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61" r:id="rId3"/>
    <p:sldId id="339" r:id="rId5"/>
    <p:sldId id="312" r:id="rId6"/>
    <p:sldId id="340" r:id="rId7"/>
    <p:sldId id="341" r:id="rId8"/>
    <p:sldId id="342" r:id="rId9"/>
    <p:sldId id="343" r:id="rId10"/>
    <p:sldId id="347" r:id="rId11"/>
    <p:sldId id="344" r:id="rId12"/>
    <p:sldId id="348" r:id="rId13"/>
    <p:sldId id="345" r:id="rId14"/>
    <p:sldId id="349" r:id="rId15"/>
    <p:sldId id="346" r:id="rId16"/>
    <p:sldId id="350" r:id="rId17"/>
    <p:sldId id="351" r:id="rId18"/>
    <p:sldId id="352" r:id="rId19"/>
    <p:sldId id="353" r:id="rId20"/>
    <p:sldId id="358" r:id="rId21"/>
    <p:sldId id="354" r:id="rId22"/>
    <p:sldId id="355" r:id="rId23"/>
    <p:sldId id="359" r:id="rId24"/>
    <p:sldId id="356" r:id="rId25"/>
    <p:sldId id="360" r:id="rId26"/>
    <p:sldId id="357" r:id="rId27"/>
    <p:sldId id="362" r:id="rId28"/>
    <p:sldId id="336" r:id="rId29"/>
    <p:sldId id="337" r:id="rId30"/>
    <p:sldId id="333" r:id="rId31"/>
    <p:sldId id="334" r:id="rId32"/>
  </p:sldIdLst>
  <p:sldSz cx="9144000" cy="5143500" type="screen16x9"/>
  <p:notesSz cx="6858000" cy="9144000"/>
  <p:embeddedFontLst>
    <p:embeddedFont>
      <p:font typeface="方正兰亭粗黑简体" panose="02000000000000000000" pitchFamily="2" charset="-122"/>
      <p:regular r:id="rId36"/>
    </p:embeddedFont>
    <p:embeddedFont>
      <p:font typeface="Mongolian Baiti" panose="03000500000000000000" pitchFamily="66" charset="0"/>
      <p:regular r:id="rId37"/>
    </p:embeddedFont>
    <p:embeddedFont>
      <p:font typeface="方正大标宋简体" panose="03000509000000000000" pitchFamily="2" charset="-122"/>
      <p:regular r:id="rId38"/>
    </p:embeddedFont>
    <p:embeddedFont>
      <p:font typeface="黑体" panose="02010609060101010101" pitchFamily="49" charset="-122"/>
      <p:regular r:id="rId39"/>
    </p:embeddedFont>
    <p:embeddedFont>
      <p:font typeface="微软雅黑 Light" panose="020B0502040204020203" charset="0"/>
      <p:regular r:id="rId40"/>
    </p:embeddedFont>
    <p:embeddedFont>
      <p:font typeface="微软雅黑" panose="020B0503020204020204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微软雅黑 Light" panose="020B0502040204020203" pitchFamily="34" charset="-122"/>
      <p:regular r:id="rId46"/>
    </p:embeddedFont>
    <p:embeddedFont>
      <p:font typeface="方正正大黑简体" panose="02000000000000000000" pitchFamily="2" charset="-122"/>
      <p:regular r:id="rId47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3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78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3107-0A21-4975-BD4E-9E3FA1571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7139D-C09C-4BEC-9157-E8BE684E8B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D16D-63B5-4F0E-9AE2-7A8064D55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F21E-FE76-4E28-A5CE-5B9C9B887E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3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0.xml.rels><?xml version='1.0' encoding='UTF-8' standalone='yes'?>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1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emf"/></Relationships>
</file>

<file path=ppt/slides/_rels/slide2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24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7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3955" y="1523489"/>
            <a:ext cx="705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spc="225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教师通用说课模板</a:t>
            </a:r>
            <a:endParaRPr lang="zh-CN" altLang="en-US" sz="5400" spc="225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00144" y="2601316"/>
            <a:ext cx="5343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【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老师试讲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】【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学校演讲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】【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教学课件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】【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说课大赛</a:t>
            </a:r>
            <a:r>
              <a:rPr lang="en-US" altLang="zh-CN" sz="1600" dirty="0" smtClean="0">
                <a:solidFill>
                  <a:schemeClr val="bg1"/>
                </a:solidFill>
                <a:latin typeface="+mn-ea"/>
              </a:rPr>
              <a:t>】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02523" y="3543034"/>
            <a:ext cx="1624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演讲</a:t>
            </a:r>
            <a:r>
              <a:rPr lang="zh-CN" altLang="en-US" sz="1400" dirty="0" smtClean="0">
                <a:solidFill>
                  <a:schemeClr val="bg1"/>
                </a:solidFill>
                <a:latin typeface="+mn-ea"/>
              </a:rPr>
              <a:t>者：输入名称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93175" y="3556300"/>
            <a:ext cx="2006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时间：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2016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年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12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24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Sensitive,Bogdan Bondarenko - 轻音乐、轻快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75767" y="-614831"/>
            <a:ext cx="457200" cy="457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399">
            <a:off x="78088" y="4125124"/>
            <a:ext cx="9042680" cy="1183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914" y="320052"/>
            <a:ext cx="804475" cy="4186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735" y="888377"/>
            <a:ext cx="492358" cy="256227"/>
          </a:xfrm>
          <a:prstGeom prst="rect">
            <a:avLst/>
          </a:prstGeom>
        </p:spPr>
      </p:pic>
      <p:sp>
        <p:nvSpPr>
          <p:cNvPr id="24" name="Freeform 5"/>
          <p:cNvSpPr/>
          <p:nvPr/>
        </p:nvSpPr>
        <p:spPr bwMode="auto">
          <a:xfrm>
            <a:off x="470274" y="299000"/>
            <a:ext cx="952500" cy="498475"/>
          </a:xfrm>
          <a:custGeom>
            <a:avLst/>
            <a:gdLst>
              <a:gd name="T0" fmla="*/ 262 w 289"/>
              <a:gd name="T1" fmla="*/ 59 h 150"/>
              <a:gd name="T2" fmla="*/ 249 w 289"/>
              <a:gd name="T3" fmla="*/ 61 h 150"/>
              <a:gd name="T4" fmla="*/ 245 w 289"/>
              <a:gd name="T5" fmla="*/ 60 h 150"/>
              <a:gd name="T6" fmla="*/ 225 w 289"/>
              <a:gd name="T7" fmla="*/ 66 h 150"/>
              <a:gd name="T8" fmla="*/ 223 w 289"/>
              <a:gd name="T9" fmla="*/ 63 h 150"/>
              <a:gd name="T10" fmla="*/ 192 w 289"/>
              <a:gd name="T11" fmla="*/ 31 h 150"/>
              <a:gd name="T12" fmla="*/ 179 w 289"/>
              <a:gd name="T13" fmla="*/ 32 h 150"/>
              <a:gd name="T14" fmla="*/ 177 w 289"/>
              <a:gd name="T15" fmla="*/ 32 h 150"/>
              <a:gd name="T16" fmla="*/ 169 w 289"/>
              <a:gd name="T17" fmla="*/ 31 h 150"/>
              <a:gd name="T18" fmla="*/ 132 w 289"/>
              <a:gd name="T19" fmla="*/ 2 h 150"/>
              <a:gd name="T20" fmla="*/ 88 w 289"/>
              <a:gd name="T21" fmla="*/ 32 h 150"/>
              <a:gd name="T22" fmla="*/ 73 w 289"/>
              <a:gd name="T23" fmla="*/ 26 h 150"/>
              <a:gd name="T24" fmla="*/ 38 w 289"/>
              <a:gd name="T25" fmla="*/ 51 h 150"/>
              <a:gd name="T26" fmla="*/ 30 w 289"/>
              <a:gd name="T27" fmla="*/ 50 h 150"/>
              <a:gd name="T28" fmla="*/ 1 w 289"/>
              <a:gd name="T29" fmla="*/ 74 h 150"/>
              <a:gd name="T30" fmla="*/ 25 w 289"/>
              <a:gd name="T31" fmla="*/ 103 h 150"/>
              <a:gd name="T32" fmla="*/ 43 w 289"/>
              <a:gd name="T33" fmla="*/ 99 h 150"/>
              <a:gd name="T34" fmla="*/ 83 w 289"/>
              <a:gd name="T35" fmla="*/ 140 h 150"/>
              <a:gd name="T36" fmla="*/ 123 w 289"/>
              <a:gd name="T37" fmla="*/ 122 h 150"/>
              <a:gd name="T38" fmla="*/ 166 w 289"/>
              <a:gd name="T39" fmla="*/ 148 h 150"/>
              <a:gd name="T40" fmla="*/ 219 w 289"/>
              <a:gd name="T41" fmla="*/ 124 h 150"/>
              <a:gd name="T42" fmla="*/ 228 w 289"/>
              <a:gd name="T43" fmla="*/ 126 h 150"/>
              <a:gd name="T44" fmla="*/ 253 w 289"/>
              <a:gd name="T45" fmla="*/ 115 h 150"/>
              <a:gd name="T46" fmla="*/ 254 w 289"/>
              <a:gd name="T47" fmla="*/ 114 h 150"/>
              <a:gd name="T48" fmla="*/ 257 w 289"/>
              <a:gd name="T49" fmla="*/ 115 h 150"/>
              <a:gd name="T50" fmla="*/ 287 w 289"/>
              <a:gd name="T51" fmla="*/ 90 h 150"/>
              <a:gd name="T52" fmla="*/ 262 w 289"/>
              <a:gd name="T53" fmla="*/ 5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9" h="150">
                <a:moveTo>
                  <a:pt x="262" y="59"/>
                </a:moveTo>
                <a:cubicBezTo>
                  <a:pt x="258" y="59"/>
                  <a:pt x="253" y="59"/>
                  <a:pt x="249" y="61"/>
                </a:cubicBezTo>
                <a:cubicBezTo>
                  <a:pt x="248" y="60"/>
                  <a:pt x="246" y="60"/>
                  <a:pt x="245" y="60"/>
                </a:cubicBezTo>
                <a:cubicBezTo>
                  <a:pt x="237" y="59"/>
                  <a:pt x="230" y="62"/>
                  <a:pt x="225" y="66"/>
                </a:cubicBezTo>
                <a:cubicBezTo>
                  <a:pt x="224" y="65"/>
                  <a:pt x="224" y="64"/>
                  <a:pt x="223" y="63"/>
                </a:cubicBezTo>
                <a:cubicBezTo>
                  <a:pt x="222" y="46"/>
                  <a:pt x="210" y="32"/>
                  <a:pt x="192" y="31"/>
                </a:cubicBezTo>
                <a:cubicBezTo>
                  <a:pt x="188" y="30"/>
                  <a:pt x="183" y="31"/>
                  <a:pt x="179" y="32"/>
                </a:cubicBezTo>
                <a:cubicBezTo>
                  <a:pt x="178" y="32"/>
                  <a:pt x="178" y="32"/>
                  <a:pt x="177" y="32"/>
                </a:cubicBezTo>
                <a:cubicBezTo>
                  <a:pt x="174" y="31"/>
                  <a:pt x="171" y="31"/>
                  <a:pt x="169" y="31"/>
                </a:cubicBezTo>
                <a:cubicBezTo>
                  <a:pt x="164" y="16"/>
                  <a:pt x="150" y="3"/>
                  <a:pt x="132" y="2"/>
                </a:cubicBezTo>
                <a:cubicBezTo>
                  <a:pt x="112" y="0"/>
                  <a:pt x="94" y="13"/>
                  <a:pt x="88" y="32"/>
                </a:cubicBezTo>
                <a:cubicBezTo>
                  <a:pt x="84" y="29"/>
                  <a:pt x="78" y="27"/>
                  <a:pt x="73" y="26"/>
                </a:cubicBezTo>
                <a:cubicBezTo>
                  <a:pt x="56" y="25"/>
                  <a:pt x="42" y="36"/>
                  <a:pt x="38" y="51"/>
                </a:cubicBezTo>
                <a:cubicBezTo>
                  <a:pt x="36" y="50"/>
                  <a:pt x="33" y="50"/>
                  <a:pt x="30" y="50"/>
                </a:cubicBezTo>
                <a:cubicBezTo>
                  <a:pt x="16" y="48"/>
                  <a:pt x="2" y="59"/>
                  <a:pt x="1" y="74"/>
                </a:cubicBezTo>
                <a:cubicBezTo>
                  <a:pt x="0" y="89"/>
                  <a:pt x="11" y="102"/>
                  <a:pt x="25" y="103"/>
                </a:cubicBezTo>
                <a:cubicBezTo>
                  <a:pt x="32" y="104"/>
                  <a:pt x="38" y="102"/>
                  <a:pt x="43" y="99"/>
                </a:cubicBezTo>
                <a:cubicBezTo>
                  <a:pt x="44" y="120"/>
                  <a:pt x="61" y="138"/>
                  <a:pt x="83" y="140"/>
                </a:cubicBezTo>
                <a:cubicBezTo>
                  <a:pt x="99" y="142"/>
                  <a:pt x="114" y="134"/>
                  <a:pt x="123" y="122"/>
                </a:cubicBezTo>
                <a:cubicBezTo>
                  <a:pt x="132" y="136"/>
                  <a:pt x="148" y="146"/>
                  <a:pt x="166" y="148"/>
                </a:cubicBezTo>
                <a:cubicBezTo>
                  <a:pt x="187" y="150"/>
                  <a:pt x="207" y="140"/>
                  <a:pt x="219" y="124"/>
                </a:cubicBezTo>
                <a:cubicBezTo>
                  <a:pt x="222" y="125"/>
                  <a:pt x="225" y="126"/>
                  <a:pt x="228" y="126"/>
                </a:cubicBezTo>
                <a:cubicBezTo>
                  <a:pt x="238" y="127"/>
                  <a:pt x="247" y="123"/>
                  <a:pt x="253" y="115"/>
                </a:cubicBezTo>
                <a:cubicBezTo>
                  <a:pt x="253" y="115"/>
                  <a:pt x="254" y="115"/>
                  <a:pt x="254" y="114"/>
                </a:cubicBezTo>
                <a:cubicBezTo>
                  <a:pt x="255" y="115"/>
                  <a:pt x="256" y="115"/>
                  <a:pt x="257" y="115"/>
                </a:cubicBezTo>
                <a:cubicBezTo>
                  <a:pt x="272" y="116"/>
                  <a:pt x="286" y="105"/>
                  <a:pt x="287" y="90"/>
                </a:cubicBezTo>
                <a:cubicBezTo>
                  <a:pt x="289" y="74"/>
                  <a:pt x="277" y="61"/>
                  <a:pt x="262" y="59"/>
                </a:cubicBezTo>
                <a:close/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09427 0.0018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2222E-6 -1.48148E-6 L -0.03559 0.00432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2.22222E-6 L 0.09497 0.00062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30000" decel="3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2.22222E-6 L 0.05087 0.0018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3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66667E-6 2.22222E-6 L 0.09497 0.00062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30000" decel="3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1.66667E-6 2.22222E-6 L 0.05087 0.00185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25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25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  <p:bldP spid="15" grpId="0"/>
      <p:bldP spid="24" grpId="0" animBg="1"/>
      <p:bldP spid="24" grpId="1" animBg="1"/>
      <p:bldP spid="24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2765" y="1720050"/>
            <a:ext cx="5161246" cy="1617829"/>
          </a:xfrm>
          <a:prstGeom prst="rect">
            <a:avLst/>
          </a:prstGeom>
        </p:spPr>
      </p:pic>
      <p:sp>
        <p:nvSpPr>
          <p:cNvPr id="24" name="文本框 18"/>
          <p:cNvSpPr txBox="1"/>
          <p:nvPr/>
        </p:nvSpPr>
        <p:spPr>
          <a:xfrm>
            <a:off x="3163643" y="2005661"/>
            <a:ext cx="2943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41435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学法分析</a:t>
            </a:r>
            <a:endParaRPr lang="zh-CN" altLang="en-US" sz="4400" dirty="0">
              <a:solidFill>
                <a:srgbClr val="41435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3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、学法指导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H="1">
            <a:off x="4327394" y="1552576"/>
            <a:ext cx="4762" cy="2547938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ltGray">
          <a:xfrm>
            <a:off x="5069624" y="1501776"/>
            <a:ext cx="29933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ea typeface="+mn-ea"/>
              </a:rPr>
              <a:t>读中学：探索发现。 </a:t>
            </a:r>
            <a:endParaRPr lang="zh-CN" altLang="en-US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ltGray">
          <a:xfrm>
            <a:off x="5069624" y="2282826"/>
            <a:ext cx="302097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bg1"/>
                </a:solidFill>
                <a:latin typeface="+mn-ea"/>
                <a:ea typeface="+mn-ea"/>
              </a:rPr>
              <a:t>问中学：思考质疑。 </a:t>
            </a:r>
            <a:endParaRPr lang="zh-CN" altLang="en-US" sz="200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ltGray">
          <a:xfrm>
            <a:off x="5069624" y="3017839"/>
            <a:ext cx="29921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bg1"/>
                </a:solidFill>
                <a:latin typeface="+mn-ea"/>
                <a:ea typeface="+mn-ea"/>
              </a:rPr>
              <a:t>动中学：锻炼能力。 </a:t>
            </a:r>
            <a:endParaRPr lang="zh-CN" altLang="en-US" sz="200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ltGray">
          <a:xfrm>
            <a:off x="5069623" y="3757614"/>
            <a:ext cx="291059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bg1"/>
                </a:solidFill>
                <a:latin typeface="+mn-ea"/>
                <a:ea typeface="+mn-ea"/>
              </a:rPr>
              <a:t>练中学：巩固提高。 </a:t>
            </a:r>
            <a:endParaRPr lang="zh-CN" altLang="en-US" sz="200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ltGray">
          <a:xfrm>
            <a:off x="1686661" y="2535239"/>
            <a:ext cx="1200051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乐学 会学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4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善学 志学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40000"/>
              </a:lnSpc>
            </a:pPr>
            <a:endParaRPr lang="en-US" altLang="zh-CN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800365" y="1218902"/>
            <a:ext cx="2985056" cy="2985056"/>
          </a:xfrm>
          <a:custGeom>
            <a:avLst/>
            <a:gdLst>
              <a:gd name="connsiteX0" fmla="*/ 1492527 w 2985056"/>
              <a:gd name="connsiteY0" fmla="*/ 538527 h 2985056"/>
              <a:gd name="connsiteX1" fmla="*/ 538527 w 2985056"/>
              <a:gd name="connsiteY1" fmla="*/ 1492527 h 2985056"/>
              <a:gd name="connsiteX2" fmla="*/ 1492527 w 2985056"/>
              <a:gd name="connsiteY2" fmla="*/ 2446527 h 2985056"/>
              <a:gd name="connsiteX3" fmla="*/ 2446527 w 2985056"/>
              <a:gd name="connsiteY3" fmla="*/ 1492527 h 2985056"/>
              <a:gd name="connsiteX4" fmla="*/ 1492527 w 2985056"/>
              <a:gd name="connsiteY4" fmla="*/ 538527 h 2985056"/>
              <a:gd name="connsiteX5" fmla="*/ 1492528 w 2985056"/>
              <a:gd name="connsiteY5" fmla="*/ 0 h 2985056"/>
              <a:gd name="connsiteX6" fmla="*/ 2985056 w 2985056"/>
              <a:gd name="connsiteY6" fmla="*/ 1492528 h 2985056"/>
              <a:gd name="connsiteX7" fmla="*/ 1492528 w 2985056"/>
              <a:gd name="connsiteY7" fmla="*/ 2985056 h 2985056"/>
              <a:gd name="connsiteX8" fmla="*/ 0 w 2985056"/>
              <a:gd name="connsiteY8" fmla="*/ 1492528 h 2985056"/>
              <a:gd name="connsiteX9" fmla="*/ 1492528 w 2985056"/>
              <a:gd name="connsiteY9" fmla="*/ 0 h 29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056" h="2985056">
                <a:moveTo>
                  <a:pt x="1492527" y="538527"/>
                </a:moveTo>
                <a:cubicBezTo>
                  <a:pt x="965647" y="538527"/>
                  <a:pt x="538527" y="965647"/>
                  <a:pt x="538527" y="1492527"/>
                </a:cubicBezTo>
                <a:cubicBezTo>
                  <a:pt x="538527" y="2019407"/>
                  <a:pt x="965647" y="2446527"/>
                  <a:pt x="1492527" y="2446527"/>
                </a:cubicBezTo>
                <a:cubicBezTo>
                  <a:pt x="2019407" y="2446527"/>
                  <a:pt x="2446527" y="2019407"/>
                  <a:pt x="2446527" y="1492527"/>
                </a:cubicBezTo>
                <a:cubicBezTo>
                  <a:pt x="2446527" y="965647"/>
                  <a:pt x="2019407" y="538527"/>
                  <a:pt x="1492527" y="538527"/>
                </a:cubicBezTo>
                <a:close/>
                <a:moveTo>
                  <a:pt x="1492528" y="0"/>
                </a:moveTo>
                <a:cubicBezTo>
                  <a:pt x="2316828" y="0"/>
                  <a:pt x="2985056" y="668228"/>
                  <a:pt x="2985056" y="1492528"/>
                </a:cubicBezTo>
                <a:cubicBezTo>
                  <a:pt x="2985056" y="2316828"/>
                  <a:pt x="2316828" y="2985056"/>
                  <a:pt x="1492528" y="2985056"/>
                </a:cubicBezTo>
                <a:cubicBezTo>
                  <a:pt x="668228" y="2985056"/>
                  <a:pt x="0" y="2316828"/>
                  <a:pt x="0" y="1492528"/>
                </a:cubicBezTo>
                <a:cubicBezTo>
                  <a:pt x="0" y="668228"/>
                  <a:pt x="668228" y="0"/>
                  <a:pt x="1492528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WordArt 12"/>
          <p:cNvSpPr>
            <a:spLocks noChangeArrowheads="1" noChangeShapeType="1" noTextEdit="1"/>
          </p:cNvSpPr>
          <p:nvPr/>
        </p:nvSpPr>
        <p:spPr bwMode="ltGray">
          <a:xfrm rot="18801467">
            <a:off x="1050074" y="1928816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rgbClr val="FFFFFF"/>
                </a:solidFill>
                <a:latin typeface="+mn-ea"/>
              </a:rPr>
              <a:t>读中学</a:t>
            </a:r>
            <a:endParaRPr lang="zh-CN" altLang="en-US" sz="2800" kern="1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6" name="WordArt 13"/>
          <p:cNvSpPr>
            <a:spLocks noChangeArrowheads="1" noChangeShapeType="1" noTextEdit="1"/>
          </p:cNvSpPr>
          <p:nvPr/>
        </p:nvSpPr>
        <p:spPr bwMode="ltGray">
          <a:xfrm rot="2899341">
            <a:off x="2578836" y="1895336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rgbClr val="FFFFFF"/>
                </a:solidFill>
                <a:latin typeface="+mn-ea"/>
              </a:rPr>
              <a:t>问中学</a:t>
            </a:r>
            <a:endParaRPr lang="zh-CN" altLang="en-US" sz="2800" kern="1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ltGray">
          <a:xfrm rot="18793077">
            <a:off x="2678849" y="3438383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rgbClr val="FFFFFF"/>
                </a:solidFill>
                <a:latin typeface="+mn-ea"/>
              </a:rPr>
              <a:t>动中学</a:t>
            </a:r>
            <a:endParaRPr lang="zh-CN" altLang="en-US" sz="2800" kern="1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8" name="WordArt 15"/>
          <p:cNvSpPr>
            <a:spLocks noChangeArrowheads="1" noChangeShapeType="1" noTextEdit="1"/>
          </p:cNvSpPr>
          <p:nvPr/>
        </p:nvSpPr>
        <p:spPr bwMode="ltGray">
          <a:xfrm rot="2899341">
            <a:off x="1054838" y="3473741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rgbClr val="FFFFFF"/>
                </a:solidFill>
                <a:latin typeface="+mn-ea"/>
              </a:rPr>
              <a:t>练中学</a:t>
            </a:r>
            <a:endParaRPr lang="zh-CN" altLang="en-US" sz="2800" kern="1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ltGray">
          <a:xfrm>
            <a:off x="1881780" y="2149476"/>
            <a:ext cx="822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bg1"/>
                </a:solidFill>
                <a:latin typeface="+mn-ea"/>
                <a:ea typeface="+mn-ea"/>
              </a:rPr>
              <a:t>目 的</a:t>
            </a:r>
            <a:endParaRPr lang="zh-CN" altLang="en-US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>
            <a:off x="1829971" y="2560639"/>
            <a:ext cx="9360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8" grpId="0"/>
      <p:bldP spid="26" grpId="0"/>
      <p:bldP spid="24" grpId="0"/>
      <p:bldP spid="22" grpId="0"/>
      <p:bldP spid="9" grpId="0"/>
      <p:bldP spid="31" grpId="0" animBg="1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2765" y="1720050"/>
            <a:ext cx="5161246" cy="1617829"/>
          </a:xfrm>
          <a:prstGeom prst="rect">
            <a:avLst/>
          </a:prstGeom>
        </p:spPr>
      </p:pic>
      <p:sp>
        <p:nvSpPr>
          <p:cNvPr id="24" name="文本框 18"/>
          <p:cNvSpPr txBox="1"/>
          <p:nvPr/>
        </p:nvSpPr>
        <p:spPr>
          <a:xfrm>
            <a:off x="3163643" y="2005661"/>
            <a:ext cx="2943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41435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教学过程</a:t>
            </a:r>
            <a:endParaRPr lang="zh-CN" altLang="en-US" sz="4400" dirty="0">
              <a:solidFill>
                <a:srgbClr val="41435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477983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导入新课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1800">
                <a:solidFill>
                  <a:schemeClr val="bg1"/>
                </a:solidFill>
                <a:latin typeface="+mn-ea"/>
              </a:rPr>
              <a:t>(</a:t>
            </a:r>
            <a:r>
              <a:rPr lang="zh-CN" altLang="en-US" sz="1800">
                <a:solidFill>
                  <a:schemeClr val="bg1"/>
                </a:solidFill>
                <a:latin typeface="+mn-ea"/>
              </a:rPr>
              <a:t>２分钟</a:t>
            </a:r>
            <a:r>
              <a:rPr lang="en-US" altLang="zh-CN" sz="1800">
                <a:solidFill>
                  <a:schemeClr val="bg1"/>
                </a:solidFill>
                <a:latin typeface="+mn-ea"/>
              </a:rPr>
              <a:t>)</a:t>
            </a:r>
            <a:endParaRPr lang="en-US" altLang="zh-CN" sz="18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85520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出示目标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（２分钟）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893056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自主学习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10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100592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合作探究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（１５分钟）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147793" y="3147408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达标测评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（１</a:t>
            </a:r>
            <a:r>
              <a:rPr lang="en-US" altLang="zh-CN" sz="180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800">
                <a:solidFill>
                  <a:schemeClr val="bg1"/>
                </a:solidFill>
                <a:latin typeface="+mn-ea"/>
              </a:rPr>
              <a:t>分钟）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940257" y="3147408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课堂总结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分钟）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4195939" y="3433048"/>
            <a:ext cx="744318" cy="137971"/>
          </a:xfrm>
          <a:prstGeom prst="leftArrow">
            <a:avLst>
              <a:gd name="adj1" fmla="val 50000"/>
              <a:gd name="adj2" fmla="val 134868"/>
            </a:avLst>
          </a:prstGeom>
          <a:solidFill>
            <a:schemeClr val="bg1">
              <a:alpha val="5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6334490" y="3495966"/>
            <a:ext cx="744318" cy="137971"/>
          </a:xfrm>
          <a:prstGeom prst="leftArrow">
            <a:avLst>
              <a:gd name="adj1" fmla="val 50000"/>
              <a:gd name="adj2" fmla="val 134868"/>
            </a:avLst>
          </a:prstGeom>
          <a:solidFill>
            <a:schemeClr val="bg1">
              <a:alpha val="5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1872217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chemeClr val="bg1">
              <a:alpha val="5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4079754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chemeClr val="bg1">
              <a:alpha val="5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2796260" y="3161949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bg1">
              <a:alpha val="50000"/>
            </a:schemeClr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布置作业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（２分钟）</a:t>
            </a:r>
            <a:endParaRPr lang="zh-CN" altLang="en-US" sz="18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7739616" y="2445467"/>
            <a:ext cx="137971" cy="716482"/>
          </a:xfrm>
          <a:prstGeom prst="downArrow">
            <a:avLst>
              <a:gd name="adj1" fmla="val 50000"/>
              <a:gd name="adj2" fmla="val 129825"/>
            </a:avLst>
          </a:prstGeom>
          <a:solidFill>
            <a:schemeClr val="bg1">
              <a:alpha val="50000"/>
            </a:schemeClr>
          </a:solidFill>
          <a:ln w="9525">
            <a:noFill/>
            <a:miter lim="800000"/>
          </a:ln>
          <a:effectLst/>
        </p:spPr>
        <p:txBody>
          <a:bodyPr vert="eaVert"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6294550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chemeClr val="bg1">
              <a:alpha val="5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、教学过程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、导入新课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515" y="1122708"/>
            <a:ext cx="4358879" cy="25860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34021" y="2380008"/>
            <a:ext cx="2227660" cy="13287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3118" y="2380008"/>
            <a:ext cx="2227659" cy="13287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74524" y="3852762"/>
            <a:ext cx="7647483" cy="7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为了激发学生探究的好奇心和学习的兴趣，引起注意，让学生在轻松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的</a:t>
            </a:r>
            <a:endParaRPr lang="en-US" altLang="zh-CN" sz="1600" dirty="0" smtClean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气氛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中进入到本课的学习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4573434" y="1640956"/>
            <a:ext cx="1734738" cy="500063"/>
            <a:chOff x="75334" y="990778"/>
            <a:chExt cx="2787972" cy="667045"/>
          </a:xfrm>
        </p:grpSpPr>
        <p:sp>
          <p:nvSpPr>
            <p:cNvPr id="8" name="文本框 30"/>
            <p:cNvSpPr txBox="1">
              <a:spLocks noChangeArrowheads="1"/>
            </p:cNvSpPr>
            <p:nvPr/>
          </p:nvSpPr>
          <p:spPr bwMode="auto">
            <a:xfrm>
              <a:off x="75334" y="1101804"/>
              <a:ext cx="2787972" cy="49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  <a:ea typeface="+mn-ea"/>
                </a:rPr>
                <a:t>创设情境</a:t>
              </a:r>
              <a:endParaRPr lang="zh-CN" altLang="en-US" sz="18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98098" y="990778"/>
              <a:ext cx="1905446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8098" y="1657823"/>
              <a:ext cx="2605698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、出示目标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7101" y="1289446"/>
            <a:ext cx="1278731" cy="1747837"/>
            <a:chOff x="1047101" y="1289446"/>
            <a:chExt cx="1278731" cy="1747837"/>
          </a:xfrm>
        </p:grpSpPr>
        <p:cxnSp>
          <p:nvCxnSpPr>
            <p:cNvPr id="13" name="直接箭头连接符 7"/>
            <p:cNvCxnSpPr>
              <a:cxnSpLocks noChangeShapeType="1"/>
            </p:cNvCxnSpPr>
            <p:nvPr/>
          </p:nvCxnSpPr>
          <p:spPr bwMode="auto">
            <a:xfrm>
              <a:off x="1686467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环形箭头 14"/>
            <p:cNvSpPr/>
            <p:nvPr/>
          </p:nvSpPr>
          <p:spPr>
            <a:xfrm flipH="1">
              <a:off x="1047101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6" name="TextBox 31"/>
          <p:cNvSpPr txBox="1"/>
          <p:nvPr/>
        </p:nvSpPr>
        <p:spPr>
          <a:xfrm>
            <a:off x="964948" y="3047999"/>
            <a:ext cx="1409700" cy="104515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您的内容打在这里，或者通过复制您的文本后，在此框中选择粘贴，并选择只</a:t>
            </a:r>
            <a:r>
              <a:rPr lang="zh-CN" altLang="en-US" sz="11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127015" y="1289446"/>
            <a:ext cx="1278731" cy="1747837"/>
            <a:chOff x="3127015" y="1289446"/>
            <a:chExt cx="1278731" cy="1747837"/>
          </a:xfrm>
        </p:grpSpPr>
        <p:cxnSp>
          <p:nvCxnSpPr>
            <p:cNvPr id="11" name="直接箭头连接符 5"/>
            <p:cNvCxnSpPr>
              <a:cxnSpLocks noChangeShapeType="1"/>
            </p:cNvCxnSpPr>
            <p:nvPr/>
          </p:nvCxnSpPr>
          <p:spPr bwMode="auto">
            <a:xfrm>
              <a:off x="3765190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环形箭头 16"/>
            <p:cNvSpPr/>
            <p:nvPr/>
          </p:nvSpPr>
          <p:spPr>
            <a:xfrm flipH="1">
              <a:off x="3127015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bg1"/>
              </a:solidFill>
              <a:miter lim="800000"/>
            </a:ln>
            <a:effectLst/>
          </p:spPr>
          <p:txBody>
            <a:bodyPr wrap="none"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18" name="TextBox 31"/>
          <p:cNvSpPr txBox="1"/>
          <p:nvPr/>
        </p:nvSpPr>
        <p:spPr>
          <a:xfrm>
            <a:off x="3044862" y="3047999"/>
            <a:ext cx="1408509" cy="104515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929838" y="1289446"/>
            <a:ext cx="1277541" cy="1747837"/>
            <a:chOff x="4929838" y="1289446"/>
            <a:chExt cx="1277541" cy="1747837"/>
          </a:xfrm>
        </p:grpSpPr>
        <p:cxnSp>
          <p:nvCxnSpPr>
            <p:cNvPr id="14" name="直接箭头连接符 8"/>
            <p:cNvCxnSpPr>
              <a:cxnSpLocks noChangeShapeType="1"/>
            </p:cNvCxnSpPr>
            <p:nvPr/>
          </p:nvCxnSpPr>
          <p:spPr bwMode="auto">
            <a:xfrm>
              <a:off x="5568013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环形箭头 18"/>
            <p:cNvSpPr/>
            <p:nvPr/>
          </p:nvSpPr>
          <p:spPr>
            <a:xfrm flipH="1">
              <a:off x="4929838" y="1289446"/>
              <a:ext cx="127754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0" name="TextBox 31"/>
          <p:cNvSpPr txBox="1"/>
          <p:nvPr/>
        </p:nvSpPr>
        <p:spPr>
          <a:xfrm>
            <a:off x="4846494" y="3047999"/>
            <a:ext cx="1409700" cy="104515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76943" y="1289446"/>
            <a:ext cx="1278731" cy="1747837"/>
            <a:chOff x="6876943" y="1289446"/>
            <a:chExt cx="1278731" cy="1747837"/>
          </a:xfrm>
        </p:grpSpPr>
        <p:cxnSp>
          <p:nvCxnSpPr>
            <p:cNvPr id="12" name="直接箭头连接符 6"/>
            <p:cNvCxnSpPr>
              <a:cxnSpLocks noChangeShapeType="1"/>
            </p:cNvCxnSpPr>
            <p:nvPr/>
          </p:nvCxnSpPr>
          <p:spPr bwMode="auto">
            <a:xfrm>
              <a:off x="7516308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环形箭头 20"/>
            <p:cNvSpPr/>
            <p:nvPr/>
          </p:nvSpPr>
          <p:spPr>
            <a:xfrm flipH="1">
              <a:off x="6876943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标题</a:t>
              </a:r>
              <a:endParaRPr lang="zh-CN" altLang="en-US" sz="1500" dirty="0"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</p:txBody>
        </p:sp>
      </p:grpSp>
      <p:sp>
        <p:nvSpPr>
          <p:cNvPr id="22" name="TextBox 31"/>
          <p:cNvSpPr txBox="1"/>
          <p:nvPr/>
        </p:nvSpPr>
        <p:spPr>
          <a:xfrm>
            <a:off x="6794789" y="3047999"/>
            <a:ext cx="1409700" cy="104515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、自主学习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4011613" y="1725613"/>
            <a:ext cx="1149350" cy="1149350"/>
            <a:chOff x="4010892" y="1724892"/>
            <a:chExt cx="1149926" cy="1149926"/>
          </a:xfrm>
        </p:grpSpPr>
        <p:sp>
          <p:nvSpPr>
            <p:cNvPr id="7" name="椭圆 6"/>
            <p:cNvSpPr/>
            <p:nvPr/>
          </p:nvSpPr>
          <p:spPr>
            <a:xfrm>
              <a:off x="4010892" y="1724892"/>
              <a:ext cx="1149926" cy="114992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110954" y="1886898"/>
              <a:ext cx="949801" cy="8314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dirty="0" smtClean="0">
                  <a:solidFill>
                    <a:schemeClr val="bg1"/>
                  </a:solidFill>
                  <a:latin typeface="+mn-ea"/>
                  <a:ea typeface="+mn-ea"/>
                </a:rPr>
                <a:t>自主学习</a:t>
              </a:r>
              <a:endParaRPr lang="zh-CN" altLang="en-US" sz="2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 bwMode="auto">
          <a:xfrm>
            <a:off x="527050" y="1474788"/>
            <a:ext cx="3227388" cy="1643062"/>
            <a:chOff x="526473" y="1475511"/>
            <a:chExt cx="3228110" cy="1641763"/>
          </a:xfrm>
        </p:grpSpPr>
        <p:sp>
          <p:nvSpPr>
            <p:cNvPr id="10" name="右箭头 9"/>
            <p:cNvSpPr/>
            <p:nvPr/>
          </p:nvSpPr>
          <p:spPr>
            <a:xfrm>
              <a:off x="588400" y="1475511"/>
              <a:ext cx="3166183" cy="1641763"/>
            </a:xfrm>
            <a:prstGeom prst="rightArrow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6473" y="1943453"/>
              <a:ext cx="2735875" cy="7380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使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传授知识和培养能力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融为一体</a:t>
              </a:r>
              <a:endParaRPr lang="en-US" altLang="zh-CN" sz="1400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  <a:ea typeface="+mn-ea"/>
                </a:rPr>
                <a:t>扩展练习学生能力</a:t>
              </a:r>
              <a:endParaRPr lang="zh-CN" altLang="en-US" sz="12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5416550" y="1468438"/>
            <a:ext cx="3228975" cy="1641475"/>
            <a:chOff x="5417127" y="1468582"/>
            <a:chExt cx="3228111" cy="1641763"/>
          </a:xfrm>
        </p:grpSpPr>
        <p:sp>
          <p:nvSpPr>
            <p:cNvPr id="13" name="右箭头 12"/>
            <p:cNvSpPr/>
            <p:nvPr/>
          </p:nvSpPr>
          <p:spPr>
            <a:xfrm flipH="1">
              <a:off x="5417127" y="1468582"/>
              <a:ext cx="3166216" cy="1641763"/>
            </a:xfrm>
            <a:prstGeom prst="rightArrow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77394" y="2011602"/>
              <a:ext cx="2867844" cy="5890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本着专业基础课为专业课服务的原则，贯穿“够用、必需”的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</a:rPr>
                <a:t>思想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412875" y="4076700"/>
            <a:ext cx="6318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效果测试：学生抢答和个别提问相结合</a:t>
            </a:r>
            <a:endParaRPr lang="zh-CN" altLang="en-US" sz="2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、合作探究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330325" y="1960562"/>
            <a:ext cx="1884365" cy="1892301"/>
            <a:chOff x="1385455" y="2299854"/>
            <a:chExt cx="1745674" cy="1752600"/>
          </a:xfrm>
        </p:grpSpPr>
        <p:sp>
          <p:nvSpPr>
            <p:cNvPr id="4" name="弧形 3"/>
            <p:cNvSpPr/>
            <p:nvPr/>
          </p:nvSpPr>
          <p:spPr>
            <a:xfrm rot="16200000">
              <a:off x="1385669" y="2299642"/>
              <a:ext cx="1745247" cy="1745672"/>
            </a:xfrm>
            <a:prstGeom prst="arc">
              <a:avLst>
                <a:gd name="adj1" fmla="val 16200000"/>
                <a:gd name="adj2" fmla="val 5345723"/>
              </a:avLst>
            </a:prstGeom>
            <a:ln w="1016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弧形 4"/>
            <p:cNvSpPr/>
            <p:nvPr/>
          </p:nvSpPr>
          <p:spPr>
            <a:xfrm rot="16200000" flipH="1" flipV="1">
              <a:off x="1385667" y="2306994"/>
              <a:ext cx="1745248" cy="1745672"/>
            </a:xfrm>
            <a:prstGeom prst="arc">
              <a:avLst>
                <a:gd name="adj1" fmla="val 16200000"/>
                <a:gd name="adj2" fmla="val 5345723"/>
              </a:avLst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89050" y="2627891"/>
            <a:ext cx="19875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+mn-ea"/>
                <a:ea typeface="+mn-ea"/>
              </a:rPr>
              <a:t>合作探究</a:t>
            </a:r>
            <a:endParaRPr lang="zh-CN" altLang="en-US" sz="2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2906713" y="1801813"/>
            <a:ext cx="579437" cy="360362"/>
            <a:chOff x="2847109" y="2029691"/>
            <a:chExt cx="569919" cy="29787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2847109" y="2029691"/>
              <a:ext cx="249828" cy="297873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092252" y="2029691"/>
              <a:ext cx="324776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3486150" y="1657350"/>
            <a:ext cx="17859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 smtClean="0">
                <a:solidFill>
                  <a:schemeClr val="bg1"/>
                </a:solidFill>
                <a:latin typeface="+mn-ea"/>
                <a:ea typeface="+mn-ea"/>
              </a:rPr>
              <a:t>合作的基本方式</a:t>
            </a:r>
            <a:endParaRPr lang="zh-CN" altLang="en-US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354638" y="1635125"/>
            <a:ext cx="0" cy="273685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5313363" y="1766888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37188" y="1654175"/>
            <a:ext cx="17859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 smtClean="0">
                <a:solidFill>
                  <a:schemeClr val="bg1"/>
                </a:solidFill>
                <a:latin typeface="+mn-ea"/>
                <a:ea typeface="+mn-ea"/>
              </a:rPr>
              <a:t>合作探究方式一</a:t>
            </a:r>
            <a:endParaRPr lang="en-US" altLang="zh-CN" sz="1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313363" y="2309813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37188" y="2197100"/>
            <a:ext cx="21336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方式二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313363" y="2852738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37188" y="2740025"/>
            <a:ext cx="20510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方式三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313363" y="3395663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37188" y="3282950"/>
            <a:ext cx="17859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方式四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313363" y="3938588"/>
            <a:ext cx="82550" cy="82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37188" y="3825875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bg1"/>
                </a:solidFill>
                <a:latin typeface="+mn-ea"/>
              </a:rPr>
              <a:t>方式五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74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74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74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74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74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74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74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474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974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474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974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474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2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974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2" grpId="0" animBg="1"/>
      <p:bldP spid="12" grpId="1" animBg="1"/>
      <p:bldP spid="12" grpId="2" animBg="1"/>
      <p:bldP spid="13" grpId="0"/>
      <p:bldP spid="14" grpId="0" animBg="1"/>
      <p:bldP spid="14" grpId="1" animBg="1"/>
      <p:bldP spid="14" grpId="2" animBg="1"/>
      <p:bldP spid="15" grpId="0"/>
      <p:bldP spid="16" grpId="0" animBg="1"/>
      <p:bldP spid="16" grpId="1" animBg="1"/>
      <p:bldP spid="16" grpId="2" animBg="1"/>
      <p:bldP spid="17" grpId="0"/>
      <p:bldP spid="18" grpId="0" animBg="1"/>
      <p:bldP spid="18" grpId="1" animBg="1"/>
      <p:bldP spid="18" grpId="2" animBg="1"/>
      <p:bldP spid="19" grpId="0"/>
      <p:bldP spid="20" grpId="0" animBg="1"/>
      <p:bldP spid="20" grpId="1" animBg="1"/>
      <p:bldP spid="20" grpId="2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、达标测试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7492" y="1570482"/>
            <a:ext cx="3819906" cy="21328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784598" y="1570482"/>
            <a:ext cx="3819906" cy="213283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38" name="Text Placeholder 4"/>
          <p:cNvSpPr txBox="1"/>
          <p:nvPr/>
        </p:nvSpPr>
        <p:spPr>
          <a:xfrm>
            <a:off x="445770" y="905257"/>
            <a:ext cx="8215884" cy="5074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在这个环节中，就本出现的知识进行测评</a:t>
            </a:r>
            <a:endParaRPr lang="en-US" altLang="zh-CN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4846320" y="4097239"/>
            <a:ext cx="3746754" cy="767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点击输入简要文字内容，文字内容概括精炼，不用多余的文字修饰，言短意赅的说明该项内容。点击输入简要文字内容文字内容</a:t>
            </a:r>
            <a:endParaRPr lang="en-US" altLang="zh-CN" sz="97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概括精炼，不用多余的文字修饰</a:t>
            </a:r>
            <a:endParaRPr lang="en-US" altLang="zh-CN" sz="97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0" name="TextBox 16"/>
          <p:cNvSpPr txBox="1"/>
          <p:nvPr/>
        </p:nvSpPr>
        <p:spPr>
          <a:xfrm>
            <a:off x="6054344" y="3785617"/>
            <a:ext cx="1330707" cy="23384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1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华文黑体" pitchFamily="2" charset="-122"/>
              </a:rPr>
              <a:t>点击添加标题</a:t>
            </a:r>
            <a:endParaRPr lang="zh-CN" altLang="en-US" sz="101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华文黑体" pitchFamily="2" charset="-122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522986" y="4097239"/>
            <a:ext cx="3746754" cy="767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点击输入简要文字内容，文字内容概括精炼，不用多余的文字修饰，言短意赅的说明该项内容。点击输入简要文字内容文字内容</a:t>
            </a:r>
            <a:endParaRPr lang="en-US" altLang="zh-CN" sz="97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概括精炼，不用多余的文字修饰</a:t>
            </a:r>
            <a:endParaRPr lang="en-US" altLang="zh-CN" sz="97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2" name="TextBox 16"/>
          <p:cNvSpPr txBox="1"/>
          <p:nvPr/>
        </p:nvSpPr>
        <p:spPr>
          <a:xfrm>
            <a:off x="1731010" y="3785617"/>
            <a:ext cx="1330707" cy="2073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1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华文黑体" pitchFamily="2" charset="-122"/>
              </a:rPr>
              <a:t>点击添加标题</a:t>
            </a:r>
            <a:endParaRPr lang="zh-CN" altLang="en-US" sz="101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华文黑体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、课题总结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48110" y="2494995"/>
            <a:ext cx="636196" cy="636164"/>
            <a:chOff x="848110" y="2494995"/>
            <a:chExt cx="636196" cy="636164"/>
          </a:xfrm>
        </p:grpSpPr>
        <p:sp>
          <p:nvSpPr>
            <p:cNvPr id="4" name="Rectangle 22"/>
            <p:cNvSpPr/>
            <p:nvPr/>
          </p:nvSpPr>
          <p:spPr>
            <a:xfrm>
              <a:off x="848110" y="2494995"/>
              <a:ext cx="636196" cy="6361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5" name="Freeform 23"/>
            <p:cNvSpPr>
              <a:spLocks noEditPoints="1"/>
            </p:cNvSpPr>
            <p:nvPr/>
          </p:nvSpPr>
          <p:spPr bwMode="auto">
            <a:xfrm>
              <a:off x="968176" y="2655623"/>
              <a:ext cx="389082" cy="322810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8110" y="1423425"/>
            <a:ext cx="636196" cy="636164"/>
            <a:chOff x="848110" y="1423425"/>
            <a:chExt cx="636196" cy="636164"/>
          </a:xfrm>
        </p:grpSpPr>
        <p:sp>
          <p:nvSpPr>
            <p:cNvPr id="7" name="Rectangle 13"/>
            <p:cNvSpPr/>
            <p:nvPr/>
          </p:nvSpPr>
          <p:spPr>
            <a:xfrm>
              <a:off x="848110" y="1423425"/>
              <a:ext cx="636196" cy="6361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8" name="Freeform 100"/>
            <p:cNvSpPr/>
            <p:nvPr/>
          </p:nvSpPr>
          <p:spPr bwMode="auto">
            <a:xfrm>
              <a:off x="990986" y="1566301"/>
              <a:ext cx="303570" cy="342050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37249" y="3638003"/>
            <a:ext cx="636196" cy="636164"/>
            <a:chOff x="4937249" y="3638003"/>
            <a:chExt cx="636196" cy="636164"/>
          </a:xfrm>
        </p:grpSpPr>
        <p:sp>
          <p:nvSpPr>
            <p:cNvPr id="10" name="Rectangle 27"/>
            <p:cNvSpPr/>
            <p:nvPr/>
          </p:nvSpPr>
          <p:spPr>
            <a:xfrm>
              <a:off x="4937249" y="3638003"/>
              <a:ext cx="636196" cy="6361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11" name="Freeform 107"/>
            <p:cNvSpPr>
              <a:spLocks noEditPoints="1"/>
            </p:cNvSpPr>
            <p:nvPr/>
          </p:nvSpPr>
          <p:spPr bwMode="auto">
            <a:xfrm>
              <a:off x="5080125" y="3780879"/>
              <a:ext cx="365566" cy="314258"/>
            </a:xfrm>
            <a:custGeom>
              <a:avLst/>
              <a:gdLst/>
              <a:ahLst/>
              <a:cxnLst>
                <a:cxn ang="0">
                  <a:pos x="337" y="165"/>
                </a:cxn>
                <a:cxn ang="0">
                  <a:pos x="170" y="0"/>
                </a:cxn>
                <a:cxn ang="0">
                  <a:pos x="5" y="165"/>
                </a:cxn>
                <a:cxn ang="0">
                  <a:pos x="5" y="165"/>
                </a:cxn>
                <a:cxn ang="0">
                  <a:pos x="0" y="172"/>
                </a:cxn>
                <a:cxn ang="0">
                  <a:pos x="0" y="181"/>
                </a:cxn>
                <a:cxn ang="0">
                  <a:pos x="0" y="189"/>
                </a:cxn>
                <a:cxn ang="0">
                  <a:pos x="5" y="196"/>
                </a:cxn>
                <a:cxn ang="0">
                  <a:pos x="5" y="196"/>
                </a:cxn>
                <a:cxn ang="0">
                  <a:pos x="13" y="201"/>
                </a:cxn>
                <a:cxn ang="0">
                  <a:pos x="20" y="201"/>
                </a:cxn>
                <a:cxn ang="0">
                  <a:pos x="29" y="201"/>
                </a:cxn>
                <a:cxn ang="0">
                  <a:pos x="36" y="196"/>
                </a:cxn>
                <a:cxn ang="0">
                  <a:pos x="42" y="189"/>
                </a:cxn>
                <a:cxn ang="0">
                  <a:pos x="42" y="294"/>
                </a:cxn>
                <a:cxn ang="0">
                  <a:pos x="301" y="294"/>
                </a:cxn>
                <a:cxn ang="0">
                  <a:pos x="301" y="189"/>
                </a:cxn>
                <a:cxn ang="0">
                  <a:pos x="306" y="196"/>
                </a:cxn>
                <a:cxn ang="0">
                  <a:pos x="306" y="196"/>
                </a:cxn>
                <a:cxn ang="0">
                  <a:pos x="314" y="201"/>
                </a:cxn>
                <a:cxn ang="0">
                  <a:pos x="321" y="201"/>
                </a:cxn>
                <a:cxn ang="0">
                  <a:pos x="321" y="201"/>
                </a:cxn>
                <a:cxn ang="0">
                  <a:pos x="330" y="201"/>
                </a:cxn>
                <a:cxn ang="0">
                  <a:pos x="337" y="196"/>
                </a:cxn>
                <a:cxn ang="0">
                  <a:pos x="337" y="196"/>
                </a:cxn>
                <a:cxn ang="0">
                  <a:pos x="341" y="189"/>
                </a:cxn>
                <a:cxn ang="0">
                  <a:pos x="343" y="181"/>
                </a:cxn>
                <a:cxn ang="0">
                  <a:pos x="341" y="172"/>
                </a:cxn>
                <a:cxn ang="0">
                  <a:pos x="337" y="165"/>
                </a:cxn>
                <a:cxn ang="0">
                  <a:pos x="337" y="165"/>
                </a:cxn>
                <a:cxn ang="0">
                  <a:pos x="279" y="272"/>
                </a:cxn>
                <a:cxn ang="0">
                  <a:pos x="214" y="272"/>
                </a:cxn>
                <a:cxn ang="0">
                  <a:pos x="214" y="187"/>
                </a:cxn>
                <a:cxn ang="0">
                  <a:pos x="129" y="187"/>
                </a:cxn>
                <a:cxn ang="0">
                  <a:pos x="129" y="272"/>
                </a:cxn>
                <a:cxn ang="0">
                  <a:pos x="63" y="272"/>
                </a:cxn>
                <a:cxn ang="0">
                  <a:pos x="63" y="169"/>
                </a:cxn>
                <a:cxn ang="0">
                  <a:pos x="170" y="60"/>
                </a:cxn>
                <a:cxn ang="0">
                  <a:pos x="279" y="169"/>
                </a:cxn>
                <a:cxn ang="0">
                  <a:pos x="279" y="272"/>
                </a:cxn>
              </a:cxnLst>
              <a:rect l="0" t="0" r="r" b="b"/>
              <a:pathLst>
                <a:path w="343" h="294">
                  <a:moveTo>
                    <a:pt x="337" y="165"/>
                  </a:moveTo>
                  <a:lnTo>
                    <a:pt x="170" y="0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0" y="172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13" y="201"/>
                  </a:lnTo>
                  <a:lnTo>
                    <a:pt x="20" y="201"/>
                  </a:lnTo>
                  <a:lnTo>
                    <a:pt x="29" y="201"/>
                  </a:lnTo>
                  <a:lnTo>
                    <a:pt x="36" y="196"/>
                  </a:lnTo>
                  <a:lnTo>
                    <a:pt x="42" y="189"/>
                  </a:lnTo>
                  <a:lnTo>
                    <a:pt x="42" y="294"/>
                  </a:lnTo>
                  <a:lnTo>
                    <a:pt x="301" y="294"/>
                  </a:lnTo>
                  <a:lnTo>
                    <a:pt x="301" y="189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14" y="201"/>
                  </a:lnTo>
                  <a:lnTo>
                    <a:pt x="321" y="201"/>
                  </a:lnTo>
                  <a:lnTo>
                    <a:pt x="321" y="201"/>
                  </a:lnTo>
                  <a:lnTo>
                    <a:pt x="330" y="201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41" y="189"/>
                  </a:lnTo>
                  <a:lnTo>
                    <a:pt x="343" y="181"/>
                  </a:lnTo>
                  <a:lnTo>
                    <a:pt x="341" y="172"/>
                  </a:lnTo>
                  <a:lnTo>
                    <a:pt x="337" y="165"/>
                  </a:lnTo>
                  <a:lnTo>
                    <a:pt x="337" y="165"/>
                  </a:lnTo>
                  <a:close/>
                  <a:moveTo>
                    <a:pt x="279" y="272"/>
                  </a:moveTo>
                  <a:lnTo>
                    <a:pt x="214" y="272"/>
                  </a:lnTo>
                  <a:lnTo>
                    <a:pt x="214" y="187"/>
                  </a:lnTo>
                  <a:lnTo>
                    <a:pt x="129" y="187"/>
                  </a:lnTo>
                  <a:lnTo>
                    <a:pt x="129" y="272"/>
                  </a:lnTo>
                  <a:lnTo>
                    <a:pt x="63" y="272"/>
                  </a:lnTo>
                  <a:lnTo>
                    <a:pt x="63" y="169"/>
                  </a:lnTo>
                  <a:lnTo>
                    <a:pt x="170" y="60"/>
                  </a:lnTo>
                  <a:lnTo>
                    <a:pt x="279" y="169"/>
                  </a:lnTo>
                  <a:lnTo>
                    <a:pt x="279" y="272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48110" y="3638003"/>
            <a:ext cx="636196" cy="636164"/>
            <a:chOff x="848110" y="3638003"/>
            <a:chExt cx="636196" cy="636164"/>
          </a:xfrm>
        </p:grpSpPr>
        <p:sp>
          <p:nvSpPr>
            <p:cNvPr id="13" name="Rectangle 26"/>
            <p:cNvSpPr/>
            <p:nvPr/>
          </p:nvSpPr>
          <p:spPr>
            <a:xfrm>
              <a:off x="848110" y="3638003"/>
              <a:ext cx="636196" cy="6361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grpSp>
          <p:nvGrpSpPr>
            <p:cNvPr id="14" name="Group 67"/>
            <p:cNvGrpSpPr/>
            <p:nvPr/>
          </p:nvGrpSpPr>
          <p:grpSpPr>
            <a:xfrm>
              <a:off x="919548" y="3852317"/>
              <a:ext cx="503238" cy="177800"/>
              <a:chOff x="1441430" y="4357700"/>
              <a:chExt cx="503238" cy="177800"/>
            </a:xfrm>
            <a:noFill/>
          </p:grpSpPr>
          <p:sp>
            <p:nvSpPr>
              <p:cNvPr id="15" name="Freeform 19"/>
              <p:cNvSpPr/>
              <p:nvPr/>
            </p:nvSpPr>
            <p:spPr bwMode="auto">
              <a:xfrm>
                <a:off x="1441430" y="4357700"/>
                <a:ext cx="231775" cy="1778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203" y="0"/>
                  </a:cxn>
                  <a:cxn ang="0">
                    <a:pos x="225" y="5"/>
                  </a:cxn>
                  <a:cxn ang="0">
                    <a:pos x="245" y="13"/>
                  </a:cxn>
                  <a:cxn ang="0">
                    <a:pos x="262" y="26"/>
                  </a:cxn>
                  <a:cxn ang="0">
                    <a:pos x="271" y="32"/>
                  </a:cxn>
                  <a:cxn ang="0">
                    <a:pos x="282" y="47"/>
                  </a:cxn>
                  <a:cxn ang="0">
                    <a:pos x="292" y="63"/>
                  </a:cxn>
                  <a:cxn ang="0">
                    <a:pos x="232" y="63"/>
                  </a:cxn>
                  <a:cxn ang="0">
                    <a:pos x="213" y="53"/>
                  </a:cxn>
                  <a:cxn ang="0">
                    <a:pos x="192" y="49"/>
                  </a:cxn>
                  <a:cxn ang="0">
                    <a:pos x="112" y="49"/>
                  </a:cxn>
                  <a:cxn ang="0">
                    <a:pos x="88" y="54"/>
                  </a:cxn>
                  <a:cxn ang="0">
                    <a:pos x="68" y="68"/>
                  </a:cxn>
                  <a:cxn ang="0">
                    <a:pos x="61" y="77"/>
                  </a:cxn>
                  <a:cxn ang="0">
                    <a:pos x="51" y="99"/>
                  </a:cxn>
                  <a:cxn ang="0">
                    <a:pos x="50" y="111"/>
                  </a:cxn>
                  <a:cxn ang="0">
                    <a:pos x="51" y="124"/>
                  </a:cxn>
                  <a:cxn ang="0">
                    <a:pos x="61" y="146"/>
                  </a:cxn>
                  <a:cxn ang="0">
                    <a:pos x="68" y="154"/>
                  </a:cxn>
                  <a:cxn ang="0">
                    <a:pos x="88" y="168"/>
                  </a:cxn>
                  <a:cxn ang="0">
                    <a:pos x="112" y="173"/>
                  </a:cxn>
                  <a:cxn ang="0">
                    <a:pos x="192" y="173"/>
                  </a:cxn>
                  <a:cxn ang="0">
                    <a:pos x="213" y="169"/>
                  </a:cxn>
                  <a:cxn ang="0">
                    <a:pos x="232" y="158"/>
                  </a:cxn>
                  <a:cxn ang="0">
                    <a:pos x="292" y="158"/>
                  </a:cxn>
                  <a:cxn ang="0">
                    <a:pos x="282" y="175"/>
                  </a:cxn>
                  <a:cxn ang="0">
                    <a:pos x="271" y="189"/>
                  </a:cxn>
                  <a:cxn ang="0">
                    <a:pos x="262" y="196"/>
                  </a:cxn>
                  <a:cxn ang="0">
                    <a:pos x="245" y="209"/>
                  </a:cxn>
                  <a:cxn ang="0">
                    <a:pos x="225" y="217"/>
                  </a:cxn>
                  <a:cxn ang="0">
                    <a:pos x="203" y="221"/>
                  </a:cxn>
                  <a:cxn ang="0">
                    <a:pos x="112" y="222"/>
                  </a:cxn>
                  <a:cxn ang="0">
                    <a:pos x="100" y="221"/>
                  </a:cxn>
                  <a:cxn ang="0">
                    <a:pos x="78" y="217"/>
                  </a:cxn>
                  <a:cxn ang="0">
                    <a:pos x="58" y="209"/>
                  </a:cxn>
                  <a:cxn ang="0">
                    <a:pos x="41" y="196"/>
                  </a:cxn>
                  <a:cxn ang="0">
                    <a:pos x="34" y="189"/>
                  </a:cxn>
                  <a:cxn ang="0">
                    <a:pos x="20" y="173"/>
                  </a:cxn>
                  <a:cxn ang="0">
                    <a:pos x="9" y="154"/>
                  </a:cxn>
                  <a:cxn ang="0">
                    <a:pos x="3" y="133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3" y="89"/>
                  </a:cxn>
                  <a:cxn ang="0">
                    <a:pos x="9" y="68"/>
                  </a:cxn>
                  <a:cxn ang="0">
                    <a:pos x="20" y="49"/>
                  </a:cxn>
                  <a:cxn ang="0">
                    <a:pos x="34" y="32"/>
                  </a:cxn>
                  <a:cxn ang="0">
                    <a:pos x="41" y="26"/>
                  </a:cxn>
                  <a:cxn ang="0">
                    <a:pos x="58" y="13"/>
                  </a:cxn>
                  <a:cxn ang="0">
                    <a:pos x="78" y="5"/>
                  </a:cxn>
                  <a:cxn ang="0">
                    <a:pos x="100" y="0"/>
                  </a:cxn>
                  <a:cxn ang="0">
                    <a:pos x="112" y="0"/>
                  </a:cxn>
                </a:cxnLst>
                <a:rect l="0" t="0" r="r" b="b"/>
                <a:pathLst>
                  <a:path w="292" h="222">
                    <a:moveTo>
                      <a:pt x="112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203" y="0"/>
                    </a:lnTo>
                    <a:lnTo>
                      <a:pt x="214" y="2"/>
                    </a:lnTo>
                    <a:lnTo>
                      <a:pt x="225" y="5"/>
                    </a:lnTo>
                    <a:lnTo>
                      <a:pt x="235" y="9"/>
                    </a:lnTo>
                    <a:lnTo>
                      <a:pt x="245" y="13"/>
                    </a:lnTo>
                    <a:lnTo>
                      <a:pt x="254" y="18"/>
                    </a:lnTo>
                    <a:lnTo>
                      <a:pt x="262" y="26"/>
                    </a:lnTo>
                    <a:lnTo>
                      <a:pt x="271" y="32"/>
                    </a:lnTo>
                    <a:lnTo>
                      <a:pt x="271" y="32"/>
                    </a:lnTo>
                    <a:lnTo>
                      <a:pt x="277" y="39"/>
                    </a:lnTo>
                    <a:lnTo>
                      <a:pt x="282" y="47"/>
                    </a:lnTo>
                    <a:lnTo>
                      <a:pt x="288" y="56"/>
                    </a:lnTo>
                    <a:lnTo>
                      <a:pt x="292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03" y="51"/>
                    </a:lnTo>
                    <a:lnTo>
                      <a:pt x="192" y="49"/>
                    </a:lnTo>
                    <a:lnTo>
                      <a:pt x="112" y="49"/>
                    </a:lnTo>
                    <a:lnTo>
                      <a:pt x="112" y="49"/>
                    </a:lnTo>
                    <a:lnTo>
                      <a:pt x="99" y="51"/>
                    </a:lnTo>
                    <a:lnTo>
                      <a:pt x="88" y="54"/>
                    </a:lnTo>
                    <a:lnTo>
                      <a:pt x="77" y="60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1" y="77"/>
                    </a:lnTo>
                    <a:lnTo>
                      <a:pt x="55" y="86"/>
                    </a:lnTo>
                    <a:lnTo>
                      <a:pt x="51" y="99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1" y="124"/>
                    </a:lnTo>
                    <a:lnTo>
                      <a:pt x="55" y="135"/>
                    </a:lnTo>
                    <a:lnTo>
                      <a:pt x="61" y="146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77" y="162"/>
                    </a:lnTo>
                    <a:lnTo>
                      <a:pt x="88" y="168"/>
                    </a:lnTo>
                    <a:lnTo>
                      <a:pt x="99" y="172"/>
                    </a:lnTo>
                    <a:lnTo>
                      <a:pt x="112" y="173"/>
                    </a:lnTo>
                    <a:lnTo>
                      <a:pt x="192" y="173"/>
                    </a:lnTo>
                    <a:lnTo>
                      <a:pt x="192" y="173"/>
                    </a:lnTo>
                    <a:lnTo>
                      <a:pt x="203" y="172"/>
                    </a:lnTo>
                    <a:lnTo>
                      <a:pt x="213" y="169"/>
                    </a:lnTo>
                    <a:lnTo>
                      <a:pt x="223" y="164"/>
                    </a:lnTo>
                    <a:lnTo>
                      <a:pt x="232" y="158"/>
                    </a:lnTo>
                    <a:lnTo>
                      <a:pt x="292" y="158"/>
                    </a:lnTo>
                    <a:lnTo>
                      <a:pt x="292" y="158"/>
                    </a:lnTo>
                    <a:lnTo>
                      <a:pt x="288" y="167"/>
                    </a:lnTo>
                    <a:lnTo>
                      <a:pt x="282" y="175"/>
                    </a:lnTo>
                    <a:lnTo>
                      <a:pt x="277" y="183"/>
                    </a:lnTo>
                    <a:lnTo>
                      <a:pt x="271" y="189"/>
                    </a:lnTo>
                    <a:lnTo>
                      <a:pt x="271" y="189"/>
                    </a:lnTo>
                    <a:lnTo>
                      <a:pt x="262" y="196"/>
                    </a:lnTo>
                    <a:lnTo>
                      <a:pt x="254" y="203"/>
                    </a:lnTo>
                    <a:lnTo>
                      <a:pt x="245" y="209"/>
                    </a:lnTo>
                    <a:lnTo>
                      <a:pt x="235" y="214"/>
                    </a:lnTo>
                    <a:lnTo>
                      <a:pt x="225" y="217"/>
                    </a:lnTo>
                    <a:lnTo>
                      <a:pt x="214" y="220"/>
                    </a:lnTo>
                    <a:lnTo>
                      <a:pt x="203" y="221"/>
                    </a:lnTo>
                    <a:lnTo>
                      <a:pt x="192" y="222"/>
                    </a:lnTo>
                    <a:lnTo>
                      <a:pt x="112" y="222"/>
                    </a:lnTo>
                    <a:lnTo>
                      <a:pt x="112" y="222"/>
                    </a:lnTo>
                    <a:lnTo>
                      <a:pt x="100" y="221"/>
                    </a:lnTo>
                    <a:lnTo>
                      <a:pt x="89" y="220"/>
                    </a:lnTo>
                    <a:lnTo>
                      <a:pt x="78" y="217"/>
                    </a:lnTo>
                    <a:lnTo>
                      <a:pt x="68" y="214"/>
                    </a:lnTo>
                    <a:lnTo>
                      <a:pt x="58" y="209"/>
                    </a:lnTo>
                    <a:lnTo>
                      <a:pt x="50" y="203"/>
                    </a:lnTo>
                    <a:lnTo>
                      <a:pt x="41" y="196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6" y="182"/>
                    </a:lnTo>
                    <a:lnTo>
                      <a:pt x="20" y="173"/>
                    </a:lnTo>
                    <a:lnTo>
                      <a:pt x="14" y="164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3" y="133"/>
                    </a:lnTo>
                    <a:lnTo>
                      <a:pt x="2" y="122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2" y="100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9" y="68"/>
                    </a:lnTo>
                    <a:lnTo>
                      <a:pt x="14" y="58"/>
                    </a:lnTo>
                    <a:lnTo>
                      <a:pt x="20" y="49"/>
                    </a:lnTo>
                    <a:lnTo>
                      <a:pt x="26" y="4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41" y="26"/>
                    </a:lnTo>
                    <a:lnTo>
                      <a:pt x="50" y="18"/>
                    </a:lnTo>
                    <a:lnTo>
                      <a:pt x="58" y="13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2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bg1"/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16" name="Freeform 20"/>
              <p:cNvSpPr/>
              <p:nvPr/>
            </p:nvSpPr>
            <p:spPr bwMode="auto">
              <a:xfrm>
                <a:off x="1714480" y="4357700"/>
                <a:ext cx="230188" cy="17780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92" y="0"/>
                  </a:cxn>
                  <a:cxn ang="0">
                    <a:pos x="213" y="5"/>
                  </a:cxn>
                  <a:cxn ang="0">
                    <a:pos x="234" y="13"/>
                  </a:cxn>
                  <a:cxn ang="0">
                    <a:pos x="251" y="26"/>
                  </a:cxn>
                  <a:cxn ang="0">
                    <a:pos x="258" y="32"/>
                  </a:cxn>
                  <a:cxn ang="0">
                    <a:pos x="272" y="49"/>
                  </a:cxn>
                  <a:cxn ang="0">
                    <a:pos x="283" y="68"/>
                  </a:cxn>
                  <a:cxn ang="0">
                    <a:pos x="289" y="89"/>
                  </a:cxn>
                  <a:cxn ang="0">
                    <a:pos x="292" y="111"/>
                  </a:cxn>
                  <a:cxn ang="0">
                    <a:pos x="292" y="111"/>
                  </a:cxn>
                  <a:cxn ang="0">
                    <a:pos x="289" y="133"/>
                  </a:cxn>
                  <a:cxn ang="0">
                    <a:pos x="283" y="154"/>
                  </a:cxn>
                  <a:cxn ang="0">
                    <a:pos x="272" y="173"/>
                  </a:cxn>
                  <a:cxn ang="0">
                    <a:pos x="258" y="189"/>
                  </a:cxn>
                  <a:cxn ang="0">
                    <a:pos x="251" y="196"/>
                  </a:cxn>
                  <a:cxn ang="0">
                    <a:pos x="234" y="209"/>
                  </a:cxn>
                  <a:cxn ang="0">
                    <a:pos x="213" y="217"/>
                  </a:cxn>
                  <a:cxn ang="0">
                    <a:pos x="192" y="221"/>
                  </a:cxn>
                  <a:cxn ang="0">
                    <a:pos x="100" y="222"/>
                  </a:cxn>
                  <a:cxn ang="0">
                    <a:pos x="89" y="221"/>
                  </a:cxn>
                  <a:cxn ang="0">
                    <a:pos x="67" y="217"/>
                  </a:cxn>
                  <a:cxn ang="0">
                    <a:pos x="47" y="209"/>
                  </a:cxn>
                  <a:cxn ang="0">
                    <a:pos x="30" y="196"/>
                  </a:cxn>
                  <a:cxn ang="0">
                    <a:pos x="21" y="189"/>
                  </a:cxn>
                  <a:cxn ang="0">
                    <a:pos x="9" y="175"/>
                  </a:cxn>
                  <a:cxn ang="0">
                    <a:pos x="0" y="158"/>
                  </a:cxn>
                  <a:cxn ang="0">
                    <a:pos x="61" y="158"/>
                  </a:cxn>
                  <a:cxn ang="0">
                    <a:pos x="79" y="169"/>
                  </a:cxn>
                  <a:cxn ang="0">
                    <a:pos x="100" y="173"/>
                  </a:cxn>
                  <a:cxn ang="0">
                    <a:pos x="181" y="173"/>
                  </a:cxn>
                  <a:cxn ang="0">
                    <a:pos x="204" y="168"/>
                  </a:cxn>
                  <a:cxn ang="0">
                    <a:pos x="224" y="154"/>
                  </a:cxn>
                  <a:cxn ang="0">
                    <a:pos x="231" y="146"/>
                  </a:cxn>
                  <a:cxn ang="0">
                    <a:pos x="241" y="124"/>
                  </a:cxn>
                  <a:cxn ang="0">
                    <a:pos x="242" y="111"/>
                  </a:cxn>
                  <a:cxn ang="0">
                    <a:pos x="241" y="99"/>
                  </a:cxn>
                  <a:cxn ang="0">
                    <a:pos x="231" y="77"/>
                  </a:cxn>
                  <a:cxn ang="0">
                    <a:pos x="224" y="68"/>
                  </a:cxn>
                  <a:cxn ang="0">
                    <a:pos x="204" y="54"/>
                  </a:cxn>
                  <a:cxn ang="0">
                    <a:pos x="181" y="49"/>
                  </a:cxn>
                  <a:cxn ang="0">
                    <a:pos x="100" y="49"/>
                  </a:cxn>
                  <a:cxn ang="0">
                    <a:pos x="79" y="53"/>
                  </a:cxn>
                  <a:cxn ang="0">
                    <a:pos x="61" y="63"/>
                  </a:cxn>
                  <a:cxn ang="0">
                    <a:pos x="0" y="63"/>
                  </a:cxn>
                  <a:cxn ang="0">
                    <a:pos x="9" y="47"/>
                  </a:cxn>
                  <a:cxn ang="0">
                    <a:pos x="21" y="32"/>
                  </a:cxn>
                  <a:cxn ang="0">
                    <a:pos x="30" y="26"/>
                  </a:cxn>
                  <a:cxn ang="0">
                    <a:pos x="47" y="13"/>
                  </a:cxn>
                  <a:cxn ang="0">
                    <a:pos x="67" y="5"/>
                  </a:cxn>
                  <a:cxn ang="0">
                    <a:pos x="89" y="0"/>
                  </a:cxn>
                  <a:cxn ang="0">
                    <a:pos x="100" y="0"/>
                  </a:cxn>
                </a:cxnLst>
                <a:rect l="0" t="0" r="r" b="b"/>
                <a:pathLst>
                  <a:path w="292" h="222">
                    <a:moveTo>
                      <a:pt x="100" y="0"/>
                    </a:moveTo>
                    <a:lnTo>
                      <a:pt x="181" y="0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3" y="2"/>
                    </a:lnTo>
                    <a:lnTo>
                      <a:pt x="213" y="5"/>
                    </a:lnTo>
                    <a:lnTo>
                      <a:pt x="224" y="9"/>
                    </a:lnTo>
                    <a:lnTo>
                      <a:pt x="234" y="13"/>
                    </a:lnTo>
                    <a:lnTo>
                      <a:pt x="242" y="18"/>
                    </a:lnTo>
                    <a:lnTo>
                      <a:pt x="251" y="26"/>
                    </a:lnTo>
                    <a:lnTo>
                      <a:pt x="258" y="32"/>
                    </a:lnTo>
                    <a:lnTo>
                      <a:pt x="258" y="32"/>
                    </a:lnTo>
                    <a:lnTo>
                      <a:pt x="266" y="41"/>
                    </a:lnTo>
                    <a:lnTo>
                      <a:pt x="272" y="49"/>
                    </a:lnTo>
                    <a:lnTo>
                      <a:pt x="278" y="58"/>
                    </a:lnTo>
                    <a:lnTo>
                      <a:pt x="283" y="68"/>
                    </a:lnTo>
                    <a:lnTo>
                      <a:pt x="287" y="78"/>
                    </a:lnTo>
                    <a:lnTo>
                      <a:pt x="289" y="89"/>
                    </a:lnTo>
                    <a:lnTo>
                      <a:pt x="291" y="100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1" y="122"/>
                    </a:lnTo>
                    <a:lnTo>
                      <a:pt x="289" y="133"/>
                    </a:lnTo>
                    <a:lnTo>
                      <a:pt x="287" y="143"/>
                    </a:lnTo>
                    <a:lnTo>
                      <a:pt x="283" y="154"/>
                    </a:lnTo>
                    <a:lnTo>
                      <a:pt x="278" y="164"/>
                    </a:lnTo>
                    <a:lnTo>
                      <a:pt x="272" y="173"/>
                    </a:lnTo>
                    <a:lnTo>
                      <a:pt x="266" y="182"/>
                    </a:lnTo>
                    <a:lnTo>
                      <a:pt x="258" y="189"/>
                    </a:lnTo>
                    <a:lnTo>
                      <a:pt x="258" y="189"/>
                    </a:lnTo>
                    <a:lnTo>
                      <a:pt x="251" y="196"/>
                    </a:lnTo>
                    <a:lnTo>
                      <a:pt x="242" y="203"/>
                    </a:lnTo>
                    <a:lnTo>
                      <a:pt x="234" y="209"/>
                    </a:lnTo>
                    <a:lnTo>
                      <a:pt x="224" y="214"/>
                    </a:lnTo>
                    <a:lnTo>
                      <a:pt x="213" y="217"/>
                    </a:lnTo>
                    <a:lnTo>
                      <a:pt x="203" y="220"/>
                    </a:lnTo>
                    <a:lnTo>
                      <a:pt x="192" y="221"/>
                    </a:lnTo>
                    <a:lnTo>
                      <a:pt x="181" y="222"/>
                    </a:lnTo>
                    <a:lnTo>
                      <a:pt x="100" y="222"/>
                    </a:lnTo>
                    <a:lnTo>
                      <a:pt x="100" y="222"/>
                    </a:lnTo>
                    <a:lnTo>
                      <a:pt x="89" y="221"/>
                    </a:lnTo>
                    <a:lnTo>
                      <a:pt x="78" y="220"/>
                    </a:lnTo>
                    <a:lnTo>
                      <a:pt x="67" y="217"/>
                    </a:lnTo>
                    <a:lnTo>
                      <a:pt x="57" y="214"/>
                    </a:lnTo>
                    <a:lnTo>
                      <a:pt x="47" y="209"/>
                    </a:lnTo>
                    <a:lnTo>
                      <a:pt x="38" y="203"/>
                    </a:lnTo>
                    <a:lnTo>
                      <a:pt x="30" y="196"/>
                    </a:lnTo>
                    <a:lnTo>
                      <a:pt x="21" y="189"/>
                    </a:lnTo>
                    <a:lnTo>
                      <a:pt x="21" y="189"/>
                    </a:lnTo>
                    <a:lnTo>
                      <a:pt x="15" y="183"/>
                    </a:lnTo>
                    <a:lnTo>
                      <a:pt x="9" y="175"/>
                    </a:lnTo>
                    <a:lnTo>
                      <a:pt x="4" y="167"/>
                    </a:lnTo>
                    <a:lnTo>
                      <a:pt x="0" y="158"/>
                    </a:lnTo>
                    <a:lnTo>
                      <a:pt x="61" y="158"/>
                    </a:lnTo>
                    <a:lnTo>
                      <a:pt x="61" y="158"/>
                    </a:lnTo>
                    <a:lnTo>
                      <a:pt x="69" y="164"/>
                    </a:lnTo>
                    <a:lnTo>
                      <a:pt x="79" y="169"/>
                    </a:lnTo>
                    <a:lnTo>
                      <a:pt x="89" y="172"/>
                    </a:lnTo>
                    <a:lnTo>
                      <a:pt x="100" y="173"/>
                    </a:lnTo>
                    <a:lnTo>
                      <a:pt x="181" y="173"/>
                    </a:lnTo>
                    <a:lnTo>
                      <a:pt x="181" y="173"/>
                    </a:lnTo>
                    <a:lnTo>
                      <a:pt x="193" y="172"/>
                    </a:lnTo>
                    <a:lnTo>
                      <a:pt x="204" y="168"/>
                    </a:lnTo>
                    <a:lnTo>
                      <a:pt x="215" y="162"/>
                    </a:lnTo>
                    <a:lnTo>
                      <a:pt x="224" y="154"/>
                    </a:lnTo>
                    <a:lnTo>
                      <a:pt x="224" y="154"/>
                    </a:lnTo>
                    <a:lnTo>
                      <a:pt x="231" y="146"/>
                    </a:lnTo>
                    <a:lnTo>
                      <a:pt x="237" y="135"/>
                    </a:lnTo>
                    <a:lnTo>
                      <a:pt x="241" y="124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1" y="99"/>
                    </a:lnTo>
                    <a:lnTo>
                      <a:pt x="237" y="86"/>
                    </a:lnTo>
                    <a:lnTo>
                      <a:pt x="231" y="77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215" y="60"/>
                    </a:lnTo>
                    <a:lnTo>
                      <a:pt x="204" y="54"/>
                    </a:lnTo>
                    <a:lnTo>
                      <a:pt x="193" y="51"/>
                    </a:lnTo>
                    <a:lnTo>
                      <a:pt x="181" y="49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89" y="51"/>
                    </a:lnTo>
                    <a:lnTo>
                      <a:pt x="79" y="53"/>
                    </a:lnTo>
                    <a:lnTo>
                      <a:pt x="69" y="58"/>
                    </a:lnTo>
                    <a:lnTo>
                      <a:pt x="61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56"/>
                    </a:lnTo>
                    <a:lnTo>
                      <a:pt x="9" y="47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30" y="26"/>
                    </a:lnTo>
                    <a:lnTo>
                      <a:pt x="38" y="18"/>
                    </a:lnTo>
                    <a:lnTo>
                      <a:pt x="47" y="13"/>
                    </a:lnTo>
                    <a:lnTo>
                      <a:pt x="57" y="9"/>
                    </a:lnTo>
                    <a:lnTo>
                      <a:pt x="67" y="5"/>
                    </a:lnTo>
                    <a:lnTo>
                      <a:pt x="78" y="2"/>
                    </a:lnTo>
                    <a:lnTo>
                      <a:pt x="89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bg1"/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17" name="Freeform 21"/>
              <p:cNvSpPr/>
              <p:nvPr/>
            </p:nvSpPr>
            <p:spPr bwMode="auto">
              <a:xfrm>
                <a:off x="1601767" y="4427550"/>
                <a:ext cx="195263" cy="365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24" y="0"/>
                  </a:cxn>
                  <a:cxn ang="0">
                    <a:pos x="224" y="0"/>
                  </a:cxn>
                  <a:cxn ang="0">
                    <a:pos x="229" y="1"/>
                  </a:cxn>
                  <a:cxn ang="0">
                    <a:pos x="233" y="2"/>
                  </a:cxn>
                  <a:cxn ang="0">
                    <a:pos x="236" y="5"/>
                  </a:cxn>
                  <a:cxn ang="0">
                    <a:pos x="240" y="7"/>
                  </a:cxn>
                  <a:cxn ang="0">
                    <a:pos x="242" y="11"/>
                  </a:cxn>
                  <a:cxn ang="0">
                    <a:pos x="245" y="14"/>
                  </a:cxn>
                  <a:cxn ang="0">
                    <a:pos x="246" y="18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8"/>
                  </a:cxn>
                  <a:cxn ang="0">
                    <a:pos x="245" y="32"/>
                  </a:cxn>
                  <a:cxn ang="0">
                    <a:pos x="242" y="36"/>
                  </a:cxn>
                  <a:cxn ang="0">
                    <a:pos x="240" y="39"/>
                  </a:cxn>
                  <a:cxn ang="0">
                    <a:pos x="236" y="42"/>
                  </a:cxn>
                  <a:cxn ang="0">
                    <a:pos x="233" y="44"/>
                  </a:cxn>
                  <a:cxn ang="0">
                    <a:pos x="229" y="45"/>
                  </a:cxn>
                  <a:cxn ang="0">
                    <a:pos x="224" y="45"/>
                  </a:cxn>
                  <a:cxn ang="0">
                    <a:pos x="24" y="45"/>
                  </a:cxn>
                  <a:cxn ang="0">
                    <a:pos x="24" y="45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3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3" y="14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4" y="2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46" h="45">
                    <a:moveTo>
                      <a:pt x="24" y="0"/>
                    </a:moveTo>
                    <a:lnTo>
                      <a:pt x="224" y="0"/>
                    </a:lnTo>
                    <a:lnTo>
                      <a:pt x="224" y="0"/>
                    </a:lnTo>
                    <a:lnTo>
                      <a:pt x="229" y="1"/>
                    </a:lnTo>
                    <a:lnTo>
                      <a:pt x="233" y="2"/>
                    </a:lnTo>
                    <a:lnTo>
                      <a:pt x="236" y="5"/>
                    </a:lnTo>
                    <a:lnTo>
                      <a:pt x="240" y="7"/>
                    </a:lnTo>
                    <a:lnTo>
                      <a:pt x="242" y="11"/>
                    </a:lnTo>
                    <a:lnTo>
                      <a:pt x="245" y="14"/>
                    </a:lnTo>
                    <a:lnTo>
                      <a:pt x="246" y="18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8"/>
                    </a:lnTo>
                    <a:lnTo>
                      <a:pt x="245" y="32"/>
                    </a:lnTo>
                    <a:lnTo>
                      <a:pt x="242" y="36"/>
                    </a:lnTo>
                    <a:lnTo>
                      <a:pt x="240" y="39"/>
                    </a:lnTo>
                    <a:lnTo>
                      <a:pt x="236" y="42"/>
                    </a:lnTo>
                    <a:lnTo>
                      <a:pt x="233" y="44"/>
                    </a:lnTo>
                    <a:lnTo>
                      <a:pt x="229" y="45"/>
                    </a:lnTo>
                    <a:lnTo>
                      <a:pt x="2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3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bg1"/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4937249" y="2494995"/>
            <a:ext cx="636196" cy="636164"/>
            <a:chOff x="4937249" y="2494995"/>
            <a:chExt cx="636196" cy="636164"/>
          </a:xfrm>
        </p:grpSpPr>
        <p:sp>
          <p:nvSpPr>
            <p:cNvPr id="19" name="Rectangle 23"/>
            <p:cNvSpPr/>
            <p:nvPr/>
          </p:nvSpPr>
          <p:spPr>
            <a:xfrm>
              <a:off x="4937249" y="2494995"/>
              <a:ext cx="636196" cy="6361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0" name="Freeform 63"/>
            <p:cNvSpPr>
              <a:spLocks noEditPoints="1"/>
            </p:cNvSpPr>
            <p:nvPr/>
          </p:nvSpPr>
          <p:spPr bwMode="auto">
            <a:xfrm>
              <a:off x="5115758" y="2684685"/>
              <a:ext cx="302600" cy="259373"/>
            </a:xfrm>
            <a:custGeom>
              <a:avLst/>
              <a:gdLst/>
              <a:ahLst/>
              <a:cxnLst>
                <a:cxn ang="0">
                  <a:pos x="15" y="2"/>
                </a:cxn>
                <a:cxn ang="0">
                  <a:pos x="0" y="4"/>
                </a:cxn>
                <a:cxn ang="0">
                  <a:pos x="0" y="62"/>
                </a:cxn>
                <a:cxn ang="0">
                  <a:pos x="9" y="71"/>
                </a:cxn>
                <a:cxn ang="0">
                  <a:pos x="53" y="45"/>
                </a:cxn>
                <a:cxn ang="0">
                  <a:pos x="58" y="31"/>
                </a:cxn>
                <a:cxn ang="0">
                  <a:pos x="307" y="11"/>
                </a:cxn>
                <a:cxn ang="0">
                  <a:pos x="95" y="11"/>
                </a:cxn>
                <a:cxn ang="0">
                  <a:pos x="85" y="27"/>
                </a:cxn>
                <a:cxn ang="0">
                  <a:pos x="85" y="51"/>
                </a:cxn>
                <a:cxn ang="0">
                  <a:pos x="102" y="62"/>
                </a:cxn>
                <a:cxn ang="0">
                  <a:pos x="314" y="60"/>
                </a:cxn>
                <a:cxn ang="0">
                  <a:pos x="323" y="43"/>
                </a:cxn>
                <a:cxn ang="0">
                  <a:pos x="323" y="20"/>
                </a:cxn>
                <a:cxn ang="0">
                  <a:pos x="307" y="11"/>
                </a:cxn>
                <a:cxn ang="0">
                  <a:pos x="53" y="147"/>
                </a:cxn>
                <a:cxn ang="0">
                  <a:pos x="60" y="138"/>
                </a:cxn>
                <a:cxn ang="0">
                  <a:pos x="15" y="112"/>
                </a:cxn>
                <a:cxn ang="0">
                  <a:pos x="4" y="111"/>
                </a:cxn>
                <a:cxn ang="0">
                  <a:pos x="0" y="163"/>
                </a:cxn>
                <a:cxn ang="0">
                  <a:pos x="4" y="172"/>
                </a:cxn>
                <a:cxn ang="0">
                  <a:pos x="15" y="172"/>
                </a:cxn>
                <a:cxn ang="0">
                  <a:pos x="102" y="112"/>
                </a:cxn>
                <a:cxn ang="0">
                  <a:pos x="85" y="123"/>
                </a:cxn>
                <a:cxn ang="0">
                  <a:pos x="85" y="147"/>
                </a:cxn>
                <a:cxn ang="0">
                  <a:pos x="95" y="163"/>
                </a:cxn>
                <a:cxn ang="0">
                  <a:pos x="307" y="163"/>
                </a:cxn>
                <a:cxn ang="0">
                  <a:pos x="323" y="154"/>
                </a:cxn>
                <a:cxn ang="0">
                  <a:pos x="323" y="129"/>
                </a:cxn>
                <a:cxn ang="0">
                  <a:pos x="314" y="114"/>
                </a:cxn>
                <a:cxn ang="0">
                  <a:pos x="53" y="232"/>
                </a:cxn>
                <a:cxn ang="0">
                  <a:pos x="9" y="205"/>
                </a:cxn>
                <a:cxn ang="0">
                  <a:pos x="0" y="214"/>
                </a:cxn>
                <a:cxn ang="0">
                  <a:pos x="0" y="272"/>
                </a:cxn>
                <a:cxn ang="0">
                  <a:pos x="15" y="274"/>
                </a:cxn>
                <a:cxn ang="0">
                  <a:pos x="58" y="245"/>
                </a:cxn>
                <a:cxn ang="0">
                  <a:pos x="53" y="232"/>
                </a:cxn>
                <a:cxn ang="0">
                  <a:pos x="102" y="214"/>
                </a:cxn>
                <a:cxn ang="0">
                  <a:pos x="91" y="219"/>
                </a:cxn>
                <a:cxn ang="0">
                  <a:pos x="85" y="248"/>
                </a:cxn>
                <a:cxn ang="0">
                  <a:pos x="91" y="261"/>
                </a:cxn>
                <a:cxn ang="0">
                  <a:pos x="307" y="266"/>
                </a:cxn>
                <a:cxn ang="0">
                  <a:pos x="319" y="261"/>
                </a:cxn>
                <a:cxn ang="0">
                  <a:pos x="323" y="232"/>
                </a:cxn>
                <a:cxn ang="0">
                  <a:pos x="319" y="219"/>
                </a:cxn>
                <a:cxn ang="0">
                  <a:pos x="307" y="214"/>
                </a:cxn>
              </a:cxnLst>
              <a:rect l="0" t="0" r="r" b="b"/>
              <a:pathLst>
                <a:path w="323" h="275">
                  <a:moveTo>
                    <a:pt x="53" y="27"/>
                  </a:moveTo>
                  <a:lnTo>
                    <a:pt x="15" y="2"/>
                  </a:lnTo>
                  <a:lnTo>
                    <a:pt x="15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9" y="71"/>
                  </a:lnTo>
                  <a:lnTo>
                    <a:pt x="15" y="69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8" y="40"/>
                  </a:lnTo>
                  <a:lnTo>
                    <a:pt x="60" y="36"/>
                  </a:lnTo>
                  <a:lnTo>
                    <a:pt x="58" y="31"/>
                  </a:lnTo>
                  <a:lnTo>
                    <a:pt x="53" y="27"/>
                  </a:lnTo>
                  <a:lnTo>
                    <a:pt x="53" y="27"/>
                  </a:lnTo>
                  <a:close/>
                  <a:moveTo>
                    <a:pt x="307" y="11"/>
                  </a:moveTo>
                  <a:lnTo>
                    <a:pt x="102" y="11"/>
                  </a:lnTo>
                  <a:lnTo>
                    <a:pt x="102" y="11"/>
                  </a:lnTo>
                  <a:lnTo>
                    <a:pt x="95" y="11"/>
                  </a:lnTo>
                  <a:lnTo>
                    <a:pt x="91" y="14"/>
                  </a:lnTo>
                  <a:lnTo>
                    <a:pt x="85" y="20"/>
                  </a:lnTo>
                  <a:lnTo>
                    <a:pt x="85" y="27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91" y="56"/>
                  </a:lnTo>
                  <a:lnTo>
                    <a:pt x="95" y="60"/>
                  </a:lnTo>
                  <a:lnTo>
                    <a:pt x="102" y="62"/>
                  </a:lnTo>
                  <a:lnTo>
                    <a:pt x="307" y="62"/>
                  </a:lnTo>
                  <a:lnTo>
                    <a:pt x="307" y="62"/>
                  </a:lnTo>
                  <a:lnTo>
                    <a:pt x="314" y="60"/>
                  </a:lnTo>
                  <a:lnTo>
                    <a:pt x="319" y="56"/>
                  </a:lnTo>
                  <a:lnTo>
                    <a:pt x="323" y="51"/>
                  </a:lnTo>
                  <a:lnTo>
                    <a:pt x="323" y="43"/>
                  </a:lnTo>
                  <a:lnTo>
                    <a:pt x="323" y="27"/>
                  </a:lnTo>
                  <a:lnTo>
                    <a:pt x="323" y="27"/>
                  </a:lnTo>
                  <a:lnTo>
                    <a:pt x="323" y="20"/>
                  </a:lnTo>
                  <a:lnTo>
                    <a:pt x="319" y="14"/>
                  </a:lnTo>
                  <a:lnTo>
                    <a:pt x="314" y="11"/>
                  </a:lnTo>
                  <a:lnTo>
                    <a:pt x="307" y="11"/>
                  </a:lnTo>
                  <a:lnTo>
                    <a:pt x="307" y="11"/>
                  </a:lnTo>
                  <a:close/>
                  <a:moveTo>
                    <a:pt x="15" y="172"/>
                  </a:moveTo>
                  <a:lnTo>
                    <a:pt x="53" y="147"/>
                  </a:lnTo>
                  <a:lnTo>
                    <a:pt x="53" y="147"/>
                  </a:lnTo>
                  <a:lnTo>
                    <a:pt x="58" y="143"/>
                  </a:lnTo>
                  <a:lnTo>
                    <a:pt x="60" y="138"/>
                  </a:lnTo>
                  <a:lnTo>
                    <a:pt x="58" y="134"/>
                  </a:lnTo>
                  <a:lnTo>
                    <a:pt x="53" y="130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9" y="111"/>
                  </a:lnTo>
                  <a:lnTo>
                    <a:pt x="4" y="111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70"/>
                  </a:lnTo>
                  <a:lnTo>
                    <a:pt x="4" y="172"/>
                  </a:lnTo>
                  <a:lnTo>
                    <a:pt x="9" y="174"/>
                  </a:lnTo>
                  <a:lnTo>
                    <a:pt x="15" y="172"/>
                  </a:lnTo>
                  <a:lnTo>
                    <a:pt x="15" y="172"/>
                  </a:lnTo>
                  <a:close/>
                  <a:moveTo>
                    <a:pt x="307" y="112"/>
                  </a:moveTo>
                  <a:lnTo>
                    <a:pt x="102" y="112"/>
                  </a:lnTo>
                  <a:lnTo>
                    <a:pt x="102" y="112"/>
                  </a:lnTo>
                  <a:lnTo>
                    <a:pt x="95" y="114"/>
                  </a:lnTo>
                  <a:lnTo>
                    <a:pt x="91" y="118"/>
                  </a:lnTo>
                  <a:lnTo>
                    <a:pt x="85" y="123"/>
                  </a:lnTo>
                  <a:lnTo>
                    <a:pt x="85" y="129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85" y="154"/>
                  </a:lnTo>
                  <a:lnTo>
                    <a:pt x="91" y="159"/>
                  </a:lnTo>
                  <a:lnTo>
                    <a:pt x="95" y="163"/>
                  </a:lnTo>
                  <a:lnTo>
                    <a:pt x="102" y="163"/>
                  </a:lnTo>
                  <a:lnTo>
                    <a:pt x="307" y="163"/>
                  </a:lnTo>
                  <a:lnTo>
                    <a:pt x="307" y="163"/>
                  </a:lnTo>
                  <a:lnTo>
                    <a:pt x="314" y="163"/>
                  </a:lnTo>
                  <a:lnTo>
                    <a:pt x="319" y="159"/>
                  </a:lnTo>
                  <a:lnTo>
                    <a:pt x="323" y="154"/>
                  </a:lnTo>
                  <a:lnTo>
                    <a:pt x="323" y="147"/>
                  </a:lnTo>
                  <a:lnTo>
                    <a:pt x="323" y="129"/>
                  </a:lnTo>
                  <a:lnTo>
                    <a:pt x="323" y="129"/>
                  </a:lnTo>
                  <a:lnTo>
                    <a:pt x="323" y="123"/>
                  </a:lnTo>
                  <a:lnTo>
                    <a:pt x="319" y="118"/>
                  </a:lnTo>
                  <a:lnTo>
                    <a:pt x="314" y="114"/>
                  </a:lnTo>
                  <a:lnTo>
                    <a:pt x="307" y="112"/>
                  </a:lnTo>
                  <a:lnTo>
                    <a:pt x="307" y="112"/>
                  </a:lnTo>
                  <a:close/>
                  <a:moveTo>
                    <a:pt x="53" y="232"/>
                  </a:moveTo>
                  <a:lnTo>
                    <a:pt x="15" y="207"/>
                  </a:lnTo>
                  <a:lnTo>
                    <a:pt x="15" y="207"/>
                  </a:lnTo>
                  <a:lnTo>
                    <a:pt x="9" y="205"/>
                  </a:lnTo>
                  <a:lnTo>
                    <a:pt x="4" y="205"/>
                  </a:lnTo>
                  <a:lnTo>
                    <a:pt x="0" y="208"/>
                  </a:lnTo>
                  <a:lnTo>
                    <a:pt x="0" y="21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72"/>
                  </a:lnTo>
                  <a:lnTo>
                    <a:pt x="4" y="275"/>
                  </a:lnTo>
                  <a:lnTo>
                    <a:pt x="9" y="275"/>
                  </a:lnTo>
                  <a:lnTo>
                    <a:pt x="15" y="274"/>
                  </a:lnTo>
                  <a:lnTo>
                    <a:pt x="53" y="250"/>
                  </a:lnTo>
                  <a:lnTo>
                    <a:pt x="53" y="250"/>
                  </a:lnTo>
                  <a:lnTo>
                    <a:pt x="58" y="245"/>
                  </a:lnTo>
                  <a:lnTo>
                    <a:pt x="60" y="241"/>
                  </a:lnTo>
                  <a:lnTo>
                    <a:pt x="58" y="236"/>
                  </a:lnTo>
                  <a:lnTo>
                    <a:pt x="53" y="232"/>
                  </a:lnTo>
                  <a:lnTo>
                    <a:pt x="53" y="232"/>
                  </a:lnTo>
                  <a:close/>
                  <a:moveTo>
                    <a:pt x="307" y="214"/>
                  </a:moveTo>
                  <a:lnTo>
                    <a:pt x="102" y="214"/>
                  </a:lnTo>
                  <a:lnTo>
                    <a:pt x="102" y="214"/>
                  </a:lnTo>
                  <a:lnTo>
                    <a:pt x="95" y="216"/>
                  </a:lnTo>
                  <a:lnTo>
                    <a:pt x="91" y="219"/>
                  </a:lnTo>
                  <a:lnTo>
                    <a:pt x="85" y="225"/>
                  </a:lnTo>
                  <a:lnTo>
                    <a:pt x="85" y="232"/>
                  </a:lnTo>
                  <a:lnTo>
                    <a:pt x="85" y="248"/>
                  </a:lnTo>
                  <a:lnTo>
                    <a:pt x="85" y="248"/>
                  </a:lnTo>
                  <a:lnTo>
                    <a:pt x="85" y="256"/>
                  </a:lnTo>
                  <a:lnTo>
                    <a:pt x="91" y="261"/>
                  </a:lnTo>
                  <a:lnTo>
                    <a:pt x="95" y="265"/>
                  </a:lnTo>
                  <a:lnTo>
                    <a:pt x="102" y="266"/>
                  </a:lnTo>
                  <a:lnTo>
                    <a:pt x="307" y="266"/>
                  </a:lnTo>
                  <a:lnTo>
                    <a:pt x="307" y="266"/>
                  </a:lnTo>
                  <a:lnTo>
                    <a:pt x="314" y="265"/>
                  </a:lnTo>
                  <a:lnTo>
                    <a:pt x="319" y="261"/>
                  </a:lnTo>
                  <a:lnTo>
                    <a:pt x="323" y="256"/>
                  </a:lnTo>
                  <a:lnTo>
                    <a:pt x="323" y="248"/>
                  </a:lnTo>
                  <a:lnTo>
                    <a:pt x="323" y="232"/>
                  </a:lnTo>
                  <a:lnTo>
                    <a:pt x="323" y="232"/>
                  </a:lnTo>
                  <a:lnTo>
                    <a:pt x="323" y="225"/>
                  </a:lnTo>
                  <a:lnTo>
                    <a:pt x="319" y="219"/>
                  </a:lnTo>
                  <a:lnTo>
                    <a:pt x="314" y="216"/>
                  </a:lnTo>
                  <a:lnTo>
                    <a:pt x="307" y="214"/>
                  </a:lnTo>
                  <a:lnTo>
                    <a:pt x="307" y="214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37249" y="1423425"/>
            <a:ext cx="636196" cy="636164"/>
            <a:chOff x="4937249" y="1423425"/>
            <a:chExt cx="636196" cy="636164"/>
          </a:xfrm>
        </p:grpSpPr>
        <p:sp>
          <p:nvSpPr>
            <p:cNvPr id="22" name="Rectangle 16"/>
            <p:cNvSpPr/>
            <p:nvPr/>
          </p:nvSpPr>
          <p:spPr>
            <a:xfrm>
              <a:off x="4937249" y="1423425"/>
              <a:ext cx="636196" cy="63616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3" name="Freeform 108"/>
            <p:cNvSpPr>
              <a:spLocks noChangeAspect="1" noEditPoints="1"/>
            </p:cNvSpPr>
            <p:nvPr/>
          </p:nvSpPr>
          <p:spPr bwMode="auto">
            <a:xfrm>
              <a:off x="5110014" y="1561319"/>
              <a:ext cx="288000" cy="382739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92" y="13"/>
                </a:cxn>
                <a:cxn ang="0">
                  <a:pos x="56" y="35"/>
                </a:cxn>
                <a:cxn ang="0">
                  <a:pos x="25" y="67"/>
                </a:cxn>
                <a:cxn ang="0">
                  <a:pos x="7" y="107"/>
                </a:cxn>
                <a:cxn ang="0">
                  <a:pos x="0" y="153"/>
                </a:cxn>
                <a:cxn ang="0">
                  <a:pos x="5" y="187"/>
                </a:cxn>
                <a:cxn ang="0">
                  <a:pos x="25" y="236"/>
                </a:cxn>
                <a:cxn ang="0">
                  <a:pos x="63" y="274"/>
                </a:cxn>
                <a:cxn ang="0">
                  <a:pos x="69" y="278"/>
                </a:cxn>
                <a:cxn ang="0">
                  <a:pos x="76" y="301"/>
                </a:cxn>
                <a:cxn ang="0">
                  <a:pos x="76" y="354"/>
                </a:cxn>
                <a:cxn ang="0">
                  <a:pos x="83" y="372"/>
                </a:cxn>
                <a:cxn ang="0">
                  <a:pos x="140" y="401"/>
                </a:cxn>
                <a:cxn ang="0">
                  <a:pos x="150" y="405"/>
                </a:cxn>
                <a:cxn ang="0">
                  <a:pos x="214" y="376"/>
                </a:cxn>
                <a:cxn ang="0">
                  <a:pos x="225" y="367"/>
                </a:cxn>
                <a:cxn ang="0">
                  <a:pos x="228" y="303"/>
                </a:cxn>
                <a:cxn ang="0">
                  <a:pos x="230" y="289"/>
                </a:cxn>
                <a:cxn ang="0">
                  <a:pos x="243" y="270"/>
                </a:cxn>
                <a:cxn ang="0">
                  <a:pos x="261" y="256"/>
                </a:cxn>
                <a:cxn ang="0">
                  <a:pos x="288" y="216"/>
                </a:cxn>
                <a:cxn ang="0">
                  <a:pos x="301" y="169"/>
                </a:cxn>
                <a:cxn ang="0">
                  <a:pos x="301" y="136"/>
                </a:cxn>
                <a:cxn ang="0">
                  <a:pos x="290" y="93"/>
                </a:cxn>
                <a:cxn ang="0">
                  <a:pos x="268" y="57"/>
                </a:cxn>
                <a:cxn ang="0">
                  <a:pos x="236" y="28"/>
                </a:cxn>
                <a:cxn ang="0">
                  <a:pos x="196" y="8"/>
                </a:cxn>
                <a:cxn ang="0">
                  <a:pos x="150" y="0"/>
                </a:cxn>
                <a:cxn ang="0">
                  <a:pos x="100" y="354"/>
                </a:cxn>
                <a:cxn ang="0">
                  <a:pos x="203" y="303"/>
                </a:cxn>
                <a:cxn ang="0">
                  <a:pos x="100" y="303"/>
                </a:cxn>
                <a:cxn ang="0">
                  <a:pos x="203" y="303"/>
                </a:cxn>
                <a:cxn ang="0">
                  <a:pos x="230" y="249"/>
                </a:cxn>
                <a:cxn ang="0">
                  <a:pos x="210" y="270"/>
                </a:cxn>
                <a:cxn ang="0">
                  <a:pos x="96" y="278"/>
                </a:cxn>
                <a:cxn ang="0">
                  <a:pos x="85" y="260"/>
                </a:cxn>
                <a:cxn ang="0">
                  <a:pos x="67" y="245"/>
                </a:cxn>
                <a:cxn ang="0">
                  <a:pos x="40" y="211"/>
                </a:cxn>
                <a:cxn ang="0">
                  <a:pos x="27" y="167"/>
                </a:cxn>
                <a:cxn ang="0">
                  <a:pos x="25" y="140"/>
                </a:cxn>
                <a:cxn ang="0">
                  <a:pos x="36" y="104"/>
                </a:cxn>
                <a:cxn ang="0">
                  <a:pos x="54" y="71"/>
                </a:cxn>
                <a:cxn ang="0">
                  <a:pos x="82" y="47"/>
                </a:cxn>
                <a:cxn ang="0">
                  <a:pos x="114" y="31"/>
                </a:cxn>
                <a:cxn ang="0">
                  <a:pos x="150" y="26"/>
                </a:cxn>
                <a:cxn ang="0">
                  <a:pos x="176" y="29"/>
                </a:cxn>
                <a:cxn ang="0">
                  <a:pos x="212" y="42"/>
                </a:cxn>
                <a:cxn ang="0">
                  <a:pos x="239" y="64"/>
                </a:cxn>
                <a:cxn ang="0">
                  <a:pos x="261" y="93"/>
                </a:cxn>
                <a:cxn ang="0">
                  <a:pos x="274" y="127"/>
                </a:cxn>
                <a:cxn ang="0">
                  <a:pos x="277" y="153"/>
                </a:cxn>
                <a:cxn ang="0">
                  <a:pos x="270" y="192"/>
                </a:cxn>
                <a:cxn ang="0">
                  <a:pos x="250" y="229"/>
                </a:cxn>
                <a:cxn ang="0">
                  <a:pos x="232" y="249"/>
                </a:cxn>
              </a:cxnLst>
              <a:rect l="0" t="0" r="r" b="b"/>
              <a:pathLst>
                <a:path w="303" h="405">
                  <a:moveTo>
                    <a:pt x="150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1" y="4"/>
                  </a:lnTo>
                  <a:lnTo>
                    <a:pt x="107" y="8"/>
                  </a:lnTo>
                  <a:lnTo>
                    <a:pt x="92" y="13"/>
                  </a:lnTo>
                  <a:lnTo>
                    <a:pt x="80" y="18"/>
                  </a:lnTo>
                  <a:lnTo>
                    <a:pt x="67" y="28"/>
                  </a:lnTo>
                  <a:lnTo>
                    <a:pt x="56" y="35"/>
                  </a:lnTo>
                  <a:lnTo>
                    <a:pt x="45" y="46"/>
                  </a:lnTo>
                  <a:lnTo>
                    <a:pt x="34" y="57"/>
                  </a:lnTo>
                  <a:lnTo>
                    <a:pt x="25" y="67"/>
                  </a:lnTo>
                  <a:lnTo>
                    <a:pt x="18" y="80"/>
                  </a:lnTo>
                  <a:lnTo>
                    <a:pt x="13" y="93"/>
                  </a:lnTo>
                  <a:lnTo>
                    <a:pt x="7" y="107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171"/>
                  </a:lnTo>
                  <a:lnTo>
                    <a:pt x="5" y="187"/>
                  </a:lnTo>
                  <a:lnTo>
                    <a:pt x="9" y="205"/>
                  </a:lnTo>
                  <a:lnTo>
                    <a:pt x="16" y="221"/>
                  </a:lnTo>
                  <a:lnTo>
                    <a:pt x="25" y="236"/>
                  </a:lnTo>
                  <a:lnTo>
                    <a:pt x="36" y="251"/>
                  </a:lnTo>
                  <a:lnTo>
                    <a:pt x="49" y="263"/>
                  </a:lnTo>
                  <a:lnTo>
                    <a:pt x="63" y="274"/>
                  </a:lnTo>
                  <a:lnTo>
                    <a:pt x="65" y="276"/>
                  </a:lnTo>
                  <a:lnTo>
                    <a:pt x="65" y="276"/>
                  </a:lnTo>
                  <a:lnTo>
                    <a:pt x="69" y="278"/>
                  </a:lnTo>
                  <a:lnTo>
                    <a:pt x="71" y="281"/>
                  </a:lnTo>
                  <a:lnTo>
                    <a:pt x="74" y="290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6" y="359"/>
                  </a:lnTo>
                  <a:lnTo>
                    <a:pt x="80" y="367"/>
                  </a:lnTo>
                  <a:lnTo>
                    <a:pt x="83" y="372"/>
                  </a:lnTo>
                  <a:lnTo>
                    <a:pt x="89" y="376"/>
                  </a:lnTo>
                  <a:lnTo>
                    <a:pt x="140" y="401"/>
                  </a:lnTo>
                  <a:lnTo>
                    <a:pt x="140" y="401"/>
                  </a:lnTo>
                  <a:lnTo>
                    <a:pt x="145" y="403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8" y="403"/>
                  </a:lnTo>
                  <a:lnTo>
                    <a:pt x="163" y="401"/>
                  </a:lnTo>
                  <a:lnTo>
                    <a:pt x="214" y="376"/>
                  </a:lnTo>
                  <a:lnTo>
                    <a:pt x="214" y="376"/>
                  </a:lnTo>
                  <a:lnTo>
                    <a:pt x="219" y="372"/>
                  </a:lnTo>
                  <a:lnTo>
                    <a:pt x="225" y="367"/>
                  </a:lnTo>
                  <a:lnTo>
                    <a:pt x="227" y="359"/>
                  </a:lnTo>
                  <a:lnTo>
                    <a:pt x="228" y="354"/>
                  </a:lnTo>
                  <a:lnTo>
                    <a:pt x="228" y="303"/>
                  </a:lnTo>
                  <a:lnTo>
                    <a:pt x="228" y="303"/>
                  </a:lnTo>
                  <a:lnTo>
                    <a:pt x="228" y="296"/>
                  </a:lnTo>
                  <a:lnTo>
                    <a:pt x="230" y="289"/>
                  </a:lnTo>
                  <a:lnTo>
                    <a:pt x="236" y="278"/>
                  </a:lnTo>
                  <a:lnTo>
                    <a:pt x="241" y="272"/>
                  </a:lnTo>
                  <a:lnTo>
                    <a:pt x="243" y="270"/>
                  </a:lnTo>
                  <a:lnTo>
                    <a:pt x="248" y="267"/>
                  </a:lnTo>
                  <a:lnTo>
                    <a:pt x="248" y="267"/>
                  </a:lnTo>
                  <a:lnTo>
                    <a:pt x="261" y="256"/>
                  </a:lnTo>
                  <a:lnTo>
                    <a:pt x="272" y="243"/>
                  </a:lnTo>
                  <a:lnTo>
                    <a:pt x="281" y="231"/>
                  </a:lnTo>
                  <a:lnTo>
                    <a:pt x="288" y="216"/>
                  </a:lnTo>
                  <a:lnTo>
                    <a:pt x="294" y="200"/>
                  </a:lnTo>
                  <a:lnTo>
                    <a:pt x="299" y="185"/>
                  </a:lnTo>
                  <a:lnTo>
                    <a:pt x="301" y="169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1" y="136"/>
                  </a:lnTo>
                  <a:lnTo>
                    <a:pt x="299" y="122"/>
                  </a:lnTo>
                  <a:lnTo>
                    <a:pt x="295" y="107"/>
                  </a:lnTo>
                  <a:lnTo>
                    <a:pt x="290" y="93"/>
                  </a:lnTo>
                  <a:lnTo>
                    <a:pt x="285" y="80"/>
                  </a:lnTo>
                  <a:lnTo>
                    <a:pt x="275" y="67"/>
                  </a:lnTo>
                  <a:lnTo>
                    <a:pt x="268" y="57"/>
                  </a:lnTo>
                  <a:lnTo>
                    <a:pt x="257" y="46"/>
                  </a:lnTo>
                  <a:lnTo>
                    <a:pt x="246" y="35"/>
                  </a:lnTo>
                  <a:lnTo>
                    <a:pt x="236" y="28"/>
                  </a:lnTo>
                  <a:lnTo>
                    <a:pt x="223" y="18"/>
                  </a:lnTo>
                  <a:lnTo>
                    <a:pt x="210" y="13"/>
                  </a:lnTo>
                  <a:lnTo>
                    <a:pt x="196" y="8"/>
                  </a:lnTo>
                  <a:lnTo>
                    <a:pt x="181" y="4"/>
                  </a:lnTo>
                  <a:lnTo>
                    <a:pt x="167" y="2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379"/>
                  </a:moveTo>
                  <a:lnTo>
                    <a:pt x="100" y="354"/>
                  </a:lnTo>
                  <a:lnTo>
                    <a:pt x="203" y="354"/>
                  </a:lnTo>
                  <a:lnTo>
                    <a:pt x="150" y="379"/>
                  </a:lnTo>
                  <a:close/>
                  <a:moveTo>
                    <a:pt x="203" y="303"/>
                  </a:moveTo>
                  <a:lnTo>
                    <a:pt x="203" y="328"/>
                  </a:lnTo>
                  <a:lnTo>
                    <a:pt x="100" y="328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203" y="303"/>
                  </a:lnTo>
                  <a:lnTo>
                    <a:pt x="203" y="303"/>
                  </a:lnTo>
                  <a:close/>
                  <a:moveTo>
                    <a:pt x="232" y="249"/>
                  </a:moveTo>
                  <a:lnTo>
                    <a:pt x="232" y="249"/>
                  </a:lnTo>
                  <a:lnTo>
                    <a:pt x="230" y="249"/>
                  </a:lnTo>
                  <a:lnTo>
                    <a:pt x="223" y="254"/>
                  </a:lnTo>
                  <a:lnTo>
                    <a:pt x="214" y="263"/>
                  </a:lnTo>
                  <a:lnTo>
                    <a:pt x="210" y="270"/>
                  </a:lnTo>
                  <a:lnTo>
                    <a:pt x="207" y="278"/>
                  </a:lnTo>
                  <a:lnTo>
                    <a:pt x="96" y="278"/>
                  </a:lnTo>
                  <a:lnTo>
                    <a:pt x="96" y="278"/>
                  </a:lnTo>
                  <a:lnTo>
                    <a:pt x="94" y="270"/>
                  </a:lnTo>
                  <a:lnTo>
                    <a:pt x="91" y="265"/>
                  </a:lnTo>
                  <a:lnTo>
                    <a:pt x="85" y="260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67" y="245"/>
                  </a:lnTo>
                  <a:lnTo>
                    <a:pt x="56" y="234"/>
                  </a:lnTo>
                  <a:lnTo>
                    <a:pt x="47" y="223"/>
                  </a:lnTo>
                  <a:lnTo>
                    <a:pt x="40" y="211"/>
                  </a:lnTo>
                  <a:lnTo>
                    <a:pt x="34" y="196"/>
                  </a:lnTo>
                  <a:lnTo>
                    <a:pt x="29" y="182"/>
                  </a:lnTo>
                  <a:lnTo>
                    <a:pt x="27" y="16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6" y="104"/>
                  </a:lnTo>
                  <a:lnTo>
                    <a:pt x="40" y="93"/>
                  </a:lnTo>
                  <a:lnTo>
                    <a:pt x="47" y="82"/>
                  </a:lnTo>
                  <a:lnTo>
                    <a:pt x="54" y="71"/>
                  </a:lnTo>
                  <a:lnTo>
                    <a:pt x="62" y="64"/>
                  </a:lnTo>
                  <a:lnTo>
                    <a:pt x="71" y="55"/>
                  </a:lnTo>
                  <a:lnTo>
                    <a:pt x="82" y="47"/>
                  </a:lnTo>
                  <a:lnTo>
                    <a:pt x="91" y="42"/>
                  </a:lnTo>
                  <a:lnTo>
                    <a:pt x="101" y="37"/>
                  </a:lnTo>
                  <a:lnTo>
                    <a:pt x="114" y="31"/>
                  </a:lnTo>
                  <a:lnTo>
                    <a:pt x="125" y="29"/>
                  </a:lnTo>
                  <a:lnTo>
                    <a:pt x="138" y="28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65" y="28"/>
                  </a:lnTo>
                  <a:lnTo>
                    <a:pt x="176" y="29"/>
                  </a:lnTo>
                  <a:lnTo>
                    <a:pt x="188" y="31"/>
                  </a:lnTo>
                  <a:lnTo>
                    <a:pt x="199" y="37"/>
                  </a:lnTo>
                  <a:lnTo>
                    <a:pt x="212" y="42"/>
                  </a:lnTo>
                  <a:lnTo>
                    <a:pt x="221" y="47"/>
                  </a:lnTo>
                  <a:lnTo>
                    <a:pt x="232" y="55"/>
                  </a:lnTo>
                  <a:lnTo>
                    <a:pt x="239" y="64"/>
                  </a:lnTo>
                  <a:lnTo>
                    <a:pt x="248" y="71"/>
                  </a:lnTo>
                  <a:lnTo>
                    <a:pt x="256" y="82"/>
                  </a:lnTo>
                  <a:lnTo>
                    <a:pt x="261" y="93"/>
                  </a:lnTo>
                  <a:lnTo>
                    <a:pt x="266" y="104"/>
                  </a:lnTo>
                  <a:lnTo>
                    <a:pt x="272" y="115"/>
                  </a:lnTo>
                  <a:lnTo>
                    <a:pt x="274" y="127"/>
                  </a:lnTo>
                  <a:lnTo>
                    <a:pt x="275" y="140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75" y="165"/>
                  </a:lnTo>
                  <a:lnTo>
                    <a:pt x="274" y="180"/>
                  </a:lnTo>
                  <a:lnTo>
                    <a:pt x="270" y="192"/>
                  </a:lnTo>
                  <a:lnTo>
                    <a:pt x="265" y="205"/>
                  </a:lnTo>
                  <a:lnTo>
                    <a:pt x="259" y="218"/>
                  </a:lnTo>
                  <a:lnTo>
                    <a:pt x="250" y="229"/>
                  </a:lnTo>
                  <a:lnTo>
                    <a:pt x="243" y="240"/>
                  </a:lnTo>
                  <a:lnTo>
                    <a:pt x="232" y="249"/>
                  </a:lnTo>
                  <a:lnTo>
                    <a:pt x="232" y="249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72182" y="1429104"/>
            <a:ext cx="2780621" cy="723124"/>
            <a:chOff x="1572182" y="1429104"/>
            <a:chExt cx="2780621" cy="723124"/>
          </a:xfrm>
        </p:grpSpPr>
        <p:sp>
          <p:nvSpPr>
            <p:cNvPr id="25" name="文本框 24"/>
            <p:cNvSpPr txBox="1"/>
            <p:nvPr/>
          </p:nvSpPr>
          <p:spPr>
            <a:xfrm>
              <a:off x="1572182" y="1429104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</a:rPr>
                <a:t>示例一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内容打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charset="-122"/>
                </a:rPr>
                <a:t>在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这里</a:t>
              </a:r>
              <a:endParaRPr lang="en-US" altLang="zh-CN" sz="9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572182" y="2486759"/>
            <a:ext cx="2780621" cy="736376"/>
            <a:chOff x="1572182" y="1415852"/>
            <a:chExt cx="2780621" cy="736376"/>
          </a:xfrm>
        </p:grpSpPr>
        <p:sp>
          <p:nvSpPr>
            <p:cNvPr id="28" name="文本框 27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</a:rPr>
                <a:t>示例二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72182" y="3638003"/>
            <a:ext cx="2780621" cy="736376"/>
            <a:chOff x="1572182" y="1415852"/>
            <a:chExt cx="2780621" cy="736376"/>
          </a:xfrm>
        </p:grpSpPr>
        <p:sp>
          <p:nvSpPr>
            <p:cNvPr id="31" name="文本框 30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</a:rPr>
                <a:t>示例三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716321" y="1481648"/>
            <a:ext cx="2780621" cy="723124"/>
            <a:chOff x="1572182" y="1415852"/>
            <a:chExt cx="2780621" cy="723124"/>
          </a:xfrm>
        </p:grpSpPr>
        <p:sp>
          <p:nvSpPr>
            <p:cNvPr id="34" name="文本框 33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</a:rPr>
                <a:t>示例四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7"/>
            <p:cNvSpPr/>
            <p:nvPr/>
          </p:nvSpPr>
          <p:spPr>
            <a:xfrm>
              <a:off x="1572182" y="1655126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16321" y="2552555"/>
            <a:ext cx="2780621" cy="736376"/>
            <a:chOff x="1572182" y="1415852"/>
            <a:chExt cx="2780621" cy="736376"/>
          </a:xfrm>
        </p:grpSpPr>
        <p:sp>
          <p:nvSpPr>
            <p:cNvPr id="37" name="文本框 36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</a:rPr>
                <a:t>示例五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16321" y="3703799"/>
            <a:ext cx="2780621" cy="736376"/>
            <a:chOff x="1572182" y="1415852"/>
            <a:chExt cx="2780621" cy="736376"/>
          </a:xfrm>
        </p:grpSpPr>
        <p:sp>
          <p:nvSpPr>
            <p:cNvPr id="40" name="文本框 39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bg1"/>
                  </a:solidFill>
                </a:rPr>
                <a:t>示例六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281956" y="1465016"/>
            <a:ext cx="2765362" cy="959996"/>
            <a:chOff x="219753" y="1976522"/>
            <a:chExt cx="2765362" cy="959996"/>
          </a:xfrm>
        </p:grpSpPr>
        <p:sp>
          <p:nvSpPr>
            <p:cNvPr id="69" name="文本框 38"/>
            <p:cNvSpPr txBox="1"/>
            <p:nvPr/>
          </p:nvSpPr>
          <p:spPr>
            <a:xfrm>
              <a:off x="219753" y="2474853"/>
              <a:ext cx="2741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cs typeface="Mongolian Baiti" panose="03000500000000000000" pitchFamily="66" charset="0"/>
                </a:rPr>
                <a:t>Lessons Process</a:t>
              </a:r>
              <a:endParaRPr lang="zh-CN" altLang="en-US" sz="24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cs typeface="Mongolian Baiti" panose="03000500000000000000" pitchFamily="66" charset="0"/>
              </a:endParaRPr>
            </a:p>
          </p:txBody>
        </p:sp>
        <p:sp>
          <p:nvSpPr>
            <p:cNvPr id="70" name="文本框 11"/>
            <p:cNvSpPr txBox="1"/>
            <p:nvPr/>
          </p:nvSpPr>
          <p:spPr>
            <a:xfrm>
              <a:off x="833014" y="1976522"/>
              <a:ext cx="21521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3200" dirty="0" smtClean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说课过程</a:t>
              </a:r>
              <a:endParaRPr lang="zh-CN" altLang="en-US" sz="32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</p:grpSp>
      <p:sp>
        <p:nvSpPr>
          <p:cNvPr id="71" name="文本框 18"/>
          <p:cNvSpPr txBox="1"/>
          <p:nvPr/>
        </p:nvSpPr>
        <p:spPr>
          <a:xfrm>
            <a:off x="4052467" y="1602814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教学背景</a:t>
            </a:r>
            <a:endParaRPr lang="zh-CN" altLang="en-US" sz="2000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603833" y="1536262"/>
            <a:ext cx="441457" cy="523220"/>
            <a:chOff x="3541630" y="2047768"/>
            <a:chExt cx="441457" cy="523220"/>
          </a:xfrm>
        </p:grpSpPr>
        <p:sp>
          <p:nvSpPr>
            <p:cNvPr id="73" name="文本框 16"/>
            <p:cNvSpPr txBox="1"/>
            <p:nvPr/>
          </p:nvSpPr>
          <p:spPr>
            <a:xfrm>
              <a:off x="3541630" y="2047768"/>
              <a:ext cx="3449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1</a:t>
              </a:r>
              <a:endParaRPr lang="zh-CN" altLang="en-US" sz="28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 flipH="1">
              <a:off x="3736631" y="2227402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21"/>
          <p:cNvSpPr txBox="1"/>
          <p:nvPr/>
        </p:nvSpPr>
        <p:spPr>
          <a:xfrm>
            <a:off x="6639150" y="1627591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教学过程</a:t>
            </a:r>
            <a:endParaRPr lang="zh-CN" altLang="en-US" sz="2000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130481" y="1546480"/>
            <a:ext cx="502448" cy="523220"/>
            <a:chOff x="6068278" y="2057986"/>
            <a:chExt cx="502448" cy="523220"/>
          </a:xfrm>
        </p:grpSpPr>
        <p:sp>
          <p:nvSpPr>
            <p:cNvPr id="77" name="文本框 20"/>
            <p:cNvSpPr txBox="1"/>
            <p:nvPr/>
          </p:nvSpPr>
          <p:spPr>
            <a:xfrm>
              <a:off x="6068278" y="2057986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4</a:t>
              </a:r>
              <a:endParaRPr lang="zh-CN" altLang="en-US" sz="28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6324270" y="2227402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文本框 24"/>
          <p:cNvSpPr txBox="1"/>
          <p:nvPr/>
        </p:nvSpPr>
        <p:spPr>
          <a:xfrm>
            <a:off x="4052467" y="2418791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教学分析</a:t>
            </a:r>
            <a:endParaRPr lang="zh-CN" altLang="en-US" sz="2000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601428" y="2352239"/>
            <a:ext cx="443862" cy="523220"/>
            <a:chOff x="3539225" y="2627150"/>
            <a:chExt cx="443862" cy="523220"/>
          </a:xfrm>
        </p:grpSpPr>
        <p:sp>
          <p:nvSpPr>
            <p:cNvPr id="81" name="文本框 23"/>
            <p:cNvSpPr txBox="1"/>
            <p:nvPr/>
          </p:nvSpPr>
          <p:spPr>
            <a:xfrm>
              <a:off x="3539225" y="2627150"/>
              <a:ext cx="349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2</a:t>
              </a:r>
              <a:endParaRPr lang="zh-CN" altLang="en-US" sz="28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文本框 27"/>
          <p:cNvSpPr txBox="1"/>
          <p:nvPr/>
        </p:nvSpPr>
        <p:spPr>
          <a:xfrm>
            <a:off x="6639150" y="2443568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板书设计</a:t>
            </a:r>
            <a:endParaRPr lang="zh-CN" altLang="en-US" sz="2000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132085" y="2362457"/>
            <a:ext cx="500844" cy="523220"/>
            <a:chOff x="6069882" y="2637368"/>
            <a:chExt cx="500844" cy="523220"/>
          </a:xfrm>
        </p:grpSpPr>
        <p:sp>
          <p:nvSpPr>
            <p:cNvPr id="85" name="文本框 26"/>
            <p:cNvSpPr txBox="1"/>
            <p:nvPr/>
          </p:nvSpPr>
          <p:spPr>
            <a:xfrm>
              <a:off x="6069882" y="2637368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5</a:t>
              </a:r>
              <a:endParaRPr lang="zh-CN" altLang="en-US" sz="28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直接连接符 94"/>
          <p:cNvCxnSpPr/>
          <p:nvPr/>
        </p:nvCxnSpPr>
        <p:spPr>
          <a:xfrm>
            <a:off x="3340663" y="1621371"/>
            <a:ext cx="0" cy="2052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4"/>
          <p:cNvSpPr txBox="1"/>
          <p:nvPr/>
        </p:nvSpPr>
        <p:spPr>
          <a:xfrm>
            <a:off x="4052467" y="3178434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学法分析</a:t>
            </a:r>
            <a:endParaRPr lang="zh-CN" altLang="en-US" sz="2000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575780" y="3111882"/>
            <a:ext cx="469510" cy="523220"/>
            <a:chOff x="3513577" y="2627150"/>
            <a:chExt cx="469510" cy="523220"/>
          </a:xfrm>
        </p:grpSpPr>
        <p:sp>
          <p:nvSpPr>
            <p:cNvPr id="44" name="文本框 23"/>
            <p:cNvSpPr txBox="1"/>
            <p:nvPr/>
          </p:nvSpPr>
          <p:spPr>
            <a:xfrm>
              <a:off x="3513577" y="2627150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3</a:t>
              </a:r>
              <a:endParaRPr lang="zh-CN" altLang="en-US" sz="28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27"/>
          <p:cNvSpPr txBox="1"/>
          <p:nvPr/>
        </p:nvSpPr>
        <p:spPr>
          <a:xfrm>
            <a:off x="6639150" y="3203211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教学效果</a:t>
            </a:r>
            <a:endParaRPr lang="zh-CN" altLang="en-US" sz="2000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130482" y="3122100"/>
            <a:ext cx="502447" cy="523220"/>
            <a:chOff x="6068279" y="2637368"/>
            <a:chExt cx="502447" cy="523220"/>
          </a:xfrm>
        </p:grpSpPr>
        <p:sp>
          <p:nvSpPr>
            <p:cNvPr id="48" name="文本框 26"/>
            <p:cNvSpPr txBox="1"/>
            <p:nvPr/>
          </p:nvSpPr>
          <p:spPr>
            <a:xfrm>
              <a:off x="6068279" y="263736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6</a:t>
              </a:r>
              <a:endParaRPr lang="zh-CN" altLang="en-US" sz="2800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7" dur="7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41" dur="7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49" dur="7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6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57" dur="7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  <p:bldP spid="79" grpId="0"/>
      <p:bldP spid="83" grpId="0"/>
      <p:bldP spid="33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4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、布置作业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32931" y="1505189"/>
            <a:ext cx="1673087" cy="1400975"/>
            <a:chOff x="1032931" y="1505189"/>
            <a:chExt cx="1673087" cy="1400975"/>
          </a:xfrm>
        </p:grpSpPr>
        <p:sp>
          <p:nvSpPr>
            <p:cNvPr id="3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1032931" y="1505189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1067955" y="1684352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5" name="MH_SubTitle_1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173724" y="2139669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13160" y="1813673"/>
            <a:ext cx="1673088" cy="1400975"/>
            <a:chOff x="3613160" y="1813673"/>
            <a:chExt cx="1673088" cy="1400975"/>
          </a:xfrm>
        </p:grpSpPr>
        <p:sp>
          <p:nvSpPr>
            <p:cNvPr id="6" name="MH_Other_3"/>
            <p:cNvSpPr/>
            <p:nvPr>
              <p:custDataLst>
                <p:tags r:id="rId4"/>
              </p:custDataLst>
            </p:nvPr>
          </p:nvSpPr>
          <p:spPr bwMode="auto">
            <a:xfrm>
              <a:off x="3613160" y="1813673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algn="ctr"/>
              <a:endParaRPr lang="zh-CN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7" name="MH_Other_4"/>
            <p:cNvSpPr/>
            <p:nvPr>
              <p:custDataLst>
                <p:tags r:id="rId5"/>
              </p:custDataLst>
            </p:nvPr>
          </p:nvSpPr>
          <p:spPr bwMode="auto">
            <a:xfrm>
              <a:off x="3648185" y="1992836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ctr"/>
              <a:endParaRPr lang="zh-CN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0" name="MH_SubTitle_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786651" y="2457583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79534" y="1505189"/>
            <a:ext cx="1673087" cy="1400975"/>
            <a:chOff x="6179534" y="1505189"/>
            <a:chExt cx="1673087" cy="1400975"/>
          </a:xfrm>
        </p:grpSpPr>
        <p:sp>
          <p:nvSpPr>
            <p:cNvPr id="8" name="MH_Other_5"/>
            <p:cNvSpPr/>
            <p:nvPr>
              <p:custDataLst>
                <p:tags r:id="rId7"/>
              </p:custDataLst>
            </p:nvPr>
          </p:nvSpPr>
          <p:spPr bwMode="auto">
            <a:xfrm>
              <a:off x="6179534" y="1505189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9" name="MH_Other_6"/>
            <p:cNvSpPr/>
            <p:nvPr>
              <p:custDataLst>
                <p:tags r:id="rId8"/>
              </p:custDataLst>
            </p:nvPr>
          </p:nvSpPr>
          <p:spPr bwMode="auto">
            <a:xfrm>
              <a:off x="6214558" y="1684352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1" name="MH_SubTitle_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353024" y="2130913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bg1"/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57646" y="3986646"/>
            <a:ext cx="8028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整理预习笔记，熟练记忆操作步骤，复习巩固所需知识，为展示课作准备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2765" y="1720050"/>
            <a:ext cx="5161246" cy="1617829"/>
          </a:xfrm>
          <a:prstGeom prst="rect">
            <a:avLst/>
          </a:prstGeom>
        </p:spPr>
      </p:pic>
      <p:sp>
        <p:nvSpPr>
          <p:cNvPr id="24" name="文本框 18"/>
          <p:cNvSpPr txBox="1"/>
          <p:nvPr/>
        </p:nvSpPr>
        <p:spPr>
          <a:xfrm>
            <a:off x="3163643" y="2005661"/>
            <a:ext cx="2943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41435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板书设计</a:t>
            </a:r>
            <a:endParaRPr lang="zh-CN" altLang="en-US" sz="4400" dirty="0">
              <a:solidFill>
                <a:srgbClr val="41435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5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、板书设计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3" name="Picture 25" descr="图片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/>
          <a:stretch>
            <a:fillRect/>
          </a:stretch>
        </p:blipFill>
        <p:spPr bwMode="auto">
          <a:xfrm>
            <a:off x="1092817" y="978787"/>
            <a:ext cx="6935892" cy="408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2765" y="1720050"/>
            <a:ext cx="5161246" cy="1617829"/>
          </a:xfrm>
          <a:prstGeom prst="rect">
            <a:avLst/>
          </a:prstGeom>
        </p:spPr>
      </p:pic>
      <p:sp>
        <p:nvSpPr>
          <p:cNvPr id="24" name="文本框 18"/>
          <p:cNvSpPr txBox="1"/>
          <p:nvPr/>
        </p:nvSpPr>
        <p:spPr>
          <a:xfrm>
            <a:off x="3163643" y="2005661"/>
            <a:ext cx="2943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41435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教学效果</a:t>
            </a:r>
            <a:endParaRPr lang="zh-CN" altLang="en-US" sz="4400" dirty="0">
              <a:solidFill>
                <a:srgbClr val="41435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 bwMode="auto">
          <a:xfrm>
            <a:off x="1054100" y="1439863"/>
            <a:ext cx="7088188" cy="47942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lIns="137172" tIns="137172" rIns="137172" bIns="137172" anchor="ctr"/>
          <a:lstStyle/>
          <a:p>
            <a:pPr algn="ctr">
              <a:defRPr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必须用符合学生认知特点的教学方法，才能提高教学效果。 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027113" y="1931677"/>
            <a:ext cx="1982787" cy="2705409"/>
            <a:chOff x="1026467" y="1932104"/>
            <a:chExt cx="1983139" cy="2704945"/>
          </a:xfrm>
        </p:grpSpPr>
        <p:sp>
          <p:nvSpPr>
            <p:cNvPr id="4" name="Rectangle 4"/>
            <p:cNvSpPr/>
            <p:nvPr/>
          </p:nvSpPr>
          <p:spPr bwMode="auto">
            <a:xfrm>
              <a:off x="1026467" y="2324458"/>
              <a:ext cx="1983139" cy="2312591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  <a:ea typeface="+mn-ea"/>
                </a:rPr>
                <a:t>解决问题为目的</a:t>
              </a:r>
              <a:endParaRPr lang="en-US" sz="1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5" name="Up Arrow 7"/>
            <p:cNvSpPr/>
            <p:nvPr/>
          </p:nvSpPr>
          <p:spPr bwMode="auto">
            <a:xfrm>
              <a:off x="1699686" y="1932104"/>
              <a:ext cx="636700" cy="382521"/>
            </a:xfrm>
            <a:prstGeom prst="upArrow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bg1"/>
                </a:solidFill>
                <a:latin typeface="Segoe Semibold" pitchFamily="34" charset="0"/>
              </a:endParaRPr>
            </a:p>
          </p:txBody>
        </p:sp>
        <p:sp>
          <p:nvSpPr>
            <p:cNvPr id="6" name="TextBox 10"/>
            <p:cNvSpPr txBox="1"/>
            <p:nvPr/>
          </p:nvSpPr>
          <p:spPr>
            <a:xfrm>
              <a:off x="1026467" y="2756184"/>
              <a:ext cx="1983139" cy="1283208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保留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您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</a:rPr>
                <a:t>的内容打在这里</a:t>
              </a:r>
              <a:endParaRPr lang="en-US" altLang="zh-CN" sz="11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900"/>
                </a:spcBef>
                <a:defRPr/>
              </a:pPr>
              <a:endParaRPr lang="en-US" sz="11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3567113" y="1931677"/>
            <a:ext cx="1984375" cy="2705409"/>
            <a:chOff x="3567555" y="1932099"/>
            <a:chExt cx="1983139" cy="2704949"/>
          </a:xfrm>
        </p:grpSpPr>
        <p:sp>
          <p:nvSpPr>
            <p:cNvPr id="8" name="Rectangle 5"/>
            <p:cNvSpPr/>
            <p:nvPr/>
          </p:nvSpPr>
          <p:spPr bwMode="auto">
            <a:xfrm>
              <a:off x="3567555" y="2324454"/>
              <a:ext cx="1983139" cy="2312594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  <a:ea typeface="+mn-ea"/>
                </a:rPr>
                <a:t>独立思考为前提</a:t>
              </a:r>
              <a:endParaRPr lang="en-US" sz="1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9" name="Up Arrow 8"/>
            <p:cNvSpPr/>
            <p:nvPr/>
          </p:nvSpPr>
          <p:spPr bwMode="auto">
            <a:xfrm>
              <a:off x="4240236" y="1932099"/>
              <a:ext cx="637778" cy="382522"/>
            </a:xfrm>
            <a:prstGeom prst="upArrow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bg1"/>
                </a:solidFill>
                <a:latin typeface="Segoe Semibold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3567555" y="2756180"/>
              <a:ext cx="1983139" cy="986128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保留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您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</a:rPr>
                <a:t>的内容打在这里</a:t>
              </a:r>
              <a:endParaRPr lang="en-US" altLang="zh-CN" sz="11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6092825" y="1931677"/>
            <a:ext cx="2124075" cy="2705409"/>
            <a:chOff x="6778276" y="1898480"/>
            <a:chExt cx="1983139" cy="2704948"/>
          </a:xfrm>
        </p:grpSpPr>
        <p:sp>
          <p:nvSpPr>
            <p:cNvPr id="12" name="Rectangle 13"/>
            <p:cNvSpPr/>
            <p:nvPr/>
          </p:nvSpPr>
          <p:spPr bwMode="auto">
            <a:xfrm>
              <a:off x="6821259" y="2290835"/>
              <a:ext cx="1920888" cy="2312593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  <a:ea typeface="+mn-ea"/>
                </a:rPr>
                <a:t>小组合作为基础</a:t>
              </a:r>
              <a:endParaRPr lang="en-US" sz="1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3" name="Up Arrow 14"/>
            <p:cNvSpPr/>
            <p:nvPr/>
          </p:nvSpPr>
          <p:spPr bwMode="auto">
            <a:xfrm>
              <a:off x="7451180" y="1898480"/>
              <a:ext cx="637332" cy="382522"/>
            </a:xfrm>
            <a:prstGeom prst="upArrow">
              <a:avLst/>
            </a:prstGeom>
            <a:noFill/>
            <a:ln w="9525">
              <a:solidFill>
                <a:schemeClr val="bg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6778276" y="2662246"/>
              <a:ext cx="1983139" cy="1184738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您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charset="-122"/>
                </a:rPr>
                <a:t>的</a:t>
              </a: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charset="-122"/>
                </a:rPr>
                <a:t>内容打在这里</a:t>
              </a:r>
              <a:endParaRPr lang="en-US" altLang="zh-CN" sz="1100" dirty="0">
                <a:solidFill>
                  <a:schemeClr val="bg1"/>
                </a:solidFill>
                <a:latin typeface="Lao UI" panose="020B0502040204020203" pitchFamily="34" charset="0"/>
                <a:ea typeface="Open Sans Light" panose="020B0306030504020204" pitchFamily="34" charset="0"/>
                <a:cs typeface="Lao UI" panose="020B0502040204020203" pitchFamily="34" charset="0"/>
              </a:endParaRPr>
            </a:p>
            <a:p>
              <a:pPr algn="ctr">
                <a:defRPr/>
              </a:pPr>
              <a:endParaRPr lang="zh-CN" altLang="en-US" sz="11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6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、教学效果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文本框 208"/>
          <p:cNvSpPr txBox="1">
            <a:spLocks noChangeArrowheads="1"/>
          </p:cNvSpPr>
          <p:nvPr/>
        </p:nvSpPr>
        <p:spPr bwMode="auto">
          <a:xfrm>
            <a:off x="2758031" y="1543725"/>
            <a:ext cx="36279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5400" dirty="0" smtClean="0">
                <a:ln w="12700">
                  <a:noFill/>
                </a:ln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谢谢大家</a:t>
            </a:r>
            <a:endParaRPr lang="zh-CN" altLang="en-US" sz="5400" dirty="0">
              <a:ln w="12700">
                <a:noFill/>
              </a:ln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ltGray">
          <a:xfrm>
            <a:off x="1600736" y="2586515"/>
            <a:ext cx="5942528" cy="8038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/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黑体" panose="02010609060101010101" pitchFamily="49" charset="-122"/>
              </a:rPr>
              <a:t>希望各位评委老师给予批评和指导</a:t>
            </a:r>
            <a:endParaRPr lang="zh-CN" altLang="en-US" sz="2800" kern="10" dirty="0">
              <a:solidFill>
                <a:schemeClr val="bg1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5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3778" y="900650"/>
            <a:ext cx="301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粉笔效果</a:t>
            </a:r>
            <a:endParaRPr lang="zh-CN" altLang="en-US" sz="4800" dirty="0">
              <a:solidFill>
                <a:schemeClr val="bg1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0034" y="900650"/>
            <a:ext cx="301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粉笔效果</a:t>
            </a:r>
            <a:endParaRPr lang="zh-CN" altLang="en-US" sz="4800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3939482" y="1015134"/>
            <a:ext cx="1326911" cy="519527"/>
          </a:xfrm>
          <a:prstGeom prst="rightArrow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6271" y="2074515"/>
            <a:ext cx="2117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</a:rPr>
              <a:t>一、准备好粉笔纹理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47549" y="557782"/>
            <a:ext cx="165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三部曲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Freeform 9146"/>
          <p:cNvSpPr>
            <a:spLocks noEditPoints="1"/>
          </p:cNvSpPr>
          <p:nvPr/>
        </p:nvSpPr>
        <p:spPr bwMode="auto">
          <a:xfrm>
            <a:off x="2983831" y="1914515"/>
            <a:ext cx="672681" cy="658553"/>
          </a:xfrm>
          <a:custGeom>
            <a:avLst/>
            <a:gdLst>
              <a:gd name="T0" fmla="*/ 293 w 363"/>
              <a:gd name="T1" fmla="*/ 349 h 355"/>
              <a:gd name="T2" fmla="*/ 242 w 363"/>
              <a:gd name="T3" fmla="*/ 341 h 355"/>
              <a:gd name="T4" fmla="*/ 196 w 363"/>
              <a:gd name="T5" fmla="*/ 342 h 355"/>
              <a:gd name="T6" fmla="*/ 178 w 363"/>
              <a:gd name="T7" fmla="*/ 351 h 355"/>
              <a:gd name="T8" fmla="*/ 152 w 363"/>
              <a:gd name="T9" fmla="*/ 348 h 355"/>
              <a:gd name="T10" fmla="*/ 112 w 363"/>
              <a:gd name="T11" fmla="*/ 344 h 355"/>
              <a:gd name="T12" fmla="*/ 61 w 363"/>
              <a:gd name="T13" fmla="*/ 343 h 355"/>
              <a:gd name="T14" fmla="*/ 37 w 363"/>
              <a:gd name="T15" fmla="*/ 355 h 355"/>
              <a:gd name="T16" fmla="*/ 8 w 363"/>
              <a:gd name="T17" fmla="*/ 337 h 355"/>
              <a:gd name="T18" fmla="*/ 7 w 363"/>
              <a:gd name="T19" fmla="*/ 331 h 355"/>
              <a:gd name="T20" fmla="*/ 4 w 363"/>
              <a:gd name="T21" fmla="*/ 314 h 355"/>
              <a:gd name="T22" fmla="*/ 6 w 363"/>
              <a:gd name="T23" fmla="*/ 283 h 355"/>
              <a:gd name="T24" fmla="*/ 3 w 363"/>
              <a:gd name="T25" fmla="*/ 255 h 355"/>
              <a:gd name="T26" fmla="*/ 6 w 363"/>
              <a:gd name="T27" fmla="*/ 234 h 355"/>
              <a:gd name="T28" fmla="*/ 7 w 363"/>
              <a:gd name="T29" fmla="*/ 221 h 355"/>
              <a:gd name="T30" fmla="*/ 6 w 363"/>
              <a:gd name="T31" fmla="*/ 198 h 355"/>
              <a:gd name="T32" fmla="*/ 5 w 363"/>
              <a:gd name="T33" fmla="*/ 188 h 355"/>
              <a:gd name="T34" fmla="*/ 10 w 363"/>
              <a:gd name="T35" fmla="*/ 172 h 355"/>
              <a:gd name="T36" fmla="*/ 2 w 363"/>
              <a:gd name="T37" fmla="*/ 156 h 355"/>
              <a:gd name="T38" fmla="*/ 4 w 363"/>
              <a:gd name="T39" fmla="*/ 132 h 355"/>
              <a:gd name="T40" fmla="*/ 7 w 363"/>
              <a:gd name="T41" fmla="*/ 115 h 355"/>
              <a:gd name="T42" fmla="*/ 3 w 363"/>
              <a:gd name="T43" fmla="*/ 88 h 355"/>
              <a:gd name="T44" fmla="*/ 27 w 363"/>
              <a:gd name="T45" fmla="*/ 84 h 355"/>
              <a:gd name="T46" fmla="*/ 11 w 363"/>
              <a:gd name="T47" fmla="*/ 39 h 355"/>
              <a:gd name="T48" fmla="*/ 6 w 363"/>
              <a:gd name="T49" fmla="*/ 26 h 355"/>
              <a:gd name="T50" fmla="*/ 5 w 363"/>
              <a:gd name="T51" fmla="*/ 22 h 355"/>
              <a:gd name="T52" fmla="*/ 5 w 363"/>
              <a:gd name="T53" fmla="*/ 21 h 355"/>
              <a:gd name="T54" fmla="*/ 336 w 363"/>
              <a:gd name="T55" fmla="*/ 218 h 355"/>
              <a:gd name="T56" fmla="*/ 2 w 363"/>
              <a:gd name="T57" fmla="*/ 7 h 355"/>
              <a:gd name="T58" fmla="*/ 47 w 363"/>
              <a:gd name="T59" fmla="*/ 10 h 355"/>
              <a:gd name="T60" fmla="*/ 128 w 363"/>
              <a:gd name="T61" fmla="*/ 44 h 355"/>
              <a:gd name="T62" fmla="*/ 69 w 363"/>
              <a:gd name="T63" fmla="*/ 5 h 355"/>
              <a:gd name="T64" fmla="*/ 229 w 363"/>
              <a:gd name="T65" fmla="*/ 76 h 355"/>
              <a:gd name="T66" fmla="*/ 142 w 363"/>
              <a:gd name="T67" fmla="*/ 7 h 355"/>
              <a:gd name="T68" fmla="*/ 169 w 363"/>
              <a:gd name="T69" fmla="*/ 7 h 355"/>
              <a:gd name="T70" fmla="*/ 168 w 363"/>
              <a:gd name="T71" fmla="*/ 4 h 355"/>
              <a:gd name="T72" fmla="*/ 203 w 363"/>
              <a:gd name="T73" fmla="*/ 17 h 355"/>
              <a:gd name="T74" fmla="*/ 244 w 363"/>
              <a:gd name="T75" fmla="*/ 5 h 355"/>
              <a:gd name="T76" fmla="*/ 297 w 363"/>
              <a:gd name="T77" fmla="*/ 2 h 355"/>
              <a:gd name="T78" fmla="*/ 323 w 363"/>
              <a:gd name="T79" fmla="*/ 1 h 355"/>
              <a:gd name="T80" fmla="*/ 359 w 363"/>
              <a:gd name="T81" fmla="*/ 27 h 355"/>
              <a:gd name="T82" fmla="*/ 350 w 363"/>
              <a:gd name="T83" fmla="*/ 42 h 355"/>
              <a:gd name="T84" fmla="*/ 302 w 363"/>
              <a:gd name="T85" fmla="*/ 36 h 355"/>
              <a:gd name="T86" fmla="*/ 360 w 363"/>
              <a:gd name="T87" fmla="*/ 102 h 355"/>
              <a:gd name="T88" fmla="*/ 359 w 363"/>
              <a:gd name="T89" fmla="*/ 117 h 355"/>
              <a:gd name="T90" fmla="*/ 360 w 363"/>
              <a:gd name="T91" fmla="*/ 141 h 355"/>
              <a:gd name="T92" fmla="*/ 361 w 363"/>
              <a:gd name="T93" fmla="*/ 155 h 355"/>
              <a:gd name="T94" fmla="*/ 315 w 363"/>
              <a:gd name="T95" fmla="*/ 133 h 355"/>
              <a:gd name="T96" fmla="*/ 308 w 363"/>
              <a:gd name="T97" fmla="*/ 148 h 355"/>
              <a:gd name="T98" fmla="*/ 146 w 363"/>
              <a:gd name="T99" fmla="*/ 65 h 355"/>
              <a:gd name="T100" fmla="*/ 359 w 363"/>
              <a:gd name="T101" fmla="*/ 212 h 355"/>
              <a:gd name="T102" fmla="*/ 343 w 363"/>
              <a:gd name="T103" fmla="*/ 211 h 355"/>
              <a:gd name="T104" fmla="*/ 356 w 363"/>
              <a:gd name="T105" fmla="*/ 236 h 355"/>
              <a:gd name="T106" fmla="*/ 123 w 363"/>
              <a:gd name="T107" fmla="*/ 128 h 355"/>
              <a:gd name="T108" fmla="*/ 352 w 363"/>
              <a:gd name="T109" fmla="*/ 280 h 355"/>
              <a:gd name="T110" fmla="*/ 337 w 363"/>
              <a:gd name="T111" fmla="*/ 289 h 355"/>
              <a:gd name="T112" fmla="*/ 121 w 363"/>
              <a:gd name="T113" fmla="*/ 180 h 355"/>
              <a:gd name="T114" fmla="*/ 352 w 363"/>
              <a:gd name="T115" fmla="*/ 330 h 355"/>
              <a:gd name="T116" fmla="*/ 339 w 363"/>
              <a:gd name="T117" fmla="*/ 347 h 355"/>
              <a:gd name="T118" fmla="*/ 341 w 363"/>
              <a:gd name="T119" fmla="*/ 352 h 355"/>
              <a:gd name="T120" fmla="*/ 335 w 363"/>
              <a:gd name="T121" fmla="*/ 353 h 355"/>
              <a:gd name="T122" fmla="*/ 356 w 363"/>
              <a:gd name="T123" fmla="*/ 218 h 355"/>
              <a:gd name="T124" fmla="*/ 69 w 363"/>
              <a:gd name="T125" fmla="*/ 6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3" h="355">
                <a:moveTo>
                  <a:pt x="301" y="349"/>
                </a:moveTo>
                <a:cubicBezTo>
                  <a:pt x="293" y="345"/>
                  <a:pt x="283" y="340"/>
                  <a:pt x="272" y="333"/>
                </a:cubicBezTo>
                <a:cubicBezTo>
                  <a:pt x="272" y="333"/>
                  <a:pt x="272" y="333"/>
                  <a:pt x="272" y="333"/>
                </a:cubicBezTo>
                <a:cubicBezTo>
                  <a:pt x="249" y="320"/>
                  <a:pt x="219" y="303"/>
                  <a:pt x="188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44" y="258"/>
                  <a:pt x="97" y="229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ubicBezTo>
                  <a:pt x="86" y="224"/>
                  <a:pt x="117" y="242"/>
                  <a:pt x="147" y="261"/>
                </a:cubicBezTo>
                <a:cubicBezTo>
                  <a:pt x="147" y="261"/>
                  <a:pt x="147" y="261"/>
                  <a:pt x="147" y="261"/>
                </a:cubicBezTo>
                <a:cubicBezTo>
                  <a:pt x="216" y="303"/>
                  <a:pt x="286" y="344"/>
                  <a:pt x="291" y="348"/>
                </a:cubicBezTo>
                <a:cubicBezTo>
                  <a:pt x="291" y="348"/>
                  <a:pt x="291" y="348"/>
                  <a:pt x="291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9"/>
                  <a:pt x="292" y="349"/>
                  <a:pt x="292" y="349"/>
                </a:cubicBezTo>
                <a:cubicBezTo>
                  <a:pt x="292" y="349"/>
                  <a:pt x="292" y="349"/>
                  <a:pt x="292" y="349"/>
                </a:cubicBezTo>
                <a:cubicBezTo>
                  <a:pt x="292" y="349"/>
                  <a:pt x="293" y="349"/>
                  <a:pt x="293" y="349"/>
                </a:cubicBezTo>
                <a:cubicBezTo>
                  <a:pt x="293" y="349"/>
                  <a:pt x="293" y="349"/>
                  <a:pt x="293" y="349"/>
                </a:cubicBezTo>
                <a:cubicBezTo>
                  <a:pt x="293" y="349"/>
                  <a:pt x="293" y="350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2"/>
                  <a:pt x="293" y="354"/>
                  <a:pt x="291" y="354"/>
                </a:cubicBezTo>
                <a:cubicBezTo>
                  <a:pt x="291" y="354"/>
                  <a:pt x="291" y="354"/>
                  <a:pt x="291" y="354"/>
                </a:cubicBezTo>
                <a:cubicBezTo>
                  <a:pt x="290" y="355"/>
                  <a:pt x="289" y="355"/>
                  <a:pt x="288" y="354"/>
                </a:cubicBezTo>
                <a:cubicBezTo>
                  <a:pt x="288" y="354"/>
                  <a:pt x="288" y="354"/>
                  <a:pt x="288" y="354"/>
                </a:cubicBezTo>
                <a:cubicBezTo>
                  <a:pt x="251" y="333"/>
                  <a:pt x="251" y="333"/>
                  <a:pt x="251" y="333"/>
                </a:cubicBezTo>
                <a:cubicBezTo>
                  <a:pt x="251" y="333"/>
                  <a:pt x="252" y="334"/>
                  <a:pt x="252" y="334"/>
                </a:cubicBezTo>
                <a:cubicBezTo>
                  <a:pt x="252" y="334"/>
                  <a:pt x="252" y="334"/>
                  <a:pt x="252" y="334"/>
                </a:cubicBezTo>
                <a:cubicBezTo>
                  <a:pt x="260" y="340"/>
                  <a:pt x="266" y="344"/>
                  <a:pt x="268" y="347"/>
                </a:cubicBezTo>
                <a:cubicBezTo>
                  <a:pt x="268" y="347"/>
                  <a:pt x="268" y="347"/>
                  <a:pt x="268" y="347"/>
                </a:cubicBezTo>
                <a:cubicBezTo>
                  <a:pt x="269" y="348"/>
                  <a:pt x="270" y="349"/>
                  <a:pt x="270" y="351"/>
                </a:cubicBezTo>
                <a:cubicBezTo>
                  <a:pt x="270" y="351"/>
                  <a:pt x="270" y="351"/>
                  <a:pt x="270" y="351"/>
                </a:cubicBezTo>
                <a:cubicBezTo>
                  <a:pt x="270" y="351"/>
                  <a:pt x="270" y="352"/>
                  <a:pt x="269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8" y="355"/>
                  <a:pt x="266" y="355"/>
                  <a:pt x="264" y="354"/>
                </a:cubicBezTo>
                <a:cubicBezTo>
                  <a:pt x="264" y="354"/>
                  <a:pt x="264" y="354"/>
                  <a:pt x="264" y="354"/>
                </a:cubicBezTo>
                <a:cubicBezTo>
                  <a:pt x="264" y="354"/>
                  <a:pt x="256" y="349"/>
                  <a:pt x="242" y="341"/>
                </a:cubicBezTo>
                <a:cubicBezTo>
                  <a:pt x="242" y="341"/>
                  <a:pt x="242" y="341"/>
                  <a:pt x="242" y="341"/>
                </a:cubicBezTo>
                <a:cubicBezTo>
                  <a:pt x="244" y="343"/>
                  <a:pt x="246" y="345"/>
                  <a:pt x="248" y="347"/>
                </a:cubicBezTo>
                <a:cubicBezTo>
                  <a:pt x="248" y="347"/>
                  <a:pt x="248" y="347"/>
                  <a:pt x="248" y="347"/>
                </a:cubicBezTo>
                <a:cubicBezTo>
                  <a:pt x="248" y="347"/>
                  <a:pt x="249" y="348"/>
                  <a:pt x="249" y="350"/>
                </a:cubicBezTo>
                <a:cubicBezTo>
                  <a:pt x="249" y="350"/>
                  <a:pt x="249" y="350"/>
                  <a:pt x="249" y="350"/>
                </a:cubicBezTo>
                <a:cubicBezTo>
                  <a:pt x="249" y="351"/>
                  <a:pt x="249" y="352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8" y="354"/>
                  <a:pt x="245" y="355"/>
                  <a:pt x="244" y="354"/>
                </a:cubicBezTo>
                <a:cubicBezTo>
                  <a:pt x="244" y="354"/>
                  <a:pt x="244" y="354"/>
                  <a:pt x="244" y="354"/>
                </a:cubicBezTo>
                <a:cubicBezTo>
                  <a:pt x="149" y="301"/>
                  <a:pt x="149" y="301"/>
                  <a:pt x="149" y="301"/>
                </a:cubicBezTo>
                <a:cubicBezTo>
                  <a:pt x="222" y="346"/>
                  <a:pt x="222" y="346"/>
                  <a:pt x="222" y="346"/>
                </a:cubicBezTo>
                <a:cubicBezTo>
                  <a:pt x="223" y="347"/>
                  <a:pt x="223" y="348"/>
                  <a:pt x="224" y="349"/>
                </a:cubicBezTo>
                <a:cubicBezTo>
                  <a:pt x="224" y="349"/>
                  <a:pt x="224" y="349"/>
                  <a:pt x="224" y="349"/>
                </a:cubicBezTo>
                <a:cubicBezTo>
                  <a:pt x="224" y="350"/>
                  <a:pt x="223" y="351"/>
                  <a:pt x="223" y="352"/>
                </a:cubicBezTo>
                <a:cubicBezTo>
                  <a:pt x="223" y="352"/>
                  <a:pt x="223" y="352"/>
                  <a:pt x="223" y="352"/>
                </a:cubicBezTo>
                <a:cubicBezTo>
                  <a:pt x="221" y="353"/>
                  <a:pt x="220" y="353"/>
                  <a:pt x="220" y="353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18" y="353"/>
                  <a:pt x="217" y="353"/>
                  <a:pt x="216" y="352"/>
                </a:cubicBezTo>
                <a:cubicBezTo>
                  <a:pt x="216" y="352"/>
                  <a:pt x="216" y="352"/>
                  <a:pt x="216" y="352"/>
                </a:cubicBezTo>
                <a:cubicBezTo>
                  <a:pt x="214" y="352"/>
                  <a:pt x="213" y="351"/>
                  <a:pt x="211" y="350"/>
                </a:cubicBezTo>
                <a:cubicBezTo>
                  <a:pt x="211" y="350"/>
                  <a:pt x="211" y="350"/>
                  <a:pt x="211" y="350"/>
                </a:cubicBezTo>
                <a:cubicBezTo>
                  <a:pt x="207" y="348"/>
                  <a:pt x="202" y="346"/>
                  <a:pt x="196" y="342"/>
                </a:cubicBezTo>
                <a:cubicBezTo>
                  <a:pt x="196" y="342"/>
                  <a:pt x="196" y="342"/>
                  <a:pt x="196" y="342"/>
                </a:cubicBezTo>
                <a:cubicBezTo>
                  <a:pt x="184" y="336"/>
                  <a:pt x="168" y="327"/>
                  <a:pt x="150" y="317"/>
                </a:cubicBezTo>
                <a:cubicBezTo>
                  <a:pt x="150" y="317"/>
                  <a:pt x="150" y="317"/>
                  <a:pt x="150" y="317"/>
                </a:cubicBezTo>
                <a:cubicBezTo>
                  <a:pt x="141" y="312"/>
                  <a:pt x="132" y="307"/>
                  <a:pt x="123" y="302"/>
                </a:cubicBezTo>
                <a:cubicBezTo>
                  <a:pt x="123" y="302"/>
                  <a:pt x="123" y="302"/>
                  <a:pt x="123" y="302"/>
                </a:cubicBezTo>
                <a:cubicBezTo>
                  <a:pt x="161" y="325"/>
                  <a:pt x="195" y="345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9" y="347"/>
                  <a:pt x="200" y="350"/>
                  <a:pt x="199" y="352"/>
                </a:cubicBezTo>
                <a:cubicBezTo>
                  <a:pt x="199" y="352"/>
                  <a:pt x="199" y="352"/>
                  <a:pt x="199" y="352"/>
                </a:cubicBezTo>
                <a:cubicBezTo>
                  <a:pt x="198" y="353"/>
                  <a:pt x="195" y="354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55" y="333"/>
                  <a:pt x="177" y="346"/>
                  <a:pt x="177" y="346"/>
                </a:cubicBezTo>
                <a:cubicBezTo>
                  <a:pt x="177" y="346"/>
                  <a:pt x="177" y="346"/>
                  <a:pt x="177" y="346"/>
                </a:cubicBezTo>
                <a:cubicBezTo>
                  <a:pt x="179" y="347"/>
                  <a:pt x="179" y="349"/>
                  <a:pt x="178" y="351"/>
                </a:cubicBezTo>
                <a:cubicBezTo>
                  <a:pt x="178" y="351"/>
                  <a:pt x="178" y="351"/>
                  <a:pt x="178" y="351"/>
                </a:cubicBezTo>
                <a:cubicBezTo>
                  <a:pt x="177" y="353"/>
                  <a:pt x="175" y="354"/>
                  <a:pt x="173" y="353"/>
                </a:cubicBezTo>
                <a:cubicBezTo>
                  <a:pt x="173" y="353"/>
                  <a:pt x="173" y="353"/>
                  <a:pt x="173" y="353"/>
                </a:cubicBezTo>
                <a:cubicBezTo>
                  <a:pt x="84" y="305"/>
                  <a:pt x="84" y="305"/>
                  <a:pt x="84" y="305"/>
                </a:cubicBezTo>
                <a:cubicBezTo>
                  <a:pt x="100" y="315"/>
                  <a:pt x="116" y="324"/>
                  <a:pt x="128" y="331"/>
                </a:cubicBezTo>
                <a:cubicBezTo>
                  <a:pt x="128" y="331"/>
                  <a:pt x="128" y="331"/>
                  <a:pt x="128" y="331"/>
                </a:cubicBezTo>
                <a:cubicBezTo>
                  <a:pt x="141" y="339"/>
                  <a:pt x="150" y="344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2" y="346"/>
                  <a:pt x="152" y="346"/>
                  <a:pt x="152" y="346"/>
                </a:cubicBezTo>
                <a:cubicBezTo>
                  <a:pt x="152" y="346"/>
                  <a:pt x="152" y="346"/>
                  <a:pt x="152" y="346"/>
                </a:cubicBezTo>
                <a:cubicBezTo>
                  <a:pt x="152" y="346"/>
                  <a:pt x="152" y="347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9"/>
                  <a:pt x="152" y="350"/>
                  <a:pt x="151" y="351"/>
                </a:cubicBezTo>
                <a:cubicBezTo>
                  <a:pt x="151" y="351"/>
                  <a:pt x="151" y="351"/>
                  <a:pt x="151" y="351"/>
                </a:cubicBezTo>
                <a:cubicBezTo>
                  <a:pt x="149" y="352"/>
                  <a:pt x="148" y="352"/>
                  <a:pt x="147" y="351"/>
                </a:cubicBezTo>
                <a:cubicBezTo>
                  <a:pt x="147" y="351"/>
                  <a:pt x="147" y="351"/>
                  <a:pt x="147" y="351"/>
                </a:cubicBezTo>
                <a:cubicBezTo>
                  <a:pt x="147" y="351"/>
                  <a:pt x="134" y="344"/>
                  <a:pt x="117" y="334"/>
                </a:cubicBezTo>
                <a:cubicBezTo>
                  <a:pt x="117" y="334"/>
                  <a:pt x="117" y="334"/>
                  <a:pt x="117" y="334"/>
                </a:cubicBezTo>
                <a:cubicBezTo>
                  <a:pt x="125" y="339"/>
                  <a:pt x="131" y="343"/>
                  <a:pt x="134" y="346"/>
                </a:cubicBezTo>
                <a:cubicBezTo>
                  <a:pt x="134" y="346"/>
                  <a:pt x="134" y="346"/>
                  <a:pt x="134" y="346"/>
                </a:cubicBezTo>
                <a:cubicBezTo>
                  <a:pt x="135" y="347"/>
                  <a:pt x="136" y="347"/>
                  <a:pt x="137" y="348"/>
                </a:cubicBezTo>
                <a:cubicBezTo>
                  <a:pt x="137" y="348"/>
                  <a:pt x="137" y="348"/>
                  <a:pt x="137" y="348"/>
                </a:cubicBezTo>
                <a:cubicBezTo>
                  <a:pt x="137" y="348"/>
                  <a:pt x="138" y="348"/>
                  <a:pt x="138" y="350"/>
                </a:cubicBezTo>
                <a:cubicBezTo>
                  <a:pt x="138" y="350"/>
                  <a:pt x="138" y="350"/>
                  <a:pt x="138" y="350"/>
                </a:cubicBezTo>
                <a:cubicBezTo>
                  <a:pt x="138" y="350"/>
                  <a:pt x="138" y="351"/>
                  <a:pt x="138" y="352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3"/>
                  <a:pt x="136" y="354"/>
                  <a:pt x="135" y="354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4" y="354"/>
                  <a:pt x="133" y="354"/>
                  <a:pt x="132" y="354"/>
                </a:cubicBezTo>
                <a:cubicBezTo>
                  <a:pt x="132" y="354"/>
                  <a:pt x="132" y="354"/>
                  <a:pt x="132" y="354"/>
                </a:cubicBezTo>
                <a:cubicBezTo>
                  <a:pt x="96" y="335"/>
                  <a:pt x="96" y="335"/>
                  <a:pt x="96" y="335"/>
                </a:cubicBezTo>
                <a:cubicBezTo>
                  <a:pt x="112" y="344"/>
                  <a:pt x="112" y="344"/>
                  <a:pt x="112" y="344"/>
                </a:cubicBezTo>
                <a:cubicBezTo>
                  <a:pt x="113" y="346"/>
                  <a:pt x="114" y="348"/>
                  <a:pt x="113" y="349"/>
                </a:cubicBezTo>
                <a:cubicBezTo>
                  <a:pt x="113" y="349"/>
                  <a:pt x="113" y="349"/>
                  <a:pt x="113" y="349"/>
                </a:cubicBezTo>
                <a:cubicBezTo>
                  <a:pt x="112" y="351"/>
                  <a:pt x="110" y="352"/>
                  <a:pt x="108" y="351"/>
                </a:cubicBezTo>
                <a:cubicBezTo>
                  <a:pt x="108" y="351"/>
                  <a:pt x="108" y="351"/>
                  <a:pt x="108" y="351"/>
                </a:cubicBezTo>
                <a:cubicBezTo>
                  <a:pt x="81" y="338"/>
                  <a:pt x="81" y="338"/>
                  <a:pt x="81" y="338"/>
                </a:cubicBezTo>
                <a:cubicBezTo>
                  <a:pt x="83" y="340"/>
                  <a:pt x="85" y="341"/>
                  <a:pt x="87" y="342"/>
                </a:cubicBezTo>
                <a:cubicBezTo>
                  <a:pt x="87" y="342"/>
                  <a:pt x="87" y="342"/>
                  <a:pt x="87" y="342"/>
                </a:cubicBezTo>
                <a:cubicBezTo>
                  <a:pt x="90" y="344"/>
                  <a:pt x="91" y="345"/>
                  <a:pt x="92" y="347"/>
                </a:cubicBezTo>
                <a:cubicBezTo>
                  <a:pt x="92" y="347"/>
                  <a:pt x="92" y="347"/>
                  <a:pt x="92" y="347"/>
                </a:cubicBezTo>
                <a:cubicBezTo>
                  <a:pt x="93" y="347"/>
                  <a:pt x="93" y="348"/>
                  <a:pt x="93" y="349"/>
                </a:cubicBezTo>
                <a:cubicBezTo>
                  <a:pt x="93" y="349"/>
                  <a:pt x="93" y="349"/>
                  <a:pt x="93" y="349"/>
                </a:cubicBezTo>
                <a:cubicBezTo>
                  <a:pt x="94" y="350"/>
                  <a:pt x="93" y="351"/>
                  <a:pt x="93" y="351"/>
                </a:cubicBezTo>
                <a:cubicBezTo>
                  <a:pt x="93" y="351"/>
                  <a:pt x="93" y="351"/>
                  <a:pt x="93" y="351"/>
                </a:cubicBezTo>
                <a:cubicBezTo>
                  <a:pt x="92" y="352"/>
                  <a:pt x="92" y="352"/>
                  <a:pt x="92" y="352"/>
                </a:cubicBezTo>
                <a:cubicBezTo>
                  <a:pt x="91" y="353"/>
                  <a:pt x="90" y="353"/>
                  <a:pt x="89" y="353"/>
                </a:cubicBezTo>
                <a:cubicBezTo>
                  <a:pt x="89" y="353"/>
                  <a:pt x="89" y="353"/>
                  <a:pt x="89" y="353"/>
                </a:cubicBezTo>
                <a:cubicBezTo>
                  <a:pt x="88" y="353"/>
                  <a:pt x="87" y="353"/>
                  <a:pt x="85" y="352"/>
                </a:cubicBezTo>
                <a:cubicBezTo>
                  <a:pt x="85" y="352"/>
                  <a:pt x="85" y="352"/>
                  <a:pt x="85" y="352"/>
                </a:cubicBezTo>
                <a:cubicBezTo>
                  <a:pt x="84" y="352"/>
                  <a:pt x="82" y="351"/>
                  <a:pt x="79" y="350"/>
                </a:cubicBezTo>
                <a:cubicBezTo>
                  <a:pt x="79" y="350"/>
                  <a:pt x="79" y="350"/>
                  <a:pt x="79" y="350"/>
                </a:cubicBezTo>
                <a:cubicBezTo>
                  <a:pt x="74" y="348"/>
                  <a:pt x="68" y="346"/>
                  <a:pt x="61" y="343"/>
                </a:cubicBezTo>
                <a:cubicBezTo>
                  <a:pt x="61" y="343"/>
                  <a:pt x="61" y="343"/>
                  <a:pt x="61" y="343"/>
                </a:cubicBezTo>
                <a:cubicBezTo>
                  <a:pt x="57" y="341"/>
                  <a:pt x="53" y="339"/>
                  <a:pt x="48" y="337"/>
                </a:cubicBezTo>
                <a:cubicBezTo>
                  <a:pt x="48" y="337"/>
                  <a:pt x="48" y="337"/>
                  <a:pt x="48" y="337"/>
                </a:cubicBezTo>
                <a:cubicBezTo>
                  <a:pt x="61" y="345"/>
                  <a:pt x="61" y="345"/>
                  <a:pt x="61" y="345"/>
                </a:cubicBezTo>
                <a:cubicBezTo>
                  <a:pt x="61" y="345"/>
                  <a:pt x="61" y="345"/>
                  <a:pt x="61" y="345"/>
                </a:cubicBezTo>
                <a:cubicBezTo>
                  <a:pt x="61" y="345"/>
                  <a:pt x="61" y="345"/>
                  <a:pt x="61" y="345"/>
                </a:cubicBezTo>
                <a:cubicBezTo>
                  <a:pt x="63" y="346"/>
                  <a:pt x="64" y="349"/>
                  <a:pt x="62" y="350"/>
                </a:cubicBezTo>
                <a:cubicBezTo>
                  <a:pt x="62" y="350"/>
                  <a:pt x="62" y="350"/>
                  <a:pt x="62" y="350"/>
                </a:cubicBezTo>
                <a:cubicBezTo>
                  <a:pt x="62" y="352"/>
                  <a:pt x="60" y="352"/>
                  <a:pt x="59" y="352"/>
                </a:cubicBezTo>
                <a:cubicBezTo>
                  <a:pt x="59" y="352"/>
                  <a:pt x="59" y="352"/>
                  <a:pt x="59" y="352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7" y="352"/>
                  <a:pt x="57" y="352"/>
                  <a:pt x="56" y="351"/>
                </a:cubicBezTo>
                <a:cubicBezTo>
                  <a:pt x="56" y="351"/>
                  <a:pt x="56" y="351"/>
                  <a:pt x="56" y="351"/>
                </a:cubicBezTo>
                <a:cubicBezTo>
                  <a:pt x="55" y="351"/>
                  <a:pt x="53" y="351"/>
                  <a:pt x="51" y="350"/>
                </a:cubicBezTo>
                <a:cubicBezTo>
                  <a:pt x="51" y="350"/>
                  <a:pt x="51" y="350"/>
                  <a:pt x="51" y="350"/>
                </a:cubicBezTo>
                <a:cubicBezTo>
                  <a:pt x="46" y="349"/>
                  <a:pt x="41" y="347"/>
                  <a:pt x="35" y="345"/>
                </a:cubicBezTo>
                <a:cubicBezTo>
                  <a:pt x="35" y="345"/>
                  <a:pt x="35" y="345"/>
                  <a:pt x="35" y="345"/>
                </a:cubicBezTo>
                <a:cubicBezTo>
                  <a:pt x="38" y="347"/>
                  <a:pt x="39" y="348"/>
                  <a:pt x="39" y="348"/>
                </a:cubicBezTo>
                <a:cubicBezTo>
                  <a:pt x="39" y="348"/>
                  <a:pt x="39" y="348"/>
                  <a:pt x="39" y="348"/>
                </a:cubicBezTo>
                <a:cubicBezTo>
                  <a:pt x="41" y="349"/>
                  <a:pt x="42" y="351"/>
                  <a:pt x="41" y="352"/>
                </a:cubicBezTo>
                <a:cubicBezTo>
                  <a:pt x="41" y="352"/>
                  <a:pt x="41" y="352"/>
                  <a:pt x="41" y="352"/>
                </a:cubicBezTo>
                <a:cubicBezTo>
                  <a:pt x="40" y="354"/>
                  <a:pt x="39" y="355"/>
                  <a:pt x="37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355"/>
                  <a:pt x="30" y="354"/>
                  <a:pt x="22" y="353"/>
                </a:cubicBezTo>
                <a:cubicBezTo>
                  <a:pt x="22" y="353"/>
                  <a:pt x="22" y="353"/>
                  <a:pt x="22" y="353"/>
                </a:cubicBezTo>
                <a:cubicBezTo>
                  <a:pt x="19" y="352"/>
                  <a:pt x="16" y="352"/>
                  <a:pt x="13" y="351"/>
                </a:cubicBezTo>
                <a:cubicBezTo>
                  <a:pt x="13" y="351"/>
                  <a:pt x="13" y="351"/>
                  <a:pt x="13" y="351"/>
                </a:cubicBezTo>
                <a:cubicBezTo>
                  <a:pt x="13" y="351"/>
                  <a:pt x="13" y="351"/>
                  <a:pt x="13" y="352"/>
                </a:cubicBezTo>
                <a:cubicBezTo>
                  <a:pt x="13" y="352"/>
                  <a:pt x="13" y="352"/>
                  <a:pt x="13" y="352"/>
                </a:cubicBezTo>
                <a:cubicBezTo>
                  <a:pt x="12" y="353"/>
                  <a:pt x="9" y="354"/>
                  <a:pt x="7" y="353"/>
                </a:cubicBezTo>
                <a:cubicBezTo>
                  <a:pt x="7" y="353"/>
                  <a:pt x="7" y="353"/>
                  <a:pt x="7" y="353"/>
                </a:cubicBezTo>
                <a:cubicBezTo>
                  <a:pt x="3" y="350"/>
                  <a:pt x="3" y="350"/>
                  <a:pt x="3" y="350"/>
                </a:cubicBezTo>
                <a:cubicBezTo>
                  <a:pt x="1" y="349"/>
                  <a:pt x="1" y="347"/>
                  <a:pt x="2" y="345"/>
                </a:cubicBezTo>
                <a:cubicBezTo>
                  <a:pt x="2" y="345"/>
                  <a:pt x="2" y="345"/>
                  <a:pt x="2" y="345"/>
                </a:cubicBezTo>
                <a:cubicBezTo>
                  <a:pt x="4" y="343"/>
                  <a:pt x="4" y="343"/>
                  <a:pt x="5" y="343"/>
                </a:cubicBezTo>
                <a:cubicBezTo>
                  <a:pt x="5" y="343"/>
                  <a:pt x="5" y="343"/>
                  <a:pt x="5" y="343"/>
                </a:cubicBezTo>
                <a:cubicBezTo>
                  <a:pt x="5" y="343"/>
                  <a:pt x="5" y="343"/>
                  <a:pt x="5" y="343"/>
                </a:cubicBezTo>
                <a:cubicBezTo>
                  <a:pt x="5" y="343"/>
                  <a:pt x="5" y="343"/>
                  <a:pt x="5" y="343"/>
                </a:cubicBezTo>
                <a:cubicBezTo>
                  <a:pt x="7" y="343"/>
                  <a:pt x="14" y="344"/>
                  <a:pt x="20" y="345"/>
                </a:cubicBezTo>
                <a:cubicBezTo>
                  <a:pt x="20" y="345"/>
                  <a:pt x="20" y="345"/>
                  <a:pt x="20" y="345"/>
                </a:cubicBezTo>
                <a:cubicBezTo>
                  <a:pt x="15" y="341"/>
                  <a:pt x="10" y="338"/>
                  <a:pt x="8" y="337"/>
                </a:cubicBezTo>
                <a:cubicBezTo>
                  <a:pt x="8" y="337"/>
                  <a:pt x="8" y="337"/>
                  <a:pt x="8" y="337"/>
                </a:cubicBezTo>
                <a:cubicBezTo>
                  <a:pt x="8" y="337"/>
                  <a:pt x="8" y="337"/>
                  <a:pt x="8" y="337"/>
                </a:cubicBezTo>
                <a:cubicBezTo>
                  <a:pt x="8" y="337"/>
                  <a:pt x="8" y="337"/>
                  <a:pt x="8" y="337"/>
                </a:cubicBezTo>
                <a:cubicBezTo>
                  <a:pt x="7" y="337"/>
                  <a:pt x="7" y="337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4"/>
                  <a:pt x="6" y="334"/>
                  <a:pt x="6" y="334"/>
                </a:cubicBezTo>
                <a:cubicBezTo>
                  <a:pt x="6" y="334"/>
                  <a:pt x="6" y="334"/>
                  <a:pt x="6" y="334"/>
                </a:cubicBezTo>
                <a:cubicBezTo>
                  <a:pt x="6" y="333"/>
                  <a:pt x="6" y="332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8" y="331"/>
                  <a:pt x="8" y="331"/>
                  <a:pt x="8" y="330"/>
                </a:cubicBezTo>
                <a:cubicBezTo>
                  <a:pt x="8" y="330"/>
                  <a:pt x="8" y="330"/>
                  <a:pt x="8" y="330"/>
                </a:cubicBezTo>
                <a:cubicBezTo>
                  <a:pt x="8" y="330"/>
                  <a:pt x="8" y="330"/>
                  <a:pt x="9" y="330"/>
                </a:cubicBezTo>
                <a:cubicBezTo>
                  <a:pt x="9" y="330"/>
                  <a:pt x="9" y="330"/>
                  <a:pt x="9" y="330"/>
                </a:cubicBezTo>
                <a:cubicBezTo>
                  <a:pt x="9" y="330"/>
                  <a:pt x="9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1" y="330"/>
                  <a:pt x="11" y="330"/>
                  <a:pt x="12" y="330"/>
                </a:cubicBezTo>
                <a:cubicBezTo>
                  <a:pt x="12" y="330"/>
                  <a:pt x="12" y="330"/>
                  <a:pt x="12" y="330"/>
                </a:cubicBezTo>
                <a:cubicBezTo>
                  <a:pt x="12" y="330"/>
                  <a:pt x="13" y="331"/>
                  <a:pt x="13" y="331"/>
                </a:cubicBezTo>
                <a:cubicBezTo>
                  <a:pt x="13" y="331"/>
                  <a:pt x="13" y="331"/>
                  <a:pt x="13" y="331"/>
                </a:cubicBezTo>
                <a:cubicBezTo>
                  <a:pt x="15" y="331"/>
                  <a:pt x="17" y="332"/>
                  <a:pt x="19" y="332"/>
                </a:cubicBezTo>
                <a:cubicBezTo>
                  <a:pt x="19" y="332"/>
                  <a:pt x="19" y="332"/>
                  <a:pt x="19" y="332"/>
                </a:cubicBezTo>
                <a:cubicBezTo>
                  <a:pt x="23" y="334"/>
                  <a:pt x="28" y="335"/>
                  <a:pt x="34" y="337"/>
                </a:cubicBezTo>
                <a:cubicBezTo>
                  <a:pt x="34" y="337"/>
                  <a:pt x="34" y="337"/>
                  <a:pt x="34" y="337"/>
                </a:cubicBezTo>
                <a:cubicBezTo>
                  <a:pt x="5" y="319"/>
                  <a:pt x="5" y="319"/>
                  <a:pt x="5" y="319"/>
                </a:cubicBezTo>
                <a:cubicBezTo>
                  <a:pt x="3" y="318"/>
                  <a:pt x="3" y="316"/>
                  <a:pt x="4" y="314"/>
                </a:cubicBezTo>
                <a:cubicBezTo>
                  <a:pt x="4" y="314"/>
                  <a:pt x="4" y="314"/>
                  <a:pt x="4" y="314"/>
                </a:cubicBezTo>
                <a:cubicBezTo>
                  <a:pt x="5" y="312"/>
                  <a:pt x="6" y="312"/>
                  <a:pt x="7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9" y="312"/>
                  <a:pt x="9" y="312"/>
                  <a:pt x="11" y="313"/>
                </a:cubicBezTo>
                <a:cubicBezTo>
                  <a:pt x="11" y="313"/>
                  <a:pt x="11" y="313"/>
                  <a:pt x="11" y="313"/>
                </a:cubicBezTo>
                <a:cubicBezTo>
                  <a:pt x="12" y="314"/>
                  <a:pt x="14" y="314"/>
                  <a:pt x="17" y="315"/>
                </a:cubicBezTo>
                <a:cubicBezTo>
                  <a:pt x="17" y="315"/>
                  <a:pt x="17" y="315"/>
                  <a:pt x="17" y="315"/>
                </a:cubicBezTo>
                <a:cubicBezTo>
                  <a:pt x="21" y="317"/>
                  <a:pt x="27" y="320"/>
                  <a:pt x="34" y="323"/>
                </a:cubicBezTo>
                <a:cubicBezTo>
                  <a:pt x="34" y="323"/>
                  <a:pt x="34" y="323"/>
                  <a:pt x="34" y="323"/>
                </a:cubicBezTo>
                <a:cubicBezTo>
                  <a:pt x="43" y="326"/>
                  <a:pt x="52" y="331"/>
                  <a:pt x="61" y="334"/>
                </a:cubicBezTo>
                <a:cubicBezTo>
                  <a:pt x="61" y="334"/>
                  <a:pt x="61" y="334"/>
                  <a:pt x="61" y="334"/>
                </a:cubicBezTo>
                <a:cubicBezTo>
                  <a:pt x="57" y="332"/>
                  <a:pt x="52" y="329"/>
                  <a:pt x="48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28" y="315"/>
                  <a:pt x="8" y="303"/>
                  <a:pt x="8" y="303"/>
                </a:cubicBezTo>
                <a:cubicBezTo>
                  <a:pt x="8" y="303"/>
                  <a:pt x="8" y="303"/>
                  <a:pt x="8" y="303"/>
                </a:cubicBezTo>
                <a:cubicBezTo>
                  <a:pt x="7" y="302"/>
                  <a:pt x="6" y="300"/>
                  <a:pt x="7" y="298"/>
                </a:cubicBezTo>
                <a:cubicBezTo>
                  <a:pt x="7" y="298"/>
                  <a:pt x="7" y="298"/>
                  <a:pt x="7" y="298"/>
                </a:cubicBezTo>
                <a:cubicBezTo>
                  <a:pt x="8" y="296"/>
                  <a:pt x="10" y="296"/>
                  <a:pt x="12" y="297"/>
                </a:cubicBezTo>
                <a:cubicBezTo>
                  <a:pt x="12" y="297"/>
                  <a:pt x="12" y="297"/>
                  <a:pt x="12" y="297"/>
                </a:cubicBezTo>
                <a:cubicBezTo>
                  <a:pt x="50" y="315"/>
                  <a:pt x="50" y="315"/>
                  <a:pt x="50" y="315"/>
                </a:cubicBezTo>
                <a:cubicBezTo>
                  <a:pt x="8" y="288"/>
                  <a:pt x="8" y="288"/>
                  <a:pt x="8" y="288"/>
                </a:cubicBezTo>
                <a:cubicBezTo>
                  <a:pt x="6" y="287"/>
                  <a:pt x="5" y="285"/>
                  <a:pt x="6" y="283"/>
                </a:cubicBezTo>
                <a:cubicBezTo>
                  <a:pt x="6" y="283"/>
                  <a:pt x="6" y="283"/>
                  <a:pt x="6" y="283"/>
                </a:cubicBezTo>
                <a:cubicBezTo>
                  <a:pt x="7" y="281"/>
                  <a:pt x="9" y="281"/>
                  <a:pt x="11" y="282"/>
                </a:cubicBezTo>
                <a:cubicBezTo>
                  <a:pt x="11" y="282"/>
                  <a:pt x="11" y="282"/>
                  <a:pt x="11" y="282"/>
                </a:cubicBezTo>
                <a:cubicBezTo>
                  <a:pt x="55" y="305"/>
                  <a:pt x="55" y="305"/>
                  <a:pt x="55" y="305"/>
                </a:cubicBezTo>
                <a:cubicBezTo>
                  <a:pt x="29" y="289"/>
                  <a:pt x="6" y="275"/>
                  <a:pt x="6" y="275"/>
                </a:cubicBezTo>
                <a:cubicBezTo>
                  <a:pt x="6" y="275"/>
                  <a:pt x="6" y="275"/>
                  <a:pt x="6" y="275"/>
                </a:cubicBezTo>
                <a:cubicBezTo>
                  <a:pt x="4" y="274"/>
                  <a:pt x="4" y="272"/>
                  <a:pt x="5" y="270"/>
                </a:cubicBezTo>
                <a:cubicBezTo>
                  <a:pt x="5" y="270"/>
                  <a:pt x="5" y="270"/>
                  <a:pt x="5" y="270"/>
                </a:cubicBezTo>
                <a:cubicBezTo>
                  <a:pt x="6" y="268"/>
                  <a:pt x="8" y="268"/>
                  <a:pt x="8" y="268"/>
                </a:cubicBezTo>
                <a:cubicBezTo>
                  <a:pt x="8" y="268"/>
                  <a:pt x="8" y="268"/>
                  <a:pt x="8" y="268"/>
                </a:cubicBezTo>
                <a:cubicBezTo>
                  <a:pt x="10" y="268"/>
                  <a:pt x="11" y="269"/>
                  <a:pt x="12" y="269"/>
                </a:cubicBezTo>
                <a:cubicBezTo>
                  <a:pt x="12" y="269"/>
                  <a:pt x="12" y="269"/>
                  <a:pt x="12" y="269"/>
                </a:cubicBezTo>
                <a:cubicBezTo>
                  <a:pt x="13" y="269"/>
                  <a:pt x="13" y="269"/>
                  <a:pt x="13" y="269"/>
                </a:cubicBezTo>
                <a:cubicBezTo>
                  <a:pt x="13" y="269"/>
                  <a:pt x="13" y="269"/>
                  <a:pt x="13" y="269"/>
                </a:cubicBezTo>
                <a:cubicBezTo>
                  <a:pt x="13" y="269"/>
                  <a:pt x="12" y="269"/>
                  <a:pt x="12" y="269"/>
                </a:cubicBezTo>
                <a:cubicBezTo>
                  <a:pt x="12" y="269"/>
                  <a:pt x="12" y="269"/>
                  <a:pt x="12" y="269"/>
                </a:cubicBezTo>
                <a:cubicBezTo>
                  <a:pt x="7" y="265"/>
                  <a:pt x="4" y="263"/>
                  <a:pt x="3" y="261"/>
                </a:cubicBezTo>
                <a:cubicBezTo>
                  <a:pt x="3" y="261"/>
                  <a:pt x="3" y="261"/>
                  <a:pt x="3" y="261"/>
                </a:cubicBezTo>
                <a:cubicBezTo>
                  <a:pt x="2" y="261"/>
                  <a:pt x="1" y="261"/>
                  <a:pt x="1" y="258"/>
                </a:cubicBezTo>
                <a:cubicBezTo>
                  <a:pt x="1" y="258"/>
                  <a:pt x="1" y="258"/>
                  <a:pt x="1" y="258"/>
                </a:cubicBezTo>
                <a:cubicBezTo>
                  <a:pt x="1" y="258"/>
                  <a:pt x="1" y="256"/>
                  <a:pt x="3" y="255"/>
                </a:cubicBezTo>
                <a:cubicBezTo>
                  <a:pt x="3" y="255"/>
                  <a:pt x="3" y="255"/>
                  <a:pt x="3" y="255"/>
                </a:cubicBezTo>
                <a:cubicBezTo>
                  <a:pt x="4" y="254"/>
                  <a:pt x="6" y="254"/>
                  <a:pt x="7" y="255"/>
                </a:cubicBezTo>
                <a:cubicBezTo>
                  <a:pt x="7" y="255"/>
                  <a:pt x="7" y="255"/>
                  <a:pt x="7" y="255"/>
                </a:cubicBezTo>
                <a:cubicBezTo>
                  <a:pt x="60" y="283"/>
                  <a:pt x="60" y="283"/>
                  <a:pt x="60" y="283"/>
                </a:cubicBezTo>
                <a:cubicBezTo>
                  <a:pt x="35" y="268"/>
                  <a:pt x="14" y="254"/>
                  <a:pt x="6" y="249"/>
                </a:cubicBezTo>
                <a:cubicBezTo>
                  <a:pt x="6" y="249"/>
                  <a:pt x="6" y="249"/>
                  <a:pt x="6" y="249"/>
                </a:cubicBezTo>
                <a:cubicBezTo>
                  <a:pt x="4" y="248"/>
                  <a:pt x="3" y="247"/>
                  <a:pt x="2" y="246"/>
                </a:cubicBezTo>
                <a:cubicBezTo>
                  <a:pt x="2" y="246"/>
                  <a:pt x="2" y="246"/>
                  <a:pt x="2" y="246"/>
                </a:cubicBezTo>
                <a:cubicBezTo>
                  <a:pt x="2" y="245"/>
                  <a:pt x="2" y="245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2" y="242"/>
                </a:cubicBezTo>
                <a:cubicBezTo>
                  <a:pt x="2" y="242"/>
                  <a:pt x="2" y="242"/>
                  <a:pt x="2" y="242"/>
                </a:cubicBezTo>
                <a:cubicBezTo>
                  <a:pt x="2" y="241"/>
                  <a:pt x="3" y="239"/>
                  <a:pt x="5" y="239"/>
                </a:cubicBezTo>
                <a:cubicBezTo>
                  <a:pt x="5" y="239"/>
                  <a:pt x="5" y="239"/>
                  <a:pt x="5" y="239"/>
                </a:cubicBezTo>
                <a:cubicBezTo>
                  <a:pt x="5" y="239"/>
                  <a:pt x="6" y="239"/>
                  <a:pt x="7" y="240"/>
                </a:cubicBezTo>
                <a:cubicBezTo>
                  <a:pt x="7" y="240"/>
                  <a:pt x="7" y="240"/>
                  <a:pt x="7" y="240"/>
                </a:cubicBezTo>
                <a:cubicBezTo>
                  <a:pt x="25" y="250"/>
                  <a:pt x="25" y="250"/>
                  <a:pt x="25" y="250"/>
                </a:cubicBezTo>
                <a:cubicBezTo>
                  <a:pt x="23" y="248"/>
                  <a:pt x="21" y="247"/>
                  <a:pt x="19" y="246"/>
                </a:cubicBezTo>
                <a:cubicBezTo>
                  <a:pt x="19" y="246"/>
                  <a:pt x="19" y="246"/>
                  <a:pt x="19" y="246"/>
                </a:cubicBezTo>
                <a:cubicBezTo>
                  <a:pt x="13" y="242"/>
                  <a:pt x="9" y="239"/>
                  <a:pt x="7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36"/>
                  <a:pt x="6" y="236"/>
                  <a:pt x="6" y="234"/>
                </a:cubicBezTo>
                <a:cubicBezTo>
                  <a:pt x="6" y="234"/>
                  <a:pt x="6" y="234"/>
                  <a:pt x="6" y="234"/>
                </a:cubicBezTo>
                <a:cubicBezTo>
                  <a:pt x="6" y="234"/>
                  <a:pt x="6" y="233"/>
                  <a:pt x="6" y="232"/>
                </a:cubicBezTo>
                <a:cubicBezTo>
                  <a:pt x="6" y="232"/>
                  <a:pt x="6" y="232"/>
                  <a:pt x="6" y="232"/>
                </a:cubicBezTo>
                <a:cubicBezTo>
                  <a:pt x="6" y="232"/>
                  <a:pt x="6" y="232"/>
                  <a:pt x="6" y="231"/>
                </a:cubicBezTo>
                <a:cubicBezTo>
                  <a:pt x="6" y="231"/>
                  <a:pt x="6" y="231"/>
                  <a:pt x="6" y="231"/>
                </a:cubicBezTo>
                <a:cubicBezTo>
                  <a:pt x="7" y="231"/>
                  <a:pt x="8" y="230"/>
                  <a:pt x="10" y="230"/>
                </a:cubicBezTo>
                <a:cubicBezTo>
                  <a:pt x="10" y="230"/>
                  <a:pt x="10" y="230"/>
                  <a:pt x="10" y="230"/>
                </a:cubicBezTo>
                <a:cubicBezTo>
                  <a:pt x="11" y="230"/>
                  <a:pt x="11" y="230"/>
                  <a:pt x="11" y="230"/>
                </a:cubicBezTo>
                <a:cubicBezTo>
                  <a:pt x="11" y="230"/>
                  <a:pt x="11" y="230"/>
                  <a:pt x="11" y="230"/>
                </a:cubicBezTo>
                <a:cubicBezTo>
                  <a:pt x="11" y="230"/>
                  <a:pt x="12" y="230"/>
                  <a:pt x="12" y="230"/>
                </a:cubicBezTo>
                <a:cubicBezTo>
                  <a:pt x="12" y="230"/>
                  <a:pt x="12" y="230"/>
                  <a:pt x="12" y="230"/>
                </a:cubicBezTo>
                <a:cubicBezTo>
                  <a:pt x="12" y="231"/>
                  <a:pt x="13" y="231"/>
                  <a:pt x="13" y="231"/>
                </a:cubicBezTo>
                <a:cubicBezTo>
                  <a:pt x="13" y="231"/>
                  <a:pt x="13" y="231"/>
                  <a:pt x="13" y="231"/>
                </a:cubicBezTo>
                <a:cubicBezTo>
                  <a:pt x="15" y="232"/>
                  <a:pt x="16" y="233"/>
                  <a:pt x="19" y="234"/>
                </a:cubicBezTo>
                <a:cubicBezTo>
                  <a:pt x="19" y="234"/>
                  <a:pt x="19" y="234"/>
                  <a:pt x="19" y="234"/>
                </a:cubicBezTo>
                <a:cubicBezTo>
                  <a:pt x="23" y="236"/>
                  <a:pt x="29" y="240"/>
                  <a:pt x="36" y="244"/>
                </a:cubicBezTo>
                <a:cubicBezTo>
                  <a:pt x="36" y="244"/>
                  <a:pt x="36" y="244"/>
                  <a:pt x="36" y="244"/>
                </a:cubicBezTo>
                <a:cubicBezTo>
                  <a:pt x="51" y="252"/>
                  <a:pt x="71" y="264"/>
                  <a:pt x="93" y="276"/>
                </a:cubicBezTo>
                <a:cubicBezTo>
                  <a:pt x="93" y="276"/>
                  <a:pt x="93" y="276"/>
                  <a:pt x="93" y="276"/>
                </a:cubicBezTo>
                <a:cubicBezTo>
                  <a:pt x="103" y="282"/>
                  <a:pt x="113" y="288"/>
                  <a:pt x="123" y="293"/>
                </a:cubicBezTo>
                <a:cubicBezTo>
                  <a:pt x="123" y="293"/>
                  <a:pt x="123" y="293"/>
                  <a:pt x="123" y="293"/>
                </a:cubicBezTo>
                <a:cubicBezTo>
                  <a:pt x="7" y="221"/>
                  <a:pt x="7" y="221"/>
                  <a:pt x="7" y="221"/>
                </a:cubicBezTo>
                <a:cubicBezTo>
                  <a:pt x="5" y="219"/>
                  <a:pt x="4" y="217"/>
                  <a:pt x="5" y="215"/>
                </a:cubicBezTo>
                <a:cubicBezTo>
                  <a:pt x="5" y="215"/>
                  <a:pt x="5" y="215"/>
                  <a:pt x="5" y="215"/>
                </a:cubicBezTo>
                <a:cubicBezTo>
                  <a:pt x="6" y="214"/>
                  <a:pt x="9" y="213"/>
                  <a:pt x="10" y="214"/>
                </a:cubicBezTo>
                <a:cubicBezTo>
                  <a:pt x="10" y="214"/>
                  <a:pt x="10" y="214"/>
                  <a:pt x="10" y="214"/>
                </a:cubicBezTo>
                <a:cubicBezTo>
                  <a:pt x="156" y="296"/>
                  <a:pt x="156" y="296"/>
                  <a:pt x="156" y="296"/>
                </a:cubicBezTo>
                <a:cubicBezTo>
                  <a:pt x="150" y="292"/>
                  <a:pt x="144" y="289"/>
                  <a:pt x="138" y="285"/>
                </a:cubicBezTo>
                <a:cubicBezTo>
                  <a:pt x="138" y="285"/>
                  <a:pt x="138" y="285"/>
                  <a:pt x="138" y="285"/>
                </a:cubicBezTo>
                <a:cubicBezTo>
                  <a:pt x="83" y="252"/>
                  <a:pt x="24" y="218"/>
                  <a:pt x="8" y="208"/>
                </a:cubicBezTo>
                <a:cubicBezTo>
                  <a:pt x="8" y="208"/>
                  <a:pt x="8" y="208"/>
                  <a:pt x="8" y="208"/>
                </a:cubicBezTo>
                <a:cubicBezTo>
                  <a:pt x="6" y="206"/>
                  <a:pt x="5" y="205"/>
                  <a:pt x="4" y="204"/>
                </a:cubicBezTo>
                <a:cubicBezTo>
                  <a:pt x="4" y="204"/>
                  <a:pt x="4" y="204"/>
                  <a:pt x="4" y="204"/>
                </a:cubicBezTo>
                <a:cubicBezTo>
                  <a:pt x="4" y="204"/>
                  <a:pt x="3" y="203"/>
                  <a:pt x="3" y="201"/>
                </a:cubicBezTo>
                <a:cubicBezTo>
                  <a:pt x="3" y="201"/>
                  <a:pt x="3" y="201"/>
                  <a:pt x="3" y="201"/>
                </a:cubicBezTo>
                <a:cubicBezTo>
                  <a:pt x="3" y="201"/>
                  <a:pt x="3" y="200"/>
                  <a:pt x="3" y="199"/>
                </a:cubicBezTo>
                <a:cubicBezTo>
                  <a:pt x="3" y="199"/>
                  <a:pt x="3" y="199"/>
                  <a:pt x="3" y="199"/>
                </a:cubicBezTo>
                <a:cubicBezTo>
                  <a:pt x="3" y="199"/>
                  <a:pt x="3" y="199"/>
                  <a:pt x="4" y="199"/>
                </a:cubicBezTo>
                <a:cubicBezTo>
                  <a:pt x="4" y="199"/>
                  <a:pt x="4" y="199"/>
                  <a:pt x="4" y="199"/>
                </a:cubicBezTo>
                <a:cubicBezTo>
                  <a:pt x="4" y="199"/>
                  <a:pt x="4" y="198"/>
                  <a:pt x="5" y="198"/>
                </a:cubicBezTo>
                <a:cubicBezTo>
                  <a:pt x="5" y="198"/>
                  <a:pt x="5" y="198"/>
                  <a:pt x="5" y="198"/>
                </a:cubicBezTo>
                <a:cubicBezTo>
                  <a:pt x="5" y="198"/>
                  <a:pt x="5" y="198"/>
                  <a:pt x="6" y="198"/>
                </a:cubicBezTo>
                <a:cubicBezTo>
                  <a:pt x="6" y="198"/>
                  <a:pt x="6" y="198"/>
                  <a:pt x="6" y="198"/>
                </a:cubicBezTo>
                <a:cubicBezTo>
                  <a:pt x="6" y="198"/>
                  <a:pt x="6" y="198"/>
                  <a:pt x="6" y="198"/>
                </a:cubicBezTo>
                <a:cubicBezTo>
                  <a:pt x="6" y="197"/>
                  <a:pt x="6" y="197"/>
                  <a:pt x="7" y="197"/>
                </a:cubicBezTo>
                <a:cubicBezTo>
                  <a:pt x="7" y="197"/>
                  <a:pt x="7" y="197"/>
                  <a:pt x="7" y="197"/>
                </a:cubicBezTo>
                <a:cubicBezTo>
                  <a:pt x="8" y="198"/>
                  <a:pt x="8" y="198"/>
                  <a:pt x="8" y="198"/>
                </a:cubicBezTo>
                <a:cubicBezTo>
                  <a:pt x="8" y="198"/>
                  <a:pt x="8" y="198"/>
                  <a:pt x="8" y="198"/>
                </a:cubicBezTo>
                <a:cubicBezTo>
                  <a:pt x="9" y="198"/>
                  <a:pt x="9" y="198"/>
                  <a:pt x="9" y="198"/>
                </a:cubicBezTo>
                <a:cubicBezTo>
                  <a:pt x="9" y="198"/>
                  <a:pt x="9" y="198"/>
                  <a:pt x="9" y="198"/>
                </a:cubicBezTo>
                <a:cubicBezTo>
                  <a:pt x="10" y="199"/>
                  <a:pt x="11" y="199"/>
                  <a:pt x="12" y="200"/>
                </a:cubicBezTo>
                <a:cubicBezTo>
                  <a:pt x="12" y="200"/>
                  <a:pt x="12" y="200"/>
                  <a:pt x="12" y="200"/>
                </a:cubicBezTo>
                <a:cubicBezTo>
                  <a:pt x="14" y="201"/>
                  <a:pt x="17" y="202"/>
                  <a:pt x="21" y="204"/>
                </a:cubicBezTo>
                <a:cubicBezTo>
                  <a:pt x="21" y="204"/>
                  <a:pt x="21" y="204"/>
                  <a:pt x="21" y="204"/>
                </a:cubicBezTo>
                <a:cubicBezTo>
                  <a:pt x="28" y="208"/>
                  <a:pt x="38" y="214"/>
                  <a:pt x="50" y="221"/>
                </a:cubicBezTo>
                <a:cubicBezTo>
                  <a:pt x="50" y="221"/>
                  <a:pt x="50" y="221"/>
                  <a:pt x="50" y="221"/>
                </a:cubicBezTo>
                <a:cubicBezTo>
                  <a:pt x="75" y="235"/>
                  <a:pt x="106" y="254"/>
                  <a:pt x="138" y="272"/>
                </a:cubicBezTo>
                <a:cubicBezTo>
                  <a:pt x="138" y="272"/>
                  <a:pt x="138" y="272"/>
                  <a:pt x="138" y="272"/>
                </a:cubicBezTo>
                <a:cubicBezTo>
                  <a:pt x="78" y="236"/>
                  <a:pt x="16" y="200"/>
                  <a:pt x="7" y="194"/>
                </a:cubicBezTo>
                <a:cubicBezTo>
                  <a:pt x="7" y="194"/>
                  <a:pt x="7" y="194"/>
                  <a:pt x="7" y="194"/>
                </a:cubicBezTo>
                <a:cubicBezTo>
                  <a:pt x="6" y="193"/>
                  <a:pt x="6" y="193"/>
                  <a:pt x="5" y="192"/>
                </a:cubicBezTo>
                <a:cubicBezTo>
                  <a:pt x="5" y="192"/>
                  <a:pt x="5" y="192"/>
                  <a:pt x="5" y="192"/>
                </a:cubicBezTo>
                <a:cubicBezTo>
                  <a:pt x="5" y="192"/>
                  <a:pt x="4" y="192"/>
                  <a:pt x="4" y="190"/>
                </a:cubicBezTo>
                <a:cubicBezTo>
                  <a:pt x="4" y="190"/>
                  <a:pt x="4" y="190"/>
                  <a:pt x="4" y="190"/>
                </a:cubicBezTo>
                <a:cubicBezTo>
                  <a:pt x="4" y="189"/>
                  <a:pt x="4" y="189"/>
                  <a:pt x="5" y="188"/>
                </a:cubicBezTo>
                <a:cubicBezTo>
                  <a:pt x="5" y="188"/>
                  <a:pt x="5" y="188"/>
                  <a:pt x="5" y="188"/>
                </a:cubicBezTo>
                <a:cubicBezTo>
                  <a:pt x="5" y="188"/>
                  <a:pt x="5" y="187"/>
                  <a:pt x="6" y="187"/>
                </a:cubicBezTo>
                <a:cubicBezTo>
                  <a:pt x="6" y="187"/>
                  <a:pt x="6" y="187"/>
                  <a:pt x="6" y="187"/>
                </a:cubicBezTo>
                <a:cubicBezTo>
                  <a:pt x="7" y="186"/>
                  <a:pt x="8" y="186"/>
                  <a:pt x="9" y="186"/>
                </a:cubicBezTo>
                <a:cubicBezTo>
                  <a:pt x="9" y="186"/>
                  <a:pt x="9" y="186"/>
                  <a:pt x="9" y="186"/>
                </a:cubicBezTo>
                <a:cubicBezTo>
                  <a:pt x="10" y="186"/>
                  <a:pt x="10" y="186"/>
                  <a:pt x="10" y="186"/>
                </a:cubicBezTo>
                <a:cubicBezTo>
                  <a:pt x="47" y="208"/>
                  <a:pt x="47" y="208"/>
                  <a:pt x="47" y="208"/>
                </a:cubicBezTo>
                <a:cubicBezTo>
                  <a:pt x="38" y="202"/>
                  <a:pt x="31" y="197"/>
                  <a:pt x="25" y="193"/>
                </a:cubicBezTo>
                <a:cubicBezTo>
                  <a:pt x="25" y="193"/>
                  <a:pt x="25" y="193"/>
                  <a:pt x="25" y="193"/>
                </a:cubicBezTo>
                <a:cubicBezTo>
                  <a:pt x="16" y="187"/>
                  <a:pt x="10" y="183"/>
                  <a:pt x="8" y="180"/>
                </a:cubicBezTo>
                <a:cubicBezTo>
                  <a:pt x="8" y="180"/>
                  <a:pt x="8" y="180"/>
                  <a:pt x="8" y="180"/>
                </a:cubicBezTo>
                <a:cubicBezTo>
                  <a:pt x="7" y="179"/>
                  <a:pt x="6" y="179"/>
                  <a:pt x="6" y="176"/>
                </a:cubicBezTo>
                <a:cubicBezTo>
                  <a:pt x="6" y="176"/>
                  <a:pt x="6" y="176"/>
                  <a:pt x="6" y="176"/>
                </a:cubicBezTo>
                <a:cubicBezTo>
                  <a:pt x="6" y="176"/>
                  <a:pt x="6" y="175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3"/>
                </a:cubicBezTo>
                <a:cubicBezTo>
                  <a:pt x="7" y="173"/>
                  <a:pt x="7" y="173"/>
                  <a:pt x="7" y="173"/>
                </a:cubicBezTo>
                <a:cubicBezTo>
                  <a:pt x="7" y="173"/>
                  <a:pt x="7" y="173"/>
                  <a:pt x="7" y="173"/>
                </a:cubicBezTo>
                <a:cubicBezTo>
                  <a:pt x="8" y="172"/>
                  <a:pt x="10" y="172"/>
                  <a:pt x="10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12" y="172"/>
                  <a:pt x="13" y="173"/>
                  <a:pt x="15" y="174"/>
                </a:cubicBezTo>
                <a:cubicBezTo>
                  <a:pt x="15" y="174"/>
                  <a:pt x="15" y="174"/>
                  <a:pt x="15" y="174"/>
                </a:cubicBezTo>
                <a:cubicBezTo>
                  <a:pt x="17" y="174"/>
                  <a:pt x="19" y="175"/>
                  <a:pt x="21" y="177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27" y="179"/>
                  <a:pt x="34" y="183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58" y="197"/>
                  <a:pt x="81" y="211"/>
                  <a:pt x="105" y="225"/>
                </a:cubicBezTo>
                <a:cubicBezTo>
                  <a:pt x="105" y="225"/>
                  <a:pt x="105" y="225"/>
                  <a:pt x="105" y="225"/>
                </a:cubicBezTo>
                <a:cubicBezTo>
                  <a:pt x="154" y="255"/>
                  <a:pt x="213" y="290"/>
                  <a:pt x="257" y="316"/>
                </a:cubicBezTo>
                <a:cubicBezTo>
                  <a:pt x="257" y="316"/>
                  <a:pt x="257" y="316"/>
                  <a:pt x="257" y="316"/>
                </a:cubicBezTo>
                <a:cubicBezTo>
                  <a:pt x="266" y="321"/>
                  <a:pt x="276" y="327"/>
                  <a:pt x="284" y="331"/>
                </a:cubicBezTo>
                <a:cubicBezTo>
                  <a:pt x="284" y="331"/>
                  <a:pt x="284" y="331"/>
                  <a:pt x="284" y="331"/>
                </a:cubicBezTo>
                <a:cubicBezTo>
                  <a:pt x="280" y="329"/>
                  <a:pt x="277" y="327"/>
                  <a:pt x="273" y="325"/>
                </a:cubicBezTo>
                <a:cubicBezTo>
                  <a:pt x="273" y="325"/>
                  <a:pt x="273" y="325"/>
                  <a:pt x="273" y="325"/>
                </a:cubicBezTo>
                <a:cubicBezTo>
                  <a:pt x="248" y="309"/>
                  <a:pt x="213" y="288"/>
                  <a:pt x="178" y="267"/>
                </a:cubicBezTo>
                <a:cubicBezTo>
                  <a:pt x="178" y="267"/>
                  <a:pt x="178" y="267"/>
                  <a:pt x="178" y="267"/>
                </a:cubicBezTo>
                <a:cubicBezTo>
                  <a:pt x="106" y="224"/>
                  <a:pt x="30" y="179"/>
                  <a:pt x="9" y="164"/>
                </a:cubicBezTo>
                <a:cubicBezTo>
                  <a:pt x="9" y="164"/>
                  <a:pt x="9" y="164"/>
                  <a:pt x="9" y="164"/>
                </a:cubicBezTo>
                <a:cubicBezTo>
                  <a:pt x="6" y="162"/>
                  <a:pt x="4" y="161"/>
                  <a:pt x="3" y="159"/>
                </a:cubicBezTo>
                <a:cubicBezTo>
                  <a:pt x="3" y="159"/>
                  <a:pt x="3" y="159"/>
                  <a:pt x="3" y="159"/>
                </a:cubicBezTo>
                <a:cubicBezTo>
                  <a:pt x="3" y="159"/>
                  <a:pt x="2" y="158"/>
                  <a:pt x="2" y="156"/>
                </a:cubicBezTo>
                <a:cubicBezTo>
                  <a:pt x="2" y="156"/>
                  <a:pt x="2" y="156"/>
                  <a:pt x="2" y="156"/>
                </a:cubicBezTo>
                <a:cubicBezTo>
                  <a:pt x="2" y="156"/>
                  <a:pt x="2" y="155"/>
                  <a:pt x="3" y="154"/>
                </a:cubicBezTo>
                <a:cubicBezTo>
                  <a:pt x="3" y="154"/>
                  <a:pt x="3" y="154"/>
                  <a:pt x="3" y="154"/>
                </a:cubicBezTo>
                <a:cubicBezTo>
                  <a:pt x="4" y="153"/>
                  <a:pt x="5" y="153"/>
                  <a:pt x="6" y="153"/>
                </a:cubicBezTo>
                <a:cubicBezTo>
                  <a:pt x="6" y="153"/>
                  <a:pt x="6" y="153"/>
                  <a:pt x="6" y="153"/>
                </a:cubicBezTo>
                <a:cubicBezTo>
                  <a:pt x="7" y="153"/>
                  <a:pt x="7" y="153"/>
                  <a:pt x="8" y="153"/>
                </a:cubicBezTo>
                <a:cubicBezTo>
                  <a:pt x="8" y="153"/>
                  <a:pt x="8" y="153"/>
                  <a:pt x="8" y="153"/>
                </a:cubicBezTo>
                <a:cubicBezTo>
                  <a:pt x="8" y="153"/>
                  <a:pt x="9" y="153"/>
                  <a:pt x="9" y="153"/>
                </a:cubicBezTo>
                <a:cubicBezTo>
                  <a:pt x="9" y="153"/>
                  <a:pt x="9" y="153"/>
                  <a:pt x="9" y="153"/>
                </a:cubicBezTo>
                <a:cubicBezTo>
                  <a:pt x="10" y="154"/>
                  <a:pt x="11" y="154"/>
                  <a:pt x="12" y="155"/>
                </a:cubicBezTo>
                <a:cubicBezTo>
                  <a:pt x="12" y="155"/>
                  <a:pt x="12" y="155"/>
                  <a:pt x="12" y="155"/>
                </a:cubicBezTo>
                <a:cubicBezTo>
                  <a:pt x="13" y="155"/>
                  <a:pt x="14" y="156"/>
                  <a:pt x="14" y="156"/>
                </a:cubicBezTo>
                <a:cubicBezTo>
                  <a:pt x="14" y="156"/>
                  <a:pt x="14" y="156"/>
                  <a:pt x="14" y="156"/>
                </a:cubicBezTo>
                <a:cubicBezTo>
                  <a:pt x="10" y="153"/>
                  <a:pt x="7" y="151"/>
                  <a:pt x="6" y="149"/>
                </a:cubicBezTo>
                <a:cubicBezTo>
                  <a:pt x="6" y="149"/>
                  <a:pt x="6" y="149"/>
                  <a:pt x="6" y="149"/>
                </a:cubicBezTo>
                <a:cubicBezTo>
                  <a:pt x="5" y="148"/>
                  <a:pt x="4" y="147"/>
                  <a:pt x="4" y="144"/>
                </a:cubicBezTo>
                <a:cubicBezTo>
                  <a:pt x="4" y="144"/>
                  <a:pt x="4" y="144"/>
                  <a:pt x="4" y="144"/>
                </a:cubicBezTo>
                <a:cubicBezTo>
                  <a:pt x="4" y="144"/>
                  <a:pt x="4" y="143"/>
                  <a:pt x="5" y="142"/>
                </a:cubicBezTo>
                <a:cubicBezTo>
                  <a:pt x="5" y="142"/>
                  <a:pt x="5" y="142"/>
                  <a:pt x="5" y="142"/>
                </a:cubicBezTo>
                <a:cubicBezTo>
                  <a:pt x="6" y="140"/>
                  <a:pt x="8" y="140"/>
                  <a:pt x="9" y="141"/>
                </a:cubicBezTo>
                <a:cubicBezTo>
                  <a:pt x="9" y="141"/>
                  <a:pt x="9" y="141"/>
                  <a:pt x="9" y="141"/>
                </a:cubicBezTo>
                <a:cubicBezTo>
                  <a:pt x="105" y="196"/>
                  <a:pt x="105" y="196"/>
                  <a:pt x="105" y="196"/>
                </a:cubicBezTo>
                <a:cubicBezTo>
                  <a:pt x="53" y="164"/>
                  <a:pt x="13" y="139"/>
                  <a:pt x="4" y="132"/>
                </a:cubicBezTo>
                <a:cubicBezTo>
                  <a:pt x="4" y="132"/>
                  <a:pt x="4" y="132"/>
                  <a:pt x="4" y="132"/>
                </a:cubicBezTo>
                <a:cubicBezTo>
                  <a:pt x="3" y="131"/>
                  <a:pt x="3" y="131"/>
                  <a:pt x="2" y="130"/>
                </a:cubicBezTo>
                <a:cubicBezTo>
                  <a:pt x="2" y="130"/>
                  <a:pt x="2" y="130"/>
                  <a:pt x="2" y="130"/>
                </a:cubicBezTo>
                <a:cubicBezTo>
                  <a:pt x="2" y="130"/>
                  <a:pt x="1" y="129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7"/>
                  <a:pt x="1" y="126"/>
                  <a:pt x="3" y="125"/>
                </a:cubicBezTo>
                <a:cubicBezTo>
                  <a:pt x="3" y="125"/>
                  <a:pt x="3" y="125"/>
                  <a:pt x="3" y="125"/>
                </a:cubicBezTo>
                <a:cubicBezTo>
                  <a:pt x="4" y="124"/>
                  <a:pt x="4" y="124"/>
                  <a:pt x="5" y="124"/>
                </a:cubicBezTo>
                <a:cubicBezTo>
                  <a:pt x="5" y="124"/>
                  <a:pt x="5" y="124"/>
                  <a:pt x="5" y="124"/>
                </a:cubicBezTo>
                <a:cubicBezTo>
                  <a:pt x="6" y="124"/>
                  <a:pt x="6" y="124"/>
                  <a:pt x="7" y="124"/>
                </a:cubicBezTo>
                <a:cubicBezTo>
                  <a:pt x="7" y="124"/>
                  <a:pt x="7" y="124"/>
                  <a:pt x="7" y="124"/>
                </a:cubicBezTo>
                <a:cubicBezTo>
                  <a:pt x="7" y="124"/>
                  <a:pt x="28" y="137"/>
                  <a:pt x="60" y="155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86" y="170"/>
                  <a:pt x="119" y="189"/>
                  <a:pt x="154" y="209"/>
                </a:cubicBezTo>
                <a:cubicBezTo>
                  <a:pt x="154" y="209"/>
                  <a:pt x="154" y="209"/>
                  <a:pt x="154" y="209"/>
                </a:cubicBezTo>
                <a:cubicBezTo>
                  <a:pt x="90" y="169"/>
                  <a:pt x="31" y="133"/>
                  <a:pt x="13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0" y="117"/>
                  <a:pt x="8" y="116"/>
                  <a:pt x="7" y="115"/>
                </a:cubicBezTo>
                <a:cubicBezTo>
                  <a:pt x="7" y="115"/>
                  <a:pt x="7" y="115"/>
                  <a:pt x="7" y="115"/>
                </a:cubicBezTo>
                <a:cubicBezTo>
                  <a:pt x="6" y="114"/>
                  <a:pt x="6" y="114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1"/>
                </a:cubicBezTo>
                <a:cubicBezTo>
                  <a:pt x="5" y="111"/>
                  <a:pt x="5" y="111"/>
                  <a:pt x="5" y="111"/>
                </a:cubicBezTo>
                <a:cubicBezTo>
                  <a:pt x="5" y="111"/>
                  <a:pt x="6" y="110"/>
                  <a:pt x="6" y="110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0"/>
                  <a:pt x="6" y="110"/>
                  <a:pt x="6" y="110"/>
                </a:cubicBezTo>
                <a:cubicBezTo>
                  <a:pt x="7" y="108"/>
                  <a:pt x="9" y="108"/>
                  <a:pt x="10" y="108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13" y="108"/>
                  <a:pt x="15" y="109"/>
                  <a:pt x="19" y="110"/>
                </a:cubicBezTo>
                <a:cubicBezTo>
                  <a:pt x="19" y="110"/>
                  <a:pt x="19" y="110"/>
                  <a:pt x="19" y="110"/>
                </a:cubicBezTo>
                <a:cubicBezTo>
                  <a:pt x="22" y="112"/>
                  <a:pt x="27" y="114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5" y="118"/>
                  <a:pt x="39" y="120"/>
                  <a:pt x="42" y="121"/>
                </a:cubicBezTo>
                <a:cubicBezTo>
                  <a:pt x="42" y="121"/>
                  <a:pt x="42" y="121"/>
                  <a:pt x="42" y="121"/>
                </a:cubicBezTo>
                <a:cubicBezTo>
                  <a:pt x="36" y="118"/>
                  <a:pt x="30" y="114"/>
                  <a:pt x="26" y="111"/>
                </a:cubicBezTo>
                <a:cubicBezTo>
                  <a:pt x="26" y="111"/>
                  <a:pt x="26" y="111"/>
                  <a:pt x="26" y="111"/>
                </a:cubicBezTo>
                <a:cubicBezTo>
                  <a:pt x="15" y="104"/>
                  <a:pt x="7" y="99"/>
                  <a:pt x="4" y="95"/>
                </a:cubicBezTo>
                <a:cubicBezTo>
                  <a:pt x="4" y="95"/>
                  <a:pt x="4" y="95"/>
                  <a:pt x="4" y="95"/>
                </a:cubicBezTo>
                <a:cubicBezTo>
                  <a:pt x="3" y="94"/>
                  <a:pt x="2" y="94"/>
                  <a:pt x="2" y="91"/>
                </a:cubicBezTo>
                <a:cubicBezTo>
                  <a:pt x="2" y="91"/>
                  <a:pt x="2" y="91"/>
                  <a:pt x="2" y="91"/>
                </a:cubicBezTo>
                <a:cubicBezTo>
                  <a:pt x="2" y="91"/>
                  <a:pt x="2" y="89"/>
                  <a:pt x="3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4" y="87"/>
                  <a:pt x="6" y="87"/>
                  <a:pt x="8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243" y="225"/>
                  <a:pt x="243" y="225"/>
                  <a:pt x="243" y="225"/>
                </a:cubicBezTo>
                <a:cubicBezTo>
                  <a:pt x="235" y="221"/>
                  <a:pt x="227" y="216"/>
                  <a:pt x="219" y="211"/>
                </a:cubicBezTo>
                <a:cubicBezTo>
                  <a:pt x="219" y="211"/>
                  <a:pt x="219" y="211"/>
                  <a:pt x="219" y="211"/>
                </a:cubicBezTo>
                <a:cubicBezTo>
                  <a:pt x="147" y="169"/>
                  <a:pt x="66" y="122"/>
                  <a:pt x="28" y="98"/>
                </a:cubicBezTo>
                <a:cubicBezTo>
                  <a:pt x="28" y="98"/>
                  <a:pt x="28" y="98"/>
                  <a:pt x="28" y="98"/>
                </a:cubicBezTo>
                <a:cubicBezTo>
                  <a:pt x="17" y="91"/>
                  <a:pt x="10" y="86"/>
                  <a:pt x="7" y="83"/>
                </a:cubicBezTo>
                <a:cubicBezTo>
                  <a:pt x="7" y="83"/>
                  <a:pt x="7" y="83"/>
                  <a:pt x="7" y="83"/>
                </a:cubicBezTo>
                <a:cubicBezTo>
                  <a:pt x="6" y="82"/>
                  <a:pt x="5" y="82"/>
                  <a:pt x="5" y="79"/>
                </a:cubicBezTo>
                <a:cubicBezTo>
                  <a:pt x="5" y="79"/>
                  <a:pt x="5" y="79"/>
                  <a:pt x="5" y="79"/>
                </a:cubicBezTo>
                <a:cubicBezTo>
                  <a:pt x="5" y="78"/>
                  <a:pt x="5" y="77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7" y="75"/>
                  <a:pt x="8" y="75"/>
                  <a:pt x="9" y="75"/>
                </a:cubicBezTo>
                <a:cubicBezTo>
                  <a:pt x="9" y="75"/>
                  <a:pt x="9" y="75"/>
                  <a:pt x="9" y="75"/>
                </a:cubicBezTo>
                <a:cubicBezTo>
                  <a:pt x="11" y="75"/>
                  <a:pt x="11" y="75"/>
                  <a:pt x="12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3" y="76"/>
                  <a:pt x="14" y="77"/>
                  <a:pt x="15" y="78"/>
                </a:cubicBezTo>
                <a:cubicBezTo>
                  <a:pt x="15" y="78"/>
                  <a:pt x="15" y="78"/>
                  <a:pt x="15" y="78"/>
                </a:cubicBezTo>
                <a:cubicBezTo>
                  <a:pt x="18" y="79"/>
                  <a:pt x="22" y="81"/>
                  <a:pt x="27" y="84"/>
                </a:cubicBezTo>
                <a:cubicBezTo>
                  <a:pt x="27" y="84"/>
                  <a:pt x="27" y="84"/>
                  <a:pt x="27" y="84"/>
                </a:cubicBezTo>
                <a:cubicBezTo>
                  <a:pt x="36" y="89"/>
                  <a:pt x="50" y="96"/>
                  <a:pt x="65" y="105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91" y="120"/>
                  <a:pt x="122" y="138"/>
                  <a:pt x="155" y="157"/>
                </a:cubicBezTo>
                <a:cubicBezTo>
                  <a:pt x="155" y="157"/>
                  <a:pt x="155" y="157"/>
                  <a:pt x="155" y="157"/>
                </a:cubicBezTo>
                <a:cubicBezTo>
                  <a:pt x="2" y="62"/>
                  <a:pt x="2" y="62"/>
                  <a:pt x="2" y="62"/>
                </a:cubicBezTo>
                <a:cubicBezTo>
                  <a:pt x="1" y="60"/>
                  <a:pt x="0" y="58"/>
                  <a:pt x="1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2" y="54"/>
                  <a:pt x="4" y="54"/>
                  <a:pt x="5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7" y="55"/>
                  <a:pt x="9" y="55"/>
                  <a:pt x="1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5" y="58"/>
                  <a:pt x="19" y="60"/>
                  <a:pt x="23" y="62"/>
                </a:cubicBezTo>
                <a:cubicBezTo>
                  <a:pt x="23" y="62"/>
                  <a:pt x="23" y="62"/>
                  <a:pt x="23" y="62"/>
                </a:cubicBezTo>
                <a:cubicBezTo>
                  <a:pt x="32" y="67"/>
                  <a:pt x="45" y="74"/>
                  <a:pt x="59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88" y="98"/>
                  <a:pt x="125" y="120"/>
                  <a:pt x="163" y="143"/>
                </a:cubicBezTo>
                <a:cubicBezTo>
                  <a:pt x="163" y="143"/>
                  <a:pt x="163" y="143"/>
                  <a:pt x="163" y="143"/>
                </a:cubicBezTo>
                <a:cubicBezTo>
                  <a:pt x="7" y="45"/>
                  <a:pt x="7" y="45"/>
                  <a:pt x="7" y="45"/>
                </a:cubicBezTo>
                <a:cubicBezTo>
                  <a:pt x="5" y="44"/>
                  <a:pt x="5" y="42"/>
                  <a:pt x="6" y="40"/>
                </a:cubicBezTo>
                <a:cubicBezTo>
                  <a:pt x="6" y="40"/>
                  <a:pt x="6" y="40"/>
                  <a:pt x="6" y="40"/>
                </a:cubicBezTo>
                <a:cubicBezTo>
                  <a:pt x="7" y="39"/>
                  <a:pt x="9" y="38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87" y="139"/>
                  <a:pt x="187" y="139"/>
                  <a:pt x="187" y="139"/>
                </a:cubicBezTo>
                <a:cubicBezTo>
                  <a:pt x="158" y="122"/>
                  <a:pt x="158" y="122"/>
                  <a:pt x="158" y="122"/>
                </a:cubicBezTo>
                <a:cubicBezTo>
                  <a:pt x="80" y="74"/>
                  <a:pt x="9" y="29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5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3"/>
                  <a:pt x="4" y="23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0"/>
                  <a:pt x="6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8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229" y="156"/>
                  <a:pt x="300" y="199"/>
                  <a:pt x="336" y="218"/>
                </a:cubicBezTo>
                <a:cubicBezTo>
                  <a:pt x="336" y="218"/>
                  <a:pt x="336" y="218"/>
                  <a:pt x="336" y="218"/>
                </a:cubicBezTo>
                <a:cubicBezTo>
                  <a:pt x="329" y="213"/>
                  <a:pt x="319" y="207"/>
                  <a:pt x="309" y="201"/>
                </a:cubicBezTo>
                <a:cubicBezTo>
                  <a:pt x="309" y="201"/>
                  <a:pt x="309" y="201"/>
                  <a:pt x="309" y="201"/>
                </a:cubicBezTo>
                <a:cubicBezTo>
                  <a:pt x="280" y="182"/>
                  <a:pt x="241" y="159"/>
                  <a:pt x="200" y="135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119" y="86"/>
                  <a:pt x="32" y="35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5" y="16"/>
                  <a:pt x="3" y="14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1" y="12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9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8" y="6"/>
                  <a:pt x="9" y="7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6" y="10"/>
                  <a:pt x="20" y="12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36" y="20"/>
                  <a:pt x="49" y="28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18" y="8"/>
                  <a:pt x="18" y="8"/>
                  <a:pt x="18" y="8"/>
                </a:cubicBezTo>
                <a:cubicBezTo>
                  <a:pt x="16" y="7"/>
                  <a:pt x="16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1"/>
                  <a:pt x="24" y="2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30" y="4"/>
                  <a:pt x="34" y="6"/>
                  <a:pt x="38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7" y="14"/>
                  <a:pt x="59" y="21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9" y="32"/>
                  <a:pt x="85" y="35"/>
                  <a:pt x="91" y="39"/>
                </a:cubicBezTo>
                <a:cubicBezTo>
                  <a:pt x="91" y="39"/>
                  <a:pt x="91" y="39"/>
                  <a:pt x="91" y="39"/>
                </a:cubicBezTo>
                <a:cubicBezTo>
                  <a:pt x="68" y="24"/>
                  <a:pt x="51" y="14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6" y="10"/>
                  <a:pt x="45" y="10"/>
                  <a:pt x="45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8"/>
                  <a:pt x="44" y="8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6"/>
                  <a:pt x="44" y="6"/>
                  <a:pt x="44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4" y="4"/>
                  <a:pt x="44" y="4"/>
                  <a:pt x="45" y="4"/>
                </a:cubicBezTo>
                <a:cubicBezTo>
                  <a:pt x="45" y="4"/>
                  <a:pt x="45" y="4"/>
                  <a:pt x="45" y="4"/>
                </a:cubicBezTo>
                <a:cubicBezTo>
                  <a:pt x="46" y="2"/>
                  <a:pt x="47" y="2"/>
                  <a:pt x="48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52" y="2"/>
                  <a:pt x="56" y="5"/>
                  <a:pt x="6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71" y="12"/>
                  <a:pt x="81" y="17"/>
                  <a:pt x="92" y="24"/>
                </a:cubicBezTo>
                <a:cubicBezTo>
                  <a:pt x="92" y="24"/>
                  <a:pt x="92" y="24"/>
                  <a:pt x="92" y="24"/>
                </a:cubicBezTo>
                <a:cubicBezTo>
                  <a:pt x="103" y="30"/>
                  <a:pt x="115" y="37"/>
                  <a:pt x="128" y="44"/>
                </a:cubicBezTo>
                <a:cubicBezTo>
                  <a:pt x="128" y="44"/>
                  <a:pt x="128" y="44"/>
                  <a:pt x="128" y="44"/>
                </a:cubicBezTo>
                <a:cubicBezTo>
                  <a:pt x="124" y="42"/>
                  <a:pt x="120" y="39"/>
                  <a:pt x="116" y="37"/>
                </a:cubicBezTo>
                <a:cubicBezTo>
                  <a:pt x="116" y="37"/>
                  <a:pt x="116" y="37"/>
                  <a:pt x="116" y="37"/>
                </a:cubicBezTo>
                <a:cubicBezTo>
                  <a:pt x="89" y="20"/>
                  <a:pt x="72" y="9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7"/>
                  <a:pt x="70" y="7"/>
                </a:cubicBezTo>
                <a:cubicBezTo>
                  <a:pt x="70" y="7"/>
                  <a:pt x="70" y="7"/>
                  <a:pt x="70" y="7"/>
                </a:cubicBezTo>
                <a:cubicBezTo>
                  <a:pt x="69" y="7"/>
                  <a:pt x="69" y="7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4"/>
                  <a:pt x="69" y="3"/>
                  <a:pt x="71" y="2"/>
                </a:cubicBezTo>
                <a:cubicBezTo>
                  <a:pt x="71" y="2"/>
                  <a:pt x="71" y="2"/>
                  <a:pt x="71" y="2"/>
                </a:cubicBezTo>
                <a:cubicBezTo>
                  <a:pt x="71" y="1"/>
                  <a:pt x="73" y="1"/>
                  <a:pt x="73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5" y="1"/>
                  <a:pt x="76" y="2"/>
                  <a:pt x="79" y="3"/>
                </a:cubicBezTo>
                <a:cubicBezTo>
                  <a:pt x="79" y="3"/>
                  <a:pt x="79" y="3"/>
                  <a:pt x="79" y="3"/>
                </a:cubicBezTo>
                <a:cubicBezTo>
                  <a:pt x="81" y="4"/>
                  <a:pt x="83" y="5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91" y="9"/>
                  <a:pt x="97" y="12"/>
                  <a:pt x="103" y="16"/>
                </a:cubicBezTo>
                <a:cubicBezTo>
                  <a:pt x="103" y="16"/>
                  <a:pt x="103" y="16"/>
                  <a:pt x="103" y="16"/>
                </a:cubicBezTo>
                <a:cubicBezTo>
                  <a:pt x="100" y="14"/>
                  <a:pt x="98" y="12"/>
                  <a:pt x="97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0"/>
                  <a:pt x="96" y="10"/>
                  <a:pt x="95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7"/>
                  <a:pt x="95" y="6"/>
                  <a:pt x="96" y="4"/>
                </a:cubicBezTo>
                <a:cubicBezTo>
                  <a:pt x="96" y="4"/>
                  <a:pt x="96" y="4"/>
                  <a:pt x="96" y="4"/>
                </a:cubicBezTo>
                <a:cubicBezTo>
                  <a:pt x="98" y="3"/>
                  <a:pt x="99" y="3"/>
                  <a:pt x="101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101" y="4"/>
                  <a:pt x="162" y="38"/>
                  <a:pt x="225" y="74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7" y="74"/>
                  <a:pt x="228" y="75"/>
                  <a:pt x="229" y="76"/>
                </a:cubicBezTo>
                <a:cubicBezTo>
                  <a:pt x="229" y="76"/>
                  <a:pt x="229" y="76"/>
                  <a:pt x="229" y="76"/>
                </a:cubicBezTo>
                <a:cubicBezTo>
                  <a:pt x="123" y="10"/>
                  <a:pt x="123" y="10"/>
                  <a:pt x="123" y="10"/>
                </a:cubicBezTo>
                <a:cubicBezTo>
                  <a:pt x="122" y="9"/>
                  <a:pt x="121" y="7"/>
                  <a:pt x="122" y="5"/>
                </a:cubicBezTo>
                <a:cubicBezTo>
                  <a:pt x="122" y="5"/>
                  <a:pt x="122" y="5"/>
                  <a:pt x="122" y="5"/>
                </a:cubicBezTo>
                <a:cubicBezTo>
                  <a:pt x="123" y="3"/>
                  <a:pt x="125" y="3"/>
                  <a:pt x="126" y="3"/>
                </a:cubicBezTo>
                <a:cubicBezTo>
                  <a:pt x="126" y="3"/>
                  <a:pt x="126" y="3"/>
                  <a:pt x="126" y="3"/>
                </a:cubicBezTo>
                <a:cubicBezTo>
                  <a:pt x="127" y="3"/>
                  <a:pt x="127" y="3"/>
                  <a:pt x="128" y="3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4"/>
                  <a:pt x="129" y="4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31" y="5"/>
                  <a:pt x="133" y="6"/>
                  <a:pt x="136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41" y="10"/>
                  <a:pt x="147" y="14"/>
                  <a:pt x="156" y="19"/>
                </a:cubicBezTo>
                <a:cubicBezTo>
                  <a:pt x="156" y="19"/>
                  <a:pt x="156" y="19"/>
                  <a:pt x="156" y="19"/>
                </a:cubicBezTo>
                <a:cubicBezTo>
                  <a:pt x="161" y="22"/>
                  <a:pt x="166" y="25"/>
                  <a:pt x="172" y="29"/>
                </a:cubicBezTo>
                <a:cubicBezTo>
                  <a:pt x="172" y="29"/>
                  <a:pt x="172" y="29"/>
                  <a:pt x="172" y="29"/>
                </a:cubicBezTo>
                <a:cubicBezTo>
                  <a:pt x="157" y="20"/>
                  <a:pt x="147" y="13"/>
                  <a:pt x="144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3" y="10"/>
                  <a:pt x="143" y="10"/>
                  <a:pt x="142" y="9"/>
                </a:cubicBezTo>
                <a:cubicBezTo>
                  <a:pt x="142" y="9"/>
                  <a:pt x="142" y="9"/>
                  <a:pt x="142" y="9"/>
                </a:cubicBezTo>
                <a:cubicBezTo>
                  <a:pt x="142" y="9"/>
                  <a:pt x="142" y="9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1" y="6"/>
                  <a:pt x="142" y="5"/>
                </a:cubicBezTo>
                <a:cubicBezTo>
                  <a:pt x="142" y="5"/>
                  <a:pt x="142" y="5"/>
                  <a:pt x="142" y="5"/>
                </a:cubicBezTo>
                <a:cubicBezTo>
                  <a:pt x="142" y="4"/>
                  <a:pt x="143" y="3"/>
                  <a:pt x="144" y="3"/>
                </a:cubicBezTo>
                <a:cubicBezTo>
                  <a:pt x="144" y="3"/>
                  <a:pt x="144" y="3"/>
                  <a:pt x="144" y="3"/>
                </a:cubicBezTo>
                <a:cubicBezTo>
                  <a:pt x="146" y="3"/>
                  <a:pt x="146" y="3"/>
                  <a:pt x="146" y="3"/>
                </a:cubicBezTo>
                <a:cubicBezTo>
                  <a:pt x="146" y="3"/>
                  <a:pt x="146" y="3"/>
                  <a:pt x="146" y="3"/>
                </a:cubicBezTo>
                <a:cubicBezTo>
                  <a:pt x="147" y="3"/>
                  <a:pt x="147" y="3"/>
                  <a:pt x="147" y="3"/>
                </a:cubicBezTo>
                <a:cubicBezTo>
                  <a:pt x="147" y="4"/>
                  <a:pt x="185" y="25"/>
                  <a:pt x="228" y="49"/>
                </a:cubicBezTo>
                <a:cubicBezTo>
                  <a:pt x="228" y="49"/>
                  <a:pt x="228" y="49"/>
                  <a:pt x="228" y="49"/>
                </a:cubicBezTo>
                <a:cubicBezTo>
                  <a:pt x="254" y="64"/>
                  <a:pt x="283" y="80"/>
                  <a:pt x="307" y="93"/>
                </a:cubicBezTo>
                <a:cubicBezTo>
                  <a:pt x="307" y="93"/>
                  <a:pt x="307" y="93"/>
                  <a:pt x="307" y="93"/>
                </a:cubicBezTo>
                <a:cubicBezTo>
                  <a:pt x="293" y="84"/>
                  <a:pt x="278" y="75"/>
                  <a:pt x="262" y="65"/>
                </a:cubicBezTo>
                <a:cubicBezTo>
                  <a:pt x="262" y="65"/>
                  <a:pt x="262" y="65"/>
                  <a:pt x="262" y="65"/>
                </a:cubicBezTo>
                <a:cubicBezTo>
                  <a:pt x="216" y="36"/>
                  <a:pt x="170" y="7"/>
                  <a:pt x="170" y="7"/>
                </a:cubicBezTo>
                <a:cubicBezTo>
                  <a:pt x="170" y="7"/>
                  <a:pt x="170" y="7"/>
                  <a:pt x="170" y="7"/>
                </a:cubicBezTo>
                <a:cubicBezTo>
                  <a:pt x="170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8" y="6"/>
                  <a:pt x="168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68" y="5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3"/>
                  <a:pt x="168" y="2"/>
                  <a:pt x="169" y="2"/>
                </a:cubicBezTo>
                <a:cubicBezTo>
                  <a:pt x="169" y="2"/>
                  <a:pt x="169" y="2"/>
                  <a:pt x="169" y="2"/>
                </a:cubicBezTo>
                <a:cubicBezTo>
                  <a:pt x="170" y="1"/>
                  <a:pt x="171" y="0"/>
                  <a:pt x="172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72" y="0"/>
                  <a:pt x="172" y="0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4" y="1"/>
                </a:cubicBezTo>
                <a:cubicBezTo>
                  <a:pt x="174" y="1"/>
                  <a:pt x="174" y="1"/>
                  <a:pt x="174" y="1"/>
                </a:cubicBezTo>
                <a:cubicBezTo>
                  <a:pt x="174" y="1"/>
                  <a:pt x="174" y="1"/>
                  <a:pt x="174" y="1"/>
                </a:cubicBezTo>
                <a:cubicBezTo>
                  <a:pt x="174" y="1"/>
                  <a:pt x="174" y="1"/>
                  <a:pt x="174" y="1"/>
                </a:cubicBezTo>
                <a:cubicBezTo>
                  <a:pt x="175" y="1"/>
                  <a:pt x="175" y="2"/>
                  <a:pt x="176" y="2"/>
                </a:cubicBezTo>
                <a:cubicBezTo>
                  <a:pt x="176" y="2"/>
                  <a:pt x="176" y="2"/>
                  <a:pt x="176" y="2"/>
                </a:cubicBezTo>
                <a:cubicBezTo>
                  <a:pt x="177" y="3"/>
                  <a:pt x="179" y="4"/>
                  <a:pt x="182" y="5"/>
                </a:cubicBezTo>
                <a:cubicBezTo>
                  <a:pt x="182" y="5"/>
                  <a:pt x="182" y="5"/>
                  <a:pt x="182" y="5"/>
                </a:cubicBezTo>
                <a:cubicBezTo>
                  <a:pt x="187" y="8"/>
                  <a:pt x="194" y="12"/>
                  <a:pt x="203" y="17"/>
                </a:cubicBezTo>
                <a:cubicBezTo>
                  <a:pt x="203" y="17"/>
                  <a:pt x="203" y="17"/>
                  <a:pt x="203" y="17"/>
                </a:cubicBezTo>
                <a:cubicBezTo>
                  <a:pt x="218" y="25"/>
                  <a:pt x="237" y="35"/>
                  <a:pt x="257" y="46"/>
                </a:cubicBezTo>
                <a:cubicBezTo>
                  <a:pt x="257" y="46"/>
                  <a:pt x="257" y="46"/>
                  <a:pt x="257" y="46"/>
                </a:cubicBezTo>
                <a:cubicBezTo>
                  <a:pt x="225" y="27"/>
                  <a:pt x="199" y="10"/>
                  <a:pt x="199" y="10"/>
                </a:cubicBezTo>
                <a:cubicBezTo>
                  <a:pt x="199" y="10"/>
                  <a:pt x="199" y="10"/>
                  <a:pt x="199" y="10"/>
                </a:cubicBezTo>
                <a:cubicBezTo>
                  <a:pt x="197" y="9"/>
                  <a:pt x="196" y="7"/>
                  <a:pt x="197" y="5"/>
                </a:cubicBezTo>
                <a:cubicBezTo>
                  <a:pt x="197" y="5"/>
                  <a:pt x="197" y="5"/>
                  <a:pt x="197" y="5"/>
                </a:cubicBezTo>
                <a:cubicBezTo>
                  <a:pt x="198" y="4"/>
                  <a:pt x="201" y="3"/>
                  <a:pt x="202" y="4"/>
                </a:cubicBezTo>
                <a:cubicBezTo>
                  <a:pt x="202" y="4"/>
                  <a:pt x="202" y="4"/>
                  <a:pt x="202" y="4"/>
                </a:cubicBezTo>
                <a:cubicBezTo>
                  <a:pt x="295" y="51"/>
                  <a:pt x="295" y="51"/>
                  <a:pt x="295" y="51"/>
                </a:cubicBezTo>
                <a:cubicBezTo>
                  <a:pt x="293" y="50"/>
                  <a:pt x="292" y="49"/>
                  <a:pt x="290" y="48"/>
                </a:cubicBezTo>
                <a:cubicBezTo>
                  <a:pt x="290" y="48"/>
                  <a:pt x="290" y="48"/>
                  <a:pt x="290" y="48"/>
                </a:cubicBezTo>
                <a:cubicBezTo>
                  <a:pt x="258" y="29"/>
                  <a:pt x="227" y="10"/>
                  <a:pt x="227" y="10"/>
                </a:cubicBezTo>
                <a:cubicBezTo>
                  <a:pt x="227" y="10"/>
                  <a:pt x="227" y="10"/>
                  <a:pt x="227" y="10"/>
                </a:cubicBezTo>
                <a:cubicBezTo>
                  <a:pt x="225" y="9"/>
                  <a:pt x="225" y="7"/>
                  <a:pt x="226" y="5"/>
                </a:cubicBezTo>
                <a:cubicBezTo>
                  <a:pt x="226" y="5"/>
                  <a:pt x="226" y="5"/>
                  <a:pt x="226" y="5"/>
                </a:cubicBezTo>
                <a:cubicBezTo>
                  <a:pt x="227" y="4"/>
                  <a:pt x="229" y="3"/>
                  <a:pt x="231" y="4"/>
                </a:cubicBezTo>
                <a:cubicBezTo>
                  <a:pt x="231" y="4"/>
                  <a:pt x="231" y="4"/>
                  <a:pt x="231" y="4"/>
                </a:cubicBezTo>
                <a:cubicBezTo>
                  <a:pt x="265" y="22"/>
                  <a:pt x="265" y="22"/>
                  <a:pt x="265" y="22"/>
                </a:cubicBezTo>
                <a:cubicBezTo>
                  <a:pt x="245" y="10"/>
                  <a:pt x="245" y="10"/>
                  <a:pt x="245" y="10"/>
                </a:cubicBezTo>
                <a:cubicBezTo>
                  <a:pt x="243" y="9"/>
                  <a:pt x="243" y="6"/>
                  <a:pt x="244" y="5"/>
                </a:cubicBezTo>
                <a:cubicBezTo>
                  <a:pt x="244" y="5"/>
                  <a:pt x="244" y="5"/>
                  <a:pt x="244" y="5"/>
                </a:cubicBezTo>
                <a:cubicBezTo>
                  <a:pt x="245" y="3"/>
                  <a:pt x="247" y="2"/>
                  <a:pt x="249" y="3"/>
                </a:cubicBezTo>
                <a:cubicBezTo>
                  <a:pt x="249" y="3"/>
                  <a:pt x="249" y="3"/>
                  <a:pt x="249" y="3"/>
                </a:cubicBezTo>
                <a:cubicBezTo>
                  <a:pt x="249" y="3"/>
                  <a:pt x="272" y="14"/>
                  <a:pt x="297" y="25"/>
                </a:cubicBezTo>
                <a:cubicBezTo>
                  <a:pt x="297" y="25"/>
                  <a:pt x="297" y="25"/>
                  <a:pt x="297" y="25"/>
                </a:cubicBezTo>
                <a:cubicBezTo>
                  <a:pt x="305" y="29"/>
                  <a:pt x="313" y="33"/>
                  <a:pt x="320" y="36"/>
                </a:cubicBezTo>
                <a:cubicBezTo>
                  <a:pt x="320" y="36"/>
                  <a:pt x="320" y="36"/>
                  <a:pt x="320" y="36"/>
                </a:cubicBezTo>
                <a:cubicBezTo>
                  <a:pt x="317" y="34"/>
                  <a:pt x="314" y="33"/>
                  <a:pt x="311" y="31"/>
                </a:cubicBezTo>
                <a:cubicBezTo>
                  <a:pt x="311" y="31"/>
                  <a:pt x="311" y="31"/>
                  <a:pt x="311" y="31"/>
                </a:cubicBezTo>
                <a:cubicBezTo>
                  <a:pt x="292" y="19"/>
                  <a:pt x="272" y="7"/>
                  <a:pt x="272" y="7"/>
                </a:cubicBezTo>
                <a:cubicBezTo>
                  <a:pt x="272" y="7"/>
                  <a:pt x="272" y="7"/>
                  <a:pt x="272" y="7"/>
                </a:cubicBezTo>
                <a:cubicBezTo>
                  <a:pt x="270" y="6"/>
                  <a:pt x="269" y="4"/>
                  <a:pt x="270" y="2"/>
                </a:cubicBezTo>
                <a:cubicBezTo>
                  <a:pt x="270" y="2"/>
                  <a:pt x="270" y="2"/>
                  <a:pt x="270" y="2"/>
                </a:cubicBezTo>
                <a:cubicBezTo>
                  <a:pt x="271" y="0"/>
                  <a:pt x="273" y="0"/>
                  <a:pt x="275" y="1"/>
                </a:cubicBezTo>
                <a:cubicBezTo>
                  <a:pt x="275" y="1"/>
                  <a:pt x="275" y="1"/>
                  <a:pt x="275" y="1"/>
                </a:cubicBezTo>
                <a:cubicBezTo>
                  <a:pt x="275" y="1"/>
                  <a:pt x="296" y="10"/>
                  <a:pt x="317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298" y="8"/>
                  <a:pt x="298" y="8"/>
                  <a:pt x="298" y="8"/>
                </a:cubicBezTo>
                <a:cubicBezTo>
                  <a:pt x="297" y="7"/>
                  <a:pt x="296" y="6"/>
                  <a:pt x="296" y="5"/>
                </a:cubicBezTo>
                <a:cubicBezTo>
                  <a:pt x="296" y="5"/>
                  <a:pt x="296" y="5"/>
                  <a:pt x="296" y="5"/>
                </a:cubicBezTo>
                <a:cubicBezTo>
                  <a:pt x="296" y="5"/>
                  <a:pt x="296" y="5"/>
                  <a:pt x="296" y="5"/>
                </a:cubicBezTo>
                <a:cubicBezTo>
                  <a:pt x="296" y="4"/>
                  <a:pt x="297" y="3"/>
                  <a:pt x="297" y="2"/>
                </a:cubicBezTo>
                <a:cubicBezTo>
                  <a:pt x="297" y="2"/>
                  <a:pt x="297" y="2"/>
                  <a:pt x="297" y="2"/>
                </a:cubicBezTo>
                <a:cubicBezTo>
                  <a:pt x="298" y="1"/>
                  <a:pt x="299" y="1"/>
                  <a:pt x="300" y="1"/>
                </a:cubicBezTo>
                <a:cubicBezTo>
                  <a:pt x="300" y="1"/>
                  <a:pt x="300" y="1"/>
                  <a:pt x="300" y="1"/>
                </a:cubicBezTo>
                <a:cubicBezTo>
                  <a:pt x="302" y="1"/>
                  <a:pt x="301" y="1"/>
                  <a:pt x="302" y="1"/>
                </a:cubicBezTo>
                <a:cubicBezTo>
                  <a:pt x="302" y="1"/>
                  <a:pt x="302" y="1"/>
                  <a:pt x="302" y="1"/>
                </a:cubicBezTo>
                <a:cubicBezTo>
                  <a:pt x="302" y="1"/>
                  <a:pt x="302" y="1"/>
                  <a:pt x="302" y="1"/>
                </a:cubicBezTo>
                <a:cubicBezTo>
                  <a:pt x="302" y="1"/>
                  <a:pt x="302" y="1"/>
                  <a:pt x="302" y="1"/>
                </a:cubicBezTo>
                <a:cubicBezTo>
                  <a:pt x="302" y="1"/>
                  <a:pt x="303" y="2"/>
                  <a:pt x="304" y="2"/>
                </a:cubicBezTo>
                <a:cubicBezTo>
                  <a:pt x="304" y="2"/>
                  <a:pt x="304" y="2"/>
                  <a:pt x="304" y="2"/>
                </a:cubicBezTo>
                <a:cubicBezTo>
                  <a:pt x="305" y="2"/>
                  <a:pt x="307" y="3"/>
                  <a:pt x="309" y="4"/>
                </a:cubicBezTo>
                <a:cubicBezTo>
                  <a:pt x="309" y="4"/>
                  <a:pt x="309" y="4"/>
                  <a:pt x="309" y="4"/>
                </a:cubicBezTo>
                <a:cubicBezTo>
                  <a:pt x="313" y="5"/>
                  <a:pt x="318" y="7"/>
                  <a:pt x="323" y="9"/>
                </a:cubicBezTo>
                <a:cubicBezTo>
                  <a:pt x="323" y="9"/>
                  <a:pt x="323" y="9"/>
                  <a:pt x="323" y="9"/>
                </a:cubicBezTo>
                <a:cubicBezTo>
                  <a:pt x="322" y="9"/>
                  <a:pt x="321" y="8"/>
                  <a:pt x="321" y="8"/>
                </a:cubicBezTo>
                <a:cubicBezTo>
                  <a:pt x="321" y="8"/>
                  <a:pt x="321" y="8"/>
                  <a:pt x="321" y="8"/>
                </a:cubicBezTo>
                <a:cubicBezTo>
                  <a:pt x="320" y="8"/>
                  <a:pt x="320" y="7"/>
                  <a:pt x="320" y="6"/>
                </a:cubicBezTo>
                <a:cubicBezTo>
                  <a:pt x="320" y="6"/>
                  <a:pt x="320" y="6"/>
                  <a:pt x="320" y="6"/>
                </a:cubicBezTo>
                <a:cubicBezTo>
                  <a:pt x="319" y="5"/>
                  <a:pt x="319" y="4"/>
                  <a:pt x="320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1" y="2"/>
                  <a:pt x="322" y="2"/>
                  <a:pt x="322" y="1"/>
                </a:cubicBezTo>
                <a:cubicBezTo>
                  <a:pt x="322" y="1"/>
                  <a:pt x="322" y="1"/>
                  <a:pt x="322" y="1"/>
                </a:cubicBezTo>
                <a:cubicBezTo>
                  <a:pt x="323" y="1"/>
                  <a:pt x="323" y="1"/>
                  <a:pt x="323" y="1"/>
                </a:cubicBezTo>
                <a:cubicBezTo>
                  <a:pt x="323" y="1"/>
                  <a:pt x="323" y="1"/>
                  <a:pt x="323" y="1"/>
                </a:cubicBezTo>
                <a:cubicBezTo>
                  <a:pt x="324" y="1"/>
                  <a:pt x="324" y="1"/>
                  <a:pt x="325" y="1"/>
                </a:cubicBezTo>
                <a:cubicBezTo>
                  <a:pt x="325" y="1"/>
                  <a:pt x="325" y="1"/>
                  <a:pt x="325" y="1"/>
                </a:cubicBezTo>
                <a:cubicBezTo>
                  <a:pt x="330" y="1"/>
                  <a:pt x="344" y="3"/>
                  <a:pt x="352" y="4"/>
                </a:cubicBezTo>
                <a:cubicBezTo>
                  <a:pt x="352" y="4"/>
                  <a:pt x="352" y="4"/>
                  <a:pt x="352" y="4"/>
                </a:cubicBezTo>
                <a:cubicBezTo>
                  <a:pt x="354" y="3"/>
                  <a:pt x="356" y="2"/>
                  <a:pt x="357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60" y="5"/>
                  <a:pt x="360" y="5"/>
                  <a:pt x="360" y="5"/>
                </a:cubicBezTo>
                <a:cubicBezTo>
                  <a:pt x="361" y="6"/>
                  <a:pt x="362" y="8"/>
                  <a:pt x="361" y="9"/>
                </a:cubicBezTo>
                <a:cubicBezTo>
                  <a:pt x="361" y="9"/>
                  <a:pt x="361" y="9"/>
                  <a:pt x="361" y="9"/>
                </a:cubicBezTo>
                <a:cubicBezTo>
                  <a:pt x="361" y="11"/>
                  <a:pt x="359" y="12"/>
                  <a:pt x="357" y="12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57" y="12"/>
                  <a:pt x="351" y="11"/>
                  <a:pt x="343" y="10"/>
                </a:cubicBezTo>
                <a:cubicBezTo>
                  <a:pt x="343" y="10"/>
                  <a:pt x="343" y="10"/>
                  <a:pt x="343" y="10"/>
                </a:cubicBezTo>
                <a:cubicBezTo>
                  <a:pt x="342" y="10"/>
                  <a:pt x="340" y="10"/>
                  <a:pt x="338" y="10"/>
                </a:cubicBezTo>
                <a:cubicBezTo>
                  <a:pt x="338" y="10"/>
                  <a:pt x="338" y="10"/>
                  <a:pt x="338" y="10"/>
                </a:cubicBezTo>
                <a:cubicBezTo>
                  <a:pt x="345" y="14"/>
                  <a:pt x="352" y="18"/>
                  <a:pt x="356" y="21"/>
                </a:cubicBezTo>
                <a:cubicBezTo>
                  <a:pt x="356" y="21"/>
                  <a:pt x="356" y="21"/>
                  <a:pt x="356" y="21"/>
                </a:cubicBezTo>
                <a:cubicBezTo>
                  <a:pt x="357" y="21"/>
                  <a:pt x="357" y="22"/>
                  <a:pt x="358" y="23"/>
                </a:cubicBezTo>
                <a:cubicBezTo>
                  <a:pt x="358" y="23"/>
                  <a:pt x="358" y="23"/>
                  <a:pt x="358" y="23"/>
                </a:cubicBezTo>
                <a:cubicBezTo>
                  <a:pt x="359" y="23"/>
                  <a:pt x="359" y="23"/>
                  <a:pt x="359" y="25"/>
                </a:cubicBezTo>
                <a:cubicBezTo>
                  <a:pt x="359" y="25"/>
                  <a:pt x="359" y="25"/>
                  <a:pt x="359" y="25"/>
                </a:cubicBezTo>
                <a:cubicBezTo>
                  <a:pt x="359" y="25"/>
                  <a:pt x="360" y="26"/>
                  <a:pt x="359" y="27"/>
                </a:cubicBezTo>
                <a:cubicBezTo>
                  <a:pt x="359" y="27"/>
                  <a:pt x="359" y="27"/>
                  <a:pt x="359" y="27"/>
                </a:cubicBezTo>
                <a:cubicBezTo>
                  <a:pt x="358" y="28"/>
                  <a:pt x="357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5" y="29"/>
                </a:cubicBezTo>
                <a:cubicBezTo>
                  <a:pt x="355" y="29"/>
                  <a:pt x="355" y="29"/>
                  <a:pt x="355" y="29"/>
                </a:cubicBezTo>
                <a:cubicBezTo>
                  <a:pt x="354" y="29"/>
                  <a:pt x="353" y="29"/>
                  <a:pt x="351" y="28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50" y="28"/>
                  <a:pt x="347" y="27"/>
                  <a:pt x="345" y="26"/>
                </a:cubicBezTo>
                <a:cubicBezTo>
                  <a:pt x="345" y="26"/>
                  <a:pt x="345" y="26"/>
                  <a:pt x="345" y="26"/>
                </a:cubicBezTo>
                <a:cubicBezTo>
                  <a:pt x="342" y="25"/>
                  <a:pt x="339" y="24"/>
                  <a:pt x="336" y="22"/>
                </a:cubicBezTo>
                <a:cubicBezTo>
                  <a:pt x="336" y="22"/>
                  <a:pt x="336" y="22"/>
                  <a:pt x="336" y="22"/>
                </a:cubicBezTo>
                <a:cubicBezTo>
                  <a:pt x="359" y="37"/>
                  <a:pt x="359" y="37"/>
                  <a:pt x="359" y="37"/>
                </a:cubicBezTo>
                <a:cubicBezTo>
                  <a:pt x="360" y="37"/>
                  <a:pt x="360" y="38"/>
                  <a:pt x="361" y="39"/>
                </a:cubicBezTo>
                <a:cubicBezTo>
                  <a:pt x="361" y="39"/>
                  <a:pt x="361" y="39"/>
                  <a:pt x="361" y="39"/>
                </a:cubicBezTo>
                <a:cubicBezTo>
                  <a:pt x="361" y="41"/>
                  <a:pt x="360" y="42"/>
                  <a:pt x="360" y="43"/>
                </a:cubicBezTo>
                <a:cubicBezTo>
                  <a:pt x="360" y="43"/>
                  <a:pt x="360" y="43"/>
                  <a:pt x="360" y="43"/>
                </a:cubicBezTo>
                <a:cubicBezTo>
                  <a:pt x="358" y="44"/>
                  <a:pt x="357" y="44"/>
                  <a:pt x="357" y="44"/>
                </a:cubicBezTo>
                <a:cubicBezTo>
                  <a:pt x="357" y="44"/>
                  <a:pt x="357" y="44"/>
                  <a:pt x="357" y="44"/>
                </a:cubicBezTo>
                <a:cubicBezTo>
                  <a:pt x="354" y="44"/>
                  <a:pt x="353" y="43"/>
                  <a:pt x="350" y="42"/>
                </a:cubicBezTo>
                <a:cubicBezTo>
                  <a:pt x="350" y="42"/>
                  <a:pt x="350" y="42"/>
                  <a:pt x="350" y="42"/>
                </a:cubicBezTo>
                <a:cubicBezTo>
                  <a:pt x="348" y="41"/>
                  <a:pt x="344" y="40"/>
                  <a:pt x="340" y="38"/>
                </a:cubicBezTo>
                <a:cubicBezTo>
                  <a:pt x="340" y="38"/>
                  <a:pt x="340" y="38"/>
                  <a:pt x="340" y="38"/>
                </a:cubicBezTo>
                <a:cubicBezTo>
                  <a:pt x="337" y="37"/>
                  <a:pt x="334" y="35"/>
                  <a:pt x="331" y="34"/>
                </a:cubicBezTo>
                <a:cubicBezTo>
                  <a:pt x="331" y="34"/>
                  <a:pt x="331" y="34"/>
                  <a:pt x="331" y="34"/>
                </a:cubicBezTo>
                <a:cubicBezTo>
                  <a:pt x="339" y="39"/>
                  <a:pt x="346" y="43"/>
                  <a:pt x="350" y="46"/>
                </a:cubicBezTo>
                <a:cubicBezTo>
                  <a:pt x="350" y="46"/>
                  <a:pt x="350" y="46"/>
                  <a:pt x="350" y="46"/>
                </a:cubicBezTo>
                <a:cubicBezTo>
                  <a:pt x="353" y="48"/>
                  <a:pt x="354" y="49"/>
                  <a:pt x="356" y="51"/>
                </a:cubicBezTo>
                <a:cubicBezTo>
                  <a:pt x="356" y="51"/>
                  <a:pt x="356" y="51"/>
                  <a:pt x="356" y="51"/>
                </a:cubicBezTo>
                <a:cubicBezTo>
                  <a:pt x="356" y="51"/>
                  <a:pt x="357" y="51"/>
                  <a:pt x="357" y="53"/>
                </a:cubicBezTo>
                <a:cubicBezTo>
                  <a:pt x="357" y="53"/>
                  <a:pt x="357" y="53"/>
                  <a:pt x="357" y="53"/>
                </a:cubicBezTo>
                <a:cubicBezTo>
                  <a:pt x="357" y="54"/>
                  <a:pt x="357" y="54"/>
                  <a:pt x="356" y="55"/>
                </a:cubicBezTo>
                <a:cubicBezTo>
                  <a:pt x="356" y="55"/>
                  <a:pt x="356" y="55"/>
                  <a:pt x="356" y="55"/>
                </a:cubicBezTo>
                <a:cubicBezTo>
                  <a:pt x="356" y="56"/>
                  <a:pt x="356" y="56"/>
                  <a:pt x="356" y="56"/>
                </a:cubicBezTo>
                <a:cubicBezTo>
                  <a:pt x="354" y="58"/>
                  <a:pt x="353" y="57"/>
                  <a:pt x="353" y="57"/>
                </a:cubicBezTo>
                <a:cubicBezTo>
                  <a:pt x="353" y="57"/>
                  <a:pt x="353" y="57"/>
                  <a:pt x="353" y="57"/>
                </a:cubicBezTo>
                <a:cubicBezTo>
                  <a:pt x="350" y="57"/>
                  <a:pt x="349" y="56"/>
                  <a:pt x="345" y="55"/>
                </a:cubicBezTo>
                <a:cubicBezTo>
                  <a:pt x="345" y="55"/>
                  <a:pt x="345" y="55"/>
                  <a:pt x="345" y="55"/>
                </a:cubicBezTo>
                <a:cubicBezTo>
                  <a:pt x="342" y="54"/>
                  <a:pt x="337" y="52"/>
                  <a:pt x="332" y="50"/>
                </a:cubicBezTo>
                <a:cubicBezTo>
                  <a:pt x="332" y="50"/>
                  <a:pt x="332" y="50"/>
                  <a:pt x="332" y="50"/>
                </a:cubicBezTo>
                <a:cubicBezTo>
                  <a:pt x="323" y="46"/>
                  <a:pt x="313" y="41"/>
                  <a:pt x="302" y="36"/>
                </a:cubicBezTo>
                <a:cubicBezTo>
                  <a:pt x="302" y="36"/>
                  <a:pt x="302" y="36"/>
                  <a:pt x="302" y="36"/>
                </a:cubicBezTo>
                <a:cubicBezTo>
                  <a:pt x="358" y="71"/>
                  <a:pt x="358" y="71"/>
                  <a:pt x="358" y="71"/>
                </a:cubicBezTo>
                <a:cubicBezTo>
                  <a:pt x="360" y="72"/>
                  <a:pt x="360" y="75"/>
                  <a:pt x="359" y="76"/>
                </a:cubicBezTo>
                <a:cubicBezTo>
                  <a:pt x="359" y="76"/>
                  <a:pt x="359" y="76"/>
                  <a:pt x="359" y="76"/>
                </a:cubicBezTo>
                <a:cubicBezTo>
                  <a:pt x="358" y="78"/>
                  <a:pt x="356" y="79"/>
                  <a:pt x="354" y="78"/>
                </a:cubicBezTo>
                <a:cubicBezTo>
                  <a:pt x="354" y="78"/>
                  <a:pt x="354" y="78"/>
                  <a:pt x="354" y="78"/>
                </a:cubicBezTo>
                <a:cubicBezTo>
                  <a:pt x="341" y="70"/>
                  <a:pt x="341" y="70"/>
                  <a:pt x="341" y="70"/>
                </a:cubicBezTo>
                <a:cubicBezTo>
                  <a:pt x="344" y="72"/>
                  <a:pt x="346" y="74"/>
                  <a:pt x="349" y="76"/>
                </a:cubicBezTo>
                <a:cubicBezTo>
                  <a:pt x="349" y="76"/>
                  <a:pt x="349" y="76"/>
                  <a:pt x="349" y="76"/>
                </a:cubicBezTo>
                <a:cubicBezTo>
                  <a:pt x="353" y="79"/>
                  <a:pt x="355" y="81"/>
                  <a:pt x="357" y="82"/>
                </a:cubicBezTo>
                <a:cubicBezTo>
                  <a:pt x="357" y="82"/>
                  <a:pt x="357" y="82"/>
                  <a:pt x="357" y="82"/>
                </a:cubicBezTo>
                <a:cubicBezTo>
                  <a:pt x="357" y="83"/>
                  <a:pt x="358" y="83"/>
                  <a:pt x="358" y="85"/>
                </a:cubicBezTo>
                <a:cubicBezTo>
                  <a:pt x="358" y="85"/>
                  <a:pt x="358" y="85"/>
                  <a:pt x="358" y="85"/>
                </a:cubicBezTo>
                <a:cubicBezTo>
                  <a:pt x="358" y="86"/>
                  <a:pt x="358" y="87"/>
                  <a:pt x="358" y="87"/>
                </a:cubicBezTo>
                <a:cubicBezTo>
                  <a:pt x="358" y="87"/>
                  <a:pt x="358" y="87"/>
                  <a:pt x="358" y="87"/>
                </a:cubicBezTo>
                <a:cubicBezTo>
                  <a:pt x="357" y="88"/>
                  <a:pt x="357" y="89"/>
                  <a:pt x="356" y="89"/>
                </a:cubicBezTo>
                <a:cubicBezTo>
                  <a:pt x="356" y="89"/>
                  <a:pt x="356" y="89"/>
                  <a:pt x="356" y="89"/>
                </a:cubicBezTo>
                <a:cubicBezTo>
                  <a:pt x="355" y="89"/>
                  <a:pt x="354" y="89"/>
                  <a:pt x="353" y="89"/>
                </a:cubicBezTo>
                <a:cubicBezTo>
                  <a:pt x="353" y="89"/>
                  <a:pt x="353" y="89"/>
                  <a:pt x="353" y="89"/>
                </a:cubicBezTo>
                <a:cubicBezTo>
                  <a:pt x="286" y="55"/>
                  <a:pt x="286" y="55"/>
                  <a:pt x="286" y="55"/>
                </a:cubicBezTo>
                <a:cubicBezTo>
                  <a:pt x="317" y="74"/>
                  <a:pt x="347" y="93"/>
                  <a:pt x="356" y="99"/>
                </a:cubicBezTo>
                <a:cubicBezTo>
                  <a:pt x="356" y="99"/>
                  <a:pt x="356" y="99"/>
                  <a:pt x="356" y="99"/>
                </a:cubicBezTo>
                <a:cubicBezTo>
                  <a:pt x="358" y="101"/>
                  <a:pt x="359" y="101"/>
                  <a:pt x="360" y="102"/>
                </a:cubicBezTo>
                <a:cubicBezTo>
                  <a:pt x="360" y="102"/>
                  <a:pt x="360" y="102"/>
                  <a:pt x="360" y="102"/>
                </a:cubicBezTo>
                <a:cubicBezTo>
                  <a:pt x="360" y="103"/>
                  <a:pt x="360" y="103"/>
                  <a:pt x="361" y="105"/>
                </a:cubicBezTo>
                <a:cubicBezTo>
                  <a:pt x="361" y="105"/>
                  <a:pt x="361" y="105"/>
                  <a:pt x="361" y="105"/>
                </a:cubicBezTo>
                <a:cubicBezTo>
                  <a:pt x="361" y="105"/>
                  <a:pt x="361" y="105"/>
                  <a:pt x="360" y="106"/>
                </a:cubicBezTo>
                <a:cubicBezTo>
                  <a:pt x="360" y="106"/>
                  <a:pt x="360" y="106"/>
                  <a:pt x="360" y="106"/>
                </a:cubicBezTo>
                <a:cubicBezTo>
                  <a:pt x="360" y="107"/>
                  <a:pt x="359" y="108"/>
                  <a:pt x="358" y="108"/>
                </a:cubicBezTo>
                <a:cubicBezTo>
                  <a:pt x="358" y="108"/>
                  <a:pt x="358" y="108"/>
                  <a:pt x="358" y="108"/>
                </a:cubicBezTo>
                <a:cubicBezTo>
                  <a:pt x="357" y="109"/>
                  <a:pt x="356" y="109"/>
                  <a:pt x="355" y="108"/>
                </a:cubicBezTo>
                <a:cubicBezTo>
                  <a:pt x="355" y="108"/>
                  <a:pt x="355" y="108"/>
                  <a:pt x="355" y="108"/>
                </a:cubicBezTo>
                <a:cubicBezTo>
                  <a:pt x="355" y="108"/>
                  <a:pt x="319" y="88"/>
                  <a:pt x="279" y="67"/>
                </a:cubicBezTo>
                <a:cubicBezTo>
                  <a:pt x="279" y="67"/>
                  <a:pt x="279" y="67"/>
                  <a:pt x="279" y="67"/>
                </a:cubicBezTo>
                <a:cubicBezTo>
                  <a:pt x="297" y="78"/>
                  <a:pt x="314" y="88"/>
                  <a:pt x="328" y="97"/>
                </a:cubicBezTo>
                <a:cubicBezTo>
                  <a:pt x="328" y="97"/>
                  <a:pt x="328" y="97"/>
                  <a:pt x="328" y="97"/>
                </a:cubicBezTo>
                <a:cubicBezTo>
                  <a:pt x="345" y="108"/>
                  <a:pt x="357" y="115"/>
                  <a:pt x="358" y="116"/>
                </a:cubicBezTo>
                <a:cubicBezTo>
                  <a:pt x="358" y="116"/>
                  <a:pt x="358" y="116"/>
                  <a:pt x="358" y="116"/>
                </a:cubicBezTo>
                <a:cubicBezTo>
                  <a:pt x="358" y="116"/>
                  <a:pt x="359" y="116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60" y="118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0" y="118"/>
                  <a:pt x="360" y="118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20"/>
                  <a:pt x="360" y="121"/>
                  <a:pt x="359" y="122"/>
                </a:cubicBezTo>
                <a:cubicBezTo>
                  <a:pt x="359" y="122"/>
                  <a:pt x="359" y="122"/>
                  <a:pt x="359" y="122"/>
                </a:cubicBezTo>
                <a:cubicBezTo>
                  <a:pt x="358" y="123"/>
                  <a:pt x="356" y="123"/>
                  <a:pt x="355" y="123"/>
                </a:cubicBezTo>
                <a:cubicBezTo>
                  <a:pt x="355" y="123"/>
                  <a:pt x="355" y="123"/>
                  <a:pt x="355" y="123"/>
                </a:cubicBezTo>
                <a:cubicBezTo>
                  <a:pt x="352" y="123"/>
                  <a:pt x="348" y="121"/>
                  <a:pt x="341" y="118"/>
                </a:cubicBezTo>
                <a:cubicBezTo>
                  <a:pt x="341" y="118"/>
                  <a:pt x="341" y="118"/>
                  <a:pt x="341" y="118"/>
                </a:cubicBezTo>
                <a:cubicBezTo>
                  <a:pt x="334" y="115"/>
                  <a:pt x="325" y="111"/>
                  <a:pt x="315" y="105"/>
                </a:cubicBezTo>
                <a:cubicBezTo>
                  <a:pt x="315" y="105"/>
                  <a:pt x="315" y="105"/>
                  <a:pt x="315" y="105"/>
                </a:cubicBezTo>
                <a:cubicBezTo>
                  <a:pt x="303" y="100"/>
                  <a:pt x="290" y="93"/>
                  <a:pt x="277" y="85"/>
                </a:cubicBezTo>
                <a:cubicBezTo>
                  <a:pt x="277" y="85"/>
                  <a:pt x="277" y="85"/>
                  <a:pt x="277" y="85"/>
                </a:cubicBezTo>
                <a:cubicBezTo>
                  <a:pt x="321" y="112"/>
                  <a:pt x="358" y="135"/>
                  <a:pt x="358" y="136"/>
                </a:cubicBezTo>
                <a:cubicBezTo>
                  <a:pt x="358" y="136"/>
                  <a:pt x="358" y="136"/>
                  <a:pt x="358" y="136"/>
                </a:cubicBezTo>
                <a:cubicBezTo>
                  <a:pt x="359" y="136"/>
                  <a:pt x="360" y="137"/>
                  <a:pt x="360" y="138"/>
                </a:cubicBezTo>
                <a:cubicBezTo>
                  <a:pt x="360" y="138"/>
                  <a:pt x="360" y="138"/>
                  <a:pt x="360" y="138"/>
                </a:cubicBezTo>
                <a:cubicBezTo>
                  <a:pt x="360" y="139"/>
                  <a:pt x="360" y="140"/>
                  <a:pt x="360" y="141"/>
                </a:cubicBezTo>
                <a:cubicBezTo>
                  <a:pt x="360" y="141"/>
                  <a:pt x="360" y="141"/>
                  <a:pt x="360" y="141"/>
                </a:cubicBezTo>
                <a:cubicBezTo>
                  <a:pt x="358" y="143"/>
                  <a:pt x="357" y="143"/>
                  <a:pt x="356" y="143"/>
                </a:cubicBezTo>
                <a:cubicBezTo>
                  <a:pt x="356" y="143"/>
                  <a:pt x="356" y="143"/>
                  <a:pt x="356" y="143"/>
                </a:cubicBezTo>
                <a:cubicBezTo>
                  <a:pt x="354" y="143"/>
                  <a:pt x="353" y="142"/>
                  <a:pt x="351" y="141"/>
                </a:cubicBezTo>
                <a:cubicBezTo>
                  <a:pt x="351" y="141"/>
                  <a:pt x="351" y="141"/>
                  <a:pt x="351" y="141"/>
                </a:cubicBezTo>
                <a:cubicBezTo>
                  <a:pt x="349" y="140"/>
                  <a:pt x="347" y="139"/>
                  <a:pt x="344" y="138"/>
                </a:cubicBezTo>
                <a:cubicBezTo>
                  <a:pt x="344" y="138"/>
                  <a:pt x="344" y="138"/>
                  <a:pt x="344" y="138"/>
                </a:cubicBezTo>
                <a:cubicBezTo>
                  <a:pt x="342" y="137"/>
                  <a:pt x="339" y="135"/>
                  <a:pt x="336" y="134"/>
                </a:cubicBezTo>
                <a:cubicBezTo>
                  <a:pt x="336" y="134"/>
                  <a:pt x="336" y="134"/>
                  <a:pt x="336" y="134"/>
                </a:cubicBezTo>
                <a:cubicBezTo>
                  <a:pt x="360" y="149"/>
                  <a:pt x="360" y="149"/>
                  <a:pt x="360" y="149"/>
                </a:cubicBezTo>
                <a:cubicBezTo>
                  <a:pt x="361" y="149"/>
                  <a:pt x="361" y="149"/>
                  <a:pt x="361" y="150"/>
                </a:cubicBezTo>
                <a:cubicBezTo>
                  <a:pt x="361" y="150"/>
                  <a:pt x="361" y="150"/>
                  <a:pt x="361" y="150"/>
                </a:cubicBezTo>
                <a:cubicBezTo>
                  <a:pt x="363" y="151"/>
                  <a:pt x="363" y="153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0" y="156"/>
                </a:cubicBezTo>
                <a:cubicBezTo>
                  <a:pt x="360" y="156"/>
                  <a:pt x="360" y="156"/>
                  <a:pt x="360" y="156"/>
                </a:cubicBezTo>
                <a:cubicBezTo>
                  <a:pt x="360" y="156"/>
                  <a:pt x="359" y="156"/>
                  <a:pt x="359" y="156"/>
                </a:cubicBezTo>
                <a:cubicBezTo>
                  <a:pt x="359" y="156"/>
                  <a:pt x="359" y="156"/>
                  <a:pt x="359" y="156"/>
                </a:cubicBezTo>
                <a:cubicBezTo>
                  <a:pt x="359" y="156"/>
                  <a:pt x="359" y="156"/>
                  <a:pt x="359" y="156"/>
                </a:cubicBezTo>
                <a:cubicBezTo>
                  <a:pt x="359" y="156"/>
                  <a:pt x="359" y="156"/>
                  <a:pt x="359" y="156"/>
                </a:cubicBezTo>
                <a:cubicBezTo>
                  <a:pt x="359" y="156"/>
                  <a:pt x="358" y="156"/>
                  <a:pt x="358" y="156"/>
                </a:cubicBezTo>
                <a:cubicBezTo>
                  <a:pt x="358" y="156"/>
                  <a:pt x="358" y="156"/>
                  <a:pt x="358" y="156"/>
                </a:cubicBezTo>
                <a:cubicBezTo>
                  <a:pt x="358" y="156"/>
                  <a:pt x="358" y="156"/>
                  <a:pt x="358" y="156"/>
                </a:cubicBezTo>
                <a:cubicBezTo>
                  <a:pt x="358" y="156"/>
                  <a:pt x="358" y="156"/>
                  <a:pt x="358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6" y="155"/>
                  <a:pt x="356" y="155"/>
                  <a:pt x="356" y="155"/>
                </a:cubicBezTo>
                <a:cubicBezTo>
                  <a:pt x="356" y="155"/>
                  <a:pt x="356" y="155"/>
                  <a:pt x="356" y="155"/>
                </a:cubicBezTo>
                <a:cubicBezTo>
                  <a:pt x="355" y="155"/>
                  <a:pt x="355" y="154"/>
                  <a:pt x="354" y="154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2" y="153"/>
                  <a:pt x="349" y="151"/>
                  <a:pt x="345" y="149"/>
                </a:cubicBezTo>
                <a:cubicBezTo>
                  <a:pt x="345" y="149"/>
                  <a:pt x="345" y="149"/>
                  <a:pt x="345" y="149"/>
                </a:cubicBezTo>
                <a:cubicBezTo>
                  <a:pt x="338" y="145"/>
                  <a:pt x="328" y="140"/>
                  <a:pt x="315" y="133"/>
                </a:cubicBezTo>
                <a:cubicBezTo>
                  <a:pt x="315" y="133"/>
                  <a:pt x="315" y="133"/>
                  <a:pt x="315" y="133"/>
                </a:cubicBezTo>
                <a:cubicBezTo>
                  <a:pt x="291" y="119"/>
                  <a:pt x="259" y="101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ubicBezTo>
                  <a:pt x="209" y="73"/>
                  <a:pt x="191" y="63"/>
                  <a:pt x="175" y="54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8" y="56"/>
                  <a:pt x="181" y="57"/>
                  <a:pt x="183" y="59"/>
                </a:cubicBezTo>
                <a:cubicBezTo>
                  <a:pt x="183" y="59"/>
                  <a:pt x="183" y="59"/>
                  <a:pt x="183" y="59"/>
                </a:cubicBezTo>
                <a:cubicBezTo>
                  <a:pt x="229" y="87"/>
                  <a:pt x="284" y="120"/>
                  <a:pt x="320" y="142"/>
                </a:cubicBezTo>
                <a:cubicBezTo>
                  <a:pt x="320" y="142"/>
                  <a:pt x="320" y="142"/>
                  <a:pt x="320" y="142"/>
                </a:cubicBezTo>
                <a:cubicBezTo>
                  <a:pt x="345" y="157"/>
                  <a:pt x="361" y="166"/>
                  <a:pt x="361" y="166"/>
                </a:cubicBezTo>
                <a:cubicBezTo>
                  <a:pt x="361" y="166"/>
                  <a:pt x="361" y="166"/>
                  <a:pt x="361" y="166"/>
                </a:cubicBezTo>
                <a:cubicBezTo>
                  <a:pt x="362" y="167"/>
                  <a:pt x="363" y="168"/>
                  <a:pt x="363" y="169"/>
                </a:cubicBezTo>
                <a:cubicBezTo>
                  <a:pt x="363" y="169"/>
                  <a:pt x="363" y="169"/>
                  <a:pt x="363" y="169"/>
                </a:cubicBezTo>
                <a:cubicBezTo>
                  <a:pt x="363" y="170"/>
                  <a:pt x="363" y="171"/>
                  <a:pt x="362" y="172"/>
                </a:cubicBezTo>
                <a:cubicBezTo>
                  <a:pt x="362" y="172"/>
                  <a:pt x="362" y="172"/>
                  <a:pt x="362" y="172"/>
                </a:cubicBezTo>
                <a:cubicBezTo>
                  <a:pt x="361" y="173"/>
                  <a:pt x="359" y="173"/>
                  <a:pt x="358" y="173"/>
                </a:cubicBezTo>
                <a:cubicBezTo>
                  <a:pt x="358" y="173"/>
                  <a:pt x="358" y="173"/>
                  <a:pt x="358" y="173"/>
                </a:cubicBezTo>
                <a:cubicBezTo>
                  <a:pt x="355" y="173"/>
                  <a:pt x="351" y="171"/>
                  <a:pt x="344" y="168"/>
                </a:cubicBezTo>
                <a:cubicBezTo>
                  <a:pt x="344" y="168"/>
                  <a:pt x="344" y="168"/>
                  <a:pt x="344" y="168"/>
                </a:cubicBezTo>
                <a:cubicBezTo>
                  <a:pt x="337" y="164"/>
                  <a:pt x="328" y="159"/>
                  <a:pt x="317" y="153"/>
                </a:cubicBezTo>
                <a:cubicBezTo>
                  <a:pt x="317" y="153"/>
                  <a:pt x="317" y="153"/>
                  <a:pt x="317" y="153"/>
                </a:cubicBezTo>
                <a:cubicBezTo>
                  <a:pt x="314" y="151"/>
                  <a:pt x="311" y="150"/>
                  <a:pt x="308" y="148"/>
                </a:cubicBezTo>
                <a:cubicBezTo>
                  <a:pt x="308" y="148"/>
                  <a:pt x="308" y="148"/>
                  <a:pt x="308" y="148"/>
                </a:cubicBezTo>
                <a:cubicBezTo>
                  <a:pt x="310" y="149"/>
                  <a:pt x="311" y="150"/>
                  <a:pt x="313" y="151"/>
                </a:cubicBezTo>
                <a:cubicBezTo>
                  <a:pt x="313" y="151"/>
                  <a:pt x="313" y="151"/>
                  <a:pt x="313" y="151"/>
                </a:cubicBezTo>
                <a:cubicBezTo>
                  <a:pt x="339" y="167"/>
                  <a:pt x="357" y="178"/>
                  <a:pt x="357" y="178"/>
                </a:cubicBezTo>
                <a:cubicBezTo>
                  <a:pt x="357" y="178"/>
                  <a:pt x="357" y="178"/>
                  <a:pt x="357" y="178"/>
                </a:cubicBezTo>
                <a:cubicBezTo>
                  <a:pt x="358" y="179"/>
                  <a:pt x="358" y="180"/>
                  <a:pt x="359" y="181"/>
                </a:cubicBezTo>
                <a:cubicBezTo>
                  <a:pt x="359" y="181"/>
                  <a:pt x="359" y="181"/>
                  <a:pt x="359" y="181"/>
                </a:cubicBezTo>
                <a:cubicBezTo>
                  <a:pt x="359" y="182"/>
                  <a:pt x="358" y="183"/>
                  <a:pt x="358" y="184"/>
                </a:cubicBezTo>
                <a:cubicBezTo>
                  <a:pt x="358" y="184"/>
                  <a:pt x="358" y="184"/>
                  <a:pt x="358" y="184"/>
                </a:cubicBezTo>
                <a:cubicBezTo>
                  <a:pt x="357" y="185"/>
                  <a:pt x="355" y="185"/>
                  <a:pt x="355" y="185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52" y="185"/>
                  <a:pt x="351" y="184"/>
                  <a:pt x="349" y="183"/>
                </a:cubicBezTo>
                <a:cubicBezTo>
                  <a:pt x="349" y="183"/>
                  <a:pt x="349" y="183"/>
                  <a:pt x="349" y="183"/>
                </a:cubicBezTo>
                <a:cubicBezTo>
                  <a:pt x="347" y="182"/>
                  <a:pt x="344" y="181"/>
                  <a:pt x="341" y="179"/>
                </a:cubicBezTo>
                <a:cubicBezTo>
                  <a:pt x="341" y="179"/>
                  <a:pt x="341" y="179"/>
                  <a:pt x="341" y="179"/>
                </a:cubicBezTo>
                <a:cubicBezTo>
                  <a:pt x="334" y="175"/>
                  <a:pt x="325" y="170"/>
                  <a:pt x="314" y="164"/>
                </a:cubicBezTo>
                <a:cubicBezTo>
                  <a:pt x="314" y="164"/>
                  <a:pt x="314" y="164"/>
                  <a:pt x="314" y="164"/>
                </a:cubicBezTo>
                <a:cubicBezTo>
                  <a:pt x="292" y="151"/>
                  <a:pt x="263" y="134"/>
                  <a:pt x="232" y="115"/>
                </a:cubicBezTo>
                <a:cubicBezTo>
                  <a:pt x="232" y="115"/>
                  <a:pt x="232" y="115"/>
                  <a:pt x="232" y="115"/>
                </a:cubicBezTo>
                <a:cubicBezTo>
                  <a:pt x="193" y="92"/>
                  <a:pt x="152" y="67"/>
                  <a:pt x="118" y="47"/>
                </a:cubicBezTo>
                <a:cubicBezTo>
                  <a:pt x="118" y="47"/>
                  <a:pt x="118" y="47"/>
                  <a:pt x="118" y="47"/>
                </a:cubicBezTo>
                <a:cubicBezTo>
                  <a:pt x="127" y="53"/>
                  <a:pt x="136" y="59"/>
                  <a:pt x="146" y="65"/>
                </a:cubicBezTo>
                <a:cubicBezTo>
                  <a:pt x="146" y="65"/>
                  <a:pt x="146" y="65"/>
                  <a:pt x="146" y="65"/>
                </a:cubicBezTo>
                <a:cubicBezTo>
                  <a:pt x="200" y="98"/>
                  <a:pt x="264" y="138"/>
                  <a:pt x="307" y="165"/>
                </a:cubicBezTo>
                <a:cubicBezTo>
                  <a:pt x="307" y="165"/>
                  <a:pt x="307" y="165"/>
                  <a:pt x="307" y="165"/>
                </a:cubicBezTo>
                <a:cubicBezTo>
                  <a:pt x="336" y="182"/>
                  <a:pt x="355" y="194"/>
                  <a:pt x="355" y="194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6" y="195"/>
                  <a:pt x="357" y="196"/>
                  <a:pt x="357" y="197"/>
                </a:cubicBezTo>
                <a:cubicBezTo>
                  <a:pt x="357" y="197"/>
                  <a:pt x="357" y="197"/>
                  <a:pt x="357" y="197"/>
                </a:cubicBezTo>
                <a:cubicBezTo>
                  <a:pt x="357" y="198"/>
                  <a:pt x="357" y="199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5" y="201"/>
                  <a:pt x="354" y="201"/>
                  <a:pt x="353" y="201"/>
                </a:cubicBezTo>
                <a:cubicBezTo>
                  <a:pt x="353" y="201"/>
                  <a:pt x="353" y="201"/>
                  <a:pt x="353" y="201"/>
                </a:cubicBezTo>
                <a:cubicBezTo>
                  <a:pt x="351" y="201"/>
                  <a:pt x="350" y="200"/>
                  <a:pt x="347" y="199"/>
                </a:cubicBezTo>
                <a:cubicBezTo>
                  <a:pt x="347" y="199"/>
                  <a:pt x="347" y="199"/>
                  <a:pt x="347" y="199"/>
                </a:cubicBezTo>
                <a:cubicBezTo>
                  <a:pt x="345" y="198"/>
                  <a:pt x="342" y="196"/>
                  <a:pt x="338" y="194"/>
                </a:cubicBezTo>
                <a:cubicBezTo>
                  <a:pt x="338" y="194"/>
                  <a:pt x="338" y="194"/>
                  <a:pt x="338" y="194"/>
                </a:cubicBezTo>
                <a:cubicBezTo>
                  <a:pt x="331" y="190"/>
                  <a:pt x="321" y="184"/>
                  <a:pt x="308" y="177"/>
                </a:cubicBezTo>
                <a:cubicBezTo>
                  <a:pt x="308" y="177"/>
                  <a:pt x="308" y="177"/>
                  <a:pt x="308" y="177"/>
                </a:cubicBezTo>
                <a:cubicBezTo>
                  <a:pt x="284" y="163"/>
                  <a:pt x="252" y="144"/>
                  <a:pt x="217" y="123"/>
                </a:cubicBezTo>
                <a:cubicBezTo>
                  <a:pt x="217" y="123"/>
                  <a:pt x="217" y="123"/>
                  <a:pt x="217" y="123"/>
                </a:cubicBezTo>
                <a:cubicBezTo>
                  <a:pt x="215" y="121"/>
                  <a:pt x="212" y="120"/>
                  <a:pt x="209" y="118"/>
                </a:cubicBezTo>
                <a:cubicBezTo>
                  <a:pt x="209" y="118"/>
                  <a:pt x="209" y="118"/>
                  <a:pt x="209" y="118"/>
                </a:cubicBezTo>
                <a:cubicBezTo>
                  <a:pt x="358" y="211"/>
                  <a:pt x="358" y="211"/>
                  <a:pt x="358" y="211"/>
                </a:cubicBezTo>
                <a:cubicBezTo>
                  <a:pt x="358" y="211"/>
                  <a:pt x="359" y="212"/>
                  <a:pt x="359" y="212"/>
                </a:cubicBezTo>
                <a:cubicBezTo>
                  <a:pt x="359" y="212"/>
                  <a:pt x="359" y="212"/>
                  <a:pt x="359" y="212"/>
                </a:cubicBezTo>
                <a:cubicBezTo>
                  <a:pt x="359" y="212"/>
                  <a:pt x="359" y="212"/>
                  <a:pt x="359" y="212"/>
                </a:cubicBezTo>
                <a:cubicBezTo>
                  <a:pt x="359" y="212"/>
                  <a:pt x="359" y="212"/>
                  <a:pt x="359" y="212"/>
                </a:cubicBezTo>
                <a:cubicBezTo>
                  <a:pt x="360" y="214"/>
                  <a:pt x="360" y="216"/>
                  <a:pt x="359" y="217"/>
                </a:cubicBezTo>
                <a:cubicBezTo>
                  <a:pt x="359" y="217"/>
                  <a:pt x="359" y="217"/>
                  <a:pt x="359" y="217"/>
                </a:cubicBezTo>
                <a:cubicBezTo>
                  <a:pt x="358" y="218"/>
                  <a:pt x="356" y="219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7"/>
                  <a:pt x="353" y="217"/>
                </a:cubicBezTo>
                <a:cubicBezTo>
                  <a:pt x="353" y="217"/>
                  <a:pt x="353" y="217"/>
                  <a:pt x="353" y="217"/>
                </a:cubicBezTo>
                <a:cubicBezTo>
                  <a:pt x="353" y="217"/>
                  <a:pt x="352" y="217"/>
                  <a:pt x="351" y="216"/>
                </a:cubicBezTo>
                <a:cubicBezTo>
                  <a:pt x="351" y="216"/>
                  <a:pt x="351" y="216"/>
                  <a:pt x="351" y="216"/>
                </a:cubicBezTo>
                <a:cubicBezTo>
                  <a:pt x="349" y="215"/>
                  <a:pt x="347" y="213"/>
                  <a:pt x="343" y="211"/>
                </a:cubicBezTo>
                <a:cubicBezTo>
                  <a:pt x="343" y="211"/>
                  <a:pt x="343" y="211"/>
                  <a:pt x="343" y="211"/>
                </a:cubicBezTo>
                <a:cubicBezTo>
                  <a:pt x="336" y="207"/>
                  <a:pt x="326" y="201"/>
                  <a:pt x="313" y="193"/>
                </a:cubicBezTo>
                <a:cubicBezTo>
                  <a:pt x="313" y="193"/>
                  <a:pt x="313" y="193"/>
                  <a:pt x="313" y="193"/>
                </a:cubicBezTo>
                <a:cubicBezTo>
                  <a:pt x="288" y="178"/>
                  <a:pt x="254" y="157"/>
                  <a:pt x="217" y="135"/>
                </a:cubicBezTo>
                <a:cubicBezTo>
                  <a:pt x="217" y="135"/>
                  <a:pt x="217" y="135"/>
                  <a:pt x="217" y="135"/>
                </a:cubicBezTo>
                <a:cubicBezTo>
                  <a:pt x="174" y="110"/>
                  <a:pt x="128" y="82"/>
                  <a:pt x="89" y="6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6" y="70"/>
                  <a:pt x="124" y="81"/>
                  <a:pt x="143" y="92"/>
                </a:cubicBezTo>
                <a:cubicBezTo>
                  <a:pt x="143" y="92"/>
                  <a:pt x="143" y="92"/>
                  <a:pt x="143" y="92"/>
                </a:cubicBezTo>
                <a:cubicBezTo>
                  <a:pt x="217" y="136"/>
                  <a:pt x="299" y="185"/>
                  <a:pt x="338" y="211"/>
                </a:cubicBezTo>
                <a:cubicBezTo>
                  <a:pt x="338" y="211"/>
                  <a:pt x="338" y="211"/>
                  <a:pt x="338" y="211"/>
                </a:cubicBezTo>
                <a:cubicBezTo>
                  <a:pt x="350" y="218"/>
                  <a:pt x="357" y="223"/>
                  <a:pt x="360" y="226"/>
                </a:cubicBezTo>
                <a:cubicBezTo>
                  <a:pt x="360" y="226"/>
                  <a:pt x="360" y="226"/>
                  <a:pt x="360" y="226"/>
                </a:cubicBezTo>
                <a:cubicBezTo>
                  <a:pt x="361" y="227"/>
                  <a:pt x="362" y="228"/>
                  <a:pt x="362" y="231"/>
                </a:cubicBezTo>
                <a:cubicBezTo>
                  <a:pt x="362" y="231"/>
                  <a:pt x="362" y="231"/>
                  <a:pt x="362" y="231"/>
                </a:cubicBezTo>
                <a:cubicBezTo>
                  <a:pt x="362" y="231"/>
                  <a:pt x="362" y="232"/>
                  <a:pt x="361" y="233"/>
                </a:cubicBezTo>
                <a:cubicBezTo>
                  <a:pt x="361" y="233"/>
                  <a:pt x="361" y="233"/>
                  <a:pt x="361" y="233"/>
                </a:cubicBezTo>
                <a:cubicBezTo>
                  <a:pt x="360" y="235"/>
                  <a:pt x="358" y="235"/>
                  <a:pt x="357" y="235"/>
                </a:cubicBezTo>
                <a:cubicBezTo>
                  <a:pt x="357" y="235"/>
                  <a:pt x="357" y="235"/>
                  <a:pt x="357" y="235"/>
                </a:cubicBezTo>
                <a:cubicBezTo>
                  <a:pt x="355" y="235"/>
                  <a:pt x="354" y="234"/>
                  <a:pt x="351" y="233"/>
                </a:cubicBezTo>
                <a:cubicBezTo>
                  <a:pt x="351" y="233"/>
                  <a:pt x="351" y="233"/>
                  <a:pt x="351" y="233"/>
                </a:cubicBezTo>
                <a:cubicBezTo>
                  <a:pt x="356" y="236"/>
                  <a:pt x="356" y="236"/>
                  <a:pt x="356" y="236"/>
                </a:cubicBezTo>
                <a:cubicBezTo>
                  <a:pt x="357" y="237"/>
                  <a:pt x="358" y="240"/>
                  <a:pt x="357" y="241"/>
                </a:cubicBezTo>
                <a:cubicBezTo>
                  <a:pt x="357" y="241"/>
                  <a:pt x="357" y="241"/>
                  <a:pt x="357" y="241"/>
                </a:cubicBezTo>
                <a:cubicBezTo>
                  <a:pt x="356" y="243"/>
                  <a:pt x="353" y="244"/>
                  <a:pt x="352" y="243"/>
                </a:cubicBezTo>
                <a:cubicBezTo>
                  <a:pt x="352" y="243"/>
                  <a:pt x="352" y="243"/>
                  <a:pt x="352" y="243"/>
                </a:cubicBezTo>
                <a:cubicBezTo>
                  <a:pt x="176" y="142"/>
                  <a:pt x="176" y="142"/>
                  <a:pt x="176" y="142"/>
                </a:cubicBezTo>
                <a:cubicBezTo>
                  <a:pt x="356" y="254"/>
                  <a:pt x="356" y="254"/>
                  <a:pt x="356" y="254"/>
                </a:cubicBezTo>
                <a:cubicBezTo>
                  <a:pt x="357" y="255"/>
                  <a:pt x="357" y="256"/>
                  <a:pt x="357" y="257"/>
                </a:cubicBezTo>
                <a:cubicBezTo>
                  <a:pt x="357" y="257"/>
                  <a:pt x="357" y="257"/>
                  <a:pt x="357" y="257"/>
                </a:cubicBezTo>
                <a:cubicBezTo>
                  <a:pt x="357" y="258"/>
                  <a:pt x="357" y="259"/>
                  <a:pt x="356" y="260"/>
                </a:cubicBezTo>
                <a:cubicBezTo>
                  <a:pt x="356" y="260"/>
                  <a:pt x="356" y="260"/>
                  <a:pt x="356" y="260"/>
                </a:cubicBezTo>
                <a:cubicBezTo>
                  <a:pt x="355" y="261"/>
                  <a:pt x="354" y="261"/>
                  <a:pt x="353" y="261"/>
                </a:cubicBezTo>
                <a:cubicBezTo>
                  <a:pt x="353" y="261"/>
                  <a:pt x="353" y="261"/>
                  <a:pt x="353" y="261"/>
                </a:cubicBezTo>
                <a:cubicBezTo>
                  <a:pt x="351" y="261"/>
                  <a:pt x="350" y="260"/>
                  <a:pt x="347" y="259"/>
                </a:cubicBezTo>
                <a:cubicBezTo>
                  <a:pt x="347" y="259"/>
                  <a:pt x="347" y="259"/>
                  <a:pt x="347" y="259"/>
                </a:cubicBezTo>
                <a:cubicBezTo>
                  <a:pt x="345" y="258"/>
                  <a:pt x="342" y="256"/>
                  <a:pt x="338" y="254"/>
                </a:cubicBezTo>
                <a:cubicBezTo>
                  <a:pt x="338" y="254"/>
                  <a:pt x="338" y="254"/>
                  <a:pt x="338" y="254"/>
                </a:cubicBezTo>
                <a:cubicBezTo>
                  <a:pt x="331" y="250"/>
                  <a:pt x="320" y="244"/>
                  <a:pt x="308" y="237"/>
                </a:cubicBezTo>
                <a:cubicBezTo>
                  <a:pt x="308" y="237"/>
                  <a:pt x="308" y="237"/>
                  <a:pt x="308" y="237"/>
                </a:cubicBezTo>
                <a:cubicBezTo>
                  <a:pt x="283" y="223"/>
                  <a:pt x="249" y="203"/>
                  <a:pt x="214" y="182"/>
                </a:cubicBezTo>
                <a:cubicBezTo>
                  <a:pt x="214" y="182"/>
                  <a:pt x="214" y="182"/>
                  <a:pt x="214" y="182"/>
                </a:cubicBezTo>
                <a:cubicBezTo>
                  <a:pt x="184" y="164"/>
                  <a:pt x="152" y="145"/>
                  <a:pt x="123" y="128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7" y="274"/>
                  <a:pt x="357" y="274"/>
                  <a:pt x="357" y="274"/>
                </a:cubicBezTo>
                <a:cubicBezTo>
                  <a:pt x="357" y="274"/>
                  <a:pt x="357" y="274"/>
                  <a:pt x="357" y="274"/>
                </a:cubicBezTo>
                <a:cubicBezTo>
                  <a:pt x="358" y="276"/>
                  <a:pt x="357" y="278"/>
                  <a:pt x="356" y="279"/>
                </a:cubicBezTo>
                <a:cubicBezTo>
                  <a:pt x="356" y="279"/>
                  <a:pt x="356" y="279"/>
                  <a:pt x="356" y="279"/>
                </a:cubicBezTo>
                <a:cubicBezTo>
                  <a:pt x="355" y="280"/>
                  <a:pt x="354" y="280"/>
                  <a:pt x="353" y="280"/>
                </a:cubicBezTo>
                <a:cubicBezTo>
                  <a:pt x="353" y="280"/>
                  <a:pt x="353" y="280"/>
                  <a:pt x="353" y="280"/>
                </a:cubicBezTo>
                <a:cubicBezTo>
                  <a:pt x="353" y="280"/>
                  <a:pt x="353" y="280"/>
                  <a:pt x="353" y="280"/>
                </a:cubicBezTo>
                <a:cubicBezTo>
                  <a:pt x="353" y="280"/>
                  <a:pt x="353" y="280"/>
                  <a:pt x="353" y="280"/>
                </a:cubicBezTo>
                <a:cubicBezTo>
                  <a:pt x="353" y="280"/>
                  <a:pt x="353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1" y="280"/>
                  <a:pt x="351" y="280"/>
                  <a:pt x="351" y="279"/>
                </a:cubicBezTo>
                <a:cubicBezTo>
                  <a:pt x="351" y="279"/>
                  <a:pt x="351" y="279"/>
                  <a:pt x="351" y="279"/>
                </a:cubicBezTo>
                <a:cubicBezTo>
                  <a:pt x="351" y="279"/>
                  <a:pt x="350" y="279"/>
                  <a:pt x="349" y="279"/>
                </a:cubicBezTo>
                <a:cubicBezTo>
                  <a:pt x="349" y="279"/>
                  <a:pt x="349" y="279"/>
                  <a:pt x="349" y="279"/>
                </a:cubicBezTo>
                <a:cubicBezTo>
                  <a:pt x="348" y="278"/>
                  <a:pt x="346" y="277"/>
                  <a:pt x="343" y="275"/>
                </a:cubicBezTo>
                <a:cubicBezTo>
                  <a:pt x="343" y="275"/>
                  <a:pt x="343" y="275"/>
                  <a:pt x="343" y="275"/>
                </a:cubicBezTo>
                <a:cubicBezTo>
                  <a:pt x="338" y="272"/>
                  <a:pt x="331" y="268"/>
                  <a:pt x="321" y="262"/>
                </a:cubicBezTo>
                <a:cubicBezTo>
                  <a:pt x="321" y="262"/>
                  <a:pt x="321" y="262"/>
                  <a:pt x="321" y="262"/>
                </a:cubicBezTo>
                <a:cubicBezTo>
                  <a:pt x="305" y="253"/>
                  <a:pt x="282" y="240"/>
                  <a:pt x="257" y="225"/>
                </a:cubicBezTo>
                <a:cubicBezTo>
                  <a:pt x="257" y="225"/>
                  <a:pt x="257" y="225"/>
                  <a:pt x="257" y="225"/>
                </a:cubicBezTo>
                <a:cubicBezTo>
                  <a:pt x="289" y="244"/>
                  <a:pt x="317" y="261"/>
                  <a:pt x="335" y="273"/>
                </a:cubicBezTo>
                <a:cubicBezTo>
                  <a:pt x="335" y="273"/>
                  <a:pt x="335" y="273"/>
                  <a:pt x="335" y="273"/>
                </a:cubicBezTo>
                <a:cubicBezTo>
                  <a:pt x="346" y="281"/>
                  <a:pt x="353" y="286"/>
                  <a:pt x="356" y="290"/>
                </a:cubicBezTo>
                <a:cubicBezTo>
                  <a:pt x="356" y="290"/>
                  <a:pt x="356" y="290"/>
                  <a:pt x="356" y="290"/>
                </a:cubicBezTo>
                <a:cubicBezTo>
                  <a:pt x="357" y="291"/>
                  <a:pt x="358" y="292"/>
                  <a:pt x="358" y="294"/>
                </a:cubicBezTo>
                <a:cubicBezTo>
                  <a:pt x="358" y="294"/>
                  <a:pt x="358" y="294"/>
                  <a:pt x="358" y="294"/>
                </a:cubicBezTo>
                <a:cubicBezTo>
                  <a:pt x="358" y="295"/>
                  <a:pt x="358" y="296"/>
                  <a:pt x="357" y="297"/>
                </a:cubicBezTo>
                <a:cubicBezTo>
                  <a:pt x="357" y="297"/>
                  <a:pt x="357" y="297"/>
                  <a:pt x="357" y="297"/>
                </a:cubicBezTo>
                <a:cubicBezTo>
                  <a:pt x="356" y="298"/>
                  <a:pt x="354" y="299"/>
                  <a:pt x="352" y="298"/>
                </a:cubicBezTo>
                <a:cubicBezTo>
                  <a:pt x="352" y="298"/>
                  <a:pt x="352" y="298"/>
                  <a:pt x="352" y="298"/>
                </a:cubicBezTo>
                <a:cubicBezTo>
                  <a:pt x="337" y="289"/>
                  <a:pt x="337" y="289"/>
                  <a:pt x="337" y="289"/>
                </a:cubicBezTo>
                <a:cubicBezTo>
                  <a:pt x="338" y="289"/>
                  <a:pt x="338" y="290"/>
                  <a:pt x="338" y="290"/>
                </a:cubicBezTo>
                <a:cubicBezTo>
                  <a:pt x="338" y="290"/>
                  <a:pt x="338" y="290"/>
                  <a:pt x="338" y="290"/>
                </a:cubicBezTo>
                <a:cubicBezTo>
                  <a:pt x="350" y="297"/>
                  <a:pt x="357" y="303"/>
                  <a:pt x="360" y="307"/>
                </a:cubicBezTo>
                <a:cubicBezTo>
                  <a:pt x="360" y="307"/>
                  <a:pt x="360" y="307"/>
                  <a:pt x="360" y="307"/>
                </a:cubicBezTo>
                <a:cubicBezTo>
                  <a:pt x="361" y="308"/>
                  <a:pt x="362" y="309"/>
                  <a:pt x="362" y="311"/>
                </a:cubicBezTo>
                <a:cubicBezTo>
                  <a:pt x="362" y="311"/>
                  <a:pt x="362" y="311"/>
                  <a:pt x="362" y="311"/>
                </a:cubicBezTo>
                <a:cubicBezTo>
                  <a:pt x="362" y="312"/>
                  <a:pt x="362" y="312"/>
                  <a:pt x="362" y="313"/>
                </a:cubicBezTo>
                <a:cubicBezTo>
                  <a:pt x="362" y="313"/>
                  <a:pt x="362" y="313"/>
                  <a:pt x="362" y="313"/>
                </a:cubicBezTo>
                <a:cubicBezTo>
                  <a:pt x="361" y="314"/>
                  <a:pt x="360" y="315"/>
                  <a:pt x="359" y="315"/>
                </a:cubicBezTo>
                <a:cubicBezTo>
                  <a:pt x="359" y="315"/>
                  <a:pt x="359" y="315"/>
                  <a:pt x="359" y="315"/>
                </a:cubicBezTo>
                <a:cubicBezTo>
                  <a:pt x="358" y="315"/>
                  <a:pt x="357" y="315"/>
                  <a:pt x="356" y="315"/>
                </a:cubicBezTo>
                <a:cubicBezTo>
                  <a:pt x="356" y="315"/>
                  <a:pt x="356" y="315"/>
                  <a:pt x="356" y="315"/>
                </a:cubicBezTo>
                <a:cubicBezTo>
                  <a:pt x="356" y="314"/>
                  <a:pt x="338" y="304"/>
                  <a:pt x="310" y="287"/>
                </a:cubicBezTo>
                <a:cubicBezTo>
                  <a:pt x="310" y="287"/>
                  <a:pt x="310" y="287"/>
                  <a:pt x="310" y="287"/>
                </a:cubicBezTo>
                <a:cubicBezTo>
                  <a:pt x="283" y="270"/>
                  <a:pt x="245" y="247"/>
                  <a:pt x="206" y="224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146" y="188"/>
                  <a:pt x="82" y="151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63" y="143"/>
                  <a:pt x="91" y="161"/>
                  <a:pt x="121" y="180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83" y="218"/>
                  <a:pt x="256" y="263"/>
                  <a:pt x="305" y="293"/>
                </a:cubicBezTo>
                <a:cubicBezTo>
                  <a:pt x="305" y="293"/>
                  <a:pt x="305" y="293"/>
                  <a:pt x="305" y="293"/>
                </a:cubicBezTo>
                <a:cubicBezTo>
                  <a:pt x="336" y="312"/>
                  <a:pt x="357" y="324"/>
                  <a:pt x="359" y="326"/>
                </a:cubicBezTo>
                <a:cubicBezTo>
                  <a:pt x="359" y="326"/>
                  <a:pt x="359" y="326"/>
                  <a:pt x="359" y="326"/>
                </a:cubicBezTo>
                <a:cubicBezTo>
                  <a:pt x="360" y="326"/>
                  <a:pt x="360" y="327"/>
                  <a:pt x="360" y="327"/>
                </a:cubicBezTo>
                <a:cubicBezTo>
                  <a:pt x="360" y="327"/>
                  <a:pt x="360" y="327"/>
                  <a:pt x="360" y="327"/>
                </a:cubicBezTo>
                <a:cubicBezTo>
                  <a:pt x="362" y="328"/>
                  <a:pt x="362" y="330"/>
                  <a:pt x="360" y="332"/>
                </a:cubicBezTo>
                <a:cubicBezTo>
                  <a:pt x="360" y="332"/>
                  <a:pt x="360" y="332"/>
                  <a:pt x="360" y="332"/>
                </a:cubicBezTo>
                <a:cubicBezTo>
                  <a:pt x="360" y="333"/>
                  <a:pt x="358" y="333"/>
                  <a:pt x="357" y="333"/>
                </a:cubicBezTo>
                <a:cubicBezTo>
                  <a:pt x="357" y="333"/>
                  <a:pt x="357" y="333"/>
                  <a:pt x="357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5" y="333"/>
                </a:cubicBezTo>
                <a:cubicBezTo>
                  <a:pt x="355" y="333"/>
                  <a:pt x="355" y="333"/>
                  <a:pt x="355" y="333"/>
                </a:cubicBezTo>
                <a:cubicBezTo>
                  <a:pt x="355" y="333"/>
                  <a:pt x="355" y="333"/>
                  <a:pt x="355" y="333"/>
                </a:cubicBezTo>
                <a:cubicBezTo>
                  <a:pt x="355" y="333"/>
                  <a:pt x="355" y="333"/>
                  <a:pt x="355" y="333"/>
                </a:cubicBezTo>
                <a:cubicBezTo>
                  <a:pt x="355" y="332"/>
                  <a:pt x="355" y="332"/>
                  <a:pt x="355" y="332"/>
                </a:cubicBezTo>
                <a:cubicBezTo>
                  <a:pt x="355" y="332"/>
                  <a:pt x="355" y="332"/>
                  <a:pt x="355" y="332"/>
                </a:cubicBezTo>
                <a:cubicBezTo>
                  <a:pt x="354" y="332"/>
                  <a:pt x="353" y="331"/>
                  <a:pt x="352" y="330"/>
                </a:cubicBezTo>
                <a:cubicBezTo>
                  <a:pt x="352" y="330"/>
                  <a:pt x="352" y="330"/>
                  <a:pt x="352" y="330"/>
                </a:cubicBezTo>
                <a:cubicBezTo>
                  <a:pt x="349" y="329"/>
                  <a:pt x="345" y="327"/>
                  <a:pt x="340" y="324"/>
                </a:cubicBezTo>
                <a:cubicBezTo>
                  <a:pt x="340" y="324"/>
                  <a:pt x="340" y="324"/>
                  <a:pt x="340" y="324"/>
                </a:cubicBezTo>
                <a:cubicBezTo>
                  <a:pt x="330" y="318"/>
                  <a:pt x="317" y="311"/>
                  <a:pt x="300" y="301"/>
                </a:cubicBezTo>
                <a:cubicBezTo>
                  <a:pt x="300" y="301"/>
                  <a:pt x="300" y="301"/>
                  <a:pt x="300" y="301"/>
                </a:cubicBezTo>
                <a:cubicBezTo>
                  <a:pt x="267" y="282"/>
                  <a:pt x="223" y="257"/>
                  <a:pt x="179" y="232"/>
                </a:cubicBezTo>
                <a:cubicBezTo>
                  <a:pt x="179" y="232"/>
                  <a:pt x="179" y="232"/>
                  <a:pt x="179" y="232"/>
                </a:cubicBezTo>
                <a:cubicBezTo>
                  <a:pt x="166" y="224"/>
                  <a:pt x="153" y="217"/>
                  <a:pt x="140" y="210"/>
                </a:cubicBezTo>
                <a:cubicBezTo>
                  <a:pt x="140" y="210"/>
                  <a:pt x="140" y="210"/>
                  <a:pt x="140" y="210"/>
                </a:cubicBezTo>
                <a:cubicBezTo>
                  <a:pt x="198" y="245"/>
                  <a:pt x="261" y="285"/>
                  <a:pt x="306" y="312"/>
                </a:cubicBezTo>
                <a:cubicBezTo>
                  <a:pt x="306" y="312"/>
                  <a:pt x="306" y="312"/>
                  <a:pt x="306" y="312"/>
                </a:cubicBezTo>
                <a:cubicBezTo>
                  <a:pt x="339" y="332"/>
                  <a:pt x="361" y="346"/>
                  <a:pt x="361" y="346"/>
                </a:cubicBezTo>
                <a:cubicBezTo>
                  <a:pt x="361" y="346"/>
                  <a:pt x="361" y="346"/>
                  <a:pt x="361" y="346"/>
                </a:cubicBezTo>
                <a:cubicBezTo>
                  <a:pt x="363" y="347"/>
                  <a:pt x="363" y="349"/>
                  <a:pt x="362" y="351"/>
                </a:cubicBezTo>
                <a:cubicBezTo>
                  <a:pt x="362" y="351"/>
                  <a:pt x="362" y="351"/>
                  <a:pt x="362" y="351"/>
                </a:cubicBezTo>
                <a:cubicBezTo>
                  <a:pt x="361" y="353"/>
                  <a:pt x="359" y="353"/>
                  <a:pt x="357" y="352"/>
                </a:cubicBezTo>
                <a:cubicBezTo>
                  <a:pt x="357" y="352"/>
                  <a:pt x="357" y="352"/>
                  <a:pt x="357" y="352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90" y="197"/>
                  <a:pt x="101" y="204"/>
                  <a:pt x="114" y="212"/>
                </a:cubicBezTo>
                <a:cubicBezTo>
                  <a:pt x="114" y="212"/>
                  <a:pt x="114" y="212"/>
                  <a:pt x="114" y="212"/>
                </a:cubicBezTo>
                <a:cubicBezTo>
                  <a:pt x="146" y="232"/>
                  <a:pt x="182" y="254"/>
                  <a:pt x="216" y="274"/>
                </a:cubicBezTo>
                <a:cubicBezTo>
                  <a:pt x="216" y="274"/>
                  <a:pt x="216" y="274"/>
                  <a:pt x="216" y="274"/>
                </a:cubicBezTo>
                <a:cubicBezTo>
                  <a:pt x="282" y="313"/>
                  <a:pt x="339" y="347"/>
                  <a:pt x="339" y="347"/>
                </a:cubicBezTo>
                <a:cubicBezTo>
                  <a:pt x="339" y="347"/>
                  <a:pt x="339" y="347"/>
                  <a:pt x="339" y="347"/>
                </a:cubicBezTo>
                <a:cubicBezTo>
                  <a:pt x="340" y="347"/>
                  <a:pt x="340" y="348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50"/>
                </a:cubicBezTo>
                <a:cubicBezTo>
                  <a:pt x="341" y="350"/>
                  <a:pt x="341" y="350"/>
                  <a:pt x="341" y="350"/>
                </a:cubicBezTo>
                <a:cubicBezTo>
                  <a:pt x="341" y="350"/>
                  <a:pt x="341" y="351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3"/>
                  <a:pt x="339" y="353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7" y="354"/>
                  <a:pt x="336" y="354"/>
                  <a:pt x="335" y="353"/>
                </a:cubicBezTo>
                <a:cubicBezTo>
                  <a:pt x="335" y="353"/>
                  <a:pt x="335" y="353"/>
                  <a:pt x="335" y="353"/>
                </a:cubicBezTo>
                <a:cubicBezTo>
                  <a:pt x="335" y="353"/>
                  <a:pt x="321" y="345"/>
                  <a:pt x="299" y="332"/>
                </a:cubicBezTo>
                <a:cubicBezTo>
                  <a:pt x="299" y="332"/>
                  <a:pt x="299" y="332"/>
                  <a:pt x="299" y="332"/>
                </a:cubicBezTo>
                <a:cubicBezTo>
                  <a:pt x="299" y="332"/>
                  <a:pt x="300" y="332"/>
                  <a:pt x="300" y="333"/>
                </a:cubicBezTo>
                <a:cubicBezTo>
                  <a:pt x="300" y="333"/>
                  <a:pt x="300" y="333"/>
                  <a:pt x="300" y="333"/>
                </a:cubicBezTo>
                <a:cubicBezTo>
                  <a:pt x="310" y="339"/>
                  <a:pt x="316" y="344"/>
                  <a:pt x="319" y="347"/>
                </a:cubicBezTo>
                <a:cubicBezTo>
                  <a:pt x="319" y="347"/>
                  <a:pt x="319" y="347"/>
                  <a:pt x="319" y="347"/>
                </a:cubicBezTo>
                <a:cubicBezTo>
                  <a:pt x="320" y="348"/>
                  <a:pt x="321" y="348"/>
                  <a:pt x="321" y="351"/>
                </a:cubicBezTo>
                <a:cubicBezTo>
                  <a:pt x="321" y="351"/>
                  <a:pt x="321" y="351"/>
                  <a:pt x="321" y="351"/>
                </a:cubicBezTo>
                <a:cubicBezTo>
                  <a:pt x="321" y="351"/>
                  <a:pt x="321" y="352"/>
                  <a:pt x="320" y="353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19" y="355"/>
                  <a:pt x="317" y="355"/>
                  <a:pt x="316" y="355"/>
                </a:cubicBezTo>
                <a:cubicBezTo>
                  <a:pt x="316" y="355"/>
                  <a:pt x="316" y="355"/>
                  <a:pt x="316" y="355"/>
                </a:cubicBezTo>
                <a:cubicBezTo>
                  <a:pt x="312" y="355"/>
                  <a:pt x="308" y="352"/>
                  <a:pt x="301" y="349"/>
                </a:cubicBezTo>
                <a:close/>
                <a:moveTo>
                  <a:pt x="359" y="333"/>
                </a:moveTo>
                <a:cubicBezTo>
                  <a:pt x="359" y="333"/>
                  <a:pt x="359" y="333"/>
                  <a:pt x="359" y="333"/>
                </a:cubicBezTo>
                <a:cubicBezTo>
                  <a:pt x="359" y="333"/>
                  <a:pt x="359" y="333"/>
                  <a:pt x="359" y="333"/>
                </a:cubicBezTo>
                <a:cubicBezTo>
                  <a:pt x="359" y="333"/>
                  <a:pt x="359" y="333"/>
                  <a:pt x="359" y="333"/>
                </a:cubicBezTo>
                <a:close/>
                <a:moveTo>
                  <a:pt x="356" y="218"/>
                </a:moveTo>
                <a:cubicBezTo>
                  <a:pt x="356" y="218"/>
                  <a:pt x="356" y="218"/>
                  <a:pt x="356" y="218"/>
                </a:cubicBezTo>
                <a:cubicBezTo>
                  <a:pt x="356" y="218"/>
                  <a:pt x="356" y="218"/>
                  <a:pt x="356" y="218"/>
                </a:cubicBezTo>
                <a:cubicBezTo>
                  <a:pt x="356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6" y="218"/>
                  <a:pt x="356" y="218"/>
                  <a:pt x="356" y="218"/>
                </a:cubicBezTo>
                <a:close/>
                <a:moveTo>
                  <a:pt x="355" y="178"/>
                </a:moveTo>
                <a:cubicBezTo>
                  <a:pt x="355" y="178"/>
                  <a:pt x="355" y="178"/>
                  <a:pt x="355" y="178"/>
                </a:cubicBezTo>
                <a:cubicBezTo>
                  <a:pt x="355" y="178"/>
                  <a:pt x="355" y="178"/>
                  <a:pt x="355" y="178"/>
                </a:cubicBezTo>
                <a:cubicBezTo>
                  <a:pt x="355" y="178"/>
                  <a:pt x="355" y="178"/>
                  <a:pt x="355" y="178"/>
                </a:cubicBezTo>
                <a:close/>
                <a:moveTo>
                  <a:pt x="361" y="155"/>
                </a:move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lose/>
                <a:moveTo>
                  <a:pt x="169" y="6"/>
                </a:moveTo>
                <a:cubicBezTo>
                  <a:pt x="169" y="6"/>
                  <a:pt x="169" y="6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6"/>
                </a:cubicBezTo>
                <a:close/>
                <a:moveTo>
                  <a:pt x="69" y="6"/>
                </a:move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8" name="文本框 7"/>
          <p:cNvSpPr txBox="1"/>
          <p:nvPr/>
        </p:nvSpPr>
        <p:spPr>
          <a:xfrm>
            <a:off x="3726351" y="2064756"/>
            <a:ext cx="444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</a:rPr>
              <a:t>将粉笔</a:t>
            </a:r>
            <a:r>
              <a:rPr lang="zh-CN" altLang="en-US" sz="1600" dirty="0">
                <a:solidFill>
                  <a:schemeClr val="bg1"/>
                </a:solidFill>
              </a:rPr>
              <a:t>纹理</a:t>
            </a:r>
            <a:r>
              <a:rPr lang="zh-CN" altLang="en-US" sz="1600" dirty="0" smtClean="0">
                <a:solidFill>
                  <a:schemeClr val="bg1"/>
                </a:solidFill>
              </a:rPr>
              <a:t>另存为</a:t>
            </a:r>
            <a:r>
              <a:rPr lang="en-US" altLang="zh-CN" sz="1600" dirty="0" smtClean="0">
                <a:solidFill>
                  <a:schemeClr val="bg1"/>
                </a:solidFill>
              </a:rPr>
              <a:t>PNG</a:t>
            </a:r>
            <a:r>
              <a:rPr lang="zh-CN" altLang="en-US" sz="1600" dirty="0" smtClean="0">
                <a:solidFill>
                  <a:schemeClr val="bg1"/>
                </a:solidFill>
              </a:rPr>
              <a:t>格式（此处命名为纹理</a:t>
            </a:r>
            <a:r>
              <a:rPr lang="en-US" altLang="zh-CN" sz="1600" dirty="0" smtClean="0">
                <a:solidFill>
                  <a:schemeClr val="bg1"/>
                </a:solidFill>
              </a:rPr>
              <a:t>1</a:t>
            </a:r>
            <a:r>
              <a:rPr lang="zh-CN" altLang="en-US" sz="1600" dirty="0" smtClean="0">
                <a:solidFill>
                  <a:schemeClr val="bg1"/>
                </a:solidFill>
              </a:rPr>
              <a:t>）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6271" y="2903933"/>
            <a:ext cx="7961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二</a:t>
            </a:r>
            <a:r>
              <a:rPr lang="zh-CN" altLang="en-US" sz="1600" dirty="0" smtClean="0">
                <a:solidFill>
                  <a:schemeClr val="bg1"/>
                </a:solidFill>
              </a:rPr>
              <a:t>、将需要的文字进行文本填充，填充方式选择图片，选择一步骤中的纹理</a:t>
            </a:r>
            <a:r>
              <a:rPr lang="en-US" altLang="zh-CN" sz="1600" dirty="0" smtClean="0">
                <a:solidFill>
                  <a:schemeClr val="bg1"/>
                </a:solidFill>
              </a:rPr>
              <a:t>1</a:t>
            </a:r>
            <a:r>
              <a:rPr lang="zh-CN" altLang="en-US" sz="1600" dirty="0" smtClean="0">
                <a:solidFill>
                  <a:schemeClr val="bg1"/>
                </a:solidFill>
              </a:rPr>
              <a:t>图片即可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6271" y="3733351"/>
            <a:ext cx="7961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bg1"/>
                </a:solidFill>
              </a:rPr>
              <a:t>三、如果形状需要填充为粉笔效果，操作步骤同一、二；只需在形状填充下选择图片</a:t>
            </a:r>
            <a:endParaRPr lang="en-US" altLang="zh-CN" sz="16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再</a:t>
            </a:r>
            <a:r>
              <a:rPr lang="zh-CN" altLang="en-US" sz="1600" dirty="0" smtClean="0">
                <a:solidFill>
                  <a:schemeClr val="bg1"/>
                </a:solidFill>
              </a:rPr>
              <a:t>选择合适的粉笔纹理即可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Freeform 9146"/>
          <p:cNvSpPr>
            <a:spLocks noEditPoints="1"/>
          </p:cNvSpPr>
          <p:nvPr/>
        </p:nvSpPr>
        <p:spPr bwMode="auto">
          <a:xfrm>
            <a:off x="385949" y="1313244"/>
            <a:ext cx="974255" cy="953792"/>
          </a:xfrm>
          <a:custGeom>
            <a:avLst/>
            <a:gdLst>
              <a:gd name="T0" fmla="*/ 293 w 363"/>
              <a:gd name="T1" fmla="*/ 349 h 355"/>
              <a:gd name="T2" fmla="*/ 242 w 363"/>
              <a:gd name="T3" fmla="*/ 341 h 355"/>
              <a:gd name="T4" fmla="*/ 196 w 363"/>
              <a:gd name="T5" fmla="*/ 342 h 355"/>
              <a:gd name="T6" fmla="*/ 178 w 363"/>
              <a:gd name="T7" fmla="*/ 351 h 355"/>
              <a:gd name="T8" fmla="*/ 152 w 363"/>
              <a:gd name="T9" fmla="*/ 348 h 355"/>
              <a:gd name="T10" fmla="*/ 112 w 363"/>
              <a:gd name="T11" fmla="*/ 344 h 355"/>
              <a:gd name="T12" fmla="*/ 61 w 363"/>
              <a:gd name="T13" fmla="*/ 343 h 355"/>
              <a:gd name="T14" fmla="*/ 37 w 363"/>
              <a:gd name="T15" fmla="*/ 355 h 355"/>
              <a:gd name="T16" fmla="*/ 8 w 363"/>
              <a:gd name="T17" fmla="*/ 337 h 355"/>
              <a:gd name="T18" fmla="*/ 7 w 363"/>
              <a:gd name="T19" fmla="*/ 331 h 355"/>
              <a:gd name="T20" fmla="*/ 4 w 363"/>
              <a:gd name="T21" fmla="*/ 314 h 355"/>
              <a:gd name="T22" fmla="*/ 6 w 363"/>
              <a:gd name="T23" fmla="*/ 283 h 355"/>
              <a:gd name="T24" fmla="*/ 3 w 363"/>
              <a:gd name="T25" fmla="*/ 255 h 355"/>
              <a:gd name="T26" fmla="*/ 6 w 363"/>
              <a:gd name="T27" fmla="*/ 234 h 355"/>
              <a:gd name="T28" fmla="*/ 7 w 363"/>
              <a:gd name="T29" fmla="*/ 221 h 355"/>
              <a:gd name="T30" fmla="*/ 6 w 363"/>
              <a:gd name="T31" fmla="*/ 198 h 355"/>
              <a:gd name="T32" fmla="*/ 5 w 363"/>
              <a:gd name="T33" fmla="*/ 188 h 355"/>
              <a:gd name="T34" fmla="*/ 10 w 363"/>
              <a:gd name="T35" fmla="*/ 172 h 355"/>
              <a:gd name="T36" fmla="*/ 2 w 363"/>
              <a:gd name="T37" fmla="*/ 156 h 355"/>
              <a:gd name="T38" fmla="*/ 4 w 363"/>
              <a:gd name="T39" fmla="*/ 132 h 355"/>
              <a:gd name="T40" fmla="*/ 7 w 363"/>
              <a:gd name="T41" fmla="*/ 115 h 355"/>
              <a:gd name="T42" fmla="*/ 3 w 363"/>
              <a:gd name="T43" fmla="*/ 88 h 355"/>
              <a:gd name="T44" fmla="*/ 27 w 363"/>
              <a:gd name="T45" fmla="*/ 84 h 355"/>
              <a:gd name="T46" fmla="*/ 11 w 363"/>
              <a:gd name="T47" fmla="*/ 39 h 355"/>
              <a:gd name="T48" fmla="*/ 6 w 363"/>
              <a:gd name="T49" fmla="*/ 26 h 355"/>
              <a:gd name="T50" fmla="*/ 5 w 363"/>
              <a:gd name="T51" fmla="*/ 22 h 355"/>
              <a:gd name="T52" fmla="*/ 5 w 363"/>
              <a:gd name="T53" fmla="*/ 21 h 355"/>
              <a:gd name="T54" fmla="*/ 336 w 363"/>
              <a:gd name="T55" fmla="*/ 218 h 355"/>
              <a:gd name="T56" fmla="*/ 2 w 363"/>
              <a:gd name="T57" fmla="*/ 7 h 355"/>
              <a:gd name="T58" fmla="*/ 47 w 363"/>
              <a:gd name="T59" fmla="*/ 10 h 355"/>
              <a:gd name="T60" fmla="*/ 128 w 363"/>
              <a:gd name="T61" fmla="*/ 44 h 355"/>
              <a:gd name="T62" fmla="*/ 69 w 363"/>
              <a:gd name="T63" fmla="*/ 5 h 355"/>
              <a:gd name="T64" fmla="*/ 229 w 363"/>
              <a:gd name="T65" fmla="*/ 76 h 355"/>
              <a:gd name="T66" fmla="*/ 142 w 363"/>
              <a:gd name="T67" fmla="*/ 7 h 355"/>
              <a:gd name="T68" fmla="*/ 169 w 363"/>
              <a:gd name="T69" fmla="*/ 7 h 355"/>
              <a:gd name="T70" fmla="*/ 168 w 363"/>
              <a:gd name="T71" fmla="*/ 4 h 355"/>
              <a:gd name="T72" fmla="*/ 203 w 363"/>
              <a:gd name="T73" fmla="*/ 17 h 355"/>
              <a:gd name="T74" fmla="*/ 244 w 363"/>
              <a:gd name="T75" fmla="*/ 5 h 355"/>
              <a:gd name="T76" fmla="*/ 297 w 363"/>
              <a:gd name="T77" fmla="*/ 2 h 355"/>
              <a:gd name="T78" fmla="*/ 323 w 363"/>
              <a:gd name="T79" fmla="*/ 1 h 355"/>
              <a:gd name="T80" fmla="*/ 359 w 363"/>
              <a:gd name="T81" fmla="*/ 27 h 355"/>
              <a:gd name="T82" fmla="*/ 350 w 363"/>
              <a:gd name="T83" fmla="*/ 42 h 355"/>
              <a:gd name="T84" fmla="*/ 302 w 363"/>
              <a:gd name="T85" fmla="*/ 36 h 355"/>
              <a:gd name="T86" fmla="*/ 360 w 363"/>
              <a:gd name="T87" fmla="*/ 102 h 355"/>
              <a:gd name="T88" fmla="*/ 359 w 363"/>
              <a:gd name="T89" fmla="*/ 117 h 355"/>
              <a:gd name="T90" fmla="*/ 360 w 363"/>
              <a:gd name="T91" fmla="*/ 141 h 355"/>
              <a:gd name="T92" fmla="*/ 361 w 363"/>
              <a:gd name="T93" fmla="*/ 155 h 355"/>
              <a:gd name="T94" fmla="*/ 315 w 363"/>
              <a:gd name="T95" fmla="*/ 133 h 355"/>
              <a:gd name="T96" fmla="*/ 308 w 363"/>
              <a:gd name="T97" fmla="*/ 148 h 355"/>
              <a:gd name="T98" fmla="*/ 146 w 363"/>
              <a:gd name="T99" fmla="*/ 65 h 355"/>
              <a:gd name="T100" fmla="*/ 359 w 363"/>
              <a:gd name="T101" fmla="*/ 212 h 355"/>
              <a:gd name="T102" fmla="*/ 343 w 363"/>
              <a:gd name="T103" fmla="*/ 211 h 355"/>
              <a:gd name="T104" fmla="*/ 356 w 363"/>
              <a:gd name="T105" fmla="*/ 236 h 355"/>
              <a:gd name="T106" fmla="*/ 123 w 363"/>
              <a:gd name="T107" fmla="*/ 128 h 355"/>
              <a:gd name="T108" fmla="*/ 352 w 363"/>
              <a:gd name="T109" fmla="*/ 280 h 355"/>
              <a:gd name="T110" fmla="*/ 337 w 363"/>
              <a:gd name="T111" fmla="*/ 289 h 355"/>
              <a:gd name="T112" fmla="*/ 121 w 363"/>
              <a:gd name="T113" fmla="*/ 180 h 355"/>
              <a:gd name="T114" fmla="*/ 352 w 363"/>
              <a:gd name="T115" fmla="*/ 330 h 355"/>
              <a:gd name="T116" fmla="*/ 339 w 363"/>
              <a:gd name="T117" fmla="*/ 347 h 355"/>
              <a:gd name="T118" fmla="*/ 341 w 363"/>
              <a:gd name="T119" fmla="*/ 352 h 355"/>
              <a:gd name="T120" fmla="*/ 335 w 363"/>
              <a:gd name="T121" fmla="*/ 353 h 355"/>
              <a:gd name="T122" fmla="*/ 356 w 363"/>
              <a:gd name="T123" fmla="*/ 218 h 355"/>
              <a:gd name="T124" fmla="*/ 69 w 363"/>
              <a:gd name="T125" fmla="*/ 6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3" h="355">
                <a:moveTo>
                  <a:pt x="301" y="349"/>
                </a:moveTo>
                <a:cubicBezTo>
                  <a:pt x="293" y="345"/>
                  <a:pt x="283" y="340"/>
                  <a:pt x="272" y="333"/>
                </a:cubicBezTo>
                <a:cubicBezTo>
                  <a:pt x="272" y="333"/>
                  <a:pt x="272" y="333"/>
                  <a:pt x="272" y="333"/>
                </a:cubicBezTo>
                <a:cubicBezTo>
                  <a:pt x="249" y="320"/>
                  <a:pt x="219" y="303"/>
                  <a:pt x="188" y="284"/>
                </a:cubicBezTo>
                <a:cubicBezTo>
                  <a:pt x="188" y="284"/>
                  <a:pt x="188" y="284"/>
                  <a:pt x="188" y="284"/>
                </a:cubicBezTo>
                <a:cubicBezTo>
                  <a:pt x="144" y="258"/>
                  <a:pt x="97" y="229"/>
                  <a:pt x="62" y="209"/>
                </a:cubicBezTo>
                <a:cubicBezTo>
                  <a:pt x="62" y="209"/>
                  <a:pt x="62" y="209"/>
                  <a:pt x="62" y="209"/>
                </a:cubicBezTo>
                <a:cubicBezTo>
                  <a:pt x="86" y="224"/>
                  <a:pt x="117" y="242"/>
                  <a:pt x="147" y="261"/>
                </a:cubicBezTo>
                <a:cubicBezTo>
                  <a:pt x="147" y="261"/>
                  <a:pt x="147" y="261"/>
                  <a:pt x="147" y="261"/>
                </a:cubicBezTo>
                <a:cubicBezTo>
                  <a:pt x="216" y="303"/>
                  <a:pt x="286" y="344"/>
                  <a:pt x="291" y="348"/>
                </a:cubicBezTo>
                <a:cubicBezTo>
                  <a:pt x="291" y="348"/>
                  <a:pt x="291" y="348"/>
                  <a:pt x="291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8"/>
                  <a:pt x="292" y="348"/>
                  <a:pt x="292" y="348"/>
                </a:cubicBezTo>
                <a:cubicBezTo>
                  <a:pt x="292" y="349"/>
                  <a:pt x="292" y="349"/>
                  <a:pt x="292" y="349"/>
                </a:cubicBezTo>
                <a:cubicBezTo>
                  <a:pt x="292" y="349"/>
                  <a:pt x="292" y="349"/>
                  <a:pt x="292" y="349"/>
                </a:cubicBezTo>
                <a:cubicBezTo>
                  <a:pt x="292" y="349"/>
                  <a:pt x="293" y="349"/>
                  <a:pt x="293" y="349"/>
                </a:cubicBezTo>
                <a:cubicBezTo>
                  <a:pt x="293" y="349"/>
                  <a:pt x="293" y="349"/>
                  <a:pt x="293" y="349"/>
                </a:cubicBezTo>
                <a:cubicBezTo>
                  <a:pt x="293" y="349"/>
                  <a:pt x="293" y="350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1"/>
                  <a:pt x="293" y="351"/>
                  <a:pt x="293" y="351"/>
                </a:cubicBezTo>
                <a:cubicBezTo>
                  <a:pt x="293" y="352"/>
                  <a:pt x="293" y="354"/>
                  <a:pt x="291" y="354"/>
                </a:cubicBezTo>
                <a:cubicBezTo>
                  <a:pt x="291" y="354"/>
                  <a:pt x="291" y="354"/>
                  <a:pt x="291" y="354"/>
                </a:cubicBezTo>
                <a:cubicBezTo>
                  <a:pt x="290" y="355"/>
                  <a:pt x="289" y="355"/>
                  <a:pt x="288" y="354"/>
                </a:cubicBezTo>
                <a:cubicBezTo>
                  <a:pt x="288" y="354"/>
                  <a:pt x="288" y="354"/>
                  <a:pt x="288" y="354"/>
                </a:cubicBezTo>
                <a:cubicBezTo>
                  <a:pt x="251" y="333"/>
                  <a:pt x="251" y="333"/>
                  <a:pt x="251" y="333"/>
                </a:cubicBezTo>
                <a:cubicBezTo>
                  <a:pt x="251" y="333"/>
                  <a:pt x="252" y="334"/>
                  <a:pt x="252" y="334"/>
                </a:cubicBezTo>
                <a:cubicBezTo>
                  <a:pt x="252" y="334"/>
                  <a:pt x="252" y="334"/>
                  <a:pt x="252" y="334"/>
                </a:cubicBezTo>
                <a:cubicBezTo>
                  <a:pt x="260" y="340"/>
                  <a:pt x="266" y="344"/>
                  <a:pt x="268" y="347"/>
                </a:cubicBezTo>
                <a:cubicBezTo>
                  <a:pt x="268" y="347"/>
                  <a:pt x="268" y="347"/>
                  <a:pt x="268" y="347"/>
                </a:cubicBezTo>
                <a:cubicBezTo>
                  <a:pt x="269" y="348"/>
                  <a:pt x="270" y="349"/>
                  <a:pt x="270" y="351"/>
                </a:cubicBezTo>
                <a:cubicBezTo>
                  <a:pt x="270" y="351"/>
                  <a:pt x="270" y="351"/>
                  <a:pt x="270" y="351"/>
                </a:cubicBezTo>
                <a:cubicBezTo>
                  <a:pt x="270" y="351"/>
                  <a:pt x="270" y="352"/>
                  <a:pt x="269" y="353"/>
                </a:cubicBezTo>
                <a:cubicBezTo>
                  <a:pt x="269" y="353"/>
                  <a:pt x="269" y="353"/>
                  <a:pt x="269" y="353"/>
                </a:cubicBezTo>
                <a:cubicBezTo>
                  <a:pt x="268" y="355"/>
                  <a:pt x="266" y="355"/>
                  <a:pt x="264" y="354"/>
                </a:cubicBezTo>
                <a:cubicBezTo>
                  <a:pt x="264" y="354"/>
                  <a:pt x="264" y="354"/>
                  <a:pt x="264" y="354"/>
                </a:cubicBezTo>
                <a:cubicBezTo>
                  <a:pt x="264" y="354"/>
                  <a:pt x="256" y="349"/>
                  <a:pt x="242" y="341"/>
                </a:cubicBezTo>
                <a:cubicBezTo>
                  <a:pt x="242" y="341"/>
                  <a:pt x="242" y="341"/>
                  <a:pt x="242" y="341"/>
                </a:cubicBezTo>
                <a:cubicBezTo>
                  <a:pt x="244" y="343"/>
                  <a:pt x="246" y="345"/>
                  <a:pt x="248" y="347"/>
                </a:cubicBezTo>
                <a:cubicBezTo>
                  <a:pt x="248" y="347"/>
                  <a:pt x="248" y="347"/>
                  <a:pt x="248" y="347"/>
                </a:cubicBezTo>
                <a:cubicBezTo>
                  <a:pt x="248" y="347"/>
                  <a:pt x="249" y="348"/>
                  <a:pt x="249" y="350"/>
                </a:cubicBezTo>
                <a:cubicBezTo>
                  <a:pt x="249" y="350"/>
                  <a:pt x="249" y="350"/>
                  <a:pt x="249" y="350"/>
                </a:cubicBezTo>
                <a:cubicBezTo>
                  <a:pt x="249" y="351"/>
                  <a:pt x="249" y="352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8" y="354"/>
                  <a:pt x="245" y="355"/>
                  <a:pt x="244" y="354"/>
                </a:cubicBezTo>
                <a:cubicBezTo>
                  <a:pt x="244" y="354"/>
                  <a:pt x="244" y="354"/>
                  <a:pt x="244" y="354"/>
                </a:cubicBezTo>
                <a:cubicBezTo>
                  <a:pt x="149" y="301"/>
                  <a:pt x="149" y="301"/>
                  <a:pt x="149" y="301"/>
                </a:cubicBezTo>
                <a:cubicBezTo>
                  <a:pt x="222" y="346"/>
                  <a:pt x="222" y="346"/>
                  <a:pt x="222" y="346"/>
                </a:cubicBezTo>
                <a:cubicBezTo>
                  <a:pt x="223" y="347"/>
                  <a:pt x="223" y="348"/>
                  <a:pt x="224" y="349"/>
                </a:cubicBezTo>
                <a:cubicBezTo>
                  <a:pt x="224" y="349"/>
                  <a:pt x="224" y="349"/>
                  <a:pt x="224" y="349"/>
                </a:cubicBezTo>
                <a:cubicBezTo>
                  <a:pt x="224" y="350"/>
                  <a:pt x="223" y="351"/>
                  <a:pt x="223" y="352"/>
                </a:cubicBezTo>
                <a:cubicBezTo>
                  <a:pt x="223" y="352"/>
                  <a:pt x="223" y="352"/>
                  <a:pt x="223" y="352"/>
                </a:cubicBezTo>
                <a:cubicBezTo>
                  <a:pt x="221" y="353"/>
                  <a:pt x="220" y="353"/>
                  <a:pt x="220" y="353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18" y="353"/>
                  <a:pt x="217" y="353"/>
                  <a:pt x="216" y="352"/>
                </a:cubicBezTo>
                <a:cubicBezTo>
                  <a:pt x="216" y="352"/>
                  <a:pt x="216" y="352"/>
                  <a:pt x="216" y="352"/>
                </a:cubicBezTo>
                <a:cubicBezTo>
                  <a:pt x="214" y="352"/>
                  <a:pt x="213" y="351"/>
                  <a:pt x="211" y="350"/>
                </a:cubicBezTo>
                <a:cubicBezTo>
                  <a:pt x="211" y="350"/>
                  <a:pt x="211" y="350"/>
                  <a:pt x="211" y="350"/>
                </a:cubicBezTo>
                <a:cubicBezTo>
                  <a:pt x="207" y="348"/>
                  <a:pt x="202" y="346"/>
                  <a:pt x="196" y="342"/>
                </a:cubicBezTo>
                <a:cubicBezTo>
                  <a:pt x="196" y="342"/>
                  <a:pt x="196" y="342"/>
                  <a:pt x="196" y="342"/>
                </a:cubicBezTo>
                <a:cubicBezTo>
                  <a:pt x="184" y="336"/>
                  <a:pt x="168" y="327"/>
                  <a:pt x="150" y="317"/>
                </a:cubicBezTo>
                <a:cubicBezTo>
                  <a:pt x="150" y="317"/>
                  <a:pt x="150" y="317"/>
                  <a:pt x="150" y="317"/>
                </a:cubicBezTo>
                <a:cubicBezTo>
                  <a:pt x="141" y="312"/>
                  <a:pt x="132" y="307"/>
                  <a:pt x="123" y="302"/>
                </a:cubicBezTo>
                <a:cubicBezTo>
                  <a:pt x="123" y="302"/>
                  <a:pt x="123" y="302"/>
                  <a:pt x="123" y="302"/>
                </a:cubicBezTo>
                <a:cubicBezTo>
                  <a:pt x="161" y="325"/>
                  <a:pt x="195" y="345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7" y="346"/>
                  <a:pt x="197" y="346"/>
                  <a:pt x="197" y="346"/>
                </a:cubicBezTo>
                <a:cubicBezTo>
                  <a:pt x="199" y="347"/>
                  <a:pt x="200" y="350"/>
                  <a:pt x="199" y="352"/>
                </a:cubicBezTo>
                <a:cubicBezTo>
                  <a:pt x="199" y="352"/>
                  <a:pt x="199" y="352"/>
                  <a:pt x="199" y="352"/>
                </a:cubicBezTo>
                <a:cubicBezTo>
                  <a:pt x="198" y="353"/>
                  <a:pt x="195" y="354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94" y="353"/>
                  <a:pt x="194" y="353"/>
                  <a:pt x="194" y="353"/>
                </a:cubicBezTo>
                <a:cubicBezTo>
                  <a:pt x="126" y="315"/>
                  <a:pt x="126" y="315"/>
                  <a:pt x="126" y="315"/>
                </a:cubicBezTo>
                <a:cubicBezTo>
                  <a:pt x="155" y="333"/>
                  <a:pt x="177" y="346"/>
                  <a:pt x="177" y="346"/>
                </a:cubicBezTo>
                <a:cubicBezTo>
                  <a:pt x="177" y="346"/>
                  <a:pt x="177" y="346"/>
                  <a:pt x="177" y="346"/>
                </a:cubicBezTo>
                <a:cubicBezTo>
                  <a:pt x="179" y="347"/>
                  <a:pt x="179" y="349"/>
                  <a:pt x="178" y="351"/>
                </a:cubicBezTo>
                <a:cubicBezTo>
                  <a:pt x="178" y="351"/>
                  <a:pt x="178" y="351"/>
                  <a:pt x="178" y="351"/>
                </a:cubicBezTo>
                <a:cubicBezTo>
                  <a:pt x="177" y="353"/>
                  <a:pt x="175" y="354"/>
                  <a:pt x="173" y="353"/>
                </a:cubicBezTo>
                <a:cubicBezTo>
                  <a:pt x="173" y="353"/>
                  <a:pt x="173" y="353"/>
                  <a:pt x="173" y="353"/>
                </a:cubicBezTo>
                <a:cubicBezTo>
                  <a:pt x="84" y="305"/>
                  <a:pt x="84" y="305"/>
                  <a:pt x="84" y="305"/>
                </a:cubicBezTo>
                <a:cubicBezTo>
                  <a:pt x="100" y="315"/>
                  <a:pt x="116" y="324"/>
                  <a:pt x="128" y="331"/>
                </a:cubicBezTo>
                <a:cubicBezTo>
                  <a:pt x="128" y="331"/>
                  <a:pt x="128" y="331"/>
                  <a:pt x="128" y="331"/>
                </a:cubicBezTo>
                <a:cubicBezTo>
                  <a:pt x="141" y="339"/>
                  <a:pt x="150" y="344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152" y="346"/>
                  <a:pt x="152" y="346"/>
                  <a:pt x="152" y="346"/>
                </a:cubicBezTo>
                <a:cubicBezTo>
                  <a:pt x="152" y="346"/>
                  <a:pt x="152" y="346"/>
                  <a:pt x="152" y="346"/>
                </a:cubicBezTo>
                <a:cubicBezTo>
                  <a:pt x="152" y="346"/>
                  <a:pt x="152" y="347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8"/>
                  <a:pt x="152" y="348"/>
                  <a:pt x="152" y="348"/>
                </a:cubicBezTo>
                <a:cubicBezTo>
                  <a:pt x="152" y="349"/>
                  <a:pt x="152" y="350"/>
                  <a:pt x="151" y="351"/>
                </a:cubicBezTo>
                <a:cubicBezTo>
                  <a:pt x="151" y="351"/>
                  <a:pt x="151" y="351"/>
                  <a:pt x="151" y="351"/>
                </a:cubicBezTo>
                <a:cubicBezTo>
                  <a:pt x="149" y="352"/>
                  <a:pt x="148" y="352"/>
                  <a:pt x="147" y="351"/>
                </a:cubicBezTo>
                <a:cubicBezTo>
                  <a:pt x="147" y="351"/>
                  <a:pt x="147" y="351"/>
                  <a:pt x="147" y="351"/>
                </a:cubicBezTo>
                <a:cubicBezTo>
                  <a:pt x="147" y="351"/>
                  <a:pt x="134" y="344"/>
                  <a:pt x="117" y="334"/>
                </a:cubicBezTo>
                <a:cubicBezTo>
                  <a:pt x="117" y="334"/>
                  <a:pt x="117" y="334"/>
                  <a:pt x="117" y="334"/>
                </a:cubicBezTo>
                <a:cubicBezTo>
                  <a:pt x="125" y="339"/>
                  <a:pt x="131" y="343"/>
                  <a:pt x="134" y="346"/>
                </a:cubicBezTo>
                <a:cubicBezTo>
                  <a:pt x="134" y="346"/>
                  <a:pt x="134" y="346"/>
                  <a:pt x="134" y="346"/>
                </a:cubicBezTo>
                <a:cubicBezTo>
                  <a:pt x="135" y="347"/>
                  <a:pt x="136" y="347"/>
                  <a:pt x="137" y="348"/>
                </a:cubicBezTo>
                <a:cubicBezTo>
                  <a:pt x="137" y="348"/>
                  <a:pt x="137" y="348"/>
                  <a:pt x="137" y="348"/>
                </a:cubicBezTo>
                <a:cubicBezTo>
                  <a:pt x="137" y="348"/>
                  <a:pt x="138" y="348"/>
                  <a:pt x="138" y="350"/>
                </a:cubicBezTo>
                <a:cubicBezTo>
                  <a:pt x="138" y="350"/>
                  <a:pt x="138" y="350"/>
                  <a:pt x="138" y="350"/>
                </a:cubicBezTo>
                <a:cubicBezTo>
                  <a:pt x="138" y="350"/>
                  <a:pt x="138" y="351"/>
                  <a:pt x="138" y="352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3"/>
                  <a:pt x="136" y="354"/>
                  <a:pt x="135" y="354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4" y="354"/>
                  <a:pt x="133" y="354"/>
                  <a:pt x="132" y="354"/>
                </a:cubicBezTo>
                <a:cubicBezTo>
                  <a:pt x="132" y="354"/>
                  <a:pt x="132" y="354"/>
                  <a:pt x="132" y="354"/>
                </a:cubicBezTo>
                <a:cubicBezTo>
                  <a:pt x="96" y="335"/>
                  <a:pt x="96" y="335"/>
                  <a:pt x="96" y="335"/>
                </a:cubicBezTo>
                <a:cubicBezTo>
                  <a:pt x="112" y="344"/>
                  <a:pt x="112" y="344"/>
                  <a:pt x="112" y="344"/>
                </a:cubicBezTo>
                <a:cubicBezTo>
                  <a:pt x="113" y="346"/>
                  <a:pt x="114" y="348"/>
                  <a:pt x="113" y="349"/>
                </a:cubicBezTo>
                <a:cubicBezTo>
                  <a:pt x="113" y="349"/>
                  <a:pt x="113" y="349"/>
                  <a:pt x="113" y="349"/>
                </a:cubicBezTo>
                <a:cubicBezTo>
                  <a:pt x="112" y="351"/>
                  <a:pt x="110" y="352"/>
                  <a:pt x="108" y="351"/>
                </a:cubicBezTo>
                <a:cubicBezTo>
                  <a:pt x="108" y="351"/>
                  <a:pt x="108" y="351"/>
                  <a:pt x="108" y="351"/>
                </a:cubicBezTo>
                <a:cubicBezTo>
                  <a:pt x="81" y="338"/>
                  <a:pt x="81" y="338"/>
                  <a:pt x="81" y="338"/>
                </a:cubicBezTo>
                <a:cubicBezTo>
                  <a:pt x="83" y="340"/>
                  <a:pt x="85" y="341"/>
                  <a:pt x="87" y="342"/>
                </a:cubicBezTo>
                <a:cubicBezTo>
                  <a:pt x="87" y="342"/>
                  <a:pt x="87" y="342"/>
                  <a:pt x="87" y="342"/>
                </a:cubicBezTo>
                <a:cubicBezTo>
                  <a:pt x="90" y="344"/>
                  <a:pt x="91" y="345"/>
                  <a:pt x="92" y="347"/>
                </a:cubicBezTo>
                <a:cubicBezTo>
                  <a:pt x="92" y="347"/>
                  <a:pt x="92" y="347"/>
                  <a:pt x="92" y="347"/>
                </a:cubicBezTo>
                <a:cubicBezTo>
                  <a:pt x="93" y="347"/>
                  <a:pt x="93" y="348"/>
                  <a:pt x="93" y="349"/>
                </a:cubicBezTo>
                <a:cubicBezTo>
                  <a:pt x="93" y="349"/>
                  <a:pt x="93" y="349"/>
                  <a:pt x="93" y="349"/>
                </a:cubicBezTo>
                <a:cubicBezTo>
                  <a:pt x="94" y="350"/>
                  <a:pt x="93" y="351"/>
                  <a:pt x="93" y="351"/>
                </a:cubicBezTo>
                <a:cubicBezTo>
                  <a:pt x="93" y="351"/>
                  <a:pt x="93" y="351"/>
                  <a:pt x="93" y="351"/>
                </a:cubicBezTo>
                <a:cubicBezTo>
                  <a:pt x="92" y="352"/>
                  <a:pt x="92" y="352"/>
                  <a:pt x="92" y="352"/>
                </a:cubicBezTo>
                <a:cubicBezTo>
                  <a:pt x="91" y="353"/>
                  <a:pt x="90" y="353"/>
                  <a:pt x="89" y="353"/>
                </a:cubicBezTo>
                <a:cubicBezTo>
                  <a:pt x="89" y="353"/>
                  <a:pt x="89" y="353"/>
                  <a:pt x="89" y="353"/>
                </a:cubicBezTo>
                <a:cubicBezTo>
                  <a:pt x="88" y="353"/>
                  <a:pt x="87" y="353"/>
                  <a:pt x="85" y="352"/>
                </a:cubicBezTo>
                <a:cubicBezTo>
                  <a:pt x="85" y="352"/>
                  <a:pt x="85" y="352"/>
                  <a:pt x="85" y="352"/>
                </a:cubicBezTo>
                <a:cubicBezTo>
                  <a:pt x="84" y="352"/>
                  <a:pt x="82" y="351"/>
                  <a:pt x="79" y="350"/>
                </a:cubicBezTo>
                <a:cubicBezTo>
                  <a:pt x="79" y="350"/>
                  <a:pt x="79" y="350"/>
                  <a:pt x="79" y="350"/>
                </a:cubicBezTo>
                <a:cubicBezTo>
                  <a:pt x="74" y="348"/>
                  <a:pt x="68" y="346"/>
                  <a:pt x="61" y="343"/>
                </a:cubicBezTo>
                <a:cubicBezTo>
                  <a:pt x="61" y="343"/>
                  <a:pt x="61" y="343"/>
                  <a:pt x="61" y="343"/>
                </a:cubicBezTo>
                <a:cubicBezTo>
                  <a:pt x="57" y="341"/>
                  <a:pt x="53" y="339"/>
                  <a:pt x="48" y="337"/>
                </a:cubicBezTo>
                <a:cubicBezTo>
                  <a:pt x="48" y="337"/>
                  <a:pt x="48" y="337"/>
                  <a:pt x="48" y="337"/>
                </a:cubicBezTo>
                <a:cubicBezTo>
                  <a:pt x="61" y="345"/>
                  <a:pt x="61" y="345"/>
                  <a:pt x="61" y="345"/>
                </a:cubicBezTo>
                <a:cubicBezTo>
                  <a:pt x="61" y="345"/>
                  <a:pt x="61" y="345"/>
                  <a:pt x="61" y="345"/>
                </a:cubicBezTo>
                <a:cubicBezTo>
                  <a:pt x="61" y="345"/>
                  <a:pt x="61" y="345"/>
                  <a:pt x="61" y="345"/>
                </a:cubicBezTo>
                <a:cubicBezTo>
                  <a:pt x="63" y="346"/>
                  <a:pt x="64" y="349"/>
                  <a:pt x="62" y="350"/>
                </a:cubicBezTo>
                <a:cubicBezTo>
                  <a:pt x="62" y="350"/>
                  <a:pt x="62" y="350"/>
                  <a:pt x="62" y="350"/>
                </a:cubicBezTo>
                <a:cubicBezTo>
                  <a:pt x="62" y="352"/>
                  <a:pt x="60" y="352"/>
                  <a:pt x="59" y="352"/>
                </a:cubicBezTo>
                <a:cubicBezTo>
                  <a:pt x="59" y="352"/>
                  <a:pt x="59" y="352"/>
                  <a:pt x="59" y="352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7" y="352"/>
                  <a:pt x="57" y="352"/>
                  <a:pt x="56" y="351"/>
                </a:cubicBezTo>
                <a:cubicBezTo>
                  <a:pt x="56" y="351"/>
                  <a:pt x="56" y="351"/>
                  <a:pt x="56" y="351"/>
                </a:cubicBezTo>
                <a:cubicBezTo>
                  <a:pt x="55" y="351"/>
                  <a:pt x="53" y="351"/>
                  <a:pt x="51" y="350"/>
                </a:cubicBezTo>
                <a:cubicBezTo>
                  <a:pt x="51" y="350"/>
                  <a:pt x="51" y="350"/>
                  <a:pt x="51" y="350"/>
                </a:cubicBezTo>
                <a:cubicBezTo>
                  <a:pt x="46" y="349"/>
                  <a:pt x="41" y="347"/>
                  <a:pt x="35" y="345"/>
                </a:cubicBezTo>
                <a:cubicBezTo>
                  <a:pt x="35" y="345"/>
                  <a:pt x="35" y="345"/>
                  <a:pt x="35" y="345"/>
                </a:cubicBezTo>
                <a:cubicBezTo>
                  <a:pt x="38" y="347"/>
                  <a:pt x="39" y="348"/>
                  <a:pt x="39" y="348"/>
                </a:cubicBezTo>
                <a:cubicBezTo>
                  <a:pt x="39" y="348"/>
                  <a:pt x="39" y="348"/>
                  <a:pt x="39" y="348"/>
                </a:cubicBezTo>
                <a:cubicBezTo>
                  <a:pt x="41" y="349"/>
                  <a:pt x="42" y="351"/>
                  <a:pt x="41" y="352"/>
                </a:cubicBezTo>
                <a:cubicBezTo>
                  <a:pt x="41" y="352"/>
                  <a:pt x="41" y="352"/>
                  <a:pt x="41" y="352"/>
                </a:cubicBezTo>
                <a:cubicBezTo>
                  <a:pt x="40" y="354"/>
                  <a:pt x="39" y="355"/>
                  <a:pt x="37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355"/>
                  <a:pt x="30" y="354"/>
                  <a:pt x="22" y="353"/>
                </a:cubicBezTo>
                <a:cubicBezTo>
                  <a:pt x="22" y="353"/>
                  <a:pt x="22" y="353"/>
                  <a:pt x="22" y="353"/>
                </a:cubicBezTo>
                <a:cubicBezTo>
                  <a:pt x="19" y="352"/>
                  <a:pt x="16" y="352"/>
                  <a:pt x="13" y="351"/>
                </a:cubicBezTo>
                <a:cubicBezTo>
                  <a:pt x="13" y="351"/>
                  <a:pt x="13" y="351"/>
                  <a:pt x="13" y="351"/>
                </a:cubicBezTo>
                <a:cubicBezTo>
                  <a:pt x="13" y="351"/>
                  <a:pt x="13" y="351"/>
                  <a:pt x="13" y="352"/>
                </a:cubicBezTo>
                <a:cubicBezTo>
                  <a:pt x="13" y="352"/>
                  <a:pt x="13" y="352"/>
                  <a:pt x="13" y="352"/>
                </a:cubicBezTo>
                <a:cubicBezTo>
                  <a:pt x="12" y="353"/>
                  <a:pt x="9" y="354"/>
                  <a:pt x="7" y="353"/>
                </a:cubicBezTo>
                <a:cubicBezTo>
                  <a:pt x="7" y="353"/>
                  <a:pt x="7" y="353"/>
                  <a:pt x="7" y="353"/>
                </a:cubicBezTo>
                <a:cubicBezTo>
                  <a:pt x="3" y="350"/>
                  <a:pt x="3" y="350"/>
                  <a:pt x="3" y="350"/>
                </a:cubicBezTo>
                <a:cubicBezTo>
                  <a:pt x="1" y="349"/>
                  <a:pt x="1" y="347"/>
                  <a:pt x="2" y="345"/>
                </a:cubicBezTo>
                <a:cubicBezTo>
                  <a:pt x="2" y="345"/>
                  <a:pt x="2" y="345"/>
                  <a:pt x="2" y="345"/>
                </a:cubicBezTo>
                <a:cubicBezTo>
                  <a:pt x="4" y="343"/>
                  <a:pt x="4" y="343"/>
                  <a:pt x="5" y="343"/>
                </a:cubicBezTo>
                <a:cubicBezTo>
                  <a:pt x="5" y="343"/>
                  <a:pt x="5" y="343"/>
                  <a:pt x="5" y="343"/>
                </a:cubicBezTo>
                <a:cubicBezTo>
                  <a:pt x="5" y="343"/>
                  <a:pt x="5" y="343"/>
                  <a:pt x="5" y="343"/>
                </a:cubicBezTo>
                <a:cubicBezTo>
                  <a:pt x="5" y="343"/>
                  <a:pt x="5" y="343"/>
                  <a:pt x="5" y="343"/>
                </a:cubicBezTo>
                <a:cubicBezTo>
                  <a:pt x="7" y="343"/>
                  <a:pt x="14" y="344"/>
                  <a:pt x="20" y="345"/>
                </a:cubicBezTo>
                <a:cubicBezTo>
                  <a:pt x="20" y="345"/>
                  <a:pt x="20" y="345"/>
                  <a:pt x="20" y="345"/>
                </a:cubicBezTo>
                <a:cubicBezTo>
                  <a:pt x="15" y="341"/>
                  <a:pt x="10" y="338"/>
                  <a:pt x="8" y="337"/>
                </a:cubicBezTo>
                <a:cubicBezTo>
                  <a:pt x="8" y="337"/>
                  <a:pt x="8" y="337"/>
                  <a:pt x="8" y="337"/>
                </a:cubicBezTo>
                <a:cubicBezTo>
                  <a:pt x="8" y="337"/>
                  <a:pt x="8" y="337"/>
                  <a:pt x="8" y="337"/>
                </a:cubicBezTo>
                <a:cubicBezTo>
                  <a:pt x="8" y="337"/>
                  <a:pt x="8" y="337"/>
                  <a:pt x="8" y="337"/>
                </a:cubicBezTo>
                <a:cubicBezTo>
                  <a:pt x="7" y="337"/>
                  <a:pt x="7" y="337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7" y="336"/>
                </a:cubicBezTo>
                <a:cubicBezTo>
                  <a:pt x="7" y="336"/>
                  <a:pt x="7" y="336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5"/>
                  <a:pt x="6" y="335"/>
                  <a:pt x="6" y="335"/>
                </a:cubicBezTo>
                <a:cubicBezTo>
                  <a:pt x="6" y="334"/>
                  <a:pt x="6" y="334"/>
                  <a:pt x="6" y="334"/>
                </a:cubicBezTo>
                <a:cubicBezTo>
                  <a:pt x="6" y="334"/>
                  <a:pt x="6" y="334"/>
                  <a:pt x="6" y="334"/>
                </a:cubicBezTo>
                <a:cubicBezTo>
                  <a:pt x="6" y="333"/>
                  <a:pt x="6" y="332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7" y="331"/>
                  <a:pt x="7" y="331"/>
                  <a:pt x="7" y="331"/>
                </a:cubicBezTo>
                <a:cubicBezTo>
                  <a:pt x="8" y="331"/>
                  <a:pt x="8" y="331"/>
                  <a:pt x="8" y="330"/>
                </a:cubicBezTo>
                <a:cubicBezTo>
                  <a:pt x="8" y="330"/>
                  <a:pt x="8" y="330"/>
                  <a:pt x="8" y="330"/>
                </a:cubicBezTo>
                <a:cubicBezTo>
                  <a:pt x="8" y="330"/>
                  <a:pt x="8" y="330"/>
                  <a:pt x="9" y="330"/>
                </a:cubicBezTo>
                <a:cubicBezTo>
                  <a:pt x="9" y="330"/>
                  <a:pt x="9" y="330"/>
                  <a:pt x="9" y="330"/>
                </a:cubicBezTo>
                <a:cubicBezTo>
                  <a:pt x="9" y="330"/>
                  <a:pt x="9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0" y="330"/>
                  <a:pt x="10" y="330"/>
                  <a:pt x="10" y="330"/>
                </a:cubicBezTo>
                <a:cubicBezTo>
                  <a:pt x="11" y="330"/>
                  <a:pt x="11" y="330"/>
                  <a:pt x="12" y="330"/>
                </a:cubicBezTo>
                <a:cubicBezTo>
                  <a:pt x="12" y="330"/>
                  <a:pt x="12" y="330"/>
                  <a:pt x="12" y="330"/>
                </a:cubicBezTo>
                <a:cubicBezTo>
                  <a:pt x="12" y="330"/>
                  <a:pt x="13" y="331"/>
                  <a:pt x="13" y="331"/>
                </a:cubicBezTo>
                <a:cubicBezTo>
                  <a:pt x="13" y="331"/>
                  <a:pt x="13" y="331"/>
                  <a:pt x="13" y="331"/>
                </a:cubicBezTo>
                <a:cubicBezTo>
                  <a:pt x="15" y="331"/>
                  <a:pt x="17" y="332"/>
                  <a:pt x="19" y="332"/>
                </a:cubicBezTo>
                <a:cubicBezTo>
                  <a:pt x="19" y="332"/>
                  <a:pt x="19" y="332"/>
                  <a:pt x="19" y="332"/>
                </a:cubicBezTo>
                <a:cubicBezTo>
                  <a:pt x="23" y="334"/>
                  <a:pt x="28" y="335"/>
                  <a:pt x="34" y="337"/>
                </a:cubicBezTo>
                <a:cubicBezTo>
                  <a:pt x="34" y="337"/>
                  <a:pt x="34" y="337"/>
                  <a:pt x="34" y="337"/>
                </a:cubicBezTo>
                <a:cubicBezTo>
                  <a:pt x="5" y="319"/>
                  <a:pt x="5" y="319"/>
                  <a:pt x="5" y="319"/>
                </a:cubicBezTo>
                <a:cubicBezTo>
                  <a:pt x="3" y="318"/>
                  <a:pt x="3" y="316"/>
                  <a:pt x="4" y="314"/>
                </a:cubicBezTo>
                <a:cubicBezTo>
                  <a:pt x="4" y="314"/>
                  <a:pt x="4" y="314"/>
                  <a:pt x="4" y="314"/>
                </a:cubicBezTo>
                <a:cubicBezTo>
                  <a:pt x="5" y="312"/>
                  <a:pt x="6" y="312"/>
                  <a:pt x="7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9" y="312"/>
                  <a:pt x="9" y="312"/>
                  <a:pt x="11" y="313"/>
                </a:cubicBezTo>
                <a:cubicBezTo>
                  <a:pt x="11" y="313"/>
                  <a:pt x="11" y="313"/>
                  <a:pt x="11" y="313"/>
                </a:cubicBezTo>
                <a:cubicBezTo>
                  <a:pt x="12" y="314"/>
                  <a:pt x="14" y="314"/>
                  <a:pt x="17" y="315"/>
                </a:cubicBezTo>
                <a:cubicBezTo>
                  <a:pt x="17" y="315"/>
                  <a:pt x="17" y="315"/>
                  <a:pt x="17" y="315"/>
                </a:cubicBezTo>
                <a:cubicBezTo>
                  <a:pt x="21" y="317"/>
                  <a:pt x="27" y="320"/>
                  <a:pt x="34" y="323"/>
                </a:cubicBezTo>
                <a:cubicBezTo>
                  <a:pt x="34" y="323"/>
                  <a:pt x="34" y="323"/>
                  <a:pt x="34" y="323"/>
                </a:cubicBezTo>
                <a:cubicBezTo>
                  <a:pt x="43" y="326"/>
                  <a:pt x="52" y="331"/>
                  <a:pt x="61" y="334"/>
                </a:cubicBezTo>
                <a:cubicBezTo>
                  <a:pt x="61" y="334"/>
                  <a:pt x="61" y="334"/>
                  <a:pt x="61" y="334"/>
                </a:cubicBezTo>
                <a:cubicBezTo>
                  <a:pt x="57" y="332"/>
                  <a:pt x="52" y="329"/>
                  <a:pt x="48" y="327"/>
                </a:cubicBezTo>
                <a:cubicBezTo>
                  <a:pt x="48" y="327"/>
                  <a:pt x="48" y="327"/>
                  <a:pt x="48" y="327"/>
                </a:cubicBezTo>
                <a:cubicBezTo>
                  <a:pt x="28" y="315"/>
                  <a:pt x="8" y="303"/>
                  <a:pt x="8" y="303"/>
                </a:cubicBezTo>
                <a:cubicBezTo>
                  <a:pt x="8" y="303"/>
                  <a:pt x="8" y="303"/>
                  <a:pt x="8" y="303"/>
                </a:cubicBezTo>
                <a:cubicBezTo>
                  <a:pt x="7" y="302"/>
                  <a:pt x="6" y="300"/>
                  <a:pt x="7" y="298"/>
                </a:cubicBezTo>
                <a:cubicBezTo>
                  <a:pt x="7" y="298"/>
                  <a:pt x="7" y="298"/>
                  <a:pt x="7" y="298"/>
                </a:cubicBezTo>
                <a:cubicBezTo>
                  <a:pt x="8" y="296"/>
                  <a:pt x="10" y="296"/>
                  <a:pt x="12" y="297"/>
                </a:cubicBezTo>
                <a:cubicBezTo>
                  <a:pt x="12" y="297"/>
                  <a:pt x="12" y="297"/>
                  <a:pt x="12" y="297"/>
                </a:cubicBezTo>
                <a:cubicBezTo>
                  <a:pt x="50" y="315"/>
                  <a:pt x="50" y="315"/>
                  <a:pt x="50" y="315"/>
                </a:cubicBezTo>
                <a:cubicBezTo>
                  <a:pt x="8" y="288"/>
                  <a:pt x="8" y="288"/>
                  <a:pt x="8" y="288"/>
                </a:cubicBezTo>
                <a:cubicBezTo>
                  <a:pt x="6" y="287"/>
                  <a:pt x="5" y="285"/>
                  <a:pt x="6" y="283"/>
                </a:cubicBezTo>
                <a:cubicBezTo>
                  <a:pt x="6" y="283"/>
                  <a:pt x="6" y="283"/>
                  <a:pt x="6" y="283"/>
                </a:cubicBezTo>
                <a:cubicBezTo>
                  <a:pt x="7" y="281"/>
                  <a:pt x="9" y="281"/>
                  <a:pt x="11" y="282"/>
                </a:cubicBezTo>
                <a:cubicBezTo>
                  <a:pt x="11" y="282"/>
                  <a:pt x="11" y="282"/>
                  <a:pt x="11" y="282"/>
                </a:cubicBezTo>
                <a:cubicBezTo>
                  <a:pt x="55" y="305"/>
                  <a:pt x="55" y="305"/>
                  <a:pt x="55" y="305"/>
                </a:cubicBezTo>
                <a:cubicBezTo>
                  <a:pt x="29" y="289"/>
                  <a:pt x="6" y="275"/>
                  <a:pt x="6" y="275"/>
                </a:cubicBezTo>
                <a:cubicBezTo>
                  <a:pt x="6" y="275"/>
                  <a:pt x="6" y="275"/>
                  <a:pt x="6" y="275"/>
                </a:cubicBezTo>
                <a:cubicBezTo>
                  <a:pt x="4" y="274"/>
                  <a:pt x="4" y="272"/>
                  <a:pt x="5" y="270"/>
                </a:cubicBezTo>
                <a:cubicBezTo>
                  <a:pt x="5" y="270"/>
                  <a:pt x="5" y="270"/>
                  <a:pt x="5" y="270"/>
                </a:cubicBezTo>
                <a:cubicBezTo>
                  <a:pt x="6" y="268"/>
                  <a:pt x="8" y="268"/>
                  <a:pt x="8" y="268"/>
                </a:cubicBezTo>
                <a:cubicBezTo>
                  <a:pt x="8" y="268"/>
                  <a:pt x="8" y="268"/>
                  <a:pt x="8" y="268"/>
                </a:cubicBezTo>
                <a:cubicBezTo>
                  <a:pt x="10" y="268"/>
                  <a:pt x="11" y="269"/>
                  <a:pt x="12" y="269"/>
                </a:cubicBezTo>
                <a:cubicBezTo>
                  <a:pt x="12" y="269"/>
                  <a:pt x="12" y="269"/>
                  <a:pt x="12" y="269"/>
                </a:cubicBezTo>
                <a:cubicBezTo>
                  <a:pt x="13" y="269"/>
                  <a:pt x="13" y="269"/>
                  <a:pt x="13" y="269"/>
                </a:cubicBezTo>
                <a:cubicBezTo>
                  <a:pt x="13" y="269"/>
                  <a:pt x="13" y="269"/>
                  <a:pt x="13" y="269"/>
                </a:cubicBezTo>
                <a:cubicBezTo>
                  <a:pt x="13" y="269"/>
                  <a:pt x="12" y="269"/>
                  <a:pt x="12" y="269"/>
                </a:cubicBezTo>
                <a:cubicBezTo>
                  <a:pt x="12" y="269"/>
                  <a:pt x="12" y="269"/>
                  <a:pt x="12" y="269"/>
                </a:cubicBezTo>
                <a:cubicBezTo>
                  <a:pt x="7" y="265"/>
                  <a:pt x="4" y="263"/>
                  <a:pt x="3" y="261"/>
                </a:cubicBezTo>
                <a:cubicBezTo>
                  <a:pt x="3" y="261"/>
                  <a:pt x="3" y="261"/>
                  <a:pt x="3" y="261"/>
                </a:cubicBezTo>
                <a:cubicBezTo>
                  <a:pt x="2" y="261"/>
                  <a:pt x="1" y="261"/>
                  <a:pt x="1" y="258"/>
                </a:cubicBezTo>
                <a:cubicBezTo>
                  <a:pt x="1" y="258"/>
                  <a:pt x="1" y="258"/>
                  <a:pt x="1" y="258"/>
                </a:cubicBezTo>
                <a:cubicBezTo>
                  <a:pt x="1" y="258"/>
                  <a:pt x="1" y="256"/>
                  <a:pt x="3" y="255"/>
                </a:cubicBezTo>
                <a:cubicBezTo>
                  <a:pt x="3" y="255"/>
                  <a:pt x="3" y="255"/>
                  <a:pt x="3" y="255"/>
                </a:cubicBezTo>
                <a:cubicBezTo>
                  <a:pt x="4" y="254"/>
                  <a:pt x="6" y="254"/>
                  <a:pt x="7" y="255"/>
                </a:cubicBezTo>
                <a:cubicBezTo>
                  <a:pt x="7" y="255"/>
                  <a:pt x="7" y="255"/>
                  <a:pt x="7" y="255"/>
                </a:cubicBezTo>
                <a:cubicBezTo>
                  <a:pt x="60" y="283"/>
                  <a:pt x="60" y="283"/>
                  <a:pt x="60" y="283"/>
                </a:cubicBezTo>
                <a:cubicBezTo>
                  <a:pt x="35" y="268"/>
                  <a:pt x="14" y="254"/>
                  <a:pt x="6" y="249"/>
                </a:cubicBezTo>
                <a:cubicBezTo>
                  <a:pt x="6" y="249"/>
                  <a:pt x="6" y="249"/>
                  <a:pt x="6" y="249"/>
                </a:cubicBezTo>
                <a:cubicBezTo>
                  <a:pt x="4" y="248"/>
                  <a:pt x="3" y="247"/>
                  <a:pt x="2" y="246"/>
                </a:cubicBezTo>
                <a:cubicBezTo>
                  <a:pt x="2" y="246"/>
                  <a:pt x="2" y="246"/>
                  <a:pt x="2" y="246"/>
                </a:cubicBezTo>
                <a:cubicBezTo>
                  <a:pt x="2" y="245"/>
                  <a:pt x="2" y="245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2" y="242"/>
                </a:cubicBezTo>
                <a:cubicBezTo>
                  <a:pt x="2" y="242"/>
                  <a:pt x="2" y="242"/>
                  <a:pt x="2" y="242"/>
                </a:cubicBezTo>
                <a:cubicBezTo>
                  <a:pt x="2" y="241"/>
                  <a:pt x="3" y="239"/>
                  <a:pt x="5" y="239"/>
                </a:cubicBezTo>
                <a:cubicBezTo>
                  <a:pt x="5" y="239"/>
                  <a:pt x="5" y="239"/>
                  <a:pt x="5" y="239"/>
                </a:cubicBezTo>
                <a:cubicBezTo>
                  <a:pt x="5" y="239"/>
                  <a:pt x="6" y="239"/>
                  <a:pt x="7" y="240"/>
                </a:cubicBezTo>
                <a:cubicBezTo>
                  <a:pt x="7" y="240"/>
                  <a:pt x="7" y="240"/>
                  <a:pt x="7" y="240"/>
                </a:cubicBezTo>
                <a:cubicBezTo>
                  <a:pt x="25" y="250"/>
                  <a:pt x="25" y="250"/>
                  <a:pt x="25" y="250"/>
                </a:cubicBezTo>
                <a:cubicBezTo>
                  <a:pt x="23" y="248"/>
                  <a:pt x="21" y="247"/>
                  <a:pt x="19" y="246"/>
                </a:cubicBezTo>
                <a:cubicBezTo>
                  <a:pt x="19" y="246"/>
                  <a:pt x="19" y="246"/>
                  <a:pt x="19" y="246"/>
                </a:cubicBezTo>
                <a:cubicBezTo>
                  <a:pt x="13" y="242"/>
                  <a:pt x="9" y="239"/>
                  <a:pt x="7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36"/>
                  <a:pt x="6" y="236"/>
                  <a:pt x="6" y="234"/>
                </a:cubicBezTo>
                <a:cubicBezTo>
                  <a:pt x="6" y="234"/>
                  <a:pt x="6" y="234"/>
                  <a:pt x="6" y="234"/>
                </a:cubicBezTo>
                <a:cubicBezTo>
                  <a:pt x="6" y="234"/>
                  <a:pt x="6" y="233"/>
                  <a:pt x="6" y="232"/>
                </a:cubicBezTo>
                <a:cubicBezTo>
                  <a:pt x="6" y="232"/>
                  <a:pt x="6" y="232"/>
                  <a:pt x="6" y="232"/>
                </a:cubicBezTo>
                <a:cubicBezTo>
                  <a:pt x="6" y="232"/>
                  <a:pt x="6" y="232"/>
                  <a:pt x="6" y="231"/>
                </a:cubicBezTo>
                <a:cubicBezTo>
                  <a:pt x="6" y="231"/>
                  <a:pt x="6" y="231"/>
                  <a:pt x="6" y="231"/>
                </a:cubicBezTo>
                <a:cubicBezTo>
                  <a:pt x="7" y="231"/>
                  <a:pt x="8" y="230"/>
                  <a:pt x="10" y="230"/>
                </a:cubicBezTo>
                <a:cubicBezTo>
                  <a:pt x="10" y="230"/>
                  <a:pt x="10" y="230"/>
                  <a:pt x="10" y="230"/>
                </a:cubicBezTo>
                <a:cubicBezTo>
                  <a:pt x="11" y="230"/>
                  <a:pt x="11" y="230"/>
                  <a:pt x="11" y="230"/>
                </a:cubicBezTo>
                <a:cubicBezTo>
                  <a:pt x="11" y="230"/>
                  <a:pt x="11" y="230"/>
                  <a:pt x="11" y="230"/>
                </a:cubicBezTo>
                <a:cubicBezTo>
                  <a:pt x="11" y="230"/>
                  <a:pt x="12" y="230"/>
                  <a:pt x="12" y="230"/>
                </a:cubicBezTo>
                <a:cubicBezTo>
                  <a:pt x="12" y="230"/>
                  <a:pt x="12" y="230"/>
                  <a:pt x="12" y="230"/>
                </a:cubicBezTo>
                <a:cubicBezTo>
                  <a:pt x="12" y="231"/>
                  <a:pt x="13" y="231"/>
                  <a:pt x="13" y="231"/>
                </a:cubicBezTo>
                <a:cubicBezTo>
                  <a:pt x="13" y="231"/>
                  <a:pt x="13" y="231"/>
                  <a:pt x="13" y="231"/>
                </a:cubicBezTo>
                <a:cubicBezTo>
                  <a:pt x="15" y="232"/>
                  <a:pt x="16" y="233"/>
                  <a:pt x="19" y="234"/>
                </a:cubicBezTo>
                <a:cubicBezTo>
                  <a:pt x="19" y="234"/>
                  <a:pt x="19" y="234"/>
                  <a:pt x="19" y="234"/>
                </a:cubicBezTo>
                <a:cubicBezTo>
                  <a:pt x="23" y="236"/>
                  <a:pt x="29" y="240"/>
                  <a:pt x="36" y="244"/>
                </a:cubicBezTo>
                <a:cubicBezTo>
                  <a:pt x="36" y="244"/>
                  <a:pt x="36" y="244"/>
                  <a:pt x="36" y="244"/>
                </a:cubicBezTo>
                <a:cubicBezTo>
                  <a:pt x="51" y="252"/>
                  <a:pt x="71" y="264"/>
                  <a:pt x="93" y="276"/>
                </a:cubicBezTo>
                <a:cubicBezTo>
                  <a:pt x="93" y="276"/>
                  <a:pt x="93" y="276"/>
                  <a:pt x="93" y="276"/>
                </a:cubicBezTo>
                <a:cubicBezTo>
                  <a:pt x="103" y="282"/>
                  <a:pt x="113" y="288"/>
                  <a:pt x="123" y="293"/>
                </a:cubicBezTo>
                <a:cubicBezTo>
                  <a:pt x="123" y="293"/>
                  <a:pt x="123" y="293"/>
                  <a:pt x="123" y="293"/>
                </a:cubicBezTo>
                <a:cubicBezTo>
                  <a:pt x="7" y="221"/>
                  <a:pt x="7" y="221"/>
                  <a:pt x="7" y="221"/>
                </a:cubicBezTo>
                <a:cubicBezTo>
                  <a:pt x="5" y="219"/>
                  <a:pt x="4" y="217"/>
                  <a:pt x="5" y="215"/>
                </a:cubicBezTo>
                <a:cubicBezTo>
                  <a:pt x="5" y="215"/>
                  <a:pt x="5" y="215"/>
                  <a:pt x="5" y="215"/>
                </a:cubicBezTo>
                <a:cubicBezTo>
                  <a:pt x="6" y="214"/>
                  <a:pt x="9" y="213"/>
                  <a:pt x="10" y="214"/>
                </a:cubicBezTo>
                <a:cubicBezTo>
                  <a:pt x="10" y="214"/>
                  <a:pt x="10" y="214"/>
                  <a:pt x="10" y="214"/>
                </a:cubicBezTo>
                <a:cubicBezTo>
                  <a:pt x="156" y="296"/>
                  <a:pt x="156" y="296"/>
                  <a:pt x="156" y="296"/>
                </a:cubicBezTo>
                <a:cubicBezTo>
                  <a:pt x="150" y="292"/>
                  <a:pt x="144" y="289"/>
                  <a:pt x="138" y="285"/>
                </a:cubicBezTo>
                <a:cubicBezTo>
                  <a:pt x="138" y="285"/>
                  <a:pt x="138" y="285"/>
                  <a:pt x="138" y="285"/>
                </a:cubicBezTo>
                <a:cubicBezTo>
                  <a:pt x="83" y="252"/>
                  <a:pt x="24" y="218"/>
                  <a:pt x="8" y="208"/>
                </a:cubicBezTo>
                <a:cubicBezTo>
                  <a:pt x="8" y="208"/>
                  <a:pt x="8" y="208"/>
                  <a:pt x="8" y="208"/>
                </a:cubicBezTo>
                <a:cubicBezTo>
                  <a:pt x="6" y="206"/>
                  <a:pt x="5" y="205"/>
                  <a:pt x="4" y="204"/>
                </a:cubicBezTo>
                <a:cubicBezTo>
                  <a:pt x="4" y="204"/>
                  <a:pt x="4" y="204"/>
                  <a:pt x="4" y="204"/>
                </a:cubicBezTo>
                <a:cubicBezTo>
                  <a:pt x="4" y="204"/>
                  <a:pt x="3" y="203"/>
                  <a:pt x="3" y="201"/>
                </a:cubicBezTo>
                <a:cubicBezTo>
                  <a:pt x="3" y="201"/>
                  <a:pt x="3" y="201"/>
                  <a:pt x="3" y="201"/>
                </a:cubicBezTo>
                <a:cubicBezTo>
                  <a:pt x="3" y="201"/>
                  <a:pt x="3" y="200"/>
                  <a:pt x="3" y="199"/>
                </a:cubicBezTo>
                <a:cubicBezTo>
                  <a:pt x="3" y="199"/>
                  <a:pt x="3" y="199"/>
                  <a:pt x="3" y="199"/>
                </a:cubicBezTo>
                <a:cubicBezTo>
                  <a:pt x="3" y="199"/>
                  <a:pt x="3" y="199"/>
                  <a:pt x="4" y="199"/>
                </a:cubicBezTo>
                <a:cubicBezTo>
                  <a:pt x="4" y="199"/>
                  <a:pt x="4" y="199"/>
                  <a:pt x="4" y="199"/>
                </a:cubicBezTo>
                <a:cubicBezTo>
                  <a:pt x="4" y="199"/>
                  <a:pt x="4" y="198"/>
                  <a:pt x="5" y="198"/>
                </a:cubicBezTo>
                <a:cubicBezTo>
                  <a:pt x="5" y="198"/>
                  <a:pt x="5" y="198"/>
                  <a:pt x="5" y="198"/>
                </a:cubicBezTo>
                <a:cubicBezTo>
                  <a:pt x="5" y="198"/>
                  <a:pt x="5" y="198"/>
                  <a:pt x="6" y="198"/>
                </a:cubicBezTo>
                <a:cubicBezTo>
                  <a:pt x="6" y="198"/>
                  <a:pt x="6" y="198"/>
                  <a:pt x="6" y="198"/>
                </a:cubicBezTo>
                <a:cubicBezTo>
                  <a:pt x="6" y="198"/>
                  <a:pt x="6" y="198"/>
                  <a:pt x="6" y="198"/>
                </a:cubicBezTo>
                <a:cubicBezTo>
                  <a:pt x="6" y="197"/>
                  <a:pt x="6" y="197"/>
                  <a:pt x="7" y="197"/>
                </a:cubicBezTo>
                <a:cubicBezTo>
                  <a:pt x="7" y="197"/>
                  <a:pt x="7" y="197"/>
                  <a:pt x="7" y="197"/>
                </a:cubicBezTo>
                <a:cubicBezTo>
                  <a:pt x="8" y="198"/>
                  <a:pt x="8" y="198"/>
                  <a:pt x="8" y="198"/>
                </a:cubicBezTo>
                <a:cubicBezTo>
                  <a:pt x="8" y="198"/>
                  <a:pt x="8" y="198"/>
                  <a:pt x="8" y="198"/>
                </a:cubicBezTo>
                <a:cubicBezTo>
                  <a:pt x="9" y="198"/>
                  <a:pt x="9" y="198"/>
                  <a:pt x="9" y="198"/>
                </a:cubicBezTo>
                <a:cubicBezTo>
                  <a:pt x="9" y="198"/>
                  <a:pt x="9" y="198"/>
                  <a:pt x="9" y="198"/>
                </a:cubicBezTo>
                <a:cubicBezTo>
                  <a:pt x="10" y="199"/>
                  <a:pt x="11" y="199"/>
                  <a:pt x="12" y="200"/>
                </a:cubicBezTo>
                <a:cubicBezTo>
                  <a:pt x="12" y="200"/>
                  <a:pt x="12" y="200"/>
                  <a:pt x="12" y="200"/>
                </a:cubicBezTo>
                <a:cubicBezTo>
                  <a:pt x="14" y="201"/>
                  <a:pt x="17" y="202"/>
                  <a:pt x="21" y="204"/>
                </a:cubicBezTo>
                <a:cubicBezTo>
                  <a:pt x="21" y="204"/>
                  <a:pt x="21" y="204"/>
                  <a:pt x="21" y="204"/>
                </a:cubicBezTo>
                <a:cubicBezTo>
                  <a:pt x="28" y="208"/>
                  <a:pt x="38" y="214"/>
                  <a:pt x="50" y="221"/>
                </a:cubicBezTo>
                <a:cubicBezTo>
                  <a:pt x="50" y="221"/>
                  <a:pt x="50" y="221"/>
                  <a:pt x="50" y="221"/>
                </a:cubicBezTo>
                <a:cubicBezTo>
                  <a:pt x="75" y="235"/>
                  <a:pt x="106" y="254"/>
                  <a:pt x="138" y="272"/>
                </a:cubicBezTo>
                <a:cubicBezTo>
                  <a:pt x="138" y="272"/>
                  <a:pt x="138" y="272"/>
                  <a:pt x="138" y="272"/>
                </a:cubicBezTo>
                <a:cubicBezTo>
                  <a:pt x="78" y="236"/>
                  <a:pt x="16" y="200"/>
                  <a:pt x="7" y="194"/>
                </a:cubicBezTo>
                <a:cubicBezTo>
                  <a:pt x="7" y="194"/>
                  <a:pt x="7" y="194"/>
                  <a:pt x="7" y="194"/>
                </a:cubicBezTo>
                <a:cubicBezTo>
                  <a:pt x="6" y="193"/>
                  <a:pt x="6" y="193"/>
                  <a:pt x="5" y="192"/>
                </a:cubicBezTo>
                <a:cubicBezTo>
                  <a:pt x="5" y="192"/>
                  <a:pt x="5" y="192"/>
                  <a:pt x="5" y="192"/>
                </a:cubicBezTo>
                <a:cubicBezTo>
                  <a:pt x="5" y="192"/>
                  <a:pt x="4" y="192"/>
                  <a:pt x="4" y="190"/>
                </a:cubicBezTo>
                <a:cubicBezTo>
                  <a:pt x="4" y="190"/>
                  <a:pt x="4" y="190"/>
                  <a:pt x="4" y="190"/>
                </a:cubicBezTo>
                <a:cubicBezTo>
                  <a:pt x="4" y="189"/>
                  <a:pt x="4" y="189"/>
                  <a:pt x="5" y="188"/>
                </a:cubicBezTo>
                <a:cubicBezTo>
                  <a:pt x="5" y="188"/>
                  <a:pt x="5" y="188"/>
                  <a:pt x="5" y="188"/>
                </a:cubicBezTo>
                <a:cubicBezTo>
                  <a:pt x="5" y="188"/>
                  <a:pt x="5" y="187"/>
                  <a:pt x="6" y="187"/>
                </a:cubicBezTo>
                <a:cubicBezTo>
                  <a:pt x="6" y="187"/>
                  <a:pt x="6" y="187"/>
                  <a:pt x="6" y="187"/>
                </a:cubicBezTo>
                <a:cubicBezTo>
                  <a:pt x="7" y="186"/>
                  <a:pt x="8" y="186"/>
                  <a:pt x="9" y="186"/>
                </a:cubicBezTo>
                <a:cubicBezTo>
                  <a:pt x="9" y="186"/>
                  <a:pt x="9" y="186"/>
                  <a:pt x="9" y="186"/>
                </a:cubicBezTo>
                <a:cubicBezTo>
                  <a:pt x="10" y="186"/>
                  <a:pt x="10" y="186"/>
                  <a:pt x="10" y="186"/>
                </a:cubicBezTo>
                <a:cubicBezTo>
                  <a:pt x="47" y="208"/>
                  <a:pt x="47" y="208"/>
                  <a:pt x="47" y="208"/>
                </a:cubicBezTo>
                <a:cubicBezTo>
                  <a:pt x="38" y="202"/>
                  <a:pt x="31" y="197"/>
                  <a:pt x="25" y="193"/>
                </a:cubicBezTo>
                <a:cubicBezTo>
                  <a:pt x="25" y="193"/>
                  <a:pt x="25" y="193"/>
                  <a:pt x="25" y="193"/>
                </a:cubicBezTo>
                <a:cubicBezTo>
                  <a:pt x="16" y="187"/>
                  <a:pt x="10" y="183"/>
                  <a:pt x="8" y="180"/>
                </a:cubicBezTo>
                <a:cubicBezTo>
                  <a:pt x="8" y="180"/>
                  <a:pt x="8" y="180"/>
                  <a:pt x="8" y="180"/>
                </a:cubicBezTo>
                <a:cubicBezTo>
                  <a:pt x="7" y="179"/>
                  <a:pt x="6" y="179"/>
                  <a:pt x="6" y="176"/>
                </a:cubicBezTo>
                <a:cubicBezTo>
                  <a:pt x="6" y="176"/>
                  <a:pt x="6" y="176"/>
                  <a:pt x="6" y="176"/>
                </a:cubicBezTo>
                <a:cubicBezTo>
                  <a:pt x="6" y="176"/>
                  <a:pt x="6" y="175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7" y="174"/>
                  <a:pt x="7" y="174"/>
                  <a:pt x="7" y="173"/>
                </a:cubicBezTo>
                <a:cubicBezTo>
                  <a:pt x="7" y="173"/>
                  <a:pt x="7" y="173"/>
                  <a:pt x="7" y="173"/>
                </a:cubicBezTo>
                <a:cubicBezTo>
                  <a:pt x="7" y="173"/>
                  <a:pt x="7" y="173"/>
                  <a:pt x="7" y="173"/>
                </a:cubicBezTo>
                <a:cubicBezTo>
                  <a:pt x="8" y="172"/>
                  <a:pt x="10" y="172"/>
                  <a:pt x="10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12" y="172"/>
                  <a:pt x="13" y="173"/>
                  <a:pt x="15" y="174"/>
                </a:cubicBezTo>
                <a:cubicBezTo>
                  <a:pt x="15" y="174"/>
                  <a:pt x="15" y="174"/>
                  <a:pt x="15" y="174"/>
                </a:cubicBezTo>
                <a:cubicBezTo>
                  <a:pt x="17" y="174"/>
                  <a:pt x="19" y="175"/>
                  <a:pt x="21" y="177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27" y="179"/>
                  <a:pt x="34" y="183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58" y="197"/>
                  <a:pt x="81" y="211"/>
                  <a:pt x="105" y="225"/>
                </a:cubicBezTo>
                <a:cubicBezTo>
                  <a:pt x="105" y="225"/>
                  <a:pt x="105" y="225"/>
                  <a:pt x="105" y="225"/>
                </a:cubicBezTo>
                <a:cubicBezTo>
                  <a:pt x="154" y="255"/>
                  <a:pt x="213" y="290"/>
                  <a:pt x="257" y="316"/>
                </a:cubicBezTo>
                <a:cubicBezTo>
                  <a:pt x="257" y="316"/>
                  <a:pt x="257" y="316"/>
                  <a:pt x="257" y="316"/>
                </a:cubicBezTo>
                <a:cubicBezTo>
                  <a:pt x="266" y="321"/>
                  <a:pt x="276" y="327"/>
                  <a:pt x="284" y="331"/>
                </a:cubicBezTo>
                <a:cubicBezTo>
                  <a:pt x="284" y="331"/>
                  <a:pt x="284" y="331"/>
                  <a:pt x="284" y="331"/>
                </a:cubicBezTo>
                <a:cubicBezTo>
                  <a:pt x="280" y="329"/>
                  <a:pt x="277" y="327"/>
                  <a:pt x="273" y="325"/>
                </a:cubicBezTo>
                <a:cubicBezTo>
                  <a:pt x="273" y="325"/>
                  <a:pt x="273" y="325"/>
                  <a:pt x="273" y="325"/>
                </a:cubicBezTo>
                <a:cubicBezTo>
                  <a:pt x="248" y="309"/>
                  <a:pt x="213" y="288"/>
                  <a:pt x="178" y="267"/>
                </a:cubicBezTo>
                <a:cubicBezTo>
                  <a:pt x="178" y="267"/>
                  <a:pt x="178" y="267"/>
                  <a:pt x="178" y="267"/>
                </a:cubicBezTo>
                <a:cubicBezTo>
                  <a:pt x="106" y="224"/>
                  <a:pt x="30" y="179"/>
                  <a:pt x="9" y="164"/>
                </a:cubicBezTo>
                <a:cubicBezTo>
                  <a:pt x="9" y="164"/>
                  <a:pt x="9" y="164"/>
                  <a:pt x="9" y="164"/>
                </a:cubicBezTo>
                <a:cubicBezTo>
                  <a:pt x="6" y="162"/>
                  <a:pt x="4" y="161"/>
                  <a:pt x="3" y="159"/>
                </a:cubicBezTo>
                <a:cubicBezTo>
                  <a:pt x="3" y="159"/>
                  <a:pt x="3" y="159"/>
                  <a:pt x="3" y="159"/>
                </a:cubicBezTo>
                <a:cubicBezTo>
                  <a:pt x="3" y="159"/>
                  <a:pt x="2" y="158"/>
                  <a:pt x="2" y="156"/>
                </a:cubicBezTo>
                <a:cubicBezTo>
                  <a:pt x="2" y="156"/>
                  <a:pt x="2" y="156"/>
                  <a:pt x="2" y="156"/>
                </a:cubicBezTo>
                <a:cubicBezTo>
                  <a:pt x="2" y="156"/>
                  <a:pt x="2" y="155"/>
                  <a:pt x="3" y="154"/>
                </a:cubicBezTo>
                <a:cubicBezTo>
                  <a:pt x="3" y="154"/>
                  <a:pt x="3" y="154"/>
                  <a:pt x="3" y="154"/>
                </a:cubicBezTo>
                <a:cubicBezTo>
                  <a:pt x="4" y="153"/>
                  <a:pt x="5" y="153"/>
                  <a:pt x="6" y="153"/>
                </a:cubicBezTo>
                <a:cubicBezTo>
                  <a:pt x="6" y="153"/>
                  <a:pt x="6" y="153"/>
                  <a:pt x="6" y="153"/>
                </a:cubicBezTo>
                <a:cubicBezTo>
                  <a:pt x="7" y="153"/>
                  <a:pt x="7" y="153"/>
                  <a:pt x="8" y="153"/>
                </a:cubicBezTo>
                <a:cubicBezTo>
                  <a:pt x="8" y="153"/>
                  <a:pt x="8" y="153"/>
                  <a:pt x="8" y="153"/>
                </a:cubicBezTo>
                <a:cubicBezTo>
                  <a:pt x="8" y="153"/>
                  <a:pt x="9" y="153"/>
                  <a:pt x="9" y="153"/>
                </a:cubicBezTo>
                <a:cubicBezTo>
                  <a:pt x="9" y="153"/>
                  <a:pt x="9" y="153"/>
                  <a:pt x="9" y="153"/>
                </a:cubicBezTo>
                <a:cubicBezTo>
                  <a:pt x="10" y="154"/>
                  <a:pt x="11" y="154"/>
                  <a:pt x="12" y="155"/>
                </a:cubicBezTo>
                <a:cubicBezTo>
                  <a:pt x="12" y="155"/>
                  <a:pt x="12" y="155"/>
                  <a:pt x="12" y="155"/>
                </a:cubicBezTo>
                <a:cubicBezTo>
                  <a:pt x="13" y="155"/>
                  <a:pt x="14" y="156"/>
                  <a:pt x="14" y="156"/>
                </a:cubicBezTo>
                <a:cubicBezTo>
                  <a:pt x="14" y="156"/>
                  <a:pt x="14" y="156"/>
                  <a:pt x="14" y="156"/>
                </a:cubicBezTo>
                <a:cubicBezTo>
                  <a:pt x="10" y="153"/>
                  <a:pt x="7" y="151"/>
                  <a:pt x="6" y="149"/>
                </a:cubicBezTo>
                <a:cubicBezTo>
                  <a:pt x="6" y="149"/>
                  <a:pt x="6" y="149"/>
                  <a:pt x="6" y="149"/>
                </a:cubicBezTo>
                <a:cubicBezTo>
                  <a:pt x="5" y="148"/>
                  <a:pt x="4" y="147"/>
                  <a:pt x="4" y="144"/>
                </a:cubicBezTo>
                <a:cubicBezTo>
                  <a:pt x="4" y="144"/>
                  <a:pt x="4" y="144"/>
                  <a:pt x="4" y="144"/>
                </a:cubicBezTo>
                <a:cubicBezTo>
                  <a:pt x="4" y="144"/>
                  <a:pt x="4" y="143"/>
                  <a:pt x="5" y="142"/>
                </a:cubicBezTo>
                <a:cubicBezTo>
                  <a:pt x="5" y="142"/>
                  <a:pt x="5" y="142"/>
                  <a:pt x="5" y="142"/>
                </a:cubicBezTo>
                <a:cubicBezTo>
                  <a:pt x="6" y="140"/>
                  <a:pt x="8" y="140"/>
                  <a:pt x="9" y="141"/>
                </a:cubicBezTo>
                <a:cubicBezTo>
                  <a:pt x="9" y="141"/>
                  <a:pt x="9" y="141"/>
                  <a:pt x="9" y="141"/>
                </a:cubicBezTo>
                <a:cubicBezTo>
                  <a:pt x="105" y="196"/>
                  <a:pt x="105" y="196"/>
                  <a:pt x="105" y="196"/>
                </a:cubicBezTo>
                <a:cubicBezTo>
                  <a:pt x="53" y="164"/>
                  <a:pt x="13" y="139"/>
                  <a:pt x="4" y="132"/>
                </a:cubicBezTo>
                <a:cubicBezTo>
                  <a:pt x="4" y="132"/>
                  <a:pt x="4" y="132"/>
                  <a:pt x="4" y="132"/>
                </a:cubicBezTo>
                <a:cubicBezTo>
                  <a:pt x="3" y="131"/>
                  <a:pt x="3" y="131"/>
                  <a:pt x="2" y="130"/>
                </a:cubicBezTo>
                <a:cubicBezTo>
                  <a:pt x="2" y="130"/>
                  <a:pt x="2" y="130"/>
                  <a:pt x="2" y="130"/>
                </a:cubicBezTo>
                <a:cubicBezTo>
                  <a:pt x="2" y="130"/>
                  <a:pt x="1" y="129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1" y="127"/>
                  <a:pt x="1" y="126"/>
                  <a:pt x="3" y="125"/>
                </a:cubicBezTo>
                <a:cubicBezTo>
                  <a:pt x="3" y="125"/>
                  <a:pt x="3" y="125"/>
                  <a:pt x="3" y="125"/>
                </a:cubicBezTo>
                <a:cubicBezTo>
                  <a:pt x="4" y="124"/>
                  <a:pt x="4" y="124"/>
                  <a:pt x="5" y="124"/>
                </a:cubicBezTo>
                <a:cubicBezTo>
                  <a:pt x="5" y="124"/>
                  <a:pt x="5" y="124"/>
                  <a:pt x="5" y="124"/>
                </a:cubicBezTo>
                <a:cubicBezTo>
                  <a:pt x="6" y="124"/>
                  <a:pt x="6" y="124"/>
                  <a:pt x="7" y="124"/>
                </a:cubicBezTo>
                <a:cubicBezTo>
                  <a:pt x="7" y="124"/>
                  <a:pt x="7" y="124"/>
                  <a:pt x="7" y="124"/>
                </a:cubicBezTo>
                <a:cubicBezTo>
                  <a:pt x="7" y="124"/>
                  <a:pt x="28" y="137"/>
                  <a:pt x="60" y="155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86" y="170"/>
                  <a:pt x="119" y="189"/>
                  <a:pt x="154" y="209"/>
                </a:cubicBezTo>
                <a:cubicBezTo>
                  <a:pt x="154" y="209"/>
                  <a:pt x="154" y="209"/>
                  <a:pt x="154" y="209"/>
                </a:cubicBezTo>
                <a:cubicBezTo>
                  <a:pt x="90" y="169"/>
                  <a:pt x="31" y="133"/>
                  <a:pt x="13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0" y="117"/>
                  <a:pt x="8" y="116"/>
                  <a:pt x="7" y="115"/>
                </a:cubicBezTo>
                <a:cubicBezTo>
                  <a:pt x="7" y="115"/>
                  <a:pt x="7" y="115"/>
                  <a:pt x="7" y="115"/>
                </a:cubicBezTo>
                <a:cubicBezTo>
                  <a:pt x="6" y="114"/>
                  <a:pt x="6" y="114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1"/>
                </a:cubicBezTo>
                <a:cubicBezTo>
                  <a:pt x="5" y="111"/>
                  <a:pt x="5" y="111"/>
                  <a:pt x="5" y="111"/>
                </a:cubicBezTo>
                <a:cubicBezTo>
                  <a:pt x="5" y="111"/>
                  <a:pt x="6" y="110"/>
                  <a:pt x="6" y="110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10"/>
                  <a:pt x="6" y="110"/>
                  <a:pt x="6" y="110"/>
                </a:cubicBezTo>
                <a:cubicBezTo>
                  <a:pt x="7" y="108"/>
                  <a:pt x="9" y="108"/>
                  <a:pt x="10" y="108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13" y="108"/>
                  <a:pt x="15" y="109"/>
                  <a:pt x="19" y="110"/>
                </a:cubicBezTo>
                <a:cubicBezTo>
                  <a:pt x="19" y="110"/>
                  <a:pt x="19" y="110"/>
                  <a:pt x="19" y="110"/>
                </a:cubicBezTo>
                <a:cubicBezTo>
                  <a:pt x="22" y="112"/>
                  <a:pt x="27" y="114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5" y="118"/>
                  <a:pt x="39" y="120"/>
                  <a:pt x="42" y="121"/>
                </a:cubicBezTo>
                <a:cubicBezTo>
                  <a:pt x="42" y="121"/>
                  <a:pt x="42" y="121"/>
                  <a:pt x="42" y="121"/>
                </a:cubicBezTo>
                <a:cubicBezTo>
                  <a:pt x="36" y="118"/>
                  <a:pt x="30" y="114"/>
                  <a:pt x="26" y="111"/>
                </a:cubicBezTo>
                <a:cubicBezTo>
                  <a:pt x="26" y="111"/>
                  <a:pt x="26" y="111"/>
                  <a:pt x="26" y="111"/>
                </a:cubicBezTo>
                <a:cubicBezTo>
                  <a:pt x="15" y="104"/>
                  <a:pt x="7" y="99"/>
                  <a:pt x="4" y="95"/>
                </a:cubicBezTo>
                <a:cubicBezTo>
                  <a:pt x="4" y="95"/>
                  <a:pt x="4" y="95"/>
                  <a:pt x="4" y="95"/>
                </a:cubicBezTo>
                <a:cubicBezTo>
                  <a:pt x="3" y="94"/>
                  <a:pt x="2" y="94"/>
                  <a:pt x="2" y="91"/>
                </a:cubicBezTo>
                <a:cubicBezTo>
                  <a:pt x="2" y="91"/>
                  <a:pt x="2" y="91"/>
                  <a:pt x="2" y="91"/>
                </a:cubicBezTo>
                <a:cubicBezTo>
                  <a:pt x="2" y="91"/>
                  <a:pt x="2" y="89"/>
                  <a:pt x="3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4" y="87"/>
                  <a:pt x="6" y="87"/>
                  <a:pt x="8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243" y="225"/>
                  <a:pt x="243" y="225"/>
                  <a:pt x="243" y="225"/>
                </a:cubicBezTo>
                <a:cubicBezTo>
                  <a:pt x="235" y="221"/>
                  <a:pt x="227" y="216"/>
                  <a:pt x="219" y="211"/>
                </a:cubicBezTo>
                <a:cubicBezTo>
                  <a:pt x="219" y="211"/>
                  <a:pt x="219" y="211"/>
                  <a:pt x="219" y="211"/>
                </a:cubicBezTo>
                <a:cubicBezTo>
                  <a:pt x="147" y="169"/>
                  <a:pt x="66" y="122"/>
                  <a:pt x="28" y="98"/>
                </a:cubicBezTo>
                <a:cubicBezTo>
                  <a:pt x="28" y="98"/>
                  <a:pt x="28" y="98"/>
                  <a:pt x="28" y="98"/>
                </a:cubicBezTo>
                <a:cubicBezTo>
                  <a:pt x="17" y="91"/>
                  <a:pt x="10" y="86"/>
                  <a:pt x="7" y="83"/>
                </a:cubicBezTo>
                <a:cubicBezTo>
                  <a:pt x="7" y="83"/>
                  <a:pt x="7" y="83"/>
                  <a:pt x="7" y="83"/>
                </a:cubicBezTo>
                <a:cubicBezTo>
                  <a:pt x="6" y="82"/>
                  <a:pt x="5" y="82"/>
                  <a:pt x="5" y="79"/>
                </a:cubicBezTo>
                <a:cubicBezTo>
                  <a:pt x="5" y="79"/>
                  <a:pt x="5" y="79"/>
                  <a:pt x="5" y="79"/>
                </a:cubicBezTo>
                <a:cubicBezTo>
                  <a:pt x="5" y="78"/>
                  <a:pt x="5" y="77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7" y="75"/>
                  <a:pt x="8" y="75"/>
                  <a:pt x="9" y="75"/>
                </a:cubicBezTo>
                <a:cubicBezTo>
                  <a:pt x="9" y="75"/>
                  <a:pt x="9" y="75"/>
                  <a:pt x="9" y="75"/>
                </a:cubicBezTo>
                <a:cubicBezTo>
                  <a:pt x="11" y="75"/>
                  <a:pt x="11" y="75"/>
                  <a:pt x="12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3" y="76"/>
                  <a:pt x="14" y="77"/>
                  <a:pt x="15" y="78"/>
                </a:cubicBezTo>
                <a:cubicBezTo>
                  <a:pt x="15" y="78"/>
                  <a:pt x="15" y="78"/>
                  <a:pt x="15" y="78"/>
                </a:cubicBezTo>
                <a:cubicBezTo>
                  <a:pt x="18" y="79"/>
                  <a:pt x="22" y="81"/>
                  <a:pt x="27" y="84"/>
                </a:cubicBezTo>
                <a:cubicBezTo>
                  <a:pt x="27" y="84"/>
                  <a:pt x="27" y="84"/>
                  <a:pt x="27" y="84"/>
                </a:cubicBezTo>
                <a:cubicBezTo>
                  <a:pt x="36" y="89"/>
                  <a:pt x="50" y="96"/>
                  <a:pt x="65" y="105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91" y="120"/>
                  <a:pt x="122" y="138"/>
                  <a:pt x="155" y="157"/>
                </a:cubicBezTo>
                <a:cubicBezTo>
                  <a:pt x="155" y="157"/>
                  <a:pt x="155" y="157"/>
                  <a:pt x="155" y="157"/>
                </a:cubicBezTo>
                <a:cubicBezTo>
                  <a:pt x="2" y="62"/>
                  <a:pt x="2" y="62"/>
                  <a:pt x="2" y="62"/>
                </a:cubicBezTo>
                <a:cubicBezTo>
                  <a:pt x="1" y="60"/>
                  <a:pt x="0" y="58"/>
                  <a:pt x="1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2" y="54"/>
                  <a:pt x="4" y="54"/>
                  <a:pt x="5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7" y="55"/>
                  <a:pt x="9" y="55"/>
                  <a:pt x="1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5" y="58"/>
                  <a:pt x="19" y="60"/>
                  <a:pt x="23" y="62"/>
                </a:cubicBezTo>
                <a:cubicBezTo>
                  <a:pt x="23" y="62"/>
                  <a:pt x="23" y="62"/>
                  <a:pt x="23" y="62"/>
                </a:cubicBezTo>
                <a:cubicBezTo>
                  <a:pt x="32" y="67"/>
                  <a:pt x="45" y="74"/>
                  <a:pt x="59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88" y="98"/>
                  <a:pt x="125" y="120"/>
                  <a:pt x="163" y="143"/>
                </a:cubicBezTo>
                <a:cubicBezTo>
                  <a:pt x="163" y="143"/>
                  <a:pt x="163" y="143"/>
                  <a:pt x="163" y="143"/>
                </a:cubicBezTo>
                <a:cubicBezTo>
                  <a:pt x="7" y="45"/>
                  <a:pt x="7" y="45"/>
                  <a:pt x="7" y="45"/>
                </a:cubicBezTo>
                <a:cubicBezTo>
                  <a:pt x="5" y="44"/>
                  <a:pt x="5" y="42"/>
                  <a:pt x="6" y="40"/>
                </a:cubicBezTo>
                <a:cubicBezTo>
                  <a:pt x="6" y="40"/>
                  <a:pt x="6" y="40"/>
                  <a:pt x="6" y="40"/>
                </a:cubicBezTo>
                <a:cubicBezTo>
                  <a:pt x="7" y="39"/>
                  <a:pt x="9" y="38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87" y="139"/>
                  <a:pt x="187" y="139"/>
                  <a:pt x="187" y="139"/>
                </a:cubicBezTo>
                <a:cubicBezTo>
                  <a:pt x="158" y="122"/>
                  <a:pt x="158" y="122"/>
                  <a:pt x="158" y="122"/>
                </a:cubicBezTo>
                <a:cubicBezTo>
                  <a:pt x="80" y="74"/>
                  <a:pt x="9" y="29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6"/>
                  <a:pt x="5" y="25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3"/>
                  <a:pt x="4" y="23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0"/>
                  <a:pt x="6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8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229" y="156"/>
                  <a:pt x="300" y="199"/>
                  <a:pt x="336" y="218"/>
                </a:cubicBezTo>
                <a:cubicBezTo>
                  <a:pt x="336" y="218"/>
                  <a:pt x="336" y="218"/>
                  <a:pt x="336" y="218"/>
                </a:cubicBezTo>
                <a:cubicBezTo>
                  <a:pt x="329" y="213"/>
                  <a:pt x="319" y="207"/>
                  <a:pt x="309" y="201"/>
                </a:cubicBezTo>
                <a:cubicBezTo>
                  <a:pt x="309" y="201"/>
                  <a:pt x="309" y="201"/>
                  <a:pt x="309" y="201"/>
                </a:cubicBezTo>
                <a:cubicBezTo>
                  <a:pt x="280" y="182"/>
                  <a:pt x="241" y="159"/>
                  <a:pt x="200" y="135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119" y="86"/>
                  <a:pt x="32" y="35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5" y="16"/>
                  <a:pt x="3" y="14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1" y="12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9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8" y="6"/>
                  <a:pt x="9" y="7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6" y="10"/>
                  <a:pt x="20" y="12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36" y="20"/>
                  <a:pt x="49" y="28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18" y="8"/>
                  <a:pt x="18" y="8"/>
                  <a:pt x="18" y="8"/>
                </a:cubicBezTo>
                <a:cubicBezTo>
                  <a:pt x="16" y="7"/>
                  <a:pt x="16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1"/>
                  <a:pt x="20" y="1"/>
                  <a:pt x="20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1"/>
                  <a:pt x="24" y="2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30" y="4"/>
                  <a:pt x="34" y="6"/>
                  <a:pt x="38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7" y="14"/>
                  <a:pt x="59" y="21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9" y="32"/>
                  <a:pt x="85" y="35"/>
                  <a:pt x="91" y="39"/>
                </a:cubicBezTo>
                <a:cubicBezTo>
                  <a:pt x="91" y="39"/>
                  <a:pt x="91" y="39"/>
                  <a:pt x="91" y="39"/>
                </a:cubicBezTo>
                <a:cubicBezTo>
                  <a:pt x="68" y="24"/>
                  <a:pt x="51" y="14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6" y="10"/>
                  <a:pt x="45" y="10"/>
                  <a:pt x="45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8"/>
                  <a:pt x="44" y="8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6"/>
                  <a:pt x="44" y="6"/>
                  <a:pt x="44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4" y="4"/>
                  <a:pt x="44" y="4"/>
                  <a:pt x="45" y="4"/>
                </a:cubicBezTo>
                <a:cubicBezTo>
                  <a:pt x="45" y="4"/>
                  <a:pt x="45" y="4"/>
                  <a:pt x="45" y="4"/>
                </a:cubicBezTo>
                <a:cubicBezTo>
                  <a:pt x="46" y="2"/>
                  <a:pt x="47" y="2"/>
                  <a:pt x="48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52" y="2"/>
                  <a:pt x="56" y="5"/>
                  <a:pt x="6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71" y="12"/>
                  <a:pt x="81" y="17"/>
                  <a:pt x="92" y="24"/>
                </a:cubicBezTo>
                <a:cubicBezTo>
                  <a:pt x="92" y="24"/>
                  <a:pt x="92" y="24"/>
                  <a:pt x="92" y="24"/>
                </a:cubicBezTo>
                <a:cubicBezTo>
                  <a:pt x="103" y="30"/>
                  <a:pt x="115" y="37"/>
                  <a:pt x="128" y="44"/>
                </a:cubicBezTo>
                <a:cubicBezTo>
                  <a:pt x="128" y="44"/>
                  <a:pt x="128" y="44"/>
                  <a:pt x="128" y="44"/>
                </a:cubicBezTo>
                <a:cubicBezTo>
                  <a:pt x="124" y="42"/>
                  <a:pt x="120" y="39"/>
                  <a:pt x="116" y="37"/>
                </a:cubicBezTo>
                <a:cubicBezTo>
                  <a:pt x="116" y="37"/>
                  <a:pt x="116" y="37"/>
                  <a:pt x="116" y="37"/>
                </a:cubicBezTo>
                <a:cubicBezTo>
                  <a:pt x="89" y="20"/>
                  <a:pt x="72" y="9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8"/>
                  <a:pt x="70" y="8"/>
                </a:cubicBezTo>
                <a:cubicBezTo>
                  <a:pt x="70" y="8"/>
                  <a:pt x="70" y="7"/>
                  <a:pt x="70" y="7"/>
                </a:cubicBezTo>
                <a:cubicBezTo>
                  <a:pt x="70" y="7"/>
                  <a:pt x="70" y="7"/>
                  <a:pt x="70" y="7"/>
                </a:cubicBezTo>
                <a:cubicBezTo>
                  <a:pt x="69" y="7"/>
                  <a:pt x="69" y="7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4"/>
                  <a:pt x="69" y="3"/>
                  <a:pt x="71" y="2"/>
                </a:cubicBezTo>
                <a:cubicBezTo>
                  <a:pt x="71" y="2"/>
                  <a:pt x="71" y="2"/>
                  <a:pt x="71" y="2"/>
                </a:cubicBezTo>
                <a:cubicBezTo>
                  <a:pt x="71" y="1"/>
                  <a:pt x="73" y="1"/>
                  <a:pt x="73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5" y="1"/>
                  <a:pt x="76" y="2"/>
                  <a:pt x="79" y="3"/>
                </a:cubicBezTo>
                <a:cubicBezTo>
                  <a:pt x="79" y="3"/>
                  <a:pt x="79" y="3"/>
                  <a:pt x="79" y="3"/>
                </a:cubicBezTo>
                <a:cubicBezTo>
                  <a:pt x="81" y="4"/>
                  <a:pt x="83" y="5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91" y="9"/>
                  <a:pt x="97" y="12"/>
                  <a:pt x="103" y="16"/>
                </a:cubicBezTo>
                <a:cubicBezTo>
                  <a:pt x="103" y="16"/>
                  <a:pt x="103" y="16"/>
                  <a:pt x="103" y="16"/>
                </a:cubicBezTo>
                <a:cubicBezTo>
                  <a:pt x="100" y="14"/>
                  <a:pt x="98" y="12"/>
                  <a:pt x="97" y="11"/>
                </a:cubicBezTo>
                <a:cubicBezTo>
                  <a:pt x="97" y="11"/>
                  <a:pt x="97" y="11"/>
                  <a:pt x="97" y="11"/>
                </a:cubicBezTo>
                <a:cubicBezTo>
                  <a:pt x="96" y="10"/>
                  <a:pt x="96" y="10"/>
                  <a:pt x="95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5" y="7"/>
                  <a:pt x="95" y="6"/>
                  <a:pt x="96" y="4"/>
                </a:cubicBezTo>
                <a:cubicBezTo>
                  <a:pt x="96" y="4"/>
                  <a:pt x="96" y="4"/>
                  <a:pt x="96" y="4"/>
                </a:cubicBezTo>
                <a:cubicBezTo>
                  <a:pt x="98" y="3"/>
                  <a:pt x="99" y="3"/>
                  <a:pt x="101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101" y="4"/>
                  <a:pt x="162" y="38"/>
                  <a:pt x="225" y="74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7" y="74"/>
                  <a:pt x="228" y="75"/>
                  <a:pt x="229" y="76"/>
                </a:cubicBezTo>
                <a:cubicBezTo>
                  <a:pt x="229" y="76"/>
                  <a:pt x="229" y="76"/>
                  <a:pt x="229" y="76"/>
                </a:cubicBezTo>
                <a:cubicBezTo>
                  <a:pt x="123" y="10"/>
                  <a:pt x="123" y="10"/>
                  <a:pt x="123" y="10"/>
                </a:cubicBezTo>
                <a:cubicBezTo>
                  <a:pt x="122" y="9"/>
                  <a:pt x="121" y="7"/>
                  <a:pt x="122" y="5"/>
                </a:cubicBezTo>
                <a:cubicBezTo>
                  <a:pt x="122" y="5"/>
                  <a:pt x="122" y="5"/>
                  <a:pt x="122" y="5"/>
                </a:cubicBezTo>
                <a:cubicBezTo>
                  <a:pt x="123" y="3"/>
                  <a:pt x="125" y="3"/>
                  <a:pt x="126" y="3"/>
                </a:cubicBezTo>
                <a:cubicBezTo>
                  <a:pt x="126" y="3"/>
                  <a:pt x="126" y="3"/>
                  <a:pt x="126" y="3"/>
                </a:cubicBezTo>
                <a:cubicBezTo>
                  <a:pt x="127" y="3"/>
                  <a:pt x="127" y="3"/>
                  <a:pt x="128" y="3"/>
                </a:cubicBezTo>
                <a:cubicBezTo>
                  <a:pt x="128" y="3"/>
                  <a:pt x="128" y="3"/>
                  <a:pt x="128" y="3"/>
                </a:cubicBezTo>
                <a:cubicBezTo>
                  <a:pt x="128" y="4"/>
                  <a:pt x="129" y="4"/>
                  <a:pt x="130" y="4"/>
                </a:cubicBezTo>
                <a:cubicBezTo>
                  <a:pt x="130" y="4"/>
                  <a:pt x="130" y="4"/>
                  <a:pt x="130" y="4"/>
                </a:cubicBezTo>
                <a:cubicBezTo>
                  <a:pt x="131" y="5"/>
                  <a:pt x="133" y="6"/>
                  <a:pt x="136" y="8"/>
                </a:cubicBezTo>
                <a:cubicBezTo>
                  <a:pt x="136" y="8"/>
                  <a:pt x="136" y="8"/>
                  <a:pt x="136" y="8"/>
                </a:cubicBezTo>
                <a:cubicBezTo>
                  <a:pt x="141" y="10"/>
                  <a:pt x="147" y="14"/>
                  <a:pt x="156" y="19"/>
                </a:cubicBezTo>
                <a:cubicBezTo>
                  <a:pt x="156" y="19"/>
                  <a:pt x="156" y="19"/>
                  <a:pt x="156" y="19"/>
                </a:cubicBezTo>
                <a:cubicBezTo>
                  <a:pt x="161" y="22"/>
                  <a:pt x="166" y="25"/>
                  <a:pt x="172" y="29"/>
                </a:cubicBezTo>
                <a:cubicBezTo>
                  <a:pt x="172" y="29"/>
                  <a:pt x="172" y="29"/>
                  <a:pt x="172" y="29"/>
                </a:cubicBezTo>
                <a:cubicBezTo>
                  <a:pt x="157" y="20"/>
                  <a:pt x="147" y="13"/>
                  <a:pt x="144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3" y="10"/>
                  <a:pt x="143" y="10"/>
                  <a:pt x="142" y="9"/>
                </a:cubicBezTo>
                <a:cubicBezTo>
                  <a:pt x="142" y="9"/>
                  <a:pt x="142" y="9"/>
                  <a:pt x="142" y="9"/>
                </a:cubicBezTo>
                <a:cubicBezTo>
                  <a:pt x="142" y="9"/>
                  <a:pt x="142" y="9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41" y="6"/>
                  <a:pt x="142" y="5"/>
                </a:cubicBezTo>
                <a:cubicBezTo>
                  <a:pt x="142" y="5"/>
                  <a:pt x="142" y="5"/>
                  <a:pt x="142" y="5"/>
                </a:cubicBezTo>
                <a:cubicBezTo>
                  <a:pt x="142" y="4"/>
                  <a:pt x="143" y="3"/>
                  <a:pt x="144" y="3"/>
                </a:cubicBezTo>
                <a:cubicBezTo>
                  <a:pt x="144" y="3"/>
                  <a:pt x="144" y="3"/>
                  <a:pt x="144" y="3"/>
                </a:cubicBezTo>
                <a:cubicBezTo>
                  <a:pt x="146" y="3"/>
                  <a:pt x="146" y="3"/>
                  <a:pt x="146" y="3"/>
                </a:cubicBezTo>
                <a:cubicBezTo>
                  <a:pt x="146" y="3"/>
                  <a:pt x="146" y="3"/>
                  <a:pt x="146" y="3"/>
                </a:cubicBezTo>
                <a:cubicBezTo>
                  <a:pt x="147" y="3"/>
                  <a:pt x="147" y="3"/>
                  <a:pt x="147" y="3"/>
                </a:cubicBezTo>
                <a:cubicBezTo>
                  <a:pt x="147" y="4"/>
                  <a:pt x="185" y="25"/>
                  <a:pt x="228" y="49"/>
                </a:cubicBezTo>
                <a:cubicBezTo>
                  <a:pt x="228" y="49"/>
                  <a:pt x="228" y="49"/>
                  <a:pt x="228" y="49"/>
                </a:cubicBezTo>
                <a:cubicBezTo>
                  <a:pt x="254" y="64"/>
                  <a:pt x="283" y="80"/>
                  <a:pt x="307" y="93"/>
                </a:cubicBezTo>
                <a:cubicBezTo>
                  <a:pt x="307" y="93"/>
                  <a:pt x="307" y="93"/>
                  <a:pt x="307" y="93"/>
                </a:cubicBezTo>
                <a:cubicBezTo>
                  <a:pt x="293" y="84"/>
                  <a:pt x="278" y="75"/>
                  <a:pt x="262" y="65"/>
                </a:cubicBezTo>
                <a:cubicBezTo>
                  <a:pt x="262" y="65"/>
                  <a:pt x="262" y="65"/>
                  <a:pt x="262" y="65"/>
                </a:cubicBezTo>
                <a:cubicBezTo>
                  <a:pt x="216" y="36"/>
                  <a:pt x="170" y="7"/>
                  <a:pt x="170" y="7"/>
                </a:cubicBezTo>
                <a:cubicBezTo>
                  <a:pt x="170" y="7"/>
                  <a:pt x="170" y="7"/>
                  <a:pt x="170" y="7"/>
                </a:cubicBezTo>
                <a:cubicBezTo>
                  <a:pt x="170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9" y="6"/>
                  <a:pt x="169" y="6"/>
                  <a:pt x="169" y="6"/>
                </a:cubicBezTo>
                <a:cubicBezTo>
                  <a:pt x="168" y="6"/>
                  <a:pt x="168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68" y="5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4"/>
                  <a:pt x="168" y="4"/>
                  <a:pt x="168" y="4"/>
                </a:cubicBezTo>
                <a:cubicBezTo>
                  <a:pt x="168" y="3"/>
                  <a:pt x="168" y="2"/>
                  <a:pt x="169" y="2"/>
                </a:cubicBezTo>
                <a:cubicBezTo>
                  <a:pt x="169" y="2"/>
                  <a:pt x="169" y="2"/>
                  <a:pt x="169" y="2"/>
                </a:cubicBezTo>
                <a:cubicBezTo>
                  <a:pt x="170" y="1"/>
                  <a:pt x="171" y="0"/>
                  <a:pt x="172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72" y="0"/>
                  <a:pt x="172" y="0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3" y="1"/>
                </a:cubicBezTo>
                <a:cubicBezTo>
                  <a:pt x="173" y="1"/>
                  <a:pt x="173" y="1"/>
                  <a:pt x="174" y="1"/>
                </a:cubicBezTo>
                <a:cubicBezTo>
                  <a:pt x="174" y="1"/>
                  <a:pt x="174" y="1"/>
                  <a:pt x="174" y="1"/>
                </a:cubicBezTo>
                <a:cubicBezTo>
                  <a:pt x="174" y="1"/>
                  <a:pt x="174" y="1"/>
                  <a:pt x="174" y="1"/>
                </a:cubicBezTo>
                <a:cubicBezTo>
                  <a:pt x="174" y="1"/>
                  <a:pt x="174" y="1"/>
                  <a:pt x="174" y="1"/>
                </a:cubicBezTo>
                <a:cubicBezTo>
                  <a:pt x="175" y="1"/>
                  <a:pt x="175" y="2"/>
                  <a:pt x="176" y="2"/>
                </a:cubicBezTo>
                <a:cubicBezTo>
                  <a:pt x="176" y="2"/>
                  <a:pt x="176" y="2"/>
                  <a:pt x="176" y="2"/>
                </a:cubicBezTo>
                <a:cubicBezTo>
                  <a:pt x="177" y="3"/>
                  <a:pt x="179" y="4"/>
                  <a:pt x="182" y="5"/>
                </a:cubicBezTo>
                <a:cubicBezTo>
                  <a:pt x="182" y="5"/>
                  <a:pt x="182" y="5"/>
                  <a:pt x="182" y="5"/>
                </a:cubicBezTo>
                <a:cubicBezTo>
                  <a:pt x="187" y="8"/>
                  <a:pt x="194" y="12"/>
                  <a:pt x="203" y="17"/>
                </a:cubicBezTo>
                <a:cubicBezTo>
                  <a:pt x="203" y="17"/>
                  <a:pt x="203" y="17"/>
                  <a:pt x="203" y="17"/>
                </a:cubicBezTo>
                <a:cubicBezTo>
                  <a:pt x="218" y="25"/>
                  <a:pt x="237" y="35"/>
                  <a:pt x="257" y="46"/>
                </a:cubicBezTo>
                <a:cubicBezTo>
                  <a:pt x="257" y="46"/>
                  <a:pt x="257" y="46"/>
                  <a:pt x="257" y="46"/>
                </a:cubicBezTo>
                <a:cubicBezTo>
                  <a:pt x="225" y="27"/>
                  <a:pt x="199" y="10"/>
                  <a:pt x="199" y="10"/>
                </a:cubicBezTo>
                <a:cubicBezTo>
                  <a:pt x="199" y="10"/>
                  <a:pt x="199" y="10"/>
                  <a:pt x="199" y="10"/>
                </a:cubicBezTo>
                <a:cubicBezTo>
                  <a:pt x="197" y="9"/>
                  <a:pt x="196" y="7"/>
                  <a:pt x="197" y="5"/>
                </a:cubicBezTo>
                <a:cubicBezTo>
                  <a:pt x="197" y="5"/>
                  <a:pt x="197" y="5"/>
                  <a:pt x="197" y="5"/>
                </a:cubicBezTo>
                <a:cubicBezTo>
                  <a:pt x="198" y="4"/>
                  <a:pt x="201" y="3"/>
                  <a:pt x="202" y="4"/>
                </a:cubicBezTo>
                <a:cubicBezTo>
                  <a:pt x="202" y="4"/>
                  <a:pt x="202" y="4"/>
                  <a:pt x="202" y="4"/>
                </a:cubicBezTo>
                <a:cubicBezTo>
                  <a:pt x="295" y="51"/>
                  <a:pt x="295" y="51"/>
                  <a:pt x="295" y="51"/>
                </a:cubicBezTo>
                <a:cubicBezTo>
                  <a:pt x="293" y="50"/>
                  <a:pt x="292" y="49"/>
                  <a:pt x="290" y="48"/>
                </a:cubicBezTo>
                <a:cubicBezTo>
                  <a:pt x="290" y="48"/>
                  <a:pt x="290" y="48"/>
                  <a:pt x="290" y="48"/>
                </a:cubicBezTo>
                <a:cubicBezTo>
                  <a:pt x="258" y="29"/>
                  <a:pt x="227" y="10"/>
                  <a:pt x="227" y="10"/>
                </a:cubicBezTo>
                <a:cubicBezTo>
                  <a:pt x="227" y="10"/>
                  <a:pt x="227" y="10"/>
                  <a:pt x="227" y="10"/>
                </a:cubicBezTo>
                <a:cubicBezTo>
                  <a:pt x="225" y="9"/>
                  <a:pt x="225" y="7"/>
                  <a:pt x="226" y="5"/>
                </a:cubicBezTo>
                <a:cubicBezTo>
                  <a:pt x="226" y="5"/>
                  <a:pt x="226" y="5"/>
                  <a:pt x="226" y="5"/>
                </a:cubicBezTo>
                <a:cubicBezTo>
                  <a:pt x="227" y="4"/>
                  <a:pt x="229" y="3"/>
                  <a:pt x="231" y="4"/>
                </a:cubicBezTo>
                <a:cubicBezTo>
                  <a:pt x="231" y="4"/>
                  <a:pt x="231" y="4"/>
                  <a:pt x="231" y="4"/>
                </a:cubicBezTo>
                <a:cubicBezTo>
                  <a:pt x="265" y="22"/>
                  <a:pt x="265" y="22"/>
                  <a:pt x="265" y="22"/>
                </a:cubicBezTo>
                <a:cubicBezTo>
                  <a:pt x="245" y="10"/>
                  <a:pt x="245" y="10"/>
                  <a:pt x="245" y="10"/>
                </a:cubicBezTo>
                <a:cubicBezTo>
                  <a:pt x="243" y="9"/>
                  <a:pt x="243" y="6"/>
                  <a:pt x="244" y="5"/>
                </a:cubicBezTo>
                <a:cubicBezTo>
                  <a:pt x="244" y="5"/>
                  <a:pt x="244" y="5"/>
                  <a:pt x="244" y="5"/>
                </a:cubicBezTo>
                <a:cubicBezTo>
                  <a:pt x="245" y="3"/>
                  <a:pt x="247" y="2"/>
                  <a:pt x="249" y="3"/>
                </a:cubicBezTo>
                <a:cubicBezTo>
                  <a:pt x="249" y="3"/>
                  <a:pt x="249" y="3"/>
                  <a:pt x="249" y="3"/>
                </a:cubicBezTo>
                <a:cubicBezTo>
                  <a:pt x="249" y="3"/>
                  <a:pt x="272" y="14"/>
                  <a:pt x="297" y="25"/>
                </a:cubicBezTo>
                <a:cubicBezTo>
                  <a:pt x="297" y="25"/>
                  <a:pt x="297" y="25"/>
                  <a:pt x="297" y="25"/>
                </a:cubicBezTo>
                <a:cubicBezTo>
                  <a:pt x="305" y="29"/>
                  <a:pt x="313" y="33"/>
                  <a:pt x="320" y="36"/>
                </a:cubicBezTo>
                <a:cubicBezTo>
                  <a:pt x="320" y="36"/>
                  <a:pt x="320" y="36"/>
                  <a:pt x="320" y="36"/>
                </a:cubicBezTo>
                <a:cubicBezTo>
                  <a:pt x="317" y="34"/>
                  <a:pt x="314" y="33"/>
                  <a:pt x="311" y="31"/>
                </a:cubicBezTo>
                <a:cubicBezTo>
                  <a:pt x="311" y="31"/>
                  <a:pt x="311" y="31"/>
                  <a:pt x="311" y="31"/>
                </a:cubicBezTo>
                <a:cubicBezTo>
                  <a:pt x="292" y="19"/>
                  <a:pt x="272" y="7"/>
                  <a:pt x="272" y="7"/>
                </a:cubicBezTo>
                <a:cubicBezTo>
                  <a:pt x="272" y="7"/>
                  <a:pt x="272" y="7"/>
                  <a:pt x="272" y="7"/>
                </a:cubicBezTo>
                <a:cubicBezTo>
                  <a:pt x="270" y="6"/>
                  <a:pt x="269" y="4"/>
                  <a:pt x="270" y="2"/>
                </a:cubicBezTo>
                <a:cubicBezTo>
                  <a:pt x="270" y="2"/>
                  <a:pt x="270" y="2"/>
                  <a:pt x="270" y="2"/>
                </a:cubicBezTo>
                <a:cubicBezTo>
                  <a:pt x="271" y="0"/>
                  <a:pt x="273" y="0"/>
                  <a:pt x="275" y="1"/>
                </a:cubicBezTo>
                <a:cubicBezTo>
                  <a:pt x="275" y="1"/>
                  <a:pt x="275" y="1"/>
                  <a:pt x="275" y="1"/>
                </a:cubicBezTo>
                <a:cubicBezTo>
                  <a:pt x="275" y="1"/>
                  <a:pt x="296" y="10"/>
                  <a:pt x="317" y="20"/>
                </a:cubicBezTo>
                <a:cubicBezTo>
                  <a:pt x="317" y="20"/>
                  <a:pt x="317" y="20"/>
                  <a:pt x="317" y="20"/>
                </a:cubicBezTo>
                <a:cubicBezTo>
                  <a:pt x="298" y="8"/>
                  <a:pt x="298" y="8"/>
                  <a:pt x="298" y="8"/>
                </a:cubicBezTo>
                <a:cubicBezTo>
                  <a:pt x="297" y="7"/>
                  <a:pt x="296" y="6"/>
                  <a:pt x="296" y="5"/>
                </a:cubicBezTo>
                <a:cubicBezTo>
                  <a:pt x="296" y="5"/>
                  <a:pt x="296" y="5"/>
                  <a:pt x="296" y="5"/>
                </a:cubicBezTo>
                <a:cubicBezTo>
                  <a:pt x="296" y="5"/>
                  <a:pt x="296" y="5"/>
                  <a:pt x="296" y="5"/>
                </a:cubicBezTo>
                <a:cubicBezTo>
                  <a:pt x="296" y="4"/>
                  <a:pt x="297" y="3"/>
                  <a:pt x="297" y="2"/>
                </a:cubicBezTo>
                <a:cubicBezTo>
                  <a:pt x="297" y="2"/>
                  <a:pt x="297" y="2"/>
                  <a:pt x="297" y="2"/>
                </a:cubicBezTo>
                <a:cubicBezTo>
                  <a:pt x="298" y="1"/>
                  <a:pt x="299" y="1"/>
                  <a:pt x="300" y="1"/>
                </a:cubicBezTo>
                <a:cubicBezTo>
                  <a:pt x="300" y="1"/>
                  <a:pt x="300" y="1"/>
                  <a:pt x="300" y="1"/>
                </a:cubicBezTo>
                <a:cubicBezTo>
                  <a:pt x="302" y="1"/>
                  <a:pt x="301" y="1"/>
                  <a:pt x="302" y="1"/>
                </a:cubicBezTo>
                <a:cubicBezTo>
                  <a:pt x="302" y="1"/>
                  <a:pt x="302" y="1"/>
                  <a:pt x="302" y="1"/>
                </a:cubicBezTo>
                <a:cubicBezTo>
                  <a:pt x="302" y="1"/>
                  <a:pt x="302" y="1"/>
                  <a:pt x="302" y="1"/>
                </a:cubicBezTo>
                <a:cubicBezTo>
                  <a:pt x="302" y="1"/>
                  <a:pt x="302" y="1"/>
                  <a:pt x="302" y="1"/>
                </a:cubicBezTo>
                <a:cubicBezTo>
                  <a:pt x="302" y="1"/>
                  <a:pt x="303" y="2"/>
                  <a:pt x="304" y="2"/>
                </a:cubicBezTo>
                <a:cubicBezTo>
                  <a:pt x="304" y="2"/>
                  <a:pt x="304" y="2"/>
                  <a:pt x="304" y="2"/>
                </a:cubicBezTo>
                <a:cubicBezTo>
                  <a:pt x="305" y="2"/>
                  <a:pt x="307" y="3"/>
                  <a:pt x="309" y="4"/>
                </a:cubicBezTo>
                <a:cubicBezTo>
                  <a:pt x="309" y="4"/>
                  <a:pt x="309" y="4"/>
                  <a:pt x="309" y="4"/>
                </a:cubicBezTo>
                <a:cubicBezTo>
                  <a:pt x="313" y="5"/>
                  <a:pt x="318" y="7"/>
                  <a:pt x="323" y="9"/>
                </a:cubicBezTo>
                <a:cubicBezTo>
                  <a:pt x="323" y="9"/>
                  <a:pt x="323" y="9"/>
                  <a:pt x="323" y="9"/>
                </a:cubicBezTo>
                <a:cubicBezTo>
                  <a:pt x="322" y="9"/>
                  <a:pt x="321" y="8"/>
                  <a:pt x="321" y="8"/>
                </a:cubicBezTo>
                <a:cubicBezTo>
                  <a:pt x="321" y="8"/>
                  <a:pt x="321" y="8"/>
                  <a:pt x="321" y="8"/>
                </a:cubicBezTo>
                <a:cubicBezTo>
                  <a:pt x="320" y="8"/>
                  <a:pt x="320" y="7"/>
                  <a:pt x="320" y="6"/>
                </a:cubicBezTo>
                <a:cubicBezTo>
                  <a:pt x="320" y="6"/>
                  <a:pt x="320" y="6"/>
                  <a:pt x="320" y="6"/>
                </a:cubicBezTo>
                <a:cubicBezTo>
                  <a:pt x="319" y="5"/>
                  <a:pt x="319" y="4"/>
                  <a:pt x="320" y="3"/>
                </a:cubicBezTo>
                <a:cubicBezTo>
                  <a:pt x="320" y="3"/>
                  <a:pt x="320" y="3"/>
                  <a:pt x="320" y="3"/>
                </a:cubicBezTo>
                <a:cubicBezTo>
                  <a:pt x="321" y="2"/>
                  <a:pt x="322" y="2"/>
                  <a:pt x="322" y="1"/>
                </a:cubicBezTo>
                <a:cubicBezTo>
                  <a:pt x="322" y="1"/>
                  <a:pt x="322" y="1"/>
                  <a:pt x="322" y="1"/>
                </a:cubicBezTo>
                <a:cubicBezTo>
                  <a:pt x="323" y="1"/>
                  <a:pt x="323" y="1"/>
                  <a:pt x="323" y="1"/>
                </a:cubicBezTo>
                <a:cubicBezTo>
                  <a:pt x="323" y="1"/>
                  <a:pt x="323" y="1"/>
                  <a:pt x="323" y="1"/>
                </a:cubicBezTo>
                <a:cubicBezTo>
                  <a:pt x="324" y="1"/>
                  <a:pt x="324" y="1"/>
                  <a:pt x="325" y="1"/>
                </a:cubicBezTo>
                <a:cubicBezTo>
                  <a:pt x="325" y="1"/>
                  <a:pt x="325" y="1"/>
                  <a:pt x="325" y="1"/>
                </a:cubicBezTo>
                <a:cubicBezTo>
                  <a:pt x="330" y="1"/>
                  <a:pt x="344" y="3"/>
                  <a:pt x="352" y="4"/>
                </a:cubicBezTo>
                <a:cubicBezTo>
                  <a:pt x="352" y="4"/>
                  <a:pt x="352" y="4"/>
                  <a:pt x="352" y="4"/>
                </a:cubicBezTo>
                <a:cubicBezTo>
                  <a:pt x="354" y="3"/>
                  <a:pt x="356" y="2"/>
                  <a:pt x="357" y="3"/>
                </a:cubicBezTo>
                <a:cubicBezTo>
                  <a:pt x="357" y="3"/>
                  <a:pt x="357" y="3"/>
                  <a:pt x="357" y="3"/>
                </a:cubicBezTo>
                <a:cubicBezTo>
                  <a:pt x="360" y="5"/>
                  <a:pt x="360" y="5"/>
                  <a:pt x="360" y="5"/>
                </a:cubicBezTo>
                <a:cubicBezTo>
                  <a:pt x="361" y="6"/>
                  <a:pt x="362" y="8"/>
                  <a:pt x="361" y="9"/>
                </a:cubicBezTo>
                <a:cubicBezTo>
                  <a:pt x="361" y="9"/>
                  <a:pt x="361" y="9"/>
                  <a:pt x="361" y="9"/>
                </a:cubicBezTo>
                <a:cubicBezTo>
                  <a:pt x="361" y="11"/>
                  <a:pt x="359" y="12"/>
                  <a:pt x="357" y="12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57" y="12"/>
                  <a:pt x="351" y="11"/>
                  <a:pt x="343" y="10"/>
                </a:cubicBezTo>
                <a:cubicBezTo>
                  <a:pt x="343" y="10"/>
                  <a:pt x="343" y="10"/>
                  <a:pt x="343" y="10"/>
                </a:cubicBezTo>
                <a:cubicBezTo>
                  <a:pt x="342" y="10"/>
                  <a:pt x="340" y="10"/>
                  <a:pt x="338" y="10"/>
                </a:cubicBezTo>
                <a:cubicBezTo>
                  <a:pt x="338" y="10"/>
                  <a:pt x="338" y="10"/>
                  <a:pt x="338" y="10"/>
                </a:cubicBezTo>
                <a:cubicBezTo>
                  <a:pt x="345" y="14"/>
                  <a:pt x="352" y="18"/>
                  <a:pt x="356" y="21"/>
                </a:cubicBezTo>
                <a:cubicBezTo>
                  <a:pt x="356" y="21"/>
                  <a:pt x="356" y="21"/>
                  <a:pt x="356" y="21"/>
                </a:cubicBezTo>
                <a:cubicBezTo>
                  <a:pt x="357" y="21"/>
                  <a:pt x="357" y="22"/>
                  <a:pt x="358" y="23"/>
                </a:cubicBezTo>
                <a:cubicBezTo>
                  <a:pt x="358" y="23"/>
                  <a:pt x="358" y="23"/>
                  <a:pt x="358" y="23"/>
                </a:cubicBezTo>
                <a:cubicBezTo>
                  <a:pt x="359" y="23"/>
                  <a:pt x="359" y="23"/>
                  <a:pt x="359" y="25"/>
                </a:cubicBezTo>
                <a:cubicBezTo>
                  <a:pt x="359" y="25"/>
                  <a:pt x="359" y="25"/>
                  <a:pt x="359" y="25"/>
                </a:cubicBezTo>
                <a:cubicBezTo>
                  <a:pt x="359" y="25"/>
                  <a:pt x="360" y="26"/>
                  <a:pt x="359" y="27"/>
                </a:cubicBezTo>
                <a:cubicBezTo>
                  <a:pt x="359" y="27"/>
                  <a:pt x="359" y="27"/>
                  <a:pt x="359" y="27"/>
                </a:cubicBezTo>
                <a:cubicBezTo>
                  <a:pt x="358" y="28"/>
                  <a:pt x="357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6" y="29"/>
                </a:cubicBezTo>
                <a:cubicBezTo>
                  <a:pt x="356" y="29"/>
                  <a:pt x="356" y="29"/>
                  <a:pt x="355" y="29"/>
                </a:cubicBezTo>
                <a:cubicBezTo>
                  <a:pt x="355" y="29"/>
                  <a:pt x="355" y="29"/>
                  <a:pt x="355" y="29"/>
                </a:cubicBezTo>
                <a:cubicBezTo>
                  <a:pt x="354" y="29"/>
                  <a:pt x="353" y="29"/>
                  <a:pt x="351" y="28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50" y="28"/>
                  <a:pt x="347" y="27"/>
                  <a:pt x="345" y="26"/>
                </a:cubicBezTo>
                <a:cubicBezTo>
                  <a:pt x="345" y="26"/>
                  <a:pt x="345" y="26"/>
                  <a:pt x="345" y="26"/>
                </a:cubicBezTo>
                <a:cubicBezTo>
                  <a:pt x="342" y="25"/>
                  <a:pt x="339" y="24"/>
                  <a:pt x="336" y="22"/>
                </a:cubicBezTo>
                <a:cubicBezTo>
                  <a:pt x="336" y="22"/>
                  <a:pt x="336" y="22"/>
                  <a:pt x="336" y="22"/>
                </a:cubicBezTo>
                <a:cubicBezTo>
                  <a:pt x="359" y="37"/>
                  <a:pt x="359" y="37"/>
                  <a:pt x="359" y="37"/>
                </a:cubicBezTo>
                <a:cubicBezTo>
                  <a:pt x="360" y="37"/>
                  <a:pt x="360" y="38"/>
                  <a:pt x="361" y="39"/>
                </a:cubicBezTo>
                <a:cubicBezTo>
                  <a:pt x="361" y="39"/>
                  <a:pt x="361" y="39"/>
                  <a:pt x="361" y="39"/>
                </a:cubicBezTo>
                <a:cubicBezTo>
                  <a:pt x="361" y="41"/>
                  <a:pt x="360" y="42"/>
                  <a:pt x="360" y="43"/>
                </a:cubicBezTo>
                <a:cubicBezTo>
                  <a:pt x="360" y="43"/>
                  <a:pt x="360" y="43"/>
                  <a:pt x="360" y="43"/>
                </a:cubicBezTo>
                <a:cubicBezTo>
                  <a:pt x="358" y="44"/>
                  <a:pt x="357" y="44"/>
                  <a:pt x="357" y="44"/>
                </a:cubicBezTo>
                <a:cubicBezTo>
                  <a:pt x="357" y="44"/>
                  <a:pt x="357" y="44"/>
                  <a:pt x="357" y="44"/>
                </a:cubicBezTo>
                <a:cubicBezTo>
                  <a:pt x="354" y="44"/>
                  <a:pt x="353" y="43"/>
                  <a:pt x="350" y="42"/>
                </a:cubicBezTo>
                <a:cubicBezTo>
                  <a:pt x="350" y="42"/>
                  <a:pt x="350" y="42"/>
                  <a:pt x="350" y="42"/>
                </a:cubicBezTo>
                <a:cubicBezTo>
                  <a:pt x="348" y="41"/>
                  <a:pt x="344" y="40"/>
                  <a:pt x="340" y="38"/>
                </a:cubicBezTo>
                <a:cubicBezTo>
                  <a:pt x="340" y="38"/>
                  <a:pt x="340" y="38"/>
                  <a:pt x="340" y="38"/>
                </a:cubicBezTo>
                <a:cubicBezTo>
                  <a:pt x="337" y="37"/>
                  <a:pt x="334" y="35"/>
                  <a:pt x="331" y="34"/>
                </a:cubicBezTo>
                <a:cubicBezTo>
                  <a:pt x="331" y="34"/>
                  <a:pt x="331" y="34"/>
                  <a:pt x="331" y="34"/>
                </a:cubicBezTo>
                <a:cubicBezTo>
                  <a:pt x="339" y="39"/>
                  <a:pt x="346" y="43"/>
                  <a:pt x="350" y="46"/>
                </a:cubicBezTo>
                <a:cubicBezTo>
                  <a:pt x="350" y="46"/>
                  <a:pt x="350" y="46"/>
                  <a:pt x="350" y="46"/>
                </a:cubicBezTo>
                <a:cubicBezTo>
                  <a:pt x="353" y="48"/>
                  <a:pt x="354" y="49"/>
                  <a:pt x="356" y="51"/>
                </a:cubicBezTo>
                <a:cubicBezTo>
                  <a:pt x="356" y="51"/>
                  <a:pt x="356" y="51"/>
                  <a:pt x="356" y="51"/>
                </a:cubicBezTo>
                <a:cubicBezTo>
                  <a:pt x="356" y="51"/>
                  <a:pt x="357" y="51"/>
                  <a:pt x="357" y="53"/>
                </a:cubicBezTo>
                <a:cubicBezTo>
                  <a:pt x="357" y="53"/>
                  <a:pt x="357" y="53"/>
                  <a:pt x="357" y="53"/>
                </a:cubicBezTo>
                <a:cubicBezTo>
                  <a:pt x="357" y="54"/>
                  <a:pt x="357" y="54"/>
                  <a:pt x="356" y="55"/>
                </a:cubicBezTo>
                <a:cubicBezTo>
                  <a:pt x="356" y="55"/>
                  <a:pt x="356" y="55"/>
                  <a:pt x="356" y="55"/>
                </a:cubicBezTo>
                <a:cubicBezTo>
                  <a:pt x="356" y="56"/>
                  <a:pt x="356" y="56"/>
                  <a:pt x="356" y="56"/>
                </a:cubicBezTo>
                <a:cubicBezTo>
                  <a:pt x="354" y="58"/>
                  <a:pt x="353" y="57"/>
                  <a:pt x="353" y="57"/>
                </a:cubicBezTo>
                <a:cubicBezTo>
                  <a:pt x="353" y="57"/>
                  <a:pt x="353" y="57"/>
                  <a:pt x="353" y="57"/>
                </a:cubicBezTo>
                <a:cubicBezTo>
                  <a:pt x="350" y="57"/>
                  <a:pt x="349" y="56"/>
                  <a:pt x="345" y="55"/>
                </a:cubicBezTo>
                <a:cubicBezTo>
                  <a:pt x="345" y="55"/>
                  <a:pt x="345" y="55"/>
                  <a:pt x="345" y="55"/>
                </a:cubicBezTo>
                <a:cubicBezTo>
                  <a:pt x="342" y="54"/>
                  <a:pt x="337" y="52"/>
                  <a:pt x="332" y="50"/>
                </a:cubicBezTo>
                <a:cubicBezTo>
                  <a:pt x="332" y="50"/>
                  <a:pt x="332" y="50"/>
                  <a:pt x="332" y="50"/>
                </a:cubicBezTo>
                <a:cubicBezTo>
                  <a:pt x="323" y="46"/>
                  <a:pt x="313" y="41"/>
                  <a:pt x="302" y="36"/>
                </a:cubicBezTo>
                <a:cubicBezTo>
                  <a:pt x="302" y="36"/>
                  <a:pt x="302" y="36"/>
                  <a:pt x="302" y="36"/>
                </a:cubicBezTo>
                <a:cubicBezTo>
                  <a:pt x="358" y="71"/>
                  <a:pt x="358" y="71"/>
                  <a:pt x="358" y="71"/>
                </a:cubicBezTo>
                <a:cubicBezTo>
                  <a:pt x="360" y="72"/>
                  <a:pt x="360" y="75"/>
                  <a:pt x="359" y="76"/>
                </a:cubicBezTo>
                <a:cubicBezTo>
                  <a:pt x="359" y="76"/>
                  <a:pt x="359" y="76"/>
                  <a:pt x="359" y="76"/>
                </a:cubicBezTo>
                <a:cubicBezTo>
                  <a:pt x="358" y="78"/>
                  <a:pt x="356" y="79"/>
                  <a:pt x="354" y="78"/>
                </a:cubicBezTo>
                <a:cubicBezTo>
                  <a:pt x="354" y="78"/>
                  <a:pt x="354" y="78"/>
                  <a:pt x="354" y="78"/>
                </a:cubicBezTo>
                <a:cubicBezTo>
                  <a:pt x="341" y="70"/>
                  <a:pt x="341" y="70"/>
                  <a:pt x="341" y="70"/>
                </a:cubicBezTo>
                <a:cubicBezTo>
                  <a:pt x="344" y="72"/>
                  <a:pt x="346" y="74"/>
                  <a:pt x="349" y="76"/>
                </a:cubicBezTo>
                <a:cubicBezTo>
                  <a:pt x="349" y="76"/>
                  <a:pt x="349" y="76"/>
                  <a:pt x="349" y="76"/>
                </a:cubicBezTo>
                <a:cubicBezTo>
                  <a:pt x="353" y="79"/>
                  <a:pt x="355" y="81"/>
                  <a:pt x="357" y="82"/>
                </a:cubicBezTo>
                <a:cubicBezTo>
                  <a:pt x="357" y="82"/>
                  <a:pt x="357" y="82"/>
                  <a:pt x="357" y="82"/>
                </a:cubicBezTo>
                <a:cubicBezTo>
                  <a:pt x="357" y="83"/>
                  <a:pt x="358" y="83"/>
                  <a:pt x="358" y="85"/>
                </a:cubicBezTo>
                <a:cubicBezTo>
                  <a:pt x="358" y="85"/>
                  <a:pt x="358" y="85"/>
                  <a:pt x="358" y="85"/>
                </a:cubicBezTo>
                <a:cubicBezTo>
                  <a:pt x="358" y="86"/>
                  <a:pt x="358" y="87"/>
                  <a:pt x="358" y="87"/>
                </a:cubicBezTo>
                <a:cubicBezTo>
                  <a:pt x="358" y="87"/>
                  <a:pt x="358" y="87"/>
                  <a:pt x="358" y="87"/>
                </a:cubicBezTo>
                <a:cubicBezTo>
                  <a:pt x="357" y="88"/>
                  <a:pt x="357" y="89"/>
                  <a:pt x="356" y="89"/>
                </a:cubicBezTo>
                <a:cubicBezTo>
                  <a:pt x="356" y="89"/>
                  <a:pt x="356" y="89"/>
                  <a:pt x="356" y="89"/>
                </a:cubicBezTo>
                <a:cubicBezTo>
                  <a:pt x="355" y="89"/>
                  <a:pt x="354" y="89"/>
                  <a:pt x="353" y="89"/>
                </a:cubicBezTo>
                <a:cubicBezTo>
                  <a:pt x="353" y="89"/>
                  <a:pt x="353" y="89"/>
                  <a:pt x="353" y="89"/>
                </a:cubicBezTo>
                <a:cubicBezTo>
                  <a:pt x="286" y="55"/>
                  <a:pt x="286" y="55"/>
                  <a:pt x="286" y="55"/>
                </a:cubicBezTo>
                <a:cubicBezTo>
                  <a:pt x="317" y="74"/>
                  <a:pt x="347" y="93"/>
                  <a:pt x="356" y="99"/>
                </a:cubicBezTo>
                <a:cubicBezTo>
                  <a:pt x="356" y="99"/>
                  <a:pt x="356" y="99"/>
                  <a:pt x="356" y="99"/>
                </a:cubicBezTo>
                <a:cubicBezTo>
                  <a:pt x="358" y="101"/>
                  <a:pt x="359" y="101"/>
                  <a:pt x="360" y="102"/>
                </a:cubicBezTo>
                <a:cubicBezTo>
                  <a:pt x="360" y="102"/>
                  <a:pt x="360" y="102"/>
                  <a:pt x="360" y="102"/>
                </a:cubicBezTo>
                <a:cubicBezTo>
                  <a:pt x="360" y="103"/>
                  <a:pt x="360" y="103"/>
                  <a:pt x="361" y="105"/>
                </a:cubicBezTo>
                <a:cubicBezTo>
                  <a:pt x="361" y="105"/>
                  <a:pt x="361" y="105"/>
                  <a:pt x="361" y="105"/>
                </a:cubicBezTo>
                <a:cubicBezTo>
                  <a:pt x="361" y="105"/>
                  <a:pt x="361" y="105"/>
                  <a:pt x="360" y="106"/>
                </a:cubicBezTo>
                <a:cubicBezTo>
                  <a:pt x="360" y="106"/>
                  <a:pt x="360" y="106"/>
                  <a:pt x="360" y="106"/>
                </a:cubicBezTo>
                <a:cubicBezTo>
                  <a:pt x="360" y="107"/>
                  <a:pt x="359" y="108"/>
                  <a:pt x="358" y="108"/>
                </a:cubicBezTo>
                <a:cubicBezTo>
                  <a:pt x="358" y="108"/>
                  <a:pt x="358" y="108"/>
                  <a:pt x="358" y="108"/>
                </a:cubicBezTo>
                <a:cubicBezTo>
                  <a:pt x="357" y="109"/>
                  <a:pt x="356" y="109"/>
                  <a:pt x="355" y="108"/>
                </a:cubicBezTo>
                <a:cubicBezTo>
                  <a:pt x="355" y="108"/>
                  <a:pt x="355" y="108"/>
                  <a:pt x="355" y="108"/>
                </a:cubicBezTo>
                <a:cubicBezTo>
                  <a:pt x="355" y="108"/>
                  <a:pt x="319" y="88"/>
                  <a:pt x="279" y="67"/>
                </a:cubicBezTo>
                <a:cubicBezTo>
                  <a:pt x="279" y="67"/>
                  <a:pt x="279" y="67"/>
                  <a:pt x="279" y="67"/>
                </a:cubicBezTo>
                <a:cubicBezTo>
                  <a:pt x="297" y="78"/>
                  <a:pt x="314" y="88"/>
                  <a:pt x="328" y="97"/>
                </a:cubicBezTo>
                <a:cubicBezTo>
                  <a:pt x="328" y="97"/>
                  <a:pt x="328" y="97"/>
                  <a:pt x="328" y="97"/>
                </a:cubicBezTo>
                <a:cubicBezTo>
                  <a:pt x="345" y="108"/>
                  <a:pt x="357" y="115"/>
                  <a:pt x="358" y="116"/>
                </a:cubicBezTo>
                <a:cubicBezTo>
                  <a:pt x="358" y="116"/>
                  <a:pt x="358" y="116"/>
                  <a:pt x="358" y="116"/>
                </a:cubicBezTo>
                <a:cubicBezTo>
                  <a:pt x="358" y="116"/>
                  <a:pt x="359" y="116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59" y="117"/>
                </a:cubicBezTo>
                <a:cubicBezTo>
                  <a:pt x="359" y="117"/>
                  <a:pt x="359" y="117"/>
                  <a:pt x="360" y="118"/>
                </a:cubicBezTo>
                <a:cubicBezTo>
                  <a:pt x="360" y="118"/>
                  <a:pt x="360" y="118"/>
                  <a:pt x="360" y="118"/>
                </a:cubicBezTo>
                <a:cubicBezTo>
                  <a:pt x="360" y="118"/>
                  <a:pt x="360" y="118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0" y="120"/>
                  <a:pt x="360" y="121"/>
                  <a:pt x="359" y="122"/>
                </a:cubicBezTo>
                <a:cubicBezTo>
                  <a:pt x="359" y="122"/>
                  <a:pt x="359" y="122"/>
                  <a:pt x="359" y="122"/>
                </a:cubicBezTo>
                <a:cubicBezTo>
                  <a:pt x="358" y="123"/>
                  <a:pt x="356" y="123"/>
                  <a:pt x="355" y="123"/>
                </a:cubicBezTo>
                <a:cubicBezTo>
                  <a:pt x="355" y="123"/>
                  <a:pt x="355" y="123"/>
                  <a:pt x="355" y="123"/>
                </a:cubicBezTo>
                <a:cubicBezTo>
                  <a:pt x="352" y="123"/>
                  <a:pt x="348" y="121"/>
                  <a:pt x="341" y="118"/>
                </a:cubicBezTo>
                <a:cubicBezTo>
                  <a:pt x="341" y="118"/>
                  <a:pt x="341" y="118"/>
                  <a:pt x="341" y="118"/>
                </a:cubicBezTo>
                <a:cubicBezTo>
                  <a:pt x="334" y="115"/>
                  <a:pt x="325" y="111"/>
                  <a:pt x="315" y="105"/>
                </a:cubicBezTo>
                <a:cubicBezTo>
                  <a:pt x="315" y="105"/>
                  <a:pt x="315" y="105"/>
                  <a:pt x="315" y="105"/>
                </a:cubicBezTo>
                <a:cubicBezTo>
                  <a:pt x="303" y="100"/>
                  <a:pt x="290" y="93"/>
                  <a:pt x="277" y="85"/>
                </a:cubicBezTo>
                <a:cubicBezTo>
                  <a:pt x="277" y="85"/>
                  <a:pt x="277" y="85"/>
                  <a:pt x="277" y="85"/>
                </a:cubicBezTo>
                <a:cubicBezTo>
                  <a:pt x="321" y="112"/>
                  <a:pt x="358" y="135"/>
                  <a:pt x="358" y="136"/>
                </a:cubicBezTo>
                <a:cubicBezTo>
                  <a:pt x="358" y="136"/>
                  <a:pt x="358" y="136"/>
                  <a:pt x="358" y="136"/>
                </a:cubicBezTo>
                <a:cubicBezTo>
                  <a:pt x="359" y="136"/>
                  <a:pt x="360" y="137"/>
                  <a:pt x="360" y="138"/>
                </a:cubicBezTo>
                <a:cubicBezTo>
                  <a:pt x="360" y="138"/>
                  <a:pt x="360" y="138"/>
                  <a:pt x="360" y="138"/>
                </a:cubicBezTo>
                <a:cubicBezTo>
                  <a:pt x="360" y="139"/>
                  <a:pt x="360" y="140"/>
                  <a:pt x="360" y="141"/>
                </a:cubicBezTo>
                <a:cubicBezTo>
                  <a:pt x="360" y="141"/>
                  <a:pt x="360" y="141"/>
                  <a:pt x="360" y="141"/>
                </a:cubicBezTo>
                <a:cubicBezTo>
                  <a:pt x="358" y="143"/>
                  <a:pt x="357" y="143"/>
                  <a:pt x="356" y="143"/>
                </a:cubicBezTo>
                <a:cubicBezTo>
                  <a:pt x="356" y="143"/>
                  <a:pt x="356" y="143"/>
                  <a:pt x="356" y="143"/>
                </a:cubicBezTo>
                <a:cubicBezTo>
                  <a:pt x="354" y="143"/>
                  <a:pt x="353" y="142"/>
                  <a:pt x="351" y="141"/>
                </a:cubicBezTo>
                <a:cubicBezTo>
                  <a:pt x="351" y="141"/>
                  <a:pt x="351" y="141"/>
                  <a:pt x="351" y="141"/>
                </a:cubicBezTo>
                <a:cubicBezTo>
                  <a:pt x="349" y="140"/>
                  <a:pt x="347" y="139"/>
                  <a:pt x="344" y="138"/>
                </a:cubicBezTo>
                <a:cubicBezTo>
                  <a:pt x="344" y="138"/>
                  <a:pt x="344" y="138"/>
                  <a:pt x="344" y="138"/>
                </a:cubicBezTo>
                <a:cubicBezTo>
                  <a:pt x="342" y="137"/>
                  <a:pt x="339" y="135"/>
                  <a:pt x="336" y="134"/>
                </a:cubicBezTo>
                <a:cubicBezTo>
                  <a:pt x="336" y="134"/>
                  <a:pt x="336" y="134"/>
                  <a:pt x="336" y="134"/>
                </a:cubicBezTo>
                <a:cubicBezTo>
                  <a:pt x="360" y="149"/>
                  <a:pt x="360" y="149"/>
                  <a:pt x="360" y="149"/>
                </a:cubicBezTo>
                <a:cubicBezTo>
                  <a:pt x="361" y="149"/>
                  <a:pt x="361" y="149"/>
                  <a:pt x="361" y="150"/>
                </a:cubicBezTo>
                <a:cubicBezTo>
                  <a:pt x="361" y="150"/>
                  <a:pt x="361" y="150"/>
                  <a:pt x="361" y="150"/>
                </a:cubicBezTo>
                <a:cubicBezTo>
                  <a:pt x="363" y="151"/>
                  <a:pt x="363" y="153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0" y="156"/>
                </a:cubicBezTo>
                <a:cubicBezTo>
                  <a:pt x="360" y="156"/>
                  <a:pt x="360" y="156"/>
                  <a:pt x="360" y="156"/>
                </a:cubicBezTo>
                <a:cubicBezTo>
                  <a:pt x="360" y="156"/>
                  <a:pt x="359" y="156"/>
                  <a:pt x="359" y="156"/>
                </a:cubicBezTo>
                <a:cubicBezTo>
                  <a:pt x="359" y="156"/>
                  <a:pt x="359" y="156"/>
                  <a:pt x="359" y="156"/>
                </a:cubicBezTo>
                <a:cubicBezTo>
                  <a:pt x="359" y="156"/>
                  <a:pt x="359" y="156"/>
                  <a:pt x="359" y="156"/>
                </a:cubicBezTo>
                <a:cubicBezTo>
                  <a:pt x="359" y="156"/>
                  <a:pt x="359" y="156"/>
                  <a:pt x="359" y="156"/>
                </a:cubicBezTo>
                <a:cubicBezTo>
                  <a:pt x="359" y="156"/>
                  <a:pt x="358" y="156"/>
                  <a:pt x="358" y="156"/>
                </a:cubicBezTo>
                <a:cubicBezTo>
                  <a:pt x="358" y="156"/>
                  <a:pt x="358" y="156"/>
                  <a:pt x="358" y="156"/>
                </a:cubicBezTo>
                <a:cubicBezTo>
                  <a:pt x="358" y="156"/>
                  <a:pt x="358" y="156"/>
                  <a:pt x="358" y="156"/>
                </a:cubicBezTo>
                <a:cubicBezTo>
                  <a:pt x="358" y="156"/>
                  <a:pt x="358" y="156"/>
                  <a:pt x="358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7" y="156"/>
                  <a:pt x="357" y="156"/>
                  <a:pt x="357" y="156"/>
                </a:cubicBezTo>
                <a:cubicBezTo>
                  <a:pt x="356" y="155"/>
                  <a:pt x="356" y="155"/>
                  <a:pt x="356" y="155"/>
                </a:cubicBezTo>
                <a:cubicBezTo>
                  <a:pt x="356" y="155"/>
                  <a:pt x="356" y="155"/>
                  <a:pt x="356" y="155"/>
                </a:cubicBezTo>
                <a:cubicBezTo>
                  <a:pt x="355" y="155"/>
                  <a:pt x="355" y="154"/>
                  <a:pt x="354" y="154"/>
                </a:cubicBezTo>
                <a:cubicBezTo>
                  <a:pt x="354" y="154"/>
                  <a:pt x="354" y="154"/>
                  <a:pt x="354" y="154"/>
                </a:cubicBezTo>
                <a:cubicBezTo>
                  <a:pt x="352" y="153"/>
                  <a:pt x="349" y="151"/>
                  <a:pt x="345" y="149"/>
                </a:cubicBezTo>
                <a:cubicBezTo>
                  <a:pt x="345" y="149"/>
                  <a:pt x="345" y="149"/>
                  <a:pt x="345" y="149"/>
                </a:cubicBezTo>
                <a:cubicBezTo>
                  <a:pt x="338" y="145"/>
                  <a:pt x="328" y="140"/>
                  <a:pt x="315" y="133"/>
                </a:cubicBezTo>
                <a:cubicBezTo>
                  <a:pt x="315" y="133"/>
                  <a:pt x="315" y="133"/>
                  <a:pt x="315" y="133"/>
                </a:cubicBezTo>
                <a:cubicBezTo>
                  <a:pt x="291" y="119"/>
                  <a:pt x="259" y="101"/>
                  <a:pt x="226" y="83"/>
                </a:cubicBezTo>
                <a:cubicBezTo>
                  <a:pt x="226" y="83"/>
                  <a:pt x="226" y="83"/>
                  <a:pt x="226" y="83"/>
                </a:cubicBezTo>
                <a:cubicBezTo>
                  <a:pt x="209" y="73"/>
                  <a:pt x="191" y="63"/>
                  <a:pt x="175" y="54"/>
                </a:cubicBezTo>
                <a:cubicBezTo>
                  <a:pt x="175" y="54"/>
                  <a:pt x="175" y="54"/>
                  <a:pt x="175" y="54"/>
                </a:cubicBezTo>
                <a:cubicBezTo>
                  <a:pt x="178" y="56"/>
                  <a:pt x="181" y="57"/>
                  <a:pt x="183" y="59"/>
                </a:cubicBezTo>
                <a:cubicBezTo>
                  <a:pt x="183" y="59"/>
                  <a:pt x="183" y="59"/>
                  <a:pt x="183" y="59"/>
                </a:cubicBezTo>
                <a:cubicBezTo>
                  <a:pt x="229" y="87"/>
                  <a:pt x="284" y="120"/>
                  <a:pt x="320" y="142"/>
                </a:cubicBezTo>
                <a:cubicBezTo>
                  <a:pt x="320" y="142"/>
                  <a:pt x="320" y="142"/>
                  <a:pt x="320" y="142"/>
                </a:cubicBezTo>
                <a:cubicBezTo>
                  <a:pt x="345" y="157"/>
                  <a:pt x="361" y="166"/>
                  <a:pt x="361" y="166"/>
                </a:cubicBezTo>
                <a:cubicBezTo>
                  <a:pt x="361" y="166"/>
                  <a:pt x="361" y="166"/>
                  <a:pt x="361" y="166"/>
                </a:cubicBezTo>
                <a:cubicBezTo>
                  <a:pt x="362" y="167"/>
                  <a:pt x="363" y="168"/>
                  <a:pt x="363" y="169"/>
                </a:cubicBezTo>
                <a:cubicBezTo>
                  <a:pt x="363" y="169"/>
                  <a:pt x="363" y="169"/>
                  <a:pt x="363" y="169"/>
                </a:cubicBezTo>
                <a:cubicBezTo>
                  <a:pt x="363" y="170"/>
                  <a:pt x="363" y="171"/>
                  <a:pt x="362" y="172"/>
                </a:cubicBezTo>
                <a:cubicBezTo>
                  <a:pt x="362" y="172"/>
                  <a:pt x="362" y="172"/>
                  <a:pt x="362" y="172"/>
                </a:cubicBezTo>
                <a:cubicBezTo>
                  <a:pt x="361" y="173"/>
                  <a:pt x="359" y="173"/>
                  <a:pt x="358" y="173"/>
                </a:cubicBezTo>
                <a:cubicBezTo>
                  <a:pt x="358" y="173"/>
                  <a:pt x="358" y="173"/>
                  <a:pt x="358" y="173"/>
                </a:cubicBezTo>
                <a:cubicBezTo>
                  <a:pt x="355" y="173"/>
                  <a:pt x="351" y="171"/>
                  <a:pt x="344" y="168"/>
                </a:cubicBezTo>
                <a:cubicBezTo>
                  <a:pt x="344" y="168"/>
                  <a:pt x="344" y="168"/>
                  <a:pt x="344" y="168"/>
                </a:cubicBezTo>
                <a:cubicBezTo>
                  <a:pt x="337" y="164"/>
                  <a:pt x="328" y="159"/>
                  <a:pt x="317" y="153"/>
                </a:cubicBezTo>
                <a:cubicBezTo>
                  <a:pt x="317" y="153"/>
                  <a:pt x="317" y="153"/>
                  <a:pt x="317" y="153"/>
                </a:cubicBezTo>
                <a:cubicBezTo>
                  <a:pt x="314" y="151"/>
                  <a:pt x="311" y="150"/>
                  <a:pt x="308" y="148"/>
                </a:cubicBezTo>
                <a:cubicBezTo>
                  <a:pt x="308" y="148"/>
                  <a:pt x="308" y="148"/>
                  <a:pt x="308" y="148"/>
                </a:cubicBezTo>
                <a:cubicBezTo>
                  <a:pt x="310" y="149"/>
                  <a:pt x="311" y="150"/>
                  <a:pt x="313" y="151"/>
                </a:cubicBezTo>
                <a:cubicBezTo>
                  <a:pt x="313" y="151"/>
                  <a:pt x="313" y="151"/>
                  <a:pt x="313" y="151"/>
                </a:cubicBezTo>
                <a:cubicBezTo>
                  <a:pt x="339" y="167"/>
                  <a:pt x="357" y="178"/>
                  <a:pt x="357" y="178"/>
                </a:cubicBezTo>
                <a:cubicBezTo>
                  <a:pt x="357" y="178"/>
                  <a:pt x="357" y="178"/>
                  <a:pt x="357" y="178"/>
                </a:cubicBezTo>
                <a:cubicBezTo>
                  <a:pt x="358" y="179"/>
                  <a:pt x="358" y="180"/>
                  <a:pt x="359" y="181"/>
                </a:cubicBezTo>
                <a:cubicBezTo>
                  <a:pt x="359" y="181"/>
                  <a:pt x="359" y="181"/>
                  <a:pt x="359" y="181"/>
                </a:cubicBezTo>
                <a:cubicBezTo>
                  <a:pt x="359" y="182"/>
                  <a:pt x="358" y="183"/>
                  <a:pt x="358" y="184"/>
                </a:cubicBezTo>
                <a:cubicBezTo>
                  <a:pt x="358" y="184"/>
                  <a:pt x="358" y="184"/>
                  <a:pt x="358" y="184"/>
                </a:cubicBezTo>
                <a:cubicBezTo>
                  <a:pt x="357" y="185"/>
                  <a:pt x="355" y="185"/>
                  <a:pt x="355" y="185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52" y="185"/>
                  <a:pt x="351" y="184"/>
                  <a:pt x="349" y="183"/>
                </a:cubicBezTo>
                <a:cubicBezTo>
                  <a:pt x="349" y="183"/>
                  <a:pt x="349" y="183"/>
                  <a:pt x="349" y="183"/>
                </a:cubicBezTo>
                <a:cubicBezTo>
                  <a:pt x="347" y="182"/>
                  <a:pt x="344" y="181"/>
                  <a:pt x="341" y="179"/>
                </a:cubicBezTo>
                <a:cubicBezTo>
                  <a:pt x="341" y="179"/>
                  <a:pt x="341" y="179"/>
                  <a:pt x="341" y="179"/>
                </a:cubicBezTo>
                <a:cubicBezTo>
                  <a:pt x="334" y="175"/>
                  <a:pt x="325" y="170"/>
                  <a:pt x="314" y="164"/>
                </a:cubicBezTo>
                <a:cubicBezTo>
                  <a:pt x="314" y="164"/>
                  <a:pt x="314" y="164"/>
                  <a:pt x="314" y="164"/>
                </a:cubicBezTo>
                <a:cubicBezTo>
                  <a:pt x="292" y="151"/>
                  <a:pt x="263" y="134"/>
                  <a:pt x="232" y="115"/>
                </a:cubicBezTo>
                <a:cubicBezTo>
                  <a:pt x="232" y="115"/>
                  <a:pt x="232" y="115"/>
                  <a:pt x="232" y="115"/>
                </a:cubicBezTo>
                <a:cubicBezTo>
                  <a:pt x="193" y="92"/>
                  <a:pt x="152" y="67"/>
                  <a:pt x="118" y="47"/>
                </a:cubicBezTo>
                <a:cubicBezTo>
                  <a:pt x="118" y="47"/>
                  <a:pt x="118" y="47"/>
                  <a:pt x="118" y="47"/>
                </a:cubicBezTo>
                <a:cubicBezTo>
                  <a:pt x="127" y="53"/>
                  <a:pt x="136" y="59"/>
                  <a:pt x="146" y="65"/>
                </a:cubicBezTo>
                <a:cubicBezTo>
                  <a:pt x="146" y="65"/>
                  <a:pt x="146" y="65"/>
                  <a:pt x="146" y="65"/>
                </a:cubicBezTo>
                <a:cubicBezTo>
                  <a:pt x="200" y="98"/>
                  <a:pt x="264" y="138"/>
                  <a:pt x="307" y="165"/>
                </a:cubicBezTo>
                <a:cubicBezTo>
                  <a:pt x="307" y="165"/>
                  <a:pt x="307" y="165"/>
                  <a:pt x="307" y="165"/>
                </a:cubicBezTo>
                <a:cubicBezTo>
                  <a:pt x="336" y="182"/>
                  <a:pt x="355" y="194"/>
                  <a:pt x="355" y="194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6" y="195"/>
                  <a:pt x="357" y="196"/>
                  <a:pt x="357" y="197"/>
                </a:cubicBezTo>
                <a:cubicBezTo>
                  <a:pt x="357" y="197"/>
                  <a:pt x="357" y="197"/>
                  <a:pt x="357" y="197"/>
                </a:cubicBezTo>
                <a:cubicBezTo>
                  <a:pt x="357" y="198"/>
                  <a:pt x="357" y="199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5" y="201"/>
                  <a:pt x="354" y="201"/>
                  <a:pt x="353" y="201"/>
                </a:cubicBezTo>
                <a:cubicBezTo>
                  <a:pt x="353" y="201"/>
                  <a:pt x="353" y="201"/>
                  <a:pt x="353" y="201"/>
                </a:cubicBezTo>
                <a:cubicBezTo>
                  <a:pt x="351" y="201"/>
                  <a:pt x="350" y="200"/>
                  <a:pt x="347" y="199"/>
                </a:cubicBezTo>
                <a:cubicBezTo>
                  <a:pt x="347" y="199"/>
                  <a:pt x="347" y="199"/>
                  <a:pt x="347" y="199"/>
                </a:cubicBezTo>
                <a:cubicBezTo>
                  <a:pt x="345" y="198"/>
                  <a:pt x="342" y="196"/>
                  <a:pt x="338" y="194"/>
                </a:cubicBezTo>
                <a:cubicBezTo>
                  <a:pt x="338" y="194"/>
                  <a:pt x="338" y="194"/>
                  <a:pt x="338" y="194"/>
                </a:cubicBezTo>
                <a:cubicBezTo>
                  <a:pt x="331" y="190"/>
                  <a:pt x="321" y="184"/>
                  <a:pt x="308" y="177"/>
                </a:cubicBezTo>
                <a:cubicBezTo>
                  <a:pt x="308" y="177"/>
                  <a:pt x="308" y="177"/>
                  <a:pt x="308" y="177"/>
                </a:cubicBezTo>
                <a:cubicBezTo>
                  <a:pt x="284" y="163"/>
                  <a:pt x="252" y="144"/>
                  <a:pt x="217" y="123"/>
                </a:cubicBezTo>
                <a:cubicBezTo>
                  <a:pt x="217" y="123"/>
                  <a:pt x="217" y="123"/>
                  <a:pt x="217" y="123"/>
                </a:cubicBezTo>
                <a:cubicBezTo>
                  <a:pt x="215" y="121"/>
                  <a:pt x="212" y="120"/>
                  <a:pt x="209" y="118"/>
                </a:cubicBezTo>
                <a:cubicBezTo>
                  <a:pt x="209" y="118"/>
                  <a:pt x="209" y="118"/>
                  <a:pt x="209" y="118"/>
                </a:cubicBezTo>
                <a:cubicBezTo>
                  <a:pt x="358" y="211"/>
                  <a:pt x="358" y="211"/>
                  <a:pt x="358" y="211"/>
                </a:cubicBezTo>
                <a:cubicBezTo>
                  <a:pt x="358" y="211"/>
                  <a:pt x="359" y="212"/>
                  <a:pt x="359" y="212"/>
                </a:cubicBezTo>
                <a:cubicBezTo>
                  <a:pt x="359" y="212"/>
                  <a:pt x="359" y="212"/>
                  <a:pt x="359" y="212"/>
                </a:cubicBezTo>
                <a:cubicBezTo>
                  <a:pt x="359" y="212"/>
                  <a:pt x="359" y="212"/>
                  <a:pt x="359" y="212"/>
                </a:cubicBezTo>
                <a:cubicBezTo>
                  <a:pt x="359" y="212"/>
                  <a:pt x="359" y="212"/>
                  <a:pt x="359" y="212"/>
                </a:cubicBezTo>
                <a:cubicBezTo>
                  <a:pt x="360" y="214"/>
                  <a:pt x="360" y="216"/>
                  <a:pt x="359" y="217"/>
                </a:cubicBezTo>
                <a:cubicBezTo>
                  <a:pt x="359" y="217"/>
                  <a:pt x="359" y="217"/>
                  <a:pt x="359" y="217"/>
                </a:cubicBezTo>
                <a:cubicBezTo>
                  <a:pt x="358" y="218"/>
                  <a:pt x="356" y="219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218"/>
                  <a:pt x="354" y="217"/>
                  <a:pt x="353" y="217"/>
                </a:cubicBezTo>
                <a:cubicBezTo>
                  <a:pt x="353" y="217"/>
                  <a:pt x="353" y="217"/>
                  <a:pt x="353" y="217"/>
                </a:cubicBezTo>
                <a:cubicBezTo>
                  <a:pt x="353" y="217"/>
                  <a:pt x="352" y="217"/>
                  <a:pt x="351" y="216"/>
                </a:cubicBezTo>
                <a:cubicBezTo>
                  <a:pt x="351" y="216"/>
                  <a:pt x="351" y="216"/>
                  <a:pt x="351" y="216"/>
                </a:cubicBezTo>
                <a:cubicBezTo>
                  <a:pt x="349" y="215"/>
                  <a:pt x="347" y="213"/>
                  <a:pt x="343" y="211"/>
                </a:cubicBezTo>
                <a:cubicBezTo>
                  <a:pt x="343" y="211"/>
                  <a:pt x="343" y="211"/>
                  <a:pt x="343" y="211"/>
                </a:cubicBezTo>
                <a:cubicBezTo>
                  <a:pt x="336" y="207"/>
                  <a:pt x="326" y="201"/>
                  <a:pt x="313" y="193"/>
                </a:cubicBezTo>
                <a:cubicBezTo>
                  <a:pt x="313" y="193"/>
                  <a:pt x="313" y="193"/>
                  <a:pt x="313" y="193"/>
                </a:cubicBezTo>
                <a:cubicBezTo>
                  <a:pt x="288" y="178"/>
                  <a:pt x="254" y="157"/>
                  <a:pt x="217" y="135"/>
                </a:cubicBezTo>
                <a:cubicBezTo>
                  <a:pt x="217" y="135"/>
                  <a:pt x="217" y="135"/>
                  <a:pt x="217" y="135"/>
                </a:cubicBezTo>
                <a:cubicBezTo>
                  <a:pt x="174" y="110"/>
                  <a:pt x="128" y="82"/>
                  <a:pt x="89" y="6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6" y="70"/>
                  <a:pt x="124" y="81"/>
                  <a:pt x="143" y="92"/>
                </a:cubicBezTo>
                <a:cubicBezTo>
                  <a:pt x="143" y="92"/>
                  <a:pt x="143" y="92"/>
                  <a:pt x="143" y="92"/>
                </a:cubicBezTo>
                <a:cubicBezTo>
                  <a:pt x="217" y="136"/>
                  <a:pt x="299" y="185"/>
                  <a:pt x="338" y="211"/>
                </a:cubicBezTo>
                <a:cubicBezTo>
                  <a:pt x="338" y="211"/>
                  <a:pt x="338" y="211"/>
                  <a:pt x="338" y="211"/>
                </a:cubicBezTo>
                <a:cubicBezTo>
                  <a:pt x="350" y="218"/>
                  <a:pt x="357" y="223"/>
                  <a:pt x="360" y="226"/>
                </a:cubicBezTo>
                <a:cubicBezTo>
                  <a:pt x="360" y="226"/>
                  <a:pt x="360" y="226"/>
                  <a:pt x="360" y="226"/>
                </a:cubicBezTo>
                <a:cubicBezTo>
                  <a:pt x="361" y="227"/>
                  <a:pt x="362" y="228"/>
                  <a:pt x="362" y="231"/>
                </a:cubicBezTo>
                <a:cubicBezTo>
                  <a:pt x="362" y="231"/>
                  <a:pt x="362" y="231"/>
                  <a:pt x="362" y="231"/>
                </a:cubicBezTo>
                <a:cubicBezTo>
                  <a:pt x="362" y="231"/>
                  <a:pt x="362" y="232"/>
                  <a:pt x="361" y="233"/>
                </a:cubicBezTo>
                <a:cubicBezTo>
                  <a:pt x="361" y="233"/>
                  <a:pt x="361" y="233"/>
                  <a:pt x="361" y="233"/>
                </a:cubicBezTo>
                <a:cubicBezTo>
                  <a:pt x="360" y="235"/>
                  <a:pt x="358" y="235"/>
                  <a:pt x="357" y="235"/>
                </a:cubicBezTo>
                <a:cubicBezTo>
                  <a:pt x="357" y="235"/>
                  <a:pt x="357" y="235"/>
                  <a:pt x="357" y="235"/>
                </a:cubicBezTo>
                <a:cubicBezTo>
                  <a:pt x="355" y="235"/>
                  <a:pt x="354" y="234"/>
                  <a:pt x="351" y="233"/>
                </a:cubicBezTo>
                <a:cubicBezTo>
                  <a:pt x="351" y="233"/>
                  <a:pt x="351" y="233"/>
                  <a:pt x="351" y="233"/>
                </a:cubicBezTo>
                <a:cubicBezTo>
                  <a:pt x="356" y="236"/>
                  <a:pt x="356" y="236"/>
                  <a:pt x="356" y="236"/>
                </a:cubicBezTo>
                <a:cubicBezTo>
                  <a:pt x="357" y="237"/>
                  <a:pt x="358" y="240"/>
                  <a:pt x="357" y="241"/>
                </a:cubicBezTo>
                <a:cubicBezTo>
                  <a:pt x="357" y="241"/>
                  <a:pt x="357" y="241"/>
                  <a:pt x="357" y="241"/>
                </a:cubicBezTo>
                <a:cubicBezTo>
                  <a:pt x="356" y="243"/>
                  <a:pt x="353" y="244"/>
                  <a:pt x="352" y="243"/>
                </a:cubicBezTo>
                <a:cubicBezTo>
                  <a:pt x="352" y="243"/>
                  <a:pt x="352" y="243"/>
                  <a:pt x="352" y="243"/>
                </a:cubicBezTo>
                <a:cubicBezTo>
                  <a:pt x="176" y="142"/>
                  <a:pt x="176" y="142"/>
                  <a:pt x="176" y="142"/>
                </a:cubicBezTo>
                <a:cubicBezTo>
                  <a:pt x="356" y="254"/>
                  <a:pt x="356" y="254"/>
                  <a:pt x="356" y="254"/>
                </a:cubicBezTo>
                <a:cubicBezTo>
                  <a:pt x="357" y="255"/>
                  <a:pt x="357" y="256"/>
                  <a:pt x="357" y="257"/>
                </a:cubicBezTo>
                <a:cubicBezTo>
                  <a:pt x="357" y="257"/>
                  <a:pt x="357" y="257"/>
                  <a:pt x="357" y="257"/>
                </a:cubicBezTo>
                <a:cubicBezTo>
                  <a:pt x="357" y="258"/>
                  <a:pt x="357" y="259"/>
                  <a:pt x="356" y="260"/>
                </a:cubicBezTo>
                <a:cubicBezTo>
                  <a:pt x="356" y="260"/>
                  <a:pt x="356" y="260"/>
                  <a:pt x="356" y="260"/>
                </a:cubicBezTo>
                <a:cubicBezTo>
                  <a:pt x="355" y="261"/>
                  <a:pt x="354" y="261"/>
                  <a:pt x="353" y="261"/>
                </a:cubicBezTo>
                <a:cubicBezTo>
                  <a:pt x="353" y="261"/>
                  <a:pt x="353" y="261"/>
                  <a:pt x="353" y="261"/>
                </a:cubicBezTo>
                <a:cubicBezTo>
                  <a:pt x="351" y="261"/>
                  <a:pt x="350" y="260"/>
                  <a:pt x="347" y="259"/>
                </a:cubicBezTo>
                <a:cubicBezTo>
                  <a:pt x="347" y="259"/>
                  <a:pt x="347" y="259"/>
                  <a:pt x="347" y="259"/>
                </a:cubicBezTo>
                <a:cubicBezTo>
                  <a:pt x="345" y="258"/>
                  <a:pt x="342" y="256"/>
                  <a:pt x="338" y="254"/>
                </a:cubicBezTo>
                <a:cubicBezTo>
                  <a:pt x="338" y="254"/>
                  <a:pt x="338" y="254"/>
                  <a:pt x="338" y="254"/>
                </a:cubicBezTo>
                <a:cubicBezTo>
                  <a:pt x="331" y="250"/>
                  <a:pt x="320" y="244"/>
                  <a:pt x="308" y="237"/>
                </a:cubicBezTo>
                <a:cubicBezTo>
                  <a:pt x="308" y="237"/>
                  <a:pt x="308" y="237"/>
                  <a:pt x="308" y="237"/>
                </a:cubicBezTo>
                <a:cubicBezTo>
                  <a:pt x="283" y="223"/>
                  <a:pt x="249" y="203"/>
                  <a:pt x="214" y="182"/>
                </a:cubicBezTo>
                <a:cubicBezTo>
                  <a:pt x="214" y="182"/>
                  <a:pt x="214" y="182"/>
                  <a:pt x="214" y="182"/>
                </a:cubicBezTo>
                <a:cubicBezTo>
                  <a:pt x="184" y="164"/>
                  <a:pt x="152" y="145"/>
                  <a:pt x="123" y="128"/>
                </a:cubicBezTo>
                <a:cubicBezTo>
                  <a:pt x="123" y="128"/>
                  <a:pt x="123" y="128"/>
                  <a:pt x="123" y="128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57" y="274"/>
                  <a:pt x="357" y="274"/>
                  <a:pt x="357" y="274"/>
                </a:cubicBezTo>
                <a:cubicBezTo>
                  <a:pt x="357" y="274"/>
                  <a:pt x="357" y="274"/>
                  <a:pt x="357" y="274"/>
                </a:cubicBezTo>
                <a:cubicBezTo>
                  <a:pt x="358" y="276"/>
                  <a:pt x="357" y="278"/>
                  <a:pt x="356" y="279"/>
                </a:cubicBezTo>
                <a:cubicBezTo>
                  <a:pt x="356" y="279"/>
                  <a:pt x="356" y="279"/>
                  <a:pt x="356" y="279"/>
                </a:cubicBezTo>
                <a:cubicBezTo>
                  <a:pt x="355" y="280"/>
                  <a:pt x="354" y="280"/>
                  <a:pt x="353" y="280"/>
                </a:cubicBezTo>
                <a:cubicBezTo>
                  <a:pt x="353" y="280"/>
                  <a:pt x="353" y="280"/>
                  <a:pt x="353" y="280"/>
                </a:cubicBezTo>
                <a:cubicBezTo>
                  <a:pt x="353" y="280"/>
                  <a:pt x="353" y="280"/>
                  <a:pt x="353" y="280"/>
                </a:cubicBezTo>
                <a:cubicBezTo>
                  <a:pt x="353" y="280"/>
                  <a:pt x="353" y="280"/>
                  <a:pt x="353" y="280"/>
                </a:cubicBezTo>
                <a:cubicBezTo>
                  <a:pt x="353" y="280"/>
                  <a:pt x="353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2" y="280"/>
                  <a:pt x="352" y="280"/>
                  <a:pt x="352" y="280"/>
                </a:cubicBezTo>
                <a:cubicBezTo>
                  <a:pt x="351" y="280"/>
                  <a:pt x="351" y="280"/>
                  <a:pt x="351" y="279"/>
                </a:cubicBezTo>
                <a:cubicBezTo>
                  <a:pt x="351" y="279"/>
                  <a:pt x="351" y="279"/>
                  <a:pt x="351" y="279"/>
                </a:cubicBezTo>
                <a:cubicBezTo>
                  <a:pt x="351" y="279"/>
                  <a:pt x="350" y="279"/>
                  <a:pt x="349" y="279"/>
                </a:cubicBezTo>
                <a:cubicBezTo>
                  <a:pt x="349" y="279"/>
                  <a:pt x="349" y="279"/>
                  <a:pt x="349" y="279"/>
                </a:cubicBezTo>
                <a:cubicBezTo>
                  <a:pt x="348" y="278"/>
                  <a:pt x="346" y="277"/>
                  <a:pt x="343" y="275"/>
                </a:cubicBezTo>
                <a:cubicBezTo>
                  <a:pt x="343" y="275"/>
                  <a:pt x="343" y="275"/>
                  <a:pt x="343" y="275"/>
                </a:cubicBezTo>
                <a:cubicBezTo>
                  <a:pt x="338" y="272"/>
                  <a:pt x="331" y="268"/>
                  <a:pt x="321" y="262"/>
                </a:cubicBezTo>
                <a:cubicBezTo>
                  <a:pt x="321" y="262"/>
                  <a:pt x="321" y="262"/>
                  <a:pt x="321" y="262"/>
                </a:cubicBezTo>
                <a:cubicBezTo>
                  <a:pt x="305" y="253"/>
                  <a:pt x="282" y="240"/>
                  <a:pt x="257" y="225"/>
                </a:cubicBezTo>
                <a:cubicBezTo>
                  <a:pt x="257" y="225"/>
                  <a:pt x="257" y="225"/>
                  <a:pt x="257" y="225"/>
                </a:cubicBezTo>
                <a:cubicBezTo>
                  <a:pt x="289" y="244"/>
                  <a:pt x="317" y="261"/>
                  <a:pt x="335" y="273"/>
                </a:cubicBezTo>
                <a:cubicBezTo>
                  <a:pt x="335" y="273"/>
                  <a:pt x="335" y="273"/>
                  <a:pt x="335" y="273"/>
                </a:cubicBezTo>
                <a:cubicBezTo>
                  <a:pt x="346" y="281"/>
                  <a:pt x="353" y="286"/>
                  <a:pt x="356" y="290"/>
                </a:cubicBezTo>
                <a:cubicBezTo>
                  <a:pt x="356" y="290"/>
                  <a:pt x="356" y="290"/>
                  <a:pt x="356" y="290"/>
                </a:cubicBezTo>
                <a:cubicBezTo>
                  <a:pt x="357" y="291"/>
                  <a:pt x="358" y="292"/>
                  <a:pt x="358" y="294"/>
                </a:cubicBezTo>
                <a:cubicBezTo>
                  <a:pt x="358" y="294"/>
                  <a:pt x="358" y="294"/>
                  <a:pt x="358" y="294"/>
                </a:cubicBezTo>
                <a:cubicBezTo>
                  <a:pt x="358" y="295"/>
                  <a:pt x="358" y="296"/>
                  <a:pt x="357" y="297"/>
                </a:cubicBezTo>
                <a:cubicBezTo>
                  <a:pt x="357" y="297"/>
                  <a:pt x="357" y="297"/>
                  <a:pt x="357" y="297"/>
                </a:cubicBezTo>
                <a:cubicBezTo>
                  <a:pt x="356" y="298"/>
                  <a:pt x="354" y="299"/>
                  <a:pt x="352" y="298"/>
                </a:cubicBezTo>
                <a:cubicBezTo>
                  <a:pt x="352" y="298"/>
                  <a:pt x="352" y="298"/>
                  <a:pt x="352" y="298"/>
                </a:cubicBezTo>
                <a:cubicBezTo>
                  <a:pt x="337" y="289"/>
                  <a:pt x="337" y="289"/>
                  <a:pt x="337" y="289"/>
                </a:cubicBezTo>
                <a:cubicBezTo>
                  <a:pt x="338" y="289"/>
                  <a:pt x="338" y="290"/>
                  <a:pt x="338" y="290"/>
                </a:cubicBezTo>
                <a:cubicBezTo>
                  <a:pt x="338" y="290"/>
                  <a:pt x="338" y="290"/>
                  <a:pt x="338" y="290"/>
                </a:cubicBezTo>
                <a:cubicBezTo>
                  <a:pt x="350" y="297"/>
                  <a:pt x="357" y="303"/>
                  <a:pt x="360" y="307"/>
                </a:cubicBezTo>
                <a:cubicBezTo>
                  <a:pt x="360" y="307"/>
                  <a:pt x="360" y="307"/>
                  <a:pt x="360" y="307"/>
                </a:cubicBezTo>
                <a:cubicBezTo>
                  <a:pt x="361" y="308"/>
                  <a:pt x="362" y="309"/>
                  <a:pt x="362" y="311"/>
                </a:cubicBezTo>
                <a:cubicBezTo>
                  <a:pt x="362" y="311"/>
                  <a:pt x="362" y="311"/>
                  <a:pt x="362" y="311"/>
                </a:cubicBezTo>
                <a:cubicBezTo>
                  <a:pt x="362" y="312"/>
                  <a:pt x="362" y="312"/>
                  <a:pt x="362" y="313"/>
                </a:cubicBezTo>
                <a:cubicBezTo>
                  <a:pt x="362" y="313"/>
                  <a:pt x="362" y="313"/>
                  <a:pt x="362" y="313"/>
                </a:cubicBezTo>
                <a:cubicBezTo>
                  <a:pt x="361" y="314"/>
                  <a:pt x="360" y="315"/>
                  <a:pt x="359" y="315"/>
                </a:cubicBezTo>
                <a:cubicBezTo>
                  <a:pt x="359" y="315"/>
                  <a:pt x="359" y="315"/>
                  <a:pt x="359" y="315"/>
                </a:cubicBezTo>
                <a:cubicBezTo>
                  <a:pt x="358" y="315"/>
                  <a:pt x="357" y="315"/>
                  <a:pt x="356" y="315"/>
                </a:cubicBezTo>
                <a:cubicBezTo>
                  <a:pt x="356" y="315"/>
                  <a:pt x="356" y="315"/>
                  <a:pt x="356" y="315"/>
                </a:cubicBezTo>
                <a:cubicBezTo>
                  <a:pt x="356" y="314"/>
                  <a:pt x="338" y="304"/>
                  <a:pt x="310" y="287"/>
                </a:cubicBezTo>
                <a:cubicBezTo>
                  <a:pt x="310" y="287"/>
                  <a:pt x="310" y="287"/>
                  <a:pt x="310" y="287"/>
                </a:cubicBezTo>
                <a:cubicBezTo>
                  <a:pt x="283" y="270"/>
                  <a:pt x="245" y="247"/>
                  <a:pt x="206" y="224"/>
                </a:cubicBezTo>
                <a:cubicBezTo>
                  <a:pt x="206" y="224"/>
                  <a:pt x="206" y="224"/>
                  <a:pt x="206" y="224"/>
                </a:cubicBezTo>
                <a:cubicBezTo>
                  <a:pt x="146" y="188"/>
                  <a:pt x="82" y="151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63" y="143"/>
                  <a:pt x="91" y="161"/>
                  <a:pt x="121" y="180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83" y="218"/>
                  <a:pt x="256" y="263"/>
                  <a:pt x="305" y="293"/>
                </a:cubicBezTo>
                <a:cubicBezTo>
                  <a:pt x="305" y="293"/>
                  <a:pt x="305" y="293"/>
                  <a:pt x="305" y="293"/>
                </a:cubicBezTo>
                <a:cubicBezTo>
                  <a:pt x="336" y="312"/>
                  <a:pt x="357" y="324"/>
                  <a:pt x="359" y="326"/>
                </a:cubicBezTo>
                <a:cubicBezTo>
                  <a:pt x="359" y="326"/>
                  <a:pt x="359" y="326"/>
                  <a:pt x="359" y="326"/>
                </a:cubicBezTo>
                <a:cubicBezTo>
                  <a:pt x="360" y="326"/>
                  <a:pt x="360" y="327"/>
                  <a:pt x="360" y="327"/>
                </a:cubicBezTo>
                <a:cubicBezTo>
                  <a:pt x="360" y="327"/>
                  <a:pt x="360" y="327"/>
                  <a:pt x="360" y="327"/>
                </a:cubicBezTo>
                <a:cubicBezTo>
                  <a:pt x="362" y="328"/>
                  <a:pt x="362" y="330"/>
                  <a:pt x="360" y="332"/>
                </a:cubicBezTo>
                <a:cubicBezTo>
                  <a:pt x="360" y="332"/>
                  <a:pt x="360" y="332"/>
                  <a:pt x="360" y="332"/>
                </a:cubicBezTo>
                <a:cubicBezTo>
                  <a:pt x="360" y="333"/>
                  <a:pt x="358" y="333"/>
                  <a:pt x="357" y="333"/>
                </a:cubicBezTo>
                <a:cubicBezTo>
                  <a:pt x="357" y="333"/>
                  <a:pt x="357" y="333"/>
                  <a:pt x="357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6" y="333"/>
                </a:cubicBezTo>
                <a:cubicBezTo>
                  <a:pt x="356" y="333"/>
                  <a:pt x="356" y="333"/>
                  <a:pt x="355" y="333"/>
                </a:cubicBezTo>
                <a:cubicBezTo>
                  <a:pt x="355" y="333"/>
                  <a:pt x="355" y="333"/>
                  <a:pt x="355" y="333"/>
                </a:cubicBezTo>
                <a:cubicBezTo>
                  <a:pt x="355" y="333"/>
                  <a:pt x="355" y="333"/>
                  <a:pt x="355" y="333"/>
                </a:cubicBezTo>
                <a:cubicBezTo>
                  <a:pt x="355" y="333"/>
                  <a:pt x="355" y="333"/>
                  <a:pt x="355" y="333"/>
                </a:cubicBezTo>
                <a:cubicBezTo>
                  <a:pt x="355" y="332"/>
                  <a:pt x="355" y="332"/>
                  <a:pt x="355" y="332"/>
                </a:cubicBezTo>
                <a:cubicBezTo>
                  <a:pt x="355" y="332"/>
                  <a:pt x="355" y="332"/>
                  <a:pt x="355" y="332"/>
                </a:cubicBezTo>
                <a:cubicBezTo>
                  <a:pt x="354" y="332"/>
                  <a:pt x="353" y="331"/>
                  <a:pt x="352" y="330"/>
                </a:cubicBezTo>
                <a:cubicBezTo>
                  <a:pt x="352" y="330"/>
                  <a:pt x="352" y="330"/>
                  <a:pt x="352" y="330"/>
                </a:cubicBezTo>
                <a:cubicBezTo>
                  <a:pt x="349" y="329"/>
                  <a:pt x="345" y="327"/>
                  <a:pt x="340" y="324"/>
                </a:cubicBezTo>
                <a:cubicBezTo>
                  <a:pt x="340" y="324"/>
                  <a:pt x="340" y="324"/>
                  <a:pt x="340" y="324"/>
                </a:cubicBezTo>
                <a:cubicBezTo>
                  <a:pt x="330" y="318"/>
                  <a:pt x="317" y="311"/>
                  <a:pt x="300" y="301"/>
                </a:cubicBezTo>
                <a:cubicBezTo>
                  <a:pt x="300" y="301"/>
                  <a:pt x="300" y="301"/>
                  <a:pt x="300" y="301"/>
                </a:cubicBezTo>
                <a:cubicBezTo>
                  <a:pt x="267" y="282"/>
                  <a:pt x="223" y="257"/>
                  <a:pt x="179" y="232"/>
                </a:cubicBezTo>
                <a:cubicBezTo>
                  <a:pt x="179" y="232"/>
                  <a:pt x="179" y="232"/>
                  <a:pt x="179" y="232"/>
                </a:cubicBezTo>
                <a:cubicBezTo>
                  <a:pt x="166" y="224"/>
                  <a:pt x="153" y="217"/>
                  <a:pt x="140" y="210"/>
                </a:cubicBezTo>
                <a:cubicBezTo>
                  <a:pt x="140" y="210"/>
                  <a:pt x="140" y="210"/>
                  <a:pt x="140" y="210"/>
                </a:cubicBezTo>
                <a:cubicBezTo>
                  <a:pt x="198" y="245"/>
                  <a:pt x="261" y="285"/>
                  <a:pt x="306" y="312"/>
                </a:cubicBezTo>
                <a:cubicBezTo>
                  <a:pt x="306" y="312"/>
                  <a:pt x="306" y="312"/>
                  <a:pt x="306" y="312"/>
                </a:cubicBezTo>
                <a:cubicBezTo>
                  <a:pt x="339" y="332"/>
                  <a:pt x="361" y="346"/>
                  <a:pt x="361" y="346"/>
                </a:cubicBezTo>
                <a:cubicBezTo>
                  <a:pt x="361" y="346"/>
                  <a:pt x="361" y="346"/>
                  <a:pt x="361" y="346"/>
                </a:cubicBezTo>
                <a:cubicBezTo>
                  <a:pt x="363" y="347"/>
                  <a:pt x="363" y="349"/>
                  <a:pt x="362" y="351"/>
                </a:cubicBezTo>
                <a:cubicBezTo>
                  <a:pt x="362" y="351"/>
                  <a:pt x="362" y="351"/>
                  <a:pt x="362" y="351"/>
                </a:cubicBezTo>
                <a:cubicBezTo>
                  <a:pt x="361" y="353"/>
                  <a:pt x="359" y="353"/>
                  <a:pt x="357" y="352"/>
                </a:cubicBezTo>
                <a:cubicBezTo>
                  <a:pt x="357" y="352"/>
                  <a:pt x="357" y="352"/>
                  <a:pt x="357" y="352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90" y="197"/>
                  <a:pt x="101" y="204"/>
                  <a:pt x="114" y="212"/>
                </a:cubicBezTo>
                <a:cubicBezTo>
                  <a:pt x="114" y="212"/>
                  <a:pt x="114" y="212"/>
                  <a:pt x="114" y="212"/>
                </a:cubicBezTo>
                <a:cubicBezTo>
                  <a:pt x="146" y="232"/>
                  <a:pt x="182" y="254"/>
                  <a:pt x="216" y="274"/>
                </a:cubicBezTo>
                <a:cubicBezTo>
                  <a:pt x="216" y="274"/>
                  <a:pt x="216" y="274"/>
                  <a:pt x="216" y="274"/>
                </a:cubicBezTo>
                <a:cubicBezTo>
                  <a:pt x="282" y="313"/>
                  <a:pt x="339" y="347"/>
                  <a:pt x="339" y="347"/>
                </a:cubicBezTo>
                <a:cubicBezTo>
                  <a:pt x="339" y="347"/>
                  <a:pt x="339" y="347"/>
                  <a:pt x="339" y="347"/>
                </a:cubicBezTo>
                <a:cubicBezTo>
                  <a:pt x="340" y="347"/>
                  <a:pt x="340" y="348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49"/>
                </a:cubicBezTo>
                <a:cubicBezTo>
                  <a:pt x="341" y="349"/>
                  <a:pt x="341" y="349"/>
                  <a:pt x="341" y="350"/>
                </a:cubicBezTo>
                <a:cubicBezTo>
                  <a:pt x="341" y="350"/>
                  <a:pt x="341" y="350"/>
                  <a:pt x="341" y="350"/>
                </a:cubicBezTo>
                <a:cubicBezTo>
                  <a:pt x="341" y="350"/>
                  <a:pt x="341" y="351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1" y="352"/>
                </a:cubicBezTo>
                <a:cubicBezTo>
                  <a:pt x="341" y="352"/>
                  <a:pt x="341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2"/>
                  <a:pt x="340" y="352"/>
                  <a:pt x="340" y="352"/>
                </a:cubicBezTo>
                <a:cubicBezTo>
                  <a:pt x="340" y="353"/>
                  <a:pt x="339" y="353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8" y="354"/>
                  <a:pt x="338" y="354"/>
                  <a:pt x="338" y="354"/>
                </a:cubicBezTo>
                <a:cubicBezTo>
                  <a:pt x="337" y="354"/>
                  <a:pt x="336" y="354"/>
                  <a:pt x="335" y="353"/>
                </a:cubicBezTo>
                <a:cubicBezTo>
                  <a:pt x="335" y="353"/>
                  <a:pt x="335" y="353"/>
                  <a:pt x="335" y="353"/>
                </a:cubicBezTo>
                <a:cubicBezTo>
                  <a:pt x="335" y="353"/>
                  <a:pt x="321" y="345"/>
                  <a:pt x="299" y="332"/>
                </a:cubicBezTo>
                <a:cubicBezTo>
                  <a:pt x="299" y="332"/>
                  <a:pt x="299" y="332"/>
                  <a:pt x="299" y="332"/>
                </a:cubicBezTo>
                <a:cubicBezTo>
                  <a:pt x="299" y="332"/>
                  <a:pt x="300" y="332"/>
                  <a:pt x="300" y="333"/>
                </a:cubicBezTo>
                <a:cubicBezTo>
                  <a:pt x="300" y="333"/>
                  <a:pt x="300" y="333"/>
                  <a:pt x="300" y="333"/>
                </a:cubicBezTo>
                <a:cubicBezTo>
                  <a:pt x="310" y="339"/>
                  <a:pt x="316" y="344"/>
                  <a:pt x="319" y="347"/>
                </a:cubicBezTo>
                <a:cubicBezTo>
                  <a:pt x="319" y="347"/>
                  <a:pt x="319" y="347"/>
                  <a:pt x="319" y="347"/>
                </a:cubicBezTo>
                <a:cubicBezTo>
                  <a:pt x="320" y="348"/>
                  <a:pt x="321" y="348"/>
                  <a:pt x="321" y="351"/>
                </a:cubicBezTo>
                <a:cubicBezTo>
                  <a:pt x="321" y="351"/>
                  <a:pt x="321" y="351"/>
                  <a:pt x="321" y="351"/>
                </a:cubicBezTo>
                <a:cubicBezTo>
                  <a:pt x="321" y="351"/>
                  <a:pt x="321" y="352"/>
                  <a:pt x="320" y="353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20" y="353"/>
                  <a:pt x="320" y="353"/>
                  <a:pt x="320" y="353"/>
                </a:cubicBezTo>
                <a:cubicBezTo>
                  <a:pt x="319" y="355"/>
                  <a:pt x="317" y="355"/>
                  <a:pt x="316" y="355"/>
                </a:cubicBezTo>
                <a:cubicBezTo>
                  <a:pt x="316" y="355"/>
                  <a:pt x="316" y="355"/>
                  <a:pt x="316" y="355"/>
                </a:cubicBezTo>
                <a:cubicBezTo>
                  <a:pt x="312" y="355"/>
                  <a:pt x="308" y="352"/>
                  <a:pt x="301" y="349"/>
                </a:cubicBezTo>
                <a:close/>
                <a:moveTo>
                  <a:pt x="359" y="333"/>
                </a:moveTo>
                <a:cubicBezTo>
                  <a:pt x="359" y="333"/>
                  <a:pt x="359" y="333"/>
                  <a:pt x="359" y="333"/>
                </a:cubicBezTo>
                <a:cubicBezTo>
                  <a:pt x="359" y="333"/>
                  <a:pt x="359" y="333"/>
                  <a:pt x="359" y="333"/>
                </a:cubicBezTo>
                <a:cubicBezTo>
                  <a:pt x="359" y="333"/>
                  <a:pt x="359" y="333"/>
                  <a:pt x="359" y="333"/>
                </a:cubicBezTo>
                <a:close/>
                <a:moveTo>
                  <a:pt x="356" y="218"/>
                </a:moveTo>
                <a:cubicBezTo>
                  <a:pt x="356" y="218"/>
                  <a:pt x="356" y="218"/>
                  <a:pt x="356" y="218"/>
                </a:cubicBezTo>
                <a:cubicBezTo>
                  <a:pt x="356" y="218"/>
                  <a:pt x="356" y="218"/>
                  <a:pt x="356" y="218"/>
                </a:cubicBezTo>
                <a:cubicBezTo>
                  <a:pt x="356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5" y="218"/>
                  <a:pt x="355" y="218"/>
                  <a:pt x="355" y="218"/>
                </a:cubicBezTo>
                <a:cubicBezTo>
                  <a:pt x="356" y="218"/>
                  <a:pt x="356" y="218"/>
                  <a:pt x="356" y="218"/>
                </a:cubicBezTo>
                <a:close/>
                <a:moveTo>
                  <a:pt x="355" y="178"/>
                </a:moveTo>
                <a:cubicBezTo>
                  <a:pt x="355" y="178"/>
                  <a:pt x="355" y="178"/>
                  <a:pt x="355" y="178"/>
                </a:cubicBezTo>
                <a:cubicBezTo>
                  <a:pt x="355" y="178"/>
                  <a:pt x="355" y="178"/>
                  <a:pt x="355" y="178"/>
                </a:cubicBezTo>
                <a:cubicBezTo>
                  <a:pt x="355" y="178"/>
                  <a:pt x="355" y="178"/>
                  <a:pt x="355" y="178"/>
                </a:cubicBezTo>
                <a:close/>
                <a:moveTo>
                  <a:pt x="361" y="155"/>
                </a:move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ubicBezTo>
                  <a:pt x="361" y="155"/>
                  <a:pt x="361" y="155"/>
                  <a:pt x="361" y="155"/>
                </a:cubicBezTo>
                <a:close/>
                <a:moveTo>
                  <a:pt x="169" y="6"/>
                </a:moveTo>
                <a:cubicBezTo>
                  <a:pt x="169" y="6"/>
                  <a:pt x="169" y="6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7"/>
                  <a:pt x="169" y="7"/>
                  <a:pt x="169" y="6"/>
                </a:cubicBezTo>
                <a:close/>
                <a:moveTo>
                  <a:pt x="69" y="6"/>
                </a:move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ubicBezTo>
                  <a:pt x="69" y="6"/>
                  <a:pt x="69" y="6"/>
                  <a:pt x="69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grpSp>
        <p:nvGrpSpPr>
          <p:cNvPr id="1297" name="组合 1296"/>
          <p:cNvGrpSpPr/>
          <p:nvPr/>
        </p:nvGrpSpPr>
        <p:grpSpPr>
          <a:xfrm>
            <a:off x="1782861" y="1301877"/>
            <a:ext cx="961749" cy="976527"/>
            <a:chOff x="-1203337" y="4892656"/>
            <a:chExt cx="1343040" cy="1363656"/>
          </a:xfrm>
        </p:grpSpPr>
        <p:grpSp>
          <p:nvGrpSpPr>
            <p:cNvPr id="1298" name="Group 9552"/>
            <p:cNvGrpSpPr/>
            <p:nvPr/>
          </p:nvGrpSpPr>
          <p:grpSpPr bwMode="auto">
            <a:xfrm>
              <a:off x="-1184286" y="4914880"/>
              <a:ext cx="850909" cy="1327144"/>
              <a:chOff x="-746" y="3096"/>
              <a:chExt cx="536" cy="836"/>
            </a:xfrm>
            <a:solidFill>
              <a:schemeClr val="bg1"/>
            </a:solidFill>
          </p:grpSpPr>
          <p:sp>
            <p:nvSpPr>
              <p:cNvPr id="2387" name="Rectangle 9352"/>
              <p:cNvSpPr>
                <a:spLocks noChangeArrowheads="1"/>
              </p:cNvSpPr>
              <p:nvPr/>
            </p:nvSpPr>
            <p:spPr bwMode="auto">
              <a:xfrm>
                <a:off x="-371" y="3368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8" name="Rectangle 9353"/>
              <p:cNvSpPr>
                <a:spLocks noChangeArrowheads="1"/>
              </p:cNvSpPr>
              <p:nvPr/>
            </p:nvSpPr>
            <p:spPr bwMode="auto">
              <a:xfrm>
                <a:off x="-371" y="3368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9" name="Oval 9354"/>
              <p:cNvSpPr>
                <a:spLocks noChangeArrowheads="1"/>
              </p:cNvSpPr>
              <p:nvPr/>
            </p:nvSpPr>
            <p:spPr bwMode="auto">
              <a:xfrm>
                <a:off x="-361" y="335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0" name="Freeform 9355"/>
              <p:cNvSpPr>
                <a:spLocks noEditPoints="1"/>
              </p:cNvSpPr>
              <p:nvPr/>
            </p:nvSpPr>
            <p:spPr bwMode="auto">
              <a:xfrm>
                <a:off x="-706" y="3363"/>
                <a:ext cx="340" cy="550"/>
              </a:xfrm>
              <a:custGeom>
                <a:avLst/>
                <a:gdLst>
                  <a:gd name="T0" fmla="*/ 4 w 144"/>
                  <a:gd name="T1" fmla="*/ 228 h 233"/>
                  <a:gd name="T2" fmla="*/ 4 w 144"/>
                  <a:gd name="T3" fmla="*/ 226 h 233"/>
                  <a:gd name="T4" fmla="*/ 10 w 144"/>
                  <a:gd name="T5" fmla="*/ 217 h 233"/>
                  <a:gd name="T6" fmla="*/ 18 w 144"/>
                  <a:gd name="T7" fmla="*/ 205 h 233"/>
                  <a:gd name="T8" fmla="*/ 18 w 144"/>
                  <a:gd name="T9" fmla="*/ 205 h 233"/>
                  <a:gd name="T10" fmla="*/ 21 w 144"/>
                  <a:gd name="T11" fmla="*/ 200 h 233"/>
                  <a:gd name="T12" fmla="*/ 27 w 144"/>
                  <a:gd name="T13" fmla="*/ 192 h 233"/>
                  <a:gd name="T14" fmla="*/ 30 w 144"/>
                  <a:gd name="T15" fmla="*/ 186 h 233"/>
                  <a:gd name="T16" fmla="*/ 34 w 144"/>
                  <a:gd name="T17" fmla="*/ 178 h 233"/>
                  <a:gd name="T18" fmla="*/ 41 w 144"/>
                  <a:gd name="T19" fmla="*/ 167 h 233"/>
                  <a:gd name="T20" fmla="*/ 42 w 144"/>
                  <a:gd name="T21" fmla="*/ 166 h 233"/>
                  <a:gd name="T22" fmla="*/ 44 w 144"/>
                  <a:gd name="T23" fmla="*/ 164 h 233"/>
                  <a:gd name="T24" fmla="*/ 54 w 144"/>
                  <a:gd name="T25" fmla="*/ 147 h 233"/>
                  <a:gd name="T26" fmla="*/ 55 w 144"/>
                  <a:gd name="T27" fmla="*/ 147 h 233"/>
                  <a:gd name="T28" fmla="*/ 61 w 144"/>
                  <a:gd name="T29" fmla="*/ 136 h 233"/>
                  <a:gd name="T30" fmla="*/ 64 w 144"/>
                  <a:gd name="T31" fmla="*/ 130 h 233"/>
                  <a:gd name="T32" fmla="*/ 64 w 144"/>
                  <a:gd name="T33" fmla="*/ 131 h 233"/>
                  <a:gd name="T34" fmla="*/ 65 w 144"/>
                  <a:gd name="T35" fmla="*/ 131 h 233"/>
                  <a:gd name="T36" fmla="*/ 65 w 144"/>
                  <a:gd name="T37" fmla="*/ 130 h 233"/>
                  <a:gd name="T38" fmla="*/ 67 w 144"/>
                  <a:gd name="T39" fmla="*/ 126 h 233"/>
                  <a:gd name="T40" fmla="*/ 67 w 144"/>
                  <a:gd name="T41" fmla="*/ 126 h 233"/>
                  <a:gd name="T42" fmla="*/ 66 w 144"/>
                  <a:gd name="T43" fmla="*/ 126 h 233"/>
                  <a:gd name="T44" fmla="*/ 69 w 144"/>
                  <a:gd name="T45" fmla="*/ 124 h 233"/>
                  <a:gd name="T46" fmla="*/ 69 w 144"/>
                  <a:gd name="T47" fmla="*/ 123 h 233"/>
                  <a:gd name="T48" fmla="*/ 69 w 144"/>
                  <a:gd name="T49" fmla="*/ 122 h 233"/>
                  <a:gd name="T50" fmla="*/ 69 w 144"/>
                  <a:gd name="T51" fmla="*/ 122 h 233"/>
                  <a:gd name="T52" fmla="*/ 70 w 144"/>
                  <a:gd name="T53" fmla="*/ 122 h 233"/>
                  <a:gd name="T54" fmla="*/ 71 w 144"/>
                  <a:gd name="T55" fmla="*/ 121 h 233"/>
                  <a:gd name="T56" fmla="*/ 71 w 144"/>
                  <a:gd name="T57" fmla="*/ 119 h 233"/>
                  <a:gd name="T58" fmla="*/ 75 w 144"/>
                  <a:gd name="T59" fmla="*/ 113 h 233"/>
                  <a:gd name="T60" fmla="*/ 78 w 144"/>
                  <a:gd name="T61" fmla="*/ 108 h 233"/>
                  <a:gd name="T62" fmla="*/ 79 w 144"/>
                  <a:gd name="T63" fmla="*/ 108 h 233"/>
                  <a:gd name="T64" fmla="*/ 82 w 144"/>
                  <a:gd name="T65" fmla="*/ 102 h 233"/>
                  <a:gd name="T66" fmla="*/ 87 w 144"/>
                  <a:gd name="T67" fmla="*/ 95 h 233"/>
                  <a:gd name="T68" fmla="*/ 86 w 144"/>
                  <a:gd name="T69" fmla="*/ 94 h 233"/>
                  <a:gd name="T70" fmla="*/ 87 w 144"/>
                  <a:gd name="T71" fmla="*/ 94 h 233"/>
                  <a:gd name="T72" fmla="*/ 94 w 144"/>
                  <a:gd name="T73" fmla="*/ 84 h 233"/>
                  <a:gd name="T74" fmla="*/ 107 w 144"/>
                  <a:gd name="T75" fmla="*/ 62 h 233"/>
                  <a:gd name="T76" fmla="*/ 111 w 144"/>
                  <a:gd name="T77" fmla="*/ 53 h 233"/>
                  <a:gd name="T78" fmla="*/ 116 w 144"/>
                  <a:gd name="T79" fmla="*/ 46 h 233"/>
                  <a:gd name="T80" fmla="*/ 116 w 144"/>
                  <a:gd name="T81" fmla="*/ 46 h 233"/>
                  <a:gd name="T82" fmla="*/ 118 w 144"/>
                  <a:gd name="T83" fmla="*/ 45 h 233"/>
                  <a:gd name="T84" fmla="*/ 122 w 144"/>
                  <a:gd name="T85" fmla="*/ 38 h 233"/>
                  <a:gd name="T86" fmla="*/ 123 w 144"/>
                  <a:gd name="T87" fmla="*/ 34 h 233"/>
                  <a:gd name="T88" fmla="*/ 129 w 144"/>
                  <a:gd name="T89" fmla="*/ 24 h 233"/>
                  <a:gd name="T90" fmla="*/ 131 w 144"/>
                  <a:gd name="T91" fmla="*/ 21 h 233"/>
                  <a:gd name="T92" fmla="*/ 132 w 144"/>
                  <a:gd name="T93" fmla="*/ 21 h 233"/>
                  <a:gd name="T94" fmla="*/ 133 w 144"/>
                  <a:gd name="T95" fmla="*/ 19 h 233"/>
                  <a:gd name="T96" fmla="*/ 135 w 144"/>
                  <a:gd name="T97" fmla="*/ 14 h 233"/>
                  <a:gd name="T98" fmla="*/ 139 w 144"/>
                  <a:gd name="T99" fmla="*/ 8 h 233"/>
                  <a:gd name="T100" fmla="*/ 139 w 144"/>
                  <a:gd name="T101" fmla="*/ 8 h 233"/>
                  <a:gd name="T102" fmla="*/ 140 w 144"/>
                  <a:gd name="T103" fmla="*/ 7 h 233"/>
                  <a:gd name="T104" fmla="*/ 142 w 144"/>
                  <a:gd name="T105" fmla="*/ 4 h 233"/>
                  <a:gd name="T106" fmla="*/ 142 w 144"/>
                  <a:gd name="T107" fmla="*/ 2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4" h="233">
                    <a:moveTo>
                      <a:pt x="3" y="228"/>
                    </a:moveTo>
                    <a:cubicBezTo>
                      <a:pt x="1" y="231"/>
                      <a:pt x="1" y="231"/>
                      <a:pt x="1" y="231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1" y="233"/>
                      <a:pt x="2" y="233"/>
                      <a:pt x="1" y="233"/>
                    </a:cubicBezTo>
                    <a:cubicBezTo>
                      <a:pt x="3" y="229"/>
                      <a:pt x="3" y="229"/>
                      <a:pt x="3" y="229"/>
                    </a:cubicBezTo>
                    <a:cubicBezTo>
                      <a:pt x="4" y="228"/>
                      <a:pt x="4" y="228"/>
                      <a:pt x="4" y="228"/>
                    </a:cubicBezTo>
                    <a:cubicBezTo>
                      <a:pt x="4" y="228"/>
                      <a:pt x="4" y="228"/>
                      <a:pt x="3" y="228"/>
                    </a:cubicBezTo>
                    <a:moveTo>
                      <a:pt x="4" y="226"/>
                    </a:moveTo>
                    <a:cubicBezTo>
                      <a:pt x="4" y="228"/>
                      <a:pt x="4" y="228"/>
                      <a:pt x="4" y="228"/>
                    </a:cubicBezTo>
                    <a:cubicBezTo>
                      <a:pt x="4" y="228"/>
                      <a:pt x="4" y="228"/>
                      <a:pt x="4" y="228"/>
                    </a:cubicBezTo>
                    <a:cubicBezTo>
                      <a:pt x="5" y="227"/>
                      <a:pt x="5" y="227"/>
                      <a:pt x="5" y="227"/>
                    </a:cubicBezTo>
                    <a:cubicBezTo>
                      <a:pt x="4" y="226"/>
                      <a:pt x="4" y="226"/>
                      <a:pt x="4" y="226"/>
                    </a:cubicBezTo>
                    <a:moveTo>
                      <a:pt x="10" y="217"/>
                    </a:moveTo>
                    <a:cubicBezTo>
                      <a:pt x="9" y="219"/>
                      <a:pt x="8" y="221"/>
                      <a:pt x="7" y="223"/>
                    </a:cubicBezTo>
                    <a:cubicBezTo>
                      <a:pt x="5" y="226"/>
                      <a:pt x="5" y="226"/>
                      <a:pt x="5" y="226"/>
                    </a:cubicBezTo>
                    <a:cubicBezTo>
                      <a:pt x="5" y="226"/>
                      <a:pt x="5" y="226"/>
                      <a:pt x="5" y="226"/>
                    </a:cubicBezTo>
                    <a:cubicBezTo>
                      <a:pt x="11" y="217"/>
                      <a:pt x="11" y="217"/>
                      <a:pt x="11" y="217"/>
                    </a:cubicBezTo>
                    <a:cubicBezTo>
                      <a:pt x="10" y="217"/>
                      <a:pt x="10" y="217"/>
                      <a:pt x="10" y="217"/>
                    </a:cubicBezTo>
                    <a:moveTo>
                      <a:pt x="12" y="214"/>
                    </a:moveTo>
                    <a:cubicBezTo>
                      <a:pt x="11" y="215"/>
                      <a:pt x="11" y="216"/>
                      <a:pt x="11" y="216"/>
                    </a:cubicBezTo>
                    <a:cubicBezTo>
                      <a:pt x="11" y="216"/>
                      <a:pt x="11" y="216"/>
                      <a:pt x="11" y="216"/>
                    </a:cubicBezTo>
                    <a:cubicBezTo>
                      <a:pt x="12" y="215"/>
                      <a:pt x="12" y="215"/>
                      <a:pt x="12" y="215"/>
                    </a:cubicBezTo>
                    <a:cubicBezTo>
                      <a:pt x="12" y="214"/>
                      <a:pt x="12" y="214"/>
                      <a:pt x="12" y="214"/>
                    </a:cubicBezTo>
                    <a:moveTo>
                      <a:pt x="18" y="205"/>
                    </a:moveTo>
                    <a:cubicBezTo>
                      <a:pt x="16" y="208"/>
                      <a:pt x="14" y="211"/>
                      <a:pt x="12" y="214"/>
                    </a:cubicBezTo>
                    <a:cubicBezTo>
                      <a:pt x="12" y="214"/>
                      <a:pt x="12" y="214"/>
                      <a:pt x="12" y="214"/>
                    </a:cubicBezTo>
                    <a:cubicBezTo>
                      <a:pt x="14" y="211"/>
                      <a:pt x="16" y="209"/>
                      <a:pt x="18" y="206"/>
                    </a:cubicBezTo>
                    <a:cubicBezTo>
                      <a:pt x="18" y="205"/>
                      <a:pt x="18" y="205"/>
                      <a:pt x="18" y="205"/>
                    </a:cubicBezTo>
                    <a:moveTo>
                      <a:pt x="21" y="201"/>
                    </a:moveTo>
                    <a:cubicBezTo>
                      <a:pt x="20" y="202"/>
                      <a:pt x="19" y="203"/>
                      <a:pt x="18" y="205"/>
                    </a:cubicBezTo>
                    <a:cubicBezTo>
                      <a:pt x="18" y="205"/>
                      <a:pt x="18" y="205"/>
                      <a:pt x="19" y="205"/>
                    </a:cubicBezTo>
                    <a:cubicBezTo>
                      <a:pt x="19" y="203"/>
                      <a:pt x="20" y="202"/>
                      <a:pt x="21" y="201"/>
                    </a:cubicBezTo>
                    <a:cubicBezTo>
                      <a:pt x="21" y="201"/>
                      <a:pt x="21" y="201"/>
                      <a:pt x="21" y="201"/>
                    </a:cubicBezTo>
                    <a:moveTo>
                      <a:pt x="23" y="196"/>
                    </a:moveTo>
                    <a:cubicBezTo>
                      <a:pt x="23" y="197"/>
                      <a:pt x="22" y="199"/>
                      <a:pt x="21" y="200"/>
                    </a:cubicBezTo>
                    <a:cubicBezTo>
                      <a:pt x="21" y="200"/>
                      <a:pt x="21" y="200"/>
                      <a:pt x="21" y="200"/>
                    </a:cubicBezTo>
                    <a:cubicBezTo>
                      <a:pt x="22" y="199"/>
                      <a:pt x="23" y="198"/>
                      <a:pt x="24" y="196"/>
                    </a:cubicBezTo>
                    <a:cubicBezTo>
                      <a:pt x="24" y="196"/>
                      <a:pt x="23" y="196"/>
                      <a:pt x="23" y="196"/>
                    </a:cubicBezTo>
                    <a:moveTo>
                      <a:pt x="26" y="191"/>
                    </a:moveTo>
                    <a:cubicBezTo>
                      <a:pt x="26" y="192"/>
                      <a:pt x="25" y="193"/>
                      <a:pt x="25" y="194"/>
                    </a:cubicBezTo>
                    <a:cubicBezTo>
                      <a:pt x="25" y="194"/>
                      <a:pt x="25" y="194"/>
                      <a:pt x="25" y="194"/>
                    </a:cubicBezTo>
                    <a:cubicBezTo>
                      <a:pt x="26" y="193"/>
                      <a:pt x="26" y="193"/>
                      <a:pt x="27" y="192"/>
                    </a:cubicBezTo>
                    <a:cubicBezTo>
                      <a:pt x="27" y="192"/>
                      <a:pt x="26" y="191"/>
                      <a:pt x="26" y="191"/>
                    </a:cubicBezTo>
                    <a:moveTo>
                      <a:pt x="29" y="186"/>
                    </a:moveTo>
                    <a:cubicBezTo>
                      <a:pt x="29" y="187"/>
                      <a:pt x="28" y="189"/>
                      <a:pt x="27" y="190"/>
                    </a:cubicBezTo>
                    <a:cubicBezTo>
                      <a:pt x="28" y="190"/>
                      <a:pt x="28" y="190"/>
                      <a:pt x="28" y="190"/>
                    </a:cubicBezTo>
                    <a:cubicBezTo>
                      <a:pt x="28" y="189"/>
                      <a:pt x="29" y="188"/>
                      <a:pt x="30" y="186"/>
                    </a:cubicBezTo>
                    <a:cubicBezTo>
                      <a:pt x="30" y="186"/>
                      <a:pt x="30" y="186"/>
                      <a:pt x="30" y="186"/>
                    </a:cubicBezTo>
                    <a:cubicBezTo>
                      <a:pt x="30" y="186"/>
                      <a:pt x="30" y="186"/>
                      <a:pt x="29" y="186"/>
                    </a:cubicBezTo>
                    <a:moveTo>
                      <a:pt x="34" y="178"/>
                    </a:moveTo>
                    <a:cubicBezTo>
                      <a:pt x="34" y="179"/>
                      <a:pt x="34" y="180"/>
                      <a:pt x="33" y="180"/>
                    </a:cubicBezTo>
                    <a:cubicBezTo>
                      <a:pt x="33" y="180"/>
                      <a:pt x="34" y="180"/>
                      <a:pt x="34" y="181"/>
                    </a:cubicBezTo>
                    <a:cubicBezTo>
                      <a:pt x="34" y="180"/>
                      <a:pt x="34" y="179"/>
                      <a:pt x="35" y="179"/>
                    </a:cubicBezTo>
                    <a:cubicBezTo>
                      <a:pt x="34" y="178"/>
                      <a:pt x="34" y="178"/>
                      <a:pt x="34" y="178"/>
                    </a:cubicBezTo>
                    <a:moveTo>
                      <a:pt x="35" y="177"/>
                    </a:moveTo>
                    <a:cubicBezTo>
                      <a:pt x="35" y="177"/>
                      <a:pt x="35" y="177"/>
                      <a:pt x="35" y="177"/>
                    </a:cubicBezTo>
                    <a:cubicBezTo>
                      <a:pt x="35" y="178"/>
                      <a:pt x="35" y="178"/>
                      <a:pt x="35" y="178"/>
                    </a:cubicBezTo>
                    <a:cubicBezTo>
                      <a:pt x="35" y="178"/>
                      <a:pt x="36" y="178"/>
                      <a:pt x="36" y="178"/>
                    </a:cubicBezTo>
                    <a:cubicBezTo>
                      <a:pt x="35" y="177"/>
                      <a:pt x="35" y="177"/>
                      <a:pt x="35" y="177"/>
                    </a:cubicBezTo>
                    <a:moveTo>
                      <a:pt x="41" y="167"/>
                    </a:moveTo>
                    <a:cubicBezTo>
                      <a:pt x="40" y="169"/>
                      <a:pt x="39" y="171"/>
                      <a:pt x="37" y="174"/>
                    </a:cubicBezTo>
                    <a:cubicBezTo>
                      <a:pt x="37" y="174"/>
                      <a:pt x="38" y="174"/>
                      <a:pt x="38" y="174"/>
                    </a:cubicBezTo>
                    <a:cubicBezTo>
                      <a:pt x="39" y="172"/>
                      <a:pt x="41" y="170"/>
                      <a:pt x="42" y="167"/>
                    </a:cubicBezTo>
                    <a:cubicBezTo>
                      <a:pt x="42" y="167"/>
                      <a:pt x="42" y="167"/>
                      <a:pt x="41" y="167"/>
                    </a:cubicBezTo>
                    <a:moveTo>
                      <a:pt x="42" y="166"/>
                    </a:moveTo>
                    <a:cubicBezTo>
                      <a:pt x="42" y="166"/>
                      <a:pt x="42" y="166"/>
                      <a:pt x="42" y="166"/>
                    </a:cubicBezTo>
                    <a:cubicBezTo>
                      <a:pt x="43" y="166"/>
                      <a:pt x="43" y="166"/>
                      <a:pt x="43" y="166"/>
                    </a:cubicBezTo>
                    <a:cubicBezTo>
                      <a:pt x="43" y="166"/>
                      <a:pt x="43" y="166"/>
                      <a:pt x="43" y="166"/>
                    </a:cubicBezTo>
                    <a:cubicBezTo>
                      <a:pt x="42" y="166"/>
                      <a:pt x="42" y="166"/>
                      <a:pt x="42" y="166"/>
                    </a:cubicBezTo>
                    <a:moveTo>
                      <a:pt x="46" y="159"/>
                    </a:moveTo>
                    <a:cubicBezTo>
                      <a:pt x="45" y="161"/>
                      <a:pt x="44" y="162"/>
                      <a:pt x="44" y="163"/>
                    </a:cubicBezTo>
                    <a:cubicBezTo>
                      <a:pt x="44" y="164"/>
                      <a:pt x="44" y="164"/>
                      <a:pt x="44" y="164"/>
                    </a:cubicBezTo>
                    <a:cubicBezTo>
                      <a:pt x="45" y="162"/>
                      <a:pt x="46" y="161"/>
                      <a:pt x="47" y="160"/>
                    </a:cubicBezTo>
                    <a:cubicBezTo>
                      <a:pt x="47" y="159"/>
                      <a:pt x="46" y="159"/>
                      <a:pt x="46" y="159"/>
                    </a:cubicBezTo>
                    <a:moveTo>
                      <a:pt x="54" y="146"/>
                    </a:moveTo>
                    <a:cubicBezTo>
                      <a:pt x="54" y="146"/>
                      <a:pt x="54" y="146"/>
                      <a:pt x="54" y="147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2" y="149"/>
                      <a:pt x="51" y="152"/>
                      <a:pt x="49" y="154"/>
                    </a:cubicBezTo>
                    <a:cubicBezTo>
                      <a:pt x="49" y="154"/>
                      <a:pt x="50" y="155"/>
                      <a:pt x="50" y="155"/>
                    </a:cubicBezTo>
                    <a:cubicBezTo>
                      <a:pt x="52" y="152"/>
                      <a:pt x="53" y="149"/>
                      <a:pt x="55" y="147"/>
                    </a:cubicBezTo>
                    <a:cubicBezTo>
                      <a:pt x="55" y="147"/>
                      <a:pt x="54" y="146"/>
                      <a:pt x="54" y="146"/>
                    </a:cubicBezTo>
                    <a:moveTo>
                      <a:pt x="61" y="136"/>
                    </a:moveTo>
                    <a:cubicBezTo>
                      <a:pt x="59" y="138"/>
                      <a:pt x="58" y="140"/>
                      <a:pt x="56" y="143"/>
                    </a:cubicBezTo>
                    <a:cubicBezTo>
                      <a:pt x="57" y="143"/>
                      <a:pt x="57" y="143"/>
                      <a:pt x="57" y="143"/>
                    </a:cubicBezTo>
                    <a:cubicBezTo>
                      <a:pt x="59" y="141"/>
                      <a:pt x="60" y="139"/>
                      <a:pt x="61" y="136"/>
                    </a:cubicBezTo>
                    <a:cubicBezTo>
                      <a:pt x="61" y="136"/>
                      <a:pt x="61" y="136"/>
                      <a:pt x="61" y="136"/>
                    </a:cubicBezTo>
                    <a:moveTo>
                      <a:pt x="61" y="135"/>
                    </a:moveTo>
                    <a:cubicBezTo>
                      <a:pt x="61" y="135"/>
                      <a:pt x="61" y="135"/>
                      <a:pt x="61" y="136"/>
                    </a:cubicBezTo>
                    <a:cubicBezTo>
                      <a:pt x="61" y="136"/>
                      <a:pt x="61" y="136"/>
                      <a:pt x="62" y="136"/>
                    </a:cubicBezTo>
                    <a:cubicBezTo>
                      <a:pt x="62" y="136"/>
                      <a:pt x="62" y="136"/>
                      <a:pt x="62" y="135"/>
                    </a:cubicBezTo>
                    <a:cubicBezTo>
                      <a:pt x="62" y="135"/>
                      <a:pt x="61" y="135"/>
                      <a:pt x="61" y="135"/>
                    </a:cubicBezTo>
                    <a:moveTo>
                      <a:pt x="64" y="130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5" y="131"/>
                      <a:pt x="64" y="131"/>
                      <a:pt x="64" y="130"/>
                    </a:cubicBezTo>
                    <a:moveTo>
                      <a:pt x="64" y="130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0"/>
                      <a:pt x="64" y="130"/>
                      <a:pt x="64" y="130"/>
                    </a:cubicBezTo>
                    <a:cubicBezTo>
                      <a:pt x="64" y="130"/>
                      <a:pt x="64" y="130"/>
                      <a:pt x="64" y="130"/>
                    </a:cubicBezTo>
                    <a:moveTo>
                      <a:pt x="65" y="130"/>
                    </a:moveTo>
                    <a:cubicBezTo>
                      <a:pt x="64" y="130"/>
                      <a:pt x="64" y="130"/>
                      <a:pt x="64" y="130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moveTo>
                      <a:pt x="64" y="130"/>
                    </a:moveTo>
                    <a:cubicBezTo>
                      <a:pt x="64" y="130"/>
                      <a:pt x="64" y="130"/>
                      <a:pt x="64" y="130"/>
                    </a:cubicBezTo>
                    <a:cubicBezTo>
                      <a:pt x="64" y="130"/>
                      <a:pt x="64" y="130"/>
                      <a:pt x="64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4" y="130"/>
                    </a:cubicBezTo>
                    <a:moveTo>
                      <a:pt x="67" y="126"/>
                    </a:moveTo>
                    <a:cubicBezTo>
                      <a:pt x="66" y="127"/>
                      <a:pt x="65" y="128"/>
                      <a:pt x="65" y="129"/>
                    </a:cubicBezTo>
                    <a:cubicBezTo>
                      <a:pt x="65" y="129"/>
                      <a:pt x="65" y="129"/>
                      <a:pt x="66" y="130"/>
                    </a:cubicBezTo>
                    <a:cubicBezTo>
                      <a:pt x="66" y="129"/>
                      <a:pt x="67" y="128"/>
                      <a:pt x="67" y="127"/>
                    </a:cubicBezTo>
                    <a:cubicBezTo>
                      <a:pt x="67" y="127"/>
                      <a:pt x="67" y="127"/>
                      <a:pt x="67" y="126"/>
                    </a:cubicBezTo>
                    <a:moveTo>
                      <a:pt x="66" y="126"/>
                    </a:moveTo>
                    <a:cubicBezTo>
                      <a:pt x="66" y="127"/>
                      <a:pt x="65" y="128"/>
                      <a:pt x="65" y="129"/>
                    </a:cubicBezTo>
                    <a:cubicBezTo>
                      <a:pt x="65" y="129"/>
                      <a:pt x="65" y="129"/>
                      <a:pt x="65" y="129"/>
                    </a:cubicBezTo>
                    <a:cubicBezTo>
                      <a:pt x="66" y="126"/>
                      <a:pt x="66" y="126"/>
                      <a:pt x="66" y="126"/>
                    </a:cubicBezTo>
                    <a:cubicBezTo>
                      <a:pt x="66" y="126"/>
                      <a:pt x="66" y="126"/>
                      <a:pt x="66" y="126"/>
                    </a:cubicBezTo>
                    <a:moveTo>
                      <a:pt x="67" y="126"/>
                    </a:move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7" y="127"/>
                      <a:pt x="68" y="126"/>
                      <a:pt x="68" y="126"/>
                    </a:cubicBezTo>
                    <a:cubicBezTo>
                      <a:pt x="67" y="126"/>
                      <a:pt x="67" y="126"/>
                      <a:pt x="67" y="126"/>
                    </a:cubicBezTo>
                    <a:moveTo>
                      <a:pt x="67" y="126"/>
                    </a:moveTo>
                    <a:cubicBezTo>
                      <a:pt x="67" y="126"/>
                      <a:pt x="67" y="126"/>
                      <a:pt x="66" y="126"/>
                    </a:cubicBezTo>
                    <a:cubicBezTo>
                      <a:pt x="66" y="126"/>
                      <a:pt x="66" y="126"/>
                      <a:pt x="66" y="126"/>
                    </a:cubicBezTo>
                    <a:cubicBezTo>
                      <a:pt x="67" y="126"/>
                      <a:pt x="67" y="126"/>
                      <a:pt x="67" y="126"/>
                    </a:cubicBezTo>
                    <a:cubicBezTo>
                      <a:pt x="67" y="126"/>
                      <a:pt x="67" y="126"/>
                      <a:pt x="67" y="126"/>
                    </a:cubicBezTo>
                    <a:moveTo>
                      <a:pt x="69" y="123"/>
                    </a:moveTo>
                    <a:cubicBezTo>
                      <a:pt x="69" y="123"/>
                      <a:pt x="69" y="123"/>
                      <a:pt x="69" y="123"/>
                    </a:cubicBezTo>
                    <a:cubicBezTo>
                      <a:pt x="69" y="124"/>
                      <a:pt x="69" y="124"/>
                      <a:pt x="69" y="124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69" y="123"/>
                      <a:pt x="69" y="123"/>
                      <a:pt x="69" y="123"/>
                    </a:cubicBezTo>
                    <a:moveTo>
                      <a:pt x="69" y="123"/>
                    </a:moveTo>
                    <a:cubicBezTo>
                      <a:pt x="69" y="123"/>
                      <a:pt x="69" y="123"/>
                      <a:pt x="69" y="123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69" y="123"/>
                      <a:pt x="69" y="123"/>
                      <a:pt x="69" y="123"/>
                    </a:cubicBezTo>
                    <a:moveTo>
                      <a:pt x="69" y="122"/>
                    </a:moveTo>
                    <a:cubicBezTo>
                      <a:pt x="69" y="122"/>
                      <a:pt x="69" y="123"/>
                      <a:pt x="69" y="123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70" y="122"/>
                      <a:pt x="69" y="122"/>
                      <a:pt x="69" y="122"/>
                    </a:cubicBezTo>
                    <a:moveTo>
                      <a:pt x="69" y="122"/>
                    </a:moveTo>
                    <a:cubicBezTo>
                      <a:pt x="69" y="122"/>
                      <a:pt x="69" y="122"/>
                      <a:pt x="69" y="123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69" y="122"/>
                      <a:pt x="69" y="122"/>
                      <a:pt x="69" y="122"/>
                    </a:cubicBezTo>
                    <a:moveTo>
                      <a:pt x="69" y="122"/>
                    </a:moveTo>
                    <a:cubicBezTo>
                      <a:pt x="69" y="122"/>
                      <a:pt x="69" y="122"/>
                      <a:pt x="69" y="122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69" y="122"/>
                      <a:pt x="69" y="122"/>
                      <a:pt x="69" y="122"/>
                    </a:cubicBezTo>
                    <a:moveTo>
                      <a:pt x="69" y="122"/>
                    </a:moveTo>
                    <a:cubicBezTo>
                      <a:pt x="69" y="122"/>
                      <a:pt x="69" y="122"/>
                      <a:pt x="69" y="122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70" y="122"/>
                      <a:pt x="70" y="122"/>
                      <a:pt x="69" y="122"/>
                    </a:cubicBezTo>
                    <a:moveTo>
                      <a:pt x="70" y="120"/>
                    </a:moveTo>
                    <a:cubicBezTo>
                      <a:pt x="70" y="120"/>
                      <a:pt x="70" y="121"/>
                      <a:pt x="70" y="121"/>
                    </a:cubicBezTo>
                    <a:cubicBezTo>
                      <a:pt x="70" y="121"/>
                      <a:pt x="70" y="121"/>
                      <a:pt x="71" y="121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0"/>
                      <a:pt x="71" y="120"/>
                      <a:pt x="70" y="120"/>
                    </a:cubicBezTo>
                    <a:moveTo>
                      <a:pt x="71" y="119"/>
                    </a:moveTo>
                    <a:cubicBezTo>
                      <a:pt x="71" y="119"/>
                      <a:pt x="71" y="119"/>
                      <a:pt x="71" y="119"/>
                    </a:cubicBezTo>
                    <a:cubicBezTo>
                      <a:pt x="71" y="119"/>
                      <a:pt x="72" y="119"/>
                      <a:pt x="72" y="120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1" y="119"/>
                      <a:pt x="71" y="119"/>
                      <a:pt x="71" y="119"/>
                    </a:cubicBezTo>
                    <a:moveTo>
                      <a:pt x="71" y="118"/>
                    </a:move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2" y="119"/>
                      <a:pt x="72" y="119"/>
                      <a:pt x="71" y="118"/>
                    </a:cubicBezTo>
                    <a:moveTo>
                      <a:pt x="75" y="113"/>
                    </a:moveTo>
                    <a:cubicBezTo>
                      <a:pt x="74" y="114"/>
                      <a:pt x="73" y="116"/>
                      <a:pt x="72" y="117"/>
                    </a:cubicBezTo>
                    <a:cubicBezTo>
                      <a:pt x="73" y="117"/>
                      <a:pt x="73" y="117"/>
                      <a:pt x="73" y="118"/>
                    </a:cubicBezTo>
                    <a:cubicBezTo>
                      <a:pt x="74" y="116"/>
                      <a:pt x="75" y="115"/>
                      <a:pt x="76" y="113"/>
                    </a:cubicBezTo>
                    <a:cubicBezTo>
                      <a:pt x="75" y="113"/>
                      <a:pt x="75" y="113"/>
                      <a:pt x="75" y="113"/>
                    </a:cubicBezTo>
                    <a:moveTo>
                      <a:pt x="78" y="107"/>
                    </a:moveTo>
                    <a:cubicBezTo>
                      <a:pt x="78" y="108"/>
                      <a:pt x="78" y="108"/>
                      <a:pt x="78" y="108"/>
                    </a:cubicBezTo>
                    <a:cubicBezTo>
                      <a:pt x="78" y="109"/>
                      <a:pt x="78" y="109"/>
                      <a:pt x="78" y="109"/>
                    </a:cubicBezTo>
                    <a:cubicBezTo>
                      <a:pt x="79" y="109"/>
                      <a:pt x="79" y="108"/>
                      <a:pt x="79" y="108"/>
                    </a:cubicBezTo>
                    <a:cubicBezTo>
                      <a:pt x="79" y="108"/>
                      <a:pt x="79" y="107"/>
                      <a:pt x="78" y="107"/>
                    </a:cubicBezTo>
                    <a:moveTo>
                      <a:pt x="79" y="107"/>
                    </a:moveTo>
                    <a:cubicBezTo>
                      <a:pt x="78" y="107"/>
                      <a:pt x="78" y="107"/>
                      <a:pt x="78" y="107"/>
                    </a:cubicBezTo>
                    <a:cubicBezTo>
                      <a:pt x="79" y="107"/>
                      <a:pt x="79" y="108"/>
                      <a:pt x="79" y="108"/>
                    </a:cubicBezTo>
                    <a:cubicBezTo>
                      <a:pt x="79" y="108"/>
                      <a:pt x="79" y="107"/>
                      <a:pt x="79" y="107"/>
                    </a:cubicBezTo>
                    <a:cubicBezTo>
                      <a:pt x="79" y="107"/>
                      <a:pt x="79" y="107"/>
                      <a:pt x="79" y="107"/>
                    </a:cubicBezTo>
                    <a:moveTo>
                      <a:pt x="82" y="101"/>
                    </a:moveTo>
                    <a:cubicBezTo>
                      <a:pt x="82" y="102"/>
                      <a:pt x="82" y="102"/>
                      <a:pt x="82" y="102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83" y="102"/>
                      <a:pt x="83" y="102"/>
                      <a:pt x="83" y="102"/>
                    </a:cubicBezTo>
                    <a:cubicBezTo>
                      <a:pt x="83" y="102"/>
                      <a:pt x="82" y="101"/>
                      <a:pt x="82" y="101"/>
                    </a:cubicBezTo>
                    <a:moveTo>
                      <a:pt x="86" y="95"/>
                    </a:moveTo>
                    <a:cubicBezTo>
                      <a:pt x="86" y="95"/>
                      <a:pt x="85" y="96"/>
                      <a:pt x="85" y="96"/>
                    </a:cubicBezTo>
                    <a:cubicBezTo>
                      <a:pt x="85" y="96"/>
                      <a:pt x="86" y="97"/>
                      <a:pt x="86" y="97"/>
                    </a:cubicBezTo>
                    <a:cubicBezTo>
                      <a:pt x="86" y="96"/>
                      <a:pt x="87" y="96"/>
                      <a:pt x="87" y="95"/>
                    </a:cubicBezTo>
                    <a:cubicBezTo>
                      <a:pt x="87" y="95"/>
                      <a:pt x="86" y="95"/>
                      <a:pt x="86" y="95"/>
                    </a:cubicBezTo>
                    <a:moveTo>
                      <a:pt x="86" y="94"/>
                    </a:move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86" y="94"/>
                      <a:pt x="86" y="94"/>
                      <a:pt x="86" y="94"/>
                    </a:cubicBezTo>
                    <a:moveTo>
                      <a:pt x="86" y="94"/>
                    </a:moveTo>
                    <a:cubicBezTo>
                      <a:pt x="86" y="94"/>
                      <a:pt x="86" y="94"/>
                      <a:pt x="86" y="94"/>
                    </a:cubicBezTo>
                    <a:cubicBezTo>
                      <a:pt x="87" y="94"/>
                      <a:pt x="87" y="95"/>
                      <a:pt x="87" y="95"/>
                    </a:cubicBezTo>
                    <a:cubicBezTo>
                      <a:pt x="87" y="95"/>
                      <a:pt x="87" y="95"/>
                      <a:pt x="87" y="94"/>
                    </a:cubicBezTo>
                    <a:cubicBezTo>
                      <a:pt x="86" y="94"/>
                      <a:pt x="86" y="94"/>
                      <a:pt x="86" y="94"/>
                    </a:cubicBezTo>
                    <a:moveTo>
                      <a:pt x="88" y="92"/>
                    </a:moveTo>
                    <a:cubicBezTo>
                      <a:pt x="88" y="92"/>
                      <a:pt x="87" y="93"/>
                      <a:pt x="87" y="94"/>
                    </a:cubicBezTo>
                    <a:cubicBezTo>
                      <a:pt x="87" y="94"/>
                      <a:pt x="87" y="94"/>
                      <a:pt x="88" y="94"/>
                    </a:cubicBezTo>
                    <a:cubicBezTo>
                      <a:pt x="88" y="93"/>
                      <a:pt x="88" y="93"/>
                      <a:pt x="89" y="92"/>
                    </a:cubicBezTo>
                    <a:cubicBezTo>
                      <a:pt x="89" y="92"/>
                      <a:pt x="88" y="92"/>
                      <a:pt x="88" y="92"/>
                    </a:cubicBezTo>
                    <a:moveTo>
                      <a:pt x="95" y="80"/>
                    </a:moveTo>
                    <a:cubicBezTo>
                      <a:pt x="94" y="81"/>
                      <a:pt x="94" y="82"/>
                      <a:pt x="93" y="83"/>
                    </a:cubicBezTo>
                    <a:cubicBezTo>
                      <a:pt x="93" y="83"/>
                      <a:pt x="94" y="83"/>
                      <a:pt x="94" y="84"/>
                    </a:cubicBezTo>
                    <a:cubicBezTo>
                      <a:pt x="95" y="83"/>
                      <a:pt x="95" y="82"/>
                      <a:pt x="96" y="81"/>
                    </a:cubicBezTo>
                    <a:cubicBezTo>
                      <a:pt x="95" y="81"/>
                      <a:pt x="95" y="80"/>
                      <a:pt x="95" y="80"/>
                    </a:cubicBezTo>
                    <a:moveTo>
                      <a:pt x="106" y="62"/>
                    </a:moveTo>
                    <a:cubicBezTo>
                      <a:pt x="105" y="65"/>
                      <a:pt x="103" y="67"/>
                      <a:pt x="102" y="69"/>
                    </a:cubicBezTo>
                    <a:cubicBezTo>
                      <a:pt x="102" y="70"/>
                      <a:pt x="102" y="70"/>
                      <a:pt x="102" y="70"/>
                    </a:cubicBezTo>
                    <a:cubicBezTo>
                      <a:pt x="104" y="67"/>
                      <a:pt x="105" y="65"/>
                      <a:pt x="107" y="62"/>
                    </a:cubicBezTo>
                    <a:cubicBezTo>
                      <a:pt x="107" y="62"/>
                      <a:pt x="106" y="62"/>
                      <a:pt x="106" y="62"/>
                    </a:cubicBezTo>
                    <a:moveTo>
                      <a:pt x="111" y="53"/>
                    </a:moveTo>
                    <a:cubicBezTo>
                      <a:pt x="111" y="54"/>
                      <a:pt x="111" y="55"/>
                      <a:pt x="110" y="55"/>
                    </a:cubicBezTo>
                    <a:cubicBezTo>
                      <a:pt x="110" y="55"/>
                      <a:pt x="111" y="56"/>
                      <a:pt x="111" y="56"/>
                    </a:cubicBezTo>
                    <a:cubicBezTo>
                      <a:pt x="111" y="55"/>
                      <a:pt x="112" y="55"/>
                      <a:pt x="112" y="54"/>
                    </a:cubicBezTo>
                    <a:cubicBezTo>
                      <a:pt x="112" y="54"/>
                      <a:pt x="112" y="54"/>
                      <a:pt x="111" y="53"/>
                    </a:cubicBezTo>
                    <a:moveTo>
                      <a:pt x="113" y="50"/>
                    </a:moveTo>
                    <a:cubicBezTo>
                      <a:pt x="113" y="51"/>
                      <a:pt x="112" y="51"/>
                      <a:pt x="112" y="52"/>
                    </a:cubicBezTo>
                    <a:cubicBezTo>
                      <a:pt x="112" y="52"/>
                      <a:pt x="113" y="52"/>
                      <a:pt x="113" y="53"/>
                    </a:cubicBezTo>
                    <a:cubicBezTo>
                      <a:pt x="113" y="52"/>
                      <a:pt x="114" y="51"/>
                      <a:pt x="114" y="51"/>
                    </a:cubicBezTo>
                    <a:cubicBezTo>
                      <a:pt x="114" y="50"/>
                      <a:pt x="114" y="50"/>
                      <a:pt x="113" y="50"/>
                    </a:cubicBezTo>
                    <a:moveTo>
                      <a:pt x="116" y="46"/>
                    </a:moveTo>
                    <a:cubicBezTo>
                      <a:pt x="115" y="47"/>
                      <a:pt x="115" y="47"/>
                      <a:pt x="115" y="47"/>
                    </a:cubicBezTo>
                    <a:cubicBezTo>
                      <a:pt x="115" y="47"/>
                      <a:pt x="116" y="48"/>
                      <a:pt x="116" y="48"/>
                    </a:cubicBezTo>
                    <a:cubicBezTo>
                      <a:pt x="116" y="47"/>
                      <a:pt x="116" y="47"/>
                      <a:pt x="116" y="47"/>
                    </a:cubicBezTo>
                    <a:cubicBezTo>
                      <a:pt x="116" y="47"/>
                      <a:pt x="116" y="46"/>
                      <a:pt x="116" y="46"/>
                    </a:cubicBezTo>
                    <a:moveTo>
                      <a:pt x="116" y="45"/>
                    </a:moveTo>
                    <a:cubicBezTo>
                      <a:pt x="116" y="46"/>
                      <a:pt x="116" y="46"/>
                      <a:pt x="116" y="46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6"/>
                      <a:pt x="117" y="46"/>
                      <a:pt x="117" y="46"/>
                    </a:cubicBezTo>
                    <a:cubicBezTo>
                      <a:pt x="117" y="46"/>
                      <a:pt x="116" y="46"/>
                      <a:pt x="116" y="45"/>
                    </a:cubicBezTo>
                    <a:moveTo>
                      <a:pt x="119" y="41"/>
                    </a:moveTo>
                    <a:cubicBezTo>
                      <a:pt x="118" y="42"/>
                      <a:pt x="117" y="43"/>
                      <a:pt x="117" y="45"/>
                    </a:cubicBezTo>
                    <a:cubicBezTo>
                      <a:pt x="117" y="45"/>
                      <a:pt x="117" y="45"/>
                      <a:pt x="118" y="45"/>
                    </a:cubicBezTo>
                    <a:cubicBezTo>
                      <a:pt x="118" y="44"/>
                      <a:pt x="119" y="42"/>
                      <a:pt x="120" y="41"/>
                    </a:cubicBezTo>
                    <a:cubicBezTo>
                      <a:pt x="120" y="41"/>
                      <a:pt x="119" y="41"/>
                      <a:pt x="119" y="41"/>
                    </a:cubicBezTo>
                    <a:moveTo>
                      <a:pt x="121" y="38"/>
                    </a:moveTo>
                    <a:cubicBezTo>
                      <a:pt x="120" y="39"/>
                      <a:pt x="120" y="40"/>
                      <a:pt x="119" y="41"/>
                    </a:cubicBezTo>
                    <a:cubicBezTo>
                      <a:pt x="119" y="41"/>
                      <a:pt x="120" y="41"/>
                      <a:pt x="120" y="41"/>
                    </a:cubicBezTo>
                    <a:cubicBezTo>
                      <a:pt x="121" y="40"/>
                      <a:pt x="121" y="39"/>
                      <a:pt x="122" y="38"/>
                    </a:cubicBezTo>
                    <a:cubicBezTo>
                      <a:pt x="121" y="38"/>
                      <a:pt x="121" y="38"/>
                      <a:pt x="121" y="38"/>
                    </a:cubicBezTo>
                    <a:moveTo>
                      <a:pt x="123" y="34"/>
                    </a:moveTo>
                    <a:cubicBezTo>
                      <a:pt x="123" y="34"/>
                      <a:pt x="123" y="35"/>
                      <a:pt x="122" y="35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4" y="35"/>
                      <a:pt x="124" y="35"/>
                      <a:pt x="124" y="34"/>
                    </a:cubicBezTo>
                    <a:cubicBezTo>
                      <a:pt x="124" y="34"/>
                      <a:pt x="123" y="34"/>
                      <a:pt x="123" y="34"/>
                    </a:cubicBezTo>
                    <a:moveTo>
                      <a:pt x="128" y="26"/>
                    </a:moveTo>
                    <a:cubicBezTo>
                      <a:pt x="126" y="29"/>
                      <a:pt x="125" y="31"/>
                      <a:pt x="124" y="33"/>
                    </a:cubicBezTo>
                    <a:cubicBezTo>
                      <a:pt x="124" y="33"/>
                      <a:pt x="124" y="33"/>
                      <a:pt x="124" y="33"/>
                    </a:cubicBezTo>
                    <a:cubicBezTo>
                      <a:pt x="126" y="31"/>
                      <a:pt x="127" y="29"/>
                      <a:pt x="128" y="27"/>
                    </a:cubicBezTo>
                    <a:cubicBezTo>
                      <a:pt x="128" y="27"/>
                      <a:pt x="128" y="27"/>
                      <a:pt x="128" y="26"/>
                    </a:cubicBezTo>
                    <a:moveTo>
                      <a:pt x="129" y="24"/>
                    </a:moveTo>
                    <a:cubicBezTo>
                      <a:pt x="129" y="24"/>
                      <a:pt x="129" y="25"/>
                      <a:pt x="128" y="25"/>
                    </a:cubicBezTo>
                    <a:cubicBezTo>
                      <a:pt x="129" y="25"/>
                      <a:pt x="129" y="25"/>
                      <a:pt x="129" y="26"/>
                    </a:cubicBezTo>
                    <a:cubicBezTo>
                      <a:pt x="130" y="25"/>
                      <a:pt x="130" y="25"/>
                      <a:pt x="130" y="24"/>
                    </a:cubicBezTo>
                    <a:cubicBezTo>
                      <a:pt x="130" y="24"/>
                      <a:pt x="130" y="24"/>
                      <a:pt x="129" y="24"/>
                    </a:cubicBezTo>
                    <a:moveTo>
                      <a:pt x="131" y="20"/>
                    </a:moveTo>
                    <a:cubicBezTo>
                      <a:pt x="131" y="21"/>
                      <a:pt x="131" y="21"/>
                      <a:pt x="131" y="21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2" y="22"/>
                      <a:pt x="132" y="21"/>
                      <a:pt x="132" y="21"/>
                    </a:cubicBezTo>
                    <a:cubicBezTo>
                      <a:pt x="131" y="20"/>
                      <a:pt x="131" y="20"/>
                      <a:pt x="131" y="20"/>
                    </a:cubicBezTo>
                    <a:moveTo>
                      <a:pt x="132" y="19"/>
                    </a:moveTo>
                    <a:cubicBezTo>
                      <a:pt x="132" y="20"/>
                      <a:pt x="132" y="20"/>
                      <a:pt x="131" y="20"/>
                    </a:cubicBezTo>
                    <a:cubicBezTo>
                      <a:pt x="132" y="21"/>
                      <a:pt x="132" y="21"/>
                      <a:pt x="132" y="21"/>
                    </a:cubicBezTo>
                    <a:cubicBezTo>
                      <a:pt x="132" y="20"/>
                      <a:pt x="132" y="20"/>
                      <a:pt x="133" y="20"/>
                    </a:cubicBezTo>
                    <a:cubicBezTo>
                      <a:pt x="132" y="20"/>
                      <a:pt x="132" y="20"/>
                      <a:pt x="132" y="19"/>
                    </a:cubicBezTo>
                    <a:moveTo>
                      <a:pt x="132" y="19"/>
                    </a:moveTo>
                    <a:cubicBezTo>
                      <a:pt x="132" y="19"/>
                      <a:pt x="132" y="19"/>
                      <a:pt x="132" y="19"/>
                    </a:cubicBezTo>
                    <a:cubicBezTo>
                      <a:pt x="132" y="19"/>
                      <a:pt x="133" y="19"/>
                      <a:pt x="133" y="20"/>
                    </a:cubicBezTo>
                    <a:cubicBezTo>
                      <a:pt x="133" y="19"/>
                      <a:pt x="133" y="19"/>
                      <a:pt x="133" y="19"/>
                    </a:cubicBezTo>
                    <a:cubicBezTo>
                      <a:pt x="133" y="19"/>
                      <a:pt x="133" y="19"/>
                      <a:pt x="132" y="19"/>
                    </a:cubicBezTo>
                    <a:moveTo>
                      <a:pt x="135" y="14"/>
                    </a:moveTo>
                    <a:cubicBezTo>
                      <a:pt x="134" y="16"/>
                      <a:pt x="133" y="17"/>
                      <a:pt x="132" y="19"/>
                    </a:cubicBezTo>
                    <a:cubicBezTo>
                      <a:pt x="133" y="19"/>
                      <a:pt x="133" y="19"/>
                      <a:pt x="133" y="19"/>
                    </a:cubicBezTo>
                    <a:cubicBezTo>
                      <a:pt x="134" y="17"/>
                      <a:pt x="135" y="16"/>
                      <a:pt x="136" y="15"/>
                    </a:cubicBezTo>
                    <a:cubicBezTo>
                      <a:pt x="136" y="14"/>
                      <a:pt x="135" y="14"/>
                      <a:pt x="135" y="14"/>
                    </a:cubicBezTo>
                    <a:moveTo>
                      <a:pt x="137" y="11"/>
                    </a:moveTo>
                    <a:cubicBezTo>
                      <a:pt x="136" y="12"/>
                      <a:pt x="136" y="12"/>
                      <a:pt x="136" y="13"/>
                    </a:cubicBezTo>
                    <a:cubicBezTo>
                      <a:pt x="136" y="13"/>
                      <a:pt x="136" y="13"/>
                      <a:pt x="136" y="13"/>
                    </a:cubicBezTo>
                    <a:cubicBezTo>
                      <a:pt x="137" y="13"/>
                      <a:pt x="137" y="12"/>
                      <a:pt x="137" y="12"/>
                    </a:cubicBezTo>
                    <a:cubicBezTo>
                      <a:pt x="137" y="11"/>
                      <a:pt x="137" y="11"/>
                      <a:pt x="137" y="11"/>
                    </a:cubicBezTo>
                    <a:moveTo>
                      <a:pt x="139" y="8"/>
                    </a:moveTo>
                    <a:cubicBezTo>
                      <a:pt x="139" y="8"/>
                      <a:pt x="139" y="8"/>
                      <a:pt x="138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9" y="9"/>
                      <a:pt x="139" y="8"/>
                      <a:pt x="140" y="8"/>
                    </a:cubicBezTo>
                    <a:cubicBezTo>
                      <a:pt x="139" y="8"/>
                      <a:pt x="139" y="8"/>
                      <a:pt x="139" y="8"/>
                    </a:cubicBezTo>
                    <a:moveTo>
                      <a:pt x="139" y="7"/>
                    </a:moveTo>
                    <a:cubicBezTo>
                      <a:pt x="139" y="7"/>
                      <a:pt x="139" y="8"/>
                      <a:pt x="139" y="8"/>
                    </a:cubicBezTo>
                    <a:cubicBezTo>
                      <a:pt x="139" y="8"/>
                      <a:pt x="139" y="8"/>
                      <a:pt x="140" y="8"/>
                    </a:cubicBezTo>
                    <a:cubicBezTo>
                      <a:pt x="140" y="8"/>
                      <a:pt x="140" y="8"/>
                      <a:pt x="140" y="7"/>
                    </a:cubicBezTo>
                    <a:cubicBezTo>
                      <a:pt x="140" y="7"/>
                      <a:pt x="140" y="7"/>
                      <a:pt x="139" y="7"/>
                    </a:cubicBezTo>
                    <a:moveTo>
                      <a:pt x="140" y="6"/>
                    </a:moveTo>
                    <a:cubicBezTo>
                      <a:pt x="140" y="6"/>
                      <a:pt x="140" y="6"/>
                      <a:pt x="140" y="7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7"/>
                      <a:pt x="141" y="6"/>
                      <a:pt x="141" y="6"/>
                    </a:cubicBezTo>
                    <a:cubicBezTo>
                      <a:pt x="141" y="6"/>
                      <a:pt x="140" y="6"/>
                      <a:pt x="140" y="6"/>
                    </a:cubicBezTo>
                    <a:moveTo>
                      <a:pt x="141" y="4"/>
                    </a:moveTo>
                    <a:cubicBezTo>
                      <a:pt x="141" y="4"/>
                      <a:pt x="141" y="5"/>
                      <a:pt x="141" y="5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1" y="5"/>
                      <a:pt x="142" y="5"/>
                      <a:pt x="142" y="4"/>
                    </a:cubicBezTo>
                    <a:cubicBezTo>
                      <a:pt x="142" y="4"/>
                      <a:pt x="142" y="4"/>
                      <a:pt x="141" y="4"/>
                    </a:cubicBezTo>
                    <a:moveTo>
                      <a:pt x="142" y="2"/>
                    </a:moveTo>
                    <a:cubicBezTo>
                      <a:pt x="142" y="2"/>
                      <a:pt x="142" y="3"/>
                      <a:pt x="142" y="3"/>
                    </a:cubicBezTo>
                    <a:cubicBezTo>
                      <a:pt x="142" y="3"/>
                      <a:pt x="142" y="3"/>
                      <a:pt x="142" y="3"/>
                    </a:cubicBezTo>
                    <a:cubicBezTo>
                      <a:pt x="142" y="3"/>
                      <a:pt x="143" y="3"/>
                      <a:pt x="143" y="2"/>
                    </a:cubicBezTo>
                    <a:cubicBezTo>
                      <a:pt x="142" y="2"/>
                      <a:pt x="142" y="2"/>
                      <a:pt x="142" y="2"/>
                    </a:cubicBezTo>
                    <a:moveTo>
                      <a:pt x="144" y="0"/>
                    </a:moveTo>
                    <a:cubicBezTo>
                      <a:pt x="144" y="0"/>
                      <a:pt x="143" y="1"/>
                      <a:pt x="142" y="2"/>
                    </a:cubicBezTo>
                    <a:cubicBezTo>
                      <a:pt x="143" y="2"/>
                      <a:pt x="143" y="2"/>
                      <a:pt x="143" y="2"/>
                    </a:cubicBezTo>
                    <a:cubicBezTo>
                      <a:pt x="144" y="1"/>
                      <a:pt x="144" y="0"/>
                      <a:pt x="1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1" name="Freeform 9356"/>
              <p:cNvSpPr>
                <a:spLocks noEditPoints="1"/>
              </p:cNvSpPr>
              <p:nvPr/>
            </p:nvSpPr>
            <p:spPr bwMode="auto">
              <a:xfrm>
                <a:off x="-415" y="3422"/>
                <a:ext cx="14" cy="21"/>
              </a:xfrm>
              <a:custGeom>
                <a:avLst/>
                <a:gdLst>
                  <a:gd name="T0" fmla="*/ 1 w 6"/>
                  <a:gd name="T1" fmla="*/ 8 h 9"/>
                  <a:gd name="T2" fmla="*/ 0 w 6"/>
                  <a:gd name="T3" fmla="*/ 9 h 9"/>
                  <a:gd name="T4" fmla="*/ 1 w 6"/>
                  <a:gd name="T5" fmla="*/ 9 h 9"/>
                  <a:gd name="T6" fmla="*/ 1 w 6"/>
                  <a:gd name="T7" fmla="*/ 8 h 9"/>
                  <a:gd name="T8" fmla="*/ 1 w 6"/>
                  <a:gd name="T9" fmla="*/ 8 h 9"/>
                  <a:gd name="T10" fmla="*/ 5 w 6"/>
                  <a:gd name="T11" fmla="*/ 0 h 9"/>
                  <a:gd name="T12" fmla="*/ 5 w 6"/>
                  <a:gd name="T13" fmla="*/ 1 h 9"/>
                  <a:gd name="T14" fmla="*/ 5 w 6"/>
                  <a:gd name="T15" fmla="*/ 2 h 9"/>
                  <a:gd name="T16" fmla="*/ 6 w 6"/>
                  <a:gd name="T17" fmla="*/ 1 h 9"/>
                  <a:gd name="T18" fmla="*/ 5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1" y="8"/>
                    </a:moveTo>
                    <a:cubicBezTo>
                      <a:pt x="1" y="8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2" name="Freeform 9357"/>
              <p:cNvSpPr/>
              <p:nvPr/>
            </p:nvSpPr>
            <p:spPr bwMode="auto">
              <a:xfrm>
                <a:off x="-397" y="3410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3" name="Freeform 9358"/>
              <p:cNvSpPr>
                <a:spLocks noEditPoints="1"/>
              </p:cNvSpPr>
              <p:nvPr/>
            </p:nvSpPr>
            <p:spPr bwMode="auto">
              <a:xfrm>
                <a:off x="-394" y="3394"/>
                <a:ext cx="9" cy="16"/>
              </a:xfrm>
              <a:custGeom>
                <a:avLst/>
                <a:gdLst>
                  <a:gd name="T0" fmla="*/ 0 w 4"/>
                  <a:gd name="T1" fmla="*/ 6 h 7"/>
                  <a:gd name="T2" fmla="*/ 0 w 4"/>
                  <a:gd name="T3" fmla="*/ 6 h 7"/>
                  <a:gd name="T4" fmla="*/ 1 w 4"/>
                  <a:gd name="T5" fmla="*/ 7 h 7"/>
                  <a:gd name="T6" fmla="*/ 1 w 4"/>
                  <a:gd name="T7" fmla="*/ 7 h 7"/>
                  <a:gd name="T8" fmla="*/ 0 w 4"/>
                  <a:gd name="T9" fmla="*/ 6 h 7"/>
                  <a:gd name="T10" fmla="*/ 0 w 4"/>
                  <a:gd name="T11" fmla="*/ 6 h 7"/>
                  <a:gd name="T12" fmla="*/ 0 w 4"/>
                  <a:gd name="T13" fmla="*/ 6 h 7"/>
                  <a:gd name="T14" fmla="*/ 1 w 4"/>
                  <a:gd name="T15" fmla="*/ 6 h 7"/>
                  <a:gd name="T16" fmla="*/ 1 w 4"/>
                  <a:gd name="T17" fmla="*/ 6 h 7"/>
                  <a:gd name="T18" fmla="*/ 0 w 4"/>
                  <a:gd name="T19" fmla="*/ 6 h 7"/>
                  <a:gd name="T20" fmla="*/ 4 w 4"/>
                  <a:gd name="T21" fmla="*/ 0 h 7"/>
                  <a:gd name="T22" fmla="*/ 3 w 4"/>
                  <a:gd name="T23" fmla="*/ 1 h 7"/>
                  <a:gd name="T24" fmla="*/ 4 w 4"/>
                  <a:gd name="T25" fmla="*/ 2 h 7"/>
                  <a:gd name="T26" fmla="*/ 4 w 4"/>
                  <a:gd name="T27" fmla="*/ 0 h 7"/>
                  <a:gd name="T28" fmla="*/ 4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4" name="Freeform 9359"/>
              <p:cNvSpPr/>
              <p:nvPr/>
            </p:nvSpPr>
            <p:spPr bwMode="auto">
              <a:xfrm>
                <a:off x="-375" y="337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5" name="Freeform 9360"/>
              <p:cNvSpPr/>
              <p:nvPr/>
            </p:nvSpPr>
            <p:spPr bwMode="auto">
              <a:xfrm>
                <a:off x="-378" y="3379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6" name="Freeform 9361"/>
              <p:cNvSpPr/>
              <p:nvPr/>
            </p:nvSpPr>
            <p:spPr bwMode="auto">
              <a:xfrm>
                <a:off x="-373" y="337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7" name="Rectangle 9362"/>
              <p:cNvSpPr>
                <a:spLocks noChangeArrowheads="1"/>
              </p:cNvSpPr>
              <p:nvPr/>
            </p:nvSpPr>
            <p:spPr bwMode="auto">
              <a:xfrm>
                <a:off x="-371" y="3368"/>
                <a:ext cx="3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8" name="Rectangle 9363"/>
              <p:cNvSpPr>
                <a:spLocks noChangeArrowheads="1"/>
              </p:cNvSpPr>
              <p:nvPr/>
            </p:nvSpPr>
            <p:spPr bwMode="auto">
              <a:xfrm>
                <a:off x="-371" y="3368"/>
                <a:ext cx="3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9" name="Freeform 9364"/>
              <p:cNvSpPr/>
              <p:nvPr/>
            </p:nvSpPr>
            <p:spPr bwMode="auto">
              <a:xfrm>
                <a:off x="-378" y="3382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0" name="Freeform 9365"/>
              <p:cNvSpPr>
                <a:spLocks noEditPoints="1"/>
              </p:cNvSpPr>
              <p:nvPr/>
            </p:nvSpPr>
            <p:spPr bwMode="auto">
              <a:xfrm>
                <a:off x="-555" y="3667"/>
                <a:ext cx="5" cy="5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1 h 2"/>
                  <a:gd name="T4" fmla="*/ 1 w 2"/>
                  <a:gd name="T5" fmla="*/ 2 h 2"/>
                  <a:gd name="T6" fmla="*/ 1 w 2"/>
                  <a:gd name="T7" fmla="*/ 2 h 2"/>
                  <a:gd name="T8" fmla="*/ 0 w 2"/>
                  <a:gd name="T9" fmla="*/ 1 h 2"/>
                  <a:gd name="T10" fmla="*/ 0 w 2"/>
                  <a:gd name="T11" fmla="*/ 1 h 2"/>
                  <a:gd name="T12" fmla="*/ 0 w 2"/>
                  <a:gd name="T13" fmla="*/ 1 h 2"/>
                  <a:gd name="T14" fmla="*/ 0 w 2"/>
                  <a:gd name="T15" fmla="*/ 1 h 2"/>
                  <a:gd name="T16" fmla="*/ 0 w 2"/>
                  <a:gd name="T17" fmla="*/ 1 h 2"/>
                  <a:gd name="T18" fmla="*/ 0 w 2"/>
                  <a:gd name="T19" fmla="*/ 1 h 2"/>
                  <a:gd name="T20" fmla="*/ 1 w 2"/>
                  <a:gd name="T21" fmla="*/ 0 h 2"/>
                  <a:gd name="T22" fmla="*/ 1 w 2"/>
                  <a:gd name="T23" fmla="*/ 1 h 2"/>
                  <a:gd name="T24" fmla="*/ 1 w 2"/>
                  <a:gd name="T25" fmla="*/ 1 h 2"/>
                  <a:gd name="T26" fmla="*/ 2 w 2"/>
                  <a:gd name="T27" fmla="*/ 1 h 2"/>
                  <a:gd name="T28" fmla="*/ 1 w 2"/>
                  <a:gd name="T29" fmla="*/ 0 h 2"/>
                  <a:gd name="T30" fmla="*/ 1 w 2"/>
                  <a:gd name="T31" fmla="*/ 0 h 2"/>
                  <a:gd name="T32" fmla="*/ 0 w 2"/>
                  <a:gd name="T33" fmla="*/ 1 h 2"/>
                  <a:gd name="T34" fmla="*/ 1 w 2"/>
                  <a:gd name="T35" fmla="*/ 1 h 2"/>
                  <a:gd name="T36" fmla="*/ 1 w 2"/>
                  <a:gd name="T37" fmla="*/ 0 h 2"/>
                  <a:gd name="T38" fmla="*/ 1 w 2"/>
                  <a:gd name="T3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1" name="Rectangle 9366"/>
              <p:cNvSpPr>
                <a:spLocks noChangeArrowheads="1"/>
              </p:cNvSpPr>
              <p:nvPr/>
            </p:nvSpPr>
            <p:spPr bwMode="auto">
              <a:xfrm>
                <a:off x="-538" y="3644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2" name="Rectangle 9367"/>
              <p:cNvSpPr>
                <a:spLocks noChangeArrowheads="1"/>
              </p:cNvSpPr>
              <p:nvPr/>
            </p:nvSpPr>
            <p:spPr bwMode="auto">
              <a:xfrm>
                <a:off x="-538" y="3644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3" name="Freeform 9368"/>
              <p:cNvSpPr>
                <a:spLocks noEditPoints="1"/>
              </p:cNvSpPr>
              <p:nvPr/>
            </p:nvSpPr>
            <p:spPr bwMode="auto">
              <a:xfrm>
                <a:off x="-699" y="3384"/>
                <a:ext cx="321" cy="517"/>
              </a:xfrm>
              <a:custGeom>
                <a:avLst/>
                <a:gdLst>
                  <a:gd name="T0" fmla="*/ 1 w 136"/>
                  <a:gd name="T1" fmla="*/ 219 h 219"/>
                  <a:gd name="T2" fmla="*/ 2 w 136"/>
                  <a:gd name="T3" fmla="*/ 218 h 219"/>
                  <a:gd name="T4" fmla="*/ 7 w 136"/>
                  <a:gd name="T5" fmla="*/ 208 h 219"/>
                  <a:gd name="T6" fmla="*/ 9 w 136"/>
                  <a:gd name="T7" fmla="*/ 205 h 219"/>
                  <a:gd name="T8" fmla="*/ 9 w 136"/>
                  <a:gd name="T9" fmla="*/ 205 h 219"/>
                  <a:gd name="T10" fmla="*/ 15 w 136"/>
                  <a:gd name="T11" fmla="*/ 197 h 219"/>
                  <a:gd name="T12" fmla="*/ 18 w 136"/>
                  <a:gd name="T13" fmla="*/ 192 h 219"/>
                  <a:gd name="T14" fmla="*/ 22 w 136"/>
                  <a:gd name="T15" fmla="*/ 185 h 219"/>
                  <a:gd name="T16" fmla="*/ 22 w 136"/>
                  <a:gd name="T17" fmla="*/ 185 h 219"/>
                  <a:gd name="T18" fmla="*/ 24 w 136"/>
                  <a:gd name="T19" fmla="*/ 183 h 219"/>
                  <a:gd name="T20" fmla="*/ 26 w 136"/>
                  <a:gd name="T21" fmla="*/ 177 h 219"/>
                  <a:gd name="T22" fmla="*/ 30 w 136"/>
                  <a:gd name="T23" fmla="*/ 171 h 219"/>
                  <a:gd name="T24" fmla="*/ 32 w 136"/>
                  <a:gd name="T25" fmla="*/ 169 h 219"/>
                  <a:gd name="T26" fmla="*/ 33 w 136"/>
                  <a:gd name="T27" fmla="*/ 169 h 219"/>
                  <a:gd name="T28" fmla="*/ 38 w 136"/>
                  <a:gd name="T29" fmla="*/ 158 h 219"/>
                  <a:gd name="T30" fmla="*/ 41 w 136"/>
                  <a:gd name="T31" fmla="*/ 154 h 219"/>
                  <a:gd name="T32" fmla="*/ 41 w 136"/>
                  <a:gd name="T33" fmla="*/ 154 h 219"/>
                  <a:gd name="T34" fmla="*/ 47 w 136"/>
                  <a:gd name="T35" fmla="*/ 146 h 219"/>
                  <a:gd name="T36" fmla="*/ 52 w 136"/>
                  <a:gd name="T37" fmla="*/ 138 h 219"/>
                  <a:gd name="T38" fmla="*/ 58 w 136"/>
                  <a:gd name="T39" fmla="*/ 127 h 219"/>
                  <a:gd name="T40" fmla="*/ 61 w 136"/>
                  <a:gd name="T41" fmla="*/ 122 h 219"/>
                  <a:gd name="T42" fmla="*/ 61 w 136"/>
                  <a:gd name="T43" fmla="*/ 122 h 219"/>
                  <a:gd name="T44" fmla="*/ 64 w 136"/>
                  <a:gd name="T45" fmla="*/ 117 h 219"/>
                  <a:gd name="T46" fmla="*/ 64 w 136"/>
                  <a:gd name="T47" fmla="*/ 117 h 219"/>
                  <a:gd name="T48" fmla="*/ 63 w 136"/>
                  <a:gd name="T49" fmla="*/ 117 h 219"/>
                  <a:gd name="T50" fmla="*/ 65 w 136"/>
                  <a:gd name="T51" fmla="*/ 117 h 219"/>
                  <a:gd name="T52" fmla="*/ 64 w 136"/>
                  <a:gd name="T53" fmla="*/ 117 h 219"/>
                  <a:gd name="T54" fmla="*/ 66 w 136"/>
                  <a:gd name="T55" fmla="*/ 114 h 219"/>
                  <a:gd name="T56" fmla="*/ 66 w 136"/>
                  <a:gd name="T57" fmla="*/ 114 h 219"/>
                  <a:gd name="T58" fmla="*/ 66 w 136"/>
                  <a:gd name="T59" fmla="*/ 114 h 219"/>
                  <a:gd name="T60" fmla="*/ 67 w 136"/>
                  <a:gd name="T61" fmla="*/ 114 h 219"/>
                  <a:gd name="T62" fmla="*/ 66 w 136"/>
                  <a:gd name="T63" fmla="*/ 113 h 219"/>
                  <a:gd name="T64" fmla="*/ 67 w 136"/>
                  <a:gd name="T65" fmla="*/ 112 h 219"/>
                  <a:gd name="T66" fmla="*/ 67 w 136"/>
                  <a:gd name="T67" fmla="*/ 112 h 219"/>
                  <a:gd name="T68" fmla="*/ 69 w 136"/>
                  <a:gd name="T69" fmla="*/ 111 h 219"/>
                  <a:gd name="T70" fmla="*/ 69 w 136"/>
                  <a:gd name="T71" fmla="*/ 110 h 219"/>
                  <a:gd name="T72" fmla="*/ 72 w 136"/>
                  <a:gd name="T73" fmla="*/ 104 h 219"/>
                  <a:gd name="T74" fmla="*/ 75 w 136"/>
                  <a:gd name="T75" fmla="*/ 98 h 219"/>
                  <a:gd name="T76" fmla="*/ 75 w 136"/>
                  <a:gd name="T77" fmla="*/ 98 h 219"/>
                  <a:gd name="T78" fmla="*/ 79 w 136"/>
                  <a:gd name="T79" fmla="*/ 93 h 219"/>
                  <a:gd name="T80" fmla="*/ 80 w 136"/>
                  <a:gd name="T81" fmla="*/ 93 h 219"/>
                  <a:gd name="T82" fmla="*/ 83 w 136"/>
                  <a:gd name="T83" fmla="*/ 85 h 219"/>
                  <a:gd name="T84" fmla="*/ 84 w 136"/>
                  <a:gd name="T85" fmla="*/ 86 h 219"/>
                  <a:gd name="T86" fmla="*/ 83 w 136"/>
                  <a:gd name="T87" fmla="*/ 85 h 219"/>
                  <a:gd name="T88" fmla="*/ 90 w 136"/>
                  <a:gd name="T89" fmla="*/ 74 h 219"/>
                  <a:gd name="T90" fmla="*/ 90 w 136"/>
                  <a:gd name="T91" fmla="*/ 74 h 219"/>
                  <a:gd name="T92" fmla="*/ 99 w 136"/>
                  <a:gd name="T93" fmla="*/ 61 h 219"/>
                  <a:gd name="T94" fmla="*/ 104 w 136"/>
                  <a:gd name="T95" fmla="*/ 53 h 219"/>
                  <a:gd name="T96" fmla="*/ 108 w 136"/>
                  <a:gd name="T97" fmla="*/ 44 h 219"/>
                  <a:gd name="T98" fmla="*/ 112 w 136"/>
                  <a:gd name="T99" fmla="*/ 38 h 219"/>
                  <a:gd name="T100" fmla="*/ 112 w 136"/>
                  <a:gd name="T101" fmla="*/ 38 h 219"/>
                  <a:gd name="T102" fmla="*/ 114 w 136"/>
                  <a:gd name="T103" fmla="*/ 38 h 219"/>
                  <a:gd name="T104" fmla="*/ 114 w 136"/>
                  <a:gd name="T105" fmla="*/ 37 h 219"/>
                  <a:gd name="T106" fmla="*/ 116 w 136"/>
                  <a:gd name="T107" fmla="*/ 32 h 219"/>
                  <a:gd name="T108" fmla="*/ 119 w 136"/>
                  <a:gd name="T109" fmla="*/ 26 h 219"/>
                  <a:gd name="T110" fmla="*/ 119 w 136"/>
                  <a:gd name="T111" fmla="*/ 26 h 219"/>
                  <a:gd name="T112" fmla="*/ 128 w 136"/>
                  <a:gd name="T113" fmla="*/ 13 h 219"/>
                  <a:gd name="T114" fmla="*/ 134 w 136"/>
                  <a:gd name="T115" fmla="*/ 3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" h="219">
                    <a:moveTo>
                      <a:pt x="1" y="219"/>
                    </a:moveTo>
                    <a:cubicBezTo>
                      <a:pt x="0" y="219"/>
                      <a:pt x="0" y="219"/>
                      <a:pt x="0" y="219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1" y="219"/>
                      <a:pt x="1" y="219"/>
                      <a:pt x="1" y="219"/>
                    </a:cubicBezTo>
                    <a:cubicBezTo>
                      <a:pt x="1" y="219"/>
                      <a:pt x="1" y="219"/>
                      <a:pt x="1" y="219"/>
                    </a:cubicBezTo>
                    <a:moveTo>
                      <a:pt x="2" y="217"/>
                    </a:moveTo>
                    <a:cubicBezTo>
                      <a:pt x="1" y="217"/>
                      <a:pt x="1" y="217"/>
                      <a:pt x="1" y="217"/>
                    </a:cubicBezTo>
                    <a:cubicBezTo>
                      <a:pt x="2" y="218"/>
                      <a:pt x="2" y="218"/>
                      <a:pt x="2" y="218"/>
                    </a:cubicBezTo>
                    <a:cubicBezTo>
                      <a:pt x="2" y="217"/>
                      <a:pt x="2" y="217"/>
                      <a:pt x="2" y="217"/>
                    </a:cubicBezTo>
                    <a:cubicBezTo>
                      <a:pt x="2" y="217"/>
                      <a:pt x="2" y="217"/>
                      <a:pt x="2" y="217"/>
                    </a:cubicBezTo>
                    <a:moveTo>
                      <a:pt x="8" y="207"/>
                    </a:moveTo>
                    <a:cubicBezTo>
                      <a:pt x="8" y="207"/>
                      <a:pt x="8" y="208"/>
                      <a:pt x="7" y="208"/>
                    </a:cubicBezTo>
                    <a:cubicBezTo>
                      <a:pt x="8" y="208"/>
                      <a:pt x="8" y="208"/>
                      <a:pt x="8" y="208"/>
                    </a:cubicBezTo>
                    <a:cubicBezTo>
                      <a:pt x="8" y="207"/>
                      <a:pt x="8" y="207"/>
                      <a:pt x="8" y="207"/>
                    </a:cubicBezTo>
                    <a:cubicBezTo>
                      <a:pt x="8" y="207"/>
                      <a:pt x="8" y="207"/>
                      <a:pt x="8" y="207"/>
                    </a:cubicBezTo>
                    <a:moveTo>
                      <a:pt x="9" y="205"/>
                    </a:moveTo>
                    <a:cubicBezTo>
                      <a:pt x="9" y="205"/>
                      <a:pt x="9" y="205"/>
                      <a:pt x="9" y="205"/>
                    </a:cubicBezTo>
                    <a:cubicBezTo>
                      <a:pt x="9" y="206"/>
                      <a:pt x="9" y="206"/>
                      <a:pt x="9" y="206"/>
                    </a:cubicBezTo>
                    <a:cubicBezTo>
                      <a:pt x="9" y="205"/>
                      <a:pt x="9" y="205"/>
                      <a:pt x="9" y="205"/>
                    </a:cubicBezTo>
                    <a:cubicBezTo>
                      <a:pt x="9" y="205"/>
                      <a:pt x="9" y="205"/>
                      <a:pt x="9" y="205"/>
                    </a:cubicBezTo>
                    <a:cubicBezTo>
                      <a:pt x="9" y="205"/>
                      <a:pt x="9" y="205"/>
                      <a:pt x="9" y="205"/>
                    </a:cubicBezTo>
                    <a:moveTo>
                      <a:pt x="15" y="196"/>
                    </a:moveTo>
                    <a:cubicBezTo>
                      <a:pt x="15" y="196"/>
                      <a:pt x="15" y="196"/>
                      <a:pt x="15" y="196"/>
                    </a:cubicBezTo>
                    <a:cubicBezTo>
                      <a:pt x="15" y="196"/>
                      <a:pt x="15" y="196"/>
                      <a:pt x="15" y="197"/>
                    </a:cubicBezTo>
                    <a:cubicBezTo>
                      <a:pt x="15" y="196"/>
                      <a:pt x="15" y="196"/>
                      <a:pt x="16" y="196"/>
                    </a:cubicBezTo>
                    <a:cubicBezTo>
                      <a:pt x="15" y="196"/>
                      <a:pt x="15" y="196"/>
                      <a:pt x="15" y="196"/>
                    </a:cubicBezTo>
                    <a:moveTo>
                      <a:pt x="18" y="191"/>
                    </a:moveTo>
                    <a:cubicBezTo>
                      <a:pt x="18" y="191"/>
                      <a:pt x="18" y="191"/>
                      <a:pt x="18" y="192"/>
                    </a:cubicBezTo>
                    <a:cubicBezTo>
                      <a:pt x="18" y="192"/>
                      <a:pt x="18" y="192"/>
                      <a:pt x="18" y="192"/>
                    </a:cubicBezTo>
                    <a:cubicBezTo>
                      <a:pt x="18" y="192"/>
                      <a:pt x="18" y="191"/>
                      <a:pt x="18" y="191"/>
                    </a:cubicBezTo>
                    <a:cubicBezTo>
                      <a:pt x="18" y="191"/>
                      <a:pt x="18" y="191"/>
                      <a:pt x="18" y="191"/>
                    </a:cubicBezTo>
                    <a:moveTo>
                      <a:pt x="22" y="185"/>
                    </a:moveTo>
                    <a:cubicBezTo>
                      <a:pt x="21" y="186"/>
                      <a:pt x="21" y="186"/>
                      <a:pt x="20" y="187"/>
                    </a:cubicBezTo>
                    <a:cubicBezTo>
                      <a:pt x="20" y="187"/>
                      <a:pt x="21" y="187"/>
                      <a:pt x="21" y="187"/>
                    </a:cubicBezTo>
                    <a:cubicBezTo>
                      <a:pt x="21" y="187"/>
                      <a:pt x="22" y="186"/>
                      <a:pt x="22" y="185"/>
                    </a:cubicBezTo>
                    <a:cubicBezTo>
                      <a:pt x="22" y="185"/>
                      <a:pt x="22" y="185"/>
                      <a:pt x="22" y="185"/>
                    </a:cubicBezTo>
                    <a:moveTo>
                      <a:pt x="24" y="181"/>
                    </a:moveTo>
                    <a:cubicBezTo>
                      <a:pt x="24" y="181"/>
                      <a:pt x="24" y="182"/>
                      <a:pt x="23" y="182"/>
                    </a:cubicBezTo>
                    <a:cubicBezTo>
                      <a:pt x="23" y="182"/>
                      <a:pt x="23" y="182"/>
                      <a:pt x="23" y="182"/>
                    </a:cubicBezTo>
                    <a:cubicBezTo>
                      <a:pt x="23" y="182"/>
                      <a:pt x="24" y="183"/>
                      <a:pt x="24" y="183"/>
                    </a:cubicBezTo>
                    <a:cubicBezTo>
                      <a:pt x="24" y="182"/>
                      <a:pt x="24" y="182"/>
                      <a:pt x="25" y="181"/>
                    </a:cubicBezTo>
                    <a:cubicBezTo>
                      <a:pt x="24" y="181"/>
                      <a:pt x="24" y="181"/>
                      <a:pt x="24" y="181"/>
                    </a:cubicBezTo>
                    <a:moveTo>
                      <a:pt x="30" y="171"/>
                    </a:moveTo>
                    <a:cubicBezTo>
                      <a:pt x="29" y="173"/>
                      <a:pt x="28" y="175"/>
                      <a:pt x="26" y="177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8" y="176"/>
                      <a:pt x="29" y="174"/>
                      <a:pt x="31" y="172"/>
                    </a:cubicBezTo>
                    <a:cubicBezTo>
                      <a:pt x="31" y="171"/>
                      <a:pt x="30" y="171"/>
                      <a:pt x="30" y="171"/>
                    </a:cubicBezTo>
                    <a:moveTo>
                      <a:pt x="32" y="168"/>
                    </a:moveTo>
                    <a:cubicBezTo>
                      <a:pt x="32" y="169"/>
                      <a:pt x="31" y="169"/>
                      <a:pt x="31" y="169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32" y="169"/>
                      <a:pt x="32" y="169"/>
                      <a:pt x="32" y="169"/>
                    </a:cubicBezTo>
                    <a:cubicBezTo>
                      <a:pt x="32" y="169"/>
                      <a:pt x="32" y="169"/>
                      <a:pt x="32" y="168"/>
                    </a:cubicBezTo>
                    <a:moveTo>
                      <a:pt x="34" y="165"/>
                    </a:moveTo>
                    <a:cubicBezTo>
                      <a:pt x="33" y="166"/>
                      <a:pt x="33" y="167"/>
                      <a:pt x="32" y="168"/>
                    </a:cubicBezTo>
                    <a:cubicBezTo>
                      <a:pt x="32" y="168"/>
                      <a:pt x="32" y="168"/>
                      <a:pt x="33" y="169"/>
                    </a:cubicBezTo>
                    <a:cubicBezTo>
                      <a:pt x="33" y="167"/>
                      <a:pt x="34" y="166"/>
                      <a:pt x="35" y="165"/>
                    </a:cubicBezTo>
                    <a:cubicBezTo>
                      <a:pt x="35" y="165"/>
                      <a:pt x="34" y="165"/>
                      <a:pt x="34" y="165"/>
                    </a:cubicBezTo>
                    <a:moveTo>
                      <a:pt x="39" y="157"/>
                    </a:moveTo>
                    <a:cubicBezTo>
                      <a:pt x="39" y="157"/>
                      <a:pt x="39" y="158"/>
                      <a:pt x="38" y="158"/>
                    </a:cubicBezTo>
                    <a:cubicBezTo>
                      <a:pt x="39" y="158"/>
                      <a:pt x="39" y="158"/>
                      <a:pt x="39" y="158"/>
                    </a:cubicBezTo>
                    <a:cubicBezTo>
                      <a:pt x="39" y="158"/>
                      <a:pt x="39" y="158"/>
                      <a:pt x="40" y="157"/>
                    </a:cubicBezTo>
                    <a:cubicBezTo>
                      <a:pt x="39" y="157"/>
                      <a:pt x="39" y="157"/>
                      <a:pt x="39" y="157"/>
                    </a:cubicBezTo>
                    <a:moveTo>
                      <a:pt x="41" y="154"/>
                    </a:moveTo>
                    <a:cubicBezTo>
                      <a:pt x="40" y="155"/>
                      <a:pt x="39" y="156"/>
                      <a:pt x="39" y="157"/>
                    </a:cubicBezTo>
                    <a:cubicBezTo>
                      <a:pt x="39" y="157"/>
                      <a:pt x="39" y="157"/>
                      <a:pt x="40" y="157"/>
                    </a:cubicBezTo>
                    <a:cubicBezTo>
                      <a:pt x="40" y="157"/>
                      <a:pt x="41" y="156"/>
                      <a:pt x="41" y="155"/>
                    </a:cubicBezTo>
                    <a:cubicBezTo>
                      <a:pt x="41" y="155"/>
                      <a:pt x="41" y="155"/>
                      <a:pt x="41" y="154"/>
                    </a:cubicBezTo>
                    <a:moveTo>
                      <a:pt x="46" y="145"/>
                    </a:moveTo>
                    <a:cubicBezTo>
                      <a:pt x="45" y="147"/>
                      <a:pt x="44" y="148"/>
                      <a:pt x="43" y="150"/>
                    </a:cubicBezTo>
                    <a:cubicBezTo>
                      <a:pt x="43" y="150"/>
                      <a:pt x="44" y="150"/>
                      <a:pt x="44" y="151"/>
                    </a:cubicBezTo>
                    <a:cubicBezTo>
                      <a:pt x="45" y="149"/>
                      <a:pt x="46" y="147"/>
                      <a:pt x="47" y="146"/>
                    </a:cubicBezTo>
                    <a:cubicBezTo>
                      <a:pt x="47" y="146"/>
                      <a:pt x="46" y="145"/>
                      <a:pt x="46" y="145"/>
                    </a:cubicBezTo>
                    <a:moveTo>
                      <a:pt x="53" y="134"/>
                    </a:moveTo>
                    <a:cubicBezTo>
                      <a:pt x="53" y="135"/>
                      <a:pt x="52" y="136"/>
                      <a:pt x="51" y="137"/>
                    </a:cubicBezTo>
                    <a:cubicBezTo>
                      <a:pt x="51" y="137"/>
                      <a:pt x="52" y="138"/>
                      <a:pt x="52" y="138"/>
                    </a:cubicBezTo>
                    <a:cubicBezTo>
                      <a:pt x="53" y="136"/>
                      <a:pt x="53" y="135"/>
                      <a:pt x="54" y="134"/>
                    </a:cubicBezTo>
                    <a:cubicBezTo>
                      <a:pt x="54" y="134"/>
                      <a:pt x="54" y="134"/>
                      <a:pt x="53" y="134"/>
                    </a:cubicBezTo>
                    <a:moveTo>
                      <a:pt x="58" y="127"/>
                    </a:moveTo>
                    <a:cubicBezTo>
                      <a:pt x="58" y="127"/>
                      <a:pt x="58" y="127"/>
                      <a:pt x="58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8" y="127"/>
                      <a:pt x="58" y="127"/>
                      <a:pt x="59" y="127"/>
                    </a:cubicBezTo>
                    <a:cubicBezTo>
                      <a:pt x="58" y="127"/>
                      <a:pt x="58" y="127"/>
                      <a:pt x="58" y="127"/>
                    </a:cubicBezTo>
                    <a:moveTo>
                      <a:pt x="61" y="122"/>
                    </a:moveTo>
                    <a:cubicBezTo>
                      <a:pt x="60" y="123"/>
                      <a:pt x="59" y="125"/>
                      <a:pt x="58" y="126"/>
                    </a:cubicBezTo>
                    <a:cubicBezTo>
                      <a:pt x="58" y="126"/>
                      <a:pt x="59" y="126"/>
                      <a:pt x="59" y="126"/>
                    </a:cubicBezTo>
                    <a:cubicBezTo>
                      <a:pt x="60" y="125"/>
                      <a:pt x="61" y="124"/>
                      <a:pt x="61" y="122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1" y="122"/>
                      <a:pt x="60" y="122"/>
                      <a:pt x="60" y="123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1" y="122"/>
                      <a:pt x="61" y="122"/>
                      <a:pt x="61" y="122"/>
                    </a:cubicBezTo>
                    <a:moveTo>
                      <a:pt x="64" y="117"/>
                    </a:moveTo>
                    <a:cubicBezTo>
                      <a:pt x="64" y="117"/>
                      <a:pt x="64" y="117"/>
                      <a:pt x="64" y="117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4" y="117"/>
                      <a:pt x="64" y="117"/>
                      <a:pt x="64" y="117"/>
                    </a:cubicBezTo>
                    <a:moveTo>
                      <a:pt x="63" y="117"/>
                    </a:moveTo>
                    <a:cubicBezTo>
                      <a:pt x="63" y="117"/>
                      <a:pt x="63" y="117"/>
                      <a:pt x="63" y="117"/>
                    </a:cubicBezTo>
                    <a:cubicBezTo>
                      <a:pt x="63" y="117"/>
                      <a:pt x="63" y="117"/>
                      <a:pt x="63" y="117"/>
                    </a:cubicBezTo>
                    <a:cubicBezTo>
                      <a:pt x="63" y="117"/>
                      <a:pt x="63" y="117"/>
                      <a:pt x="63" y="117"/>
                    </a:cubicBezTo>
                    <a:cubicBezTo>
                      <a:pt x="63" y="117"/>
                      <a:pt x="63" y="117"/>
                      <a:pt x="63" y="117"/>
                    </a:cubicBezTo>
                    <a:moveTo>
                      <a:pt x="66" y="114"/>
                    </a:moveTo>
                    <a:cubicBezTo>
                      <a:pt x="65" y="115"/>
                      <a:pt x="64" y="116"/>
                      <a:pt x="64" y="117"/>
                    </a:cubicBezTo>
                    <a:cubicBezTo>
                      <a:pt x="64" y="117"/>
                      <a:pt x="64" y="117"/>
                      <a:pt x="65" y="117"/>
                    </a:cubicBezTo>
                    <a:cubicBezTo>
                      <a:pt x="65" y="116"/>
                      <a:pt x="66" y="115"/>
                      <a:pt x="66" y="115"/>
                    </a:cubicBezTo>
                    <a:cubicBezTo>
                      <a:pt x="66" y="114"/>
                      <a:pt x="66" y="114"/>
                      <a:pt x="66" y="114"/>
                    </a:cubicBezTo>
                    <a:moveTo>
                      <a:pt x="66" y="114"/>
                    </a:moveTo>
                    <a:cubicBezTo>
                      <a:pt x="65" y="115"/>
                      <a:pt x="65" y="116"/>
                      <a:pt x="64" y="117"/>
                    </a:cubicBezTo>
                    <a:cubicBezTo>
                      <a:pt x="64" y="117"/>
                      <a:pt x="64" y="117"/>
                      <a:pt x="64" y="117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moveTo>
                      <a:pt x="66" y="114"/>
                    </a:move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moveTo>
                      <a:pt x="66" y="114"/>
                    </a:move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4"/>
                      <a:pt x="66" y="114"/>
                      <a:pt x="66" y="114"/>
                    </a:cubicBezTo>
                    <a:moveTo>
                      <a:pt x="66" y="113"/>
                    </a:moveTo>
                    <a:cubicBezTo>
                      <a:pt x="66" y="113"/>
                      <a:pt x="66" y="113"/>
                      <a:pt x="66" y="113"/>
                    </a:cubicBezTo>
                    <a:cubicBezTo>
                      <a:pt x="66" y="113"/>
                      <a:pt x="67" y="113"/>
                      <a:pt x="67" y="114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7" y="113"/>
                      <a:pt x="67" y="113"/>
                      <a:pt x="66" y="113"/>
                    </a:cubicBezTo>
                    <a:moveTo>
                      <a:pt x="66" y="113"/>
                    </a:moveTo>
                    <a:cubicBezTo>
                      <a:pt x="66" y="113"/>
                      <a:pt x="66" y="113"/>
                      <a:pt x="66" y="113"/>
                    </a:cubicBezTo>
                    <a:cubicBezTo>
                      <a:pt x="66" y="113"/>
                      <a:pt x="66" y="113"/>
                      <a:pt x="66" y="113"/>
                    </a:cubicBezTo>
                    <a:cubicBezTo>
                      <a:pt x="66" y="113"/>
                      <a:pt x="66" y="113"/>
                      <a:pt x="66" y="113"/>
                    </a:cubicBezTo>
                    <a:cubicBezTo>
                      <a:pt x="66" y="113"/>
                      <a:pt x="66" y="113"/>
                      <a:pt x="66" y="113"/>
                    </a:cubicBezTo>
                    <a:moveTo>
                      <a:pt x="67" y="112"/>
                    </a:moveTo>
                    <a:cubicBezTo>
                      <a:pt x="67" y="112"/>
                      <a:pt x="67" y="112"/>
                      <a:pt x="66" y="113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7" y="113"/>
                      <a:pt x="67" y="113"/>
                      <a:pt x="68" y="112"/>
                    </a:cubicBezTo>
                    <a:cubicBezTo>
                      <a:pt x="67" y="112"/>
                      <a:pt x="67" y="112"/>
                      <a:pt x="67" y="112"/>
                    </a:cubicBezTo>
                    <a:moveTo>
                      <a:pt x="68" y="110"/>
                    </a:moveTo>
                    <a:cubicBezTo>
                      <a:pt x="68" y="110"/>
                      <a:pt x="68" y="111"/>
                      <a:pt x="67" y="111"/>
                    </a:cubicBezTo>
                    <a:cubicBezTo>
                      <a:pt x="68" y="111"/>
                      <a:pt x="68" y="111"/>
                      <a:pt x="68" y="112"/>
                    </a:cubicBezTo>
                    <a:cubicBezTo>
                      <a:pt x="68" y="111"/>
                      <a:pt x="69" y="111"/>
                      <a:pt x="69" y="111"/>
                    </a:cubicBezTo>
                    <a:cubicBezTo>
                      <a:pt x="69" y="110"/>
                      <a:pt x="68" y="110"/>
                      <a:pt x="68" y="110"/>
                    </a:cubicBezTo>
                    <a:moveTo>
                      <a:pt x="69" y="108"/>
                    </a:moveTo>
                    <a:cubicBezTo>
                      <a:pt x="69" y="109"/>
                      <a:pt x="69" y="109"/>
                      <a:pt x="68" y="109"/>
                    </a:cubicBezTo>
                    <a:cubicBezTo>
                      <a:pt x="69" y="110"/>
                      <a:pt x="69" y="110"/>
                      <a:pt x="69" y="110"/>
                    </a:cubicBezTo>
                    <a:cubicBezTo>
                      <a:pt x="69" y="109"/>
                      <a:pt x="70" y="109"/>
                      <a:pt x="70" y="109"/>
                    </a:cubicBezTo>
                    <a:cubicBezTo>
                      <a:pt x="70" y="108"/>
                      <a:pt x="70" y="108"/>
                      <a:pt x="69" y="108"/>
                    </a:cubicBezTo>
                    <a:moveTo>
                      <a:pt x="75" y="99"/>
                    </a:moveTo>
                    <a:cubicBezTo>
                      <a:pt x="74" y="101"/>
                      <a:pt x="73" y="102"/>
                      <a:pt x="72" y="104"/>
                    </a:cubicBezTo>
                    <a:cubicBezTo>
                      <a:pt x="72" y="104"/>
                      <a:pt x="72" y="104"/>
                      <a:pt x="73" y="104"/>
                    </a:cubicBezTo>
                    <a:cubicBezTo>
                      <a:pt x="74" y="103"/>
                      <a:pt x="74" y="101"/>
                      <a:pt x="75" y="100"/>
                    </a:cubicBezTo>
                    <a:cubicBezTo>
                      <a:pt x="75" y="100"/>
                      <a:pt x="75" y="100"/>
                      <a:pt x="75" y="99"/>
                    </a:cubicBezTo>
                    <a:moveTo>
                      <a:pt x="75" y="98"/>
                    </a:moveTo>
                    <a:cubicBezTo>
                      <a:pt x="75" y="98"/>
                      <a:pt x="75" y="98"/>
                      <a:pt x="75" y="98"/>
                    </a:cubicBezTo>
                    <a:cubicBezTo>
                      <a:pt x="76" y="98"/>
                      <a:pt x="76" y="99"/>
                      <a:pt x="76" y="99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99"/>
                      <a:pt x="76" y="98"/>
                      <a:pt x="75" y="98"/>
                    </a:cubicBezTo>
                    <a:moveTo>
                      <a:pt x="79" y="93"/>
                    </a:moveTo>
                    <a:cubicBezTo>
                      <a:pt x="78" y="95"/>
                      <a:pt x="77" y="96"/>
                      <a:pt x="76" y="98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7" y="97"/>
                      <a:pt x="78" y="95"/>
                      <a:pt x="79" y="93"/>
                    </a:cubicBezTo>
                    <a:cubicBezTo>
                      <a:pt x="79" y="93"/>
                      <a:pt x="79" y="93"/>
                      <a:pt x="79" y="93"/>
                    </a:cubicBezTo>
                    <a:moveTo>
                      <a:pt x="82" y="87"/>
                    </a:moveTo>
                    <a:cubicBezTo>
                      <a:pt x="81" y="89"/>
                      <a:pt x="80" y="91"/>
                      <a:pt x="79" y="92"/>
                    </a:cubicBezTo>
                    <a:cubicBezTo>
                      <a:pt x="79" y="92"/>
                      <a:pt x="80" y="93"/>
                      <a:pt x="80" y="93"/>
                    </a:cubicBezTo>
                    <a:cubicBezTo>
                      <a:pt x="81" y="91"/>
                      <a:pt x="82" y="89"/>
                      <a:pt x="83" y="88"/>
                    </a:cubicBezTo>
                    <a:cubicBezTo>
                      <a:pt x="83" y="88"/>
                      <a:pt x="82" y="87"/>
                      <a:pt x="82" y="87"/>
                    </a:cubicBezTo>
                    <a:moveTo>
                      <a:pt x="83" y="85"/>
                    </a:moveTo>
                    <a:cubicBezTo>
                      <a:pt x="83" y="85"/>
                      <a:pt x="83" y="85"/>
                      <a:pt x="83" y="85"/>
                    </a:cubicBezTo>
                    <a:cubicBezTo>
                      <a:pt x="83" y="85"/>
                      <a:pt x="83" y="85"/>
                      <a:pt x="83" y="85"/>
                    </a:cubicBezTo>
                    <a:cubicBezTo>
                      <a:pt x="83" y="85"/>
                      <a:pt x="83" y="85"/>
                      <a:pt x="83" y="85"/>
                    </a:cubicBezTo>
                    <a:cubicBezTo>
                      <a:pt x="83" y="85"/>
                      <a:pt x="83" y="86"/>
                      <a:pt x="83" y="86"/>
                    </a:cubicBezTo>
                    <a:cubicBezTo>
                      <a:pt x="83" y="86"/>
                      <a:pt x="84" y="86"/>
                      <a:pt x="84" y="86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84" y="86"/>
                      <a:pt x="84" y="85"/>
                      <a:pt x="83" y="85"/>
                    </a:cubicBezTo>
                    <a:moveTo>
                      <a:pt x="84" y="85"/>
                    </a:moveTo>
                    <a:cubicBezTo>
                      <a:pt x="84" y="85"/>
                      <a:pt x="84" y="85"/>
                      <a:pt x="83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4" y="85"/>
                      <a:pt x="84" y="85"/>
                      <a:pt x="85" y="85"/>
                    </a:cubicBezTo>
                    <a:cubicBezTo>
                      <a:pt x="84" y="85"/>
                      <a:pt x="84" y="85"/>
                      <a:pt x="84" y="85"/>
                    </a:cubicBezTo>
                    <a:moveTo>
                      <a:pt x="90" y="74"/>
                    </a:moveTo>
                    <a:cubicBezTo>
                      <a:pt x="88" y="77"/>
                      <a:pt x="87" y="80"/>
                      <a:pt x="85" y="83"/>
                    </a:cubicBezTo>
                    <a:cubicBezTo>
                      <a:pt x="85" y="83"/>
                      <a:pt x="86" y="83"/>
                      <a:pt x="86" y="83"/>
                    </a:cubicBezTo>
                    <a:cubicBezTo>
                      <a:pt x="88" y="80"/>
                      <a:pt x="89" y="77"/>
                      <a:pt x="91" y="75"/>
                    </a:cubicBezTo>
                    <a:cubicBezTo>
                      <a:pt x="91" y="74"/>
                      <a:pt x="90" y="74"/>
                      <a:pt x="90" y="74"/>
                    </a:cubicBezTo>
                    <a:moveTo>
                      <a:pt x="99" y="60"/>
                    </a:moveTo>
                    <a:cubicBezTo>
                      <a:pt x="96" y="64"/>
                      <a:pt x="94" y="68"/>
                      <a:pt x="92" y="71"/>
                    </a:cubicBezTo>
                    <a:cubicBezTo>
                      <a:pt x="92" y="71"/>
                      <a:pt x="92" y="72"/>
                      <a:pt x="93" y="72"/>
                    </a:cubicBezTo>
                    <a:cubicBezTo>
                      <a:pt x="95" y="68"/>
                      <a:pt x="97" y="64"/>
                      <a:pt x="99" y="61"/>
                    </a:cubicBezTo>
                    <a:cubicBezTo>
                      <a:pt x="99" y="61"/>
                      <a:pt x="99" y="61"/>
                      <a:pt x="99" y="60"/>
                    </a:cubicBezTo>
                    <a:moveTo>
                      <a:pt x="107" y="46"/>
                    </a:moveTo>
                    <a:cubicBezTo>
                      <a:pt x="106" y="49"/>
                      <a:pt x="104" y="51"/>
                      <a:pt x="103" y="53"/>
                    </a:cubicBezTo>
                    <a:cubicBezTo>
                      <a:pt x="103" y="53"/>
                      <a:pt x="104" y="53"/>
                      <a:pt x="104" y="53"/>
                    </a:cubicBezTo>
                    <a:cubicBezTo>
                      <a:pt x="105" y="51"/>
                      <a:pt x="107" y="49"/>
                      <a:pt x="108" y="47"/>
                    </a:cubicBezTo>
                    <a:cubicBezTo>
                      <a:pt x="108" y="47"/>
                      <a:pt x="107" y="46"/>
                      <a:pt x="107" y="46"/>
                    </a:cubicBezTo>
                    <a:moveTo>
                      <a:pt x="109" y="43"/>
                    </a:moveTo>
                    <a:cubicBezTo>
                      <a:pt x="109" y="44"/>
                      <a:pt x="109" y="44"/>
                      <a:pt x="108" y="4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09" y="44"/>
                      <a:pt x="110" y="44"/>
                      <a:pt x="110" y="44"/>
                    </a:cubicBezTo>
                    <a:cubicBezTo>
                      <a:pt x="110" y="43"/>
                      <a:pt x="109" y="43"/>
                      <a:pt x="109" y="43"/>
                    </a:cubicBezTo>
                    <a:moveTo>
                      <a:pt x="112" y="38"/>
                    </a:moveTo>
                    <a:cubicBezTo>
                      <a:pt x="111" y="39"/>
                      <a:pt x="111" y="40"/>
                      <a:pt x="110" y="41"/>
                    </a:cubicBezTo>
                    <a:cubicBezTo>
                      <a:pt x="111" y="41"/>
                      <a:pt x="111" y="41"/>
                      <a:pt x="111" y="42"/>
                    </a:cubicBezTo>
                    <a:cubicBezTo>
                      <a:pt x="112" y="41"/>
                      <a:pt x="112" y="40"/>
                      <a:pt x="113" y="39"/>
                    </a:cubicBezTo>
                    <a:cubicBezTo>
                      <a:pt x="113" y="39"/>
                      <a:pt x="112" y="38"/>
                      <a:pt x="112" y="38"/>
                    </a:cubicBezTo>
                    <a:moveTo>
                      <a:pt x="113" y="37"/>
                    </a:moveTo>
                    <a:cubicBezTo>
                      <a:pt x="113" y="37"/>
                      <a:pt x="113" y="37"/>
                      <a:pt x="113" y="37"/>
                    </a:cubicBezTo>
                    <a:cubicBezTo>
                      <a:pt x="113" y="37"/>
                      <a:pt x="113" y="38"/>
                      <a:pt x="113" y="38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3" y="37"/>
                      <a:pt x="113" y="37"/>
                      <a:pt x="113" y="37"/>
                    </a:cubicBezTo>
                    <a:moveTo>
                      <a:pt x="114" y="36"/>
                    </a:moveTo>
                    <a:cubicBezTo>
                      <a:pt x="114" y="36"/>
                      <a:pt x="113" y="36"/>
                      <a:pt x="113" y="36"/>
                    </a:cubicBezTo>
                    <a:cubicBezTo>
                      <a:pt x="113" y="37"/>
                      <a:pt x="114" y="37"/>
                      <a:pt x="114" y="37"/>
                    </a:cubicBezTo>
                    <a:cubicBezTo>
                      <a:pt x="114" y="37"/>
                      <a:pt x="114" y="36"/>
                      <a:pt x="115" y="36"/>
                    </a:cubicBezTo>
                    <a:cubicBezTo>
                      <a:pt x="114" y="36"/>
                      <a:pt x="114" y="36"/>
                      <a:pt x="114" y="36"/>
                    </a:cubicBezTo>
                    <a:moveTo>
                      <a:pt x="116" y="32"/>
                    </a:moveTo>
                    <a:cubicBezTo>
                      <a:pt x="116" y="32"/>
                      <a:pt x="116" y="32"/>
                      <a:pt x="116" y="32"/>
                    </a:cubicBezTo>
                    <a:cubicBezTo>
                      <a:pt x="116" y="32"/>
                      <a:pt x="117" y="32"/>
                      <a:pt x="117" y="32"/>
                    </a:cubicBezTo>
                    <a:cubicBezTo>
                      <a:pt x="117" y="32"/>
                      <a:pt x="117" y="32"/>
                      <a:pt x="117" y="32"/>
                    </a:cubicBezTo>
                    <a:cubicBezTo>
                      <a:pt x="117" y="32"/>
                      <a:pt x="116" y="32"/>
                      <a:pt x="116" y="32"/>
                    </a:cubicBezTo>
                    <a:moveTo>
                      <a:pt x="119" y="26"/>
                    </a:moveTo>
                    <a:cubicBezTo>
                      <a:pt x="119" y="27"/>
                      <a:pt x="118" y="28"/>
                      <a:pt x="118" y="29"/>
                    </a:cubicBezTo>
                    <a:cubicBezTo>
                      <a:pt x="118" y="29"/>
                      <a:pt x="118" y="29"/>
                      <a:pt x="119" y="29"/>
                    </a:cubicBezTo>
                    <a:cubicBezTo>
                      <a:pt x="119" y="28"/>
                      <a:pt x="120" y="27"/>
                      <a:pt x="120" y="26"/>
                    </a:cubicBezTo>
                    <a:cubicBezTo>
                      <a:pt x="120" y="26"/>
                      <a:pt x="120" y="26"/>
                      <a:pt x="119" y="26"/>
                    </a:cubicBezTo>
                    <a:moveTo>
                      <a:pt x="128" y="12"/>
                    </a:moveTo>
                    <a:cubicBezTo>
                      <a:pt x="127" y="13"/>
                      <a:pt x="127" y="14"/>
                      <a:pt x="126" y="15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8" y="14"/>
                      <a:pt x="128" y="14"/>
                      <a:pt x="128" y="13"/>
                    </a:cubicBezTo>
                    <a:cubicBezTo>
                      <a:pt x="128" y="13"/>
                      <a:pt x="128" y="13"/>
                      <a:pt x="128" y="12"/>
                    </a:cubicBezTo>
                    <a:moveTo>
                      <a:pt x="135" y="0"/>
                    </a:moveTo>
                    <a:cubicBezTo>
                      <a:pt x="135" y="1"/>
                      <a:pt x="134" y="1"/>
                      <a:pt x="134" y="2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6" y="1"/>
                      <a:pt x="136" y="0"/>
                    </a:cubicBezTo>
                    <a:cubicBezTo>
                      <a:pt x="136" y="0"/>
                      <a:pt x="136" y="0"/>
                      <a:pt x="13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4" name="Freeform 9369"/>
              <p:cNvSpPr>
                <a:spLocks noEditPoints="1"/>
              </p:cNvSpPr>
              <p:nvPr/>
            </p:nvSpPr>
            <p:spPr bwMode="auto">
              <a:xfrm>
                <a:off x="-706" y="3651"/>
                <a:ext cx="163" cy="274"/>
              </a:xfrm>
              <a:custGeom>
                <a:avLst/>
                <a:gdLst>
                  <a:gd name="T0" fmla="*/ 6 w 69"/>
                  <a:gd name="T1" fmla="*/ 113 h 116"/>
                  <a:gd name="T2" fmla="*/ 0 w 69"/>
                  <a:gd name="T3" fmla="*/ 111 h 116"/>
                  <a:gd name="T4" fmla="*/ 0 w 69"/>
                  <a:gd name="T5" fmla="*/ 112 h 116"/>
                  <a:gd name="T6" fmla="*/ 3 w 69"/>
                  <a:gd name="T7" fmla="*/ 114 h 116"/>
                  <a:gd name="T8" fmla="*/ 5 w 69"/>
                  <a:gd name="T9" fmla="*/ 115 h 116"/>
                  <a:gd name="T10" fmla="*/ 5 w 69"/>
                  <a:gd name="T11" fmla="*/ 115 h 116"/>
                  <a:gd name="T12" fmla="*/ 8 w 69"/>
                  <a:gd name="T13" fmla="*/ 109 h 116"/>
                  <a:gd name="T14" fmla="*/ 9 w 69"/>
                  <a:gd name="T15" fmla="*/ 108 h 116"/>
                  <a:gd name="T16" fmla="*/ 9 w 69"/>
                  <a:gd name="T17" fmla="*/ 107 h 116"/>
                  <a:gd name="T18" fmla="*/ 9 w 69"/>
                  <a:gd name="T19" fmla="*/ 107 h 116"/>
                  <a:gd name="T20" fmla="*/ 16 w 69"/>
                  <a:gd name="T21" fmla="*/ 97 h 116"/>
                  <a:gd name="T22" fmla="*/ 9 w 69"/>
                  <a:gd name="T23" fmla="*/ 107 h 116"/>
                  <a:gd name="T24" fmla="*/ 16 w 69"/>
                  <a:gd name="T25" fmla="*/ 97 h 116"/>
                  <a:gd name="T26" fmla="*/ 17 w 69"/>
                  <a:gd name="T27" fmla="*/ 95 h 116"/>
                  <a:gd name="T28" fmla="*/ 16 w 69"/>
                  <a:gd name="T29" fmla="*/ 97 h 116"/>
                  <a:gd name="T30" fmla="*/ 17 w 69"/>
                  <a:gd name="T31" fmla="*/ 95 h 116"/>
                  <a:gd name="T32" fmla="*/ 17 w 69"/>
                  <a:gd name="T33" fmla="*/ 95 h 116"/>
                  <a:gd name="T34" fmla="*/ 19 w 69"/>
                  <a:gd name="T35" fmla="*/ 92 h 116"/>
                  <a:gd name="T36" fmla="*/ 22 w 69"/>
                  <a:gd name="T37" fmla="*/ 86 h 116"/>
                  <a:gd name="T38" fmla="*/ 23 w 69"/>
                  <a:gd name="T39" fmla="*/ 85 h 116"/>
                  <a:gd name="T40" fmla="*/ 25 w 69"/>
                  <a:gd name="T41" fmla="*/ 81 h 116"/>
                  <a:gd name="T42" fmla="*/ 28 w 69"/>
                  <a:gd name="T43" fmla="*/ 77 h 116"/>
                  <a:gd name="T44" fmla="*/ 26 w 69"/>
                  <a:gd name="T45" fmla="*/ 81 h 116"/>
                  <a:gd name="T46" fmla="*/ 28 w 69"/>
                  <a:gd name="T47" fmla="*/ 77 h 116"/>
                  <a:gd name="T48" fmla="*/ 31 w 69"/>
                  <a:gd name="T49" fmla="*/ 72 h 116"/>
                  <a:gd name="T50" fmla="*/ 30 w 69"/>
                  <a:gd name="T51" fmla="*/ 75 h 116"/>
                  <a:gd name="T52" fmla="*/ 31 w 69"/>
                  <a:gd name="T53" fmla="*/ 72 h 116"/>
                  <a:gd name="T54" fmla="*/ 32 w 69"/>
                  <a:gd name="T55" fmla="*/ 71 h 116"/>
                  <a:gd name="T56" fmla="*/ 34 w 69"/>
                  <a:gd name="T57" fmla="*/ 67 h 116"/>
                  <a:gd name="T58" fmla="*/ 39 w 69"/>
                  <a:gd name="T59" fmla="*/ 59 h 116"/>
                  <a:gd name="T60" fmla="*/ 38 w 69"/>
                  <a:gd name="T61" fmla="*/ 61 h 116"/>
                  <a:gd name="T62" fmla="*/ 39 w 69"/>
                  <a:gd name="T63" fmla="*/ 59 h 116"/>
                  <a:gd name="T64" fmla="*/ 40 w 69"/>
                  <a:gd name="T65" fmla="*/ 58 h 116"/>
                  <a:gd name="T66" fmla="*/ 40 w 69"/>
                  <a:gd name="T67" fmla="*/ 58 h 116"/>
                  <a:gd name="T68" fmla="*/ 46 w 69"/>
                  <a:gd name="T69" fmla="*/ 48 h 116"/>
                  <a:gd name="T70" fmla="*/ 42 w 69"/>
                  <a:gd name="T71" fmla="*/ 54 h 116"/>
                  <a:gd name="T72" fmla="*/ 46 w 69"/>
                  <a:gd name="T73" fmla="*/ 48 h 116"/>
                  <a:gd name="T74" fmla="*/ 47 w 69"/>
                  <a:gd name="T75" fmla="*/ 47 h 116"/>
                  <a:gd name="T76" fmla="*/ 47 w 69"/>
                  <a:gd name="T77" fmla="*/ 47 h 116"/>
                  <a:gd name="T78" fmla="*/ 51 w 69"/>
                  <a:gd name="T79" fmla="*/ 40 h 116"/>
                  <a:gd name="T80" fmla="*/ 48 w 69"/>
                  <a:gd name="T81" fmla="*/ 44 h 116"/>
                  <a:gd name="T82" fmla="*/ 51 w 69"/>
                  <a:gd name="T83" fmla="*/ 40 h 116"/>
                  <a:gd name="T84" fmla="*/ 54 w 69"/>
                  <a:gd name="T85" fmla="*/ 35 h 116"/>
                  <a:gd name="T86" fmla="*/ 59 w 69"/>
                  <a:gd name="T87" fmla="*/ 27 h 116"/>
                  <a:gd name="T88" fmla="*/ 69 w 69"/>
                  <a:gd name="T89" fmla="*/ 0 h 116"/>
                  <a:gd name="T90" fmla="*/ 69 w 69"/>
                  <a:gd name="T9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9" h="116">
                    <a:moveTo>
                      <a:pt x="9" y="108"/>
                    </a:moveTo>
                    <a:cubicBezTo>
                      <a:pt x="6" y="113"/>
                      <a:pt x="6" y="113"/>
                      <a:pt x="6" y="113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1" y="113"/>
                      <a:pt x="0" y="112"/>
                      <a:pt x="0" y="111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2"/>
                      <a:pt x="1" y="113"/>
                      <a:pt x="3" y="114"/>
                    </a:cubicBezTo>
                    <a:cubicBezTo>
                      <a:pt x="4" y="115"/>
                      <a:pt x="6" y="116"/>
                      <a:pt x="6" y="116"/>
                    </a:cubicBezTo>
                    <a:cubicBezTo>
                      <a:pt x="6" y="116"/>
                      <a:pt x="6" y="116"/>
                      <a:pt x="5" y="115"/>
                    </a:cubicBezTo>
                    <a:cubicBezTo>
                      <a:pt x="5" y="115"/>
                      <a:pt x="5" y="115"/>
                      <a:pt x="5" y="115"/>
                    </a:cubicBezTo>
                    <a:cubicBezTo>
                      <a:pt x="5" y="115"/>
                      <a:pt x="5" y="115"/>
                      <a:pt x="5" y="115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8" y="109"/>
                      <a:pt x="8" y="109"/>
                      <a:pt x="8" y="109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9" y="108"/>
                      <a:pt x="9" y="108"/>
                      <a:pt x="9" y="108"/>
                    </a:cubicBezTo>
                    <a:moveTo>
                      <a:pt x="9" y="107"/>
                    </a:move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7"/>
                      <a:pt x="9" y="107"/>
                      <a:pt x="9" y="107"/>
                    </a:cubicBezTo>
                    <a:moveTo>
                      <a:pt x="16" y="97"/>
                    </a:moveTo>
                    <a:cubicBezTo>
                      <a:pt x="14" y="100"/>
                      <a:pt x="12" y="103"/>
                      <a:pt x="10" y="106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16" y="97"/>
                      <a:pt x="16" y="97"/>
                      <a:pt x="16" y="97"/>
                    </a:cubicBezTo>
                    <a:moveTo>
                      <a:pt x="17" y="95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7" y="95"/>
                      <a:pt x="17" y="95"/>
                      <a:pt x="17" y="95"/>
                    </a:cubicBezTo>
                    <a:moveTo>
                      <a:pt x="22" y="86"/>
                    </a:moveTo>
                    <a:cubicBezTo>
                      <a:pt x="21" y="89"/>
                      <a:pt x="19" y="92"/>
                      <a:pt x="17" y="95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20" y="90"/>
                      <a:pt x="21" y="88"/>
                      <a:pt x="23" y="86"/>
                    </a:cubicBezTo>
                    <a:cubicBezTo>
                      <a:pt x="23" y="86"/>
                      <a:pt x="23" y="86"/>
                      <a:pt x="22" y="86"/>
                    </a:cubicBezTo>
                    <a:moveTo>
                      <a:pt x="25" y="81"/>
                    </a:moveTo>
                    <a:cubicBezTo>
                      <a:pt x="25" y="83"/>
                      <a:pt x="24" y="84"/>
                      <a:pt x="23" y="85"/>
                    </a:cubicBezTo>
                    <a:cubicBezTo>
                      <a:pt x="23" y="85"/>
                      <a:pt x="23" y="85"/>
                      <a:pt x="23" y="85"/>
                    </a:cubicBezTo>
                    <a:cubicBezTo>
                      <a:pt x="24" y="84"/>
                      <a:pt x="25" y="83"/>
                      <a:pt x="25" y="81"/>
                    </a:cubicBezTo>
                    <a:cubicBezTo>
                      <a:pt x="25" y="81"/>
                      <a:pt x="25" y="81"/>
                      <a:pt x="25" y="81"/>
                    </a:cubicBezTo>
                    <a:moveTo>
                      <a:pt x="28" y="77"/>
                    </a:moveTo>
                    <a:cubicBezTo>
                      <a:pt x="28" y="77"/>
                      <a:pt x="28" y="77"/>
                      <a:pt x="28" y="78"/>
                    </a:cubicBezTo>
                    <a:cubicBezTo>
                      <a:pt x="27" y="79"/>
                      <a:pt x="26" y="80"/>
                      <a:pt x="26" y="81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7" y="79"/>
                      <a:pt x="28" y="78"/>
                      <a:pt x="28" y="77"/>
                    </a:cubicBezTo>
                    <a:cubicBezTo>
                      <a:pt x="28" y="77"/>
                      <a:pt x="28" y="77"/>
                      <a:pt x="28" y="77"/>
                    </a:cubicBezTo>
                    <a:moveTo>
                      <a:pt x="31" y="72"/>
                    </a:moveTo>
                    <a:cubicBezTo>
                      <a:pt x="30" y="73"/>
                      <a:pt x="30" y="74"/>
                      <a:pt x="29" y="75"/>
                    </a:cubicBezTo>
                    <a:cubicBezTo>
                      <a:pt x="29" y="75"/>
                      <a:pt x="30" y="75"/>
                      <a:pt x="30" y="75"/>
                    </a:cubicBezTo>
                    <a:cubicBezTo>
                      <a:pt x="30" y="74"/>
                      <a:pt x="31" y="73"/>
                      <a:pt x="31" y="72"/>
                    </a:cubicBezTo>
                    <a:cubicBezTo>
                      <a:pt x="31" y="72"/>
                      <a:pt x="31" y="72"/>
                      <a:pt x="31" y="72"/>
                    </a:cubicBezTo>
                    <a:moveTo>
                      <a:pt x="34" y="67"/>
                    </a:moveTo>
                    <a:cubicBezTo>
                      <a:pt x="33" y="68"/>
                      <a:pt x="33" y="70"/>
                      <a:pt x="32" y="71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33" y="70"/>
                      <a:pt x="34" y="68"/>
                      <a:pt x="34" y="67"/>
                    </a:cubicBezTo>
                    <a:cubicBezTo>
                      <a:pt x="34" y="67"/>
                      <a:pt x="34" y="67"/>
                      <a:pt x="34" y="67"/>
                    </a:cubicBezTo>
                    <a:moveTo>
                      <a:pt x="39" y="59"/>
                    </a:moveTo>
                    <a:cubicBezTo>
                      <a:pt x="39" y="60"/>
                      <a:pt x="38" y="60"/>
                      <a:pt x="38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9" y="60"/>
                      <a:pt x="39" y="59"/>
                    </a:cubicBezTo>
                    <a:cubicBezTo>
                      <a:pt x="39" y="59"/>
                      <a:pt x="39" y="59"/>
                      <a:pt x="39" y="59"/>
                    </a:cubicBezTo>
                    <a:moveTo>
                      <a:pt x="40" y="58"/>
                    </a:move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8"/>
                      <a:pt x="40" y="58"/>
                      <a:pt x="40" y="58"/>
                    </a:cubicBezTo>
                    <a:moveTo>
                      <a:pt x="46" y="48"/>
                    </a:moveTo>
                    <a:cubicBezTo>
                      <a:pt x="45" y="50"/>
                      <a:pt x="43" y="52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3" y="52"/>
                      <a:pt x="45" y="50"/>
                      <a:pt x="46" y="48"/>
                    </a:cubicBezTo>
                    <a:cubicBezTo>
                      <a:pt x="46" y="48"/>
                      <a:pt x="46" y="48"/>
                      <a:pt x="46" y="48"/>
                    </a:cubicBezTo>
                    <a:moveTo>
                      <a:pt x="4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7" y="47"/>
                      <a:pt x="47" y="47"/>
                      <a:pt x="47" y="47"/>
                    </a:cubicBezTo>
                    <a:moveTo>
                      <a:pt x="51" y="40"/>
                    </a:moveTo>
                    <a:cubicBezTo>
                      <a:pt x="50" y="41"/>
                      <a:pt x="49" y="43"/>
                      <a:pt x="48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3"/>
                      <a:pt x="50" y="41"/>
                      <a:pt x="51" y="40"/>
                    </a:cubicBezTo>
                    <a:cubicBezTo>
                      <a:pt x="51" y="40"/>
                      <a:pt x="51" y="40"/>
                      <a:pt x="51" y="40"/>
                    </a:cubicBezTo>
                    <a:moveTo>
                      <a:pt x="59" y="27"/>
                    </a:moveTo>
                    <a:cubicBezTo>
                      <a:pt x="57" y="30"/>
                      <a:pt x="56" y="32"/>
                      <a:pt x="54" y="35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6" y="32"/>
                      <a:pt x="57" y="30"/>
                      <a:pt x="59" y="27"/>
                    </a:cubicBezTo>
                    <a:cubicBezTo>
                      <a:pt x="59" y="27"/>
                      <a:pt x="59" y="27"/>
                      <a:pt x="59" y="27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5" name="Freeform 9370"/>
              <p:cNvSpPr>
                <a:spLocks noEditPoints="1"/>
              </p:cNvSpPr>
              <p:nvPr/>
            </p:nvSpPr>
            <p:spPr bwMode="auto">
              <a:xfrm>
                <a:off x="-685" y="3712"/>
                <a:ext cx="121" cy="194"/>
              </a:xfrm>
              <a:custGeom>
                <a:avLst/>
                <a:gdLst>
                  <a:gd name="T0" fmla="*/ 0 w 51"/>
                  <a:gd name="T1" fmla="*/ 82 h 82"/>
                  <a:gd name="T2" fmla="*/ 0 w 51"/>
                  <a:gd name="T3" fmla="*/ 81 h 82"/>
                  <a:gd name="T4" fmla="*/ 0 w 51"/>
                  <a:gd name="T5" fmla="*/ 81 h 82"/>
                  <a:gd name="T6" fmla="*/ 0 w 51"/>
                  <a:gd name="T7" fmla="*/ 81 h 82"/>
                  <a:gd name="T8" fmla="*/ 0 w 51"/>
                  <a:gd name="T9" fmla="*/ 81 h 82"/>
                  <a:gd name="T10" fmla="*/ 7 w 51"/>
                  <a:gd name="T11" fmla="*/ 71 h 82"/>
                  <a:gd name="T12" fmla="*/ 7 w 51"/>
                  <a:gd name="T13" fmla="*/ 71 h 82"/>
                  <a:gd name="T14" fmla="*/ 8 w 51"/>
                  <a:gd name="T15" fmla="*/ 69 h 82"/>
                  <a:gd name="T16" fmla="*/ 8 w 51"/>
                  <a:gd name="T17" fmla="*/ 69 h 82"/>
                  <a:gd name="T18" fmla="*/ 8 w 51"/>
                  <a:gd name="T19" fmla="*/ 69 h 82"/>
                  <a:gd name="T20" fmla="*/ 13 w 51"/>
                  <a:gd name="T21" fmla="*/ 60 h 82"/>
                  <a:gd name="T22" fmla="*/ 14 w 51"/>
                  <a:gd name="T23" fmla="*/ 59 h 82"/>
                  <a:gd name="T24" fmla="*/ 17 w 51"/>
                  <a:gd name="T25" fmla="*/ 55 h 82"/>
                  <a:gd name="T26" fmla="*/ 16 w 51"/>
                  <a:gd name="T27" fmla="*/ 55 h 82"/>
                  <a:gd name="T28" fmla="*/ 17 w 51"/>
                  <a:gd name="T29" fmla="*/ 55 h 82"/>
                  <a:gd name="T30" fmla="*/ 19 w 51"/>
                  <a:gd name="T31" fmla="*/ 51 h 82"/>
                  <a:gd name="T32" fmla="*/ 21 w 51"/>
                  <a:gd name="T33" fmla="*/ 49 h 82"/>
                  <a:gd name="T34" fmla="*/ 23 w 51"/>
                  <a:gd name="T35" fmla="*/ 45 h 82"/>
                  <a:gd name="T36" fmla="*/ 22 w 51"/>
                  <a:gd name="T37" fmla="*/ 46 h 82"/>
                  <a:gd name="T38" fmla="*/ 23 w 51"/>
                  <a:gd name="T39" fmla="*/ 45 h 82"/>
                  <a:gd name="T40" fmla="*/ 25 w 51"/>
                  <a:gd name="T41" fmla="*/ 41 h 82"/>
                  <a:gd name="T42" fmla="*/ 29 w 51"/>
                  <a:gd name="T43" fmla="*/ 35 h 82"/>
                  <a:gd name="T44" fmla="*/ 31 w 51"/>
                  <a:gd name="T45" fmla="*/ 32 h 82"/>
                  <a:gd name="T46" fmla="*/ 30 w 51"/>
                  <a:gd name="T47" fmla="*/ 33 h 82"/>
                  <a:gd name="T48" fmla="*/ 31 w 51"/>
                  <a:gd name="T49" fmla="*/ 32 h 82"/>
                  <a:gd name="T50" fmla="*/ 31 w 51"/>
                  <a:gd name="T51" fmla="*/ 32 h 82"/>
                  <a:gd name="T52" fmla="*/ 33 w 51"/>
                  <a:gd name="T53" fmla="*/ 28 h 82"/>
                  <a:gd name="T54" fmla="*/ 38 w 51"/>
                  <a:gd name="T55" fmla="*/ 21 h 82"/>
                  <a:gd name="T56" fmla="*/ 37 w 51"/>
                  <a:gd name="T57" fmla="*/ 22 h 82"/>
                  <a:gd name="T58" fmla="*/ 38 w 51"/>
                  <a:gd name="T59" fmla="*/ 21 h 82"/>
                  <a:gd name="T60" fmla="*/ 38 w 51"/>
                  <a:gd name="T61" fmla="*/ 21 h 82"/>
                  <a:gd name="T62" fmla="*/ 39 w 51"/>
                  <a:gd name="T63" fmla="*/ 18 h 82"/>
                  <a:gd name="T64" fmla="*/ 45 w 51"/>
                  <a:gd name="T65" fmla="*/ 9 h 82"/>
                  <a:gd name="T66" fmla="*/ 42 w 51"/>
                  <a:gd name="T67" fmla="*/ 14 h 82"/>
                  <a:gd name="T68" fmla="*/ 45 w 51"/>
                  <a:gd name="T69" fmla="*/ 9 h 82"/>
                  <a:gd name="T70" fmla="*/ 50 w 51"/>
                  <a:gd name="T71" fmla="*/ 1 h 82"/>
                  <a:gd name="T72" fmla="*/ 51 w 51"/>
                  <a:gd name="T7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1" h="82">
                    <a:moveTo>
                      <a:pt x="0" y="81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moveTo>
                      <a:pt x="7" y="70"/>
                    </a:moveTo>
                    <a:cubicBezTo>
                      <a:pt x="7" y="71"/>
                      <a:pt x="7" y="71"/>
                      <a:pt x="7" y="71"/>
                    </a:cubicBezTo>
                    <a:cubicBezTo>
                      <a:pt x="7" y="71"/>
                      <a:pt x="7" y="71"/>
                      <a:pt x="7" y="71"/>
                    </a:cubicBezTo>
                    <a:cubicBezTo>
                      <a:pt x="7" y="71"/>
                      <a:pt x="7" y="71"/>
                      <a:pt x="7" y="71"/>
                    </a:cubicBezTo>
                    <a:cubicBezTo>
                      <a:pt x="7" y="71"/>
                      <a:pt x="7" y="71"/>
                      <a:pt x="7" y="70"/>
                    </a:cubicBezTo>
                    <a:moveTo>
                      <a:pt x="8" y="69"/>
                    </a:moveTo>
                    <a:cubicBezTo>
                      <a:pt x="8" y="69"/>
                      <a:pt x="8" y="69"/>
                      <a:pt x="8" y="69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69"/>
                      <a:pt x="8" y="69"/>
                      <a:pt x="8" y="69"/>
                    </a:cubicBezTo>
                    <a:moveTo>
                      <a:pt x="14" y="59"/>
                    </a:moveTo>
                    <a:cubicBezTo>
                      <a:pt x="14" y="59"/>
                      <a:pt x="14" y="59"/>
                      <a:pt x="13" y="60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59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moveTo>
                      <a:pt x="17" y="55"/>
                    </a:moveTo>
                    <a:cubicBezTo>
                      <a:pt x="17" y="55"/>
                      <a:pt x="16" y="55"/>
                      <a:pt x="16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moveTo>
                      <a:pt x="20" y="49"/>
                    </a:moveTo>
                    <a:cubicBezTo>
                      <a:pt x="20" y="49"/>
                      <a:pt x="20" y="50"/>
                      <a:pt x="19" y="51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0" y="50"/>
                      <a:pt x="20" y="49"/>
                      <a:pt x="21" y="49"/>
                    </a:cubicBezTo>
                    <a:cubicBezTo>
                      <a:pt x="21" y="49"/>
                      <a:pt x="20" y="49"/>
                      <a:pt x="20" y="49"/>
                    </a:cubicBezTo>
                    <a:moveTo>
                      <a:pt x="23" y="45"/>
                    </a:moveTo>
                    <a:cubicBezTo>
                      <a:pt x="22" y="45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3" y="45"/>
                      <a:pt x="23" y="45"/>
                    </a:cubicBezTo>
                    <a:cubicBezTo>
                      <a:pt x="23" y="45"/>
                      <a:pt x="23" y="45"/>
                      <a:pt x="23" y="45"/>
                    </a:cubicBezTo>
                    <a:moveTo>
                      <a:pt x="29" y="35"/>
                    </a:moveTo>
                    <a:cubicBezTo>
                      <a:pt x="28" y="37"/>
                      <a:pt x="26" y="39"/>
                      <a:pt x="25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39"/>
                      <a:pt x="28" y="37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moveTo>
                      <a:pt x="31" y="32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3"/>
                      <a:pt x="31" y="33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moveTo>
                      <a:pt x="33" y="28"/>
                    </a:moveTo>
                    <a:cubicBezTo>
                      <a:pt x="32" y="30"/>
                      <a:pt x="32" y="31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2" y="31"/>
                      <a:pt x="32" y="30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moveTo>
                      <a:pt x="38" y="21"/>
                    </a:moveTo>
                    <a:cubicBezTo>
                      <a:pt x="37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37" y="21"/>
                      <a:pt x="38" y="21"/>
                    </a:cubicBezTo>
                    <a:cubicBezTo>
                      <a:pt x="38" y="21"/>
                      <a:pt x="38" y="21"/>
                      <a:pt x="38" y="21"/>
                    </a:cubicBezTo>
                    <a:moveTo>
                      <a:pt x="39" y="18"/>
                    </a:moveTo>
                    <a:cubicBezTo>
                      <a:pt x="39" y="19"/>
                      <a:pt x="38" y="20"/>
                      <a:pt x="38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0"/>
                      <a:pt x="39" y="19"/>
                      <a:pt x="39" y="18"/>
                    </a:cubicBezTo>
                    <a:cubicBezTo>
                      <a:pt x="39" y="18"/>
                      <a:pt x="39" y="18"/>
                      <a:pt x="39" y="18"/>
                    </a:cubicBezTo>
                    <a:moveTo>
                      <a:pt x="45" y="9"/>
                    </a:moveTo>
                    <a:cubicBezTo>
                      <a:pt x="44" y="11"/>
                      <a:pt x="43" y="12"/>
                      <a:pt x="42" y="14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3" y="12"/>
                      <a:pt x="44" y="11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moveTo>
                      <a:pt x="51" y="0"/>
                    </a:moveTo>
                    <a:cubicBezTo>
                      <a:pt x="51" y="0"/>
                      <a:pt x="50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1"/>
                      <a:pt x="51" y="0"/>
                      <a:pt x="5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6" name="Freeform 9371"/>
              <p:cNvSpPr/>
              <p:nvPr/>
            </p:nvSpPr>
            <p:spPr bwMode="auto">
              <a:xfrm>
                <a:off x="-706" y="39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7" name="Freeform 9372"/>
              <p:cNvSpPr>
                <a:spLocks noEditPoints="1"/>
              </p:cNvSpPr>
              <p:nvPr/>
            </p:nvSpPr>
            <p:spPr bwMode="auto">
              <a:xfrm>
                <a:off x="-604" y="3552"/>
                <a:ext cx="120" cy="196"/>
              </a:xfrm>
              <a:custGeom>
                <a:avLst/>
                <a:gdLst>
                  <a:gd name="T0" fmla="*/ 0 w 120"/>
                  <a:gd name="T1" fmla="*/ 196 h 196"/>
                  <a:gd name="T2" fmla="*/ 7 w 120"/>
                  <a:gd name="T3" fmla="*/ 186 h 196"/>
                  <a:gd name="T4" fmla="*/ 23 w 120"/>
                  <a:gd name="T5" fmla="*/ 156 h 196"/>
                  <a:gd name="T6" fmla="*/ 14 w 120"/>
                  <a:gd name="T7" fmla="*/ 175 h 196"/>
                  <a:gd name="T8" fmla="*/ 23 w 120"/>
                  <a:gd name="T9" fmla="*/ 156 h 196"/>
                  <a:gd name="T10" fmla="*/ 23 w 120"/>
                  <a:gd name="T11" fmla="*/ 156 h 196"/>
                  <a:gd name="T12" fmla="*/ 23 w 120"/>
                  <a:gd name="T13" fmla="*/ 156 h 196"/>
                  <a:gd name="T14" fmla="*/ 23 w 120"/>
                  <a:gd name="T15" fmla="*/ 156 h 196"/>
                  <a:gd name="T16" fmla="*/ 26 w 120"/>
                  <a:gd name="T17" fmla="*/ 156 h 196"/>
                  <a:gd name="T18" fmla="*/ 30 w 120"/>
                  <a:gd name="T19" fmla="*/ 146 h 196"/>
                  <a:gd name="T20" fmla="*/ 40 w 120"/>
                  <a:gd name="T21" fmla="*/ 132 h 196"/>
                  <a:gd name="T22" fmla="*/ 40 w 120"/>
                  <a:gd name="T23" fmla="*/ 130 h 196"/>
                  <a:gd name="T24" fmla="*/ 42 w 120"/>
                  <a:gd name="T25" fmla="*/ 130 h 196"/>
                  <a:gd name="T26" fmla="*/ 47 w 120"/>
                  <a:gd name="T27" fmla="*/ 118 h 196"/>
                  <a:gd name="T28" fmla="*/ 47 w 120"/>
                  <a:gd name="T29" fmla="*/ 120 h 196"/>
                  <a:gd name="T30" fmla="*/ 47 w 120"/>
                  <a:gd name="T31" fmla="*/ 118 h 196"/>
                  <a:gd name="T32" fmla="*/ 47 w 120"/>
                  <a:gd name="T33" fmla="*/ 118 h 196"/>
                  <a:gd name="T34" fmla="*/ 49 w 120"/>
                  <a:gd name="T35" fmla="*/ 115 h 196"/>
                  <a:gd name="T36" fmla="*/ 54 w 120"/>
                  <a:gd name="T37" fmla="*/ 108 h 196"/>
                  <a:gd name="T38" fmla="*/ 49 w 120"/>
                  <a:gd name="T39" fmla="*/ 115 h 196"/>
                  <a:gd name="T40" fmla="*/ 54 w 120"/>
                  <a:gd name="T41" fmla="*/ 108 h 196"/>
                  <a:gd name="T42" fmla="*/ 54 w 120"/>
                  <a:gd name="T43" fmla="*/ 108 h 196"/>
                  <a:gd name="T44" fmla="*/ 54 w 120"/>
                  <a:gd name="T45" fmla="*/ 106 h 196"/>
                  <a:gd name="T46" fmla="*/ 59 w 120"/>
                  <a:gd name="T47" fmla="*/ 101 h 196"/>
                  <a:gd name="T48" fmla="*/ 59 w 120"/>
                  <a:gd name="T49" fmla="*/ 99 h 196"/>
                  <a:gd name="T50" fmla="*/ 59 w 120"/>
                  <a:gd name="T51" fmla="*/ 99 h 196"/>
                  <a:gd name="T52" fmla="*/ 59 w 120"/>
                  <a:gd name="T53" fmla="*/ 99 h 196"/>
                  <a:gd name="T54" fmla="*/ 61 w 120"/>
                  <a:gd name="T55" fmla="*/ 97 h 196"/>
                  <a:gd name="T56" fmla="*/ 61 w 120"/>
                  <a:gd name="T57" fmla="*/ 97 h 196"/>
                  <a:gd name="T58" fmla="*/ 61 w 120"/>
                  <a:gd name="T59" fmla="*/ 97 h 196"/>
                  <a:gd name="T60" fmla="*/ 61 w 120"/>
                  <a:gd name="T61" fmla="*/ 97 h 196"/>
                  <a:gd name="T62" fmla="*/ 63 w 120"/>
                  <a:gd name="T63" fmla="*/ 94 h 196"/>
                  <a:gd name="T64" fmla="*/ 66 w 120"/>
                  <a:gd name="T65" fmla="*/ 90 h 196"/>
                  <a:gd name="T66" fmla="*/ 63 w 120"/>
                  <a:gd name="T67" fmla="*/ 92 h 196"/>
                  <a:gd name="T68" fmla="*/ 66 w 120"/>
                  <a:gd name="T69" fmla="*/ 90 h 196"/>
                  <a:gd name="T70" fmla="*/ 66 w 120"/>
                  <a:gd name="T71" fmla="*/ 90 h 196"/>
                  <a:gd name="T72" fmla="*/ 73 w 120"/>
                  <a:gd name="T73" fmla="*/ 75 h 196"/>
                  <a:gd name="T74" fmla="*/ 68 w 120"/>
                  <a:gd name="T75" fmla="*/ 87 h 196"/>
                  <a:gd name="T76" fmla="*/ 73 w 120"/>
                  <a:gd name="T77" fmla="*/ 75 h 196"/>
                  <a:gd name="T78" fmla="*/ 80 w 120"/>
                  <a:gd name="T79" fmla="*/ 66 h 196"/>
                  <a:gd name="T80" fmla="*/ 82 w 120"/>
                  <a:gd name="T81" fmla="*/ 64 h 196"/>
                  <a:gd name="T82" fmla="*/ 82 w 120"/>
                  <a:gd name="T83" fmla="*/ 61 h 196"/>
                  <a:gd name="T84" fmla="*/ 82 w 120"/>
                  <a:gd name="T85" fmla="*/ 64 h 196"/>
                  <a:gd name="T86" fmla="*/ 82 w 120"/>
                  <a:gd name="T87" fmla="*/ 61 h 196"/>
                  <a:gd name="T88" fmla="*/ 89 w 120"/>
                  <a:gd name="T89" fmla="*/ 52 h 196"/>
                  <a:gd name="T90" fmla="*/ 89 w 120"/>
                  <a:gd name="T91" fmla="*/ 49 h 196"/>
                  <a:gd name="T92" fmla="*/ 99 w 120"/>
                  <a:gd name="T93" fmla="*/ 33 h 196"/>
                  <a:gd name="T94" fmla="*/ 96 w 120"/>
                  <a:gd name="T95" fmla="*/ 38 h 196"/>
                  <a:gd name="T96" fmla="*/ 99 w 120"/>
                  <a:gd name="T97" fmla="*/ 33 h 196"/>
                  <a:gd name="T98" fmla="*/ 101 w 120"/>
                  <a:gd name="T99" fmla="*/ 33 h 196"/>
                  <a:gd name="T100" fmla="*/ 101 w 120"/>
                  <a:gd name="T101" fmla="*/ 33 h 196"/>
                  <a:gd name="T102" fmla="*/ 101 w 120"/>
                  <a:gd name="T103" fmla="*/ 33 h 196"/>
                  <a:gd name="T104" fmla="*/ 104 w 120"/>
                  <a:gd name="T105" fmla="*/ 26 h 196"/>
                  <a:gd name="T106" fmla="*/ 101 w 120"/>
                  <a:gd name="T107" fmla="*/ 30 h 196"/>
                  <a:gd name="T108" fmla="*/ 104 w 120"/>
                  <a:gd name="T109" fmla="*/ 26 h 196"/>
                  <a:gd name="T110" fmla="*/ 115 w 120"/>
                  <a:gd name="T111" fmla="*/ 7 h 196"/>
                  <a:gd name="T112" fmla="*/ 120 w 120"/>
                  <a:gd name="T113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0" h="196">
                    <a:moveTo>
                      <a:pt x="7" y="186"/>
                    </a:moveTo>
                    <a:lnTo>
                      <a:pt x="0" y="196"/>
                    </a:lnTo>
                    <a:lnTo>
                      <a:pt x="0" y="196"/>
                    </a:lnTo>
                    <a:lnTo>
                      <a:pt x="7" y="186"/>
                    </a:lnTo>
                    <a:lnTo>
                      <a:pt x="7" y="186"/>
                    </a:lnTo>
                    <a:close/>
                    <a:moveTo>
                      <a:pt x="23" y="156"/>
                    </a:moveTo>
                    <a:lnTo>
                      <a:pt x="14" y="175"/>
                    </a:lnTo>
                    <a:lnTo>
                      <a:pt x="14" y="175"/>
                    </a:lnTo>
                    <a:lnTo>
                      <a:pt x="23" y="156"/>
                    </a:lnTo>
                    <a:lnTo>
                      <a:pt x="23" y="156"/>
                    </a:lnTo>
                    <a:close/>
                    <a:moveTo>
                      <a:pt x="23" y="156"/>
                    </a:moveTo>
                    <a:lnTo>
                      <a:pt x="23" y="156"/>
                    </a:lnTo>
                    <a:lnTo>
                      <a:pt x="23" y="156"/>
                    </a:lnTo>
                    <a:lnTo>
                      <a:pt x="23" y="156"/>
                    </a:lnTo>
                    <a:close/>
                    <a:moveTo>
                      <a:pt x="26" y="156"/>
                    </a:moveTo>
                    <a:lnTo>
                      <a:pt x="23" y="156"/>
                    </a:lnTo>
                    <a:lnTo>
                      <a:pt x="26" y="156"/>
                    </a:lnTo>
                    <a:lnTo>
                      <a:pt x="26" y="156"/>
                    </a:lnTo>
                    <a:close/>
                    <a:moveTo>
                      <a:pt x="40" y="132"/>
                    </a:moveTo>
                    <a:lnTo>
                      <a:pt x="30" y="146"/>
                    </a:lnTo>
                    <a:lnTo>
                      <a:pt x="30" y="146"/>
                    </a:lnTo>
                    <a:lnTo>
                      <a:pt x="40" y="132"/>
                    </a:lnTo>
                    <a:close/>
                    <a:moveTo>
                      <a:pt x="42" y="130"/>
                    </a:moveTo>
                    <a:lnTo>
                      <a:pt x="40" y="130"/>
                    </a:lnTo>
                    <a:lnTo>
                      <a:pt x="40" y="130"/>
                    </a:lnTo>
                    <a:lnTo>
                      <a:pt x="42" y="130"/>
                    </a:lnTo>
                    <a:lnTo>
                      <a:pt x="42" y="130"/>
                    </a:lnTo>
                    <a:close/>
                    <a:moveTo>
                      <a:pt x="47" y="118"/>
                    </a:moveTo>
                    <a:lnTo>
                      <a:pt x="47" y="120"/>
                    </a:lnTo>
                    <a:lnTo>
                      <a:pt x="47" y="120"/>
                    </a:lnTo>
                    <a:lnTo>
                      <a:pt x="47" y="118"/>
                    </a:lnTo>
                    <a:lnTo>
                      <a:pt x="47" y="118"/>
                    </a:lnTo>
                    <a:close/>
                    <a:moveTo>
                      <a:pt x="49" y="115"/>
                    </a:moveTo>
                    <a:lnTo>
                      <a:pt x="47" y="118"/>
                    </a:lnTo>
                    <a:lnTo>
                      <a:pt x="47" y="118"/>
                    </a:lnTo>
                    <a:lnTo>
                      <a:pt x="49" y="115"/>
                    </a:lnTo>
                    <a:lnTo>
                      <a:pt x="49" y="115"/>
                    </a:lnTo>
                    <a:close/>
                    <a:moveTo>
                      <a:pt x="54" y="108"/>
                    </a:moveTo>
                    <a:lnTo>
                      <a:pt x="49" y="115"/>
                    </a:lnTo>
                    <a:lnTo>
                      <a:pt x="49" y="115"/>
                    </a:lnTo>
                    <a:lnTo>
                      <a:pt x="54" y="108"/>
                    </a:lnTo>
                    <a:lnTo>
                      <a:pt x="54" y="108"/>
                    </a:lnTo>
                    <a:close/>
                    <a:moveTo>
                      <a:pt x="54" y="106"/>
                    </a:moveTo>
                    <a:lnTo>
                      <a:pt x="54" y="108"/>
                    </a:lnTo>
                    <a:lnTo>
                      <a:pt x="54" y="106"/>
                    </a:lnTo>
                    <a:lnTo>
                      <a:pt x="54" y="106"/>
                    </a:lnTo>
                    <a:close/>
                    <a:moveTo>
                      <a:pt x="59" y="99"/>
                    </a:moveTo>
                    <a:lnTo>
                      <a:pt x="59" y="101"/>
                    </a:lnTo>
                    <a:lnTo>
                      <a:pt x="59" y="99"/>
                    </a:lnTo>
                    <a:lnTo>
                      <a:pt x="59" y="99"/>
                    </a:lnTo>
                    <a:close/>
                    <a:moveTo>
                      <a:pt x="59" y="99"/>
                    </a:moveTo>
                    <a:lnTo>
                      <a:pt x="59" y="99"/>
                    </a:lnTo>
                    <a:lnTo>
                      <a:pt x="59" y="99"/>
                    </a:lnTo>
                    <a:lnTo>
                      <a:pt x="59" y="99"/>
                    </a:lnTo>
                    <a:lnTo>
                      <a:pt x="59" y="99"/>
                    </a:lnTo>
                    <a:close/>
                    <a:moveTo>
                      <a:pt x="61" y="97"/>
                    </a:moveTo>
                    <a:lnTo>
                      <a:pt x="61" y="97"/>
                    </a:lnTo>
                    <a:lnTo>
                      <a:pt x="61" y="97"/>
                    </a:lnTo>
                    <a:lnTo>
                      <a:pt x="61" y="97"/>
                    </a:lnTo>
                    <a:lnTo>
                      <a:pt x="61" y="97"/>
                    </a:lnTo>
                    <a:close/>
                    <a:moveTo>
                      <a:pt x="63" y="94"/>
                    </a:moveTo>
                    <a:lnTo>
                      <a:pt x="61" y="97"/>
                    </a:lnTo>
                    <a:lnTo>
                      <a:pt x="61" y="97"/>
                    </a:lnTo>
                    <a:lnTo>
                      <a:pt x="63" y="94"/>
                    </a:lnTo>
                    <a:lnTo>
                      <a:pt x="63" y="94"/>
                    </a:lnTo>
                    <a:close/>
                    <a:moveTo>
                      <a:pt x="66" y="90"/>
                    </a:moveTo>
                    <a:lnTo>
                      <a:pt x="63" y="92"/>
                    </a:lnTo>
                    <a:lnTo>
                      <a:pt x="63" y="92"/>
                    </a:lnTo>
                    <a:lnTo>
                      <a:pt x="66" y="90"/>
                    </a:lnTo>
                    <a:close/>
                    <a:moveTo>
                      <a:pt x="66" y="90"/>
                    </a:moveTo>
                    <a:lnTo>
                      <a:pt x="66" y="90"/>
                    </a:lnTo>
                    <a:lnTo>
                      <a:pt x="66" y="90"/>
                    </a:lnTo>
                    <a:lnTo>
                      <a:pt x="66" y="90"/>
                    </a:lnTo>
                    <a:close/>
                    <a:moveTo>
                      <a:pt x="73" y="75"/>
                    </a:moveTo>
                    <a:lnTo>
                      <a:pt x="68" y="87"/>
                    </a:lnTo>
                    <a:lnTo>
                      <a:pt x="68" y="87"/>
                    </a:lnTo>
                    <a:lnTo>
                      <a:pt x="73" y="75"/>
                    </a:lnTo>
                    <a:lnTo>
                      <a:pt x="73" y="75"/>
                    </a:lnTo>
                    <a:close/>
                    <a:moveTo>
                      <a:pt x="82" y="64"/>
                    </a:moveTo>
                    <a:lnTo>
                      <a:pt x="80" y="66"/>
                    </a:lnTo>
                    <a:lnTo>
                      <a:pt x="80" y="66"/>
                    </a:lnTo>
                    <a:lnTo>
                      <a:pt x="82" y="64"/>
                    </a:lnTo>
                    <a:lnTo>
                      <a:pt x="82" y="64"/>
                    </a:lnTo>
                    <a:close/>
                    <a:moveTo>
                      <a:pt x="82" y="61"/>
                    </a:moveTo>
                    <a:lnTo>
                      <a:pt x="82" y="64"/>
                    </a:lnTo>
                    <a:lnTo>
                      <a:pt x="82" y="64"/>
                    </a:lnTo>
                    <a:lnTo>
                      <a:pt x="82" y="61"/>
                    </a:lnTo>
                    <a:lnTo>
                      <a:pt x="82" y="61"/>
                    </a:lnTo>
                    <a:close/>
                    <a:moveTo>
                      <a:pt x="89" y="49"/>
                    </a:moveTo>
                    <a:lnTo>
                      <a:pt x="89" y="52"/>
                    </a:lnTo>
                    <a:lnTo>
                      <a:pt x="89" y="52"/>
                    </a:lnTo>
                    <a:lnTo>
                      <a:pt x="89" y="49"/>
                    </a:lnTo>
                    <a:lnTo>
                      <a:pt x="89" y="49"/>
                    </a:lnTo>
                    <a:close/>
                    <a:moveTo>
                      <a:pt x="99" y="33"/>
                    </a:moveTo>
                    <a:lnTo>
                      <a:pt x="96" y="38"/>
                    </a:lnTo>
                    <a:lnTo>
                      <a:pt x="96" y="38"/>
                    </a:lnTo>
                    <a:lnTo>
                      <a:pt x="99" y="33"/>
                    </a:lnTo>
                    <a:lnTo>
                      <a:pt x="99" y="33"/>
                    </a:lnTo>
                    <a:close/>
                    <a:moveTo>
                      <a:pt x="101" y="33"/>
                    </a:moveTo>
                    <a:lnTo>
                      <a:pt x="101" y="33"/>
                    </a:lnTo>
                    <a:lnTo>
                      <a:pt x="101" y="33"/>
                    </a:lnTo>
                    <a:close/>
                    <a:moveTo>
                      <a:pt x="101" y="33"/>
                    </a:moveTo>
                    <a:lnTo>
                      <a:pt x="101" y="33"/>
                    </a:lnTo>
                    <a:lnTo>
                      <a:pt x="101" y="33"/>
                    </a:lnTo>
                    <a:lnTo>
                      <a:pt x="101" y="33"/>
                    </a:lnTo>
                    <a:close/>
                    <a:moveTo>
                      <a:pt x="104" y="26"/>
                    </a:moveTo>
                    <a:lnTo>
                      <a:pt x="101" y="30"/>
                    </a:lnTo>
                    <a:lnTo>
                      <a:pt x="101" y="30"/>
                    </a:lnTo>
                    <a:lnTo>
                      <a:pt x="104" y="26"/>
                    </a:lnTo>
                    <a:lnTo>
                      <a:pt x="104" y="26"/>
                    </a:lnTo>
                    <a:close/>
                    <a:moveTo>
                      <a:pt x="120" y="0"/>
                    </a:moveTo>
                    <a:lnTo>
                      <a:pt x="115" y="7"/>
                    </a:lnTo>
                    <a:lnTo>
                      <a:pt x="115" y="7"/>
                    </a:lnTo>
                    <a:lnTo>
                      <a:pt x="120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8" name="Freeform 9373"/>
              <p:cNvSpPr>
                <a:spLocks noEditPoints="1"/>
              </p:cNvSpPr>
              <p:nvPr/>
            </p:nvSpPr>
            <p:spPr bwMode="auto">
              <a:xfrm>
                <a:off x="-604" y="3552"/>
                <a:ext cx="120" cy="196"/>
              </a:xfrm>
              <a:custGeom>
                <a:avLst/>
                <a:gdLst>
                  <a:gd name="T0" fmla="*/ 0 w 120"/>
                  <a:gd name="T1" fmla="*/ 196 h 196"/>
                  <a:gd name="T2" fmla="*/ 7 w 120"/>
                  <a:gd name="T3" fmla="*/ 186 h 196"/>
                  <a:gd name="T4" fmla="*/ 23 w 120"/>
                  <a:gd name="T5" fmla="*/ 156 h 196"/>
                  <a:gd name="T6" fmla="*/ 14 w 120"/>
                  <a:gd name="T7" fmla="*/ 175 h 196"/>
                  <a:gd name="T8" fmla="*/ 23 w 120"/>
                  <a:gd name="T9" fmla="*/ 156 h 196"/>
                  <a:gd name="T10" fmla="*/ 23 w 120"/>
                  <a:gd name="T11" fmla="*/ 156 h 196"/>
                  <a:gd name="T12" fmla="*/ 23 w 120"/>
                  <a:gd name="T13" fmla="*/ 156 h 196"/>
                  <a:gd name="T14" fmla="*/ 23 w 120"/>
                  <a:gd name="T15" fmla="*/ 156 h 196"/>
                  <a:gd name="T16" fmla="*/ 26 w 120"/>
                  <a:gd name="T17" fmla="*/ 156 h 196"/>
                  <a:gd name="T18" fmla="*/ 30 w 120"/>
                  <a:gd name="T19" fmla="*/ 146 h 196"/>
                  <a:gd name="T20" fmla="*/ 40 w 120"/>
                  <a:gd name="T21" fmla="*/ 132 h 196"/>
                  <a:gd name="T22" fmla="*/ 40 w 120"/>
                  <a:gd name="T23" fmla="*/ 130 h 196"/>
                  <a:gd name="T24" fmla="*/ 42 w 120"/>
                  <a:gd name="T25" fmla="*/ 130 h 196"/>
                  <a:gd name="T26" fmla="*/ 47 w 120"/>
                  <a:gd name="T27" fmla="*/ 118 h 196"/>
                  <a:gd name="T28" fmla="*/ 47 w 120"/>
                  <a:gd name="T29" fmla="*/ 120 h 196"/>
                  <a:gd name="T30" fmla="*/ 47 w 120"/>
                  <a:gd name="T31" fmla="*/ 118 h 196"/>
                  <a:gd name="T32" fmla="*/ 47 w 120"/>
                  <a:gd name="T33" fmla="*/ 118 h 196"/>
                  <a:gd name="T34" fmla="*/ 49 w 120"/>
                  <a:gd name="T35" fmla="*/ 115 h 196"/>
                  <a:gd name="T36" fmla="*/ 54 w 120"/>
                  <a:gd name="T37" fmla="*/ 108 h 196"/>
                  <a:gd name="T38" fmla="*/ 49 w 120"/>
                  <a:gd name="T39" fmla="*/ 115 h 196"/>
                  <a:gd name="T40" fmla="*/ 54 w 120"/>
                  <a:gd name="T41" fmla="*/ 108 h 196"/>
                  <a:gd name="T42" fmla="*/ 54 w 120"/>
                  <a:gd name="T43" fmla="*/ 108 h 196"/>
                  <a:gd name="T44" fmla="*/ 54 w 120"/>
                  <a:gd name="T45" fmla="*/ 106 h 196"/>
                  <a:gd name="T46" fmla="*/ 59 w 120"/>
                  <a:gd name="T47" fmla="*/ 101 h 196"/>
                  <a:gd name="T48" fmla="*/ 59 w 120"/>
                  <a:gd name="T49" fmla="*/ 99 h 196"/>
                  <a:gd name="T50" fmla="*/ 59 w 120"/>
                  <a:gd name="T51" fmla="*/ 99 h 196"/>
                  <a:gd name="T52" fmla="*/ 59 w 120"/>
                  <a:gd name="T53" fmla="*/ 99 h 196"/>
                  <a:gd name="T54" fmla="*/ 61 w 120"/>
                  <a:gd name="T55" fmla="*/ 97 h 196"/>
                  <a:gd name="T56" fmla="*/ 61 w 120"/>
                  <a:gd name="T57" fmla="*/ 97 h 196"/>
                  <a:gd name="T58" fmla="*/ 61 w 120"/>
                  <a:gd name="T59" fmla="*/ 97 h 196"/>
                  <a:gd name="T60" fmla="*/ 61 w 120"/>
                  <a:gd name="T61" fmla="*/ 97 h 196"/>
                  <a:gd name="T62" fmla="*/ 63 w 120"/>
                  <a:gd name="T63" fmla="*/ 94 h 196"/>
                  <a:gd name="T64" fmla="*/ 66 w 120"/>
                  <a:gd name="T65" fmla="*/ 90 h 196"/>
                  <a:gd name="T66" fmla="*/ 63 w 120"/>
                  <a:gd name="T67" fmla="*/ 92 h 196"/>
                  <a:gd name="T68" fmla="*/ 66 w 120"/>
                  <a:gd name="T69" fmla="*/ 90 h 196"/>
                  <a:gd name="T70" fmla="*/ 66 w 120"/>
                  <a:gd name="T71" fmla="*/ 90 h 196"/>
                  <a:gd name="T72" fmla="*/ 73 w 120"/>
                  <a:gd name="T73" fmla="*/ 75 h 196"/>
                  <a:gd name="T74" fmla="*/ 68 w 120"/>
                  <a:gd name="T75" fmla="*/ 87 h 196"/>
                  <a:gd name="T76" fmla="*/ 73 w 120"/>
                  <a:gd name="T77" fmla="*/ 75 h 196"/>
                  <a:gd name="T78" fmla="*/ 80 w 120"/>
                  <a:gd name="T79" fmla="*/ 66 h 196"/>
                  <a:gd name="T80" fmla="*/ 82 w 120"/>
                  <a:gd name="T81" fmla="*/ 64 h 196"/>
                  <a:gd name="T82" fmla="*/ 82 w 120"/>
                  <a:gd name="T83" fmla="*/ 61 h 196"/>
                  <a:gd name="T84" fmla="*/ 82 w 120"/>
                  <a:gd name="T85" fmla="*/ 64 h 196"/>
                  <a:gd name="T86" fmla="*/ 82 w 120"/>
                  <a:gd name="T87" fmla="*/ 61 h 196"/>
                  <a:gd name="T88" fmla="*/ 89 w 120"/>
                  <a:gd name="T89" fmla="*/ 52 h 196"/>
                  <a:gd name="T90" fmla="*/ 89 w 120"/>
                  <a:gd name="T91" fmla="*/ 49 h 196"/>
                  <a:gd name="T92" fmla="*/ 99 w 120"/>
                  <a:gd name="T93" fmla="*/ 33 h 196"/>
                  <a:gd name="T94" fmla="*/ 96 w 120"/>
                  <a:gd name="T95" fmla="*/ 38 h 196"/>
                  <a:gd name="T96" fmla="*/ 99 w 120"/>
                  <a:gd name="T97" fmla="*/ 33 h 196"/>
                  <a:gd name="T98" fmla="*/ 101 w 120"/>
                  <a:gd name="T99" fmla="*/ 33 h 196"/>
                  <a:gd name="T100" fmla="*/ 101 w 120"/>
                  <a:gd name="T101" fmla="*/ 33 h 196"/>
                  <a:gd name="T102" fmla="*/ 101 w 120"/>
                  <a:gd name="T103" fmla="*/ 33 h 196"/>
                  <a:gd name="T104" fmla="*/ 104 w 120"/>
                  <a:gd name="T105" fmla="*/ 26 h 196"/>
                  <a:gd name="T106" fmla="*/ 101 w 120"/>
                  <a:gd name="T107" fmla="*/ 30 h 196"/>
                  <a:gd name="T108" fmla="*/ 104 w 120"/>
                  <a:gd name="T109" fmla="*/ 26 h 196"/>
                  <a:gd name="T110" fmla="*/ 115 w 120"/>
                  <a:gd name="T111" fmla="*/ 7 h 196"/>
                  <a:gd name="T112" fmla="*/ 120 w 120"/>
                  <a:gd name="T113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0" h="196">
                    <a:moveTo>
                      <a:pt x="7" y="186"/>
                    </a:moveTo>
                    <a:lnTo>
                      <a:pt x="0" y="196"/>
                    </a:lnTo>
                    <a:lnTo>
                      <a:pt x="0" y="196"/>
                    </a:lnTo>
                    <a:lnTo>
                      <a:pt x="7" y="186"/>
                    </a:lnTo>
                    <a:lnTo>
                      <a:pt x="7" y="186"/>
                    </a:lnTo>
                    <a:moveTo>
                      <a:pt x="23" y="156"/>
                    </a:moveTo>
                    <a:lnTo>
                      <a:pt x="14" y="175"/>
                    </a:lnTo>
                    <a:lnTo>
                      <a:pt x="14" y="175"/>
                    </a:lnTo>
                    <a:lnTo>
                      <a:pt x="23" y="156"/>
                    </a:lnTo>
                    <a:lnTo>
                      <a:pt x="23" y="156"/>
                    </a:lnTo>
                    <a:moveTo>
                      <a:pt x="23" y="156"/>
                    </a:moveTo>
                    <a:lnTo>
                      <a:pt x="23" y="156"/>
                    </a:lnTo>
                    <a:lnTo>
                      <a:pt x="23" y="156"/>
                    </a:lnTo>
                    <a:lnTo>
                      <a:pt x="23" y="156"/>
                    </a:lnTo>
                    <a:moveTo>
                      <a:pt x="26" y="156"/>
                    </a:moveTo>
                    <a:lnTo>
                      <a:pt x="23" y="156"/>
                    </a:lnTo>
                    <a:lnTo>
                      <a:pt x="26" y="156"/>
                    </a:lnTo>
                    <a:lnTo>
                      <a:pt x="26" y="156"/>
                    </a:lnTo>
                    <a:moveTo>
                      <a:pt x="40" y="132"/>
                    </a:moveTo>
                    <a:lnTo>
                      <a:pt x="30" y="146"/>
                    </a:lnTo>
                    <a:lnTo>
                      <a:pt x="30" y="146"/>
                    </a:lnTo>
                    <a:lnTo>
                      <a:pt x="40" y="132"/>
                    </a:lnTo>
                    <a:moveTo>
                      <a:pt x="42" y="130"/>
                    </a:moveTo>
                    <a:lnTo>
                      <a:pt x="40" y="130"/>
                    </a:lnTo>
                    <a:lnTo>
                      <a:pt x="40" y="130"/>
                    </a:lnTo>
                    <a:lnTo>
                      <a:pt x="42" y="130"/>
                    </a:lnTo>
                    <a:lnTo>
                      <a:pt x="42" y="130"/>
                    </a:lnTo>
                    <a:moveTo>
                      <a:pt x="47" y="118"/>
                    </a:moveTo>
                    <a:lnTo>
                      <a:pt x="47" y="120"/>
                    </a:lnTo>
                    <a:lnTo>
                      <a:pt x="47" y="120"/>
                    </a:lnTo>
                    <a:lnTo>
                      <a:pt x="47" y="118"/>
                    </a:lnTo>
                    <a:lnTo>
                      <a:pt x="47" y="118"/>
                    </a:lnTo>
                    <a:moveTo>
                      <a:pt x="49" y="115"/>
                    </a:moveTo>
                    <a:lnTo>
                      <a:pt x="47" y="118"/>
                    </a:lnTo>
                    <a:lnTo>
                      <a:pt x="47" y="118"/>
                    </a:lnTo>
                    <a:lnTo>
                      <a:pt x="49" y="115"/>
                    </a:lnTo>
                    <a:lnTo>
                      <a:pt x="49" y="115"/>
                    </a:lnTo>
                    <a:moveTo>
                      <a:pt x="54" y="108"/>
                    </a:moveTo>
                    <a:lnTo>
                      <a:pt x="49" y="115"/>
                    </a:lnTo>
                    <a:lnTo>
                      <a:pt x="49" y="115"/>
                    </a:lnTo>
                    <a:lnTo>
                      <a:pt x="54" y="108"/>
                    </a:lnTo>
                    <a:lnTo>
                      <a:pt x="54" y="108"/>
                    </a:lnTo>
                    <a:moveTo>
                      <a:pt x="54" y="106"/>
                    </a:moveTo>
                    <a:lnTo>
                      <a:pt x="54" y="108"/>
                    </a:lnTo>
                    <a:lnTo>
                      <a:pt x="54" y="106"/>
                    </a:lnTo>
                    <a:lnTo>
                      <a:pt x="54" y="106"/>
                    </a:lnTo>
                    <a:moveTo>
                      <a:pt x="59" y="99"/>
                    </a:moveTo>
                    <a:lnTo>
                      <a:pt x="59" y="101"/>
                    </a:lnTo>
                    <a:lnTo>
                      <a:pt x="59" y="99"/>
                    </a:lnTo>
                    <a:lnTo>
                      <a:pt x="59" y="99"/>
                    </a:lnTo>
                    <a:moveTo>
                      <a:pt x="59" y="99"/>
                    </a:moveTo>
                    <a:lnTo>
                      <a:pt x="59" y="99"/>
                    </a:lnTo>
                    <a:lnTo>
                      <a:pt x="59" y="99"/>
                    </a:lnTo>
                    <a:lnTo>
                      <a:pt x="59" y="99"/>
                    </a:lnTo>
                    <a:lnTo>
                      <a:pt x="59" y="99"/>
                    </a:lnTo>
                    <a:moveTo>
                      <a:pt x="61" y="97"/>
                    </a:moveTo>
                    <a:lnTo>
                      <a:pt x="61" y="97"/>
                    </a:lnTo>
                    <a:lnTo>
                      <a:pt x="61" y="97"/>
                    </a:lnTo>
                    <a:lnTo>
                      <a:pt x="61" y="97"/>
                    </a:lnTo>
                    <a:lnTo>
                      <a:pt x="61" y="97"/>
                    </a:lnTo>
                    <a:moveTo>
                      <a:pt x="63" y="94"/>
                    </a:moveTo>
                    <a:lnTo>
                      <a:pt x="61" y="97"/>
                    </a:lnTo>
                    <a:lnTo>
                      <a:pt x="61" y="97"/>
                    </a:lnTo>
                    <a:lnTo>
                      <a:pt x="63" y="94"/>
                    </a:lnTo>
                    <a:lnTo>
                      <a:pt x="63" y="94"/>
                    </a:lnTo>
                    <a:moveTo>
                      <a:pt x="66" y="90"/>
                    </a:moveTo>
                    <a:lnTo>
                      <a:pt x="63" y="92"/>
                    </a:lnTo>
                    <a:lnTo>
                      <a:pt x="63" y="92"/>
                    </a:lnTo>
                    <a:lnTo>
                      <a:pt x="66" y="90"/>
                    </a:lnTo>
                    <a:moveTo>
                      <a:pt x="66" y="90"/>
                    </a:moveTo>
                    <a:lnTo>
                      <a:pt x="66" y="90"/>
                    </a:lnTo>
                    <a:lnTo>
                      <a:pt x="66" y="90"/>
                    </a:lnTo>
                    <a:lnTo>
                      <a:pt x="66" y="90"/>
                    </a:lnTo>
                    <a:moveTo>
                      <a:pt x="73" y="75"/>
                    </a:moveTo>
                    <a:lnTo>
                      <a:pt x="68" y="87"/>
                    </a:lnTo>
                    <a:lnTo>
                      <a:pt x="68" y="87"/>
                    </a:lnTo>
                    <a:lnTo>
                      <a:pt x="73" y="75"/>
                    </a:lnTo>
                    <a:lnTo>
                      <a:pt x="73" y="75"/>
                    </a:lnTo>
                    <a:moveTo>
                      <a:pt x="82" y="64"/>
                    </a:moveTo>
                    <a:lnTo>
                      <a:pt x="80" y="66"/>
                    </a:lnTo>
                    <a:lnTo>
                      <a:pt x="80" y="66"/>
                    </a:lnTo>
                    <a:lnTo>
                      <a:pt x="82" y="64"/>
                    </a:lnTo>
                    <a:lnTo>
                      <a:pt x="82" y="64"/>
                    </a:lnTo>
                    <a:moveTo>
                      <a:pt x="82" y="61"/>
                    </a:moveTo>
                    <a:lnTo>
                      <a:pt x="82" y="64"/>
                    </a:lnTo>
                    <a:lnTo>
                      <a:pt x="82" y="64"/>
                    </a:lnTo>
                    <a:lnTo>
                      <a:pt x="82" y="61"/>
                    </a:lnTo>
                    <a:lnTo>
                      <a:pt x="82" y="61"/>
                    </a:lnTo>
                    <a:moveTo>
                      <a:pt x="89" y="49"/>
                    </a:moveTo>
                    <a:lnTo>
                      <a:pt x="89" y="52"/>
                    </a:lnTo>
                    <a:lnTo>
                      <a:pt x="89" y="52"/>
                    </a:lnTo>
                    <a:lnTo>
                      <a:pt x="89" y="49"/>
                    </a:lnTo>
                    <a:lnTo>
                      <a:pt x="89" y="49"/>
                    </a:lnTo>
                    <a:moveTo>
                      <a:pt x="99" y="33"/>
                    </a:moveTo>
                    <a:lnTo>
                      <a:pt x="96" y="38"/>
                    </a:lnTo>
                    <a:lnTo>
                      <a:pt x="96" y="38"/>
                    </a:lnTo>
                    <a:lnTo>
                      <a:pt x="99" y="33"/>
                    </a:lnTo>
                    <a:lnTo>
                      <a:pt x="99" y="33"/>
                    </a:lnTo>
                    <a:moveTo>
                      <a:pt x="101" y="33"/>
                    </a:moveTo>
                    <a:lnTo>
                      <a:pt x="101" y="33"/>
                    </a:lnTo>
                    <a:lnTo>
                      <a:pt x="101" y="33"/>
                    </a:lnTo>
                    <a:moveTo>
                      <a:pt x="101" y="33"/>
                    </a:moveTo>
                    <a:lnTo>
                      <a:pt x="101" y="33"/>
                    </a:lnTo>
                    <a:lnTo>
                      <a:pt x="101" y="33"/>
                    </a:lnTo>
                    <a:lnTo>
                      <a:pt x="101" y="33"/>
                    </a:lnTo>
                    <a:moveTo>
                      <a:pt x="104" y="26"/>
                    </a:moveTo>
                    <a:lnTo>
                      <a:pt x="101" y="30"/>
                    </a:lnTo>
                    <a:lnTo>
                      <a:pt x="101" y="30"/>
                    </a:lnTo>
                    <a:lnTo>
                      <a:pt x="104" y="26"/>
                    </a:lnTo>
                    <a:lnTo>
                      <a:pt x="104" y="26"/>
                    </a:lnTo>
                    <a:moveTo>
                      <a:pt x="120" y="0"/>
                    </a:moveTo>
                    <a:lnTo>
                      <a:pt x="115" y="7"/>
                    </a:lnTo>
                    <a:lnTo>
                      <a:pt x="115" y="7"/>
                    </a:lnTo>
                    <a:lnTo>
                      <a:pt x="120" y="0"/>
                    </a:lnTo>
                    <a:lnTo>
                      <a:pt x="12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9" name="Freeform 9374"/>
              <p:cNvSpPr>
                <a:spLocks noEditPoints="1"/>
              </p:cNvSpPr>
              <p:nvPr/>
            </p:nvSpPr>
            <p:spPr bwMode="auto">
              <a:xfrm>
                <a:off x="-557" y="3667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3 h 3"/>
                  <a:gd name="T6" fmla="*/ 0 w 2"/>
                  <a:gd name="T7" fmla="*/ 3 h 3"/>
                  <a:gd name="T8" fmla="*/ 0 w 2"/>
                  <a:gd name="T9" fmla="*/ 3 h 3"/>
                  <a:gd name="T10" fmla="*/ 2 w 2"/>
                  <a:gd name="T11" fmla="*/ 0 h 3"/>
                  <a:gd name="T12" fmla="*/ 2 w 2"/>
                  <a:gd name="T13" fmla="*/ 0 h 3"/>
                  <a:gd name="T14" fmla="*/ 2 w 2"/>
                  <a:gd name="T15" fmla="*/ 0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0" name="Freeform 9375"/>
              <p:cNvSpPr>
                <a:spLocks noEditPoints="1"/>
              </p:cNvSpPr>
              <p:nvPr/>
            </p:nvSpPr>
            <p:spPr bwMode="auto">
              <a:xfrm>
                <a:off x="-557" y="3667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3 h 3"/>
                  <a:gd name="T6" fmla="*/ 0 w 2"/>
                  <a:gd name="T7" fmla="*/ 3 h 3"/>
                  <a:gd name="T8" fmla="*/ 0 w 2"/>
                  <a:gd name="T9" fmla="*/ 3 h 3"/>
                  <a:gd name="T10" fmla="*/ 2 w 2"/>
                  <a:gd name="T11" fmla="*/ 0 h 3"/>
                  <a:gd name="T12" fmla="*/ 2 w 2"/>
                  <a:gd name="T13" fmla="*/ 0 h 3"/>
                  <a:gd name="T14" fmla="*/ 2 w 2"/>
                  <a:gd name="T15" fmla="*/ 0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1" name="Line 9376"/>
              <p:cNvSpPr>
                <a:spLocks noChangeShapeType="1"/>
              </p:cNvSpPr>
              <p:nvPr/>
            </p:nvSpPr>
            <p:spPr bwMode="auto">
              <a:xfrm>
                <a:off x="-538" y="364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2" name="Line 9377"/>
              <p:cNvSpPr>
                <a:spLocks noChangeShapeType="1"/>
              </p:cNvSpPr>
              <p:nvPr/>
            </p:nvSpPr>
            <p:spPr bwMode="auto">
              <a:xfrm>
                <a:off x="-538" y="364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3" name="Freeform 9378"/>
              <p:cNvSpPr>
                <a:spLocks noEditPoints="1"/>
              </p:cNvSpPr>
              <p:nvPr/>
            </p:nvSpPr>
            <p:spPr bwMode="auto">
              <a:xfrm>
                <a:off x="-581" y="3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4" name="Freeform 9379"/>
              <p:cNvSpPr>
                <a:spLocks noEditPoints="1"/>
              </p:cNvSpPr>
              <p:nvPr/>
            </p:nvSpPr>
            <p:spPr bwMode="auto">
              <a:xfrm>
                <a:off x="-581" y="3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5" name="Freeform 9380"/>
              <p:cNvSpPr>
                <a:spLocks noEditPoints="1"/>
              </p:cNvSpPr>
              <p:nvPr/>
            </p:nvSpPr>
            <p:spPr bwMode="auto">
              <a:xfrm>
                <a:off x="-607" y="3535"/>
                <a:ext cx="133" cy="217"/>
              </a:xfrm>
              <a:custGeom>
                <a:avLst/>
                <a:gdLst>
                  <a:gd name="T0" fmla="*/ 0 w 133"/>
                  <a:gd name="T1" fmla="*/ 217 h 217"/>
                  <a:gd name="T2" fmla="*/ 3 w 133"/>
                  <a:gd name="T3" fmla="*/ 213 h 217"/>
                  <a:gd name="T4" fmla="*/ 10 w 133"/>
                  <a:gd name="T5" fmla="*/ 203 h 217"/>
                  <a:gd name="T6" fmla="*/ 17 w 133"/>
                  <a:gd name="T7" fmla="*/ 192 h 217"/>
                  <a:gd name="T8" fmla="*/ 33 w 133"/>
                  <a:gd name="T9" fmla="*/ 163 h 217"/>
                  <a:gd name="T10" fmla="*/ 29 w 133"/>
                  <a:gd name="T11" fmla="*/ 173 h 217"/>
                  <a:gd name="T12" fmla="*/ 33 w 133"/>
                  <a:gd name="T13" fmla="*/ 163 h 217"/>
                  <a:gd name="T14" fmla="*/ 43 w 133"/>
                  <a:gd name="T15" fmla="*/ 149 h 217"/>
                  <a:gd name="T16" fmla="*/ 43 w 133"/>
                  <a:gd name="T17" fmla="*/ 147 h 217"/>
                  <a:gd name="T18" fmla="*/ 45 w 133"/>
                  <a:gd name="T19" fmla="*/ 147 h 217"/>
                  <a:gd name="T20" fmla="*/ 50 w 133"/>
                  <a:gd name="T21" fmla="*/ 137 h 217"/>
                  <a:gd name="T22" fmla="*/ 57 w 133"/>
                  <a:gd name="T23" fmla="*/ 125 h 217"/>
                  <a:gd name="T24" fmla="*/ 57 w 133"/>
                  <a:gd name="T25" fmla="*/ 125 h 217"/>
                  <a:gd name="T26" fmla="*/ 62 w 133"/>
                  <a:gd name="T27" fmla="*/ 118 h 217"/>
                  <a:gd name="T28" fmla="*/ 57 w 133"/>
                  <a:gd name="T29" fmla="*/ 123 h 217"/>
                  <a:gd name="T30" fmla="*/ 62 w 133"/>
                  <a:gd name="T31" fmla="*/ 116 h 217"/>
                  <a:gd name="T32" fmla="*/ 62 w 133"/>
                  <a:gd name="T33" fmla="*/ 116 h 217"/>
                  <a:gd name="T34" fmla="*/ 62 w 133"/>
                  <a:gd name="T35" fmla="*/ 116 h 217"/>
                  <a:gd name="T36" fmla="*/ 62 w 133"/>
                  <a:gd name="T37" fmla="*/ 116 h 217"/>
                  <a:gd name="T38" fmla="*/ 64 w 133"/>
                  <a:gd name="T39" fmla="*/ 114 h 217"/>
                  <a:gd name="T40" fmla="*/ 64 w 133"/>
                  <a:gd name="T41" fmla="*/ 114 h 217"/>
                  <a:gd name="T42" fmla="*/ 64 w 133"/>
                  <a:gd name="T43" fmla="*/ 114 h 217"/>
                  <a:gd name="T44" fmla="*/ 64 w 133"/>
                  <a:gd name="T45" fmla="*/ 114 h 217"/>
                  <a:gd name="T46" fmla="*/ 66 w 133"/>
                  <a:gd name="T47" fmla="*/ 111 h 217"/>
                  <a:gd name="T48" fmla="*/ 66 w 133"/>
                  <a:gd name="T49" fmla="*/ 109 h 217"/>
                  <a:gd name="T50" fmla="*/ 71 w 133"/>
                  <a:gd name="T51" fmla="*/ 104 h 217"/>
                  <a:gd name="T52" fmla="*/ 69 w 133"/>
                  <a:gd name="T53" fmla="*/ 107 h 217"/>
                  <a:gd name="T54" fmla="*/ 71 w 133"/>
                  <a:gd name="T55" fmla="*/ 104 h 217"/>
                  <a:gd name="T56" fmla="*/ 76 w 133"/>
                  <a:gd name="T57" fmla="*/ 92 h 217"/>
                  <a:gd name="T58" fmla="*/ 83 w 133"/>
                  <a:gd name="T59" fmla="*/ 83 h 217"/>
                  <a:gd name="T60" fmla="*/ 85 w 133"/>
                  <a:gd name="T61" fmla="*/ 81 h 217"/>
                  <a:gd name="T62" fmla="*/ 85 w 133"/>
                  <a:gd name="T63" fmla="*/ 81 h 217"/>
                  <a:gd name="T64" fmla="*/ 85 w 133"/>
                  <a:gd name="T65" fmla="*/ 81 h 217"/>
                  <a:gd name="T66" fmla="*/ 85 w 133"/>
                  <a:gd name="T67" fmla="*/ 78 h 217"/>
                  <a:gd name="T68" fmla="*/ 92 w 133"/>
                  <a:gd name="T69" fmla="*/ 69 h 217"/>
                  <a:gd name="T70" fmla="*/ 99 w 133"/>
                  <a:gd name="T71" fmla="*/ 55 h 217"/>
                  <a:gd name="T72" fmla="*/ 92 w 133"/>
                  <a:gd name="T73" fmla="*/ 66 h 217"/>
                  <a:gd name="T74" fmla="*/ 99 w 133"/>
                  <a:gd name="T75" fmla="*/ 55 h 217"/>
                  <a:gd name="T76" fmla="*/ 102 w 133"/>
                  <a:gd name="T77" fmla="*/ 50 h 217"/>
                  <a:gd name="T78" fmla="*/ 104 w 133"/>
                  <a:gd name="T79" fmla="*/ 50 h 217"/>
                  <a:gd name="T80" fmla="*/ 104 w 133"/>
                  <a:gd name="T81" fmla="*/ 50 h 217"/>
                  <a:gd name="T82" fmla="*/ 104 w 133"/>
                  <a:gd name="T83" fmla="*/ 50 h 217"/>
                  <a:gd name="T84" fmla="*/ 104 w 133"/>
                  <a:gd name="T85" fmla="*/ 50 h 217"/>
                  <a:gd name="T86" fmla="*/ 104 w 133"/>
                  <a:gd name="T87" fmla="*/ 47 h 217"/>
                  <a:gd name="T88" fmla="*/ 107 w 133"/>
                  <a:gd name="T89" fmla="*/ 43 h 217"/>
                  <a:gd name="T90" fmla="*/ 118 w 133"/>
                  <a:gd name="T91" fmla="*/ 24 h 217"/>
                  <a:gd name="T92" fmla="*/ 133 w 133"/>
                  <a:gd name="T93" fmla="*/ 0 h 217"/>
                  <a:gd name="T94" fmla="*/ 123 w 133"/>
                  <a:gd name="T95" fmla="*/ 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3" h="217">
                    <a:moveTo>
                      <a:pt x="3" y="213"/>
                    </a:moveTo>
                    <a:lnTo>
                      <a:pt x="0" y="217"/>
                    </a:lnTo>
                    <a:lnTo>
                      <a:pt x="3" y="213"/>
                    </a:lnTo>
                    <a:lnTo>
                      <a:pt x="3" y="213"/>
                    </a:lnTo>
                    <a:close/>
                    <a:moveTo>
                      <a:pt x="17" y="192"/>
                    </a:moveTo>
                    <a:lnTo>
                      <a:pt x="10" y="203"/>
                    </a:lnTo>
                    <a:lnTo>
                      <a:pt x="10" y="203"/>
                    </a:lnTo>
                    <a:lnTo>
                      <a:pt x="17" y="192"/>
                    </a:lnTo>
                    <a:lnTo>
                      <a:pt x="17" y="192"/>
                    </a:lnTo>
                    <a:close/>
                    <a:moveTo>
                      <a:pt x="33" y="163"/>
                    </a:moveTo>
                    <a:lnTo>
                      <a:pt x="29" y="173"/>
                    </a:lnTo>
                    <a:lnTo>
                      <a:pt x="29" y="173"/>
                    </a:lnTo>
                    <a:lnTo>
                      <a:pt x="33" y="163"/>
                    </a:lnTo>
                    <a:lnTo>
                      <a:pt x="33" y="163"/>
                    </a:lnTo>
                    <a:close/>
                    <a:moveTo>
                      <a:pt x="43" y="147"/>
                    </a:moveTo>
                    <a:lnTo>
                      <a:pt x="43" y="149"/>
                    </a:lnTo>
                    <a:lnTo>
                      <a:pt x="43" y="147"/>
                    </a:lnTo>
                    <a:lnTo>
                      <a:pt x="43" y="147"/>
                    </a:lnTo>
                    <a:close/>
                    <a:moveTo>
                      <a:pt x="50" y="137"/>
                    </a:moveTo>
                    <a:lnTo>
                      <a:pt x="45" y="147"/>
                    </a:lnTo>
                    <a:lnTo>
                      <a:pt x="45" y="147"/>
                    </a:lnTo>
                    <a:lnTo>
                      <a:pt x="50" y="137"/>
                    </a:lnTo>
                    <a:lnTo>
                      <a:pt x="50" y="137"/>
                    </a:lnTo>
                    <a:close/>
                    <a:moveTo>
                      <a:pt x="57" y="125"/>
                    </a:moveTo>
                    <a:lnTo>
                      <a:pt x="57" y="125"/>
                    </a:lnTo>
                    <a:lnTo>
                      <a:pt x="57" y="125"/>
                    </a:lnTo>
                    <a:lnTo>
                      <a:pt x="57" y="125"/>
                    </a:lnTo>
                    <a:close/>
                    <a:moveTo>
                      <a:pt x="62" y="118"/>
                    </a:moveTo>
                    <a:lnTo>
                      <a:pt x="57" y="123"/>
                    </a:lnTo>
                    <a:lnTo>
                      <a:pt x="57" y="123"/>
                    </a:lnTo>
                    <a:lnTo>
                      <a:pt x="62" y="118"/>
                    </a:lnTo>
                    <a:close/>
                    <a:moveTo>
                      <a:pt x="62" y="116"/>
                    </a:moveTo>
                    <a:lnTo>
                      <a:pt x="62" y="116"/>
                    </a:lnTo>
                    <a:lnTo>
                      <a:pt x="62" y="116"/>
                    </a:lnTo>
                    <a:lnTo>
                      <a:pt x="62" y="116"/>
                    </a:lnTo>
                    <a:lnTo>
                      <a:pt x="62" y="116"/>
                    </a:lnTo>
                    <a:close/>
                    <a:moveTo>
                      <a:pt x="64" y="114"/>
                    </a:moveTo>
                    <a:lnTo>
                      <a:pt x="62" y="116"/>
                    </a:lnTo>
                    <a:lnTo>
                      <a:pt x="62" y="116"/>
                    </a:lnTo>
                    <a:lnTo>
                      <a:pt x="64" y="114"/>
                    </a:lnTo>
                    <a:lnTo>
                      <a:pt x="64" y="114"/>
                    </a:lnTo>
                    <a:close/>
                    <a:moveTo>
                      <a:pt x="64" y="114"/>
                    </a:moveTo>
                    <a:lnTo>
                      <a:pt x="64" y="114"/>
                    </a:lnTo>
                    <a:lnTo>
                      <a:pt x="64" y="114"/>
                    </a:lnTo>
                    <a:lnTo>
                      <a:pt x="64" y="114"/>
                    </a:lnTo>
                    <a:lnTo>
                      <a:pt x="64" y="114"/>
                    </a:lnTo>
                    <a:close/>
                    <a:moveTo>
                      <a:pt x="66" y="109"/>
                    </a:moveTo>
                    <a:lnTo>
                      <a:pt x="66" y="111"/>
                    </a:lnTo>
                    <a:lnTo>
                      <a:pt x="66" y="111"/>
                    </a:lnTo>
                    <a:lnTo>
                      <a:pt x="66" y="109"/>
                    </a:lnTo>
                    <a:lnTo>
                      <a:pt x="66" y="109"/>
                    </a:lnTo>
                    <a:close/>
                    <a:moveTo>
                      <a:pt x="71" y="104"/>
                    </a:moveTo>
                    <a:lnTo>
                      <a:pt x="69" y="107"/>
                    </a:lnTo>
                    <a:lnTo>
                      <a:pt x="69" y="107"/>
                    </a:lnTo>
                    <a:lnTo>
                      <a:pt x="71" y="104"/>
                    </a:lnTo>
                    <a:lnTo>
                      <a:pt x="71" y="104"/>
                    </a:lnTo>
                    <a:close/>
                    <a:moveTo>
                      <a:pt x="83" y="83"/>
                    </a:moveTo>
                    <a:lnTo>
                      <a:pt x="76" y="92"/>
                    </a:lnTo>
                    <a:lnTo>
                      <a:pt x="76" y="92"/>
                    </a:lnTo>
                    <a:lnTo>
                      <a:pt x="83" y="83"/>
                    </a:lnTo>
                    <a:lnTo>
                      <a:pt x="83" y="83"/>
                    </a:lnTo>
                    <a:close/>
                    <a:moveTo>
                      <a:pt x="85" y="81"/>
                    </a:moveTo>
                    <a:lnTo>
                      <a:pt x="85" y="81"/>
                    </a:lnTo>
                    <a:lnTo>
                      <a:pt x="85" y="81"/>
                    </a:lnTo>
                    <a:lnTo>
                      <a:pt x="85" y="81"/>
                    </a:lnTo>
                    <a:lnTo>
                      <a:pt x="85" y="81"/>
                    </a:lnTo>
                    <a:close/>
                    <a:moveTo>
                      <a:pt x="92" y="69"/>
                    </a:moveTo>
                    <a:lnTo>
                      <a:pt x="85" y="78"/>
                    </a:lnTo>
                    <a:lnTo>
                      <a:pt x="85" y="78"/>
                    </a:lnTo>
                    <a:lnTo>
                      <a:pt x="92" y="69"/>
                    </a:lnTo>
                    <a:lnTo>
                      <a:pt x="92" y="69"/>
                    </a:lnTo>
                    <a:close/>
                    <a:moveTo>
                      <a:pt x="99" y="55"/>
                    </a:moveTo>
                    <a:lnTo>
                      <a:pt x="92" y="66"/>
                    </a:lnTo>
                    <a:lnTo>
                      <a:pt x="92" y="66"/>
                    </a:lnTo>
                    <a:lnTo>
                      <a:pt x="99" y="55"/>
                    </a:lnTo>
                    <a:lnTo>
                      <a:pt x="99" y="55"/>
                    </a:lnTo>
                    <a:close/>
                    <a:moveTo>
                      <a:pt x="104" y="50"/>
                    </a:moveTo>
                    <a:lnTo>
                      <a:pt x="102" y="50"/>
                    </a:lnTo>
                    <a:lnTo>
                      <a:pt x="102" y="50"/>
                    </a:lnTo>
                    <a:lnTo>
                      <a:pt x="104" y="50"/>
                    </a:lnTo>
                    <a:close/>
                    <a:moveTo>
                      <a:pt x="104" y="50"/>
                    </a:moveTo>
                    <a:lnTo>
                      <a:pt x="104" y="50"/>
                    </a:lnTo>
                    <a:lnTo>
                      <a:pt x="104" y="50"/>
                    </a:lnTo>
                    <a:lnTo>
                      <a:pt x="104" y="50"/>
                    </a:lnTo>
                    <a:close/>
                    <a:moveTo>
                      <a:pt x="104" y="47"/>
                    </a:moveTo>
                    <a:lnTo>
                      <a:pt x="104" y="50"/>
                    </a:lnTo>
                    <a:lnTo>
                      <a:pt x="104" y="47"/>
                    </a:lnTo>
                    <a:lnTo>
                      <a:pt x="104" y="47"/>
                    </a:lnTo>
                    <a:close/>
                    <a:moveTo>
                      <a:pt x="118" y="24"/>
                    </a:moveTo>
                    <a:lnTo>
                      <a:pt x="107" y="43"/>
                    </a:lnTo>
                    <a:lnTo>
                      <a:pt x="107" y="43"/>
                    </a:lnTo>
                    <a:lnTo>
                      <a:pt x="118" y="24"/>
                    </a:lnTo>
                    <a:lnTo>
                      <a:pt x="118" y="24"/>
                    </a:lnTo>
                    <a:close/>
                    <a:moveTo>
                      <a:pt x="133" y="0"/>
                    </a:moveTo>
                    <a:lnTo>
                      <a:pt x="123" y="17"/>
                    </a:lnTo>
                    <a:lnTo>
                      <a:pt x="123" y="17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6" name="Freeform 9381"/>
              <p:cNvSpPr>
                <a:spLocks noEditPoints="1"/>
              </p:cNvSpPr>
              <p:nvPr/>
            </p:nvSpPr>
            <p:spPr bwMode="auto">
              <a:xfrm>
                <a:off x="-607" y="3535"/>
                <a:ext cx="133" cy="217"/>
              </a:xfrm>
              <a:custGeom>
                <a:avLst/>
                <a:gdLst>
                  <a:gd name="T0" fmla="*/ 0 w 133"/>
                  <a:gd name="T1" fmla="*/ 217 h 217"/>
                  <a:gd name="T2" fmla="*/ 3 w 133"/>
                  <a:gd name="T3" fmla="*/ 213 h 217"/>
                  <a:gd name="T4" fmla="*/ 10 w 133"/>
                  <a:gd name="T5" fmla="*/ 203 h 217"/>
                  <a:gd name="T6" fmla="*/ 17 w 133"/>
                  <a:gd name="T7" fmla="*/ 192 h 217"/>
                  <a:gd name="T8" fmla="*/ 33 w 133"/>
                  <a:gd name="T9" fmla="*/ 163 h 217"/>
                  <a:gd name="T10" fmla="*/ 29 w 133"/>
                  <a:gd name="T11" fmla="*/ 173 h 217"/>
                  <a:gd name="T12" fmla="*/ 33 w 133"/>
                  <a:gd name="T13" fmla="*/ 163 h 217"/>
                  <a:gd name="T14" fmla="*/ 43 w 133"/>
                  <a:gd name="T15" fmla="*/ 149 h 217"/>
                  <a:gd name="T16" fmla="*/ 43 w 133"/>
                  <a:gd name="T17" fmla="*/ 147 h 217"/>
                  <a:gd name="T18" fmla="*/ 45 w 133"/>
                  <a:gd name="T19" fmla="*/ 147 h 217"/>
                  <a:gd name="T20" fmla="*/ 50 w 133"/>
                  <a:gd name="T21" fmla="*/ 137 h 217"/>
                  <a:gd name="T22" fmla="*/ 57 w 133"/>
                  <a:gd name="T23" fmla="*/ 125 h 217"/>
                  <a:gd name="T24" fmla="*/ 57 w 133"/>
                  <a:gd name="T25" fmla="*/ 125 h 217"/>
                  <a:gd name="T26" fmla="*/ 62 w 133"/>
                  <a:gd name="T27" fmla="*/ 118 h 217"/>
                  <a:gd name="T28" fmla="*/ 57 w 133"/>
                  <a:gd name="T29" fmla="*/ 123 h 217"/>
                  <a:gd name="T30" fmla="*/ 62 w 133"/>
                  <a:gd name="T31" fmla="*/ 116 h 217"/>
                  <a:gd name="T32" fmla="*/ 62 w 133"/>
                  <a:gd name="T33" fmla="*/ 116 h 217"/>
                  <a:gd name="T34" fmla="*/ 62 w 133"/>
                  <a:gd name="T35" fmla="*/ 116 h 217"/>
                  <a:gd name="T36" fmla="*/ 62 w 133"/>
                  <a:gd name="T37" fmla="*/ 116 h 217"/>
                  <a:gd name="T38" fmla="*/ 64 w 133"/>
                  <a:gd name="T39" fmla="*/ 114 h 217"/>
                  <a:gd name="T40" fmla="*/ 64 w 133"/>
                  <a:gd name="T41" fmla="*/ 114 h 217"/>
                  <a:gd name="T42" fmla="*/ 64 w 133"/>
                  <a:gd name="T43" fmla="*/ 114 h 217"/>
                  <a:gd name="T44" fmla="*/ 64 w 133"/>
                  <a:gd name="T45" fmla="*/ 114 h 217"/>
                  <a:gd name="T46" fmla="*/ 66 w 133"/>
                  <a:gd name="T47" fmla="*/ 111 h 217"/>
                  <a:gd name="T48" fmla="*/ 66 w 133"/>
                  <a:gd name="T49" fmla="*/ 109 h 217"/>
                  <a:gd name="T50" fmla="*/ 71 w 133"/>
                  <a:gd name="T51" fmla="*/ 104 h 217"/>
                  <a:gd name="T52" fmla="*/ 69 w 133"/>
                  <a:gd name="T53" fmla="*/ 107 h 217"/>
                  <a:gd name="T54" fmla="*/ 71 w 133"/>
                  <a:gd name="T55" fmla="*/ 104 h 217"/>
                  <a:gd name="T56" fmla="*/ 76 w 133"/>
                  <a:gd name="T57" fmla="*/ 92 h 217"/>
                  <a:gd name="T58" fmla="*/ 83 w 133"/>
                  <a:gd name="T59" fmla="*/ 83 h 217"/>
                  <a:gd name="T60" fmla="*/ 85 w 133"/>
                  <a:gd name="T61" fmla="*/ 81 h 217"/>
                  <a:gd name="T62" fmla="*/ 85 w 133"/>
                  <a:gd name="T63" fmla="*/ 81 h 217"/>
                  <a:gd name="T64" fmla="*/ 85 w 133"/>
                  <a:gd name="T65" fmla="*/ 81 h 217"/>
                  <a:gd name="T66" fmla="*/ 85 w 133"/>
                  <a:gd name="T67" fmla="*/ 78 h 217"/>
                  <a:gd name="T68" fmla="*/ 92 w 133"/>
                  <a:gd name="T69" fmla="*/ 69 h 217"/>
                  <a:gd name="T70" fmla="*/ 99 w 133"/>
                  <a:gd name="T71" fmla="*/ 55 h 217"/>
                  <a:gd name="T72" fmla="*/ 92 w 133"/>
                  <a:gd name="T73" fmla="*/ 66 h 217"/>
                  <a:gd name="T74" fmla="*/ 99 w 133"/>
                  <a:gd name="T75" fmla="*/ 55 h 217"/>
                  <a:gd name="T76" fmla="*/ 102 w 133"/>
                  <a:gd name="T77" fmla="*/ 50 h 217"/>
                  <a:gd name="T78" fmla="*/ 104 w 133"/>
                  <a:gd name="T79" fmla="*/ 50 h 217"/>
                  <a:gd name="T80" fmla="*/ 104 w 133"/>
                  <a:gd name="T81" fmla="*/ 50 h 217"/>
                  <a:gd name="T82" fmla="*/ 104 w 133"/>
                  <a:gd name="T83" fmla="*/ 50 h 217"/>
                  <a:gd name="T84" fmla="*/ 104 w 133"/>
                  <a:gd name="T85" fmla="*/ 50 h 217"/>
                  <a:gd name="T86" fmla="*/ 104 w 133"/>
                  <a:gd name="T87" fmla="*/ 47 h 217"/>
                  <a:gd name="T88" fmla="*/ 107 w 133"/>
                  <a:gd name="T89" fmla="*/ 43 h 217"/>
                  <a:gd name="T90" fmla="*/ 118 w 133"/>
                  <a:gd name="T91" fmla="*/ 24 h 217"/>
                  <a:gd name="T92" fmla="*/ 133 w 133"/>
                  <a:gd name="T93" fmla="*/ 0 h 217"/>
                  <a:gd name="T94" fmla="*/ 123 w 133"/>
                  <a:gd name="T95" fmla="*/ 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3" h="217">
                    <a:moveTo>
                      <a:pt x="3" y="213"/>
                    </a:moveTo>
                    <a:lnTo>
                      <a:pt x="0" y="217"/>
                    </a:lnTo>
                    <a:lnTo>
                      <a:pt x="3" y="213"/>
                    </a:lnTo>
                    <a:lnTo>
                      <a:pt x="3" y="213"/>
                    </a:lnTo>
                    <a:moveTo>
                      <a:pt x="17" y="192"/>
                    </a:moveTo>
                    <a:lnTo>
                      <a:pt x="10" y="203"/>
                    </a:lnTo>
                    <a:lnTo>
                      <a:pt x="10" y="203"/>
                    </a:lnTo>
                    <a:lnTo>
                      <a:pt x="17" y="192"/>
                    </a:lnTo>
                    <a:lnTo>
                      <a:pt x="17" y="192"/>
                    </a:lnTo>
                    <a:moveTo>
                      <a:pt x="33" y="163"/>
                    </a:moveTo>
                    <a:lnTo>
                      <a:pt x="29" y="173"/>
                    </a:lnTo>
                    <a:lnTo>
                      <a:pt x="29" y="173"/>
                    </a:lnTo>
                    <a:lnTo>
                      <a:pt x="33" y="163"/>
                    </a:lnTo>
                    <a:lnTo>
                      <a:pt x="33" y="163"/>
                    </a:lnTo>
                    <a:moveTo>
                      <a:pt x="43" y="147"/>
                    </a:moveTo>
                    <a:lnTo>
                      <a:pt x="43" y="149"/>
                    </a:lnTo>
                    <a:lnTo>
                      <a:pt x="43" y="147"/>
                    </a:lnTo>
                    <a:lnTo>
                      <a:pt x="43" y="147"/>
                    </a:lnTo>
                    <a:moveTo>
                      <a:pt x="50" y="137"/>
                    </a:moveTo>
                    <a:lnTo>
                      <a:pt x="45" y="147"/>
                    </a:lnTo>
                    <a:lnTo>
                      <a:pt x="45" y="147"/>
                    </a:lnTo>
                    <a:lnTo>
                      <a:pt x="50" y="137"/>
                    </a:lnTo>
                    <a:lnTo>
                      <a:pt x="50" y="137"/>
                    </a:lnTo>
                    <a:moveTo>
                      <a:pt x="57" y="125"/>
                    </a:moveTo>
                    <a:lnTo>
                      <a:pt x="57" y="125"/>
                    </a:lnTo>
                    <a:lnTo>
                      <a:pt x="57" y="125"/>
                    </a:lnTo>
                    <a:lnTo>
                      <a:pt x="57" y="125"/>
                    </a:lnTo>
                    <a:moveTo>
                      <a:pt x="62" y="118"/>
                    </a:moveTo>
                    <a:lnTo>
                      <a:pt x="57" y="123"/>
                    </a:lnTo>
                    <a:lnTo>
                      <a:pt x="57" y="123"/>
                    </a:lnTo>
                    <a:lnTo>
                      <a:pt x="62" y="118"/>
                    </a:lnTo>
                    <a:moveTo>
                      <a:pt x="62" y="116"/>
                    </a:moveTo>
                    <a:lnTo>
                      <a:pt x="62" y="116"/>
                    </a:lnTo>
                    <a:lnTo>
                      <a:pt x="62" y="116"/>
                    </a:lnTo>
                    <a:lnTo>
                      <a:pt x="62" y="116"/>
                    </a:lnTo>
                    <a:lnTo>
                      <a:pt x="62" y="116"/>
                    </a:lnTo>
                    <a:moveTo>
                      <a:pt x="64" y="114"/>
                    </a:moveTo>
                    <a:lnTo>
                      <a:pt x="62" y="116"/>
                    </a:lnTo>
                    <a:lnTo>
                      <a:pt x="62" y="116"/>
                    </a:lnTo>
                    <a:lnTo>
                      <a:pt x="64" y="114"/>
                    </a:lnTo>
                    <a:lnTo>
                      <a:pt x="64" y="114"/>
                    </a:lnTo>
                    <a:moveTo>
                      <a:pt x="64" y="114"/>
                    </a:moveTo>
                    <a:lnTo>
                      <a:pt x="64" y="114"/>
                    </a:lnTo>
                    <a:lnTo>
                      <a:pt x="64" y="114"/>
                    </a:lnTo>
                    <a:lnTo>
                      <a:pt x="64" y="114"/>
                    </a:lnTo>
                    <a:lnTo>
                      <a:pt x="64" y="114"/>
                    </a:lnTo>
                    <a:moveTo>
                      <a:pt x="66" y="109"/>
                    </a:moveTo>
                    <a:lnTo>
                      <a:pt x="66" y="111"/>
                    </a:lnTo>
                    <a:lnTo>
                      <a:pt x="66" y="111"/>
                    </a:lnTo>
                    <a:lnTo>
                      <a:pt x="66" y="109"/>
                    </a:lnTo>
                    <a:lnTo>
                      <a:pt x="66" y="109"/>
                    </a:lnTo>
                    <a:moveTo>
                      <a:pt x="71" y="104"/>
                    </a:moveTo>
                    <a:lnTo>
                      <a:pt x="69" y="107"/>
                    </a:lnTo>
                    <a:lnTo>
                      <a:pt x="69" y="107"/>
                    </a:lnTo>
                    <a:lnTo>
                      <a:pt x="71" y="104"/>
                    </a:lnTo>
                    <a:lnTo>
                      <a:pt x="71" y="104"/>
                    </a:lnTo>
                    <a:moveTo>
                      <a:pt x="83" y="83"/>
                    </a:moveTo>
                    <a:lnTo>
                      <a:pt x="76" y="92"/>
                    </a:lnTo>
                    <a:lnTo>
                      <a:pt x="76" y="92"/>
                    </a:lnTo>
                    <a:lnTo>
                      <a:pt x="83" y="83"/>
                    </a:lnTo>
                    <a:lnTo>
                      <a:pt x="83" y="83"/>
                    </a:lnTo>
                    <a:moveTo>
                      <a:pt x="85" y="81"/>
                    </a:moveTo>
                    <a:lnTo>
                      <a:pt x="85" y="81"/>
                    </a:lnTo>
                    <a:lnTo>
                      <a:pt x="85" y="81"/>
                    </a:lnTo>
                    <a:lnTo>
                      <a:pt x="85" y="81"/>
                    </a:lnTo>
                    <a:lnTo>
                      <a:pt x="85" y="81"/>
                    </a:lnTo>
                    <a:moveTo>
                      <a:pt x="92" y="69"/>
                    </a:moveTo>
                    <a:lnTo>
                      <a:pt x="85" y="78"/>
                    </a:lnTo>
                    <a:lnTo>
                      <a:pt x="85" y="78"/>
                    </a:lnTo>
                    <a:lnTo>
                      <a:pt x="92" y="69"/>
                    </a:lnTo>
                    <a:lnTo>
                      <a:pt x="92" y="69"/>
                    </a:lnTo>
                    <a:moveTo>
                      <a:pt x="99" y="55"/>
                    </a:moveTo>
                    <a:lnTo>
                      <a:pt x="92" y="66"/>
                    </a:lnTo>
                    <a:lnTo>
                      <a:pt x="92" y="66"/>
                    </a:lnTo>
                    <a:lnTo>
                      <a:pt x="99" y="55"/>
                    </a:lnTo>
                    <a:lnTo>
                      <a:pt x="99" y="55"/>
                    </a:lnTo>
                    <a:moveTo>
                      <a:pt x="104" y="50"/>
                    </a:moveTo>
                    <a:lnTo>
                      <a:pt x="102" y="50"/>
                    </a:lnTo>
                    <a:lnTo>
                      <a:pt x="102" y="50"/>
                    </a:lnTo>
                    <a:lnTo>
                      <a:pt x="104" y="50"/>
                    </a:lnTo>
                    <a:moveTo>
                      <a:pt x="104" y="50"/>
                    </a:moveTo>
                    <a:lnTo>
                      <a:pt x="104" y="50"/>
                    </a:lnTo>
                    <a:lnTo>
                      <a:pt x="104" y="50"/>
                    </a:lnTo>
                    <a:lnTo>
                      <a:pt x="104" y="50"/>
                    </a:lnTo>
                    <a:moveTo>
                      <a:pt x="104" y="47"/>
                    </a:moveTo>
                    <a:lnTo>
                      <a:pt x="104" y="50"/>
                    </a:lnTo>
                    <a:lnTo>
                      <a:pt x="104" y="47"/>
                    </a:lnTo>
                    <a:lnTo>
                      <a:pt x="104" y="47"/>
                    </a:lnTo>
                    <a:moveTo>
                      <a:pt x="118" y="24"/>
                    </a:moveTo>
                    <a:lnTo>
                      <a:pt x="107" y="43"/>
                    </a:lnTo>
                    <a:lnTo>
                      <a:pt x="107" y="43"/>
                    </a:lnTo>
                    <a:lnTo>
                      <a:pt x="118" y="24"/>
                    </a:lnTo>
                    <a:lnTo>
                      <a:pt x="118" y="24"/>
                    </a:lnTo>
                    <a:moveTo>
                      <a:pt x="133" y="0"/>
                    </a:moveTo>
                    <a:lnTo>
                      <a:pt x="123" y="17"/>
                    </a:lnTo>
                    <a:lnTo>
                      <a:pt x="123" y="17"/>
                    </a:lnTo>
                    <a:lnTo>
                      <a:pt x="13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7" name="Freeform 9382"/>
              <p:cNvSpPr>
                <a:spLocks noEditPoints="1"/>
              </p:cNvSpPr>
              <p:nvPr/>
            </p:nvSpPr>
            <p:spPr bwMode="auto">
              <a:xfrm>
                <a:off x="-328" y="3172"/>
                <a:ext cx="57" cy="87"/>
              </a:xfrm>
              <a:custGeom>
                <a:avLst/>
                <a:gdLst>
                  <a:gd name="T0" fmla="*/ 1 w 24"/>
                  <a:gd name="T1" fmla="*/ 37 h 37"/>
                  <a:gd name="T2" fmla="*/ 0 w 24"/>
                  <a:gd name="T3" fmla="*/ 37 h 37"/>
                  <a:gd name="T4" fmla="*/ 1 w 24"/>
                  <a:gd name="T5" fmla="*/ 37 h 37"/>
                  <a:gd name="T6" fmla="*/ 1 w 24"/>
                  <a:gd name="T7" fmla="*/ 37 h 37"/>
                  <a:gd name="T8" fmla="*/ 1 w 24"/>
                  <a:gd name="T9" fmla="*/ 37 h 37"/>
                  <a:gd name="T10" fmla="*/ 2 w 24"/>
                  <a:gd name="T11" fmla="*/ 36 h 37"/>
                  <a:gd name="T12" fmla="*/ 1 w 24"/>
                  <a:gd name="T13" fmla="*/ 36 h 37"/>
                  <a:gd name="T14" fmla="*/ 1 w 24"/>
                  <a:gd name="T15" fmla="*/ 36 h 37"/>
                  <a:gd name="T16" fmla="*/ 2 w 24"/>
                  <a:gd name="T17" fmla="*/ 36 h 37"/>
                  <a:gd name="T18" fmla="*/ 2 w 24"/>
                  <a:gd name="T19" fmla="*/ 36 h 37"/>
                  <a:gd name="T20" fmla="*/ 3 w 24"/>
                  <a:gd name="T21" fmla="*/ 34 h 37"/>
                  <a:gd name="T22" fmla="*/ 2 w 24"/>
                  <a:gd name="T23" fmla="*/ 35 h 37"/>
                  <a:gd name="T24" fmla="*/ 2 w 24"/>
                  <a:gd name="T25" fmla="*/ 35 h 37"/>
                  <a:gd name="T26" fmla="*/ 3 w 24"/>
                  <a:gd name="T27" fmla="*/ 34 h 37"/>
                  <a:gd name="T28" fmla="*/ 3 w 24"/>
                  <a:gd name="T29" fmla="*/ 34 h 37"/>
                  <a:gd name="T30" fmla="*/ 4 w 24"/>
                  <a:gd name="T31" fmla="*/ 32 h 37"/>
                  <a:gd name="T32" fmla="*/ 3 w 24"/>
                  <a:gd name="T33" fmla="*/ 32 h 37"/>
                  <a:gd name="T34" fmla="*/ 4 w 24"/>
                  <a:gd name="T35" fmla="*/ 33 h 37"/>
                  <a:gd name="T36" fmla="*/ 4 w 24"/>
                  <a:gd name="T37" fmla="*/ 32 h 37"/>
                  <a:gd name="T38" fmla="*/ 4 w 24"/>
                  <a:gd name="T39" fmla="*/ 32 h 37"/>
                  <a:gd name="T40" fmla="*/ 5 w 24"/>
                  <a:gd name="T41" fmla="*/ 30 h 37"/>
                  <a:gd name="T42" fmla="*/ 5 w 24"/>
                  <a:gd name="T43" fmla="*/ 31 h 37"/>
                  <a:gd name="T44" fmla="*/ 5 w 24"/>
                  <a:gd name="T45" fmla="*/ 31 h 37"/>
                  <a:gd name="T46" fmla="*/ 5 w 24"/>
                  <a:gd name="T47" fmla="*/ 30 h 37"/>
                  <a:gd name="T48" fmla="*/ 5 w 24"/>
                  <a:gd name="T49" fmla="*/ 30 h 37"/>
                  <a:gd name="T50" fmla="*/ 6 w 24"/>
                  <a:gd name="T51" fmla="*/ 28 h 37"/>
                  <a:gd name="T52" fmla="*/ 6 w 24"/>
                  <a:gd name="T53" fmla="*/ 29 h 37"/>
                  <a:gd name="T54" fmla="*/ 6 w 24"/>
                  <a:gd name="T55" fmla="*/ 29 h 37"/>
                  <a:gd name="T56" fmla="*/ 6 w 24"/>
                  <a:gd name="T57" fmla="*/ 28 h 37"/>
                  <a:gd name="T58" fmla="*/ 6 w 24"/>
                  <a:gd name="T59" fmla="*/ 28 h 37"/>
                  <a:gd name="T60" fmla="*/ 7 w 24"/>
                  <a:gd name="T61" fmla="*/ 27 h 37"/>
                  <a:gd name="T62" fmla="*/ 6 w 24"/>
                  <a:gd name="T63" fmla="*/ 28 h 37"/>
                  <a:gd name="T64" fmla="*/ 7 w 24"/>
                  <a:gd name="T65" fmla="*/ 28 h 37"/>
                  <a:gd name="T66" fmla="*/ 7 w 24"/>
                  <a:gd name="T67" fmla="*/ 27 h 37"/>
                  <a:gd name="T68" fmla="*/ 7 w 24"/>
                  <a:gd name="T69" fmla="*/ 27 h 37"/>
                  <a:gd name="T70" fmla="*/ 13 w 24"/>
                  <a:gd name="T71" fmla="*/ 18 h 37"/>
                  <a:gd name="T72" fmla="*/ 8 w 24"/>
                  <a:gd name="T73" fmla="*/ 26 h 37"/>
                  <a:gd name="T74" fmla="*/ 8 w 24"/>
                  <a:gd name="T75" fmla="*/ 26 h 37"/>
                  <a:gd name="T76" fmla="*/ 13 w 24"/>
                  <a:gd name="T77" fmla="*/ 18 h 37"/>
                  <a:gd name="T78" fmla="*/ 13 w 24"/>
                  <a:gd name="T79" fmla="*/ 18 h 37"/>
                  <a:gd name="T80" fmla="*/ 18 w 24"/>
                  <a:gd name="T81" fmla="*/ 10 h 37"/>
                  <a:gd name="T82" fmla="*/ 15 w 24"/>
                  <a:gd name="T83" fmla="*/ 15 h 37"/>
                  <a:gd name="T84" fmla="*/ 15 w 24"/>
                  <a:gd name="T85" fmla="*/ 15 h 37"/>
                  <a:gd name="T86" fmla="*/ 18 w 24"/>
                  <a:gd name="T87" fmla="*/ 10 h 37"/>
                  <a:gd name="T88" fmla="*/ 18 w 24"/>
                  <a:gd name="T89" fmla="*/ 10 h 37"/>
                  <a:gd name="T90" fmla="*/ 24 w 24"/>
                  <a:gd name="T91" fmla="*/ 0 h 37"/>
                  <a:gd name="T92" fmla="*/ 20 w 24"/>
                  <a:gd name="T93" fmla="*/ 6 h 37"/>
                  <a:gd name="T94" fmla="*/ 20 w 24"/>
                  <a:gd name="T95" fmla="*/ 6 h 37"/>
                  <a:gd name="T96" fmla="*/ 24 w 24"/>
                  <a:gd name="T9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37">
                    <a:moveTo>
                      <a:pt x="1" y="37"/>
                    </a:moveTo>
                    <a:cubicBezTo>
                      <a:pt x="1" y="37"/>
                      <a:pt x="1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moveTo>
                      <a:pt x="2" y="36"/>
                    </a:move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moveTo>
                      <a:pt x="3" y="34"/>
                    </a:moveTo>
                    <a:cubicBezTo>
                      <a:pt x="2" y="34"/>
                      <a:pt x="2" y="34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moveTo>
                      <a:pt x="4" y="32"/>
                    </a:moveTo>
                    <a:cubicBezTo>
                      <a:pt x="4" y="32"/>
                      <a:pt x="4" y="32"/>
                      <a:pt x="3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moveTo>
                      <a:pt x="5" y="30"/>
                    </a:moveTo>
                    <a:cubicBezTo>
                      <a:pt x="5" y="30"/>
                      <a:pt x="5" y="30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6" y="28"/>
                    </a:moveTo>
                    <a:cubicBezTo>
                      <a:pt x="6" y="28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moveTo>
                      <a:pt x="7" y="27"/>
                    </a:moveTo>
                    <a:cubicBezTo>
                      <a:pt x="7" y="27"/>
                      <a:pt x="7" y="27"/>
                      <a:pt x="6" y="28"/>
                    </a:cubicBezTo>
                    <a:cubicBezTo>
                      <a:pt x="6" y="28"/>
                      <a:pt x="6" y="28"/>
                      <a:pt x="7" y="28"/>
                    </a:cubicBezTo>
                    <a:cubicBezTo>
                      <a:pt x="7" y="28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moveTo>
                      <a:pt x="13" y="18"/>
                    </a:moveTo>
                    <a:cubicBezTo>
                      <a:pt x="11" y="21"/>
                      <a:pt x="9" y="23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3"/>
                      <a:pt x="11" y="21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18" y="10"/>
                    </a:moveTo>
                    <a:cubicBezTo>
                      <a:pt x="17" y="11"/>
                      <a:pt x="16" y="13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3"/>
                      <a:pt x="17" y="11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moveTo>
                      <a:pt x="24" y="0"/>
                    </a:moveTo>
                    <a:cubicBezTo>
                      <a:pt x="23" y="2"/>
                      <a:pt x="21" y="4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2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8" name="Freeform 9383"/>
              <p:cNvSpPr>
                <a:spLocks noEditPoints="1"/>
              </p:cNvSpPr>
              <p:nvPr/>
            </p:nvSpPr>
            <p:spPr bwMode="auto">
              <a:xfrm>
                <a:off x="-326" y="3254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9" name="Freeform 9384"/>
              <p:cNvSpPr>
                <a:spLocks noEditPoints="1"/>
              </p:cNvSpPr>
              <p:nvPr/>
            </p:nvSpPr>
            <p:spPr bwMode="auto">
              <a:xfrm>
                <a:off x="-335" y="3261"/>
                <a:ext cx="7" cy="15"/>
              </a:xfrm>
              <a:custGeom>
                <a:avLst/>
                <a:gdLst>
                  <a:gd name="T0" fmla="*/ 1 w 3"/>
                  <a:gd name="T1" fmla="*/ 4 h 6"/>
                  <a:gd name="T2" fmla="*/ 0 w 3"/>
                  <a:gd name="T3" fmla="*/ 5 h 6"/>
                  <a:gd name="T4" fmla="*/ 0 w 3"/>
                  <a:gd name="T5" fmla="*/ 6 h 6"/>
                  <a:gd name="T6" fmla="*/ 0 w 3"/>
                  <a:gd name="T7" fmla="*/ 6 h 6"/>
                  <a:gd name="T8" fmla="*/ 1 w 3"/>
                  <a:gd name="T9" fmla="*/ 4 h 6"/>
                  <a:gd name="T10" fmla="*/ 1 w 3"/>
                  <a:gd name="T11" fmla="*/ 4 h 6"/>
                  <a:gd name="T12" fmla="*/ 2 w 3"/>
                  <a:gd name="T13" fmla="*/ 1 h 6"/>
                  <a:gd name="T14" fmla="*/ 2 w 3"/>
                  <a:gd name="T15" fmla="*/ 2 h 6"/>
                  <a:gd name="T16" fmla="*/ 2 w 3"/>
                  <a:gd name="T17" fmla="*/ 2 h 6"/>
                  <a:gd name="T18" fmla="*/ 3 w 3"/>
                  <a:gd name="T19" fmla="*/ 1 h 6"/>
                  <a:gd name="T20" fmla="*/ 2 w 3"/>
                  <a:gd name="T21" fmla="*/ 1 h 6"/>
                  <a:gd name="T22" fmla="*/ 3 w 3"/>
                  <a:gd name="T23" fmla="*/ 0 h 6"/>
                  <a:gd name="T24" fmla="*/ 3 w 3"/>
                  <a:gd name="T25" fmla="*/ 1 h 6"/>
                  <a:gd name="T26" fmla="*/ 3 w 3"/>
                  <a:gd name="T27" fmla="*/ 1 h 6"/>
                  <a:gd name="T28" fmla="*/ 3 w 3"/>
                  <a:gd name="T29" fmla="*/ 0 h 6"/>
                  <a:gd name="T30" fmla="*/ 3 w 3"/>
                  <a:gd name="T3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0" name="Freeform 9385"/>
              <p:cNvSpPr>
                <a:spLocks noEditPoints="1"/>
              </p:cNvSpPr>
              <p:nvPr/>
            </p:nvSpPr>
            <p:spPr bwMode="auto">
              <a:xfrm>
                <a:off x="-340" y="3266"/>
                <a:ext cx="10" cy="14"/>
              </a:xfrm>
              <a:custGeom>
                <a:avLst/>
                <a:gdLst>
                  <a:gd name="T0" fmla="*/ 2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2 w 4"/>
                  <a:gd name="T7" fmla="*/ 4 h 6"/>
                  <a:gd name="T8" fmla="*/ 2 w 4"/>
                  <a:gd name="T9" fmla="*/ 4 h 6"/>
                  <a:gd name="T10" fmla="*/ 4 w 4"/>
                  <a:gd name="T11" fmla="*/ 0 h 6"/>
                  <a:gd name="T12" fmla="*/ 3 w 4"/>
                  <a:gd name="T13" fmla="*/ 2 h 6"/>
                  <a:gd name="T14" fmla="*/ 3 w 4"/>
                  <a:gd name="T15" fmla="*/ 2 h 6"/>
                  <a:gd name="T16" fmla="*/ 4 w 4"/>
                  <a:gd name="T17" fmla="*/ 0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4"/>
                      <a:pt x="1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4" y="0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1" name="Freeform 9386"/>
              <p:cNvSpPr>
                <a:spLocks noEditPoints="1"/>
              </p:cNvSpPr>
              <p:nvPr/>
            </p:nvSpPr>
            <p:spPr bwMode="auto">
              <a:xfrm>
                <a:off x="-519" y="3280"/>
                <a:ext cx="179" cy="300"/>
              </a:xfrm>
              <a:custGeom>
                <a:avLst/>
                <a:gdLst>
                  <a:gd name="T0" fmla="*/ 0 w 76"/>
                  <a:gd name="T1" fmla="*/ 127 h 127"/>
                  <a:gd name="T2" fmla="*/ 1 w 76"/>
                  <a:gd name="T3" fmla="*/ 125 h 127"/>
                  <a:gd name="T4" fmla="*/ 1 w 76"/>
                  <a:gd name="T5" fmla="*/ 125 h 127"/>
                  <a:gd name="T6" fmla="*/ 1 w 76"/>
                  <a:gd name="T7" fmla="*/ 125 h 127"/>
                  <a:gd name="T8" fmla="*/ 2 w 76"/>
                  <a:gd name="T9" fmla="*/ 123 h 127"/>
                  <a:gd name="T10" fmla="*/ 8 w 76"/>
                  <a:gd name="T11" fmla="*/ 114 h 127"/>
                  <a:gd name="T12" fmla="*/ 20 w 76"/>
                  <a:gd name="T13" fmla="*/ 93 h 127"/>
                  <a:gd name="T14" fmla="*/ 20 w 76"/>
                  <a:gd name="T15" fmla="*/ 93 h 127"/>
                  <a:gd name="T16" fmla="*/ 24 w 76"/>
                  <a:gd name="T17" fmla="*/ 86 h 127"/>
                  <a:gd name="T18" fmla="*/ 25 w 76"/>
                  <a:gd name="T19" fmla="*/ 84 h 127"/>
                  <a:gd name="T20" fmla="*/ 26 w 76"/>
                  <a:gd name="T21" fmla="*/ 83 h 127"/>
                  <a:gd name="T22" fmla="*/ 30 w 76"/>
                  <a:gd name="T23" fmla="*/ 77 h 127"/>
                  <a:gd name="T24" fmla="*/ 30 w 76"/>
                  <a:gd name="T25" fmla="*/ 77 h 127"/>
                  <a:gd name="T26" fmla="*/ 30 w 76"/>
                  <a:gd name="T27" fmla="*/ 77 h 127"/>
                  <a:gd name="T28" fmla="*/ 30 w 76"/>
                  <a:gd name="T29" fmla="*/ 76 h 127"/>
                  <a:gd name="T30" fmla="*/ 31 w 76"/>
                  <a:gd name="T31" fmla="*/ 76 h 127"/>
                  <a:gd name="T32" fmla="*/ 35 w 76"/>
                  <a:gd name="T33" fmla="*/ 69 h 127"/>
                  <a:gd name="T34" fmla="*/ 35 w 76"/>
                  <a:gd name="T35" fmla="*/ 69 h 127"/>
                  <a:gd name="T36" fmla="*/ 35 w 76"/>
                  <a:gd name="T37" fmla="*/ 69 h 127"/>
                  <a:gd name="T38" fmla="*/ 35 w 76"/>
                  <a:gd name="T39" fmla="*/ 69 h 127"/>
                  <a:gd name="T40" fmla="*/ 37 w 76"/>
                  <a:gd name="T41" fmla="*/ 66 h 127"/>
                  <a:gd name="T42" fmla="*/ 42 w 76"/>
                  <a:gd name="T43" fmla="*/ 57 h 127"/>
                  <a:gd name="T44" fmla="*/ 42 w 76"/>
                  <a:gd name="T45" fmla="*/ 57 h 127"/>
                  <a:gd name="T46" fmla="*/ 42 w 76"/>
                  <a:gd name="T47" fmla="*/ 56 h 127"/>
                  <a:gd name="T48" fmla="*/ 43 w 76"/>
                  <a:gd name="T49" fmla="*/ 54 h 127"/>
                  <a:gd name="T50" fmla="*/ 45 w 76"/>
                  <a:gd name="T51" fmla="*/ 52 h 127"/>
                  <a:gd name="T52" fmla="*/ 45 w 76"/>
                  <a:gd name="T53" fmla="*/ 51 h 127"/>
                  <a:gd name="T54" fmla="*/ 45 w 76"/>
                  <a:gd name="T55" fmla="*/ 51 h 127"/>
                  <a:gd name="T56" fmla="*/ 45 w 76"/>
                  <a:gd name="T57" fmla="*/ 51 h 127"/>
                  <a:gd name="T58" fmla="*/ 46 w 76"/>
                  <a:gd name="T59" fmla="*/ 50 h 127"/>
                  <a:gd name="T60" fmla="*/ 46 w 76"/>
                  <a:gd name="T61" fmla="*/ 50 h 127"/>
                  <a:gd name="T62" fmla="*/ 49 w 76"/>
                  <a:gd name="T63" fmla="*/ 45 h 127"/>
                  <a:gd name="T64" fmla="*/ 49 w 76"/>
                  <a:gd name="T65" fmla="*/ 45 h 127"/>
                  <a:gd name="T66" fmla="*/ 49 w 76"/>
                  <a:gd name="T67" fmla="*/ 45 h 127"/>
                  <a:gd name="T68" fmla="*/ 49 w 76"/>
                  <a:gd name="T69" fmla="*/ 45 h 127"/>
                  <a:gd name="T70" fmla="*/ 50 w 76"/>
                  <a:gd name="T71" fmla="*/ 44 h 127"/>
                  <a:gd name="T72" fmla="*/ 53 w 76"/>
                  <a:gd name="T73" fmla="*/ 38 h 127"/>
                  <a:gd name="T74" fmla="*/ 53 w 76"/>
                  <a:gd name="T75" fmla="*/ 38 h 127"/>
                  <a:gd name="T76" fmla="*/ 53 w 76"/>
                  <a:gd name="T77" fmla="*/ 38 h 127"/>
                  <a:gd name="T78" fmla="*/ 53 w 76"/>
                  <a:gd name="T79" fmla="*/ 38 h 127"/>
                  <a:gd name="T80" fmla="*/ 54 w 76"/>
                  <a:gd name="T81" fmla="*/ 37 h 127"/>
                  <a:gd name="T82" fmla="*/ 55 w 76"/>
                  <a:gd name="T83" fmla="*/ 34 h 127"/>
                  <a:gd name="T84" fmla="*/ 55 w 76"/>
                  <a:gd name="T85" fmla="*/ 34 h 127"/>
                  <a:gd name="T86" fmla="*/ 56 w 76"/>
                  <a:gd name="T87" fmla="*/ 34 h 127"/>
                  <a:gd name="T88" fmla="*/ 56 w 76"/>
                  <a:gd name="T89" fmla="*/ 33 h 127"/>
                  <a:gd name="T90" fmla="*/ 56 w 76"/>
                  <a:gd name="T91" fmla="*/ 33 h 127"/>
                  <a:gd name="T92" fmla="*/ 63 w 76"/>
                  <a:gd name="T93" fmla="*/ 22 h 127"/>
                  <a:gd name="T94" fmla="*/ 63 w 76"/>
                  <a:gd name="T95" fmla="*/ 22 h 127"/>
                  <a:gd name="T96" fmla="*/ 63 w 76"/>
                  <a:gd name="T97" fmla="*/ 21 h 127"/>
                  <a:gd name="T98" fmla="*/ 64 w 76"/>
                  <a:gd name="T99" fmla="*/ 20 h 127"/>
                  <a:gd name="T100" fmla="*/ 64 w 76"/>
                  <a:gd name="T101" fmla="*/ 20 h 127"/>
                  <a:gd name="T102" fmla="*/ 65 w 76"/>
                  <a:gd name="T103" fmla="*/ 18 h 127"/>
                  <a:gd name="T104" fmla="*/ 65 w 76"/>
                  <a:gd name="T105" fmla="*/ 19 h 127"/>
                  <a:gd name="T106" fmla="*/ 65 w 76"/>
                  <a:gd name="T107" fmla="*/ 18 h 127"/>
                  <a:gd name="T108" fmla="*/ 66 w 76"/>
                  <a:gd name="T109" fmla="*/ 17 h 127"/>
                  <a:gd name="T110" fmla="*/ 66 w 76"/>
                  <a:gd name="T111" fmla="*/ 17 h 127"/>
                  <a:gd name="T112" fmla="*/ 71 w 76"/>
                  <a:gd name="T113" fmla="*/ 9 h 127"/>
                  <a:gd name="T114" fmla="*/ 71 w 76"/>
                  <a:gd name="T115" fmla="*/ 9 h 127"/>
                  <a:gd name="T116" fmla="*/ 71 w 76"/>
                  <a:gd name="T117" fmla="*/ 9 h 127"/>
                  <a:gd name="T118" fmla="*/ 71 w 76"/>
                  <a:gd name="T119" fmla="*/ 9 h 127"/>
                  <a:gd name="T120" fmla="*/ 72 w 76"/>
                  <a:gd name="T121" fmla="*/ 8 h 127"/>
                  <a:gd name="T122" fmla="*/ 76 w 76"/>
                  <a:gd name="T123" fmla="*/ 0 h 127"/>
                  <a:gd name="T124" fmla="*/ 76 w 76"/>
                  <a:gd name="T12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6" h="127">
                    <a:moveTo>
                      <a:pt x="1" y="125"/>
                    </a:moveTo>
                    <a:cubicBezTo>
                      <a:pt x="0" y="126"/>
                      <a:pt x="0" y="127"/>
                      <a:pt x="0" y="127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7"/>
                      <a:pt x="0" y="126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moveTo>
                      <a:pt x="1" y="125"/>
                    </a:moveTo>
                    <a:cubicBezTo>
                      <a:pt x="1" y="125"/>
                      <a:pt x="1" y="125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moveTo>
                      <a:pt x="2" y="123"/>
                    </a:moveTo>
                    <a:cubicBezTo>
                      <a:pt x="2" y="123"/>
                      <a:pt x="2" y="124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2" y="124"/>
                      <a:pt x="2" y="123"/>
                      <a:pt x="2" y="123"/>
                    </a:cubicBezTo>
                    <a:cubicBezTo>
                      <a:pt x="2" y="123"/>
                      <a:pt x="2" y="123"/>
                      <a:pt x="2" y="123"/>
                    </a:cubicBezTo>
                    <a:moveTo>
                      <a:pt x="9" y="111"/>
                    </a:moveTo>
                    <a:cubicBezTo>
                      <a:pt x="9" y="112"/>
                      <a:pt x="8" y="113"/>
                      <a:pt x="8" y="114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8" y="113"/>
                      <a:pt x="9" y="112"/>
                      <a:pt x="9" y="111"/>
                    </a:cubicBezTo>
                    <a:cubicBezTo>
                      <a:pt x="9" y="111"/>
                      <a:pt x="9" y="111"/>
                      <a:pt x="9" y="111"/>
                    </a:cubicBezTo>
                    <a:moveTo>
                      <a:pt x="20" y="93"/>
                    </a:moveTo>
                    <a:cubicBezTo>
                      <a:pt x="19" y="95"/>
                      <a:pt x="17" y="98"/>
                      <a:pt x="16" y="100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7" y="98"/>
                      <a:pt x="19" y="95"/>
                      <a:pt x="20" y="93"/>
                    </a:cubicBezTo>
                    <a:cubicBezTo>
                      <a:pt x="20" y="93"/>
                      <a:pt x="20" y="93"/>
                      <a:pt x="20" y="93"/>
                    </a:cubicBezTo>
                    <a:moveTo>
                      <a:pt x="25" y="84"/>
                    </a:moveTo>
                    <a:cubicBezTo>
                      <a:pt x="25" y="85"/>
                      <a:pt x="25" y="86"/>
                      <a:pt x="24" y="86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6"/>
                      <a:pt x="25" y="85"/>
                      <a:pt x="25" y="84"/>
                    </a:cubicBezTo>
                    <a:cubicBezTo>
                      <a:pt x="25" y="84"/>
                      <a:pt x="25" y="84"/>
                      <a:pt x="25" y="84"/>
                    </a:cubicBezTo>
                    <a:moveTo>
                      <a:pt x="27" y="81"/>
                    </a:moveTo>
                    <a:cubicBezTo>
                      <a:pt x="27" y="82"/>
                      <a:pt x="27" y="82"/>
                      <a:pt x="26" y="83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27" y="82"/>
                      <a:pt x="27" y="82"/>
                      <a:pt x="27" y="81"/>
                    </a:cubicBezTo>
                    <a:cubicBezTo>
                      <a:pt x="27" y="81"/>
                      <a:pt x="27" y="81"/>
                      <a:pt x="27" y="81"/>
                    </a:cubicBezTo>
                    <a:moveTo>
                      <a:pt x="30" y="77"/>
                    </a:moveTo>
                    <a:cubicBezTo>
                      <a:pt x="29" y="78"/>
                      <a:pt x="29" y="78"/>
                      <a:pt x="29" y="78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29" y="78"/>
                      <a:pt x="30" y="78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moveTo>
                      <a:pt x="30" y="76"/>
                    </a:move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moveTo>
                      <a:pt x="33" y="72"/>
                    </a:moveTo>
                    <a:cubicBezTo>
                      <a:pt x="32" y="73"/>
                      <a:pt x="31" y="74"/>
                      <a:pt x="31" y="75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2" y="74"/>
                      <a:pt x="32" y="73"/>
                      <a:pt x="33" y="72"/>
                    </a:cubicBezTo>
                    <a:cubicBezTo>
                      <a:pt x="33" y="72"/>
                      <a:pt x="33" y="72"/>
                      <a:pt x="33" y="72"/>
                    </a:cubicBezTo>
                    <a:moveTo>
                      <a:pt x="35" y="69"/>
                    </a:moveTo>
                    <a:cubicBezTo>
                      <a:pt x="34" y="70"/>
                      <a:pt x="34" y="71"/>
                      <a:pt x="33" y="71"/>
                    </a:cubicBezTo>
                    <a:cubicBezTo>
                      <a:pt x="33" y="71"/>
                      <a:pt x="33" y="71"/>
                      <a:pt x="33" y="71"/>
                    </a:cubicBezTo>
                    <a:cubicBezTo>
                      <a:pt x="34" y="71"/>
                      <a:pt x="34" y="70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moveTo>
                      <a:pt x="35" y="69"/>
                    </a:moveTo>
                    <a:cubicBezTo>
                      <a:pt x="35" y="69"/>
                      <a:pt x="35" y="69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moveTo>
                      <a:pt x="37" y="64"/>
                    </a:moveTo>
                    <a:cubicBezTo>
                      <a:pt x="37" y="65"/>
                      <a:pt x="37" y="65"/>
                      <a:pt x="37" y="6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7" y="65"/>
                      <a:pt x="37" y="65"/>
                      <a:pt x="37" y="65"/>
                    </a:cubicBezTo>
                    <a:cubicBezTo>
                      <a:pt x="37" y="64"/>
                      <a:pt x="37" y="64"/>
                      <a:pt x="37" y="64"/>
                    </a:cubicBezTo>
                    <a:moveTo>
                      <a:pt x="42" y="57"/>
                    </a:moveTo>
                    <a:cubicBezTo>
                      <a:pt x="40" y="59"/>
                      <a:pt x="39" y="61"/>
                      <a:pt x="38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9" y="62"/>
                      <a:pt x="40" y="59"/>
                      <a:pt x="42" y="57"/>
                    </a:cubicBezTo>
                    <a:cubicBezTo>
                      <a:pt x="42" y="57"/>
                      <a:pt x="42" y="57"/>
                      <a:pt x="42" y="57"/>
                    </a:cubicBezTo>
                    <a:moveTo>
                      <a:pt x="43" y="54"/>
                    </a:moveTo>
                    <a:cubicBezTo>
                      <a:pt x="43" y="55"/>
                      <a:pt x="43" y="55"/>
                      <a:pt x="42" y="56"/>
                    </a:cubicBezTo>
                    <a:cubicBezTo>
                      <a:pt x="42" y="56"/>
                      <a:pt x="42" y="56"/>
                      <a:pt x="42" y="56"/>
                    </a:cubicBezTo>
                    <a:cubicBezTo>
                      <a:pt x="43" y="55"/>
                      <a:pt x="43" y="55"/>
                      <a:pt x="43" y="54"/>
                    </a:cubicBezTo>
                    <a:cubicBezTo>
                      <a:pt x="43" y="54"/>
                      <a:pt x="43" y="54"/>
                      <a:pt x="43" y="54"/>
                    </a:cubicBezTo>
                    <a:moveTo>
                      <a:pt x="45" y="52"/>
                    </a:moveTo>
                    <a:cubicBezTo>
                      <a:pt x="45" y="52"/>
                      <a:pt x="45" y="52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moveTo>
                      <a:pt x="45" y="51"/>
                    </a:moveTo>
                    <a:cubicBezTo>
                      <a:pt x="45" y="51"/>
                      <a:pt x="45" y="52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5" y="52"/>
                      <a:pt x="45" y="51"/>
                      <a:pt x="45" y="51"/>
                    </a:cubicBezTo>
                    <a:cubicBezTo>
                      <a:pt x="45" y="51"/>
                      <a:pt x="45" y="51"/>
                      <a:pt x="45" y="51"/>
                    </a:cubicBezTo>
                    <a:moveTo>
                      <a:pt x="46" y="50"/>
                    </a:moveTo>
                    <a:cubicBezTo>
                      <a:pt x="46" y="50"/>
                      <a:pt x="46" y="51"/>
                      <a:pt x="45" y="51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6" y="51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moveTo>
                      <a:pt x="46" y="49"/>
                    </a:moveTo>
                    <a:cubicBezTo>
                      <a:pt x="46" y="49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moveTo>
                      <a:pt x="49" y="45"/>
                    </a:moveTo>
                    <a:cubicBezTo>
                      <a:pt x="48" y="46"/>
                      <a:pt x="47" y="48"/>
                      <a:pt x="46" y="49"/>
                    </a:cubicBezTo>
                    <a:cubicBezTo>
                      <a:pt x="46" y="49"/>
                      <a:pt x="46" y="49"/>
                      <a:pt x="47" y="49"/>
                    </a:cubicBezTo>
                    <a:cubicBezTo>
                      <a:pt x="47" y="48"/>
                      <a:pt x="48" y="47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moveTo>
                      <a:pt x="49" y="45"/>
                    </a:move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moveTo>
                      <a:pt x="51" y="42"/>
                    </a:moveTo>
                    <a:cubicBezTo>
                      <a:pt x="50" y="43"/>
                      <a:pt x="50" y="43"/>
                      <a:pt x="50" y="44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43"/>
                      <a:pt x="50" y="43"/>
                      <a:pt x="51" y="42"/>
                    </a:cubicBezTo>
                    <a:cubicBezTo>
                      <a:pt x="51" y="42"/>
                      <a:pt x="51" y="42"/>
                      <a:pt x="51" y="42"/>
                    </a:cubicBezTo>
                    <a:moveTo>
                      <a:pt x="53" y="38"/>
                    </a:moveTo>
                    <a:cubicBezTo>
                      <a:pt x="53" y="39"/>
                      <a:pt x="53" y="39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3" y="39"/>
                      <a:pt x="53" y="39"/>
                      <a:pt x="53" y="38"/>
                    </a:cubicBezTo>
                    <a:cubicBezTo>
                      <a:pt x="53" y="38"/>
                      <a:pt x="53" y="38"/>
                      <a:pt x="53" y="38"/>
                    </a:cubicBezTo>
                    <a:moveTo>
                      <a:pt x="53" y="38"/>
                    </a:moveTo>
                    <a:cubicBezTo>
                      <a:pt x="53" y="38"/>
                      <a:pt x="53" y="38"/>
                      <a:pt x="53" y="38"/>
                    </a:cubicBezTo>
                    <a:cubicBezTo>
                      <a:pt x="53" y="38"/>
                      <a:pt x="53" y="38"/>
                      <a:pt x="53" y="38"/>
                    </a:cubicBezTo>
                    <a:cubicBezTo>
                      <a:pt x="53" y="38"/>
                      <a:pt x="53" y="38"/>
                      <a:pt x="53" y="38"/>
                    </a:cubicBezTo>
                    <a:cubicBezTo>
                      <a:pt x="53" y="38"/>
                      <a:pt x="53" y="38"/>
                      <a:pt x="53" y="38"/>
                    </a:cubicBezTo>
                    <a:moveTo>
                      <a:pt x="54" y="36"/>
                    </a:move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37"/>
                      <a:pt x="54" y="37"/>
                      <a:pt x="54" y="36"/>
                    </a:cubicBezTo>
                    <a:cubicBezTo>
                      <a:pt x="54" y="36"/>
                      <a:pt x="54" y="36"/>
                      <a:pt x="54" y="36"/>
                    </a:cubicBezTo>
                    <a:moveTo>
                      <a:pt x="55" y="34"/>
                    </a:moveTo>
                    <a:cubicBezTo>
                      <a:pt x="55" y="35"/>
                      <a:pt x="55" y="35"/>
                      <a:pt x="54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5"/>
                      <a:pt x="55" y="35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moveTo>
                      <a:pt x="56" y="33"/>
                    </a:moveTo>
                    <a:cubicBezTo>
                      <a:pt x="56" y="33"/>
                      <a:pt x="56" y="33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moveTo>
                      <a:pt x="60" y="27"/>
                    </a:moveTo>
                    <a:cubicBezTo>
                      <a:pt x="59" y="29"/>
                      <a:pt x="57" y="31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8" y="31"/>
                      <a:pt x="59" y="29"/>
                      <a:pt x="60" y="27"/>
                    </a:cubicBezTo>
                    <a:cubicBezTo>
                      <a:pt x="60" y="27"/>
                      <a:pt x="60" y="27"/>
                      <a:pt x="60" y="27"/>
                    </a:cubicBezTo>
                    <a:moveTo>
                      <a:pt x="63" y="22"/>
                    </a:moveTo>
                    <a:cubicBezTo>
                      <a:pt x="62" y="24"/>
                      <a:pt x="61" y="25"/>
                      <a:pt x="60" y="27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1" y="25"/>
                      <a:pt x="62" y="24"/>
                      <a:pt x="63" y="22"/>
                    </a:cubicBezTo>
                    <a:cubicBezTo>
                      <a:pt x="63" y="22"/>
                      <a:pt x="63" y="22"/>
                      <a:pt x="63" y="22"/>
                    </a:cubicBezTo>
                    <a:moveTo>
                      <a:pt x="64" y="20"/>
                    </a:moveTo>
                    <a:cubicBezTo>
                      <a:pt x="64" y="20"/>
                      <a:pt x="63" y="21"/>
                      <a:pt x="63" y="21"/>
                    </a:cubicBezTo>
                    <a:cubicBezTo>
                      <a:pt x="63" y="21"/>
                      <a:pt x="63" y="22"/>
                      <a:pt x="63" y="22"/>
                    </a:cubicBezTo>
                    <a:cubicBezTo>
                      <a:pt x="64" y="21"/>
                      <a:pt x="64" y="20"/>
                      <a:pt x="64" y="20"/>
                    </a:cubicBezTo>
                    <a:cubicBezTo>
                      <a:pt x="64" y="20"/>
                      <a:pt x="64" y="20"/>
                      <a:pt x="64" y="20"/>
                    </a:cubicBezTo>
                    <a:moveTo>
                      <a:pt x="64" y="19"/>
                    </a:moveTo>
                    <a:cubicBezTo>
                      <a:pt x="64" y="19"/>
                      <a:pt x="64" y="19"/>
                      <a:pt x="64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20"/>
                      <a:pt x="65" y="19"/>
                      <a:pt x="65" y="19"/>
                    </a:cubicBezTo>
                    <a:cubicBezTo>
                      <a:pt x="65" y="19"/>
                      <a:pt x="65" y="19"/>
                      <a:pt x="64" y="19"/>
                    </a:cubicBezTo>
                    <a:moveTo>
                      <a:pt x="65" y="18"/>
                    </a:moveTo>
                    <a:cubicBezTo>
                      <a:pt x="65" y="19"/>
                      <a:pt x="65" y="19"/>
                      <a:pt x="64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5" y="18"/>
                      <a:pt x="65" y="18"/>
                      <a:pt x="65" y="18"/>
                    </a:cubicBezTo>
                    <a:moveTo>
                      <a:pt x="66" y="17"/>
                    </a:moveTo>
                    <a:cubicBezTo>
                      <a:pt x="66" y="17"/>
                      <a:pt x="65" y="18"/>
                      <a:pt x="65" y="18"/>
                    </a:cubicBezTo>
                    <a:cubicBezTo>
                      <a:pt x="65" y="18"/>
                      <a:pt x="65" y="18"/>
                      <a:pt x="65" y="19"/>
                    </a:cubicBezTo>
                    <a:cubicBezTo>
                      <a:pt x="65" y="18"/>
                      <a:pt x="66" y="18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moveTo>
                      <a:pt x="70" y="10"/>
                    </a:moveTo>
                    <a:cubicBezTo>
                      <a:pt x="69" y="12"/>
                      <a:pt x="67" y="14"/>
                      <a:pt x="66" y="16"/>
                    </a:cubicBezTo>
                    <a:cubicBezTo>
                      <a:pt x="66" y="16"/>
                      <a:pt x="66" y="16"/>
                      <a:pt x="66" y="17"/>
                    </a:cubicBezTo>
                    <a:cubicBezTo>
                      <a:pt x="68" y="14"/>
                      <a:pt x="69" y="12"/>
                      <a:pt x="70" y="10"/>
                    </a:cubicBezTo>
                    <a:cubicBezTo>
                      <a:pt x="70" y="10"/>
                      <a:pt x="70" y="10"/>
                      <a:pt x="70" y="10"/>
                    </a:cubicBezTo>
                    <a:moveTo>
                      <a:pt x="71" y="9"/>
                    </a:moveTo>
                    <a:cubicBezTo>
                      <a:pt x="70" y="9"/>
                      <a:pt x="70" y="10"/>
                      <a:pt x="70" y="10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0"/>
                      <a:pt x="71" y="10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moveTo>
                      <a:pt x="71" y="9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9"/>
                      <a:pt x="71" y="9"/>
                      <a:pt x="71" y="9"/>
                    </a:cubicBezTo>
                    <a:moveTo>
                      <a:pt x="72" y="7"/>
                    </a:moveTo>
                    <a:cubicBezTo>
                      <a:pt x="72" y="7"/>
                      <a:pt x="72" y="7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moveTo>
                      <a:pt x="76" y="0"/>
                    </a:moveTo>
                    <a:cubicBezTo>
                      <a:pt x="75" y="2"/>
                      <a:pt x="74" y="4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4" y="4"/>
                      <a:pt x="75" y="2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2" name="Freeform 9387"/>
              <p:cNvSpPr>
                <a:spLocks noEditPoints="1"/>
              </p:cNvSpPr>
              <p:nvPr/>
            </p:nvSpPr>
            <p:spPr bwMode="auto">
              <a:xfrm>
                <a:off x="-432" y="3412"/>
                <a:ext cx="12" cy="22"/>
              </a:xfrm>
              <a:custGeom>
                <a:avLst/>
                <a:gdLst>
                  <a:gd name="T0" fmla="*/ 1 w 5"/>
                  <a:gd name="T1" fmla="*/ 8 h 9"/>
                  <a:gd name="T2" fmla="*/ 0 w 5"/>
                  <a:gd name="T3" fmla="*/ 8 h 9"/>
                  <a:gd name="T4" fmla="*/ 0 w 5"/>
                  <a:gd name="T5" fmla="*/ 9 h 9"/>
                  <a:gd name="T6" fmla="*/ 1 w 5"/>
                  <a:gd name="T7" fmla="*/ 8 h 9"/>
                  <a:gd name="T8" fmla="*/ 1 w 5"/>
                  <a:gd name="T9" fmla="*/ 8 h 9"/>
                  <a:gd name="T10" fmla="*/ 5 w 5"/>
                  <a:gd name="T11" fmla="*/ 0 h 9"/>
                  <a:gd name="T12" fmla="*/ 5 w 5"/>
                  <a:gd name="T13" fmla="*/ 1 h 9"/>
                  <a:gd name="T14" fmla="*/ 5 w 5"/>
                  <a:gd name="T15" fmla="*/ 1 h 9"/>
                  <a:gd name="T16" fmla="*/ 5 w 5"/>
                  <a:gd name="T17" fmla="*/ 0 h 9"/>
                  <a:gd name="T18" fmla="*/ 5 w 5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9">
                    <a:moveTo>
                      <a:pt x="1" y="8"/>
                    </a:moveTo>
                    <a:cubicBezTo>
                      <a:pt x="1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5" y="0"/>
                    </a:move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3" name="Oval 9388"/>
              <p:cNvSpPr>
                <a:spLocks noChangeArrowheads="1"/>
              </p:cNvSpPr>
              <p:nvPr/>
            </p:nvSpPr>
            <p:spPr bwMode="auto">
              <a:xfrm>
                <a:off x="-413" y="3401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4" name="Freeform 9389"/>
              <p:cNvSpPr>
                <a:spLocks noEditPoints="1"/>
              </p:cNvSpPr>
              <p:nvPr/>
            </p:nvSpPr>
            <p:spPr bwMode="auto">
              <a:xfrm>
                <a:off x="-411" y="3384"/>
                <a:ext cx="10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6 h 6"/>
                  <a:gd name="T4" fmla="*/ 0 w 4"/>
                  <a:gd name="T5" fmla="*/ 6 h 6"/>
                  <a:gd name="T6" fmla="*/ 0 w 4"/>
                  <a:gd name="T7" fmla="*/ 6 h 6"/>
                  <a:gd name="T8" fmla="*/ 0 w 4"/>
                  <a:gd name="T9" fmla="*/ 6 h 6"/>
                  <a:gd name="T10" fmla="*/ 0 w 4"/>
                  <a:gd name="T11" fmla="*/ 5 h 6"/>
                  <a:gd name="T12" fmla="*/ 0 w 4"/>
                  <a:gd name="T13" fmla="*/ 5 h 6"/>
                  <a:gd name="T14" fmla="*/ 0 w 4"/>
                  <a:gd name="T15" fmla="*/ 5 h 6"/>
                  <a:gd name="T16" fmla="*/ 1 w 4"/>
                  <a:gd name="T17" fmla="*/ 5 h 6"/>
                  <a:gd name="T18" fmla="*/ 0 w 4"/>
                  <a:gd name="T19" fmla="*/ 5 h 6"/>
                  <a:gd name="T20" fmla="*/ 3 w 4"/>
                  <a:gd name="T21" fmla="*/ 1 h 6"/>
                  <a:gd name="T22" fmla="*/ 3 w 4"/>
                  <a:gd name="T23" fmla="*/ 1 h 6"/>
                  <a:gd name="T24" fmla="*/ 3 w 4"/>
                  <a:gd name="T25" fmla="*/ 1 h 6"/>
                  <a:gd name="T26" fmla="*/ 3 w 4"/>
                  <a:gd name="T27" fmla="*/ 1 h 6"/>
                  <a:gd name="T28" fmla="*/ 3 w 4"/>
                  <a:gd name="T29" fmla="*/ 1 h 6"/>
                  <a:gd name="T30" fmla="*/ 4 w 4"/>
                  <a:gd name="T31" fmla="*/ 0 h 6"/>
                  <a:gd name="T32" fmla="*/ 3 w 4"/>
                  <a:gd name="T33" fmla="*/ 1 h 6"/>
                  <a:gd name="T34" fmla="*/ 3 w 4"/>
                  <a:gd name="T35" fmla="*/ 1 h 6"/>
                  <a:gd name="T36" fmla="*/ 4 w 4"/>
                  <a:gd name="T37" fmla="*/ 0 h 6"/>
                  <a:gd name="T38" fmla="*/ 4 w 4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5" name="Freeform 9390"/>
              <p:cNvSpPr/>
              <p:nvPr/>
            </p:nvSpPr>
            <p:spPr bwMode="auto">
              <a:xfrm>
                <a:off x="-392" y="336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6" name="Freeform 9391"/>
              <p:cNvSpPr/>
              <p:nvPr/>
            </p:nvSpPr>
            <p:spPr bwMode="auto">
              <a:xfrm>
                <a:off x="-394" y="33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7" name="Freeform 9392"/>
              <p:cNvSpPr/>
              <p:nvPr/>
            </p:nvSpPr>
            <p:spPr bwMode="auto">
              <a:xfrm>
                <a:off x="-389" y="336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8" name="Rectangle 9393"/>
              <p:cNvSpPr>
                <a:spLocks noChangeArrowheads="1"/>
              </p:cNvSpPr>
              <p:nvPr/>
            </p:nvSpPr>
            <p:spPr bwMode="auto">
              <a:xfrm>
                <a:off x="-387" y="3358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9" name="Rectangle 9394"/>
              <p:cNvSpPr>
                <a:spLocks noChangeArrowheads="1"/>
              </p:cNvSpPr>
              <p:nvPr/>
            </p:nvSpPr>
            <p:spPr bwMode="auto">
              <a:xfrm>
                <a:off x="-387" y="3358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0" name="Oval 9395"/>
              <p:cNvSpPr>
                <a:spLocks noChangeArrowheads="1"/>
              </p:cNvSpPr>
              <p:nvPr/>
            </p:nvSpPr>
            <p:spPr bwMode="auto">
              <a:xfrm>
                <a:off x="-378" y="334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1" name="Freeform 9396"/>
              <p:cNvSpPr>
                <a:spLocks noEditPoints="1"/>
              </p:cNvSpPr>
              <p:nvPr/>
            </p:nvSpPr>
            <p:spPr bwMode="auto">
              <a:xfrm>
                <a:off x="-371" y="3318"/>
                <a:ext cx="8" cy="14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6 h 6"/>
                  <a:gd name="T8" fmla="*/ 0 w 3"/>
                  <a:gd name="T9" fmla="*/ 5 h 6"/>
                  <a:gd name="T10" fmla="*/ 3 w 3"/>
                  <a:gd name="T11" fmla="*/ 0 h 6"/>
                  <a:gd name="T12" fmla="*/ 3 w 3"/>
                  <a:gd name="T13" fmla="*/ 1 h 6"/>
                  <a:gd name="T14" fmla="*/ 3 w 3"/>
                  <a:gd name="T15" fmla="*/ 1 h 6"/>
                  <a:gd name="T16" fmla="*/ 3 w 3"/>
                  <a:gd name="T17" fmla="*/ 1 h 6"/>
                  <a:gd name="T18" fmla="*/ 3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2" name="Freeform 9397"/>
              <p:cNvSpPr/>
              <p:nvPr/>
            </p:nvSpPr>
            <p:spPr bwMode="auto">
              <a:xfrm>
                <a:off x="-368" y="332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3" name="Freeform 9398"/>
              <p:cNvSpPr>
                <a:spLocks noEditPoints="1"/>
              </p:cNvSpPr>
              <p:nvPr/>
            </p:nvSpPr>
            <p:spPr bwMode="auto">
              <a:xfrm>
                <a:off x="-366" y="3299"/>
                <a:ext cx="17" cy="26"/>
              </a:xfrm>
              <a:custGeom>
                <a:avLst/>
                <a:gdLst>
                  <a:gd name="T0" fmla="*/ 0 w 7"/>
                  <a:gd name="T1" fmla="*/ 10 h 11"/>
                  <a:gd name="T2" fmla="*/ 0 w 7"/>
                  <a:gd name="T3" fmla="*/ 10 h 11"/>
                  <a:gd name="T4" fmla="*/ 0 w 7"/>
                  <a:gd name="T5" fmla="*/ 11 h 11"/>
                  <a:gd name="T6" fmla="*/ 0 w 7"/>
                  <a:gd name="T7" fmla="*/ 11 h 11"/>
                  <a:gd name="T8" fmla="*/ 0 w 7"/>
                  <a:gd name="T9" fmla="*/ 10 h 11"/>
                  <a:gd name="T10" fmla="*/ 5 w 7"/>
                  <a:gd name="T11" fmla="*/ 2 h 11"/>
                  <a:gd name="T12" fmla="*/ 5 w 7"/>
                  <a:gd name="T13" fmla="*/ 2 h 11"/>
                  <a:gd name="T14" fmla="*/ 5 w 7"/>
                  <a:gd name="T15" fmla="*/ 2 h 11"/>
                  <a:gd name="T16" fmla="*/ 5 w 7"/>
                  <a:gd name="T17" fmla="*/ 2 h 11"/>
                  <a:gd name="T18" fmla="*/ 5 w 7"/>
                  <a:gd name="T19" fmla="*/ 2 h 11"/>
                  <a:gd name="T20" fmla="*/ 6 w 7"/>
                  <a:gd name="T21" fmla="*/ 1 h 11"/>
                  <a:gd name="T22" fmla="*/ 6 w 7"/>
                  <a:gd name="T23" fmla="*/ 1 h 11"/>
                  <a:gd name="T24" fmla="*/ 6 w 7"/>
                  <a:gd name="T25" fmla="*/ 1 h 11"/>
                  <a:gd name="T26" fmla="*/ 6 w 7"/>
                  <a:gd name="T27" fmla="*/ 1 h 11"/>
                  <a:gd name="T28" fmla="*/ 6 w 7"/>
                  <a:gd name="T29" fmla="*/ 1 h 11"/>
                  <a:gd name="T30" fmla="*/ 7 w 7"/>
                  <a:gd name="T31" fmla="*/ 0 h 11"/>
                  <a:gd name="T32" fmla="*/ 6 w 7"/>
                  <a:gd name="T33" fmla="*/ 1 h 11"/>
                  <a:gd name="T34" fmla="*/ 6 w 7"/>
                  <a:gd name="T35" fmla="*/ 1 h 11"/>
                  <a:gd name="T36" fmla="*/ 7 w 7"/>
                  <a:gd name="T37" fmla="*/ 0 h 11"/>
                  <a:gd name="T38" fmla="*/ 7 w 7"/>
                  <a:gd name="T3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1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moveTo>
                      <a:pt x="7" y="0"/>
                    </a:move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4" name="Oval 9399"/>
              <p:cNvSpPr>
                <a:spLocks noChangeArrowheads="1"/>
              </p:cNvSpPr>
              <p:nvPr/>
            </p:nvSpPr>
            <p:spPr bwMode="auto">
              <a:xfrm>
                <a:off x="-368" y="332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5" name="Oval 9400"/>
              <p:cNvSpPr>
                <a:spLocks noChangeArrowheads="1"/>
              </p:cNvSpPr>
              <p:nvPr/>
            </p:nvSpPr>
            <p:spPr bwMode="auto">
              <a:xfrm>
                <a:off x="-394" y="337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6" name="Freeform 9401"/>
              <p:cNvSpPr>
                <a:spLocks noEditPoints="1"/>
              </p:cNvSpPr>
              <p:nvPr/>
            </p:nvSpPr>
            <p:spPr bwMode="auto">
              <a:xfrm>
                <a:off x="-526" y="3372"/>
                <a:ext cx="129" cy="220"/>
              </a:xfrm>
              <a:custGeom>
                <a:avLst/>
                <a:gdLst>
                  <a:gd name="T0" fmla="*/ 0 w 55"/>
                  <a:gd name="T1" fmla="*/ 93 h 93"/>
                  <a:gd name="T2" fmla="*/ 3 w 55"/>
                  <a:gd name="T3" fmla="*/ 88 h 93"/>
                  <a:gd name="T4" fmla="*/ 4 w 55"/>
                  <a:gd name="T5" fmla="*/ 86 h 93"/>
                  <a:gd name="T6" fmla="*/ 4 w 55"/>
                  <a:gd name="T7" fmla="*/ 86 h 93"/>
                  <a:gd name="T8" fmla="*/ 4 w 55"/>
                  <a:gd name="T9" fmla="*/ 86 h 93"/>
                  <a:gd name="T10" fmla="*/ 4 w 55"/>
                  <a:gd name="T11" fmla="*/ 86 h 93"/>
                  <a:gd name="T12" fmla="*/ 4 w 55"/>
                  <a:gd name="T13" fmla="*/ 86 h 93"/>
                  <a:gd name="T14" fmla="*/ 5 w 55"/>
                  <a:gd name="T15" fmla="*/ 84 h 93"/>
                  <a:gd name="T16" fmla="*/ 11 w 55"/>
                  <a:gd name="T17" fmla="*/ 75 h 93"/>
                  <a:gd name="T18" fmla="*/ 19 w 55"/>
                  <a:gd name="T19" fmla="*/ 61 h 93"/>
                  <a:gd name="T20" fmla="*/ 12 w 55"/>
                  <a:gd name="T21" fmla="*/ 72 h 93"/>
                  <a:gd name="T22" fmla="*/ 19 w 55"/>
                  <a:gd name="T23" fmla="*/ 61 h 93"/>
                  <a:gd name="T24" fmla="*/ 23 w 55"/>
                  <a:gd name="T25" fmla="*/ 54 h 93"/>
                  <a:gd name="T26" fmla="*/ 27 w 55"/>
                  <a:gd name="T27" fmla="*/ 47 h 93"/>
                  <a:gd name="T28" fmla="*/ 29 w 55"/>
                  <a:gd name="T29" fmla="*/ 44 h 93"/>
                  <a:gd name="T30" fmla="*/ 28 w 55"/>
                  <a:gd name="T31" fmla="*/ 45 h 93"/>
                  <a:gd name="T32" fmla="*/ 29 w 55"/>
                  <a:gd name="T33" fmla="*/ 44 h 93"/>
                  <a:gd name="T34" fmla="*/ 30 w 55"/>
                  <a:gd name="T35" fmla="*/ 42 h 93"/>
                  <a:gd name="T36" fmla="*/ 32 w 55"/>
                  <a:gd name="T37" fmla="*/ 39 h 93"/>
                  <a:gd name="T38" fmla="*/ 33 w 55"/>
                  <a:gd name="T39" fmla="*/ 38 h 93"/>
                  <a:gd name="T40" fmla="*/ 33 w 55"/>
                  <a:gd name="T41" fmla="*/ 38 h 93"/>
                  <a:gd name="T42" fmla="*/ 33 w 55"/>
                  <a:gd name="T43" fmla="*/ 38 h 93"/>
                  <a:gd name="T44" fmla="*/ 33 w 55"/>
                  <a:gd name="T45" fmla="*/ 37 h 93"/>
                  <a:gd name="T46" fmla="*/ 34 w 55"/>
                  <a:gd name="T47" fmla="*/ 37 h 93"/>
                  <a:gd name="T48" fmla="*/ 36 w 55"/>
                  <a:gd name="T49" fmla="*/ 32 h 93"/>
                  <a:gd name="T50" fmla="*/ 36 w 55"/>
                  <a:gd name="T51" fmla="*/ 33 h 93"/>
                  <a:gd name="T52" fmla="*/ 36 w 55"/>
                  <a:gd name="T53" fmla="*/ 32 h 93"/>
                  <a:gd name="T54" fmla="*/ 38 w 55"/>
                  <a:gd name="T55" fmla="*/ 30 h 93"/>
                  <a:gd name="T56" fmla="*/ 38 w 55"/>
                  <a:gd name="T57" fmla="*/ 30 h 93"/>
                  <a:gd name="T58" fmla="*/ 40 w 55"/>
                  <a:gd name="T59" fmla="*/ 27 h 93"/>
                  <a:gd name="T60" fmla="*/ 38 w 55"/>
                  <a:gd name="T61" fmla="*/ 30 h 93"/>
                  <a:gd name="T62" fmla="*/ 40 w 55"/>
                  <a:gd name="T63" fmla="*/ 27 h 93"/>
                  <a:gd name="T64" fmla="*/ 46 w 55"/>
                  <a:gd name="T65" fmla="*/ 15 h 93"/>
                  <a:gd name="T66" fmla="*/ 48 w 55"/>
                  <a:gd name="T67" fmla="*/ 13 h 93"/>
                  <a:gd name="T68" fmla="*/ 48 w 55"/>
                  <a:gd name="T69" fmla="*/ 13 h 93"/>
                  <a:gd name="T70" fmla="*/ 48 w 55"/>
                  <a:gd name="T71" fmla="*/ 13 h 93"/>
                  <a:gd name="T72" fmla="*/ 48 w 55"/>
                  <a:gd name="T73" fmla="*/ 13 h 93"/>
                  <a:gd name="T74" fmla="*/ 54 w 55"/>
                  <a:gd name="T75" fmla="*/ 3 h 93"/>
                  <a:gd name="T76" fmla="*/ 55 w 55"/>
                  <a:gd name="T77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5" h="93">
                    <a:moveTo>
                      <a:pt x="3" y="88"/>
                    </a:moveTo>
                    <a:cubicBezTo>
                      <a:pt x="2" y="90"/>
                      <a:pt x="1" y="92"/>
                      <a:pt x="0" y="93"/>
                    </a:cubicBezTo>
                    <a:cubicBezTo>
                      <a:pt x="1" y="92"/>
                      <a:pt x="2" y="90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moveTo>
                      <a:pt x="4" y="86"/>
                    </a:move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moveTo>
                      <a:pt x="4" y="86"/>
                    </a:move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moveTo>
                      <a:pt x="11" y="75"/>
                    </a:moveTo>
                    <a:cubicBezTo>
                      <a:pt x="9" y="78"/>
                      <a:pt x="7" y="81"/>
                      <a:pt x="5" y="8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7" y="81"/>
                      <a:pt x="9" y="78"/>
                      <a:pt x="11" y="75"/>
                    </a:cubicBezTo>
                    <a:cubicBezTo>
                      <a:pt x="11" y="75"/>
                      <a:pt x="11" y="75"/>
                      <a:pt x="11" y="75"/>
                    </a:cubicBezTo>
                    <a:moveTo>
                      <a:pt x="19" y="61"/>
                    </a:moveTo>
                    <a:cubicBezTo>
                      <a:pt x="17" y="65"/>
                      <a:pt x="14" y="69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4" y="69"/>
                      <a:pt x="17" y="65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moveTo>
                      <a:pt x="27" y="47"/>
                    </a:moveTo>
                    <a:cubicBezTo>
                      <a:pt x="26" y="50"/>
                      <a:pt x="25" y="52"/>
                      <a:pt x="23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5" y="52"/>
                      <a:pt x="26" y="50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moveTo>
                      <a:pt x="29" y="44"/>
                    </a:moveTo>
                    <a:cubicBezTo>
                      <a:pt x="29" y="45"/>
                      <a:pt x="29" y="45"/>
                      <a:pt x="28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9" y="45"/>
                      <a:pt x="29" y="45"/>
                      <a:pt x="29" y="44"/>
                    </a:cubicBezTo>
                    <a:cubicBezTo>
                      <a:pt x="29" y="44"/>
                      <a:pt x="29" y="44"/>
                      <a:pt x="29" y="44"/>
                    </a:cubicBezTo>
                    <a:moveTo>
                      <a:pt x="32" y="39"/>
                    </a:moveTo>
                    <a:cubicBezTo>
                      <a:pt x="31" y="40"/>
                      <a:pt x="31" y="41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1" y="41"/>
                      <a:pt x="32" y="40"/>
                      <a:pt x="32" y="39"/>
                    </a:cubicBezTo>
                    <a:cubicBezTo>
                      <a:pt x="32" y="39"/>
                      <a:pt x="32" y="39"/>
                      <a:pt x="32" y="39"/>
                    </a:cubicBezTo>
                    <a:moveTo>
                      <a:pt x="33" y="38"/>
                    </a:move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moveTo>
                      <a:pt x="34" y="36"/>
                    </a:moveTo>
                    <a:cubicBezTo>
                      <a:pt x="34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6"/>
                    </a:cubicBezTo>
                    <a:moveTo>
                      <a:pt x="36" y="32"/>
                    </a:moveTo>
                    <a:cubicBezTo>
                      <a:pt x="36" y="32"/>
                      <a:pt x="36" y="33"/>
                      <a:pt x="3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33"/>
                      <a:pt x="36" y="33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moveTo>
                      <a:pt x="38" y="30"/>
                    </a:move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moveTo>
                      <a:pt x="40" y="27"/>
                    </a:moveTo>
                    <a:cubicBezTo>
                      <a:pt x="39" y="28"/>
                      <a:pt x="38" y="29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29"/>
                      <a:pt x="39" y="28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moveTo>
                      <a:pt x="48" y="13"/>
                    </a:moveTo>
                    <a:cubicBezTo>
                      <a:pt x="47" y="14"/>
                      <a:pt x="47" y="15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7" y="15"/>
                      <a:pt x="47" y="14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moveTo>
                      <a:pt x="48" y="13"/>
                    </a:move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moveTo>
                      <a:pt x="55" y="0"/>
                    </a:moveTo>
                    <a:cubicBezTo>
                      <a:pt x="55" y="1"/>
                      <a:pt x="54" y="2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2"/>
                      <a:pt x="55" y="1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7" name="Freeform 9402"/>
              <p:cNvSpPr>
                <a:spLocks noEditPoints="1"/>
              </p:cNvSpPr>
              <p:nvPr/>
            </p:nvSpPr>
            <p:spPr bwMode="auto">
              <a:xfrm>
                <a:off x="-349" y="3186"/>
                <a:ext cx="68" cy="111"/>
              </a:xfrm>
              <a:custGeom>
                <a:avLst/>
                <a:gdLst>
                  <a:gd name="T0" fmla="*/ 0 w 29"/>
                  <a:gd name="T1" fmla="*/ 47 h 47"/>
                  <a:gd name="T2" fmla="*/ 0 w 29"/>
                  <a:gd name="T3" fmla="*/ 47 h 47"/>
                  <a:gd name="T4" fmla="*/ 0 w 29"/>
                  <a:gd name="T5" fmla="*/ 47 h 47"/>
                  <a:gd name="T6" fmla="*/ 0 w 29"/>
                  <a:gd name="T7" fmla="*/ 47 h 47"/>
                  <a:gd name="T8" fmla="*/ 0 w 29"/>
                  <a:gd name="T9" fmla="*/ 47 h 47"/>
                  <a:gd name="T10" fmla="*/ 4 w 29"/>
                  <a:gd name="T11" fmla="*/ 40 h 47"/>
                  <a:gd name="T12" fmla="*/ 4 w 29"/>
                  <a:gd name="T13" fmla="*/ 40 h 47"/>
                  <a:gd name="T14" fmla="*/ 4 w 29"/>
                  <a:gd name="T15" fmla="*/ 40 h 47"/>
                  <a:gd name="T16" fmla="*/ 4 w 29"/>
                  <a:gd name="T17" fmla="*/ 40 h 47"/>
                  <a:gd name="T18" fmla="*/ 4 w 29"/>
                  <a:gd name="T19" fmla="*/ 40 h 47"/>
                  <a:gd name="T20" fmla="*/ 9 w 29"/>
                  <a:gd name="T21" fmla="*/ 33 h 47"/>
                  <a:gd name="T22" fmla="*/ 8 w 29"/>
                  <a:gd name="T23" fmla="*/ 33 h 47"/>
                  <a:gd name="T24" fmla="*/ 9 w 29"/>
                  <a:gd name="T25" fmla="*/ 33 h 47"/>
                  <a:gd name="T26" fmla="*/ 9 w 29"/>
                  <a:gd name="T27" fmla="*/ 33 h 47"/>
                  <a:gd name="T28" fmla="*/ 9 w 29"/>
                  <a:gd name="T29" fmla="*/ 33 h 47"/>
                  <a:gd name="T30" fmla="*/ 9 w 29"/>
                  <a:gd name="T31" fmla="*/ 31 h 47"/>
                  <a:gd name="T32" fmla="*/ 9 w 29"/>
                  <a:gd name="T33" fmla="*/ 32 h 47"/>
                  <a:gd name="T34" fmla="*/ 9 w 29"/>
                  <a:gd name="T35" fmla="*/ 32 h 47"/>
                  <a:gd name="T36" fmla="*/ 10 w 29"/>
                  <a:gd name="T37" fmla="*/ 31 h 47"/>
                  <a:gd name="T38" fmla="*/ 9 w 29"/>
                  <a:gd name="T39" fmla="*/ 31 h 47"/>
                  <a:gd name="T40" fmla="*/ 12 w 29"/>
                  <a:gd name="T41" fmla="*/ 26 h 47"/>
                  <a:gd name="T42" fmla="*/ 12 w 29"/>
                  <a:gd name="T43" fmla="*/ 28 h 47"/>
                  <a:gd name="T44" fmla="*/ 12 w 29"/>
                  <a:gd name="T45" fmla="*/ 28 h 47"/>
                  <a:gd name="T46" fmla="*/ 13 w 29"/>
                  <a:gd name="T47" fmla="*/ 27 h 47"/>
                  <a:gd name="T48" fmla="*/ 12 w 29"/>
                  <a:gd name="T49" fmla="*/ 26 h 47"/>
                  <a:gd name="T50" fmla="*/ 14 w 29"/>
                  <a:gd name="T51" fmla="*/ 25 h 47"/>
                  <a:gd name="T52" fmla="*/ 13 w 29"/>
                  <a:gd name="T53" fmla="*/ 26 h 47"/>
                  <a:gd name="T54" fmla="*/ 13 w 29"/>
                  <a:gd name="T55" fmla="*/ 26 h 47"/>
                  <a:gd name="T56" fmla="*/ 14 w 29"/>
                  <a:gd name="T57" fmla="*/ 25 h 47"/>
                  <a:gd name="T58" fmla="*/ 14 w 29"/>
                  <a:gd name="T59" fmla="*/ 25 h 47"/>
                  <a:gd name="T60" fmla="*/ 15 w 29"/>
                  <a:gd name="T61" fmla="*/ 23 h 47"/>
                  <a:gd name="T62" fmla="*/ 14 w 29"/>
                  <a:gd name="T63" fmla="*/ 24 h 47"/>
                  <a:gd name="T64" fmla="*/ 14 w 29"/>
                  <a:gd name="T65" fmla="*/ 24 h 47"/>
                  <a:gd name="T66" fmla="*/ 15 w 29"/>
                  <a:gd name="T67" fmla="*/ 23 h 47"/>
                  <a:gd name="T68" fmla="*/ 15 w 29"/>
                  <a:gd name="T69" fmla="*/ 23 h 47"/>
                  <a:gd name="T70" fmla="*/ 15 w 29"/>
                  <a:gd name="T71" fmla="*/ 22 h 47"/>
                  <a:gd name="T72" fmla="*/ 15 w 29"/>
                  <a:gd name="T73" fmla="*/ 22 h 47"/>
                  <a:gd name="T74" fmla="*/ 15 w 29"/>
                  <a:gd name="T75" fmla="*/ 22 h 47"/>
                  <a:gd name="T76" fmla="*/ 16 w 29"/>
                  <a:gd name="T77" fmla="*/ 22 h 47"/>
                  <a:gd name="T78" fmla="*/ 15 w 29"/>
                  <a:gd name="T79" fmla="*/ 22 h 47"/>
                  <a:gd name="T80" fmla="*/ 17 w 29"/>
                  <a:gd name="T81" fmla="*/ 20 h 47"/>
                  <a:gd name="T82" fmla="*/ 16 w 29"/>
                  <a:gd name="T83" fmla="*/ 21 h 47"/>
                  <a:gd name="T84" fmla="*/ 16 w 29"/>
                  <a:gd name="T85" fmla="*/ 21 h 47"/>
                  <a:gd name="T86" fmla="*/ 17 w 29"/>
                  <a:gd name="T87" fmla="*/ 20 h 47"/>
                  <a:gd name="T88" fmla="*/ 17 w 29"/>
                  <a:gd name="T89" fmla="*/ 20 h 47"/>
                  <a:gd name="T90" fmla="*/ 24 w 29"/>
                  <a:gd name="T91" fmla="*/ 9 h 47"/>
                  <a:gd name="T92" fmla="*/ 22 w 29"/>
                  <a:gd name="T93" fmla="*/ 12 h 47"/>
                  <a:gd name="T94" fmla="*/ 22 w 29"/>
                  <a:gd name="T95" fmla="*/ 12 h 47"/>
                  <a:gd name="T96" fmla="*/ 24 w 29"/>
                  <a:gd name="T97" fmla="*/ 9 h 47"/>
                  <a:gd name="T98" fmla="*/ 24 w 29"/>
                  <a:gd name="T99" fmla="*/ 9 h 47"/>
                  <a:gd name="T100" fmla="*/ 29 w 29"/>
                  <a:gd name="T101" fmla="*/ 0 h 47"/>
                  <a:gd name="T102" fmla="*/ 27 w 29"/>
                  <a:gd name="T103" fmla="*/ 4 h 47"/>
                  <a:gd name="T104" fmla="*/ 27 w 29"/>
                  <a:gd name="T105" fmla="*/ 4 h 47"/>
                  <a:gd name="T106" fmla="*/ 29 w 29"/>
                  <a:gd name="T107" fmla="*/ 0 h 47"/>
                  <a:gd name="T108" fmla="*/ 29 w 29"/>
                  <a:gd name="T10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" h="47">
                    <a:moveTo>
                      <a:pt x="0" y="47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moveTo>
                      <a:pt x="4" y="40"/>
                    </a:move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moveTo>
                      <a:pt x="9" y="33"/>
                    </a:moveTo>
                    <a:cubicBezTo>
                      <a:pt x="9" y="33"/>
                      <a:pt x="9" y="33"/>
                      <a:pt x="8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moveTo>
                      <a:pt x="9" y="31"/>
                    </a:moveTo>
                    <a:cubicBezTo>
                      <a:pt x="9" y="31"/>
                      <a:pt x="9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2"/>
                      <a:pt x="10" y="32"/>
                      <a:pt x="10" y="31"/>
                    </a:cubicBezTo>
                    <a:cubicBezTo>
                      <a:pt x="10" y="31"/>
                      <a:pt x="10" y="31"/>
                      <a:pt x="9" y="31"/>
                    </a:cubicBezTo>
                    <a:moveTo>
                      <a:pt x="12" y="26"/>
                    </a:moveTo>
                    <a:cubicBezTo>
                      <a:pt x="12" y="27"/>
                      <a:pt x="12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7"/>
                      <a:pt x="12" y="27"/>
                      <a:pt x="13" y="27"/>
                    </a:cubicBezTo>
                    <a:cubicBezTo>
                      <a:pt x="13" y="27"/>
                      <a:pt x="13" y="27"/>
                      <a:pt x="12" y="26"/>
                    </a:cubicBezTo>
                    <a:moveTo>
                      <a:pt x="14" y="25"/>
                    </a:moveTo>
                    <a:cubicBezTo>
                      <a:pt x="13" y="25"/>
                      <a:pt x="13" y="25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5" y="23"/>
                    </a:moveTo>
                    <a:cubicBezTo>
                      <a:pt x="15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moveTo>
                      <a:pt x="15" y="22"/>
                    </a:move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6" y="22"/>
                    </a:cubicBezTo>
                    <a:cubicBezTo>
                      <a:pt x="15" y="22"/>
                      <a:pt x="15" y="22"/>
                      <a:pt x="15" y="22"/>
                    </a:cubicBezTo>
                    <a:moveTo>
                      <a:pt x="17" y="20"/>
                    </a:moveTo>
                    <a:cubicBezTo>
                      <a:pt x="16" y="20"/>
                      <a:pt x="16" y="20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moveTo>
                      <a:pt x="24" y="9"/>
                    </a:moveTo>
                    <a:cubicBezTo>
                      <a:pt x="23" y="10"/>
                      <a:pt x="22" y="11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1"/>
                      <a:pt x="23" y="10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moveTo>
                      <a:pt x="29" y="0"/>
                    </a:moveTo>
                    <a:cubicBezTo>
                      <a:pt x="28" y="1"/>
                      <a:pt x="27" y="3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8" y="3"/>
                      <a:pt x="28" y="2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8" name="Freeform 9403"/>
              <p:cNvSpPr>
                <a:spLocks noEditPoints="1"/>
              </p:cNvSpPr>
              <p:nvPr/>
            </p:nvSpPr>
            <p:spPr bwMode="auto">
              <a:xfrm>
                <a:off x="-309" y="3096"/>
                <a:ext cx="99" cy="175"/>
              </a:xfrm>
              <a:custGeom>
                <a:avLst/>
                <a:gdLst>
                  <a:gd name="T0" fmla="*/ 0 w 42"/>
                  <a:gd name="T1" fmla="*/ 74 h 74"/>
                  <a:gd name="T2" fmla="*/ 1 w 42"/>
                  <a:gd name="T3" fmla="*/ 73 h 74"/>
                  <a:gd name="T4" fmla="*/ 1 w 42"/>
                  <a:gd name="T5" fmla="*/ 72 h 74"/>
                  <a:gd name="T6" fmla="*/ 1 w 42"/>
                  <a:gd name="T7" fmla="*/ 73 h 74"/>
                  <a:gd name="T8" fmla="*/ 1 w 42"/>
                  <a:gd name="T9" fmla="*/ 72 h 74"/>
                  <a:gd name="T10" fmla="*/ 1 w 42"/>
                  <a:gd name="T11" fmla="*/ 71 h 74"/>
                  <a:gd name="T12" fmla="*/ 2 w 42"/>
                  <a:gd name="T13" fmla="*/ 70 h 74"/>
                  <a:gd name="T14" fmla="*/ 3 w 42"/>
                  <a:gd name="T15" fmla="*/ 68 h 74"/>
                  <a:gd name="T16" fmla="*/ 3 w 42"/>
                  <a:gd name="T17" fmla="*/ 69 h 74"/>
                  <a:gd name="T18" fmla="*/ 3 w 42"/>
                  <a:gd name="T19" fmla="*/ 68 h 74"/>
                  <a:gd name="T20" fmla="*/ 4 w 42"/>
                  <a:gd name="T21" fmla="*/ 67 h 74"/>
                  <a:gd name="T22" fmla="*/ 4 w 42"/>
                  <a:gd name="T23" fmla="*/ 66 h 74"/>
                  <a:gd name="T24" fmla="*/ 5 w 42"/>
                  <a:gd name="T25" fmla="*/ 64 h 74"/>
                  <a:gd name="T26" fmla="*/ 5 w 42"/>
                  <a:gd name="T27" fmla="*/ 65 h 74"/>
                  <a:gd name="T28" fmla="*/ 5 w 42"/>
                  <a:gd name="T29" fmla="*/ 64 h 74"/>
                  <a:gd name="T30" fmla="*/ 6 w 42"/>
                  <a:gd name="T31" fmla="*/ 64 h 74"/>
                  <a:gd name="T32" fmla="*/ 6 w 42"/>
                  <a:gd name="T33" fmla="*/ 63 h 74"/>
                  <a:gd name="T34" fmla="*/ 11 w 42"/>
                  <a:gd name="T35" fmla="*/ 54 h 74"/>
                  <a:gd name="T36" fmla="*/ 7 w 42"/>
                  <a:gd name="T37" fmla="*/ 62 h 74"/>
                  <a:gd name="T38" fmla="*/ 11 w 42"/>
                  <a:gd name="T39" fmla="*/ 54 h 74"/>
                  <a:gd name="T40" fmla="*/ 13 w 42"/>
                  <a:gd name="T41" fmla="*/ 51 h 74"/>
                  <a:gd name="T42" fmla="*/ 16 w 42"/>
                  <a:gd name="T43" fmla="*/ 46 h 74"/>
                  <a:gd name="T44" fmla="*/ 24 w 42"/>
                  <a:gd name="T45" fmla="*/ 31 h 74"/>
                  <a:gd name="T46" fmla="*/ 18 w 42"/>
                  <a:gd name="T47" fmla="*/ 42 h 74"/>
                  <a:gd name="T48" fmla="*/ 24 w 42"/>
                  <a:gd name="T49" fmla="*/ 31 h 74"/>
                  <a:gd name="T50" fmla="*/ 27 w 42"/>
                  <a:gd name="T51" fmla="*/ 26 h 74"/>
                  <a:gd name="T52" fmla="*/ 30 w 42"/>
                  <a:gd name="T53" fmla="*/ 21 h 74"/>
                  <a:gd name="T54" fmla="*/ 35 w 42"/>
                  <a:gd name="T55" fmla="*/ 10 h 74"/>
                  <a:gd name="T56" fmla="*/ 33 w 42"/>
                  <a:gd name="T57" fmla="*/ 13 h 74"/>
                  <a:gd name="T58" fmla="*/ 34 w 42"/>
                  <a:gd name="T59" fmla="*/ 15 h 74"/>
                  <a:gd name="T60" fmla="*/ 35 w 42"/>
                  <a:gd name="T61" fmla="*/ 10 h 74"/>
                  <a:gd name="T62" fmla="*/ 37 w 42"/>
                  <a:gd name="T63" fmla="*/ 6 h 74"/>
                  <a:gd name="T64" fmla="*/ 38 w 42"/>
                  <a:gd name="T65" fmla="*/ 6 h 74"/>
                  <a:gd name="T66" fmla="*/ 39 w 42"/>
                  <a:gd name="T67" fmla="*/ 0 h 74"/>
                  <a:gd name="T68" fmla="*/ 39 w 42"/>
                  <a:gd name="T69" fmla="*/ 1 h 74"/>
                  <a:gd name="T70" fmla="*/ 40 w 42"/>
                  <a:gd name="T71" fmla="*/ 1 h 74"/>
                  <a:gd name="T72" fmla="*/ 42 w 42"/>
                  <a:gd name="T73" fmla="*/ 1 h 74"/>
                  <a:gd name="T74" fmla="*/ 41 w 42"/>
                  <a:gd name="T75" fmla="*/ 1 h 74"/>
                  <a:gd name="T76" fmla="*/ 41 w 42"/>
                  <a:gd name="T77" fmla="*/ 0 h 74"/>
                  <a:gd name="T78" fmla="*/ 41 w 42"/>
                  <a:gd name="T79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74">
                    <a:moveTo>
                      <a:pt x="0" y="73"/>
                    </a:move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1" y="73"/>
                    </a:cubicBezTo>
                    <a:cubicBezTo>
                      <a:pt x="0" y="73"/>
                      <a:pt x="0" y="73"/>
                      <a:pt x="0" y="73"/>
                    </a:cubicBezTo>
                    <a:moveTo>
                      <a:pt x="1" y="72"/>
                    </a:moveTo>
                    <a:cubicBezTo>
                      <a:pt x="1" y="72"/>
                      <a:pt x="1" y="72"/>
                      <a:pt x="1" y="7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73"/>
                      <a:pt x="1" y="72"/>
                      <a:pt x="1" y="72"/>
                    </a:cubicBezTo>
                    <a:cubicBezTo>
                      <a:pt x="1" y="72"/>
                      <a:pt x="1" y="72"/>
                      <a:pt x="1" y="72"/>
                    </a:cubicBezTo>
                    <a:moveTo>
                      <a:pt x="2" y="70"/>
                    </a:moveTo>
                    <a:cubicBezTo>
                      <a:pt x="2" y="71"/>
                      <a:pt x="2" y="71"/>
                      <a:pt x="1" y="71"/>
                    </a:cubicBezTo>
                    <a:cubicBezTo>
                      <a:pt x="1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3" y="68"/>
                    </a:moveTo>
                    <a:cubicBezTo>
                      <a:pt x="3" y="68"/>
                      <a:pt x="3" y="69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69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4" y="66"/>
                    </a:moveTo>
                    <a:cubicBezTo>
                      <a:pt x="4" y="67"/>
                      <a:pt x="4" y="67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7"/>
                      <a:pt x="4" y="67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moveTo>
                      <a:pt x="5" y="64"/>
                    </a:move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65"/>
                      <a:pt x="5" y="65"/>
                      <a:pt x="6" y="65"/>
                    </a:cubicBezTo>
                    <a:cubicBezTo>
                      <a:pt x="5" y="65"/>
                      <a:pt x="5" y="64"/>
                      <a:pt x="5" y="64"/>
                    </a:cubicBezTo>
                    <a:moveTo>
                      <a:pt x="6" y="63"/>
                    </a:moveTo>
                    <a:cubicBezTo>
                      <a:pt x="6" y="63"/>
                      <a:pt x="6" y="64"/>
                      <a:pt x="6" y="64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6" y="64"/>
                      <a:pt x="6" y="63"/>
                      <a:pt x="6" y="63"/>
                    </a:cubicBezTo>
                    <a:cubicBezTo>
                      <a:pt x="6" y="63"/>
                      <a:pt x="6" y="63"/>
                      <a:pt x="6" y="63"/>
                    </a:cubicBezTo>
                    <a:moveTo>
                      <a:pt x="11" y="54"/>
                    </a:moveTo>
                    <a:cubicBezTo>
                      <a:pt x="10" y="57"/>
                      <a:pt x="8" y="59"/>
                      <a:pt x="7" y="62"/>
                    </a:cubicBezTo>
                    <a:cubicBezTo>
                      <a:pt x="7" y="62"/>
                      <a:pt x="7" y="62"/>
                      <a:pt x="7" y="62"/>
                    </a:cubicBezTo>
                    <a:cubicBezTo>
                      <a:pt x="8" y="59"/>
                      <a:pt x="10" y="57"/>
                      <a:pt x="11" y="54"/>
                    </a:cubicBezTo>
                    <a:cubicBezTo>
                      <a:pt x="11" y="54"/>
                      <a:pt x="11" y="54"/>
                      <a:pt x="11" y="54"/>
                    </a:cubicBezTo>
                    <a:moveTo>
                      <a:pt x="16" y="46"/>
                    </a:moveTo>
                    <a:cubicBezTo>
                      <a:pt x="15" y="47"/>
                      <a:pt x="14" y="49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4" y="49"/>
                      <a:pt x="15" y="47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moveTo>
                      <a:pt x="24" y="31"/>
                    </a:moveTo>
                    <a:cubicBezTo>
                      <a:pt x="22" y="35"/>
                      <a:pt x="20" y="38"/>
                      <a:pt x="1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0" y="38"/>
                      <a:pt x="22" y="35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moveTo>
                      <a:pt x="29" y="21"/>
                    </a:moveTo>
                    <a:cubicBezTo>
                      <a:pt x="29" y="23"/>
                      <a:pt x="28" y="24"/>
                      <a:pt x="27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5"/>
                      <a:pt x="29" y="23"/>
                      <a:pt x="30" y="21"/>
                    </a:cubicBezTo>
                    <a:cubicBezTo>
                      <a:pt x="29" y="21"/>
                      <a:pt x="29" y="21"/>
                      <a:pt x="29" y="21"/>
                    </a:cubicBezTo>
                    <a:moveTo>
                      <a:pt x="35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1"/>
                      <a:pt x="34" y="12"/>
                      <a:pt x="33" y="13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3"/>
                      <a:pt x="35" y="12"/>
                      <a:pt x="36" y="10"/>
                    </a:cubicBezTo>
                    <a:cubicBezTo>
                      <a:pt x="36" y="10"/>
                      <a:pt x="35" y="10"/>
                      <a:pt x="35" y="10"/>
                    </a:cubicBezTo>
                    <a:moveTo>
                      <a:pt x="37" y="6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8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7" y="6"/>
                    </a:cubicBezTo>
                    <a:moveTo>
                      <a:pt x="3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2"/>
                      <a:pt x="41" y="1"/>
                      <a:pt x="42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2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0"/>
                      <a:pt x="41" y="0"/>
                    </a:cubicBezTo>
                    <a:cubicBezTo>
                      <a:pt x="41" y="0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0"/>
                      <a:pt x="40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9" name="Freeform 9404"/>
              <p:cNvSpPr>
                <a:spLocks noEditPoints="1"/>
              </p:cNvSpPr>
              <p:nvPr/>
            </p:nvSpPr>
            <p:spPr bwMode="auto">
              <a:xfrm>
                <a:off x="-309" y="3264"/>
                <a:ext cx="5" cy="4"/>
              </a:xfrm>
              <a:custGeom>
                <a:avLst/>
                <a:gdLst>
                  <a:gd name="T0" fmla="*/ 1 w 2"/>
                  <a:gd name="T1" fmla="*/ 2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2 h 2"/>
                  <a:gd name="T8" fmla="*/ 1 w 2"/>
                  <a:gd name="T9" fmla="*/ 2 h 2"/>
                  <a:gd name="T10" fmla="*/ 1 w 2"/>
                  <a:gd name="T11" fmla="*/ 0 h 2"/>
                  <a:gd name="T12" fmla="*/ 1 w 2"/>
                  <a:gd name="T13" fmla="*/ 1 h 2"/>
                  <a:gd name="T14" fmla="*/ 1 w 2"/>
                  <a:gd name="T15" fmla="*/ 1 h 2"/>
                  <a:gd name="T16" fmla="*/ 2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0" name="Freeform 9405"/>
              <p:cNvSpPr>
                <a:spLocks noEditPoints="1"/>
              </p:cNvSpPr>
              <p:nvPr/>
            </p:nvSpPr>
            <p:spPr bwMode="auto">
              <a:xfrm>
                <a:off x="-321" y="3271"/>
                <a:ext cx="12" cy="19"/>
              </a:xfrm>
              <a:custGeom>
                <a:avLst/>
                <a:gdLst>
                  <a:gd name="T0" fmla="*/ 0 w 5"/>
                  <a:gd name="T1" fmla="*/ 8 h 8"/>
                  <a:gd name="T2" fmla="*/ 0 w 5"/>
                  <a:gd name="T3" fmla="*/ 8 h 8"/>
                  <a:gd name="T4" fmla="*/ 0 w 5"/>
                  <a:gd name="T5" fmla="*/ 8 h 8"/>
                  <a:gd name="T6" fmla="*/ 0 w 5"/>
                  <a:gd name="T7" fmla="*/ 8 h 8"/>
                  <a:gd name="T8" fmla="*/ 0 w 5"/>
                  <a:gd name="T9" fmla="*/ 8 h 8"/>
                  <a:gd name="T10" fmla="*/ 2 w 5"/>
                  <a:gd name="T11" fmla="*/ 4 h 8"/>
                  <a:gd name="T12" fmla="*/ 1 w 5"/>
                  <a:gd name="T13" fmla="*/ 6 h 8"/>
                  <a:gd name="T14" fmla="*/ 1 w 5"/>
                  <a:gd name="T15" fmla="*/ 6 h 8"/>
                  <a:gd name="T16" fmla="*/ 2 w 5"/>
                  <a:gd name="T17" fmla="*/ 5 h 8"/>
                  <a:gd name="T18" fmla="*/ 2 w 5"/>
                  <a:gd name="T19" fmla="*/ 4 h 8"/>
                  <a:gd name="T20" fmla="*/ 4 w 5"/>
                  <a:gd name="T21" fmla="*/ 2 h 8"/>
                  <a:gd name="T22" fmla="*/ 3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2 h 8"/>
                  <a:gd name="T30" fmla="*/ 5 w 5"/>
                  <a:gd name="T31" fmla="*/ 0 h 8"/>
                  <a:gd name="T32" fmla="*/ 4 w 5"/>
                  <a:gd name="T33" fmla="*/ 1 h 8"/>
                  <a:gd name="T34" fmla="*/ 4 w 5"/>
                  <a:gd name="T35" fmla="*/ 1 h 8"/>
                  <a:gd name="T36" fmla="*/ 5 w 5"/>
                  <a:gd name="T37" fmla="*/ 0 h 8"/>
                  <a:gd name="T38" fmla="*/ 5 w 5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2" y="4"/>
                    </a:moveTo>
                    <a:cubicBezTo>
                      <a:pt x="2" y="5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5" y="0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1" name="Freeform 9406"/>
              <p:cNvSpPr>
                <a:spLocks noEditPoints="1"/>
              </p:cNvSpPr>
              <p:nvPr/>
            </p:nvSpPr>
            <p:spPr bwMode="auto">
              <a:xfrm>
                <a:off x="-321" y="3276"/>
                <a:ext cx="10" cy="14"/>
              </a:xfrm>
              <a:custGeom>
                <a:avLst/>
                <a:gdLst>
                  <a:gd name="T0" fmla="*/ 1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1 w 4"/>
                  <a:gd name="T7" fmla="*/ 4 h 6"/>
                  <a:gd name="T8" fmla="*/ 1 w 4"/>
                  <a:gd name="T9" fmla="*/ 4 h 6"/>
                  <a:gd name="T10" fmla="*/ 3 w 4"/>
                  <a:gd name="T11" fmla="*/ 0 h 6"/>
                  <a:gd name="T12" fmla="*/ 2 w 4"/>
                  <a:gd name="T13" fmla="*/ 2 h 6"/>
                  <a:gd name="T14" fmla="*/ 2 w 4"/>
                  <a:gd name="T15" fmla="*/ 3 h 6"/>
                  <a:gd name="T16" fmla="*/ 4 w 4"/>
                  <a:gd name="T17" fmla="*/ 1 h 6"/>
                  <a:gd name="T18" fmla="*/ 3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3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2" name="Freeform 9407"/>
              <p:cNvSpPr>
                <a:spLocks noEditPoints="1"/>
              </p:cNvSpPr>
              <p:nvPr/>
            </p:nvSpPr>
            <p:spPr bwMode="auto">
              <a:xfrm>
                <a:off x="-413" y="3290"/>
                <a:ext cx="92" cy="158"/>
              </a:xfrm>
              <a:custGeom>
                <a:avLst/>
                <a:gdLst>
                  <a:gd name="T0" fmla="*/ 0 w 39"/>
                  <a:gd name="T1" fmla="*/ 67 h 67"/>
                  <a:gd name="T2" fmla="*/ 0 w 39"/>
                  <a:gd name="T3" fmla="*/ 66 h 67"/>
                  <a:gd name="T4" fmla="*/ 5 w 39"/>
                  <a:gd name="T5" fmla="*/ 58 h 67"/>
                  <a:gd name="T6" fmla="*/ 1 w 39"/>
                  <a:gd name="T7" fmla="*/ 65 h 67"/>
                  <a:gd name="T8" fmla="*/ 5 w 39"/>
                  <a:gd name="T9" fmla="*/ 58 h 67"/>
                  <a:gd name="T10" fmla="*/ 6 w 39"/>
                  <a:gd name="T11" fmla="*/ 57 h 67"/>
                  <a:gd name="T12" fmla="*/ 7 w 39"/>
                  <a:gd name="T13" fmla="*/ 56 h 67"/>
                  <a:gd name="T14" fmla="*/ 8 w 39"/>
                  <a:gd name="T15" fmla="*/ 52 h 67"/>
                  <a:gd name="T16" fmla="*/ 8 w 39"/>
                  <a:gd name="T17" fmla="*/ 53 h 67"/>
                  <a:gd name="T18" fmla="*/ 8 w 39"/>
                  <a:gd name="T19" fmla="*/ 52 h 67"/>
                  <a:gd name="T20" fmla="*/ 8 w 39"/>
                  <a:gd name="T21" fmla="*/ 52 h 67"/>
                  <a:gd name="T22" fmla="*/ 9 w 39"/>
                  <a:gd name="T23" fmla="*/ 51 h 67"/>
                  <a:gd name="T24" fmla="*/ 9 w 39"/>
                  <a:gd name="T25" fmla="*/ 50 h 67"/>
                  <a:gd name="T26" fmla="*/ 10 w 39"/>
                  <a:gd name="T27" fmla="*/ 51 h 67"/>
                  <a:gd name="T28" fmla="*/ 9 w 39"/>
                  <a:gd name="T29" fmla="*/ 50 h 67"/>
                  <a:gd name="T30" fmla="*/ 9 w 39"/>
                  <a:gd name="T31" fmla="*/ 50 h 67"/>
                  <a:gd name="T32" fmla="*/ 12 w 39"/>
                  <a:gd name="T33" fmla="*/ 46 h 67"/>
                  <a:gd name="T34" fmla="*/ 14 w 39"/>
                  <a:gd name="T35" fmla="*/ 43 h 67"/>
                  <a:gd name="T36" fmla="*/ 13 w 39"/>
                  <a:gd name="T37" fmla="*/ 45 h 67"/>
                  <a:gd name="T38" fmla="*/ 14 w 39"/>
                  <a:gd name="T39" fmla="*/ 43 h 67"/>
                  <a:gd name="T40" fmla="*/ 15 w 39"/>
                  <a:gd name="T41" fmla="*/ 40 h 67"/>
                  <a:gd name="T42" fmla="*/ 16 w 39"/>
                  <a:gd name="T43" fmla="*/ 40 h 67"/>
                  <a:gd name="T44" fmla="*/ 16 w 39"/>
                  <a:gd name="T45" fmla="*/ 39 h 67"/>
                  <a:gd name="T46" fmla="*/ 16 w 39"/>
                  <a:gd name="T47" fmla="*/ 40 h 67"/>
                  <a:gd name="T48" fmla="*/ 16 w 39"/>
                  <a:gd name="T49" fmla="*/ 39 h 67"/>
                  <a:gd name="T50" fmla="*/ 17 w 39"/>
                  <a:gd name="T51" fmla="*/ 38 h 67"/>
                  <a:gd name="T52" fmla="*/ 18 w 39"/>
                  <a:gd name="T53" fmla="*/ 37 h 67"/>
                  <a:gd name="T54" fmla="*/ 18 w 39"/>
                  <a:gd name="T55" fmla="*/ 35 h 67"/>
                  <a:gd name="T56" fmla="*/ 18 w 39"/>
                  <a:gd name="T57" fmla="*/ 37 h 67"/>
                  <a:gd name="T58" fmla="*/ 18 w 39"/>
                  <a:gd name="T59" fmla="*/ 35 h 67"/>
                  <a:gd name="T60" fmla="*/ 19 w 39"/>
                  <a:gd name="T61" fmla="*/ 35 h 67"/>
                  <a:gd name="T62" fmla="*/ 20 w 39"/>
                  <a:gd name="T63" fmla="*/ 34 h 67"/>
                  <a:gd name="T64" fmla="*/ 23 w 39"/>
                  <a:gd name="T65" fmla="*/ 28 h 67"/>
                  <a:gd name="T66" fmla="*/ 20 w 39"/>
                  <a:gd name="T67" fmla="*/ 34 h 67"/>
                  <a:gd name="T68" fmla="*/ 23 w 39"/>
                  <a:gd name="T69" fmla="*/ 28 h 67"/>
                  <a:gd name="T70" fmla="*/ 23 w 39"/>
                  <a:gd name="T71" fmla="*/ 28 h 67"/>
                  <a:gd name="T72" fmla="*/ 26 w 39"/>
                  <a:gd name="T73" fmla="*/ 23 h 67"/>
                  <a:gd name="T74" fmla="*/ 27 w 39"/>
                  <a:gd name="T75" fmla="*/ 21 h 67"/>
                  <a:gd name="T76" fmla="*/ 26 w 39"/>
                  <a:gd name="T77" fmla="*/ 22 h 67"/>
                  <a:gd name="T78" fmla="*/ 27 w 39"/>
                  <a:gd name="T79" fmla="*/ 21 h 67"/>
                  <a:gd name="T80" fmla="*/ 27 w 39"/>
                  <a:gd name="T81" fmla="*/ 21 h 67"/>
                  <a:gd name="T82" fmla="*/ 28 w 39"/>
                  <a:gd name="T83" fmla="*/ 20 h 67"/>
                  <a:gd name="T84" fmla="*/ 28 w 39"/>
                  <a:gd name="T85" fmla="*/ 19 h 67"/>
                  <a:gd name="T86" fmla="*/ 28 w 39"/>
                  <a:gd name="T87" fmla="*/ 20 h 67"/>
                  <a:gd name="T88" fmla="*/ 28 w 39"/>
                  <a:gd name="T89" fmla="*/ 19 h 67"/>
                  <a:gd name="T90" fmla="*/ 28 w 39"/>
                  <a:gd name="T91" fmla="*/ 19 h 67"/>
                  <a:gd name="T92" fmla="*/ 29 w 39"/>
                  <a:gd name="T93" fmla="*/ 18 h 67"/>
                  <a:gd name="T94" fmla="*/ 33 w 39"/>
                  <a:gd name="T95" fmla="*/ 11 h 67"/>
                  <a:gd name="T96" fmla="*/ 29 w 39"/>
                  <a:gd name="T97" fmla="*/ 18 h 67"/>
                  <a:gd name="T98" fmla="*/ 33 w 39"/>
                  <a:gd name="T99" fmla="*/ 11 h 67"/>
                  <a:gd name="T100" fmla="*/ 33 w 39"/>
                  <a:gd name="T101" fmla="*/ 11 h 67"/>
                  <a:gd name="T102" fmla="*/ 33 w 39"/>
                  <a:gd name="T103" fmla="*/ 11 h 67"/>
                  <a:gd name="T104" fmla="*/ 33 w 39"/>
                  <a:gd name="T105" fmla="*/ 10 h 67"/>
                  <a:gd name="T106" fmla="*/ 33 w 39"/>
                  <a:gd name="T107" fmla="*/ 11 h 67"/>
                  <a:gd name="T108" fmla="*/ 33 w 39"/>
                  <a:gd name="T109" fmla="*/ 10 h 67"/>
                  <a:gd name="T110" fmla="*/ 33 w 39"/>
                  <a:gd name="T111" fmla="*/ 10 h 67"/>
                  <a:gd name="T112" fmla="*/ 34 w 39"/>
                  <a:gd name="T113" fmla="*/ 10 h 67"/>
                  <a:gd name="T114" fmla="*/ 35 w 39"/>
                  <a:gd name="T115" fmla="*/ 8 h 67"/>
                  <a:gd name="T116" fmla="*/ 34 w 39"/>
                  <a:gd name="T117" fmla="*/ 9 h 67"/>
                  <a:gd name="T118" fmla="*/ 35 w 39"/>
                  <a:gd name="T119" fmla="*/ 8 h 67"/>
                  <a:gd name="T120" fmla="*/ 35 w 39"/>
                  <a:gd name="T121" fmla="*/ 7 h 67"/>
                  <a:gd name="T122" fmla="*/ 39 w 39"/>
                  <a:gd name="T123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9" h="67">
                    <a:moveTo>
                      <a:pt x="0" y="65"/>
                    </a:moveTo>
                    <a:cubicBezTo>
                      <a:pt x="0" y="66"/>
                      <a:pt x="0" y="66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5"/>
                    </a:cubicBezTo>
                    <a:moveTo>
                      <a:pt x="5" y="58"/>
                    </a:moveTo>
                    <a:cubicBezTo>
                      <a:pt x="3" y="61"/>
                      <a:pt x="2" y="63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2" y="63"/>
                      <a:pt x="4" y="61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moveTo>
                      <a:pt x="6" y="55"/>
                    </a:moveTo>
                    <a:cubicBezTo>
                      <a:pt x="6" y="56"/>
                      <a:pt x="6" y="56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56"/>
                      <a:pt x="7" y="56"/>
                    </a:cubicBezTo>
                    <a:cubicBezTo>
                      <a:pt x="7" y="55"/>
                      <a:pt x="6" y="55"/>
                      <a:pt x="6" y="55"/>
                    </a:cubicBezTo>
                    <a:moveTo>
                      <a:pt x="8" y="52"/>
                    </a:moveTo>
                    <a:cubicBezTo>
                      <a:pt x="8" y="52"/>
                      <a:pt x="8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9" y="53"/>
                      <a:pt x="9" y="52"/>
                    </a:cubicBezTo>
                    <a:cubicBezTo>
                      <a:pt x="8" y="52"/>
                      <a:pt x="8" y="52"/>
                      <a:pt x="8" y="52"/>
                    </a:cubicBezTo>
                    <a:moveTo>
                      <a:pt x="9" y="51"/>
                    </a:moveTo>
                    <a:cubicBezTo>
                      <a:pt x="9" y="51"/>
                      <a:pt x="9" y="52"/>
                      <a:pt x="8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52"/>
                      <a:pt x="9" y="52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moveTo>
                      <a:pt x="9" y="50"/>
                    </a:moveTo>
                    <a:cubicBezTo>
                      <a:pt x="9" y="50"/>
                      <a:pt x="9" y="51"/>
                      <a:pt x="9" y="51"/>
                    </a:cubicBezTo>
                    <a:cubicBezTo>
                      <a:pt x="9" y="51"/>
                      <a:pt x="9" y="51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50"/>
                      <a:pt x="10" y="50"/>
                      <a:pt x="9" y="50"/>
                    </a:cubicBezTo>
                    <a:moveTo>
                      <a:pt x="12" y="46"/>
                    </a:moveTo>
                    <a:cubicBezTo>
                      <a:pt x="11" y="47"/>
                      <a:pt x="10" y="49"/>
                      <a:pt x="9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49"/>
                      <a:pt x="12" y="48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moveTo>
                      <a:pt x="14" y="43"/>
                    </a:moveTo>
                    <a:cubicBezTo>
                      <a:pt x="14" y="43"/>
                      <a:pt x="13" y="44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4" y="44"/>
                      <a:pt x="14" y="44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moveTo>
                      <a:pt x="16" y="39"/>
                    </a:moveTo>
                    <a:cubicBezTo>
                      <a:pt x="16" y="40"/>
                      <a:pt x="16" y="40"/>
                      <a:pt x="15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9"/>
                      <a:pt x="16" y="39"/>
                      <a:pt x="16" y="39"/>
                    </a:cubicBezTo>
                    <a:moveTo>
                      <a:pt x="16" y="39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40"/>
                      <a:pt x="16" y="40"/>
                    </a:cubicBezTo>
                    <a:cubicBezTo>
                      <a:pt x="16" y="39"/>
                      <a:pt x="17" y="39"/>
                      <a:pt x="17" y="39"/>
                    </a:cubicBezTo>
                    <a:cubicBezTo>
                      <a:pt x="17" y="39"/>
                      <a:pt x="16" y="39"/>
                      <a:pt x="16" y="39"/>
                    </a:cubicBezTo>
                    <a:moveTo>
                      <a:pt x="17" y="37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9"/>
                    </a:cubicBezTo>
                    <a:cubicBezTo>
                      <a:pt x="17" y="38"/>
                      <a:pt x="17" y="38"/>
                      <a:pt x="18" y="37"/>
                    </a:cubicBezTo>
                    <a:cubicBezTo>
                      <a:pt x="17" y="37"/>
                      <a:pt x="17" y="37"/>
                      <a:pt x="17" y="37"/>
                    </a:cubicBezTo>
                    <a:moveTo>
                      <a:pt x="18" y="35"/>
                    </a:moveTo>
                    <a:cubicBezTo>
                      <a:pt x="18" y="36"/>
                      <a:pt x="18" y="36"/>
                      <a:pt x="18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7"/>
                      <a:pt x="18" y="36"/>
                      <a:pt x="19" y="36"/>
                    </a:cubicBezTo>
                    <a:cubicBezTo>
                      <a:pt x="19" y="36"/>
                      <a:pt x="18" y="35"/>
                      <a:pt x="18" y="35"/>
                    </a:cubicBezTo>
                    <a:moveTo>
                      <a:pt x="19" y="34"/>
                    </a:moveTo>
                    <a:cubicBezTo>
                      <a:pt x="19" y="34"/>
                      <a:pt x="19" y="34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9" y="35"/>
                      <a:pt x="19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moveTo>
                      <a:pt x="23" y="28"/>
                    </a:moveTo>
                    <a:cubicBezTo>
                      <a:pt x="22" y="30"/>
                      <a:pt x="20" y="32"/>
                      <a:pt x="19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2"/>
                      <a:pt x="22" y="30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moveTo>
                      <a:pt x="26" y="23"/>
                    </a:moveTo>
                    <a:cubicBezTo>
                      <a:pt x="25" y="24"/>
                      <a:pt x="24" y="26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4" y="26"/>
                      <a:pt x="25" y="25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moveTo>
                      <a:pt x="27" y="21"/>
                    </a:moveTo>
                    <a:cubicBezTo>
                      <a:pt x="27" y="21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7" y="22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moveTo>
                      <a:pt x="27" y="20"/>
                    </a:moveTo>
                    <a:cubicBezTo>
                      <a:pt x="27" y="20"/>
                      <a:pt x="27" y="20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7" y="20"/>
                    </a:cubicBezTo>
                    <a:moveTo>
                      <a:pt x="28" y="19"/>
                    </a:move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0"/>
                      <a:pt x="28" y="19"/>
                      <a:pt x="28" y="19"/>
                    </a:cubicBezTo>
                    <a:moveTo>
                      <a:pt x="29" y="18"/>
                    </a:moveTo>
                    <a:cubicBezTo>
                      <a:pt x="28" y="18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9" y="19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moveTo>
                      <a:pt x="33" y="11"/>
                    </a:moveTo>
                    <a:cubicBezTo>
                      <a:pt x="31" y="13"/>
                      <a:pt x="30" y="15"/>
                      <a:pt x="29" y="17"/>
                    </a:cubicBezTo>
                    <a:cubicBezTo>
                      <a:pt x="29" y="17"/>
                      <a:pt x="29" y="17"/>
                      <a:pt x="29" y="18"/>
                    </a:cubicBezTo>
                    <a:cubicBezTo>
                      <a:pt x="31" y="15"/>
                      <a:pt x="32" y="13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moveTo>
                      <a:pt x="33" y="11"/>
                    </a:move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moveTo>
                      <a:pt x="33" y="10"/>
                    </a:moveTo>
                    <a:cubicBezTo>
                      <a:pt x="33" y="10"/>
                      <a:pt x="33" y="10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0"/>
                      <a:pt x="34" y="10"/>
                    </a:cubicBezTo>
                    <a:cubicBezTo>
                      <a:pt x="34" y="10"/>
                      <a:pt x="33" y="10"/>
                      <a:pt x="33" y="10"/>
                    </a:cubicBezTo>
                    <a:moveTo>
                      <a:pt x="33" y="10"/>
                    </a:move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3" y="10"/>
                    </a:cubicBezTo>
                    <a:moveTo>
                      <a:pt x="35" y="8"/>
                    </a:moveTo>
                    <a:cubicBezTo>
                      <a:pt x="35" y="8"/>
                      <a:pt x="34" y="8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moveTo>
                      <a:pt x="39" y="0"/>
                    </a:moveTo>
                    <a:cubicBezTo>
                      <a:pt x="38" y="3"/>
                      <a:pt x="36" y="5"/>
                      <a:pt x="35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6" y="5"/>
                      <a:pt x="38" y="3"/>
                      <a:pt x="39" y="1"/>
                    </a:cubicBezTo>
                    <a:cubicBezTo>
                      <a:pt x="39" y="1"/>
                      <a:pt x="39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3" name="Freeform 9408"/>
              <p:cNvSpPr>
                <a:spLocks noEditPoints="1"/>
              </p:cNvSpPr>
              <p:nvPr/>
            </p:nvSpPr>
            <p:spPr bwMode="auto">
              <a:xfrm>
                <a:off x="-413" y="3424"/>
                <a:ext cx="14" cy="22"/>
              </a:xfrm>
              <a:custGeom>
                <a:avLst/>
                <a:gdLst>
                  <a:gd name="T0" fmla="*/ 1 w 6"/>
                  <a:gd name="T1" fmla="*/ 8 h 9"/>
                  <a:gd name="T2" fmla="*/ 0 w 6"/>
                  <a:gd name="T3" fmla="*/ 8 h 9"/>
                  <a:gd name="T4" fmla="*/ 0 w 6"/>
                  <a:gd name="T5" fmla="*/ 9 h 9"/>
                  <a:gd name="T6" fmla="*/ 1 w 6"/>
                  <a:gd name="T7" fmla="*/ 8 h 9"/>
                  <a:gd name="T8" fmla="*/ 1 w 6"/>
                  <a:gd name="T9" fmla="*/ 8 h 9"/>
                  <a:gd name="T10" fmla="*/ 6 w 6"/>
                  <a:gd name="T11" fmla="*/ 0 h 9"/>
                  <a:gd name="T12" fmla="*/ 5 w 6"/>
                  <a:gd name="T13" fmla="*/ 1 h 9"/>
                  <a:gd name="T14" fmla="*/ 5 w 6"/>
                  <a:gd name="T15" fmla="*/ 1 h 9"/>
                  <a:gd name="T16" fmla="*/ 6 w 6"/>
                  <a:gd name="T17" fmla="*/ 0 h 9"/>
                  <a:gd name="T18" fmla="*/ 6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1" y="8"/>
                    </a:moveTo>
                    <a:cubicBezTo>
                      <a:pt x="1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6" y="0"/>
                    </a:move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4" name="Freeform 9409"/>
              <p:cNvSpPr/>
              <p:nvPr/>
            </p:nvSpPr>
            <p:spPr bwMode="auto">
              <a:xfrm>
                <a:off x="-394" y="341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5" name="Freeform 9410"/>
              <p:cNvSpPr>
                <a:spLocks noEditPoints="1"/>
              </p:cNvSpPr>
              <p:nvPr/>
            </p:nvSpPr>
            <p:spPr bwMode="auto">
              <a:xfrm>
                <a:off x="-392" y="3396"/>
                <a:ext cx="10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6 h 6"/>
                  <a:gd name="T4" fmla="*/ 0 w 4"/>
                  <a:gd name="T5" fmla="*/ 6 h 6"/>
                  <a:gd name="T6" fmla="*/ 1 w 4"/>
                  <a:gd name="T7" fmla="*/ 6 h 6"/>
                  <a:gd name="T8" fmla="*/ 0 w 4"/>
                  <a:gd name="T9" fmla="*/ 6 h 6"/>
                  <a:gd name="T10" fmla="*/ 0 w 4"/>
                  <a:gd name="T11" fmla="*/ 5 h 6"/>
                  <a:gd name="T12" fmla="*/ 0 w 4"/>
                  <a:gd name="T13" fmla="*/ 5 h 6"/>
                  <a:gd name="T14" fmla="*/ 1 w 4"/>
                  <a:gd name="T15" fmla="*/ 6 h 6"/>
                  <a:gd name="T16" fmla="*/ 1 w 4"/>
                  <a:gd name="T17" fmla="*/ 5 h 6"/>
                  <a:gd name="T18" fmla="*/ 0 w 4"/>
                  <a:gd name="T19" fmla="*/ 5 h 6"/>
                  <a:gd name="T20" fmla="*/ 4 w 4"/>
                  <a:gd name="T21" fmla="*/ 0 h 6"/>
                  <a:gd name="T22" fmla="*/ 3 w 4"/>
                  <a:gd name="T23" fmla="*/ 1 h 6"/>
                  <a:gd name="T24" fmla="*/ 3 w 4"/>
                  <a:gd name="T25" fmla="*/ 1 h 6"/>
                  <a:gd name="T26" fmla="*/ 4 w 4"/>
                  <a:gd name="T27" fmla="*/ 0 h 6"/>
                  <a:gd name="T28" fmla="*/ 4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6" name="Oval 9411"/>
              <p:cNvSpPr>
                <a:spLocks noChangeArrowheads="1"/>
              </p:cNvSpPr>
              <p:nvPr/>
            </p:nvSpPr>
            <p:spPr bwMode="auto">
              <a:xfrm>
                <a:off x="-373" y="3377"/>
                <a:ext cx="2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7" name="Freeform 9412"/>
              <p:cNvSpPr/>
              <p:nvPr/>
            </p:nvSpPr>
            <p:spPr bwMode="auto">
              <a:xfrm>
                <a:off x="-375" y="337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8" name="Freeform 9413"/>
              <p:cNvSpPr/>
              <p:nvPr/>
            </p:nvSpPr>
            <p:spPr bwMode="auto">
              <a:xfrm>
                <a:off x="-371" y="337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9" name="Rectangle 9414"/>
              <p:cNvSpPr>
                <a:spLocks noChangeArrowheads="1"/>
              </p:cNvSpPr>
              <p:nvPr/>
            </p:nvSpPr>
            <p:spPr bwMode="auto">
              <a:xfrm>
                <a:off x="-368" y="3370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0" name="Rectangle 9415"/>
              <p:cNvSpPr>
                <a:spLocks noChangeArrowheads="1"/>
              </p:cNvSpPr>
              <p:nvPr/>
            </p:nvSpPr>
            <p:spPr bwMode="auto">
              <a:xfrm>
                <a:off x="-368" y="3370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1" name="Oval 9416"/>
              <p:cNvSpPr>
                <a:spLocks noChangeArrowheads="1"/>
              </p:cNvSpPr>
              <p:nvPr/>
            </p:nvSpPr>
            <p:spPr bwMode="auto">
              <a:xfrm>
                <a:off x="-359" y="3356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2" name="Freeform 9417"/>
              <p:cNvSpPr>
                <a:spLocks noEditPoints="1"/>
              </p:cNvSpPr>
              <p:nvPr/>
            </p:nvSpPr>
            <p:spPr bwMode="auto">
              <a:xfrm>
                <a:off x="-352" y="3330"/>
                <a:ext cx="7" cy="14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5 h 6"/>
                  <a:gd name="T8" fmla="*/ 0 w 3"/>
                  <a:gd name="T9" fmla="*/ 5 h 6"/>
                  <a:gd name="T10" fmla="*/ 3 w 3"/>
                  <a:gd name="T11" fmla="*/ 0 h 6"/>
                  <a:gd name="T12" fmla="*/ 3 w 3"/>
                  <a:gd name="T13" fmla="*/ 1 h 6"/>
                  <a:gd name="T14" fmla="*/ 3 w 3"/>
                  <a:gd name="T15" fmla="*/ 1 h 6"/>
                  <a:gd name="T16" fmla="*/ 3 w 3"/>
                  <a:gd name="T17" fmla="*/ 1 h 6"/>
                  <a:gd name="T18" fmla="*/ 3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3" name="Freeform 9418"/>
              <p:cNvSpPr>
                <a:spLocks noEditPoints="1"/>
              </p:cNvSpPr>
              <p:nvPr/>
            </p:nvSpPr>
            <p:spPr bwMode="auto">
              <a:xfrm>
                <a:off x="-349" y="3335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1 h 1"/>
                  <a:gd name="T16" fmla="*/ 1 w 1"/>
                  <a:gd name="T17" fmla="*/ 0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4" name="Freeform 9419"/>
              <p:cNvSpPr>
                <a:spLocks noEditPoints="1"/>
              </p:cNvSpPr>
              <p:nvPr/>
            </p:nvSpPr>
            <p:spPr bwMode="auto">
              <a:xfrm>
                <a:off x="-335" y="3311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0 w 1"/>
                  <a:gd name="T11" fmla="*/ 2 h 2"/>
                  <a:gd name="T12" fmla="*/ 0 w 1"/>
                  <a:gd name="T13" fmla="*/ 2 h 2"/>
                  <a:gd name="T14" fmla="*/ 0 w 1"/>
                  <a:gd name="T15" fmla="*/ 2 h 2"/>
                  <a:gd name="T16" fmla="*/ 0 w 1"/>
                  <a:gd name="T17" fmla="*/ 2 h 2"/>
                  <a:gd name="T18" fmla="*/ 0 w 1"/>
                  <a:gd name="T19" fmla="*/ 2 h 2"/>
                  <a:gd name="T20" fmla="*/ 0 w 1"/>
                  <a:gd name="T21" fmla="*/ 1 h 2"/>
                  <a:gd name="T22" fmla="*/ 0 w 1"/>
                  <a:gd name="T23" fmla="*/ 1 h 2"/>
                  <a:gd name="T24" fmla="*/ 1 w 1"/>
                  <a:gd name="T25" fmla="*/ 1 h 2"/>
                  <a:gd name="T26" fmla="*/ 1 w 1"/>
                  <a:gd name="T27" fmla="*/ 1 h 2"/>
                  <a:gd name="T28" fmla="*/ 0 w 1"/>
                  <a:gd name="T29" fmla="*/ 1 h 2"/>
                  <a:gd name="T30" fmla="*/ 1 w 1"/>
                  <a:gd name="T31" fmla="*/ 0 h 2"/>
                  <a:gd name="T32" fmla="*/ 0 w 1"/>
                  <a:gd name="T33" fmla="*/ 1 h 2"/>
                  <a:gd name="T34" fmla="*/ 1 w 1"/>
                  <a:gd name="T35" fmla="*/ 1 h 2"/>
                  <a:gd name="T36" fmla="*/ 1 w 1"/>
                  <a:gd name="T37" fmla="*/ 0 h 2"/>
                  <a:gd name="T38" fmla="*/ 1 w 1"/>
                  <a:gd name="T3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5" name="Oval 9420"/>
              <p:cNvSpPr>
                <a:spLocks noChangeArrowheads="1"/>
              </p:cNvSpPr>
              <p:nvPr/>
            </p:nvSpPr>
            <p:spPr bwMode="auto">
              <a:xfrm>
                <a:off x="-349" y="333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6" name="Freeform 9421"/>
              <p:cNvSpPr/>
              <p:nvPr/>
            </p:nvSpPr>
            <p:spPr bwMode="auto">
              <a:xfrm>
                <a:off x="-375" y="33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7" name="Freeform 9422"/>
              <p:cNvSpPr>
                <a:spLocks noEditPoints="1"/>
              </p:cNvSpPr>
              <p:nvPr/>
            </p:nvSpPr>
            <p:spPr bwMode="auto">
              <a:xfrm>
                <a:off x="-415" y="3384"/>
                <a:ext cx="40" cy="66"/>
              </a:xfrm>
              <a:custGeom>
                <a:avLst/>
                <a:gdLst>
                  <a:gd name="T0" fmla="*/ 1 w 17"/>
                  <a:gd name="T1" fmla="*/ 27 h 28"/>
                  <a:gd name="T2" fmla="*/ 0 w 17"/>
                  <a:gd name="T3" fmla="*/ 28 h 28"/>
                  <a:gd name="T4" fmla="*/ 1 w 17"/>
                  <a:gd name="T5" fmla="*/ 27 h 28"/>
                  <a:gd name="T6" fmla="*/ 1 w 17"/>
                  <a:gd name="T7" fmla="*/ 27 h 28"/>
                  <a:gd name="T8" fmla="*/ 9 w 17"/>
                  <a:gd name="T9" fmla="*/ 13 h 28"/>
                  <a:gd name="T10" fmla="*/ 7 w 17"/>
                  <a:gd name="T11" fmla="*/ 15 h 28"/>
                  <a:gd name="T12" fmla="*/ 8 w 17"/>
                  <a:gd name="T13" fmla="*/ 16 h 28"/>
                  <a:gd name="T14" fmla="*/ 9 w 17"/>
                  <a:gd name="T15" fmla="*/ 13 h 28"/>
                  <a:gd name="T16" fmla="*/ 9 w 17"/>
                  <a:gd name="T17" fmla="*/ 13 h 28"/>
                  <a:gd name="T18" fmla="*/ 16 w 17"/>
                  <a:gd name="T19" fmla="*/ 0 h 28"/>
                  <a:gd name="T20" fmla="*/ 15 w 17"/>
                  <a:gd name="T21" fmla="*/ 3 h 28"/>
                  <a:gd name="T22" fmla="*/ 15 w 17"/>
                  <a:gd name="T23" fmla="*/ 3 h 28"/>
                  <a:gd name="T24" fmla="*/ 17 w 17"/>
                  <a:gd name="T25" fmla="*/ 0 h 28"/>
                  <a:gd name="T26" fmla="*/ 16 w 1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8">
                    <a:moveTo>
                      <a:pt x="1" y="27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moveTo>
                      <a:pt x="9" y="13"/>
                    </a:moveTo>
                    <a:cubicBezTo>
                      <a:pt x="8" y="14"/>
                      <a:pt x="8" y="15"/>
                      <a:pt x="7" y="15"/>
                    </a:cubicBezTo>
                    <a:cubicBezTo>
                      <a:pt x="7" y="15"/>
                      <a:pt x="8" y="15"/>
                      <a:pt x="8" y="16"/>
                    </a:cubicBezTo>
                    <a:cubicBezTo>
                      <a:pt x="8" y="15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moveTo>
                      <a:pt x="16" y="0"/>
                    </a:moveTo>
                    <a:cubicBezTo>
                      <a:pt x="16" y="1"/>
                      <a:pt x="15" y="2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1"/>
                      <a:pt x="17" y="0"/>
                    </a:cubicBezTo>
                    <a:cubicBezTo>
                      <a:pt x="17" y="0"/>
                      <a:pt x="17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8" name="Freeform 9423"/>
              <p:cNvSpPr>
                <a:spLocks noEditPoints="1"/>
              </p:cNvSpPr>
              <p:nvPr/>
            </p:nvSpPr>
            <p:spPr bwMode="auto">
              <a:xfrm>
                <a:off x="-330" y="3098"/>
                <a:ext cx="118" cy="211"/>
              </a:xfrm>
              <a:custGeom>
                <a:avLst/>
                <a:gdLst>
                  <a:gd name="T0" fmla="*/ 0 w 50"/>
                  <a:gd name="T1" fmla="*/ 89 h 89"/>
                  <a:gd name="T2" fmla="*/ 0 w 50"/>
                  <a:gd name="T3" fmla="*/ 89 h 89"/>
                  <a:gd name="T4" fmla="*/ 4 w 50"/>
                  <a:gd name="T5" fmla="*/ 81 h 89"/>
                  <a:gd name="T6" fmla="*/ 4 w 50"/>
                  <a:gd name="T7" fmla="*/ 82 h 89"/>
                  <a:gd name="T8" fmla="*/ 4 w 50"/>
                  <a:gd name="T9" fmla="*/ 81 h 89"/>
                  <a:gd name="T10" fmla="*/ 8 w 50"/>
                  <a:gd name="T11" fmla="*/ 75 h 89"/>
                  <a:gd name="T12" fmla="*/ 8 w 50"/>
                  <a:gd name="T13" fmla="*/ 74 h 89"/>
                  <a:gd name="T14" fmla="*/ 9 w 50"/>
                  <a:gd name="T15" fmla="*/ 73 h 89"/>
                  <a:gd name="T16" fmla="*/ 9 w 50"/>
                  <a:gd name="T17" fmla="*/ 73 h 89"/>
                  <a:gd name="T18" fmla="*/ 9 w 50"/>
                  <a:gd name="T19" fmla="*/ 73 h 89"/>
                  <a:gd name="T20" fmla="*/ 11 w 50"/>
                  <a:gd name="T21" fmla="*/ 69 h 89"/>
                  <a:gd name="T22" fmla="*/ 12 w 50"/>
                  <a:gd name="T23" fmla="*/ 68 h 89"/>
                  <a:gd name="T24" fmla="*/ 13 w 50"/>
                  <a:gd name="T25" fmla="*/ 66 h 89"/>
                  <a:gd name="T26" fmla="*/ 12 w 50"/>
                  <a:gd name="T27" fmla="*/ 67 h 89"/>
                  <a:gd name="T28" fmla="*/ 13 w 50"/>
                  <a:gd name="T29" fmla="*/ 66 h 89"/>
                  <a:gd name="T30" fmla="*/ 13 w 50"/>
                  <a:gd name="T31" fmla="*/ 65 h 89"/>
                  <a:gd name="T32" fmla="*/ 14 w 50"/>
                  <a:gd name="T33" fmla="*/ 64 h 89"/>
                  <a:gd name="T34" fmla="*/ 15 w 50"/>
                  <a:gd name="T35" fmla="*/ 63 h 89"/>
                  <a:gd name="T36" fmla="*/ 15 w 50"/>
                  <a:gd name="T37" fmla="*/ 64 h 89"/>
                  <a:gd name="T38" fmla="*/ 15 w 50"/>
                  <a:gd name="T39" fmla="*/ 63 h 89"/>
                  <a:gd name="T40" fmla="*/ 15 w 50"/>
                  <a:gd name="T41" fmla="*/ 62 h 89"/>
                  <a:gd name="T42" fmla="*/ 16 w 50"/>
                  <a:gd name="T43" fmla="*/ 61 h 89"/>
                  <a:gd name="T44" fmla="*/ 22 w 50"/>
                  <a:gd name="T45" fmla="*/ 50 h 89"/>
                  <a:gd name="T46" fmla="*/ 20 w 50"/>
                  <a:gd name="T47" fmla="*/ 53 h 89"/>
                  <a:gd name="T48" fmla="*/ 22 w 50"/>
                  <a:gd name="T49" fmla="*/ 50 h 89"/>
                  <a:gd name="T50" fmla="*/ 25 w 50"/>
                  <a:gd name="T51" fmla="*/ 45 h 89"/>
                  <a:gd name="T52" fmla="*/ 27 w 50"/>
                  <a:gd name="T53" fmla="*/ 41 h 89"/>
                  <a:gd name="T54" fmla="*/ 36 w 50"/>
                  <a:gd name="T55" fmla="*/ 25 h 89"/>
                  <a:gd name="T56" fmla="*/ 33 w 50"/>
                  <a:gd name="T57" fmla="*/ 30 h 89"/>
                  <a:gd name="T58" fmla="*/ 36 w 50"/>
                  <a:gd name="T59" fmla="*/ 25 h 89"/>
                  <a:gd name="T60" fmla="*/ 42 w 50"/>
                  <a:gd name="T61" fmla="*/ 13 h 89"/>
                  <a:gd name="T62" fmla="*/ 38 w 50"/>
                  <a:gd name="T63" fmla="*/ 20 h 89"/>
                  <a:gd name="T64" fmla="*/ 43 w 50"/>
                  <a:gd name="T65" fmla="*/ 14 h 89"/>
                  <a:gd name="T66" fmla="*/ 46 w 50"/>
                  <a:gd name="T67" fmla="*/ 5 h 89"/>
                  <a:gd name="T68" fmla="*/ 44 w 50"/>
                  <a:gd name="T69" fmla="*/ 9 h 89"/>
                  <a:gd name="T70" fmla="*/ 46 w 50"/>
                  <a:gd name="T71" fmla="*/ 6 h 89"/>
                  <a:gd name="T72" fmla="*/ 45 w 50"/>
                  <a:gd name="T73" fmla="*/ 9 h 89"/>
                  <a:gd name="T74" fmla="*/ 47 w 50"/>
                  <a:gd name="T75" fmla="*/ 5 h 89"/>
                  <a:gd name="T76" fmla="*/ 48 w 50"/>
                  <a:gd name="T77" fmla="*/ 0 h 89"/>
                  <a:gd name="T78" fmla="*/ 47 w 50"/>
                  <a:gd name="T79" fmla="*/ 5 h 89"/>
                  <a:gd name="T80" fmla="*/ 49 w 50"/>
                  <a:gd name="T81" fmla="*/ 2 h 89"/>
                  <a:gd name="T82" fmla="*/ 49 w 50"/>
                  <a:gd name="T83" fmla="*/ 0 h 89"/>
                  <a:gd name="T84" fmla="*/ 48 w 50"/>
                  <a:gd name="T8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0" h="89">
                    <a:moveTo>
                      <a:pt x="0" y="88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8"/>
                      <a:pt x="0" y="88"/>
                      <a:pt x="0" y="88"/>
                    </a:cubicBezTo>
                    <a:moveTo>
                      <a:pt x="4" y="81"/>
                    </a:moveTo>
                    <a:cubicBezTo>
                      <a:pt x="4" y="81"/>
                      <a:pt x="4" y="81"/>
                      <a:pt x="4" y="81"/>
                    </a:cubicBezTo>
                    <a:cubicBezTo>
                      <a:pt x="4" y="81"/>
                      <a:pt x="4" y="82"/>
                      <a:pt x="4" y="82"/>
                    </a:cubicBezTo>
                    <a:cubicBezTo>
                      <a:pt x="4" y="82"/>
                      <a:pt x="4" y="82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moveTo>
                      <a:pt x="8" y="74"/>
                    </a:moveTo>
                    <a:cubicBezTo>
                      <a:pt x="8" y="74"/>
                      <a:pt x="8" y="74"/>
                      <a:pt x="8" y="75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5"/>
                      <a:pt x="8" y="74"/>
                      <a:pt x="8" y="74"/>
                    </a:cubicBezTo>
                    <a:cubicBezTo>
                      <a:pt x="8" y="74"/>
                      <a:pt x="8" y="74"/>
                      <a:pt x="8" y="74"/>
                    </a:cubicBezTo>
                    <a:moveTo>
                      <a:pt x="9" y="73"/>
                    </a:moveTo>
                    <a:cubicBezTo>
                      <a:pt x="9" y="73"/>
                      <a:pt x="9" y="73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moveTo>
                      <a:pt x="12" y="68"/>
                    </a:moveTo>
                    <a:cubicBezTo>
                      <a:pt x="12" y="68"/>
                      <a:pt x="11" y="69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69"/>
                      <a:pt x="12" y="68"/>
                      <a:pt x="12" y="68"/>
                    </a:cubicBezTo>
                    <a:cubicBezTo>
                      <a:pt x="12" y="68"/>
                      <a:pt x="12" y="68"/>
                      <a:pt x="12" y="68"/>
                    </a:cubicBezTo>
                    <a:moveTo>
                      <a:pt x="13" y="66"/>
                    </a:moveTo>
                    <a:cubicBezTo>
                      <a:pt x="13" y="67"/>
                      <a:pt x="12" y="67"/>
                      <a:pt x="12" y="67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3" y="67"/>
                      <a:pt x="13" y="67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moveTo>
                      <a:pt x="14" y="64"/>
                    </a:moveTo>
                    <a:cubicBezTo>
                      <a:pt x="14" y="65"/>
                      <a:pt x="13" y="65"/>
                      <a:pt x="13" y="65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4" y="65"/>
                      <a:pt x="14" y="65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moveTo>
                      <a:pt x="15" y="63"/>
                    </a:moveTo>
                    <a:cubicBezTo>
                      <a:pt x="15" y="63"/>
                      <a:pt x="14" y="63"/>
                      <a:pt x="14" y="63"/>
                    </a:cubicBezTo>
                    <a:cubicBezTo>
                      <a:pt x="14" y="63"/>
                      <a:pt x="14" y="64"/>
                      <a:pt x="15" y="64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5" y="63"/>
                      <a:pt x="15" y="63"/>
                      <a:pt x="15" y="63"/>
                    </a:cubicBezTo>
                    <a:moveTo>
                      <a:pt x="16" y="61"/>
                    </a:moveTo>
                    <a:cubicBezTo>
                      <a:pt x="16" y="61"/>
                      <a:pt x="15" y="62"/>
                      <a:pt x="15" y="62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6" y="62"/>
                      <a:pt x="16" y="61"/>
                      <a:pt x="16" y="61"/>
                    </a:cubicBezTo>
                    <a:cubicBezTo>
                      <a:pt x="16" y="61"/>
                      <a:pt x="16" y="61"/>
                      <a:pt x="16" y="61"/>
                    </a:cubicBezTo>
                    <a:moveTo>
                      <a:pt x="22" y="50"/>
                    </a:moveTo>
                    <a:cubicBezTo>
                      <a:pt x="22" y="51"/>
                      <a:pt x="21" y="52"/>
                      <a:pt x="20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1" y="52"/>
                      <a:pt x="22" y="51"/>
                      <a:pt x="22" y="50"/>
                    </a:cubicBezTo>
                    <a:cubicBezTo>
                      <a:pt x="22" y="50"/>
                      <a:pt x="22" y="50"/>
                      <a:pt x="22" y="50"/>
                    </a:cubicBezTo>
                    <a:moveTo>
                      <a:pt x="27" y="41"/>
                    </a:moveTo>
                    <a:cubicBezTo>
                      <a:pt x="26" y="42"/>
                      <a:pt x="26" y="43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6" y="43"/>
                      <a:pt x="27" y="42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moveTo>
                      <a:pt x="36" y="25"/>
                    </a:moveTo>
                    <a:cubicBezTo>
                      <a:pt x="36" y="26"/>
                      <a:pt x="35" y="26"/>
                      <a:pt x="35" y="26"/>
                    </a:cubicBezTo>
                    <a:cubicBezTo>
                      <a:pt x="34" y="28"/>
                      <a:pt x="34" y="29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9"/>
                      <a:pt x="35" y="27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moveTo>
                      <a:pt x="42" y="13"/>
                    </a:moveTo>
                    <a:cubicBezTo>
                      <a:pt x="42" y="14"/>
                      <a:pt x="42" y="14"/>
                      <a:pt x="41" y="14"/>
                    </a:cubicBezTo>
                    <a:cubicBezTo>
                      <a:pt x="40" y="16"/>
                      <a:pt x="39" y="18"/>
                      <a:pt x="38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40" y="18"/>
                      <a:pt x="41" y="16"/>
                      <a:pt x="43" y="14"/>
                    </a:cubicBezTo>
                    <a:cubicBezTo>
                      <a:pt x="42" y="13"/>
                      <a:pt x="42" y="13"/>
                      <a:pt x="42" y="13"/>
                    </a:cubicBezTo>
                    <a:moveTo>
                      <a:pt x="46" y="5"/>
                    </a:moveTo>
                    <a:cubicBezTo>
                      <a:pt x="46" y="5"/>
                      <a:pt x="46" y="5"/>
                      <a:pt x="46" y="5"/>
                    </a:cubicBezTo>
                    <a:cubicBezTo>
                      <a:pt x="45" y="6"/>
                      <a:pt x="45" y="7"/>
                      <a:pt x="44" y="9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5" y="7"/>
                      <a:pt x="46" y="6"/>
                    </a:cubicBezTo>
                    <a:cubicBezTo>
                      <a:pt x="45" y="7"/>
                      <a:pt x="45" y="8"/>
                      <a:pt x="44" y="9"/>
                    </a:cubicBezTo>
                    <a:cubicBezTo>
                      <a:pt x="44" y="9"/>
                      <a:pt x="45" y="9"/>
                      <a:pt x="45" y="9"/>
                    </a:cubicBezTo>
                    <a:cubicBezTo>
                      <a:pt x="45" y="9"/>
                      <a:pt x="46" y="8"/>
                      <a:pt x="46" y="7"/>
                    </a:cubicBezTo>
                    <a:cubicBezTo>
                      <a:pt x="47" y="7"/>
                      <a:pt x="47" y="6"/>
                      <a:pt x="47" y="5"/>
                    </a:cubicBezTo>
                    <a:cubicBezTo>
                      <a:pt x="47" y="5"/>
                      <a:pt x="46" y="5"/>
                      <a:pt x="46" y="5"/>
                    </a:cubicBezTo>
                    <a:moveTo>
                      <a:pt x="48" y="0"/>
                    </a:moveTo>
                    <a:cubicBezTo>
                      <a:pt x="47" y="0"/>
                      <a:pt x="47" y="3"/>
                      <a:pt x="46" y="5"/>
                    </a:cubicBezTo>
                    <a:cubicBezTo>
                      <a:pt x="46" y="5"/>
                      <a:pt x="47" y="5"/>
                      <a:pt x="47" y="5"/>
                    </a:cubicBezTo>
                    <a:cubicBezTo>
                      <a:pt x="47" y="5"/>
                      <a:pt x="48" y="5"/>
                      <a:pt x="48" y="5"/>
                    </a:cubicBezTo>
                    <a:cubicBezTo>
                      <a:pt x="48" y="4"/>
                      <a:pt x="49" y="3"/>
                      <a:pt x="49" y="2"/>
                    </a:cubicBezTo>
                    <a:cubicBezTo>
                      <a:pt x="49" y="2"/>
                      <a:pt x="50" y="1"/>
                      <a:pt x="50" y="1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9" name="Freeform 9424"/>
              <p:cNvSpPr>
                <a:spLocks noEditPoints="1"/>
              </p:cNvSpPr>
              <p:nvPr/>
            </p:nvSpPr>
            <p:spPr bwMode="auto">
              <a:xfrm>
                <a:off x="-295" y="3096"/>
                <a:ext cx="83" cy="128"/>
              </a:xfrm>
              <a:custGeom>
                <a:avLst/>
                <a:gdLst>
                  <a:gd name="T0" fmla="*/ 2 w 35"/>
                  <a:gd name="T1" fmla="*/ 52 h 54"/>
                  <a:gd name="T2" fmla="*/ 0 w 35"/>
                  <a:gd name="T3" fmla="*/ 54 h 54"/>
                  <a:gd name="T4" fmla="*/ 2 w 35"/>
                  <a:gd name="T5" fmla="*/ 52 h 54"/>
                  <a:gd name="T6" fmla="*/ 2 w 35"/>
                  <a:gd name="T7" fmla="*/ 52 h 54"/>
                  <a:gd name="T8" fmla="*/ 7 w 35"/>
                  <a:gd name="T9" fmla="*/ 44 h 54"/>
                  <a:gd name="T10" fmla="*/ 4 w 35"/>
                  <a:gd name="T11" fmla="*/ 48 h 54"/>
                  <a:gd name="T12" fmla="*/ 4 w 35"/>
                  <a:gd name="T13" fmla="*/ 49 h 54"/>
                  <a:gd name="T14" fmla="*/ 7 w 35"/>
                  <a:gd name="T15" fmla="*/ 44 h 54"/>
                  <a:gd name="T16" fmla="*/ 7 w 35"/>
                  <a:gd name="T17" fmla="*/ 44 h 54"/>
                  <a:gd name="T18" fmla="*/ 6 w 35"/>
                  <a:gd name="T19" fmla="*/ 43 h 54"/>
                  <a:gd name="T20" fmla="*/ 3 w 35"/>
                  <a:gd name="T21" fmla="*/ 48 h 54"/>
                  <a:gd name="T22" fmla="*/ 3 w 35"/>
                  <a:gd name="T23" fmla="*/ 48 h 54"/>
                  <a:gd name="T24" fmla="*/ 3 w 35"/>
                  <a:gd name="T25" fmla="*/ 48 h 54"/>
                  <a:gd name="T26" fmla="*/ 6 w 35"/>
                  <a:gd name="T27" fmla="*/ 43 h 54"/>
                  <a:gd name="T28" fmla="*/ 6 w 35"/>
                  <a:gd name="T29" fmla="*/ 43 h 54"/>
                  <a:gd name="T30" fmla="*/ 15 w 35"/>
                  <a:gd name="T31" fmla="*/ 30 h 54"/>
                  <a:gd name="T32" fmla="*/ 8 w 35"/>
                  <a:gd name="T33" fmla="*/ 40 h 54"/>
                  <a:gd name="T34" fmla="*/ 9 w 35"/>
                  <a:gd name="T35" fmla="*/ 40 h 54"/>
                  <a:gd name="T36" fmla="*/ 15 w 35"/>
                  <a:gd name="T37" fmla="*/ 30 h 54"/>
                  <a:gd name="T38" fmla="*/ 9 w 35"/>
                  <a:gd name="T39" fmla="*/ 40 h 54"/>
                  <a:gd name="T40" fmla="*/ 9 w 35"/>
                  <a:gd name="T41" fmla="*/ 40 h 54"/>
                  <a:gd name="T42" fmla="*/ 9 w 35"/>
                  <a:gd name="T43" fmla="*/ 40 h 54"/>
                  <a:gd name="T44" fmla="*/ 16 w 35"/>
                  <a:gd name="T45" fmla="*/ 30 h 54"/>
                  <a:gd name="T46" fmla="*/ 15 w 35"/>
                  <a:gd name="T47" fmla="*/ 30 h 54"/>
                  <a:gd name="T48" fmla="*/ 22 w 35"/>
                  <a:gd name="T49" fmla="*/ 20 h 54"/>
                  <a:gd name="T50" fmla="*/ 18 w 35"/>
                  <a:gd name="T51" fmla="*/ 25 h 54"/>
                  <a:gd name="T52" fmla="*/ 19 w 35"/>
                  <a:gd name="T53" fmla="*/ 25 h 54"/>
                  <a:gd name="T54" fmla="*/ 22 w 35"/>
                  <a:gd name="T55" fmla="*/ 20 h 54"/>
                  <a:gd name="T56" fmla="*/ 22 w 35"/>
                  <a:gd name="T57" fmla="*/ 20 h 54"/>
                  <a:gd name="T58" fmla="*/ 29 w 35"/>
                  <a:gd name="T59" fmla="*/ 10 h 54"/>
                  <a:gd name="T60" fmla="*/ 27 w 35"/>
                  <a:gd name="T61" fmla="*/ 13 h 54"/>
                  <a:gd name="T62" fmla="*/ 28 w 35"/>
                  <a:gd name="T63" fmla="*/ 11 h 54"/>
                  <a:gd name="T64" fmla="*/ 27 w 35"/>
                  <a:gd name="T65" fmla="*/ 12 h 54"/>
                  <a:gd name="T66" fmla="*/ 26 w 35"/>
                  <a:gd name="T67" fmla="*/ 14 h 54"/>
                  <a:gd name="T68" fmla="*/ 26 w 35"/>
                  <a:gd name="T69" fmla="*/ 14 h 54"/>
                  <a:gd name="T70" fmla="*/ 29 w 35"/>
                  <a:gd name="T71" fmla="*/ 10 h 54"/>
                  <a:gd name="T72" fmla="*/ 29 w 35"/>
                  <a:gd name="T73" fmla="*/ 10 h 54"/>
                  <a:gd name="T74" fmla="*/ 29 w 35"/>
                  <a:gd name="T75" fmla="*/ 10 h 54"/>
                  <a:gd name="T76" fmla="*/ 35 w 35"/>
                  <a:gd name="T77" fmla="*/ 0 h 54"/>
                  <a:gd name="T78" fmla="*/ 35 w 35"/>
                  <a:gd name="T79" fmla="*/ 0 h 54"/>
                  <a:gd name="T80" fmla="*/ 35 w 35"/>
                  <a:gd name="T8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" h="54">
                    <a:moveTo>
                      <a:pt x="2" y="52"/>
                    </a:moveTo>
                    <a:cubicBezTo>
                      <a:pt x="1" y="53"/>
                      <a:pt x="1" y="53"/>
                      <a:pt x="0" y="54"/>
                    </a:cubicBezTo>
                    <a:cubicBezTo>
                      <a:pt x="1" y="53"/>
                      <a:pt x="1" y="53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moveTo>
                      <a:pt x="7" y="44"/>
                    </a:moveTo>
                    <a:cubicBezTo>
                      <a:pt x="6" y="45"/>
                      <a:pt x="5" y="47"/>
                      <a:pt x="4" y="48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5" y="47"/>
                      <a:pt x="6" y="45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moveTo>
                      <a:pt x="6" y="43"/>
                    </a:moveTo>
                    <a:cubicBezTo>
                      <a:pt x="5" y="45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7"/>
                      <a:pt x="5" y="46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15" y="30"/>
                    </a:moveTo>
                    <a:cubicBezTo>
                      <a:pt x="13" y="33"/>
                      <a:pt x="10" y="37"/>
                      <a:pt x="8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1" y="37"/>
                      <a:pt x="13" y="34"/>
                      <a:pt x="15" y="30"/>
                    </a:cubicBezTo>
                    <a:cubicBezTo>
                      <a:pt x="13" y="34"/>
                      <a:pt x="11" y="37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2" y="37"/>
                      <a:pt x="14" y="33"/>
                      <a:pt x="16" y="30"/>
                    </a:cubicBezTo>
                    <a:cubicBezTo>
                      <a:pt x="15" y="30"/>
                      <a:pt x="15" y="30"/>
                      <a:pt x="15" y="30"/>
                    </a:cubicBezTo>
                    <a:moveTo>
                      <a:pt x="22" y="20"/>
                    </a:moveTo>
                    <a:cubicBezTo>
                      <a:pt x="21" y="22"/>
                      <a:pt x="20" y="23"/>
                      <a:pt x="18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3"/>
                      <a:pt x="21" y="22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moveTo>
                      <a:pt x="29" y="10"/>
                    </a:moveTo>
                    <a:cubicBezTo>
                      <a:pt x="28" y="11"/>
                      <a:pt x="28" y="12"/>
                      <a:pt x="27" y="13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1"/>
                      <a:pt x="28" y="11"/>
                      <a:pt x="27" y="12"/>
                    </a:cubicBezTo>
                    <a:cubicBezTo>
                      <a:pt x="27" y="12"/>
                      <a:pt x="26" y="13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3"/>
                      <a:pt x="28" y="11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0" name="Freeform 9425"/>
              <p:cNvSpPr>
                <a:spLocks noEditPoints="1"/>
              </p:cNvSpPr>
              <p:nvPr/>
            </p:nvSpPr>
            <p:spPr bwMode="auto">
              <a:xfrm>
                <a:off x="-290" y="3120"/>
                <a:ext cx="64" cy="99"/>
              </a:xfrm>
              <a:custGeom>
                <a:avLst/>
                <a:gdLst>
                  <a:gd name="T0" fmla="*/ 2 w 27"/>
                  <a:gd name="T1" fmla="*/ 38 h 42"/>
                  <a:gd name="T2" fmla="*/ 0 w 27"/>
                  <a:gd name="T3" fmla="*/ 42 h 42"/>
                  <a:gd name="T4" fmla="*/ 0 w 27"/>
                  <a:gd name="T5" fmla="*/ 42 h 42"/>
                  <a:gd name="T6" fmla="*/ 2 w 27"/>
                  <a:gd name="T7" fmla="*/ 39 h 42"/>
                  <a:gd name="T8" fmla="*/ 2 w 27"/>
                  <a:gd name="T9" fmla="*/ 38 h 42"/>
                  <a:gd name="T10" fmla="*/ 1 w 27"/>
                  <a:gd name="T11" fmla="*/ 38 h 42"/>
                  <a:gd name="T12" fmla="*/ 1 w 27"/>
                  <a:gd name="T13" fmla="*/ 39 h 42"/>
                  <a:gd name="T14" fmla="*/ 1 w 27"/>
                  <a:gd name="T15" fmla="*/ 38 h 42"/>
                  <a:gd name="T16" fmla="*/ 1 w 27"/>
                  <a:gd name="T17" fmla="*/ 38 h 42"/>
                  <a:gd name="T18" fmla="*/ 1 w 27"/>
                  <a:gd name="T19" fmla="*/ 38 h 42"/>
                  <a:gd name="T20" fmla="*/ 7 w 27"/>
                  <a:gd name="T21" fmla="*/ 30 h 42"/>
                  <a:gd name="T22" fmla="*/ 5 w 27"/>
                  <a:gd name="T23" fmla="*/ 34 h 42"/>
                  <a:gd name="T24" fmla="*/ 5 w 27"/>
                  <a:gd name="T25" fmla="*/ 34 h 42"/>
                  <a:gd name="T26" fmla="*/ 7 w 27"/>
                  <a:gd name="T27" fmla="*/ 30 h 42"/>
                  <a:gd name="T28" fmla="*/ 7 w 27"/>
                  <a:gd name="T29" fmla="*/ 30 h 42"/>
                  <a:gd name="T30" fmla="*/ 6 w 27"/>
                  <a:gd name="T31" fmla="*/ 30 h 42"/>
                  <a:gd name="T32" fmla="*/ 4 w 27"/>
                  <a:gd name="T33" fmla="*/ 33 h 42"/>
                  <a:gd name="T34" fmla="*/ 4 w 27"/>
                  <a:gd name="T35" fmla="*/ 33 h 42"/>
                  <a:gd name="T36" fmla="*/ 7 w 27"/>
                  <a:gd name="T37" fmla="*/ 30 h 42"/>
                  <a:gd name="T38" fmla="*/ 6 w 27"/>
                  <a:gd name="T39" fmla="*/ 30 h 42"/>
                  <a:gd name="T40" fmla="*/ 16 w 27"/>
                  <a:gd name="T41" fmla="*/ 15 h 42"/>
                  <a:gd name="T42" fmla="*/ 13 w 27"/>
                  <a:gd name="T43" fmla="*/ 20 h 42"/>
                  <a:gd name="T44" fmla="*/ 13 w 27"/>
                  <a:gd name="T45" fmla="*/ 20 h 42"/>
                  <a:gd name="T46" fmla="*/ 14 w 27"/>
                  <a:gd name="T47" fmla="*/ 20 h 42"/>
                  <a:gd name="T48" fmla="*/ 17 w 27"/>
                  <a:gd name="T49" fmla="*/ 15 h 42"/>
                  <a:gd name="T50" fmla="*/ 16 w 27"/>
                  <a:gd name="T51" fmla="*/ 15 h 42"/>
                  <a:gd name="T52" fmla="*/ 24 w 27"/>
                  <a:gd name="T53" fmla="*/ 4 h 42"/>
                  <a:gd name="T54" fmla="*/ 23 w 27"/>
                  <a:gd name="T55" fmla="*/ 4 h 42"/>
                  <a:gd name="T56" fmla="*/ 20 w 27"/>
                  <a:gd name="T57" fmla="*/ 10 h 42"/>
                  <a:gd name="T58" fmla="*/ 20 w 27"/>
                  <a:gd name="T59" fmla="*/ 10 h 42"/>
                  <a:gd name="T60" fmla="*/ 22 w 27"/>
                  <a:gd name="T61" fmla="*/ 7 h 42"/>
                  <a:gd name="T62" fmla="*/ 22 w 27"/>
                  <a:gd name="T63" fmla="*/ 7 h 42"/>
                  <a:gd name="T64" fmla="*/ 24 w 27"/>
                  <a:gd name="T65" fmla="*/ 4 h 42"/>
                  <a:gd name="T66" fmla="*/ 24 w 27"/>
                  <a:gd name="T67" fmla="*/ 4 h 42"/>
                  <a:gd name="T68" fmla="*/ 24 w 27"/>
                  <a:gd name="T69" fmla="*/ 4 h 42"/>
                  <a:gd name="T70" fmla="*/ 27 w 27"/>
                  <a:gd name="T71" fmla="*/ 0 h 42"/>
                  <a:gd name="T72" fmla="*/ 27 w 27"/>
                  <a:gd name="T73" fmla="*/ 0 h 42"/>
                  <a:gd name="T74" fmla="*/ 27 w 27"/>
                  <a:gd name="T75" fmla="*/ 0 h 42"/>
                  <a:gd name="T76" fmla="*/ 27 w 27"/>
                  <a:gd name="T7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42">
                    <a:moveTo>
                      <a:pt x="2" y="38"/>
                    </a:moveTo>
                    <a:cubicBezTo>
                      <a:pt x="1" y="40"/>
                      <a:pt x="0" y="41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1" y="41"/>
                      <a:pt x="1" y="40"/>
                      <a:pt x="2" y="39"/>
                    </a:cubicBezTo>
                    <a:cubicBezTo>
                      <a:pt x="2" y="38"/>
                      <a:pt x="2" y="38"/>
                      <a:pt x="2" y="38"/>
                    </a:cubicBezTo>
                    <a:moveTo>
                      <a:pt x="1" y="38"/>
                    </a:moveTo>
                    <a:cubicBezTo>
                      <a:pt x="1" y="39"/>
                      <a:pt x="1" y="39"/>
                      <a:pt x="1" y="39"/>
                    </a:cubicBezTo>
                    <a:cubicBezTo>
                      <a:pt x="1" y="39"/>
                      <a:pt x="1" y="39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moveTo>
                      <a:pt x="7" y="30"/>
                    </a:moveTo>
                    <a:cubicBezTo>
                      <a:pt x="6" y="31"/>
                      <a:pt x="6" y="33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3"/>
                      <a:pt x="7" y="31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moveTo>
                      <a:pt x="6" y="30"/>
                    </a:moveTo>
                    <a:cubicBezTo>
                      <a:pt x="6" y="31"/>
                      <a:pt x="5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5" y="32"/>
                      <a:pt x="6" y="31"/>
                      <a:pt x="7" y="30"/>
                    </a:cubicBezTo>
                    <a:cubicBezTo>
                      <a:pt x="7" y="30"/>
                      <a:pt x="7" y="30"/>
                      <a:pt x="6" y="30"/>
                    </a:cubicBezTo>
                    <a:moveTo>
                      <a:pt x="16" y="15"/>
                    </a:moveTo>
                    <a:cubicBezTo>
                      <a:pt x="15" y="16"/>
                      <a:pt x="14" y="18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18"/>
                      <a:pt x="16" y="17"/>
                      <a:pt x="17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24" y="4"/>
                    </a:moveTo>
                    <a:cubicBezTo>
                      <a:pt x="24" y="4"/>
                      <a:pt x="24" y="4"/>
                      <a:pt x="23" y="4"/>
                    </a:cubicBezTo>
                    <a:cubicBezTo>
                      <a:pt x="22" y="6"/>
                      <a:pt x="21" y="8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6"/>
                      <a:pt x="24" y="5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moveTo>
                      <a:pt x="27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1" name="Freeform 9426"/>
              <p:cNvSpPr/>
              <p:nvPr/>
            </p:nvSpPr>
            <p:spPr bwMode="auto">
              <a:xfrm>
                <a:off x="-302" y="3224"/>
                <a:ext cx="7" cy="11"/>
              </a:xfrm>
              <a:custGeom>
                <a:avLst/>
                <a:gdLst>
                  <a:gd name="T0" fmla="*/ 3 w 3"/>
                  <a:gd name="T1" fmla="*/ 0 h 5"/>
                  <a:gd name="T2" fmla="*/ 3 w 3"/>
                  <a:gd name="T3" fmla="*/ 1 h 5"/>
                  <a:gd name="T4" fmla="*/ 0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1" y="3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2" name="Freeform 9427"/>
              <p:cNvSpPr>
                <a:spLocks noEditPoints="1"/>
              </p:cNvSpPr>
              <p:nvPr/>
            </p:nvSpPr>
            <p:spPr bwMode="auto">
              <a:xfrm>
                <a:off x="-730" y="3634"/>
                <a:ext cx="159" cy="286"/>
              </a:xfrm>
              <a:custGeom>
                <a:avLst/>
                <a:gdLst>
                  <a:gd name="T0" fmla="*/ 0 w 67"/>
                  <a:gd name="T1" fmla="*/ 121 h 121"/>
                  <a:gd name="T2" fmla="*/ 5 w 67"/>
                  <a:gd name="T3" fmla="*/ 110 h 121"/>
                  <a:gd name="T4" fmla="*/ 0 w 67"/>
                  <a:gd name="T5" fmla="*/ 121 h 121"/>
                  <a:gd name="T6" fmla="*/ 5 w 67"/>
                  <a:gd name="T7" fmla="*/ 110 h 121"/>
                  <a:gd name="T8" fmla="*/ 5 w 67"/>
                  <a:gd name="T9" fmla="*/ 110 h 121"/>
                  <a:gd name="T10" fmla="*/ 12 w 67"/>
                  <a:gd name="T11" fmla="*/ 98 h 121"/>
                  <a:gd name="T12" fmla="*/ 12 w 67"/>
                  <a:gd name="T13" fmla="*/ 98 h 121"/>
                  <a:gd name="T14" fmla="*/ 12 w 67"/>
                  <a:gd name="T15" fmla="*/ 97 h 121"/>
                  <a:gd name="T16" fmla="*/ 14 w 67"/>
                  <a:gd name="T17" fmla="*/ 94 h 121"/>
                  <a:gd name="T18" fmla="*/ 14 w 67"/>
                  <a:gd name="T19" fmla="*/ 94 h 121"/>
                  <a:gd name="T20" fmla="*/ 21 w 67"/>
                  <a:gd name="T21" fmla="*/ 80 h 121"/>
                  <a:gd name="T22" fmla="*/ 21 w 67"/>
                  <a:gd name="T23" fmla="*/ 80 h 121"/>
                  <a:gd name="T24" fmla="*/ 22 w 67"/>
                  <a:gd name="T25" fmla="*/ 79 h 121"/>
                  <a:gd name="T26" fmla="*/ 24 w 67"/>
                  <a:gd name="T27" fmla="*/ 76 h 121"/>
                  <a:gd name="T28" fmla="*/ 25 w 67"/>
                  <a:gd name="T29" fmla="*/ 74 h 121"/>
                  <a:gd name="T30" fmla="*/ 30 w 67"/>
                  <a:gd name="T31" fmla="*/ 66 h 121"/>
                  <a:gd name="T32" fmla="*/ 30 w 67"/>
                  <a:gd name="T33" fmla="*/ 66 h 121"/>
                  <a:gd name="T34" fmla="*/ 31 w 67"/>
                  <a:gd name="T35" fmla="*/ 63 h 121"/>
                  <a:gd name="T36" fmla="*/ 32 w 67"/>
                  <a:gd name="T37" fmla="*/ 62 h 121"/>
                  <a:gd name="T38" fmla="*/ 33 w 67"/>
                  <a:gd name="T39" fmla="*/ 59 h 121"/>
                  <a:gd name="T40" fmla="*/ 35 w 67"/>
                  <a:gd name="T41" fmla="*/ 57 h 121"/>
                  <a:gd name="T42" fmla="*/ 35 w 67"/>
                  <a:gd name="T43" fmla="*/ 57 h 121"/>
                  <a:gd name="T44" fmla="*/ 37 w 67"/>
                  <a:gd name="T45" fmla="*/ 52 h 121"/>
                  <a:gd name="T46" fmla="*/ 41 w 67"/>
                  <a:gd name="T47" fmla="*/ 46 h 121"/>
                  <a:gd name="T48" fmla="*/ 42 w 67"/>
                  <a:gd name="T49" fmla="*/ 45 h 121"/>
                  <a:gd name="T50" fmla="*/ 46 w 67"/>
                  <a:gd name="T51" fmla="*/ 38 h 121"/>
                  <a:gd name="T52" fmla="*/ 46 w 67"/>
                  <a:gd name="T53" fmla="*/ 38 h 121"/>
                  <a:gd name="T54" fmla="*/ 48 w 67"/>
                  <a:gd name="T55" fmla="*/ 33 h 121"/>
                  <a:gd name="T56" fmla="*/ 53 w 67"/>
                  <a:gd name="T57" fmla="*/ 25 h 121"/>
                  <a:gd name="T58" fmla="*/ 53 w 67"/>
                  <a:gd name="T59" fmla="*/ 25 h 121"/>
                  <a:gd name="T60" fmla="*/ 53 w 67"/>
                  <a:gd name="T61" fmla="*/ 24 h 121"/>
                  <a:gd name="T62" fmla="*/ 53 w 67"/>
                  <a:gd name="T63" fmla="*/ 24 h 121"/>
                  <a:gd name="T64" fmla="*/ 55 w 67"/>
                  <a:gd name="T65" fmla="*/ 21 h 121"/>
                  <a:gd name="T66" fmla="*/ 59 w 67"/>
                  <a:gd name="T67" fmla="*/ 14 h 121"/>
                  <a:gd name="T68" fmla="*/ 59 w 67"/>
                  <a:gd name="T69" fmla="*/ 14 h 121"/>
                  <a:gd name="T70" fmla="*/ 62 w 67"/>
                  <a:gd name="T71" fmla="*/ 9 h 121"/>
                  <a:gd name="T72" fmla="*/ 62 w 67"/>
                  <a:gd name="T73" fmla="*/ 9 h 121"/>
                  <a:gd name="T74" fmla="*/ 62 w 67"/>
                  <a:gd name="T75" fmla="*/ 9 h 121"/>
                  <a:gd name="T76" fmla="*/ 63 w 67"/>
                  <a:gd name="T77" fmla="*/ 8 h 121"/>
                  <a:gd name="T78" fmla="*/ 63 w 67"/>
                  <a:gd name="T79" fmla="*/ 7 h 121"/>
                  <a:gd name="T80" fmla="*/ 65 w 67"/>
                  <a:gd name="T81" fmla="*/ 4 h 121"/>
                  <a:gd name="T82" fmla="*/ 65 w 67"/>
                  <a:gd name="T83" fmla="*/ 4 h 121"/>
                  <a:gd name="T84" fmla="*/ 65 w 67"/>
                  <a:gd name="T85" fmla="*/ 4 h 121"/>
                  <a:gd name="T86" fmla="*/ 65 w 67"/>
                  <a:gd name="T87" fmla="*/ 3 h 121"/>
                  <a:gd name="T88" fmla="*/ 67 w 67"/>
                  <a:gd name="T89" fmla="*/ 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7" h="121">
                    <a:moveTo>
                      <a:pt x="0" y="121"/>
                    </a:move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moveTo>
                      <a:pt x="5" y="110"/>
                    </a:moveTo>
                    <a:cubicBezTo>
                      <a:pt x="5" y="111"/>
                      <a:pt x="4" y="112"/>
                      <a:pt x="4" y="113"/>
                    </a:cubicBezTo>
                    <a:cubicBezTo>
                      <a:pt x="3" y="115"/>
                      <a:pt x="1" y="118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1" y="118"/>
                      <a:pt x="3" y="115"/>
                      <a:pt x="4" y="113"/>
                    </a:cubicBezTo>
                    <a:cubicBezTo>
                      <a:pt x="4" y="112"/>
                      <a:pt x="5" y="111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moveTo>
                      <a:pt x="7" y="107"/>
                    </a:moveTo>
                    <a:cubicBezTo>
                      <a:pt x="6" y="108"/>
                      <a:pt x="6" y="109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6" y="109"/>
                      <a:pt x="6" y="108"/>
                      <a:pt x="7" y="107"/>
                    </a:cubicBezTo>
                    <a:cubicBezTo>
                      <a:pt x="7" y="107"/>
                      <a:pt x="7" y="107"/>
                      <a:pt x="7" y="107"/>
                    </a:cubicBezTo>
                    <a:moveTo>
                      <a:pt x="12" y="98"/>
                    </a:moveTo>
                    <a:cubicBezTo>
                      <a:pt x="10" y="101"/>
                      <a:pt x="9" y="104"/>
                      <a:pt x="7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9" y="104"/>
                      <a:pt x="10" y="101"/>
                      <a:pt x="12" y="98"/>
                    </a:cubicBezTo>
                    <a:cubicBezTo>
                      <a:pt x="12" y="98"/>
                      <a:pt x="12" y="98"/>
                      <a:pt x="12" y="98"/>
                    </a:cubicBezTo>
                    <a:moveTo>
                      <a:pt x="14" y="94"/>
                    </a:moveTo>
                    <a:cubicBezTo>
                      <a:pt x="13" y="95"/>
                      <a:pt x="13" y="96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3" y="96"/>
                      <a:pt x="13" y="95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moveTo>
                      <a:pt x="18" y="86"/>
                    </a:moveTo>
                    <a:cubicBezTo>
                      <a:pt x="17" y="89"/>
                      <a:pt x="15" y="91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5" y="91"/>
                      <a:pt x="17" y="89"/>
                      <a:pt x="18" y="86"/>
                    </a:cubicBezTo>
                    <a:cubicBezTo>
                      <a:pt x="18" y="86"/>
                      <a:pt x="18" y="86"/>
                      <a:pt x="18" y="86"/>
                    </a:cubicBezTo>
                    <a:moveTo>
                      <a:pt x="21" y="80"/>
                    </a:moveTo>
                    <a:cubicBezTo>
                      <a:pt x="21" y="82"/>
                      <a:pt x="20" y="83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20" y="83"/>
                      <a:pt x="21" y="82"/>
                      <a:pt x="21" y="80"/>
                    </a:cubicBezTo>
                    <a:cubicBezTo>
                      <a:pt x="21" y="80"/>
                      <a:pt x="21" y="80"/>
                      <a:pt x="21" y="80"/>
                    </a:cubicBezTo>
                    <a:moveTo>
                      <a:pt x="24" y="76"/>
                    </a:moveTo>
                    <a:cubicBezTo>
                      <a:pt x="23" y="77"/>
                      <a:pt x="23" y="78"/>
                      <a:pt x="22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3" y="78"/>
                      <a:pt x="23" y="77"/>
                      <a:pt x="24" y="76"/>
                    </a:cubicBezTo>
                    <a:cubicBezTo>
                      <a:pt x="24" y="76"/>
                      <a:pt x="24" y="76"/>
                      <a:pt x="24" y="76"/>
                    </a:cubicBezTo>
                    <a:moveTo>
                      <a:pt x="27" y="70"/>
                    </a:moveTo>
                    <a:cubicBezTo>
                      <a:pt x="26" y="72"/>
                      <a:pt x="26" y="73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3"/>
                      <a:pt x="26" y="72"/>
                      <a:pt x="27" y="70"/>
                    </a:cubicBezTo>
                    <a:cubicBezTo>
                      <a:pt x="27" y="70"/>
                      <a:pt x="27" y="70"/>
                      <a:pt x="27" y="70"/>
                    </a:cubicBezTo>
                    <a:moveTo>
                      <a:pt x="30" y="66"/>
                    </a:moveTo>
                    <a:cubicBezTo>
                      <a:pt x="29" y="67"/>
                      <a:pt x="28" y="68"/>
                      <a:pt x="28" y="69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28" y="68"/>
                      <a:pt x="29" y="67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moveTo>
                      <a:pt x="32" y="62"/>
                    </a:moveTo>
                    <a:cubicBezTo>
                      <a:pt x="31" y="62"/>
                      <a:pt x="31" y="63"/>
                      <a:pt x="31" y="63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3"/>
                      <a:pt x="31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moveTo>
                      <a:pt x="34" y="58"/>
                    </a:moveTo>
                    <a:cubicBezTo>
                      <a:pt x="34" y="58"/>
                      <a:pt x="34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4" y="59"/>
                      <a:pt x="34" y="58"/>
                      <a:pt x="34" y="58"/>
                    </a:cubicBezTo>
                    <a:cubicBezTo>
                      <a:pt x="34" y="58"/>
                      <a:pt x="34" y="58"/>
                      <a:pt x="34" y="58"/>
                    </a:cubicBezTo>
                    <a:moveTo>
                      <a:pt x="35" y="57"/>
                    </a:move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4" y="57"/>
                      <a:pt x="34" y="57"/>
                      <a:pt x="35" y="57"/>
                    </a:cubicBezTo>
                    <a:cubicBezTo>
                      <a:pt x="35" y="57"/>
                      <a:pt x="35" y="57"/>
                      <a:pt x="35" y="57"/>
                    </a:cubicBezTo>
                    <a:moveTo>
                      <a:pt x="41" y="46"/>
                    </a:moveTo>
                    <a:cubicBezTo>
                      <a:pt x="40" y="48"/>
                      <a:pt x="38" y="50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8" y="50"/>
                      <a:pt x="40" y="48"/>
                      <a:pt x="41" y="46"/>
                    </a:cubicBezTo>
                    <a:cubicBezTo>
                      <a:pt x="41" y="46"/>
                      <a:pt x="41" y="46"/>
                      <a:pt x="41" y="46"/>
                    </a:cubicBezTo>
                    <a:moveTo>
                      <a:pt x="42" y="45"/>
                    </a:move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45"/>
                      <a:pt x="42" y="45"/>
                      <a:pt x="42" y="45"/>
                    </a:cubicBezTo>
                    <a:moveTo>
                      <a:pt x="46" y="38"/>
                    </a:moveTo>
                    <a:cubicBezTo>
                      <a:pt x="45" y="39"/>
                      <a:pt x="44" y="41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4" y="41"/>
                      <a:pt x="45" y="39"/>
                      <a:pt x="46" y="38"/>
                    </a:cubicBezTo>
                    <a:cubicBezTo>
                      <a:pt x="46" y="38"/>
                      <a:pt x="46" y="38"/>
                      <a:pt x="46" y="38"/>
                    </a:cubicBezTo>
                    <a:moveTo>
                      <a:pt x="53" y="25"/>
                    </a:moveTo>
                    <a:cubicBezTo>
                      <a:pt x="51" y="27"/>
                      <a:pt x="50" y="30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50" y="30"/>
                      <a:pt x="51" y="27"/>
                      <a:pt x="53" y="25"/>
                    </a:cubicBezTo>
                    <a:cubicBezTo>
                      <a:pt x="53" y="25"/>
                      <a:pt x="53" y="25"/>
                      <a:pt x="53" y="25"/>
                    </a:cubicBezTo>
                    <a:moveTo>
                      <a:pt x="53" y="25"/>
                    </a:move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5"/>
                      <a:pt x="53" y="25"/>
                      <a:pt x="53" y="25"/>
                    </a:cubicBezTo>
                    <a:moveTo>
                      <a:pt x="53" y="24"/>
                    </a:moveTo>
                    <a:cubicBezTo>
                      <a:pt x="53" y="24"/>
                      <a:pt x="53" y="24"/>
                      <a:pt x="53" y="25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moveTo>
                      <a:pt x="59" y="14"/>
                    </a:moveTo>
                    <a:cubicBezTo>
                      <a:pt x="58" y="16"/>
                      <a:pt x="57" y="19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7" y="19"/>
                      <a:pt x="58" y="16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moveTo>
                      <a:pt x="60" y="13"/>
                    </a:moveTo>
                    <a:cubicBezTo>
                      <a:pt x="60" y="13"/>
                      <a:pt x="60" y="14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60" y="14"/>
                      <a:pt x="60" y="13"/>
                      <a:pt x="60" y="13"/>
                    </a:cubicBezTo>
                    <a:cubicBezTo>
                      <a:pt x="60" y="13"/>
                      <a:pt x="60" y="13"/>
                      <a:pt x="60" y="13"/>
                    </a:cubicBezTo>
                    <a:moveTo>
                      <a:pt x="62" y="9"/>
                    </a:moveTo>
                    <a:cubicBezTo>
                      <a:pt x="62" y="9"/>
                      <a:pt x="62" y="9"/>
                      <a:pt x="62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9"/>
                      <a:pt x="62" y="9"/>
                      <a:pt x="62" y="9"/>
                    </a:cubicBezTo>
                    <a:moveTo>
                      <a:pt x="63" y="8"/>
                    </a:moveTo>
                    <a:cubicBezTo>
                      <a:pt x="63" y="8"/>
                      <a:pt x="63" y="8"/>
                      <a:pt x="62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3" y="8"/>
                      <a:pt x="63" y="8"/>
                      <a:pt x="63" y="8"/>
                    </a:cubicBezTo>
                    <a:moveTo>
                      <a:pt x="65" y="5"/>
                    </a:moveTo>
                    <a:cubicBezTo>
                      <a:pt x="64" y="5"/>
                      <a:pt x="64" y="6"/>
                      <a:pt x="63" y="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4" y="6"/>
                      <a:pt x="64" y="5"/>
                      <a:pt x="65" y="5"/>
                    </a:cubicBezTo>
                    <a:cubicBezTo>
                      <a:pt x="65" y="5"/>
                      <a:pt x="65" y="5"/>
                      <a:pt x="65" y="5"/>
                    </a:cubicBezTo>
                    <a:moveTo>
                      <a:pt x="65" y="4"/>
                    </a:move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moveTo>
                      <a:pt x="65" y="3"/>
                    </a:move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moveTo>
                      <a:pt x="67" y="0"/>
                    </a:move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7" y="1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3" name="Freeform 9428"/>
              <p:cNvSpPr>
                <a:spLocks noEditPoints="1"/>
              </p:cNvSpPr>
              <p:nvPr/>
            </p:nvSpPr>
            <p:spPr bwMode="auto">
              <a:xfrm>
                <a:off x="-583" y="3651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4" name="Freeform 9429"/>
              <p:cNvSpPr>
                <a:spLocks noEditPoints="1"/>
              </p:cNvSpPr>
              <p:nvPr/>
            </p:nvSpPr>
            <p:spPr bwMode="auto">
              <a:xfrm>
                <a:off x="-604" y="36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5" name="Freeform 9430"/>
              <p:cNvSpPr>
                <a:spLocks noEditPoints="1"/>
              </p:cNvSpPr>
              <p:nvPr/>
            </p:nvSpPr>
            <p:spPr bwMode="auto">
              <a:xfrm>
                <a:off x="-604" y="36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6" name="Freeform 9431"/>
              <p:cNvSpPr>
                <a:spLocks noEditPoints="1"/>
              </p:cNvSpPr>
              <p:nvPr/>
            </p:nvSpPr>
            <p:spPr bwMode="auto">
              <a:xfrm>
                <a:off x="-730" y="3634"/>
                <a:ext cx="159" cy="286"/>
              </a:xfrm>
              <a:custGeom>
                <a:avLst/>
                <a:gdLst>
                  <a:gd name="T0" fmla="*/ 0 w 67"/>
                  <a:gd name="T1" fmla="*/ 121 h 121"/>
                  <a:gd name="T2" fmla="*/ 0 w 67"/>
                  <a:gd name="T3" fmla="*/ 121 h 121"/>
                  <a:gd name="T4" fmla="*/ 5 w 67"/>
                  <a:gd name="T5" fmla="*/ 110 h 121"/>
                  <a:gd name="T6" fmla="*/ 5 w 67"/>
                  <a:gd name="T7" fmla="*/ 110 h 121"/>
                  <a:gd name="T8" fmla="*/ 5 w 67"/>
                  <a:gd name="T9" fmla="*/ 110 h 121"/>
                  <a:gd name="T10" fmla="*/ 7 w 67"/>
                  <a:gd name="T11" fmla="*/ 107 h 121"/>
                  <a:gd name="T12" fmla="*/ 7 w 67"/>
                  <a:gd name="T13" fmla="*/ 107 h 121"/>
                  <a:gd name="T14" fmla="*/ 12 w 67"/>
                  <a:gd name="T15" fmla="*/ 97 h 121"/>
                  <a:gd name="T16" fmla="*/ 12 w 67"/>
                  <a:gd name="T17" fmla="*/ 98 h 121"/>
                  <a:gd name="T18" fmla="*/ 12 w 67"/>
                  <a:gd name="T19" fmla="*/ 97 h 121"/>
                  <a:gd name="T20" fmla="*/ 14 w 67"/>
                  <a:gd name="T21" fmla="*/ 94 h 121"/>
                  <a:gd name="T22" fmla="*/ 14 w 67"/>
                  <a:gd name="T23" fmla="*/ 94 h 121"/>
                  <a:gd name="T24" fmla="*/ 19 w 67"/>
                  <a:gd name="T25" fmla="*/ 85 h 121"/>
                  <a:gd name="T26" fmla="*/ 18 w 67"/>
                  <a:gd name="T27" fmla="*/ 86 h 121"/>
                  <a:gd name="T28" fmla="*/ 19 w 67"/>
                  <a:gd name="T29" fmla="*/ 85 h 121"/>
                  <a:gd name="T30" fmla="*/ 21 w 67"/>
                  <a:gd name="T31" fmla="*/ 80 h 121"/>
                  <a:gd name="T32" fmla="*/ 22 w 67"/>
                  <a:gd name="T33" fmla="*/ 79 h 121"/>
                  <a:gd name="T34" fmla="*/ 25 w 67"/>
                  <a:gd name="T35" fmla="*/ 74 h 121"/>
                  <a:gd name="T36" fmla="*/ 24 w 67"/>
                  <a:gd name="T37" fmla="*/ 76 h 121"/>
                  <a:gd name="T38" fmla="*/ 24 w 67"/>
                  <a:gd name="T39" fmla="*/ 75 h 121"/>
                  <a:gd name="T40" fmla="*/ 25 w 67"/>
                  <a:gd name="T41" fmla="*/ 74 h 121"/>
                  <a:gd name="T42" fmla="*/ 27 w 67"/>
                  <a:gd name="T43" fmla="*/ 70 h 121"/>
                  <a:gd name="T44" fmla="*/ 28 w 67"/>
                  <a:gd name="T45" fmla="*/ 69 h 121"/>
                  <a:gd name="T46" fmla="*/ 31 w 67"/>
                  <a:gd name="T47" fmla="*/ 63 h 121"/>
                  <a:gd name="T48" fmla="*/ 30 w 67"/>
                  <a:gd name="T49" fmla="*/ 66 h 121"/>
                  <a:gd name="T50" fmla="*/ 31 w 67"/>
                  <a:gd name="T51" fmla="*/ 63 h 121"/>
                  <a:gd name="T52" fmla="*/ 32 w 67"/>
                  <a:gd name="T53" fmla="*/ 62 h 121"/>
                  <a:gd name="T54" fmla="*/ 33 w 67"/>
                  <a:gd name="T55" fmla="*/ 59 h 121"/>
                  <a:gd name="T56" fmla="*/ 34 w 67"/>
                  <a:gd name="T57" fmla="*/ 57 h 121"/>
                  <a:gd name="T58" fmla="*/ 34 w 67"/>
                  <a:gd name="T59" fmla="*/ 58 h 121"/>
                  <a:gd name="T60" fmla="*/ 34 w 67"/>
                  <a:gd name="T61" fmla="*/ 57 h 121"/>
                  <a:gd name="T62" fmla="*/ 35 w 67"/>
                  <a:gd name="T63" fmla="*/ 57 h 121"/>
                  <a:gd name="T64" fmla="*/ 37 w 67"/>
                  <a:gd name="T65" fmla="*/ 52 h 121"/>
                  <a:gd name="T66" fmla="*/ 42 w 67"/>
                  <a:gd name="T67" fmla="*/ 45 h 121"/>
                  <a:gd name="T68" fmla="*/ 41 w 67"/>
                  <a:gd name="T69" fmla="*/ 46 h 121"/>
                  <a:gd name="T70" fmla="*/ 42 w 67"/>
                  <a:gd name="T71" fmla="*/ 45 h 121"/>
                  <a:gd name="T72" fmla="*/ 42 w 67"/>
                  <a:gd name="T73" fmla="*/ 45 h 121"/>
                  <a:gd name="T74" fmla="*/ 43 w 67"/>
                  <a:gd name="T75" fmla="*/ 42 h 121"/>
                  <a:gd name="T76" fmla="*/ 48 w 67"/>
                  <a:gd name="T77" fmla="*/ 33 h 121"/>
                  <a:gd name="T78" fmla="*/ 46 w 67"/>
                  <a:gd name="T79" fmla="*/ 38 h 121"/>
                  <a:gd name="T80" fmla="*/ 48 w 67"/>
                  <a:gd name="T81" fmla="*/ 33 h 121"/>
                  <a:gd name="T82" fmla="*/ 53 w 67"/>
                  <a:gd name="T83" fmla="*/ 24 h 121"/>
                  <a:gd name="T84" fmla="*/ 55 w 67"/>
                  <a:gd name="T85" fmla="*/ 21 h 121"/>
                  <a:gd name="T86" fmla="*/ 59 w 67"/>
                  <a:gd name="T87" fmla="*/ 14 h 121"/>
                  <a:gd name="T88" fmla="*/ 59 w 67"/>
                  <a:gd name="T89" fmla="*/ 14 h 121"/>
                  <a:gd name="T90" fmla="*/ 59 w 67"/>
                  <a:gd name="T91" fmla="*/ 14 h 121"/>
                  <a:gd name="T92" fmla="*/ 60 w 67"/>
                  <a:gd name="T93" fmla="*/ 13 h 121"/>
                  <a:gd name="T94" fmla="*/ 62 w 67"/>
                  <a:gd name="T95" fmla="*/ 9 h 121"/>
                  <a:gd name="T96" fmla="*/ 65 w 67"/>
                  <a:gd name="T97" fmla="*/ 4 h 121"/>
                  <a:gd name="T98" fmla="*/ 65 w 67"/>
                  <a:gd name="T99" fmla="*/ 5 h 121"/>
                  <a:gd name="T100" fmla="*/ 65 w 67"/>
                  <a:gd name="T101" fmla="*/ 4 h 121"/>
                  <a:gd name="T102" fmla="*/ 65 w 67"/>
                  <a:gd name="T103" fmla="*/ 4 h 121"/>
                  <a:gd name="T104" fmla="*/ 65 w 67"/>
                  <a:gd name="T105" fmla="*/ 4 h 121"/>
                  <a:gd name="T106" fmla="*/ 67 w 67"/>
                  <a:gd name="T107" fmla="*/ 1 h 121"/>
                  <a:gd name="T108" fmla="*/ 65 w 67"/>
                  <a:gd name="T109" fmla="*/ 3 h 121"/>
                  <a:gd name="T110" fmla="*/ 67 w 67"/>
                  <a:gd name="T111" fmla="*/ 1 h 121"/>
                  <a:gd name="T112" fmla="*/ 67 w 67"/>
                  <a:gd name="T113" fmla="*/ 0 h 121"/>
                  <a:gd name="T114" fmla="*/ 67 w 67"/>
                  <a:gd name="T11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7" h="121">
                    <a:moveTo>
                      <a:pt x="0" y="121"/>
                    </a:move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1"/>
                      <a:pt x="0" y="121"/>
                      <a:pt x="0" y="121"/>
                    </a:cubicBezTo>
                    <a:moveTo>
                      <a:pt x="5" y="110"/>
                    </a:move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moveTo>
                      <a:pt x="7" y="107"/>
                    </a:moveTo>
                    <a:cubicBezTo>
                      <a:pt x="7" y="107"/>
                      <a:pt x="7" y="107"/>
                      <a:pt x="7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7" y="107"/>
                      <a:pt x="7" y="107"/>
                      <a:pt x="7" y="107"/>
                    </a:cubicBezTo>
                    <a:moveTo>
                      <a:pt x="12" y="97"/>
                    </a:moveTo>
                    <a:cubicBezTo>
                      <a:pt x="12" y="98"/>
                      <a:pt x="12" y="98"/>
                      <a:pt x="12" y="98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12" y="98"/>
                      <a:pt x="12" y="98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moveTo>
                      <a:pt x="14" y="94"/>
                    </a:move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moveTo>
                      <a:pt x="19" y="85"/>
                    </a:moveTo>
                    <a:cubicBezTo>
                      <a:pt x="19" y="85"/>
                      <a:pt x="18" y="86"/>
                      <a:pt x="18" y="86"/>
                    </a:cubicBezTo>
                    <a:cubicBezTo>
                      <a:pt x="18" y="86"/>
                      <a:pt x="18" y="86"/>
                      <a:pt x="18" y="86"/>
                    </a:cubicBezTo>
                    <a:cubicBezTo>
                      <a:pt x="18" y="86"/>
                      <a:pt x="19" y="85"/>
                      <a:pt x="19" y="85"/>
                    </a:cubicBezTo>
                    <a:cubicBezTo>
                      <a:pt x="19" y="85"/>
                      <a:pt x="19" y="85"/>
                      <a:pt x="19" y="85"/>
                    </a:cubicBezTo>
                    <a:moveTo>
                      <a:pt x="22" y="79"/>
                    </a:moveTo>
                    <a:cubicBezTo>
                      <a:pt x="22" y="80"/>
                      <a:pt x="22" y="80"/>
                      <a:pt x="21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2" y="80"/>
                      <a:pt x="22" y="80"/>
                      <a:pt x="22" y="79"/>
                    </a:cubicBezTo>
                    <a:cubicBezTo>
                      <a:pt x="22" y="79"/>
                      <a:pt x="22" y="79"/>
                      <a:pt x="22" y="79"/>
                    </a:cubicBezTo>
                    <a:moveTo>
                      <a:pt x="25" y="74"/>
                    </a:moveTo>
                    <a:cubicBezTo>
                      <a:pt x="25" y="74"/>
                      <a:pt x="25" y="75"/>
                      <a:pt x="24" y="75"/>
                    </a:cubicBezTo>
                    <a:cubicBezTo>
                      <a:pt x="24" y="75"/>
                      <a:pt x="24" y="76"/>
                      <a:pt x="24" y="76"/>
                    </a:cubicBez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25" y="75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moveTo>
                      <a:pt x="28" y="69"/>
                    </a:moveTo>
                    <a:cubicBezTo>
                      <a:pt x="27" y="70"/>
                      <a:pt x="27" y="70"/>
                      <a:pt x="27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7" y="70"/>
                      <a:pt x="27" y="70"/>
                      <a:pt x="28" y="69"/>
                    </a:cubicBezTo>
                    <a:cubicBezTo>
                      <a:pt x="28" y="69"/>
                      <a:pt x="28" y="69"/>
                      <a:pt x="28" y="69"/>
                    </a:cubicBezTo>
                    <a:moveTo>
                      <a:pt x="31" y="63"/>
                    </a:moveTo>
                    <a:cubicBezTo>
                      <a:pt x="31" y="64"/>
                      <a:pt x="30" y="65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5"/>
                      <a:pt x="31" y="64"/>
                      <a:pt x="31" y="63"/>
                    </a:cubicBezTo>
                    <a:cubicBezTo>
                      <a:pt x="31" y="63"/>
                      <a:pt x="31" y="63"/>
                      <a:pt x="31" y="63"/>
                    </a:cubicBezTo>
                    <a:moveTo>
                      <a:pt x="33" y="59"/>
                    </a:moveTo>
                    <a:cubicBezTo>
                      <a:pt x="33" y="60"/>
                      <a:pt x="32" y="61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2" y="61"/>
                      <a:pt x="33" y="60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moveTo>
                      <a:pt x="34" y="57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8"/>
                      <a:pt x="34" y="58"/>
                      <a:pt x="34" y="57"/>
                    </a:cubicBezTo>
                    <a:cubicBezTo>
                      <a:pt x="34" y="57"/>
                      <a:pt x="34" y="57"/>
                      <a:pt x="34" y="57"/>
                    </a:cubicBezTo>
                    <a:moveTo>
                      <a:pt x="37" y="52"/>
                    </a:moveTo>
                    <a:cubicBezTo>
                      <a:pt x="36" y="54"/>
                      <a:pt x="35" y="55"/>
                      <a:pt x="35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5"/>
                      <a:pt x="36" y="54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moveTo>
                      <a:pt x="42" y="45"/>
                    </a:moveTo>
                    <a:cubicBezTo>
                      <a:pt x="41" y="45"/>
                      <a:pt x="41" y="45"/>
                      <a:pt x="41" y="46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1" y="45"/>
                      <a:pt x="41" y="45"/>
                      <a:pt x="42" y="45"/>
                    </a:cubicBezTo>
                    <a:cubicBezTo>
                      <a:pt x="42" y="45"/>
                      <a:pt x="42" y="45"/>
                      <a:pt x="42" y="45"/>
                    </a:cubicBezTo>
                    <a:moveTo>
                      <a:pt x="43" y="42"/>
                    </a:moveTo>
                    <a:cubicBezTo>
                      <a:pt x="42" y="43"/>
                      <a:pt x="42" y="44"/>
                      <a:pt x="42" y="4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44"/>
                      <a:pt x="42" y="43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moveTo>
                      <a:pt x="48" y="33"/>
                    </a:moveTo>
                    <a:cubicBezTo>
                      <a:pt x="47" y="35"/>
                      <a:pt x="47" y="36"/>
                      <a:pt x="46" y="38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7" y="36"/>
                      <a:pt x="47" y="35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moveTo>
                      <a:pt x="55" y="21"/>
                    </a:moveTo>
                    <a:cubicBezTo>
                      <a:pt x="55" y="22"/>
                      <a:pt x="54" y="23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4" y="23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moveTo>
                      <a:pt x="59" y="14"/>
                    </a:move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moveTo>
                      <a:pt x="62" y="9"/>
                    </a:moveTo>
                    <a:cubicBezTo>
                      <a:pt x="61" y="11"/>
                      <a:pt x="61" y="12"/>
                      <a:pt x="60" y="13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1" y="12"/>
                      <a:pt x="61" y="11"/>
                      <a:pt x="62" y="9"/>
                    </a:cubicBezTo>
                    <a:cubicBezTo>
                      <a:pt x="62" y="9"/>
                      <a:pt x="62" y="9"/>
                      <a:pt x="62" y="9"/>
                    </a:cubicBezTo>
                    <a:moveTo>
                      <a:pt x="65" y="4"/>
                    </a:moveTo>
                    <a:cubicBezTo>
                      <a:pt x="65" y="4"/>
                      <a:pt x="65" y="5"/>
                      <a:pt x="65" y="5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moveTo>
                      <a:pt x="65" y="4"/>
                    </a:move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moveTo>
                      <a:pt x="67" y="1"/>
                    </a:moveTo>
                    <a:cubicBezTo>
                      <a:pt x="66" y="2"/>
                      <a:pt x="6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6" y="3"/>
                      <a:pt x="66" y="2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7" name="Freeform 9432"/>
              <p:cNvSpPr>
                <a:spLocks noEditPoints="1"/>
              </p:cNvSpPr>
              <p:nvPr/>
            </p:nvSpPr>
            <p:spPr bwMode="auto">
              <a:xfrm>
                <a:off x="-722" y="3868"/>
                <a:ext cx="28" cy="43"/>
              </a:xfrm>
              <a:custGeom>
                <a:avLst/>
                <a:gdLst>
                  <a:gd name="T0" fmla="*/ 4 w 12"/>
                  <a:gd name="T1" fmla="*/ 12 h 18"/>
                  <a:gd name="T2" fmla="*/ 0 w 12"/>
                  <a:gd name="T3" fmla="*/ 18 h 18"/>
                  <a:gd name="T4" fmla="*/ 0 w 12"/>
                  <a:gd name="T5" fmla="*/ 18 h 18"/>
                  <a:gd name="T6" fmla="*/ 0 w 12"/>
                  <a:gd name="T7" fmla="*/ 18 h 18"/>
                  <a:gd name="T8" fmla="*/ 4 w 12"/>
                  <a:gd name="T9" fmla="*/ 12 h 18"/>
                  <a:gd name="T10" fmla="*/ 4 w 12"/>
                  <a:gd name="T11" fmla="*/ 12 h 18"/>
                  <a:gd name="T12" fmla="*/ 6 w 12"/>
                  <a:gd name="T13" fmla="*/ 9 h 18"/>
                  <a:gd name="T14" fmla="*/ 4 w 12"/>
                  <a:gd name="T15" fmla="*/ 12 h 18"/>
                  <a:gd name="T16" fmla="*/ 4 w 12"/>
                  <a:gd name="T17" fmla="*/ 12 h 18"/>
                  <a:gd name="T18" fmla="*/ 6 w 12"/>
                  <a:gd name="T19" fmla="*/ 9 h 18"/>
                  <a:gd name="T20" fmla="*/ 6 w 12"/>
                  <a:gd name="T21" fmla="*/ 9 h 18"/>
                  <a:gd name="T22" fmla="*/ 12 w 12"/>
                  <a:gd name="T23" fmla="*/ 0 h 18"/>
                  <a:gd name="T24" fmla="*/ 6 w 12"/>
                  <a:gd name="T25" fmla="*/ 9 h 18"/>
                  <a:gd name="T26" fmla="*/ 6 w 12"/>
                  <a:gd name="T27" fmla="*/ 9 h 18"/>
                  <a:gd name="T28" fmla="*/ 12 w 12"/>
                  <a:gd name="T29" fmla="*/ 0 h 18"/>
                  <a:gd name="T30" fmla="*/ 12 w 12"/>
                  <a:gd name="T31" fmla="*/ 0 h 18"/>
                  <a:gd name="T32" fmla="*/ 12 w 12"/>
                  <a:gd name="T33" fmla="*/ 0 h 18"/>
                  <a:gd name="T34" fmla="*/ 12 w 12"/>
                  <a:gd name="T35" fmla="*/ 0 h 18"/>
                  <a:gd name="T36" fmla="*/ 12 w 12"/>
                  <a:gd name="T37" fmla="*/ 0 h 18"/>
                  <a:gd name="T38" fmla="*/ 12 w 12"/>
                  <a:gd name="T3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8">
                    <a:moveTo>
                      <a:pt x="4" y="12"/>
                    </a:moveTo>
                    <a:cubicBezTo>
                      <a:pt x="3" y="14"/>
                      <a:pt x="2" y="16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6"/>
                      <a:pt x="3" y="14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moveTo>
                      <a:pt x="6" y="9"/>
                    </a:moveTo>
                    <a:cubicBezTo>
                      <a:pt x="6" y="10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6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moveTo>
                      <a:pt x="12" y="0"/>
                    </a:moveTo>
                    <a:cubicBezTo>
                      <a:pt x="10" y="3"/>
                      <a:pt x="8" y="6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6"/>
                      <a:pt x="10" y="3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8" name="Freeform 9433"/>
              <p:cNvSpPr>
                <a:spLocks noEditPoints="1"/>
              </p:cNvSpPr>
              <p:nvPr/>
            </p:nvSpPr>
            <p:spPr bwMode="auto">
              <a:xfrm>
                <a:off x="-713" y="3868"/>
                <a:ext cx="19" cy="29"/>
              </a:xfrm>
              <a:custGeom>
                <a:avLst/>
                <a:gdLst>
                  <a:gd name="T0" fmla="*/ 0 w 8"/>
                  <a:gd name="T1" fmla="*/ 12 h 12"/>
                  <a:gd name="T2" fmla="*/ 0 w 8"/>
                  <a:gd name="T3" fmla="*/ 12 h 12"/>
                  <a:gd name="T4" fmla="*/ 0 w 8"/>
                  <a:gd name="T5" fmla="*/ 12 h 12"/>
                  <a:gd name="T6" fmla="*/ 0 w 8"/>
                  <a:gd name="T7" fmla="*/ 12 h 12"/>
                  <a:gd name="T8" fmla="*/ 0 w 8"/>
                  <a:gd name="T9" fmla="*/ 12 h 12"/>
                  <a:gd name="T10" fmla="*/ 2 w 8"/>
                  <a:gd name="T11" fmla="*/ 9 h 12"/>
                  <a:gd name="T12" fmla="*/ 2 w 8"/>
                  <a:gd name="T13" fmla="*/ 9 h 12"/>
                  <a:gd name="T14" fmla="*/ 2 w 8"/>
                  <a:gd name="T15" fmla="*/ 9 h 12"/>
                  <a:gd name="T16" fmla="*/ 2 w 8"/>
                  <a:gd name="T17" fmla="*/ 9 h 12"/>
                  <a:gd name="T18" fmla="*/ 2 w 8"/>
                  <a:gd name="T19" fmla="*/ 9 h 12"/>
                  <a:gd name="T20" fmla="*/ 8 w 8"/>
                  <a:gd name="T21" fmla="*/ 0 h 12"/>
                  <a:gd name="T22" fmla="*/ 8 w 8"/>
                  <a:gd name="T23" fmla="*/ 0 h 12"/>
                  <a:gd name="T24" fmla="*/ 8 w 8"/>
                  <a:gd name="T25" fmla="*/ 0 h 12"/>
                  <a:gd name="T26" fmla="*/ 8 w 8"/>
                  <a:gd name="T27" fmla="*/ 0 h 12"/>
                  <a:gd name="T28" fmla="*/ 8 w 8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9" name="Freeform 9434"/>
              <p:cNvSpPr>
                <a:spLocks noEditPoints="1"/>
              </p:cNvSpPr>
              <p:nvPr/>
            </p:nvSpPr>
            <p:spPr bwMode="auto">
              <a:xfrm>
                <a:off x="-730" y="3911"/>
                <a:ext cx="8" cy="9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0 w 3"/>
                  <a:gd name="T5" fmla="*/ 4 h 4"/>
                  <a:gd name="T6" fmla="*/ 0 w 3"/>
                  <a:gd name="T7" fmla="*/ 4 h 4"/>
                  <a:gd name="T8" fmla="*/ 0 w 3"/>
                  <a:gd name="T9" fmla="*/ 4 h 4"/>
                  <a:gd name="T10" fmla="*/ 3 w 3"/>
                  <a:gd name="T11" fmla="*/ 0 h 4"/>
                  <a:gd name="T12" fmla="*/ 0 w 3"/>
                  <a:gd name="T13" fmla="*/ 4 h 4"/>
                  <a:gd name="T14" fmla="*/ 0 w 3"/>
                  <a:gd name="T15" fmla="*/ 4 h 4"/>
                  <a:gd name="T16" fmla="*/ 3 w 3"/>
                  <a:gd name="T17" fmla="*/ 0 h 4"/>
                  <a:gd name="T18" fmla="*/ 3 w 3"/>
                  <a:gd name="T19" fmla="*/ 0 h 4"/>
                  <a:gd name="T20" fmla="*/ 3 w 3"/>
                  <a:gd name="T21" fmla="*/ 0 h 4"/>
                  <a:gd name="T22" fmla="*/ 3 w 3"/>
                  <a:gd name="T23" fmla="*/ 0 h 4"/>
                  <a:gd name="T24" fmla="*/ 3 w 3"/>
                  <a:gd name="T25" fmla="*/ 0 h 4"/>
                  <a:gd name="T26" fmla="*/ 3 w 3"/>
                  <a:gd name="T27" fmla="*/ 0 h 4"/>
                  <a:gd name="T28" fmla="*/ 3 w 3"/>
                  <a:gd name="T29" fmla="*/ 0 h 4"/>
                  <a:gd name="T30" fmla="*/ 3 w 3"/>
                  <a:gd name="T31" fmla="*/ 0 h 4"/>
                  <a:gd name="T32" fmla="*/ 3 w 3"/>
                  <a:gd name="T33" fmla="*/ 0 h 4"/>
                  <a:gd name="T34" fmla="*/ 3 w 3"/>
                  <a:gd name="T35" fmla="*/ 0 h 4"/>
                  <a:gd name="T36" fmla="*/ 3 w 3"/>
                  <a:gd name="T37" fmla="*/ 0 h 4"/>
                  <a:gd name="T38" fmla="*/ 3 w 3"/>
                  <a:gd name="T39" fmla="*/ 0 h 4"/>
                  <a:gd name="T40" fmla="*/ 3 w 3"/>
                  <a:gd name="T41" fmla="*/ 0 h 4"/>
                  <a:gd name="T42" fmla="*/ 3 w 3"/>
                  <a:gd name="T43" fmla="*/ 0 h 4"/>
                  <a:gd name="T44" fmla="*/ 3 w 3"/>
                  <a:gd name="T45" fmla="*/ 0 h 4"/>
                  <a:gd name="T46" fmla="*/ 3 w 3"/>
                  <a:gd name="T4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3" y="1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1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0" name="Oval 9435"/>
              <p:cNvSpPr>
                <a:spLocks noChangeArrowheads="1"/>
              </p:cNvSpPr>
              <p:nvPr/>
            </p:nvSpPr>
            <p:spPr bwMode="auto">
              <a:xfrm>
                <a:off x="-730" y="392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1" name="Freeform 9436"/>
              <p:cNvSpPr>
                <a:spLocks noEditPoints="1"/>
              </p:cNvSpPr>
              <p:nvPr/>
            </p:nvSpPr>
            <p:spPr bwMode="auto">
              <a:xfrm>
                <a:off x="-732" y="3920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1 h 2"/>
                  <a:gd name="T12" fmla="*/ 0 w 1"/>
                  <a:gd name="T13" fmla="*/ 2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  <a:gd name="T20" fmla="*/ 1 w 1"/>
                  <a:gd name="T21" fmla="*/ 1 h 2"/>
                  <a:gd name="T22" fmla="*/ 1 w 1"/>
                  <a:gd name="T23" fmla="*/ 1 h 2"/>
                  <a:gd name="T24" fmla="*/ 1 w 1"/>
                  <a:gd name="T25" fmla="*/ 1 h 2"/>
                  <a:gd name="T26" fmla="*/ 1 w 1"/>
                  <a:gd name="T27" fmla="*/ 0 h 2"/>
                  <a:gd name="T28" fmla="*/ 1 w 1"/>
                  <a:gd name="T29" fmla="*/ 0 h 2"/>
                  <a:gd name="T30" fmla="*/ 0 w 1"/>
                  <a:gd name="T31" fmla="*/ 2 h 2"/>
                  <a:gd name="T32" fmla="*/ 1 w 1"/>
                  <a:gd name="T33" fmla="*/ 0 h 2"/>
                  <a:gd name="T34" fmla="*/ 1 w 1"/>
                  <a:gd name="T3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2" name="Freeform 9437"/>
              <p:cNvSpPr>
                <a:spLocks noEditPoints="1"/>
              </p:cNvSpPr>
              <p:nvPr/>
            </p:nvSpPr>
            <p:spPr bwMode="auto">
              <a:xfrm>
                <a:off x="-278" y="3096"/>
                <a:ext cx="30" cy="43"/>
              </a:xfrm>
              <a:custGeom>
                <a:avLst/>
                <a:gdLst>
                  <a:gd name="T0" fmla="*/ 2 w 13"/>
                  <a:gd name="T1" fmla="*/ 14 h 18"/>
                  <a:gd name="T2" fmla="*/ 0 w 13"/>
                  <a:gd name="T3" fmla="*/ 18 h 18"/>
                  <a:gd name="T4" fmla="*/ 0 w 13"/>
                  <a:gd name="T5" fmla="*/ 18 h 18"/>
                  <a:gd name="T6" fmla="*/ 2 w 13"/>
                  <a:gd name="T7" fmla="*/ 14 h 18"/>
                  <a:gd name="T8" fmla="*/ 2 w 13"/>
                  <a:gd name="T9" fmla="*/ 14 h 18"/>
                  <a:gd name="T10" fmla="*/ 9 w 13"/>
                  <a:gd name="T11" fmla="*/ 2 h 18"/>
                  <a:gd name="T12" fmla="*/ 7 w 13"/>
                  <a:gd name="T13" fmla="*/ 7 h 18"/>
                  <a:gd name="T14" fmla="*/ 7 w 13"/>
                  <a:gd name="T15" fmla="*/ 7 h 18"/>
                  <a:gd name="T16" fmla="*/ 9 w 13"/>
                  <a:gd name="T17" fmla="*/ 3 h 18"/>
                  <a:gd name="T18" fmla="*/ 9 w 13"/>
                  <a:gd name="T19" fmla="*/ 3 h 18"/>
                  <a:gd name="T20" fmla="*/ 9 w 13"/>
                  <a:gd name="T21" fmla="*/ 2 h 18"/>
                  <a:gd name="T22" fmla="*/ 11 w 13"/>
                  <a:gd name="T23" fmla="*/ 0 h 18"/>
                  <a:gd name="T24" fmla="*/ 10 w 13"/>
                  <a:gd name="T25" fmla="*/ 2 h 18"/>
                  <a:gd name="T26" fmla="*/ 10 w 13"/>
                  <a:gd name="T27" fmla="*/ 2 h 18"/>
                  <a:gd name="T28" fmla="*/ 11 w 13"/>
                  <a:gd name="T29" fmla="*/ 1 h 18"/>
                  <a:gd name="T30" fmla="*/ 11 w 13"/>
                  <a:gd name="T31" fmla="*/ 1 h 18"/>
                  <a:gd name="T32" fmla="*/ 11 w 13"/>
                  <a:gd name="T33" fmla="*/ 1 h 18"/>
                  <a:gd name="T34" fmla="*/ 10 w 13"/>
                  <a:gd name="T35" fmla="*/ 2 h 18"/>
                  <a:gd name="T36" fmla="*/ 10 w 13"/>
                  <a:gd name="T37" fmla="*/ 2 h 18"/>
                  <a:gd name="T38" fmla="*/ 11 w 13"/>
                  <a:gd name="T39" fmla="*/ 2 h 18"/>
                  <a:gd name="T40" fmla="*/ 12 w 13"/>
                  <a:gd name="T41" fmla="*/ 2 h 18"/>
                  <a:gd name="T42" fmla="*/ 12 w 13"/>
                  <a:gd name="T43" fmla="*/ 2 h 18"/>
                  <a:gd name="T44" fmla="*/ 12 w 13"/>
                  <a:gd name="T45" fmla="*/ 2 h 18"/>
                  <a:gd name="T46" fmla="*/ 12 w 13"/>
                  <a:gd name="T47" fmla="*/ 2 h 18"/>
                  <a:gd name="T48" fmla="*/ 12 w 13"/>
                  <a:gd name="T49" fmla="*/ 2 h 18"/>
                  <a:gd name="T50" fmla="*/ 11 w 13"/>
                  <a:gd name="T51" fmla="*/ 0 h 18"/>
                  <a:gd name="T52" fmla="*/ 11 w 13"/>
                  <a:gd name="T53" fmla="*/ 0 h 18"/>
                  <a:gd name="T54" fmla="*/ 11 w 13"/>
                  <a:gd name="T55" fmla="*/ 1 h 18"/>
                  <a:gd name="T56" fmla="*/ 10 w 13"/>
                  <a:gd name="T57" fmla="*/ 1 h 18"/>
                  <a:gd name="T58" fmla="*/ 11 w 13"/>
                  <a:gd name="T59" fmla="*/ 0 h 18"/>
                  <a:gd name="T60" fmla="*/ 11 w 13"/>
                  <a:gd name="T61" fmla="*/ 0 h 18"/>
                  <a:gd name="T62" fmla="*/ 12 w 13"/>
                  <a:gd name="T63" fmla="*/ 0 h 18"/>
                  <a:gd name="T64" fmla="*/ 11 w 13"/>
                  <a:gd name="T65" fmla="*/ 0 h 18"/>
                  <a:gd name="T66" fmla="*/ 11 w 13"/>
                  <a:gd name="T67" fmla="*/ 0 h 18"/>
                  <a:gd name="T68" fmla="*/ 11 w 13"/>
                  <a:gd name="T69" fmla="*/ 0 h 18"/>
                  <a:gd name="T70" fmla="*/ 12 w 13"/>
                  <a:gd name="T71" fmla="*/ 0 h 18"/>
                  <a:gd name="T72" fmla="*/ 13 w 13"/>
                  <a:gd name="T73" fmla="*/ 1 h 18"/>
                  <a:gd name="T74" fmla="*/ 12 w 13"/>
                  <a:gd name="T75" fmla="*/ 2 h 18"/>
                  <a:gd name="T76" fmla="*/ 13 w 13"/>
                  <a:gd name="T77" fmla="*/ 2 h 18"/>
                  <a:gd name="T78" fmla="*/ 13 w 13"/>
                  <a:gd name="T79" fmla="*/ 2 h 18"/>
                  <a:gd name="T80" fmla="*/ 13 w 13"/>
                  <a:gd name="T81" fmla="*/ 1 h 18"/>
                  <a:gd name="T82" fmla="*/ 12 w 13"/>
                  <a:gd name="T8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8">
                    <a:moveTo>
                      <a:pt x="2" y="14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9" y="2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moveTo>
                      <a:pt x="11" y="0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1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2" y="0"/>
                    </a:moveTo>
                    <a:cubicBezTo>
                      <a:pt x="12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3" y="1"/>
                      <a:pt x="13" y="2"/>
                      <a:pt x="12" y="2"/>
                    </a:cubicBezTo>
                    <a:cubicBezTo>
                      <a:pt x="12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3" name="Freeform 9438"/>
              <p:cNvSpPr>
                <a:spLocks noEditPoints="1"/>
              </p:cNvSpPr>
              <p:nvPr/>
            </p:nvSpPr>
            <p:spPr bwMode="auto">
              <a:xfrm>
                <a:off x="-283" y="3113"/>
                <a:ext cx="21" cy="35"/>
              </a:xfrm>
              <a:custGeom>
                <a:avLst/>
                <a:gdLst>
                  <a:gd name="T0" fmla="*/ 5 w 21"/>
                  <a:gd name="T1" fmla="*/ 26 h 35"/>
                  <a:gd name="T2" fmla="*/ 0 w 21"/>
                  <a:gd name="T3" fmla="*/ 35 h 35"/>
                  <a:gd name="T4" fmla="*/ 5 w 21"/>
                  <a:gd name="T5" fmla="*/ 26 h 35"/>
                  <a:gd name="T6" fmla="*/ 5 w 21"/>
                  <a:gd name="T7" fmla="*/ 26 h 35"/>
                  <a:gd name="T8" fmla="*/ 21 w 21"/>
                  <a:gd name="T9" fmla="*/ 0 h 35"/>
                  <a:gd name="T10" fmla="*/ 19 w 21"/>
                  <a:gd name="T11" fmla="*/ 0 h 35"/>
                  <a:gd name="T12" fmla="*/ 9 w 21"/>
                  <a:gd name="T13" fmla="*/ 16 h 35"/>
                  <a:gd name="T14" fmla="*/ 9 w 21"/>
                  <a:gd name="T15" fmla="*/ 16 h 35"/>
                  <a:gd name="T16" fmla="*/ 19 w 21"/>
                  <a:gd name="T17" fmla="*/ 2 h 35"/>
                  <a:gd name="T18" fmla="*/ 21 w 21"/>
                  <a:gd name="T19" fmla="*/ 0 h 35"/>
                  <a:gd name="T20" fmla="*/ 21 w 21"/>
                  <a:gd name="T2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5">
                    <a:moveTo>
                      <a:pt x="5" y="26"/>
                    </a:moveTo>
                    <a:lnTo>
                      <a:pt x="0" y="35"/>
                    </a:lnTo>
                    <a:lnTo>
                      <a:pt x="5" y="26"/>
                    </a:lnTo>
                    <a:lnTo>
                      <a:pt x="5" y="26"/>
                    </a:lnTo>
                    <a:close/>
                    <a:moveTo>
                      <a:pt x="21" y="0"/>
                    </a:moveTo>
                    <a:lnTo>
                      <a:pt x="19" y="0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4" name="Freeform 9439"/>
              <p:cNvSpPr>
                <a:spLocks noEditPoints="1"/>
              </p:cNvSpPr>
              <p:nvPr/>
            </p:nvSpPr>
            <p:spPr bwMode="auto">
              <a:xfrm>
                <a:off x="-283" y="3113"/>
                <a:ext cx="21" cy="35"/>
              </a:xfrm>
              <a:custGeom>
                <a:avLst/>
                <a:gdLst>
                  <a:gd name="T0" fmla="*/ 5 w 21"/>
                  <a:gd name="T1" fmla="*/ 26 h 35"/>
                  <a:gd name="T2" fmla="*/ 0 w 21"/>
                  <a:gd name="T3" fmla="*/ 35 h 35"/>
                  <a:gd name="T4" fmla="*/ 5 w 21"/>
                  <a:gd name="T5" fmla="*/ 26 h 35"/>
                  <a:gd name="T6" fmla="*/ 5 w 21"/>
                  <a:gd name="T7" fmla="*/ 26 h 35"/>
                  <a:gd name="T8" fmla="*/ 21 w 21"/>
                  <a:gd name="T9" fmla="*/ 0 h 35"/>
                  <a:gd name="T10" fmla="*/ 19 w 21"/>
                  <a:gd name="T11" fmla="*/ 0 h 35"/>
                  <a:gd name="T12" fmla="*/ 9 w 21"/>
                  <a:gd name="T13" fmla="*/ 16 h 35"/>
                  <a:gd name="T14" fmla="*/ 9 w 21"/>
                  <a:gd name="T15" fmla="*/ 16 h 35"/>
                  <a:gd name="T16" fmla="*/ 19 w 21"/>
                  <a:gd name="T17" fmla="*/ 2 h 35"/>
                  <a:gd name="T18" fmla="*/ 21 w 21"/>
                  <a:gd name="T19" fmla="*/ 0 h 35"/>
                  <a:gd name="T20" fmla="*/ 21 w 21"/>
                  <a:gd name="T2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5">
                    <a:moveTo>
                      <a:pt x="5" y="26"/>
                    </a:moveTo>
                    <a:lnTo>
                      <a:pt x="0" y="35"/>
                    </a:lnTo>
                    <a:lnTo>
                      <a:pt x="5" y="26"/>
                    </a:lnTo>
                    <a:lnTo>
                      <a:pt x="5" y="26"/>
                    </a:lnTo>
                    <a:moveTo>
                      <a:pt x="21" y="0"/>
                    </a:moveTo>
                    <a:lnTo>
                      <a:pt x="19" y="0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1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5" name="Freeform 9440"/>
              <p:cNvSpPr>
                <a:spLocks noEditPoints="1"/>
              </p:cNvSpPr>
              <p:nvPr/>
            </p:nvSpPr>
            <p:spPr bwMode="auto">
              <a:xfrm>
                <a:off x="-347" y="3103"/>
                <a:ext cx="92" cy="144"/>
              </a:xfrm>
              <a:custGeom>
                <a:avLst/>
                <a:gdLst>
                  <a:gd name="T0" fmla="*/ 0 w 39"/>
                  <a:gd name="T1" fmla="*/ 61 h 61"/>
                  <a:gd name="T2" fmla="*/ 1 w 39"/>
                  <a:gd name="T3" fmla="*/ 61 h 61"/>
                  <a:gd name="T4" fmla="*/ 1 w 39"/>
                  <a:gd name="T5" fmla="*/ 60 h 61"/>
                  <a:gd name="T6" fmla="*/ 1 w 39"/>
                  <a:gd name="T7" fmla="*/ 60 h 61"/>
                  <a:gd name="T8" fmla="*/ 1 w 39"/>
                  <a:gd name="T9" fmla="*/ 60 h 61"/>
                  <a:gd name="T10" fmla="*/ 2 w 39"/>
                  <a:gd name="T11" fmla="*/ 59 h 61"/>
                  <a:gd name="T12" fmla="*/ 3 w 39"/>
                  <a:gd name="T13" fmla="*/ 58 h 61"/>
                  <a:gd name="T14" fmla="*/ 4 w 39"/>
                  <a:gd name="T15" fmla="*/ 55 h 61"/>
                  <a:gd name="T16" fmla="*/ 3 w 39"/>
                  <a:gd name="T17" fmla="*/ 57 h 61"/>
                  <a:gd name="T18" fmla="*/ 4 w 39"/>
                  <a:gd name="T19" fmla="*/ 55 h 61"/>
                  <a:gd name="T20" fmla="*/ 5 w 39"/>
                  <a:gd name="T21" fmla="*/ 54 h 61"/>
                  <a:gd name="T22" fmla="*/ 5 w 39"/>
                  <a:gd name="T23" fmla="*/ 55 h 61"/>
                  <a:gd name="T24" fmla="*/ 5 w 39"/>
                  <a:gd name="T25" fmla="*/ 54 h 61"/>
                  <a:gd name="T26" fmla="*/ 6 w 39"/>
                  <a:gd name="T27" fmla="*/ 53 h 61"/>
                  <a:gd name="T28" fmla="*/ 6 w 39"/>
                  <a:gd name="T29" fmla="*/ 53 h 61"/>
                  <a:gd name="T30" fmla="*/ 7 w 39"/>
                  <a:gd name="T31" fmla="*/ 51 h 61"/>
                  <a:gd name="T32" fmla="*/ 6 w 39"/>
                  <a:gd name="T33" fmla="*/ 52 h 61"/>
                  <a:gd name="T34" fmla="*/ 7 w 39"/>
                  <a:gd name="T35" fmla="*/ 51 h 61"/>
                  <a:gd name="T36" fmla="*/ 9 w 39"/>
                  <a:gd name="T37" fmla="*/ 47 h 61"/>
                  <a:gd name="T38" fmla="*/ 7 w 39"/>
                  <a:gd name="T39" fmla="*/ 50 h 61"/>
                  <a:gd name="T40" fmla="*/ 12 w 39"/>
                  <a:gd name="T41" fmla="*/ 42 h 61"/>
                  <a:gd name="T42" fmla="*/ 14 w 39"/>
                  <a:gd name="T43" fmla="*/ 38 h 61"/>
                  <a:gd name="T44" fmla="*/ 17 w 39"/>
                  <a:gd name="T45" fmla="*/ 34 h 61"/>
                  <a:gd name="T46" fmla="*/ 26 w 39"/>
                  <a:gd name="T47" fmla="*/ 20 h 61"/>
                  <a:gd name="T48" fmla="*/ 20 w 39"/>
                  <a:gd name="T49" fmla="*/ 30 h 61"/>
                  <a:gd name="T50" fmla="*/ 26 w 39"/>
                  <a:gd name="T51" fmla="*/ 20 h 61"/>
                  <a:gd name="T52" fmla="*/ 29 w 39"/>
                  <a:gd name="T53" fmla="*/ 15 h 61"/>
                  <a:gd name="T54" fmla="*/ 30 w 39"/>
                  <a:gd name="T55" fmla="*/ 14 h 61"/>
                  <a:gd name="T56" fmla="*/ 32 w 39"/>
                  <a:gd name="T57" fmla="*/ 11 h 61"/>
                  <a:gd name="T58" fmla="*/ 39 w 39"/>
                  <a:gd name="T59" fmla="*/ 0 h 61"/>
                  <a:gd name="T60" fmla="*/ 36 w 39"/>
                  <a:gd name="T61" fmla="*/ 4 h 61"/>
                  <a:gd name="T62" fmla="*/ 39 w 39"/>
                  <a:gd name="T63" fmla="*/ 0 h 61"/>
                  <a:gd name="T64" fmla="*/ 39 w 39"/>
                  <a:gd name="T6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61">
                    <a:moveTo>
                      <a:pt x="1" y="61"/>
                    </a:moveTo>
                    <a:cubicBezTo>
                      <a:pt x="1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3" y="58"/>
                    </a:moveTo>
                    <a:cubicBezTo>
                      <a:pt x="2" y="58"/>
                      <a:pt x="2" y="58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moveTo>
                      <a:pt x="4" y="55"/>
                    </a:moveTo>
                    <a:cubicBezTo>
                      <a:pt x="4" y="56"/>
                      <a:pt x="3" y="56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4" y="56"/>
                      <a:pt x="4" y="56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moveTo>
                      <a:pt x="5" y="54"/>
                    </a:moveTo>
                    <a:cubicBezTo>
                      <a:pt x="5" y="54"/>
                      <a:pt x="5" y="54"/>
                      <a:pt x="4" y="54"/>
                    </a:cubicBezTo>
                    <a:cubicBezTo>
                      <a:pt x="4" y="55"/>
                      <a:pt x="5" y="55"/>
                      <a:pt x="5" y="55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moveTo>
                      <a:pt x="6" y="53"/>
                    </a:move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moveTo>
                      <a:pt x="7" y="51"/>
                    </a:moveTo>
                    <a:cubicBezTo>
                      <a:pt x="6" y="51"/>
                      <a:pt x="6" y="52"/>
                      <a:pt x="6" y="52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6" y="52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12" y="42"/>
                    </a:moveTo>
                    <a:cubicBezTo>
                      <a:pt x="11" y="44"/>
                      <a:pt x="10" y="45"/>
                      <a:pt x="9" y="47"/>
                    </a:cubicBezTo>
                    <a:cubicBezTo>
                      <a:pt x="8" y="48"/>
                      <a:pt x="8" y="49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9" y="47"/>
                      <a:pt x="11" y="45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moveTo>
                      <a:pt x="17" y="34"/>
                    </a:moveTo>
                    <a:cubicBezTo>
                      <a:pt x="16" y="35"/>
                      <a:pt x="15" y="37"/>
                      <a:pt x="14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7"/>
                      <a:pt x="17" y="36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moveTo>
                      <a:pt x="26" y="20"/>
                    </a:moveTo>
                    <a:cubicBezTo>
                      <a:pt x="24" y="24"/>
                      <a:pt x="22" y="27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2" y="27"/>
                      <a:pt x="24" y="24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moveTo>
                      <a:pt x="32" y="11"/>
                    </a:moveTo>
                    <a:cubicBezTo>
                      <a:pt x="31" y="12"/>
                      <a:pt x="30" y="13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0" y="15"/>
                      <a:pt x="30" y="14"/>
                      <a:pt x="30" y="14"/>
                    </a:cubicBezTo>
                    <a:cubicBezTo>
                      <a:pt x="31" y="13"/>
                      <a:pt x="31" y="12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moveTo>
                      <a:pt x="3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6" y="3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2"/>
                      <a:pt x="38" y="1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6" name="Freeform 9441"/>
              <p:cNvSpPr>
                <a:spLocks noEditPoints="1"/>
              </p:cNvSpPr>
              <p:nvPr/>
            </p:nvSpPr>
            <p:spPr bwMode="auto">
              <a:xfrm>
                <a:off x="-345" y="324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0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7" name="Freeform 9442"/>
              <p:cNvSpPr>
                <a:spLocks noEditPoints="1"/>
              </p:cNvSpPr>
              <p:nvPr/>
            </p:nvSpPr>
            <p:spPr bwMode="auto">
              <a:xfrm>
                <a:off x="-356" y="3250"/>
                <a:ext cx="9" cy="14"/>
              </a:xfrm>
              <a:custGeom>
                <a:avLst/>
                <a:gdLst>
                  <a:gd name="T0" fmla="*/ 2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2 w 4"/>
                  <a:gd name="T7" fmla="*/ 4 h 6"/>
                  <a:gd name="T8" fmla="*/ 2 w 4"/>
                  <a:gd name="T9" fmla="*/ 4 h 6"/>
                  <a:gd name="T10" fmla="*/ 3 w 4"/>
                  <a:gd name="T11" fmla="*/ 1 h 6"/>
                  <a:gd name="T12" fmla="*/ 3 w 4"/>
                  <a:gd name="T13" fmla="*/ 2 h 6"/>
                  <a:gd name="T14" fmla="*/ 3 w 4"/>
                  <a:gd name="T15" fmla="*/ 2 h 6"/>
                  <a:gd name="T16" fmla="*/ 3 w 4"/>
                  <a:gd name="T17" fmla="*/ 1 h 6"/>
                  <a:gd name="T18" fmla="*/ 3 w 4"/>
                  <a:gd name="T19" fmla="*/ 1 h 6"/>
                  <a:gd name="T20" fmla="*/ 4 w 4"/>
                  <a:gd name="T21" fmla="*/ 0 h 6"/>
                  <a:gd name="T22" fmla="*/ 4 w 4"/>
                  <a:gd name="T23" fmla="*/ 0 h 6"/>
                  <a:gd name="T24" fmla="*/ 4 w 4"/>
                  <a:gd name="T25" fmla="*/ 1 h 6"/>
                  <a:gd name="T26" fmla="*/ 4 w 4"/>
                  <a:gd name="T27" fmla="*/ 0 h 6"/>
                  <a:gd name="T28" fmla="*/ 4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4"/>
                      <a:pt x="1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8" name="Freeform 9443"/>
              <p:cNvSpPr>
                <a:spLocks noEditPoints="1"/>
              </p:cNvSpPr>
              <p:nvPr/>
            </p:nvSpPr>
            <p:spPr bwMode="auto">
              <a:xfrm>
                <a:off x="-356" y="3254"/>
                <a:ext cx="7" cy="10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0 w 3"/>
                  <a:gd name="T5" fmla="*/ 4 h 4"/>
                  <a:gd name="T6" fmla="*/ 0 w 3"/>
                  <a:gd name="T7" fmla="*/ 4 h 4"/>
                  <a:gd name="T8" fmla="*/ 3 w 3"/>
                  <a:gd name="T9" fmla="*/ 0 h 4"/>
                  <a:gd name="T10" fmla="*/ 2 w 3"/>
                  <a:gd name="T11" fmla="*/ 2 h 4"/>
                  <a:gd name="T12" fmla="*/ 2 w 3"/>
                  <a:gd name="T13" fmla="*/ 2 h 4"/>
                  <a:gd name="T14" fmla="*/ 3 w 3"/>
                  <a:gd name="T15" fmla="*/ 0 h 4"/>
                  <a:gd name="T16" fmla="*/ 3 w 3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3" y="0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9" name="Freeform 9444"/>
              <p:cNvSpPr>
                <a:spLocks noEditPoints="1"/>
              </p:cNvSpPr>
              <p:nvPr/>
            </p:nvSpPr>
            <p:spPr bwMode="auto">
              <a:xfrm>
                <a:off x="-349" y="3113"/>
                <a:ext cx="87" cy="139"/>
              </a:xfrm>
              <a:custGeom>
                <a:avLst/>
                <a:gdLst>
                  <a:gd name="T0" fmla="*/ 1 w 37"/>
                  <a:gd name="T1" fmla="*/ 58 h 59"/>
                  <a:gd name="T2" fmla="*/ 0 w 37"/>
                  <a:gd name="T3" fmla="*/ 59 h 59"/>
                  <a:gd name="T4" fmla="*/ 0 w 37"/>
                  <a:gd name="T5" fmla="*/ 59 h 59"/>
                  <a:gd name="T6" fmla="*/ 1 w 37"/>
                  <a:gd name="T7" fmla="*/ 59 h 59"/>
                  <a:gd name="T8" fmla="*/ 1 w 37"/>
                  <a:gd name="T9" fmla="*/ 58 h 59"/>
                  <a:gd name="T10" fmla="*/ 1 w 37"/>
                  <a:gd name="T11" fmla="*/ 57 h 59"/>
                  <a:gd name="T12" fmla="*/ 1 w 37"/>
                  <a:gd name="T13" fmla="*/ 58 h 59"/>
                  <a:gd name="T14" fmla="*/ 1 w 37"/>
                  <a:gd name="T15" fmla="*/ 58 h 59"/>
                  <a:gd name="T16" fmla="*/ 1 w 37"/>
                  <a:gd name="T17" fmla="*/ 57 h 59"/>
                  <a:gd name="T18" fmla="*/ 1 w 37"/>
                  <a:gd name="T19" fmla="*/ 57 h 59"/>
                  <a:gd name="T20" fmla="*/ 4 w 37"/>
                  <a:gd name="T21" fmla="*/ 53 h 59"/>
                  <a:gd name="T22" fmla="*/ 4 w 37"/>
                  <a:gd name="T23" fmla="*/ 54 h 59"/>
                  <a:gd name="T24" fmla="*/ 4 w 37"/>
                  <a:gd name="T25" fmla="*/ 54 h 59"/>
                  <a:gd name="T26" fmla="*/ 4 w 37"/>
                  <a:gd name="T27" fmla="*/ 53 h 59"/>
                  <a:gd name="T28" fmla="*/ 4 w 37"/>
                  <a:gd name="T29" fmla="*/ 53 h 59"/>
                  <a:gd name="T30" fmla="*/ 4 w 37"/>
                  <a:gd name="T31" fmla="*/ 53 h 59"/>
                  <a:gd name="T32" fmla="*/ 5 w 37"/>
                  <a:gd name="T33" fmla="*/ 50 h 59"/>
                  <a:gd name="T34" fmla="*/ 5 w 37"/>
                  <a:gd name="T35" fmla="*/ 51 h 59"/>
                  <a:gd name="T36" fmla="*/ 5 w 37"/>
                  <a:gd name="T37" fmla="*/ 51 h 59"/>
                  <a:gd name="T38" fmla="*/ 6 w 37"/>
                  <a:gd name="T39" fmla="*/ 51 h 59"/>
                  <a:gd name="T40" fmla="*/ 5 w 37"/>
                  <a:gd name="T41" fmla="*/ 50 h 59"/>
                  <a:gd name="T42" fmla="*/ 7 w 37"/>
                  <a:gd name="T43" fmla="*/ 49 h 59"/>
                  <a:gd name="T44" fmla="*/ 6 w 37"/>
                  <a:gd name="T45" fmla="*/ 50 h 59"/>
                  <a:gd name="T46" fmla="*/ 6 w 37"/>
                  <a:gd name="T47" fmla="*/ 50 h 59"/>
                  <a:gd name="T48" fmla="*/ 7 w 37"/>
                  <a:gd name="T49" fmla="*/ 49 h 59"/>
                  <a:gd name="T50" fmla="*/ 7 w 37"/>
                  <a:gd name="T51" fmla="*/ 49 h 59"/>
                  <a:gd name="T52" fmla="*/ 7 w 37"/>
                  <a:gd name="T53" fmla="*/ 48 h 59"/>
                  <a:gd name="T54" fmla="*/ 7 w 37"/>
                  <a:gd name="T55" fmla="*/ 49 h 59"/>
                  <a:gd name="T56" fmla="*/ 7 w 37"/>
                  <a:gd name="T57" fmla="*/ 49 h 59"/>
                  <a:gd name="T58" fmla="*/ 7 w 37"/>
                  <a:gd name="T59" fmla="*/ 48 h 59"/>
                  <a:gd name="T60" fmla="*/ 7 w 37"/>
                  <a:gd name="T61" fmla="*/ 48 h 59"/>
                  <a:gd name="T62" fmla="*/ 8 w 37"/>
                  <a:gd name="T63" fmla="*/ 46 h 59"/>
                  <a:gd name="T64" fmla="*/ 8 w 37"/>
                  <a:gd name="T65" fmla="*/ 47 h 59"/>
                  <a:gd name="T66" fmla="*/ 8 w 37"/>
                  <a:gd name="T67" fmla="*/ 47 h 59"/>
                  <a:gd name="T68" fmla="*/ 8 w 37"/>
                  <a:gd name="T69" fmla="*/ 46 h 59"/>
                  <a:gd name="T70" fmla="*/ 8 w 37"/>
                  <a:gd name="T71" fmla="*/ 46 h 59"/>
                  <a:gd name="T72" fmla="*/ 15 w 37"/>
                  <a:gd name="T73" fmla="*/ 34 h 59"/>
                  <a:gd name="T74" fmla="*/ 13 w 37"/>
                  <a:gd name="T75" fmla="*/ 38 h 59"/>
                  <a:gd name="T76" fmla="*/ 13 w 37"/>
                  <a:gd name="T77" fmla="*/ 38 h 59"/>
                  <a:gd name="T78" fmla="*/ 16 w 37"/>
                  <a:gd name="T79" fmla="*/ 34 h 59"/>
                  <a:gd name="T80" fmla="*/ 15 w 37"/>
                  <a:gd name="T81" fmla="*/ 34 h 59"/>
                  <a:gd name="T82" fmla="*/ 21 w 37"/>
                  <a:gd name="T83" fmla="*/ 26 h 59"/>
                  <a:gd name="T84" fmla="*/ 18 w 37"/>
                  <a:gd name="T85" fmla="*/ 30 h 59"/>
                  <a:gd name="T86" fmla="*/ 18 w 37"/>
                  <a:gd name="T87" fmla="*/ 30 h 59"/>
                  <a:gd name="T88" fmla="*/ 21 w 37"/>
                  <a:gd name="T89" fmla="*/ 26 h 59"/>
                  <a:gd name="T90" fmla="*/ 21 w 37"/>
                  <a:gd name="T91" fmla="*/ 26 h 59"/>
                  <a:gd name="T92" fmla="*/ 30 w 37"/>
                  <a:gd name="T93" fmla="*/ 11 h 59"/>
                  <a:gd name="T94" fmla="*/ 28 w 37"/>
                  <a:gd name="T95" fmla="*/ 15 h 59"/>
                  <a:gd name="T96" fmla="*/ 28 w 37"/>
                  <a:gd name="T97" fmla="*/ 15 h 59"/>
                  <a:gd name="T98" fmla="*/ 27 w 37"/>
                  <a:gd name="T99" fmla="*/ 16 h 59"/>
                  <a:gd name="T100" fmla="*/ 27 w 37"/>
                  <a:gd name="T101" fmla="*/ 17 h 59"/>
                  <a:gd name="T102" fmla="*/ 30 w 37"/>
                  <a:gd name="T103" fmla="*/ 11 h 59"/>
                  <a:gd name="T104" fmla="*/ 30 w 37"/>
                  <a:gd name="T105" fmla="*/ 11 h 59"/>
                  <a:gd name="T106" fmla="*/ 37 w 37"/>
                  <a:gd name="T107" fmla="*/ 0 h 59"/>
                  <a:gd name="T108" fmla="*/ 33 w 37"/>
                  <a:gd name="T109" fmla="*/ 7 h 59"/>
                  <a:gd name="T110" fmla="*/ 33 w 37"/>
                  <a:gd name="T111" fmla="*/ 7 h 59"/>
                  <a:gd name="T112" fmla="*/ 37 w 37"/>
                  <a:gd name="T113" fmla="*/ 0 h 59"/>
                  <a:gd name="T114" fmla="*/ 37 w 37"/>
                  <a:gd name="T11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" h="59">
                    <a:moveTo>
                      <a:pt x="1" y="58"/>
                    </a:moveTo>
                    <a:cubicBezTo>
                      <a:pt x="1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8"/>
                    </a:cubicBezTo>
                    <a:moveTo>
                      <a:pt x="1" y="57"/>
                    </a:moveTo>
                    <a:cubicBezTo>
                      <a:pt x="1" y="57"/>
                      <a:pt x="1" y="58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8"/>
                      <a:pt x="1" y="58"/>
                      <a:pt x="1" y="57"/>
                    </a:cubicBezTo>
                    <a:cubicBezTo>
                      <a:pt x="1" y="57"/>
                      <a:pt x="1" y="57"/>
                      <a:pt x="1" y="57"/>
                    </a:cubicBezTo>
                    <a:moveTo>
                      <a:pt x="4" y="53"/>
                    </a:moveTo>
                    <a:cubicBezTo>
                      <a:pt x="4" y="53"/>
                      <a:pt x="4" y="53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moveTo>
                      <a:pt x="5" y="50"/>
                    </a:move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6" y="51"/>
                      <a:pt x="5" y="51"/>
                      <a:pt x="5" y="50"/>
                    </a:cubicBezTo>
                    <a:moveTo>
                      <a:pt x="7" y="49"/>
                    </a:moveTo>
                    <a:cubicBezTo>
                      <a:pt x="6" y="49"/>
                      <a:pt x="6" y="49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0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moveTo>
                      <a:pt x="7" y="48"/>
                    </a:moveTo>
                    <a:cubicBezTo>
                      <a:pt x="7" y="48"/>
                      <a:pt x="7" y="48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49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moveTo>
                      <a:pt x="8" y="46"/>
                    </a:moveTo>
                    <a:cubicBezTo>
                      <a:pt x="8" y="46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6"/>
                      <a:pt x="8" y="46"/>
                    </a:cubicBezTo>
                    <a:cubicBezTo>
                      <a:pt x="8" y="46"/>
                      <a:pt x="8" y="46"/>
                      <a:pt x="8" y="46"/>
                    </a:cubicBezTo>
                    <a:moveTo>
                      <a:pt x="15" y="34"/>
                    </a:moveTo>
                    <a:cubicBezTo>
                      <a:pt x="15" y="35"/>
                      <a:pt x="14" y="37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7"/>
                      <a:pt x="15" y="36"/>
                      <a:pt x="16" y="34"/>
                    </a:cubicBezTo>
                    <a:cubicBezTo>
                      <a:pt x="16" y="34"/>
                      <a:pt x="16" y="34"/>
                      <a:pt x="15" y="34"/>
                    </a:cubicBezTo>
                    <a:moveTo>
                      <a:pt x="21" y="26"/>
                    </a:moveTo>
                    <a:cubicBezTo>
                      <a:pt x="20" y="27"/>
                      <a:pt x="19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9"/>
                      <a:pt x="20" y="28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moveTo>
                      <a:pt x="30" y="11"/>
                    </a:moveTo>
                    <a:cubicBezTo>
                      <a:pt x="29" y="12"/>
                      <a:pt x="28" y="13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8" y="15"/>
                      <a:pt x="29" y="13"/>
                      <a:pt x="30" y="11"/>
                    </a:cubicBezTo>
                    <a:cubicBezTo>
                      <a:pt x="30" y="11"/>
                      <a:pt x="30" y="11"/>
                      <a:pt x="30" y="11"/>
                    </a:cubicBezTo>
                    <a:moveTo>
                      <a:pt x="37" y="0"/>
                    </a:moveTo>
                    <a:cubicBezTo>
                      <a:pt x="36" y="2"/>
                      <a:pt x="34" y="4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4" y="5"/>
                      <a:pt x="36" y="2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0" name="Freeform 9445"/>
              <p:cNvSpPr>
                <a:spLocks noEditPoints="1"/>
              </p:cNvSpPr>
              <p:nvPr/>
            </p:nvSpPr>
            <p:spPr bwMode="auto">
              <a:xfrm>
                <a:off x="-340" y="3103"/>
                <a:ext cx="92" cy="149"/>
              </a:xfrm>
              <a:custGeom>
                <a:avLst/>
                <a:gdLst>
                  <a:gd name="T0" fmla="*/ 0 w 39"/>
                  <a:gd name="T1" fmla="*/ 63 h 63"/>
                  <a:gd name="T2" fmla="*/ 1 w 39"/>
                  <a:gd name="T3" fmla="*/ 63 h 63"/>
                  <a:gd name="T4" fmla="*/ 1 w 39"/>
                  <a:gd name="T5" fmla="*/ 61 h 63"/>
                  <a:gd name="T6" fmla="*/ 1 w 39"/>
                  <a:gd name="T7" fmla="*/ 62 h 63"/>
                  <a:gd name="T8" fmla="*/ 1 w 39"/>
                  <a:gd name="T9" fmla="*/ 61 h 63"/>
                  <a:gd name="T10" fmla="*/ 2 w 39"/>
                  <a:gd name="T11" fmla="*/ 61 h 63"/>
                  <a:gd name="T12" fmla="*/ 3 w 39"/>
                  <a:gd name="T13" fmla="*/ 59 h 63"/>
                  <a:gd name="T14" fmla="*/ 4 w 39"/>
                  <a:gd name="T15" fmla="*/ 57 h 63"/>
                  <a:gd name="T16" fmla="*/ 3 w 39"/>
                  <a:gd name="T17" fmla="*/ 58 h 63"/>
                  <a:gd name="T18" fmla="*/ 4 w 39"/>
                  <a:gd name="T19" fmla="*/ 57 h 63"/>
                  <a:gd name="T20" fmla="*/ 4 w 39"/>
                  <a:gd name="T21" fmla="*/ 56 h 63"/>
                  <a:gd name="T22" fmla="*/ 5 w 39"/>
                  <a:gd name="T23" fmla="*/ 56 h 63"/>
                  <a:gd name="T24" fmla="*/ 5 w 39"/>
                  <a:gd name="T25" fmla="*/ 54 h 63"/>
                  <a:gd name="T26" fmla="*/ 6 w 39"/>
                  <a:gd name="T27" fmla="*/ 55 h 63"/>
                  <a:gd name="T28" fmla="*/ 5 w 39"/>
                  <a:gd name="T29" fmla="*/ 54 h 63"/>
                  <a:gd name="T30" fmla="*/ 6 w 39"/>
                  <a:gd name="T31" fmla="*/ 54 h 63"/>
                  <a:gd name="T32" fmla="*/ 7 w 39"/>
                  <a:gd name="T33" fmla="*/ 53 h 63"/>
                  <a:gd name="T34" fmla="*/ 12 w 39"/>
                  <a:gd name="T35" fmla="*/ 44 h 63"/>
                  <a:gd name="T36" fmla="*/ 7 w 39"/>
                  <a:gd name="T37" fmla="*/ 52 h 63"/>
                  <a:gd name="T38" fmla="*/ 12 w 39"/>
                  <a:gd name="T39" fmla="*/ 44 h 63"/>
                  <a:gd name="T40" fmla="*/ 14 w 39"/>
                  <a:gd name="T41" fmla="*/ 40 h 63"/>
                  <a:gd name="T42" fmla="*/ 17 w 39"/>
                  <a:gd name="T43" fmla="*/ 36 h 63"/>
                  <a:gd name="T44" fmla="*/ 25 w 39"/>
                  <a:gd name="T45" fmla="*/ 22 h 63"/>
                  <a:gd name="T46" fmla="*/ 19 w 39"/>
                  <a:gd name="T47" fmla="*/ 32 h 63"/>
                  <a:gd name="T48" fmla="*/ 25 w 39"/>
                  <a:gd name="T49" fmla="*/ 22 h 63"/>
                  <a:gd name="T50" fmla="*/ 31 w 39"/>
                  <a:gd name="T51" fmla="*/ 12 h 63"/>
                  <a:gd name="T52" fmla="*/ 29 w 39"/>
                  <a:gd name="T53" fmla="*/ 16 h 63"/>
                  <a:gd name="T54" fmla="*/ 31 w 39"/>
                  <a:gd name="T55" fmla="*/ 12 h 63"/>
                  <a:gd name="T56" fmla="*/ 38 w 39"/>
                  <a:gd name="T57" fmla="*/ 0 h 63"/>
                  <a:gd name="T58" fmla="*/ 36 w 39"/>
                  <a:gd name="T59" fmla="*/ 4 h 63"/>
                  <a:gd name="T60" fmla="*/ 35 w 39"/>
                  <a:gd name="T61" fmla="*/ 5 h 63"/>
                  <a:gd name="T62" fmla="*/ 39 w 39"/>
                  <a:gd name="T6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" h="63">
                    <a:moveTo>
                      <a:pt x="1" y="62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1" y="63"/>
                      <a:pt x="1" y="63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2" y="59"/>
                    </a:moveTo>
                    <a:cubicBezTo>
                      <a:pt x="2" y="60"/>
                      <a:pt x="2" y="6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0"/>
                      <a:pt x="2" y="60"/>
                      <a:pt x="3" y="59"/>
                    </a:cubicBezTo>
                    <a:cubicBezTo>
                      <a:pt x="3" y="59"/>
                      <a:pt x="2" y="59"/>
                      <a:pt x="2" y="59"/>
                    </a:cubicBezTo>
                    <a:moveTo>
                      <a:pt x="4" y="57"/>
                    </a:move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4" y="58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moveTo>
                      <a:pt x="5" y="56"/>
                    </a:move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6"/>
                      <a:pt x="5" y="56"/>
                      <a:pt x="5" y="56"/>
                    </a:cubicBezTo>
                    <a:moveTo>
                      <a:pt x="5" y="54"/>
                    </a:moveTo>
                    <a:cubicBezTo>
                      <a:pt x="5" y="54"/>
                      <a:pt x="5" y="54"/>
                      <a:pt x="5" y="54"/>
                    </a:cubicBezTo>
                    <a:cubicBezTo>
                      <a:pt x="5" y="55"/>
                      <a:pt x="5" y="55"/>
                      <a:pt x="6" y="55"/>
                    </a:cubicBezTo>
                    <a:cubicBezTo>
                      <a:pt x="6" y="55"/>
                      <a:pt x="6" y="54"/>
                      <a:pt x="6" y="54"/>
                    </a:cubicBezTo>
                    <a:cubicBezTo>
                      <a:pt x="6" y="54"/>
                      <a:pt x="6" y="54"/>
                      <a:pt x="5" y="54"/>
                    </a:cubicBezTo>
                    <a:moveTo>
                      <a:pt x="6" y="53"/>
                    </a:moveTo>
                    <a:cubicBezTo>
                      <a:pt x="6" y="53"/>
                      <a:pt x="6" y="53"/>
                      <a:pt x="6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6" y="53"/>
                      <a:pt x="6" y="53"/>
                      <a:pt x="7" y="53"/>
                    </a:cubicBezTo>
                    <a:cubicBezTo>
                      <a:pt x="7" y="53"/>
                      <a:pt x="7" y="53"/>
                      <a:pt x="6" y="53"/>
                    </a:cubicBezTo>
                    <a:moveTo>
                      <a:pt x="12" y="44"/>
                    </a:moveTo>
                    <a:cubicBezTo>
                      <a:pt x="10" y="46"/>
                      <a:pt x="9" y="49"/>
                      <a:pt x="7" y="52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9" y="49"/>
                      <a:pt x="11" y="46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moveTo>
                      <a:pt x="17" y="35"/>
                    </a:moveTo>
                    <a:cubicBezTo>
                      <a:pt x="16" y="37"/>
                      <a:pt x="15" y="38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9"/>
                      <a:pt x="16" y="37"/>
                      <a:pt x="17" y="36"/>
                    </a:cubicBezTo>
                    <a:cubicBezTo>
                      <a:pt x="17" y="36"/>
                      <a:pt x="17" y="36"/>
                      <a:pt x="17" y="35"/>
                    </a:cubicBezTo>
                    <a:moveTo>
                      <a:pt x="25" y="22"/>
                    </a:moveTo>
                    <a:cubicBezTo>
                      <a:pt x="24" y="24"/>
                      <a:pt x="22" y="26"/>
                      <a:pt x="21" y="29"/>
                    </a:cubicBezTo>
                    <a:cubicBezTo>
                      <a:pt x="20" y="30"/>
                      <a:pt x="20" y="31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28"/>
                      <a:pt x="23" y="25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moveTo>
                      <a:pt x="31" y="12"/>
                    </a:moveTo>
                    <a:cubicBezTo>
                      <a:pt x="30" y="13"/>
                      <a:pt x="29" y="15"/>
                      <a:pt x="28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0" y="15"/>
                      <a:pt x="30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moveTo>
                      <a:pt x="39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5" y="4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6" y="5"/>
                      <a:pt x="36" y="5"/>
                    </a:cubicBezTo>
                    <a:cubicBezTo>
                      <a:pt x="36" y="3"/>
                      <a:pt x="39" y="1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1" name="Freeform 9446"/>
              <p:cNvSpPr>
                <a:spLocks noEditPoints="1"/>
              </p:cNvSpPr>
              <p:nvPr/>
            </p:nvSpPr>
            <p:spPr bwMode="auto">
              <a:xfrm>
                <a:off x="-337" y="3247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0 w 1"/>
                  <a:gd name="T13" fmla="*/ 0 h 2"/>
                  <a:gd name="T14" fmla="*/ 0 w 1"/>
                  <a:gd name="T15" fmla="*/ 0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2" name="Freeform 9447"/>
              <p:cNvSpPr>
                <a:spLocks noEditPoints="1"/>
              </p:cNvSpPr>
              <p:nvPr/>
            </p:nvSpPr>
            <p:spPr bwMode="auto">
              <a:xfrm>
                <a:off x="-349" y="3252"/>
                <a:ext cx="9" cy="16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6 h 7"/>
                  <a:gd name="T4" fmla="*/ 1 w 4"/>
                  <a:gd name="T5" fmla="*/ 7 h 7"/>
                  <a:gd name="T6" fmla="*/ 2 w 4"/>
                  <a:gd name="T7" fmla="*/ 5 h 7"/>
                  <a:gd name="T8" fmla="*/ 1 w 4"/>
                  <a:gd name="T9" fmla="*/ 4 h 7"/>
                  <a:gd name="T10" fmla="*/ 3 w 4"/>
                  <a:gd name="T11" fmla="*/ 2 h 7"/>
                  <a:gd name="T12" fmla="*/ 3 w 4"/>
                  <a:gd name="T13" fmla="*/ 2 h 7"/>
                  <a:gd name="T14" fmla="*/ 3 w 4"/>
                  <a:gd name="T15" fmla="*/ 3 h 7"/>
                  <a:gd name="T16" fmla="*/ 3 w 4"/>
                  <a:gd name="T17" fmla="*/ 2 h 7"/>
                  <a:gd name="T18" fmla="*/ 3 w 4"/>
                  <a:gd name="T19" fmla="*/ 2 h 7"/>
                  <a:gd name="T20" fmla="*/ 4 w 4"/>
                  <a:gd name="T21" fmla="*/ 0 h 7"/>
                  <a:gd name="T22" fmla="*/ 3 w 4"/>
                  <a:gd name="T23" fmla="*/ 1 h 7"/>
                  <a:gd name="T24" fmla="*/ 4 w 4"/>
                  <a:gd name="T25" fmla="*/ 1 h 7"/>
                  <a:gd name="T26" fmla="*/ 4 w 4"/>
                  <a:gd name="T27" fmla="*/ 1 h 7"/>
                  <a:gd name="T28" fmla="*/ 4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1" y="4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3" name="Freeform 9448"/>
              <p:cNvSpPr>
                <a:spLocks noEditPoints="1"/>
              </p:cNvSpPr>
              <p:nvPr/>
            </p:nvSpPr>
            <p:spPr bwMode="auto">
              <a:xfrm>
                <a:off x="-352" y="3257"/>
                <a:ext cx="10" cy="16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7 h 7"/>
                  <a:gd name="T4" fmla="*/ 0 w 4"/>
                  <a:gd name="T5" fmla="*/ 7 h 7"/>
                  <a:gd name="T6" fmla="*/ 2 w 4"/>
                  <a:gd name="T7" fmla="*/ 5 h 7"/>
                  <a:gd name="T8" fmla="*/ 1 w 4"/>
                  <a:gd name="T9" fmla="*/ 4 h 7"/>
                  <a:gd name="T10" fmla="*/ 4 w 4"/>
                  <a:gd name="T11" fmla="*/ 0 h 7"/>
                  <a:gd name="T12" fmla="*/ 2 w 4"/>
                  <a:gd name="T13" fmla="*/ 2 h 7"/>
                  <a:gd name="T14" fmla="*/ 3 w 4"/>
                  <a:gd name="T15" fmla="*/ 3 h 7"/>
                  <a:gd name="T16" fmla="*/ 4 w 4"/>
                  <a:gd name="T17" fmla="*/ 1 h 7"/>
                  <a:gd name="T18" fmla="*/ 4 w 4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5"/>
                      <a:pt x="0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moveTo>
                      <a:pt x="4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4" name="Freeform 9449"/>
              <p:cNvSpPr>
                <a:spLocks noEditPoints="1"/>
              </p:cNvSpPr>
              <p:nvPr/>
            </p:nvSpPr>
            <p:spPr bwMode="auto">
              <a:xfrm>
                <a:off x="-361" y="3273"/>
                <a:ext cx="9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6 h 6"/>
                  <a:gd name="T4" fmla="*/ 0 w 4"/>
                  <a:gd name="T5" fmla="*/ 6 h 6"/>
                  <a:gd name="T6" fmla="*/ 1 w 4"/>
                  <a:gd name="T7" fmla="*/ 6 h 6"/>
                  <a:gd name="T8" fmla="*/ 0 w 4"/>
                  <a:gd name="T9" fmla="*/ 6 h 6"/>
                  <a:gd name="T10" fmla="*/ 4 w 4"/>
                  <a:gd name="T11" fmla="*/ 0 h 6"/>
                  <a:gd name="T12" fmla="*/ 0 w 4"/>
                  <a:gd name="T13" fmla="*/ 6 h 6"/>
                  <a:gd name="T14" fmla="*/ 1 w 4"/>
                  <a:gd name="T15" fmla="*/ 6 h 6"/>
                  <a:gd name="T16" fmla="*/ 4 w 4"/>
                  <a:gd name="T17" fmla="*/ 0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4" y="0"/>
                    </a:moveTo>
                    <a:cubicBezTo>
                      <a:pt x="3" y="2"/>
                      <a:pt x="1" y="4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2" y="4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5" name="Freeform 9450"/>
              <p:cNvSpPr/>
              <p:nvPr/>
            </p:nvSpPr>
            <p:spPr bwMode="auto">
              <a:xfrm>
                <a:off x="-361" y="328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6" name="Freeform 9451"/>
              <p:cNvSpPr>
                <a:spLocks noEditPoints="1"/>
              </p:cNvSpPr>
              <p:nvPr/>
            </p:nvSpPr>
            <p:spPr bwMode="auto">
              <a:xfrm>
                <a:off x="-574" y="3290"/>
                <a:ext cx="213" cy="354"/>
              </a:xfrm>
              <a:custGeom>
                <a:avLst/>
                <a:gdLst>
                  <a:gd name="T0" fmla="*/ 0 w 90"/>
                  <a:gd name="T1" fmla="*/ 150 h 150"/>
                  <a:gd name="T2" fmla="*/ 2 w 90"/>
                  <a:gd name="T3" fmla="*/ 147 h 150"/>
                  <a:gd name="T4" fmla="*/ 2 w 90"/>
                  <a:gd name="T5" fmla="*/ 146 h 150"/>
                  <a:gd name="T6" fmla="*/ 3 w 90"/>
                  <a:gd name="T7" fmla="*/ 145 h 150"/>
                  <a:gd name="T8" fmla="*/ 4 w 90"/>
                  <a:gd name="T9" fmla="*/ 143 h 150"/>
                  <a:gd name="T10" fmla="*/ 4 w 90"/>
                  <a:gd name="T11" fmla="*/ 143 h 150"/>
                  <a:gd name="T12" fmla="*/ 4 w 90"/>
                  <a:gd name="T13" fmla="*/ 143 h 150"/>
                  <a:gd name="T14" fmla="*/ 4 w 90"/>
                  <a:gd name="T15" fmla="*/ 143 h 150"/>
                  <a:gd name="T16" fmla="*/ 5 w 90"/>
                  <a:gd name="T17" fmla="*/ 141 h 150"/>
                  <a:gd name="T18" fmla="*/ 11 w 90"/>
                  <a:gd name="T19" fmla="*/ 131 h 150"/>
                  <a:gd name="T20" fmla="*/ 11 w 90"/>
                  <a:gd name="T21" fmla="*/ 131 h 150"/>
                  <a:gd name="T22" fmla="*/ 11 w 90"/>
                  <a:gd name="T23" fmla="*/ 131 h 150"/>
                  <a:gd name="T24" fmla="*/ 14 w 90"/>
                  <a:gd name="T25" fmla="*/ 126 h 150"/>
                  <a:gd name="T26" fmla="*/ 17 w 90"/>
                  <a:gd name="T27" fmla="*/ 120 h 150"/>
                  <a:gd name="T28" fmla="*/ 19 w 90"/>
                  <a:gd name="T29" fmla="*/ 118 h 150"/>
                  <a:gd name="T30" fmla="*/ 19 w 90"/>
                  <a:gd name="T31" fmla="*/ 118 h 150"/>
                  <a:gd name="T32" fmla="*/ 20 w 90"/>
                  <a:gd name="T33" fmla="*/ 116 h 150"/>
                  <a:gd name="T34" fmla="*/ 26 w 90"/>
                  <a:gd name="T35" fmla="*/ 107 h 150"/>
                  <a:gd name="T36" fmla="*/ 33 w 90"/>
                  <a:gd name="T37" fmla="*/ 93 h 150"/>
                  <a:gd name="T38" fmla="*/ 43 w 90"/>
                  <a:gd name="T39" fmla="*/ 77 h 150"/>
                  <a:gd name="T40" fmla="*/ 43 w 90"/>
                  <a:gd name="T41" fmla="*/ 77 h 150"/>
                  <a:gd name="T42" fmla="*/ 45 w 90"/>
                  <a:gd name="T43" fmla="*/ 74 h 150"/>
                  <a:gd name="T44" fmla="*/ 47 w 90"/>
                  <a:gd name="T45" fmla="*/ 71 h 150"/>
                  <a:gd name="T46" fmla="*/ 47 w 90"/>
                  <a:gd name="T47" fmla="*/ 70 h 150"/>
                  <a:gd name="T48" fmla="*/ 50 w 90"/>
                  <a:gd name="T49" fmla="*/ 64 h 150"/>
                  <a:gd name="T50" fmla="*/ 50 w 90"/>
                  <a:gd name="T51" fmla="*/ 64 h 150"/>
                  <a:gd name="T52" fmla="*/ 53 w 90"/>
                  <a:gd name="T53" fmla="*/ 62 h 150"/>
                  <a:gd name="T54" fmla="*/ 53 w 90"/>
                  <a:gd name="T55" fmla="*/ 62 h 150"/>
                  <a:gd name="T56" fmla="*/ 54 w 90"/>
                  <a:gd name="T57" fmla="*/ 58 h 150"/>
                  <a:gd name="T58" fmla="*/ 59 w 90"/>
                  <a:gd name="T59" fmla="*/ 50 h 150"/>
                  <a:gd name="T60" fmla="*/ 59 w 90"/>
                  <a:gd name="T61" fmla="*/ 50 h 150"/>
                  <a:gd name="T62" fmla="*/ 60 w 90"/>
                  <a:gd name="T63" fmla="*/ 49 h 150"/>
                  <a:gd name="T64" fmla="*/ 62 w 90"/>
                  <a:gd name="T65" fmla="*/ 45 h 150"/>
                  <a:gd name="T66" fmla="*/ 63 w 90"/>
                  <a:gd name="T67" fmla="*/ 44 h 150"/>
                  <a:gd name="T68" fmla="*/ 63 w 90"/>
                  <a:gd name="T69" fmla="*/ 44 h 150"/>
                  <a:gd name="T70" fmla="*/ 64 w 90"/>
                  <a:gd name="T71" fmla="*/ 43 h 150"/>
                  <a:gd name="T72" fmla="*/ 64 w 90"/>
                  <a:gd name="T73" fmla="*/ 42 h 150"/>
                  <a:gd name="T74" fmla="*/ 64 w 90"/>
                  <a:gd name="T75" fmla="*/ 42 h 150"/>
                  <a:gd name="T76" fmla="*/ 67 w 90"/>
                  <a:gd name="T77" fmla="*/ 38 h 150"/>
                  <a:gd name="T78" fmla="*/ 67 w 90"/>
                  <a:gd name="T79" fmla="*/ 38 h 150"/>
                  <a:gd name="T80" fmla="*/ 68 w 90"/>
                  <a:gd name="T81" fmla="*/ 35 h 150"/>
                  <a:gd name="T82" fmla="*/ 70 w 90"/>
                  <a:gd name="T83" fmla="*/ 32 h 150"/>
                  <a:gd name="T84" fmla="*/ 71 w 90"/>
                  <a:gd name="T85" fmla="*/ 30 h 150"/>
                  <a:gd name="T86" fmla="*/ 73 w 90"/>
                  <a:gd name="T87" fmla="*/ 27 h 150"/>
                  <a:gd name="T88" fmla="*/ 73 w 90"/>
                  <a:gd name="T89" fmla="*/ 27 h 150"/>
                  <a:gd name="T90" fmla="*/ 74 w 90"/>
                  <a:gd name="T91" fmla="*/ 26 h 150"/>
                  <a:gd name="T92" fmla="*/ 74 w 90"/>
                  <a:gd name="T93" fmla="*/ 26 h 150"/>
                  <a:gd name="T94" fmla="*/ 77 w 90"/>
                  <a:gd name="T95" fmla="*/ 20 h 150"/>
                  <a:gd name="T96" fmla="*/ 82 w 90"/>
                  <a:gd name="T97" fmla="*/ 12 h 150"/>
                  <a:gd name="T98" fmla="*/ 82 w 90"/>
                  <a:gd name="T99" fmla="*/ 12 h 150"/>
                  <a:gd name="T100" fmla="*/ 82 w 90"/>
                  <a:gd name="T101" fmla="*/ 12 h 150"/>
                  <a:gd name="T102" fmla="*/ 82 w 90"/>
                  <a:gd name="T103" fmla="*/ 12 h 150"/>
                  <a:gd name="T104" fmla="*/ 83 w 90"/>
                  <a:gd name="T105" fmla="*/ 11 h 150"/>
                  <a:gd name="T106" fmla="*/ 88 w 90"/>
                  <a:gd name="T107" fmla="*/ 3 h 150"/>
                  <a:gd name="T108" fmla="*/ 88 w 90"/>
                  <a:gd name="T109" fmla="*/ 3 h 150"/>
                  <a:gd name="T110" fmla="*/ 89 w 90"/>
                  <a:gd name="T111" fmla="*/ 2 h 150"/>
                  <a:gd name="T112" fmla="*/ 89 w 90"/>
                  <a:gd name="T113" fmla="*/ 2 h 150"/>
                  <a:gd name="T114" fmla="*/ 89 w 90"/>
                  <a:gd name="T115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" h="150">
                    <a:moveTo>
                      <a:pt x="0" y="150"/>
                    </a:move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3" y="144"/>
                    </a:moveTo>
                    <a:cubicBezTo>
                      <a:pt x="3" y="145"/>
                      <a:pt x="3" y="145"/>
                      <a:pt x="3" y="145"/>
                    </a:cubicBezTo>
                    <a:cubicBezTo>
                      <a:pt x="3" y="145"/>
                      <a:pt x="3" y="145"/>
                      <a:pt x="3" y="145"/>
                    </a:cubicBezTo>
                    <a:cubicBezTo>
                      <a:pt x="3" y="145"/>
                      <a:pt x="3" y="145"/>
                      <a:pt x="3" y="144"/>
                    </a:cubicBezTo>
                    <a:cubicBezTo>
                      <a:pt x="3" y="144"/>
                      <a:pt x="3" y="144"/>
                      <a:pt x="3" y="144"/>
                    </a:cubicBezTo>
                    <a:moveTo>
                      <a:pt x="4" y="143"/>
                    </a:move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moveTo>
                      <a:pt x="4" y="143"/>
                    </a:move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moveTo>
                      <a:pt x="4" y="143"/>
                    </a:move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cubicBezTo>
                      <a:pt x="4" y="143"/>
                      <a:pt x="4" y="143"/>
                      <a:pt x="4" y="143"/>
                    </a:cubicBezTo>
                    <a:moveTo>
                      <a:pt x="7" y="137"/>
                    </a:moveTo>
                    <a:cubicBezTo>
                      <a:pt x="7" y="138"/>
                      <a:pt x="6" y="140"/>
                      <a:pt x="5" y="141"/>
                    </a:cubicBezTo>
                    <a:cubicBezTo>
                      <a:pt x="5" y="141"/>
                      <a:pt x="5" y="141"/>
                      <a:pt x="5" y="141"/>
                    </a:cubicBezTo>
                    <a:cubicBezTo>
                      <a:pt x="6" y="140"/>
                      <a:pt x="7" y="139"/>
                      <a:pt x="8" y="137"/>
                    </a:cubicBezTo>
                    <a:cubicBezTo>
                      <a:pt x="8" y="137"/>
                      <a:pt x="8" y="137"/>
                      <a:pt x="7" y="137"/>
                    </a:cubicBezTo>
                    <a:moveTo>
                      <a:pt x="11" y="131"/>
                    </a:move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2"/>
                      <a:pt x="11" y="132"/>
                      <a:pt x="11" y="132"/>
                    </a:cubicBezTo>
                    <a:cubicBezTo>
                      <a:pt x="11" y="132"/>
                      <a:pt x="11" y="131"/>
                      <a:pt x="11" y="131"/>
                    </a:cubicBezTo>
                    <a:moveTo>
                      <a:pt x="11" y="131"/>
                    </a:moveTo>
                    <a:cubicBezTo>
                      <a:pt x="11" y="131"/>
                      <a:pt x="11" y="131"/>
                      <a:pt x="11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1" y="131"/>
                      <a:pt x="11" y="131"/>
                      <a:pt x="11" y="131"/>
                    </a:cubicBezTo>
                    <a:moveTo>
                      <a:pt x="14" y="125"/>
                    </a:moveTo>
                    <a:cubicBezTo>
                      <a:pt x="14" y="125"/>
                      <a:pt x="14" y="126"/>
                      <a:pt x="14" y="126"/>
                    </a:cubicBezTo>
                    <a:cubicBezTo>
                      <a:pt x="14" y="126"/>
                      <a:pt x="14" y="126"/>
                      <a:pt x="14" y="126"/>
                    </a:cubicBezTo>
                    <a:cubicBezTo>
                      <a:pt x="14" y="126"/>
                      <a:pt x="14" y="125"/>
                      <a:pt x="15" y="125"/>
                    </a:cubicBezTo>
                    <a:cubicBezTo>
                      <a:pt x="15" y="125"/>
                      <a:pt x="14" y="125"/>
                      <a:pt x="14" y="125"/>
                    </a:cubicBezTo>
                    <a:moveTo>
                      <a:pt x="18" y="118"/>
                    </a:moveTo>
                    <a:cubicBezTo>
                      <a:pt x="18" y="119"/>
                      <a:pt x="18" y="120"/>
                      <a:pt x="17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8" y="120"/>
                      <a:pt x="18" y="119"/>
                      <a:pt x="19" y="118"/>
                    </a:cubicBezTo>
                    <a:cubicBezTo>
                      <a:pt x="18" y="118"/>
                      <a:pt x="18" y="118"/>
                      <a:pt x="18" y="118"/>
                    </a:cubicBezTo>
                    <a:moveTo>
                      <a:pt x="19" y="118"/>
                    </a:moveTo>
                    <a:cubicBezTo>
                      <a:pt x="19" y="118"/>
                      <a:pt x="18" y="118"/>
                      <a:pt x="18" y="118"/>
                    </a:cubicBezTo>
                    <a:cubicBezTo>
                      <a:pt x="18" y="118"/>
                      <a:pt x="19" y="118"/>
                      <a:pt x="19" y="118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19" y="118"/>
                      <a:pt x="19" y="118"/>
                      <a:pt x="19" y="118"/>
                    </a:cubicBezTo>
                    <a:moveTo>
                      <a:pt x="20" y="116"/>
                    </a:moveTo>
                    <a:cubicBezTo>
                      <a:pt x="19" y="116"/>
                      <a:pt x="19" y="117"/>
                      <a:pt x="19" y="118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19" y="117"/>
                      <a:pt x="20" y="116"/>
                      <a:pt x="20" y="116"/>
                    </a:cubicBezTo>
                    <a:cubicBezTo>
                      <a:pt x="20" y="116"/>
                      <a:pt x="20" y="116"/>
                      <a:pt x="20" y="116"/>
                    </a:cubicBezTo>
                    <a:moveTo>
                      <a:pt x="27" y="104"/>
                    </a:moveTo>
                    <a:cubicBezTo>
                      <a:pt x="26" y="105"/>
                      <a:pt x="26" y="106"/>
                      <a:pt x="25" y="107"/>
                    </a:cubicBezTo>
                    <a:cubicBezTo>
                      <a:pt x="25" y="107"/>
                      <a:pt x="25" y="107"/>
                      <a:pt x="26" y="107"/>
                    </a:cubicBezTo>
                    <a:cubicBezTo>
                      <a:pt x="26" y="106"/>
                      <a:pt x="26" y="105"/>
                      <a:pt x="27" y="104"/>
                    </a:cubicBezTo>
                    <a:cubicBezTo>
                      <a:pt x="27" y="104"/>
                      <a:pt x="27" y="104"/>
                      <a:pt x="27" y="104"/>
                    </a:cubicBezTo>
                    <a:moveTo>
                      <a:pt x="38" y="86"/>
                    </a:moveTo>
                    <a:cubicBezTo>
                      <a:pt x="36" y="88"/>
                      <a:pt x="35" y="90"/>
                      <a:pt x="33" y="93"/>
                    </a:cubicBezTo>
                    <a:cubicBezTo>
                      <a:pt x="33" y="93"/>
                      <a:pt x="34" y="93"/>
                      <a:pt x="34" y="93"/>
                    </a:cubicBezTo>
                    <a:cubicBezTo>
                      <a:pt x="35" y="91"/>
                      <a:pt x="37" y="88"/>
                      <a:pt x="38" y="86"/>
                    </a:cubicBezTo>
                    <a:cubicBezTo>
                      <a:pt x="38" y="86"/>
                      <a:pt x="38" y="86"/>
                      <a:pt x="38" y="86"/>
                    </a:cubicBezTo>
                    <a:moveTo>
                      <a:pt x="43" y="77"/>
                    </a:moveTo>
                    <a:cubicBezTo>
                      <a:pt x="42" y="78"/>
                      <a:pt x="42" y="78"/>
                      <a:pt x="42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2" y="79"/>
                      <a:pt x="43" y="78"/>
                      <a:pt x="43" y="77"/>
                    </a:cubicBezTo>
                    <a:cubicBezTo>
                      <a:pt x="43" y="77"/>
                      <a:pt x="43" y="77"/>
                      <a:pt x="43" y="77"/>
                    </a:cubicBezTo>
                    <a:moveTo>
                      <a:pt x="45" y="74"/>
                    </a:moveTo>
                    <a:cubicBezTo>
                      <a:pt x="44" y="74"/>
                      <a:pt x="44" y="75"/>
                      <a:pt x="44" y="76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4" y="75"/>
                      <a:pt x="45" y="75"/>
                      <a:pt x="45" y="74"/>
                    </a:cubicBezTo>
                    <a:cubicBezTo>
                      <a:pt x="45" y="74"/>
                      <a:pt x="45" y="74"/>
                      <a:pt x="45" y="74"/>
                    </a:cubicBezTo>
                    <a:moveTo>
                      <a:pt x="47" y="70"/>
                    </a:moveTo>
                    <a:cubicBezTo>
                      <a:pt x="47" y="70"/>
                      <a:pt x="47" y="71"/>
                      <a:pt x="47" y="71"/>
                    </a:cubicBezTo>
                    <a:cubicBezTo>
                      <a:pt x="47" y="71"/>
                      <a:pt x="47" y="71"/>
                      <a:pt x="47" y="71"/>
                    </a:cubicBezTo>
                    <a:cubicBezTo>
                      <a:pt x="47" y="71"/>
                      <a:pt x="47" y="70"/>
                      <a:pt x="47" y="70"/>
                    </a:cubicBezTo>
                    <a:cubicBezTo>
                      <a:pt x="47" y="70"/>
                      <a:pt x="47" y="70"/>
                      <a:pt x="47" y="70"/>
                    </a:cubicBezTo>
                    <a:moveTo>
                      <a:pt x="48" y="69"/>
                    </a:moveTo>
                    <a:cubicBezTo>
                      <a:pt x="47" y="69"/>
                      <a:pt x="47" y="70"/>
                      <a:pt x="47" y="70"/>
                    </a:cubicBezTo>
                    <a:cubicBezTo>
                      <a:pt x="47" y="70"/>
                      <a:pt x="47" y="70"/>
                      <a:pt x="47" y="70"/>
                    </a:cubicBezTo>
                    <a:cubicBezTo>
                      <a:pt x="48" y="70"/>
                      <a:pt x="48" y="70"/>
                      <a:pt x="48" y="69"/>
                    </a:cubicBezTo>
                    <a:cubicBezTo>
                      <a:pt x="48" y="69"/>
                      <a:pt x="48" y="69"/>
                      <a:pt x="48" y="69"/>
                    </a:cubicBezTo>
                    <a:moveTo>
                      <a:pt x="50" y="64"/>
                    </a:moveTo>
                    <a:cubicBezTo>
                      <a:pt x="50" y="66"/>
                      <a:pt x="49" y="67"/>
                      <a:pt x="48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9" y="67"/>
                      <a:pt x="50" y="66"/>
                      <a:pt x="51" y="65"/>
                    </a:cubicBezTo>
                    <a:cubicBezTo>
                      <a:pt x="51" y="64"/>
                      <a:pt x="51" y="64"/>
                      <a:pt x="50" y="64"/>
                    </a:cubicBezTo>
                    <a:moveTo>
                      <a:pt x="52" y="61"/>
                    </a:moveTo>
                    <a:cubicBezTo>
                      <a:pt x="52" y="62"/>
                      <a:pt x="51" y="63"/>
                      <a:pt x="51" y="64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1" y="63"/>
                      <a:pt x="52" y="63"/>
                      <a:pt x="53" y="62"/>
                    </a:cubicBezTo>
                    <a:cubicBezTo>
                      <a:pt x="52" y="62"/>
                      <a:pt x="52" y="62"/>
                      <a:pt x="52" y="61"/>
                    </a:cubicBezTo>
                    <a:moveTo>
                      <a:pt x="52" y="61"/>
                    </a:moveTo>
                    <a:cubicBezTo>
                      <a:pt x="52" y="61"/>
                      <a:pt x="52" y="61"/>
                      <a:pt x="52" y="61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3" y="62"/>
                      <a:pt x="52" y="61"/>
                      <a:pt x="52" y="61"/>
                    </a:cubicBezTo>
                    <a:moveTo>
                      <a:pt x="55" y="57"/>
                    </a:moveTo>
                    <a:cubicBezTo>
                      <a:pt x="55" y="58"/>
                      <a:pt x="54" y="58"/>
                      <a:pt x="54" y="58"/>
                    </a:cubicBezTo>
                    <a:cubicBezTo>
                      <a:pt x="54" y="58"/>
                      <a:pt x="54" y="58"/>
                      <a:pt x="54" y="59"/>
                    </a:cubicBezTo>
                    <a:cubicBezTo>
                      <a:pt x="55" y="58"/>
                      <a:pt x="55" y="58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moveTo>
                      <a:pt x="59" y="50"/>
                    </a:moveTo>
                    <a:cubicBezTo>
                      <a:pt x="58" y="52"/>
                      <a:pt x="57" y="54"/>
                      <a:pt x="56" y="56"/>
                    </a:cubicBezTo>
                    <a:cubicBezTo>
                      <a:pt x="56" y="56"/>
                      <a:pt x="55" y="56"/>
                      <a:pt x="55" y="56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57" y="54"/>
                      <a:pt x="58" y="52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moveTo>
                      <a:pt x="61" y="47"/>
                    </a:moveTo>
                    <a:cubicBezTo>
                      <a:pt x="61" y="48"/>
                      <a:pt x="60" y="48"/>
                      <a:pt x="60" y="49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61" y="48"/>
                      <a:pt x="61" y="48"/>
                      <a:pt x="61" y="47"/>
                    </a:cubicBezTo>
                    <a:cubicBezTo>
                      <a:pt x="61" y="47"/>
                      <a:pt x="61" y="47"/>
                      <a:pt x="61" y="47"/>
                    </a:cubicBezTo>
                    <a:moveTo>
                      <a:pt x="62" y="45"/>
                    </a:move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5"/>
                      <a:pt x="62" y="45"/>
                      <a:pt x="63" y="45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2" y="45"/>
                      <a:pt x="62" y="45"/>
                      <a:pt x="62" y="45"/>
                    </a:cubicBezTo>
                    <a:moveTo>
                      <a:pt x="63" y="44"/>
                    </a:moveTo>
                    <a:cubicBezTo>
                      <a:pt x="63" y="44"/>
                      <a:pt x="63" y="44"/>
                      <a:pt x="62" y="45"/>
                    </a:cubicBezTo>
                    <a:cubicBezTo>
                      <a:pt x="62" y="45"/>
                      <a:pt x="63" y="45"/>
                      <a:pt x="63" y="45"/>
                    </a:cubicBezTo>
                    <a:cubicBezTo>
                      <a:pt x="63" y="45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moveTo>
                      <a:pt x="64" y="43"/>
                    </a:moveTo>
                    <a:cubicBezTo>
                      <a:pt x="63" y="43"/>
                      <a:pt x="63" y="43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moveTo>
                      <a:pt x="64" y="42"/>
                    </a:move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4" y="42"/>
                      <a:pt x="64" y="42"/>
                      <a:pt x="64" y="42"/>
                    </a:cubicBezTo>
                    <a:moveTo>
                      <a:pt x="66" y="38"/>
                    </a:moveTo>
                    <a:cubicBezTo>
                      <a:pt x="66" y="39"/>
                      <a:pt x="65" y="41"/>
                      <a:pt x="64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5" y="41"/>
                      <a:pt x="66" y="39"/>
                      <a:pt x="67" y="38"/>
                    </a:cubicBezTo>
                    <a:cubicBezTo>
                      <a:pt x="67" y="38"/>
                      <a:pt x="67" y="38"/>
                      <a:pt x="66" y="38"/>
                    </a:cubicBezTo>
                    <a:moveTo>
                      <a:pt x="67" y="38"/>
                    </a:move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moveTo>
                      <a:pt x="68" y="35"/>
                    </a:moveTo>
                    <a:cubicBezTo>
                      <a:pt x="68" y="36"/>
                      <a:pt x="67" y="36"/>
                      <a:pt x="67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8" y="36"/>
                      <a:pt x="68" y="36"/>
                      <a:pt x="68" y="35"/>
                    </a:cubicBezTo>
                    <a:cubicBezTo>
                      <a:pt x="68" y="35"/>
                      <a:pt x="68" y="35"/>
                      <a:pt x="68" y="35"/>
                    </a:cubicBezTo>
                    <a:moveTo>
                      <a:pt x="71" y="31"/>
                    </a:moveTo>
                    <a:cubicBezTo>
                      <a:pt x="71" y="31"/>
                      <a:pt x="70" y="32"/>
                      <a:pt x="70" y="32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1" y="32"/>
                      <a:pt x="71" y="31"/>
                      <a:pt x="71" y="31"/>
                    </a:cubicBezTo>
                    <a:cubicBezTo>
                      <a:pt x="71" y="31"/>
                      <a:pt x="71" y="31"/>
                      <a:pt x="71" y="31"/>
                    </a:cubicBezTo>
                    <a:moveTo>
                      <a:pt x="72" y="29"/>
                    </a:moveTo>
                    <a:cubicBezTo>
                      <a:pt x="72" y="29"/>
                      <a:pt x="71" y="30"/>
                      <a:pt x="71" y="30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2" y="30"/>
                      <a:pt x="72" y="29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moveTo>
                      <a:pt x="73" y="27"/>
                    </a:moveTo>
                    <a:cubicBezTo>
                      <a:pt x="73" y="28"/>
                      <a:pt x="73" y="28"/>
                      <a:pt x="72" y="28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3" y="28"/>
                      <a:pt x="73" y="28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moveTo>
                      <a:pt x="74" y="26"/>
                    </a:move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6"/>
                      <a:pt x="74" y="26"/>
                      <a:pt x="74" y="27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moveTo>
                      <a:pt x="77" y="20"/>
                    </a:moveTo>
                    <a:cubicBezTo>
                      <a:pt x="76" y="22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5" y="24"/>
                      <a:pt x="77" y="22"/>
                      <a:pt x="78" y="20"/>
                    </a:cubicBezTo>
                    <a:cubicBezTo>
                      <a:pt x="78" y="20"/>
                      <a:pt x="78" y="20"/>
                      <a:pt x="77" y="20"/>
                    </a:cubicBezTo>
                    <a:moveTo>
                      <a:pt x="81" y="15"/>
                    </a:moveTo>
                    <a:cubicBezTo>
                      <a:pt x="80" y="16"/>
                      <a:pt x="78" y="18"/>
                      <a:pt x="77" y="20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9" y="18"/>
                      <a:pt x="80" y="17"/>
                      <a:pt x="81" y="15"/>
                    </a:cubicBezTo>
                    <a:cubicBezTo>
                      <a:pt x="81" y="15"/>
                      <a:pt x="81" y="15"/>
                      <a:pt x="81" y="15"/>
                    </a:cubicBezTo>
                    <a:moveTo>
                      <a:pt x="82" y="12"/>
                    </a:moveTo>
                    <a:cubicBezTo>
                      <a:pt x="82" y="13"/>
                      <a:pt x="81" y="14"/>
                      <a:pt x="81" y="1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14"/>
                      <a:pt x="82" y="13"/>
                      <a:pt x="82" y="13"/>
                    </a:cubicBezTo>
                    <a:cubicBezTo>
                      <a:pt x="82" y="12"/>
                      <a:pt x="82" y="12"/>
                      <a:pt x="82" y="12"/>
                    </a:cubicBezTo>
                    <a:moveTo>
                      <a:pt x="82" y="12"/>
                    </a:move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3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moveTo>
                      <a:pt x="83" y="11"/>
                    </a:moveTo>
                    <a:cubicBezTo>
                      <a:pt x="83" y="11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3" y="12"/>
                      <a:pt x="83" y="12"/>
                      <a:pt x="83" y="11"/>
                    </a:cubicBezTo>
                    <a:cubicBezTo>
                      <a:pt x="83" y="11"/>
                      <a:pt x="83" y="11"/>
                      <a:pt x="83" y="11"/>
                    </a:cubicBezTo>
                    <a:moveTo>
                      <a:pt x="84" y="10"/>
                    </a:moveTo>
                    <a:cubicBezTo>
                      <a:pt x="83" y="10"/>
                      <a:pt x="83" y="11"/>
                      <a:pt x="83" y="11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11"/>
                      <a:pt x="84" y="10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moveTo>
                      <a:pt x="88" y="3"/>
                    </a:moveTo>
                    <a:cubicBezTo>
                      <a:pt x="86" y="5"/>
                      <a:pt x="85" y="7"/>
                      <a:pt x="84" y="9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5" y="7"/>
                      <a:pt x="87" y="5"/>
                      <a:pt x="88" y="3"/>
                    </a:cubicBezTo>
                    <a:cubicBezTo>
                      <a:pt x="88" y="3"/>
                      <a:pt x="88" y="3"/>
                      <a:pt x="88" y="3"/>
                    </a:cubicBezTo>
                    <a:moveTo>
                      <a:pt x="88" y="2"/>
                    </a:moveTo>
                    <a:cubicBezTo>
                      <a:pt x="88" y="2"/>
                      <a:pt x="88" y="2"/>
                      <a:pt x="88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88" y="3"/>
                      <a:pt x="88" y="2"/>
                      <a:pt x="89" y="2"/>
                    </a:cubicBezTo>
                    <a:cubicBezTo>
                      <a:pt x="88" y="2"/>
                      <a:pt x="88" y="2"/>
                      <a:pt x="88" y="2"/>
                    </a:cubicBezTo>
                    <a:moveTo>
                      <a:pt x="88" y="2"/>
                    </a:moveTo>
                    <a:cubicBezTo>
                      <a:pt x="88" y="2"/>
                      <a:pt x="88" y="2"/>
                      <a:pt x="88" y="2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9" y="2"/>
                      <a:pt x="89" y="2"/>
                      <a:pt x="88" y="2"/>
                    </a:cubicBezTo>
                    <a:moveTo>
                      <a:pt x="90" y="0"/>
                    </a:moveTo>
                    <a:cubicBezTo>
                      <a:pt x="90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7" name="Freeform 9452"/>
              <p:cNvSpPr>
                <a:spLocks noEditPoints="1"/>
              </p:cNvSpPr>
              <p:nvPr/>
            </p:nvSpPr>
            <p:spPr bwMode="auto">
              <a:xfrm>
                <a:off x="-444" y="3405"/>
                <a:ext cx="12" cy="19"/>
              </a:xfrm>
              <a:custGeom>
                <a:avLst/>
                <a:gdLst>
                  <a:gd name="T0" fmla="*/ 0 w 5"/>
                  <a:gd name="T1" fmla="*/ 7 h 8"/>
                  <a:gd name="T2" fmla="*/ 0 w 5"/>
                  <a:gd name="T3" fmla="*/ 8 h 8"/>
                  <a:gd name="T4" fmla="*/ 0 w 5"/>
                  <a:gd name="T5" fmla="*/ 8 h 8"/>
                  <a:gd name="T6" fmla="*/ 1 w 5"/>
                  <a:gd name="T7" fmla="*/ 7 h 8"/>
                  <a:gd name="T8" fmla="*/ 0 w 5"/>
                  <a:gd name="T9" fmla="*/ 7 h 8"/>
                  <a:gd name="T10" fmla="*/ 5 w 5"/>
                  <a:gd name="T11" fmla="*/ 0 h 8"/>
                  <a:gd name="T12" fmla="*/ 4 w 5"/>
                  <a:gd name="T13" fmla="*/ 1 h 8"/>
                  <a:gd name="T14" fmla="*/ 4 w 5"/>
                  <a:gd name="T15" fmla="*/ 1 h 8"/>
                  <a:gd name="T16" fmla="*/ 5 w 5"/>
                  <a:gd name="T17" fmla="*/ 0 h 8"/>
                  <a:gd name="T18" fmla="*/ 5 w 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0" y="7"/>
                    </a:cubicBezTo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8" name="Oval 9453"/>
              <p:cNvSpPr>
                <a:spLocks noChangeArrowheads="1"/>
              </p:cNvSpPr>
              <p:nvPr/>
            </p:nvSpPr>
            <p:spPr bwMode="auto">
              <a:xfrm>
                <a:off x="-425" y="339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9" name="Freeform 9454"/>
              <p:cNvSpPr>
                <a:spLocks noEditPoints="1"/>
              </p:cNvSpPr>
              <p:nvPr/>
            </p:nvSpPr>
            <p:spPr bwMode="auto">
              <a:xfrm>
                <a:off x="-423" y="3377"/>
                <a:ext cx="8" cy="14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5 h 6"/>
                  <a:gd name="T8" fmla="*/ 0 w 3"/>
                  <a:gd name="T9" fmla="*/ 5 h 6"/>
                  <a:gd name="T10" fmla="*/ 0 w 3"/>
                  <a:gd name="T11" fmla="*/ 5 h 6"/>
                  <a:gd name="T12" fmla="*/ 0 w 3"/>
                  <a:gd name="T13" fmla="*/ 5 h 6"/>
                  <a:gd name="T14" fmla="*/ 0 w 3"/>
                  <a:gd name="T15" fmla="*/ 5 h 6"/>
                  <a:gd name="T16" fmla="*/ 0 w 3"/>
                  <a:gd name="T17" fmla="*/ 5 h 6"/>
                  <a:gd name="T18" fmla="*/ 0 w 3"/>
                  <a:gd name="T19" fmla="*/ 5 h 6"/>
                  <a:gd name="T20" fmla="*/ 3 w 3"/>
                  <a:gd name="T21" fmla="*/ 1 h 6"/>
                  <a:gd name="T22" fmla="*/ 2 w 3"/>
                  <a:gd name="T23" fmla="*/ 1 h 6"/>
                  <a:gd name="T24" fmla="*/ 3 w 3"/>
                  <a:gd name="T25" fmla="*/ 1 h 6"/>
                  <a:gd name="T26" fmla="*/ 3 w 3"/>
                  <a:gd name="T27" fmla="*/ 1 h 6"/>
                  <a:gd name="T28" fmla="*/ 3 w 3"/>
                  <a:gd name="T29" fmla="*/ 1 h 6"/>
                  <a:gd name="T30" fmla="*/ 3 w 3"/>
                  <a:gd name="T31" fmla="*/ 0 h 6"/>
                  <a:gd name="T32" fmla="*/ 3 w 3"/>
                  <a:gd name="T33" fmla="*/ 1 h 6"/>
                  <a:gd name="T34" fmla="*/ 3 w 3"/>
                  <a:gd name="T35" fmla="*/ 1 h 6"/>
                  <a:gd name="T36" fmla="*/ 3 w 3"/>
                  <a:gd name="T37" fmla="*/ 0 h 6"/>
                  <a:gd name="T38" fmla="*/ 3 w 3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0" name="Freeform 9455"/>
              <p:cNvSpPr/>
              <p:nvPr/>
            </p:nvSpPr>
            <p:spPr bwMode="auto">
              <a:xfrm>
                <a:off x="-404" y="335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1" name="Freeform 9456"/>
              <p:cNvSpPr/>
              <p:nvPr/>
            </p:nvSpPr>
            <p:spPr bwMode="auto">
              <a:xfrm>
                <a:off x="-406" y="336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2" name="Freeform 9457"/>
              <p:cNvSpPr/>
              <p:nvPr/>
            </p:nvSpPr>
            <p:spPr bwMode="auto">
              <a:xfrm>
                <a:off x="-401" y="335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3" name="Rectangle 9458"/>
              <p:cNvSpPr>
                <a:spLocks noChangeArrowheads="1"/>
              </p:cNvSpPr>
              <p:nvPr/>
            </p:nvSpPr>
            <p:spPr bwMode="auto">
              <a:xfrm>
                <a:off x="-399" y="3351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4" name="Rectangle 9459"/>
              <p:cNvSpPr>
                <a:spLocks noChangeArrowheads="1"/>
              </p:cNvSpPr>
              <p:nvPr/>
            </p:nvSpPr>
            <p:spPr bwMode="auto">
              <a:xfrm>
                <a:off x="-399" y="3351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5" name="Freeform 9460"/>
              <p:cNvSpPr/>
              <p:nvPr/>
            </p:nvSpPr>
            <p:spPr bwMode="auto">
              <a:xfrm>
                <a:off x="-392" y="333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6" name="Freeform 9461"/>
              <p:cNvSpPr>
                <a:spLocks noEditPoints="1"/>
              </p:cNvSpPr>
              <p:nvPr/>
            </p:nvSpPr>
            <p:spPr bwMode="auto">
              <a:xfrm>
                <a:off x="-382" y="3311"/>
                <a:ext cx="7" cy="14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5 h 6"/>
                  <a:gd name="T8" fmla="*/ 0 w 3"/>
                  <a:gd name="T9" fmla="*/ 5 h 6"/>
                  <a:gd name="T10" fmla="*/ 3 w 3"/>
                  <a:gd name="T11" fmla="*/ 0 h 6"/>
                  <a:gd name="T12" fmla="*/ 3 w 3"/>
                  <a:gd name="T13" fmla="*/ 1 h 6"/>
                  <a:gd name="T14" fmla="*/ 3 w 3"/>
                  <a:gd name="T15" fmla="*/ 1 h 6"/>
                  <a:gd name="T16" fmla="*/ 3 w 3"/>
                  <a:gd name="T17" fmla="*/ 0 h 6"/>
                  <a:gd name="T18" fmla="*/ 3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7" name="Oval 9462"/>
              <p:cNvSpPr>
                <a:spLocks noChangeArrowheads="1"/>
              </p:cNvSpPr>
              <p:nvPr/>
            </p:nvSpPr>
            <p:spPr bwMode="auto">
              <a:xfrm>
                <a:off x="-380" y="331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8" name="Freeform 9463"/>
              <p:cNvSpPr>
                <a:spLocks noEditPoints="1"/>
              </p:cNvSpPr>
              <p:nvPr/>
            </p:nvSpPr>
            <p:spPr bwMode="auto">
              <a:xfrm>
                <a:off x="-378" y="3290"/>
                <a:ext cx="17" cy="26"/>
              </a:xfrm>
              <a:custGeom>
                <a:avLst/>
                <a:gdLst>
                  <a:gd name="T0" fmla="*/ 0 w 7"/>
                  <a:gd name="T1" fmla="*/ 11 h 11"/>
                  <a:gd name="T2" fmla="*/ 0 w 7"/>
                  <a:gd name="T3" fmla="*/ 11 h 11"/>
                  <a:gd name="T4" fmla="*/ 0 w 7"/>
                  <a:gd name="T5" fmla="*/ 11 h 11"/>
                  <a:gd name="T6" fmla="*/ 0 w 7"/>
                  <a:gd name="T7" fmla="*/ 11 h 11"/>
                  <a:gd name="T8" fmla="*/ 0 w 7"/>
                  <a:gd name="T9" fmla="*/ 11 h 11"/>
                  <a:gd name="T10" fmla="*/ 5 w 7"/>
                  <a:gd name="T11" fmla="*/ 3 h 11"/>
                  <a:gd name="T12" fmla="*/ 5 w 7"/>
                  <a:gd name="T13" fmla="*/ 3 h 11"/>
                  <a:gd name="T14" fmla="*/ 5 w 7"/>
                  <a:gd name="T15" fmla="*/ 3 h 11"/>
                  <a:gd name="T16" fmla="*/ 5 w 7"/>
                  <a:gd name="T17" fmla="*/ 3 h 11"/>
                  <a:gd name="T18" fmla="*/ 5 w 7"/>
                  <a:gd name="T19" fmla="*/ 3 h 11"/>
                  <a:gd name="T20" fmla="*/ 5 w 7"/>
                  <a:gd name="T21" fmla="*/ 2 h 11"/>
                  <a:gd name="T22" fmla="*/ 5 w 7"/>
                  <a:gd name="T23" fmla="*/ 2 h 11"/>
                  <a:gd name="T24" fmla="*/ 6 w 7"/>
                  <a:gd name="T25" fmla="*/ 2 h 11"/>
                  <a:gd name="T26" fmla="*/ 6 w 7"/>
                  <a:gd name="T27" fmla="*/ 2 h 11"/>
                  <a:gd name="T28" fmla="*/ 5 w 7"/>
                  <a:gd name="T29" fmla="*/ 2 h 11"/>
                  <a:gd name="T30" fmla="*/ 6 w 7"/>
                  <a:gd name="T31" fmla="*/ 0 h 11"/>
                  <a:gd name="T32" fmla="*/ 5 w 7"/>
                  <a:gd name="T33" fmla="*/ 2 h 11"/>
                  <a:gd name="T34" fmla="*/ 6 w 7"/>
                  <a:gd name="T35" fmla="*/ 2 h 11"/>
                  <a:gd name="T36" fmla="*/ 7 w 7"/>
                  <a:gd name="T37" fmla="*/ 0 h 11"/>
                  <a:gd name="T38" fmla="*/ 6 w 7"/>
                  <a:gd name="T3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1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6" y="1"/>
                      <a:pt x="6" y="1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9" name="Freeform 9464"/>
              <p:cNvSpPr/>
              <p:nvPr/>
            </p:nvSpPr>
            <p:spPr bwMode="auto">
              <a:xfrm>
                <a:off x="-380" y="331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0" name="Freeform 9465"/>
              <p:cNvSpPr>
                <a:spLocks noEditPoints="1"/>
              </p:cNvSpPr>
              <p:nvPr/>
            </p:nvSpPr>
            <p:spPr bwMode="auto">
              <a:xfrm>
                <a:off x="-564" y="3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1" name="Freeform 9466"/>
              <p:cNvSpPr>
                <a:spLocks noEditPoints="1"/>
              </p:cNvSpPr>
              <p:nvPr/>
            </p:nvSpPr>
            <p:spPr bwMode="auto">
              <a:xfrm>
                <a:off x="-574" y="3365"/>
                <a:ext cx="166" cy="279"/>
              </a:xfrm>
              <a:custGeom>
                <a:avLst/>
                <a:gdLst>
                  <a:gd name="T0" fmla="*/ 0 w 70"/>
                  <a:gd name="T1" fmla="*/ 118 h 118"/>
                  <a:gd name="T2" fmla="*/ 2 w 70"/>
                  <a:gd name="T3" fmla="*/ 116 h 118"/>
                  <a:gd name="T4" fmla="*/ 2 w 70"/>
                  <a:gd name="T5" fmla="*/ 114 h 118"/>
                  <a:gd name="T6" fmla="*/ 2 w 70"/>
                  <a:gd name="T7" fmla="*/ 115 h 118"/>
                  <a:gd name="T8" fmla="*/ 2 w 70"/>
                  <a:gd name="T9" fmla="*/ 114 h 118"/>
                  <a:gd name="T10" fmla="*/ 2 w 70"/>
                  <a:gd name="T11" fmla="*/ 114 h 118"/>
                  <a:gd name="T12" fmla="*/ 3 w 70"/>
                  <a:gd name="T13" fmla="*/ 113 h 118"/>
                  <a:gd name="T14" fmla="*/ 4 w 70"/>
                  <a:gd name="T15" fmla="*/ 111 h 118"/>
                  <a:gd name="T16" fmla="*/ 3 w 70"/>
                  <a:gd name="T17" fmla="*/ 112 h 118"/>
                  <a:gd name="T18" fmla="*/ 4 w 70"/>
                  <a:gd name="T19" fmla="*/ 111 h 118"/>
                  <a:gd name="T20" fmla="*/ 4 w 70"/>
                  <a:gd name="T21" fmla="*/ 111 h 118"/>
                  <a:gd name="T22" fmla="*/ 5 w 70"/>
                  <a:gd name="T23" fmla="*/ 109 h 118"/>
                  <a:gd name="T24" fmla="*/ 10 w 70"/>
                  <a:gd name="T25" fmla="*/ 101 h 118"/>
                  <a:gd name="T26" fmla="*/ 8 w 70"/>
                  <a:gd name="T27" fmla="*/ 105 h 118"/>
                  <a:gd name="T28" fmla="*/ 10 w 70"/>
                  <a:gd name="T29" fmla="*/ 101 h 118"/>
                  <a:gd name="T30" fmla="*/ 11 w 70"/>
                  <a:gd name="T31" fmla="*/ 99 h 118"/>
                  <a:gd name="T32" fmla="*/ 11 w 70"/>
                  <a:gd name="T33" fmla="*/ 99 h 118"/>
                  <a:gd name="T34" fmla="*/ 14 w 70"/>
                  <a:gd name="T35" fmla="*/ 94 h 118"/>
                  <a:gd name="T36" fmla="*/ 11 w 70"/>
                  <a:gd name="T37" fmla="*/ 99 h 118"/>
                  <a:gd name="T38" fmla="*/ 14 w 70"/>
                  <a:gd name="T39" fmla="*/ 94 h 118"/>
                  <a:gd name="T40" fmla="*/ 14 w 70"/>
                  <a:gd name="T41" fmla="*/ 93 h 118"/>
                  <a:gd name="T42" fmla="*/ 17 w 70"/>
                  <a:gd name="T43" fmla="*/ 88 h 118"/>
                  <a:gd name="T44" fmla="*/ 18 w 70"/>
                  <a:gd name="T45" fmla="*/ 86 h 118"/>
                  <a:gd name="T46" fmla="*/ 19 w 70"/>
                  <a:gd name="T47" fmla="*/ 86 h 118"/>
                  <a:gd name="T48" fmla="*/ 18 w 70"/>
                  <a:gd name="T49" fmla="*/ 86 h 118"/>
                  <a:gd name="T50" fmla="*/ 19 w 70"/>
                  <a:gd name="T51" fmla="*/ 86 h 118"/>
                  <a:gd name="T52" fmla="*/ 19 w 70"/>
                  <a:gd name="T53" fmla="*/ 86 h 118"/>
                  <a:gd name="T54" fmla="*/ 25 w 70"/>
                  <a:gd name="T55" fmla="*/ 75 h 118"/>
                  <a:gd name="T56" fmla="*/ 20 w 70"/>
                  <a:gd name="T57" fmla="*/ 84 h 118"/>
                  <a:gd name="T58" fmla="*/ 25 w 70"/>
                  <a:gd name="T59" fmla="*/ 75 h 118"/>
                  <a:gd name="T60" fmla="*/ 27 w 70"/>
                  <a:gd name="T61" fmla="*/ 72 h 118"/>
                  <a:gd name="T62" fmla="*/ 34 w 70"/>
                  <a:gd name="T63" fmla="*/ 61 h 118"/>
                  <a:gd name="T64" fmla="*/ 42 w 70"/>
                  <a:gd name="T65" fmla="*/ 47 h 118"/>
                  <a:gd name="T66" fmla="*/ 38 w 70"/>
                  <a:gd name="T67" fmla="*/ 54 h 118"/>
                  <a:gd name="T68" fmla="*/ 42 w 70"/>
                  <a:gd name="T69" fmla="*/ 47 h 118"/>
                  <a:gd name="T70" fmla="*/ 43 w 70"/>
                  <a:gd name="T71" fmla="*/ 45 h 118"/>
                  <a:gd name="T72" fmla="*/ 44 w 70"/>
                  <a:gd name="T73" fmla="*/ 44 h 118"/>
                  <a:gd name="T74" fmla="*/ 47 w 70"/>
                  <a:gd name="T75" fmla="*/ 39 h 118"/>
                  <a:gd name="T76" fmla="*/ 45 w 70"/>
                  <a:gd name="T77" fmla="*/ 42 h 118"/>
                  <a:gd name="T78" fmla="*/ 47 w 70"/>
                  <a:gd name="T79" fmla="*/ 39 h 118"/>
                  <a:gd name="T80" fmla="*/ 47 w 70"/>
                  <a:gd name="T81" fmla="*/ 38 h 118"/>
                  <a:gd name="T82" fmla="*/ 47 w 70"/>
                  <a:gd name="T83" fmla="*/ 38 h 118"/>
                  <a:gd name="T84" fmla="*/ 48 w 70"/>
                  <a:gd name="T85" fmla="*/ 36 h 118"/>
                  <a:gd name="T86" fmla="*/ 48 w 70"/>
                  <a:gd name="T87" fmla="*/ 37 h 118"/>
                  <a:gd name="T88" fmla="*/ 48 w 70"/>
                  <a:gd name="T89" fmla="*/ 36 h 118"/>
                  <a:gd name="T90" fmla="*/ 50 w 70"/>
                  <a:gd name="T91" fmla="*/ 32 h 118"/>
                  <a:gd name="T92" fmla="*/ 51 w 70"/>
                  <a:gd name="T93" fmla="*/ 32 h 118"/>
                  <a:gd name="T94" fmla="*/ 52 w 70"/>
                  <a:gd name="T95" fmla="*/ 29 h 118"/>
                  <a:gd name="T96" fmla="*/ 53 w 70"/>
                  <a:gd name="T97" fmla="*/ 30 h 118"/>
                  <a:gd name="T98" fmla="*/ 52 w 70"/>
                  <a:gd name="T99" fmla="*/ 29 h 118"/>
                  <a:gd name="T100" fmla="*/ 52 w 70"/>
                  <a:gd name="T101" fmla="*/ 29 h 118"/>
                  <a:gd name="T102" fmla="*/ 54 w 70"/>
                  <a:gd name="T103" fmla="*/ 27 h 118"/>
                  <a:gd name="T104" fmla="*/ 62 w 70"/>
                  <a:gd name="T105" fmla="*/ 13 h 118"/>
                  <a:gd name="T106" fmla="*/ 61 w 70"/>
                  <a:gd name="T107" fmla="*/ 15 h 118"/>
                  <a:gd name="T108" fmla="*/ 62 w 70"/>
                  <a:gd name="T109" fmla="*/ 13 h 118"/>
                  <a:gd name="T110" fmla="*/ 62 w 70"/>
                  <a:gd name="T111" fmla="*/ 13 h 118"/>
                  <a:gd name="T112" fmla="*/ 63 w 70"/>
                  <a:gd name="T113" fmla="*/ 13 h 118"/>
                  <a:gd name="T114" fmla="*/ 70 w 70"/>
                  <a:gd name="T115" fmla="*/ 0 h 118"/>
                  <a:gd name="T116" fmla="*/ 68 w 70"/>
                  <a:gd name="T117" fmla="*/ 3 h 118"/>
                  <a:gd name="T118" fmla="*/ 70 w 70"/>
                  <a:gd name="T11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0" h="118">
                    <a:moveTo>
                      <a:pt x="2" y="116"/>
                    </a:moveTo>
                    <a:cubicBezTo>
                      <a:pt x="1" y="116"/>
                      <a:pt x="1" y="117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" y="117"/>
                      <a:pt x="1" y="116"/>
                      <a:pt x="2" y="116"/>
                    </a:cubicBezTo>
                    <a:cubicBezTo>
                      <a:pt x="2" y="116"/>
                      <a:pt x="2" y="116"/>
                      <a:pt x="2" y="116"/>
                    </a:cubicBezTo>
                    <a:moveTo>
                      <a:pt x="2" y="114"/>
                    </a:moveTo>
                    <a:cubicBezTo>
                      <a:pt x="2" y="115"/>
                      <a:pt x="2" y="115"/>
                      <a:pt x="2" y="115"/>
                    </a:cubicBezTo>
                    <a:cubicBezTo>
                      <a:pt x="2" y="115"/>
                      <a:pt x="2" y="115"/>
                      <a:pt x="2" y="115"/>
                    </a:cubicBezTo>
                    <a:cubicBezTo>
                      <a:pt x="2" y="115"/>
                      <a:pt x="2" y="115"/>
                      <a:pt x="2" y="114"/>
                    </a:cubicBezTo>
                    <a:cubicBezTo>
                      <a:pt x="2" y="114"/>
                      <a:pt x="2" y="114"/>
                      <a:pt x="2" y="114"/>
                    </a:cubicBezTo>
                    <a:moveTo>
                      <a:pt x="3" y="113"/>
                    </a:moveTo>
                    <a:cubicBezTo>
                      <a:pt x="3" y="113"/>
                      <a:pt x="3" y="114"/>
                      <a:pt x="2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" y="114"/>
                      <a:pt x="3" y="113"/>
                      <a:pt x="3" y="113"/>
                    </a:cubicBezTo>
                    <a:cubicBezTo>
                      <a:pt x="3" y="113"/>
                      <a:pt x="3" y="113"/>
                      <a:pt x="3" y="113"/>
                    </a:cubicBezTo>
                    <a:moveTo>
                      <a:pt x="4" y="111"/>
                    </a:moveTo>
                    <a:cubicBezTo>
                      <a:pt x="4" y="112"/>
                      <a:pt x="4" y="112"/>
                      <a:pt x="3" y="112"/>
                    </a:cubicBezTo>
                    <a:cubicBezTo>
                      <a:pt x="3" y="112"/>
                      <a:pt x="3" y="112"/>
                      <a:pt x="3" y="112"/>
                    </a:cubicBezTo>
                    <a:cubicBezTo>
                      <a:pt x="4" y="112"/>
                      <a:pt x="4" y="112"/>
                      <a:pt x="4" y="111"/>
                    </a:cubicBezTo>
                    <a:cubicBezTo>
                      <a:pt x="4" y="111"/>
                      <a:pt x="4" y="111"/>
                      <a:pt x="4" y="111"/>
                    </a:cubicBezTo>
                    <a:moveTo>
                      <a:pt x="5" y="109"/>
                    </a:moveTo>
                    <a:cubicBezTo>
                      <a:pt x="5" y="110"/>
                      <a:pt x="5" y="110"/>
                      <a:pt x="4" y="111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5" y="110"/>
                      <a:pt x="5" y="110"/>
                      <a:pt x="5" y="109"/>
                    </a:cubicBezTo>
                    <a:cubicBezTo>
                      <a:pt x="5" y="109"/>
                      <a:pt x="5" y="109"/>
                      <a:pt x="5" y="109"/>
                    </a:cubicBezTo>
                    <a:moveTo>
                      <a:pt x="10" y="101"/>
                    </a:moveTo>
                    <a:cubicBezTo>
                      <a:pt x="9" y="102"/>
                      <a:pt x="8" y="104"/>
                      <a:pt x="7" y="105"/>
                    </a:cubicBezTo>
                    <a:cubicBezTo>
                      <a:pt x="8" y="105"/>
                      <a:pt x="8" y="105"/>
                      <a:pt x="8" y="105"/>
                    </a:cubicBezTo>
                    <a:cubicBezTo>
                      <a:pt x="8" y="104"/>
                      <a:pt x="9" y="102"/>
                      <a:pt x="10" y="101"/>
                    </a:cubicBezTo>
                    <a:cubicBezTo>
                      <a:pt x="10" y="101"/>
                      <a:pt x="10" y="101"/>
                      <a:pt x="10" y="101"/>
                    </a:cubicBezTo>
                    <a:moveTo>
                      <a:pt x="11" y="99"/>
                    </a:move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9"/>
                      <a:pt x="11" y="100"/>
                      <a:pt x="11" y="100"/>
                    </a:cubicBezTo>
                    <a:cubicBezTo>
                      <a:pt x="11" y="100"/>
                      <a:pt x="11" y="100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moveTo>
                      <a:pt x="14" y="94"/>
                    </a:moveTo>
                    <a:cubicBezTo>
                      <a:pt x="13" y="96"/>
                      <a:pt x="12" y="97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2" y="97"/>
                      <a:pt x="13" y="96"/>
                      <a:pt x="14" y="94"/>
                    </a:cubicBezTo>
                    <a:cubicBezTo>
                      <a:pt x="14" y="94"/>
                      <a:pt x="14" y="94"/>
                      <a:pt x="14" y="94"/>
                    </a:cubicBezTo>
                    <a:moveTo>
                      <a:pt x="17" y="88"/>
                    </a:moveTo>
                    <a:cubicBezTo>
                      <a:pt x="16" y="90"/>
                      <a:pt x="15" y="91"/>
                      <a:pt x="14" y="93"/>
                    </a:cubicBezTo>
                    <a:cubicBezTo>
                      <a:pt x="14" y="93"/>
                      <a:pt x="15" y="93"/>
                      <a:pt x="15" y="93"/>
                    </a:cubicBezTo>
                    <a:cubicBezTo>
                      <a:pt x="16" y="92"/>
                      <a:pt x="17" y="90"/>
                      <a:pt x="17" y="88"/>
                    </a:cubicBezTo>
                    <a:cubicBezTo>
                      <a:pt x="17" y="88"/>
                      <a:pt x="17" y="88"/>
                      <a:pt x="17" y="88"/>
                    </a:cubicBezTo>
                    <a:moveTo>
                      <a:pt x="18" y="86"/>
                    </a:moveTo>
                    <a:cubicBezTo>
                      <a:pt x="18" y="86"/>
                      <a:pt x="18" y="86"/>
                      <a:pt x="18" y="86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9" y="86"/>
                      <a:pt x="18" y="86"/>
                      <a:pt x="18" y="86"/>
                    </a:cubicBezTo>
                    <a:moveTo>
                      <a:pt x="19" y="86"/>
                    </a:moveTo>
                    <a:cubicBezTo>
                      <a:pt x="19" y="86"/>
                      <a:pt x="19" y="86"/>
                      <a:pt x="19" y="86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19" y="86"/>
                      <a:pt x="19" y="86"/>
                      <a:pt x="19" y="86"/>
                    </a:cubicBezTo>
                    <a:moveTo>
                      <a:pt x="25" y="75"/>
                    </a:moveTo>
                    <a:cubicBezTo>
                      <a:pt x="23" y="78"/>
                      <a:pt x="22" y="81"/>
                      <a:pt x="2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2" y="81"/>
                      <a:pt x="24" y="78"/>
                      <a:pt x="26" y="75"/>
                    </a:cubicBezTo>
                    <a:cubicBezTo>
                      <a:pt x="25" y="75"/>
                      <a:pt x="25" y="75"/>
                      <a:pt x="25" y="75"/>
                    </a:cubicBezTo>
                    <a:moveTo>
                      <a:pt x="33" y="61"/>
                    </a:moveTo>
                    <a:cubicBezTo>
                      <a:pt x="31" y="65"/>
                      <a:pt x="29" y="68"/>
                      <a:pt x="27" y="72"/>
                    </a:cubicBezTo>
                    <a:cubicBezTo>
                      <a:pt x="27" y="72"/>
                      <a:pt x="27" y="72"/>
                      <a:pt x="27" y="72"/>
                    </a:cubicBezTo>
                    <a:cubicBezTo>
                      <a:pt x="29" y="69"/>
                      <a:pt x="31" y="65"/>
                      <a:pt x="34" y="61"/>
                    </a:cubicBezTo>
                    <a:cubicBezTo>
                      <a:pt x="34" y="61"/>
                      <a:pt x="33" y="61"/>
                      <a:pt x="33" y="61"/>
                    </a:cubicBezTo>
                    <a:moveTo>
                      <a:pt x="42" y="47"/>
                    </a:moveTo>
                    <a:cubicBezTo>
                      <a:pt x="40" y="49"/>
                      <a:pt x="39" y="52"/>
                      <a:pt x="38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9" y="52"/>
                      <a:pt x="41" y="50"/>
                      <a:pt x="42" y="47"/>
                    </a:cubicBezTo>
                    <a:cubicBezTo>
                      <a:pt x="42" y="47"/>
                      <a:pt x="42" y="47"/>
                      <a:pt x="42" y="47"/>
                    </a:cubicBezTo>
                    <a:moveTo>
                      <a:pt x="44" y="44"/>
                    </a:moveTo>
                    <a:cubicBezTo>
                      <a:pt x="43" y="44"/>
                      <a:pt x="43" y="45"/>
                      <a:pt x="43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3" y="45"/>
                      <a:pt x="44" y="44"/>
                      <a:pt x="44" y="44"/>
                    </a:cubicBezTo>
                    <a:cubicBezTo>
                      <a:pt x="44" y="44"/>
                      <a:pt x="44" y="44"/>
                      <a:pt x="44" y="44"/>
                    </a:cubicBezTo>
                    <a:moveTo>
                      <a:pt x="47" y="39"/>
                    </a:moveTo>
                    <a:cubicBezTo>
                      <a:pt x="46" y="40"/>
                      <a:pt x="45" y="41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40"/>
                      <a:pt x="47" y="39"/>
                    </a:cubicBezTo>
                    <a:cubicBezTo>
                      <a:pt x="47" y="39"/>
                      <a:pt x="47" y="39"/>
                      <a:pt x="47" y="39"/>
                    </a:cubicBezTo>
                    <a:moveTo>
                      <a:pt x="47" y="38"/>
                    </a:move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38"/>
                      <a:pt x="47" y="38"/>
                      <a:pt x="47" y="38"/>
                    </a:cubicBezTo>
                    <a:moveTo>
                      <a:pt x="48" y="36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48" y="37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moveTo>
                      <a:pt x="51" y="32"/>
                    </a:moveTo>
                    <a:cubicBezTo>
                      <a:pt x="51" y="32"/>
                      <a:pt x="51" y="32"/>
                      <a:pt x="50" y="32"/>
                    </a:cubicBezTo>
                    <a:cubicBezTo>
                      <a:pt x="51" y="32"/>
                      <a:pt x="51" y="32"/>
                      <a:pt x="51" y="33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moveTo>
                      <a:pt x="52" y="29"/>
                    </a:move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30"/>
                      <a:pt x="52" y="30"/>
                      <a:pt x="53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52" y="29"/>
                      <a:pt x="52" y="29"/>
                      <a:pt x="52" y="29"/>
                    </a:cubicBezTo>
                    <a:moveTo>
                      <a:pt x="54" y="26"/>
                    </a:moveTo>
                    <a:cubicBezTo>
                      <a:pt x="53" y="27"/>
                      <a:pt x="53" y="28"/>
                      <a:pt x="52" y="29"/>
                    </a:cubicBezTo>
                    <a:cubicBezTo>
                      <a:pt x="52" y="29"/>
                      <a:pt x="53" y="30"/>
                      <a:pt x="53" y="30"/>
                    </a:cubicBezTo>
                    <a:cubicBezTo>
                      <a:pt x="53" y="29"/>
                      <a:pt x="54" y="28"/>
                      <a:pt x="54" y="27"/>
                    </a:cubicBezTo>
                    <a:cubicBezTo>
                      <a:pt x="54" y="26"/>
                      <a:pt x="54" y="26"/>
                      <a:pt x="54" y="26"/>
                    </a:cubicBezTo>
                    <a:moveTo>
                      <a:pt x="62" y="13"/>
                    </a:moveTo>
                    <a:cubicBezTo>
                      <a:pt x="62" y="14"/>
                      <a:pt x="61" y="14"/>
                      <a:pt x="61" y="15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2" y="14"/>
                      <a:pt x="62" y="14"/>
                      <a:pt x="63" y="13"/>
                    </a:cubicBezTo>
                    <a:cubicBezTo>
                      <a:pt x="62" y="13"/>
                      <a:pt x="62" y="13"/>
                      <a:pt x="62" y="13"/>
                    </a:cubicBezTo>
                    <a:moveTo>
                      <a:pt x="62" y="13"/>
                    </a:move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13"/>
                      <a:pt x="62" y="13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13"/>
                      <a:pt x="62" y="13"/>
                      <a:pt x="62" y="13"/>
                    </a:cubicBezTo>
                    <a:moveTo>
                      <a:pt x="70" y="0"/>
                    </a:moveTo>
                    <a:cubicBezTo>
                      <a:pt x="69" y="1"/>
                      <a:pt x="69" y="2"/>
                      <a:pt x="68" y="3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69" y="2"/>
                      <a:pt x="70" y="1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2" name="Freeform 9467"/>
              <p:cNvSpPr>
                <a:spLocks noEditPoints="1"/>
              </p:cNvSpPr>
              <p:nvPr/>
            </p:nvSpPr>
            <p:spPr bwMode="auto">
              <a:xfrm>
                <a:off x="-361" y="3115"/>
                <a:ext cx="104" cy="175"/>
              </a:xfrm>
              <a:custGeom>
                <a:avLst/>
                <a:gdLst>
                  <a:gd name="T0" fmla="*/ 0 w 44"/>
                  <a:gd name="T1" fmla="*/ 74 h 74"/>
                  <a:gd name="T2" fmla="*/ 0 w 44"/>
                  <a:gd name="T3" fmla="*/ 73 h 74"/>
                  <a:gd name="T4" fmla="*/ 4 w 44"/>
                  <a:gd name="T5" fmla="*/ 67 h 74"/>
                  <a:gd name="T6" fmla="*/ 4 w 44"/>
                  <a:gd name="T7" fmla="*/ 67 h 74"/>
                  <a:gd name="T8" fmla="*/ 4 w 44"/>
                  <a:gd name="T9" fmla="*/ 67 h 74"/>
                  <a:gd name="T10" fmla="*/ 8 w 44"/>
                  <a:gd name="T11" fmla="*/ 59 h 74"/>
                  <a:gd name="T12" fmla="*/ 8 w 44"/>
                  <a:gd name="T13" fmla="*/ 60 h 74"/>
                  <a:gd name="T14" fmla="*/ 8 w 44"/>
                  <a:gd name="T15" fmla="*/ 59 h 74"/>
                  <a:gd name="T16" fmla="*/ 9 w 44"/>
                  <a:gd name="T17" fmla="*/ 58 h 74"/>
                  <a:gd name="T18" fmla="*/ 9 w 44"/>
                  <a:gd name="T19" fmla="*/ 58 h 74"/>
                  <a:gd name="T20" fmla="*/ 12 w 44"/>
                  <a:gd name="T21" fmla="*/ 53 h 74"/>
                  <a:gd name="T22" fmla="*/ 12 w 44"/>
                  <a:gd name="T23" fmla="*/ 54 h 74"/>
                  <a:gd name="T24" fmla="*/ 12 w 44"/>
                  <a:gd name="T25" fmla="*/ 53 h 74"/>
                  <a:gd name="T26" fmla="*/ 13 w 44"/>
                  <a:gd name="T27" fmla="*/ 52 h 74"/>
                  <a:gd name="T28" fmla="*/ 13 w 44"/>
                  <a:gd name="T29" fmla="*/ 51 h 74"/>
                  <a:gd name="T30" fmla="*/ 14 w 44"/>
                  <a:gd name="T31" fmla="*/ 49 h 74"/>
                  <a:gd name="T32" fmla="*/ 14 w 44"/>
                  <a:gd name="T33" fmla="*/ 51 h 74"/>
                  <a:gd name="T34" fmla="*/ 14 w 44"/>
                  <a:gd name="T35" fmla="*/ 49 h 74"/>
                  <a:gd name="T36" fmla="*/ 14 w 44"/>
                  <a:gd name="T37" fmla="*/ 49 h 74"/>
                  <a:gd name="T38" fmla="*/ 15 w 44"/>
                  <a:gd name="T39" fmla="*/ 49 h 74"/>
                  <a:gd name="T40" fmla="*/ 16 w 44"/>
                  <a:gd name="T41" fmla="*/ 47 h 74"/>
                  <a:gd name="T42" fmla="*/ 16 w 44"/>
                  <a:gd name="T43" fmla="*/ 48 h 74"/>
                  <a:gd name="T44" fmla="*/ 16 w 44"/>
                  <a:gd name="T45" fmla="*/ 47 h 74"/>
                  <a:gd name="T46" fmla="*/ 21 w 44"/>
                  <a:gd name="T47" fmla="*/ 39 h 74"/>
                  <a:gd name="T48" fmla="*/ 23 w 44"/>
                  <a:gd name="T49" fmla="*/ 35 h 74"/>
                  <a:gd name="T50" fmla="*/ 28 w 44"/>
                  <a:gd name="T51" fmla="*/ 27 h 74"/>
                  <a:gd name="T52" fmla="*/ 26 w 44"/>
                  <a:gd name="T53" fmla="*/ 31 h 74"/>
                  <a:gd name="T54" fmla="*/ 28 w 44"/>
                  <a:gd name="T55" fmla="*/ 27 h 74"/>
                  <a:gd name="T56" fmla="*/ 34 w 44"/>
                  <a:gd name="T57" fmla="*/ 17 h 74"/>
                  <a:gd name="T58" fmla="*/ 38 w 44"/>
                  <a:gd name="T59" fmla="*/ 11 h 74"/>
                  <a:gd name="T60" fmla="*/ 44 w 44"/>
                  <a:gd name="T61" fmla="*/ 0 h 74"/>
                  <a:gd name="T62" fmla="*/ 40 w 44"/>
                  <a:gd name="T63" fmla="*/ 7 h 74"/>
                  <a:gd name="T64" fmla="*/ 44 w 44"/>
                  <a:gd name="T6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" h="74">
                    <a:moveTo>
                      <a:pt x="0" y="73"/>
                    </a:moveTo>
                    <a:cubicBezTo>
                      <a:pt x="0" y="73"/>
                      <a:pt x="0" y="7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moveTo>
                      <a:pt x="4" y="67"/>
                    </a:moveTo>
                    <a:cubicBezTo>
                      <a:pt x="4" y="67"/>
                      <a:pt x="4" y="67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moveTo>
                      <a:pt x="8" y="59"/>
                    </a:moveTo>
                    <a:cubicBezTo>
                      <a:pt x="8" y="59"/>
                      <a:pt x="8" y="59"/>
                      <a:pt x="8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60"/>
                      <a:pt x="9" y="60"/>
                      <a:pt x="9" y="59"/>
                    </a:cubicBezTo>
                    <a:cubicBezTo>
                      <a:pt x="9" y="59"/>
                      <a:pt x="8" y="59"/>
                      <a:pt x="8" y="59"/>
                    </a:cubicBezTo>
                    <a:moveTo>
                      <a:pt x="9" y="58"/>
                    </a:moveTo>
                    <a:cubicBezTo>
                      <a:pt x="9" y="58"/>
                      <a:pt x="9" y="58"/>
                      <a:pt x="9" y="58"/>
                    </a:cubicBezTo>
                    <a:cubicBezTo>
                      <a:pt x="9" y="58"/>
                      <a:pt x="9" y="59"/>
                      <a:pt x="9" y="59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8"/>
                      <a:pt x="9" y="58"/>
                      <a:pt x="9" y="58"/>
                    </a:cubicBezTo>
                    <a:moveTo>
                      <a:pt x="12" y="53"/>
                    </a:moveTo>
                    <a:cubicBezTo>
                      <a:pt x="12" y="54"/>
                      <a:pt x="12" y="54"/>
                      <a:pt x="11" y="54"/>
                    </a:cubicBezTo>
                    <a:cubicBezTo>
                      <a:pt x="11" y="54"/>
                      <a:pt x="12" y="54"/>
                      <a:pt x="12" y="54"/>
                    </a:cubicBezTo>
                    <a:cubicBezTo>
                      <a:pt x="12" y="54"/>
                      <a:pt x="12" y="54"/>
                      <a:pt x="12" y="53"/>
                    </a:cubicBezTo>
                    <a:cubicBezTo>
                      <a:pt x="12" y="53"/>
                      <a:pt x="12" y="53"/>
                      <a:pt x="12" y="53"/>
                    </a:cubicBezTo>
                    <a:moveTo>
                      <a:pt x="13" y="51"/>
                    </a:move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1"/>
                    </a:cubicBezTo>
                    <a:cubicBezTo>
                      <a:pt x="13" y="51"/>
                      <a:pt x="13" y="51"/>
                      <a:pt x="13" y="51"/>
                    </a:cubicBezTo>
                    <a:moveTo>
                      <a:pt x="14" y="49"/>
                    </a:moveTo>
                    <a:cubicBezTo>
                      <a:pt x="14" y="50"/>
                      <a:pt x="14" y="50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0"/>
                      <a:pt x="14" y="50"/>
                      <a:pt x="15" y="50"/>
                    </a:cubicBezTo>
                    <a:cubicBezTo>
                      <a:pt x="14" y="50"/>
                      <a:pt x="14" y="50"/>
                      <a:pt x="14" y="49"/>
                    </a:cubicBezTo>
                    <a:moveTo>
                      <a:pt x="15" y="49"/>
                    </a:moveTo>
                    <a:cubicBezTo>
                      <a:pt x="15" y="49"/>
                      <a:pt x="15" y="49"/>
                      <a:pt x="14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moveTo>
                      <a:pt x="16" y="47"/>
                    </a:moveTo>
                    <a:cubicBezTo>
                      <a:pt x="16" y="47"/>
                      <a:pt x="16" y="47"/>
                      <a:pt x="15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moveTo>
                      <a:pt x="23" y="35"/>
                    </a:moveTo>
                    <a:cubicBezTo>
                      <a:pt x="22" y="36"/>
                      <a:pt x="22" y="37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38"/>
                      <a:pt x="23" y="36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28" y="27"/>
                    </a:moveTo>
                    <a:cubicBezTo>
                      <a:pt x="27" y="28"/>
                      <a:pt x="27" y="29"/>
                      <a:pt x="26" y="30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29"/>
                      <a:pt x="28" y="28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moveTo>
                      <a:pt x="37" y="11"/>
                    </a:moveTo>
                    <a:cubicBezTo>
                      <a:pt x="36" y="13"/>
                      <a:pt x="35" y="15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5" y="15"/>
                      <a:pt x="37" y="13"/>
                      <a:pt x="38" y="11"/>
                    </a:cubicBezTo>
                    <a:cubicBezTo>
                      <a:pt x="37" y="11"/>
                      <a:pt x="37" y="11"/>
                      <a:pt x="37" y="11"/>
                    </a:cubicBezTo>
                    <a:moveTo>
                      <a:pt x="44" y="0"/>
                    </a:moveTo>
                    <a:cubicBezTo>
                      <a:pt x="43" y="2"/>
                      <a:pt x="41" y="5"/>
                      <a:pt x="40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2" y="5"/>
                      <a:pt x="43" y="3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3" name="Freeform 9468"/>
              <p:cNvSpPr>
                <a:spLocks noEditPoints="1"/>
              </p:cNvSpPr>
              <p:nvPr/>
            </p:nvSpPr>
            <p:spPr bwMode="auto">
              <a:xfrm>
                <a:off x="-319" y="3103"/>
                <a:ext cx="69" cy="111"/>
              </a:xfrm>
              <a:custGeom>
                <a:avLst/>
                <a:gdLst>
                  <a:gd name="T0" fmla="*/ 3 w 29"/>
                  <a:gd name="T1" fmla="*/ 43 h 47"/>
                  <a:gd name="T2" fmla="*/ 0 w 29"/>
                  <a:gd name="T3" fmla="*/ 47 h 47"/>
                  <a:gd name="T4" fmla="*/ 3 w 29"/>
                  <a:gd name="T5" fmla="*/ 43 h 47"/>
                  <a:gd name="T6" fmla="*/ 3 w 29"/>
                  <a:gd name="T7" fmla="*/ 43 h 47"/>
                  <a:gd name="T8" fmla="*/ 7 w 29"/>
                  <a:gd name="T9" fmla="*/ 35 h 47"/>
                  <a:gd name="T10" fmla="*/ 5 w 29"/>
                  <a:gd name="T11" fmla="*/ 40 h 47"/>
                  <a:gd name="T12" fmla="*/ 5 w 29"/>
                  <a:gd name="T13" fmla="*/ 40 h 47"/>
                  <a:gd name="T14" fmla="*/ 7 w 29"/>
                  <a:gd name="T15" fmla="*/ 35 h 47"/>
                  <a:gd name="T16" fmla="*/ 7 w 29"/>
                  <a:gd name="T17" fmla="*/ 35 h 47"/>
                  <a:gd name="T18" fmla="*/ 16 w 29"/>
                  <a:gd name="T19" fmla="*/ 22 h 47"/>
                  <a:gd name="T20" fmla="*/ 10 w 29"/>
                  <a:gd name="T21" fmla="*/ 31 h 47"/>
                  <a:gd name="T22" fmla="*/ 10 w 29"/>
                  <a:gd name="T23" fmla="*/ 31 h 47"/>
                  <a:gd name="T24" fmla="*/ 16 w 29"/>
                  <a:gd name="T25" fmla="*/ 22 h 47"/>
                  <a:gd name="T26" fmla="*/ 16 w 29"/>
                  <a:gd name="T27" fmla="*/ 22 h 47"/>
                  <a:gd name="T28" fmla="*/ 21 w 29"/>
                  <a:gd name="T29" fmla="*/ 12 h 47"/>
                  <a:gd name="T30" fmla="*/ 19 w 29"/>
                  <a:gd name="T31" fmla="*/ 16 h 47"/>
                  <a:gd name="T32" fmla="*/ 19 w 29"/>
                  <a:gd name="T33" fmla="*/ 16 h 47"/>
                  <a:gd name="T34" fmla="*/ 22 w 29"/>
                  <a:gd name="T35" fmla="*/ 12 h 47"/>
                  <a:gd name="T36" fmla="*/ 21 w 29"/>
                  <a:gd name="T37" fmla="*/ 12 h 47"/>
                  <a:gd name="T38" fmla="*/ 29 w 29"/>
                  <a:gd name="T39" fmla="*/ 0 h 47"/>
                  <a:gd name="T40" fmla="*/ 29 w 29"/>
                  <a:gd name="T41" fmla="*/ 0 h 47"/>
                  <a:gd name="T42" fmla="*/ 26 w 29"/>
                  <a:gd name="T43" fmla="*/ 5 h 47"/>
                  <a:gd name="T44" fmla="*/ 26 w 29"/>
                  <a:gd name="T45" fmla="*/ 5 h 47"/>
                  <a:gd name="T46" fmla="*/ 29 w 29"/>
                  <a:gd name="T47" fmla="*/ 0 h 47"/>
                  <a:gd name="T48" fmla="*/ 29 w 29"/>
                  <a:gd name="T4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" h="47">
                    <a:moveTo>
                      <a:pt x="3" y="43"/>
                    </a:moveTo>
                    <a:cubicBezTo>
                      <a:pt x="2" y="45"/>
                      <a:pt x="1" y="46"/>
                      <a:pt x="0" y="47"/>
                    </a:cubicBezTo>
                    <a:cubicBezTo>
                      <a:pt x="1" y="46"/>
                      <a:pt x="2" y="45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moveTo>
                      <a:pt x="7" y="35"/>
                    </a:moveTo>
                    <a:cubicBezTo>
                      <a:pt x="7" y="37"/>
                      <a:pt x="6" y="3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6" y="38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moveTo>
                      <a:pt x="16" y="22"/>
                    </a:moveTo>
                    <a:cubicBezTo>
                      <a:pt x="14" y="25"/>
                      <a:pt x="12" y="28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2" y="28"/>
                      <a:pt x="14" y="25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moveTo>
                      <a:pt x="21" y="12"/>
                    </a:moveTo>
                    <a:cubicBezTo>
                      <a:pt x="21" y="13"/>
                      <a:pt x="20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5"/>
                      <a:pt x="21" y="13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29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8" y="2"/>
                      <a:pt x="27" y="3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4" name="Freeform 9469"/>
              <p:cNvSpPr>
                <a:spLocks noEditPoints="1"/>
              </p:cNvSpPr>
              <p:nvPr/>
            </p:nvSpPr>
            <p:spPr bwMode="auto">
              <a:xfrm>
                <a:off x="-311" y="3115"/>
                <a:ext cx="54" cy="90"/>
              </a:xfrm>
              <a:custGeom>
                <a:avLst/>
                <a:gdLst>
                  <a:gd name="T0" fmla="*/ 2 w 23"/>
                  <a:gd name="T1" fmla="*/ 35 h 38"/>
                  <a:gd name="T2" fmla="*/ 0 w 23"/>
                  <a:gd name="T3" fmla="*/ 38 h 38"/>
                  <a:gd name="T4" fmla="*/ 0 w 23"/>
                  <a:gd name="T5" fmla="*/ 38 h 38"/>
                  <a:gd name="T6" fmla="*/ 2 w 23"/>
                  <a:gd name="T7" fmla="*/ 35 h 38"/>
                  <a:gd name="T8" fmla="*/ 2 w 23"/>
                  <a:gd name="T9" fmla="*/ 35 h 38"/>
                  <a:gd name="T10" fmla="*/ 7 w 23"/>
                  <a:gd name="T11" fmla="*/ 26 h 38"/>
                  <a:gd name="T12" fmla="*/ 4 w 23"/>
                  <a:gd name="T13" fmla="*/ 30 h 38"/>
                  <a:gd name="T14" fmla="*/ 4 w 23"/>
                  <a:gd name="T15" fmla="*/ 30 h 38"/>
                  <a:gd name="T16" fmla="*/ 7 w 23"/>
                  <a:gd name="T17" fmla="*/ 26 h 38"/>
                  <a:gd name="T18" fmla="*/ 7 w 23"/>
                  <a:gd name="T19" fmla="*/ 26 h 38"/>
                  <a:gd name="T20" fmla="*/ 12 w 23"/>
                  <a:gd name="T21" fmla="*/ 14 h 38"/>
                  <a:gd name="T22" fmla="*/ 12 w 23"/>
                  <a:gd name="T23" fmla="*/ 14 h 38"/>
                  <a:gd name="T24" fmla="*/ 12 w 23"/>
                  <a:gd name="T25" fmla="*/ 14 h 38"/>
                  <a:gd name="T26" fmla="*/ 16 w 23"/>
                  <a:gd name="T27" fmla="*/ 11 h 38"/>
                  <a:gd name="T28" fmla="*/ 16 w 23"/>
                  <a:gd name="T29" fmla="*/ 11 h 38"/>
                  <a:gd name="T30" fmla="*/ 13 w 23"/>
                  <a:gd name="T31" fmla="*/ 17 h 38"/>
                  <a:gd name="T32" fmla="*/ 13 w 23"/>
                  <a:gd name="T33" fmla="*/ 17 h 38"/>
                  <a:gd name="T34" fmla="*/ 16 w 23"/>
                  <a:gd name="T35" fmla="*/ 11 h 38"/>
                  <a:gd name="T36" fmla="*/ 16 w 23"/>
                  <a:gd name="T37" fmla="*/ 11 h 38"/>
                  <a:gd name="T38" fmla="*/ 23 w 23"/>
                  <a:gd name="T39" fmla="*/ 0 h 38"/>
                  <a:gd name="T40" fmla="*/ 18 w 23"/>
                  <a:gd name="T41" fmla="*/ 7 h 38"/>
                  <a:gd name="T42" fmla="*/ 19 w 23"/>
                  <a:gd name="T43" fmla="*/ 7 h 38"/>
                  <a:gd name="T44" fmla="*/ 21 w 23"/>
                  <a:gd name="T45" fmla="*/ 3 h 38"/>
                  <a:gd name="T46" fmla="*/ 23 w 23"/>
                  <a:gd name="T47" fmla="*/ 0 h 38"/>
                  <a:gd name="T48" fmla="*/ 23 w 23"/>
                  <a:gd name="T4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" h="38">
                    <a:moveTo>
                      <a:pt x="2" y="35"/>
                    </a:moveTo>
                    <a:cubicBezTo>
                      <a:pt x="1" y="36"/>
                      <a:pt x="0" y="37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7"/>
                      <a:pt x="1" y="36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moveTo>
                      <a:pt x="7" y="26"/>
                    </a:moveTo>
                    <a:cubicBezTo>
                      <a:pt x="6" y="28"/>
                      <a:pt x="5" y="29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5" y="29"/>
                      <a:pt x="6" y="28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12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5"/>
                      <a:pt x="15" y="13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23" y="0"/>
                    </a:moveTo>
                    <a:cubicBezTo>
                      <a:pt x="21" y="2"/>
                      <a:pt x="20" y="5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6"/>
                      <a:pt x="20" y="4"/>
                      <a:pt x="21" y="3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5" name="Freeform 9470"/>
              <p:cNvSpPr>
                <a:spLocks noEditPoints="1"/>
              </p:cNvSpPr>
              <p:nvPr/>
            </p:nvSpPr>
            <p:spPr bwMode="auto">
              <a:xfrm>
                <a:off x="-347" y="3221"/>
                <a:ext cx="17" cy="26"/>
              </a:xfrm>
              <a:custGeom>
                <a:avLst/>
                <a:gdLst>
                  <a:gd name="T0" fmla="*/ 0 w 7"/>
                  <a:gd name="T1" fmla="*/ 10 h 11"/>
                  <a:gd name="T2" fmla="*/ 0 w 7"/>
                  <a:gd name="T3" fmla="*/ 11 h 11"/>
                  <a:gd name="T4" fmla="*/ 0 w 7"/>
                  <a:gd name="T5" fmla="*/ 11 h 11"/>
                  <a:gd name="T6" fmla="*/ 1 w 7"/>
                  <a:gd name="T7" fmla="*/ 11 h 11"/>
                  <a:gd name="T8" fmla="*/ 0 w 7"/>
                  <a:gd name="T9" fmla="*/ 10 h 11"/>
                  <a:gd name="T10" fmla="*/ 1 w 7"/>
                  <a:gd name="T11" fmla="*/ 9 h 11"/>
                  <a:gd name="T12" fmla="*/ 1 w 7"/>
                  <a:gd name="T13" fmla="*/ 10 h 11"/>
                  <a:gd name="T14" fmla="*/ 1 w 7"/>
                  <a:gd name="T15" fmla="*/ 10 h 11"/>
                  <a:gd name="T16" fmla="*/ 1 w 7"/>
                  <a:gd name="T17" fmla="*/ 10 h 11"/>
                  <a:gd name="T18" fmla="*/ 1 w 7"/>
                  <a:gd name="T19" fmla="*/ 9 h 11"/>
                  <a:gd name="T20" fmla="*/ 2 w 7"/>
                  <a:gd name="T21" fmla="*/ 7 h 11"/>
                  <a:gd name="T22" fmla="*/ 2 w 7"/>
                  <a:gd name="T23" fmla="*/ 9 h 11"/>
                  <a:gd name="T24" fmla="*/ 2 w 7"/>
                  <a:gd name="T25" fmla="*/ 9 h 11"/>
                  <a:gd name="T26" fmla="*/ 2 w 7"/>
                  <a:gd name="T27" fmla="*/ 8 h 11"/>
                  <a:gd name="T28" fmla="*/ 2 w 7"/>
                  <a:gd name="T29" fmla="*/ 7 h 11"/>
                  <a:gd name="T30" fmla="*/ 4 w 7"/>
                  <a:gd name="T31" fmla="*/ 5 h 11"/>
                  <a:gd name="T32" fmla="*/ 3 w 7"/>
                  <a:gd name="T33" fmla="*/ 7 h 11"/>
                  <a:gd name="T34" fmla="*/ 3 w 7"/>
                  <a:gd name="T35" fmla="*/ 7 h 11"/>
                  <a:gd name="T36" fmla="*/ 4 w 7"/>
                  <a:gd name="T37" fmla="*/ 5 h 11"/>
                  <a:gd name="T38" fmla="*/ 4 w 7"/>
                  <a:gd name="T39" fmla="*/ 5 h 11"/>
                  <a:gd name="T40" fmla="*/ 5 w 7"/>
                  <a:gd name="T41" fmla="*/ 4 h 11"/>
                  <a:gd name="T42" fmla="*/ 4 w 7"/>
                  <a:gd name="T43" fmla="*/ 4 h 11"/>
                  <a:gd name="T44" fmla="*/ 4 w 7"/>
                  <a:gd name="T45" fmla="*/ 4 h 11"/>
                  <a:gd name="T46" fmla="*/ 5 w 7"/>
                  <a:gd name="T47" fmla="*/ 4 h 11"/>
                  <a:gd name="T48" fmla="*/ 5 w 7"/>
                  <a:gd name="T49" fmla="*/ 4 h 11"/>
                  <a:gd name="T50" fmla="*/ 5 w 7"/>
                  <a:gd name="T51" fmla="*/ 2 h 11"/>
                  <a:gd name="T52" fmla="*/ 5 w 7"/>
                  <a:gd name="T53" fmla="*/ 3 h 11"/>
                  <a:gd name="T54" fmla="*/ 5 w 7"/>
                  <a:gd name="T55" fmla="*/ 3 h 11"/>
                  <a:gd name="T56" fmla="*/ 6 w 7"/>
                  <a:gd name="T57" fmla="*/ 2 h 11"/>
                  <a:gd name="T58" fmla="*/ 5 w 7"/>
                  <a:gd name="T59" fmla="*/ 2 h 11"/>
                  <a:gd name="T60" fmla="*/ 6 w 7"/>
                  <a:gd name="T61" fmla="*/ 1 h 11"/>
                  <a:gd name="T62" fmla="*/ 6 w 7"/>
                  <a:gd name="T63" fmla="*/ 2 h 11"/>
                  <a:gd name="T64" fmla="*/ 6 w 7"/>
                  <a:gd name="T65" fmla="*/ 2 h 11"/>
                  <a:gd name="T66" fmla="*/ 7 w 7"/>
                  <a:gd name="T67" fmla="*/ 1 h 11"/>
                  <a:gd name="T68" fmla="*/ 6 w 7"/>
                  <a:gd name="T69" fmla="*/ 1 h 11"/>
                  <a:gd name="T70" fmla="*/ 7 w 7"/>
                  <a:gd name="T71" fmla="*/ 0 h 11"/>
                  <a:gd name="T72" fmla="*/ 7 w 7"/>
                  <a:gd name="T73" fmla="*/ 0 h 11"/>
                  <a:gd name="T74" fmla="*/ 7 w 7"/>
                  <a:gd name="T75" fmla="*/ 0 h 11"/>
                  <a:gd name="T76" fmla="*/ 7 w 7"/>
                  <a:gd name="T7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" h="11"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0" y="10"/>
                    </a:cubicBezTo>
                    <a:moveTo>
                      <a:pt x="1" y="9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9"/>
                      <a:pt x="1" y="9"/>
                    </a:cubicBezTo>
                    <a:moveTo>
                      <a:pt x="2" y="7"/>
                    </a:moveTo>
                    <a:cubicBezTo>
                      <a:pt x="2" y="8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moveTo>
                      <a:pt x="4" y="5"/>
                    </a:moveTo>
                    <a:cubicBezTo>
                      <a:pt x="3" y="6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moveTo>
                      <a:pt x="6" y="1"/>
                    </a:move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6" name="Freeform 9471"/>
              <p:cNvSpPr>
                <a:spLocks noEditPoints="1"/>
              </p:cNvSpPr>
              <p:nvPr/>
            </p:nvSpPr>
            <p:spPr bwMode="auto">
              <a:xfrm>
                <a:off x="-347" y="3242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1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  <a:gd name="T10" fmla="*/ 2 w 2"/>
                  <a:gd name="T11" fmla="*/ 0 h 2"/>
                  <a:gd name="T12" fmla="*/ 1 w 2"/>
                  <a:gd name="T13" fmla="*/ 0 h 2"/>
                  <a:gd name="T14" fmla="*/ 1 w 2"/>
                  <a:gd name="T15" fmla="*/ 1 h 2"/>
                  <a:gd name="T16" fmla="*/ 2 w 2"/>
                  <a:gd name="T17" fmla="*/ 0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7" name="Freeform 9472"/>
              <p:cNvSpPr>
                <a:spLocks noEditPoints="1"/>
              </p:cNvSpPr>
              <p:nvPr/>
            </p:nvSpPr>
            <p:spPr bwMode="auto">
              <a:xfrm>
                <a:off x="-356" y="3250"/>
                <a:ext cx="9" cy="14"/>
              </a:xfrm>
              <a:custGeom>
                <a:avLst/>
                <a:gdLst>
                  <a:gd name="T0" fmla="*/ 1 w 4"/>
                  <a:gd name="T1" fmla="*/ 3 h 6"/>
                  <a:gd name="T2" fmla="*/ 0 w 4"/>
                  <a:gd name="T3" fmla="*/ 5 h 6"/>
                  <a:gd name="T4" fmla="*/ 0 w 4"/>
                  <a:gd name="T5" fmla="*/ 6 h 6"/>
                  <a:gd name="T6" fmla="*/ 2 w 4"/>
                  <a:gd name="T7" fmla="*/ 4 h 6"/>
                  <a:gd name="T8" fmla="*/ 1 w 4"/>
                  <a:gd name="T9" fmla="*/ 3 h 6"/>
                  <a:gd name="T10" fmla="*/ 3 w 4"/>
                  <a:gd name="T11" fmla="*/ 1 h 6"/>
                  <a:gd name="T12" fmla="*/ 3 w 4"/>
                  <a:gd name="T13" fmla="*/ 1 h 6"/>
                  <a:gd name="T14" fmla="*/ 3 w 4"/>
                  <a:gd name="T15" fmla="*/ 2 h 6"/>
                  <a:gd name="T16" fmla="*/ 3 w 4"/>
                  <a:gd name="T17" fmla="*/ 1 h 6"/>
                  <a:gd name="T18" fmla="*/ 3 w 4"/>
                  <a:gd name="T19" fmla="*/ 1 h 6"/>
                  <a:gd name="T20" fmla="*/ 4 w 4"/>
                  <a:gd name="T21" fmla="*/ 0 h 6"/>
                  <a:gd name="T22" fmla="*/ 3 w 4"/>
                  <a:gd name="T23" fmla="*/ 0 h 6"/>
                  <a:gd name="T24" fmla="*/ 4 w 4"/>
                  <a:gd name="T25" fmla="*/ 0 h 6"/>
                  <a:gd name="T26" fmla="*/ 4 w 4"/>
                  <a:gd name="T27" fmla="*/ 0 h 6"/>
                  <a:gd name="T28" fmla="*/ 4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1" y="3"/>
                    </a:moveTo>
                    <a:cubicBezTo>
                      <a:pt x="1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8" name="Freeform 9473"/>
              <p:cNvSpPr>
                <a:spLocks noEditPoints="1"/>
              </p:cNvSpPr>
              <p:nvPr/>
            </p:nvSpPr>
            <p:spPr bwMode="auto">
              <a:xfrm>
                <a:off x="-359" y="3252"/>
                <a:ext cx="10" cy="16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7 h 7"/>
                  <a:gd name="T4" fmla="*/ 0 w 4"/>
                  <a:gd name="T5" fmla="*/ 7 h 7"/>
                  <a:gd name="T6" fmla="*/ 1 w 4"/>
                  <a:gd name="T7" fmla="*/ 5 h 7"/>
                  <a:gd name="T8" fmla="*/ 1 w 4"/>
                  <a:gd name="T9" fmla="*/ 4 h 7"/>
                  <a:gd name="T10" fmla="*/ 4 w 4"/>
                  <a:gd name="T11" fmla="*/ 0 h 7"/>
                  <a:gd name="T12" fmla="*/ 2 w 4"/>
                  <a:gd name="T13" fmla="*/ 2 h 7"/>
                  <a:gd name="T14" fmla="*/ 3 w 4"/>
                  <a:gd name="T15" fmla="*/ 3 h 7"/>
                  <a:gd name="T16" fmla="*/ 4 w 4"/>
                  <a:gd name="T17" fmla="*/ 1 h 7"/>
                  <a:gd name="T18" fmla="*/ 4 w 4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5"/>
                      <a:pt x="0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moveTo>
                      <a:pt x="4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9" name="Freeform 9474"/>
              <p:cNvSpPr>
                <a:spLocks noEditPoints="1"/>
              </p:cNvSpPr>
              <p:nvPr/>
            </p:nvSpPr>
            <p:spPr bwMode="auto">
              <a:xfrm>
                <a:off x="-368" y="3268"/>
                <a:ext cx="9" cy="15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6 h 6"/>
                  <a:gd name="T4" fmla="*/ 0 w 4"/>
                  <a:gd name="T5" fmla="*/ 6 h 6"/>
                  <a:gd name="T6" fmla="*/ 0 w 4"/>
                  <a:gd name="T7" fmla="*/ 6 h 6"/>
                  <a:gd name="T8" fmla="*/ 0 w 4"/>
                  <a:gd name="T9" fmla="*/ 6 h 6"/>
                  <a:gd name="T10" fmla="*/ 4 w 4"/>
                  <a:gd name="T11" fmla="*/ 0 h 6"/>
                  <a:gd name="T12" fmla="*/ 0 w 4"/>
                  <a:gd name="T13" fmla="*/ 6 h 6"/>
                  <a:gd name="T14" fmla="*/ 0 w 4"/>
                  <a:gd name="T15" fmla="*/ 6 h 6"/>
                  <a:gd name="T16" fmla="*/ 1 w 4"/>
                  <a:gd name="T17" fmla="*/ 4 h 6"/>
                  <a:gd name="T18" fmla="*/ 4 w 4"/>
                  <a:gd name="T19" fmla="*/ 0 h 6"/>
                  <a:gd name="T20" fmla="*/ 4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4" y="0"/>
                    </a:moveTo>
                    <a:cubicBezTo>
                      <a:pt x="2" y="2"/>
                      <a:pt x="1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0" name="Oval 9475"/>
              <p:cNvSpPr>
                <a:spLocks noChangeArrowheads="1"/>
              </p:cNvSpPr>
              <p:nvPr/>
            </p:nvSpPr>
            <p:spPr bwMode="auto">
              <a:xfrm>
                <a:off x="-359" y="326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1" name="Oval 9476"/>
              <p:cNvSpPr>
                <a:spLocks noChangeArrowheads="1"/>
              </p:cNvSpPr>
              <p:nvPr/>
            </p:nvSpPr>
            <p:spPr bwMode="auto">
              <a:xfrm>
                <a:off x="-368" y="328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2" name="Freeform 9477"/>
              <p:cNvSpPr>
                <a:spLocks noEditPoints="1"/>
              </p:cNvSpPr>
              <p:nvPr/>
            </p:nvSpPr>
            <p:spPr bwMode="auto">
              <a:xfrm>
                <a:off x="-401" y="3283"/>
                <a:ext cx="33" cy="56"/>
              </a:xfrm>
              <a:custGeom>
                <a:avLst/>
                <a:gdLst>
                  <a:gd name="T0" fmla="*/ 1 w 14"/>
                  <a:gd name="T1" fmla="*/ 21 h 24"/>
                  <a:gd name="T2" fmla="*/ 0 w 14"/>
                  <a:gd name="T3" fmla="*/ 24 h 24"/>
                  <a:gd name="T4" fmla="*/ 1 w 14"/>
                  <a:gd name="T5" fmla="*/ 21 h 24"/>
                  <a:gd name="T6" fmla="*/ 1 w 14"/>
                  <a:gd name="T7" fmla="*/ 21 h 24"/>
                  <a:gd name="T8" fmla="*/ 4 w 14"/>
                  <a:gd name="T9" fmla="*/ 16 h 24"/>
                  <a:gd name="T10" fmla="*/ 1 w 14"/>
                  <a:gd name="T11" fmla="*/ 21 h 24"/>
                  <a:gd name="T12" fmla="*/ 1 w 14"/>
                  <a:gd name="T13" fmla="*/ 21 h 24"/>
                  <a:gd name="T14" fmla="*/ 3 w 14"/>
                  <a:gd name="T15" fmla="*/ 18 h 24"/>
                  <a:gd name="T16" fmla="*/ 4 w 14"/>
                  <a:gd name="T17" fmla="*/ 16 h 24"/>
                  <a:gd name="T18" fmla="*/ 4 w 14"/>
                  <a:gd name="T19" fmla="*/ 16 h 24"/>
                  <a:gd name="T20" fmla="*/ 6 w 14"/>
                  <a:gd name="T21" fmla="*/ 13 h 24"/>
                  <a:gd name="T22" fmla="*/ 4 w 14"/>
                  <a:gd name="T23" fmla="*/ 15 h 24"/>
                  <a:gd name="T24" fmla="*/ 5 w 14"/>
                  <a:gd name="T25" fmla="*/ 16 h 24"/>
                  <a:gd name="T26" fmla="*/ 6 w 14"/>
                  <a:gd name="T27" fmla="*/ 13 h 24"/>
                  <a:gd name="T28" fmla="*/ 6 w 14"/>
                  <a:gd name="T29" fmla="*/ 13 h 24"/>
                  <a:gd name="T30" fmla="*/ 6 w 14"/>
                  <a:gd name="T31" fmla="*/ 13 h 24"/>
                  <a:gd name="T32" fmla="*/ 6 w 14"/>
                  <a:gd name="T33" fmla="*/ 13 h 24"/>
                  <a:gd name="T34" fmla="*/ 6 w 14"/>
                  <a:gd name="T35" fmla="*/ 13 h 24"/>
                  <a:gd name="T36" fmla="*/ 6 w 14"/>
                  <a:gd name="T37" fmla="*/ 13 h 24"/>
                  <a:gd name="T38" fmla="*/ 6 w 14"/>
                  <a:gd name="T39" fmla="*/ 13 h 24"/>
                  <a:gd name="T40" fmla="*/ 6 w 14"/>
                  <a:gd name="T41" fmla="*/ 12 h 24"/>
                  <a:gd name="T42" fmla="*/ 6 w 14"/>
                  <a:gd name="T43" fmla="*/ 13 h 24"/>
                  <a:gd name="T44" fmla="*/ 6 w 14"/>
                  <a:gd name="T45" fmla="*/ 13 h 24"/>
                  <a:gd name="T46" fmla="*/ 7 w 14"/>
                  <a:gd name="T47" fmla="*/ 12 h 24"/>
                  <a:gd name="T48" fmla="*/ 6 w 14"/>
                  <a:gd name="T49" fmla="*/ 12 h 24"/>
                  <a:gd name="T50" fmla="*/ 7 w 14"/>
                  <a:gd name="T51" fmla="*/ 11 h 24"/>
                  <a:gd name="T52" fmla="*/ 6 w 14"/>
                  <a:gd name="T53" fmla="*/ 12 h 24"/>
                  <a:gd name="T54" fmla="*/ 7 w 14"/>
                  <a:gd name="T55" fmla="*/ 12 h 24"/>
                  <a:gd name="T56" fmla="*/ 8 w 14"/>
                  <a:gd name="T57" fmla="*/ 11 h 24"/>
                  <a:gd name="T58" fmla="*/ 7 w 14"/>
                  <a:gd name="T59" fmla="*/ 11 h 24"/>
                  <a:gd name="T60" fmla="*/ 11 w 14"/>
                  <a:gd name="T61" fmla="*/ 4 h 24"/>
                  <a:gd name="T62" fmla="*/ 8 w 14"/>
                  <a:gd name="T63" fmla="*/ 10 h 24"/>
                  <a:gd name="T64" fmla="*/ 8 w 14"/>
                  <a:gd name="T65" fmla="*/ 10 h 24"/>
                  <a:gd name="T66" fmla="*/ 12 w 14"/>
                  <a:gd name="T67" fmla="*/ 4 h 24"/>
                  <a:gd name="T68" fmla="*/ 11 w 14"/>
                  <a:gd name="T69" fmla="*/ 4 h 24"/>
                  <a:gd name="T70" fmla="*/ 12 w 14"/>
                  <a:gd name="T71" fmla="*/ 3 h 24"/>
                  <a:gd name="T72" fmla="*/ 11 w 14"/>
                  <a:gd name="T73" fmla="*/ 4 h 24"/>
                  <a:gd name="T74" fmla="*/ 12 w 14"/>
                  <a:gd name="T75" fmla="*/ 4 h 24"/>
                  <a:gd name="T76" fmla="*/ 12 w 14"/>
                  <a:gd name="T77" fmla="*/ 3 h 24"/>
                  <a:gd name="T78" fmla="*/ 12 w 14"/>
                  <a:gd name="T79" fmla="*/ 3 h 24"/>
                  <a:gd name="T80" fmla="*/ 12 w 14"/>
                  <a:gd name="T81" fmla="*/ 3 h 24"/>
                  <a:gd name="T82" fmla="*/ 12 w 14"/>
                  <a:gd name="T83" fmla="*/ 3 h 24"/>
                  <a:gd name="T84" fmla="*/ 12 w 14"/>
                  <a:gd name="T85" fmla="*/ 3 h 24"/>
                  <a:gd name="T86" fmla="*/ 12 w 14"/>
                  <a:gd name="T87" fmla="*/ 3 h 24"/>
                  <a:gd name="T88" fmla="*/ 12 w 14"/>
                  <a:gd name="T89" fmla="*/ 3 h 24"/>
                  <a:gd name="T90" fmla="*/ 13 w 14"/>
                  <a:gd name="T91" fmla="*/ 0 h 24"/>
                  <a:gd name="T92" fmla="*/ 13 w 14"/>
                  <a:gd name="T93" fmla="*/ 1 h 24"/>
                  <a:gd name="T94" fmla="*/ 13 w 14"/>
                  <a:gd name="T95" fmla="*/ 1 h 24"/>
                  <a:gd name="T96" fmla="*/ 13 w 14"/>
                  <a:gd name="T97" fmla="*/ 1 h 24"/>
                  <a:gd name="T98" fmla="*/ 14 w 14"/>
                  <a:gd name="T99" fmla="*/ 1 h 24"/>
                  <a:gd name="T100" fmla="*/ 13 w 14"/>
                  <a:gd name="T10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4">
                    <a:moveTo>
                      <a:pt x="1" y="21"/>
                    </a:moveTo>
                    <a:cubicBezTo>
                      <a:pt x="1" y="22"/>
                      <a:pt x="0" y="23"/>
                      <a:pt x="0" y="24"/>
                    </a:cubicBezTo>
                    <a:cubicBezTo>
                      <a:pt x="0" y="23"/>
                      <a:pt x="1" y="22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moveTo>
                      <a:pt x="4" y="16"/>
                    </a:moveTo>
                    <a:cubicBezTo>
                      <a:pt x="3" y="17"/>
                      <a:pt x="2" y="19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0"/>
                      <a:pt x="2" y="19"/>
                      <a:pt x="3" y="18"/>
                    </a:cubicBezTo>
                    <a:cubicBezTo>
                      <a:pt x="3" y="18"/>
                      <a:pt x="4" y="17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moveTo>
                      <a:pt x="6" y="13"/>
                    </a:moveTo>
                    <a:cubicBezTo>
                      <a:pt x="5" y="14"/>
                      <a:pt x="5" y="15"/>
                      <a:pt x="4" y="15"/>
                    </a:cubicBezTo>
                    <a:cubicBezTo>
                      <a:pt x="5" y="15"/>
                      <a:pt x="5" y="15"/>
                      <a:pt x="5" y="16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moveTo>
                      <a:pt x="6" y="12"/>
                    </a:moveTo>
                    <a:cubicBezTo>
                      <a:pt x="6" y="12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7" y="11"/>
                    </a:moveTo>
                    <a:cubicBezTo>
                      <a:pt x="7" y="11"/>
                      <a:pt x="7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7" y="12"/>
                      <a:pt x="7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11" y="4"/>
                    </a:moveTo>
                    <a:cubicBezTo>
                      <a:pt x="10" y="6"/>
                      <a:pt x="9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8"/>
                      <a:pt x="10" y="6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moveTo>
                      <a:pt x="12" y="3"/>
                    </a:moveTo>
                    <a:cubicBezTo>
                      <a:pt x="12" y="3"/>
                      <a:pt x="12" y="3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moveTo>
                      <a:pt x="13" y="0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3" name="Oval 9478"/>
              <p:cNvSpPr>
                <a:spLocks noChangeArrowheads="1"/>
              </p:cNvSpPr>
              <p:nvPr/>
            </p:nvSpPr>
            <p:spPr bwMode="auto">
              <a:xfrm>
                <a:off x="-399" y="333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4" name="Freeform 9479"/>
              <p:cNvSpPr>
                <a:spLocks noEditPoints="1"/>
              </p:cNvSpPr>
              <p:nvPr/>
            </p:nvSpPr>
            <p:spPr bwMode="auto">
              <a:xfrm>
                <a:off x="-392" y="3306"/>
                <a:ext cx="10" cy="14"/>
              </a:xfrm>
              <a:custGeom>
                <a:avLst/>
                <a:gdLst>
                  <a:gd name="T0" fmla="*/ 0 w 4"/>
                  <a:gd name="T1" fmla="*/ 5 h 6"/>
                  <a:gd name="T2" fmla="*/ 0 w 4"/>
                  <a:gd name="T3" fmla="*/ 6 h 6"/>
                  <a:gd name="T4" fmla="*/ 0 w 4"/>
                  <a:gd name="T5" fmla="*/ 6 h 6"/>
                  <a:gd name="T6" fmla="*/ 1 w 4"/>
                  <a:gd name="T7" fmla="*/ 6 h 6"/>
                  <a:gd name="T8" fmla="*/ 0 w 4"/>
                  <a:gd name="T9" fmla="*/ 5 h 6"/>
                  <a:gd name="T10" fmla="*/ 4 w 4"/>
                  <a:gd name="T11" fmla="*/ 0 h 6"/>
                  <a:gd name="T12" fmla="*/ 3 w 4"/>
                  <a:gd name="T13" fmla="*/ 1 h 6"/>
                  <a:gd name="T14" fmla="*/ 4 w 4"/>
                  <a:gd name="T15" fmla="*/ 1 h 6"/>
                  <a:gd name="T16" fmla="*/ 4 w 4"/>
                  <a:gd name="T17" fmla="*/ 0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5"/>
                    </a:cubicBezTo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5" name="Oval 9480"/>
              <p:cNvSpPr>
                <a:spLocks noChangeArrowheads="1"/>
              </p:cNvSpPr>
              <p:nvPr/>
            </p:nvSpPr>
            <p:spPr bwMode="auto">
              <a:xfrm>
                <a:off x="-387" y="331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6" name="Freeform 9481"/>
              <p:cNvSpPr>
                <a:spLocks noEditPoints="1"/>
              </p:cNvSpPr>
              <p:nvPr/>
            </p:nvSpPr>
            <p:spPr bwMode="auto">
              <a:xfrm>
                <a:off x="-387" y="3285"/>
                <a:ext cx="16" cy="26"/>
              </a:xfrm>
              <a:custGeom>
                <a:avLst/>
                <a:gdLst>
                  <a:gd name="T0" fmla="*/ 0 w 7"/>
                  <a:gd name="T1" fmla="*/ 11 h 11"/>
                  <a:gd name="T2" fmla="*/ 0 w 7"/>
                  <a:gd name="T3" fmla="*/ 11 h 11"/>
                  <a:gd name="T4" fmla="*/ 1 w 7"/>
                  <a:gd name="T5" fmla="*/ 11 h 11"/>
                  <a:gd name="T6" fmla="*/ 1 w 7"/>
                  <a:gd name="T7" fmla="*/ 11 h 11"/>
                  <a:gd name="T8" fmla="*/ 0 w 7"/>
                  <a:gd name="T9" fmla="*/ 11 h 11"/>
                  <a:gd name="T10" fmla="*/ 5 w 7"/>
                  <a:gd name="T11" fmla="*/ 3 h 11"/>
                  <a:gd name="T12" fmla="*/ 5 w 7"/>
                  <a:gd name="T13" fmla="*/ 3 h 11"/>
                  <a:gd name="T14" fmla="*/ 6 w 7"/>
                  <a:gd name="T15" fmla="*/ 3 h 11"/>
                  <a:gd name="T16" fmla="*/ 6 w 7"/>
                  <a:gd name="T17" fmla="*/ 3 h 11"/>
                  <a:gd name="T18" fmla="*/ 5 w 7"/>
                  <a:gd name="T19" fmla="*/ 3 h 11"/>
                  <a:gd name="T20" fmla="*/ 6 w 7"/>
                  <a:gd name="T21" fmla="*/ 2 h 11"/>
                  <a:gd name="T22" fmla="*/ 6 w 7"/>
                  <a:gd name="T23" fmla="*/ 2 h 11"/>
                  <a:gd name="T24" fmla="*/ 6 w 7"/>
                  <a:gd name="T25" fmla="*/ 2 h 11"/>
                  <a:gd name="T26" fmla="*/ 6 w 7"/>
                  <a:gd name="T27" fmla="*/ 2 h 11"/>
                  <a:gd name="T28" fmla="*/ 6 w 7"/>
                  <a:gd name="T29" fmla="*/ 2 h 11"/>
                  <a:gd name="T30" fmla="*/ 7 w 7"/>
                  <a:gd name="T31" fmla="*/ 0 h 11"/>
                  <a:gd name="T32" fmla="*/ 6 w 7"/>
                  <a:gd name="T33" fmla="*/ 2 h 11"/>
                  <a:gd name="T34" fmla="*/ 6 w 7"/>
                  <a:gd name="T35" fmla="*/ 2 h 11"/>
                  <a:gd name="T36" fmla="*/ 7 w 7"/>
                  <a:gd name="T37" fmla="*/ 0 h 11"/>
                  <a:gd name="T38" fmla="*/ 7 w 7"/>
                  <a:gd name="T3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1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7" y="0"/>
                    </a:moveTo>
                    <a:cubicBezTo>
                      <a:pt x="7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7" name="Oval 9482"/>
              <p:cNvSpPr>
                <a:spLocks noChangeArrowheads="1"/>
              </p:cNvSpPr>
              <p:nvPr/>
            </p:nvSpPr>
            <p:spPr bwMode="auto">
              <a:xfrm>
                <a:off x="-387" y="331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8" name="Freeform 9483"/>
              <p:cNvSpPr>
                <a:spLocks noEditPoints="1"/>
              </p:cNvSpPr>
              <p:nvPr/>
            </p:nvSpPr>
            <p:spPr bwMode="auto">
              <a:xfrm>
                <a:off x="-371" y="3221"/>
                <a:ext cx="41" cy="64"/>
              </a:xfrm>
              <a:custGeom>
                <a:avLst/>
                <a:gdLst>
                  <a:gd name="T0" fmla="*/ 1 w 17"/>
                  <a:gd name="T1" fmla="*/ 26 h 27"/>
                  <a:gd name="T2" fmla="*/ 0 w 17"/>
                  <a:gd name="T3" fmla="*/ 26 h 27"/>
                  <a:gd name="T4" fmla="*/ 1 w 17"/>
                  <a:gd name="T5" fmla="*/ 27 h 27"/>
                  <a:gd name="T6" fmla="*/ 1 w 17"/>
                  <a:gd name="T7" fmla="*/ 26 h 27"/>
                  <a:gd name="T8" fmla="*/ 1 w 17"/>
                  <a:gd name="T9" fmla="*/ 26 h 27"/>
                  <a:gd name="T10" fmla="*/ 5 w 17"/>
                  <a:gd name="T11" fmla="*/ 20 h 27"/>
                  <a:gd name="T12" fmla="*/ 5 w 17"/>
                  <a:gd name="T13" fmla="*/ 20 h 27"/>
                  <a:gd name="T14" fmla="*/ 5 w 17"/>
                  <a:gd name="T15" fmla="*/ 20 h 27"/>
                  <a:gd name="T16" fmla="*/ 5 w 17"/>
                  <a:gd name="T17" fmla="*/ 20 h 27"/>
                  <a:gd name="T18" fmla="*/ 5 w 17"/>
                  <a:gd name="T19" fmla="*/ 20 h 27"/>
                  <a:gd name="T20" fmla="*/ 9 w 17"/>
                  <a:gd name="T21" fmla="*/ 12 h 27"/>
                  <a:gd name="T22" fmla="*/ 9 w 17"/>
                  <a:gd name="T23" fmla="*/ 13 h 27"/>
                  <a:gd name="T24" fmla="*/ 9 w 17"/>
                  <a:gd name="T25" fmla="*/ 13 h 27"/>
                  <a:gd name="T26" fmla="*/ 10 w 17"/>
                  <a:gd name="T27" fmla="*/ 12 h 27"/>
                  <a:gd name="T28" fmla="*/ 9 w 17"/>
                  <a:gd name="T29" fmla="*/ 12 h 27"/>
                  <a:gd name="T30" fmla="*/ 10 w 17"/>
                  <a:gd name="T31" fmla="*/ 11 h 27"/>
                  <a:gd name="T32" fmla="*/ 10 w 17"/>
                  <a:gd name="T33" fmla="*/ 12 h 27"/>
                  <a:gd name="T34" fmla="*/ 10 w 17"/>
                  <a:gd name="T35" fmla="*/ 12 h 27"/>
                  <a:gd name="T36" fmla="*/ 10 w 17"/>
                  <a:gd name="T37" fmla="*/ 11 h 27"/>
                  <a:gd name="T38" fmla="*/ 10 w 17"/>
                  <a:gd name="T39" fmla="*/ 11 h 27"/>
                  <a:gd name="T40" fmla="*/ 13 w 17"/>
                  <a:gd name="T41" fmla="*/ 7 h 27"/>
                  <a:gd name="T42" fmla="*/ 12 w 17"/>
                  <a:gd name="T43" fmla="*/ 7 h 27"/>
                  <a:gd name="T44" fmla="*/ 12 w 17"/>
                  <a:gd name="T45" fmla="*/ 8 h 27"/>
                  <a:gd name="T46" fmla="*/ 13 w 17"/>
                  <a:gd name="T47" fmla="*/ 7 h 27"/>
                  <a:gd name="T48" fmla="*/ 13 w 17"/>
                  <a:gd name="T49" fmla="*/ 7 h 27"/>
                  <a:gd name="T50" fmla="*/ 14 w 17"/>
                  <a:gd name="T51" fmla="*/ 4 h 27"/>
                  <a:gd name="T52" fmla="*/ 14 w 17"/>
                  <a:gd name="T53" fmla="*/ 5 h 27"/>
                  <a:gd name="T54" fmla="*/ 14 w 17"/>
                  <a:gd name="T55" fmla="*/ 5 h 27"/>
                  <a:gd name="T56" fmla="*/ 14 w 17"/>
                  <a:gd name="T57" fmla="*/ 4 h 27"/>
                  <a:gd name="T58" fmla="*/ 14 w 17"/>
                  <a:gd name="T59" fmla="*/ 4 h 27"/>
                  <a:gd name="T60" fmla="*/ 15 w 17"/>
                  <a:gd name="T61" fmla="*/ 3 h 27"/>
                  <a:gd name="T62" fmla="*/ 15 w 17"/>
                  <a:gd name="T63" fmla="*/ 4 h 27"/>
                  <a:gd name="T64" fmla="*/ 15 w 17"/>
                  <a:gd name="T65" fmla="*/ 4 h 27"/>
                  <a:gd name="T66" fmla="*/ 15 w 17"/>
                  <a:gd name="T67" fmla="*/ 3 h 27"/>
                  <a:gd name="T68" fmla="*/ 15 w 17"/>
                  <a:gd name="T69" fmla="*/ 3 h 27"/>
                  <a:gd name="T70" fmla="*/ 16 w 17"/>
                  <a:gd name="T71" fmla="*/ 2 h 27"/>
                  <a:gd name="T72" fmla="*/ 15 w 17"/>
                  <a:gd name="T73" fmla="*/ 2 h 27"/>
                  <a:gd name="T74" fmla="*/ 16 w 17"/>
                  <a:gd name="T75" fmla="*/ 2 h 27"/>
                  <a:gd name="T76" fmla="*/ 16 w 17"/>
                  <a:gd name="T77" fmla="*/ 2 h 27"/>
                  <a:gd name="T78" fmla="*/ 16 w 17"/>
                  <a:gd name="T79" fmla="*/ 2 h 27"/>
                  <a:gd name="T80" fmla="*/ 17 w 17"/>
                  <a:gd name="T81" fmla="*/ 0 h 27"/>
                  <a:gd name="T82" fmla="*/ 16 w 17"/>
                  <a:gd name="T83" fmla="*/ 1 h 27"/>
                  <a:gd name="T84" fmla="*/ 17 w 17"/>
                  <a:gd name="T85" fmla="*/ 1 h 27"/>
                  <a:gd name="T86" fmla="*/ 17 w 17"/>
                  <a:gd name="T87" fmla="*/ 0 h 27"/>
                  <a:gd name="T88" fmla="*/ 17 w 17"/>
                  <a:gd name="T8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" h="27">
                    <a:moveTo>
                      <a:pt x="1" y="26"/>
                    </a:moveTo>
                    <a:cubicBezTo>
                      <a:pt x="1" y="26"/>
                      <a:pt x="0" y="26"/>
                      <a:pt x="0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moveTo>
                      <a:pt x="5" y="20"/>
                    </a:move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moveTo>
                      <a:pt x="9" y="12"/>
                    </a:move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2"/>
                      <a:pt x="9" y="12"/>
                      <a:pt x="9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12" y="7"/>
                      <a:pt x="12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moveTo>
                      <a:pt x="14" y="4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moveTo>
                      <a:pt x="15" y="3"/>
                    </a:moveTo>
                    <a:cubicBezTo>
                      <a:pt x="15" y="3"/>
                      <a:pt x="15" y="3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moveTo>
                      <a:pt x="16" y="2"/>
                    </a:moveTo>
                    <a:cubicBezTo>
                      <a:pt x="16" y="2"/>
                      <a:pt x="16" y="2"/>
                      <a:pt x="15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moveTo>
                      <a:pt x="17" y="0"/>
                    </a:moveTo>
                    <a:cubicBezTo>
                      <a:pt x="17" y="0"/>
                      <a:pt x="17" y="1"/>
                      <a:pt x="16" y="1"/>
                    </a:cubicBezTo>
                    <a:cubicBezTo>
                      <a:pt x="16" y="1"/>
                      <a:pt x="16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9" name="Freeform 9484"/>
              <p:cNvSpPr>
                <a:spLocks noEditPoints="1"/>
              </p:cNvSpPr>
              <p:nvPr/>
            </p:nvSpPr>
            <p:spPr bwMode="auto">
              <a:xfrm>
                <a:off x="-746" y="3332"/>
                <a:ext cx="347" cy="555"/>
              </a:xfrm>
              <a:custGeom>
                <a:avLst/>
                <a:gdLst>
                  <a:gd name="T0" fmla="*/ 0 w 147"/>
                  <a:gd name="T1" fmla="*/ 235 h 235"/>
                  <a:gd name="T2" fmla="*/ 8 w 147"/>
                  <a:gd name="T3" fmla="*/ 221 h 235"/>
                  <a:gd name="T4" fmla="*/ 11 w 147"/>
                  <a:gd name="T5" fmla="*/ 217 h 235"/>
                  <a:gd name="T6" fmla="*/ 16 w 147"/>
                  <a:gd name="T7" fmla="*/ 209 h 235"/>
                  <a:gd name="T8" fmla="*/ 16 w 147"/>
                  <a:gd name="T9" fmla="*/ 208 h 235"/>
                  <a:gd name="T10" fmla="*/ 16 w 147"/>
                  <a:gd name="T11" fmla="*/ 207 h 235"/>
                  <a:gd name="T12" fmla="*/ 22 w 147"/>
                  <a:gd name="T13" fmla="*/ 199 h 235"/>
                  <a:gd name="T14" fmla="*/ 23 w 147"/>
                  <a:gd name="T15" fmla="*/ 198 h 235"/>
                  <a:gd name="T16" fmla="*/ 26 w 147"/>
                  <a:gd name="T17" fmla="*/ 193 h 235"/>
                  <a:gd name="T18" fmla="*/ 27 w 147"/>
                  <a:gd name="T19" fmla="*/ 192 h 235"/>
                  <a:gd name="T20" fmla="*/ 27 w 147"/>
                  <a:gd name="T21" fmla="*/ 189 h 235"/>
                  <a:gd name="T22" fmla="*/ 28 w 147"/>
                  <a:gd name="T23" fmla="*/ 185 h 235"/>
                  <a:gd name="T24" fmla="*/ 29 w 147"/>
                  <a:gd name="T25" fmla="*/ 184 h 235"/>
                  <a:gd name="T26" fmla="*/ 31 w 147"/>
                  <a:gd name="T27" fmla="*/ 180 h 235"/>
                  <a:gd name="T28" fmla="*/ 34 w 147"/>
                  <a:gd name="T29" fmla="*/ 181 h 235"/>
                  <a:gd name="T30" fmla="*/ 33 w 147"/>
                  <a:gd name="T31" fmla="*/ 180 h 235"/>
                  <a:gd name="T32" fmla="*/ 38 w 147"/>
                  <a:gd name="T33" fmla="*/ 168 h 235"/>
                  <a:gd name="T34" fmla="*/ 43 w 147"/>
                  <a:gd name="T35" fmla="*/ 167 h 235"/>
                  <a:gd name="T36" fmla="*/ 43 w 147"/>
                  <a:gd name="T37" fmla="*/ 160 h 235"/>
                  <a:gd name="T38" fmla="*/ 54 w 147"/>
                  <a:gd name="T39" fmla="*/ 148 h 235"/>
                  <a:gd name="T40" fmla="*/ 56 w 147"/>
                  <a:gd name="T41" fmla="*/ 146 h 235"/>
                  <a:gd name="T42" fmla="*/ 61 w 147"/>
                  <a:gd name="T43" fmla="*/ 138 h 235"/>
                  <a:gd name="T44" fmla="*/ 57 w 147"/>
                  <a:gd name="T45" fmla="*/ 136 h 235"/>
                  <a:gd name="T46" fmla="*/ 63 w 147"/>
                  <a:gd name="T47" fmla="*/ 135 h 235"/>
                  <a:gd name="T48" fmla="*/ 63 w 147"/>
                  <a:gd name="T49" fmla="*/ 133 h 235"/>
                  <a:gd name="T50" fmla="*/ 63 w 147"/>
                  <a:gd name="T51" fmla="*/ 133 h 235"/>
                  <a:gd name="T52" fmla="*/ 61 w 147"/>
                  <a:gd name="T53" fmla="*/ 132 h 235"/>
                  <a:gd name="T54" fmla="*/ 66 w 147"/>
                  <a:gd name="T55" fmla="*/ 129 h 235"/>
                  <a:gd name="T56" fmla="*/ 67 w 147"/>
                  <a:gd name="T57" fmla="*/ 129 h 235"/>
                  <a:gd name="T58" fmla="*/ 67 w 147"/>
                  <a:gd name="T59" fmla="*/ 128 h 235"/>
                  <a:gd name="T60" fmla="*/ 63 w 147"/>
                  <a:gd name="T61" fmla="*/ 126 h 235"/>
                  <a:gd name="T62" fmla="*/ 64 w 147"/>
                  <a:gd name="T63" fmla="*/ 127 h 235"/>
                  <a:gd name="T64" fmla="*/ 68 w 147"/>
                  <a:gd name="T65" fmla="*/ 125 h 235"/>
                  <a:gd name="T66" fmla="*/ 65 w 147"/>
                  <a:gd name="T67" fmla="*/ 124 h 235"/>
                  <a:gd name="T68" fmla="*/ 71 w 147"/>
                  <a:gd name="T69" fmla="*/ 123 h 235"/>
                  <a:gd name="T70" fmla="*/ 71 w 147"/>
                  <a:gd name="T71" fmla="*/ 121 h 235"/>
                  <a:gd name="T72" fmla="*/ 71 w 147"/>
                  <a:gd name="T73" fmla="*/ 122 h 235"/>
                  <a:gd name="T74" fmla="*/ 67 w 147"/>
                  <a:gd name="T75" fmla="*/ 120 h 235"/>
                  <a:gd name="T76" fmla="*/ 67 w 147"/>
                  <a:gd name="T77" fmla="*/ 119 h 235"/>
                  <a:gd name="T78" fmla="*/ 74 w 147"/>
                  <a:gd name="T79" fmla="*/ 116 h 235"/>
                  <a:gd name="T80" fmla="*/ 70 w 147"/>
                  <a:gd name="T81" fmla="*/ 118 h 235"/>
                  <a:gd name="T82" fmla="*/ 71 w 147"/>
                  <a:gd name="T83" fmla="*/ 113 h 235"/>
                  <a:gd name="T84" fmla="*/ 78 w 147"/>
                  <a:gd name="T85" fmla="*/ 110 h 235"/>
                  <a:gd name="T86" fmla="*/ 82 w 147"/>
                  <a:gd name="T87" fmla="*/ 104 h 235"/>
                  <a:gd name="T88" fmla="*/ 86 w 147"/>
                  <a:gd name="T89" fmla="*/ 97 h 235"/>
                  <a:gd name="T90" fmla="*/ 86 w 147"/>
                  <a:gd name="T91" fmla="*/ 96 h 235"/>
                  <a:gd name="T92" fmla="*/ 95 w 147"/>
                  <a:gd name="T93" fmla="*/ 84 h 235"/>
                  <a:gd name="T94" fmla="*/ 111 w 147"/>
                  <a:gd name="T95" fmla="*/ 56 h 235"/>
                  <a:gd name="T96" fmla="*/ 113 w 147"/>
                  <a:gd name="T97" fmla="*/ 56 h 235"/>
                  <a:gd name="T98" fmla="*/ 116 w 147"/>
                  <a:gd name="T99" fmla="*/ 49 h 235"/>
                  <a:gd name="T100" fmla="*/ 117 w 147"/>
                  <a:gd name="T101" fmla="*/ 48 h 235"/>
                  <a:gd name="T102" fmla="*/ 122 w 147"/>
                  <a:gd name="T103" fmla="*/ 41 h 235"/>
                  <a:gd name="T104" fmla="*/ 128 w 147"/>
                  <a:gd name="T105" fmla="*/ 30 h 235"/>
                  <a:gd name="T106" fmla="*/ 129 w 147"/>
                  <a:gd name="T107" fmla="*/ 29 h 235"/>
                  <a:gd name="T108" fmla="*/ 131 w 147"/>
                  <a:gd name="T109" fmla="*/ 25 h 235"/>
                  <a:gd name="T110" fmla="*/ 133 w 147"/>
                  <a:gd name="T111" fmla="*/ 22 h 235"/>
                  <a:gd name="T112" fmla="*/ 134 w 147"/>
                  <a:gd name="T113" fmla="*/ 21 h 235"/>
                  <a:gd name="T114" fmla="*/ 136 w 147"/>
                  <a:gd name="T115" fmla="*/ 17 h 235"/>
                  <a:gd name="T116" fmla="*/ 138 w 147"/>
                  <a:gd name="T117" fmla="*/ 14 h 235"/>
                  <a:gd name="T118" fmla="*/ 139 w 147"/>
                  <a:gd name="T119" fmla="*/ 13 h 235"/>
                  <a:gd name="T120" fmla="*/ 140 w 147"/>
                  <a:gd name="T121" fmla="*/ 10 h 235"/>
                  <a:gd name="T122" fmla="*/ 142 w 147"/>
                  <a:gd name="T123" fmla="*/ 7 h 235"/>
                  <a:gd name="T124" fmla="*/ 147 w 147"/>
                  <a:gd name="T125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7" h="235">
                    <a:moveTo>
                      <a:pt x="8" y="221"/>
                    </a:moveTo>
                    <a:cubicBezTo>
                      <a:pt x="7" y="222"/>
                      <a:pt x="7" y="223"/>
                      <a:pt x="6" y="224"/>
                    </a:cubicBezTo>
                    <a:cubicBezTo>
                      <a:pt x="6" y="225"/>
                      <a:pt x="6" y="225"/>
                      <a:pt x="6" y="225"/>
                    </a:cubicBezTo>
                    <a:cubicBezTo>
                      <a:pt x="2" y="231"/>
                      <a:pt x="2" y="231"/>
                      <a:pt x="2" y="231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35"/>
                      <a:pt x="0" y="235"/>
                      <a:pt x="0" y="234"/>
                    </a:cubicBezTo>
                    <a:cubicBezTo>
                      <a:pt x="0" y="234"/>
                      <a:pt x="1" y="234"/>
                      <a:pt x="1" y="234"/>
                    </a:cubicBezTo>
                    <a:cubicBezTo>
                      <a:pt x="1" y="234"/>
                      <a:pt x="0" y="234"/>
                      <a:pt x="0" y="234"/>
                    </a:cubicBezTo>
                    <a:cubicBezTo>
                      <a:pt x="2" y="231"/>
                      <a:pt x="4" y="229"/>
                      <a:pt x="5" y="226"/>
                    </a:cubicBezTo>
                    <a:cubicBezTo>
                      <a:pt x="4" y="230"/>
                      <a:pt x="2" y="232"/>
                      <a:pt x="1" y="234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4" y="230"/>
                      <a:pt x="6" y="226"/>
                      <a:pt x="8" y="221"/>
                    </a:cubicBezTo>
                    <a:cubicBezTo>
                      <a:pt x="8" y="221"/>
                      <a:pt x="8" y="221"/>
                      <a:pt x="8" y="221"/>
                    </a:cubicBezTo>
                    <a:moveTo>
                      <a:pt x="11" y="216"/>
                    </a:moveTo>
                    <a:cubicBezTo>
                      <a:pt x="10" y="217"/>
                      <a:pt x="9" y="218"/>
                      <a:pt x="9" y="220"/>
                    </a:cubicBezTo>
                    <a:cubicBezTo>
                      <a:pt x="9" y="220"/>
                      <a:pt x="8" y="220"/>
                      <a:pt x="8" y="221"/>
                    </a:cubicBezTo>
                    <a:cubicBezTo>
                      <a:pt x="9" y="221"/>
                      <a:pt x="9" y="221"/>
                      <a:pt x="9" y="221"/>
                    </a:cubicBezTo>
                    <a:cubicBezTo>
                      <a:pt x="9" y="221"/>
                      <a:pt x="9" y="220"/>
                      <a:pt x="9" y="220"/>
                    </a:cubicBezTo>
                    <a:cubicBezTo>
                      <a:pt x="10" y="219"/>
                      <a:pt x="11" y="218"/>
                      <a:pt x="11" y="217"/>
                    </a:cubicBezTo>
                    <a:cubicBezTo>
                      <a:pt x="11" y="216"/>
                      <a:pt x="11" y="216"/>
                      <a:pt x="11" y="216"/>
                    </a:cubicBezTo>
                    <a:moveTo>
                      <a:pt x="16" y="209"/>
                    </a:moveTo>
                    <a:cubicBezTo>
                      <a:pt x="15" y="210"/>
                      <a:pt x="15" y="210"/>
                      <a:pt x="15" y="211"/>
                    </a:cubicBezTo>
                    <a:cubicBezTo>
                      <a:pt x="12" y="216"/>
                      <a:pt x="12" y="216"/>
                      <a:pt x="12" y="216"/>
                    </a:cubicBezTo>
                    <a:cubicBezTo>
                      <a:pt x="12" y="216"/>
                      <a:pt x="12" y="216"/>
                      <a:pt x="12" y="216"/>
                    </a:cubicBezTo>
                    <a:cubicBezTo>
                      <a:pt x="13" y="214"/>
                      <a:pt x="15" y="211"/>
                      <a:pt x="16" y="209"/>
                    </a:cubicBezTo>
                    <a:cubicBezTo>
                      <a:pt x="16" y="209"/>
                      <a:pt x="16" y="209"/>
                      <a:pt x="16" y="209"/>
                    </a:cubicBezTo>
                    <a:moveTo>
                      <a:pt x="15" y="209"/>
                    </a:moveTo>
                    <a:cubicBezTo>
                      <a:pt x="13" y="211"/>
                      <a:pt x="12" y="213"/>
                      <a:pt x="11" y="216"/>
                    </a:cubicBezTo>
                    <a:cubicBezTo>
                      <a:pt x="11" y="216"/>
                      <a:pt x="11" y="216"/>
                      <a:pt x="11" y="216"/>
                    </a:cubicBezTo>
                    <a:cubicBezTo>
                      <a:pt x="13" y="214"/>
                      <a:pt x="14" y="211"/>
                      <a:pt x="15" y="209"/>
                    </a:cubicBezTo>
                    <a:cubicBezTo>
                      <a:pt x="15" y="209"/>
                      <a:pt x="15" y="209"/>
                      <a:pt x="15" y="209"/>
                    </a:cubicBezTo>
                    <a:moveTo>
                      <a:pt x="20" y="203"/>
                    </a:moveTo>
                    <a:cubicBezTo>
                      <a:pt x="19" y="205"/>
                      <a:pt x="17" y="207"/>
                      <a:pt x="16" y="208"/>
                    </a:cubicBezTo>
                    <a:cubicBezTo>
                      <a:pt x="16" y="209"/>
                      <a:pt x="16" y="209"/>
                      <a:pt x="16" y="209"/>
                    </a:cubicBezTo>
                    <a:cubicBezTo>
                      <a:pt x="18" y="207"/>
                      <a:pt x="19" y="205"/>
                      <a:pt x="20" y="203"/>
                    </a:cubicBezTo>
                    <a:cubicBezTo>
                      <a:pt x="20" y="203"/>
                      <a:pt x="20" y="203"/>
                      <a:pt x="20" y="203"/>
                    </a:cubicBezTo>
                    <a:moveTo>
                      <a:pt x="18" y="202"/>
                    </a:moveTo>
                    <a:cubicBezTo>
                      <a:pt x="17" y="204"/>
                      <a:pt x="16" y="206"/>
                      <a:pt x="15" y="208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6" y="208"/>
                      <a:pt x="16" y="208"/>
                      <a:pt x="16" y="207"/>
                    </a:cubicBezTo>
                    <a:cubicBezTo>
                      <a:pt x="17" y="206"/>
                      <a:pt x="18" y="204"/>
                      <a:pt x="19" y="203"/>
                    </a:cubicBezTo>
                    <a:cubicBezTo>
                      <a:pt x="19" y="203"/>
                      <a:pt x="19" y="202"/>
                      <a:pt x="18" y="202"/>
                    </a:cubicBezTo>
                    <a:moveTo>
                      <a:pt x="22" y="199"/>
                    </a:moveTo>
                    <a:cubicBezTo>
                      <a:pt x="21" y="200"/>
                      <a:pt x="21" y="201"/>
                      <a:pt x="20" y="202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1" y="201"/>
                      <a:pt x="22" y="200"/>
                      <a:pt x="22" y="200"/>
                    </a:cubicBezTo>
                    <a:cubicBezTo>
                      <a:pt x="22" y="199"/>
                      <a:pt x="22" y="199"/>
                      <a:pt x="22" y="199"/>
                    </a:cubicBezTo>
                    <a:moveTo>
                      <a:pt x="20" y="199"/>
                    </a:moveTo>
                    <a:cubicBezTo>
                      <a:pt x="20" y="200"/>
                      <a:pt x="19" y="201"/>
                      <a:pt x="19" y="202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0" y="201"/>
                      <a:pt x="21" y="200"/>
                      <a:pt x="21" y="199"/>
                    </a:cubicBezTo>
                    <a:cubicBezTo>
                      <a:pt x="21" y="199"/>
                      <a:pt x="21" y="199"/>
                      <a:pt x="20" y="199"/>
                    </a:cubicBezTo>
                    <a:moveTo>
                      <a:pt x="23" y="198"/>
                    </a:moveTo>
                    <a:cubicBezTo>
                      <a:pt x="23" y="198"/>
                      <a:pt x="23" y="198"/>
                      <a:pt x="23" y="198"/>
                    </a:cubicBezTo>
                    <a:cubicBezTo>
                      <a:pt x="23" y="198"/>
                      <a:pt x="23" y="198"/>
                      <a:pt x="23" y="198"/>
                    </a:cubicBezTo>
                    <a:cubicBezTo>
                      <a:pt x="23" y="198"/>
                      <a:pt x="23" y="198"/>
                      <a:pt x="23" y="198"/>
                    </a:cubicBezTo>
                    <a:moveTo>
                      <a:pt x="26" y="193"/>
                    </a:moveTo>
                    <a:cubicBezTo>
                      <a:pt x="25" y="195"/>
                      <a:pt x="24" y="196"/>
                      <a:pt x="23" y="198"/>
                    </a:cubicBezTo>
                    <a:cubicBezTo>
                      <a:pt x="23" y="198"/>
                      <a:pt x="23" y="198"/>
                      <a:pt x="23" y="198"/>
                    </a:cubicBezTo>
                    <a:cubicBezTo>
                      <a:pt x="24" y="196"/>
                      <a:pt x="25" y="195"/>
                      <a:pt x="26" y="194"/>
                    </a:cubicBezTo>
                    <a:cubicBezTo>
                      <a:pt x="26" y="194"/>
                      <a:pt x="26" y="193"/>
                      <a:pt x="26" y="193"/>
                    </a:cubicBezTo>
                    <a:moveTo>
                      <a:pt x="24" y="192"/>
                    </a:moveTo>
                    <a:cubicBezTo>
                      <a:pt x="23" y="194"/>
                      <a:pt x="22" y="195"/>
                      <a:pt x="21" y="197"/>
                    </a:cubicBezTo>
                    <a:cubicBezTo>
                      <a:pt x="22" y="198"/>
                      <a:pt x="22" y="198"/>
                      <a:pt x="22" y="198"/>
                    </a:cubicBezTo>
                    <a:cubicBezTo>
                      <a:pt x="23" y="196"/>
                      <a:pt x="24" y="194"/>
                      <a:pt x="25" y="193"/>
                    </a:cubicBezTo>
                    <a:cubicBezTo>
                      <a:pt x="25" y="193"/>
                      <a:pt x="24" y="192"/>
                      <a:pt x="24" y="192"/>
                    </a:cubicBezTo>
                    <a:moveTo>
                      <a:pt x="28" y="189"/>
                    </a:moveTo>
                    <a:cubicBezTo>
                      <a:pt x="28" y="190"/>
                      <a:pt x="27" y="191"/>
                      <a:pt x="27" y="192"/>
                    </a:cubicBezTo>
                    <a:cubicBezTo>
                      <a:pt x="27" y="192"/>
                      <a:pt x="27" y="192"/>
                      <a:pt x="27" y="192"/>
                    </a:cubicBezTo>
                    <a:cubicBezTo>
                      <a:pt x="28" y="191"/>
                      <a:pt x="28" y="190"/>
                      <a:pt x="29" y="190"/>
                    </a:cubicBezTo>
                    <a:cubicBezTo>
                      <a:pt x="29" y="189"/>
                      <a:pt x="28" y="189"/>
                      <a:pt x="28" y="189"/>
                    </a:cubicBezTo>
                    <a:moveTo>
                      <a:pt x="26" y="188"/>
                    </a:moveTo>
                    <a:cubicBezTo>
                      <a:pt x="26" y="189"/>
                      <a:pt x="25" y="190"/>
                      <a:pt x="25" y="191"/>
                    </a:cubicBezTo>
                    <a:cubicBezTo>
                      <a:pt x="26" y="192"/>
                      <a:pt x="26" y="192"/>
                      <a:pt x="26" y="192"/>
                    </a:cubicBezTo>
                    <a:cubicBezTo>
                      <a:pt x="26" y="191"/>
                      <a:pt x="27" y="190"/>
                      <a:pt x="27" y="189"/>
                    </a:cubicBezTo>
                    <a:cubicBezTo>
                      <a:pt x="27" y="189"/>
                      <a:pt x="27" y="188"/>
                      <a:pt x="26" y="188"/>
                    </a:cubicBezTo>
                    <a:moveTo>
                      <a:pt x="30" y="186"/>
                    </a:moveTo>
                    <a:cubicBezTo>
                      <a:pt x="30" y="186"/>
                      <a:pt x="30" y="186"/>
                      <a:pt x="30" y="186"/>
                    </a:cubicBezTo>
                    <a:cubicBezTo>
                      <a:pt x="30" y="186"/>
                      <a:pt x="30" y="186"/>
                      <a:pt x="31" y="187"/>
                    </a:cubicBezTo>
                    <a:cubicBezTo>
                      <a:pt x="31" y="186"/>
                      <a:pt x="31" y="186"/>
                      <a:pt x="31" y="186"/>
                    </a:cubicBezTo>
                    <a:cubicBezTo>
                      <a:pt x="31" y="186"/>
                      <a:pt x="31" y="186"/>
                      <a:pt x="30" y="186"/>
                    </a:cubicBezTo>
                    <a:moveTo>
                      <a:pt x="28" y="185"/>
                    </a:moveTo>
                    <a:cubicBezTo>
                      <a:pt x="28" y="185"/>
                      <a:pt x="28" y="185"/>
                      <a:pt x="28" y="185"/>
                    </a:cubicBezTo>
                    <a:cubicBezTo>
                      <a:pt x="28" y="185"/>
                      <a:pt x="29" y="185"/>
                      <a:pt x="29" y="186"/>
                    </a:cubicBezTo>
                    <a:cubicBezTo>
                      <a:pt x="29" y="186"/>
                      <a:pt x="29" y="185"/>
                      <a:pt x="29" y="185"/>
                    </a:cubicBezTo>
                    <a:cubicBezTo>
                      <a:pt x="29" y="185"/>
                      <a:pt x="29" y="185"/>
                      <a:pt x="28" y="185"/>
                    </a:cubicBezTo>
                    <a:moveTo>
                      <a:pt x="29" y="184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29" y="184"/>
                      <a:pt x="29" y="184"/>
                      <a:pt x="29" y="184"/>
                    </a:cubicBezTo>
                    <a:cubicBezTo>
                      <a:pt x="29" y="184"/>
                      <a:pt x="29" y="184"/>
                      <a:pt x="29" y="184"/>
                    </a:cubicBezTo>
                    <a:moveTo>
                      <a:pt x="33" y="182"/>
                    </a:moveTo>
                    <a:cubicBezTo>
                      <a:pt x="33" y="182"/>
                      <a:pt x="33" y="182"/>
                      <a:pt x="33" y="182"/>
                    </a:cubicBezTo>
                    <a:cubicBezTo>
                      <a:pt x="33" y="183"/>
                      <a:pt x="33" y="183"/>
                      <a:pt x="33" y="183"/>
                    </a:cubicBezTo>
                    <a:cubicBezTo>
                      <a:pt x="33" y="183"/>
                      <a:pt x="33" y="182"/>
                      <a:pt x="34" y="182"/>
                    </a:cubicBezTo>
                    <a:cubicBezTo>
                      <a:pt x="33" y="182"/>
                      <a:pt x="33" y="182"/>
                      <a:pt x="33" y="182"/>
                    </a:cubicBezTo>
                    <a:moveTo>
                      <a:pt x="31" y="180"/>
                    </a:moveTo>
                    <a:cubicBezTo>
                      <a:pt x="31" y="181"/>
                      <a:pt x="30" y="181"/>
                      <a:pt x="30" y="181"/>
                    </a:cubicBezTo>
                    <a:cubicBezTo>
                      <a:pt x="31" y="181"/>
                      <a:pt x="31" y="182"/>
                      <a:pt x="31" y="182"/>
                    </a:cubicBezTo>
                    <a:cubicBezTo>
                      <a:pt x="31" y="181"/>
                      <a:pt x="32" y="181"/>
                      <a:pt x="32" y="181"/>
                    </a:cubicBezTo>
                    <a:cubicBezTo>
                      <a:pt x="31" y="180"/>
                      <a:pt x="31" y="180"/>
                      <a:pt x="31" y="180"/>
                    </a:cubicBezTo>
                    <a:moveTo>
                      <a:pt x="34" y="180"/>
                    </a:moveTo>
                    <a:cubicBezTo>
                      <a:pt x="34" y="181"/>
                      <a:pt x="34" y="181"/>
                      <a:pt x="33" y="181"/>
                    </a:cubicBezTo>
                    <a:cubicBezTo>
                      <a:pt x="34" y="181"/>
                      <a:pt x="34" y="181"/>
                      <a:pt x="34" y="181"/>
                    </a:cubicBezTo>
                    <a:cubicBezTo>
                      <a:pt x="34" y="181"/>
                      <a:pt x="34" y="181"/>
                      <a:pt x="35" y="181"/>
                    </a:cubicBezTo>
                    <a:cubicBezTo>
                      <a:pt x="34" y="181"/>
                      <a:pt x="34" y="180"/>
                      <a:pt x="34" y="180"/>
                    </a:cubicBezTo>
                    <a:cubicBezTo>
                      <a:pt x="34" y="180"/>
                      <a:pt x="34" y="180"/>
                      <a:pt x="34" y="180"/>
                    </a:cubicBezTo>
                    <a:moveTo>
                      <a:pt x="32" y="179"/>
                    </a:moveTo>
                    <a:cubicBezTo>
                      <a:pt x="31" y="179"/>
                      <a:pt x="31" y="180"/>
                      <a:pt x="31" y="180"/>
                    </a:cubicBezTo>
                    <a:cubicBezTo>
                      <a:pt x="31" y="180"/>
                      <a:pt x="32" y="180"/>
                      <a:pt x="32" y="180"/>
                    </a:cubicBezTo>
                    <a:cubicBezTo>
                      <a:pt x="32" y="180"/>
                      <a:pt x="32" y="180"/>
                      <a:pt x="33" y="180"/>
                    </a:cubicBezTo>
                    <a:cubicBezTo>
                      <a:pt x="32" y="179"/>
                      <a:pt x="32" y="179"/>
                      <a:pt x="32" y="179"/>
                    </a:cubicBezTo>
                    <a:moveTo>
                      <a:pt x="41" y="169"/>
                    </a:moveTo>
                    <a:cubicBezTo>
                      <a:pt x="39" y="171"/>
                      <a:pt x="38" y="174"/>
                      <a:pt x="37" y="176"/>
                    </a:cubicBezTo>
                    <a:cubicBezTo>
                      <a:pt x="37" y="176"/>
                      <a:pt x="37" y="176"/>
                      <a:pt x="37" y="176"/>
                    </a:cubicBezTo>
                    <a:cubicBezTo>
                      <a:pt x="39" y="174"/>
                      <a:pt x="40" y="172"/>
                      <a:pt x="42" y="170"/>
                    </a:cubicBezTo>
                    <a:cubicBezTo>
                      <a:pt x="41" y="169"/>
                      <a:pt x="41" y="169"/>
                      <a:pt x="41" y="169"/>
                    </a:cubicBezTo>
                    <a:moveTo>
                      <a:pt x="38" y="168"/>
                    </a:moveTo>
                    <a:cubicBezTo>
                      <a:pt x="37" y="170"/>
                      <a:pt x="36" y="172"/>
                      <a:pt x="34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7" y="173"/>
                      <a:pt x="38" y="170"/>
                      <a:pt x="39" y="168"/>
                    </a:cubicBezTo>
                    <a:cubicBezTo>
                      <a:pt x="38" y="168"/>
                      <a:pt x="38" y="168"/>
                      <a:pt x="38" y="168"/>
                    </a:cubicBezTo>
                    <a:moveTo>
                      <a:pt x="46" y="161"/>
                    </a:moveTo>
                    <a:cubicBezTo>
                      <a:pt x="45" y="163"/>
                      <a:pt x="44" y="165"/>
                      <a:pt x="43" y="166"/>
                    </a:cubicBezTo>
                    <a:cubicBezTo>
                      <a:pt x="43" y="167"/>
                      <a:pt x="43" y="167"/>
                      <a:pt x="43" y="167"/>
                    </a:cubicBezTo>
                    <a:cubicBezTo>
                      <a:pt x="44" y="165"/>
                      <a:pt x="45" y="164"/>
                      <a:pt x="47" y="162"/>
                    </a:cubicBezTo>
                    <a:cubicBezTo>
                      <a:pt x="46" y="162"/>
                      <a:pt x="46" y="161"/>
                      <a:pt x="46" y="161"/>
                    </a:cubicBezTo>
                    <a:moveTo>
                      <a:pt x="43" y="160"/>
                    </a:moveTo>
                    <a:cubicBezTo>
                      <a:pt x="42" y="161"/>
                      <a:pt x="41" y="163"/>
                      <a:pt x="40" y="165"/>
                    </a:cubicBezTo>
                    <a:cubicBezTo>
                      <a:pt x="40" y="165"/>
                      <a:pt x="41" y="165"/>
                      <a:pt x="41" y="165"/>
                    </a:cubicBezTo>
                    <a:cubicBezTo>
                      <a:pt x="42" y="164"/>
                      <a:pt x="43" y="162"/>
                      <a:pt x="44" y="160"/>
                    </a:cubicBezTo>
                    <a:cubicBezTo>
                      <a:pt x="44" y="160"/>
                      <a:pt x="43" y="160"/>
                      <a:pt x="43" y="160"/>
                    </a:cubicBezTo>
                    <a:moveTo>
                      <a:pt x="54" y="148"/>
                    </a:moveTo>
                    <a:cubicBezTo>
                      <a:pt x="53" y="150"/>
                      <a:pt x="52" y="152"/>
                      <a:pt x="51" y="153"/>
                    </a:cubicBezTo>
                    <a:cubicBezTo>
                      <a:pt x="50" y="155"/>
                      <a:pt x="49" y="156"/>
                      <a:pt x="48" y="157"/>
                    </a:cubicBezTo>
                    <a:cubicBezTo>
                      <a:pt x="49" y="157"/>
                      <a:pt x="49" y="158"/>
                      <a:pt x="49" y="158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51" y="154"/>
                      <a:pt x="53" y="151"/>
                      <a:pt x="55" y="149"/>
                    </a:cubicBezTo>
                    <a:cubicBezTo>
                      <a:pt x="54" y="148"/>
                      <a:pt x="54" y="148"/>
                      <a:pt x="54" y="148"/>
                    </a:cubicBezTo>
                    <a:moveTo>
                      <a:pt x="51" y="146"/>
                    </a:moveTo>
                    <a:cubicBezTo>
                      <a:pt x="49" y="149"/>
                      <a:pt x="47" y="152"/>
                      <a:pt x="45" y="156"/>
                    </a:cubicBezTo>
                    <a:cubicBezTo>
                      <a:pt x="46" y="156"/>
                      <a:pt x="46" y="156"/>
                      <a:pt x="46" y="156"/>
                    </a:cubicBezTo>
                    <a:cubicBezTo>
                      <a:pt x="48" y="153"/>
                      <a:pt x="50" y="150"/>
                      <a:pt x="52" y="147"/>
                    </a:cubicBezTo>
                    <a:cubicBezTo>
                      <a:pt x="51" y="146"/>
                      <a:pt x="51" y="146"/>
                      <a:pt x="51" y="146"/>
                    </a:cubicBezTo>
                    <a:moveTo>
                      <a:pt x="60" y="138"/>
                    </a:moveTo>
                    <a:cubicBezTo>
                      <a:pt x="59" y="141"/>
                      <a:pt x="57" y="143"/>
                      <a:pt x="56" y="146"/>
                    </a:cubicBezTo>
                    <a:cubicBezTo>
                      <a:pt x="56" y="146"/>
                      <a:pt x="56" y="146"/>
                      <a:pt x="56" y="146"/>
                    </a:cubicBezTo>
                    <a:cubicBezTo>
                      <a:pt x="58" y="144"/>
                      <a:pt x="59" y="141"/>
                      <a:pt x="61" y="139"/>
                    </a:cubicBezTo>
                    <a:cubicBezTo>
                      <a:pt x="60" y="138"/>
                      <a:pt x="60" y="138"/>
                      <a:pt x="60" y="138"/>
                    </a:cubicBezTo>
                    <a:moveTo>
                      <a:pt x="61" y="138"/>
                    </a:moveTo>
                    <a:cubicBezTo>
                      <a:pt x="60" y="138"/>
                      <a:pt x="60" y="138"/>
                      <a:pt x="60" y="138"/>
                    </a:cubicBezTo>
                    <a:cubicBezTo>
                      <a:pt x="60" y="138"/>
                      <a:pt x="61" y="138"/>
                      <a:pt x="61" y="139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1" y="138"/>
                      <a:pt x="61" y="138"/>
                      <a:pt x="61" y="138"/>
                    </a:cubicBezTo>
                    <a:moveTo>
                      <a:pt x="57" y="136"/>
                    </a:moveTo>
                    <a:cubicBezTo>
                      <a:pt x="56" y="139"/>
                      <a:pt x="54" y="141"/>
                      <a:pt x="52" y="144"/>
                    </a:cubicBezTo>
                    <a:cubicBezTo>
                      <a:pt x="53" y="144"/>
                      <a:pt x="53" y="144"/>
                      <a:pt x="54" y="144"/>
                    </a:cubicBezTo>
                    <a:cubicBezTo>
                      <a:pt x="55" y="142"/>
                      <a:pt x="57" y="139"/>
                      <a:pt x="58" y="137"/>
                    </a:cubicBezTo>
                    <a:cubicBezTo>
                      <a:pt x="57" y="136"/>
                      <a:pt x="57" y="136"/>
                      <a:pt x="57" y="136"/>
                    </a:cubicBezTo>
                    <a:moveTo>
                      <a:pt x="57" y="136"/>
                    </a:moveTo>
                    <a:cubicBezTo>
                      <a:pt x="57" y="136"/>
                      <a:pt x="57" y="136"/>
                      <a:pt x="57" y="136"/>
                    </a:cubicBezTo>
                    <a:cubicBezTo>
                      <a:pt x="57" y="136"/>
                      <a:pt x="58" y="137"/>
                      <a:pt x="58" y="137"/>
                    </a:cubicBezTo>
                    <a:cubicBezTo>
                      <a:pt x="58" y="137"/>
                      <a:pt x="58" y="136"/>
                      <a:pt x="58" y="136"/>
                    </a:cubicBezTo>
                    <a:cubicBezTo>
                      <a:pt x="58" y="136"/>
                      <a:pt x="58" y="136"/>
                      <a:pt x="57" y="136"/>
                    </a:cubicBezTo>
                    <a:moveTo>
                      <a:pt x="63" y="134"/>
                    </a:moveTo>
                    <a:cubicBezTo>
                      <a:pt x="63" y="134"/>
                      <a:pt x="62" y="135"/>
                      <a:pt x="62" y="135"/>
                    </a:cubicBezTo>
                    <a:cubicBezTo>
                      <a:pt x="63" y="135"/>
                      <a:pt x="63" y="135"/>
                      <a:pt x="63" y="135"/>
                    </a:cubicBezTo>
                    <a:cubicBezTo>
                      <a:pt x="63" y="135"/>
                      <a:pt x="63" y="135"/>
                      <a:pt x="63" y="135"/>
                    </a:cubicBezTo>
                    <a:cubicBezTo>
                      <a:pt x="63" y="135"/>
                      <a:pt x="63" y="135"/>
                      <a:pt x="63" y="134"/>
                    </a:cubicBezTo>
                    <a:moveTo>
                      <a:pt x="63" y="133"/>
                    </a:moveTo>
                    <a:cubicBezTo>
                      <a:pt x="63" y="133"/>
                      <a:pt x="63" y="134"/>
                      <a:pt x="63" y="134"/>
                    </a:cubicBezTo>
                    <a:cubicBezTo>
                      <a:pt x="63" y="134"/>
                      <a:pt x="63" y="134"/>
                      <a:pt x="64" y="134"/>
                    </a:cubicBezTo>
                    <a:cubicBezTo>
                      <a:pt x="64" y="134"/>
                      <a:pt x="64" y="134"/>
                      <a:pt x="64" y="133"/>
                    </a:cubicBezTo>
                    <a:cubicBezTo>
                      <a:pt x="64" y="133"/>
                      <a:pt x="64" y="133"/>
                      <a:pt x="63" y="133"/>
                    </a:cubicBezTo>
                    <a:moveTo>
                      <a:pt x="59" y="132"/>
                    </a:moveTo>
                    <a:cubicBezTo>
                      <a:pt x="59" y="133"/>
                      <a:pt x="59" y="133"/>
                      <a:pt x="59" y="133"/>
                    </a:cubicBezTo>
                    <a:cubicBezTo>
                      <a:pt x="59" y="133"/>
                      <a:pt x="60" y="133"/>
                      <a:pt x="60" y="133"/>
                    </a:cubicBezTo>
                    <a:cubicBezTo>
                      <a:pt x="60" y="133"/>
                      <a:pt x="60" y="133"/>
                      <a:pt x="60" y="133"/>
                    </a:cubicBezTo>
                    <a:cubicBezTo>
                      <a:pt x="60" y="133"/>
                      <a:pt x="60" y="133"/>
                      <a:pt x="59" y="132"/>
                    </a:cubicBezTo>
                    <a:moveTo>
                      <a:pt x="64" y="132"/>
                    </a:moveTo>
                    <a:cubicBezTo>
                      <a:pt x="64" y="132"/>
                      <a:pt x="64" y="133"/>
                      <a:pt x="63" y="133"/>
                    </a:cubicBezTo>
                    <a:cubicBezTo>
                      <a:pt x="64" y="133"/>
                      <a:pt x="64" y="133"/>
                      <a:pt x="64" y="133"/>
                    </a:cubicBezTo>
                    <a:cubicBezTo>
                      <a:pt x="64" y="133"/>
                      <a:pt x="64" y="133"/>
                      <a:pt x="65" y="133"/>
                    </a:cubicBezTo>
                    <a:cubicBezTo>
                      <a:pt x="64" y="132"/>
                      <a:pt x="64" y="132"/>
                      <a:pt x="64" y="132"/>
                    </a:cubicBezTo>
                    <a:moveTo>
                      <a:pt x="60" y="131"/>
                    </a:moveTo>
                    <a:cubicBezTo>
                      <a:pt x="60" y="131"/>
                      <a:pt x="60" y="132"/>
                      <a:pt x="60" y="132"/>
                    </a:cubicBezTo>
                    <a:cubicBezTo>
                      <a:pt x="60" y="132"/>
                      <a:pt x="60" y="132"/>
                      <a:pt x="61" y="133"/>
                    </a:cubicBezTo>
                    <a:cubicBezTo>
                      <a:pt x="61" y="132"/>
                      <a:pt x="61" y="132"/>
                      <a:pt x="61" y="132"/>
                    </a:cubicBezTo>
                    <a:cubicBezTo>
                      <a:pt x="61" y="131"/>
                      <a:pt x="60" y="131"/>
                      <a:pt x="60" y="131"/>
                    </a:cubicBezTo>
                    <a:moveTo>
                      <a:pt x="61" y="130"/>
                    </a:moveTo>
                    <a:cubicBezTo>
                      <a:pt x="60" y="130"/>
                      <a:pt x="60" y="131"/>
                      <a:pt x="60" y="131"/>
                    </a:cubicBezTo>
                    <a:cubicBezTo>
                      <a:pt x="61" y="131"/>
                      <a:pt x="61" y="131"/>
                      <a:pt x="61" y="132"/>
                    </a:cubicBezTo>
                    <a:cubicBezTo>
                      <a:pt x="61" y="131"/>
                      <a:pt x="62" y="131"/>
                      <a:pt x="62" y="131"/>
                    </a:cubicBezTo>
                    <a:cubicBezTo>
                      <a:pt x="61" y="131"/>
                      <a:pt x="61" y="130"/>
                      <a:pt x="61" y="130"/>
                    </a:cubicBezTo>
                    <a:moveTo>
                      <a:pt x="66" y="129"/>
                    </a:moveTo>
                    <a:cubicBezTo>
                      <a:pt x="65" y="130"/>
                      <a:pt x="65" y="131"/>
                      <a:pt x="64" y="132"/>
                    </a:cubicBezTo>
                    <a:cubicBezTo>
                      <a:pt x="65" y="132"/>
                      <a:pt x="65" y="132"/>
                      <a:pt x="65" y="132"/>
                    </a:cubicBezTo>
                    <a:cubicBezTo>
                      <a:pt x="66" y="131"/>
                      <a:pt x="66" y="130"/>
                      <a:pt x="67" y="129"/>
                    </a:cubicBezTo>
                    <a:cubicBezTo>
                      <a:pt x="66" y="129"/>
                      <a:pt x="66" y="129"/>
                      <a:pt x="66" y="129"/>
                    </a:cubicBezTo>
                    <a:moveTo>
                      <a:pt x="66" y="128"/>
                    </a:moveTo>
                    <a:cubicBezTo>
                      <a:pt x="66" y="129"/>
                      <a:pt x="66" y="129"/>
                      <a:pt x="66" y="129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67" y="129"/>
                      <a:pt x="67" y="129"/>
                      <a:pt x="66" y="128"/>
                    </a:cubicBezTo>
                    <a:moveTo>
                      <a:pt x="67" y="128"/>
                    </a:moveTo>
                    <a:cubicBezTo>
                      <a:pt x="66" y="128"/>
                      <a:pt x="66" y="128"/>
                      <a:pt x="66" y="128"/>
                    </a:cubicBezTo>
                    <a:cubicBezTo>
                      <a:pt x="67" y="128"/>
                      <a:pt x="67" y="129"/>
                      <a:pt x="67" y="129"/>
                    </a:cubicBezTo>
                    <a:cubicBezTo>
                      <a:pt x="67" y="129"/>
                      <a:pt x="67" y="129"/>
                      <a:pt x="67" y="128"/>
                    </a:cubicBezTo>
                    <a:cubicBezTo>
                      <a:pt x="67" y="128"/>
                      <a:pt x="67" y="128"/>
                      <a:pt x="67" y="128"/>
                    </a:cubicBezTo>
                    <a:moveTo>
                      <a:pt x="63" y="127"/>
                    </a:moveTo>
                    <a:cubicBezTo>
                      <a:pt x="62" y="128"/>
                      <a:pt x="62" y="129"/>
                      <a:pt x="61" y="130"/>
                    </a:cubicBezTo>
                    <a:cubicBezTo>
                      <a:pt x="61" y="130"/>
                      <a:pt x="62" y="130"/>
                      <a:pt x="62" y="130"/>
                    </a:cubicBezTo>
                    <a:cubicBezTo>
                      <a:pt x="63" y="129"/>
                      <a:pt x="63" y="129"/>
                      <a:pt x="64" y="128"/>
                    </a:cubicBezTo>
                    <a:cubicBezTo>
                      <a:pt x="63" y="127"/>
                      <a:pt x="63" y="127"/>
                      <a:pt x="63" y="127"/>
                    </a:cubicBezTo>
                    <a:moveTo>
                      <a:pt x="63" y="126"/>
                    </a:moveTo>
                    <a:cubicBezTo>
                      <a:pt x="63" y="127"/>
                      <a:pt x="63" y="127"/>
                      <a:pt x="63" y="127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64" y="127"/>
                      <a:pt x="64" y="127"/>
                      <a:pt x="64" y="127"/>
                    </a:cubicBezTo>
                    <a:cubicBezTo>
                      <a:pt x="64" y="127"/>
                      <a:pt x="63" y="127"/>
                      <a:pt x="63" y="126"/>
                    </a:cubicBezTo>
                    <a:moveTo>
                      <a:pt x="63" y="126"/>
                    </a:moveTo>
                    <a:cubicBezTo>
                      <a:pt x="63" y="126"/>
                      <a:pt x="63" y="126"/>
                      <a:pt x="63" y="126"/>
                    </a:cubicBezTo>
                    <a:cubicBezTo>
                      <a:pt x="63" y="127"/>
                      <a:pt x="64" y="127"/>
                      <a:pt x="64" y="127"/>
                    </a:cubicBezTo>
                    <a:cubicBezTo>
                      <a:pt x="64" y="127"/>
                      <a:pt x="64" y="127"/>
                      <a:pt x="64" y="127"/>
                    </a:cubicBezTo>
                    <a:cubicBezTo>
                      <a:pt x="63" y="126"/>
                      <a:pt x="63" y="126"/>
                      <a:pt x="63" y="126"/>
                    </a:cubicBezTo>
                    <a:moveTo>
                      <a:pt x="68" y="125"/>
                    </a:moveTo>
                    <a:cubicBezTo>
                      <a:pt x="68" y="125"/>
                      <a:pt x="68" y="125"/>
                      <a:pt x="68" y="126"/>
                    </a:cubicBezTo>
                    <a:cubicBezTo>
                      <a:pt x="69" y="126"/>
                      <a:pt x="69" y="126"/>
                      <a:pt x="69" y="126"/>
                    </a:cubicBezTo>
                    <a:cubicBezTo>
                      <a:pt x="69" y="126"/>
                      <a:pt x="69" y="126"/>
                      <a:pt x="69" y="125"/>
                    </a:cubicBezTo>
                    <a:cubicBezTo>
                      <a:pt x="69" y="125"/>
                      <a:pt x="69" y="125"/>
                      <a:pt x="68" y="125"/>
                    </a:cubicBezTo>
                    <a:moveTo>
                      <a:pt x="69" y="124"/>
                    </a:moveTo>
                    <a:cubicBezTo>
                      <a:pt x="69" y="124"/>
                      <a:pt x="69" y="124"/>
                      <a:pt x="69" y="125"/>
                    </a:cubicBezTo>
                    <a:cubicBezTo>
                      <a:pt x="69" y="125"/>
                      <a:pt x="69" y="125"/>
                      <a:pt x="69" y="125"/>
                    </a:cubicBezTo>
                    <a:cubicBezTo>
                      <a:pt x="69" y="125"/>
                      <a:pt x="70" y="125"/>
                      <a:pt x="70" y="124"/>
                    </a:cubicBezTo>
                    <a:cubicBezTo>
                      <a:pt x="69" y="124"/>
                      <a:pt x="69" y="124"/>
                      <a:pt x="69" y="124"/>
                    </a:cubicBezTo>
                    <a:moveTo>
                      <a:pt x="65" y="123"/>
                    </a:moveTo>
                    <a:cubicBezTo>
                      <a:pt x="65" y="123"/>
                      <a:pt x="65" y="123"/>
                      <a:pt x="65" y="124"/>
                    </a:cubicBezTo>
                    <a:cubicBezTo>
                      <a:pt x="66" y="124"/>
                      <a:pt x="66" y="124"/>
                      <a:pt x="66" y="124"/>
                    </a:cubicBezTo>
                    <a:cubicBezTo>
                      <a:pt x="66" y="124"/>
                      <a:pt x="66" y="124"/>
                      <a:pt x="66" y="124"/>
                    </a:cubicBezTo>
                    <a:cubicBezTo>
                      <a:pt x="66" y="123"/>
                      <a:pt x="65" y="123"/>
                      <a:pt x="65" y="123"/>
                    </a:cubicBezTo>
                    <a:moveTo>
                      <a:pt x="70" y="122"/>
                    </a:moveTo>
                    <a:cubicBezTo>
                      <a:pt x="70" y="123"/>
                      <a:pt x="70" y="123"/>
                      <a:pt x="70" y="123"/>
                    </a:cubicBezTo>
                    <a:cubicBezTo>
                      <a:pt x="70" y="123"/>
                      <a:pt x="70" y="123"/>
                      <a:pt x="70" y="124"/>
                    </a:cubicBezTo>
                    <a:cubicBezTo>
                      <a:pt x="70" y="123"/>
                      <a:pt x="71" y="123"/>
                      <a:pt x="71" y="123"/>
                    </a:cubicBezTo>
                    <a:cubicBezTo>
                      <a:pt x="70" y="123"/>
                      <a:pt x="70" y="123"/>
                      <a:pt x="70" y="122"/>
                    </a:cubicBezTo>
                    <a:moveTo>
                      <a:pt x="66" y="122"/>
                    </a:moveTo>
                    <a:cubicBezTo>
                      <a:pt x="65" y="122"/>
                      <a:pt x="65" y="122"/>
                      <a:pt x="65" y="123"/>
                    </a:cubicBezTo>
                    <a:cubicBezTo>
                      <a:pt x="66" y="123"/>
                      <a:pt x="66" y="123"/>
                      <a:pt x="66" y="123"/>
                    </a:cubicBezTo>
                    <a:cubicBezTo>
                      <a:pt x="66" y="123"/>
                      <a:pt x="67" y="123"/>
                      <a:pt x="67" y="123"/>
                    </a:cubicBezTo>
                    <a:cubicBezTo>
                      <a:pt x="66" y="122"/>
                      <a:pt x="66" y="122"/>
                      <a:pt x="66" y="122"/>
                    </a:cubicBezTo>
                    <a:moveTo>
                      <a:pt x="71" y="121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2"/>
                      <a:pt x="71" y="122"/>
                      <a:pt x="71" y="122"/>
                    </a:cubicBezTo>
                    <a:cubicBezTo>
                      <a:pt x="71" y="122"/>
                      <a:pt x="71" y="122"/>
                      <a:pt x="71" y="122"/>
                    </a:cubicBezTo>
                    <a:cubicBezTo>
                      <a:pt x="71" y="121"/>
                      <a:pt x="71" y="121"/>
                      <a:pt x="71" y="121"/>
                    </a:cubicBezTo>
                    <a:moveTo>
                      <a:pt x="71" y="121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2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1" y="121"/>
                      <a:pt x="71" y="121"/>
                    </a:cubicBezTo>
                    <a:moveTo>
                      <a:pt x="67" y="120"/>
                    </a:moveTo>
                    <a:cubicBezTo>
                      <a:pt x="66" y="121"/>
                      <a:pt x="66" y="121"/>
                      <a:pt x="66" y="121"/>
                    </a:cubicBezTo>
                    <a:cubicBezTo>
                      <a:pt x="66" y="121"/>
                      <a:pt x="67" y="122"/>
                      <a:pt x="67" y="122"/>
                    </a:cubicBezTo>
                    <a:cubicBezTo>
                      <a:pt x="67" y="121"/>
                      <a:pt x="68" y="121"/>
                      <a:pt x="68" y="121"/>
                    </a:cubicBezTo>
                    <a:cubicBezTo>
                      <a:pt x="67" y="121"/>
                      <a:pt x="67" y="120"/>
                      <a:pt x="67" y="120"/>
                    </a:cubicBezTo>
                    <a:moveTo>
                      <a:pt x="67" y="119"/>
                    </a:moveTo>
                    <a:cubicBezTo>
                      <a:pt x="67" y="119"/>
                      <a:pt x="67" y="119"/>
                      <a:pt x="67" y="119"/>
                    </a:cubicBezTo>
                    <a:cubicBezTo>
                      <a:pt x="68" y="119"/>
                      <a:pt x="68" y="120"/>
                      <a:pt x="68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120"/>
                      <a:pt x="68" y="119"/>
                      <a:pt x="67" y="119"/>
                    </a:cubicBezTo>
                    <a:moveTo>
                      <a:pt x="68" y="119"/>
                    </a:moveTo>
                    <a:cubicBezTo>
                      <a:pt x="68" y="119"/>
                      <a:pt x="67" y="119"/>
                      <a:pt x="67" y="119"/>
                    </a:cubicBezTo>
                    <a:cubicBezTo>
                      <a:pt x="68" y="119"/>
                      <a:pt x="68" y="120"/>
                      <a:pt x="68" y="120"/>
                    </a:cubicBezTo>
                    <a:cubicBezTo>
                      <a:pt x="68" y="120"/>
                      <a:pt x="69" y="119"/>
                      <a:pt x="69" y="119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8" y="119"/>
                      <a:pt x="68" y="119"/>
                      <a:pt x="68" y="119"/>
                    </a:cubicBezTo>
                    <a:moveTo>
                      <a:pt x="74" y="116"/>
                    </a:moveTo>
                    <a:cubicBezTo>
                      <a:pt x="74" y="117"/>
                      <a:pt x="73" y="118"/>
                      <a:pt x="72" y="119"/>
                    </a:cubicBezTo>
                    <a:cubicBezTo>
                      <a:pt x="72" y="119"/>
                      <a:pt x="72" y="120"/>
                      <a:pt x="73" y="120"/>
                    </a:cubicBezTo>
                    <a:cubicBezTo>
                      <a:pt x="73" y="118"/>
                      <a:pt x="74" y="117"/>
                      <a:pt x="75" y="116"/>
                    </a:cubicBezTo>
                    <a:cubicBezTo>
                      <a:pt x="75" y="116"/>
                      <a:pt x="75" y="116"/>
                      <a:pt x="74" y="116"/>
                    </a:cubicBezTo>
                    <a:moveTo>
                      <a:pt x="71" y="115"/>
                    </a:moveTo>
                    <a:cubicBezTo>
                      <a:pt x="71" y="116"/>
                      <a:pt x="70" y="117"/>
                      <a:pt x="70" y="118"/>
                    </a:cubicBezTo>
                    <a:cubicBezTo>
                      <a:pt x="70" y="118"/>
                      <a:pt x="70" y="118"/>
                      <a:pt x="70" y="118"/>
                    </a:cubicBezTo>
                    <a:cubicBezTo>
                      <a:pt x="70" y="117"/>
                      <a:pt x="71" y="116"/>
                      <a:pt x="71" y="115"/>
                    </a:cubicBezTo>
                    <a:moveTo>
                      <a:pt x="71" y="113"/>
                    </a:moveTo>
                    <a:cubicBezTo>
                      <a:pt x="70" y="114"/>
                      <a:pt x="69" y="116"/>
                      <a:pt x="69" y="117"/>
                    </a:cubicBezTo>
                    <a:cubicBezTo>
                      <a:pt x="69" y="117"/>
                      <a:pt x="69" y="117"/>
                      <a:pt x="69" y="118"/>
                    </a:cubicBezTo>
                    <a:cubicBezTo>
                      <a:pt x="70" y="117"/>
                      <a:pt x="70" y="115"/>
                      <a:pt x="71" y="114"/>
                    </a:cubicBezTo>
                    <a:cubicBezTo>
                      <a:pt x="71" y="114"/>
                      <a:pt x="71" y="114"/>
                      <a:pt x="71" y="114"/>
                    </a:cubicBezTo>
                    <a:cubicBezTo>
                      <a:pt x="71" y="114"/>
                      <a:pt x="71" y="114"/>
                      <a:pt x="71" y="113"/>
                    </a:cubicBezTo>
                    <a:moveTo>
                      <a:pt x="78" y="110"/>
                    </a:moveTo>
                    <a:cubicBezTo>
                      <a:pt x="78" y="110"/>
                      <a:pt x="77" y="111"/>
                      <a:pt x="77" y="111"/>
                    </a:cubicBezTo>
                    <a:cubicBezTo>
                      <a:pt x="77" y="111"/>
                      <a:pt x="78" y="111"/>
                      <a:pt x="78" y="111"/>
                    </a:cubicBezTo>
                    <a:cubicBezTo>
                      <a:pt x="78" y="111"/>
                      <a:pt x="78" y="111"/>
                      <a:pt x="78" y="110"/>
                    </a:cubicBezTo>
                    <a:cubicBezTo>
                      <a:pt x="78" y="110"/>
                      <a:pt x="78" y="110"/>
                      <a:pt x="78" y="110"/>
                    </a:cubicBezTo>
                    <a:moveTo>
                      <a:pt x="78" y="109"/>
                    </a:moveTo>
                    <a:cubicBezTo>
                      <a:pt x="78" y="110"/>
                      <a:pt x="78" y="110"/>
                      <a:pt x="78" y="110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9" y="110"/>
                      <a:pt x="79" y="110"/>
                      <a:pt x="79" y="110"/>
                    </a:cubicBezTo>
                    <a:cubicBezTo>
                      <a:pt x="79" y="110"/>
                      <a:pt x="78" y="110"/>
                      <a:pt x="78" y="109"/>
                    </a:cubicBezTo>
                    <a:moveTo>
                      <a:pt x="82" y="104"/>
                    </a:moveTo>
                    <a:cubicBezTo>
                      <a:pt x="82" y="104"/>
                      <a:pt x="81" y="104"/>
                      <a:pt x="81" y="104"/>
                    </a:cubicBezTo>
                    <a:cubicBezTo>
                      <a:pt x="82" y="105"/>
                      <a:pt x="82" y="105"/>
                      <a:pt x="82" y="105"/>
                    </a:cubicBezTo>
                    <a:cubicBezTo>
                      <a:pt x="82" y="105"/>
                      <a:pt x="82" y="104"/>
                      <a:pt x="82" y="104"/>
                    </a:cubicBezTo>
                    <a:cubicBezTo>
                      <a:pt x="82" y="104"/>
                      <a:pt x="82" y="104"/>
                      <a:pt x="82" y="104"/>
                    </a:cubicBezTo>
                    <a:moveTo>
                      <a:pt x="86" y="97"/>
                    </a:moveTo>
                    <a:cubicBezTo>
                      <a:pt x="85" y="98"/>
                      <a:pt x="85" y="98"/>
                      <a:pt x="85" y="99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5" y="99"/>
                      <a:pt x="85" y="99"/>
                      <a:pt x="85" y="99"/>
                    </a:cubicBezTo>
                    <a:cubicBezTo>
                      <a:pt x="86" y="99"/>
                      <a:pt x="86" y="98"/>
                      <a:pt x="86" y="97"/>
                    </a:cubicBezTo>
                    <a:cubicBezTo>
                      <a:pt x="86" y="97"/>
                      <a:pt x="86" y="97"/>
                      <a:pt x="86" y="97"/>
                    </a:cubicBezTo>
                    <a:moveTo>
                      <a:pt x="86" y="97"/>
                    </a:moveTo>
                    <a:cubicBezTo>
                      <a:pt x="86" y="97"/>
                      <a:pt x="86" y="97"/>
                      <a:pt x="86" y="97"/>
                    </a:cubicBezTo>
                    <a:cubicBezTo>
                      <a:pt x="86" y="97"/>
                      <a:pt x="86" y="97"/>
                      <a:pt x="87" y="97"/>
                    </a:cubicBezTo>
                    <a:cubicBezTo>
                      <a:pt x="87" y="97"/>
                      <a:pt x="87" y="97"/>
                      <a:pt x="87" y="97"/>
                    </a:cubicBezTo>
                    <a:cubicBezTo>
                      <a:pt x="86" y="97"/>
                      <a:pt x="86" y="97"/>
                      <a:pt x="86" y="97"/>
                    </a:cubicBezTo>
                    <a:moveTo>
                      <a:pt x="88" y="94"/>
                    </a:moveTo>
                    <a:cubicBezTo>
                      <a:pt x="87" y="95"/>
                      <a:pt x="87" y="96"/>
                      <a:pt x="86" y="96"/>
                    </a:cubicBezTo>
                    <a:cubicBezTo>
                      <a:pt x="87" y="97"/>
                      <a:pt x="87" y="97"/>
                      <a:pt x="87" y="97"/>
                    </a:cubicBezTo>
                    <a:cubicBezTo>
                      <a:pt x="87" y="96"/>
                      <a:pt x="88" y="95"/>
                      <a:pt x="88" y="95"/>
                    </a:cubicBezTo>
                    <a:cubicBezTo>
                      <a:pt x="88" y="95"/>
                      <a:pt x="88" y="95"/>
                      <a:pt x="88" y="94"/>
                    </a:cubicBezTo>
                    <a:moveTo>
                      <a:pt x="95" y="83"/>
                    </a:moveTo>
                    <a:cubicBezTo>
                      <a:pt x="94" y="84"/>
                      <a:pt x="94" y="85"/>
                      <a:pt x="93" y="85"/>
                    </a:cubicBezTo>
                    <a:cubicBezTo>
                      <a:pt x="93" y="86"/>
                      <a:pt x="94" y="86"/>
                      <a:pt x="94" y="86"/>
                    </a:cubicBezTo>
                    <a:cubicBezTo>
                      <a:pt x="94" y="85"/>
                      <a:pt x="95" y="84"/>
                      <a:pt x="95" y="84"/>
                    </a:cubicBezTo>
                    <a:cubicBezTo>
                      <a:pt x="95" y="83"/>
                      <a:pt x="95" y="83"/>
                      <a:pt x="95" y="83"/>
                    </a:cubicBezTo>
                    <a:moveTo>
                      <a:pt x="106" y="65"/>
                    </a:moveTo>
                    <a:cubicBezTo>
                      <a:pt x="104" y="67"/>
                      <a:pt x="103" y="70"/>
                      <a:pt x="102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4" y="70"/>
                      <a:pt x="105" y="68"/>
                      <a:pt x="106" y="65"/>
                    </a:cubicBezTo>
                    <a:cubicBezTo>
                      <a:pt x="106" y="65"/>
                      <a:pt x="106" y="65"/>
                      <a:pt x="106" y="65"/>
                    </a:cubicBezTo>
                    <a:moveTo>
                      <a:pt x="111" y="56"/>
                    </a:moveTo>
                    <a:cubicBezTo>
                      <a:pt x="111" y="57"/>
                      <a:pt x="110" y="58"/>
                      <a:pt x="110" y="58"/>
                    </a:cubicBezTo>
                    <a:cubicBezTo>
                      <a:pt x="110" y="59"/>
                      <a:pt x="110" y="59"/>
                      <a:pt x="111" y="59"/>
                    </a:cubicBezTo>
                    <a:cubicBezTo>
                      <a:pt x="111" y="58"/>
                      <a:pt x="111" y="57"/>
                      <a:pt x="112" y="57"/>
                    </a:cubicBezTo>
                    <a:cubicBezTo>
                      <a:pt x="112" y="57"/>
                      <a:pt x="111" y="57"/>
                      <a:pt x="111" y="56"/>
                    </a:cubicBezTo>
                    <a:moveTo>
                      <a:pt x="113" y="53"/>
                    </a:moveTo>
                    <a:cubicBezTo>
                      <a:pt x="113" y="54"/>
                      <a:pt x="112" y="55"/>
                      <a:pt x="112" y="55"/>
                    </a:cubicBezTo>
                    <a:cubicBezTo>
                      <a:pt x="112" y="55"/>
                      <a:pt x="112" y="55"/>
                      <a:pt x="113" y="56"/>
                    </a:cubicBezTo>
                    <a:cubicBezTo>
                      <a:pt x="113" y="55"/>
                      <a:pt x="113" y="54"/>
                      <a:pt x="114" y="53"/>
                    </a:cubicBezTo>
                    <a:cubicBezTo>
                      <a:pt x="114" y="53"/>
                      <a:pt x="114" y="53"/>
                      <a:pt x="113" y="53"/>
                    </a:cubicBezTo>
                    <a:moveTo>
                      <a:pt x="116" y="49"/>
                    </a:moveTo>
                    <a:cubicBezTo>
                      <a:pt x="116" y="50"/>
                      <a:pt x="115" y="50"/>
                      <a:pt x="115" y="50"/>
                    </a:cubicBezTo>
                    <a:cubicBezTo>
                      <a:pt x="115" y="50"/>
                      <a:pt x="115" y="51"/>
                      <a:pt x="116" y="51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6" y="50"/>
                      <a:pt x="116" y="49"/>
                      <a:pt x="116" y="49"/>
                    </a:cubicBezTo>
                    <a:moveTo>
                      <a:pt x="116" y="48"/>
                    </a:moveTo>
                    <a:cubicBezTo>
                      <a:pt x="116" y="49"/>
                      <a:pt x="116" y="49"/>
                      <a:pt x="116" y="49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6" y="49"/>
                      <a:pt x="117" y="49"/>
                      <a:pt x="117" y="49"/>
                    </a:cubicBezTo>
                    <a:cubicBezTo>
                      <a:pt x="117" y="49"/>
                      <a:pt x="116" y="49"/>
                      <a:pt x="116" y="48"/>
                    </a:cubicBezTo>
                    <a:moveTo>
                      <a:pt x="119" y="44"/>
                    </a:moveTo>
                    <a:cubicBezTo>
                      <a:pt x="118" y="45"/>
                      <a:pt x="118" y="46"/>
                      <a:pt x="117" y="48"/>
                    </a:cubicBezTo>
                    <a:cubicBezTo>
                      <a:pt x="117" y="48"/>
                      <a:pt x="117" y="48"/>
                      <a:pt x="117" y="48"/>
                    </a:cubicBezTo>
                    <a:cubicBezTo>
                      <a:pt x="118" y="47"/>
                      <a:pt x="119" y="45"/>
                      <a:pt x="120" y="44"/>
                    </a:cubicBezTo>
                    <a:cubicBezTo>
                      <a:pt x="119" y="44"/>
                      <a:pt x="119" y="44"/>
                      <a:pt x="119" y="44"/>
                    </a:cubicBezTo>
                    <a:moveTo>
                      <a:pt x="121" y="41"/>
                    </a:moveTo>
                    <a:cubicBezTo>
                      <a:pt x="120" y="42"/>
                      <a:pt x="120" y="43"/>
                      <a:pt x="119" y="44"/>
                    </a:cubicBezTo>
                    <a:cubicBezTo>
                      <a:pt x="119" y="44"/>
                      <a:pt x="120" y="44"/>
                      <a:pt x="120" y="44"/>
                    </a:cubicBezTo>
                    <a:cubicBezTo>
                      <a:pt x="120" y="43"/>
                      <a:pt x="121" y="42"/>
                      <a:pt x="122" y="41"/>
                    </a:cubicBezTo>
                    <a:cubicBezTo>
                      <a:pt x="121" y="41"/>
                      <a:pt x="121" y="41"/>
                      <a:pt x="121" y="41"/>
                    </a:cubicBezTo>
                    <a:moveTo>
                      <a:pt x="124" y="37"/>
                    </a:moveTo>
                    <a:cubicBezTo>
                      <a:pt x="123" y="37"/>
                      <a:pt x="123" y="37"/>
                      <a:pt x="123" y="38"/>
                    </a:cubicBezTo>
                    <a:cubicBezTo>
                      <a:pt x="123" y="38"/>
                      <a:pt x="123" y="38"/>
                      <a:pt x="123" y="38"/>
                    </a:cubicBezTo>
                    <a:cubicBezTo>
                      <a:pt x="124" y="38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moveTo>
                      <a:pt x="128" y="30"/>
                    </a:moveTo>
                    <a:cubicBezTo>
                      <a:pt x="127" y="32"/>
                      <a:pt x="126" y="34"/>
                      <a:pt x="124" y="36"/>
                    </a:cubicBezTo>
                    <a:cubicBezTo>
                      <a:pt x="125" y="36"/>
                      <a:pt x="125" y="36"/>
                      <a:pt x="125" y="36"/>
                    </a:cubicBezTo>
                    <a:cubicBezTo>
                      <a:pt x="126" y="34"/>
                      <a:pt x="127" y="32"/>
                      <a:pt x="129" y="30"/>
                    </a:cubicBezTo>
                    <a:cubicBezTo>
                      <a:pt x="128" y="30"/>
                      <a:pt x="128" y="30"/>
                      <a:pt x="128" y="30"/>
                    </a:cubicBezTo>
                    <a:moveTo>
                      <a:pt x="130" y="26"/>
                    </a:moveTo>
                    <a:cubicBezTo>
                      <a:pt x="130" y="27"/>
                      <a:pt x="129" y="28"/>
                      <a:pt x="129" y="28"/>
                    </a:cubicBezTo>
                    <a:cubicBezTo>
                      <a:pt x="129" y="28"/>
                      <a:pt x="129" y="29"/>
                      <a:pt x="129" y="29"/>
                    </a:cubicBezTo>
                    <a:cubicBezTo>
                      <a:pt x="130" y="28"/>
                      <a:pt x="130" y="27"/>
                      <a:pt x="131" y="27"/>
                    </a:cubicBezTo>
                    <a:cubicBezTo>
                      <a:pt x="130" y="27"/>
                      <a:pt x="130" y="27"/>
                      <a:pt x="130" y="26"/>
                    </a:cubicBezTo>
                    <a:moveTo>
                      <a:pt x="131" y="25"/>
                    </a:moveTo>
                    <a:cubicBezTo>
                      <a:pt x="131" y="25"/>
                      <a:pt x="131" y="25"/>
                      <a:pt x="131" y="25"/>
                    </a:cubicBezTo>
                    <a:cubicBezTo>
                      <a:pt x="131" y="25"/>
                      <a:pt x="132" y="25"/>
                      <a:pt x="132" y="25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2" y="25"/>
                      <a:pt x="131" y="25"/>
                      <a:pt x="131" y="25"/>
                    </a:cubicBezTo>
                    <a:moveTo>
                      <a:pt x="133" y="22"/>
                    </a:moveTo>
                    <a:cubicBezTo>
                      <a:pt x="132" y="23"/>
                      <a:pt x="132" y="24"/>
                      <a:pt x="131" y="24"/>
                    </a:cubicBezTo>
                    <a:cubicBezTo>
                      <a:pt x="132" y="24"/>
                      <a:pt x="132" y="24"/>
                      <a:pt x="132" y="25"/>
                    </a:cubicBezTo>
                    <a:cubicBezTo>
                      <a:pt x="132" y="24"/>
                      <a:pt x="133" y="23"/>
                      <a:pt x="133" y="23"/>
                    </a:cubicBezTo>
                    <a:cubicBezTo>
                      <a:pt x="133" y="22"/>
                      <a:pt x="133" y="22"/>
                      <a:pt x="133" y="22"/>
                    </a:cubicBezTo>
                    <a:moveTo>
                      <a:pt x="133" y="21"/>
                    </a:moveTo>
                    <a:cubicBezTo>
                      <a:pt x="133" y="22"/>
                      <a:pt x="133" y="22"/>
                      <a:pt x="133" y="22"/>
                    </a:cubicBezTo>
                    <a:cubicBezTo>
                      <a:pt x="133" y="22"/>
                      <a:pt x="133" y="22"/>
                      <a:pt x="133" y="22"/>
                    </a:cubicBezTo>
                    <a:cubicBezTo>
                      <a:pt x="133" y="22"/>
                      <a:pt x="134" y="22"/>
                      <a:pt x="134" y="22"/>
                    </a:cubicBezTo>
                    <a:cubicBezTo>
                      <a:pt x="133" y="22"/>
                      <a:pt x="133" y="22"/>
                      <a:pt x="133" y="21"/>
                    </a:cubicBezTo>
                    <a:moveTo>
                      <a:pt x="135" y="18"/>
                    </a:moveTo>
                    <a:cubicBezTo>
                      <a:pt x="135" y="19"/>
                      <a:pt x="134" y="20"/>
                      <a:pt x="133" y="21"/>
                    </a:cubicBezTo>
                    <a:cubicBezTo>
                      <a:pt x="133" y="21"/>
                      <a:pt x="134" y="22"/>
                      <a:pt x="134" y="22"/>
                    </a:cubicBezTo>
                    <a:cubicBezTo>
                      <a:pt x="134" y="22"/>
                      <a:pt x="134" y="21"/>
                      <a:pt x="134" y="21"/>
                    </a:cubicBezTo>
                    <a:cubicBezTo>
                      <a:pt x="135" y="20"/>
                      <a:pt x="135" y="19"/>
                      <a:pt x="136" y="18"/>
                    </a:cubicBezTo>
                    <a:cubicBezTo>
                      <a:pt x="136" y="18"/>
                      <a:pt x="136" y="18"/>
                      <a:pt x="135" y="18"/>
                    </a:cubicBezTo>
                    <a:moveTo>
                      <a:pt x="136" y="17"/>
                    </a:moveTo>
                    <a:cubicBezTo>
                      <a:pt x="136" y="17"/>
                      <a:pt x="136" y="17"/>
                      <a:pt x="136" y="17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6" y="17"/>
                      <a:pt x="136" y="17"/>
                      <a:pt x="136" y="17"/>
                    </a:cubicBezTo>
                    <a:moveTo>
                      <a:pt x="137" y="15"/>
                    </a:moveTo>
                    <a:cubicBezTo>
                      <a:pt x="137" y="15"/>
                      <a:pt x="137" y="16"/>
                      <a:pt x="136" y="17"/>
                    </a:cubicBezTo>
                    <a:cubicBezTo>
                      <a:pt x="136" y="17"/>
                      <a:pt x="136" y="17"/>
                      <a:pt x="137" y="17"/>
                    </a:cubicBezTo>
                    <a:cubicBezTo>
                      <a:pt x="137" y="16"/>
                      <a:pt x="137" y="16"/>
                      <a:pt x="138" y="15"/>
                    </a:cubicBezTo>
                    <a:cubicBezTo>
                      <a:pt x="137" y="15"/>
                      <a:pt x="137" y="15"/>
                      <a:pt x="137" y="15"/>
                    </a:cubicBezTo>
                    <a:moveTo>
                      <a:pt x="138" y="14"/>
                    </a:moveTo>
                    <a:cubicBezTo>
                      <a:pt x="138" y="14"/>
                      <a:pt x="138" y="14"/>
                      <a:pt x="138" y="14"/>
                    </a:cubicBezTo>
                    <a:cubicBezTo>
                      <a:pt x="138" y="14"/>
                      <a:pt x="138" y="14"/>
                      <a:pt x="138" y="14"/>
                    </a:cubicBezTo>
                    <a:cubicBezTo>
                      <a:pt x="138" y="14"/>
                      <a:pt x="138" y="14"/>
                      <a:pt x="138" y="14"/>
                    </a:cubicBezTo>
                    <a:moveTo>
                      <a:pt x="139" y="13"/>
                    </a:move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13"/>
                      <a:pt x="139" y="13"/>
                      <a:pt x="139" y="13"/>
                    </a:cubicBezTo>
                    <a:moveTo>
                      <a:pt x="140" y="10"/>
                    </a:moveTo>
                    <a:cubicBezTo>
                      <a:pt x="140" y="11"/>
                      <a:pt x="140" y="11"/>
                      <a:pt x="139" y="12"/>
                    </a:cubicBezTo>
                    <a:cubicBezTo>
                      <a:pt x="139" y="12"/>
                      <a:pt x="139" y="12"/>
                      <a:pt x="140" y="12"/>
                    </a:cubicBezTo>
                    <a:cubicBezTo>
                      <a:pt x="140" y="11"/>
                      <a:pt x="140" y="11"/>
                      <a:pt x="140" y="10"/>
                    </a:cubicBezTo>
                    <a:cubicBezTo>
                      <a:pt x="140" y="10"/>
                      <a:pt x="140" y="10"/>
                      <a:pt x="140" y="10"/>
                    </a:cubicBezTo>
                    <a:moveTo>
                      <a:pt x="141" y="9"/>
                    </a:moveTo>
                    <a:cubicBezTo>
                      <a:pt x="141" y="9"/>
                      <a:pt x="141" y="9"/>
                      <a:pt x="140" y="10"/>
                    </a:cubicBezTo>
                    <a:cubicBezTo>
                      <a:pt x="140" y="10"/>
                      <a:pt x="141" y="10"/>
                      <a:pt x="141" y="10"/>
                    </a:cubicBezTo>
                    <a:cubicBezTo>
                      <a:pt x="141" y="10"/>
                      <a:pt x="141" y="9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moveTo>
                      <a:pt x="142" y="7"/>
                    </a:moveTo>
                    <a:cubicBezTo>
                      <a:pt x="142" y="7"/>
                      <a:pt x="142" y="8"/>
                      <a:pt x="141" y="8"/>
                    </a:cubicBezTo>
                    <a:cubicBezTo>
                      <a:pt x="142" y="8"/>
                      <a:pt x="142" y="8"/>
                      <a:pt x="142" y="8"/>
                    </a:cubicBezTo>
                    <a:cubicBezTo>
                      <a:pt x="142" y="8"/>
                      <a:pt x="142" y="7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moveTo>
                      <a:pt x="143" y="5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43" y="6"/>
                      <a:pt x="143" y="6"/>
                      <a:pt x="143" y="6"/>
                    </a:cubicBezTo>
                    <a:cubicBezTo>
                      <a:pt x="143" y="6"/>
                      <a:pt x="143" y="6"/>
                      <a:pt x="143" y="5"/>
                    </a:cubicBezTo>
                    <a:cubicBezTo>
                      <a:pt x="143" y="5"/>
                      <a:pt x="143" y="5"/>
                      <a:pt x="143" y="5"/>
                    </a:cubicBezTo>
                    <a:moveTo>
                      <a:pt x="147" y="0"/>
                    </a:moveTo>
                    <a:cubicBezTo>
                      <a:pt x="146" y="2"/>
                      <a:pt x="144" y="4"/>
                      <a:pt x="143" y="5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144" y="4"/>
                      <a:pt x="146" y="2"/>
                      <a:pt x="1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0" name="Freeform 9485"/>
              <p:cNvSpPr>
                <a:spLocks noEditPoints="1"/>
              </p:cNvSpPr>
              <p:nvPr/>
            </p:nvSpPr>
            <p:spPr bwMode="auto">
              <a:xfrm>
                <a:off x="-453" y="3398"/>
                <a:ext cx="12" cy="22"/>
              </a:xfrm>
              <a:custGeom>
                <a:avLst/>
                <a:gdLst>
                  <a:gd name="T0" fmla="*/ 0 w 5"/>
                  <a:gd name="T1" fmla="*/ 8 h 9"/>
                  <a:gd name="T2" fmla="*/ 0 w 5"/>
                  <a:gd name="T3" fmla="*/ 9 h 9"/>
                  <a:gd name="T4" fmla="*/ 0 w 5"/>
                  <a:gd name="T5" fmla="*/ 9 h 9"/>
                  <a:gd name="T6" fmla="*/ 1 w 5"/>
                  <a:gd name="T7" fmla="*/ 8 h 9"/>
                  <a:gd name="T8" fmla="*/ 0 w 5"/>
                  <a:gd name="T9" fmla="*/ 8 h 9"/>
                  <a:gd name="T10" fmla="*/ 5 w 5"/>
                  <a:gd name="T11" fmla="*/ 0 h 9"/>
                  <a:gd name="T12" fmla="*/ 4 w 5"/>
                  <a:gd name="T13" fmla="*/ 2 h 9"/>
                  <a:gd name="T14" fmla="*/ 5 w 5"/>
                  <a:gd name="T15" fmla="*/ 2 h 9"/>
                  <a:gd name="T16" fmla="*/ 5 w 5"/>
                  <a:gd name="T17" fmla="*/ 1 h 9"/>
                  <a:gd name="T18" fmla="*/ 5 w 5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9"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moveTo>
                      <a:pt x="5" y="0"/>
                    </a:moveTo>
                    <a:cubicBezTo>
                      <a:pt x="5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1" name="Freeform 9486"/>
              <p:cNvSpPr>
                <a:spLocks noEditPoints="1"/>
              </p:cNvSpPr>
              <p:nvPr/>
            </p:nvSpPr>
            <p:spPr bwMode="auto">
              <a:xfrm>
                <a:off x="-432" y="3372"/>
                <a:ext cx="9" cy="15"/>
              </a:xfrm>
              <a:custGeom>
                <a:avLst/>
                <a:gdLst>
                  <a:gd name="T0" fmla="*/ 0 w 4"/>
                  <a:gd name="T1" fmla="*/ 5 h 6"/>
                  <a:gd name="T2" fmla="*/ 0 w 4"/>
                  <a:gd name="T3" fmla="*/ 5 h 6"/>
                  <a:gd name="T4" fmla="*/ 0 w 4"/>
                  <a:gd name="T5" fmla="*/ 6 h 6"/>
                  <a:gd name="T6" fmla="*/ 0 w 4"/>
                  <a:gd name="T7" fmla="*/ 5 h 6"/>
                  <a:gd name="T8" fmla="*/ 0 w 4"/>
                  <a:gd name="T9" fmla="*/ 5 h 6"/>
                  <a:gd name="T10" fmla="*/ 0 w 4"/>
                  <a:gd name="T11" fmla="*/ 4 h 6"/>
                  <a:gd name="T12" fmla="*/ 0 w 4"/>
                  <a:gd name="T13" fmla="*/ 4 h 6"/>
                  <a:gd name="T14" fmla="*/ 1 w 4"/>
                  <a:gd name="T15" fmla="*/ 5 h 6"/>
                  <a:gd name="T16" fmla="*/ 1 w 4"/>
                  <a:gd name="T17" fmla="*/ 5 h 6"/>
                  <a:gd name="T18" fmla="*/ 0 w 4"/>
                  <a:gd name="T19" fmla="*/ 4 h 6"/>
                  <a:gd name="T20" fmla="*/ 3 w 4"/>
                  <a:gd name="T21" fmla="*/ 0 h 6"/>
                  <a:gd name="T22" fmla="*/ 2 w 4"/>
                  <a:gd name="T23" fmla="*/ 1 h 6"/>
                  <a:gd name="T24" fmla="*/ 3 w 4"/>
                  <a:gd name="T25" fmla="*/ 1 h 6"/>
                  <a:gd name="T26" fmla="*/ 3 w 4"/>
                  <a:gd name="T27" fmla="*/ 1 h 6"/>
                  <a:gd name="T28" fmla="*/ 3 w 4"/>
                  <a:gd name="T29" fmla="*/ 0 h 6"/>
                  <a:gd name="T30" fmla="*/ 3 w 4"/>
                  <a:gd name="T31" fmla="*/ 0 h 6"/>
                  <a:gd name="T32" fmla="*/ 3 w 4"/>
                  <a:gd name="T33" fmla="*/ 0 h 6"/>
                  <a:gd name="T34" fmla="*/ 3 w 4"/>
                  <a:gd name="T35" fmla="*/ 1 h 6"/>
                  <a:gd name="T36" fmla="*/ 4 w 4"/>
                  <a:gd name="T37" fmla="*/ 0 h 6"/>
                  <a:gd name="T38" fmla="*/ 3 w 4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6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2" name="Freeform 9487"/>
              <p:cNvSpPr/>
              <p:nvPr/>
            </p:nvSpPr>
            <p:spPr bwMode="auto">
              <a:xfrm>
                <a:off x="-413" y="3351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3" name="Freeform 9488"/>
              <p:cNvSpPr/>
              <p:nvPr/>
            </p:nvSpPr>
            <p:spPr bwMode="auto">
              <a:xfrm>
                <a:off x="-415" y="335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4" name="Freeform 9489"/>
              <p:cNvSpPr/>
              <p:nvPr/>
            </p:nvSpPr>
            <p:spPr bwMode="auto">
              <a:xfrm>
                <a:off x="-411" y="33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5" name="Rectangle 9490"/>
              <p:cNvSpPr>
                <a:spLocks noChangeArrowheads="1"/>
              </p:cNvSpPr>
              <p:nvPr/>
            </p:nvSpPr>
            <p:spPr bwMode="auto">
              <a:xfrm>
                <a:off x="-408" y="3344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6" name="Rectangle 9491"/>
              <p:cNvSpPr>
                <a:spLocks noChangeArrowheads="1"/>
              </p:cNvSpPr>
              <p:nvPr/>
            </p:nvSpPr>
            <p:spPr bwMode="auto">
              <a:xfrm>
                <a:off x="-408" y="3344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7" name="Freeform 9492"/>
              <p:cNvSpPr>
                <a:spLocks noEditPoints="1"/>
              </p:cNvSpPr>
              <p:nvPr/>
            </p:nvSpPr>
            <p:spPr bwMode="auto">
              <a:xfrm>
                <a:off x="-604" y="3639"/>
                <a:ext cx="11" cy="7"/>
              </a:xfrm>
              <a:custGeom>
                <a:avLst/>
                <a:gdLst>
                  <a:gd name="T0" fmla="*/ 3 w 5"/>
                  <a:gd name="T1" fmla="*/ 3 h 3"/>
                  <a:gd name="T2" fmla="*/ 3 w 5"/>
                  <a:gd name="T3" fmla="*/ 3 h 3"/>
                  <a:gd name="T4" fmla="*/ 4 w 5"/>
                  <a:gd name="T5" fmla="*/ 3 h 3"/>
                  <a:gd name="T6" fmla="*/ 4 w 5"/>
                  <a:gd name="T7" fmla="*/ 3 h 3"/>
                  <a:gd name="T8" fmla="*/ 3 w 5"/>
                  <a:gd name="T9" fmla="*/ 3 h 3"/>
                  <a:gd name="T10" fmla="*/ 4 w 5"/>
                  <a:gd name="T11" fmla="*/ 2 h 3"/>
                  <a:gd name="T12" fmla="*/ 4 w 5"/>
                  <a:gd name="T13" fmla="*/ 2 h 3"/>
                  <a:gd name="T14" fmla="*/ 5 w 5"/>
                  <a:gd name="T15" fmla="*/ 3 h 3"/>
                  <a:gd name="T16" fmla="*/ 5 w 5"/>
                  <a:gd name="T17" fmla="*/ 2 h 3"/>
                  <a:gd name="T18" fmla="*/ 4 w 5"/>
                  <a:gd name="T19" fmla="*/ 2 h 3"/>
                  <a:gd name="T20" fmla="*/ 0 w 5"/>
                  <a:gd name="T21" fmla="*/ 1 h 3"/>
                  <a:gd name="T22" fmla="*/ 0 w 5"/>
                  <a:gd name="T23" fmla="*/ 1 h 3"/>
                  <a:gd name="T24" fmla="*/ 1 w 5"/>
                  <a:gd name="T25" fmla="*/ 2 h 3"/>
                  <a:gd name="T26" fmla="*/ 1 w 5"/>
                  <a:gd name="T27" fmla="*/ 2 h 3"/>
                  <a:gd name="T28" fmla="*/ 0 w 5"/>
                  <a:gd name="T29" fmla="*/ 1 h 3"/>
                  <a:gd name="T30" fmla="*/ 1 w 5"/>
                  <a:gd name="T31" fmla="*/ 0 h 3"/>
                  <a:gd name="T32" fmla="*/ 1 w 5"/>
                  <a:gd name="T33" fmla="*/ 0 h 3"/>
                  <a:gd name="T34" fmla="*/ 2 w 5"/>
                  <a:gd name="T35" fmla="*/ 1 h 3"/>
                  <a:gd name="T36" fmla="*/ 2 w 5"/>
                  <a:gd name="T37" fmla="*/ 0 h 3"/>
                  <a:gd name="T38" fmla="*/ 1 w 5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8" name="Freeform 9493"/>
              <p:cNvSpPr>
                <a:spLocks noEditPoints="1"/>
              </p:cNvSpPr>
              <p:nvPr/>
            </p:nvSpPr>
            <p:spPr bwMode="auto">
              <a:xfrm>
                <a:off x="-588" y="3613"/>
                <a:ext cx="10" cy="7"/>
              </a:xfrm>
              <a:custGeom>
                <a:avLst/>
                <a:gdLst>
                  <a:gd name="T0" fmla="*/ 4 w 4"/>
                  <a:gd name="T1" fmla="*/ 2 h 3"/>
                  <a:gd name="T2" fmla="*/ 4 w 4"/>
                  <a:gd name="T3" fmla="*/ 2 h 3"/>
                  <a:gd name="T4" fmla="*/ 4 w 4"/>
                  <a:gd name="T5" fmla="*/ 3 h 3"/>
                  <a:gd name="T6" fmla="*/ 4 w 4"/>
                  <a:gd name="T7" fmla="*/ 3 h 3"/>
                  <a:gd name="T8" fmla="*/ 4 w 4"/>
                  <a:gd name="T9" fmla="*/ 2 h 3"/>
                  <a:gd name="T10" fmla="*/ 0 w 4"/>
                  <a:gd name="T11" fmla="*/ 0 h 3"/>
                  <a:gd name="T12" fmla="*/ 0 w 4"/>
                  <a:gd name="T13" fmla="*/ 0 h 3"/>
                  <a:gd name="T14" fmla="*/ 1 w 4"/>
                  <a:gd name="T15" fmla="*/ 1 h 3"/>
                  <a:gd name="T16" fmla="*/ 1 w 4"/>
                  <a:gd name="T17" fmla="*/ 1 h 3"/>
                  <a:gd name="T18" fmla="*/ 0 w 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9" name="Freeform 9494"/>
              <p:cNvSpPr>
                <a:spLocks noEditPoints="1"/>
              </p:cNvSpPr>
              <p:nvPr/>
            </p:nvSpPr>
            <p:spPr bwMode="auto">
              <a:xfrm>
                <a:off x="-727" y="3361"/>
                <a:ext cx="312" cy="493"/>
              </a:xfrm>
              <a:custGeom>
                <a:avLst/>
                <a:gdLst>
                  <a:gd name="T0" fmla="*/ 3 w 132"/>
                  <a:gd name="T1" fmla="*/ 204 h 209"/>
                  <a:gd name="T2" fmla="*/ 3 w 132"/>
                  <a:gd name="T3" fmla="*/ 204 h 209"/>
                  <a:gd name="T4" fmla="*/ 8 w 132"/>
                  <a:gd name="T5" fmla="*/ 196 h 209"/>
                  <a:gd name="T6" fmla="*/ 12 w 132"/>
                  <a:gd name="T7" fmla="*/ 190 h 209"/>
                  <a:gd name="T8" fmla="*/ 10 w 132"/>
                  <a:gd name="T9" fmla="*/ 190 h 209"/>
                  <a:gd name="T10" fmla="*/ 15 w 132"/>
                  <a:gd name="T11" fmla="*/ 186 h 209"/>
                  <a:gd name="T12" fmla="*/ 13 w 132"/>
                  <a:gd name="T13" fmla="*/ 185 h 209"/>
                  <a:gd name="T14" fmla="*/ 18 w 132"/>
                  <a:gd name="T15" fmla="*/ 181 h 209"/>
                  <a:gd name="T16" fmla="*/ 17 w 132"/>
                  <a:gd name="T17" fmla="*/ 181 h 209"/>
                  <a:gd name="T18" fmla="*/ 23 w 132"/>
                  <a:gd name="T19" fmla="*/ 175 h 209"/>
                  <a:gd name="T20" fmla="*/ 20 w 132"/>
                  <a:gd name="T21" fmla="*/ 173 h 209"/>
                  <a:gd name="T22" fmla="*/ 22 w 132"/>
                  <a:gd name="T23" fmla="*/ 169 h 209"/>
                  <a:gd name="T24" fmla="*/ 23 w 132"/>
                  <a:gd name="T25" fmla="*/ 170 h 209"/>
                  <a:gd name="T26" fmla="*/ 25 w 132"/>
                  <a:gd name="T27" fmla="*/ 169 h 209"/>
                  <a:gd name="T28" fmla="*/ 23 w 132"/>
                  <a:gd name="T29" fmla="*/ 168 h 209"/>
                  <a:gd name="T30" fmla="*/ 29 w 132"/>
                  <a:gd name="T31" fmla="*/ 164 h 209"/>
                  <a:gd name="T32" fmla="*/ 35 w 132"/>
                  <a:gd name="T33" fmla="*/ 154 h 209"/>
                  <a:gd name="T34" fmla="*/ 30 w 132"/>
                  <a:gd name="T35" fmla="*/ 156 h 209"/>
                  <a:gd name="T36" fmla="*/ 39 w 132"/>
                  <a:gd name="T37" fmla="*/ 150 h 209"/>
                  <a:gd name="T38" fmla="*/ 38 w 132"/>
                  <a:gd name="T39" fmla="*/ 144 h 209"/>
                  <a:gd name="T40" fmla="*/ 48 w 132"/>
                  <a:gd name="T41" fmla="*/ 134 h 209"/>
                  <a:gd name="T42" fmla="*/ 52 w 132"/>
                  <a:gd name="T43" fmla="*/ 126 h 209"/>
                  <a:gd name="T44" fmla="*/ 49 w 132"/>
                  <a:gd name="T45" fmla="*/ 124 h 209"/>
                  <a:gd name="T46" fmla="*/ 53 w 132"/>
                  <a:gd name="T47" fmla="*/ 126 h 209"/>
                  <a:gd name="T48" fmla="*/ 56 w 132"/>
                  <a:gd name="T49" fmla="*/ 122 h 209"/>
                  <a:gd name="T50" fmla="*/ 51 w 132"/>
                  <a:gd name="T51" fmla="*/ 121 h 209"/>
                  <a:gd name="T52" fmla="*/ 58 w 132"/>
                  <a:gd name="T53" fmla="*/ 117 h 209"/>
                  <a:gd name="T54" fmla="*/ 58 w 132"/>
                  <a:gd name="T55" fmla="*/ 116 h 209"/>
                  <a:gd name="T56" fmla="*/ 55 w 132"/>
                  <a:gd name="T57" fmla="*/ 115 h 209"/>
                  <a:gd name="T58" fmla="*/ 56 w 132"/>
                  <a:gd name="T59" fmla="*/ 115 h 209"/>
                  <a:gd name="T60" fmla="*/ 61 w 132"/>
                  <a:gd name="T61" fmla="*/ 114 h 209"/>
                  <a:gd name="T62" fmla="*/ 61 w 132"/>
                  <a:gd name="T63" fmla="*/ 113 h 209"/>
                  <a:gd name="T64" fmla="*/ 62 w 132"/>
                  <a:gd name="T65" fmla="*/ 111 h 209"/>
                  <a:gd name="T66" fmla="*/ 57 w 132"/>
                  <a:gd name="T67" fmla="*/ 111 h 209"/>
                  <a:gd name="T68" fmla="*/ 63 w 132"/>
                  <a:gd name="T69" fmla="*/ 111 h 209"/>
                  <a:gd name="T70" fmla="*/ 59 w 132"/>
                  <a:gd name="T71" fmla="*/ 110 h 209"/>
                  <a:gd name="T72" fmla="*/ 64 w 132"/>
                  <a:gd name="T73" fmla="*/ 107 h 209"/>
                  <a:gd name="T74" fmla="*/ 62 w 132"/>
                  <a:gd name="T75" fmla="*/ 106 h 209"/>
                  <a:gd name="T76" fmla="*/ 60 w 132"/>
                  <a:gd name="T77" fmla="*/ 107 h 209"/>
                  <a:gd name="T78" fmla="*/ 67 w 132"/>
                  <a:gd name="T79" fmla="*/ 104 h 209"/>
                  <a:gd name="T80" fmla="*/ 70 w 132"/>
                  <a:gd name="T81" fmla="*/ 98 h 209"/>
                  <a:gd name="T82" fmla="*/ 73 w 132"/>
                  <a:gd name="T83" fmla="*/ 92 h 209"/>
                  <a:gd name="T84" fmla="*/ 74 w 132"/>
                  <a:gd name="T85" fmla="*/ 92 h 209"/>
                  <a:gd name="T86" fmla="*/ 78 w 132"/>
                  <a:gd name="T87" fmla="*/ 85 h 209"/>
                  <a:gd name="T88" fmla="*/ 79 w 132"/>
                  <a:gd name="T89" fmla="*/ 85 h 209"/>
                  <a:gd name="T90" fmla="*/ 86 w 132"/>
                  <a:gd name="T91" fmla="*/ 74 h 209"/>
                  <a:gd name="T92" fmla="*/ 94 w 132"/>
                  <a:gd name="T93" fmla="*/ 60 h 209"/>
                  <a:gd name="T94" fmla="*/ 104 w 132"/>
                  <a:gd name="T95" fmla="*/ 43 h 209"/>
                  <a:gd name="T96" fmla="*/ 105 w 132"/>
                  <a:gd name="T97" fmla="*/ 41 h 209"/>
                  <a:gd name="T98" fmla="*/ 108 w 132"/>
                  <a:gd name="T99" fmla="*/ 38 h 209"/>
                  <a:gd name="T100" fmla="*/ 109 w 132"/>
                  <a:gd name="T101" fmla="*/ 36 h 209"/>
                  <a:gd name="T102" fmla="*/ 111 w 132"/>
                  <a:gd name="T103" fmla="*/ 32 h 209"/>
                  <a:gd name="T104" fmla="*/ 123 w 132"/>
                  <a:gd name="T105" fmla="*/ 13 h 209"/>
                  <a:gd name="T106" fmla="*/ 123 w 132"/>
                  <a:gd name="T107" fmla="*/ 13 h 209"/>
                  <a:gd name="T108" fmla="*/ 130 w 132"/>
                  <a:gd name="T109" fmla="*/ 2 h 209"/>
                  <a:gd name="T110" fmla="*/ 131 w 132"/>
                  <a:gd name="T11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2" h="209">
                    <a:moveTo>
                      <a:pt x="0" y="209"/>
                    </a:move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1" y="209"/>
                      <a:pt x="1" y="209"/>
                      <a:pt x="1" y="209"/>
                    </a:cubicBezTo>
                    <a:cubicBezTo>
                      <a:pt x="0" y="209"/>
                      <a:pt x="0" y="209"/>
                      <a:pt x="0" y="209"/>
                    </a:cubicBezTo>
                    <a:moveTo>
                      <a:pt x="3" y="204"/>
                    </a:move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5"/>
                      <a:pt x="3" y="205"/>
                      <a:pt x="3" y="205"/>
                    </a:cubicBezTo>
                    <a:cubicBezTo>
                      <a:pt x="4" y="204"/>
                      <a:pt x="4" y="204"/>
                      <a:pt x="4" y="204"/>
                    </a:cubicBezTo>
                    <a:cubicBezTo>
                      <a:pt x="4" y="204"/>
                      <a:pt x="4" y="204"/>
                      <a:pt x="4" y="204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4"/>
                      <a:pt x="3" y="204"/>
                      <a:pt x="3" y="204"/>
                    </a:cubicBezTo>
                    <a:moveTo>
                      <a:pt x="8" y="196"/>
                    </a:moveTo>
                    <a:cubicBezTo>
                      <a:pt x="8" y="197"/>
                      <a:pt x="8" y="197"/>
                      <a:pt x="8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8" y="196"/>
                      <a:pt x="8" y="196"/>
                      <a:pt x="8" y="196"/>
                    </a:cubicBezTo>
                    <a:moveTo>
                      <a:pt x="7" y="196"/>
                    </a:moveTo>
                    <a:cubicBezTo>
                      <a:pt x="7" y="196"/>
                      <a:pt x="7" y="197"/>
                      <a:pt x="7" y="197"/>
                    </a:cubicBezTo>
                    <a:cubicBezTo>
                      <a:pt x="7" y="197"/>
                      <a:pt x="7" y="197"/>
                      <a:pt x="7" y="197"/>
                    </a:cubicBezTo>
                    <a:cubicBezTo>
                      <a:pt x="8" y="197"/>
                      <a:pt x="8" y="197"/>
                      <a:pt x="8" y="196"/>
                    </a:cubicBezTo>
                    <a:cubicBezTo>
                      <a:pt x="7" y="196"/>
                      <a:pt x="7" y="196"/>
                      <a:pt x="7" y="196"/>
                    </a:cubicBezTo>
                    <a:moveTo>
                      <a:pt x="12" y="190"/>
                    </a:moveTo>
                    <a:cubicBezTo>
                      <a:pt x="12" y="191"/>
                      <a:pt x="12" y="191"/>
                      <a:pt x="12" y="191"/>
                    </a:cubicBezTo>
                    <a:cubicBezTo>
                      <a:pt x="12" y="191"/>
                      <a:pt x="12" y="191"/>
                      <a:pt x="12" y="191"/>
                    </a:cubicBezTo>
                    <a:cubicBezTo>
                      <a:pt x="12" y="191"/>
                      <a:pt x="12" y="191"/>
                      <a:pt x="12" y="190"/>
                    </a:cubicBezTo>
                    <a:cubicBezTo>
                      <a:pt x="12" y="190"/>
                      <a:pt x="12" y="190"/>
                      <a:pt x="12" y="190"/>
                    </a:cubicBezTo>
                    <a:moveTo>
                      <a:pt x="11" y="190"/>
                    </a:moveTo>
                    <a:cubicBezTo>
                      <a:pt x="11" y="190"/>
                      <a:pt x="11" y="190"/>
                      <a:pt x="10" y="190"/>
                    </a:cubicBezTo>
                    <a:cubicBezTo>
                      <a:pt x="11" y="190"/>
                      <a:pt x="11" y="191"/>
                      <a:pt x="11" y="191"/>
                    </a:cubicBezTo>
                    <a:cubicBezTo>
                      <a:pt x="11" y="190"/>
                      <a:pt x="11" y="190"/>
                      <a:pt x="12" y="190"/>
                    </a:cubicBezTo>
                    <a:cubicBezTo>
                      <a:pt x="11" y="190"/>
                      <a:pt x="11" y="190"/>
                      <a:pt x="11" y="190"/>
                    </a:cubicBezTo>
                    <a:moveTo>
                      <a:pt x="15" y="186"/>
                    </a:moveTo>
                    <a:cubicBezTo>
                      <a:pt x="15" y="186"/>
                      <a:pt x="15" y="186"/>
                      <a:pt x="15" y="186"/>
                    </a:cubicBezTo>
                    <a:cubicBezTo>
                      <a:pt x="15" y="186"/>
                      <a:pt x="15" y="186"/>
                      <a:pt x="15" y="186"/>
                    </a:cubicBezTo>
                    <a:cubicBezTo>
                      <a:pt x="15" y="186"/>
                      <a:pt x="15" y="186"/>
                      <a:pt x="15" y="186"/>
                    </a:cubicBezTo>
                    <a:cubicBezTo>
                      <a:pt x="15" y="186"/>
                      <a:pt x="14" y="187"/>
                      <a:pt x="14" y="187"/>
                    </a:cubicBezTo>
                    <a:cubicBezTo>
                      <a:pt x="14" y="187"/>
                      <a:pt x="14" y="187"/>
                      <a:pt x="14" y="188"/>
                    </a:cubicBezTo>
                    <a:cubicBezTo>
                      <a:pt x="15" y="187"/>
                      <a:pt x="15" y="186"/>
                      <a:pt x="15" y="186"/>
                    </a:cubicBezTo>
                    <a:cubicBezTo>
                      <a:pt x="15" y="186"/>
                      <a:pt x="15" y="186"/>
                      <a:pt x="15" y="186"/>
                    </a:cubicBezTo>
                    <a:moveTo>
                      <a:pt x="13" y="185"/>
                    </a:moveTo>
                    <a:cubicBezTo>
                      <a:pt x="13" y="186"/>
                      <a:pt x="13" y="186"/>
                      <a:pt x="12" y="187"/>
                    </a:cubicBezTo>
                    <a:cubicBezTo>
                      <a:pt x="13" y="187"/>
                      <a:pt x="13" y="187"/>
                      <a:pt x="13" y="187"/>
                    </a:cubicBezTo>
                    <a:cubicBezTo>
                      <a:pt x="14" y="186"/>
                      <a:pt x="14" y="186"/>
                      <a:pt x="14" y="186"/>
                    </a:cubicBezTo>
                    <a:cubicBezTo>
                      <a:pt x="13" y="185"/>
                      <a:pt x="13" y="185"/>
                      <a:pt x="13" y="185"/>
                    </a:cubicBezTo>
                    <a:moveTo>
                      <a:pt x="19" y="180"/>
                    </a:moveTo>
                    <a:cubicBezTo>
                      <a:pt x="18" y="181"/>
                      <a:pt x="18" y="181"/>
                      <a:pt x="18" y="181"/>
                    </a:cubicBezTo>
                    <a:cubicBezTo>
                      <a:pt x="18" y="181"/>
                      <a:pt x="18" y="182"/>
                      <a:pt x="18" y="182"/>
                    </a:cubicBezTo>
                    <a:cubicBezTo>
                      <a:pt x="18" y="181"/>
                      <a:pt x="19" y="181"/>
                      <a:pt x="19" y="180"/>
                    </a:cubicBezTo>
                    <a:cubicBezTo>
                      <a:pt x="19" y="180"/>
                      <a:pt x="19" y="180"/>
                      <a:pt x="19" y="180"/>
                    </a:cubicBezTo>
                    <a:moveTo>
                      <a:pt x="17" y="179"/>
                    </a:moveTo>
                    <a:cubicBezTo>
                      <a:pt x="17" y="179"/>
                      <a:pt x="16" y="180"/>
                      <a:pt x="16" y="180"/>
                    </a:cubicBezTo>
                    <a:cubicBezTo>
                      <a:pt x="16" y="180"/>
                      <a:pt x="17" y="181"/>
                      <a:pt x="17" y="181"/>
                    </a:cubicBezTo>
                    <a:cubicBezTo>
                      <a:pt x="17" y="180"/>
                      <a:pt x="17" y="180"/>
                      <a:pt x="18" y="180"/>
                    </a:cubicBezTo>
                    <a:cubicBezTo>
                      <a:pt x="17" y="179"/>
                      <a:pt x="17" y="179"/>
                      <a:pt x="17" y="179"/>
                    </a:cubicBezTo>
                    <a:moveTo>
                      <a:pt x="22" y="174"/>
                    </a:moveTo>
                    <a:cubicBezTo>
                      <a:pt x="22" y="175"/>
                      <a:pt x="21" y="176"/>
                      <a:pt x="20" y="177"/>
                    </a:cubicBezTo>
                    <a:cubicBezTo>
                      <a:pt x="20" y="177"/>
                      <a:pt x="21" y="177"/>
                      <a:pt x="21" y="178"/>
                    </a:cubicBezTo>
                    <a:cubicBezTo>
                      <a:pt x="21" y="176"/>
                      <a:pt x="22" y="175"/>
                      <a:pt x="23" y="175"/>
                    </a:cubicBezTo>
                    <a:cubicBezTo>
                      <a:pt x="22" y="174"/>
                      <a:pt x="22" y="174"/>
                      <a:pt x="22" y="174"/>
                    </a:cubicBezTo>
                    <a:moveTo>
                      <a:pt x="20" y="173"/>
                    </a:moveTo>
                    <a:cubicBezTo>
                      <a:pt x="20" y="174"/>
                      <a:pt x="19" y="175"/>
                      <a:pt x="18" y="176"/>
                    </a:cubicBezTo>
                    <a:cubicBezTo>
                      <a:pt x="19" y="176"/>
                      <a:pt x="19" y="177"/>
                      <a:pt x="19" y="177"/>
                    </a:cubicBezTo>
                    <a:cubicBezTo>
                      <a:pt x="20" y="176"/>
                      <a:pt x="20" y="175"/>
                      <a:pt x="21" y="174"/>
                    </a:cubicBezTo>
                    <a:cubicBezTo>
                      <a:pt x="21" y="173"/>
                      <a:pt x="20" y="173"/>
                      <a:pt x="20" y="173"/>
                    </a:cubicBezTo>
                    <a:moveTo>
                      <a:pt x="25" y="170"/>
                    </a:moveTo>
                    <a:cubicBezTo>
                      <a:pt x="24" y="172"/>
                      <a:pt x="23" y="173"/>
                      <a:pt x="22" y="174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4" y="173"/>
                      <a:pt x="24" y="172"/>
                      <a:pt x="25" y="171"/>
                    </a:cubicBezTo>
                    <a:cubicBezTo>
                      <a:pt x="25" y="171"/>
                      <a:pt x="25" y="171"/>
                      <a:pt x="25" y="170"/>
                    </a:cubicBezTo>
                    <a:moveTo>
                      <a:pt x="22" y="169"/>
                    </a:moveTo>
                    <a:cubicBezTo>
                      <a:pt x="22" y="170"/>
                      <a:pt x="21" y="171"/>
                      <a:pt x="21" y="172"/>
                    </a:cubicBezTo>
                    <a:cubicBezTo>
                      <a:pt x="21" y="172"/>
                      <a:pt x="21" y="172"/>
                      <a:pt x="21" y="172"/>
                    </a:cubicBezTo>
                    <a:cubicBezTo>
                      <a:pt x="21" y="172"/>
                      <a:pt x="21" y="172"/>
                      <a:pt x="21" y="172"/>
                    </a:cubicBezTo>
                    <a:cubicBezTo>
                      <a:pt x="21" y="172"/>
                      <a:pt x="20" y="173"/>
                      <a:pt x="20" y="173"/>
                    </a:cubicBezTo>
                    <a:cubicBezTo>
                      <a:pt x="21" y="173"/>
                      <a:pt x="21" y="173"/>
                      <a:pt x="21" y="173"/>
                    </a:cubicBezTo>
                    <a:cubicBezTo>
                      <a:pt x="22" y="172"/>
                      <a:pt x="23" y="171"/>
                      <a:pt x="23" y="170"/>
                    </a:cubicBezTo>
                    <a:cubicBezTo>
                      <a:pt x="23" y="170"/>
                      <a:pt x="23" y="169"/>
                      <a:pt x="22" y="169"/>
                    </a:cubicBezTo>
                    <a:moveTo>
                      <a:pt x="25" y="169"/>
                    </a:moveTo>
                    <a:cubicBezTo>
                      <a:pt x="25" y="169"/>
                      <a:pt x="25" y="169"/>
                      <a:pt x="25" y="170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6" y="170"/>
                      <a:pt x="26" y="170"/>
                      <a:pt x="26" y="169"/>
                    </a:cubicBezTo>
                    <a:cubicBezTo>
                      <a:pt x="26" y="169"/>
                      <a:pt x="26" y="169"/>
                      <a:pt x="25" y="169"/>
                    </a:cubicBezTo>
                    <a:moveTo>
                      <a:pt x="23" y="168"/>
                    </a:moveTo>
                    <a:cubicBezTo>
                      <a:pt x="23" y="168"/>
                      <a:pt x="23" y="168"/>
                      <a:pt x="23" y="168"/>
                    </a:cubicBezTo>
                    <a:cubicBezTo>
                      <a:pt x="23" y="168"/>
                      <a:pt x="23" y="168"/>
                      <a:pt x="23" y="168"/>
                    </a:cubicBezTo>
                    <a:cubicBezTo>
                      <a:pt x="24" y="169"/>
                      <a:pt x="24" y="169"/>
                      <a:pt x="24" y="169"/>
                    </a:cubicBezTo>
                    <a:cubicBezTo>
                      <a:pt x="24" y="169"/>
                      <a:pt x="24" y="169"/>
                      <a:pt x="24" y="168"/>
                    </a:cubicBezTo>
                    <a:cubicBezTo>
                      <a:pt x="24" y="168"/>
                      <a:pt x="23" y="168"/>
                      <a:pt x="23" y="168"/>
                    </a:cubicBezTo>
                    <a:moveTo>
                      <a:pt x="29" y="164"/>
                    </a:moveTo>
                    <a:cubicBezTo>
                      <a:pt x="28" y="165"/>
                      <a:pt x="27" y="167"/>
                      <a:pt x="26" y="168"/>
                    </a:cubicBezTo>
                    <a:cubicBezTo>
                      <a:pt x="26" y="168"/>
                      <a:pt x="26" y="168"/>
                      <a:pt x="26" y="168"/>
                    </a:cubicBezTo>
                    <a:cubicBezTo>
                      <a:pt x="26" y="168"/>
                      <a:pt x="26" y="169"/>
                      <a:pt x="27" y="169"/>
                    </a:cubicBezTo>
                    <a:cubicBezTo>
                      <a:pt x="27" y="167"/>
                      <a:pt x="28" y="166"/>
                      <a:pt x="29" y="164"/>
                    </a:cubicBezTo>
                    <a:cubicBezTo>
                      <a:pt x="29" y="164"/>
                      <a:pt x="29" y="164"/>
                      <a:pt x="29" y="164"/>
                    </a:cubicBezTo>
                    <a:moveTo>
                      <a:pt x="26" y="162"/>
                    </a:moveTo>
                    <a:cubicBezTo>
                      <a:pt x="25" y="164"/>
                      <a:pt x="25" y="165"/>
                      <a:pt x="24" y="167"/>
                    </a:cubicBezTo>
                    <a:cubicBezTo>
                      <a:pt x="24" y="167"/>
                      <a:pt x="24" y="167"/>
                      <a:pt x="25" y="168"/>
                    </a:cubicBezTo>
                    <a:cubicBezTo>
                      <a:pt x="25" y="166"/>
                      <a:pt x="26" y="164"/>
                      <a:pt x="27" y="163"/>
                    </a:cubicBezTo>
                    <a:cubicBezTo>
                      <a:pt x="27" y="163"/>
                      <a:pt x="27" y="163"/>
                      <a:pt x="26" y="162"/>
                    </a:cubicBezTo>
                    <a:moveTo>
                      <a:pt x="35" y="154"/>
                    </a:moveTo>
                    <a:cubicBezTo>
                      <a:pt x="34" y="155"/>
                      <a:pt x="33" y="156"/>
                      <a:pt x="33" y="157"/>
                    </a:cubicBezTo>
                    <a:cubicBezTo>
                      <a:pt x="34" y="158"/>
                      <a:pt x="34" y="158"/>
                      <a:pt x="34" y="158"/>
                    </a:cubicBezTo>
                    <a:cubicBezTo>
                      <a:pt x="34" y="157"/>
                      <a:pt x="35" y="156"/>
                      <a:pt x="35" y="155"/>
                    </a:cubicBezTo>
                    <a:cubicBezTo>
                      <a:pt x="35" y="155"/>
                      <a:pt x="35" y="155"/>
                      <a:pt x="35" y="154"/>
                    </a:cubicBezTo>
                    <a:moveTo>
                      <a:pt x="32" y="153"/>
                    </a:moveTo>
                    <a:cubicBezTo>
                      <a:pt x="31" y="154"/>
                      <a:pt x="31" y="155"/>
                      <a:pt x="30" y="156"/>
                    </a:cubicBezTo>
                    <a:cubicBezTo>
                      <a:pt x="31" y="156"/>
                      <a:pt x="31" y="156"/>
                      <a:pt x="31" y="156"/>
                    </a:cubicBezTo>
                    <a:cubicBezTo>
                      <a:pt x="32" y="155"/>
                      <a:pt x="32" y="154"/>
                      <a:pt x="33" y="153"/>
                    </a:cubicBezTo>
                    <a:cubicBezTo>
                      <a:pt x="33" y="153"/>
                      <a:pt x="32" y="153"/>
                      <a:pt x="32" y="153"/>
                    </a:cubicBezTo>
                    <a:moveTo>
                      <a:pt x="40" y="145"/>
                    </a:moveTo>
                    <a:cubicBezTo>
                      <a:pt x="39" y="147"/>
                      <a:pt x="39" y="148"/>
                      <a:pt x="38" y="149"/>
                    </a:cubicBezTo>
                    <a:cubicBezTo>
                      <a:pt x="38" y="149"/>
                      <a:pt x="38" y="150"/>
                      <a:pt x="39" y="150"/>
                    </a:cubicBezTo>
                    <a:cubicBezTo>
                      <a:pt x="39" y="148"/>
                      <a:pt x="40" y="147"/>
                      <a:pt x="41" y="146"/>
                    </a:cubicBezTo>
                    <a:cubicBezTo>
                      <a:pt x="41" y="146"/>
                      <a:pt x="41" y="145"/>
                      <a:pt x="40" y="145"/>
                    </a:cubicBezTo>
                    <a:moveTo>
                      <a:pt x="37" y="144"/>
                    </a:moveTo>
                    <a:cubicBezTo>
                      <a:pt x="37" y="145"/>
                      <a:pt x="36" y="146"/>
                      <a:pt x="35" y="148"/>
                    </a:cubicBezTo>
                    <a:cubicBezTo>
                      <a:pt x="35" y="148"/>
                      <a:pt x="36" y="148"/>
                      <a:pt x="36" y="148"/>
                    </a:cubicBezTo>
                    <a:cubicBezTo>
                      <a:pt x="37" y="147"/>
                      <a:pt x="38" y="145"/>
                      <a:pt x="38" y="144"/>
                    </a:cubicBezTo>
                    <a:cubicBezTo>
                      <a:pt x="38" y="144"/>
                      <a:pt x="38" y="144"/>
                      <a:pt x="37" y="144"/>
                    </a:cubicBezTo>
                    <a:moveTo>
                      <a:pt x="48" y="134"/>
                    </a:moveTo>
                    <a:cubicBezTo>
                      <a:pt x="47" y="134"/>
                      <a:pt x="47" y="135"/>
                      <a:pt x="46" y="136"/>
                    </a:cubicBezTo>
                    <a:cubicBezTo>
                      <a:pt x="47" y="137"/>
                      <a:pt x="47" y="137"/>
                      <a:pt x="47" y="137"/>
                    </a:cubicBezTo>
                    <a:cubicBezTo>
                      <a:pt x="47" y="136"/>
                      <a:pt x="48" y="135"/>
                      <a:pt x="48" y="134"/>
                    </a:cubicBezTo>
                    <a:cubicBezTo>
                      <a:pt x="48" y="134"/>
                      <a:pt x="48" y="134"/>
                      <a:pt x="48" y="134"/>
                    </a:cubicBezTo>
                    <a:moveTo>
                      <a:pt x="44" y="132"/>
                    </a:moveTo>
                    <a:cubicBezTo>
                      <a:pt x="44" y="133"/>
                      <a:pt x="44" y="133"/>
                      <a:pt x="43" y="134"/>
                    </a:cubicBezTo>
                    <a:cubicBezTo>
                      <a:pt x="44" y="135"/>
                      <a:pt x="44" y="135"/>
                      <a:pt x="44" y="135"/>
                    </a:cubicBezTo>
                    <a:cubicBezTo>
                      <a:pt x="45" y="134"/>
                      <a:pt x="45" y="133"/>
                      <a:pt x="46" y="132"/>
                    </a:cubicBezTo>
                    <a:cubicBezTo>
                      <a:pt x="45" y="132"/>
                      <a:pt x="45" y="132"/>
                      <a:pt x="44" y="132"/>
                    </a:cubicBezTo>
                    <a:moveTo>
                      <a:pt x="52" y="126"/>
                    </a:moveTo>
                    <a:cubicBezTo>
                      <a:pt x="52" y="126"/>
                      <a:pt x="52" y="126"/>
                      <a:pt x="52" y="126"/>
                    </a:cubicBezTo>
                    <a:cubicBezTo>
                      <a:pt x="53" y="127"/>
                      <a:pt x="53" y="127"/>
                      <a:pt x="53" y="127"/>
                    </a:cubicBezTo>
                    <a:cubicBezTo>
                      <a:pt x="53" y="127"/>
                      <a:pt x="53" y="127"/>
                      <a:pt x="53" y="127"/>
                    </a:cubicBezTo>
                    <a:cubicBezTo>
                      <a:pt x="53" y="126"/>
                      <a:pt x="52" y="126"/>
                      <a:pt x="52" y="126"/>
                    </a:cubicBezTo>
                    <a:moveTo>
                      <a:pt x="49" y="124"/>
                    </a:moveTo>
                    <a:cubicBezTo>
                      <a:pt x="49" y="124"/>
                      <a:pt x="49" y="124"/>
                      <a:pt x="49" y="124"/>
                    </a:cubicBezTo>
                    <a:cubicBezTo>
                      <a:pt x="50" y="125"/>
                      <a:pt x="50" y="125"/>
                      <a:pt x="50" y="125"/>
                    </a:cubicBezTo>
                    <a:cubicBezTo>
                      <a:pt x="50" y="125"/>
                      <a:pt x="50" y="125"/>
                      <a:pt x="50" y="125"/>
                    </a:cubicBezTo>
                    <a:cubicBezTo>
                      <a:pt x="50" y="125"/>
                      <a:pt x="49" y="124"/>
                      <a:pt x="49" y="124"/>
                    </a:cubicBezTo>
                    <a:moveTo>
                      <a:pt x="54" y="123"/>
                    </a:moveTo>
                    <a:cubicBezTo>
                      <a:pt x="54" y="124"/>
                      <a:pt x="53" y="125"/>
                      <a:pt x="53" y="126"/>
                    </a:cubicBezTo>
                    <a:cubicBezTo>
                      <a:pt x="53" y="126"/>
                      <a:pt x="53" y="126"/>
                      <a:pt x="53" y="126"/>
                    </a:cubicBezTo>
                    <a:cubicBezTo>
                      <a:pt x="54" y="125"/>
                      <a:pt x="55" y="124"/>
                      <a:pt x="55" y="123"/>
                    </a:cubicBezTo>
                    <a:cubicBezTo>
                      <a:pt x="55" y="123"/>
                      <a:pt x="55" y="123"/>
                      <a:pt x="54" y="123"/>
                    </a:cubicBezTo>
                    <a:moveTo>
                      <a:pt x="55" y="122"/>
                    </a:move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55" y="123"/>
                      <a:pt x="55" y="122"/>
                      <a:pt x="56" y="122"/>
                    </a:cubicBezTo>
                    <a:cubicBezTo>
                      <a:pt x="55" y="122"/>
                      <a:pt x="55" y="122"/>
                      <a:pt x="55" y="122"/>
                    </a:cubicBezTo>
                    <a:moveTo>
                      <a:pt x="51" y="121"/>
                    </a:moveTo>
                    <a:cubicBezTo>
                      <a:pt x="51" y="122"/>
                      <a:pt x="50" y="123"/>
                      <a:pt x="49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1" y="123"/>
                      <a:pt x="52" y="122"/>
                      <a:pt x="52" y="121"/>
                    </a:cubicBezTo>
                    <a:cubicBezTo>
                      <a:pt x="52" y="121"/>
                      <a:pt x="51" y="121"/>
                      <a:pt x="51" y="121"/>
                    </a:cubicBezTo>
                    <a:moveTo>
                      <a:pt x="52" y="120"/>
                    </a:moveTo>
                    <a:cubicBezTo>
                      <a:pt x="51" y="120"/>
                      <a:pt x="51" y="120"/>
                      <a:pt x="51" y="120"/>
                    </a:cubicBezTo>
                    <a:cubicBezTo>
                      <a:pt x="52" y="121"/>
                      <a:pt x="52" y="121"/>
                      <a:pt x="52" y="121"/>
                    </a:cubicBezTo>
                    <a:cubicBezTo>
                      <a:pt x="52" y="121"/>
                      <a:pt x="53" y="121"/>
                      <a:pt x="53" y="121"/>
                    </a:cubicBezTo>
                    <a:cubicBezTo>
                      <a:pt x="52" y="120"/>
                      <a:pt x="52" y="120"/>
                      <a:pt x="52" y="120"/>
                    </a:cubicBezTo>
                    <a:moveTo>
                      <a:pt x="58" y="117"/>
                    </a:moveTo>
                    <a:cubicBezTo>
                      <a:pt x="58" y="117"/>
                      <a:pt x="58" y="117"/>
                      <a:pt x="58" y="117"/>
                    </a:cubicBezTo>
                    <a:cubicBezTo>
                      <a:pt x="58" y="117"/>
                      <a:pt x="58" y="117"/>
                      <a:pt x="59" y="117"/>
                    </a:cubicBezTo>
                    <a:cubicBezTo>
                      <a:pt x="59" y="117"/>
                      <a:pt x="59" y="117"/>
                      <a:pt x="59" y="117"/>
                    </a:cubicBezTo>
                    <a:cubicBezTo>
                      <a:pt x="58" y="117"/>
                      <a:pt x="58" y="117"/>
                      <a:pt x="58" y="117"/>
                    </a:cubicBezTo>
                    <a:moveTo>
                      <a:pt x="58" y="116"/>
                    </a:moveTo>
                    <a:cubicBezTo>
                      <a:pt x="58" y="116"/>
                      <a:pt x="58" y="116"/>
                      <a:pt x="58" y="116"/>
                    </a:cubicBezTo>
                    <a:cubicBezTo>
                      <a:pt x="59" y="117"/>
                      <a:pt x="59" y="117"/>
                      <a:pt x="59" y="117"/>
                    </a:cubicBezTo>
                    <a:cubicBezTo>
                      <a:pt x="59" y="117"/>
                      <a:pt x="59" y="117"/>
                      <a:pt x="59" y="117"/>
                    </a:cubicBezTo>
                    <a:cubicBezTo>
                      <a:pt x="59" y="117"/>
                      <a:pt x="59" y="117"/>
                      <a:pt x="59" y="117"/>
                    </a:cubicBezTo>
                    <a:cubicBezTo>
                      <a:pt x="59" y="117"/>
                      <a:pt x="59" y="116"/>
                      <a:pt x="58" y="116"/>
                    </a:cubicBezTo>
                    <a:moveTo>
                      <a:pt x="55" y="115"/>
                    </a:moveTo>
                    <a:cubicBezTo>
                      <a:pt x="55" y="115"/>
                      <a:pt x="55" y="115"/>
                      <a:pt x="55" y="115"/>
                    </a:cubicBezTo>
                    <a:cubicBezTo>
                      <a:pt x="55" y="115"/>
                      <a:pt x="55" y="115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5" y="115"/>
                      <a:pt x="55" y="115"/>
                      <a:pt x="55" y="115"/>
                    </a:cubicBezTo>
                    <a:moveTo>
                      <a:pt x="55" y="114"/>
                    </a:moveTo>
                    <a:cubicBezTo>
                      <a:pt x="55" y="114"/>
                      <a:pt x="55" y="114"/>
                      <a:pt x="55" y="114"/>
                    </a:cubicBezTo>
                    <a:cubicBezTo>
                      <a:pt x="55" y="115"/>
                      <a:pt x="56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5"/>
                      <a:pt x="55" y="115"/>
                      <a:pt x="55" y="114"/>
                    </a:cubicBezTo>
                    <a:moveTo>
                      <a:pt x="60" y="114"/>
                    </a:moveTo>
                    <a:cubicBezTo>
                      <a:pt x="60" y="114"/>
                      <a:pt x="59" y="115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6"/>
                      <a:pt x="60" y="115"/>
                      <a:pt x="61" y="114"/>
                    </a:cubicBezTo>
                    <a:cubicBezTo>
                      <a:pt x="60" y="114"/>
                      <a:pt x="60" y="114"/>
                      <a:pt x="60" y="114"/>
                    </a:cubicBezTo>
                    <a:moveTo>
                      <a:pt x="61" y="113"/>
                    </a:moveTo>
                    <a:cubicBezTo>
                      <a:pt x="61" y="113"/>
                      <a:pt x="61" y="113"/>
                      <a:pt x="60" y="113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61" y="113"/>
                      <a:pt x="61" y="113"/>
                      <a:pt x="61" y="113"/>
                    </a:cubicBezTo>
                    <a:moveTo>
                      <a:pt x="57" y="112"/>
                    </a:moveTo>
                    <a:cubicBezTo>
                      <a:pt x="56" y="112"/>
                      <a:pt x="56" y="113"/>
                      <a:pt x="55" y="114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4"/>
                      <a:pt x="57" y="113"/>
                      <a:pt x="58" y="112"/>
                    </a:cubicBezTo>
                    <a:cubicBezTo>
                      <a:pt x="57" y="112"/>
                      <a:pt x="57" y="112"/>
                      <a:pt x="57" y="112"/>
                    </a:cubicBezTo>
                    <a:moveTo>
                      <a:pt x="62" y="111"/>
                    </a:move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112"/>
                      <a:pt x="61" y="112"/>
                      <a:pt x="62" y="112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62" y="111"/>
                      <a:pt x="62" y="111"/>
                      <a:pt x="62" y="111"/>
                    </a:cubicBezTo>
                    <a:moveTo>
                      <a:pt x="57" y="111"/>
                    </a:moveTo>
                    <a:cubicBezTo>
                      <a:pt x="57" y="111"/>
                      <a:pt x="57" y="111"/>
                      <a:pt x="57" y="111"/>
                    </a:cubicBezTo>
                    <a:cubicBezTo>
                      <a:pt x="57" y="111"/>
                      <a:pt x="58" y="111"/>
                      <a:pt x="58" y="112"/>
                    </a:cubicBezTo>
                    <a:cubicBezTo>
                      <a:pt x="58" y="112"/>
                      <a:pt x="58" y="111"/>
                      <a:pt x="58" y="111"/>
                    </a:cubicBezTo>
                    <a:cubicBezTo>
                      <a:pt x="58" y="111"/>
                      <a:pt x="58" y="111"/>
                      <a:pt x="57" y="111"/>
                    </a:cubicBezTo>
                    <a:moveTo>
                      <a:pt x="63" y="109"/>
                    </a:moveTo>
                    <a:cubicBezTo>
                      <a:pt x="63" y="110"/>
                      <a:pt x="62" y="110"/>
                      <a:pt x="62" y="110"/>
                    </a:cubicBezTo>
                    <a:cubicBezTo>
                      <a:pt x="62" y="111"/>
                      <a:pt x="62" y="111"/>
                      <a:pt x="63" y="111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3" y="110"/>
                      <a:pt x="63" y="110"/>
                      <a:pt x="63" y="109"/>
                    </a:cubicBezTo>
                    <a:moveTo>
                      <a:pt x="58" y="109"/>
                    </a:moveTo>
                    <a:cubicBezTo>
                      <a:pt x="58" y="109"/>
                      <a:pt x="58" y="110"/>
                      <a:pt x="58" y="110"/>
                    </a:cubicBezTo>
                    <a:cubicBezTo>
                      <a:pt x="58" y="110"/>
                      <a:pt x="58" y="110"/>
                      <a:pt x="59" y="111"/>
                    </a:cubicBezTo>
                    <a:cubicBezTo>
                      <a:pt x="59" y="110"/>
                      <a:pt x="59" y="110"/>
                      <a:pt x="59" y="110"/>
                    </a:cubicBezTo>
                    <a:cubicBezTo>
                      <a:pt x="59" y="110"/>
                      <a:pt x="58" y="109"/>
                      <a:pt x="58" y="109"/>
                    </a:cubicBezTo>
                    <a:moveTo>
                      <a:pt x="64" y="107"/>
                    </a:moveTo>
                    <a:cubicBezTo>
                      <a:pt x="64" y="108"/>
                      <a:pt x="63" y="108"/>
                      <a:pt x="63" y="109"/>
                    </a:cubicBezTo>
                    <a:cubicBezTo>
                      <a:pt x="63" y="109"/>
                      <a:pt x="64" y="109"/>
                      <a:pt x="64" y="109"/>
                    </a:cubicBezTo>
                    <a:cubicBezTo>
                      <a:pt x="64" y="109"/>
                      <a:pt x="64" y="108"/>
                      <a:pt x="65" y="108"/>
                    </a:cubicBezTo>
                    <a:cubicBezTo>
                      <a:pt x="64" y="108"/>
                      <a:pt x="64" y="107"/>
                      <a:pt x="64" y="107"/>
                    </a:cubicBezTo>
                    <a:moveTo>
                      <a:pt x="59" y="107"/>
                    </a:moveTo>
                    <a:cubicBezTo>
                      <a:pt x="59" y="108"/>
                      <a:pt x="59" y="108"/>
                      <a:pt x="59" y="108"/>
                    </a:cubicBezTo>
                    <a:cubicBezTo>
                      <a:pt x="59" y="108"/>
                      <a:pt x="59" y="109"/>
                      <a:pt x="60" y="109"/>
                    </a:cubicBezTo>
                    <a:cubicBezTo>
                      <a:pt x="60" y="109"/>
                      <a:pt x="60" y="108"/>
                      <a:pt x="60" y="108"/>
                    </a:cubicBezTo>
                    <a:cubicBezTo>
                      <a:pt x="60" y="108"/>
                      <a:pt x="60" y="107"/>
                      <a:pt x="59" y="107"/>
                    </a:cubicBezTo>
                    <a:moveTo>
                      <a:pt x="62" y="106"/>
                    </a:moveTo>
                    <a:cubicBezTo>
                      <a:pt x="61" y="106"/>
                      <a:pt x="61" y="107"/>
                      <a:pt x="61" y="107"/>
                    </a:cubicBezTo>
                    <a:cubicBezTo>
                      <a:pt x="61" y="107"/>
                      <a:pt x="61" y="107"/>
                      <a:pt x="61" y="107"/>
                    </a:cubicBezTo>
                    <a:cubicBezTo>
                      <a:pt x="61" y="107"/>
                      <a:pt x="61" y="106"/>
                      <a:pt x="62" y="106"/>
                    </a:cubicBezTo>
                    <a:cubicBezTo>
                      <a:pt x="62" y="106"/>
                      <a:pt x="62" y="106"/>
                      <a:pt x="62" y="106"/>
                    </a:cubicBezTo>
                    <a:moveTo>
                      <a:pt x="61" y="105"/>
                    </a:moveTo>
                    <a:cubicBezTo>
                      <a:pt x="60" y="106"/>
                      <a:pt x="60" y="106"/>
                      <a:pt x="60" y="107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61" y="107"/>
                      <a:pt x="61" y="106"/>
                      <a:pt x="61" y="106"/>
                    </a:cubicBezTo>
                    <a:cubicBezTo>
                      <a:pt x="61" y="105"/>
                      <a:pt x="61" y="105"/>
                      <a:pt x="61" y="105"/>
                    </a:cubicBezTo>
                    <a:moveTo>
                      <a:pt x="69" y="99"/>
                    </a:moveTo>
                    <a:cubicBezTo>
                      <a:pt x="68" y="101"/>
                      <a:pt x="67" y="102"/>
                      <a:pt x="66" y="104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8" y="102"/>
                      <a:pt x="69" y="101"/>
                      <a:pt x="70" y="99"/>
                    </a:cubicBezTo>
                    <a:cubicBezTo>
                      <a:pt x="70" y="99"/>
                      <a:pt x="69" y="99"/>
                      <a:pt x="69" y="99"/>
                    </a:cubicBezTo>
                    <a:moveTo>
                      <a:pt x="70" y="98"/>
                    </a:move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8"/>
                      <a:pt x="70" y="98"/>
                      <a:pt x="70" y="98"/>
                    </a:cubicBezTo>
                    <a:moveTo>
                      <a:pt x="66" y="97"/>
                    </a:moveTo>
                    <a:cubicBezTo>
                      <a:pt x="66" y="97"/>
                      <a:pt x="65" y="98"/>
                      <a:pt x="63" y="101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65" y="99"/>
                      <a:pt x="66" y="97"/>
                      <a:pt x="66" y="97"/>
                    </a:cubicBezTo>
                    <a:moveTo>
                      <a:pt x="73" y="92"/>
                    </a:moveTo>
                    <a:cubicBezTo>
                      <a:pt x="72" y="94"/>
                      <a:pt x="71" y="96"/>
                      <a:pt x="70" y="97"/>
                    </a:cubicBezTo>
                    <a:cubicBezTo>
                      <a:pt x="70" y="98"/>
                      <a:pt x="71" y="98"/>
                      <a:pt x="71" y="98"/>
                    </a:cubicBezTo>
                    <a:cubicBezTo>
                      <a:pt x="72" y="96"/>
                      <a:pt x="73" y="94"/>
                      <a:pt x="74" y="93"/>
                    </a:cubicBezTo>
                    <a:cubicBezTo>
                      <a:pt x="74" y="93"/>
                      <a:pt x="74" y="93"/>
                      <a:pt x="73" y="92"/>
                    </a:cubicBezTo>
                    <a:moveTo>
                      <a:pt x="77" y="87"/>
                    </a:moveTo>
                    <a:cubicBezTo>
                      <a:pt x="76" y="89"/>
                      <a:pt x="75" y="90"/>
                      <a:pt x="74" y="92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5" y="90"/>
                      <a:pt x="76" y="89"/>
                      <a:pt x="77" y="87"/>
                    </a:cubicBezTo>
                    <a:cubicBezTo>
                      <a:pt x="77" y="87"/>
                      <a:pt x="77" y="87"/>
                      <a:pt x="77" y="87"/>
                    </a:cubicBezTo>
                    <a:cubicBezTo>
                      <a:pt x="77" y="87"/>
                      <a:pt x="77" y="87"/>
                      <a:pt x="77" y="87"/>
                    </a:cubicBezTo>
                    <a:moveTo>
                      <a:pt x="78" y="85"/>
                    </a:moveTo>
                    <a:cubicBezTo>
                      <a:pt x="78" y="85"/>
                      <a:pt x="78" y="85"/>
                      <a:pt x="78" y="85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78" y="85"/>
                      <a:pt x="78" y="85"/>
                      <a:pt x="79" y="85"/>
                    </a:cubicBezTo>
                    <a:cubicBezTo>
                      <a:pt x="78" y="85"/>
                      <a:pt x="78" y="85"/>
                      <a:pt x="78" y="85"/>
                    </a:cubicBezTo>
                    <a:moveTo>
                      <a:pt x="78" y="84"/>
                    </a:moveTo>
                    <a:cubicBezTo>
                      <a:pt x="78" y="84"/>
                      <a:pt x="78" y="85"/>
                      <a:pt x="78" y="85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5"/>
                      <a:pt x="79" y="85"/>
                      <a:pt x="79" y="85"/>
                    </a:cubicBezTo>
                    <a:cubicBezTo>
                      <a:pt x="79" y="85"/>
                      <a:pt x="79" y="85"/>
                      <a:pt x="78" y="84"/>
                    </a:cubicBezTo>
                    <a:moveTo>
                      <a:pt x="85" y="73"/>
                    </a:moveTo>
                    <a:cubicBezTo>
                      <a:pt x="83" y="76"/>
                      <a:pt x="81" y="79"/>
                      <a:pt x="80" y="82"/>
                    </a:cubicBezTo>
                    <a:cubicBezTo>
                      <a:pt x="80" y="83"/>
                      <a:pt x="80" y="83"/>
                      <a:pt x="80" y="83"/>
                    </a:cubicBezTo>
                    <a:cubicBezTo>
                      <a:pt x="82" y="80"/>
                      <a:pt x="84" y="77"/>
                      <a:pt x="86" y="74"/>
                    </a:cubicBezTo>
                    <a:cubicBezTo>
                      <a:pt x="86" y="74"/>
                      <a:pt x="85" y="74"/>
                      <a:pt x="85" y="73"/>
                    </a:cubicBezTo>
                    <a:moveTo>
                      <a:pt x="94" y="60"/>
                    </a:moveTo>
                    <a:cubicBezTo>
                      <a:pt x="91" y="64"/>
                      <a:pt x="89" y="67"/>
                      <a:pt x="87" y="71"/>
                    </a:cubicBezTo>
                    <a:cubicBezTo>
                      <a:pt x="87" y="71"/>
                      <a:pt x="87" y="71"/>
                      <a:pt x="87" y="72"/>
                    </a:cubicBezTo>
                    <a:cubicBezTo>
                      <a:pt x="89" y="68"/>
                      <a:pt x="92" y="64"/>
                      <a:pt x="94" y="60"/>
                    </a:cubicBezTo>
                    <a:cubicBezTo>
                      <a:pt x="94" y="60"/>
                      <a:pt x="94" y="60"/>
                      <a:pt x="94" y="60"/>
                    </a:cubicBezTo>
                    <a:moveTo>
                      <a:pt x="102" y="46"/>
                    </a:moveTo>
                    <a:cubicBezTo>
                      <a:pt x="101" y="49"/>
                      <a:pt x="99" y="51"/>
                      <a:pt x="98" y="53"/>
                    </a:cubicBezTo>
                    <a:cubicBezTo>
                      <a:pt x="98" y="53"/>
                      <a:pt x="98" y="53"/>
                      <a:pt x="98" y="53"/>
                    </a:cubicBezTo>
                    <a:cubicBezTo>
                      <a:pt x="100" y="51"/>
                      <a:pt x="101" y="49"/>
                      <a:pt x="103" y="47"/>
                    </a:cubicBezTo>
                    <a:cubicBezTo>
                      <a:pt x="102" y="47"/>
                      <a:pt x="102" y="47"/>
                      <a:pt x="102" y="46"/>
                    </a:cubicBezTo>
                    <a:moveTo>
                      <a:pt x="104" y="43"/>
                    </a:moveTo>
                    <a:cubicBezTo>
                      <a:pt x="104" y="44"/>
                      <a:pt x="104" y="44"/>
                      <a:pt x="103" y="44"/>
                    </a:cubicBezTo>
                    <a:cubicBezTo>
                      <a:pt x="103" y="45"/>
                      <a:pt x="104" y="45"/>
                      <a:pt x="104" y="45"/>
                    </a:cubicBezTo>
                    <a:cubicBezTo>
                      <a:pt x="104" y="44"/>
                      <a:pt x="104" y="44"/>
                      <a:pt x="105" y="44"/>
                    </a:cubicBezTo>
                    <a:cubicBezTo>
                      <a:pt x="104" y="43"/>
                      <a:pt x="104" y="43"/>
                      <a:pt x="104" y="43"/>
                    </a:cubicBezTo>
                    <a:moveTo>
                      <a:pt x="107" y="38"/>
                    </a:moveTo>
                    <a:cubicBezTo>
                      <a:pt x="107" y="39"/>
                      <a:pt x="106" y="40"/>
                      <a:pt x="105" y="41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6" y="41"/>
                      <a:pt x="107" y="40"/>
                      <a:pt x="108" y="39"/>
                    </a:cubicBezTo>
                    <a:cubicBezTo>
                      <a:pt x="107" y="39"/>
                      <a:pt x="107" y="38"/>
                      <a:pt x="107" y="38"/>
                    </a:cubicBezTo>
                    <a:moveTo>
                      <a:pt x="108" y="37"/>
                    </a:moveTo>
                    <a:cubicBezTo>
                      <a:pt x="108" y="37"/>
                      <a:pt x="108" y="37"/>
                      <a:pt x="108" y="37"/>
                    </a:cubicBezTo>
                    <a:cubicBezTo>
                      <a:pt x="108" y="37"/>
                      <a:pt x="108" y="38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7"/>
                      <a:pt x="108" y="37"/>
                    </a:cubicBezTo>
                    <a:moveTo>
                      <a:pt x="109" y="36"/>
                    </a:moveTo>
                    <a:cubicBezTo>
                      <a:pt x="109" y="36"/>
                      <a:pt x="108" y="36"/>
                      <a:pt x="108" y="36"/>
                    </a:cubicBezTo>
                    <a:cubicBezTo>
                      <a:pt x="108" y="37"/>
                      <a:pt x="109" y="37"/>
                      <a:pt x="109" y="37"/>
                    </a:cubicBezTo>
                    <a:cubicBezTo>
                      <a:pt x="109" y="37"/>
                      <a:pt x="109" y="36"/>
                      <a:pt x="109" y="36"/>
                    </a:cubicBezTo>
                    <a:cubicBezTo>
                      <a:pt x="109" y="36"/>
                      <a:pt x="109" y="36"/>
                      <a:pt x="109" y="36"/>
                    </a:cubicBezTo>
                    <a:moveTo>
                      <a:pt x="111" y="32"/>
                    </a:moveTo>
                    <a:cubicBezTo>
                      <a:pt x="111" y="32"/>
                      <a:pt x="111" y="32"/>
                      <a:pt x="111" y="32"/>
                    </a:cubicBezTo>
                    <a:cubicBezTo>
                      <a:pt x="111" y="32"/>
                      <a:pt x="111" y="32"/>
                      <a:pt x="112" y="32"/>
                    </a:cubicBezTo>
                    <a:cubicBezTo>
                      <a:pt x="112" y="32"/>
                      <a:pt x="112" y="32"/>
                      <a:pt x="112" y="32"/>
                    </a:cubicBezTo>
                    <a:cubicBezTo>
                      <a:pt x="112" y="32"/>
                      <a:pt x="111" y="32"/>
                      <a:pt x="111" y="32"/>
                    </a:cubicBezTo>
                    <a:moveTo>
                      <a:pt x="115" y="26"/>
                    </a:moveTo>
                    <a:cubicBezTo>
                      <a:pt x="114" y="27"/>
                      <a:pt x="114" y="28"/>
                      <a:pt x="113" y="29"/>
                    </a:cubicBezTo>
                    <a:cubicBezTo>
                      <a:pt x="113" y="29"/>
                      <a:pt x="113" y="29"/>
                      <a:pt x="114" y="29"/>
                    </a:cubicBezTo>
                    <a:cubicBezTo>
                      <a:pt x="114" y="28"/>
                      <a:pt x="115" y="27"/>
                      <a:pt x="115" y="26"/>
                    </a:cubicBezTo>
                    <a:cubicBezTo>
                      <a:pt x="115" y="26"/>
                      <a:pt x="115" y="26"/>
                      <a:pt x="115" y="26"/>
                    </a:cubicBezTo>
                    <a:moveTo>
                      <a:pt x="123" y="13"/>
                    </a:moveTo>
                    <a:cubicBezTo>
                      <a:pt x="123" y="13"/>
                      <a:pt x="122" y="14"/>
                      <a:pt x="122" y="14"/>
                    </a:cubicBezTo>
                    <a:cubicBezTo>
                      <a:pt x="122" y="15"/>
                      <a:pt x="122" y="15"/>
                      <a:pt x="123" y="15"/>
                    </a:cubicBezTo>
                    <a:cubicBezTo>
                      <a:pt x="123" y="14"/>
                      <a:pt x="123" y="14"/>
                      <a:pt x="124" y="13"/>
                    </a:cubicBezTo>
                    <a:cubicBezTo>
                      <a:pt x="124" y="13"/>
                      <a:pt x="123" y="13"/>
                      <a:pt x="123" y="13"/>
                    </a:cubicBezTo>
                    <a:moveTo>
                      <a:pt x="123" y="12"/>
                    </a:moveTo>
                    <a:cubicBezTo>
                      <a:pt x="123" y="12"/>
                      <a:pt x="123" y="12"/>
                      <a:pt x="123" y="13"/>
                    </a:cubicBezTo>
                    <a:cubicBezTo>
                      <a:pt x="123" y="13"/>
                      <a:pt x="124" y="13"/>
                      <a:pt x="124" y="13"/>
                    </a:cubicBezTo>
                    <a:cubicBezTo>
                      <a:pt x="124" y="13"/>
                      <a:pt x="124" y="13"/>
                      <a:pt x="124" y="13"/>
                    </a:cubicBezTo>
                    <a:cubicBezTo>
                      <a:pt x="124" y="12"/>
                      <a:pt x="124" y="12"/>
                      <a:pt x="123" y="12"/>
                    </a:cubicBezTo>
                    <a:moveTo>
                      <a:pt x="131" y="1"/>
                    </a:moveTo>
                    <a:cubicBezTo>
                      <a:pt x="130" y="1"/>
                      <a:pt x="130" y="2"/>
                      <a:pt x="130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30" y="2"/>
                      <a:pt x="129" y="3"/>
                      <a:pt x="129" y="3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30" y="2"/>
                      <a:pt x="131" y="2"/>
                      <a:pt x="131" y="1"/>
                    </a:cubicBezTo>
                    <a:cubicBezTo>
                      <a:pt x="131" y="1"/>
                      <a:pt x="131" y="1"/>
                      <a:pt x="131" y="1"/>
                    </a:cubicBezTo>
                    <a:moveTo>
                      <a:pt x="131" y="0"/>
                    </a:moveTo>
                    <a:cubicBezTo>
                      <a:pt x="131" y="0"/>
                      <a:pt x="131" y="0"/>
                      <a:pt x="131" y="1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0"/>
                      <a:pt x="131" y="0"/>
                      <a:pt x="132" y="0"/>
                    </a:cubicBezTo>
                    <a:cubicBezTo>
                      <a:pt x="131" y="0"/>
                      <a:pt x="131" y="0"/>
                      <a:pt x="1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0" name="Freeform 9495"/>
              <p:cNvSpPr/>
              <p:nvPr/>
            </p:nvSpPr>
            <p:spPr bwMode="auto">
              <a:xfrm>
                <a:off x="-744" y="38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1" name="Freeform 9496"/>
              <p:cNvSpPr>
                <a:spLocks noEditPoints="1"/>
              </p:cNvSpPr>
              <p:nvPr/>
            </p:nvSpPr>
            <p:spPr bwMode="auto">
              <a:xfrm>
                <a:off x="-349" y="3096"/>
                <a:ext cx="92" cy="151"/>
              </a:xfrm>
              <a:custGeom>
                <a:avLst/>
                <a:gdLst>
                  <a:gd name="T0" fmla="*/ 0 w 39"/>
                  <a:gd name="T1" fmla="*/ 64 h 64"/>
                  <a:gd name="T2" fmla="*/ 1 w 39"/>
                  <a:gd name="T3" fmla="*/ 63 h 64"/>
                  <a:gd name="T4" fmla="*/ 1 w 39"/>
                  <a:gd name="T5" fmla="*/ 62 h 64"/>
                  <a:gd name="T6" fmla="*/ 1 w 39"/>
                  <a:gd name="T7" fmla="*/ 63 h 64"/>
                  <a:gd name="T8" fmla="*/ 1 w 39"/>
                  <a:gd name="T9" fmla="*/ 62 h 64"/>
                  <a:gd name="T10" fmla="*/ 2 w 39"/>
                  <a:gd name="T11" fmla="*/ 61 h 64"/>
                  <a:gd name="T12" fmla="*/ 2 w 39"/>
                  <a:gd name="T13" fmla="*/ 61 h 64"/>
                  <a:gd name="T14" fmla="*/ 2 w 39"/>
                  <a:gd name="T15" fmla="*/ 60 h 64"/>
                  <a:gd name="T16" fmla="*/ 4 w 39"/>
                  <a:gd name="T17" fmla="*/ 60 h 64"/>
                  <a:gd name="T18" fmla="*/ 5 w 39"/>
                  <a:gd name="T19" fmla="*/ 58 h 64"/>
                  <a:gd name="T20" fmla="*/ 4 w 39"/>
                  <a:gd name="T21" fmla="*/ 57 h 64"/>
                  <a:gd name="T22" fmla="*/ 4 w 39"/>
                  <a:gd name="T23" fmla="*/ 59 h 64"/>
                  <a:gd name="T24" fmla="*/ 4 w 39"/>
                  <a:gd name="T25" fmla="*/ 57 h 64"/>
                  <a:gd name="T26" fmla="*/ 5 w 39"/>
                  <a:gd name="T27" fmla="*/ 57 h 64"/>
                  <a:gd name="T28" fmla="*/ 6 w 39"/>
                  <a:gd name="T29" fmla="*/ 57 h 64"/>
                  <a:gd name="T30" fmla="*/ 4 w 39"/>
                  <a:gd name="T31" fmla="*/ 56 h 64"/>
                  <a:gd name="T32" fmla="*/ 5 w 39"/>
                  <a:gd name="T33" fmla="*/ 57 h 64"/>
                  <a:gd name="T34" fmla="*/ 4 w 39"/>
                  <a:gd name="T35" fmla="*/ 56 h 64"/>
                  <a:gd name="T36" fmla="*/ 6 w 39"/>
                  <a:gd name="T37" fmla="*/ 56 h 64"/>
                  <a:gd name="T38" fmla="*/ 7 w 39"/>
                  <a:gd name="T39" fmla="*/ 56 h 64"/>
                  <a:gd name="T40" fmla="*/ 5 w 39"/>
                  <a:gd name="T41" fmla="*/ 55 h 64"/>
                  <a:gd name="T42" fmla="*/ 6 w 39"/>
                  <a:gd name="T43" fmla="*/ 55 h 64"/>
                  <a:gd name="T44" fmla="*/ 5 w 39"/>
                  <a:gd name="T45" fmla="*/ 55 h 64"/>
                  <a:gd name="T46" fmla="*/ 7 w 39"/>
                  <a:gd name="T47" fmla="*/ 55 h 64"/>
                  <a:gd name="T48" fmla="*/ 8 w 39"/>
                  <a:gd name="T49" fmla="*/ 54 h 64"/>
                  <a:gd name="T50" fmla="*/ 6 w 39"/>
                  <a:gd name="T51" fmla="*/ 53 h 64"/>
                  <a:gd name="T52" fmla="*/ 6 w 39"/>
                  <a:gd name="T53" fmla="*/ 55 h 64"/>
                  <a:gd name="T54" fmla="*/ 6 w 39"/>
                  <a:gd name="T55" fmla="*/ 53 h 64"/>
                  <a:gd name="T56" fmla="*/ 8 w 39"/>
                  <a:gd name="T57" fmla="*/ 53 h 64"/>
                  <a:gd name="T58" fmla="*/ 8 w 39"/>
                  <a:gd name="T59" fmla="*/ 53 h 64"/>
                  <a:gd name="T60" fmla="*/ 13 w 39"/>
                  <a:gd name="T61" fmla="*/ 45 h 64"/>
                  <a:gd name="T62" fmla="*/ 12 w 39"/>
                  <a:gd name="T63" fmla="*/ 44 h 64"/>
                  <a:gd name="T64" fmla="*/ 8 w 39"/>
                  <a:gd name="T65" fmla="*/ 53 h 64"/>
                  <a:gd name="T66" fmla="*/ 12 w 39"/>
                  <a:gd name="T67" fmla="*/ 45 h 64"/>
                  <a:gd name="T68" fmla="*/ 18 w 39"/>
                  <a:gd name="T69" fmla="*/ 37 h 64"/>
                  <a:gd name="T70" fmla="*/ 15 w 39"/>
                  <a:gd name="T71" fmla="*/ 41 h 64"/>
                  <a:gd name="T72" fmla="*/ 18 w 39"/>
                  <a:gd name="T73" fmla="*/ 37 h 64"/>
                  <a:gd name="T74" fmla="*/ 14 w 39"/>
                  <a:gd name="T75" fmla="*/ 40 h 64"/>
                  <a:gd name="T76" fmla="*/ 17 w 39"/>
                  <a:gd name="T77" fmla="*/ 36 h 64"/>
                  <a:gd name="T78" fmla="*/ 26 w 39"/>
                  <a:gd name="T79" fmla="*/ 23 h 64"/>
                  <a:gd name="T80" fmla="*/ 20 w 39"/>
                  <a:gd name="T81" fmla="*/ 33 h 64"/>
                  <a:gd name="T82" fmla="*/ 26 w 39"/>
                  <a:gd name="T83" fmla="*/ 23 h 64"/>
                  <a:gd name="T84" fmla="*/ 19 w 39"/>
                  <a:gd name="T85" fmla="*/ 32 h 64"/>
                  <a:gd name="T86" fmla="*/ 26 w 39"/>
                  <a:gd name="T87" fmla="*/ 23 h 64"/>
                  <a:gd name="T88" fmla="*/ 31 w 39"/>
                  <a:gd name="T89" fmla="*/ 13 h 64"/>
                  <a:gd name="T90" fmla="*/ 29 w 39"/>
                  <a:gd name="T91" fmla="*/ 17 h 64"/>
                  <a:gd name="T92" fmla="*/ 31 w 39"/>
                  <a:gd name="T93" fmla="*/ 13 h 64"/>
                  <a:gd name="T94" fmla="*/ 38 w 39"/>
                  <a:gd name="T95" fmla="*/ 0 h 64"/>
                  <a:gd name="T96" fmla="*/ 35 w 39"/>
                  <a:gd name="T97" fmla="*/ 6 h 64"/>
                  <a:gd name="T98" fmla="*/ 39 w 39"/>
                  <a:gd name="T99" fmla="*/ 1 h 64"/>
                  <a:gd name="T100" fmla="*/ 39 w 39"/>
                  <a:gd name="T101" fmla="*/ 0 h 64"/>
                  <a:gd name="T102" fmla="*/ 39 w 39"/>
                  <a:gd name="T10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" h="64">
                    <a:moveTo>
                      <a:pt x="0" y="63"/>
                    </a:moveTo>
                    <a:cubicBezTo>
                      <a:pt x="0" y="63"/>
                      <a:pt x="0" y="63"/>
                      <a:pt x="0" y="64"/>
                    </a:cubicBezTo>
                    <a:cubicBezTo>
                      <a:pt x="0" y="64"/>
                      <a:pt x="0" y="64"/>
                      <a:pt x="1" y="64"/>
                    </a:cubicBezTo>
                    <a:cubicBezTo>
                      <a:pt x="1" y="64"/>
                      <a:pt x="1" y="64"/>
                      <a:pt x="1" y="63"/>
                    </a:cubicBezTo>
                    <a:cubicBezTo>
                      <a:pt x="1" y="63"/>
                      <a:pt x="1" y="63"/>
                      <a:pt x="0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3"/>
                      <a:pt x="1" y="63"/>
                    </a:cubicBezTo>
                    <a:cubicBezTo>
                      <a:pt x="2" y="63"/>
                      <a:pt x="2" y="62"/>
                      <a:pt x="2" y="62"/>
                    </a:cubicBezTo>
                    <a:cubicBezTo>
                      <a:pt x="2" y="62"/>
                      <a:pt x="1" y="62"/>
                      <a:pt x="1" y="62"/>
                    </a:cubicBezTo>
                    <a:moveTo>
                      <a:pt x="2" y="60"/>
                    </a:moveTo>
                    <a:cubicBezTo>
                      <a:pt x="2" y="60"/>
                      <a:pt x="2" y="60"/>
                      <a:pt x="2" y="61"/>
                    </a:cubicBezTo>
                    <a:cubicBezTo>
                      <a:pt x="2" y="61"/>
                      <a:pt x="1" y="61"/>
                      <a:pt x="1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3" y="61"/>
                      <a:pt x="3" y="60"/>
                    </a:cubicBezTo>
                    <a:cubicBezTo>
                      <a:pt x="3" y="60"/>
                      <a:pt x="2" y="60"/>
                      <a:pt x="2" y="60"/>
                    </a:cubicBezTo>
                    <a:moveTo>
                      <a:pt x="5" y="58"/>
                    </a:move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9"/>
                      <a:pt x="5" y="59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moveTo>
                      <a:pt x="4" y="57"/>
                    </a:moveTo>
                    <a:cubicBezTo>
                      <a:pt x="3" y="58"/>
                      <a:pt x="3" y="58"/>
                      <a:pt x="3" y="59"/>
                    </a:cubicBezTo>
                    <a:cubicBezTo>
                      <a:pt x="3" y="59"/>
                      <a:pt x="3" y="59"/>
                      <a:pt x="4" y="59"/>
                    </a:cubicBezTo>
                    <a:cubicBezTo>
                      <a:pt x="4" y="59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7"/>
                    </a:cubicBezTo>
                    <a:moveTo>
                      <a:pt x="6" y="57"/>
                    </a:move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moveTo>
                      <a:pt x="4" y="56"/>
                    </a:moveTo>
                    <a:cubicBezTo>
                      <a:pt x="4" y="56"/>
                      <a:pt x="4" y="56"/>
                      <a:pt x="4" y="57"/>
                    </a:cubicBezTo>
                    <a:cubicBezTo>
                      <a:pt x="4" y="57"/>
                      <a:pt x="5" y="57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6"/>
                      <a:pt x="5" y="56"/>
                      <a:pt x="4" y="56"/>
                    </a:cubicBezTo>
                    <a:moveTo>
                      <a:pt x="7" y="55"/>
                    </a:move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6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5"/>
                      <a:pt x="7" y="55"/>
                      <a:pt x="7" y="55"/>
                    </a:cubicBezTo>
                    <a:moveTo>
                      <a:pt x="5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5" y="55"/>
                      <a:pt x="5" y="55"/>
                    </a:cubicBezTo>
                    <a:moveTo>
                      <a:pt x="8" y="54"/>
                    </a:moveTo>
                    <a:cubicBezTo>
                      <a:pt x="7" y="55"/>
                      <a:pt x="7" y="55"/>
                      <a:pt x="7" y="55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7" y="55"/>
                      <a:pt x="7" y="54"/>
                      <a:pt x="8" y="54"/>
                    </a:cubicBezTo>
                    <a:cubicBezTo>
                      <a:pt x="8" y="54"/>
                      <a:pt x="8" y="54"/>
                      <a:pt x="8" y="54"/>
                    </a:cubicBezTo>
                    <a:moveTo>
                      <a:pt x="6" y="53"/>
                    </a:moveTo>
                    <a:cubicBezTo>
                      <a:pt x="6" y="54"/>
                      <a:pt x="6" y="54"/>
                      <a:pt x="5" y="54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53"/>
                      <a:pt x="6" y="53"/>
                      <a:pt x="6" y="53"/>
                    </a:cubicBezTo>
                    <a:moveTo>
                      <a:pt x="13" y="45"/>
                    </a:move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9" y="52"/>
                      <a:pt x="9" y="51"/>
                      <a:pt x="10" y="50"/>
                    </a:cubicBezTo>
                    <a:cubicBezTo>
                      <a:pt x="11" y="48"/>
                      <a:pt x="12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moveTo>
                      <a:pt x="12" y="44"/>
                    </a:moveTo>
                    <a:cubicBezTo>
                      <a:pt x="10" y="47"/>
                      <a:pt x="8" y="50"/>
                      <a:pt x="7" y="52"/>
                    </a:cubicBezTo>
                    <a:cubicBezTo>
                      <a:pt x="7" y="52"/>
                      <a:pt x="7" y="53"/>
                      <a:pt x="8" y="53"/>
                    </a:cubicBezTo>
                    <a:cubicBezTo>
                      <a:pt x="8" y="52"/>
                      <a:pt x="9" y="51"/>
                      <a:pt x="9" y="50"/>
                    </a:cubicBezTo>
                    <a:cubicBezTo>
                      <a:pt x="10" y="48"/>
                      <a:pt x="11" y="46"/>
                      <a:pt x="12" y="45"/>
                    </a:cubicBezTo>
                    <a:cubicBezTo>
                      <a:pt x="12" y="44"/>
                      <a:pt x="12" y="44"/>
                      <a:pt x="12" y="44"/>
                    </a:cubicBezTo>
                    <a:moveTo>
                      <a:pt x="18" y="37"/>
                    </a:move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0"/>
                      <a:pt x="17" y="38"/>
                      <a:pt x="18" y="37"/>
                    </a:cubicBezTo>
                    <a:cubicBezTo>
                      <a:pt x="18" y="37"/>
                      <a:pt x="18" y="37"/>
                      <a:pt x="18" y="37"/>
                    </a:cubicBezTo>
                    <a:moveTo>
                      <a:pt x="17" y="36"/>
                    </a:moveTo>
                    <a:cubicBezTo>
                      <a:pt x="16" y="38"/>
                      <a:pt x="15" y="39"/>
                      <a:pt x="14" y="40"/>
                    </a:cubicBezTo>
                    <a:cubicBezTo>
                      <a:pt x="14" y="41"/>
                      <a:pt x="14" y="41"/>
                      <a:pt x="15" y="41"/>
                    </a:cubicBezTo>
                    <a:cubicBezTo>
                      <a:pt x="16" y="39"/>
                      <a:pt x="16" y="38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moveTo>
                      <a:pt x="26" y="23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0"/>
                      <a:pt x="24" y="26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moveTo>
                      <a:pt x="25" y="23"/>
                    </a:moveTo>
                    <a:cubicBezTo>
                      <a:pt x="23" y="26"/>
                      <a:pt x="21" y="29"/>
                      <a:pt x="19" y="32"/>
                    </a:cubicBezTo>
                    <a:cubicBezTo>
                      <a:pt x="19" y="32"/>
                      <a:pt x="20" y="32"/>
                      <a:pt x="20" y="32"/>
                    </a:cubicBezTo>
                    <a:cubicBezTo>
                      <a:pt x="22" y="29"/>
                      <a:pt x="24" y="26"/>
                      <a:pt x="26" y="23"/>
                    </a:cubicBezTo>
                    <a:cubicBezTo>
                      <a:pt x="25" y="23"/>
                      <a:pt x="25" y="23"/>
                      <a:pt x="25" y="23"/>
                    </a:cubicBezTo>
                    <a:moveTo>
                      <a:pt x="31" y="13"/>
                    </a:moveTo>
                    <a:cubicBezTo>
                      <a:pt x="30" y="14"/>
                      <a:pt x="29" y="15"/>
                      <a:pt x="28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30" y="16"/>
                      <a:pt x="31" y="15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moveTo>
                      <a:pt x="39" y="0"/>
                    </a:moveTo>
                    <a:cubicBezTo>
                      <a:pt x="39" y="0"/>
                      <a:pt x="39" y="0"/>
                      <a:pt x="38" y="0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4"/>
                      <a:pt x="38" y="3"/>
                      <a:pt x="39" y="1"/>
                    </a:cubicBezTo>
                    <a:cubicBezTo>
                      <a:pt x="38" y="1"/>
                      <a:pt x="39" y="0"/>
                      <a:pt x="39" y="0"/>
                    </a:cubicBezTo>
                    <a:moveTo>
                      <a:pt x="39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2" name="Freeform 9497"/>
              <p:cNvSpPr>
                <a:spLocks noEditPoints="1"/>
              </p:cNvSpPr>
              <p:nvPr/>
            </p:nvSpPr>
            <p:spPr bwMode="auto">
              <a:xfrm>
                <a:off x="-349" y="3240"/>
                <a:ext cx="4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2 h 2"/>
                  <a:gd name="T8" fmla="*/ 1 w 2"/>
                  <a:gd name="T9" fmla="*/ 1 h 2"/>
                  <a:gd name="T10" fmla="*/ 1 w 2"/>
                  <a:gd name="T11" fmla="*/ 0 h 2"/>
                  <a:gd name="T12" fmla="*/ 1 w 2"/>
                  <a:gd name="T13" fmla="*/ 1 h 2"/>
                  <a:gd name="T14" fmla="*/ 2 w 2"/>
                  <a:gd name="T15" fmla="*/ 1 h 2"/>
                  <a:gd name="T16" fmla="*/ 2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3" name="Freeform 9498"/>
              <p:cNvSpPr>
                <a:spLocks noEditPoints="1"/>
              </p:cNvSpPr>
              <p:nvPr/>
            </p:nvSpPr>
            <p:spPr bwMode="auto">
              <a:xfrm>
                <a:off x="-347" y="3240"/>
                <a:ext cx="7" cy="7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3 h 3"/>
                  <a:gd name="T4" fmla="*/ 0 w 3"/>
                  <a:gd name="T5" fmla="*/ 3 h 3"/>
                  <a:gd name="T6" fmla="*/ 1 w 3"/>
                  <a:gd name="T7" fmla="*/ 3 h 3"/>
                  <a:gd name="T8" fmla="*/ 1 w 3"/>
                  <a:gd name="T9" fmla="*/ 3 h 3"/>
                  <a:gd name="T10" fmla="*/ 1 w 3"/>
                  <a:gd name="T11" fmla="*/ 2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  <a:gd name="T18" fmla="*/ 1 w 3"/>
                  <a:gd name="T19" fmla="*/ 2 h 3"/>
                  <a:gd name="T20" fmla="*/ 2 w 3"/>
                  <a:gd name="T21" fmla="*/ 0 h 3"/>
                  <a:gd name="T22" fmla="*/ 2 w 3"/>
                  <a:gd name="T23" fmla="*/ 1 h 3"/>
                  <a:gd name="T24" fmla="*/ 2 w 3"/>
                  <a:gd name="T25" fmla="*/ 1 h 3"/>
                  <a:gd name="T26" fmla="*/ 3 w 3"/>
                  <a:gd name="T27" fmla="*/ 0 h 3"/>
                  <a:gd name="T28" fmla="*/ 2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4" name="Freeform 9499"/>
              <p:cNvSpPr>
                <a:spLocks noEditPoints="1"/>
              </p:cNvSpPr>
              <p:nvPr/>
            </p:nvSpPr>
            <p:spPr bwMode="auto">
              <a:xfrm>
                <a:off x="-345" y="324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5" name="Freeform 9500"/>
              <p:cNvSpPr>
                <a:spLocks noEditPoints="1"/>
              </p:cNvSpPr>
              <p:nvPr/>
            </p:nvSpPr>
            <p:spPr bwMode="auto">
              <a:xfrm>
                <a:off x="-359" y="3247"/>
                <a:ext cx="12" cy="14"/>
              </a:xfrm>
              <a:custGeom>
                <a:avLst/>
                <a:gdLst>
                  <a:gd name="T0" fmla="*/ 1 w 5"/>
                  <a:gd name="T1" fmla="*/ 4 h 6"/>
                  <a:gd name="T2" fmla="*/ 0 w 5"/>
                  <a:gd name="T3" fmla="*/ 6 h 6"/>
                  <a:gd name="T4" fmla="*/ 1 w 5"/>
                  <a:gd name="T5" fmla="*/ 6 h 6"/>
                  <a:gd name="T6" fmla="*/ 2 w 5"/>
                  <a:gd name="T7" fmla="*/ 4 h 6"/>
                  <a:gd name="T8" fmla="*/ 1 w 5"/>
                  <a:gd name="T9" fmla="*/ 4 h 6"/>
                  <a:gd name="T10" fmla="*/ 3 w 5"/>
                  <a:gd name="T11" fmla="*/ 1 h 6"/>
                  <a:gd name="T12" fmla="*/ 3 w 5"/>
                  <a:gd name="T13" fmla="*/ 2 h 6"/>
                  <a:gd name="T14" fmla="*/ 3 w 5"/>
                  <a:gd name="T15" fmla="*/ 2 h 6"/>
                  <a:gd name="T16" fmla="*/ 4 w 5"/>
                  <a:gd name="T17" fmla="*/ 1 h 6"/>
                  <a:gd name="T18" fmla="*/ 3 w 5"/>
                  <a:gd name="T19" fmla="*/ 1 h 6"/>
                  <a:gd name="T20" fmla="*/ 5 w 5"/>
                  <a:gd name="T21" fmla="*/ 1 h 6"/>
                  <a:gd name="T22" fmla="*/ 5 w 5"/>
                  <a:gd name="T23" fmla="*/ 1 h 6"/>
                  <a:gd name="T24" fmla="*/ 5 w 5"/>
                  <a:gd name="T25" fmla="*/ 1 h 6"/>
                  <a:gd name="T26" fmla="*/ 5 w 5"/>
                  <a:gd name="T27" fmla="*/ 1 h 6"/>
                  <a:gd name="T28" fmla="*/ 5 w 5"/>
                  <a:gd name="T29" fmla="*/ 1 h 6"/>
                  <a:gd name="T30" fmla="*/ 4 w 5"/>
                  <a:gd name="T31" fmla="*/ 0 h 6"/>
                  <a:gd name="T32" fmla="*/ 3 w 5"/>
                  <a:gd name="T33" fmla="*/ 1 h 6"/>
                  <a:gd name="T34" fmla="*/ 4 w 5"/>
                  <a:gd name="T35" fmla="*/ 1 h 6"/>
                  <a:gd name="T36" fmla="*/ 5 w 5"/>
                  <a:gd name="T37" fmla="*/ 0 h 6"/>
                  <a:gd name="T38" fmla="*/ 4 w 5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6">
                    <a:moveTo>
                      <a:pt x="1" y="4"/>
                    </a:moveTo>
                    <a:cubicBezTo>
                      <a:pt x="1" y="5"/>
                      <a:pt x="1" y="5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moveTo>
                      <a:pt x="5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6" name="Freeform 9501"/>
              <p:cNvSpPr>
                <a:spLocks noEditPoints="1"/>
              </p:cNvSpPr>
              <p:nvPr/>
            </p:nvSpPr>
            <p:spPr bwMode="auto">
              <a:xfrm>
                <a:off x="-361" y="3252"/>
                <a:ext cx="9" cy="16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6 h 7"/>
                  <a:gd name="T4" fmla="*/ 1 w 4"/>
                  <a:gd name="T5" fmla="*/ 7 h 7"/>
                  <a:gd name="T6" fmla="*/ 2 w 4"/>
                  <a:gd name="T7" fmla="*/ 4 h 7"/>
                  <a:gd name="T8" fmla="*/ 1 w 4"/>
                  <a:gd name="T9" fmla="*/ 4 h 7"/>
                  <a:gd name="T10" fmla="*/ 4 w 4"/>
                  <a:gd name="T11" fmla="*/ 0 h 7"/>
                  <a:gd name="T12" fmla="*/ 2 w 4"/>
                  <a:gd name="T13" fmla="*/ 2 h 7"/>
                  <a:gd name="T14" fmla="*/ 3 w 4"/>
                  <a:gd name="T15" fmla="*/ 2 h 7"/>
                  <a:gd name="T16" fmla="*/ 4 w 4"/>
                  <a:gd name="T17" fmla="*/ 0 h 7"/>
                  <a:gd name="T18" fmla="*/ 4 w 4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7" name="Freeform 9502"/>
              <p:cNvSpPr>
                <a:spLocks noEditPoints="1"/>
              </p:cNvSpPr>
              <p:nvPr/>
            </p:nvSpPr>
            <p:spPr bwMode="auto">
              <a:xfrm>
                <a:off x="-356" y="3252"/>
                <a:ext cx="7" cy="12"/>
              </a:xfrm>
              <a:custGeom>
                <a:avLst/>
                <a:gdLst>
                  <a:gd name="T0" fmla="*/ 2 w 3"/>
                  <a:gd name="T1" fmla="*/ 3 h 5"/>
                  <a:gd name="T2" fmla="*/ 0 w 3"/>
                  <a:gd name="T3" fmla="*/ 5 h 5"/>
                  <a:gd name="T4" fmla="*/ 0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3 w 3"/>
                  <a:gd name="T11" fmla="*/ 0 h 5"/>
                  <a:gd name="T12" fmla="*/ 3 w 3"/>
                  <a:gd name="T13" fmla="*/ 1 h 5"/>
                  <a:gd name="T14" fmla="*/ 3 w 3"/>
                  <a:gd name="T15" fmla="*/ 1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2" y="3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8" name="Freeform 9503"/>
              <p:cNvSpPr>
                <a:spLocks noEditPoints="1"/>
              </p:cNvSpPr>
              <p:nvPr/>
            </p:nvSpPr>
            <p:spPr bwMode="auto">
              <a:xfrm>
                <a:off x="-359" y="3254"/>
                <a:ext cx="10" cy="14"/>
              </a:xfrm>
              <a:custGeom>
                <a:avLst/>
                <a:gdLst>
                  <a:gd name="T0" fmla="*/ 1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1 w 4"/>
                  <a:gd name="T7" fmla="*/ 4 h 6"/>
                  <a:gd name="T8" fmla="*/ 1 w 4"/>
                  <a:gd name="T9" fmla="*/ 4 h 6"/>
                  <a:gd name="T10" fmla="*/ 1 w 4"/>
                  <a:gd name="T11" fmla="*/ 4 h 6"/>
                  <a:gd name="T12" fmla="*/ 4 w 4"/>
                  <a:gd name="T13" fmla="*/ 0 h 6"/>
                  <a:gd name="T14" fmla="*/ 3 w 4"/>
                  <a:gd name="T15" fmla="*/ 2 h 6"/>
                  <a:gd name="T16" fmla="*/ 3 w 4"/>
                  <a:gd name="T17" fmla="*/ 2 h 6"/>
                  <a:gd name="T18" fmla="*/ 4 w 4"/>
                  <a:gd name="T19" fmla="*/ 0 h 6"/>
                  <a:gd name="T20" fmla="*/ 4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4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9" name="Freeform 9504"/>
              <p:cNvSpPr>
                <a:spLocks noEditPoints="1"/>
              </p:cNvSpPr>
              <p:nvPr/>
            </p:nvSpPr>
            <p:spPr bwMode="auto">
              <a:xfrm>
                <a:off x="-371" y="3266"/>
                <a:ext cx="12" cy="17"/>
              </a:xfrm>
              <a:custGeom>
                <a:avLst/>
                <a:gdLst>
                  <a:gd name="T0" fmla="*/ 0 w 5"/>
                  <a:gd name="T1" fmla="*/ 6 h 7"/>
                  <a:gd name="T2" fmla="*/ 0 w 5"/>
                  <a:gd name="T3" fmla="*/ 7 h 7"/>
                  <a:gd name="T4" fmla="*/ 1 w 5"/>
                  <a:gd name="T5" fmla="*/ 7 h 7"/>
                  <a:gd name="T6" fmla="*/ 1 w 5"/>
                  <a:gd name="T7" fmla="*/ 7 h 7"/>
                  <a:gd name="T8" fmla="*/ 0 w 5"/>
                  <a:gd name="T9" fmla="*/ 6 h 7"/>
                  <a:gd name="T10" fmla="*/ 4 w 5"/>
                  <a:gd name="T11" fmla="*/ 0 h 7"/>
                  <a:gd name="T12" fmla="*/ 0 w 5"/>
                  <a:gd name="T13" fmla="*/ 6 h 7"/>
                  <a:gd name="T14" fmla="*/ 1 w 5"/>
                  <a:gd name="T15" fmla="*/ 7 h 7"/>
                  <a:gd name="T16" fmla="*/ 5 w 5"/>
                  <a:gd name="T17" fmla="*/ 1 h 7"/>
                  <a:gd name="T18" fmla="*/ 4 w 5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0" y="6"/>
                    </a:cubicBezTo>
                    <a:moveTo>
                      <a:pt x="4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2" y="5"/>
                      <a:pt x="3" y="3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0" name="Freeform 9505"/>
              <p:cNvSpPr/>
              <p:nvPr/>
            </p:nvSpPr>
            <p:spPr bwMode="auto">
              <a:xfrm>
                <a:off x="-361" y="326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1" name="Freeform 9506"/>
              <p:cNvSpPr/>
              <p:nvPr/>
            </p:nvSpPr>
            <p:spPr bwMode="auto">
              <a:xfrm>
                <a:off x="-371" y="328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2" name="Freeform 9507"/>
              <p:cNvSpPr>
                <a:spLocks noEditPoints="1"/>
              </p:cNvSpPr>
              <p:nvPr/>
            </p:nvSpPr>
            <p:spPr bwMode="auto">
              <a:xfrm>
                <a:off x="-368" y="3268"/>
                <a:ext cx="9" cy="17"/>
              </a:xfrm>
              <a:custGeom>
                <a:avLst/>
                <a:gdLst>
                  <a:gd name="T0" fmla="*/ 0 w 4"/>
                  <a:gd name="T1" fmla="*/ 6 h 7"/>
                  <a:gd name="T2" fmla="*/ 0 w 4"/>
                  <a:gd name="T3" fmla="*/ 6 h 7"/>
                  <a:gd name="T4" fmla="*/ 0 w 4"/>
                  <a:gd name="T5" fmla="*/ 7 h 7"/>
                  <a:gd name="T6" fmla="*/ 1 w 4"/>
                  <a:gd name="T7" fmla="*/ 6 h 7"/>
                  <a:gd name="T8" fmla="*/ 0 w 4"/>
                  <a:gd name="T9" fmla="*/ 6 h 7"/>
                  <a:gd name="T10" fmla="*/ 4 w 4"/>
                  <a:gd name="T11" fmla="*/ 0 h 7"/>
                  <a:gd name="T12" fmla="*/ 1 w 4"/>
                  <a:gd name="T13" fmla="*/ 4 h 7"/>
                  <a:gd name="T14" fmla="*/ 0 w 4"/>
                  <a:gd name="T15" fmla="*/ 6 h 7"/>
                  <a:gd name="T16" fmla="*/ 1 w 4"/>
                  <a:gd name="T17" fmla="*/ 6 h 7"/>
                  <a:gd name="T18" fmla="*/ 4 w 4"/>
                  <a:gd name="T19" fmla="*/ 0 h 7"/>
                  <a:gd name="T20" fmla="*/ 4 w 4"/>
                  <a:gd name="T2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4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2" y="4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3" name="Oval 9508"/>
              <p:cNvSpPr>
                <a:spLocks noChangeArrowheads="1"/>
              </p:cNvSpPr>
              <p:nvPr/>
            </p:nvSpPr>
            <p:spPr bwMode="auto">
              <a:xfrm>
                <a:off x="-359" y="326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4" name="Freeform 9509"/>
              <p:cNvSpPr/>
              <p:nvPr/>
            </p:nvSpPr>
            <p:spPr bwMode="auto">
              <a:xfrm>
                <a:off x="-368" y="3283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5" name="Freeform 9510"/>
              <p:cNvSpPr>
                <a:spLocks noEditPoints="1"/>
              </p:cNvSpPr>
              <p:nvPr/>
            </p:nvSpPr>
            <p:spPr bwMode="auto">
              <a:xfrm>
                <a:off x="-503" y="3283"/>
                <a:ext cx="135" cy="222"/>
              </a:xfrm>
              <a:custGeom>
                <a:avLst/>
                <a:gdLst>
                  <a:gd name="T0" fmla="*/ 4 w 57"/>
                  <a:gd name="T1" fmla="*/ 87 h 94"/>
                  <a:gd name="T2" fmla="*/ 10 w 57"/>
                  <a:gd name="T3" fmla="*/ 79 h 94"/>
                  <a:gd name="T4" fmla="*/ 12 w 57"/>
                  <a:gd name="T5" fmla="*/ 75 h 94"/>
                  <a:gd name="T6" fmla="*/ 15 w 57"/>
                  <a:gd name="T7" fmla="*/ 72 h 94"/>
                  <a:gd name="T8" fmla="*/ 15 w 57"/>
                  <a:gd name="T9" fmla="*/ 71 h 94"/>
                  <a:gd name="T10" fmla="*/ 18 w 57"/>
                  <a:gd name="T11" fmla="*/ 66 h 94"/>
                  <a:gd name="T12" fmla="*/ 20 w 57"/>
                  <a:gd name="T13" fmla="*/ 63 h 94"/>
                  <a:gd name="T14" fmla="*/ 19 w 57"/>
                  <a:gd name="T15" fmla="*/ 63 h 94"/>
                  <a:gd name="T16" fmla="*/ 22 w 57"/>
                  <a:gd name="T17" fmla="*/ 60 h 94"/>
                  <a:gd name="T18" fmla="*/ 21 w 57"/>
                  <a:gd name="T19" fmla="*/ 60 h 94"/>
                  <a:gd name="T20" fmla="*/ 23 w 57"/>
                  <a:gd name="T21" fmla="*/ 58 h 94"/>
                  <a:gd name="T22" fmla="*/ 23 w 57"/>
                  <a:gd name="T23" fmla="*/ 57 h 94"/>
                  <a:gd name="T24" fmla="*/ 27 w 57"/>
                  <a:gd name="T25" fmla="*/ 50 h 94"/>
                  <a:gd name="T26" fmla="*/ 27 w 57"/>
                  <a:gd name="T27" fmla="*/ 50 h 94"/>
                  <a:gd name="T28" fmla="*/ 30 w 57"/>
                  <a:gd name="T29" fmla="*/ 46 h 94"/>
                  <a:gd name="T30" fmla="*/ 29 w 57"/>
                  <a:gd name="T31" fmla="*/ 46 h 94"/>
                  <a:gd name="T32" fmla="*/ 30 w 57"/>
                  <a:gd name="T33" fmla="*/ 46 h 94"/>
                  <a:gd name="T34" fmla="*/ 30 w 57"/>
                  <a:gd name="T35" fmla="*/ 45 h 94"/>
                  <a:gd name="T36" fmla="*/ 29 w 57"/>
                  <a:gd name="T37" fmla="*/ 46 h 94"/>
                  <a:gd name="T38" fmla="*/ 31 w 57"/>
                  <a:gd name="T39" fmla="*/ 44 h 94"/>
                  <a:gd name="T40" fmla="*/ 31 w 57"/>
                  <a:gd name="T41" fmla="*/ 43 h 94"/>
                  <a:gd name="T42" fmla="*/ 32 w 57"/>
                  <a:gd name="T43" fmla="*/ 43 h 94"/>
                  <a:gd name="T44" fmla="*/ 31 w 57"/>
                  <a:gd name="T45" fmla="*/ 43 h 94"/>
                  <a:gd name="T46" fmla="*/ 34 w 57"/>
                  <a:gd name="T47" fmla="*/ 39 h 94"/>
                  <a:gd name="T48" fmla="*/ 33 w 57"/>
                  <a:gd name="T49" fmla="*/ 39 h 94"/>
                  <a:gd name="T50" fmla="*/ 34 w 57"/>
                  <a:gd name="T51" fmla="*/ 38 h 94"/>
                  <a:gd name="T52" fmla="*/ 34 w 57"/>
                  <a:gd name="T53" fmla="*/ 38 h 94"/>
                  <a:gd name="T54" fmla="*/ 36 w 57"/>
                  <a:gd name="T55" fmla="*/ 34 h 94"/>
                  <a:gd name="T56" fmla="*/ 37 w 57"/>
                  <a:gd name="T57" fmla="*/ 33 h 94"/>
                  <a:gd name="T58" fmla="*/ 37 w 57"/>
                  <a:gd name="T59" fmla="*/ 33 h 94"/>
                  <a:gd name="T60" fmla="*/ 38 w 57"/>
                  <a:gd name="T61" fmla="*/ 31 h 94"/>
                  <a:gd name="T62" fmla="*/ 38 w 57"/>
                  <a:gd name="T63" fmla="*/ 31 h 94"/>
                  <a:gd name="T64" fmla="*/ 39 w 57"/>
                  <a:gd name="T65" fmla="*/ 30 h 94"/>
                  <a:gd name="T66" fmla="*/ 39 w 57"/>
                  <a:gd name="T67" fmla="*/ 29 h 94"/>
                  <a:gd name="T68" fmla="*/ 41 w 57"/>
                  <a:gd name="T69" fmla="*/ 28 h 94"/>
                  <a:gd name="T70" fmla="*/ 40 w 57"/>
                  <a:gd name="T71" fmla="*/ 27 h 94"/>
                  <a:gd name="T72" fmla="*/ 41 w 57"/>
                  <a:gd name="T73" fmla="*/ 27 h 94"/>
                  <a:gd name="T74" fmla="*/ 44 w 57"/>
                  <a:gd name="T75" fmla="*/ 21 h 94"/>
                  <a:gd name="T76" fmla="*/ 44 w 57"/>
                  <a:gd name="T77" fmla="*/ 21 h 94"/>
                  <a:gd name="T78" fmla="*/ 48 w 57"/>
                  <a:gd name="T79" fmla="*/ 16 h 94"/>
                  <a:gd name="T80" fmla="*/ 47 w 57"/>
                  <a:gd name="T81" fmla="*/ 15 h 94"/>
                  <a:gd name="T82" fmla="*/ 49 w 57"/>
                  <a:gd name="T83" fmla="*/ 14 h 94"/>
                  <a:gd name="T84" fmla="*/ 49 w 57"/>
                  <a:gd name="T85" fmla="*/ 13 h 94"/>
                  <a:gd name="T86" fmla="*/ 48 w 57"/>
                  <a:gd name="T87" fmla="*/ 13 h 94"/>
                  <a:gd name="T88" fmla="*/ 48 w 57"/>
                  <a:gd name="T89" fmla="*/ 13 h 94"/>
                  <a:gd name="T90" fmla="*/ 50 w 57"/>
                  <a:gd name="T91" fmla="*/ 12 h 94"/>
                  <a:gd name="T92" fmla="*/ 49 w 57"/>
                  <a:gd name="T93" fmla="*/ 12 h 94"/>
                  <a:gd name="T94" fmla="*/ 51 w 57"/>
                  <a:gd name="T95" fmla="*/ 11 h 94"/>
                  <a:gd name="T96" fmla="*/ 50 w 57"/>
                  <a:gd name="T97" fmla="*/ 10 h 94"/>
                  <a:gd name="T98" fmla="*/ 55 w 57"/>
                  <a:gd name="T99" fmla="*/ 4 h 94"/>
                  <a:gd name="T100" fmla="*/ 54 w 57"/>
                  <a:gd name="T101" fmla="*/ 4 h 94"/>
                  <a:gd name="T102" fmla="*/ 55 w 57"/>
                  <a:gd name="T103" fmla="*/ 3 h 94"/>
                  <a:gd name="T104" fmla="*/ 56 w 57"/>
                  <a:gd name="T105" fmla="*/ 3 h 94"/>
                  <a:gd name="T106" fmla="*/ 55 w 57"/>
                  <a:gd name="T107" fmla="*/ 3 h 94"/>
                  <a:gd name="T108" fmla="*/ 55 w 57"/>
                  <a:gd name="T109" fmla="*/ 2 h 94"/>
                  <a:gd name="T110" fmla="*/ 57 w 57"/>
                  <a:gd name="T111" fmla="*/ 1 h 94"/>
                  <a:gd name="T112" fmla="*/ 56 w 57"/>
                  <a:gd name="T1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7" h="94">
                    <a:moveTo>
                      <a:pt x="4" y="87"/>
                    </a:moveTo>
                    <a:cubicBezTo>
                      <a:pt x="3" y="90"/>
                      <a:pt x="1" y="92"/>
                      <a:pt x="0" y="94"/>
                    </a:cubicBezTo>
                    <a:cubicBezTo>
                      <a:pt x="0" y="94"/>
                      <a:pt x="1" y="94"/>
                      <a:pt x="1" y="94"/>
                    </a:cubicBezTo>
                    <a:cubicBezTo>
                      <a:pt x="2" y="92"/>
                      <a:pt x="3" y="90"/>
                      <a:pt x="5" y="87"/>
                    </a:cubicBezTo>
                    <a:cubicBezTo>
                      <a:pt x="5" y="87"/>
                      <a:pt x="5" y="87"/>
                      <a:pt x="4" y="87"/>
                    </a:cubicBezTo>
                    <a:moveTo>
                      <a:pt x="10" y="78"/>
                    </a:moveTo>
                    <a:cubicBezTo>
                      <a:pt x="9" y="79"/>
                      <a:pt x="9" y="80"/>
                      <a:pt x="8" y="80"/>
                    </a:cubicBezTo>
                    <a:cubicBezTo>
                      <a:pt x="9" y="80"/>
                      <a:pt x="9" y="80"/>
                      <a:pt x="9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10" y="80"/>
                      <a:pt x="10" y="79"/>
                      <a:pt x="10" y="79"/>
                    </a:cubicBezTo>
                    <a:cubicBezTo>
                      <a:pt x="10" y="79"/>
                      <a:pt x="10" y="78"/>
                      <a:pt x="10" y="78"/>
                    </a:cubicBezTo>
                    <a:moveTo>
                      <a:pt x="12" y="75"/>
                    </a:moveTo>
                    <a:cubicBezTo>
                      <a:pt x="11" y="76"/>
                      <a:pt x="11" y="76"/>
                      <a:pt x="10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2" y="77"/>
                      <a:pt x="12" y="76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moveTo>
                      <a:pt x="14" y="71"/>
                    </a:moveTo>
                    <a:cubicBezTo>
                      <a:pt x="14" y="71"/>
                      <a:pt x="13" y="72"/>
                      <a:pt x="13" y="72"/>
                    </a:cubicBezTo>
                    <a:cubicBezTo>
                      <a:pt x="14" y="72"/>
                      <a:pt x="14" y="72"/>
                      <a:pt x="14" y="73"/>
                    </a:cubicBezTo>
                    <a:cubicBezTo>
                      <a:pt x="14" y="72"/>
                      <a:pt x="14" y="72"/>
                      <a:pt x="15" y="72"/>
                    </a:cubicBezTo>
                    <a:cubicBezTo>
                      <a:pt x="14" y="71"/>
                      <a:pt x="14" y="71"/>
                      <a:pt x="14" y="71"/>
                    </a:cubicBezTo>
                    <a:moveTo>
                      <a:pt x="14" y="70"/>
                    </a:moveTo>
                    <a:cubicBezTo>
                      <a:pt x="14" y="70"/>
                      <a:pt x="14" y="71"/>
                      <a:pt x="14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0"/>
                      <a:pt x="15" y="70"/>
                      <a:pt x="14" y="70"/>
                    </a:cubicBezTo>
                    <a:moveTo>
                      <a:pt x="17" y="65"/>
                    </a:moveTo>
                    <a:cubicBezTo>
                      <a:pt x="16" y="67"/>
                      <a:pt x="16" y="68"/>
                      <a:pt x="15" y="69"/>
                    </a:cubicBezTo>
                    <a:cubicBezTo>
                      <a:pt x="15" y="70"/>
                      <a:pt x="15" y="70"/>
                      <a:pt x="16" y="70"/>
                    </a:cubicBezTo>
                    <a:cubicBezTo>
                      <a:pt x="16" y="69"/>
                      <a:pt x="17" y="67"/>
                      <a:pt x="18" y="66"/>
                    </a:cubicBezTo>
                    <a:cubicBezTo>
                      <a:pt x="18" y="66"/>
                      <a:pt x="17" y="66"/>
                      <a:pt x="17" y="65"/>
                    </a:cubicBezTo>
                    <a:moveTo>
                      <a:pt x="20" y="63"/>
                    </a:move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9" y="65"/>
                      <a:pt x="19" y="64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moveTo>
                      <a:pt x="19" y="62"/>
                    </a:moveTo>
                    <a:cubicBezTo>
                      <a:pt x="18" y="63"/>
                      <a:pt x="18" y="64"/>
                      <a:pt x="17" y="65"/>
                    </a:cubicBezTo>
                    <a:cubicBezTo>
                      <a:pt x="17" y="65"/>
                      <a:pt x="18" y="65"/>
                      <a:pt x="18" y="66"/>
                    </a:cubicBezTo>
                    <a:cubicBezTo>
                      <a:pt x="18" y="65"/>
                      <a:pt x="19" y="64"/>
                      <a:pt x="19" y="63"/>
                    </a:cubicBezTo>
                    <a:cubicBezTo>
                      <a:pt x="19" y="63"/>
                      <a:pt x="19" y="63"/>
                      <a:pt x="19" y="62"/>
                    </a:cubicBezTo>
                    <a:cubicBezTo>
                      <a:pt x="19" y="62"/>
                      <a:pt x="19" y="62"/>
                      <a:pt x="19" y="62"/>
                    </a:cubicBezTo>
                    <a:moveTo>
                      <a:pt x="22" y="58"/>
                    </a:move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60"/>
                      <a:pt x="22" y="60"/>
                      <a:pt x="22" y="60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2" y="58"/>
                      <a:pt x="22" y="58"/>
                      <a:pt x="22" y="58"/>
                    </a:cubicBezTo>
                    <a:moveTo>
                      <a:pt x="22" y="58"/>
                    </a:moveTo>
                    <a:cubicBezTo>
                      <a:pt x="21" y="58"/>
                      <a:pt x="21" y="59"/>
                      <a:pt x="21" y="59"/>
                    </a:cubicBezTo>
                    <a:cubicBezTo>
                      <a:pt x="21" y="59"/>
                      <a:pt x="21" y="60"/>
                      <a:pt x="21" y="60"/>
                    </a:cubicBezTo>
                    <a:cubicBezTo>
                      <a:pt x="22" y="59"/>
                      <a:pt x="22" y="59"/>
                      <a:pt x="22" y="58"/>
                    </a:cubicBezTo>
                    <a:cubicBezTo>
                      <a:pt x="22" y="58"/>
                      <a:pt x="22" y="58"/>
                      <a:pt x="22" y="58"/>
                    </a:cubicBezTo>
                    <a:moveTo>
                      <a:pt x="26" y="51"/>
                    </a:moveTo>
                    <a:cubicBezTo>
                      <a:pt x="23" y="57"/>
                      <a:pt x="23" y="57"/>
                      <a:pt x="23" y="57"/>
                    </a:cubicBezTo>
                    <a:cubicBezTo>
                      <a:pt x="23" y="57"/>
                      <a:pt x="23" y="58"/>
                      <a:pt x="23" y="58"/>
                    </a:cubicBezTo>
                    <a:cubicBezTo>
                      <a:pt x="24" y="56"/>
                      <a:pt x="25" y="54"/>
                      <a:pt x="27" y="52"/>
                    </a:cubicBezTo>
                    <a:cubicBezTo>
                      <a:pt x="27" y="51"/>
                      <a:pt x="26" y="51"/>
                      <a:pt x="26" y="51"/>
                    </a:cubicBezTo>
                    <a:moveTo>
                      <a:pt x="26" y="51"/>
                    </a:moveTo>
                    <a:cubicBezTo>
                      <a:pt x="25" y="53"/>
                      <a:pt x="23" y="55"/>
                      <a:pt x="22" y="57"/>
                    </a:cubicBezTo>
                    <a:cubicBezTo>
                      <a:pt x="22" y="57"/>
                      <a:pt x="22" y="57"/>
                      <a:pt x="23" y="57"/>
                    </a:cubicBezTo>
                    <a:cubicBezTo>
                      <a:pt x="24" y="55"/>
                      <a:pt x="25" y="53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moveTo>
                      <a:pt x="28" y="48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50"/>
                      <a:pt x="28" y="49"/>
                      <a:pt x="29" y="48"/>
                    </a:cubicBezTo>
                    <a:cubicBezTo>
                      <a:pt x="28" y="48"/>
                      <a:pt x="28" y="48"/>
                      <a:pt x="28" y="48"/>
                    </a:cubicBezTo>
                    <a:moveTo>
                      <a:pt x="28" y="48"/>
                    </a:moveTo>
                    <a:cubicBezTo>
                      <a:pt x="27" y="48"/>
                      <a:pt x="27" y="49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49"/>
                      <a:pt x="28" y="49"/>
                      <a:pt x="28" y="48"/>
                    </a:cubicBezTo>
                    <a:cubicBezTo>
                      <a:pt x="28" y="48"/>
                      <a:pt x="28" y="48"/>
                      <a:pt x="28" y="48"/>
                    </a:cubicBezTo>
                    <a:moveTo>
                      <a:pt x="29" y="46"/>
                    </a:move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29" y="46"/>
                    </a:cubicBezTo>
                    <a:moveTo>
                      <a:pt x="29" y="46"/>
                    </a:move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moveTo>
                      <a:pt x="30" y="45"/>
                    </a:move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moveTo>
                      <a:pt x="31" y="44"/>
                    </a:move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moveTo>
                      <a:pt x="30" y="44"/>
                    </a:moveTo>
                    <a:cubicBezTo>
                      <a:pt x="30" y="44"/>
                      <a:pt x="29" y="45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5"/>
                      <a:pt x="30" y="45"/>
                      <a:pt x="31" y="44"/>
                    </a:cubicBezTo>
                    <a:cubicBezTo>
                      <a:pt x="30" y="44"/>
                      <a:pt x="30" y="44"/>
                      <a:pt x="30" y="44"/>
                    </a:cubicBezTo>
                    <a:moveTo>
                      <a:pt x="31" y="43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3"/>
                      <a:pt x="32" y="43"/>
                    </a:cubicBezTo>
                    <a:cubicBezTo>
                      <a:pt x="31" y="43"/>
                      <a:pt x="31" y="43"/>
                      <a:pt x="31" y="43"/>
                    </a:cubicBezTo>
                    <a:moveTo>
                      <a:pt x="31" y="43"/>
                    </a:moveTo>
                    <a:cubicBezTo>
                      <a:pt x="31" y="43"/>
                      <a:pt x="30" y="43"/>
                      <a:pt x="30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moveTo>
                      <a:pt x="34" y="39"/>
                    </a:move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2" y="43"/>
                      <a:pt x="32" y="43"/>
                    </a:cubicBezTo>
                    <a:cubicBezTo>
                      <a:pt x="32" y="42"/>
                      <a:pt x="33" y="41"/>
                      <a:pt x="34" y="40"/>
                    </a:cubicBezTo>
                    <a:cubicBezTo>
                      <a:pt x="34" y="39"/>
                      <a:pt x="34" y="39"/>
                      <a:pt x="34" y="39"/>
                    </a:cubicBezTo>
                    <a:moveTo>
                      <a:pt x="33" y="39"/>
                    </a:moveTo>
                    <a:cubicBezTo>
                      <a:pt x="32" y="40"/>
                      <a:pt x="32" y="41"/>
                      <a:pt x="31" y="42"/>
                    </a:cubicBezTo>
                    <a:cubicBezTo>
                      <a:pt x="31" y="42"/>
                      <a:pt x="31" y="43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2" y="42"/>
                      <a:pt x="33" y="40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moveTo>
                      <a:pt x="34" y="39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4" y="39"/>
                      <a:pt x="34" y="39"/>
                    </a:cubicBezTo>
                    <a:moveTo>
                      <a:pt x="33" y="39"/>
                    </a:moveTo>
                    <a:cubicBezTo>
                      <a:pt x="33" y="39"/>
                      <a:pt x="33" y="39"/>
                      <a:pt x="33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3" y="39"/>
                      <a:pt x="33" y="39"/>
                      <a:pt x="33" y="39"/>
                    </a:cubicBezTo>
                    <a:moveTo>
                      <a:pt x="35" y="37"/>
                    </a:move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5" y="38"/>
                    </a:cubicBezTo>
                    <a:cubicBezTo>
                      <a:pt x="35" y="38"/>
                      <a:pt x="35" y="37"/>
                      <a:pt x="36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35" y="36"/>
                    </a:moveTo>
                    <a:cubicBezTo>
                      <a:pt x="34" y="37"/>
                      <a:pt x="34" y="37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5" y="37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moveTo>
                      <a:pt x="36" y="34"/>
                    </a:move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6" y="34"/>
                    </a:cubicBezTo>
                    <a:moveTo>
                      <a:pt x="38" y="32"/>
                    </a:move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8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moveTo>
                      <a:pt x="37" y="31"/>
                    </a:moveTo>
                    <a:cubicBezTo>
                      <a:pt x="37" y="32"/>
                      <a:pt x="37" y="32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2"/>
                      <a:pt x="38" y="32"/>
                    </a:cubicBezTo>
                    <a:cubicBezTo>
                      <a:pt x="38" y="31"/>
                      <a:pt x="38" y="31"/>
                      <a:pt x="37" y="31"/>
                    </a:cubicBezTo>
                    <a:moveTo>
                      <a:pt x="39" y="30"/>
                    </a:move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9" y="32"/>
                      <a:pt x="39" y="32"/>
                    </a:cubicBezTo>
                    <a:cubicBezTo>
                      <a:pt x="39" y="31"/>
                      <a:pt x="39" y="31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moveTo>
                      <a:pt x="38" y="30"/>
                    </a:moveTo>
                    <a:cubicBezTo>
                      <a:pt x="38" y="30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8" y="30"/>
                    </a:cubicBezTo>
                    <a:moveTo>
                      <a:pt x="40" y="28"/>
                    </a:moveTo>
                    <a:cubicBezTo>
                      <a:pt x="39" y="30"/>
                      <a:pt x="39" y="30"/>
                      <a:pt x="39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8"/>
                    </a:cubicBezTo>
                    <a:moveTo>
                      <a:pt x="39" y="28"/>
                    </a:moveTo>
                    <a:cubicBezTo>
                      <a:pt x="39" y="28"/>
                      <a:pt x="39" y="29"/>
                      <a:pt x="39" y="29"/>
                    </a:cubicBezTo>
                    <a:cubicBezTo>
                      <a:pt x="39" y="29"/>
                      <a:pt x="39" y="29"/>
                      <a:pt x="39" y="30"/>
                    </a:cubicBezTo>
                    <a:cubicBezTo>
                      <a:pt x="39" y="29"/>
                      <a:pt x="40" y="29"/>
                      <a:pt x="40" y="28"/>
                    </a:cubicBezTo>
                    <a:cubicBezTo>
                      <a:pt x="40" y="28"/>
                      <a:pt x="40" y="28"/>
                      <a:pt x="39" y="28"/>
                    </a:cubicBezTo>
                    <a:moveTo>
                      <a:pt x="41" y="27"/>
                    </a:move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moveTo>
                      <a:pt x="40" y="26"/>
                    </a:move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1" y="27"/>
                      <a:pt x="41" y="27"/>
                    </a:cubicBezTo>
                    <a:cubicBezTo>
                      <a:pt x="40" y="26"/>
                      <a:pt x="40" y="26"/>
                      <a:pt x="40" y="26"/>
                    </a:cubicBezTo>
                    <a:moveTo>
                      <a:pt x="45" y="21"/>
                    </a:move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2" y="25"/>
                      <a:pt x="44" y="23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moveTo>
                      <a:pt x="44" y="21"/>
                    </a:moveTo>
                    <a:cubicBezTo>
                      <a:pt x="44" y="21"/>
                      <a:pt x="44" y="21"/>
                      <a:pt x="44" y="21"/>
                    </a:cubicBezTo>
                    <a:cubicBezTo>
                      <a:pt x="43" y="23"/>
                      <a:pt x="41" y="25"/>
                      <a:pt x="40" y="26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6"/>
                      <a:pt x="42" y="25"/>
                      <a:pt x="43" y="24"/>
                    </a:cubicBezTo>
                    <a:cubicBezTo>
                      <a:pt x="43" y="23"/>
                      <a:pt x="44" y="22"/>
                      <a:pt x="44" y="21"/>
                    </a:cubicBezTo>
                    <a:cubicBezTo>
                      <a:pt x="44" y="21"/>
                      <a:pt x="44" y="21"/>
                      <a:pt x="44" y="21"/>
                    </a:cubicBezTo>
                    <a:moveTo>
                      <a:pt x="48" y="16"/>
                    </a:move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7" y="18"/>
                      <a:pt x="48" y="16"/>
                    </a:cubicBezTo>
                    <a:cubicBezTo>
                      <a:pt x="48" y="16"/>
                      <a:pt x="48" y="16"/>
                      <a:pt x="48" y="16"/>
                    </a:cubicBezTo>
                    <a:moveTo>
                      <a:pt x="47" y="15"/>
                    </a:moveTo>
                    <a:cubicBezTo>
                      <a:pt x="46" y="17"/>
                      <a:pt x="45" y="19"/>
                      <a:pt x="44" y="21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5" y="19"/>
                      <a:pt x="46" y="17"/>
                      <a:pt x="47" y="16"/>
                    </a:cubicBezTo>
                    <a:cubicBezTo>
                      <a:pt x="47" y="16"/>
                      <a:pt x="47" y="16"/>
                      <a:pt x="47" y="15"/>
                    </a:cubicBezTo>
                    <a:moveTo>
                      <a:pt x="49" y="1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5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moveTo>
                      <a:pt x="49" y="13"/>
                    </a:move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moveTo>
                      <a:pt x="48" y="13"/>
                    </a:moveTo>
                    <a:cubicBezTo>
                      <a:pt x="48" y="14"/>
                      <a:pt x="47" y="14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8" y="15"/>
                      <a:pt x="48" y="14"/>
                      <a:pt x="49" y="13"/>
                    </a:cubicBezTo>
                    <a:cubicBezTo>
                      <a:pt x="48" y="13"/>
                      <a:pt x="48" y="13"/>
                      <a:pt x="48" y="13"/>
                    </a:cubicBezTo>
                    <a:moveTo>
                      <a:pt x="48" y="13"/>
                    </a:move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8" y="13"/>
                    </a:cubicBezTo>
                    <a:moveTo>
                      <a:pt x="50" y="12"/>
                    </a:move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2"/>
                      <a:pt x="50" y="12"/>
                      <a:pt x="50" y="12"/>
                    </a:cubicBezTo>
                    <a:moveTo>
                      <a:pt x="49" y="12"/>
                    </a:moveTo>
                    <a:cubicBezTo>
                      <a:pt x="49" y="12"/>
                      <a:pt x="49" y="12"/>
                      <a:pt x="48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moveTo>
                      <a:pt x="51" y="11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3"/>
                      <a:pt x="50" y="13"/>
                    </a:cubicBezTo>
                    <a:cubicBezTo>
                      <a:pt x="50" y="12"/>
                      <a:pt x="51" y="12"/>
                      <a:pt x="51" y="11"/>
                    </a:cubicBezTo>
                    <a:cubicBezTo>
                      <a:pt x="51" y="11"/>
                      <a:pt x="51" y="11"/>
                      <a:pt x="51" y="11"/>
                    </a:cubicBezTo>
                    <a:moveTo>
                      <a:pt x="50" y="10"/>
                    </a:moveTo>
                    <a:cubicBezTo>
                      <a:pt x="50" y="11"/>
                      <a:pt x="49" y="11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0" y="12"/>
                      <a:pt x="50" y="11"/>
                      <a:pt x="50" y="11"/>
                    </a:cubicBezTo>
                    <a:cubicBezTo>
                      <a:pt x="50" y="11"/>
                      <a:pt x="50" y="10"/>
                      <a:pt x="50" y="10"/>
                    </a:cubicBezTo>
                    <a:moveTo>
                      <a:pt x="55" y="4"/>
                    </a:moveTo>
                    <a:cubicBezTo>
                      <a:pt x="51" y="10"/>
                      <a:pt x="51" y="10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2" y="8"/>
                      <a:pt x="54" y="6"/>
                      <a:pt x="55" y="4"/>
                    </a:cubicBezTo>
                    <a:cubicBezTo>
                      <a:pt x="55" y="4"/>
                      <a:pt x="55" y="4"/>
                      <a:pt x="55" y="4"/>
                    </a:cubicBezTo>
                    <a:moveTo>
                      <a:pt x="54" y="4"/>
                    </a:moveTo>
                    <a:cubicBezTo>
                      <a:pt x="53" y="6"/>
                      <a:pt x="51" y="8"/>
                      <a:pt x="50" y="10"/>
                    </a:cubicBezTo>
                    <a:cubicBezTo>
                      <a:pt x="50" y="10"/>
                      <a:pt x="51" y="10"/>
                      <a:pt x="51" y="10"/>
                    </a:cubicBezTo>
                    <a:cubicBezTo>
                      <a:pt x="52" y="8"/>
                      <a:pt x="53" y="6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moveTo>
                      <a:pt x="55" y="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3"/>
                      <a:pt x="56" y="3"/>
                    </a:cubicBezTo>
                    <a:cubicBezTo>
                      <a:pt x="56" y="3"/>
                      <a:pt x="56" y="3"/>
                      <a:pt x="55" y="3"/>
                    </a:cubicBezTo>
                    <a:moveTo>
                      <a:pt x="56" y="3"/>
                    </a:move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moveTo>
                      <a:pt x="55" y="3"/>
                    </a:moveTo>
                    <a:cubicBezTo>
                      <a:pt x="54" y="3"/>
                      <a:pt x="54" y="3"/>
                      <a:pt x="54" y="3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55" y="3"/>
                      <a:pt x="55" y="3"/>
                    </a:cubicBezTo>
                    <a:moveTo>
                      <a:pt x="55" y="2"/>
                    </a:moveTo>
                    <a:cubicBezTo>
                      <a:pt x="55" y="2"/>
                      <a:pt x="55" y="2"/>
                      <a:pt x="55" y="2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55" y="2"/>
                      <a:pt x="55" y="2"/>
                    </a:cubicBezTo>
                    <a:moveTo>
                      <a:pt x="57" y="1"/>
                    </a:move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57" y="1"/>
                      <a:pt x="57" y="1"/>
                      <a:pt x="57" y="1"/>
                    </a:cubicBezTo>
                    <a:moveTo>
                      <a:pt x="56" y="0"/>
                    </a:moveTo>
                    <a:cubicBezTo>
                      <a:pt x="56" y="0"/>
                      <a:pt x="56" y="1"/>
                      <a:pt x="55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6" y="1"/>
                      <a:pt x="56" y="1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6" name="Freeform 9511"/>
              <p:cNvSpPr>
                <a:spLocks noEditPoints="1"/>
              </p:cNvSpPr>
              <p:nvPr/>
            </p:nvSpPr>
            <p:spPr bwMode="auto">
              <a:xfrm>
                <a:off x="-451" y="3401"/>
                <a:ext cx="12" cy="21"/>
              </a:xfrm>
              <a:custGeom>
                <a:avLst/>
                <a:gdLst>
                  <a:gd name="T0" fmla="*/ 1 w 5"/>
                  <a:gd name="T1" fmla="*/ 7 h 9"/>
                  <a:gd name="T2" fmla="*/ 0 w 5"/>
                  <a:gd name="T3" fmla="*/ 8 h 9"/>
                  <a:gd name="T4" fmla="*/ 0 w 5"/>
                  <a:gd name="T5" fmla="*/ 9 h 9"/>
                  <a:gd name="T6" fmla="*/ 1 w 5"/>
                  <a:gd name="T7" fmla="*/ 8 h 9"/>
                  <a:gd name="T8" fmla="*/ 1 w 5"/>
                  <a:gd name="T9" fmla="*/ 7 h 9"/>
                  <a:gd name="T10" fmla="*/ 0 w 5"/>
                  <a:gd name="T11" fmla="*/ 7 h 9"/>
                  <a:gd name="T12" fmla="*/ 0 w 5"/>
                  <a:gd name="T13" fmla="*/ 8 h 9"/>
                  <a:gd name="T14" fmla="*/ 0 w 5"/>
                  <a:gd name="T15" fmla="*/ 8 h 9"/>
                  <a:gd name="T16" fmla="*/ 1 w 5"/>
                  <a:gd name="T17" fmla="*/ 7 h 9"/>
                  <a:gd name="T18" fmla="*/ 0 w 5"/>
                  <a:gd name="T19" fmla="*/ 7 h 9"/>
                  <a:gd name="T20" fmla="*/ 5 w 5"/>
                  <a:gd name="T21" fmla="*/ 0 h 9"/>
                  <a:gd name="T22" fmla="*/ 4 w 5"/>
                  <a:gd name="T23" fmla="*/ 1 h 9"/>
                  <a:gd name="T24" fmla="*/ 5 w 5"/>
                  <a:gd name="T25" fmla="*/ 2 h 9"/>
                  <a:gd name="T26" fmla="*/ 5 w 5"/>
                  <a:gd name="T27" fmla="*/ 0 h 9"/>
                  <a:gd name="T28" fmla="*/ 5 w 5"/>
                  <a:gd name="T29" fmla="*/ 0 h 9"/>
                  <a:gd name="T30" fmla="*/ 5 w 5"/>
                  <a:gd name="T31" fmla="*/ 0 h 9"/>
                  <a:gd name="T32" fmla="*/ 4 w 5"/>
                  <a:gd name="T33" fmla="*/ 1 h 9"/>
                  <a:gd name="T34" fmla="*/ 4 w 5"/>
                  <a:gd name="T35" fmla="*/ 1 h 9"/>
                  <a:gd name="T36" fmla="*/ 5 w 5"/>
                  <a:gd name="T37" fmla="*/ 0 h 9"/>
                  <a:gd name="T38" fmla="*/ 5 w 5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9">
                    <a:moveTo>
                      <a:pt x="1" y="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7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5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7" name="Rectangle 9512"/>
              <p:cNvSpPr>
                <a:spLocks noChangeArrowheads="1"/>
              </p:cNvSpPr>
              <p:nvPr/>
            </p:nvSpPr>
            <p:spPr bwMode="auto">
              <a:xfrm>
                <a:off x="-432" y="3389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8" name="Rectangle 9513"/>
              <p:cNvSpPr>
                <a:spLocks noChangeArrowheads="1"/>
              </p:cNvSpPr>
              <p:nvPr/>
            </p:nvSpPr>
            <p:spPr bwMode="auto">
              <a:xfrm>
                <a:off x="-432" y="3389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9" name="Freeform 9514"/>
              <p:cNvSpPr>
                <a:spLocks noEditPoints="1"/>
              </p:cNvSpPr>
              <p:nvPr/>
            </p:nvSpPr>
            <p:spPr bwMode="auto">
              <a:xfrm>
                <a:off x="-432" y="3372"/>
                <a:ext cx="12" cy="15"/>
              </a:xfrm>
              <a:custGeom>
                <a:avLst/>
                <a:gdLst>
                  <a:gd name="T0" fmla="*/ 1 w 5"/>
                  <a:gd name="T1" fmla="*/ 6 h 6"/>
                  <a:gd name="T2" fmla="*/ 1 w 5"/>
                  <a:gd name="T3" fmla="*/ 6 h 6"/>
                  <a:gd name="T4" fmla="*/ 1 w 5"/>
                  <a:gd name="T5" fmla="*/ 6 h 6"/>
                  <a:gd name="T6" fmla="*/ 1 w 5"/>
                  <a:gd name="T7" fmla="*/ 6 h 6"/>
                  <a:gd name="T8" fmla="*/ 1 w 5"/>
                  <a:gd name="T9" fmla="*/ 6 h 6"/>
                  <a:gd name="T10" fmla="*/ 0 w 5"/>
                  <a:gd name="T11" fmla="*/ 5 h 6"/>
                  <a:gd name="T12" fmla="*/ 0 w 5"/>
                  <a:gd name="T13" fmla="*/ 6 h 6"/>
                  <a:gd name="T14" fmla="*/ 1 w 5"/>
                  <a:gd name="T15" fmla="*/ 6 h 6"/>
                  <a:gd name="T16" fmla="*/ 1 w 5"/>
                  <a:gd name="T17" fmla="*/ 5 h 6"/>
                  <a:gd name="T18" fmla="*/ 0 w 5"/>
                  <a:gd name="T19" fmla="*/ 5 h 6"/>
                  <a:gd name="T20" fmla="*/ 1 w 5"/>
                  <a:gd name="T21" fmla="*/ 5 h 6"/>
                  <a:gd name="T22" fmla="*/ 1 w 5"/>
                  <a:gd name="T23" fmla="*/ 5 h 6"/>
                  <a:gd name="T24" fmla="*/ 2 w 5"/>
                  <a:gd name="T25" fmla="*/ 5 h 6"/>
                  <a:gd name="T26" fmla="*/ 2 w 5"/>
                  <a:gd name="T27" fmla="*/ 5 h 6"/>
                  <a:gd name="T28" fmla="*/ 1 w 5"/>
                  <a:gd name="T29" fmla="*/ 5 h 6"/>
                  <a:gd name="T30" fmla="*/ 1 w 5"/>
                  <a:gd name="T31" fmla="*/ 5 h 6"/>
                  <a:gd name="T32" fmla="*/ 1 w 5"/>
                  <a:gd name="T33" fmla="*/ 5 h 6"/>
                  <a:gd name="T34" fmla="*/ 1 w 5"/>
                  <a:gd name="T35" fmla="*/ 5 h 6"/>
                  <a:gd name="T36" fmla="*/ 1 w 5"/>
                  <a:gd name="T37" fmla="*/ 5 h 6"/>
                  <a:gd name="T38" fmla="*/ 1 w 5"/>
                  <a:gd name="T39" fmla="*/ 5 h 6"/>
                  <a:gd name="T40" fmla="*/ 4 w 5"/>
                  <a:gd name="T41" fmla="*/ 1 h 6"/>
                  <a:gd name="T42" fmla="*/ 4 w 5"/>
                  <a:gd name="T43" fmla="*/ 1 h 6"/>
                  <a:gd name="T44" fmla="*/ 4 w 5"/>
                  <a:gd name="T45" fmla="*/ 2 h 6"/>
                  <a:gd name="T46" fmla="*/ 4 w 5"/>
                  <a:gd name="T47" fmla="*/ 1 h 6"/>
                  <a:gd name="T48" fmla="*/ 4 w 5"/>
                  <a:gd name="T49" fmla="*/ 1 h 6"/>
                  <a:gd name="T50" fmla="*/ 3 w 5"/>
                  <a:gd name="T51" fmla="*/ 1 h 6"/>
                  <a:gd name="T52" fmla="*/ 3 w 5"/>
                  <a:gd name="T53" fmla="*/ 1 h 6"/>
                  <a:gd name="T54" fmla="*/ 3 w 5"/>
                  <a:gd name="T55" fmla="*/ 1 h 6"/>
                  <a:gd name="T56" fmla="*/ 4 w 5"/>
                  <a:gd name="T57" fmla="*/ 1 h 6"/>
                  <a:gd name="T58" fmla="*/ 3 w 5"/>
                  <a:gd name="T59" fmla="*/ 1 h 6"/>
                  <a:gd name="T60" fmla="*/ 4 w 5"/>
                  <a:gd name="T61" fmla="*/ 0 h 6"/>
                  <a:gd name="T62" fmla="*/ 4 w 5"/>
                  <a:gd name="T63" fmla="*/ 1 h 6"/>
                  <a:gd name="T64" fmla="*/ 4 w 5"/>
                  <a:gd name="T65" fmla="*/ 1 h 6"/>
                  <a:gd name="T66" fmla="*/ 5 w 5"/>
                  <a:gd name="T67" fmla="*/ 0 h 6"/>
                  <a:gd name="T68" fmla="*/ 4 w 5"/>
                  <a:gd name="T69" fmla="*/ 0 h 6"/>
                  <a:gd name="T70" fmla="*/ 4 w 5"/>
                  <a:gd name="T71" fmla="*/ 0 h 6"/>
                  <a:gd name="T72" fmla="*/ 3 w 5"/>
                  <a:gd name="T73" fmla="*/ 1 h 6"/>
                  <a:gd name="T74" fmla="*/ 4 w 5"/>
                  <a:gd name="T75" fmla="*/ 1 h 6"/>
                  <a:gd name="T76" fmla="*/ 4 w 5"/>
                  <a:gd name="T77" fmla="*/ 0 h 6"/>
                  <a:gd name="T78" fmla="*/ 4 w 5"/>
                  <a:gd name="T7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0" name="Freeform 9515"/>
              <p:cNvSpPr>
                <a:spLocks noEditPoints="1"/>
              </p:cNvSpPr>
              <p:nvPr/>
            </p:nvSpPr>
            <p:spPr bwMode="auto">
              <a:xfrm>
                <a:off x="-413" y="3351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1 h 1"/>
                  <a:gd name="T8" fmla="*/ 1 w 2"/>
                  <a:gd name="T9" fmla="*/ 1 h 1"/>
                  <a:gd name="T10" fmla="*/ 1 w 2"/>
                  <a:gd name="T11" fmla="*/ 0 h 1"/>
                  <a:gd name="T12" fmla="*/ 0 w 2"/>
                  <a:gd name="T13" fmla="*/ 1 h 1"/>
                  <a:gd name="T14" fmla="*/ 1 w 2"/>
                  <a:gd name="T15" fmla="*/ 1 h 1"/>
                  <a:gd name="T16" fmla="*/ 1 w 2"/>
                  <a:gd name="T17" fmla="*/ 1 h 1"/>
                  <a:gd name="T18" fmla="*/ 1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1" name="Freeform 9516"/>
              <p:cNvSpPr>
                <a:spLocks noEditPoints="1"/>
              </p:cNvSpPr>
              <p:nvPr/>
            </p:nvSpPr>
            <p:spPr bwMode="auto">
              <a:xfrm>
                <a:off x="-415" y="3356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  <a:gd name="T10" fmla="*/ 1 w 2"/>
                  <a:gd name="T11" fmla="*/ 0 h 1"/>
                  <a:gd name="T12" fmla="*/ 0 w 2"/>
                  <a:gd name="T13" fmla="*/ 0 h 1"/>
                  <a:gd name="T14" fmla="*/ 1 w 2"/>
                  <a:gd name="T15" fmla="*/ 1 h 1"/>
                  <a:gd name="T16" fmla="*/ 1 w 2"/>
                  <a:gd name="T17" fmla="*/ 0 h 1"/>
                  <a:gd name="T18" fmla="*/ 1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2" name="Freeform 9517"/>
              <p:cNvSpPr>
                <a:spLocks noEditPoints="1"/>
              </p:cNvSpPr>
              <p:nvPr/>
            </p:nvSpPr>
            <p:spPr bwMode="auto">
              <a:xfrm>
                <a:off x="-411" y="3346"/>
                <a:ext cx="5" cy="5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1 w 2"/>
                  <a:gd name="T5" fmla="*/ 2 h 2"/>
                  <a:gd name="T6" fmla="*/ 2 w 2"/>
                  <a:gd name="T7" fmla="*/ 1 h 2"/>
                  <a:gd name="T8" fmla="*/ 2 w 2"/>
                  <a:gd name="T9" fmla="*/ 1 h 2"/>
                  <a:gd name="T10" fmla="*/ 1 w 2"/>
                  <a:gd name="T11" fmla="*/ 0 h 2"/>
                  <a:gd name="T12" fmla="*/ 0 w 2"/>
                  <a:gd name="T13" fmla="*/ 1 h 2"/>
                  <a:gd name="T14" fmla="*/ 1 w 2"/>
                  <a:gd name="T15" fmla="*/ 1 h 2"/>
                  <a:gd name="T16" fmla="*/ 1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3" name="Freeform 9518"/>
              <p:cNvSpPr>
                <a:spLocks noEditPoints="1"/>
              </p:cNvSpPr>
              <p:nvPr/>
            </p:nvSpPr>
            <p:spPr bwMode="auto">
              <a:xfrm>
                <a:off x="-408" y="334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2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0 w 2"/>
                  <a:gd name="T11" fmla="*/ 0 h 2"/>
                  <a:gd name="T12" fmla="*/ 0 w 2"/>
                  <a:gd name="T13" fmla="*/ 0 h 2"/>
                  <a:gd name="T14" fmla="*/ 2 w 2"/>
                  <a:gd name="T15" fmla="*/ 2 h 2"/>
                  <a:gd name="T16" fmla="*/ 2 w 2"/>
                  <a:gd name="T17" fmla="*/ 2 h 2"/>
                  <a:gd name="T18" fmla="*/ 0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4" name="Freeform 9519"/>
              <p:cNvSpPr>
                <a:spLocks noEditPoints="1"/>
              </p:cNvSpPr>
              <p:nvPr/>
            </p:nvSpPr>
            <p:spPr bwMode="auto">
              <a:xfrm>
                <a:off x="-408" y="334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2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0 w 2"/>
                  <a:gd name="T11" fmla="*/ 0 h 2"/>
                  <a:gd name="T12" fmla="*/ 0 w 2"/>
                  <a:gd name="T13" fmla="*/ 0 h 2"/>
                  <a:gd name="T14" fmla="*/ 2 w 2"/>
                  <a:gd name="T15" fmla="*/ 2 h 2"/>
                  <a:gd name="T16" fmla="*/ 2 w 2"/>
                  <a:gd name="T17" fmla="*/ 2 h 2"/>
                  <a:gd name="T18" fmla="*/ 0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5" name="Freeform 9520"/>
              <p:cNvSpPr>
                <a:spLocks noEditPoints="1"/>
              </p:cNvSpPr>
              <p:nvPr/>
            </p:nvSpPr>
            <p:spPr bwMode="auto">
              <a:xfrm>
                <a:off x="-399" y="33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1 w 1"/>
                  <a:gd name="T5" fmla="*/ 0 w 1"/>
                  <a:gd name="T6" fmla="*/ 0 w 1"/>
                  <a:gd name="T7" fmla="*/ 0 w 1"/>
                  <a:gd name="T8" fmla="*/ 0 w 1"/>
                  <a:gd name="T9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6" name="Freeform 9521"/>
              <p:cNvSpPr>
                <a:spLocks noEditPoints="1"/>
              </p:cNvSpPr>
              <p:nvPr/>
            </p:nvSpPr>
            <p:spPr bwMode="auto">
              <a:xfrm>
                <a:off x="-392" y="3306"/>
                <a:ext cx="10" cy="14"/>
              </a:xfrm>
              <a:custGeom>
                <a:avLst/>
                <a:gdLst>
                  <a:gd name="T0" fmla="*/ 1 w 4"/>
                  <a:gd name="T1" fmla="*/ 6 h 6"/>
                  <a:gd name="T2" fmla="*/ 1 w 4"/>
                  <a:gd name="T3" fmla="*/ 6 h 6"/>
                  <a:gd name="T4" fmla="*/ 1 w 4"/>
                  <a:gd name="T5" fmla="*/ 6 h 6"/>
                  <a:gd name="T6" fmla="*/ 1 w 4"/>
                  <a:gd name="T7" fmla="*/ 6 h 6"/>
                  <a:gd name="T8" fmla="*/ 1 w 4"/>
                  <a:gd name="T9" fmla="*/ 6 h 6"/>
                  <a:gd name="T10" fmla="*/ 0 w 4"/>
                  <a:gd name="T11" fmla="*/ 5 h 6"/>
                  <a:gd name="T12" fmla="*/ 0 w 4"/>
                  <a:gd name="T13" fmla="*/ 5 h 6"/>
                  <a:gd name="T14" fmla="*/ 0 w 4"/>
                  <a:gd name="T15" fmla="*/ 6 h 6"/>
                  <a:gd name="T16" fmla="*/ 0 w 4"/>
                  <a:gd name="T17" fmla="*/ 5 h 6"/>
                  <a:gd name="T18" fmla="*/ 0 w 4"/>
                  <a:gd name="T19" fmla="*/ 5 h 6"/>
                  <a:gd name="T20" fmla="*/ 4 w 4"/>
                  <a:gd name="T21" fmla="*/ 0 h 6"/>
                  <a:gd name="T22" fmla="*/ 4 w 4"/>
                  <a:gd name="T23" fmla="*/ 1 h 6"/>
                  <a:gd name="T24" fmla="*/ 4 w 4"/>
                  <a:gd name="T25" fmla="*/ 1 h 6"/>
                  <a:gd name="T26" fmla="*/ 4 w 4"/>
                  <a:gd name="T27" fmla="*/ 0 h 6"/>
                  <a:gd name="T28" fmla="*/ 4 w 4"/>
                  <a:gd name="T29" fmla="*/ 0 h 6"/>
                  <a:gd name="T30" fmla="*/ 3 w 4"/>
                  <a:gd name="T31" fmla="*/ 0 h 6"/>
                  <a:gd name="T32" fmla="*/ 3 w 4"/>
                  <a:gd name="T33" fmla="*/ 0 h 6"/>
                  <a:gd name="T34" fmla="*/ 3 w 4"/>
                  <a:gd name="T35" fmla="*/ 1 h 6"/>
                  <a:gd name="T36" fmla="*/ 4 w 4"/>
                  <a:gd name="T37" fmla="*/ 0 h 6"/>
                  <a:gd name="T38" fmla="*/ 3 w 4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7" name="Freeform 9522"/>
              <p:cNvSpPr>
                <a:spLocks noEditPoints="1"/>
              </p:cNvSpPr>
              <p:nvPr/>
            </p:nvSpPr>
            <p:spPr bwMode="auto">
              <a:xfrm>
                <a:off x="-389" y="331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1 w 1"/>
                  <a:gd name="T5" fmla="*/ 0 w 1"/>
                  <a:gd name="T6" fmla="*/ 0 w 1"/>
                  <a:gd name="T7" fmla="*/ 1 w 1"/>
                  <a:gd name="T8" fmla="*/ 1 w 1"/>
                  <a:gd name="T9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8" name="Freeform 9523"/>
              <p:cNvSpPr>
                <a:spLocks noEditPoints="1"/>
              </p:cNvSpPr>
              <p:nvPr/>
            </p:nvSpPr>
            <p:spPr bwMode="auto">
              <a:xfrm>
                <a:off x="-387" y="3285"/>
                <a:ext cx="19" cy="28"/>
              </a:xfrm>
              <a:custGeom>
                <a:avLst/>
                <a:gdLst>
                  <a:gd name="T0" fmla="*/ 1 w 8"/>
                  <a:gd name="T1" fmla="*/ 11 h 12"/>
                  <a:gd name="T2" fmla="*/ 1 w 8"/>
                  <a:gd name="T3" fmla="*/ 11 h 12"/>
                  <a:gd name="T4" fmla="*/ 1 w 8"/>
                  <a:gd name="T5" fmla="*/ 12 h 12"/>
                  <a:gd name="T6" fmla="*/ 1 w 8"/>
                  <a:gd name="T7" fmla="*/ 12 h 12"/>
                  <a:gd name="T8" fmla="*/ 1 w 8"/>
                  <a:gd name="T9" fmla="*/ 11 h 12"/>
                  <a:gd name="T10" fmla="*/ 0 w 8"/>
                  <a:gd name="T11" fmla="*/ 11 h 12"/>
                  <a:gd name="T12" fmla="*/ 0 w 8"/>
                  <a:gd name="T13" fmla="*/ 11 h 12"/>
                  <a:gd name="T14" fmla="*/ 0 w 8"/>
                  <a:gd name="T15" fmla="*/ 11 h 12"/>
                  <a:gd name="T16" fmla="*/ 0 w 8"/>
                  <a:gd name="T17" fmla="*/ 11 h 12"/>
                  <a:gd name="T18" fmla="*/ 0 w 8"/>
                  <a:gd name="T19" fmla="*/ 11 h 12"/>
                  <a:gd name="T20" fmla="*/ 6 w 8"/>
                  <a:gd name="T21" fmla="*/ 3 h 12"/>
                  <a:gd name="T22" fmla="*/ 6 w 8"/>
                  <a:gd name="T23" fmla="*/ 3 h 12"/>
                  <a:gd name="T24" fmla="*/ 6 w 8"/>
                  <a:gd name="T25" fmla="*/ 3 h 12"/>
                  <a:gd name="T26" fmla="*/ 6 w 8"/>
                  <a:gd name="T27" fmla="*/ 3 h 12"/>
                  <a:gd name="T28" fmla="*/ 6 w 8"/>
                  <a:gd name="T29" fmla="*/ 3 h 12"/>
                  <a:gd name="T30" fmla="*/ 5 w 8"/>
                  <a:gd name="T31" fmla="*/ 2 h 12"/>
                  <a:gd name="T32" fmla="*/ 5 w 8"/>
                  <a:gd name="T33" fmla="*/ 3 h 12"/>
                  <a:gd name="T34" fmla="*/ 5 w 8"/>
                  <a:gd name="T35" fmla="*/ 3 h 12"/>
                  <a:gd name="T36" fmla="*/ 5 w 8"/>
                  <a:gd name="T37" fmla="*/ 3 h 12"/>
                  <a:gd name="T38" fmla="*/ 5 w 8"/>
                  <a:gd name="T39" fmla="*/ 2 h 12"/>
                  <a:gd name="T40" fmla="*/ 7 w 8"/>
                  <a:gd name="T41" fmla="*/ 2 h 12"/>
                  <a:gd name="T42" fmla="*/ 6 w 8"/>
                  <a:gd name="T43" fmla="*/ 2 h 12"/>
                  <a:gd name="T44" fmla="*/ 7 w 8"/>
                  <a:gd name="T45" fmla="*/ 2 h 12"/>
                  <a:gd name="T46" fmla="*/ 7 w 8"/>
                  <a:gd name="T47" fmla="*/ 2 h 12"/>
                  <a:gd name="T48" fmla="*/ 7 w 8"/>
                  <a:gd name="T49" fmla="*/ 2 h 12"/>
                  <a:gd name="T50" fmla="*/ 6 w 8"/>
                  <a:gd name="T51" fmla="*/ 1 h 12"/>
                  <a:gd name="T52" fmla="*/ 6 w 8"/>
                  <a:gd name="T53" fmla="*/ 2 h 12"/>
                  <a:gd name="T54" fmla="*/ 6 w 8"/>
                  <a:gd name="T55" fmla="*/ 2 h 12"/>
                  <a:gd name="T56" fmla="*/ 6 w 8"/>
                  <a:gd name="T57" fmla="*/ 2 h 12"/>
                  <a:gd name="T58" fmla="*/ 6 w 8"/>
                  <a:gd name="T59" fmla="*/ 1 h 12"/>
                  <a:gd name="T60" fmla="*/ 7 w 8"/>
                  <a:gd name="T61" fmla="*/ 0 h 12"/>
                  <a:gd name="T62" fmla="*/ 7 w 8"/>
                  <a:gd name="T63" fmla="*/ 2 h 12"/>
                  <a:gd name="T64" fmla="*/ 7 w 8"/>
                  <a:gd name="T65" fmla="*/ 2 h 12"/>
                  <a:gd name="T66" fmla="*/ 8 w 8"/>
                  <a:gd name="T67" fmla="*/ 1 h 12"/>
                  <a:gd name="T68" fmla="*/ 7 w 8"/>
                  <a:gd name="T69" fmla="*/ 0 h 12"/>
                  <a:gd name="T70" fmla="*/ 6 w 8"/>
                  <a:gd name="T71" fmla="*/ 0 h 12"/>
                  <a:gd name="T72" fmla="*/ 6 w 8"/>
                  <a:gd name="T73" fmla="*/ 1 h 12"/>
                  <a:gd name="T74" fmla="*/ 6 w 8"/>
                  <a:gd name="T75" fmla="*/ 2 h 12"/>
                  <a:gd name="T76" fmla="*/ 7 w 8"/>
                  <a:gd name="T77" fmla="*/ 0 h 12"/>
                  <a:gd name="T78" fmla="*/ 6 w 8"/>
                  <a:gd name="T7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2"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1"/>
                      <a:pt x="1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moveTo>
                      <a:pt x="7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moveTo>
                      <a:pt x="6" y="1"/>
                    </a:move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moveTo>
                      <a:pt x="7" y="0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moveTo>
                      <a:pt x="6" y="0"/>
                    </a:move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9" name="Freeform 9524"/>
              <p:cNvSpPr>
                <a:spLocks noEditPoints="1"/>
              </p:cNvSpPr>
              <p:nvPr/>
            </p:nvSpPr>
            <p:spPr bwMode="auto">
              <a:xfrm>
                <a:off x="-389" y="3313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0" name="Freeform 9525"/>
              <p:cNvSpPr>
                <a:spLocks noEditPoints="1"/>
              </p:cNvSpPr>
              <p:nvPr/>
            </p:nvSpPr>
            <p:spPr bwMode="auto">
              <a:xfrm>
                <a:off x="-512" y="3361"/>
                <a:ext cx="97" cy="160"/>
              </a:xfrm>
              <a:custGeom>
                <a:avLst/>
                <a:gdLst>
                  <a:gd name="T0" fmla="*/ 1 w 41"/>
                  <a:gd name="T1" fmla="*/ 68 h 68"/>
                  <a:gd name="T2" fmla="*/ 4 w 41"/>
                  <a:gd name="T3" fmla="*/ 61 h 68"/>
                  <a:gd name="T4" fmla="*/ 8 w 41"/>
                  <a:gd name="T5" fmla="*/ 54 h 68"/>
                  <a:gd name="T6" fmla="*/ 10 w 41"/>
                  <a:gd name="T7" fmla="*/ 53 h 68"/>
                  <a:gd name="T8" fmla="*/ 13 w 41"/>
                  <a:gd name="T9" fmla="*/ 48 h 68"/>
                  <a:gd name="T10" fmla="*/ 14 w 41"/>
                  <a:gd name="T11" fmla="*/ 44 h 68"/>
                  <a:gd name="T12" fmla="*/ 14 w 41"/>
                  <a:gd name="T13" fmla="*/ 46 h 68"/>
                  <a:gd name="T14" fmla="*/ 14 w 41"/>
                  <a:gd name="T15" fmla="*/ 44 h 68"/>
                  <a:gd name="T16" fmla="*/ 16 w 41"/>
                  <a:gd name="T17" fmla="*/ 42 h 68"/>
                  <a:gd name="T18" fmla="*/ 18 w 41"/>
                  <a:gd name="T19" fmla="*/ 40 h 68"/>
                  <a:gd name="T20" fmla="*/ 18 w 41"/>
                  <a:gd name="T21" fmla="*/ 38 h 68"/>
                  <a:gd name="T22" fmla="*/ 19 w 41"/>
                  <a:gd name="T23" fmla="*/ 39 h 68"/>
                  <a:gd name="T24" fmla="*/ 18 w 41"/>
                  <a:gd name="T25" fmla="*/ 38 h 68"/>
                  <a:gd name="T26" fmla="*/ 18 w 41"/>
                  <a:gd name="T27" fmla="*/ 37 h 68"/>
                  <a:gd name="T28" fmla="*/ 20 w 41"/>
                  <a:gd name="T29" fmla="*/ 37 h 68"/>
                  <a:gd name="T30" fmla="*/ 21 w 41"/>
                  <a:gd name="T31" fmla="*/ 32 h 68"/>
                  <a:gd name="T32" fmla="*/ 22 w 41"/>
                  <a:gd name="T33" fmla="*/ 33 h 68"/>
                  <a:gd name="T34" fmla="*/ 22 w 41"/>
                  <a:gd name="T35" fmla="*/ 33 h 68"/>
                  <a:gd name="T36" fmla="*/ 22 w 41"/>
                  <a:gd name="T37" fmla="*/ 33 h 68"/>
                  <a:gd name="T38" fmla="*/ 25 w 41"/>
                  <a:gd name="T39" fmla="*/ 27 h 68"/>
                  <a:gd name="T40" fmla="*/ 24 w 41"/>
                  <a:gd name="T41" fmla="*/ 30 h 68"/>
                  <a:gd name="T42" fmla="*/ 25 w 41"/>
                  <a:gd name="T43" fmla="*/ 27 h 68"/>
                  <a:gd name="T44" fmla="*/ 23 w 41"/>
                  <a:gd name="T45" fmla="*/ 29 h 68"/>
                  <a:gd name="T46" fmla="*/ 23 w 41"/>
                  <a:gd name="T47" fmla="*/ 30 h 68"/>
                  <a:gd name="T48" fmla="*/ 25 w 41"/>
                  <a:gd name="T49" fmla="*/ 26 h 68"/>
                  <a:gd name="T50" fmla="*/ 32 w 41"/>
                  <a:gd name="T51" fmla="*/ 15 h 68"/>
                  <a:gd name="T52" fmla="*/ 34 w 41"/>
                  <a:gd name="T53" fmla="*/ 13 h 68"/>
                  <a:gd name="T54" fmla="*/ 34 w 41"/>
                  <a:gd name="T55" fmla="*/ 13 h 68"/>
                  <a:gd name="T56" fmla="*/ 34 w 41"/>
                  <a:gd name="T57" fmla="*/ 13 h 68"/>
                  <a:gd name="T58" fmla="*/ 34 w 41"/>
                  <a:gd name="T59" fmla="*/ 13 h 68"/>
                  <a:gd name="T60" fmla="*/ 32 w 41"/>
                  <a:gd name="T61" fmla="*/ 15 h 68"/>
                  <a:gd name="T62" fmla="*/ 33 w 41"/>
                  <a:gd name="T63" fmla="*/ 13 h 68"/>
                  <a:gd name="T64" fmla="*/ 33 w 41"/>
                  <a:gd name="T65" fmla="*/ 13 h 68"/>
                  <a:gd name="T66" fmla="*/ 33 w 41"/>
                  <a:gd name="T67" fmla="*/ 13 h 68"/>
                  <a:gd name="T68" fmla="*/ 33 w 41"/>
                  <a:gd name="T69" fmla="*/ 13 h 68"/>
                  <a:gd name="T70" fmla="*/ 39 w 41"/>
                  <a:gd name="T71" fmla="*/ 3 h 68"/>
                  <a:gd name="T72" fmla="*/ 40 w 41"/>
                  <a:gd name="T73" fmla="*/ 1 h 68"/>
                  <a:gd name="T74" fmla="*/ 41 w 41"/>
                  <a:gd name="T75" fmla="*/ 0 h 68"/>
                  <a:gd name="T76" fmla="*/ 40 w 41"/>
                  <a:gd name="T77" fmla="*/ 4 h 68"/>
                  <a:gd name="T78" fmla="*/ 41 w 41"/>
                  <a:gd name="T79" fmla="*/ 0 h 68"/>
                  <a:gd name="T80" fmla="*/ 40 w 41"/>
                  <a:gd name="T81" fmla="*/ 1 h 68"/>
                  <a:gd name="T82" fmla="*/ 41 w 41"/>
                  <a:gd name="T8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" h="68">
                    <a:moveTo>
                      <a:pt x="4" y="61"/>
                    </a:moveTo>
                    <a:cubicBezTo>
                      <a:pt x="2" y="65"/>
                      <a:pt x="0" y="68"/>
                      <a:pt x="1" y="68"/>
                    </a:cubicBezTo>
                    <a:cubicBezTo>
                      <a:pt x="1" y="68"/>
                      <a:pt x="2" y="66"/>
                      <a:pt x="5" y="61"/>
                    </a:cubicBezTo>
                    <a:cubicBezTo>
                      <a:pt x="5" y="61"/>
                      <a:pt x="4" y="61"/>
                      <a:pt x="4" y="61"/>
                    </a:cubicBezTo>
                    <a:moveTo>
                      <a:pt x="12" y="47"/>
                    </a:moveTo>
                    <a:cubicBezTo>
                      <a:pt x="11" y="50"/>
                      <a:pt x="10" y="52"/>
                      <a:pt x="8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10" y="54"/>
                      <a:pt x="10" y="53"/>
                      <a:pt x="10" y="53"/>
                    </a:cubicBezTo>
                    <a:cubicBezTo>
                      <a:pt x="11" y="51"/>
                      <a:pt x="12" y="49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7"/>
                      <a:pt x="13" y="47"/>
                      <a:pt x="12" y="47"/>
                    </a:cubicBezTo>
                    <a:moveTo>
                      <a:pt x="14" y="44"/>
                    </a:moveTo>
                    <a:cubicBezTo>
                      <a:pt x="14" y="44"/>
                      <a:pt x="14" y="45"/>
                      <a:pt x="14" y="45"/>
                    </a:cubicBezTo>
                    <a:cubicBezTo>
                      <a:pt x="14" y="45"/>
                      <a:pt x="14" y="46"/>
                      <a:pt x="14" y="46"/>
                    </a:cubicBezTo>
                    <a:cubicBezTo>
                      <a:pt x="15" y="45"/>
                      <a:pt x="15" y="45"/>
                      <a:pt x="15" y="44"/>
                    </a:cubicBezTo>
                    <a:cubicBezTo>
                      <a:pt x="15" y="44"/>
                      <a:pt x="15" y="44"/>
                      <a:pt x="14" y="44"/>
                    </a:cubicBezTo>
                    <a:moveTo>
                      <a:pt x="17" y="39"/>
                    </a:moveTo>
                    <a:cubicBezTo>
                      <a:pt x="17" y="40"/>
                      <a:pt x="16" y="41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7" y="41"/>
                      <a:pt x="18" y="40"/>
                      <a:pt x="18" y="40"/>
                    </a:cubicBezTo>
                    <a:cubicBezTo>
                      <a:pt x="18" y="39"/>
                      <a:pt x="18" y="39"/>
                      <a:pt x="17" y="39"/>
                    </a:cubicBezTo>
                    <a:moveTo>
                      <a:pt x="18" y="38"/>
                    </a:move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9" y="39"/>
                    </a:cubicBezTo>
                    <a:cubicBezTo>
                      <a:pt x="19" y="39"/>
                      <a:pt x="19" y="39"/>
                      <a:pt x="19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9" y="36"/>
                    </a:moveTo>
                    <a:cubicBezTo>
                      <a:pt x="19" y="37"/>
                      <a:pt x="19" y="37"/>
                      <a:pt x="18" y="37"/>
                    </a:cubicBezTo>
                    <a:cubicBezTo>
                      <a:pt x="19" y="37"/>
                      <a:pt x="19" y="37"/>
                      <a:pt x="19" y="38"/>
                    </a:cubicBezTo>
                    <a:cubicBezTo>
                      <a:pt x="19" y="37"/>
                      <a:pt x="20" y="37"/>
                      <a:pt x="20" y="37"/>
                    </a:cubicBezTo>
                    <a:cubicBezTo>
                      <a:pt x="19" y="37"/>
                      <a:pt x="19" y="37"/>
                      <a:pt x="19" y="36"/>
                    </a:cubicBezTo>
                    <a:moveTo>
                      <a:pt x="21" y="32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1" y="32"/>
                      <a:pt x="21" y="32"/>
                    </a:cubicBezTo>
                    <a:moveTo>
                      <a:pt x="25" y="27"/>
                    </a:move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9"/>
                      <a:pt x="25" y="28"/>
                      <a:pt x="26" y="27"/>
                    </a:cubicBezTo>
                    <a:cubicBezTo>
                      <a:pt x="26" y="27"/>
                      <a:pt x="25" y="27"/>
                      <a:pt x="25" y="27"/>
                    </a:cubicBezTo>
                    <a:moveTo>
                      <a:pt x="25" y="26"/>
                    </a:moveTo>
                    <a:cubicBezTo>
                      <a:pt x="24" y="27"/>
                      <a:pt x="24" y="28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9"/>
                      <a:pt x="25" y="28"/>
                      <a:pt x="25" y="27"/>
                    </a:cubicBezTo>
                    <a:cubicBezTo>
                      <a:pt x="25" y="27"/>
                      <a:pt x="25" y="26"/>
                      <a:pt x="25" y="26"/>
                    </a:cubicBezTo>
                    <a:moveTo>
                      <a:pt x="33" y="13"/>
                    </a:move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3" y="15"/>
                    </a:cubicBezTo>
                    <a:cubicBezTo>
                      <a:pt x="33" y="15"/>
                      <a:pt x="33" y="14"/>
                      <a:pt x="34" y="13"/>
                    </a:cubicBezTo>
                    <a:cubicBezTo>
                      <a:pt x="34" y="13"/>
                      <a:pt x="34" y="13"/>
                      <a:pt x="33" y="13"/>
                    </a:cubicBezTo>
                    <a:moveTo>
                      <a:pt x="34" y="13"/>
                    </a:moveTo>
                    <a:cubicBezTo>
                      <a:pt x="33" y="13"/>
                      <a:pt x="33" y="13"/>
                      <a:pt x="33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moveTo>
                      <a:pt x="33" y="13"/>
                    </a:moveTo>
                    <a:cubicBezTo>
                      <a:pt x="32" y="14"/>
                      <a:pt x="32" y="14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3" y="14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moveTo>
                      <a:pt x="33" y="13"/>
                    </a:move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moveTo>
                      <a:pt x="40" y="1"/>
                    </a:moveTo>
                    <a:cubicBezTo>
                      <a:pt x="40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40" y="2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moveTo>
                      <a:pt x="41" y="0"/>
                    </a:moveTo>
                    <a:cubicBezTo>
                      <a:pt x="39" y="4"/>
                      <a:pt x="39" y="4"/>
                      <a:pt x="39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3"/>
                      <a:pt x="41" y="1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  <a:moveTo>
                      <a:pt x="41" y="0"/>
                    </a:moveTo>
                    <a:cubicBezTo>
                      <a:pt x="40" y="0"/>
                      <a:pt x="40" y="0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1" y="1"/>
                      <a:pt x="41" y="0"/>
                      <a:pt x="41" y="0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1" name="Freeform 9526"/>
              <p:cNvSpPr>
                <a:spLocks noEditPoints="1"/>
              </p:cNvSpPr>
              <p:nvPr/>
            </p:nvSpPr>
            <p:spPr bwMode="auto">
              <a:xfrm>
                <a:off x="-371" y="3110"/>
                <a:ext cx="107" cy="175"/>
              </a:xfrm>
              <a:custGeom>
                <a:avLst/>
                <a:gdLst>
                  <a:gd name="T0" fmla="*/ 1 w 45"/>
                  <a:gd name="T1" fmla="*/ 74 h 74"/>
                  <a:gd name="T2" fmla="*/ 1 w 45"/>
                  <a:gd name="T3" fmla="*/ 74 h 74"/>
                  <a:gd name="T4" fmla="*/ 0 w 45"/>
                  <a:gd name="T5" fmla="*/ 73 h 74"/>
                  <a:gd name="T6" fmla="*/ 0 w 45"/>
                  <a:gd name="T7" fmla="*/ 73 h 74"/>
                  <a:gd name="T8" fmla="*/ 0 w 45"/>
                  <a:gd name="T9" fmla="*/ 73 h 74"/>
                  <a:gd name="T10" fmla="*/ 5 w 45"/>
                  <a:gd name="T11" fmla="*/ 67 h 74"/>
                  <a:gd name="T12" fmla="*/ 5 w 45"/>
                  <a:gd name="T13" fmla="*/ 67 h 74"/>
                  <a:gd name="T14" fmla="*/ 4 w 45"/>
                  <a:gd name="T15" fmla="*/ 66 h 74"/>
                  <a:gd name="T16" fmla="*/ 5 w 45"/>
                  <a:gd name="T17" fmla="*/ 67 h 74"/>
                  <a:gd name="T18" fmla="*/ 4 w 45"/>
                  <a:gd name="T19" fmla="*/ 66 h 74"/>
                  <a:gd name="T20" fmla="*/ 9 w 45"/>
                  <a:gd name="T21" fmla="*/ 60 h 74"/>
                  <a:gd name="T22" fmla="*/ 10 w 45"/>
                  <a:gd name="T23" fmla="*/ 59 h 74"/>
                  <a:gd name="T24" fmla="*/ 8 w 45"/>
                  <a:gd name="T25" fmla="*/ 59 h 74"/>
                  <a:gd name="T26" fmla="*/ 9 w 45"/>
                  <a:gd name="T27" fmla="*/ 59 h 74"/>
                  <a:gd name="T28" fmla="*/ 8 w 45"/>
                  <a:gd name="T29" fmla="*/ 59 h 74"/>
                  <a:gd name="T30" fmla="*/ 10 w 45"/>
                  <a:gd name="T31" fmla="*/ 59 h 74"/>
                  <a:gd name="T32" fmla="*/ 10 w 45"/>
                  <a:gd name="T33" fmla="*/ 58 h 74"/>
                  <a:gd name="T34" fmla="*/ 9 w 45"/>
                  <a:gd name="T35" fmla="*/ 58 h 74"/>
                  <a:gd name="T36" fmla="*/ 10 w 45"/>
                  <a:gd name="T37" fmla="*/ 58 h 74"/>
                  <a:gd name="T38" fmla="*/ 9 w 45"/>
                  <a:gd name="T39" fmla="*/ 58 h 74"/>
                  <a:gd name="T40" fmla="*/ 12 w 45"/>
                  <a:gd name="T41" fmla="*/ 55 h 74"/>
                  <a:gd name="T42" fmla="*/ 13 w 45"/>
                  <a:gd name="T43" fmla="*/ 54 h 74"/>
                  <a:gd name="T44" fmla="*/ 12 w 45"/>
                  <a:gd name="T45" fmla="*/ 53 h 74"/>
                  <a:gd name="T46" fmla="*/ 12 w 45"/>
                  <a:gd name="T47" fmla="*/ 54 h 74"/>
                  <a:gd name="T48" fmla="*/ 12 w 45"/>
                  <a:gd name="T49" fmla="*/ 53 h 74"/>
                  <a:gd name="T50" fmla="*/ 14 w 45"/>
                  <a:gd name="T51" fmla="*/ 52 h 74"/>
                  <a:gd name="T52" fmla="*/ 14 w 45"/>
                  <a:gd name="T53" fmla="*/ 51 h 74"/>
                  <a:gd name="T54" fmla="*/ 13 w 45"/>
                  <a:gd name="T55" fmla="*/ 51 h 74"/>
                  <a:gd name="T56" fmla="*/ 13 w 45"/>
                  <a:gd name="T57" fmla="*/ 52 h 74"/>
                  <a:gd name="T58" fmla="*/ 13 w 45"/>
                  <a:gd name="T59" fmla="*/ 51 h 74"/>
                  <a:gd name="T60" fmla="*/ 15 w 45"/>
                  <a:gd name="T61" fmla="*/ 51 h 74"/>
                  <a:gd name="T62" fmla="*/ 16 w 45"/>
                  <a:gd name="T63" fmla="*/ 50 h 74"/>
                  <a:gd name="T64" fmla="*/ 16 w 45"/>
                  <a:gd name="T65" fmla="*/ 49 h 74"/>
                  <a:gd name="T66" fmla="*/ 16 w 45"/>
                  <a:gd name="T67" fmla="*/ 50 h 74"/>
                  <a:gd name="T68" fmla="*/ 16 w 45"/>
                  <a:gd name="T69" fmla="*/ 49 h 74"/>
                  <a:gd name="T70" fmla="*/ 13 w 45"/>
                  <a:gd name="T71" fmla="*/ 50 h 74"/>
                  <a:gd name="T72" fmla="*/ 15 w 45"/>
                  <a:gd name="T73" fmla="*/ 49 h 74"/>
                  <a:gd name="T74" fmla="*/ 14 w 45"/>
                  <a:gd name="T75" fmla="*/ 48 h 74"/>
                  <a:gd name="T76" fmla="*/ 15 w 45"/>
                  <a:gd name="T77" fmla="*/ 49 h 74"/>
                  <a:gd name="T78" fmla="*/ 14 w 45"/>
                  <a:gd name="T79" fmla="*/ 48 h 74"/>
                  <a:gd name="T80" fmla="*/ 17 w 45"/>
                  <a:gd name="T81" fmla="*/ 48 h 74"/>
                  <a:gd name="T82" fmla="*/ 17 w 45"/>
                  <a:gd name="T83" fmla="*/ 47 h 74"/>
                  <a:gd name="T84" fmla="*/ 16 w 45"/>
                  <a:gd name="T85" fmla="*/ 46 h 74"/>
                  <a:gd name="T86" fmla="*/ 16 w 45"/>
                  <a:gd name="T87" fmla="*/ 48 h 74"/>
                  <a:gd name="T88" fmla="*/ 16 w 45"/>
                  <a:gd name="T89" fmla="*/ 46 h 74"/>
                  <a:gd name="T90" fmla="*/ 22 w 45"/>
                  <a:gd name="T91" fmla="*/ 39 h 74"/>
                  <a:gd name="T92" fmla="*/ 24 w 45"/>
                  <a:gd name="T93" fmla="*/ 35 h 74"/>
                  <a:gd name="T94" fmla="*/ 23 w 45"/>
                  <a:gd name="T95" fmla="*/ 34 h 74"/>
                  <a:gd name="T96" fmla="*/ 21 w 45"/>
                  <a:gd name="T97" fmla="*/ 39 h 74"/>
                  <a:gd name="T98" fmla="*/ 23 w 45"/>
                  <a:gd name="T99" fmla="*/ 34 h 74"/>
                  <a:gd name="T100" fmla="*/ 27 w 45"/>
                  <a:gd name="T101" fmla="*/ 31 h 74"/>
                  <a:gd name="T102" fmla="*/ 29 w 45"/>
                  <a:gd name="T103" fmla="*/ 27 h 74"/>
                  <a:gd name="T104" fmla="*/ 28 w 45"/>
                  <a:gd name="T105" fmla="*/ 26 h 74"/>
                  <a:gd name="T106" fmla="*/ 26 w 45"/>
                  <a:gd name="T107" fmla="*/ 30 h 74"/>
                  <a:gd name="T108" fmla="*/ 29 w 45"/>
                  <a:gd name="T109" fmla="*/ 26 h 74"/>
                  <a:gd name="T110" fmla="*/ 38 w 45"/>
                  <a:gd name="T111" fmla="*/ 13 h 74"/>
                  <a:gd name="T112" fmla="*/ 35 w 45"/>
                  <a:gd name="T113" fmla="*/ 17 h 74"/>
                  <a:gd name="T114" fmla="*/ 37 w 45"/>
                  <a:gd name="T115" fmla="*/ 11 h 74"/>
                  <a:gd name="T116" fmla="*/ 35 w 45"/>
                  <a:gd name="T117" fmla="*/ 17 h 74"/>
                  <a:gd name="T118" fmla="*/ 37 w 45"/>
                  <a:gd name="T119" fmla="*/ 11 h 74"/>
                  <a:gd name="T120" fmla="*/ 40 w 45"/>
                  <a:gd name="T121" fmla="*/ 7 h 74"/>
                  <a:gd name="T122" fmla="*/ 40 w 45"/>
                  <a:gd name="T123" fmla="*/ 7 h 74"/>
                  <a:gd name="T124" fmla="*/ 44 w 45"/>
                  <a:gd name="T12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74">
                    <a:moveTo>
                      <a:pt x="1" y="73"/>
                    </a:move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3"/>
                    </a:cubicBezTo>
                    <a:moveTo>
                      <a:pt x="0" y="73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1" y="73"/>
                      <a:pt x="1" y="73"/>
                    </a:cubicBezTo>
                    <a:cubicBezTo>
                      <a:pt x="0" y="73"/>
                      <a:pt x="0" y="73"/>
                      <a:pt x="0" y="73"/>
                    </a:cubicBezTo>
                    <a:moveTo>
                      <a:pt x="5" y="67"/>
                    </a:move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moveTo>
                      <a:pt x="4" y="66"/>
                    </a:move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4" y="67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4" y="66"/>
                      <a:pt x="4" y="66"/>
                      <a:pt x="4" y="66"/>
                    </a:cubicBezTo>
                    <a:moveTo>
                      <a:pt x="10" y="59"/>
                    </a:moveTo>
                    <a:cubicBezTo>
                      <a:pt x="9" y="60"/>
                      <a:pt x="9" y="60"/>
                      <a:pt x="9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60"/>
                      <a:pt x="10" y="60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moveTo>
                      <a:pt x="8" y="59"/>
                    </a:moveTo>
                    <a:cubicBezTo>
                      <a:pt x="8" y="59"/>
                      <a:pt x="8" y="59"/>
                      <a:pt x="8" y="59"/>
                    </a:cubicBezTo>
                    <a:cubicBezTo>
                      <a:pt x="8" y="59"/>
                      <a:pt x="9" y="59"/>
                      <a:pt x="9" y="59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59"/>
                      <a:pt x="9" y="59"/>
                      <a:pt x="8" y="59"/>
                    </a:cubicBezTo>
                    <a:moveTo>
                      <a:pt x="10" y="58"/>
                    </a:move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8"/>
                      <a:pt x="10" y="58"/>
                    </a:cubicBezTo>
                    <a:cubicBezTo>
                      <a:pt x="10" y="58"/>
                      <a:pt x="10" y="58"/>
                      <a:pt x="10" y="58"/>
                    </a:cubicBezTo>
                    <a:moveTo>
                      <a:pt x="9" y="58"/>
                    </a:moveTo>
                    <a:cubicBezTo>
                      <a:pt x="9" y="58"/>
                      <a:pt x="9" y="58"/>
                      <a:pt x="9" y="58"/>
                    </a:cubicBezTo>
                    <a:cubicBezTo>
                      <a:pt x="9" y="58"/>
                      <a:pt x="9" y="58"/>
                      <a:pt x="10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9" y="58"/>
                      <a:pt x="9" y="58"/>
                      <a:pt x="9" y="58"/>
                    </a:cubicBezTo>
                    <a:moveTo>
                      <a:pt x="13" y="54"/>
                    </a:moveTo>
                    <a:cubicBezTo>
                      <a:pt x="12" y="55"/>
                      <a:pt x="12" y="55"/>
                      <a:pt x="12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54"/>
                      <a:pt x="13" y="54"/>
                      <a:pt x="13" y="54"/>
                    </a:cubicBezTo>
                    <a:moveTo>
                      <a:pt x="12" y="53"/>
                    </a:moveTo>
                    <a:cubicBezTo>
                      <a:pt x="11" y="53"/>
                      <a:pt x="11" y="53"/>
                      <a:pt x="11" y="54"/>
                    </a:cubicBezTo>
                    <a:cubicBezTo>
                      <a:pt x="11" y="54"/>
                      <a:pt x="12" y="54"/>
                      <a:pt x="12" y="54"/>
                    </a:cubicBezTo>
                    <a:cubicBezTo>
                      <a:pt x="12" y="54"/>
                      <a:pt x="12" y="54"/>
                      <a:pt x="13" y="53"/>
                    </a:cubicBezTo>
                    <a:cubicBezTo>
                      <a:pt x="12" y="53"/>
                      <a:pt x="12" y="53"/>
                      <a:pt x="12" y="53"/>
                    </a:cubicBezTo>
                    <a:moveTo>
                      <a:pt x="14" y="51"/>
                    </a:move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moveTo>
                      <a:pt x="13" y="51"/>
                    </a:move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4" y="52"/>
                      <a:pt x="14" y="51"/>
                      <a:pt x="14" y="51"/>
                    </a:cubicBezTo>
                    <a:cubicBezTo>
                      <a:pt x="14" y="51"/>
                      <a:pt x="13" y="51"/>
                      <a:pt x="13" y="51"/>
                    </a:cubicBezTo>
                    <a:moveTo>
                      <a:pt x="15" y="50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0"/>
                      <a:pt x="15" y="50"/>
                      <a:pt x="16" y="50"/>
                    </a:cubicBezTo>
                    <a:cubicBezTo>
                      <a:pt x="15" y="50"/>
                      <a:pt x="15" y="50"/>
                      <a:pt x="15" y="50"/>
                    </a:cubicBezTo>
                    <a:moveTo>
                      <a:pt x="16" y="49"/>
                    </a:move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50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moveTo>
                      <a:pt x="14" y="49"/>
                    </a:moveTo>
                    <a:cubicBezTo>
                      <a:pt x="14" y="49"/>
                      <a:pt x="14" y="50"/>
                      <a:pt x="13" y="50"/>
                    </a:cubicBezTo>
                    <a:cubicBezTo>
                      <a:pt x="14" y="50"/>
                      <a:pt x="14" y="50"/>
                      <a:pt x="14" y="51"/>
                    </a:cubicBezTo>
                    <a:cubicBezTo>
                      <a:pt x="14" y="50"/>
                      <a:pt x="15" y="50"/>
                      <a:pt x="15" y="49"/>
                    </a:cubicBezTo>
                    <a:cubicBezTo>
                      <a:pt x="15" y="49"/>
                      <a:pt x="14" y="49"/>
                      <a:pt x="14" y="49"/>
                    </a:cubicBezTo>
                    <a:moveTo>
                      <a:pt x="14" y="48"/>
                    </a:moveTo>
                    <a:cubicBezTo>
                      <a:pt x="14" y="48"/>
                      <a:pt x="14" y="49"/>
                      <a:pt x="14" y="49"/>
                    </a:cubicBezTo>
                    <a:cubicBezTo>
                      <a:pt x="14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8"/>
                      <a:pt x="14" y="48"/>
                    </a:cubicBezTo>
                    <a:moveTo>
                      <a:pt x="17" y="47"/>
                    </a:move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7"/>
                      <a:pt x="17" y="47"/>
                    </a:cubicBezTo>
                    <a:cubicBezTo>
                      <a:pt x="17" y="47"/>
                      <a:pt x="17" y="47"/>
                      <a:pt x="17" y="47"/>
                    </a:cubicBezTo>
                    <a:moveTo>
                      <a:pt x="16" y="46"/>
                    </a:moveTo>
                    <a:cubicBezTo>
                      <a:pt x="16" y="47"/>
                      <a:pt x="15" y="47"/>
                      <a:pt x="15" y="47"/>
                    </a:cubicBezTo>
                    <a:cubicBezTo>
                      <a:pt x="15" y="47"/>
                      <a:pt x="16" y="47"/>
                      <a:pt x="16" y="48"/>
                    </a:cubicBezTo>
                    <a:cubicBezTo>
                      <a:pt x="16" y="47"/>
                      <a:pt x="16" y="47"/>
                      <a:pt x="17" y="47"/>
                    </a:cubicBezTo>
                    <a:cubicBezTo>
                      <a:pt x="16" y="47"/>
                      <a:pt x="16" y="46"/>
                      <a:pt x="16" y="46"/>
                    </a:cubicBezTo>
                    <a:moveTo>
                      <a:pt x="24" y="35"/>
                    </a:move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6"/>
                      <a:pt x="24" y="35"/>
                    </a:cubicBezTo>
                    <a:cubicBezTo>
                      <a:pt x="24" y="35"/>
                      <a:pt x="24" y="35"/>
                      <a:pt x="24" y="35"/>
                    </a:cubicBezTo>
                    <a:moveTo>
                      <a:pt x="23" y="34"/>
                    </a:moveTo>
                    <a:cubicBezTo>
                      <a:pt x="22" y="36"/>
                      <a:pt x="21" y="37"/>
                      <a:pt x="21" y="38"/>
                    </a:cubicBezTo>
                    <a:cubicBezTo>
                      <a:pt x="21" y="38"/>
                      <a:pt x="21" y="38"/>
                      <a:pt x="21" y="39"/>
                    </a:cubicBezTo>
                    <a:cubicBezTo>
                      <a:pt x="22" y="37"/>
                      <a:pt x="23" y="36"/>
                      <a:pt x="24" y="35"/>
                    </a:cubicBezTo>
                    <a:cubicBezTo>
                      <a:pt x="23" y="35"/>
                      <a:pt x="23" y="35"/>
                      <a:pt x="23" y="34"/>
                    </a:cubicBezTo>
                    <a:moveTo>
                      <a:pt x="29" y="27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8" y="29"/>
                      <a:pt x="28" y="28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moveTo>
                      <a:pt x="28" y="26"/>
                    </a:moveTo>
                    <a:cubicBezTo>
                      <a:pt x="28" y="26"/>
                      <a:pt x="28" y="27"/>
                      <a:pt x="27" y="27"/>
                    </a:cubicBezTo>
                    <a:cubicBezTo>
                      <a:pt x="27" y="28"/>
                      <a:pt x="26" y="29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8" y="28"/>
                      <a:pt x="29" y="26"/>
                    </a:cubicBezTo>
                    <a:cubicBezTo>
                      <a:pt x="29" y="26"/>
                      <a:pt x="28" y="26"/>
                      <a:pt x="28" y="26"/>
                    </a:cubicBezTo>
                    <a:moveTo>
                      <a:pt x="38" y="13"/>
                    </a:move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6" y="16"/>
                      <a:pt x="37" y="14"/>
                      <a:pt x="38" y="13"/>
                    </a:cubicBezTo>
                    <a:moveTo>
                      <a:pt x="37" y="11"/>
                    </a:moveTo>
                    <a:cubicBezTo>
                      <a:pt x="36" y="13"/>
                      <a:pt x="35" y="15"/>
                      <a:pt x="34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6" y="15"/>
                      <a:pt x="37" y="13"/>
                      <a:pt x="38" y="11"/>
                    </a:cubicBezTo>
                    <a:cubicBezTo>
                      <a:pt x="37" y="11"/>
                      <a:pt x="37" y="11"/>
                      <a:pt x="37" y="11"/>
                    </a:cubicBezTo>
                    <a:moveTo>
                      <a:pt x="44" y="0"/>
                    </a:moveTo>
                    <a:cubicBezTo>
                      <a:pt x="40" y="7"/>
                      <a:pt x="40" y="7"/>
                      <a:pt x="40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2" y="5"/>
                      <a:pt x="43" y="2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2" name="Freeform 9527"/>
              <p:cNvSpPr>
                <a:spLocks noEditPoints="1"/>
              </p:cNvSpPr>
              <p:nvPr/>
            </p:nvSpPr>
            <p:spPr bwMode="auto">
              <a:xfrm>
                <a:off x="-286" y="3096"/>
                <a:ext cx="43" cy="73"/>
              </a:xfrm>
              <a:custGeom>
                <a:avLst/>
                <a:gdLst>
                  <a:gd name="T0" fmla="*/ 3 w 18"/>
                  <a:gd name="T1" fmla="*/ 25 h 31"/>
                  <a:gd name="T2" fmla="*/ 0 w 18"/>
                  <a:gd name="T3" fmla="*/ 31 h 31"/>
                  <a:gd name="T4" fmla="*/ 3 w 18"/>
                  <a:gd name="T5" fmla="*/ 25 h 31"/>
                  <a:gd name="T6" fmla="*/ 3 w 18"/>
                  <a:gd name="T7" fmla="*/ 25 h 31"/>
                  <a:gd name="T8" fmla="*/ 9 w 18"/>
                  <a:gd name="T9" fmla="*/ 16 h 31"/>
                  <a:gd name="T10" fmla="*/ 7 w 18"/>
                  <a:gd name="T11" fmla="*/ 19 h 31"/>
                  <a:gd name="T12" fmla="*/ 6 w 18"/>
                  <a:gd name="T13" fmla="*/ 20 h 31"/>
                  <a:gd name="T14" fmla="*/ 7 w 18"/>
                  <a:gd name="T15" fmla="*/ 20 h 31"/>
                  <a:gd name="T16" fmla="*/ 9 w 18"/>
                  <a:gd name="T17" fmla="*/ 16 h 31"/>
                  <a:gd name="T18" fmla="*/ 9 w 18"/>
                  <a:gd name="T19" fmla="*/ 16 h 31"/>
                  <a:gd name="T20" fmla="*/ 18 w 18"/>
                  <a:gd name="T21" fmla="*/ 2 h 31"/>
                  <a:gd name="T22" fmla="*/ 17 w 18"/>
                  <a:gd name="T23" fmla="*/ 2 h 31"/>
                  <a:gd name="T24" fmla="*/ 17 w 18"/>
                  <a:gd name="T25" fmla="*/ 3 h 31"/>
                  <a:gd name="T26" fmla="*/ 15 w 18"/>
                  <a:gd name="T27" fmla="*/ 5 h 31"/>
                  <a:gd name="T28" fmla="*/ 13 w 18"/>
                  <a:gd name="T29" fmla="*/ 9 h 31"/>
                  <a:gd name="T30" fmla="*/ 14 w 18"/>
                  <a:gd name="T31" fmla="*/ 9 h 31"/>
                  <a:gd name="T32" fmla="*/ 15 w 18"/>
                  <a:gd name="T33" fmla="*/ 8 h 31"/>
                  <a:gd name="T34" fmla="*/ 17 w 18"/>
                  <a:gd name="T35" fmla="*/ 3 h 31"/>
                  <a:gd name="T36" fmla="*/ 18 w 18"/>
                  <a:gd name="T37" fmla="*/ 2 h 31"/>
                  <a:gd name="T38" fmla="*/ 18 w 18"/>
                  <a:gd name="T39" fmla="*/ 2 h 31"/>
                  <a:gd name="T40" fmla="*/ 12 w 18"/>
                  <a:gd name="T41" fmla="*/ 0 h 31"/>
                  <a:gd name="T42" fmla="*/ 12 w 18"/>
                  <a:gd name="T43" fmla="*/ 1 h 31"/>
                  <a:gd name="T44" fmla="*/ 12 w 18"/>
                  <a:gd name="T45" fmla="*/ 1 h 31"/>
                  <a:gd name="T46" fmla="*/ 12 w 18"/>
                  <a:gd name="T47" fmla="*/ 2 h 31"/>
                  <a:gd name="T48" fmla="*/ 12 w 18"/>
                  <a:gd name="T49" fmla="*/ 3 h 31"/>
                  <a:gd name="T50" fmla="*/ 12 w 18"/>
                  <a:gd name="T51" fmla="*/ 3 h 31"/>
                  <a:gd name="T52" fmla="*/ 13 w 18"/>
                  <a:gd name="T53" fmla="*/ 3 h 31"/>
                  <a:gd name="T54" fmla="*/ 13 w 18"/>
                  <a:gd name="T55" fmla="*/ 3 h 31"/>
                  <a:gd name="T56" fmla="*/ 13 w 18"/>
                  <a:gd name="T57" fmla="*/ 3 h 31"/>
                  <a:gd name="T58" fmla="*/ 13 w 18"/>
                  <a:gd name="T59" fmla="*/ 3 h 31"/>
                  <a:gd name="T60" fmla="*/ 13 w 18"/>
                  <a:gd name="T61" fmla="*/ 3 h 31"/>
                  <a:gd name="T62" fmla="*/ 15 w 18"/>
                  <a:gd name="T63" fmla="*/ 3 h 31"/>
                  <a:gd name="T64" fmla="*/ 15 w 18"/>
                  <a:gd name="T65" fmla="*/ 3 h 31"/>
                  <a:gd name="T66" fmla="*/ 15 w 18"/>
                  <a:gd name="T67" fmla="*/ 3 h 31"/>
                  <a:gd name="T68" fmla="*/ 16 w 18"/>
                  <a:gd name="T69" fmla="*/ 3 h 31"/>
                  <a:gd name="T70" fmla="*/ 17 w 18"/>
                  <a:gd name="T71" fmla="*/ 2 h 31"/>
                  <a:gd name="T72" fmla="*/ 17 w 18"/>
                  <a:gd name="T73" fmla="*/ 2 h 31"/>
                  <a:gd name="T74" fmla="*/ 16 w 18"/>
                  <a:gd name="T75" fmla="*/ 2 h 31"/>
                  <a:gd name="T76" fmla="*/ 16 w 18"/>
                  <a:gd name="T77" fmla="*/ 2 h 31"/>
                  <a:gd name="T78" fmla="*/ 15 w 18"/>
                  <a:gd name="T79" fmla="*/ 2 h 31"/>
                  <a:gd name="T80" fmla="*/ 15 w 18"/>
                  <a:gd name="T81" fmla="*/ 2 h 31"/>
                  <a:gd name="T82" fmla="*/ 14 w 18"/>
                  <a:gd name="T83" fmla="*/ 2 h 31"/>
                  <a:gd name="T84" fmla="*/ 13 w 18"/>
                  <a:gd name="T85" fmla="*/ 2 h 31"/>
                  <a:gd name="T86" fmla="*/ 13 w 18"/>
                  <a:gd name="T87" fmla="*/ 2 h 31"/>
                  <a:gd name="T88" fmla="*/ 13 w 18"/>
                  <a:gd name="T89" fmla="*/ 2 h 31"/>
                  <a:gd name="T90" fmla="*/ 13 w 18"/>
                  <a:gd name="T91" fmla="*/ 2 h 31"/>
                  <a:gd name="T92" fmla="*/ 12 w 18"/>
                  <a:gd name="T93" fmla="*/ 0 h 31"/>
                  <a:gd name="T94" fmla="*/ 12 w 18"/>
                  <a:gd name="T95" fmla="*/ 0 h 31"/>
                  <a:gd name="T96" fmla="*/ 12 w 18"/>
                  <a:gd name="T97" fmla="*/ 0 h 31"/>
                  <a:gd name="T98" fmla="*/ 12 w 18"/>
                  <a:gd name="T9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" h="31">
                    <a:moveTo>
                      <a:pt x="3" y="25"/>
                    </a:moveTo>
                    <a:cubicBezTo>
                      <a:pt x="2" y="27"/>
                      <a:pt x="1" y="29"/>
                      <a:pt x="0" y="31"/>
                    </a:cubicBezTo>
                    <a:cubicBezTo>
                      <a:pt x="0" y="30"/>
                      <a:pt x="2" y="28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moveTo>
                      <a:pt x="9" y="16"/>
                    </a:moveTo>
                    <a:cubicBezTo>
                      <a:pt x="8" y="17"/>
                      <a:pt x="8" y="18"/>
                      <a:pt x="7" y="19"/>
                    </a:cubicBezTo>
                    <a:cubicBezTo>
                      <a:pt x="7" y="19"/>
                      <a:pt x="7" y="19"/>
                      <a:pt x="6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19"/>
                      <a:pt x="8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moveTo>
                      <a:pt x="18" y="2"/>
                    </a:moveTo>
                    <a:cubicBezTo>
                      <a:pt x="18" y="2"/>
                      <a:pt x="18" y="2"/>
                      <a:pt x="17" y="2"/>
                    </a:cubicBezTo>
                    <a:cubicBezTo>
                      <a:pt x="17" y="3"/>
                      <a:pt x="16" y="3"/>
                      <a:pt x="17" y="3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8"/>
                      <a:pt x="15" y="8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6" y="3"/>
                    </a:cubicBezTo>
                    <a:cubicBezTo>
                      <a:pt x="16" y="3"/>
                      <a:pt x="17" y="2"/>
                      <a:pt x="17" y="2"/>
                    </a:cubicBezTo>
                    <a:cubicBezTo>
                      <a:pt x="18" y="2"/>
                      <a:pt x="18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3" name="Freeform 9528"/>
              <p:cNvSpPr>
                <a:spLocks noEditPoints="1"/>
              </p:cNvSpPr>
              <p:nvPr/>
            </p:nvSpPr>
            <p:spPr bwMode="auto">
              <a:xfrm>
                <a:off x="-278" y="3117"/>
                <a:ext cx="26" cy="38"/>
              </a:xfrm>
              <a:custGeom>
                <a:avLst/>
                <a:gdLst>
                  <a:gd name="T0" fmla="*/ 3 w 11"/>
                  <a:gd name="T1" fmla="*/ 11 h 16"/>
                  <a:gd name="T2" fmla="*/ 0 w 11"/>
                  <a:gd name="T3" fmla="*/ 16 h 16"/>
                  <a:gd name="T4" fmla="*/ 0 w 11"/>
                  <a:gd name="T5" fmla="*/ 16 h 16"/>
                  <a:gd name="T6" fmla="*/ 4 w 11"/>
                  <a:gd name="T7" fmla="*/ 11 h 16"/>
                  <a:gd name="T8" fmla="*/ 3 w 11"/>
                  <a:gd name="T9" fmla="*/ 11 h 16"/>
                  <a:gd name="T10" fmla="*/ 10 w 11"/>
                  <a:gd name="T11" fmla="*/ 0 h 16"/>
                  <a:gd name="T12" fmla="*/ 9 w 11"/>
                  <a:gd name="T13" fmla="*/ 1 h 16"/>
                  <a:gd name="T14" fmla="*/ 6 w 11"/>
                  <a:gd name="T15" fmla="*/ 7 h 16"/>
                  <a:gd name="T16" fmla="*/ 6 w 11"/>
                  <a:gd name="T17" fmla="*/ 7 h 16"/>
                  <a:gd name="T18" fmla="*/ 11 w 11"/>
                  <a:gd name="T19" fmla="*/ 0 h 16"/>
                  <a:gd name="T20" fmla="*/ 10 w 11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6">
                    <a:moveTo>
                      <a:pt x="3" y="11"/>
                    </a:moveTo>
                    <a:cubicBezTo>
                      <a:pt x="2" y="13"/>
                      <a:pt x="1" y="15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5"/>
                      <a:pt x="2" y="13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moveTo>
                      <a:pt x="10" y="0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8" y="3"/>
                      <a:pt x="7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5"/>
                      <a:pt x="9" y="2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4" name="Freeform 9529"/>
              <p:cNvSpPr>
                <a:spLocks noEditPoints="1"/>
              </p:cNvSpPr>
              <p:nvPr/>
            </p:nvSpPr>
            <p:spPr bwMode="auto">
              <a:xfrm>
                <a:off x="-349" y="3228"/>
                <a:ext cx="9" cy="17"/>
              </a:xfrm>
              <a:custGeom>
                <a:avLst/>
                <a:gdLst>
                  <a:gd name="T0" fmla="*/ 0 w 4"/>
                  <a:gd name="T1" fmla="*/ 7 h 7"/>
                  <a:gd name="T2" fmla="*/ 0 w 4"/>
                  <a:gd name="T3" fmla="*/ 7 h 7"/>
                  <a:gd name="T4" fmla="*/ 0 w 4"/>
                  <a:gd name="T5" fmla="*/ 7 h 7"/>
                  <a:gd name="T6" fmla="*/ 0 w 4"/>
                  <a:gd name="T7" fmla="*/ 7 h 7"/>
                  <a:gd name="T8" fmla="*/ 0 w 4"/>
                  <a:gd name="T9" fmla="*/ 7 h 7"/>
                  <a:gd name="T10" fmla="*/ 1 w 4"/>
                  <a:gd name="T11" fmla="*/ 6 h 7"/>
                  <a:gd name="T12" fmla="*/ 0 w 4"/>
                  <a:gd name="T13" fmla="*/ 6 h 7"/>
                  <a:gd name="T14" fmla="*/ 1 w 4"/>
                  <a:gd name="T15" fmla="*/ 6 h 7"/>
                  <a:gd name="T16" fmla="*/ 1 w 4"/>
                  <a:gd name="T17" fmla="*/ 6 h 7"/>
                  <a:gd name="T18" fmla="*/ 1 w 4"/>
                  <a:gd name="T19" fmla="*/ 6 h 7"/>
                  <a:gd name="T20" fmla="*/ 2 w 4"/>
                  <a:gd name="T21" fmla="*/ 4 h 7"/>
                  <a:gd name="T22" fmla="*/ 1 w 4"/>
                  <a:gd name="T23" fmla="*/ 5 h 7"/>
                  <a:gd name="T24" fmla="*/ 1 w 4"/>
                  <a:gd name="T25" fmla="*/ 5 h 7"/>
                  <a:gd name="T26" fmla="*/ 2 w 4"/>
                  <a:gd name="T27" fmla="*/ 5 h 7"/>
                  <a:gd name="T28" fmla="*/ 2 w 4"/>
                  <a:gd name="T29" fmla="*/ 4 h 7"/>
                  <a:gd name="T30" fmla="*/ 2 w 4"/>
                  <a:gd name="T31" fmla="*/ 4 h 7"/>
                  <a:gd name="T32" fmla="*/ 3 w 4"/>
                  <a:gd name="T33" fmla="*/ 1 h 7"/>
                  <a:gd name="T34" fmla="*/ 2 w 4"/>
                  <a:gd name="T35" fmla="*/ 3 h 7"/>
                  <a:gd name="T36" fmla="*/ 3 w 4"/>
                  <a:gd name="T37" fmla="*/ 3 h 7"/>
                  <a:gd name="T38" fmla="*/ 3 w 4"/>
                  <a:gd name="T39" fmla="*/ 1 h 7"/>
                  <a:gd name="T40" fmla="*/ 3 w 4"/>
                  <a:gd name="T41" fmla="*/ 1 h 7"/>
                  <a:gd name="T42" fmla="*/ 4 w 4"/>
                  <a:gd name="T43" fmla="*/ 0 h 7"/>
                  <a:gd name="T44" fmla="*/ 4 w 4"/>
                  <a:gd name="T45" fmla="*/ 0 h 7"/>
                  <a:gd name="T46" fmla="*/ 4 w 4"/>
                  <a:gd name="T47" fmla="*/ 0 h 7"/>
                  <a:gd name="T48" fmla="*/ 4 w 4"/>
                  <a:gd name="T4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2" y="4"/>
                    </a:moveTo>
                    <a:cubicBezTo>
                      <a:pt x="2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1"/>
                    </a:moveTo>
                    <a:cubicBezTo>
                      <a:pt x="3" y="2"/>
                      <a:pt x="3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5" name="Freeform 9530"/>
              <p:cNvSpPr>
                <a:spLocks noEditPoints="1"/>
              </p:cNvSpPr>
              <p:nvPr/>
            </p:nvSpPr>
            <p:spPr bwMode="auto">
              <a:xfrm>
                <a:off x="-349" y="324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6" name="Freeform 9531"/>
              <p:cNvSpPr>
                <a:spLocks noEditPoints="1"/>
              </p:cNvSpPr>
              <p:nvPr/>
            </p:nvSpPr>
            <p:spPr bwMode="auto">
              <a:xfrm>
                <a:off x="-354" y="3247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2 h 2"/>
                  <a:gd name="T4" fmla="*/ 0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  <a:gd name="T10" fmla="*/ 2 w 2"/>
                  <a:gd name="T11" fmla="*/ 0 h 2"/>
                  <a:gd name="T12" fmla="*/ 1 w 2"/>
                  <a:gd name="T13" fmla="*/ 1 h 2"/>
                  <a:gd name="T14" fmla="*/ 1 w 2"/>
                  <a:gd name="T15" fmla="*/ 1 h 2"/>
                  <a:gd name="T16" fmla="*/ 2 w 2"/>
                  <a:gd name="T17" fmla="*/ 0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7" name="Freeform 9532"/>
              <p:cNvSpPr/>
              <p:nvPr/>
            </p:nvSpPr>
            <p:spPr bwMode="auto">
              <a:xfrm>
                <a:off x="-354" y="325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8" name="Freeform 9533"/>
              <p:cNvSpPr>
                <a:spLocks noEditPoints="1"/>
              </p:cNvSpPr>
              <p:nvPr/>
            </p:nvSpPr>
            <p:spPr bwMode="auto">
              <a:xfrm>
                <a:off x="-352" y="3228"/>
                <a:ext cx="12" cy="22"/>
              </a:xfrm>
              <a:custGeom>
                <a:avLst/>
                <a:gdLst>
                  <a:gd name="T0" fmla="*/ 0 w 5"/>
                  <a:gd name="T1" fmla="*/ 9 h 9"/>
                  <a:gd name="T2" fmla="*/ 0 w 5"/>
                  <a:gd name="T3" fmla="*/ 9 h 9"/>
                  <a:gd name="T4" fmla="*/ 0 w 5"/>
                  <a:gd name="T5" fmla="*/ 9 h 9"/>
                  <a:gd name="T6" fmla="*/ 0 w 5"/>
                  <a:gd name="T7" fmla="*/ 9 h 9"/>
                  <a:gd name="T8" fmla="*/ 0 w 5"/>
                  <a:gd name="T9" fmla="*/ 9 h 9"/>
                  <a:gd name="T10" fmla="*/ 1 w 5"/>
                  <a:gd name="T11" fmla="*/ 7 h 9"/>
                  <a:gd name="T12" fmla="*/ 1 w 5"/>
                  <a:gd name="T13" fmla="*/ 8 h 9"/>
                  <a:gd name="T14" fmla="*/ 1 w 5"/>
                  <a:gd name="T15" fmla="*/ 8 h 9"/>
                  <a:gd name="T16" fmla="*/ 1 w 5"/>
                  <a:gd name="T17" fmla="*/ 7 h 9"/>
                  <a:gd name="T18" fmla="*/ 1 w 5"/>
                  <a:gd name="T19" fmla="*/ 7 h 9"/>
                  <a:gd name="T20" fmla="*/ 3 w 5"/>
                  <a:gd name="T21" fmla="*/ 3 h 9"/>
                  <a:gd name="T22" fmla="*/ 3 w 5"/>
                  <a:gd name="T23" fmla="*/ 4 h 9"/>
                  <a:gd name="T24" fmla="*/ 3 w 5"/>
                  <a:gd name="T25" fmla="*/ 4 h 9"/>
                  <a:gd name="T26" fmla="*/ 4 w 5"/>
                  <a:gd name="T27" fmla="*/ 3 h 9"/>
                  <a:gd name="T28" fmla="*/ 3 w 5"/>
                  <a:gd name="T29" fmla="*/ 3 h 9"/>
                  <a:gd name="T30" fmla="*/ 5 w 5"/>
                  <a:gd name="T31" fmla="*/ 0 h 9"/>
                  <a:gd name="T32" fmla="*/ 4 w 5"/>
                  <a:gd name="T33" fmla="*/ 1 h 9"/>
                  <a:gd name="T34" fmla="*/ 4 w 5"/>
                  <a:gd name="T35" fmla="*/ 1 h 9"/>
                  <a:gd name="T36" fmla="*/ 5 w 5"/>
                  <a:gd name="T37" fmla="*/ 0 h 9"/>
                  <a:gd name="T38" fmla="*/ 5 w 5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1" y="7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5" y="0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9" name="Freeform 9534"/>
              <p:cNvSpPr>
                <a:spLocks noEditPoints="1"/>
              </p:cNvSpPr>
              <p:nvPr/>
            </p:nvSpPr>
            <p:spPr bwMode="auto">
              <a:xfrm>
                <a:off x="-548" y="3488"/>
                <a:ext cx="57" cy="94"/>
              </a:xfrm>
              <a:custGeom>
                <a:avLst/>
                <a:gdLst>
                  <a:gd name="T0" fmla="*/ 1 w 24"/>
                  <a:gd name="T1" fmla="*/ 40 h 40"/>
                  <a:gd name="T2" fmla="*/ 0 w 24"/>
                  <a:gd name="T3" fmla="*/ 40 h 40"/>
                  <a:gd name="T4" fmla="*/ 1 w 24"/>
                  <a:gd name="T5" fmla="*/ 40 h 40"/>
                  <a:gd name="T6" fmla="*/ 1 w 24"/>
                  <a:gd name="T7" fmla="*/ 40 h 40"/>
                  <a:gd name="T8" fmla="*/ 1 w 24"/>
                  <a:gd name="T9" fmla="*/ 40 h 40"/>
                  <a:gd name="T10" fmla="*/ 1 w 24"/>
                  <a:gd name="T11" fmla="*/ 40 h 40"/>
                  <a:gd name="T12" fmla="*/ 5 w 24"/>
                  <a:gd name="T13" fmla="*/ 33 h 40"/>
                  <a:gd name="T14" fmla="*/ 4 w 24"/>
                  <a:gd name="T15" fmla="*/ 35 h 40"/>
                  <a:gd name="T16" fmla="*/ 4 w 24"/>
                  <a:gd name="T17" fmla="*/ 35 h 40"/>
                  <a:gd name="T18" fmla="*/ 5 w 24"/>
                  <a:gd name="T19" fmla="*/ 33 h 40"/>
                  <a:gd name="T20" fmla="*/ 5 w 24"/>
                  <a:gd name="T21" fmla="*/ 33 h 40"/>
                  <a:gd name="T22" fmla="*/ 5 w 24"/>
                  <a:gd name="T23" fmla="*/ 32 h 40"/>
                  <a:gd name="T24" fmla="*/ 5 w 24"/>
                  <a:gd name="T25" fmla="*/ 33 h 40"/>
                  <a:gd name="T26" fmla="*/ 5 w 24"/>
                  <a:gd name="T27" fmla="*/ 33 h 40"/>
                  <a:gd name="T28" fmla="*/ 5 w 24"/>
                  <a:gd name="T29" fmla="*/ 32 h 40"/>
                  <a:gd name="T30" fmla="*/ 5 w 24"/>
                  <a:gd name="T31" fmla="*/ 32 h 40"/>
                  <a:gd name="T32" fmla="*/ 7 w 24"/>
                  <a:gd name="T33" fmla="*/ 30 h 40"/>
                  <a:gd name="T34" fmla="*/ 5 w 24"/>
                  <a:gd name="T35" fmla="*/ 32 h 40"/>
                  <a:gd name="T36" fmla="*/ 5 w 24"/>
                  <a:gd name="T37" fmla="*/ 32 h 40"/>
                  <a:gd name="T38" fmla="*/ 7 w 24"/>
                  <a:gd name="T39" fmla="*/ 30 h 40"/>
                  <a:gd name="T40" fmla="*/ 7 w 24"/>
                  <a:gd name="T41" fmla="*/ 30 h 40"/>
                  <a:gd name="T42" fmla="*/ 13 w 24"/>
                  <a:gd name="T43" fmla="*/ 19 h 40"/>
                  <a:gd name="T44" fmla="*/ 12 w 24"/>
                  <a:gd name="T45" fmla="*/ 21 h 40"/>
                  <a:gd name="T46" fmla="*/ 12 w 24"/>
                  <a:gd name="T47" fmla="*/ 21 h 40"/>
                  <a:gd name="T48" fmla="*/ 13 w 24"/>
                  <a:gd name="T49" fmla="*/ 19 h 40"/>
                  <a:gd name="T50" fmla="*/ 13 w 24"/>
                  <a:gd name="T51" fmla="*/ 19 h 40"/>
                  <a:gd name="T52" fmla="*/ 24 w 24"/>
                  <a:gd name="T53" fmla="*/ 0 h 40"/>
                  <a:gd name="T54" fmla="*/ 20 w 24"/>
                  <a:gd name="T55" fmla="*/ 7 h 40"/>
                  <a:gd name="T56" fmla="*/ 20 w 24"/>
                  <a:gd name="T57" fmla="*/ 7 h 40"/>
                  <a:gd name="T58" fmla="*/ 24 w 24"/>
                  <a:gd name="T59" fmla="*/ 0 h 40"/>
                  <a:gd name="T60" fmla="*/ 24 w 24"/>
                  <a:gd name="T6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" h="40">
                    <a:moveTo>
                      <a:pt x="1" y="40"/>
                    </a:moveTo>
                    <a:cubicBezTo>
                      <a:pt x="1" y="40"/>
                      <a:pt x="1" y="40"/>
                      <a:pt x="0" y="40"/>
                    </a:cubicBezTo>
                    <a:cubicBezTo>
                      <a:pt x="0" y="40"/>
                      <a:pt x="1" y="40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moveTo>
                      <a:pt x="5" y="33"/>
                    </a:moveTo>
                    <a:cubicBezTo>
                      <a:pt x="5" y="34"/>
                      <a:pt x="4" y="34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4"/>
                      <a:pt x="5" y="34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moveTo>
                      <a:pt x="5" y="32"/>
                    </a:moveTo>
                    <a:cubicBezTo>
                      <a:pt x="5" y="32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moveTo>
                      <a:pt x="7" y="30"/>
                    </a:moveTo>
                    <a:cubicBezTo>
                      <a:pt x="6" y="31"/>
                      <a:pt x="6" y="31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2"/>
                      <a:pt x="6" y="31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moveTo>
                      <a:pt x="13" y="19"/>
                    </a:moveTo>
                    <a:cubicBezTo>
                      <a:pt x="13" y="20"/>
                      <a:pt x="12" y="20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3" y="20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moveTo>
                      <a:pt x="24" y="0"/>
                    </a:moveTo>
                    <a:cubicBezTo>
                      <a:pt x="23" y="3"/>
                      <a:pt x="21" y="5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5"/>
                      <a:pt x="23" y="3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0" name="Freeform 9535"/>
              <p:cNvSpPr>
                <a:spLocks noEditPoints="1"/>
              </p:cNvSpPr>
              <p:nvPr/>
            </p:nvSpPr>
            <p:spPr bwMode="auto">
              <a:xfrm>
                <a:off x="-550" y="3483"/>
                <a:ext cx="64" cy="107"/>
              </a:xfrm>
              <a:custGeom>
                <a:avLst/>
                <a:gdLst>
                  <a:gd name="T0" fmla="*/ 1 w 27"/>
                  <a:gd name="T1" fmla="*/ 42 h 45"/>
                  <a:gd name="T2" fmla="*/ 0 w 27"/>
                  <a:gd name="T3" fmla="*/ 45 h 45"/>
                  <a:gd name="T4" fmla="*/ 2 w 27"/>
                  <a:gd name="T5" fmla="*/ 42 h 45"/>
                  <a:gd name="T6" fmla="*/ 1 w 27"/>
                  <a:gd name="T7" fmla="*/ 42 h 45"/>
                  <a:gd name="T8" fmla="*/ 5 w 27"/>
                  <a:gd name="T9" fmla="*/ 37 h 45"/>
                  <a:gd name="T10" fmla="*/ 2 w 27"/>
                  <a:gd name="T11" fmla="*/ 42 h 45"/>
                  <a:gd name="T12" fmla="*/ 2 w 27"/>
                  <a:gd name="T13" fmla="*/ 42 h 45"/>
                  <a:gd name="T14" fmla="*/ 5 w 27"/>
                  <a:gd name="T15" fmla="*/ 37 h 45"/>
                  <a:gd name="T16" fmla="*/ 5 w 27"/>
                  <a:gd name="T17" fmla="*/ 37 h 45"/>
                  <a:gd name="T18" fmla="*/ 6 w 27"/>
                  <a:gd name="T19" fmla="*/ 35 h 45"/>
                  <a:gd name="T20" fmla="*/ 6 w 27"/>
                  <a:gd name="T21" fmla="*/ 35 h 45"/>
                  <a:gd name="T22" fmla="*/ 6 w 27"/>
                  <a:gd name="T23" fmla="*/ 35 h 45"/>
                  <a:gd name="T24" fmla="*/ 6 w 27"/>
                  <a:gd name="T25" fmla="*/ 35 h 45"/>
                  <a:gd name="T26" fmla="*/ 6 w 27"/>
                  <a:gd name="T27" fmla="*/ 35 h 45"/>
                  <a:gd name="T28" fmla="*/ 6 w 27"/>
                  <a:gd name="T29" fmla="*/ 34 h 45"/>
                  <a:gd name="T30" fmla="*/ 6 w 27"/>
                  <a:gd name="T31" fmla="*/ 34 h 45"/>
                  <a:gd name="T32" fmla="*/ 6 w 27"/>
                  <a:gd name="T33" fmla="*/ 34 h 45"/>
                  <a:gd name="T34" fmla="*/ 6 w 27"/>
                  <a:gd name="T35" fmla="*/ 34 h 45"/>
                  <a:gd name="T36" fmla="*/ 6 w 27"/>
                  <a:gd name="T37" fmla="*/ 34 h 45"/>
                  <a:gd name="T38" fmla="*/ 13 w 27"/>
                  <a:gd name="T39" fmla="*/ 23 h 45"/>
                  <a:gd name="T40" fmla="*/ 8 w 27"/>
                  <a:gd name="T41" fmla="*/ 32 h 45"/>
                  <a:gd name="T42" fmla="*/ 8 w 27"/>
                  <a:gd name="T43" fmla="*/ 32 h 45"/>
                  <a:gd name="T44" fmla="*/ 13 w 27"/>
                  <a:gd name="T45" fmla="*/ 23 h 45"/>
                  <a:gd name="T46" fmla="*/ 13 w 27"/>
                  <a:gd name="T47" fmla="*/ 23 h 45"/>
                  <a:gd name="T48" fmla="*/ 21 w 27"/>
                  <a:gd name="T49" fmla="*/ 9 h 45"/>
                  <a:gd name="T50" fmla="*/ 14 w 27"/>
                  <a:gd name="T51" fmla="*/ 21 h 45"/>
                  <a:gd name="T52" fmla="*/ 14 w 27"/>
                  <a:gd name="T53" fmla="*/ 21 h 45"/>
                  <a:gd name="T54" fmla="*/ 21 w 27"/>
                  <a:gd name="T55" fmla="*/ 9 h 45"/>
                  <a:gd name="T56" fmla="*/ 21 w 27"/>
                  <a:gd name="T57" fmla="*/ 9 h 45"/>
                  <a:gd name="T58" fmla="*/ 27 w 27"/>
                  <a:gd name="T59" fmla="*/ 0 h 45"/>
                  <a:gd name="T60" fmla="*/ 26 w 27"/>
                  <a:gd name="T61" fmla="*/ 1 h 45"/>
                  <a:gd name="T62" fmla="*/ 25 w 27"/>
                  <a:gd name="T63" fmla="*/ 2 h 45"/>
                  <a:gd name="T64" fmla="*/ 25 w 27"/>
                  <a:gd name="T65" fmla="*/ 2 h 45"/>
                  <a:gd name="T66" fmla="*/ 27 w 27"/>
                  <a:gd name="T6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45">
                    <a:moveTo>
                      <a:pt x="1" y="42"/>
                    </a:moveTo>
                    <a:cubicBezTo>
                      <a:pt x="1" y="43"/>
                      <a:pt x="0" y="44"/>
                      <a:pt x="0" y="45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1" y="42"/>
                      <a:pt x="1" y="42"/>
                    </a:cubicBezTo>
                    <a:moveTo>
                      <a:pt x="5" y="37"/>
                    </a:moveTo>
                    <a:cubicBezTo>
                      <a:pt x="4" y="38"/>
                      <a:pt x="3" y="40"/>
                      <a:pt x="2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3" y="40"/>
                      <a:pt x="4" y="38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moveTo>
                      <a:pt x="6" y="34"/>
                    </a:move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moveTo>
                      <a:pt x="13" y="23"/>
                    </a:moveTo>
                    <a:cubicBezTo>
                      <a:pt x="11" y="26"/>
                      <a:pt x="9" y="29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29"/>
                      <a:pt x="11" y="26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moveTo>
                      <a:pt x="21" y="9"/>
                    </a:moveTo>
                    <a:cubicBezTo>
                      <a:pt x="19" y="13"/>
                      <a:pt x="16" y="17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6" y="17"/>
                      <a:pt x="19" y="13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27" y="0"/>
                    </a:moveTo>
                    <a:cubicBezTo>
                      <a:pt x="26" y="0"/>
                      <a:pt x="26" y="1"/>
                      <a:pt x="26" y="1"/>
                    </a:cubicBezTo>
                    <a:cubicBezTo>
                      <a:pt x="26" y="1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1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1" name="Freeform 9536"/>
              <p:cNvSpPr>
                <a:spLocks noEditPoints="1"/>
              </p:cNvSpPr>
              <p:nvPr/>
            </p:nvSpPr>
            <p:spPr bwMode="auto">
              <a:xfrm>
                <a:off x="-611" y="3663"/>
                <a:ext cx="18" cy="30"/>
              </a:xfrm>
              <a:custGeom>
                <a:avLst/>
                <a:gdLst>
                  <a:gd name="T0" fmla="*/ 1 w 8"/>
                  <a:gd name="T1" fmla="*/ 11 h 13"/>
                  <a:gd name="T2" fmla="*/ 0 w 8"/>
                  <a:gd name="T3" fmla="*/ 13 h 13"/>
                  <a:gd name="T4" fmla="*/ 1 w 8"/>
                  <a:gd name="T5" fmla="*/ 11 h 13"/>
                  <a:gd name="T6" fmla="*/ 1 w 8"/>
                  <a:gd name="T7" fmla="*/ 11 h 13"/>
                  <a:gd name="T8" fmla="*/ 7 w 8"/>
                  <a:gd name="T9" fmla="*/ 1 h 13"/>
                  <a:gd name="T10" fmla="*/ 3 w 8"/>
                  <a:gd name="T11" fmla="*/ 8 h 13"/>
                  <a:gd name="T12" fmla="*/ 3 w 8"/>
                  <a:gd name="T13" fmla="*/ 8 h 13"/>
                  <a:gd name="T14" fmla="*/ 7 w 8"/>
                  <a:gd name="T15" fmla="*/ 1 h 13"/>
                  <a:gd name="T16" fmla="*/ 7 w 8"/>
                  <a:gd name="T17" fmla="*/ 1 h 13"/>
                  <a:gd name="T18" fmla="*/ 8 w 8"/>
                  <a:gd name="T19" fmla="*/ 0 h 13"/>
                  <a:gd name="T20" fmla="*/ 7 w 8"/>
                  <a:gd name="T21" fmla="*/ 1 h 13"/>
                  <a:gd name="T22" fmla="*/ 7 w 8"/>
                  <a:gd name="T23" fmla="*/ 1 h 13"/>
                  <a:gd name="T24" fmla="*/ 8 w 8"/>
                  <a:gd name="T25" fmla="*/ 0 h 13"/>
                  <a:gd name="T26" fmla="*/ 8 w 8"/>
                  <a:gd name="T2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3">
                    <a:moveTo>
                      <a:pt x="1" y="11"/>
                    </a:moveTo>
                    <a:cubicBezTo>
                      <a:pt x="1" y="12"/>
                      <a:pt x="0" y="12"/>
                      <a:pt x="0" y="13"/>
                    </a:cubicBezTo>
                    <a:cubicBezTo>
                      <a:pt x="0" y="12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7" y="1"/>
                    </a:moveTo>
                    <a:cubicBezTo>
                      <a:pt x="6" y="3"/>
                      <a:pt x="4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6" y="3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moveTo>
                      <a:pt x="8" y="0"/>
                    </a:moveTo>
                    <a:cubicBezTo>
                      <a:pt x="8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2" name="Freeform 9537"/>
              <p:cNvSpPr>
                <a:spLocks noEditPoints="1"/>
              </p:cNvSpPr>
              <p:nvPr/>
            </p:nvSpPr>
            <p:spPr bwMode="auto">
              <a:xfrm>
                <a:off x="-609" y="3660"/>
                <a:ext cx="16" cy="29"/>
              </a:xfrm>
              <a:custGeom>
                <a:avLst/>
                <a:gdLst>
                  <a:gd name="T0" fmla="*/ 2 w 7"/>
                  <a:gd name="T1" fmla="*/ 9 h 12"/>
                  <a:gd name="T2" fmla="*/ 0 w 7"/>
                  <a:gd name="T3" fmla="*/ 12 h 12"/>
                  <a:gd name="T4" fmla="*/ 0 w 7"/>
                  <a:gd name="T5" fmla="*/ 12 h 12"/>
                  <a:gd name="T6" fmla="*/ 2 w 7"/>
                  <a:gd name="T7" fmla="*/ 9 h 12"/>
                  <a:gd name="T8" fmla="*/ 2 w 7"/>
                  <a:gd name="T9" fmla="*/ 9 h 12"/>
                  <a:gd name="T10" fmla="*/ 6 w 7"/>
                  <a:gd name="T11" fmla="*/ 2 h 12"/>
                  <a:gd name="T12" fmla="*/ 6 w 7"/>
                  <a:gd name="T13" fmla="*/ 2 h 12"/>
                  <a:gd name="T14" fmla="*/ 6 w 7"/>
                  <a:gd name="T15" fmla="*/ 2 h 12"/>
                  <a:gd name="T16" fmla="*/ 6 w 7"/>
                  <a:gd name="T17" fmla="*/ 2 h 12"/>
                  <a:gd name="T18" fmla="*/ 6 w 7"/>
                  <a:gd name="T19" fmla="*/ 2 h 12"/>
                  <a:gd name="T20" fmla="*/ 6 w 7"/>
                  <a:gd name="T21" fmla="*/ 2 h 12"/>
                  <a:gd name="T22" fmla="*/ 7 w 7"/>
                  <a:gd name="T23" fmla="*/ 0 h 12"/>
                  <a:gd name="T24" fmla="*/ 7 w 7"/>
                  <a:gd name="T25" fmla="*/ 1 h 12"/>
                  <a:gd name="T26" fmla="*/ 7 w 7"/>
                  <a:gd name="T27" fmla="*/ 1 h 12"/>
                  <a:gd name="T28" fmla="*/ 7 w 7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2">
                    <a:moveTo>
                      <a:pt x="2" y="9"/>
                    </a:moveTo>
                    <a:cubicBezTo>
                      <a:pt x="1" y="10"/>
                      <a:pt x="1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7" y="0"/>
                    </a:move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3" name="Freeform 9538"/>
              <p:cNvSpPr>
                <a:spLocks noEditPoints="1"/>
              </p:cNvSpPr>
              <p:nvPr/>
            </p:nvSpPr>
            <p:spPr bwMode="auto">
              <a:xfrm>
                <a:off x="-739" y="3693"/>
                <a:ext cx="135" cy="239"/>
              </a:xfrm>
              <a:custGeom>
                <a:avLst/>
                <a:gdLst>
                  <a:gd name="T0" fmla="*/ 2 w 57"/>
                  <a:gd name="T1" fmla="*/ 101 h 101"/>
                  <a:gd name="T2" fmla="*/ 9 w 57"/>
                  <a:gd name="T3" fmla="*/ 97 h 101"/>
                  <a:gd name="T4" fmla="*/ 1 w 57"/>
                  <a:gd name="T5" fmla="*/ 95 h 101"/>
                  <a:gd name="T6" fmla="*/ 10 w 57"/>
                  <a:gd name="T7" fmla="*/ 94 h 101"/>
                  <a:gd name="T8" fmla="*/ 12 w 57"/>
                  <a:gd name="T9" fmla="*/ 93 h 101"/>
                  <a:gd name="T10" fmla="*/ 16 w 57"/>
                  <a:gd name="T11" fmla="*/ 85 h 101"/>
                  <a:gd name="T12" fmla="*/ 17 w 57"/>
                  <a:gd name="T13" fmla="*/ 85 h 101"/>
                  <a:gd name="T14" fmla="*/ 5 w 57"/>
                  <a:gd name="T15" fmla="*/ 84 h 101"/>
                  <a:gd name="T16" fmla="*/ 1 w 57"/>
                  <a:gd name="T17" fmla="*/ 95 h 101"/>
                  <a:gd name="T18" fmla="*/ 5 w 57"/>
                  <a:gd name="T19" fmla="*/ 84 h 101"/>
                  <a:gd name="T20" fmla="*/ 6 w 57"/>
                  <a:gd name="T21" fmla="*/ 84 h 101"/>
                  <a:gd name="T22" fmla="*/ 8 w 57"/>
                  <a:gd name="T23" fmla="*/ 80 h 101"/>
                  <a:gd name="T24" fmla="*/ 16 w 57"/>
                  <a:gd name="T25" fmla="*/ 85 h 101"/>
                  <a:gd name="T26" fmla="*/ 22 w 57"/>
                  <a:gd name="T27" fmla="*/ 76 h 101"/>
                  <a:gd name="T28" fmla="*/ 23 w 57"/>
                  <a:gd name="T29" fmla="*/ 75 h 101"/>
                  <a:gd name="T30" fmla="*/ 12 w 57"/>
                  <a:gd name="T31" fmla="*/ 71 h 101"/>
                  <a:gd name="T32" fmla="*/ 13 w 57"/>
                  <a:gd name="T33" fmla="*/ 72 h 101"/>
                  <a:gd name="T34" fmla="*/ 13 w 57"/>
                  <a:gd name="T35" fmla="*/ 71 h 101"/>
                  <a:gd name="T36" fmla="*/ 15 w 57"/>
                  <a:gd name="T37" fmla="*/ 67 h 101"/>
                  <a:gd name="T38" fmla="*/ 24 w 57"/>
                  <a:gd name="T39" fmla="*/ 73 h 101"/>
                  <a:gd name="T40" fmla="*/ 19 w 57"/>
                  <a:gd name="T41" fmla="*/ 59 h 101"/>
                  <a:gd name="T42" fmla="*/ 17 w 57"/>
                  <a:gd name="T43" fmla="*/ 64 h 101"/>
                  <a:gd name="T44" fmla="*/ 32 w 57"/>
                  <a:gd name="T45" fmla="*/ 59 h 101"/>
                  <a:gd name="T46" fmla="*/ 33 w 57"/>
                  <a:gd name="T47" fmla="*/ 59 h 101"/>
                  <a:gd name="T48" fmla="*/ 32 w 57"/>
                  <a:gd name="T49" fmla="*/ 58 h 101"/>
                  <a:gd name="T50" fmla="*/ 35 w 57"/>
                  <a:gd name="T51" fmla="*/ 55 h 101"/>
                  <a:gd name="T52" fmla="*/ 20 w 57"/>
                  <a:gd name="T53" fmla="*/ 59 h 101"/>
                  <a:gd name="T54" fmla="*/ 38 w 57"/>
                  <a:gd name="T55" fmla="*/ 50 h 101"/>
                  <a:gd name="T56" fmla="*/ 38 w 57"/>
                  <a:gd name="T57" fmla="*/ 50 h 101"/>
                  <a:gd name="T58" fmla="*/ 25 w 57"/>
                  <a:gd name="T59" fmla="*/ 49 h 101"/>
                  <a:gd name="T60" fmla="*/ 25 w 57"/>
                  <a:gd name="T61" fmla="*/ 50 h 101"/>
                  <a:gd name="T62" fmla="*/ 39 w 57"/>
                  <a:gd name="T63" fmla="*/ 49 h 101"/>
                  <a:gd name="T64" fmla="*/ 41 w 57"/>
                  <a:gd name="T65" fmla="*/ 45 h 101"/>
                  <a:gd name="T66" fmla="*/ 26 w 57"/>
                  <a:gd name="T67" fmla="*/ 48 h 101"/>
                  <a:gd name="T68" fmla="*/ 43 w 57"/>
                  <a:gd name="T69" fmla="*/ 42 h 101"/>
                  <a:gd name="T70" fmla="*/ 43 w 57"/>
                  <a:gd name="T71" fmla="*/ 42 h 101"/>
                  <a:gd name="T72" fmla="*/ 29 w 57"/>
                  <a:gd name="T73" fmla="*/ 42 h 101"/>
                  <a:gd name="T74" fmla="*/ 31 w 57"/>
                  <a:gd name="T75" fmla="*/ 39 h 101"/>
                  <a:gd name="T76" fmla="*/ 45 w 57"/>
                  <a:gd name="T77" fmla="*/ 39 h 101"/>
                  <a:gd name="T78" fmla="*/ 33 w 57"/>
                  <a:gd name="T79" fmla="*/ 36 h 101"/>
                  <a:gd name="T80" fmla="*/ 33 w 57"/>
                  <a:gd name="T81" fmla="*/ 36 h 101"/>
                  <a:gd name="T82" fmla="*/ 46 w 57"/>
                  <a:gd name="T83" fmla="*/ 36 h 101"/>
                  <a:gd name="T84" fmla="*/ 46 w 57"/>
                  <a:gd name="T85" fmla="*/ 36 h 101"/>
                  <a:gd name="T86" fmla="*/ 35 w 57"/>
                  <a:gd name="T87" fmla="*/ 33 h 101"/>
                  <a:gd name="T88" fmla="*/ 36 w 57"/>
                  <a:gd name="T89" fmla="*/ 30 h 101"/>
                  <a:gd name="T90" fmla="*/ 36 w 57"/>
                  <a:gd name="T91" fmla="*/ 30 h 101"/>
                  <a:gd name="T92" fmla="*/ 49 w 57"/>
                  <a:gd name="T93" fmla="*/ 32 h 101"/>
                  <a:gd name="T94" fmla="*/ 53 w 57"/>
                  <a:gd name="T95" fmla="*/ 25 h 101"/>
                  <a:gd name="T96" fmla="*/ 53 w 57"/>
                  <a:gd name="T97" fmla="*/ 24 h 101"/>
                  <a:gd name="T98" fmla="*/ 43 w 57"/>
                  <a:gd name="T99" fmla="*/ 19 h 101"/>
                  <a:gd name="T100" fmla="*/ 39 w 57"/>
                  <a:gd name="T101" fmla="*/ 26 h 101"/>
                  <a:gd name="T102" fmla="*/ 57 w 57"/>
                  <a:gd name="T103" fmla="*/ 17 h 101"/>
                  <a:gd name="T104" fmla="*/ 57 w 57"/>
                  <a:gd name="T105" fmla="*/ 17 h 101"/>
                  <a:gd name="T106" fmla="*/ 44 w 57"/>
                  <a:gd name="T107" fmla="*/ 16 h 101"/>
                  <a:gd name="T108" fmla="*/ 47 w 57"/>
                  <a:gd name="T109" fmla="*/ 11 h 101"/>
                  <a:gd name="T110" fmla="*/ 50 w 57"/>
                  <a:gd name="T111" fmla="*/ 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7" h="101">
                    <a:moveTo>
                      <a:pt x="0" y="95"/>
                    </a:moveTo>
                    <a:cubicBezTo>
                      <a:pt x="0" y="96"/>
                      <a:pt x="0" y="97"/>
                      <a:pt x="0" y="99"/>
                    </a:cubicBezTo>
                    <a:cubicBezTo>
                      <a:pt x="0" y="101"/>
                      <a:pt x="1" y="101"/>
                      <a:pt x="2" y="101"/>
                    </a:cubicBezTo>
                    <a:cubicBezTo>
                      <a:pt x="3" y="101"/>
                      <a:pt x="4" y="101"/>
                      <a:pt x="5" y="101"/>
                    </a:cubicBezTo>
                    <a:cubicBezTo>
                      <a:pt x="6" y="100"/>
                      <a:pt x="6" y="99"/>
                      <a:pt x="7" y="99"/>
                    </a:cubicBezTo>
                    <a:cubicBezTo>
                      <a:pt x="8" y="98"/>
                      <a:pt x="8" y="97"/>
                      <a:pt x="9" y="97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7" y="98"/>
                      <a:pt x="6" y="99"/>
                      <a:pt x="2" y="101"/>
                    </a:cubicBezTo>
                    <a:cubicBezTo>
                      <a:pt x="1" y="98"/>
                      <a:pt x="1" y="97"/>
                      <a:pt x="1" y="95"/>
                    </a:cubicBezTo>
                    <a:cubicBezTo>
                      <a:pt x="0" y="95"/>
                      <a:pt x="0" y="95"/>
                      <a:pt x="0" y="95"/>
                    </a:cubicBezTo>
                    <a:moveTo>
                      <a:pt x="14" y="87"/>
                    </a:moveTo>
                    <a:cubicBezTo>
                      <a:pt x="13" y="89"/>
                      <a:pt x="11" y="92"/>
                      <a:pt x="10" y="94"/>
                    </a:cubicBezTo>
                    <a:cubicBezTo>
                      <a:pt x="9" y="95"/>
                      <a:pt x="8" y="96"/>
                      <a:pt x="8" y="96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10" y="95"/>
                      <a:pt x="11" y="94"/>
                      <a:pt x="12" y="93"/>
                    </a:cubicBezTo>
                    <a:cubicBezTo>
                      <a:pt x="13" y="91"/>
                      <a:pt x="14" y="89"/>
                      <a:pt x="15" y="87"/>
                    </a:cubicBezTo>
                    <a:cubicBezTo>
                      <a:pt x="15" y="87"/>
                      <a:pt x="15" y="87"/>
                      <a:pt x="14" y="87"/>
                    </a:cubicBezTo>
                    <a:moveTo>
                      <a:pt x="16" y="85"/>
                    </a:moveTo>
                    <a:cubicBezTo>
                      <a:pt x="15" y="85"/>
                      <a:pt x="15" y="86"/>
                      <a:pt x="15" y="87"/>
                    </a:cubicBezTo>
                    <a:cubicBezTo>
                      <a:pt x="15" y="87"/>
                      <a:pt x="15" y="87"/>
                      <a:pt x="15" y="87"/>
                    </a:cubicBezTo>
                    <a:cubicBezTo>
                      <a:pt x="16" y="86"/>
                      <a:pt x="16" y="86"/>
                      <a:pt x="17" y="85"/>
                    </a:cubicBezTo>
                    <a:cubicBezTo>
                      <a:pt x="16" y="85"/>
                      <a:pt x="16" y="85"/>
                      <a:pt x="16" y="85"/>
                    </a:cubicBezTo>
                    <a:cubicBezTo>
                      <a:pt x="16" y="85"/>
                      <a:pt x="16" y="85"/>
                      <a:pt x="16" y="85"/>
                    </a:cubicBezTo>
                    <a:moveTo>
                      <a:pt x="5" y="84"/>
                    </a:moveTo>
                    <a:cubicBezTo>
                      <a:pt x="4" y="87"/>
                      <a:pt x="2" y="90"/>
                      <a:pt x="1" y="94"/>
                    </a:cubicBezTo>
                    <a:cubicBezTo>
                      <a:pt x="1" y="95"/>
                      <a:pt x="0" y="95"/>
                      <a:pt x="0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3"/>
                      <a:pt x="3" y="93"/>
                      <a:pt x="3" y="91"/>
                    </a:cubicBezTo>
                    <a:cubicBezTo>
                      <a:pt x="4" y="89"/>
                      <a:pt x="5" y="86"/>
                      <a:pt x="6" y="84"/>
                    </a:cubicBezTo>
                    <a:cubicBezTo>
                      <a:pt x="6" y="84"/>
                      <a:pt x="6" y="84"/>
                      <a:pt x="5" y="84"/>
                    </a:cubicBezTo>
                    <a:moveTo>
                      <a:pt x="8" y="80"/>
                    </a:moveTo>
                    <a:cubicBezTo>
                      <a:pt x="7" y="80"/>
                      <a:pt x="7" y="81"/>
                      <a:pt x="7" y="82"/>
                    </a:cubicBezTo>
                    <a:cubicBezTo>
                      <a:pt x="6" y="83"/>
                      <a:pt x="6" y="83"/>
                      <a:pt x="6" y="8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7" y="83"/>
                      <a:pt x="8" y="81"/>
                      <a:pt x="8" y="80"/>
                    </a:cubicBezTo>
                    <a:cubicBezTo>
                      <a:pt x="8" y="80"/>
                      <a:pt x="8" y="80"/>
                      <a:pt x="8" y="80"/>
                    </a:cubicBezTo>
                    <a:moveTo>
                      <a:pt x="22" y="76"/>
                    </a:moveTo>
                    <a:cubicBezTo>
                      <a:pt x="21" y="77"/>
                      <a:pt x="20" y="78"/>
                      <a:pt x="19" y="80"/>
                    </a:cubicBezTo>
                    <a:cubicBezTo>
                      <a:pt x="18" y="82"/>
                      <a:pt x="17" y="83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19" y="82"/>
                      <a:pt x="21" y="79"/>
                      <a:pt x="23" y="76"/>
                    </a:cubicBezTo>
                    <a:cubicBezTo>
                      <a:pt x="22" y="76"/>
                      <a:pt x="22" y="76"/>
                      <a:pt x="22" y="76"/>
                    </a:cubicBezTo>
                    <a:moveTo>
                      <a:pt x="23" y="73"/>
                    </a:moveTo>
                    <a:cubicBezTo>
                      <a:pt x="23" y="74"/>
                      <a:pt x="23" y="74"/>
                      <a:pt x="22" y="75"/>
                    </a:cubicBezTo>
                    <a:cubicBezTo>
                      <a:pt x="22" y="75"/>
                      <a:pt x="23" y="75"/>
                      <a:pt x="23" y="75"/>
                    </a:cubicBezTo>
                    <a:cubicBezTo>
                      <a:pt x="23" y="75"/>
                      <a:pt x="24" y="74"/>
                      <a:pt x="24" y="73"/>
                    </a:cubicBezTo>
                    <a:cubicBezTo>
                      <a:pt x="23" y="73"/>
                      <a:pt x="23" y="73"/>
                      <a:pt x="23" y="73"/>
                    </a:cubicBezTo>
                    <a:moveTo>
                      <a:pt x="12" y="71"/>
                    </a:moveTo>
                    <a:cubicBezTo>
                      <a:pt x="11" y="74"/>
                      <a:pt x="9" y="77"/>
                      <a:pt x="8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77"/>
                      <a:pt x="11" y="74"/>
                      <a:pt x="13" y="72"/>
                    </a:cubicBezTo>
                    <a:cubicBezTo>
                      <a:pt x="12" y="71"/>
                      <a:pt x="12" y="71"/>
                      <a:pt x="12" y="71"/>
                    </a:cubicBezTo>
                    <a:moveTo>
                      <a:pt x="15" y="67"/>
                    </a:moveTo>
                    <a:cubicBezTo>
                      <a:pt x="14" y="69"/>
                      <a:pt x="13" y="70"/>
                      <a:pt x="13" y="71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4" y="70"/>
                      <a:pt x="15" y="69"/>
                      <a:pt x="15" y="68"/>
                    </a:cubicBezTo>
                    <a:cubicBezTo>
                      <a:pt x="15" y="67"/>
                      <a:pt x="15" y="67"/>
                      <a:pt x="15" y="67"/>
                    </a:cubicBezTo>
                    <a:moveTo>
                      <a:pt x="29" y="64"/>
                    </a:moveTo>
                    <a:cubicBezTo>
                      <a:pt x="27" y="67"/>
                      <a:pt x="25" y="70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6" y="70"/>
                      <a:pt x="28" y="67"/>
                      <a:pt x="30" y="64"/>
                    </a:cubicBezTo>
                    <a:cubicBezTo>
                      <a:pt x="29" y="64"/>
                      <a:pt x="29" y="64"/>
                      <a:pt x="29" y="64"/>
                    </a:cubicBezTo>
                    <a:moveTo>
                      <a:pt x="19" y="59"/>
                    </a:moveTo>
                    <a:cubicBezTo>
                      <a:pt x="18" y="62"/>
                      <a:pt x="16" y="64"/>
                      <a:pt x="15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6" y="66"/>
                      <a:pt x="17" y="65"/>
                      <a:pt x="17" y="64"/>
                    </a:cubicBezTo>
                    <a:cubicBezTo>
                      <a:pt x="18" y="62"/>
                      <a:pt x="19" y="61"/>
                      <a:pt x="20" y="60"/>
                    </a:cubicBezTo>
                    <a:cubicBezTo>
                      <a:pt x="19" y="60"/>
                      <a:pt x="19" y="59"/>
                      <a:pt x="19" y="59"/>
                    </a:cubicBezTo>
                    <a:moveTo>
                      <a:pt x="32" y="59"/>
                    </a:moveTo>
                    <a:cubicBezTo>
                      <a:pt x="31" y="60"/>
                      <a:pt x="30" y="62"/>
                      <a:pt x="29" y="63"/>
                    </a:cubicBezTo>
                    <a:cubicBezTo>
                      <a:pt x="30" y="63"/>
                      <a:pt x="30" y="63"/>
                      <a:pt x="30" y="64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2" y="59"/>
                      <a:pt x="32" y="59"/>
                      <a:pt x="32" y="59"/>
                    </a:cubicBezTo>
                    <a:moveTo>
                      <a:pt x="35" y="55"/>
                    </a:moveTo>
                    <a:cubicBezTo>
                      <a:pt x="34" y="56"/>
                      <a:pt x="33" y="57"/>
                      <a:pt x="32" y="58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moveTo>
                      <a:pt x="22" y="53"/>
                    </a:moveTo>
                    <a:cubicBezTo>
                      <a:pt x="21" y="55"/>
                      <a:pt x="21" y="57"/>
                      <a:pt x="20" y="58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1" y="57"/>
                      <a:pt x="22" y="55"/>
                      <a:pt x="23" y="54"/>
                    </a:cubicBezTo>
                    <a:cubicBezTo>
                      <a:pt x="23" y="54"/>
                      <a:pt x="23" y="53"/>
                      <a:pt x="22" y="53"/>
                    </a:cubicBezTo>
                    <a:moveTo>
                      <a:pt x="38" y="50"/>
                    </a:moveTo>
                    <a:cubicBezTo>
                      <a:pt x="37" y="51"/>
                      <a:pt x="37" y="52"/>
                      <a:pt x="36" y="53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0"/>
                      <a:pt x="38" y="50"/>
                      <a:pt x="38" y="50"/>
                    </a:cubicBezTo>
                    <a:moveTo>
                      <a:pt x="25" y="49"/>
                    </a:move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50"/>
                      <a:pt x="23" y="52"/>
                      <a:pt x="23" y="53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4" y="52"/>
                      <a:pt x="25" y="51"/>
                      <a:pt x="25" y="50"/>
                    </a:cubicBezTo>
                    <a:cubicBezTo>
                      <a:pt x="25" y="50"/>
                      <a:pt x="25" y="49"/>
                      <a:pt x="25" y="49"/>
                    </a:cubicBezTo>
                    <a:moveTo>
                      <a:pt x="41" y="45"/>
                    </a:moveTo>
                    <a:cubicBezTo>
                      <a:pt x="40" y="46"/>
                      <a:pt x="39" y="47"/>
                      <a:pt x="39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45"/>
                      <a:pt x="41" y="45"/>
                      <a:pt x="41" y="45"/>
                    </a:cubicBezTo>
                    <a:moveTo>
                      <a:pt x="28" y="44"/>
                    </a:moveTo>
                    <a:cubicBezTo>
                      <a:pt x="27" y="45"/>
                      <a:pt x="27" y="46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7" y="47"/>
                      <a:pt x="28" y="45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moveTo>
                      <a:pt x="43" y="42"/>
                    </a:move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2"/>
                      <a:pt x="43" y="42"/>
                      <a:pt x="43" y="42"/>
                    </a:cubicBezTo>
                    <a:moveTo>
                      <a:pt x="31" y="39"/>
                    </a:moveTo>
                    <a:cubicBezTo>
                      <a:pt x="30" y="40"/>
                      <a:pt x="29" y="41"/>
                      <a:pt x="29" y="42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42"/>
                      <a:pt x="30" y="41"/>
                      <a:pt x="31" y="39"/>
                    </a:cubicBezTo>
                    <a:cubicBezTo>
                      <a:pt x="31" y="39"/>
                      <a:pt x="31" y="39"/>
                      <a:pt x="31" y="39"/>
                    </a:cubicBezTo>
                    <a:moveTo>
                      <a:pt x="46" y="37"/>
                    </a:moveTo>
                    <a:cubicBezTo>
                      <a:pt x="45" y="38"/>
                      <a:pt x="45" y="38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moveTo>
                      <a:pt x="33" y="36"/>
                    </a:moveTo>
                    <a:cubicBezTo>
                      <a:pt x="33" y="36"/>
                      <a:pt x="32" y="36"/>
                      <a:pt x="32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3" y="36"/>
                      <a:pt x="33" y="36"/>
                      <a:pt x="33" y="36"/>
                    </a:cubicBezTo>
                    <a:moveTo>
                      <a:pt x="46" y="36"/>
                    </a:moveTo>
                    <a:cubicBezTo>
                      <a:pt x="46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6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6" y="36"/>
                      <a:pt x="46" y="36"/>
                    </a:cubicBezTo>
                    <a:moveTo>
                      <a:pt x="35" y="31"/>
                    </a:move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5" y="32"/>
                      <a:pt x="36" y="32"/>
                    </a:cubicBezTo>
                    <a:cubicBezTo>
                      <a:pt x="35" y="31"/>
                      <a:pt x="35" y="31"/>
                      <a:pt x="35" y="31"/>
                    </a:cubicBezTo>
                    <a:moveTo>
                      <a:pt x="36" y="30"/>
                    </a:moveTo>
                    <a:cubicBezTo>
                      <a:pt x="36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moveTo>
                      <a:pt x="53" y="25"/>
                    </a:moveTo>
                    <a:cubicBezTo>
                      <a:pt x="51" y="28"/>
                      <a:pt x="50" y="30"/>
                      <a:pt x="49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3" y="25"/>
                      <a:pt x="53" y="25"/>
                      <a:pt x="53" y="25"/>
                    </a:cubicBezTo>
                    <a:moveTo>
                      <a:pt x="53" y="24"/>
                    </a:moveTo>
                    <a:cubicBezTo>
                      <a:pt x="53" y="24"/>
                      <a:pt x="53" y="24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moveTo>
                      <a:pt x="43" y="19"/>
                    </a:moveTo>
                    <a:cubicBezTo>
                      <a:pt x="43" y="19"/>
                      <a:pt x="42" y="19"/>
                      <a:pt x="42" y="19"/>
                    </a:cubicBezTo>
                    <a:cubicBezTo>
                      <a:pt x="41" y="21"/>
                      <a:pt x="40" y="23"/>
                      <a:pt x="38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0" y="24"/>
                      <a:pt x="41" y="21"/>
                      <a:pt x="43" y="19"/>
                    </a:cubicBezTo>
                    <a:cubicBezTo>
                      <a:pt x="43" y="19"/>
                      <a:pt x="43" y="19"/>
                      <a:pt x="43" y="19"/>
                    </a:cubicBezTo>
                    <a:moveTo>
                      <a:pt x="57" y="17"/>
                    </a:moveTo>
                    <a:cubicBezTo>
                      <a:pt x="56" y="19"/>
                      <a:pt x="56" y="20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moveTo>
                      <a:pt x="47" y="11"/>
                    </a:moveTo>
                    <a:cubicBezTo>
                      <a:pt x="46" y="13"/>
                      <a:pt x="45" y="14"/>
                      <a:pt x="44" y="16"/>
                    </a:cubicBezTo>
                    <a:cubicBezTo>
                      <a:pt x="44" y="16"/>
                      <a:pt x="44" y="16"/>
                      <a:pt x="45" y="16"/>
                    </a:cubicBezTo>
                    <a:cubicBezTo>
                      <a:pt x="45" y="14"/>
                      <a:pt x="46" y="13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moveTo>
                      <a:pt x="54" y="0"/>
                    </a:moveTo>
                    <a:cubicBezTo>
                      <a:pt x="53" y="2"/>
                      <a:pt x="51" y="5"/>
                      <a:pt x="50" y="7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51" y="4"/>
                      <a:pt x="53" y="2"/>
                      <a:pt x="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4" name="Freeform 9539"/>
              <p:cNvSpPr>
                <a:spLocks noEditPoints="1"/>
              </p:cNvSpPr>
              <p:nvPr/>
            </p:nvSpPr>
            <p:spPr bwMode="auto">
              <a:xfrm>
                <a:off x="-739" y="3710"/>
                <a:ext cx="139" cy="212"/>
              </a:xfrm>
              <a:custGeom>
                <a:avLst/>
                <a:gdLst>
                  <a:gd name="T0" fmla="*/ 9 w 59"/>
                  <a:gd name="T1" fmla="*/ 90 h 90"/>
                  <a:gd name="T2" fmla="*/ 0 w 59"/>
                  <a:gd name="T3" fmla="*/ 88 h 90"/>
                  <a:gd name="T4" fmla="*/ 1 w 59"/>
                  <a:gd name="T5" fmla="*/ 88 h 90"/>
                  <a:gd name="T6" fmla="*/ 14 w 59"/>
                  <a:gd name="T7" fmla="*/ 80 h 90"/>
                  <a:gd name="T8" fmla="*/ 15 w 59"/>
                  <a:gd name="T9" fmla="*/ 80 h 90"/>
                  <a:gd name="T10" fmla="*/ 16 w 59"/>
                  <a:gd name="T11" fmla="*/ 78 h 90"/>
                  <a:gd name="T12" fmla="*/ 16 w 59"/>
                  <a:gd name="T13" fmla="*/ 78 h 90"/>
                  <a:gd name="T14" fmla="*/ 6 w 59"/>
                  <a:gd name="T15" fmla="*/ 77 h 90"/>
                  <a:gd name="T16" fmla="*/ 8 w 59"/>
                  <a:gd name="T17" fmla="*/ 73 h 90"/>
                  <a:gd name="T18" fmla="*/ 9 w 59"/>
                  <a:gd name="T19" fmla="*/ 73 h 90"/>
                  <a:gd name="T20" fmla="*/ 22 w 59"/>
                  <a:gd name="T21" fmla="*/ 69 h 90"/>
                  <a:gd name="T22" fmla="*/ 22 w 59"/>
                  <a:gd name="T23" fmla="*/ 68 h 90"/>
                  <a:gd name="T24" fmla="*/ 24 w 59"/>
                  <a:gd name="T25" fmla="*/ 66 h 90"/>
                  <a:gd name="T26" fmla="*/ 13 w 59"/>
                  <a:gd name="T27" fmla="*/ 64 h 90"/>
                  <a:gd name="T28" fmla="*/ 13 w 59"/>
                  <a:gd name="T29" fmla="*/ 64 h 90"/>
                  <a:gd name="T30" fmla="*/ 15 w 59"/>
                  <a:gd name="T31" fmla="*/ 60 h 90"/>
                  <a:gd name="T32" fmla="*/ 15 w 59"/>
                  <a:gd name="T33" fmla="*/ 60 h 90"/>
                  <a:gd name="T34" fmla="*/ 30 w 59"/>
                  <a:gd name="T35" fmla="*/ 57 h 90"/>
                  <a:gd name="T36" fmla="*/ 29 w 59"/>
                  <a:gd name="T37" fmla="*/ 56 h 90"/>
                  <a:gd name="T38" fmla="*/ 20 w 59"/>
                  <a:gd name="T39" fmla="*/ 53 h 90"/>
                  <a:gd name="T40" fmla="*/ 32 w 59"/>
                  <a:gd name="T41" fmla="*/ 51 h 90"/>
                  <a:gd name="T42" fmla="*/ 33 w 59"/>
                  <a:gd name="T43" fmla="*/ 52 h 90"/>
                  <a:gd name="T44" fmla="*/ 35 w 59"/>
                  <a:gd name="T45" fmla="*/ 48 h 90"/>
                  <a:gd name="T46" fmla="*/ 36 w 59"/>
                  <a:gd name="T47" fmla="*/ 46 h 90"/>
                  <a:gd name="T48" fmla="*/ 23 w 59"/>
                  <a:gd name="T49" fmla="*/ 47 h 90"/>
                  <a:gd name="T50" fmla="*/ 39 w 59"/>
                  <a:gd name="T51" fmla="*/ 42 h 90"/>
                  <a:gd name="T52" fmla="*/ 39 w 59"/>
                  <a:gd name="T53" fmla="*/ 42 h 90"/>
                  <a:gd name="T54" fmla="*/ 25 w 59"/>
                  <a:gd name="T55" fmla="*/ 42 h 90"/>
                  <a:gd name="T56" fmla="*/ 26 w 59"/>
                  <a:gd name="T57" fmla="*/ 41 h 90"/>
                  <a:gd name="T58" fmla="*/ 28 w 59"/>
                  <a:gd name="T59" fmla="*/ 37 h 90"/>
                  <a:gd name="T60" fmla="*/ 43 w 59"/>
                  <a:gd name="T61" fmla="*/ 35 h 90"/>
                  <a:gd name="T62" fmla="*/ 43 w 59"/>
                  <a:gd name="T63" fmla="*/ 35 h 90"/>
                  <a:gd name="T64" fmla="*/ 43 w 59"/>
                  <a:gd name="T65" fmla="*/ 35 h 90"/>
                  <a:gd name="T66" fmla="*/ 45 w 59"/>
                  <a:gd name="T67" fmla="*/ 32 h 90"/>
                  <a:gd name="T68" fmla="*/ 31 w 59"/>
                  <a:gd name="T69" fmla="*/ 32 h 90"/>
                  <a:gd name="T70" fmla="*/ 46 w 59"/>
                  <a:gd name="T71" fmla="*/ 29 h 90"/>
                  <a:gd name="T72" fmla="*/ 46 w 59"/>
                  <a:gd name="T73" fmla="*/ 29 h 90"/>
                  <a:gd name="T74" fmla="*/ 33 w 59"/>
                  <a:gd name="T75" fmla="*/ 29 h 90"/>
                  <a:gd name="T76" fmla="*/ 35 w 59"/>
                  <a:gd name="T77" fmla="*/ 25 h 90"/>
                  <a:gd name="T78" fmla="*/ 47 w 59"/>
                  <a:gd name="T79" fmla="*/ 29 h 90"/>
                  <a:gd name="T80" fmla="*/ 36 w 59"/>
                  <a:gd name="T81" fmla="*/ 24 h 90"/>
                  <a:gd name="T82" fmla="*/ 36 w 59"/>
                  <a:gd name="T83" fmla="*/ 24 h 90"/>
                  <a:gd name="T84" fmla="*/ 36 w 59"/>
                  <a:gd name="T85" fmla="*/ 23 h 90"/>
                  <a:gd name="T86" fmla="*/ 38 w 59"/>
                  <a:gd name="T87" fmla="*/ 19 h 90"/>
                  <a:gd name="T88" fmla="*/ 53 w 59"/>
                  <a:gd name="T89" fmla="*/ 18 h 90"/>
                  <a:gd name="T90" fmla="*/ 55 w 59"/>
                  <a:gd name="T91" fmla="*/ 15 h 90"/>
                  <a:gd name="T92" fmla="*/ 55 w 59"/>
                  <a:gd name="T93" fmla="*/ 15 h 90"/>
                  <a:gd name="T94" fmla="*/ 43 w 59"/>
                  <a:gd name="T95" fmla="*/ 12 h 90"/>
                  <a:gd name="T96" fmla="*/ 44 w 59"/>
                  <a:gd name="T97" fmla="*/ 9 h 90"/>
                  <a:gd name="T98" fmla="*/ 57 w 59"/>
                  <a:gd name="T99" fmla="*/ 10 h 90"/>
                  <a:gd name="T100" fmla="*/ 47 w 59"/>
                  <a:gd name="T101" fmla="*/ 4 h 90"/>
                  <a:gd name="T102" fmla="*/ 50 w 59"/>
                  <a:gd name="T10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9" h="90">
                    <a:moveTo>
                      <a:pt x="8" y="89"/>
                    </a:moveTo>
                    <a:cubicBezTo>
                      <a:pt x="8" y="89"/>
                      <a:pt x="8" y="89"/>
                      <a:pt x="8" y="89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9" y="90"/>
                      <a:pt x="9" y="90"/>
                      <a:pt x="9" y="90"/>
                    </a:cubicBezTo>
                    <a:cubicBezTo>
                      <a:pt x="8" y="89"/>
                      <a:pt x="8" y="89"/>
                      <a:pt x="8" y="89"/>
                    </a:cubicBezTo>
                    <a:moveTo>
                      <a:pt x="0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0" y="88"/>
                      <a:pt x="0" y="88"/>
                      <a:pt x="0" y="88"/>
                    </a:cubicBezTo>
                    <a:moveTo>
                      <a:pt x="15" y="80"/>
                    </a:moveTo>
                    <a:cubicBezTo>
                      <a:pt x="15" y="80"/>
                      <a:pt x="14" y="80"/>
                      <a:pt x="14" y="80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5" y="80"/>
                      <a:pt x="15" y="80"/>
                      <a:pt x="15" y="80"/>
                    </a:cubicBezTo>
                    <a:moveTo>
                      <a:pt x="16" y="78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6" y="78"/>
                      <a:pt x="16" y="78"/>
                      <a:pt x="16" y="78"/>
                    </a:cubicBezTo>
                    <a:moveTo>
                      <a:pt x="6" y="77"/>
                    </a:moveTo>
                    <a:cubicBezTo>
                      <a:pt x="6" y="77"/>
                      <a:pt x="5" y="77"/>
                      <a:pt x="5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6" y="77"/>
                      <a:pt x="6" y="77"/>
                      <a:pt x="6" y="77"/>
                    </a:cubicBezTo>
                    <a:moveTo>
                      <a:pt x="8" y="73"/>
                    </a:moveTo>
                    <a:cubicBezTo>
                      <a:pt x="8" y="73"/>
                      <a:pt x="8" y="73"/>
                      <a:pt x="8" y="73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8" y="73"/>
                      <a:pt x="9" y="73"/>
                      <a:pt x="9" y="73"/>
                    </a:cubicBezTo>
                    <a:cubicBezTo>
                      <a:pt x="8" y="73"/>
                      <a:pt x="8" y="73"/>
                      <a:pt x="8" y="73"/>
                    </a:cubicBezTo>
                    <a:moveTo>
                      <a:pt x="22" y="68"/>
                    </a:moveTo>
                    <a:cubicBezTo>
                      <a:pt x="22" y="68"/>
                      <a:pt x="22" y="68"/>
                      <a:pt x="22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69"/>
                      <a:pt x="23" y="69"/>
                      <a:pt x="23" y="68"/>
                    </a:cubicBezTo>
                    <a:cubicBezTo>
                      <a:pt x="23" y="68"/>
                      <a:pt x="22" y="68"/>
                      <a:pt x="22" y="68"/>
                    </a:cubicBezTo>
                    <a:moveTo>
                      <a:pt x="24" y="66"/>
                    </a:moveTo>
                    <a:cubicBezTo>
                      <a:pt x="24" y="66"/>
                      <a:pt x="24" y="66"/>
                      <a:pt x="23" y="66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66"/>
                      <a:pt x="24" y="66"/>
                      <a:pt x="24" y="66"/>
                    </a:cubicBezTo>
                    <a:moveTo>
                      <a:pt x="13" y="64"/>
                    </a:moveTo>
                    <a:cubicBezTo>
                      <a:pt x="12" y="64"/>
                      <a:pt x="12" y="64"/>
                      <a:pt x="12" y="64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3" y="65"/>
                      <a:pt x="13" y="64"/>
                      <a:pt x="13" y="64"/>
                    </a:cubicBezTo>
                    <a:cubicBezTo>
                      <a:pt x="13" y="64"/>
                      <a:pt x="13" y="64"/>
                      <a:pt x="13" y="64"/>
                    </a:cubicBezTo>
                    <a:moveTo>
                      <a:pt x="15" y="60"/>
                    </a:moveTo>
                    <a:cubicBezTo>
                      <a:pt x="15" y="60"/>
                      <a:pt x="15" y="60"/>
                      <a:pt x="15" y="60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61"/>
                      <a:pt x="15" y="60"/>
                      <a:pt x="15" y="60"/>
                    </a:cubicBezTo>
                    <a:cubicBezTo>
                      <a:pt x="15" y="60"/>
                      <a:pt x="15" y="60"/>
                      <a:pt x="15" y="60"/>
                    </a:cubicBezTo>
                    <a:moveTo>
                      <a:pt x="29" y="56"/>
                    </a:moveTo>
                    <a:cubicBezTo>
                      <a:pt x="29" y="57"/>
                      <a:pt x="29" y="57"/>
                      <a:pt x="29" y="57"/>
                    </a:cubicBezTo>
                    <a:cubicBezTo>
                      <a:pt x="29" y="57"/>
                      <a:pt x="29" y="57"/>
                      <a:pt x="30" y="57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6"/>
                      <a:pt x="30" y="56"/>
                      <a:pt x="29" y="56"/>
                    </a:cubicBezTo>
                    <a:moveTo>
                      <a:pt x="20" y="51"/>
                    </a:move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3"/>
                      <a:pt x="20" y="53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1"/>
                      <a:pt x="20" y="51"/>
                      <a:pt x="20" y="51"/>
                    </a:cubicBezTo>
                    <a:moveTo>
                      <a:pt x="32" y="51"/>
                    </a:move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2" y="52"/>
                      <a:pt x="33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2"/>
                      <a:pt x="33" y="52"/>
                      <a:pt x="32" y="51"/>
                    </a:cubicBezTo>
                    <a:moveTo>
                      <a:pt x="36" y="46"/>
                    </a:moveTo>
                    <a:cubicBezTo>
                      <a:pt x="36" y="46"/>
                      <a:pt x="35" y="47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6" y="46"/>
                      <a:pt x="36" y="46"/>
                    </a:cubicBezTo>
                    <a:moveTo>
                      <a:pt x="23" y="46"/>
                    </a:moveTo>
                    <a:cubicBezTo>
                      <a:pt x="23" y="46"/>
                      <a:pt x="23" y="46"/>
                      <a:pt x="22" y="46"/>
                    </a:cubicBezTo>
                    <a:cubicBezTo>
                      <a:pt x="23" y="46"/>
                      <a:pt x="23" y="47"/>
                      <a:pt x="23" y="47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moveTo>
                      <a:pt x="39" y="42"/>
                    </a:moveTo>
                    <a:cubicBezTo>
                      <a:pt x="38" y="42"/>
                      <a:pt x="38" y="42"/>
                      <a:pt x="38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moveTo>
                      <a:pt x="26" y="41"/>
                    </a:moveTo>
                    <a:cubicBezTo>
                      <a:pt x="25" y="41"/>
                      <a:pt x="25" y="42"/>
                      <a:pt x="25" y="42"/>
                    </a:cubicBezTo>
                    <a:cubicBezTo>
                      <a:pt x="25" y="42"/>
                      <a:pt x="25" y="43"/>
                      <a:pt x="25" y="43"/>
                    </a:cubicBezTo>
                    <a:cubicBezTo>
                      <a:pt x="26" y="42"/>
                      <a:pt x="26" y="41"/>
                      <a:pt x="26" y="41"/>
                    </a:cubicBezTo>
                    <a:cubicBezTo>
                      <a:pt x="26" y="41"/>
                      <a:pt x="26" y="41"/>
                      <a:pt x="26" y="41"/>
                    </a:cubicBezTo>
                    <a:moveTo>
                      <a:pt x="29" y="35"/>
                    </a:moveTo>
                    <a:cubicBezTo>
                      <a:pt x="28" y="36"/>
                      <a:pt x="28" y="36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9" y="36"/>
                      <a:pt x="29" y="36"/>
                    </a:cubicBezTo>
                    <a:cubicBezTo>
                      <a:pt x="29" y="35"/>
                      <a:pt x="29" y="35"/>
                      <a:pt x="29" y="35"/>
                    </a:cubicBezTo>
                    <a:moveTo>
                      <a:pt x="43" y="35"/>
                    </a:moveTo>
                    <a:cubicBezTo>
                      <a:pt x="42" y="36"/>
                      <a:pt x="41" y="37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moveTo>
                      <a:pt x="45" y="32"/>
                    </a:moveTo>
                    <a:cubicBezTo>
                      <a:pt x="44" y="33"/>
                      <a:pt x="43" y="34"/>
                      <a:pt x="43" y="35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moveTo>
                      <a:pt x="32" y="29"/>
                    </a:moveTo>
                    <a:cubicBezTo>
                      <a:pt x="32" y="30"/>
                      <a:pt x="31" y="31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2" y="31"/>
                      <a:pt x="32" y="30"/>
                      <a:pt x="33" y="29"/>
                    </a:cubicBezTo>
                    <a:cubicBezTo>
                      <a:pt x="33" y="29"/>
                      <a:pt x="33" y="29"/>
                      <a:pt x="32" y="29"/>
                    </a:cubicBezTo>
                    <a:moveTo>
                      <a:pt x="46" y="29"/>
                    </a:moveTo>
                    <a:cubicBezTo>
                      <a:pt x="46" y="29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moveTo>
                      <a:pt x="35" y="25"/>
                    </a:moveTo>
                    <a:cubicBezTo>
                      <a:pt x="34" y="26"/>
                      <a:pt x="33" y="28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4" y="28"/>
                      <a:pt x="34" y="27"/>
                      <a:pt x="35" y="26"/>
                    </a:cubicBezTo>
                    <a:cubicBezTo>
                      <a:pt x="35" y="26"/>
                      <a:pt x="35" y="26"/>
                      <a:pt x="35" y="25"/>
                    </a:cubicBezTo>
                    <a:moveTo>
                      <a:pt x="49" y="25"/>
                    </a:moveTo>
                    <a:cubicBezTo>
                      <a:pt x="48" y="26"/>
                      <a:pt x="47" y="27"/>
                      <a:pt x="46" y="29"/>
                    </a:cubicBezTo>
                    <a:cubicBezTo>
                      <a:pt x="46" y="29"/>
                      <a:pt x="47" y="29"/>
                      <a:pt x="47" y="29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5"/>
                      <a:pt x="49" y="25"/>
                      <a:pt x="49" y="25"/>
                    </a:cubicBezTo>
                    <a:moveTo>
                      <a:pt x="36" y="24"/>
                    </a:move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moveTo>
                      <a:pt x="38" y="19"/>
                    </a:moveTo>
                    <a:cubicBezTo>
                      <a:pt x="38" y="20"/>
                      <a:pt x="37" y="22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7" y="22"/>
                      <a:pt x="38" y="20"/>
                      <a:pt x="39" y="19"/>
                    </a:cubicBezTo>
                    <a:cubicBezTo>
                      <a:pt x="39" y="19"/>
                      <a:pt x="39" y="19"/>
                      <a:pt x="38" y="19"/>
                    </a:cubicBezTo>
                    <a:moveTo>
                      <a:pt x="53" y="17"/>
                    </a:move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moveTo>
                      <a:pt x="55" y="15"/>
                    </a:moveTo>
                    <a:cubicBezTo>
                      <a:pt x="54" y="16"/>
                      <a:pt x="54" y="16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5" y="15"/>
                      <a:pt x="55" y="15"/>
                      <a:pt x="55" y="15"/>
                    </a:cubicBezTo>
                    <a:moveTo>
                      <a:pt x="44" y="9"/>
                    </a:moveTo>
                    <a:cubicBezTo>
                      <a:pt x="44" y="10"/>
                      <a:pt x="43" y="11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1"/>
                      <a:pt x="44" y="10"/>
                      <a:pt x="45" y="9"/>
                    </a:cubicBezTo>
                    <a:cubicBezTo>
                      <a:pt x="44" y="9"/>
                      <a:pt x="44" y="9"/>
                      <a:pt x="44" y="9"/>
                    </a:cubicBezTo>
                    <a:moveTo>
                      <a:pt x="59" y="8"/>
                    </a:moveTo>
                    <a:cubicBezTo>
                      <a:pt x="58" y="9"/>
                      <a:pt x="58" y="10"/>
                      <a:pt x="57" y="10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9" y="8"/>
                      <a:pt x="59" y="8"/>
                      <a:pt x="59" y="8"/>
                    </a:cubicBezTo>
                    <a:moveTo>
                      <a:pt x="50" y="0"/>
                    </a:moveTo>
                    <a:cubicBezTo>
                      <a:pt x="49" y="1"/>
                      <a:pt x="48" y="3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8" y="3"/>
                      <a:pt x="49" y="1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5" name="Freeform 9540"/>
              <p:cNvSpPr>
                <a:spLocks noEditPoints="1"/>
              </p:cNvSpPr>
              <p:nvPr/>
            </p:nvSpPr>
            <p:spPr bwMode="auto">
              <a:xfrm>
                <a:off x="-401" y="3103"/>
                <a:ext cx="75" cy="116"/>
              </a:xfrm>
              <a:custGeom>
                <a:avLst/>
                <a:gdLst>
                  <a:gd name="T0" fmla="*/ 0 w 32"/>
                  <a:gd name="T1" fmla="*/ 47 h 49"/>
                  <a:gd name="T2" fmla="*/ 3 w 32"/>
                  <a:gd name="T3" fmla="*/ 48 h 49"/>
                  <a:gd name="T4" fmla="*/ 1 w 32"/>
                  <a:gd name="T5" fmla="*/ 46 h 49"/>
                  <a:gd name="T6" fmla="*/ 3 w 32"/>
                  <a:gd name="T7" fmla="*/ 47 h 49"/>
                  <a:gd name="T8" fmla="*/ 1 w 32"/>
                  <a:gd name="T9" fmla="*/ 46 h 49"/>
                  <a:gd name="T10" fmla="*/ 2 w 32"/>
                  <a:gd name="T11" fmla="*/ 45 h 49"/>
                  <a:gd name="T12" fmla="*/ 6 w 32"/>
                  <a:gd name="T13" fmla="*/ 42 h 49"/>
                  <a:gd name="T14" fmla="*/ 7 w 32"/>
                  <a:gd name="T15" fmla="*/ 41 h 49"/>
                  <a:gd name="T16" fmla="*/ 8 w 32"/>
                  <a:gd name="T17" fmla="*/ 42 h 49"/>
                  <a:gd name="T18" fmla="*/ 7 w 32"/>
                  <a:gd name="T19" fmla="*/ 41 h 49"/>
                  <a:gd name="T20" fmla="*/ 8 w 32"/>
                  <a:gd name="T21" fmla="*/ 40 h 49"/>
                  <a:gd name="T22" fmla="*/ 8 w 32"/>
                  <a:gd name="T23" fmla="*/ 40 h 49"/>
                  <a:gd name="T24" fmla="*/ 5 w 32"/>
                  <a:gd name="T25" fmla="*/ 40 h 49"/>
                  <a:gd name="T26" fmla="*/ 7 w 32"/>
                  <a:gd name="T27" fmla="*/ 41 h 49"/>
                  <a:gd name="T28" fmla="*/ 8 w 32"/>
                  <a:gd name="T29" fmla="*/ 39 h 49"/>
                  <a:gd name="T30" fmla="*/ 9 w 32"/>
                  <a:gd name="T31" fmla="*/ 40 h 49"/>
                  <a:gd name="T32" fmla="*/ 8 w 32"/>
                  <a:gd name="T33" fmla="*/ 39 h 49"/>
                  <a:gd name="T34" fmla="*/ 6 w 32"/>
                  <a:gd name="T35" fmla="*/ 39 h 49"/>
                  <a:gd name="T36" fmla="*/ 7 w 32"/>
                  <a:gd name="T37" fmla="*/ 40 h 49"/>
                  <a:gd name="T38" fmla="*/ 6 w 32"/>
                  <a:gd name="T39" fmla="*/ 39 h 49"/>
                  <a:gd name="T40" fmla="*/ 6 w 32"/>
                  <a:gd name="T41" fmla="*/ 39 h 49"/>
                  <a:gd name="T42" fmla="*/ 8 w 32"/>
                  <a:gd name="T43" fmla="*/ 39 h 49"/>
                  <a:gd name="T44" fmla="*/ 14 w 32"/>
                  <a:gd name="T45" fmla="*/ 29 h 49"/>
                  <a:gd name="T46" fmla="*/ 10 w 32"/>
                  <a:gd name="T47" fmla="*/ 39 h 49"/>
                  <a:gd name="T48" fmla="*/ 14 w 32"/>
                  <a:gd name="T49" fmla="*/ 29 h 49"/>
                  <a:gd name="T50" fmla="*/ 7 w 32"/>
                  <a:gd name="T51" fmla="*/ 37 h 49"/>
                  <a:gd name="T52" fmla="*/ 14 w 32"/>
                  <a:gd name="T53" fmla="*/ 29 h 49"/>
                  <a:gd name="T54" fmla="*/ 19 w 32"/>
                  <a:gd name="T55" fmla="*/ 22 h 49"/>
                  <a:gd name="T56" fmla="*/ 17 w 32"/>
                  <a:gd name="T57" fmla="*/ 26 h 49"/>
                  <a:gd name="T58" fmla="*/ 19 w 32"/>
                  <a:gd name="T59" fmla="*/ 22 h 49"/>
                  <a:gd name="T60" fmla="*/ 15 w 32"/>
                  <a:gd name="T61" fmla="*/ 24 h 49"/>
                  <a:gd name="T62" fmla="*/ 18 w 32"/>
                  <a:gd name="T63" fmla="*/ 21 h 49"/>
                  <a:gd name="T64" fmla="*/ 26 w 32"/>
                  <a:gd name="T65" fmla="*/ 8 h 49"/>
                  <a:gd name="T66" fmla="*/ 22 w 32"/>
                  <a:gd name="T67" fmla="*/ 17 h 49"/>
                  <a:gd name="T68" fmla="*/ 26 w 32"/>
                  <a:gd name="T69" fmla="*/ 8 h 49"/>
                  <a:gd name="T70" fmla="*/ 20 w 32"/>
                  <a:gd name="T71" fmla="*/ 16 h 49"/>
                  <a:gd name="T72" fmla="*/ 26 w 32"/>
                  <a:gd name="T73" fmla="*/ 8 h 49"/>
                  <a:gd name="T74" fmla="*/ 31 w 32"/>
                  <a:gd name="T75" fmla="*/ 0 h 49"/>
                  <a:gd name="T76" fmla="*/ 30 w 32"/>
                  <a:gd name="T77" fmla="*/ 0 h 49"/>
                  <a:gd name="T78" fmla="*/ 31 w 32"/>
                  <a:gd name="T79" fmla="*/ 2 h 49"/>
                  <a:gd name="T80" fmla="*/ 32 w 32"/>
                  <a:gd name="T81" fmla="*/ 1 h 49"/>
                  <a:gd name="T82" fmla="*/ 30 w 32"/>
                  <a:gd name="T83" fmla="*/ 0 h 49"/>
                  <a:gd name="T84" fmla="*/ 29 w 32"/>
                  <a:gd name="T85" fmla="*/ 0 h 49"/>
                  <a:gd name="T86" fmla="*/ 30 w 32"/>
                  <a:gd name="T8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" h="49">
                    <a:moveTo>
                      <a:pt x="1" y="47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1" y="48"/>
                      <a:pt x="2" y="48"/>
                      <a:pt x="2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1" y="47"/>
                    </a:cubicBezTo>
                    <a:moveTo>
                      <a:pt x="1" y="46"/>
                    </a:moveTo>
                    <a:cubicBezTo>
                      <a:pt x="1" y="46"/>
                      <a:pt x="1" y="46"/>
                      <a:pt x="1" y="46"/>
                    </a:cubicBezTo>
                    <a:cubicBezTo>
                      <a:pt x="2" y="47"/>
                      <a:pt x="2" y="47"/>
                      <a:pt x="3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6"/>
                      <a:pt x="2" y="46"/>
                      <a:pt x="1" y="46"/>
                    </a:cubicBezTo>
                    <a:moveTo>
                      <a:pt x="4" y="41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3" y="45"/>
                      <a:pt x="3" y="46"/>
                      <a:pt x="4" y="46"/>
                    </a:cubicBezTo>
                    <a:cubicBezTo>
                      <a:pt x="5" y="45"/>
                      <a:pt x="5" y="44"/>
                      <a:pt x="6" y="42"/>
                    </a:cubicBezTo>
                    <a:cubicBezTo>
                      <a:pt x="6" y="42"/>
                      <a:pt x="5" y="42"/>
                      <a:pt x="4" y="41"/>
                    </a:cubicBezTo>
                    <a:moveTo>
                      <a:pt x="7" y="41"/>
                    </a:moveTo>
                    <a:cubicBezTo>
                      <a:pt x="7" y="41"/>
                      <a:pt x="7" y="41"/>
                      <a:pt x="7" y="42"/>
                    </a:cubicBezTo>
                    <a:cubicBezTo>
                      <a:pt x="7" y="42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1"/>
                      <a:pt x="8" y="41"/>
                      <a:pt x="7" y="41"/>
                    </a:cubicBezTo>
                    <a:moveTo>
                      <a:pt x="8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8" y="40"/>
                      <a:pt x="8" y="40"/>
                    </a:cubicBezTo>
                    <a:moveTo>
                      <a:pt x="5" y="40"/>
                    </a:move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6" y="41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6" y="41"/>
                      <a:pt x="6" y="40"/>
                      <a:pt x="5" y="40"/>
                    </a:cubicBezTo>
                    <a:moveTo>
                      <a:pt x="8" y="39"/>
                    </a:moveTo>
                    <a:cubicBezTo>
                      <a:pt x="8" y="39"/>
                      <a:pt x="8" y="40"/>
                      <a:pt x="8" y="40"/>
                    </a:cubicBezTo>
                    <a:cubicBezTo>
                      <a:pt x="8" y="40"/>
                      <a:pt x="9" y="40"/>
                      <a:pt x="9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39"/>
                      <a:pt x="9" y="39"/>
                      <a:pt x="8" y="39"/>
                    </a:cubicBezTo>
                    <a:moveTo>
                      <a:pt x="6" y="39"/>
                    </a:move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7" y="40"/>
                      <a:pt x="7" y="39"/>
                      <a:pt x="6" y="39"/>
                    </a:cubicBezTo>
                    <a:moveTo>
                      <a:pt x="6" y="38"/>
                    </a:move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39"/>
                      <a:pt x="8" y="40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7" y="38"/>
                      <a:pt x="6" y="38"/>
                    </a:cubicBezTo>
                    <a:moveTo>
                      <a:pt x="14" y="29"/>
                    </a:moveTo>
                    <a:cubicBezTo>
                      <a:pt x="12" y="32"/>
                      <a:pt x="11" y="35"/>
                      <a:pt x="9" y="38"/>
                    </a:cubicBezTo>
                    <a:cubicBezTo>
                      <a:pt x="9" y="38"/>
                      <a:pt x="10" y="38"/>
                      <a:pt x="10" y="39"/>
                    </a:cubicBezTo>
                    <a:cubicBezTo>
                      <a:pt x="12" y="36"/>
                      <a:pt x="13" y="33"/>
                      <a:pt x="15" y="30"/>
                    </a:cubicBezTo>
                    <a:cubicBezTo>
                      <a:pt x="15" y="30"/>
                      <a:pt x="14" y="30"/>
                      <a:pt x="14" y="29"/>
                    </a:cubicBezTo>
                    <a:moveTo>
                      <a:pt x="12" y="28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0" y="35"/>
                      <a:pt x="12" y="32"/>
                      <a:pt x="14" y="29"/>
                    </a:cubicBezTo>
                    <a:cubicBezTo>
                      <a:pt x="13" y="29"/>
                      <a:pt x="13" y="29"/>
                      <a:pt x="12" y="28"/>
                    </a:cubicBezTo>
                    <a:moveTo>
                      <a:pt x="19" y="22"/>
                    </a:moveTo>
                    <a:cubicBezTo>
                      <a:pt x="18" y="23"/>
                      <a:pt x="17" y="24"/>
                      <a:pt x="17" y="25"/>
                    </a:cubicBezTo>
                    <a:cubicBezTo>
                      <a:pt x="17" y="25"/>
                      <a:pt x="17" y="26"/>
                      <a:pt x="17" y="26"/>
                    </a:cubicBezTo>
                    <a:cubicBezTo>
                      <a:pt x="18" y="25"/>
                      <a:pt x="19" y="23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moveTo>
                      <a:pt x="17" y="21"/>
                    </a:move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6" y="25"/>
                      <a:pt x="16" y="25"/>
                    </a:cubicBezTo>
                    <a:cubicBezTo>
                      <a:pt x="17" y="24"/>
                      <a:pt x="18" y="23"/>
                      <a:pt x="18" y="21"/>
                    </a:cubicBezTo>
                    <a:cubicBezTo>
                      <a:pt x="18" y="21"/>
                      <a:pt x="17" y="21"/>
                      <a:pt x="17" y="21"/>
                    </a:cubicBezTo>
                    <a:moveTo>
                      <a:pt x="26" y="8"/>
                    </a:moveTo>
                    <a:cubicBezTo>
                      <a:pt x="24" y="11"/>
                      <a:pt x="23" y="14"/>
                      <a:pt x="21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5" y="12"/>
                      <a:pt x="27" y="9"/>
                    </a:cubicBezTo>
                    <a:cubicBezTo>
                      <a:pt x="26" y="8"/>
                      <a:pt x="26" y="8"/>
                      <a:pt x="26" y="8"/>
                    </a:cubicBezTo>
                    <a:moveTo>
                      <a:pt x="25" y="8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3" y="13"/>
                      <a:pt x="24" y="11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30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2" y="1"/>
                    </a:cubicBezTo>
                    <a:cubicBezTo>
                      <a:pt x="31" y="0"/>
                      <a:pt x="31" y="0"/>
                      <a:pt x="31" y="0"/>
                    </a:cubicBezTo>
                    <a:moveTo>
                      <a:pt x="3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29" y="0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6" name="Freeform 9541"/>
              <p:cNvSpPr>
                <a:spLocks noEditPoints="1"/>
              </p:cNvSpPr>
              <p:nvPr/>
            </p:nvSpPr>
            <p:spPr bwMode="auto">
              <a:xfrm>
                <a:off x="-399" y="3209"/>
                <a:ext cx="7" cy="8"/>
              </a:xfrm>
              <a:custGeom>
                <a:avLst/>
                <a:gdLst>
                  <a:gd name="T0" fmla="*/ 0 w 3"/>
                  <a:gd name="T1" fmla="*/ 1 h 3"/>
                  <a:gd name="T2" fmla="*/ 0 w 3"/>
                  <a:gd name="T3" fmla="*/ 2 h 3"/>
                  <a:gd name="T4" fmla="*/ 2 w 3"/>
                  <a:gd name="T5" fmla="*/ 3 h 3"/>
                  <a:gd name="T6" fmla="*/ 2 w 3"/>
                  <a:gd name="T7" fmla="*/ 2 h 3"/>
                  <a:gd name="T8" fmla="*/ 0 w 3"/>
                  <a:gd name="T9" fmla="*/ 1 h 3"/>
                  <a:gd name="T10" fmla="*/ 1 w 3"/>
                  <a:gd name="T11" fmla="*/ 0 h 3"/>
                  <a:gd name="T12" fmla="*/ 0 w 3"/>
                  <a:gd name="T13" fmla="*/ 1 h 3"/>
                  <a:gd name="T14" fmla="*/ 2 w 3"/>
                  <a:gd name="T15" fmla="*/ 2 h 3"/>
                  <a:gd name="T16" fmla="*/ 3 w 3"/>
                  <a:gd name="T17" fmla="*/ 1 h 3"/>
                  <a:gd name="T18" fmla="*/ 1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7" name="Freeform 9542"/>
              <p:cNvSpPr>
                <a:spLocks noEditPoints="1"/>
              </p:cNvSpPr>
              <p:nvPr/>
            </p:nvSpPr>
            <p:spPr bwMode="auto">
              <a:xfrm>
                <a:off x="-394" y="3202"/>
                <a:ext cx="9" cy="17"/>
              </a:xfrm>
              <a:custGeom>
                <a:avLst/>
                <a:gdLst>
                  <a:gd name="T0" fmla="*/ 0 w 4"/>
                  <a:gd name="T1" fmla="*/ 6 h 7"/>
                  <a:gd name="T2" fmla="*/ 0 w 4"/>
                  <a:gd name="T3" fmla="*/ 7 h 7"/>
                  <a:gd name="T4" fmla="*/ 1 w 4"/>
                  <a:gd name="T5" fmla="*/ 7 h 7"/>
                  <a:gd name="T6" fmla="*/ 1 w 4"/>
                  <a:gd name="T7" fmla="*/ 7 h 7"/>
                  <a:gd name="T8" fmla="*/ 0 w 4"/>
                  <a:gd name="T9" fmla="*/ 6 h 7"/>
                  <a:gd name="T10" fmla="*/ 1 w 4"/>
                  <a:gd name="T11" fmla="*/ 5 h 7"/>
                  <a:gd name="T12" fmla="*/ 0 w 4"/>
                  <a:gd name="T13" fmla="*/ 6 h 7"/>
                  <a:gd name="T14" fmla="*/ 1 w 4"/>
                  <a:gd name="T15" fmla="*/ 6 h 7"/>
                  <a:gd name="T16" fmla="*/ 2 w 4"/>
                  <a:gd name="T17" fmla="*/ 6 h 7"/>
                  <a:gd name="T18" fmla="*/ 1 w 4"/>
                  <a:gd name="T19" fmla="*/ 5 h 7"/>
                  <a:gd name="T20" fmla="*/ 3 w 4"/>
                  <a:gd name="T21" fmla="*/ 0 h 7"/>
                  <a:gd name="T22" fmla="*/ 1 w 4"/>
                  <a:gd name="T23" fmla="*/ 4 h 7"/>
                  <a:gd name="T24" fmla="*/ 2 w 4"/>
                  <a:gd name="T25" fmla="*/ 5 h 7"/>
                  <a:gd name="T26" fmla="*/ 4 w 4"/>
                  <a:gd name="T27" fmla="*/ 1 h 7"/>
                  <a:gd name="T28" fmla="*/ 3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6"/>
                      <a:pt x="0" y="6"/>
                    </a:cubicBezTo>
                    <a:moveTo>
                      <a:pt x="1" y="5"/>
                    </a:moveTo>
                    <a:cubicBezTo>
                      <a:pt x="1" y="5"/>
                      <a:pt x="0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3" y="0"/>
                    </a:moveTo>
                    <a:cubicBezTo>
                      <a:pt x="3" y="2"/>
                      <a:pt x="2" y="3"/>
                      <a:pt x="1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4" y="1"/>
                      <a:pt x="4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8" name="Freeform 9543"/>
              <p:cNvSpPr>
                <a:spLocks noEditPoints="1"/>
              </p:cNvSpPr>
              <p:nvPr/>
            </p:nvSpPr>
            <p:spPr bwMode="auto">
              <a:xfrm>
                <a:off x="-394" y="3212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2 h 3"/>
                  <a:gd name="T4" fmla="*/ 1 w 2"/>
                  <a:gd name="T5" fmla="*/ 3 h 3"/>
                  <a:gd name="T6" fmla="*/ 1 w 2"/>
                  <a:gd name="T7" fmla="*/ 2 h 3"/>
                  <a:gd name="T8" fmla="*/ 0 w 2"/>
                  <a:gd name="T9" fmla="*/ 2 h 3"/>
                  <a:gd name="T10" fmla="*/ 1 w 2"/>
                  <a:gd name="T11" fmla="*/ 0 h 3"/>
                  <a:gd name="T12" fmla="*/ 1 w 2"/>
                  <a:gd name="T13" fmla="*/ 1 h 3"/>
                  <a:gd name="T14" fmla="*/ 2 w 2"/>
                  <a:gd name="T15" fmla="*/ 2 h 3"/>
                  <a:gd name="T16" fmla="*/ 2 w 2"/>
                  <a:gd name="T17" fmla="*/ 1 h 3"/>
                  <a:gd name="T18" fmla="*/ 1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9" name="Freeform 9544"/>
              <p:cNvSpPr>
                <a:spLocks noEditPoints="1"/>
              </p:cNvSpPr>
              <p:nvPr/>
            </p:nvSpPr>
            <p:spPr bwMode="auto">
              <a:xfrm>
                <a:off x="-411" y="3217"/>
                <a:ext cx="14" cy="16"/>
              </a:xfrm>
              <a:custGeom>
                <a:avLst/>
                <a:gdLst>
                  <a:gd name="T0" fmla="*/ 3 w 6"/>
                  <a:gd name="T1" fmla="*/ 4 h 7"/>
                  <a:gd name="T2" fmla="*/ 2 w 6"/>
                  <a:gd name="T3" fmla="*/ 7 h 7"/>
                  <a:gd name="T4" fmla="*/ 3 w 6"/>
                  <a:gd name="T5" fmla="*/ 7 h 7"/>
                  <a:gd name="T6" fmla="*/ 4 w 6"/>
                  <a:gd name="T7" fmla="*/ 5 h 7"/>
                  <a:gd name="T8" fmla="*/ 3 w 6"/>
                  <a:gd name="T9" fmla="*/ 4 h 7"/>
                  <a:gd name="T10" fmla="*/ 2 w 6"/>
                  <a:gd name="T11" fmla="*/ 3 h 7"/>
                  <a:gd name="T12" fmla="*/ 0 w 6"/>
                  <a:gd name="T13" fmla="*/ 6 h 7"/>
                  <a:gd name="T14" fmla="*/ 2 w 6"/>
                  <a:gd name="T15" fmla="*/ 7 h 7"/>
                  <a:gd name="T16" fmla="*/ 3 w 6"/>
                  <a:gd name="T17" fmla="*/ 4 h 7"/>
                  <a:gd name="T18" fmla="*/ 2 w 6"/>
                  <a:gd name="T19" fmla="*/ 3 h 7"/>
                  <a:gd name="T20" fmla="*/ 4 w 6"/>
                  <a:gd name="T21" fmla="*/ 1 h 7"/>
                  <a:gd name="T22" fmla="*/ 3 w 6"/>
                  <a:gd name="T23" fmla="*/ 1 h 7"/>
                  <a:gd name="T24" fmla="*/ 5 w 6"/>
                  <a:gd name="T25" fmla="*/ 3 h 7"/>
                  <a:gd name="T26" fmla="*/ 6 w 6"/>
                  <a:gd name="T27" fmla="*/ 2 h 7"/>
                  <a:gd name="T28" fmla="*/ 4 w 6"/>
                  <a:gd name="T29" fmla="*/ 1 h 7"/>
                  <a:gd name="T30" fmla="*/ 4 w 6"/>
                  <a:gd name="T31" fmla="*/ 0 h 7"/>
                  <a:gd name="T32" fmla="*/ 4 w 6"/>
                  <a:gd name="T33" fmla="*/ 0 h 7"/>
                  <a:gd name="T34" fmla="*/ 6 w 6"/>
                  <a:gd name="T35" fmla="*/ 2 h 7"/>
                  <a:gd name="T36" fmla="*/ 6 w 6"/>
                  <a:gd name="T37" fmla="*/ 1 h 7"/>
                  <a:gd name="T38" fmla="*/ 4 w 6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5"/>
                      <a:pt x="2" y="6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6"/>
                      <a:pt x="4" y="6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moveTo>
                      <a:pt x="2" y="3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2" y="6"/>
                      <a:pt x="3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0" name="Freeform 9545"/>
              <p:cNvSpPr>
                <a:spLocks noEditPoints="1"/>
              </p:cNvSpPr>
              <p:nvPr/>
            </p:nvSpPr>
            <p:spPr bwMode="auto">
              <a:xfrm>
                <a:off x="-413" y="3219"/>
                <a:ext cx="14" cy="19"/>
              </a:xfrm>
              <a:custGeom>
                <a:avLst/>
                <a:gdLst>
                  <a:gd name="T0" fmla="*/ 3 w 6"/>
                  <a:gd name="T1" fmla="*/ 6 h 8"/>
                  <a:gd name="T2" fmla="*/ 1 w 6"/>
                  <a:gd name="T3" fmla="*/ 8 h 8"/>
                  <a:gd name="T4" fmla="*/ 2 w 6"/>
                  <a:gd name="T5" fmla="*/ 8 h 8"/>
                  <a:gd name="T6" fmla="*/ 4 w 6"/>
                  <a:gd name="T7" fmla="*/ 6 h 8"/>
                  <a:gd name="T8" fmla="*/ 3 w 6"/>
                  <a:gd name="T9" fmla="*/ 6 h 8"/>
                  <a:gd name="T10" fmla="*/ 1 w 6"/>
                  <a:gd name="T11" fmla="*/ 5 h 8"/>
                  <a:gd name="T12" fmla="*/ 0 w 6"/>
                  <a:gd name="T13" fmla="*/ 7 h 8"/>
                  <a:gd name="T14" fmla="*/ 1 w 6"/>
                  <a:gd name="T15" fmla="*/ 8 h 8"/>
                  <a:gd name="T16" fmla="*/ 3 w 6"/>
                  <a:gd name="T17" fmla="*/ 6 h 8"/>
                  <a:gd name="T18" fmla="*/ 1 w 6"/>
                  <a:gd name="T19" fmla="*/ 5 h 8"/>
                  <a:gd name="T20" fmla="*/ 4 w 6"/>
                  <a:gd name="T21" fmla="*/ 1 h 8"/>
                  <a:gd name="T22" fmla="*/ 3 w 6"/>
                  <a:gd name="T23" fmla="*/ 2 h 8"/>
                  <a:gd name="T24" fmla="*/ 4 w 6"/>
                  <a:gd name="T25" fmla="*/ 3 h 8"/>
                  <a:gd name="T26" fmla="*/ 5 w 6"/>
                  <a:gd name="T27" fmla="*/ 2 h 8"/>
                  <a:gd name="T28" fmla="*/ 4 w 6"/>
                  <a:gd name="T29" fmla="*/ 3 h 8"/>
                  <a:gd name="T30" fmla="*/ 5 w 6"/>
                  <a:gd name="T31" fmla="*/ 4 h 8"/>
                  <a:gd name="T32" fmla="*/ 6 w 6"/>
                  <a:gd name="T33" fmla="*/ 2 h 8"/>
                  <a:gd name="T34" fmla="*/ 4 w 6"/>
                  <a:gd name="T35" fmla="*/ 1 h 8"/>
                  <a:gd name="T36" fmla="*/ 4 w 6"/>
                  <a:gd name="T37" fmla="*/ 0 h 8"/>
                  <a:gd name="T38" fmla="*/ 4 w 6"/>
                  <a:gd name="T39" fmla="*/ 1 h 8"/>
                  <a:gd name="T40" fmla="*/ 6 w 6"/>
                  <a:gd name="T41" fmla="*/ 2 h 8"/>
                  <a:gd name="T42" fmla="*/ 6 w 6"/>
                  <a:gd name="T43" fmla="*/ 2 h 8"/>
                  <a:gd name="T44" fmla="*/ 4 w 6"/>
                  <a:gd name="T4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8">
                    <a:moveTo>
                      <a:pt x="3" y="6"/>
                    </a:moveTo>
                    <a:cubicBezTo>
                      <a:pt x="2" y="6"/>
                      <a:pt x="2" y="7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1" y="5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5"/>
                      <a:pt x="1" y="5"/>
                    </a:cubicBezTo>
                    <a:moveTo>
                      <a:pt x="4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2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1" name="Freeform 9546"/>
              <p:cNvSpPr/>
              <p:nvPr/>
            </p:nvSpPr>
            <p:spPr bwMode="auto">
              <a:xfrm>
                <a:off x="-404" y="322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2" name="Freeform 9547"/>
              <p:cNvSpPr/>
              <p:nvPr/>
            </p:nvSpPr>
            <p:spPr bwMode="auto">
              <a:xfrm>
                <a:off x="-404" y="322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3" name="Freeform 9548"/>
              <p:cNvSpPr>
                <a:spLocks noEditPoints="1"/>
              </p:cNvSpPr>
              <p:nvPr/>
            </p:nvSpPr>
            <p:spPr bwMode="auto">
              <a:xfrm>
                <a:off x="-404" y="3219"/>
                <a:ext cx="10" cy="16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6 h 7"/>
                  <a:gd name="T4" fmla="*/ 1 w 4"/>
                  <a:gd name="T5" fmla="*/ 7 h 7"/>
                  <a:gd name="T6" fmla="*/ 2 w 4"/>
                  <a:gd name="T7" fmla="*/ 4 h 7"/>
                  <a:gd name="T8" fmla="*/ 1 w 4"/>
                  <a:gd name="T9" fmla="*/ 4 h 7"/>
                  <a:gd name="T10" fmla="*/ 3 w 4"/>
                  <a:gd name="T11" fmla="*/ 1 h 7"/>
                  <a:gd name="T12" fmla="*/ 2 w 4"/>
                  <a:gd name="T13" fmla="*/ 2 h 7"/>
                  <a:gd name="T14" fmla="*/ 3 w 4"/>
                  <a:gd name="T15" fmla="*/ 2 h 7"/>
                  <a:gd name="T16" fmla="*/ 4 w 4"/>
                  <a:gd name="T17" fmla="*/ 2 h 7"/>
                  <a:gd name="T18" fmla="*/ 3 w 4"/>
                  <a:gd name="T19" fmla="*/ 1 h 7"/>
                  <a:gd name="T20" fmla="*/ 3 w 4"/>
                  <a:gd name="T21" fmla="*/ 0 h 7"/>
                  <a:gd name="T22" fmla="*/ 3 w 4"/>
                  <a:gd name="T23" fmla="*/ 1 h 7"/>
                  <a:gd name="T24" fmla="*/ 4 w 4"/>
                  <a:gd name="T25" fmla="*/ 1 h 7"/>
                  <a:gd name="T26" fmla="*/ 4 w 4"/>
                  <a:gd name="T27" fmla="*/ 1 h 7"/>
                  <a:gd name="T28" fmla="*/ 3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4" name="Freeform 9549"/>
              <p:cNvSpPr>
                <a:spLocks noEditPoints="1"/>
              </p:cNvSpPr>
              <p:nvPr/>
            </p:nvSpPr>
            <p:spPr bwMode="auto">
              <a:xfrm>
                <a:off x="-408" y="3224"/>
                <a:ext cx="11" cy="16"/>
              </a:xfrm>
              <a:custGeom>
                <a:avLst/>
                <a:gdLst>
                  <a:gd name="T0" fmla="*/ 2 w 5"/>
                  <a:gd name="T1" fmla="*/ 4 h 7"/>
                  <a:gd name="T2" fmla="*/ 0 w 5"/>
                  <a:gd name="T3" fmla="*/ 6 h 7"/>
                  <a:gd name="T4" fmla="*/ 2 w 5"/>
                  <a:gd name="T5" fmla="*/ 7 h 7"/>
                  <a:gd name="T6" fmla="*/ 3 w 5"/>
                  <a:gd name="T7" fmla="*/ 5 h 7"/>
                  <a:gd name="T8" fmla="*/ 2 w 5"/>
                  <a:gd name="T9" fmla="*/ 4 h 7"/>
                  <a:gd name="T10" fmla="*/ 4 w 5"/>
                  <a:gd name="T11" fmla="*/ 0 h 7"/>
                  <a:gd name="T12" fmla="*/ 4 w 5"/>
                  <a:gd name="T13" fmla="*/ 0 h 7"/>
                  <a:gd name="T14" fmla="*/ 5 w 5"/>
                  <a:gd name="T15" fmla="*/ 1 h 7"/>
                  <a:gd name="T16" fmla="*/ 4 w 5"/>
                  <a:gd name="T17" fmla="*/ 0 h 7"/>
                  <a:gd name="T18" fmla="*/ 3 w 5"/>
                  <a:gd name="T19" fmla="*/ 2 h 7"/>
                  <a:gd name="T20" fmla="*/ 4 w 5"/>
                  <a:gd name="T21" fmla="*/ 2 h 7"/>
                  <a:gd name="T22" fmla="*/ 5 w 5"/>
                  <a:gd name="T23" fmla="*/ 0 h 7"/>
                  <a:gd name="T24" fmla="*/ 4 w 5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7">
                    <a:moveTo>
                      <a:pt x="2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2" y="5"/>
                      <a:pt x="2" y="5"/>
                      <a:pt x="2" y="4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5" name="Freeform 9550"/>
              <p:cNvSpPr/>
              <p:nvPr/>
            </p:nvSpPr>
            <p:spPr bwMode="auto">
              <a:xfrm>
                <a:off x="-399" y="322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6" name="Freeform 9551"/>
              <p:cNvSpPr>
                <a:spLocks noEditPoints="1"/>
              </p:cNvSpPr>
              <p:nvPr/>
            </p:nvSpPr>
            <p:spPr bwMode="auto">
              <a:xfrm>
                <a:off x="-423" y="3235"/>
                <a:ext cx="12" cy="17"/>
              </a:xfrm>
              <a:custGeom>
                <a:avLst/>
                <a:gdLst>
                  <a:gd name="T0" fmla="*/ 0 w 5"/>
                  <a:gd name="T1" fmla="*/ 6 h 7"/>
                  <a:gd name="T2" fmla="*/ 0 w 5"/>
                  <a:gd name="T3" fmla="*/ 6 h 7"/>
                  <a:gd name="T4" fmla="*/ 1 w 5"/>
                  <a:gd name="T5" fmla="*/ 7 h 7"/>
                  <a:gd name="T6" fmla="*/ 2 w 5"/>
                  <a:gd name="T7" fmla="*/ 6 h 7"/>
                  <a:gd name="T8" fmla="*/ 0 w 5"/>
                  <a:gd name="T9" fmla="*/ 6 h 7"/>
                  <a:gd name="T10" fmla="*/ 4 w 5"/>
                  <a:gd name="T11" fmla="*/ 1 h 7"/>
                  <a:gd name="T12" fmla="*/ 1 w 5"/>
                  <a:gd name="T13" fmla="*/ 6 h 7"/>
                  <a:gd name="T14" fmla="*/ 2 w 5"/>
                  <a:gd name="T15" fmla="*/ 6 h 7"/>
                  <a:gd name="T16" fmla="*/ 5 w 5"/>
                  <a:gd name="T17" fmla="*/ 2 h 7"/>
                  <a:gd name="T18" fmla="*/ 4 w 5"/>
                  <a:gd name="T19" fmla="*/ 1 h 7"/>
                  <a:gd name="T20" fmla="*/ 4 w 5"/>
                  <a:gd name="T21" fmla="*/ 0 h 7"/>
                  <a:gd name="T22" fmla="*/ 4 w 5"/>
                  <a:gd name="T23" fmla="*/ 1 h 7"/>
                  <a:gd name="T24" fmla="*/ 5 w 5"/>
                  <a:gd name="T25" fmla="*/ 1 h 7"/>
                  <a:gd name="T26" fmla="*/ 5 w 5"/>
                  <a:gd name="T27" fmla="*/ 1 h 7"/>
                  <a:gd name="T28" fmla="*/ 4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1" y="6"/>
                      <a:pt x="1" y="6"/>
                      <a:pt x="0" y="6"/>
                    </a:cubicBezTo>
                    <a:moveTo>
                      <a:pt x="4" y="1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1299" name="Group 9753"/>
            <p:cNvGrpSpPr/>
            <p:nvPr/>
          </p:nvGrpSpPr>
          <p:grpSpPr bwMode="auto">
            <a:xfrm>
              <a:off x="-1192225" y="4900592"/>
              <a:ext cx="1027125" cy="1281108"/>
              <a:chOff x="-751" y="3087"/>
              <a:chExt cx="647" cy="807"/>
            </a:xfrm>
            <a:solidFill>
              <a:schemeClr val="bg1"/>
            </a:solidFill>
          </p:grpSpPr>
          <p:sp>
            <p:nvSpPr>
              <p:cNvPr id="2187" name="Freeform 9553"/>
              <p:cNvSpPr/>
              <p:nvPr/>
            </p:nvSpPr>
            <p:spPr bwMode="auto">
              <a:xfrm>
                <a:off x="-423" y="3250"/>
                <a:ext cx="5" cy="0"/>
              </a:xfrm>
              <a:custGeom>
                <a:avLst/>
                <a:gdLst>
                  <a:gd name="T0" fmla="*/ 1 w 2"/>
                  <a:gd name="T1" fmla="*/ 0 w 2"/>
                  <a:gd name="T2" fmla="*/ 2 w 2"/>
                  <a:gd name="T3" fmla="*/ 2 w 2"/>
                  <a:gd name="T4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8" name="Freeform 9554"/>
              <p:cNvSpPr>
                <a:spLocks noEditPoints="1"/>
              </p:cNvSpPr>
              <p:nvPr/>
            </p:nvSpPr>
            <p:spPr bwMode="auto">
              <a:xfrm>
                <a:off x="-418" y="3238"/>
                <a:ext cx="10" cy="16"/>
              </a:xfrm>
              <a:custGeom>
                <a:avLst/>
                <a:gdLst>
                  <a:gd name="T0" fmla="*/ 0 w 4"/>
                  <a:gd name="T1" fmla="*/ 6 h 7"/>
                  <a:gd name="T2" fmla="*/ 0 w 4"/>
                  <a:gd name="T3" fmla="*/ 6 h 7"/>
                  <a:gd name="T4" fmla="*/ 1 w 4"/>
                  <a:gd name="T5" fmla="*/ 7 h 7"/>
                  <a:gd name="T6" fmla="*/ 1 w 4"/>
                  <a:gd name="T7" fmla="*/ 6 h 7"/>
                  <a:gd name="T8" fmla="*/ 0 w 4"/>
                  <a:gd name="T9" fmla="*/ 6 h 7"/>
                  <a:gd name="T10" fmla="*/ 3 w 4"/>
                  <a:gd name="T11" fmla="*/ 1 h 7"/>
                  <a:gd name="T12" fmla="*/ 0 w 4"/>
                  <a:gd name="T13" fmla="*/ 6 h 7"/>
                  <a:gd name="T14" fmla="*/ 1 w 4"/>
                  <a:gd name="T15" fmla="*/ 6 h 7"/>
                  <a:gd name="T16" fmla="*/ 4 w 4"/>
                  <a:gd name="T17" fmla="*/ 1 h 7"/>
                  <a:gd name="T18" fmla="*/ 3 w 4"/>
                  <a:gd name="T19" fmla="*/ 1 h 7"/>
                  <a:gd name="T20" fmla="*/ 3 w 4"/>
                  <a:gd name="T21" fmla="*/ 0 h 7"/>
                  <a:gd name="T22" fmla="*/ 3 w 4"/>
                  <a:gd name="T23" fmla="*/ 0 h 7"/>
                  <a:gd name="T24" fmla="*/ 4 w 4"/>
                  <a:gd name="T25" fmla="*/ 1 h 7"/>
                  <a:gd name="T26" fmla="*/ 4 w 4"/>
                  <a:gd name="T27" fmla="*/ 1 h 7"/>
                  <a:gd name="T28" fmla="*/ 3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moveTo>
                      <a:pt x="3" y="1"/>
                    </a:moveTo>
                    <a:cubicBezTo>
                      <a:pt x="2" y="2"/>
                      <a:pt x="1" y="4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" y="5"/>
                      <a:pt x="3" y="3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9" name="Freeform 9555"/>
              <p:cNvSpPr/>
              <p:nvPr/>
            </p:nvSpPr>
            <p:spPr bwMode="auto">
              <a:xfrm>
                <a:off x="-418" y="3252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0" name="Freeform 9556"/>
              <p:cNvSpPr>
                <a:spLocks noEditPoints="1"/>
              </p:cNvSpPr>
              <p:nvPr/>
            </p:nvSpPr>
            <p:spPr bwMode="auto">
              <a:xfrm>
                <a:off x="-415" y="3240"/>
                <a:ext cx="9" cy="14"/>
              </a:xfrm>
              <a:custGeom>
                <a:avLst/>
                <a:gdLst>
                  <a:gd name="T0" fmla="*/ 0 w 4"/>
                  <a:gd name="T1" fmla="*/ 5 h 6"/>
                  <a:gd name="T2" fmla="*/ 0 w 4"/>
                  <a:gd name="T3" fmla="*/ 6 h 6"/>
                  <a:gd name="T4" fmla="*/ 1 w 4"/>
                  <a:gd name="T5" fmla="*/ 6 h 6"/>
                  <a:gd name="T6" fmla="*/ 1 w 4"/>
                  <a:gd name="T7" fmla="*/ 6 h 6"/>
                  <a:gd name="T8" fmla="*/ 0 w 4"/>
                  <a:gd name="T9" fmla="*/ 5 h 6"/>
                  <a:gd name="T10" fmla="*/ 3 w 4"/>
                  <a:gd name="T11" fmla="*/ 0 h 6"/>
                  <a:gd name="T12" fmla="*/ 0 w 4"/>
                  <a:gd name="T13" fmla="*/ 5 h 6"/>
                  <a:gd name="T14" fmla="*/ 1 w 4"/>
                  <a:gd name="T15" fmla="*/ 6 h 6"/>
                  <a:gd name="T16" fmla="*/ 4 w 4"/>
                  <a:gd name="T17" fmla="*/ 1 h 6"/>
                  <a:gd name="T18" fmla="*/ 3 w 4"/>
                  <a:gd name="T19" fmla="*/ 0 h 6"/>
                  <a:gd name="T20" fmla="*/ 3 w 4"/>
                  <a:gd name="T21" fmla="*/ 0 h 6"/>
                  <a:gd name="T22" fmla="*/ 3 w 4"/>
                  <a:gd name="T23" fmla="*/ 0 h 6"/>
                  <a:gd name="T24" fmla="*/ 3 w 4"/>
                  <a:gd name="T25" fmla="*/ 0 h 6"/>
                  <a:gd name="T26" fmla="*/ 4 w 4"/>
                  <a:gd name="T27" fmla="*/ 1 h 6"/>
                  <a:gd name="T28" fmla="*/ 4 w 4"/>
                  <a:gd name="T29" fmla="*/ 0 h 6"/>
                  <a:gd name="T30" fmla="*/ 3 w 4"/>
                  <a:gd name="T3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6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2" y="2"/>
                      <a:pt x="1" y="4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2" y="4"/>
                      <a:pt x="3" y="3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1" name="Freeform 9557"/>
              <p:cNvSpPr/>
              <p:nvPr/>
            </p:nvSpPr>
            <p:spPr bwMode="auto">
              <a:xfrm>
                <a:off x="-415" y="325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2" name="Freeform 9558"/>
              <p:cNvSpPr>
                <a:spLocks noEditPoints="1"/>
              </p:cNvSpPr>
              <p:nvPr/>
            </p:nvSpPr>
            <p:spPr bwMode="auto">
              <a:xfrm>
                <a:off x="-751" y="3250"/>
                <a:ext cx="331" cy="519"/>
              </a:xfrm>
              <a:custGeom>
                <a:avLst/>
                <a:gdLst>
                  <a:gd name="T0" fmla="*/ 4 w 140"/>
                  <a:gd name="T1" fmla="*/ 219 h 220"/>
                  <a:gd name="T2" fmla="*/ 7 w 140"/>
                  <a:gd name="T3" fmla="*/ 212 h 220"/>
                  <a:gd name="T4" fmla="*/ 10 w 140"/>
                  <a:gd name="T5" fmla="*/ 209 h 220"/>
                  <a:gd name="T6" fmla="*/ 11 w 140"/>
                  <a:gd name="T7" fmla="*/ 207 h 220"/>
                  <a:gd name="T8" fmla="*/ 9 w 140"/>
                  <a:gd name="T9" fmla="*/ 208 h 220"/>
                  <a:gd name="T10" fmla="*/ 7 w 140"/>
                  <a:gd name="T11" fmla="*/ 205 h 220"/>
                  <a:gd name="T12" fmla="*/ 11 w 140"/>
                  <a:gd name="T13" fmla="*/ 203 h 220"/>
                  <a:gd name="T14" fmla="*/ 17 w 140"/>
                  <a:gd name="T15" fmla="*/ 198 h 220"/>
                  <a:gd name="T16" fmla="*/ 16 w 140"/>
                  <a:gd name="T17" fmla="*/ 197 h 220"/>
                  <a:gd name="T18" fmla="*/ 20 w 140"/>
                  <a:gd name="T19" fmla="*/ 190 h 220"/>
                  <a:gd name="T20" fmla="*/ 22 w 140"/>
                  <a:gd name="T21" fmla="*/ 188 h 220"/>
                  <a:gd name="T22" fmla="*/ 34 w 140"/>
                  <a:gd name="T23" fmla="*/ 171 h 220"/>
                  <a:gd name="T24" fmla="*/ 42 w 140"/>
                  <a:gd name="T25" fmla="*/ 160 h 220"/>
                  <a:gd name="T26" fmla="*/ 43 w 140"/>
                  <a:gd name="T27" fmla="*/ 158 h 220"/>
                  <a:gd name="T28" fmla="*/ 44 w 140"/>
                  <a:gd name="T29" fmla="*/ 157 h 220"/>
                  <a:gd name="T30" fmla="*/ 45 w 140"/>
                  <a:gd name="T31" fmla="*/ 155 h 220"/>
                  <a:gd name="T32" fmla="*/ 44 w 140"/>
                  <a:gd name="T33" fmla="*/ 154 h 220"/>
                  <a:gd name="T34" fmla="*/ 40 w 140"/>
                  <a:gd name="T35" fmla="*/ 152 h 220"/>
                  <a:gd name="T36" fmla="*/ 46 w 140"/>
                  <a:gd name="T37" fmla="*/ 151 h 220"/>
                  <a:gd name="T38" fmla="*/ 43 w 140"/>
                  <a:gd name="T39" fmla="*/ 149 h 220"/>
                  <a:gd name="T40" fmla="*/ 49 w 140"/>
                  <a:gd name="T41" fmla="*/ 148 h 220"/>
                  <a:gd name="T42" fmla="*/ 45 w 140"/>
                  <a:gd name="T43" fmla="*/ 146 h 220"/>
                  <a:gd name="T44" fmla="*/ 51 w 140"/>
                  <a:gd name="T45" fmla="*/ 145 h 220"/>
                  <a:gd name="T46" fmla="*/ 50 w 140"/>
                  <a:gd name="T47" fmla="*/ 144 h 220"/>
                  <a:gd name="T48" fmla="*/ 52 w 140"/>
                  <a:gd name="T49" fmla="*/ 143 h 220"/>
                  <a:gd name="T50" fmla="*/ 47 w 140"/>
                  <a:gd name="T51" fmla="*/ 142 h 220"/>
                  <a:gd name="T52" fmla="*/ 46 w 140"/>
                  <a:gd name="T53" fmla="*/ 141 h 220"/>
                  <a:gd name="T54" fmla="*/ 46 w 140"/>
                  <a:gd name="T55" fmla="*/ 140 h 220"/>
                  <a:gd name="T56" fmla="*/ 49 w 140"/>
                  <a:gd name="T57" fmla="*/ 138 h 220"/>
                  <a:gd name="T58" fmla="*/ 58 w 140"/>
                  <a:gd name="T59" fmla="*/ 133 h 220"/>
                  <a:gd name="T60" fmla="*/ 54 w 140"/>
                  <a:gd name="T61" fmla="*/ 131 h 220"/>
                  <a:gd name="T62" fmla="*/ 53 w 140"/>
                  <a:gd name="T63" fmla="*/ 130 h 220"/>
                  <a:gd name="T64" fmla="*/ 58 w 140"/>
                  <a:gd name="T65" fmla="*/ 124 h 220"/>
                  <a:gd name="T66" fmla="*/ 61 w 140"/>
                  <a:gd name="T67" fmla="*/ 118 h 220"/>
                  <a:gd name="T68" fmla="*/ 62 w 140"/>
                  <a:gd name="T69" fmla="*/ 117 h 220"/>
                  <a:gd name="T70" fmla="*/ 70 w 140"/>
                  <a:gd name="T71" fmla="*/ 104 h 220"/>
                  <a:gd name="T72" fmla="*/ 78 w 140"/>
                  <a:gd name="T73" fmla="*/ 91 h 220"/>
                  <a:gd name="T74" fmla="*/ 86 w 140"/>
                  <a:gd name="T75" fmla="*/ 78 h 220"/>
                  <a:gd name="T76" fmla="*/ 88 w 140"/>
                  <a:gd name="T77" fmla="*/ 75 h 220"/>
                  <a:gd name="T78" fmla="*/ 90 w 140"/>
                  <a:gd name="T79" fmla="*/ 70 h 220"/>
                  <a:gd name="T80" fmla="*/ 99 w 140"/>
                  <a:gd name="T81" fmla="*/ 65 h 220"/>
                  <a:gd name="T82" fmla="*/ 93 w 140"/>
                  <a:gd name="T83" fmla="*/ 62 h 220"/>
                  <a:gd name="T84" fmla="*/ 101 w 140"/>
                  <a:gd name="T85" fmla="*/ 61 h 220"/>
                  <a:gd name="T86" fmla="*/ 97 w 140"/>
                  <a:gd name="T87" fmla="*/ 58 h 220"/>
                  <a:gd name="T88" fmla="*/ 99 w 140"/>
                  <a:gd name="T89" fmla="*/ 55 h 220"/>
                  <a:gd name="T90" fmla="*/ 103 w 140"/>
                  <a:gd name="T91" fmla="*/ 48 h 220"/>
                  <a:gd name="T92" fmla="*/ 105 w 140"/>
                  <a:gd name="T93" fmla="*/ 45 h 220"/>
                  <a:gd name="T94" fmla="*/ 112 w 140"/>
                  <a:gd name="T95" fmla="*/ 43 h 220"/>
                  <a:gd name="T96" fmla="*/ 106 w 140"/>
                  <a:gd name="T97" fmla="*/ 40 h 220"/>
                  <a:gd name="T98" fmla="*/ 115 w 140"/>
                  <a:gd name="T99" fmla="*/ 39 h 220"/>
                  <a:gd name="T100" fmla="*/ 109 w 140"/>
                  <a:gd name="T101" fmla="*/ 36 h 220"/>
                  <a:gd name="T102" fmla="*/ 112 w 140"/>
                  <a:gd name="T103" fmla="*/ 33 h 220"/>
                  <a:gd name="T104" fmla="*/ 120 w 140"/>
                  <a:gd name="T105" fmla="*/ 31 h 220"/>
                  <a:gd name="T106" fmla="*/ 113 w 140"/>
                  <a:gd name="T107" fmla="*/ 30 h 220"/>
                  <a:gd name="T108" fmla="*/ 122 w 140"/>
                  <a:gd name="T109" fmla="*/ 28 h 220"/>
                  <a:gd name="T110" fmla="*/ 123 w 140"/>
                  <a:gd name="T111" fmla="*/ 27 h 220"/>
                  <a:gd name="T112" fmla="*/ 116 w 140"/>
                  <a:gd name="T113" fmla="*/ 24 h 220"/>
                  <a:gd name="T114" fmla="*/ 131 w 140"/>
                  <a:gd name="T115" fmla="*/ 14 h 220"/>
                  <a:gd name="T116" fmla="*/ 133 w 140"/>
                  <a:gd name="T117" fmla="*/ 11 h 220"/>
                  <a:gd name="T118" fmla="*/ 138 w 140"/>
                  <a:gd name="T119" fmla="*/ 3 h 220"/>
                  <a:gd name="T120" fmla="*/ 139 w 140"/>
                  <a:gd name="T12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0" h="220">
                    <a:moveTo>
                      <a:pt x="6" y="215"/>
                    </a:moveTo>
                    <a:cubicBezTo>
                      <a:pt x="5" y="218"/>
                      <a:pt x="5" y="218"/>
                      <a:pt x="5" y="218"/>
                    </a:cubicBezTo>
                    <a:cubicBezTo>
                      <a:pt x="4" y="218"/>
                      <a:pt x="4" y="219"/>
                      <a:pt x="4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2" y="219"/>
                    </a:cubicBezTo>
                    <a:cubicBezTo>
                      <a:pt x="3" y="219"/>
                      <a:pt x="3" y="220"/>
                      <a:pt x="3" y="220"/>
                    </a:cubicBezTo>
                    <a:cubicBezTo>
                      <a:pt x="5" y="218"/>
                      <a:pt x="6" y="217"/>
                      <a:pt x="7" y="215"/>
                    </a:cubicBezTo>
                    <a:cubicBezTo>
                      <a:pt x="6" y="215"/>
                      <a:pt x="6" y="215"/>
                      <a:pt x="6" y="215"/>
                    </a:cubicBezTo>
                    <a:moveTo>
                      <a:pt x="6" y="215"/>
                    </a:moveTo>
                    <a:cubicBezTo>
                      <a:pt x="5" y="216"/>
                      <a:pt x="5" y="217"/>
                      <a:pt x="4" y="217"/>
                    </a:cubicBezTo>
                    <a:cubicBezTo>
                      <a:pt x="4" y="217"/>
                      <a:pt x="4" y="217"/>
                      <a:pt x="4" y="216"/>
                    </a:cubicBezTo>
                    <a:cubicBezTo>
                      <a:pt x="4" y="216"/>
                      <a:pt x="4" y="217"/>
                      <a:pt x="4" y="217"/>
                    </a:cubicBezTo>
                    <a:cubicBezTo>
                      <a:pt x="3" y="217"/>
                      <a:pt x="3" y="218"/>
                      <a:pt x="3" y="219"/>
                    </a:cubicBezTo>
                    <a:cubicBezTo>
                      <a:pt x="3" y="219"/>
                      <a:pt x="3" y="219"/>
                      <a:pt x="3" y="219"/>
                    </a:cubicBezTo>
                    <a:cubicBezTo>
                      <a:pt x="3" y="219"/>
                      <a:pt x="3" y="219"/>
                      <a:pt x="4" y="219"/>
                    </a:cubicBezTo>
                    <a:cubicBezTo>
                      <a:pt x="4" y="218"/>
                      <a:pt x="5" y="217"/>
                      <a:pt x="5" y="217"/>
                    </a:cubicBezTo>
                    <a:cubicBezTo>
                      <a:pt x="6" y="215"/>
                      <a:pt x="6" y="215"/>
                      <a:pt x="6" y="215"/>
                    </a:cubicBezTo>
                    <a:cubicBezTo>
                      <a:pt x="6" y="215"/>
                      <a:pt x="6" y="215"/>
                      <a:pt x="6" y="215"/>
                    </a:cubicBezTo>
                    <a:moveTo>
                      <a:pt x="8" y="213"/>
                    </a:moveTo>
                    <a:cubicBezTo>
                      <a:pt x="8" y="213"/>
                      <a:pt x="8" y="213"/>
                      <a:pt x="8" y="213"/>
                    </a:cubicBezTo>
                    <a:cubicBezTo>
                      <a:pt x="7" y="214"/>
                      <a:pt x="7" y="214"/>
                      <a:pt x="7" y="214"/>
                    </a:cubicBezTo>
                    <a:cubicBezTo>
                      <a:pt x="8" y="214"/>
                      <a:pt x="8" y="214"/>
                      <a:pt x="8" y="214"/>
                    </a:cubicBezTo>
                    <a:cubicBezTo>
                      <a:pt x="8" y="214"/>
                      <a:pt x="8" y="213"/>
                      <a:pt x="8" y="213"/>
                    </a:cubicBezTo>
                    <a:cubicBezTo>
                      <a:pt x="8" y="213"/>
                      <a:pt x="8" y="213"/>
                      <a:pt x="8" y="213"/>
                    </a:cubicBezTo>
                    <a:moveTo>
                      <a:pt x="7" y="212"/>
                    </a:moveTo>
                    <a:cubicBezTo>
                      <a:pt x="7" y="213"/>
                      <a:pt x="7" y="213"/>
                      <a:pt x="7" y="213"/>
                    </a:cubicBezTo>
                    <a:cubicBezTo>
                      <a:pt x="7" y="213"/>
                      <a:pt x="7" y="213"/>
                      <a:pt x="7" y="213"/>
                    </a:cubicBezTo>
                    <a:cubicBezTo>
                      <a:pt x="7" y="214"/>
                      <a:pt x="7" y="214"/>
                      <a:pt x="7" y="214"/>
                    </a:cubicBezTo>
                    <a:cubicBezTo>
                      <a:pt x="8" y="213"/>
                      <a:pt x="8" y="213"/>
                      <a:pt x="8" y="213"/>
                    </a:cubicBezTo>
                    <a:cubicBezTo>
                      <a:pt x="7" y="212"/>
                      <a:pt x="7" y="212"/>
                      <a:pt x="7" y="212"/>
                    </a:cubicBezTo>
                    <a:moveTo>
                      <a:pt x="4" y="211"/>
                    </a:moveTo>
                    <a:cubicBezTo>
                      <a:pt x="4" y="211"/>
                      <a:pt x="4" y="211"/>
                      <a:pt x="4" y="211"/>
                    </a:cubicBezTo>
                    <a:cubicBezTo>
                      <a:pt x="4" y="214"/>
                      <a:pt x="0" y="215"/>
                      <a:pt x="2" y="218"/>
                    </a:cubicBezTo>
                    <a:cubicBezTo>
                      <a:pt x="2" y="218"/>
                      <a:pt x="2" y="218"/>
                      <a:pt x="2" y="217"/>
                    </a:cubicBezTo>
                    <a:cubicBezTo>
                      <a:pt x="2" y="217"/>
                      <a:pt x="2" y="216"/>
                      <a:pt x="3" y="215"/>
                    </a:cubicBezTo>
                    <a:cubicBezTo>
                      <a:pt x="3" y="216"/>
                      <a:pt x="2" y="217"/>
                      <a:pt x="2" y="217"/>
                    </a:cubicBezTo>
                    <a:cubicBezTo>
                      <a:pt x="2" y="218"/>
                      <a:pt x="2" y="218"/>
                      <a:pt x="3" y="219"/>
                    </a:cubicBezTo>
                    <a:cubicBezTo>
                      <a:pt x="3" y="218"/>
                      <a:pt x="3" y="217"/>
                      <a:pt x="4" y="217"/>
                    </a:cubicBezTo>
                    <a:cubicBezTo>
                      <a:pt x="4" y="217"/>
                      <a:pt x="4" y="216"/>
                      <a:pt x="4" y="216"/>
                    </a:cubicBezTo>
                    <a:cubicBezTo>
                      <a:pt x="4" y="216"/>
                      <a:pt x="4" y="216"/>
                      <a:pt x="4" y="216"/>
                    </a:cubicBezTo>
                    <a:cubicBezTo>
                      <a:pt x="4" y="216"/>
                      <a:pt x="3" y="217"/>
                      <a:pt x="3" y="217"/>
                    </a:cubicBezTo>
                    <a:cubicBezTo>
                      <a:pt x="3" y="216"/>
                      <a:pt x="4" y="216"/>
                      <a:pt x="4" y="215"/>
                    </a:cubicBezTo>
                    <a:cubicBezTo>
                      <a:pt x="4" y="214"/>
                      <a:pt x="4" y="213"/>
                      <a:pt x="5" y="211"/>
                    </a:cubicBezTo>
                    <a:cubicBezTo>
                      <a:pt x="5" y="211"/>
                      <a:pt x="4" y="211"/>
                      <a:pt x="4" y="211"/>
                    </a:cubicBezTo>
                    <a:moveTo>
                      <a:pt x="10" y="209"/>
                    </a:moveTo>
                    <a:cubicBezTo>
                      <a:pt x="10" y="210"/>
                      <a:pt x="10" y="210"/>
                      <a:pt x="10" y="210"/>
                    </a:cubicBezTo>
                    <a:cubicBezTo>
                      <a:pt x="10" y="210"/>
                      <a:pt x="10" y="210"/>
                      <a:pt x="10" y="210"/>
                    </a:cubicBezTo>
                    <a:cubicBezTo>
                      <a:pt x="11" y="209"/>
                      <a:pt x="11" y="209"/>
                      <a:pt x="11" y="209"/>
                    </a:cubicBezTo>
                    <a:cubicBezTo>
                      <a:pt x="10" y="209"/>
                      <a:pt x="10" y="209"/>
                      <a:pt x="10" y="209"/>
                    </a:cubicBezTo>
                    <a:moveTo>
                      <a:pt x="9" y="209"/>
                    </a:moveTo>
                    <a:cubicBezTo>
                      <a:pt x="9" y="209"/>
                      <a:pt x="9" y="209"/>
                      <a:pt x="9" y="209"/>
                    </a:cubicBezTo>
                    <a:cubicBezTo>
                      <a:pt x="9" y="209"/>
                      <a:pt x="9" y="209"/>
                      <a:pt x="10" y="209"/>
                    </a:cubicBezTo>
                    <a:cubicBezTo>
                      <a:pt x="10" y="209"/>
                      <a:pt x="10" y="209"/>
                      <a:pt x="10" y="209"/>
                    </a:cubicBezTo>
                    <a:cubicBezTo>
                      <a:pt x="10" y="209"/>
                      <a:pt x="9" y="209"/>
                      <a:pt x="9" y="209"/>
                    </a:cubicBezTo>
                    <a:moveTo>
                      <a:pt x="6" y="208"/>
                    </a:moveTo>
                    <a:cubicBezTo>
                      <a:pt x="5" y="208"/>
                      <a:pt x="5" y="209"/>
                      <a:pt x="5" y="209"/>
                    </a:cubicBezTo>
                    <a:cubicBezTo>
                      <a:pt x="5" y="209"/>
                      <a:pt x="5" y="209"/>
                      <a:pt x="6" y="209"/>
                    </a:cubicBezTo>
                    <a:cubicBezTo>
                      <a:pt x="6" y="208"/>
                      <a:pt x="6" y="208"/>
                      <a:pt x="6" y="208"/>
                    </a:cubicBezTo>
                    <a:cubicBezTo>
                      <a:pt x="6" y="208"/>
                      <a:pt x="6" y="208"/>
                      <a:pt x="6" y="208"/>
                    </a:cubicBezTo>
                    <a:moveTo>
                      <a:pt x="11" y="207"/>
                    </a:moveTo>
                    <a:cubicBezTo>
                      <a:pt x="10" y="209"/>
                      <a:pt x="10" y="209"/>
                      <a:pt x="10" y="209"/>
                    </a:cubicBezTo>
                    <a:cubicBezTo>
                      <a:pt x="10" y="209"/>
                      <a:pt x="11" y="209"/>
                      <a:pt x="11" y="209"/>
                    </a:cubicBezTo>
                    <a:cubicBezTo>
                      <a:pt x="12" y="208"/>
                      <a:pt x="12" y="208"/>
                      <a:pt x="12" y="208"/>
                    </a:cubicBezTo>
                    <a:cubicBezTo>
                      <a:pt x="11" y="207"/>
                      <a:pt x="11" y="207"/>
                      <a:pt x="11" y="207"/>
                    </a:cubicBezTo>
                    <a:moveTo>
                      <a:pt x="6" y="207"/>
                    </a:moveTo>
                    <a:cubicBezTo>
                      <a:pt x="6" y="207"/>
                      <a:pt x="6" y="207"/>
                      <a:pt x="6" y="208"/>
                    </a:cubicBezTo>
                    <a:cubicBezTo>
                      <a:pt x="6" y="208"/>
                      <a:pt x="6" y="208"/>
                      <a:pt x="6" y="208"/>
                    </a:cubicBezTo>
                    <a:cubicBezTo>
                      <a:pt x="6" y="208"/>
                      <a:pt x="7" y="208"/>
                      <a:pt x="7" y="208"/>
                    </a:cubicBezTo>
                    <a:cubicBezTo>
                      <a:pt x="7" y="208"/>
                      <a:pt x="7" y="208"/>
                      <a:pt x="8" y="208"/>
                    </a:cubicBezTo>
                    <a:cubicBezTo>
                      <a:pt x="7" y="207"/>
                      <a:pt x="7" y="207"/>
                      <a:pt x="6" y="207"/>
                    </a:cubicBezTo>
                    <a:cubicBezTo>
                      <a:pt x="7" y="208"/>
                      <a:pt x="7" y="208"/>
                      <a:pt x="7" y="208"/>
                    </a:cubicBezTo>
                    <a:cubicBezTo>
                      <a:pt x="7" y="208"/>
                      <a:pt x="6" y="208"/>
                      <a:pt x="6" y="207"/>
                    </a:cubicBezTo>
                    <a:cubicBezTo>
                      <a:pt x="6" y="207"/>
                      <a:pt x="6" y="207"/>
                      <a:pt x="6" y="207"/>
                    </a:cubicBezTo>
                    <a:moveTo>
                      <a:pt x="10" y="207"/>
                    </a:moveTo>
                    <a:cubicBezTo>
                      <a:pt x="10" y="207"/>
                      <a:pt x="9" y="208"/>
                      <a:pt x="9" y="208"/>
                    </a:cubicBezTo>
                    <a:cubicBezTo>
                      <a:pt x="9" y="208"/>
                      <a:pt x="10" y="209"/>
                      <a:pt x="10" y="209"/>
                    </a:cubicBezTo>
                    <a:cubicBezTo>
                      <a:pt x="11" y="207"/>
                      <a:pt x="11" y="207"/>
                      <a:pt x="11" y="207"/>
                    </a:cubicBezTo>
                    <a:cubicBezTo>
                      <a:pt x="11" y="207"/>
                      <a:pt x="10" y="207"/>
                      <a:pt x="10" y="207"/>
                    </a:cubicBezTo>
                    <a:moveTo>
                      <a:pt x="6" y="207"/>
                    </a:moveTo>
                    <a:cubicBezTo>
                      <a:pt x="6" y="207"/>
                      <a:pt x="6" y="207"/>
                      <a:pt x="6" y="207"/>
                    </a:cubicBezTo>
                    <a:cubicBezTo>
                      <a:pt x="6" y="207"/>
                      <a:pt x="6" y="207"/>
                      <a:pt x="6" y="207"/>
                    </a:cubicBezTo>
                    <a:cubicBezTo>
                      <a:pt x="6" y="207"/>
                      <a:pt x="6" y="207"/>
                      <a:pt x="6" y="207"/>
                    </a:cubicBezTo>
                    <a:cubicBezTo>
                      <a:pt x="6" y="207"/>
                      <a:pt x="6" y="207"/>
                      <a:pt x="6" y="207"/>
                    </a:cubicBezTo>
                    <a:moveTo>
                      <a:pt x="7" y="205"/>
                    </a:moveTo>
                    <a:cubicBezTo>
                      <a:pt x="7" y="205"/>
                      <a:pt x="7" y="206"/>
                      <a:pt x="6" y="207"/>
                    </a:cubicBezTo>
                    <a:cubicBezTo>
                      <a:pt x="6" y="207"/>
                      <a:pt x="6" y="207"/>
                      <a:pt x="6" y="207"/>
                    </a:cubicBezTo>
                    <a:cubicBezTo>
                      <a:pt x="7" y="207"/>
                      <a:pt x="7" y="207"/>
                      <a:pt x="8" y="208"/>
                    </a:cubicBezTo>
                    <a:cubicBezTo>
                      <a:pt x="8" y="207"/>
                      <a:pt x="8" y="207"/>
                      <a:pt x="9" y="206"/>
                    </a:cubicBezTo>
                    <a:cubicBezTo>
                      <a:pt x="9" y="206"/>
                      <a:pt x="9" y="206"/>
                      <a:pt x="9" y="206"/>
                    </a:cubicBezTo>
                    <a:cubicBezTo>
                      <a:pt x="8" y="206"/>
                      <a:pt x="8" y="205"/>
                      <a:pt x="7" y="205"/>
                    </a:cubicBezTo>
                    <a:moveTo>
                      <a:pt x="14" y="203"/>
                    </a:moveTo>
                    <a:cubicBezTo>
                      <a:pt x="14" y="203"/>
                      <a:pt x="14" y="203"/>
                      <a:pt x="14" y="203"/>
                    </a:cubicBezTo>
                    <a:cubicBezTo>
                      <a:pt x="13" y="204"/>
                      <a:pt x="13" y="204"/>
                      <a:pt x="13" y="204"/>
                    </a:cubicBezTo>
                    <a:cubicBezTo>
                      <a:pt x="13" y="204"/>
                      <a:pt x="14" y="204"/>
                      <a:pt x="14" y="204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4" y="204"/>
                      <a:pt x="14" y="203"/>
                      <a:pt x="14" y="203"/>
                    </a:cubicBezTo>
                    <a:moveTo>
                      <a:pt x="12" y="203"/>
                    </a:moveTo>
                    <a:cubicBezTo>
                      <a:pt x="12" y="203"/>
                      <a:pt x="12" y="203"/>
                      <a:pt x="12" y="204"/>
                    </a:cubicBezTo>
                    <a:cubicBezTo>
                      <a:pt x="12" y="204"/>
                      <a:pt x="13" y="204"/>
                      <a:pt x="13" y="204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13" y="203"/>
                      <a:pt x="13" y="203"/>
                      <a:pt x="12" y="203"/>
                    </a:cubicBezTo>
                    <a:moveTo>
                      <a:pt x="9" y="201"/>
                    </a:moveTo>
                    <a:cubicBezTo>
                      <a:pt x="9" y="201"/>
                      <a:pt x="9" y="202"/>
                      <a:pt x="9" y="202"/>
                    </a:cubicBezTo>
                    <a:cubicBezTo>
                      <a:pt x="10" y="202"/>
                      <a:pt x="10" y="202"/>
                      <a:pt x="10" y="202"/>
                    </a:cubicBezTo>
                    <a:cubicBezTo>
                      <a:pt x="10" y="202"/>
                      <a:pt x="10" y="203"/>
                      <a:pt x="11" y="203"/>
                    </a:cubicBezTo>
                    <a:cubicBezTo>
                      <a:pt x="11" y="203"/>
                      <a:pt x="11" y="202"/>
                      <a:pt x="11" y="202"/>
                    </a:cubicBezTo>
                    <a:cubicBezTo>
                      <a:pt x="11" y="202"/>
                      <a:pt x="10" y="201"/>
                      <a:pt x="9" y="201"/>
                    </a:cubicBezTo>
                    <a:moveTo>
                      <a:pt x="15" y="201"/>
                    </a:moveTo>
                    <a:cubicBezTo>
                      <a:pt x="15" y="201"/>
                      <a:pt x="15" y="201"/>
                      <a:pt x="15" y="201"/>
                    </a:cubicBezTo>
                    <a:cubicBezTo>
                      <a:pt x="15" y="201"/>
                      <a:pt x="15" y="201"/>
                      <a:pt x="16" y="201"/>
                    </a:cubicBezTo>
                    <a:cubicBezTo>
                      <a:pt x="16" y="201"/>
                      <a:pt x="16" y="201"/>
                      <a:pt x="16" y="201"/>
                    </a:cubicBezTo>
                    <a:cubicBezTo>
                      <a:pt x="16" y="201"/>
                      <a:pt x="16" y="201"/>
                      <a:pt x="15" y="201"/>
                    </a:cubicBezTo>
                    <a:moveTo>
                      <a:pt x="14" y="200"/>
                    </a:moveTo>
                    <a:cubicBezTo>
                      <a:pt x="14" y="200"/>
                      <a:pt x="14" y="200"/>
                      <a:pt x="14" y="200"/>
                    </a:cubicBezTo>
                    <a:cubicBezTo>
                      <a:pt x="14" y="200"/>
                      <a:pt x="14" y="201"/>
                      <a:pt x="15" y="201"/>
                    </a:cubicBezTo>
                    <a:cubicBezTo>
                      <a:pt x="15" y="201"/>
                      <a:pt x="15" y="201"/>
                      <a:pt x="15" y="201"/>
                    </a:cubicBezTo>
                    <a:cubicBezTo>
                      <a:pt x="15" y="200"/>
                      <a:pt x="15" y="200"/>
                      <a:pt x="15" y="200"/>
                    </a:cubicBezTo>
                    <a:cubicBezTo>
                      <a:pt x="15" y="200"/>
                      <a:pt x="14" y="200"/>
                      <a:pt x="14" y="200"/>
                    </a:cubicBezTo>
                    <a:cubicBezTo>
                      <a:pt x="14" y="200"/>
                      <a:pt x="14" y="200"/>
                      <a:pt x="14" y="200"/>
                    </a:cubicBezTo>
                    <a:moveTo>
                      <a:pt x="17" y="198"/>
                    </a:moveTo>
                    <a:cubicBezTo>
                      <a:pt x="17" y="199"/>
                      <a:pt x="17" y="199"/>
                      <a:pt x="17" y="199"/>
                    </a:cubicBezTo>
                    <a:cubicBezTo>
                      <a:pt x="17" y="199"/>
                      <a:pt x="17" y="199"/>
                      <a:pt x="17" y="199"/>
                    </a:cubicBezTo>
                    <a:cubicBezTo>
                      <a:pt x="17" y="199"/>
                      <a:pt x="17" y="198"/>
                      <a:pt x="18" y="198"/>
                    </a:cubicBezTo>
                    <a:cubicBezTo>
                      <a:pt x="17" y="198"/>
                      <a:pt x="17" y="198"/>
                      <a:pt x="17" y="198"/>
                    </a:cubicBezTo>
                    <a:moveTo>
                      <a:pt x="11" y="198"/>
                    </a:moveTo>
                    <a:cubicBezTo>
                      <a:pt x="11" y="198"/>
                      <a:pt x="11" y="198"/>
                      <a:pt x="11" y="198"/>
                    </a:cubicBezTo>
                    <a:cubicBezTo>
                      <a:pt x="12" y="199"/>
                      <a:pt x="12" y="199"/>
                      <a:pt x="13" y="200"/>
                    </a:cubicBezTo>
                    <a:cubicBezTo>
                      <a:pt x="13" y="199"/>
                      <a:pt x="13" y="199"/>
                      <a:pt x="13" y="199"/>
                    </a:cubicBezTo>
                    <a:cubicBezTo>
                      <a:pt x="13" y="199"/>
                      <a:pt x="13" y="199"/>
                      <a:pt x="13" y="199"/>
                    </a:cubicBezTo>
                    <a:cubicBezTo>
                      <a:pt x="12" y="199"/>
                      <a:pt x="12" y="198"/>
                      <a:pt x="11" y="198"/>
                    </a:cubicBezTo>
                    <a:moveTo>
                      <a:pt x="16" y="197"/>
                    </a:moveTo>
                    <a:cubicBezTo>
                      <a:pt x="15" y="198"/>
                      <a:pt x="15" y="198"/>
                      <a:pt x="15" y="198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7" y="198"/>
                      <a:pt x="17" y="198"/>
                      <a:pt x="17" y="198"/>
                    </a:cubicBezTo>
                    <a:cubicBezTo>
                      <a:pt x="16" y="197"/>
                      <a:pt x="16" y="197"/>
                      <a:pt x="16" y="197"/>
                    </a:cubicBezTo>
                    <a:moveTo>
                      <a:pt x="13" y="195"/>
                    </a:moveTo>
                    <a:cubicBezTo>
                      <a:pt x="13" y="195"/>
                      <a:pt x="12" y="195"/>
                      <a:pt x="12" y="196"/>
                    </a:cubicBezTo>
                    <a:cubicBezTo>
                      <a:pt x="13" y="196"/>
                      <a:pt x="14" y="197"/>
                      <a:pt x="14" y="197"/>
                    </a:cubicBezTo>
                    <a:cubicBezTo>
                      <a:pt x="15" y="197"/>
                      <a:pt x="15" y="197"/>
                      <a:pt x="15" y="196"/>
                    </a:cubicBezTo>
                    <a:cubicBezTo>
                      <a:pt x="14" y="196"/>
                      <a:pt x="13" y="195"/>
                      <a:pt x="13" y="195"/>
                    </a:cubicBezTo>
                    <a:moveTo>
                      <a:pt x="21" y="191"/>
                    </a:moveTo>
                    <a:cubicBezTo>
                      <a:pt x="18" y="197"/>
                      <a:pt x="18" y="197"/>
                      <a:pt x="18" y="197"/>
                    </a:cubicBezTo>
                    <a:cubicBezTo>
                      <a:pt x="18" y="197"/>
                      <a:pt x="18" y="198"/>
                      <a:pt x="18" y="198"/>
                    </a:cubicBezTo>
                    <a:cubicBezTo>
                      <a:pt x="19" y="196"/>
                      <a:pt x="21" y="194"/>
                      <a:pt x="22" y="192"/>
                    </a:cubicBezTo>
                    <a:cubicBezTo>
                      <a:pt x="21" y="191"/>
                      <a:pt x="21" y="191"/>
                      <a:pt x="21" y="191"/>
                    </a:cubicBezTo>
                    <a:moveTo>
                      <a:pt x="20" y="190"/>
                    </a:moveTo>
                    <a:cubicBezTo>
                      <a:pt x="16" y="196"/>
                      <a:pt x="16" y="196"/>
                      <a:pt x="16" y="196"/>
                    </a:cubicBezTo>
                    <a:cubicBezTo>
                      <a:pt x="16" y="197"/>
                      <a:pt x="17" y="197"/>
                      <a:pt x="17" y="197"/>
                    </a:cubicBezTo>
                    <a:cubicBezTo>
                      <a:pt x="21" y="191"/>
                      <a:pt x="21" y="191"/>
                      <a:pt x="21" y="191"/>
                    </a:cubicBezTo>
                    <a:cubicBezTo>
                      <a:pt x="20" y="190"/>
                      <a:pt x="20" y="190"/>
                      <a:pt x="20" y="190"/>
                    </a:cubicBezTo>
                    <a:moveTo>
                      <a:pt x="16" y="189"/>
                    </a:moveTo>
                    <a:cubicBezTo>
                      <a:pt x="15" y="191"/>
                      <a:pt x="14" y="192"/>
                      <a:pt x="13" y="194"/>
                    </a:cubicBezTo>
                    <a:cubicBezTo>
                      <a:pt x="13" y="195"/>
                      <a:pt x="14" y="195"/>
                      <a:pt x="14" y="195"/>
                    </a:cubicBezTo>
                    <a:cubicBezTo>
                      <a:pt x="15" y="195"/>
                      <a:pt x="15" y="196"/>
                      <a:pt x="15" y="196"/>
                    </a:cubicBezTo>
                    <a:cubicBezTo>
                      <a:pt x="16" y="194"/>
                      <a:pt x="17" y="192"/>
                      <a:pt x="19" y="190"/>
                    </a:cubicBezTo>
                    <a:cubicBezTo>
                      <a:pt x="16" y="189"/>
                      <a:pt x="16" y="189"/>
                      <a:pt x="16" y="189"/>
                    </a:cubicBezTo>
                    <a:moveTo>
                      <a:pt x="27" y="183"/>
                    </a:moveTo>
                    <a:cubicBezTo>
                      <a:pt x="26" y="185"/>
                      <a:pt x="26" y="185"/>
                      <a:pt x="26" y="185"/>
                    </a:cubicBezTo>
                    <a:cubicBezTo>
                      <a:pt x="23" y="189"/>
                      <a:pt x="23" y="189"/>
                      <a:pt x="23" y="189"/>
                    </a:cubicBezTo>
                    <a:cubicBezTo>
                      <a:pt x="23" y="189"/>
                      <a:pt x="23" y="189"/>
                      <a:pt x="24" y="189"/>
                    </a:cubicBezTo>
                    <a:cubicBezTo>
                      <a:pt x="25" y="187"/>
                      <a:pt x="26" y="185"/>
                      <a:pt x="27" y="183"/>
                    </a:cubicBezTo>
                    <a:cubicBezTo>
                      <a:pt x="27" y="183"/>
                      <a:pt x="27" y="183"/>
                      <a:pt x="27" y="183"/>
                    </a:cubicBezTo>
                    <a:moveTo>
                      <a:pt x="25" y="182"/>
                    </a:moveTo>
                    <a:cubicBezTo>
                      <a:pt x="23" y="185"/>
                      <a:pt x="23" y="185"/>
                      <a:pt x="23" y="185"/>
                    </a:cubicBezTo>
                    <a:cubicBezTo>
                      <a:pt x="22" y="188"/>
                      <a:pt x="22" y="188"/>
                      <a:pt x="22" y="188"/>
                    </a:cubicBezTo>
                    <a:cubicBezTo>
                      <a:pt x="22" y="188"/>
                      <a:pt x="22" y="188"/>
                      <a:pt x="23" y="188"/>
                    </a:cubicBezTo>
                    <a:cubicBezTo>
                      <a:pt x="26" y="183"/>
                      <a:pt x="26" y="183"/>
                      <a:pt x="26" y="183"/>
                    </a:cubicBezTo>
                    <a:cubicBezTo>
                      <a:pt x="26" y="182"/>
                      <a:pt x="25" y="182"/>
                      <a:pt x="25" y="182"/>
                    </a:cubicBezTo>
                    <a:moveTo>
                      <a:pt x="22" y="180"/>
                    </a:moveTo>
                    <a:cubicBezTo>
                      <a:pt x="21" y="181"/>
                      <a:pt x="20" y="182"/>
                      <a:pt x="19" y="184"/>
                    </a:cubicBezTo>
                    <a:cubicBezTo>
                      <a:pt x="19" y="184"/>
                      <a:pt x="19" y="185"/>
                      <a:pt x="18" y="185"/>
                    </a:cubicBezTo>
                    <a:cubicBezTo>
                      <a:pt x="19" y="186"/>
                      <a:pt x="20" y="186"/>
                      <a:pt x="20" y="187"/>
                    </a:cubicBezTo>
                    <a:cubicBezTo>
                      <a:pt x="21" y="185"/>
                      <a:pt x="23" y="183"/>
                      <a:pt x="24" y="181"/>
                    </a:cubicBezTo>
                    <a:cubicBezTo>
                      <a:pt x="23" y="181"/>
                      <a:pt x="23" y="180"/>
                      <a:pt x="22" y="180"/>
                    </a:cubicBezTo>
                    <a:cubicBezTo>
                      <a:pt x="22" y="180"/>
                      <a:pt x="22" y="180"/>
                      <a:pt x="22" y="180"/>
                    </a:cubicBezTo>
                    <a:moveTo>
                      <a:pt x="34" y="171"/>
                    </a:moveTo>
                    <a:cubicBezTo>
                      <a:pt x="29" y="180"/>
                      <a:pt x="29" y="180"/>
                      <a:pt x="29" y="180"/>
                    </a:cubicBezTo>
                    <a:cubicBezTo>
                      <a:pt x="29" y="180"/>
                      <a:pt x="29" y="180"/>
                      <a:pt x="29" y="180"/>
                    </a:cubicBezTo>
                    <a:cubicBezTo>
                      <a:pt x="31" y="177"/>
                      <a:pt x="33" y="174"/>
                      <a:pt x="35" y="171"/>
                    </a:cubicBezTo>
                    <a:cubicBezTo>
                      <a:pt x="34" y="171"/>
                      <a:pt x="34" y="171"/>
                      <a:pt x="34" y="171"/>
                    </a:cubicBezTo>
                    <a:moveTo>
                      <a:pt x="33" y="170"/>
                    </a:moveTo>
                    <a:cubicBezTo>
                      <a:pt x="27" y="179"/>
                      <a:pt x="27" y="179"/>
                      <a:pt x="27" y="179"/>
                    </a:cubicBezTo>
                    <a:cubicBezTo>
                      <a:pt x="27" y="179"/>
                      <a:pt x="28" y="179"/>
                      <a:pt x="28" y="180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4" y="170"/>
                      <a:pt x="34" y="170"/>
                      <a:pt x="34" y="170"/>
                    </a:cubicBezTo>
                    <a:cubicBezTo>
                      <a:pt x="33" y="170"/>
                      <a:pt x="33" y="170"/>
                      <a:pt x="33" y="170"/>
                    </a:cubicBezTo>
                    <a:moveTo>
                      <a:pt x="29" y="167"/>
                    </a:moveTo>
                    <a:cubicBezTo>
                      <a:pt x="27" y="171"/>
                      <a:pt x="25" y="174"/>
                      <a:pt x="23" y="177"/>
                    </a:cubicBezTo>
                    <a:cubicBezTo>
                      <a:pt x="24" y="177"/>
                      <a:pt x="25" y="178"/>
                      <a:pt x="25" y="178"/>
                    </a:cubicBezTo>
                    <a:cubicBezTo>
                      <a:pt x="27" y="175"/>
                      <a:pt x="29" y="172"/>
                      <a:pt x="31" y="169"/>
                    </a:cubicBezTo>
                    <a:cubicBezTo>
                      <a:pt x="29" y="167"/>
                      <a:pt x="29" y="167"/>
                      <a:pt x="29" y="167"/>
                    </a:cubicBezTo>
                    <a:moveTo>
                      <a:pt x="41" y="160"/>
                    </a:moveTo>
                    <a:cubicBezTo>
                      <a:pt x="36" y="168"/>
                      <a:pt x="36" y="168"/>
                      <a:pt x="36" y="168"/>
                    </a:cubicBezTo>
                    <a:cubicBezTo>
                      <a:pt x="37" y="168"/>
                      <a:pt x="37" y="168"/>
                      <a:pt x="37" y="168"/>
                    </a:cubicBezTo>
                    <a:cubicBezTo>
                      <a:pt x="38" y="165"/>
                      <a:pt x="40" y="163"/>
                      <a:pt x="42" y="160"/>
                    </a:cubicBezTo>
                    <a:cubicBezTo>
                      <a:pt x="41" y="160"/>
                      <a:pt x="41" y="160"/>
                      <a:pt x="41" y="160"/>
                    </a:cubicBezTo>
                    <a:moveTo>
                      <a:pt x="40" y="159"/>
                    </a:moveTo>
                    <a:cubicBezTo>
                      <a:pt x="35" y="167"/>
                      <a:pt x="35" y="167"/>
                      <a:pt x="35" y="167"/>
                    </a:cubicBezTo>
                    <a:cubicBezTo>
                      <a:pt x="36" y="167"/>
                      <a:pt x="36" y="167"/>
                      <a:pt x="36" y="167"/>
                    </a:cubicBezTo>
                    <a:cubicBezTo>
                      <a:pt x="40" y="159"/>
                      <a:pt x="40" y="159"/>
                      <a:pt x="40" y="159"/>
                    </a:cubicBezTo>
                    <a:cubicBezTo>
                      <a:pt x="40" y="159"/>
                      <a:pt x="40" y="159"/>
                      <a:pt x="40" y="159"/>
                    </a:cubicBezTo>
                    <a:moveTo>
                      <a:pt x="37" y="157"/>
                    </a:moveTo>
                    <a:cubicBezTo>
                      <a:pt x="35" y="161"/>
                      <a:pt x="33" y="164"/>
                      <a:pt x="32" y="165"/>
                    </a:cubicBezTo>
                    <a:cubicBezTo>
                      <a:pt x="33" y="166"/>
                      <a:pt x="33" y="166"/>
                      <a:pt x="33" y="166"/>
                    </a:cubicBezTo>
                    <a:cubicBezTo>
                      <a:pt x="34" y="163"/>
                      <a:pt x="36" y="160"/>
                      <a:pt x="37" y="158"/>
                    </a:cubicBezTo>
                    <a:cubicBezTo>
                      <a:pt x="37" y="157"/>
                      <a:pt x="37" y="157"/>
                      <a:pt x="37" y="157"/>
                    </a:cubicBezTo>
                    <a:moveTo>
                      <a:pt x="42" y="157"/>
                    </a:moveTo>
                    <a:cubicBezTo>
                      <a:pt x="42" y="157"/>
                      <a:pt x="42" y="157"/>
                      <a:pt x="42" y="157"/>
                    </a:cubicBezTo>
                    <a:cubicBezTo>
                      <a:pt x="42" y="158"/>
                      <a:pt x="43" y="158"/>
                      <a:pt x="43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3" y="158"/>
                      <a:pt x="43" y="157"/>
                      <a:pt x="42" y="157"/>
                    </a:cubicBezTo>
                    <a:moveTo>
                      <a:pt x="41" y="157"/>
                    </a:moveTo>
                    <a:cubicBezTo>
                      <a:pt x="41" y="157"/>
                      <a:pt x="41" y="157"/>
                      <a:pt x="41" y="157"/>
                    </a:cubicBezTo>
                    <a:cubicBezTo>
                      <a:pt x="41" y="157"/>
                      <a:pt x="42" y="157"/>
                      <a:pt x="42" y="157"/>
                    </a:cubicBezTo>
                    <a:cubicBezTo>
                      <a:pt x="42" y="157"/>
                      <a:pt x="42" y="157"/>
                      <a:pt x="42" y="157"/>
                    </a:cubicBezTo>
                    <a:cubicBezTo>
                      <a:pt x="42" y="157"/>
                      <a:pt x="41" y="157"/>
                      <a:pt x="41" y="157"/>
                    </a:cubicBezTo>
                    <a:moveTo>
                      <a:pt x="35" y="156"/>
                    </a:moveTo>
                    <a:cubicBezTo>
                      <a:pt x="34" y="159"/>
                      <a:pt x="32" y="162"/>
                      <a:pt x="31" y="164"/>
                    </a:cubicBezTo>
                    <a:cubicBezTo>
                      <a:pt x="32" y="165"/>
                      <a:pt x="32" y="165"/>
                      <a:pt x="32" y="165"/>
                    </a:cubicBezTo>
                    <a:cubicBezTo>
                      <a:pt x="33" y="163"/>
                      <a:pt x="35" y="160"/>
                      <a:pt x="36" y="157"/>
                    </a:cubicBezTo>
                    <a:cubicBezTo>
                      <a:pt x="36" y="157"/>
                      <a:pt x="36" y="157"/>
                      <a:pt x="35" y="156"/>
                    </a:cubicBezTo>
                    <a:moveTo>
                      <a:pt x="43" y="156"/>
                    </a:moveTo>
                    <a:cubicBezTo>
                      <a:pt x="42" y="157"/>
                      <a:pt x="42" y="157"/>
                      <a:pt x="42" y="157"/>
                    </a:cubicBezTo>
                    <a:cubicBezTo>
                      <a:pt x="43" y="157"/>
                      <a:pt x="43" y="158"/>
                      <a:pt x="43" y="158"/>
                    </a:cubicBezTo>
                    <a:cubicBezTo>
                      <a:pt x="43" y="157"/>
                      <a:pt x="43" y="157"/>
                      <a:pt x="44" y="157"/>
                    </a:cubicBezTo>
                    <a:cubicBezTo>
                      <a:pt x="43" y="157"/>
                      <a:pt x="43" y="157"/>
                      <a:pt x="43" y="156"/>
                    </a:cubicBezTo>
                    <a:moveTo>
                      <a:pt x="42" y="156"/>
                    </a:moveTo>
                    <a:cubicBezTo>
                      <a:pt x="41" y="157"/>
                      <a:pt x="41" y="157"/>
                      <a:pt x="41" y="157"/>
                    </a:cubicBezTo>
                    <a:cubicBezTo>
                      <a:pt x="41" y="157"/>
                      <a:pt x="42" y="157"/>
                      <a:pt x="42" y="157"/>
                    </a:cubicBezTo>
                    <a:cubicBezTo>
                      <a:pt x="42" y="156"/>
                      <a:pt x="42" y="156"/>
                      <a:pt x="42" y="156"/>
                    </a:cubicBezTo>
                    <a:cubicBezTo>
                      <a:pt x="42" y="156"/>
                      <a:pt x="42" y="156"/>
                      <a:pt x="42" y="156"/>
                    </a:cubicBezTo>
                    <a:moveTo>
                      <a:pt x="38" y="155"/>
                    </a:moveTo>
                    <a:cubicBezTo>
                      <a:pt x="38" y="155"/>
                      <a:pt x="38" y="155"/>
                      <a:pt x="38" y="155"/>
                    </a:cubicBezTo>
                    <a:cubicBezTo>
                      <a:pt x="38" y="155"/>
                      <a:pt x="39" y="155"/>
                      <a:pt x="39" y="155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39" y="155"/>
                      <a:pt x="38" y="155"/>
                      <a:pt x="38" y="155"/>
                    </a:cubicBezTo>
                    <a:moveTo>
                      <a:pt x="44" y="154"/>
                    </a:move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3" y="157"/>
                      <a:pt x="44" y="157"/>
                    </a:cubicBezTo>
                    <a:cubicBezTo>
                      <a:pt x="44" y="156"/>
                      <a:pt x="45" y="155"/>
                      <a:pt x="45" y="155"/>
                    </a:cubicBezTo>
                    <a:cubicBezTo>
                      <a:pt x="45" y="155"/>
                      <a:pt x="44" y="154"/>
                      <a:pt x="44" y="154"/>
                    </a:cubicBezTo>
                    <a:moveTo>
                      <a:pt x="37" y="154"/>
                    </a:moveTo>
                    <a:cubicBezTo>
                      <a:pt x="37" y="154"/>
                      <a:pt x="37" y="154"/>
                      <a:pt x="37" y="154"/>
                    </a:cubicBezTo>
                    <a:cubicBezTo>
                      <a:pt x="37" y="154"/>
                      <a:pt x="37" y="155"/>
                      <a:pt x="38" y="155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37" y="154"/>
                      <a:pt x="37" y="154"/>
                      <a:pt x="37" y="154"/>
                    </a:cubicBezTo>
                    <a:moveTo>
                      <a:pt x="39" y="154"/>
                    </a:moveTo>
                    <a:cubicBezTo>
                      <a:pt x="39" y="154"/>
                      <a:pt x="38" y="155"/>
                      <a:pt x="38" y="155"/>
                    </a:cubicBezTo>
                    <a:cubicBezTo>
                      <a:pt x="38" y="155"/>
                      <a:pt x="39" y="155"/>
                      <a:pt x="39" y="155"/>
                    </a:cubicBezTo>
                    <a:cubicBezTo>
                      <a:pt x="39" y="155"/>
                      <a:pt x="39" y="155"/>
                      <a:pt x="39" y="154"/>
                    </a:cubicBezTo>
                    <a:cubicBezTo>
                      <a:pt x="39" y="154"/>
                      <a:pt x="39" y="154"/>
                      <a:pt x="39" y="154"/>
                    </a:cubicBezTo>
                    <a:moveTo>
                      <a:pt x="43" y="154"/>
                    </a:moveTo>
                    <a:cubicBezTo>
                      <a:pt x="42" y="156"/>
                      <a:pt x="42" y="156"/>
                      <a:pt x="42" y="156"/>
                    </a:cubicBezTo>
                    <a:cubicBezTo>
                      <a:pt x="42" y="156"/>
                      <a:pt x="42" y="156"/>
                      <a:pt x="43" y="156"/>
                    </a:cubicBezTo>
                    <a:cubicBezTo>
                      <a:pt x="44" y="154"/>
                      <a:pt x="44" y="154"/>
                      <a:pt x="44" y="154"/>
                    </a:cubicBezTo>
                    <a:cubicBezTo>
                      <a:pt x="43" y="154"/>
                      <a:pt x="43" y="154"/>
                      <a:pt x="43" y="154"/>
                    </a:cubicBezTo>
                    <a:moveTo>
                      <a:pt x="37" y="153"/>
                    </a:moveTo>
                    <a:cubicBezTo>
                      <a:pt x="37" y="154"/>
                      <a:pt x="37" y="154"/>
                      <a:pt x="37" y="154"/>
                    </a:cubicBezTo>
                    <a:cubicBezTo>
                      <a:pt x="37" y="154"/>
                      <a:pt x="37" y="154"/>
                      <a:pt x="38" y="155"/>
                    </a:cubicBezTo>
                    <a:cubicBezTo>
                      <a:pt x="38" y="154"/>
                      <a:pt x="38" y="154"/>
                      <a:pt x="38" y="154"/>
                    </a:cubicBezTo>
                    <a:cubicBezTo>
                      <a:pt x="38" y="154"/>
                      <a:pt x="38" y="153"/>
                      <a:pt x="37" y="153"/>
                    </a:cubicBezTo>
                    <a:moveTo>
                      <a:pt x="40" y="152"/>
                    </a:moveTo>
                    <a:cubicBezTo>
                      <a:pt x="40" y="153"/>
                      <a:pt x="39" y="153"/>
                      <a:pt x="39" y="154"/>
                    </a:cubicBezTo>
                    <a:cubicBezTo>
                      <a:pt x="39" y="154"/>
                      <a:pt x="39" y="154"/>
                      <a:pt x="39" y="154"/>
                    </a:cubicBezTo>
                    <a:cubicBezTo>
                      <a:pt x="40" y="154"/>
                      <a:pt x="40" y="153"/>
                      <a:pt x="41" y="152"/>
                    </a:cubicBezTo>
                    <a:cubicBezTo>
                      <a:pt x="40" y="152"/>
                      <a:pt x="40" y="152"/>
                      <a:pt x="40" y="152"/>
                    </a:cubicBezTo>
                    <a:moveTo>
                      <a:pt x="39" y="151"/>
                    </a:moveTo>
                    <a:cubicBezTo>
                      <a:pt x="38" y="152"/>
                      <a:pt x="38" y="152"/>
                      <a:pt x="37" y="153"/>
                    </a:cubicBezTo>
                    <a:cubicBezTo>
                      <a:pt x="38" y="153"/>
                      <a:pt x="38" y="153"/>
                      <a:pt x="38" y="154"/>
                    </a:cubicBezTo>
                    <a:cubicBezTo>
                      <a:pt x="39" y="153"/>
                      <a:pt x="39" y="152"/>
                      <a:pt x="40" y="152"/>
                    </a:cubicBezTo>
                    <a:cubicBezTo>
                      <a:pt x="39" y="151"/>
                      <a:pt x="39" y="151"/>
                      <a:pt x="39" y="151"/>
                    </a:cubicBezTo>
                    <a:moveTo>
                      <a:pt x="46" y="151"/>
                    </a:moveTo>
                    <a:cubicBezTo>
                      <a:pt x="44" y="154"/>
                      <a:pt x="44" y="154"/>
                      <a:pt x="44" y="154"/>
                    </a:cubicBezTo>
                    <a:cubicBezTo>
                      <a:pt x="45" y="154"/>
                      <a:pt x="45" y="154"/>
                      <a:pt x="45" y="154"/>
                    </a:cubicBezTo>
                    <a:cubicBezTo>
                      <a:pt x="46" y="153"/>
                      <a:pt x="46" y="153"/>
                      <a:pt x="47" y="152"/>
                    </a:cubicBezTo>
                    <a:cubicBezTo>
                      <a:pt x="47" y="151"/>
                      <a:pt x="46" y="151"/>
                      <a:pt x="46" y="151"/>
                    </a:cubicBezTo>
                    <a:moveTo>
                      <a:pt x="46" y="151"/>
                    </a:moveTo>
                    <a:cubicBezTo>
                      <a:pt x="46" y="151"/>
                      <a:pt x="46" y="151"/>
                      <a:pt x="46" y="151"/>
                    </a:cubicBezTo>
                    <a:cubicBezTo>
                      <a:pt x="47" y="152"/>
                      <a:pt x="47" y="152"/>
                      <a:pt x="47" y="152"/>
                    </a:cubicBezTo>
                    <a:cubicBezTo>
                      <a:pt x="47" y="151"/>
                      <a:pt x="47" y="151"/>
                      <a:pt x="47" y="151"/>
                    </a:cubicBezTo>
                    <a:cubicBezTo>
                      <a:pt x="47" y="151"/>
                      <a:pt x="47" y="151"/>
                      <a:pt x="46" y="151"/>
                    </a:cubicBezTo>
                    <a:moveTo>
                      <a:pt x="45" y="150"/>
                    </a:moveTo>
                    <a:cubicBezTo>
                      <a:pt x="43" y="153"/>
                      <a:pt x="43" y="153"/>
                      <a:pt x="43" y="153"/>
                    </a:cubicBezTo>
                    <a:cubicBezTo>
                      <a:pt x="44" y="153"/>
                      <a:pt x="44" y="153"/>
                      <a:pt x="44" y="154"/>
                    </a:cubicBezTo>
                    <a:cubicBezTo>
                      <a:pt x="46" y="151"/>
                      <a:pt x="46" y="151"/>
                      <a:pt x="46" y="151"/>
                    </a:cubicBezTo>
                    <a:cubicBezTo>
                      <a:pt x="45" y="151"/>
                      <a:pt x="45" y="151"/>
                      <a:pt x="45" y="150"/>
                    </a:cubicBezTo>
                    <a:moveTo>
                      <a:pt x="45" y="150"/>
                    </a:moveTo>
                    <a:cubicBezTo>
                      <a:pt x="45" y="150"/>
                      <a:pt x="45" y="150"/>
                      <a:pt x="45" y="150"/>
                    </a:cubicBezTo>
                    <a:cubicBezTo>
                      <a:pt x="46" y="151"/>
                      <a:pt x="46" y="151"/>
                      <a:pt x="46" y="151"/>
                    </a:cubicBezTo>
                    <a:cubicBezTo>
                      <a:pt x="46" y="150"/>
                      <a:pt x="46" y="150"/>
                      <a:pt x="46" y="150"/>
                    </a:cubicBezTo>
                    <a:cubicBezTo>
                      <a:pt x="46" y="150"/>
                      <a:pt x="45" y="150"/>
                      <a:pt x="45" y="150"/>
                    </a:cubicBezTo>
                    <a:moveTo>
                      <a:pt x="42" y="149"/>
                    </a:moveTo>
                    <a:cubicBezTo>
                      <a:pt x="41" y="150"/>
                      <a:pt x="41" y="151"/>
                      <a:pt x="40" y="151"/>
                    </a:cubicBezTo>
                    <a:cubicBezTo>
                      <a:pt x="41" y="151"/>
                      <a:pt x="41" y="152"/>
                      <a:pt x="41" y="152"/>
                    </a:cubicBezTo>
                    <a:cubicBezTo>
                      <a:pt x="41" y="151"/>
                      <a:pt x="42" y="150"/>
                      <a:pt x="42" y="149"/>
                    </a:cubicBezTo>
                    <a:cubicBezTo>
                      <a:pt x="42" y="149"/>
                      <a:pt x="42" y="149"/>
                      <a:pt x="42" y="149"/>
                    </a:cubicBezTo>
                    <a:moveTo>
                      <a:pt x="42" y="148"/>
                    </a:moveTo>
                    <a:cubicBezTo>
                      <a:pt x="42" y="148"/>
                      <a:pt x="42" y="148"/>
                      <a:pt x="42" y="149"/>
                    </a:cubicBezTo>
                    <a:cubicBezTo>
                      <a:pt x="43" y="149"/>
                      <a:pt x="43" y="149"/>
                      <a:pt x="43" y="149"/>
                    </a:cubicBezTo>
                    <a:cubicBezTo>
                      <a:pt x="43" y="149"/>
                      <a:pt x="43" y="149"/>
                      <a:pt x="43" y="149"/>
                    </a:cubicBezTo>
                    <a:cubicBezTo>
                      <a:pt x="43" y="148"/>
                      <a:pt x="42" y="148"/>
                      <a:pt x="42" y="148"/>
                    </a:cubicBezTo>
                    <a:moveTo>
                      <a:pt x="41" y="148"/>
                    </a:moveTo>
                    <a:cubicBezTo>
                      <a:pt x="40" y="149"/>
                      <a:pt x="40" y="150"/>
                      <a:pt x="39" y="151"/>
                    </a:cubicBezTo>
                    <a:cubicBezTo>
                      <a:pt x="39" y="151"/>
                      <a:pt x="40" y="151"/>
                      <a:pt x="40" y="151"/>
                    </a:cubicBezTo>
                    <a:cubicBezTo>
                      <a:pt x="40" y="150"/>
                      <a:pt x="41" y="149"/>
                      <a:pt x="41" y="148"/>
                    </a:cubicBezTo>
                    <a:cubicBezTo>
                      <a:pt x="41" y="148"/>
                      <a:pt x="41" y="148"/>
                      <a:pt x="41" y="148"/>
                    </a:cubicBezTo>
                    <a:moveTo>
                      <a:pt x="41" y="147"/>
                    </a:moveTo>
                    <a:cubicBezTo>
                      <a:pt x="41" y="148"/>
                      <a:pt x="41" y="148"/>
                      <a:pt x="41" y="148"/>
                    </a:cubicBezTo>
                    <a:cubicBezTo>
                      <a:pt x="42" y="148"/>
                      <a:pt x="42" y="148"/>
                      <a:pt x="42" y="148"/>
                    </a:cubicBezTo>
                    <a:cubicBezTo>
                      <a:pt x="42" y="148"/>
                      <a:pt x="42" y="148"/>
                      <a:pt x="42" y="148"/>
                    </a:cubicBezTo>
                    <a:cubicBezTo>
                      <a:pt x="41" y="148"/>
                      <a:pt x="41" y="148"/>
                      <a:pt x="41" y="147"/>
                    </a:cubicBezTo>
                    <a:moveTo>
                      <a:pt x="48" y="147"/>
                    </a:moveTo>
                    <a:cubicBezTo>
                      <a:pt x="48" y="148"/>
                      <a:pt x="48" y="148"/>
                      <a:pt x="48" y="148"/>
                    </a:cubicBezTo>
                    <a:cubicBezTo>
                      <a:pt x="49" y="148"/>
                      <a:pt x="49" y="148"/>
                      <a:pt x="49" y="148"/>
                    </a:cubicBezTo>
                    <a:cubicBezTo>
                      <a:pt x="49" y="148"/>
                      <a:pt x="49" y="148"/>
                      <a:pt x="49" y="148"/>
                    </a:cubicBezTo>
                    <a:cubicBezTo>
                      <a:pt x="49" y="148"/>
                      <a:pt x="49" y="148"/>
                      <a:pt x="48" y="147"/>
                    </a:cubicBezTo>
                    <a:moveTo>
                      <a:pt x="47" y="147"/>
                    </a:moveTo>
                    <a:cubicBezTo>
                      <a:pt x="47" y="147"/>
                      <a:pt x="47" y="147"/>
                      <a:pt x="47" y="147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48" y="147"/>
                      <a:pt x="47" y="147"/>
                      <a:pt x="47" y="147"/>
                    </a:cubicBezTo>
                    <a:moveTo>
                      <a:pt x="49" y="146"/>
                    </a:moveTo>
                    <a:cubicBezTo>
                      <a:pt x="48" y="147"/>
                      <a:pt x="48" y="147"/>
                      <a:pt x="48" y="147"/>
                    </a:cubicBezTo>
                    <a:cubicBezTo>
                      <a:pt x="49" y="147"/>
                      <a:pt x="49" y="147"/>
                      <a:pt x="50" y="148"/>
                    </a:cubicBezTo>
                    <a:cubicBezTo>
                      <a:pt x="50" y="147"/>
                      <a:pt x="50" y="147"/>
                      <a:pt x="50" y="146"/>
                    </a:cubicBezTo>
                    <a:cubicBezTo>
                      <a:pt x="50" y="146"/>
                      <a:pt x="50" y="146"/>
                      <a:pt x="49" y="146"/>
                    </a:cubicBezTo>
                    <a:moveTo>
                      <a:pt x="44" y="145"/>
                    </a:moveTo>
                    <a:cubicBezTo>
                      <a:pt x="44" y="145"/>
                      <a:pt x="44" y="145"/>
                      <a:pt x="44" y="145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45" y="145"/>
                      <a:pt x="45" y="145"/>
                      <a:pt x="45" y="145"/>
                    </a:cubicBezTo>
                    <a:cubicBezTo>
                      <a:pt x="44" y="145"/>
                      <a:pt x="44" y="145"/>
                      <a:pt x="44" y="145"/>
                    </a:cubicBezTo>
                    <a:moveTo>
                      <a:pt x="48" y="145"/>
                    </a:moveTo>
                    <a:cubicBezTo>
                      <a:pt x="48" y="146"/>
                      <a:pt x="48" y="146"/>
                      <a:pt x="48" y="146"/>
                    </a:cubicBezTo>
                    <a:cubicBezTo>
                      <a:pt x="48" y="146"/>
                      <a:pt x="48" y="147"/>
                      <a:pt x="48" y="147"/>
                    </a:cubicBezTo>
                    <a:cubicBezTo>
                      <a:pt x="49" y="145"/>
                      <a:pt x="49" y="145"/>
                      <a:pt x="49" y="145"/>
                    </a:cubicBezTo>
                    <a:cubicBezTo>
                      <a:pt x="49" y="145"/>
                      <a:pt x="49" y="145"/>
                      <a:pt x="48" y="145"/>
                    </a:cubicBezTo>
                    <a:moveTo>
                      <a:pt x="43" y="144"/>
                    </a:moveTo>
                    <a:cubicBezTo>
                      <a:pt x="43" y="144"/>
                      <a:pt x="43" y="144"/>
                      <a:pt x="43" y="144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3" y="145"/>
                      <a:pt x="43" y="144"/>
                      <a:pt x="43" y="144"/>
                    </a:cubicBezTo>
                    <a:moveTo>
                      <a:pt x="50" y="144"/>
                    </a:moveTo>
                    <a:cubicBezTo>
                      <a:pt x="50" y="145"/>
                      <a:pt x="50" y="145"/>
                      <a:pt x="50" y="145"/>
                    </a:cubicBezTo>
                    <a:cubicBezTo>
                      <a:pt x="50" y="145"/>
                      <a:pt x="51" y="145"/>
                      <a:pt x="51" y="145"/>
                    </a:cubicBezTo>
                    <a:cubicBezTo>
                      <a:pt x="51" y="145"/>
                      <a:pt x="51" y="145"/>
                      <a:pt x="51" y="145"/>
                    </a:cubicBezTo>
                    <a:cubicBezTo>
                      <a:pt x="50" y="144"/>
                      <a:pt x="50" y="144"/>
                      <a:pt x="50" y="144"/>
                    </a:cubicBezTo>
                    <a:moveTo>
                      <a:pt x="50" y="144"/>
                    </a:moveTo>
                    <a:cubicBezTo>
                      <a:pt x="50" y="144"/>
                      <a:pt x="50" y="144"/>
                      <a:pt x="50" y="144"/>
                    </a:cubicBezTo>
                    <a:cubicBezTo>
                      <a:pt x="51" y="145"/>
                      <a:pt x="51" y="145"/>
                      <a:pt x="51" y="145"/>
                    </a:cubicBezTo>
                    <a:cubicBezTo>
                      <a:pt x="51" y="145"/>
                      <a:pt x="51" y="145"/>
                      <a:pt x="51" y="144"/>
                    </a:cubicBezTo>
                    <a:cubicBezTo>
                      <a:pt x="51" y="144"/>
                      <a:pt x="51" y="144"/>
                      <a:pt x="50" y="144"/>
                    </a:cubicBezTo>
                    <a:moveTo>
                      <a:pt x="49" y="143"/>
                    </a:moveTo>
                    <a:cubicBezTo>
                      <a:pt x="49" y="144"/>
                      <a:pt x="49" y="144"/>
                      <a:pt x="49" y="144"/>
                    </a:cubicBezTo>
                    <a:cubicBezTo>
                      <a:pt x="49" y="144"/>
                      <a:pt x="49" y="144"/>
                      <a:pt x="50" y="144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49" y="143"/>
                      <a:pt x="49" y="143"/>
                      <a:pt x="49" y="143"/>
                    </a:cubicBezTo>
                    <a:moveTo>
                      <a:pt x="49" y="143"/>
                    </a:moveTo>
                    <a:cubicBezTo>
                      <a:pt x="49" y="143"/>
                      <a:pt x="49" y="143"/>
                      <a:pt x="49" y="143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50" y="143"/>
                      <a:pt x="50" y="143"/>
                      <a:pt x="49" y="143"/>
                    </a:cubicBezTo>
                    <a:moveTo>
                      <a:pt x="45" y="143"/>
                    </a:moveTo>
                    <a:cubicBezTo>
                      <a:pt x="45" y="144"/>
                      <a:pt x="45" y="144"/>
                      <a:pt x="44" y="145"/>
                    </a:cubicBezTo>
                    <a:cubicBezTo>
                      <a:pt x="45" y="145"/>
                      <a:pt x="45" y="145"/>
                      <a:pt x="45" y="145"/>
                    </a:cubicBezTo>
                    <a:cubicBezTo>
                      <a:pt x="45" y="144"/>
                      <a:pt x="46" y="144"/>
                      <a:pt x="46" y="143"/>
                    </a:cubicBezTo>
                    <a:cubicBezTo>
                      <a:pt x="46" y="143"/>
                      <a:pt x="46" y="143"/>
                      <a:pt x="45" y="143"/>
                    </a:cubicBezTo>
                    <a:moveTo>
                      <a:pt x="44" y="142"/>
                    </a:moveTo>
                    <a:cubicBezTo>
                      <a:pt x="44" y="143"/>
                      <a:pt x="43" y="143"/>
                      <a:pt x="43" y="144"/>
                    </a:cubicBezTo>
                    <a:cubicBezTo>
                      <a:pt x="43" y="144"/>
                      <a:pt x="44" y="144"/>
                      <a:pt x="44" y="144"/>
                    </a:cubicBezTo>
                    <a:cubicBezTo>
                      <a:pt x="44" y="144"/>
                      <a:pt x="45" y="143"/>
                      <a:pt x="45" y="143"/>
                    </a:cubicBezTo>
                    <a:cubicBezTo>
                      <a:pt x="45" y="143"/>
                      <a:pt x="44" y="142"/>
                      <a:pt x="44" y="142"/>
                    </a:cubicBezTo>
                    <a:moveTo>
                      <a:pt x="51" y="142"/>
                    </a:move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2" y="143"/>
                      <a:pt x="52" y="143"/>
                    </a:cubicBezTo>
                    <a:cubicBezTo>
                      <a:pt x="52" y="143"/>
                      <a:pt x="52" y="143"/>
                      <a:pt x="53" y="143"/>
                    </a:cubicBezTo>
                    <a:cubicBezTo>
                      <a:pt x="52" y="143"/>
                      <a:pt x="52" y="142"/>
                      <a:pt x="51" y="142"/>
                    </a:cubicBezTo>
                    <a:moveTo>
                      <a:pt x="46" y="142"/>
                    </a:moveTo>
                    <a:cubicBezTo>
                      <a:pt x="46" y="142"/>
                      <a:pt x="46" y="142"/>
                      <a:pt x="46" y="142"/>
                    </a:cubicBezTo>
                    <a:cubicBezTo>
                      <a:pt x="46" y="142"/>
                      <a:pt x="46" y="142"/>
                      <a:pt x="46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6" y="142"/>
                      <a:pt x="46" y="142"/>
                      <a:pt x="46" y="142"/>
                    </a:cubicBezTo>
                    <a:moveTo>
                      <a:pt x="51" y="142"/>
                    </a:moveTo>
                    <a:cubicBezTo>
                      <a:pt x="50" y="142"/>
                      <a:pt x="50" y="142"/>
                      <a:pt x="50" y="142"/>
                    </a:cubicBezTo>
                    <a:cubicBezTo>
                      <a:pt x="50" y="142"/>
                      <a:pt x="51" y="143"/>
                      <a:pt x="51" y="143"/>
                    </a:cubicBezTo>
                    <a:cubicBezTo>
                      <a:pt x="51" y="142"/>
                      <a:pt x="51" y="142"/>
                      <a:pt x="51" y="142"/>
                    </a:cubicBezTo>
                    <a:cubicBezTo>
                      <a:pt x="51" y="142"/>
                      <a:pt x="51" y="142"/>
                      <a:pt x="51" y="142"/>
                    </a:cubicBezTo>
                    <a:moveTo>
                      <a:pt x="46" y="141"/>
                    </a:moveTo>
                    <a:cubicBezTo>
                      <a:pt x="46" y="141"/>
                      <a:pt x="46" y="142"/>
                      <a:pt x="46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6" y="141"/>
                    </a:cubicBezTo>
                    <a:moveTo>
                      <a:pt x="46" y="141"/>
                    </a:moveTo>
                    <a:cubicBezTo>
                      <a:pt x="46" y="141"/>
                      <a:pt x="46" y="141"/>
                      <a:pt x="46" y="141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6" y="141"/>
                    </a:cubicBezTo>
                    <a:moveTo>
                      <a:pt x="45" y="141"/>
                    </a:move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141"/>
                      <a:pt x="45" y="142"/>
                      <a:pt x="45" y="142"/>
                    </a:cubicBezTo>
                    <a:cubicBezTo>
                      <a:pt x="45" y="142"/>
                      <a:pt x="46" y="142"/>
                      <a:pt x="46" y="141"/>
                    </a:cubicBezTo>
                    <a:cubicBezTo>
                      <a:pt x="45" y="141"/>
                      <a:pt x="45" y="141"/>
                      <a:pt x="45" y="141"/>
                    </a:cubicBezTo>
                    <a:moveTo>
                      <a:pt x="45" y="141"/>
                    </a:moveTo>
                    <a:cubicBezTo>
                      <a:pt x="45" y="141"/>
                      <a:pt x="45" y="141"/>
                      <a:pt x="45" y="141"/>
                    </a:cubicBezTo>
                    <a:cubicBezTo>
                      <a:pt x="46" y="141"/>
                      <a:pt x="46" y="141"/>
                      <a:pt x="46" y="141"/>
                    </a:cubicBezTo>
                    <a:cubicBezTo>
                      <a:pt x="46" y="141"/>
                      <a:pt x="46" y="141"/>
                      <a:pt x="46" y="141"/>
                    </a:cubicBezTo>
                    <a:cubicBezTo>
                      <a:pt x="46" y="141"/>
                      <a:pt x="45" y="141"/>
                      <a:pt x="45" y="141"/>
                    </a:cubicBezTo>
                    <a:moveTo>
                      <a:pt x="45" y="140"/>
                    </a:moveTo>
                    <a:cubicBezTo>
                      <a:pt x="45" y="140"/>
                      <a:pt x="45" y="140"/>
                      <a:pt x="45" y="141"/>
                    </a:cubicBezTo>
                    <a:cubicBezTo>
                      <a:pt x="45" y="141"/>
                      <a:pt x="46" y="141"/>
                      <a:pt x="46" y="141"/>
                    </a:cubicBezTo>
                    <a:cubicBezTo>
                      <a:pt x="46" y="141"/>
                      <a:pt x="46" y="141"/>
                      <a:pt x="46" y="141"/>
                    </a:cubicBezTo>
                    <a:cubicBezTo>
                      <a:pt x="46" y="141"/>
                      <a:pt x="45" y="141"/>
                      <a:pt x="45" y="140"/>
                    </a:cubicBezTo>
                    <a:moveTo>
                      <a:pt x="48" y="140"/>
                    </a:moveTo>
                    <a:cubicBezTo>
                      <a:pt x="47" y="140"/>
                      <a:pt x="47" y="140"/>
                      <a:pt x="47" y="140"/>
                    </a:cubicBezTo>
                    <a:cubicBezTo>
                      <a:pt x="47" y="140"/>
                      <a:pt x="47" y="141"/>
                      <a:pt x="48" y="141"/>
                    </a:cubicBezTo>
                    <a:cubicBezTo>
                      <a:pt x="48" y="140"/>
                      <a:pt x="48" y="140"/>
                      <a:pt x="48" y="140"/>
                    </a:cubicBezTo>
                    <a:cubicBezTo>
                      <a:pt x="48" y="140"/>
                      <a:pt x="48" y="140"/>
                      <a:pt x="48" y="140"/>
                    </a:cubicBezTo>
                    <a:moveTo>
                      <a:pt x="46" y="139"/>
                    </a:moveTo>
                    <a:cubicBezTo>
                      <a:pt x="46" y="139"/>
                      <a:pt x="46" y="139"/>
                      <a:pt x="46" y="139"/>
                    </a:cubicBezTo>
                    <a:cubicBezTo>
                      <a:pt x="46" y="140"/>
                      <a:pt x="46" y="140"/>
                      <a:pt x="46" y="140"/>
                    </a:cubicBezTo>
                    <a:cubicBezTo>
                      <a:pt x="47" y="140"/>
                      <a:pt x="47" y="139"/>
                      <a:pt x="47" y="139"/>
                    </a:cubicBezTo>
                    <a:cubicBezTo>
                      <a:pt x="47" y="139"/>
                      <a:pt x="46" y="139"/>
                      <a:pt x="46" y="139"/>
                    </a:cubicBezTo>
                    <a:moveTo>
                      <a:pt x="54" y="138"/>
                    </a:moveTo>
                    <a:cubicBezTo>
                      <a:pt x="52" y="141"/>
                      <a:pt x="52" y="141"/>
                      <a:pt x="52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4" y="140"/>
                      <a:pt x="55" y="139"/>
                      <a:pt x="55" y="138"/>
                    </a:cubicBezTo>
                    <a:cubicBezTo>
                      <a:pt x="55" y="138"/>
                      <a:pt x="54" y="138"/>
                      <a:pt x="54" y="138"/>
                    </a:cubicBezTo>
                    <a:moveTo>
                      <a:pt x="53" y="137"/>
                    </a:moveTo>
                    <a:cubicBezTo>
                      <a:pt x="51" y="140"/>
                      <a:pt x="51" y="140"/>
                      <a:pt x="51" y="140"/>
                    </a:cubicBezTo>
                    <a:cubicBezTo>
                      <a:pt x="52" y="140"/>
                      <a:pt x="52" y="140"/>
                      <a:pt x="52" y="141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37"/>
                      <a:pt x="53" y="137"/>
                      <a:pt x="53" y="137"/>
                    </a:cubicBezTo>
                    <a:moveTo>
                      <a:pt x="50" y="135"/>
                    </a:moveTo>
                    <a:cubicBezTo>
                      <a:pt x="49" y="136"/>
                      <a:pt x="49" y="137"/>
                      <a:pt x="48" y="138"/>
                    </a:cubicBezTo>
                    <a:cubicBezTo>
                      <a:pt x="49" y="138"/>
                      <a:pt x="49" y="138"/>
                      <a:pt x="49" y="138"/>
                    </a:cubicBezTo>
                    <a:cubicBezTo>
                      <a:pt x="49" y="138"/>
                      <a:pt x="50" y="137"/>
                      <a:pt x="51" y="136"/>
                    </a:cubicBezTo>
                    <a:cubicBezTo>
                      <a:pt x="50" y="136"/>
                      <a:pt x="50" y="135"/>
                      <a:pt x="50" y="135"/>
                    </a:cubicBezTo>
                    <a:moveTo>
                      <a:pt x="49" y="135"/>
                    </a:moveTo>
                    <a:cubicBezTo>
                      <a:pt x="48" y="135"/>
                      <a:pt x="48" y="136"/>
                      <a:pt x="47" y="137"/>
                    </a:cubicBezTo>
                    <a:cubicBezTo>
                      <a:pt x="47" y="137"/>
                      <a:pt x="48" y="138"/>
                      <a:pt x="48" y="138"/>
                    </a:cubicBezTo>
                    <a:cubicBezTo>
                      <a:pt x="48" y="137"/>
                      <a:pt x="49" y="136"/>
                      <a:pt x="49" y="135"/>
                    </a:cubicBezTo>
                    <a:cubicBezTo>
                      <a:pt x="49" y="135"/>
                      <a:pt x="49" y="135"/>
                      <a:pt x="49" y="135"/>
                    </a:cubicBezTo>
                    <a:moveTo>
                      <a:pt x="56" y="132"/>
                    </a:moveTo>
                    <a:cubicBezTo>
                      <a:pt x="56" y="132"/>
                      <a:pt x="56" y="132"/>
                      <a:pt x="56" y="132"/>
                    </a:cubicBezTo>
                    <a:cubicBezTo>
                      <a:pt x="57" y="133"/>
                      <a:pt x="58" y="133"/>
                      <a:pt x="58" y="133"/>
                    </a:cubicBezTo>
                    <a:cubicBezTo>
                      <a:pt x="58" y="133"/>
                      <a:pt x="58" y="133"/>
                      <a:pt x="58" y="133"/>
                    </a:cubicBezTo>
                    <a:cubicBezTo>
                      <a:pt x="58" y="133"/>
                      <a:pt x="57" y="133"/>
                      <a:pt x="56" y="132"/>
                    </a:cubicBezTo>
                    <a:moveTo>
                      <a:pt x="57" y="131"/>
                    </a:moveTo>
                    <a:cubicBezTo>
                      <a:pt x="56" y="132"/>
                      <a:pt x="56" y="132"/>
                      <a:pt x="56" y="132"/>
                    </a:cubicBezTo>
                    <a:cubicBezTo>
                      <a:pt x="57" y="133"/>
                      <a:pt x="58" y="133"/>
                      <a:pt x="58" y="133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8" y="132"/>
                      <a:pt x="58" y="132"/>
                      <a:pt x="57" y="131"/>
                    </a:cubicBezTo>
                    <a:moveTo>
                      <a:pt x="57" y="131"/>
                    </a:moveTo>
                    <a:cubicBezTo>
                      <a:pt x="57" y="131"/>
                      <a:pt x="57" y="131"/>
                      <a:pt x="57" y="131"/>
                    </a:cubicBezTo>
                    <a:cubicBezTo>
                      <a:pt x="58" y="132"/>
                      <a:pt x="58" y="132"/>
                      <a:pt x="59" y="133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59" y="131"/>
                      <a:pt x="58" y="131"/>
                      <a:pt x="57" y="131"/>
                    </a:cubicBezTo>
                    <a:moveTo>
                      <a:pt x="53" y="130"/>
                    </a:moveTo>
                    <a:cubicBezTo>
                      <a:pt x="53" y="130"/>
                      <a:pt x="53" y="130"/>
                      <a:pt x="53" y="130"/>
                    </a:cubicBezTo>
                    <a:cubicBezTo>
                      <a:pt x="53" y="130"/>
                      <a:pt x="53" y="131"/>
                      <a:pt x="54" y="131"/>
                    </a:cubicBezTo>
                    <a:cubicBezTo>
                      <a:pt x="54" y="131"/>
                      <a:pt x="54" y="131"/>
                      <a:pt x="54" y="131"/>
                    </a:cubicBezTo>
                    <a:cubicBezTo>
                      <a:pt x="53" y="130"/>
                      <a:pt x="53" y="130"/>
                      <a:pt x="53" y="130"/>
                    </a:cubicBezTo>
                    <a:moveTo>
                      <a:pt x="54" y="129"/>
                    </a:moveTo>
                    <a:cubicBezTo>
                      <a:pt x="53" y="130"/>
                      <a:pt x="53" y="130"/>
                      <a:pt x="53" y="130"/>
                    </a:cubicBezTo>
                    <a:cubicBezTo>
                      <a:pt x="53" y="130"/>
                      <a:pt x="53" y="130"/>
                      <a:pt x="54" y="131"/>
                    </a:cubicBezTo>
                    <a:cubicBezTo>
                      <a:pt x="54" y="130"/>
                      <a:pt x="54" y="130"/>
                      <a:pt x="54" y="130"/>
                    </a:cubicBezTo>
                    <a:cubicBezTo>
                      <a:pt x="54" y="130"/>
                      <a:pt x="54" y="130"/>
                      <a:pt x="54" y="129"/>
                    </a:cubicBezTo>
                    <a:moveTo>
                      <a:pt x="52" y="129"/>
                    </a:moveTo>
                    <a:cubicBezTo>
                      <a:pt x="52" y="129"/>
                      <a:pt x="52" y="129"/>
                      <a:pt x="52" y="130"/>
                    </a:cubicBezTo>
                    <a:cubicBezTo>
                      <a:pt x="52" y="130"/>
                      <a:pt x="52" y="130"/>
                      <a:pt x="53" y="130"/>
                    </a:cubicBezTo>
                    <a:cubicBezTo>
                      <a:pt x="53" y="130"/>
                      <a:pt x="53" y="130"/>
                      <a:pt x="53" y="130"/>
                    </a:cubicBezTo>
                    <a:cubicBezTo>
                      <a:pt x="52" y="130"/>
                      <a:pt x="52" y="130"/>
                      <a:pt x="52" y="129"/>
                    </a:cubicBezTo>
                    <a:moveTo>
                      <a:pt x="54" y="129"/>
                    </a:moveTo>
                    <a:cubicBezTo>
                      <a:pt x="54" y="129"/>
                      <a:pt x="54" y="129"/>
                      <a:pt x="54" y="129"/>
                    </a:cubicBezTo>
                    <a:cubicBezTo>
                      <a:pt x="54" y="130"/>
                      <a:pt x="54" y="130"/>
                      <a:pt x="54" y="130"/>
                    </a:cubicBezTo>
                    <a:cubicBezTo>
                      <a:pt x="54" y="129"/>
                      <a:pt x="54" y="129"/>
                      <a:pt x="55" y="129"/>
                    </a:cubicBezTo>
                    <a:cubicBezTo>
                      <a:pt x="54" y="129"/>
                      <a:pt x="54" y="129"/>
                      <a:pt x="54" y="129"/>
                    </a:cubicBezTo>
                    <a:moveTo>
                      <a:pt x="52" y="129"/>
                    </a:moveTo>
                    <a:cubicBezTo>
                      <a:pt x="52" y="129"/>
                      <a:pt x="52" y="129"/>
                      <a:pt x="52" y="129"/>
                    </a:cubicBezTo>
                    <a:cubicBezTo>
                      <a:pt x="52" y="130"/>
                      <a:pt x="52" y="130"/>
                      <a:pt x="53" y="130"/>
                    </a:cubicBezTo>
                    <a:cubicBezTo>
                      <a:pt x="53" y="130"/>
                      <a:pt x="53" y="129"/>
                      <a:pt x="53" y="129"/>
                    </a:cubicBezTo>
                    <a:cubicBezTo>
                      <a:pt x="53" y="129"/>
                      <a:pt x="53" y="129"/>
                      <a:pt x="52" y="129"/>
                    </a:cubicBezTo>
                    <a:moveTo>
                      <a:pt x="53" y="128"/>
                    </a:moveTo>
                    <a:cubicBezTo>
                      <a:pt x="53" y="128"/>
                      <a:pt x="52" y="128"/>
                      <a:pt x="52" y="129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29"/>
                      <a:pt x="53" y="129"/>
                      <a:pt x="54" y="128"/>
                    </a:cubicBezTo>
                    <a:cubicBezTo>
                      <a:pt x="53" y="128"/>
                      <a:pt x="53" y="128"/>
                      <a:pt x="53" y="128"/>
                    </a:cubicBezTo>
                    <a:moveTo>
                      <a:pt x="61" y="125"/>
                    </a:moveTo>
                    <a:cubicBezTo>
                      <a:pt x="61" y="125"/>
                      <a:pt x="61" y="125"/>
                      <a:pt x="61" y="125"/>
                    </a:cubicBezTo>
                    <a:cubicBezTo>
                      <a:pt x="61" y="126"/>
                      <a:pt x="62" y="126"/>
                      <a:pt x="63" y="127"/>
                    </a:cubicBezTo>
                    <a:cubicBezTo>
                      <a:pt x="63" y="126"/>
                      <a:pt x="63" y="126"/>
                      <a:pt x="63" y="126"/>
                    </a:cubicBezTo>
                    <a:cubicBezTo>
                      <a:pt x="62" y="126"/>
                      <a:pt x="62" y="125"/>
                      <a:pt x="61" y="125"/>
                    </a:cubicBezTo>
                    <a:moveTo>
                      <a:pt x="58" y="123"/>
                    </a:moveTo>
                    <a:cubicBezTo>
                      <a:pt x="58" y="123"/>
                      <a:pt x="57" y="123"/>
                      <a:pt x="57" y="123"/>
                    </a:cubicBezTo>
                    <a:cubicBezTo>
                      <a:pt x="58" y="123"/>
                      <a:pt x="58" y="123"/>
                      <a:pt x="58" y="124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moveTo>
                      <a:pt x="56" y="122"/>
                    </a:move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3"/>
                      <a:pt x="57" y="123"/>
                      <a:pt x="57" y="123"/>
                    </a:cubicBezTo>
                    <a:cubicBezTo>
                      <a:pt x="57" y="123"/>
                      <a:pt x="57" y="123"/>
                      <a:pt x="57" y="123"/>
                    </a:cubicBezTo>
                    <a:cubicBezTo>
                      <a:pt x="57" y="123"/>
                      <a:pt x="56" y="122"/>
                      <a:pt x="56" y="122"/>
                    </a:cubicBezTo>
                    <a:moveTo>
                      <a:pt x="65" y="119"/>
                    </a:moveTo>
                    <a:cubicBezTo>
                      <a:pt x="64" y="120"/>
                      <a:pt x="64" y="120"/>
                      <a:pt x="64" y="120"/>
                    </a:cubicBezTo>
                    <a:cubicBezTo>
                      <a:pt x="65" y="120"/>
                      <a:pt x="65" y="121"/>
                      <a:pt x="66" y="121"/>
                    </a:cubicBezTo>
                    <a:cubicBezTo>
                      <a:pt x="66" y="121"/>
                      <a:pt x="67" y="120"/>
                      <a:pt x="67" y="120"/>
                    </a:cubicBezTo>
                    <a:cubicBezTo>
                      <a:pt x="65" y="119"/>
                      <a:pt x="65" y="119"/>
                      <a:pt x="65" y="119"/>
                    </a:cubicBezTo>
                    <a:moveTo>
                      <a:pt x="61" y="117"/>
                    </a:moveTo>
                    <a:cubicBezTo>
                      <a:pt x="61" y="117"/>
                      <a:pt x="61" y="117"/>
                      <a:pt x="61" y="118"/>
                    </a:cubicBezTo>
                    <a:cubicBezTo>
                      <a:pt x="61" y="118"/>
                      <a:pt x="61" y="118"/>
                      <a:pt x="61" y="118"/>
                    </a:cubicBezTo>
                    <a:cubicBezTo>
                      <a:pt x="61" y="118"/>
                      <a:pt x="62" y="117"/>
                      <a:pt x="62" y="117"/>
                    </a:cubicBezTo>
                    <a:cubicBezTo>
                      <a:pt x="61" y="117"/>
                      <a:pt x="61" y="117"/>
                      <a:pt x="61" y="117"/>
                    </a:cubicBezTo>
                    <a:moveTo>
                      <a:pt x="67" y="116"/>
                    </a:moveTo>
                    <a:cubicBezTo>
                      <a:pt x="65" y="119"/>
                      <a:pt x="65" y="119"/>
                      <a:pt x="65" y="119"/>
                    </a:cubicBezTo>
                    <a:cubicBezTo>
                      <a:pt x="66" y="119"/>
                      <a:pt x="66" y="119"/>
                      <a:pt x="67" y="120"/>
                    </a:cubicBezTo>
                    <a:cubicBezTo>
                      <a:pt x="68" y="119"/>
                      <a:pt x="68" y="118"/>
                      <a:pt x="69" y="117"/>
                    </a:cubicBezTo>
                    <a:cubicBezTo>
                      <a:pt x="68" y="117"/>
                      <a:pt x="67" y="116"/>
                      <a:pt x="67" y="116"/>
                    </a:cubicBezTo>
                    <a:moveTo>
                      <a:pt x="60" y="116"/>
                    </a:moveTo>
                    <a:cubicBezTo>
                      <a:pt x="60" y="116"/>
                      <a:pt x="60" y="117"/>
                      <a:pt x="59" y="117"/>
                    </a:cubicBezTo>
                    <a:cubicBezTo>
                      <a:pt x="60" y="117"/>
                      <a:pt x="60" y="117"/>
                      <a:pt x="60" y="117"/>
                    </a:cubicBezTo>
                    <a:cubicBezTo>
                      <a:pt x="60" y="117"/>
                      <a:pt x="61" y="117"/>
                      <a:pt x="61" y="116"/>
                    </a:cubicBezTo>
                    <a:cubicBezTo>
                      <a:pt x="60" y="116"/>
                      <a:pt x="60" y="116"/>
                      <a:pt x="60" y="116"/>
                    </a:cubicBezTo>
                    <a:moveTo>
                      <a:pt x="63" y="114"/>
                    </a:moveTo>
                    <a:cubicBezTo>
                      <a:pt x="63" y="115"/>
                      <a:pt x="62" y="116"/>
                      <a:pt x="61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2" y="116"/>
                      <a:pt x="63" y="115"/>
                      <a:pt x="64" y="114"/>
                    </a:cubicBezTo>
                    <a:cubicBezTo>
                      <a:pt x="63" y="114"/>
                      <a:pt x="63" y="114"/>
                      <a:pt x="63" y="114"/>
                    </a:cubicBezTo>
                    <a:moveTo>
                      <a:pt x="62" y="113"/>
                    </a:moveTo>
                    <a:cubicBezTo>
                      <a:pt x="61" y="114"/>
                      <a:pt x="61" y="115"/>
                      <a:pt x="60" y="116"/>
                    </a:cubicBezTo>
                    <a:cubicBezTo>
                      <a:pt x="60" y="116"/>
                      <a:pt x="61" y="116"/>
                      <a:pt x="61" y="116"/>
                    </a:cubicBezTo>
                    <a:cubicBezTo>
                      <a:pt x="61" y="115"/>
                      <a:pt x="62" y="115"/>
                      <a:pt x="62" y="114"/>
                    </a:cubicBezTo>
                    <a:cubicBezTo>
                      <a:pt x="62" y="114"/>
                      <a:pt x="62" y="113"/>
                      <a:pt x="62" y="113"/>
                    </a:cubicBezTo>
                    <a:moveTo>
                      <a:pt x="73" y="105"/>
                    </a:moveTo>
                    <a:cubicBezTo>
                      <a:pt x="73" y="106"/>
                      <a:pt x="73" y="106"/>
                      <a:pt x="73" y="106"/>
                    </a:cubicBezTo>
                    <a:cubicBezTo>
                      <a:pt x="73" y="107"/>
                      <a:pt x="74" y="107"/>
                      <a:pt x="75" y="108"/>
                    </a:cubicBezTo>
                    <a:cubicBezTo>
                      <a:pt x="75" y="107"/>
                      <a:pt x="75" y="107"/>
                      <a:pt x="76" y="106"/>
                    </a:cubicBezTo>
                    <a:cubicBezTo>
                      <a:pt x="75" y="106"/>
                      <a:pt x="74" y="105"/>
                      <a:pt x="73" y="105"/>
                    </a:cubicBezTo>
                    <a:moveTo>
                      <a:pt x="70" y="103"/>
                    </a:moveTo>
                    <a:cubicBezTo>
                      <a:pt x="70" y="103"/>
                      <a:pt x="69" y="104"/>
                      <a:pt x="69" y="104"/>
                    </a:cubicBezTo>
                    <a:cubicBezTo>
                      <a:pt x="69" y="104"/>
                      <a:pt x="69" y="104"/>
                      <a:pt x="70" y="104"/>
                    </a:cubicBezTo>
                    <a:cubicBezTo>
                      <a:pt x="70" y="104"/>
                      <a:pt x="70" y="104"/>
                      <a:pt x="70" y="103"/>
                    </a:cubicBezTo>
                    <a:cubicBezTo>
                      <a:pt x="70" y="103"/>
                      <a:pt x="70" y="103"/>
                      <a:pt x="70" y="103"/>
                    </a:cubicBezTo>
                    <a:moveTo>
                      <a:pt x="68" y="102"/>
                    </a:moveTo>
                    <a:cubicBezTo>
                      <a:pt x="68" y="103"/>
                      <a:pt x="68" y="103"/>
                      <a:pt x="68" y="103"/>
                    </a:cubicBezTo>
                    <a:cubicBezTo>
                      <a:pt x="68" y="103"/>
                      <a:pt x="68" y="104"/>
                      <a:pt x="69" y="104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69" y="102"/>
                      <a:pt x="69" y="102"/>
                      <a:pt x="68" y="102"/>
                    </a:cubicBezTo>
                    <a:moveTo>
                      <a:pt x="85" y="87"/>
                    </a:moveTo>
                    <a:cubicBezTo>
                      <a:pt x="81" y="93"/>
                      <a:pt x="81" y="93"/>
                      <a:pt x="81" y="93"/>
                    </a:cubicBezTo>
                    <a:cubicBezTo>
                      <a:pt x="82" y="93"/>
                      <a:pt x="82" y="94"/>
                      <a:pt x="83" y="94"/>
                    </a:cubicBezTo>
                    <a:cubicBezTo>
                      <a:pt x="84" y="92"/>
                      <a:pt x="86" y="90"/>
                      <a:pt x="87" y="88"/>
                    </a:cubicBezTo>
                    <a:cubicBezTo>
                      <a:pt x="86" y="88"/>
                      <a:pt x="86" y="87"/>
                      <a:pt x="85" y="87"/>
                    </a:cubicBezTo>
                    <a:moveTo>
                      <a:pt x="81" y="85"/>
                    </a:moveTo>
                    <a:cubicBezTo>
                      <a:pt x="80" y="87"/>
                      <a:pt x="78" y="89"/>
                      <a:pt x="77" y="90"/>
                    </a:cubicBezTo>
                    <a:cubicBezTo>
                      <a:pt x="77" y="91"/>
                      <a:pt x="78" y="91"/>
                      <a:pt x="78" y="91"/>
                    </a:cubicBezTo>
                    <a:cubicBezTo>
                      <a:pt x="79" y="89"/>
                      <a:pt x="80" y="87"/>
                      <a:pt x="81" y="85"/>
                    </a:cubicBezTo>
                    <a:cubicBezTo>
                      <a:pt x="81" y="85"/>
                      <a:pt x="81" y="85"/>
                      <a:pt x="81" y="85"/>
                    </a:cubicBezTo>
                    <a:moveTo>
                      <a:pt x="80" y="84"/>
                    </a:moveTo>
                    <a:cubicBezTo>
                      <a:pt x="78" y="86"/>
                      <a:pt x="77" y="88"/>
                      <a:pt x="76" y="90"/>
                    </a:cubicBezTo>
                    <a:cubicBezTo>
                      <a:pt x="76" y="90"/>
                      <a:pt x="77" y="90"/>
                      <a:pt x="77" y="90"/>
                    </a:cubicBezTo>
                    <a:cubicBezTo>
                      <a:pt x="78" y="88"/>
                      <a:pt x="79" y="86"/>
                      <a:pt x="80" y="84"/>
                    </a:cubicBezTo>
                    <a:cubicBezTo>
                      <a:pt x="80" y="84"/>
                      <a:pt x="80" y="84"/>
                      <a:pt x="80" y="84"/>
                    </a:cubicBezTo>
                    <a:moveTo>
                      <a:pt x="90" y="78"/>
                    </a:moveTo>
                    <a:cubicBezTo>
                      <a:pt x="89" y="80"/>
                      <a:pt x="89" y="80"/>
                      <a:pt x="89" y="80"/>
                    </a:cubicBezTo>
                    <a:cubicBezTo>
                      <a:pt x="90" y="80"/>
                      <a:pt x="91" y="81"/>
                      <a:pt x="91" y="81"/>
                    </a:cubicBezTo>
                    <a:cubicBezTo>
                      <a:pt x="92" y="80"/>
                      <a:pt x="92" y="80"/>
                      <a:pt x="92" y="79"/>
                    </a:cubicBezTo>
                    <a:cubicBezTo>
                      <a:pt x="90" y="78"/>
                      <a:pt x="90" y="78"/>
                      <a:pt x="90" y="78"/>
                    </a:cubicBezTo>
                    <a:moveTo>
                      <a:pt x="86" y="76"/>
                    </a:moveTo>
                    <a:cubicBezTo>
                      <a:pt x="86" y="76"/>
                      <a:pt x="86" y="77"/>
                      <a:pt x="85" y="78"/>
                    </a:cubicBezTo>
                    <a:cubicBezTo>
                      <a:pt x="85" y="78"/>
                      <a:pt x="86" y="78"/>
                      <a:pt x="86" y="78"/>
                    </a:cubicBezTo>
                    <a:cubicBezTo>
                      <a:pt x="86" y="77"/>
                      <a:pt x="86" y="77"/>
                      <a:pt x="87" y="76"/>
                    </a:cubicBezTo>
                    <a:cubicBezTo>
                      <a:pt x="86" y="76"/>
                      <a:pt x="86" y="76"/>
                      <a:pt x="86" y="76"/>
                    </a:cubicBezTo>
                    <a:moveTo>
                      <a:pt x="85" y="75"/>
                    </a:moveTo>
                    <a:cubicBezTo>
                      <a:pt x="85" y="76"/>
                      <a:pt x="84" y="76"/>
                      <a:pt x="84" y="77"/>
                    </a:cubicBezTo>
                    <a:cubicBezTo>
                      <a:pt x="84" y="77"/>
                      <a:pt x="85" y="77"/>
                      <a:pt x="85" y="77"/>
                    </a:cubicBezTo>
                    <a:cubicBezTo>
                      <a:pt x="85" y="77"/>
                      <a:pt x="86" y="76"/>
                      <a:pt x="86" y="75"/>
                    </a:cubicBezTo>
                    <a:cubicBezTo>
                      <a:pt x="85" y="75"/>
                      <a:pt x="85" y="75"/>
                      <a:pt x="85" y="75"/>
                    </a:cubicBezTo>
                    <a:moveTo>
                      <a:pt x="92" y="75"/>
                    </a:moveTo>
                    <a:cubicBezTo>
                      <a:pt x="91" y="77"/>
                      <a:pt x="91" y="77"/>
                      <a:pt x="91" y="77"/>
                    </a:cubicBezTo>
                    <a:cubicBezTo>
                      <a:pt x="92" y="77"/>
                      <a:pt x="92" y="78"/>
                      <a:pt x="93" y="78"/>
                    </a:cubicBezTo>
                    <a:cubicBezTo>
                      <a:pt x="94" y="77"/>
                      <a:pt x="94" y="77"/>
                      <a:pt x="94" y="76"/>
                    </a:cubicBezTo>
                    <a:cubicBezTo>
                      <a:pt x="94" y="75"/>
                      <a:pt x="93" y="75"/>
                      <a:pt x="92" y="75"/>
                    </a:cubicBezTo>
                    <a:moveTo>
                      <a:pt x="88" y="72"/>
                    </a:moveTo>
                    <a:cubicBezTo>
                      <a:pt x="88" y="73"/>
                      <a:pt x="87" y="74"/>
                      <a:pt x="87" y="74"/>
                    </a:cubicBezTo>
                    <a:cubicBezTo>
                      <a:pt x="87" y="75"/>
                      <a:pt x="87" y="75"/>
                      <a:pt x="88" y="75"/>
                    </a:cubicBezTo>
                    <a:cubicBezTo>
                      <a:pt x="88" y="74"/>
                      <a:pt x="88" y="73"/>
                      <a:pt x="89" y="73"/>
                    </a:cubicBezTo>
                    <a:cubicBezTo>
                      <a:pt x="89" y="72"/>
                      <a:pt x="89" y="72"/>
                      <a:pt x="88" y="72"/>
                    </a:cubicBezTo>
                    <a:moveTo>
                      <a:pt x="87" y="72"/>
                    </a:moveTo>
                    <a:cubicBezTo>
                      <a:pt x="87" y="72"/>
                      <a:pt x="86" y="73"/>
                      <a:pt x="86" y="74"/>
                    </a:cubicBezTo>
                    <a:cubicBezTo>
                      <a:pt x="86" y="74"/>
                      <a:pt x="86" y="74"/>
                      <a:pt x="87" y="74"/>
                    </a:cubicBezTo>
                    <a:cubicBezTo>
                      <a:pt x="87" y="74"/>
                      <a:pt x="88" y="73"/>
                      <a:pt x="88" y="72"/>
                    </a:cubicBezTo>
                    <a:cubicBezTo>
                      <a:pt x="88" y="72"/>
                      <a:pt x="87" y="72"/>
                      <a:pt x="87" y="72"/>
                    </a:cubicBezTo>
                    <a:moveTo>
                      <a:pt x="95" y="70"/>
                    </a:moveTo>
                    <a:cubicBezTo>
                      <a:pt x="95" y="71"/>
                      <a:pt x="95" y="71"/>
                      <a:pt x="95" y="71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5" y="72"/>
                      <a:pt x="95" y="73"/>
                      <a:pt x="96" y="73"/>
                    </a:cubicBezTo>
                    <a:cubicBezTo>
                      <a:pt x="97" y="72"/>
                      <a:pt x="97" y="72"/>
                      <a:pt x="97" y="71"/>
                    </a:cubicBezTo>
                    <a:cubicBezTo>
                      <a:pt x="97" y="71"/>
                      <a:pt x="96" y="70"/>
                      <a:pt x="95" y="70"/>
                    </a:cubicBezTo>
                    <a:moveTo>
                      <a:pt x="91" y="68"/>
                    </a:moveTo>
                    <a:cubicBezTo>
                      <a:pt x="91" y="68"/>
                      <a:pt x="90" y="69"/>
                      <a:pt x="90" y="70"/>
                    </a:cubicBezTo>
                    <a:cubicBezTo>
                      <a:pt x="90" y="70"/>
                      <a:pt x="90" y="70"/>
                      <a:pt x="91" y="70"/>
                    </a:cubicBezTo>
                    <a:cubicBezTo>
                      <a:pt x="91" y="69"/>
                      <a:pt x="91" y="69"/>
                      <a:pt x="92" y="68"/>
                    </a:cubicBezTo>
                    <a:cubicBezTo>
                      <a:pt x="92" y="68"/>
                      <a:pt x="91" y="68"/>
                      <a:pt x="91" y="68"/>
                    </a:cubicBezTo>
                    <a:moveTo>
                      <a:pt x="90" y="67"/>
                    </a:moveTo>
                    <a:cubicBezTo>
                      <a:pt x="90" y="68"/>
                      <a:pt x="89" y="68"/>
                      <a:pt x="89" y="69"/>
                    </a:cubicBezTo>
                    <a:cubicBezTo>
                      <a:pt x="89" y="69"/>
                      <a:pt x="89" y="69"/>
                      <a:pt x="90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0" y="68"/>
                      <a:pt x="91" y="67"/>
                    </a:cubicBezTo>
                    <a:cubicBezTo>
                      <a:pt x="91" y="67"/>
                      <a:pt x="90" y="67"/>
                      <a:pt x="90" y="67"/>
                    </a:cubicBezTo>
                    <a:moveTo>
                      <a:pt x="98" y="66"/>
                    </a:moveTo>
                    <a:cubicBezTo>
                      <a:pt x="96" y="69"/>
                      <a:pt x="96" y="69"/>
                      <a:pt x="96" y="69"/>
                    </a:cubicBezTo>
                    <a:cubicBezTo>
                      <a:pt x="96" y="70"/>
                      <a:pt x="97" y="70"/>
                      <a:pt x="98" y="70"/>
                    </a:cubicBezTo>
                    <a:cubicBezTo>
                      <a:pt x="99" y="69"/>
                      <a:pt x="99" y="68"/>
                      <a:pt x="100" y="67"/>
                    </a:cubicBezTo>
                    <a:cubicBezTo>
                      <a:pt x="99" y="66"/>
                      <a:pt x="99" y="66"/>
                      <a:pt x="98" y="66"/>
                    </a:cubicBezTo>
                    <a:moveTo>
                      <a:pt x="99" y="65"/>
                    </a:moveTo>
                    <a:cubicBezTo>
                      <a:pt x="99" y="65"/>
                      <a:pt x="99" y="65"/>
                      <a:pt x="99" y="65"/>
                    </a:cubicBezTo>
                    <a:cubicBezTo>
                      <a:pt x="99" y="65"/>
                      <a:pt x="100" y="66"/>
                      <a:pt x="101" y="6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0" y="65"/>
                      <a:pt x="99" y="65"/>
                      <a:pt x="99" y="65"/>
                    </a:cubicBezTo>
                    <a:moveTo>
                      <a:pt x="94" y="63"/>
                    </a:moveTo>
                    <a:cubicBezTo>
                      <a:pt x="93" y="64"/>
                      <a:pt x="92" y="66"/>
                      <a:pt x="92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3" y="66"/>
                      <a:pt x="94" y="65"/>
                      <a:pt x="94" y="63"/>
                    </a:cubicBezTo>
                    <a:cubicBezTo>
                      <a:pt x="94" y="63"/>
                      <a:pt x="94" y="63"/>
                      <a:pt x="94" y="63"/>
                    </a:cubicBezTo>
                    <a:moveTo>
                      <a:pt x="100" y="63"/>
                    </a:moveTo>
                    <a:cubicBezTo>
                      <a:pt x="99" y="64"/>
                      <a:pt x="99" y="64"/>
                      <a:pt x="99" y="64"/>
                    </a:cubicBezTo>
                    <a:cubicBezTo>
                      <a:pt x="100" y="65"/>
                      <a:pt x="100" y="65"/>
                      <a:pt x="101" y="65"/>
                    </a:cubicBezTo>
                    <a:cubicBezTo>
                      <a:pt x="101" y="65"/>
                      <a:pt x="102" y="64"/>
                      <a:pt x="102" y="64"/>
                    </a:cubicBezTo>
                    <a:cubicBezTo>
                      <a:pt x="101" y="63"/>
                      <a:pt x="101" y="63"/>
                      <a:pt x="100" y="63"/>
                    </a:cubicBezTo>
                    <a:moveTo>
                      <a:pt x="93" y="62"/>
                    </a:moveTo>
                    <a:cubicBezTo>
                      <a:pt x="92" y="64"/>
                      <a:pt x="91" y="65"/>
                      <a:pt x="90" y="66"/>
                    </a:cubicBezTo>
                    <a:cubicBezTo>
                      <a:pt x="91" y="66"/>
                      <a:pt x="91" y="67"/>
                      <a:pt x="91" y="67"/>
                    </a:cubicBezTo>
                    <a:cubicBezTo>
                      <a:pt x="92" y="65"/>
                      <a:pt x="93" y="64"/>
                      <a:pt x="94" y="63"/>
                    </a:cubicBezTo>
                    <a:cubicBezTo>
                      <a:pt x="93" y="63"/>
                      <a:pt x="93" y="63"/>
                      <a:pt x="93" y="62"/>
                    </a:cubicBezTo>
                    <a:moveTo>
                      <a:pt x="95" y="62"/>
                    </a:moveTo>
                    <a:cubicBezTo>
                      <a:pt x="94" y="62"/>
                      <a:pt x="94" y="62"/>
                      <a:pt x="94" y="62"/>
                    </a:cubicBezTo>
                    <a:cubicBezTo>
                      <a:pt x="95" y="62"/>
                      <a:pt x="95" y="63"/>
                      <a:pt x="95" y="63"/>
                    </a:cubicBezTo>
                    <a:cubicBezTo>
                      <a:pt x="95" y="63"/>
                      <a:pt x="95" y="62"/>
                      <a:pt x="95" y="62"/>
                    </a:cubicBezTo>
                    <a:cubicBezTo>
                      <a:pt x="95" y="62"/>
                      <a:pt x="95" y="62"/>
                      <a:pt x="95" y="62"/>
                    </a:cubicBezTo>
                    <a:moveTo>
                      <a:pt x="93" y="61"/>
                    </a:moveTo>
                    <a:cubicBezTo>
                      <a:pt x="93" y="61"/>
                      <a:pt x="93" y="62"/>
                      <a:pt x="93" y="62"/>
                    </a:cubicBezTo>
                    <a:cubicBezTo>
                      <a:pt x="94" y="62"/>
                      <a:pt x="94" y="62"/>
                      <a:pt x="94" y="62"/>
                    </a:cubicBezTo>
                    <a:cubicBezTo>
                      <a:pt x="94" y="62"/>
                      <a:pt x="94" y="62"/>
                      <a:pt x="94" y="62"/>
                    </a:cubicBezTo>
                    <a:cubicBezTo>
                      <a:pt x="94" y="62"/>
                      <a:pt x="94" y="62"/>
                      <a:pt x="93" y="61"/>
                    </a:cubicBezTo>
                    <a:moveTo>
                      <a:pt x="101" y="61"/>
                    </a:moveTo>
                    <a:cubicBezTo>
                      <a:pt x="101" y="61"/>
                      <a:pt x="101" y="61"/>
                      <a:pt x="101" y="61"/>
                    </a:cubicBezTo>
                    <a:cubicBezTo>
                      <a:pt x="102" y="62"/>
                      <a:pt x="102" y="62"/>
                      <a:pt x="103" y="62"/>
                    </a:cubicBezTo>
                    <a:cubicBezTo>
                      <a:pt x="103" y="62"/>
                      <a:pt x="103" y="62"/>
                      <a:pt x="103" y="62"/>
                    </a:cubicBezTo>
                    <a:cubicBezTo>
                      <a:pt x="102" y="62"/>
                      <a:pt x="102" y="61"/>
                      <a:pt x="101" y="61"/>
                    </a:cubicBezTo>
                    <a:moveTo>
                      <a:pt x="96" y="60"/>
                    </a:moveTo>
                    <a:cubicBezTo>
                      <a:pt x="95" y="61"/>
                      <a:pt x="95" y="61"/>
                      <a:pt x="95" y="62"/>
                    </a:cubicBezTo>
                    <a:cubicBezTo>
                      <a:pt x="95" y="62"/>
                      <a:pt x="95" y="62"/>
                      <a:pt x="95" y="62"/>
                    </a:cubicBezTo>
                    <a:cubicBezTo>
                      <a:pt x="96" y="62"/>
                      <a:pt x="96" y="61"/>
                      <a:pt x="96" y="60"/>
                    </a:cubicBezTo>
                    <a:cubicBezTo>
                      <a:pt x="96" y="60"/>
                      <a:pt x="96" y="60"/>
                      <a:pt x="96" y="60"/>
                    </a:cubicBezTo>
                    <a:moveTo>
                      <a:pt x="95" y="59"/>
                    </a:moveTo>
                    <a:cubicBezTo>
                      <a:pt x="94" y="60"/>
                      <a:pt x="94" y="61"/>
                      <a:pt x="94" y="61"/>
                    </a:cubicBezTo>
                    <a:cubicBezTo>
                      <a:pt x="94" y="61"/>
                      <a:pt x="94" y="61"/>
                      <a:pt x="94" y="62"/>
                    </a:cubicBezTo>
                    <a:cubicBezTo>
                      <a:pt x="95" y="61"/>
                      <a:pt x="95" y="61"/>
                      <a:pt x="95" y="60"/>
                    </a:cubicBezTo>
                    <a:cubicBezTo>
                      <a:pt x="95" y="60"/>
                      <a:pt x="95" y="60"/>
                      <a:pt x="95" y="59"/>
                    </a:cubicBezTo>
                    <a:moveTo>
                      <a:pt x="97" y="58"/>
                    </a:moveTo>
                    <a:cubicBezTo>
                      <a:pt x="97" y="58"/>
                      <a:pt x="97" y="59"/>
                      <a:pt x="97" y="59"/>
                    </a:cubicBezTo>
                    <a:cubicBezTo>
                      <a:pt x="97" y="59"/>
                      <a:pt x="97" y="59"/>
                      <a:pt x="97" y="59"/>
                    </a:cubicBezTo>
                    <a:cubicBezTo>
                      <a:pt x="97" y="59"/>
                      <a:pt x="97" y="59"/>
                      <a:pt x="97" y="59"/>
                    </a:cubicBezTo>
                    <a:cubicBezTo>
                      <a:pt x="97" y="58"/>
                      <a:pt x="97" y="58"/>
                      <a:pt x="97" y="58"/>
                    </a:cubicBezTo>
                    <a:moveTo>
                      <a:pt x="96" y="58"/>
                    </a:moveTo>
                    <a:cubicBezTo>
                      <a:pt x="96" y="58"/>
                      <a:pt x="95" y="58"/>
                      <a:pt x="95" y="58"/>
                    </a:cubicBezTo>
                    <a:cubicBezTo>
                      <a:pt x="96" y="58"/>
                      <a:pt x="96" y="58"/>
                      <a:pt x="96" y="59"/>
                    </a:cubicBezTo>
                    <a:cubicBezTo>
                      <a:pt x="96" y="58"/>
                      <a:pt x="96" y="58"/>
                      <a:pt x="97" y="58"/>
                    </a:cubicBezTo>
                    <a:cubicBezTo>
                      <a:pt x="96" y="58"/>
                      <a:pt x="96" y="58"/>
                      <a:pt x="96" y="58"/>
                    </a:cubicBezTo>
                    <a:moveTo>
                      <a:pt x="103" y="57"/>
                    </a:moveTo>
                    <a:cubicBezTo>
                      <a:pt x="102" y="59"/>
                      <a:pt x="102" y="59"/>
                      <a:pt x="102" y="59"/>
                    </a:cubicBezTo>
                    <a:cubicBezTo>
                      <a:pt x="103" y="59"/>
                      <a:pt x="104" y="60"/>
                      <a:pt x="104" y="60"/>
                    </a:cubicBezTo>
                    <a:cubicBezTo>
                      <a:pt x="105" y="59"/>
                      <a:pt x="105" y="59"/>
                      <a:pt x="105" y="59"/>
                    </a:cubicBezTo>
                    <a:cubicBezTo>
                      <a:pt x="104" y="58"/>
                      <a:pt x="104" y="58"/>
                      <a:pt x="103" y="57"/>
                    </a:cubicBezTo>
                    <a:moveTo>
                      <a:pt x="99" y="55"/>
                    </a:moveTo>
                    <a:cubicBezTo>
                      <a:pt x="99" y="55"/>
                      <a:pt x="98" y="56"/>
                      <a:pt x="98" y="56"/>
                    </a:cubicBezTo>
                    <a:cubicBezTo>
                      <a:pt x="98" y="56"/>
                      <a:pt x="98" y="56"/>
                      <a:pt x="99" y="56"/>
                    </a:cubicBezTo>
                    <a:cubicBezTo>
                      <a:pt x="99" y="56"/>
                      <a:pt x="99" y="56"/>
                      <a:pt x="99" y="55"/>
                    </a:cubicBezTo>
                    <a:cubicBezTo>
                      <a:pt x="99" y="55"/>
                      <a:pt x="99" y="55"/>
                      <a:pt x="99" y="55"/>
                    </a:cubicBezTo>
                    <a:moveTo>
                      <a:pt x="98" y="54"/>
                    </a:moveTo>
                    <a:cubicBezTo>
                      <a:pt x="98" y="54"/>
                      <a:pt x="97" y="55"/>
                      <a:pt x="97" y="55"/>
                    </a:cubicBezTo>
                    <a:cubicBezTo>
                      <a:pt x="97" y="56"/>
                      <a:pt x="98" y="56"/>
                      <a:pt x="98" y="56"/>
                    </a:cubicBezTo>
                    <a:cubicBezTo>
                      <a:pt x="98" y="55"/>
                      <a:pt x="98" y="55"/>
                      <a:pt x="99" y="55"/>
                    </a:cubicBezTo>
                    <a:cubicBezTo>
                      <a:pt x="98" y="54"/>
                      <a:pt x="98" y="54"/>
                      <a:pt x="98" y="54"/>
                    </a:cubicBezTo>
                    <a:moveTo>
                      <a:pt x="107" y="51"/>
                    </a:moveTo>
                    <a:cubicBezTo>
                      <a:pt x="104" y="56"/>
                      <a:pt x="104" y="56"/>
                      <a:pt x="104" y="56"/>
                    </a:cubicBezTo>
                    <a:cubicBezTo>
                      <a:pt x="105" y="57"/>
                      <a:pt x="105" y="57"/>
                      <a:pt x="106" y="57"/>
                    </a:cubicBezTo>
                    <a:cubicBezTo>
                      <a:pt x="107" y="56"/>
                      <a:pt x="108" y="54"/>
                      <a:pt x="109" y="52"/>
                    </a:cubicBezTo>
                    <a:cubicBezTo>
                      <a:pt x="108" y="52"/>
                      <a:pt x="108" y="51"/>
                      <a:pt x="107" y="51"/>
                    </a:cubicBezTo>
                    <a:moveTo>
                      <a:pt x="103" y="48"/>
                    </a:moveTo>
                    <a:cubicBezTo>
                      <a:pt x="102" y="50"/>
                      <a:pt x="101" y="52"/>
                      <a:pt x="100" y="5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1" y="52"/>
                      <a:pt x="102" y="50"/>
                      <a:pt x="103" y="49"/>
                    </a:cubicBezTo>
                    <a:cubicBezTo>
                      <a:pt x="103" y="49"/>
                      <a:pt x="103" y="49"/>
                      <a:pt x="103" y="48"/>
                    </a:cubicBezTo>
                    <a:moveTo>
                      <a:pt x="109" y="48"/>
                    </a:moveTo>
                    <a:cubicBezTo>
                      <a:pt x="108" y="50"/>
                      <a:pt x="108" y="50"/>
                      <a:pt x="108" y="50"/>
                    </a:cubicBezTo>
                    <a:cubicBezTo>
                      <a:pt x="109" y="50"/>
                      <a:pt x="109" y="51"/>
                      <a:pt x="110" y="51"/>
                    </a:cubicBezTo>
                    <a:cubicBezTo>
                      <a:pt x="110" y="50"/>
                      <a:pt x="111" y="50"/>
                      <a:pt x="111" y="49"/>
                    </a:cubicBezTo>
                    <a:cubicBezTo>
                      <a:pt x="110" y="49"/>
                      <a:pt x="110" y="48"/>
                      <a:pt x="109" y="48"/>
                    </a:cubicBezTo>
                    <a:moveTo>
                      <a:pt x="102" y="48"/>
                    </a:moveTo>
                    <a:cubicBezTo>
                      <a:pt x="101" y="49"/>
                      <a:pt x="100" y="51"/>
                      <a:pt x="99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100" y="52"/>
                      <a:pt x="101" y="50"/>
                      <a:pt x="102" y="48"/>
                    </a:cubicBezTo>
                    <a:cubicBezTo>
                      <a:pt x="102" y="48"/>
                      <a:pt x="102" y="48"/>
                      <a:pt x="102" y="48"/>
                    </a:cubicBezTo>
                    <a:moveTo>
                      <a:pt x="105" y="45"/>
                    </a:moveTo>
                    <a:cubicBezTo>
                      <a:pt x="104" y="46"/>
                      <a:pt x="104" y="47"/>
                      <a:pt x="104" y="47"/>
                    </a:cubicBezTo>
                    <a:cubicBezTo>
                      <a:pt x="104" y="47"/>
                      <a:pt x="104" y="47"/>
                      <a:pt x="104" y="48"/>
                    </a:cubicBezTo>
                    <a:cubicBezTo>
                      <a:pt x="104" y="47"/>
                      <a:pt x="105" y="46"/>
                      <a:pt x="105" y="46"/>
                    </a:cubicBezTo>
                    <a:cubicBezTo>
                      <a:pt x="105" y="45"/>
                      <a:pt x="105" y="45"/>
                      <a:pt x="105" y="45"/>
                    </a:cubicBezTo>
                    <a:moveTo>
                      <a:pt x="104" y="45"/>
                    </a:moveTo>
                    <a:cubicBezTo>
                      <a:pt x="103" y="45"/>
                      <a:pt x="103" y="46"/>
                      <a:pt x="102" y="47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104" y="46"/>
                      <a:pt x="104" y="46"/>
                      <a:pt x="104" y="45"/>
                    </a:cubicBezTo>
                    <a:cubicBezTo>
                      <a:pt x="104" y="45"/>
                      <a:pt x="104" y="45"/>
                      <a:pt x="104" y="45"/>
                    </a:cubicBezTo>
                    <a:moveTo>
                      <a:pt x="112" y="44"/>
                    </a:moveTo>
                    <a:cubicBezTo>
                      <a:pt x="111" y="45"/>
                      <a:pt x="111" y="45"/>
                      <a:pt x="111" y="45"/>
                    </a:cubicBezTo>
                    <a:cubicBezTo>
                      <a:pt x="111" y="46"/>
                      <a:pt x="112" y="46"/>
                      <a:pt x="113" y="46"/>
                    </a:cubicBezTo>
                    <a:cubicBezTo>
                      <a:pt x="113" y="46"/>
                      <a:pt x="113" y="45"/>
                      <a:pt x="114" y="45"/>
                    </a:cubicBezTo>
                    <a:cubicBezTo>
                      <a:pt x="113" y="45"/>
                      <a:pt x="112" y="44"/>
                      <a:pt x="112" y="44"/>
                    </a:cubicBezTo>
                    <a:moveTo>
                      <a:pt x="112" y="43"/>
                    </a:moveTo>
                    <a:cubicBezTo>
                      <a:pt x="112" y="44"/>
                      <a:pt x="112" y="44"/>
                      <a:pt x="112" y="44"/>
                    </a:cubicBezTo>
                    <a:cubicBezTo>
                      <a:pt x="112" y="44"/>
                      <a:pt x="113" y="44"/>
                      <a:pt x="114" y="45"/>
                    </a:cubicBezTo>
                    <a:cubicBezTo>
                      <a:pt x="114" y="45"/>
                      <a:pt x="114" y="45"/>
                      <a:pt x="114" y="44"/>
                    </a:cubicBezTo>
                    <a:cubicBezTo>
                      <a:pt x="113" y="44"/>
                      <a:pt x="113" y="44"/>
                      <a:pt x="112" y="43"/>
                    </a:cubicBezTo>
                    <a:moveTo>
                      <a:pt x="107" y="41"/>
                    </a:moveTo>
                    <a:cubicBezTo>
                      <a:pt x="107" y="41"/>
                      <a:pt x="107" y="42"/>
                      <a:pt x="106" y="42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7" y="42"/>
                      <a:pt x="107" y="42"/>
                      <a:pt x="108" y="41"/>
                    </a:cubicBezTo>
                    <a:cubicBezTo>
                      <a:pt x="108" y="41"/>
                      <a:pt x="107" y="41"/>
                      <a:pt x="107" y="41"/>
                    </a:cubicBezTo>
                    <a:moveTo>
                      <a:pt x="108" y="40"/>
                    </a:moveTo>
                    <a:cubicBezTo>
                      <a:pt x="108" y="41"/>
                      <a:pt x="108" y="41"/>
                      <a:pt x="107" y="41"/>
                    </a:cubicBezTo>
                    <a:cubicBezTo>
                      <a:pt x="108" y="41"/>
                      <a:pt x="108" y="41"/>
                      <a:pt x="108" y="41"/>
                    </a:cubicBezTo>
                    <a:cubicBezTo>
                      <a:pt x="108" y="41"/>
                      <a:pt x="108" y="41"/>
                      <a:pt x="108" y="41"/>
                    </a:cubicBezTo>
                    <a:cubicBezTo>
                      <a:pt x="108" y="41"/>
                      <a:pt x="108" y="41"/>
                      <a:pt x="108" y="40"/>
                    </a:cubicBezTo>
                    <a:moveTo>
                      <a:pt x="106" y="40"/>
                    </a:moveTo>
                    <a:cubicBezTo>
                      <a:pt x="106" y="41"/>
                      <a:pt x="106" y="41"/>
                      <a:pt x="105" y="42"/>
                    </a:cubicBezTo>
                    <a:cubicBezTo>
                      <a:pt x="106" y="42"/>
                      <a:pt x="106" y="42"/>
                      <a:pt x="106" y="42"/>
                    </a:cubicBezTo>
                    <a:cubicBezTo>
                      <a:pt x="106" y="42"/>
                      <a:pt x="107" y="41"/>
                      <a:pt x="107" y="41"/>
                    </a:cubicBezTo>
                    <a:cubicBezTo>
                      <a:pt x="107" y="41"/>
                      <a:pt x="107" y="40"/>
                      <a:pt x="106" y="40"/>
                    </a:cubicBezTo>
                    <a:moveTo>
                      <a:pt x="107" y="40"/>
                    </a:moveTo>
                    <a:cubicBezTo>
                      <a:pt x="106" y="40"/>
                      <a:pt x="106" y="40"/>
                      <a:pt x="106" y="40"/>
                    </a:cubicBezTo>
                    <a:cubicBezTo>
                      <a:pt x="107" y="40"/>
                      <a:pt x="107" y="41"/>
                      <a:pt x="107" y="41"/>
                    </a:cubicBezTo>
                    <a:cubicBezTo>
                      <a:pt x="107" y="41"/>
                      <a:pt x="107" y="40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moveTo>
                      <a:pt x="114" y="40"/>
                    </a:moveTo>
                    <a:cubicBezTo>
                      <a:pt x="112" y="43"/>
                      <a:pt x="112" y="43"/>
                      <a:pt x="112" y="43"/>
                    </a:cubicBezTo>
                    <a:cubicBezTo>
                      <a:pt x="113" y="43"/>
                      <a:pt x="114" y="43"/>
                      <a:pt x="114" y="44"/>
                    </a:cubicBezTo>
                    <a:cubicBezTo>
                      <a:pt x="115" y="43"/>
                      <a:pt x="116" y="42"/>
                      <a:pt x="116" y="41"/>
                    </a:cubicBezTo>
                    <a:cubicBezTo>
                      <a:pt x="116" y="40"/>
                      <a:pt x="115" y="40"/>
                      <a:pt x="114" y="40"/>
                    </a:cubicBezTo>
                    <a:moveTo>
                      <a:pt x="115" y="39"/>
                    </a:moveTo>
                    <a:cubicBezTo>
                      <a:pt x="115" y="39"/>
                      <a:pt x="115" y="39"/>
                      <a:pt x="115" y="39"/>
                    </a:cubicBezTo>
                    <a:cubicBezTo>
                      <a:pt x="116" y="40"/>
                      <a:pt x="116" y="40"/>
                      <a:pt x="116" y="40"/>
                    </a:cubicBezTo>
                    <a:cubicBezTo>
                      <a:pt x="116" y="40"/>
                      <a:pt x="116" y="40"/>
                      <a:pt x="117" y="40"/>
                    </a:cubicBezTo>
                    <a:cubicBezTo>
                      <a:pt x="116" y="40"/>
                      <a:pt x="115" y="39"/>
                      <a:pt x="115" y="39"/>
                    </a:cubicBezTo>
                    <a:moveTo>
                      <a:pt x="110" y="37"/>
                    </a:moveTo>
                    <a:cubicBezTo>
                      <a:pt x="109" y="38"/>
                      <a:pt x="109" y="39"/>
                      <a:pt x="108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9" y="39"/>
                      <a:pt x="110" y="38"/>
                      <a:pt x="110" y="37"/>
                    </a:cubicBezTo>
                    <a:cubicBezTo>
                      <a:pt x="110" y="37"/>
                      <a:pt x="110" y="37"/>
                      <a:pt x="110" y="37"/>
                    </a:cubicBezTo>
                    <a:moveTo>
                      <a:pt x="110" y="36"/>
                    </a:moveTo>
                    <a:cubicBezTo>
                      <a:pt x="110" y="36"/>
                      <a:pt x="110" y="37"/>
                      <a:pt x="110" y="37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10" y="37"/>
                      <a:pt x="110" y="37"/>
                      <a:pt x="110" y="37"/>
                    </a:cubicBezTo>
                    <a:cubicBezTo>
                      <a:pt x="110" y="36"/>
                      <a:pt x="110" y="36"/>
                      <a:pt x="110" y="36"/>
                    </a:cubicBezTo>
                    <a:moveTo>
                      <a:pt x="109" y="36"/>
                    </a:moveTo>
                    <a:cubicBezTo>
                      <a:pt x="108" y="37"/>
                      <a:pt x="108" y="38"/>
                      <a:pt x="107" y="39"/>
                    </a:cubicBezTo>
                    <a:cubicBezTo>
                      <a:pt x="107" y="39"/>
                      <a:pt x="107" y="40"/>
                      <a:pt x="108" y="40"/>
                    </a:cubicBezTo>
                    <a:cubicBezTo>
                      <a:pt x="108" y="39"/>
                      <a:pt x="109" y="38"/>
                      <a:pt x="109" y="37"/>
                    </a:cubicBezTo>
                    <a:cubicBezTo>
                      <a:pt x="109" y="37"/>
                      <a:pt x="109" y="36"/>
                      <a:pt x="109" y="36"/>
                    </a:cubicBezTo>
                    <a:moveTo>
                      <a:pt x="117" y="36"/>
                    </a:moveTo>
                    <a:cubicBezTo>
                      <a:pt x="115" y="38"/>
                      <a:pt x="115" y="38"/>
                      <a:pt x="115" y="38"/>
                    </a:cubicBezTo>
                    <a:cubicBezTo>
                      <a:pt x="116" y="39"/>
                      <a:pt x="116" y="39"/>
                      <a:pt x="117" y="39"/>
                    </a:cubicBezTo>
                    <a:cubicBezTo>
                      <a:pt x="117" y="39"/>
                      <a:pt x="118" y="38"/>
                      <a:pt x="118" y="37"/>
                    </a:cubicBezTo>
                    <a:cubicBezTo>
                      <a:pt x="118" y="37"/>
                      <a:pt x="117" y="36"/>
                      <a:pt x="117" y="36"/>
                    </a:cubicBezTo>
                    <a:moveTo>
                      <a:pt x="109" y="36"/>
                    </a:moveTo>
                    <a:cubicBezTo>
                      <a:pt x="109" y="36"/>
                      <a:pt x="109" y="36"/>
                      <a:pt x="109" y="36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10" y="36"/>
                      <a:pt x="109" y="36"/>
                      <a:pt x="109" y="36"/>
                    </a:cubicBezTo>
                    <a:moveTo>
                      <a:pt x="112" y="33"/>
                    </a:moveTo>
                    <a:cubicBezTo>
                      <a:pt x="112" y="34"/>
                      <a:pt x="111" y="35"/>
                      <a:pt x="111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1" y="35"/>
                      <a:pt x="112" y="34"/>
                      <a:pt x="112" y="34"/>
                    </a:cubicBezTo>
                    <a:cubicBezTo>
                      <a:pt x="112" y="34"/>
                      <a:pt x="112" y="34"/>
                      <a:pt x="112" y="33"/>
                    </a:cubicBezTo>
                    <a:moveTo>
                      <a:pt x="118" y="33"/>
                    </a:move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35"/>
                      <a:pt x="119" y="35"/>
                      <a:pt x="119" y="35"/>
                    </a:cubicBezTo>
                    <a:cubicBezTo>
                      <a:pt x="120" y="35"/>
                      <a:pt x="120" y="35"/>
                      <a:pt x="120" y="34"/>
                    </a:cubicBezTo>
                    <a:cubicBezTo>
                      <a:pt x="118" y="33"/>
                      <a:pt x="118" y="33"/>
                      <a:pt x="118" y="33"/>
                    </a:cubicBezTo>
                    <a:moveTo>
                      <a:pt x="111" y="33"/>
                    </a:moveTo>
                    <a:cubicBezTo>
                      <a:pt x="110" y="34"/>
                      <a:pt x="110" y="34"/>
                      <a:pt x="109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1" y="35"/>
                      <a:pt x="111" y="34"/>
                      <a:pt x="112" y="33"/>
                    </a:cubicBezTo>
                    <a:cubicBezTo>
                      <a:pt x="111" y="33"/>
                      <a:pt x="111" y="33"/>
                      <a:pt x="111" y="33"/>
                    </a:cubicBezTo>
                    <a:moveTo>
                      <a:pt x="120" y="31"/>
                    </a:moveTo>
                    <a:cubicBezTo>
                      <a:pt x="119" y="33"/>
                      <a:pt x="119" y="33"/>
                      <a:pt x="119" y="33"/>
                    </a:cubicBezTo>
                    <a:cubicBezTo>
                      <a:pt x="119" y="33"/>
                      <a:pt x="120" y="33"/>
                      <a:pt x="120" y="34"/>
                    </a:cubicBezTo>
                    <a:cubicBezTo>
                      <a:pt x="121" y="33"/>
                      <a:pt x="121" y="33"/>
                      <a:pt x="121" y="32"/>
                    </a:cubicBezTo>
                    <a:cubicBezTo>
                      <a:pt x="121" y="32"/>
                      <a:pt x="120" y="32"/>
                      <a:pt x="120" y="31"/>
                    </a:cubicBezTo>
                    <a:moveTo>
                      <a:pt x="114" y="30"/>
                    </a:moveTo>
                    <a:cubicBezTo>
                      <a:pt x="114" y="31"/>
                      <a:pt x="113" y="31"/>
                      <a:pt x="113" y="32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14" y="31"/>
                      <a:pt x="114" y="31"/>
                      <a:pt x="114" y="31"/>
                    </a:cubicBezTo>
                    <a:cubicBezTo>
                      <a:pt x="114" y="30"/>
                      <a:pt x="114" y="30"/>
                      <a:pt x="114" y="30"/>
                    </a:cubicBezTo>
                    <a:moveTo>
                      <a:pt x="113" y="30"/>
                    </a:moveTo>
                    <a:cubicBezTo>
                      <a:pt x="113" y="30"/>
                      <a:pt x="112" y="30"/>
                      <a:pt x="112" y="31"/>
                    </a:cubicBezTo>
                    <a:cubicBezTo>
                      <a:pt x="112" y="31"/>
                      <a:pt x="112" y="31"/>
                      <a:pt x="112" y="31"/>
                    </a:cubicBezTo>
                    <a:cubicBezTo>
                      <a:pt x="112" y="31"/>
                      <a:pt x="112" y="31"/>
                      <a:pt x="113" y="31"/>
                    </a:cubicBezTo>
                    <a:cubicBezTo>
                      <a:pt x="113" y="31"/>
                      <a:pt x="113" y="31"/>
                      <a:pt x="113" y="30"/>
                    </a:cubicBezTo>
                    <a:cubicBezTo>
                      <a:pt x="113" y="30"/>
                      <a:pt x="113" y="30"/>
                      <a:pt x="113" y="30"/>
                    </a:cubicBezTo>
                    <a:moveTo>
                      <a:pt x="121" y="30"/>
                    </a:moveTo>
                    <a:cubicBezTo>
                      <a:pt x="120" y="31"/>
                      <a:pt x="120" y="31"/>
                      <a:pt x="120" y="31"/>
                    </a:cubicBezTo>
                    <a:cubicBezTo>
                      <a:pt x="120" y="31"/>
                      <a:pt x="121" y="32"/>
                      <a:pt x="121" y="32"/>
                    </a:cubicBezTo>
                    <a:cubicBezTo>
                      <a:pt x="122" y="31"/>
                      <a:pt x="122" y="31"/>
                      <a:pt x="122" y="30"/>
                    </a:cubicBezTo>
                    <a:cubicBezTo>
                      <a:pt x="122" y="30"/>
                      <a:pt x="121" y="30"/>
                      <a:pt x="121" y="30"/>
                    </a:cubicBezTo>
                    <a:moveTo>
                      <a:pt x="115" y="28"/>
                    </a:moveTo>
                    <a:cubicBezTo>
                      <a:pt x="115" y="29"/>
                      <a:pt x="114" y="29"/>
                      <a:pt x="114" y="30"/>
                    </a:cubicBezTo>
                    <a:cubicBezTo>
                      <a:pt x="114" y="30"/>
                      <a:pt x="114" y="30"/>
                      <a:pt x="114" y="30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29"/>
                      <a:pt x="115" y="28"/>
                      <a:pt x="115" y="28"/>
                    </a:cubicBezTo>
                    <a:moveTo>
                      <a:pt x="122" y="28"/>
                    </a:moveTo>
                    <a:cubicBezTo>
                      <a:pt x="121" y="29"/>
                      <a:pt x="121" y="29"/>
                      <a:pt x="121" y="29"/>
                    </a:cubicBezTo>
                    <a:cubicBezTo>
                      <a:pt x="122" y="29"/>
                      <a:pt x="122" y="30"/>
                      <a:pt x="123" y="30"/>
                    </a:cubicBezTo>
                    <a:cubicBezTo>
                      <a:pt x="123" y="30"/>
                      <a:pt x="123" y="29"/>
                      <a:pt x="123" y="29"/>
                    </a:cubicBezTo>
                    <a:cubicBezTo>
                      <a:pt x="123" y="29"/>
                      <a:pt x="122" y="28"/>
                      <a:pt x="122" y="28"/>
                    </a:cubicBezTo>
                    <a:moveTo>
                      <a:pt x="114" y="28"/>
                    </a:moveTo>
                    <a:cubicBezTo>
                      <a:pt x="114" y="28"/>
                      <a:pt x="113" y="29"/>
                      <a:pt x="113" y="29"/>
                    </a:cubicBezTo>
                    <a:cubicBezTo>
                      <a:pt x="113" y="29"/>
                      <a:pt x="113" y="29"/>
                      <a:pt x="114" y="30"/>
                    </a:cubicBezTo>
                    <a:cubicBezTo>
                      <a:pt x="114" y="29"/>
                      <a:pt x="114" y="29"/>
                      <a:pt x="115" y="28"/>
                    </a:cubicBezTo>
                    <a:cubicBezTo>
                      <a:pt x="114" y="28"/>
                      <a:pt x="114" y="28"/>
                      <a:pt x="114" y="28"/>
                    </a:cubicBezTo>
                    <a:moveTo>
                      <a:pt x="116" y="27"/>
                    </a:moveTo>
                    <a:cubicBezTo>
                      <a:pt x="116" y="27"/>
                      <a:pt x="116" y="28"/>
                      <a:pt x="115" y="28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6" y="28"/>
                      <a:pt x="116" y="27"/>
                      <a:pt x="116" y="27"/>
                    </a:cubicBezTo>
                    <a:cubicBezTo>
                      <a:pt x="116" y="27"/>
                      <a:pt x="116" y="27"/>
                      <a:pt x="116" y="27"/>
                    </a:cubicBezTo>
                    <a:moveTo>
                      <a:pt x="123" y="27"/>
                    </a:moveTo>
                    <a:cubicBezTo>
                      <a:pt x="122" y="27"/>
                      <a:pt x="122" y="27"/>
                      <a:pt x="122" y="27"/>
                    </a:cubicBezTo>
                    <a:cubicBezTo>
                      <a:pt x="123" y="27"/>
                      <a:pt x="123" y="28"/>
                      <a:pt x="124" y="28"/>
                    </a:cubicBezTo>
                    <a:cubicBezTo>
                      <a:pt x="124" y="28"/>
                      <a:pt x="124" y="28"/>
                      <a:pt x="124" y="27"/>
                    </a:cubicBezTo>
                    <a:cubicBezTo>
                      <a:pt x="123" y="27"/>
                      <a:pt x="123" y="27"/>
                      <a:pt x="123" y="27"/>
                    </a:cubicBezTo>
                    <a:moveTo>
                      <a:pt x="115" y="26"/>
                    </a:moveTo>
                    <a:cubicBezTo>
                      <a:pt x="115" y="27"/>
                      <a:pt x="114" y="27"/>
                      <a:pt x="114" y="27"/>
                    </a:cubicBezTo>
                    <a:cubicBezTo>
                      <a:pt x="114" y="28"/>
                      <a:pt x="114" y="28"/>
                      <a:pt x="115" y="28"/>
                    </a:cubicBezTo>
                    <a:cubicBezTo>
                      <a:pt x="115" y="27"/>
                      <a:pt x="115" y="27"/>
                      <a:pt x="116" y="26"/>
                    </a:cubicBezTo>
                    <a:cubicBezTo>
                      <a:pt x="115" y="26"/>
                      <a:pt x="115" y="26"/>
                      <a:pt x="115" y="26"/>
                    </a:cubicBezTo>
                    <a:moveTo>
                      <a:pt x="117" y="25"/>
                    </a:moveTo>
                    <a:cubicBezTo>
                      <a:pt x="117" y="25"/>
                      <a:pt x="117" y="26"/>
                      <a:pt x="116" y="26"/>
                    </a:cubicBezTo>
                    <a:cubicBezTo>
                      <a:pt x="116" y="26"/>
                      <a:pt x="117" y="26"/>
                      <a:pt x="117" y="26"/>
                    </a:cubicBezTo>
                    <a:cubicBezTo>
                      <a:pt x="117" y="26"/>
                      <a:pt x="117" y="25"/>
                      <a:pt x="117" y="25"/>
                    </a:cubicBezTo>
                    <a:cubicBezTo>
                      <a:pt x="117" y="25"/>
                      <a:pt x="117" y="25"/>
                      <a:pt x="117" y="25"/>
                    </a:cubicBezTo>
                    <a:moveTo>
                      <a:pt x="116" y="24"/>
                    </a:moveTo>
                    <a:cubicBezTo>
                      <a:pt x="116" y="25"/>
                      <a:pt x="116" y="25"/>
                      <a:pt x="115" y="26"/>
                    </a:cubicBezTo>
                    <a:cubicBezTo>
                      <a:pt x="115" y="26"/>
                      <a:pt x="116" y="26"/>
                      <a:pt x="116" y="26"/>
                    </a:cubicBezTo>
                    <a:cubicBezTo>
                      <a:pt x="116" y="25"/>
                      <a:pt x="116" y="25"/>
                      <a:pt x="117" y="25"/>
                    </a:cubicBezTo>
                    <a:cubicBezTo>
                      <a:pt x="116" y="25"/>
                      <a:pt x="116" y="24"/>
                      <a:pt x="116" y="24"/>
                    </a:cubicBezTo>
                    <a:moveTo>
                      <a:pt x="117" y="23"/>
                    </a:moveTo>
                    <a:cubicBezTo>
                      <a:pt x="117" y="23"/>
                      <a:pt x="117" y="23"/>
                      <a:pt x="116" y="24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7" y="24"/>
                      <a:pt x="117" y="24"/>
                      <a:pt x="117" y="23"/>
                    </a:cubicBezTo>
                    <a:cubicBezTo>
                      <a:pt x="117" y="23"/>
                      <a:pt x="117" y="23"/>
                      <a:pt x="117" y="23"/>
                    </a:cubicBezTo>
                    <a:moveTo>
                      <a:pt x="129" y="16"/>
                    </a:moveTo>
                    <a:cubicBezTo>
                      <a:pt x="123" y="27"/>
                      <a:pt x="123" y="27"/>
                      <a:pt x="123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6" y="24"/>
                      <a:pt x="128" y="21"/>
                      <a:pt x="130" y="17"/>
                    </a:cubicBezTo>
                    <a:cubicBezTo>
                      <a:pt x="130" y="17"/>
                      <a:pt x="130" y="16"/>
                      <a:pt x="129" y="16"/>
                    </a:cubicBezTo>
                    <a:moveTo>
                      <a:pt x="131" y="14"/>
                    </a:moveTo>
                    <a:cubicBezTo>
                      <a:pt x="129" y="16"/>
                      <a:pt x="129" y="16"/>
                      <a:pt x="129" y="16"/>
                    </a:cubicBezTo>
                    <a:cubicBezTo>
                      <a:pt x="130" y="16"/>
                      <a:pt x="130" y="16"/>
                      <a:pt x="131" y="17"/>
                    </a:cubicBezTo>
                    <a:cubicBezTo>
                      <a:pt x="131" y="16"/>
                      <a:pt x="131" y="15"/>
                      <a:pt x="132" y="15"/>
                    </a:cubicBezTo>
                    <a:cubicBezTo>
                      <a:pt x="131" y="14"/>
                      <a:pt x="131" y="14"/>
                      <a:pt x="131" y="14"/>
                    </a:cubicBezTo>
                    <a:moveTo>
                      <a:pt x="123" y="14"/>
                    </a:moveTo>
                    <a:cubicBezTo>
                      <a:pt x="123" y="14"/>
                      <a:pt x="121" y="17"/>
                      <a:pt x="117" y="23"/>
                    </a:cubicBezTo>
                    <a:cubicBezTo>
                      <a:pt x="117" y="23"/>
                      <a:pt x="117" y="23"/>
                      <a:pt x="117" y="23"/>
                    </a:cubicBezTo>
                    <a:cubicBezTo>
                      <a:pt x="119" y="20"/>
                      <a:pt x="121" y="17"/>
                      <a:pt x="123" y="14"/>
                    </a:cubicBezTo>
                    <a:cubicBezTo>
                      <a:pt x="123" y="14"/>
                      <a:pt x="123" y="14"/>
                      <a:pt x="123" y="14"/>
                    </a:cubicBezTo>
                    <a:moveTo>
                      <a:pt x="132" y="12"/>
                    </a:moveTo>
                    <a:cubicBezTo>
                      <a:pt x="131" y="13"/>
                      <a:pt x="131" y="13"/>
                      <a:pt x="131" y="13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32" y="14"/>
                      <a:pt x="133" y="13"/>
                      <a:pt x="133" y="13"/>
                    </a:cubicBezTo>
                    <a:cubicBezTo>
                      <a:pt x="132" y="12"/>
                      <a:pt x="132" y="12"/>
                      <a:pt x="132" y="12"/>
                    </a:cubicBezTo>
                    <a:moveTo>
                      <a:pt x="133" y="11"/>
                    </a:move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2"/>
                      <a:pt x="132" y="13"/>
                      <a:pt x="133" y="13"/>
                    </a:cubicBezTo>
                    <a:cubicBezTo>
                      <a:pt x="133" y="12"/>
                      <a:pt x="133" y="12"/>
                      <a:pt x="134" y="11"/>
                    </a:cubicBezTo>
                    <a:cubicBezTo>
                      <a:pt x="133" y="11"/>
                      <a:pt x="133" y="11"/>
                      <a:pt x="133" y="11"/>
                    </a:cubicBezTo>
                    <a:moveTo>
                      <a:pt x="135" y="7"/>
                    </a:moveTo>
                    <a:cubicBezTo>
                      <a:pt x="135" y="8"/>
                      <a:pt x="135" y="8"/>
                      <a:pt x="135" y="8"/>
                    </a:cubicBezTo>
                    <a:cubicBezTo>
                      <a:pt x="135" y="8"/>
                      <a:pt x="135" y="8"/>
                      <a:pt x="135" y="8"/>
                    </a:cubicBezTo>
                    <a:cubicBezTo>
                      <a:pt x="135" y="8"/>
                      <a:pt x="135" y="8"/>
                      <a:pt x="135" y="8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33" y="10"/>
                      <a:pt x="134" y="10"/>
                      <a:pt x="134" y="11"/>
                    </a:cubicBezTo>
                    <a:cubicBezTo>
                      <a:pt x="135" y="10"/>
                      <a:pt x="135" y="9"/>
                      <a:pt x="136" y="8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36" y="7"/>
                      <a:pt x="135" y="7"/>
                      <a:pt x="135" y="7"/>
                    </a:cubicBezTo>
                    <a:moveTo>
                      <a:pt x="136" y="5"/>
                    </a:moveTo>
                    <a:cubicBezTo>
                      <a:pt x="135" y="6"/>
                      <a:pt x="135" y="6"/>
                      <a:pt x="135" y="6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7" y="7"/>
                      <a:pt x="137" y="6"/>
                      <a:pt x="138" y="5"/>
                    </a:cubicBezTo>
                    <a:cubicBezTo>
                      <a:pt x="137" y="5"/>
                      <a:pt x="137" y="5"/>
                      <a:pt x="136" y="5"/>
                    </a:cubicBezTo>
                    <a:moveTo>
                      <a:pt x="138" y="3"/>
                    </a:moveTo>
                    <a:cubicBezTo>
                      <a:pt x="137" y="4"/>
                      <a:pt x="137" y="4"/>
                      <a:pt x="137" y="4"/>
                    </a:cubicBezTo>
                    <a:cubicBezTo>
                      <a:pt x="137" y="4"/>
                      <a:pt x="137" y="5"/>
                      <a:pt x="138" y="5"/>
                    </a:cubicBezTo>
                    <a:cubicBezTo>
                      <a:pt x="138" y="4"/>
                      <a:pt x="138" y="4"/>
                      <a:pt x="139" y="3"/>
                    </a:cubicBezTo>
                    <a:cubicBezTo>
                      <a:pt x="138" y="3"/>
                      <a:pt x="138" y="3"/>
                      <a:pt x="138" y="3"/>
                    </a:cubicBezTo>
                    <a:moveTo>
                      <a:pt x="138" y="3"/>
                    </a:move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3"/>
                      <a:pt x="138" y="3"/>
                      <a:pt x="139" y="3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8" y="3"/>
                      <a:pt x="138" y="3"/>
                      <a:pt x="138" y="3"/>
                    </a:cubicBezTo>
                    <a:moveTo>
                      <a:pt x="139" y="0"/>
                    </a:moveTo>
                    <a:cubicBezTo>
                      <a:pt x="139" y="1"/>
                      <a:pt x="139" y="1"/>
                      <a:pt x="139" y="1"/>
                    </a:cubicBezTo>
                    <a:cubicBezTo>
                      <a:pt x="139" y="1"/>
                      <a:pt x="139" y="2"/>
                      <a:pt x="140" y="2"/>
                    </a:cubicBezTo>
                    <a:cubicBezTo>
                      <a:pt x="140" y="2"/>
                      <a:pt x="140" y="1"/>
                      <a:pt x="140" y="1"/>
                    </a:cubicBezTo>
                    <a:cubicBezTo>
                      <a:pt x="140" y="1"/>
                      <a:pt x="139" y="1"/>
                      <a:pt x="1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3" name="Freeform 9559"/>
              <p:cNvSpPr>
                <a:spLocks noEditPoints="1"/>
              </p:cNvSpPr>
              <p:nvPr/>
            </p:nvSpPr>
            <p:spPr bwMode="auto">
              <a:xfrm>
                <a:off x="-519" y="3361"/>
                <a:ext cx="28" cy="28"/>
              </a:xfrm>
              <a:custGeom>
                <a:avLst/>
                <a:gdLst>
                  <a:gd name="T0" fmla="*/ 6 w 12"/>
                  <a:gd name="T1" fmla="*/ 9 h 12"/>
                  <a:gd name="T2" fmla="*/ 5 w 12"/>
                  <a:gd name="T3" fmla="*/ 10 h 12"/>
                  <a:gd name="T4" fmla="*/ 7 w 12"/>
                  <a:gd name="T5" fmla="*/ 12 h 12"/>
                  <a:gd name="T6" fmla="*/ 8 w 12"/>
                  <a:gd name="T7" fmla="*/ 10 h 12"/>
                  <a:gd name="T8" fmla="*/ 6 w 12"/>
                  <a:gd name="T9" fmla="*/ 9 h 12"/>
                  <a:gd name="T10" fmla="*/ 2 w 12"/>
                  <a:gd name="T11" fmla="*/ 7 h 12"/>
                  <a:gd name="T12" fmla="*/ 1 w 12"/>
                  <a:gd name="T13" fmla="*/ 8 h 12"/>
                  <a:gd name="T14" fmla="*/ 1 w 12"/>
                  <a:gd name="T15" fmla="*/ 8 h 12"/>
                  <a:gd name="T16" fmla="*/ 2 w 12"/>
                  <a:gd name="T17" fmla="*/ 7 h 12"/>
                  <a:gd name="T18" fmla="*/ 2 w 12"/>
                  <a:gd name="T19" fmla="*/ 7 h 12"/>
                  <a:gd name="T20" fmla="*/ 2 w 12"/>
                  <a:gd name="T21" fmla="*/ 7 h 12"/>
                  <a:gd name="T22" fmla="*/ 1 w 12"/>
                  <a:gd name="T23" fmla="*/ 6 h 12"/>
                  <a:gd name="T24" fmla="*/ 0 w 12"/>
                  <a:gd name="T25" fmla="*/ 7 h 12"/>
                  <a:gd name="T26" fmla="*/ 1 w 12"/>
                  <a:gd name="T27" fmla="*/ 8 h 12"/>
                  <a:gd name="T28" fmla="*/ 1 w 12"/>
                  <a:gd name="T29" fmla="*/ 6 h 12"/>
                  <a:gd name="T30" fmla="*/ 1 w 12"/>
                  <a:gd name="T31" fmla="*/ 6 h 12"/>
                  <a:gd name="T32" fmla="*/ 10 w 12"/>
                  <a:gd name="T33" fmla="*/ 3 h 12"/>
                  <a:gd name="T34" fmla="*/ 9 w 12"/>
                  <a:gd name="T35" fmla="*/ 4 h 12"/>
                  <a:gd name="T36" fmla="*/ 11 w 12"/>
                  <a:gd name="T37" fmla="*/ 5 h 12"/>
                  <a:gd name="T38" fmla="*/ 12 w 12"/>
                  <a:gd name="T39" fmla="*/ 4 h 12"/>
                  <a:gd name="T40" fmla="*/ 10 w 12"/>
                  <a:gd name="T41" fmla="*/ 3 h 12"/>
                  <a:gd name="T42" fmla="*/ 6 w 12"/>
                  <a:gd name="T43" fmla="*/ 0 h 12"/>
                  <a:gd name="T44" fmla="*/ 5 w 12"/>
                  <a:gd name="T45" fmla="*/ 1 h 12"/>
                  <a:gd name="T46" fmla="*/ 5 w 12"/>
                  <a:gd name="T47" fmla="*/ 2 h 12"/>
                  <a:gd name="T48" fmla="*/ 6 w 12"/>
                  <a:gd name="T49" fmla="*/ 1 h 12"/>
                  <a:gd name="T50" fmla="*/ 6 w 12"/>
                  <a:gd name="T51" fmla="*/ 0 h 12"/>
                  <a:gd name="T52" fmla="*/ 4 w 12"/>
                  <a:gd name="T53" fmla="*/ 0 h 12"/>
                  <a:gd name="T54" fmla="*/ 4 w 12"/>
                  <a:gd name="T55" fmla="*/ 1 h 12"/>
                  <a:gd name="T56" fmla="*/ 4 w 12"/>
                  <a:gd name="T57" fmla="*/ 1 h 12"/>
                  <a:gd name="T58" fmla="*/ 5 w 12"/>
                  <a:gd name="T59" fmla="*/ 0 h 12"/>
                  <a:gd name="T60" fmla="*/ 4 w 12"/>
                  <a:gd name="T6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" h="12">
                    <a:moveTo>
                      <a:pt x="6" y="9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7" y="12"/>
                    </a:cubicBezTo>
                    <a:cubicBezTo>
                      <a:pt x="7" y="11"/>
                      <a:pt x="8" y="11"/>
                      <a:pt x="8" y="10"/>
                    </a:cubicBezTo>
                    <a:cubicBezTo>
                      <a:pt x="7" y="10"/>
                      <a:pt x="7" y="10"/>
                      <a:pt x="6" y="9"/>
                    </a:cubicBezTo>
                    <a:moveTo>
                      <a:pt x="2" y="7"/>
                    </a:move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1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10" y="3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5"/>
                      <a:pt x="11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1" y="4"/>
                      <a:pt x="11" y="3"/>
                      <a:pt x="10" y="3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4" name="Freeform 9560"/>
              <p:cNvSpPr>
                <a:spLocks noEditPoints="1"/>
              </p:cNvSpPr>
              <p:nvPr/>
            </p:nvSpPr>
            <p:spPr bwMode="auto">
              <a:xfrm>
                <a:off x="-500" y="3332"/>
                <a:ext cx="26" cy="24"/>
              </a:xfrm>
              <a:custGeom>
                <a:avLst/>
                <a:gdLst>
                  <a:gd name="T0" fmla="*/ 6 w 11"/>
                  <a:gd name="T1" fmla="*/ 9 h 10"/>
                  <a:gd name="T2" fmla="*/ 6 w 11"/>
                  <a:gd name="T3" fmla="*/ 9 h 10"/>
                  <a:gd name="T4" fmla="*/ 8 w 11"/>
                  <a:gd name="T5" fmla="*/ 10 h 10"/>
                  <a:gd name="T6" fmla="*/ 8 w 11"/>
                  <a:gd name="T7" fmla="*/ 10 h 10"/>
                  <a:gd name="T8" fmla="*/ 6 w 11"/>
                  <a:gd name="T9" fmla="*/ 9 h 10"/>
                  <a:gd name="T10" fmla="*/ 6 w 11"/>
                  <a:gd name="T11" fmla="*/ 8 h 10"/>
                  <a:gd name="T12" fmla="*/ 6 w 11"/>
                  <a:gd name="T13" fmla="*/ 8 h 10"/>
                  <a:gd name="T14" fmla="*/ 8 w 11"/>
                  <a:gd name="T15" fmla="*/ 9 h 10"/>
                  <a:gd name="T16" fmla="*/ 8 w 11"/>
                  <a:gd name="T17" fmla="*/ 9 h 10"/>
                  <a:gd name="T18" fmla="*/ 6 w 11"/>
                  <a:gd name="T19" fmla="*/ 8 h 10"/>
                  <a:gd name="T20" fmla="*/ 1 w 11"/>
                  <a:gd name="T21" fmla="*/ 6 h 10"/>
                  <a:gd name="T22" fmla="*/ 1 w 11"/>
                  <a:gd name="T23" fmla="*/ 6 h 10"/>
                  <a:gd name="T24" fmla="*/ 2 w 11"/>
                  <a:gd name="T25" fmla="*/ 6 h 10"/>
                  <a:gd name="T26" fmla="*/ 2 w 11"/>
                  <a:gd name="T27" fmla="*/ 6 h 10"/>
                  <a:gd name="T28" fmla="*/ 1 w 11"/>
                  <a:gd name="T29" fmla="*/ 6 h 10"/>
                  <a:gd name="T30" fmla="*/ 0 w 11"/>
                  <a:gd name="T31" fmla="*/ 5 h 10"/>
                  <a:gd name="T32" fmla="*/ 0 w 11"/>
                  <a:gd name="T33" fmla="*/ 5 h 10"/>
                  <a:gd name="T34" fmla="*/ 1 w 11"/>
                  <a:gd name="T35" fmla="*/ 6 h 10"/>
                  <a:gd name="T36" fmla="*/ 1 w 11"/>
                  <a:gd name="T37" fmla="*/ 6 h 10"/>
                  <a:gd name="T38" fmla="*/ 0 w 11"/>
                  <a:gd name="T39" fmla="*/ 5 h 10"/>
                  <a:gd name="T40" fmla="*/ 2 w 11"/>
                  <a:gd name="T41" fmla="*/ 5 h 10"/>
                  <a:gd name="T42" fmla="*/ 2 w 11"/>
                  <a:gd name="T43" fmla="*/ 5 h 10"/>
                  <a:gd name="T44" fmla="*/ 2 w 11"/>
                  <a:gd name="T45" fmla="*/ 6 h 10"/>
                  <a:gd name="T46" fmla="*/ 2 w 11"/>
                  <a:gd name="T47" fmla="*/ 5 h 10"/>
                  <a:gd name="T48" fmla="*/ 2 w 11"/>
                  <a:gd name="T49" fmla="*/ 5 h 10"/>
                  <a:gd name="T50" fmla="*/ 9 w 11"/>
                  <a:gd name="T51" fmla="*/ 4 h 10"/>
                  <a:gd name="T52" fmla="*/ 8 w 11"/>
                  <a:gd name="T53" fmla="*/ 5 h 10"/>
                  <a:gd name="T54" fmla="*/ 10 w 11"/>
                  <a:gd name="T55" fmla="*/ 6 h 10"/>
                  <a:gd name="T56" fmla="*/ 10 w 11"/>
                  <a:gd name="T57" fmla="*/ 5 h 10"/>
                  <a:gd name="T58" fmla="*/ 9 w 11"/>
                  <a:gd name="T59" fmla="*/ 4 h 10"/>
                  <a:gd name="T60" fmla="*/ 1 w 11"/>
                  <a:gd name="T61" fmla="*/ 4 h 10"/>
                  <a:gd name="T62" fmla="*/ 1 w 11"/>
                  <a:gd name="T63" fmla="*/ 5 h 10"/>
                  <a:gd name="T64" fmla="*/ 1 w 11"/>
                  <a:gd name="T65" fmla="*/ 5 h 10"/>
                  <a:gd name="T66" fmla="*/ 2 w 11"/>
                  <a:gd name="T67" fmla="*/ 5 h 10"/>
                  <a:gd name="T68" fmla="*/ 1 w 11"/>
                  <a:gd name="T69" fmla="*/ 4 h 10"/>
                  <a:gd name="T70" fmla="*/ 9 w 11"/>
                  <a:gd name="T71" fmla="*/ 3 h 10"/>
                  <a:gd name="T72" fmla="*/ 9 w 11"/>
                  <a:gd name="T73" fmla="*/ 4 h 10"/>
                  <a:gd name="T74" fmla="*/ 11 w 11"/>
                  <a:gd name="T75" fmla="*/ 5 h 10"/>
                  <a:gd name="T76" fmla="*/ 11 w 11"/>
                  <a:gd name="T77" fmla="*/ 4 h 10"/>
                  <a:gd name="T78" fmla="*/ 9 w 11"/>
                  <a:gd name="T79" fmla="*/ 3 h 10"/>
                  <a:gd name="T80" fmla="*/ 4 w 11"/>
                  <a:gd name="T81" fmla="*/ 2 h 10"/>
                  <a:gd name="T82" fmla="*/ 4 w 11"/>
                  <a:gd name="T83" fmla="*/ 2 h 10"/>
                  <a:gd name="T84" fmla="*/ 4 w 11"/>
                  <a:gd name="T85" fmla="*/ 2 h 10"/>
                  <a:gd name="T86" fmla="*/ 4 w 11"/>
                  <a:gd name="T87" fmla="*/ 2 h 10"/>
                  <a:gd name="T88" fmla="*/ 4 w 11"/>
                  <a:gd name="T89" fmla="*/ 2 h 10"/>
                  <a:gd name="T90" fmla="*/ 3 w 11"/>
                  <a:gd name="T91" fmla="*/ 1 h 10"/>
                  <a:gd name="T92" fmla="*/ 3 w 11"/>
                  <a:gd name="T93" fmla="*/ 1 h 10"/>
                  <a:gd name="T94" fmla="*/ 3 w 11"/>
                  <a:gd name="T95" fmla="*/ 2 h 10"/>
                  <a:gd name="T96" fmla="*/ 4 w 11"/>
                  <a:gd name="T97" fmla="*/ 1 h 10"/>
                  <a:gd name="T98" fmla="*/ 3 w 11"/>
                  <a:gd name="T99" fmla="*/ 1 h 10"/>
                  <a:gd name="T100" fmla="*/ 5 w 11"/>
                  <a:gd name="T101" fmla="*/ 1 h 10"/>
                  <a:gd name="T102" fmla="*/ 4 w 11"/>
                  <a:gd name="T103" fmla="*/ 1 h 10"/>
                  <a:gd name="T104" fmla="*/ 4 w 11"/>
                  <a:gd name="T105" fmla="*/ 2 h 10"/>
                  <a:gd name="T106" fmla="*/ 5 w 11"/>
                  <a:gd name="T107" fmla="*/ 1 h 10"/>
                  <a:gd name="T108" fmla="*/ 5 w 11"/>
                  <a:gd name="T109" fmla="*/ 1 h 10"/>
                  <a:gd name="T110" fmla="*/ 3 w 11"/>
                  <a:gd name="T111" fmla="*/ 0 h 10"/>
                  <a:gd name="T112" fmla="*/ 3 w 11"/>
                  <a:gd name="T113" fmla="*/ 1 h 10"/>
                  <a:gd name="T114" fmla="*/ 4 w 11"/>
                  <a:gd name="T115" fmla="*/ 1 h 10"/>
                  <a:gd name="T116" fmla="*/ 4 w 11"/>
                  <a:gd name="T117" fmla="*/ 0 h 10"/>
                  <a:gd name="T118" fmla="*/ 3 w 11"/>
                  <a:gd name="T1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" h="10"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9"/>
                      <a:pt x="6" y="9"/>
                      <a:pt x="6" y="9"/>
                    </a:cubicBezTo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7" y="8"/>
                      <a:pt x="6" y="8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0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9" y="4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1" y="4"/>
                    </a:move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moveTo>
                      <a:pt x="9" y="3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1" y="5"/>
                    </a:cubicBezTo>
                    <a:cubicBezTo>
                      <a:pt x="11" y="5"/>
                      <a:pt x="11" y="5"/>
                      <a:pt x="11" y="4"/>
                    </a:cubicBezTo>
                    <a:cubicBezTo>
                      <a:pt x="10" y="4"/>
                      <a:pt x="10" y="4"/>
                      <a:pt x="9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5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5" name="Freeform 9561"/>
              <p:cNvSpPr>
                <a:spLocks noEditPoints="1"/>
              </p:cNvSpPr>
              <p:nvPr/>
            </p:nvSpPr>
            <p:spPr bwMode="auto">
              <a:xfrm>
                <a:off x="-479" y="3311"/>
                <a:ext cx="19" cy="9"/>
              </a:xfrm>
              <a:custGeom>
                <a:avLst/>
                <a:gdLst>
                  <a:gd name="T0" fmla="*/ 6 w 8"/>
                  <a:gd name="T1" fmla="*/ 3 h 4"/>
                  <a:gd name="T2" fmla="*/ 6 w 8"/>
                  <a:gd name="T3" fmla="*/ 4 h 4"/>
                  <a:gd name="T4" fmla="*/ 7 w 8"/>
                  <a:gd name="T5" fmla="*/ 4 h 4"/>
                  <a:gd name="T6" fmla="*/ 8 w 8"/>
                  <a:gd name="T7" fmla="*/ 4 h 4"/>
                  <a:gd name="T8" fmla="*/ 6 w 8"/>
                  <a:gd name="T9" fmla="*/ 3 h 4"/>
                  <a:gd name="T10" fmla="*/ 1 w 8"/>
                  <a:gd name="T11" fmla="*/ 0 h 4"/>
                  <a:gd name="T12" fmla="*/ 1 w 8"/>
                  <a:gd name="T13" fmla="*/ 1 h 4"/>
                  <a:gd name="T14" fmla="*/ 1 w 8"/>
                  <a:gd name="T15" fmla="*/ 1 h 4"/>
                  <a:gd name="T16" fmla="*/ 2 w 8"/>
                  <a:gd name="T17" fmla="*/ 0 h 4"/>
                  <a:gd name="T18" fmla="*/ 1 w 8"/>
                  <a:gd name="T19" fmla="*/ 0 h 4"/>
                  <a:gd name="T20" fmla="*/ 0 w 8"/>
                  <a:gd name="T21" fmla="*/ 0 h 4"/>
                  <a:gd name="T22" fmla="*/ 0 w 8"/>
                  <a:gd name="T23" fmla="*/ 0 h 4"/>
                  <a:gd name="T24" fmla="*/ 1 w 8"/>
                  <a:gd name="T25" fmla="*/ 0 h 4"/>
                  <a:gd name="T26" fmla="*/ 1 w 8"/>
                  <a:gd name="T27" fmla="*/ 0 h 4"/>
                  <a:gd name="T28" fmla="*/ 0 w 8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4">
                    <a:moveTo>
                      <a:pt x="6" y="3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8" y="4"/>
                    </a:cubicBezTo>
                    <a:cubicBezTo>
                      <a:pt x="7" y="4"/>
                      <a:pt x="7" y="3"/>
                      <a:pt x="6" y="3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6" name="Freeform 9562"/>
              <p:cNvSpPr>
                <a:spLocks noEditPoints="1"/>
              </p:cNvSpPr>
              <p:nvPr/>
            </p:nvSpPr>
            <p:spPr bwMode="auto">
              <a:xfrm>
                <a:off x="-482" y="3313"/>
                <a:ext cx="17" cy="12"/>
              </a:xfrm>
              <a:custGeom>
                <a:avLst/>
                <a:gdLst>
                  <a:gd name="T0" fmla="*/ 6 w 7"/>
                  <a:gd name="T1" fmla="*/ 4 h 5"/>
                  <a:gd name="T2" fmla="*/ 6 w 7"/>
                  <a:gd name="T3" fmla="*/ 4 h 5"/>
                  <a:gd name="T4" fmla="*/ 7 w 7"/>
                  <a:gd name="T5" fmla="*/ 5 h 5"/>
                  <a:gd name="T6" fmla="*/ 7 w 7"/>
                  <a:gd name="T7" fmla="*/ 5 h 5"/>
                  <a:gd name="T8" fmla="*/ 6 w 7"/>
                  <a:gd name="T9" fmla="*/ 4 h 5"/>
                  <a:gd name="T10" fmla="*/ 1 w 7"/>
                  <a:gd name="T11" fmla="*/ 1 h 5"/>
                  <a:gd name="T12" fmla="*/ 1 w 7"/>
                  <a:gd name="T13" fmla="*/ 1 h 5"/>
                  <a:gd name="T14" fmla="*/ 1 w 7"/>
                  <a:gd name="T15" fmla="*/ 2 h 5"/>
                  <a:gd name="T16" fmla="*/ 1 w 7"/>
                  <a:gd name="T17" fmla="*/ 1 h 5"/>
                  <a:gd name="T18" fmla="*/ 1 w 7"/>
                  <a:gd name="T19" fmla="*/ 1 h 5"/>
                  <a:gd name="T20" fmla="*/ 0 w 7"/>
                  <a:gd name="T21" fmla="*/ 0 h 5"/>
                  <a:gd name="T22" fmla="*/ 0 w 7"/>
                  <a:gd name="T23" fmla="*/ 1 h 5"/>
                  <a:gd name="T24" fmla="*/ 1 w 7"/>
                  <a:gd name="T25" fmla="*/ 1 h 5"/>
                  <a:gd name="T26" fmla="*/ 1 w 7"/>
                  <a:gd name="T27" fmla="*/ 1 h 5"/>
                  <a:gd name="T28" fmla="*/ 0 w 7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5">
                    <a:moveTo>
                      <a:pt x="6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4"/>
                      <a:pt x="6" y="4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7" name="Freeform 9563"/>
              <p:cNvSpPr>
                <a:spLocks noEditPoints="1"/>
              </p:cNvSpPr>
              <p:nvPr/>
            </p:nvSpPr>
            <p:spPr bwMode="auto">
              <a:xfrm>
                <a:off x="-477" y="3306"/>
                <a:ext cx="19" cy="12"/>
              </a:xfrm>
              <a:custGeom>
                <a:avLst/>
                <a:gdLst>
                  <a:gd name="T0" fmla="*/ 6 w 8"/>
                  <a:gd name="T1" fmla="*/ 3 h 5"/>
                  <a:gd name="T2" fmla="*/ 6 w 8"/>
                  <a:gd name="T3" fmla="*/ 4 h 5"/>
                  <a:gd name="T4" fmla="*/ 7 w 8"/>
                  <a:gd name="T5" fmla="*/ 5 h 5"/>
                  <a:gd name="T6" fmla="*/ 8 w 8"/>
                  <a:gd name="T7" fmla="*/ 4 h 5"/>
                  <a:gd name="T8" fmla="*/ 6 w 8"/>
                  <a:gd name="T9" fmla="*/ 3 h 5"/>
                  <a:gd name="T10" fmla="*/ 2 w 8"/>
                  <a:gd name="T11" fmla="*/ 0 h 5"/>
                  <a:gd name="T12" fmla="*/ 1 w 8"/>
                  <a:gd name="T13" fmla="*/ 1 h 5"/>
                  <a:gd name="T14" fmla="*/ 1 w 8"/>
                  <a:gd name="T15" fmla="*/ 1 h 5"/>
                  <a:gd name="T16" fmla="*/ 2 w 8"/>
                  <a:gd name="T17" fmla="*/ 0 h 5"/>
                  <a:gd name="T18" fmla="*/ 0 w 8"/>
                  <a:gd name="T19" fmla="*/ 0 h 5"/>
                  <a:gd name="T20" fmla="*/ 0 w 8"/>
                  <a:gd name="T21" fmla="*/ 0 h 5"/>
                  <a:gd name="T22" fmla="*/ 0 w 8"/>
                  <a:gd name="T23" fmla="*/ 0 h 5"/>
                  <a:gd name="T24" fmla="*/ 1 w 8"/>
                  <a:gd name="T25" fmla="*/ 1 h 5"/>
                  <a:gd name="T26" fmla="*/ 1 w 8"/>
                  <a:gd name="T27" fmla="*/ 0 h 5"/>
                  <a:gd name="T28" fmla="*/ 0 w 8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5">
                    <a:moveTo>
                      <a:pt x="6" y="3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7" y="5"/>
                      <a:pt x="8" y="4"/>
                      <a:pt x="8" y="4"/>
                    </a:cubicBezTo>
                    <a:cubicBezTo>
                      <a:pt x="7" y="4"/>
                      <a:pt x="7" y="3"/>
                      <a:pt x="6" y="3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8" name="Freeform 9564"/>
              <p:cNvSpPr>
                <a:spLocks noEditPoints="1"/>
              </p:cNvSpPr>
              <p:nvPr/>
            </p:nvSpPr>
            <p:spPr bwMode="auto">
              <a:xfrm>
                <a:off x="-474" y="3304"/>
                <a:ext cx="16" cy="9"/>
              </a:xfrm>
              <a:custGeom>
                <a:avLst/>
                <a:gdLst>
                  <a:gd name="T0" fmla="*/ 14 w 16"/>
                  <a:gd name="T1" fmla="*/ 9 h 9"/>
                  <a:gd name="T2" fmla="*/ 14 w 16"/>
                  <a:gd name="T3" fmla="*/ 9 h 9"/>
                  <a:gd name="T4" fmla="*/ 16 w 16"/>
                  <a:gd name="T5" fmla="*/ 9 h 9"/>
                  <a:gd name="T6" fmla="*/ 16 w 16"/>
                  <a:gd name="T7" fmla="*/ 9 h 9"/>
                  <a:gd name="T8" fmla="*/ 14 w 16"/>
                  <a:gd name="T9" fmla="*/ 9 h 9"/>
                  <a:gd name="T10" fmla="*/ 0 w 16"/>
                  <a:gd name="T11" fmla="*/ 0 h 9"/>
                  <a:gd name="T12" fmla="*/ 0 w 16"/>
                  <a:gd name="T13" fmla="*/ 0 h 9"/>
                  <a:gd name="T14" fmla="*/ 0 w 16"/>
                  <a:gd name="T15" fmla="*/ 0 h 9"/>
                  <a:gd name="T16" fmla="*/ 0 w 16"/>
                  <a:gd name="T17" fmla="*/ 0 h 9"/>
                  <a:gd name="T18" fmla="*/ 0 w 1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9">
                    <a:moveTo>
                      <a:pt x="14" y="9"/>
                    </a:moveTo>
                    <a:lnTo>
                      <a:pt x="14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4" y="9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9" name="Freeform 9565"/>
              <p:cNvSpPr>
                <a:spLocks noEditPoints="1"/>
              </p:cNvSpPr>
              <p:nvPr/>
            </p:nvSpPr>
            <p:spPr bwMode="auto">
              <a:xfrm>
                <a:off x="-474" y="3304"/>
                <a:ext cx="16" cy="9"/>
              </a:xfrm>
              <a:custGeom>
                <a:avLst/>
                <a:gdLst>
                  <a:gd name="T0" fmla="*/ 14 w 16"/>
                  <a:gd name="T1" fmla="*/ 9 h 9"/>
                  <a:gd name="T2" fmla="*/ 14 w 16"/>
                  <a:gd name="T3" fmla="*/ 9 h 9"/>
                  <a:gd name="T4" fmla="*/ 16 w 16"/>
                  <a:gd name="T5" fmla="*/ 9 h 9"/>
                  <a:gd name="T6" fmla="*/ 16 w 16"/>
                  <a:gd name="T7" fmla="*/ 9 h 9"/>
                  <a:gd name="T8" fmla="*/ 14 w 16"/>
                  <a:gd name="T9" fmla="*/ 9 h 9"/>
                  <a:gd name="T10" fmla="*/ 0 w 16"/>
                  <a:gd name="T11" fmla="*/ 0 h 9"/>
                  <a:gd name="T12" fmla="*/ 0 w 16"/>
                  <a:gd name="T13" fmla="*/ 0 h 9"/>
                  <a:gd name="T14" fmla="*/ 0 w 16"/>
                  <a:gd name="T15" fmla="*/ 0 h 9"/>
                  <a:gd name="T16" fmla="*/ 0 w 16"/>
                  <a:gd name="T17" fmla="*/ 0 h 9"/>
                  <a:gd name="T18" fmla="*/ 0 w 1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9">
                    <a:moveTo>
                      <a:pt x="14" y="9"/>
                    </a:moveTo>
                    <a:lnTo>
                      <a:pt x="14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4" y="9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0" name="Freeform 9566"/>
              <p:cNvSpPr>
                <a:spLocks noEditPoints="1"/>
              </p:cNvSpPr>
              <p:nvPr/>
            </p:nvSpPr>
            <p:spPr bwMode="auto">
              <a:xfrm>
                <a:off x="-446" y="3264"/>
                <a:ext cx="16" cy="26"/>
              </a:xfrm>
              <a:custGeom>
                <a:avLst/>
                <a:gdLst>
                  <a:gd name="T0" fmla="*/ 0 w 7"/>
                  <a:gd name="T1" fmla="*/ 10 h 11"/>
                  <a:gd name="T2" fmla="*/ 0 w 7"/>
                  <a:gd name="T3" fmla="*/ 10 h 11"/>
                  <a:gd name="T4" fmla="*/ 1 w 7"/>
                  <a:gd name="T5" fmla="*/ 11 h 11"/>
                  <a:gd name="T6" fmla="*/ 2 w 7"/>
                  <a:gd name="T7" fmla="*/ 11 h 11"/>
                  <a:gd name="T8" fmla="*/ 0 w 7"/>
                  <a:gd name="T9" fmla="*/ 10 h 11"/>
                  <a:gd name="T10" fmla="*/ 4 w 7"/>
                  <a:gd name="T11" fmla="*/ 4 h 11"/>
                  <a:gd name="T12" fmla="*/ 4 w 7"/>
                  <a:gd name="T13" fmla="*/ 5 h 11"/>
                  <a:gd name="T14" fmla="*/ 5 w 7"/>
                  <a:gd name="T15" fmla="*/ 5 h 11"/>
                  <a:gd name="T16" fmla="*/ 5 w 7"/>
                  <a:gd name="T17" fmla="*/ 5 h 11"/>
                  <a:gd name="T18" fmla="*/ 4 w 7"/>
                  <a:gd name="T19" fmla="*/ 4 h 11"/>
                  <a:gd name="T20" fmla="*/ 6 w 7"/>
                  <a:gd name="T21" fmla="*/ 2 h 11"/>
                  <a:gd name="T22" fmla="*/ 6 w 7"/>
                  <a:gd name="T23" fmla="*/ 2 h 11"/>
                  <a:gd name="T24" fmla="*/ 6 w 7"/>
                  <a:gd name="T25" fmla="*/ 2 h 11"/>
                  <a:gd name="T26" fmla="*/ 6 w 7"/>
                  <a:gd name="T27" fmla="*/ 2 h 11"/>
                  <a:gd name="T28" fmla="*/ 6 w 7"/>
                  <a:gd name="T29" fmla="*/ 0 h 11"/>
                  <a:gd name="T30" fmla="*/ 6 w 7"/>
                  <a:gd name="T31" fmla="*/ 1 h 11"/>
                  <a:gd name="T32" fmla="*/ 7 w 7"/>
                  <a:gd name="T33" fmla="*/ 2 h 11"/>
                  <a:gd name="T34" fmla="*/ 7 w 7"/>
                  <a:gd name="T35" fmla="*/ 2 h 11"/>
                  <a:gd name="T36" fmla="*/ 7 w 7"/>
                  <a:gd name="T37" fmla="*/ 1 h 11"/>
                  <a:gd name="T38" fmla="*/ 7 w 7"/>
                  <a:gd name="T39" fmla="*/ 1 h 11"/>
                  <a:gd name="T40" fmla="*/ 6 w 7"/>
                  <a:gd name="T4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11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1"/>
                      <a:pt x="2" y="11"/>
                    </a:cubicBezTo>
                    <a:cubicBezTo>
                      <a:pt x="1" y="10"/>
                      <a:pt x="1" y="10"/>
                      <a:pt x="0" y="10"/>
                    </a:cubicBezTo>
                    <a:moveTo>
                      <a:pt x="4" y="4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4" y="4"/>
                      <a:pt x="4" y="4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1" name="Freeform 9567"/>
              <p:cNvSpPr>
                <a:spLocks noEditPoints="1"/>
              </p:cNvSpPr>
              <p:nvPr/>
            </p:nvSpPr>
            <p:spPr bwMode="auto">
              <a:xfrm>
                <a:off x="-439" y="3252"/>
                <a:ext cx="19" cy="28"/>
              </a:xfrm>
              <a:custGeom>
                <a:avLst/>
                <a:gdLst>
                  <a:gd name="T0" fmla="*/ 0 w 8"/>
                  <a:gd name="T1" fmla="*/ 11 h 12"/>
                  <a:gd name="T2" fmla="*/ 0 w 8"/>
                  <a:gd name="T3" fmla="*/ 11 h 12"/>
                  <a:gd name="T4" fmla="*/ 1 w 8"/>
                  <a:gd name="T5" fmla="*/ 12 h 12"/>
                  <a:gd name="T6" fmla="*/ 1 w 8"/>
                  <a:gd name="T7" fmla="*/ 12 h 12"/>
                  <a:gd name="T8" fmla="*/ 0 w 8"/>
                  <a:gd name="T9" fmla="*/ 11 h 12"/>
                  <a:gd name="T10" fmla="*/ 5 w 8"/>
                  <a:gd name="T11" fmla="*/ 3 h 12"/>
                  <a:gd name="T12" fmla="*/ 4 w 8"/>
                  <a:gd name="T13" fmla="*/ 4 h 12"/>
                  <a:gd name="T14" fmla="*/ 6 w 8"/>
                  <a:gd name="T15" fmla="*/ 4 h 12"/>
                  <a:gd name="T16" fmla="*/ 6 w 8"/>
                  <a:gd name="T17" fmla="*/ 4 h 12"/>
                  <a:gd name="T18" fmla="*/ 5 w 8"/>
                  <a:gd name="T19" fmla="*/ 3 h 12"/>
                  <a:gd name="T20" fmla="*/ 6 w 8"/>
                  <a:gd name="T21" fmla="*/ 2 h 12"/>
                  <a:gd name="T22" fmla="*/ 6 w 8"/>
                  <a:gd name="T23" fmla="*/ 2 h 12"/>
                  <a:gd name="T24" fmla="*/ 7 w 8"/>
                  <a:gd name="T25" fmla="*/ 2 h 12"/>
                  <a:gd name="T26" fmla="*/ 7 w 8"/>
                  <a:gd name="T27" fmla="*/ 2 h 12"/>
                  <a:gd name="T28" fmla="*/ 7 w 8"/>
                  <a:gd name="T29" fmla="*/ 2 h 12"/>
                  <a:gd name="T30" fmla="*/ 6 w 8"/>
                  <a:gd name="T31" fmla="*/ 2 h 12"/>
                  <a:gd name="T32" fmla="*/ 7 w 8"/>
                  <a:gd name="T33" fmla="*/ 0 h 12"/>
                  <a:gd name="T34" fmla="*/ 6 w 8"/>
                  <a:gd name="T35" fmla="*/ 2 h 12"/>
                  <a:gd name="T36" fmla="*/ 7 w 8"/>
                  <a:gd name="T37" fmla="*/ 2 h 12"/>
                  <a:gd name="T38" fmla="*/ 8 w 8"/>
                  <a:gd name="T39" fmla="*/ 1 h 12"/>
                  <a:gd name="T40" fmla="*/ 7 w 8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2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1"/>
                      <a:pt x="0" y="11"/>
                    </a:cubicBezTo>
                    <a:moveTo>
                      <a:pt x="5" y="3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3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7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2"/>
                      <a:pt x="7" y="1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2" name="Freeform 9568"/>
              <p:cNvSpPr/>
              <p:nvPr/>
            </p:nvSpPr>
            <p:spPr bwMode="auto">
              <a:xfrm>
                <a:off x="-441" y="3280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3" name="Freeform 9569"/>
              <p:cNvSpPr>
                <a:spLocks noEditPoints="1"/>
              </p:cNvSpPr>
              <p:nvPr/>
            </p:nvSpPr>
            <p:spPr bwMode="auto">
              <a:xfrm>
                <a:off x="-663" y="3613"/>
                <a:ext cx="14" cy="10"/>
              </a:xfrm>
              <a:custGeom>
                <a:avLst/>
                <a:gdLst>
                  <a:gd name="T0" fmla="*/ 5 w 6"/>
                  <a:gd name="T1" fmla="*/ 3 h 4"/>
                  <a:gd name="T2" fmla="*/ 5 w 6"/>
                  <a:gd name="T3" fmla="*/ 3 h 4"/>
                  <a:gd name="T4" fmla="*/ 6 w 6"/>
                  <a:gd name="T5" fmla="*/ 4 h 4"/>
                  <a:gd name="T6" fmla="*/ 6 w 6"/>
                  <a:gd name="T7" fmla="*/ 4 h 4"/>
                  <a:gd name="T8" fmla="*/ 5 w 6"/>
                  <a:gd name="T9" fmla="*/ 3 h 4"/>
                  <a:gd name="T10" fmla="*/ 4 w 6"/>
                  <a:gd name="T11" fmla="*/ 3 h 4"/>
                  <a:gd name="T12" fmla="*/ 4 w 6"/>
                  <a:gd name="T13" fmla="*/ 3 h 4"/>
                  <a:gd name="T14" fmla="*/ 5 w 6"/>
                  <a:gd name="T15" fmla="*/ 3 h 4"/>
                  <a:gd name="T16" fmla="*/ 5 w 6"/>
                  <a:gd name="T17" fmla="*/ 3 h 4"/>
                  <a:gd name="T18" fmla="*/ 4 w 6"/>
                  <a:gd name="T19" fmla="*/ 3 h 4"/>
                  <a:gd name="T20" fmla="*/ 1 w 6"/>
                  <a:gd name="T21" fmla="*/ 1 h 4"/>
                  <a:gd name="T22" fmla="*/ 1 w 6"/>
                  <a:gd name="T23" fmla="*/ 1 h 4"/>
                  <a:gd name="T24" fmla="*/ 2 w 6"/>
                  <a:gd name="T25" fmla="*/ 1 h 4"/>
                  <a:gd name="T26" fmla="*/ 2 w 6"/>
                  <a:gd name="T27" fmla="*/ 1 h 4"/>
                  <a:gd name="T28" fmla="*/ 1 w 6"/>
                  <a:gd name="T29" fmla="*/ 1 h 4"/>
                  <a:gd name="T30" fmla="*/ 0 w 6"/>
                  <a:gd name="T31" fmla="*/ 0 h 4"/>
                  <a:gd name="T32" fmla="*/ 0 w 6"/>
                  <a:gd name="T33" fmla="*/ 0 h 4"/>
                  <a:gd name="T34" fmla="*/ 1 w 6"/>
                  <a:gd name="T35" fmla="*/ 1 h 4"/>
                  <a:gd name="T36" fmla="*/ 1 w 6"/>
                  <a:gd name="T37" fmla="*/ 1 h 4"/>
                  <a:gd name="T38" fmla="*/ 0 w 6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4" name="Freeform 9570"/>
              <p:cNvSpPr>
                <a:spLocks noEditPoints="1"/>
              </p:cNvSpPr>
              <p:nvPr/>
            </p:nvSpPr>
            <p:spPr bwMode="auto">
              <a:xfrm>
                <a:off x="-659" y="3606"/>
                <a:ext cx="14" cy="10"/>
              </a:xfrm>
              <a:custGeom>
                <a:avLst/>
                <a:gdLst>
                  <a:gd name="T0" fmla="*/ 5 w 6"/>
                  <a:gd name="T1" fmla="*/ 3 h 4"/>
                  <a:gd name="T2" fmla="*/ 5 w 6"/>
                  <a:gd name="T3" fmla="*/ 3 h 4"/>
                  <a:gd name="T4" fmla="*/ 6 w 6"/>
                  <a:gd name="T5" fmla="*/ 4 h 4"/>
                  <a:gd name="T6" fmla="*/ 6 w 6"/>
                  <a:gd name="T7" fmla="*/ 3 h 4"/>
                  <a:gd name="T8" fmla="*/ 5 w 6"/>
                  <a:gd name="T9" fmla="*/ 3 h 4"/>
                  <a:gd name="T10" fmla="*/ 4 w 6"/>
                  <a:gd name="T11" fmla="*/ 2 h 4"/>
                  <a:gd name="T12" fmla="*/ 4 w 6"/>
                  <a:gd name="T13" fmla="*/ 3 h 4"/>
                  <a:gd name="T14" fmla="*/ 5 w 6"/>
                  <a:gd name="T15" fmla="*/ 3 h 4"/>
                  <a:gd name="T16" fmla="*/ 5 w 6"/>
                  <a:gd name="T17" fmla="*/ 3 h 4"/>
                  <a:gd name="T18" fmla="*/ 4 w 6"/>
                  <a:gd name="T19" fmla="*/ 2 h 4"/>
                  <a:gd name="T20" fmla="*/ 1 w 6"/>
                  <a:gd name="T21" fmla="*/ 0 h 4"/>
                  <a:gd name="T22" fmla="*/ 1 w 6"/>
                  <a:gd name="T23" fmla="*/ 1 h 4"/>
                  <a:gd name="T24" fmla="*/ 2 w 6"/>
                  <a:gd name="T25" fmla="*/ 1 h 4"/>
                  <a:gd name="T26" fmla="*/ 2 w 6"/>
                  <a:gd name="T27" fmla="*/ 1 h 4"/>
                  <a:gd name="T28" fmla="*/ 1 w 6"/>
                  <a:gd name="T29" fmla="*/ 0 h 4"/>
                  <a:gd name="T30" fmla="*/ 0 w 6"/>
                  <a:gd name="T31" fmla="*/ 0 h 4"/>
                  <a:gd name="T32" fmla="*/ 0 w 6"/>
                  <a:gd name="T33" fmla="*/ 0 h 4"/>
                  <a:gd name="T34" fmla="*/ 1 w 6"/>
                  <a:gd name="T35" fmla="*/ 1 h 4"/>
                  <a:gd name="T36" fmla="*/ 1 w 6"/>
                  <a:gd name="T37" fmla="*/ 0 h 4"/>
                  <a:gd name="T38" fmla="*/ 0 w 6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moveTo>
                      <a:pt x="4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4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5" name="Freeform 9571"/>
              <p:cNvSpPr>
                <a:spLocks noEditPoints="1"/>
              </p:cNvSpPr>
              <p:nvPr/>
            </p:nvSpPr>
            <p:spPr bwMode="auto">
              <a:xfrm>
                <a:off x="-645" y="3582"/>
                <a:ext cx="15" cy="10"/>
              </a:xfrm>
              <a:custGeom>
                <a:avLst/>
                <a:gdLst>
                  <a:gd name="T0" fmla="*/ 5 w 6"/>
                  <a:gd name="T1" fmla="*/ 3 h 4"/>
                  <a:gd name="T2" fmla="*/ 5 w 6"/>
                  <a:gd name="T3" fmla="*/ 3 h 4"/>
                  <a:gd name="T4" fmla="*/ 6 w 6"/>
                  <a:gd name="T5" fmla="*/ 4 h 4"/>
                  <a:gd name="T6" fmla="*/ 6 w 6"/>
                  <a:gd name="T7" fmla="*/ 4 h 4"/>
                  <a:gd name="T8" fmla="*/ 5 w 6"/>
                  <a:gd name="T9" fmla="*/ 3 h 4"/>
                  <a:gd name="T10" fmla="*/ 4 w 6"/>
                  <a:gd name="T11" fmla="*/ 2 h 4"/>
                  <a:gd name="T12" fmla="*/ 4 w 6"/>
                  <a:gd name="T13" fmla="*/ 2 h 4"/>
                  <a:gd name="T14" fmla="*/ 5 w 6"/>
                  <a:gd name="T15" fmla="*/ 3 h 4"/>
                  <a:gd name="T16" fmla="*/ 4 w 6"/>
                  <a:gd name="T17" fmla="*/ 2 h 4"/>
                  <a:gd name="T18" fmla="*/ 1 w 6"/>
                  <a:gd name="T19" fmla="*/ 1 h 4"/>
                  <a:gd name="T20" fmla="*/ 1 w 6"/>
                  <a:gd name="T21" fmla="*/ 1 h 4"/>
                  <a:gd name="T22" fmla="*/ 2 w 6"/>
                  <a:gd name="T23" fmla="*/ 1 h 4"/>
                  <a:gd name="T24" fmla="*/ 2 w 6"/>
                  <a:gd name="T25" fmla="*/ 1 h 4"/>
                  <a:gd name="T26" fmla="*/ 1 w 6"/>
                  <a:gd name="T27" fmla="*/ 1 h 4"/>
                  <a:gd name="T28" fmla="*/ 1 w 6"/>
                  <a:gd name="T29" fmla="*/ 0 h 4"/>
                  <a:gd name="T30" fmla="*/ 1 w 6"/>
                  <a:gd name="T31" fmla="*/ 0 h 4"/>
                  <a:gd name="T32" fmla="*/ 2 w 6"/>
                  <a:gd name="T33" fmla="*/ 0 h 4"/>
                  <a:gd name="T34" fmla="*/ 2 w 6"/>
                  <a:gd name="T35" fmla="*/ 0 h 4"/>
                  <a:gd name="T36" fmla="*/ 1 w 6"/>
                  <a:gd name="T37" fmla="*/ 0 h 4"/>
                  <a:gd name="T38" fmla="*/ 0 w 6"/>
                  <a:gd name="T39" fmla="*/ 0 h 4"/>
                  <a:gd name="T40" fmla="*/ 0 w 6"/>
                  <a:gd name="T41" fmla="*/ 0 h 4"/>
                  <a:gd name="T42" fmla="*/ 1 w 6"/>
                  <a:gd name="T43" fmla="*/ 0 h 4"/>
                  <a:gd name="T44" fmla="*/ 1 w 6"/>
                  <a:gd name="T45" fmla="*/ 0 h 4"/>
                  <a:gd name="T46" fmla="*/ 0 w 6"/>
                  <a:gd name="T47" fmla="*/ 0 h 4"/>
                  <a:gd name="T48" fmla="*/ 0 w 6"/>
                  <a:gd name="T49" fmla="*/ 0 h 4"/>
                  <a:gd name="T50" fmla="*/ 0 w 6"/>
                  <a:gd name="T51" fmla="*/ 0 h 4"/>
                  <a:gd name="T52" fmla="*/ 1 w 6"/>
                  <a:gd name="T53" fmla="*/ 0 h 4"/>
                  <a:gd name="T54" fmla="*/ 1 w 6"/>
                  <a:gd name="T55" fmla="*/ 0 h 4"/>
                  <a:gd name="T56" fmla="*/ 0 w 6"/>
                  <a:gd name="T5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6" name="Freeform 9572"/>
              <p:cNvSpPr>
                <a:spLocks noEditPoints="1"/>
              </p:cNvSpPr>
              <p:nvPr/>
            </p:nvSpPr>
            <p:spPr bwMode="auto">
              <a:xfrm>
                <a:off x="-628" y="3554"/>
                <a:ext cx="14" cy="10"/>
              </a:xfrm>
              <a:custGeom>
                <a:avLst/>
                <a:gdLst>
                  <a:gd name="T0" fmla="*/ 4 w 6"/>
                  <a:gd name="T1" fmla="*/ 3 h 4"/>
                  <a:gd name="T2" fmla="*/ 4 w 6"/>
                  <a:gd name="T3" fmla="*/ 3 h 4"/>
                  <a:gd name="T4" fmla="*/ 6 w 6"/>
                  <a:gd name="T5" fmla="*/ 4 h 4"/>
                  <a:gd name="T6" fmla="*/ 6 w 6"/>
                  <a:gd name="T7" fmla="*/ 4 h 4"/>
                  <a:gd name="T8" fmla="*/ 4 w 6"/>
                  <a:gd name="T9" fmla="*/ 3 h 4"/>
                  <a:gd name="T10" fmla="*/ 1 w 6"/>
                  <a:gd name="T11" fmla="*/ 1 h 4"/>
                  <a:gd name="T12" fmla="*/ 1 w 6"/>
                  <a:gd name="T13" fmla="*/ 1 h 4"/>
                  <a:gd name="T14" fmla="*/ 2 w 6"/>
                  <a:gd name="T15" fmla="*/ 2 h 4"/>
                  <a:gd name="T16" fmla="*/ 2 w 6"/>
                  <a:gd name="T17" fmla="*/ 2 h 4"/>
                  <a:gd name="T18" fmla="*/ 1 w 6"/>
                  <a:gd name="T19" fmla="*/ 1 h 4"/>
                  <a:gd name="T20" fmla="*/ 0 w 6"/>
                  <a:gd name="T21" fmla="*/ 0 h 4"/>
                  <a:gd name="T22" fmla="*/ 0 w 6"/>
                  <a:gd name="T23" fmla="*/ 0 h 4"/>
                  <a:gd name="T24" fmla="*/ 1 w 6"/>
                  <a:gd name="T25" fmla="*/ 1 h 4"/>
                  <a:gd name="T26" fmla="*/ 1 w 6"/>
                  <a:gd name="T27" fmla="*/ 1 h 4"/>
                  <a:gd name="T28" fmla="*/ 0 w 6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4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4" y="3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7" name="Freeform 9573"/>
              <p:cNvSpPr>
                <a:spLocks noEditPoints="1"/>
              </p:cNvSpPr>
              <p:nvPr/>
            </p:nvSpPr>
            <p:spPr bwMode="auto">
              <a:xfrm>
                <a:off x="-744" y="3318"/>
                <a:ext cx="277" cy="449"/>
              </a:xfrm>
              <a:custGeom>
                <a:avLst/>
                <a:gdLst>
                  <a:gd name="T0" fmla="*/ 4 w 117"/>
                  <a:gd name="T1" fmla="*/ 186 h 190"/>
                  <a:gd name="T2" fmla="*/ 5 w 117"/>
                  <a:gd name="T3" fmla="*/ 184 h 190"/>
                  <a:gd name="T4" fmla="*/ 7 w 117"/>
                  <a:gd name="T5" fmla="*/ 180 h 190"/>
                  <a:gd name="T6" fmla="*/ 7 w 117"/>
                  <a:gd name="T7" fmla="*/ 180 h 190"/>
                  <a:gd name="T8" fmla="*/ 3 w 117"/>
                  <a:gd name="T9" fmla="*/ 178 h 190"/>
                  <a:gd name="T10" fmla="*/ 4 w 117"/>
                  <a:gd name="T11" fmla="*/ 179 h 190"/>
                  <a:gd name="T12" fmla="*/ 11 w 117"/>
                  <a:gd name="T13" fmla="*/ 175 h 190"/>
                  <a:gd name="T14" fmla="*/ 8 w 117"/>
                  <a:gd name="T15" fmla="*/ 174 h 190"/>
                  <a:gd name="T16" fmla="*/ 10 w 117"/>
                  <a:gd name="T17" fmla="*/ 174 h 190"/>
                  <a:gd name="T18" fmla="*/ 6 w 117"/>
                  <a:gd name="T19" fmla="*/ 172 h 190"/>
                  <a:gd name="T20" fmla="*/ 12 w 117"/>
                  <a:gd name="T21" fmla="*/ 169 h 190"/>
                  <a:gd name="T22" fmla="*/ 13 w 117"/>
                  <a:gd name="T23" fmla="*/ 167 h 190"/>
                  <a:gd name="T24" fmla="*/ 12 w 117"/>
                  <a:gd name="T25" fmla="*/ 167 h 190"/>
                  <a:gd name="T26" fmla="*/ 18 w 117"/>
                  <a:gd name="T27" fmla="*/ 162 h 190"/>
                  <a:gd name="T28" fmla="*/ 24 w 117"/>
                  <a:gd name="T29" fmla="*/ 154 h 190"/>
                  <a:gd name="T30" fmla="*/ 19 w 117"/>
                  <a:gd name="T31" fmla="*/ 151 h 190"/>
                  <a:gd name="T32" fmla="*/ 30 w 117"/>
                  <a:gd name="T33" fmla="*/ 141 h 190"/>
                  <a:gd name="T34" fmla="*/ 29 w 117"/>
                  <a:gd name="T35" fmla="*/ 136 h 190"/>
                  <a:gd name="T36" fmla="*/ 39 w 117"/>
                  <a:gd name="T37" fmla="*/ 128 h 190"/>
                  <a:gd name="T38" fmla="*/ 40 w 117"/>
                  <a:gd name="T39" fmla="*/ 127 h 190"/>
                  <a:gd name="T40" fmla="*/ 35 w 117"/>
                  <a:gd name="T41" fmla="*/ 126 h 190"/>
                  <a:gd name="T42" fmla="*/ 35 w 117"/>
                  <a:gd name="T43" fmla="*/ 125 h 190"/>
                  <a:gd name="T44" fmla="*/ 43 w 117"/>
                  <a:gd name="T45" fmla="*/ 122 h 190"/>
                  <a:gd name="T46" fmla="*/ 39 w 117"/>
                  <a:gd name="T47" fmla="*/ 119 h 190"/>
                  <a:gd name="T48" fmla="*/ 45 w 117"/>
                  <a:gd name="T49" fmla="*/ 118 h 190"/>
                  <a:gd name="T50" fmla="*/ 45 w 117"/>
                  <a:gd name="T51" fmla="*/ 118 h 190"/>
                  <a:gd name="T52" fmla="*/ 42 w 117"/>
                  <a:gd name="T53" fmla="*/ 116 h 190"/>
                  <a:gd name="T54" fmla="*/ 41 w 117"/>
                  <a:gd name="T55" fmla="*/ 116 h 190"/>
                  <a:gd name="T56" fmla="*/ 41 w 117"/>
                  <a:gd name="T57" fmla="*/ 115 h 190"/>
                  <a:gd name="T58" fmla="*/ 48 w 117"/>
                  <a:gd name="T59" fmla="*/ 114 h 190"/>
                  <a:gd name="T60" fmla="*/ 42 w 117"/>
                  <a:gd name="T61" fmla="*/ 113 h 190"/>
                  <a:gd name="T62" fmla="*/ 44 w 117"/>
                  <a:gd name="T63" fmla="*/ 112 h 190"/>
                  <a:gd name="T64" fmla="*/ 42 w 117"/>
                  <a:gd name="T65" fmla="*/ 111 h 190"/>
                  <a:gd name="T66" fmla="*/ 43 w 117"/>
                  <a:gd name="T67" fmla="*/ 110 h 190"/>
                  <a:gd name="T68" fmla="*/ 55 w 117"/>
                  <a:gd name="T69" fmla="*/ 104 h 190"/>
                  <a:gd name="T70" fmla="*/ 51 w 117"/>
                  <a:gd name="T71" fmla="*/ 102 h 190"/>
                  <a:gd name="T72" fmla="*/ 51 w 117"/>
                  <a:gd name="T73" fmla="*/ 101 h 190"/>
                  <a:gd name="T74" fmla="*/ 56 w 117"/>
                  <a:gd name="T75" fmla="*/ 103 h 190"/>
                  <a:gd name="T76" fmla="*/ 51 w 117"/>
                  <a:gd name="T77" fmla="*/ 99 h 190"/>
                  <a:gd name="T78" fmla="*/ 64 w 117"/>
                  <a:gd name="T79" fmla="*/ 91 h 190"/>
                  <a:gd name="T80" fmla="*/ 54 w 117"/>
                  <a:gd name="T81" fmla="*/ 94 h 190"/>
                  <a:gd name="T82" fmla="*/ 58 w 117"/>
                  <a:gd name="T83" fmla="*/ 87 h 190"/>
                  <a:gd name="T84" fmla="*/ 60 w 117"/>
                  <a:gd name="T85" fmla="*/ 85 h 190"/>
                  <a:gd name="T86" fmla="*/ 70 w 117"/>
                  <a:gd name="T87" fmla="*/ 76 h 190"/>
                  <a:gd name="T88" fmla="*/ 65 w 117"/>
                  <a:gd name="T89" fmla="*/ 73 h 190"/>
                  <a:gd name="T90" fmla="*/ 78 w 117"/>
                  <a:gd name="T91" fmla="*/ 56 h 190"/>
                  <a:gd name="T92" fmla="*/ 77 w 117"/>
                  <a:gd name="T93" fmla="*/ 55 h 190"/>
                  <a:gd name="T94" fmla="*/ 82 w 117"/>
                  <a:gd name="T95" fmla="*/ 46 h 190"/>
                  <a:gd name="T96" fmla="*/ 85 w 117"/>
                  <a:gd name="T97" fmla="*/ 43 h 190"/>
                  <a:gd name="T98" fmla="*/ 84 w 117"/>
                  <a:gd name="T99" fmla="*/ 43 h 190"/>
                  <a:gd name="T100" fmla="*/ 87 w 117"/>
                  <a:gd name="T101" fmla="*/ 37 h 190"/>
                  <a:gd name="T102" fmla="*/ 96 w 117"/>
                  <a:gd name="T103" fmla="*/ 35 h 190"/>
                  <a:gd name="T104" fmla="*/ 92 w 117"/>
                  <a:gd name="T105" fmla="*/ 33 h 190"/>
                  <a:gd name="T106" fmla="*/ 98 w 117"/>
                  <a:gd name="T107" fmla="*/ 32 h 190"/>
                  <a:gd name="T108" fmla="*/ 99 w 117"/>
                  <a:gd name="T109" fmla="*/ 30 h 190"/>
                  <a:gd name="T110" fmla="*/ 92 w 117"/>
                  <a:gd name="T111" fmla="*/ 29 h 190"/>
                  <a:gd name="T112" fmla="*/ 94 w 117"/>
                  <a:gd name="T113" fmla="*/ 26 h 190"/>
                  <a:gd name="T114" fmla="*/ 103 w 117"/>
                  <a:gd name="T115" fmla="*/ 13 h 190"/>
                  <a:gd name="T116" fmla="*/ 115 w 117"/>
                  <a:gd name="T117" fmla="*/ 5 h 190"/>
                  <a:gd name="T118" fmla="*/ 110 w 117"/>
                  <a:gd name="T119" fmla="*/ 3 h 190"/>
                  <a:gd name="T120" fmla="*/ 111 w 117"/>
                  <a:gd name="T121" fmla="*/ 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" h="190">
                    <a:moveTo>
                      <a:pt x="1" y="187"/>
                    </a:moveTo>
                    <a:cubicBezTo>
                      <a:pt x="1" y="187"/>
                      <a:pt x="1" y="188"/>
                      <a:pt x="1" y="188"/>
                    </a:cubicBezTo>
                    <a:cubicBezTo>
                      <a:pt x="0" y="188"/>
                      <a:pt x="0" y="189"/>
                      <a:pt x="0" y="19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89"/>
                      <a:pt x="0" y="188"/>
                      <a:pt x="1" y="188"/>
                    </a:cubicBezTo>
                    <a:cubicBezTo>
                      <a:pt x="1" y="188"/>
                      <a:pt x="1" y="187"/>
                      <a:pt x="1" y="187"/>
                    </a:cubicBezTo>
                    <a:cubicBezTo>
                      <a:pt x="1" y="187"/>
                      <a:pt x="1" y="187"/>
                      <a:pt x="1" y="187"/>
                    </a:cubicBezTo>
                    <a:moveTo>
                      <a:pt x="4" y="185"/>
                    </a:moveTo>
                    <a:cubicBezTo>
                      <a:pt x="3" y="186"/>
                      <a:pt x="3" y="186"/>
                      <a:pt x="3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4" y="185"/>
                      <a:pt x="5" y="185"/>
                    </a:cubicBezTo>
                    <a:cubicBezTo>
                      <a:pt x="4" y="185"/>
                      <a:pt x="4" y="185"/>
                      <a:pt x="4" y="185"/>
                    </a:cubicBezTo>
                    <a:moveTo>
                      <a:pt x="4" y="184"/>
                    </a:moveTo>
                    <a:cubicBezTo>
                      <a:pt x="3" y="185"/>
                      <a:pt x="3" y="185"/>
                      <a:pt x="3" y="186"/>
                    </a:cubicBezTo>
                    <a:cubicBezTo>
                      <a:pt x="3" y="186"/>
                      <a:pt x="3" y="186"/>
                      <a:pt x="3" y="186"/>
                    </a:cubicBezTo>
                    <a:cubicBezTo>
                      <a:pt x="4" y="185"/>
                      <a:pt x="4" y="185"/>
                      <a:pt x="4" y="185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4" y="184"/>
                      <a:pt x="4" y="184"/>
                      <a:pt x="4" y="184"/>
                    </a:cubicBezTo>
                    <a:moveTo>
                      <a:pt x="7" y="181"/>
                    </a:moveTo>
                    <a:cubicBezTo>
                      <a:pt x="5" y="184"/>
                      <a:pt x="5" y="184"/>
                      <a:pt x="5" y="184"/>
                    </a:cubicBezTo>
                    <a:cubicBezTo>
                      <a:pt x="5" y="184"/>
                      <a:pt x="5" y="184"/>
                      <a:pt x="5" y="184"/>
                    </a:cubicBezTo>
                    <a:cubicBezTo>
                      <a:pt x="5" y="184"/>
                      <a:pt x="5" y="184"/>
                      <a:pt x="5" y="184"/>
                    </a:cubicBezTo>
                    <a:cubicBezTo>
                      <a:pt x="7" y="181"/>
                      <a:pt x="7" y="181"/>
                      <a:pt x="7" y="181"/>
                    </a:cubicBezTo>
                    <a:cubicBezTo>
                      <a:pt x="7" y="181"/>
                      <a:pt x="7" y="181"/>
                      <a:pt x="7" y="181"/>
                    </a:cubicBezTo>
                    <a:moveTo>
                      <a:pt x="6" y="180"/>
                    </a:moveTo>
                    <a:cubicBezTo>
                      <a:pt x="6" y="180"/>
                      <a:pt x="6" y="180"/>
                      <a:pt x="6" y="180"/>
                    </a:cubicBezTo>
                    <a:cubicBezTo>
                      <a:pt x="5" y="181"/>
                      <a:pt x="5" y="182"/>
                      <a:pt x="4" y="183"/>
                    </a:cubicBezTo>
                    <a:cubicBezTo>
                      <a:pt x="4" y="183"/>
                      <a:pt x="4" y="183"/>
                      <a:pt x="5" y="184"/>
                    </a:cubicBezTo>
                    <a:cubicBezTo>
                      <a:pt x="5" y="182"/>
                      <a:pt x="5" y="182"/>
                      <a:pt x="5" y="182"/>
                    </a:cubicBezTo>
                    <a:cubicBezTo>
                      <a:pt x="7" y="180"/>
                      <a:pt x="7" y="180"/>
                      <a:pt x="7" y="180"/>
                    </a:cubicBezTo>
                    <a:cubicBezTo>
                      <a:pt x="6" y="180"/>
                      <a:pt x="6" y="180"/>
                      <a:pt x="6" y="180"/>
                    </a:cubicBezTo>
                    <a:moveTo>
                      <a:pt x="7" y="180"/>
                    </a:moveTo>
                    <a:cubicBezTo>
                      <a:pt x="7" y="180"/>
                      <a:pt x="7" y="180"/>
                      <a:pt x="7" y="180"/>
                    </a:cubicBezTo>
                    <a:cubicBezTo>
                      <a:pt x="7" y="180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8" y="180"/>
                      <a:pt x="7" y="180"/>
                      <a:pt x="7" y="180"/>
                    </a:cubicBezTo>
                    <a:moveTo>
                      <a:pt x="6" y="179"/>
                    </a:moveTo>
                    <a:cubicBezTo>
                      <a:pt x="6" y="179"/>
                      <a:pt x="6" y="179"/>
                      <a:pt x="6" y="180"/>
                    </a:cubicBezTo>
                    <a:cubicBezTo>
                      <a:pt x="6" y="180"/>
                      <a:pt x="7" y="180"/>
                      <a:pt x="7" y="180"/>
                    </a:cubicBezTo>
                    <a:cubicBezTo>
                      <a:pt x="7" y="180"/>
                      <a:pt x="7" y="180"/>
                      <a:pt x="7" y="180"/>
                    </a:cubicBezTo>
                    <a:cubicBezTo>
                      <a:pt x="7" y="180"/>
                      <a:pt x="6" y="179"/>
                      <a:pt x="6" y="179"/>
                    </a:cubicBezTo>
                    <a:moveTo>
                      <a:pt x="3" y="179"/>
                    </a:moveTo>
                    <a:cubicBezTo>
                      <a:pt x="3" y="180"/>
                      <a:pt x="3" y="180"/>
                      <a:pt x="3" y="180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2" y="181"/>
                      <a:pt x="1" y="181"/>
                      <a:pt x="1" y="182"/>
                    </a:cubicBezTo>
                    <a:cubicBezTo>
                      <a:pt x="1" y="182"/>
                      <a:pt x="2" y="182"/>
                      <a:pt x="2" y="182"/>
                    </a:cubicBezTo>
                    <a:cubicBezTo>
                      <a:pt x="3" y="181"/>
                      <a:pt x="3" y="180"/>
                      <a:pt x="4" y="179"/>
                    </a:cubicBezTo>
                    <a:cubicBezTo>
                      <a:pt x="4" y="179"/>
                      <a:pt x="3" y="179"/>
                      <a:pt x="3" y="179"/>
                    </a:cubicBezTo>
                    <a:moveTo>
                      <a:pt x="3" y="178"/>
                    </a:moveTo>
                    <a:cubicBezTo>
                      <a:pt x="3" y="178"/>
                      <a:pt x="3" y="178"/>
                      <a:pt x="3" y="178"/>
                    </a:cubicBezTo>
                    <a:cubicBezTo>
                      <a:pt x="4" y="178"/>
                      <a:pt x="4" y="178"/>
                      <a:pt x="5" y="179"/>
                    </a:cubicBezTo>
                    <a:cubicBezTo>
                      <a:pt x="5" y="179"/>
                      <a:pt x="5" y="179"/>
                      <a:pt x="5" y="179"/>
                    </a:cubicBezTo>
                    <a:cubicBezTo>
                      <a:pt x="4" y="178"/>
                      <a:pt x="4" y="178"/>
                      <a:pt x="3" y="178"/>
                    </a:cubicBezTo>
                    <a:moveTo>
                      <a:pt x="3" y="178"/>
                    </a:moveTo>
                    <a:cubicBezTo>
                      <a:pt x="3" y="178"/>
                      <a:pt x="3" y="178"/>
                      <a:pt x="3" y="179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3" y="178"/>
                      <a:pt x="3" y="178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cubicBezTo>
                      <a:pt x="3" y="179"/>
                      <a:pt x="4" y="179"/>
                      <a:pt x="4" y="179"/>
                    </a:cubicBezTo>
                    <a:cubicBezTo>
                      <a:pt x="4" y="179"/>
                      <a:pt x="4" y="179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moveTo>
                      <a:pt x="3" y="178"/>
                    </a:moveTo>
                    <a:cubicBezTo>
                      <a:pt x="3" y="178"/>
                      <a:pt x="3" y="178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cubicBezTo>
                      <a:pt x="3" y="178"/>
                      <a:pt x="3" y="178"/>
                      <a:pt x="3" y="178"/>
                    </a:cubicBezTo>
                    <a:moveTo>
                      <a:pt x="10" y="175"/>
                    </a:moveTo>
                    <a:cubicBezTo>
                      <a:pt x="8" y="178"/>
                      <a:pt x="8" y="178"/>
                      <a:pt x="8" y="178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11" y="175"/>
                      <a:pt x="11" y="175"/>
                      <a:pt x="11" y="175"/>
                    </a:cubicBezTo>
                    <a:cubicBezTo>
                      <a:pt x="11" y="175"/>
                      <a:pt x="10" y="175"/>
                      <a:pt x="10" y="175"/>
                    </a:cubicBezTo>
                    <a:moveTo>
                      <a:pt x="9" y="175"/>
                    </a:moveTo>
                    <a:cubicBezTo>
                      <a:pt x="8" y="176"/>
                      <a:pt x="8" y="177"/>
                      <a:pt x="7" y="178"/>
                    </a:cubicBezTo>
                    <a:cubicBezTo>
                      <a:pt x="7" y="178"/>
                      <a:pt x="8" y="178"/>
                      <a:pt x="8" y="178"/>
                    </a:cubicBezTo>
                    <a:cubicBezTo>
                      <a:pt x="10" y="175"/>
                      <a:pt x="10" y="175"/>
                      <a:pt x="10" y="175"/>
                    </a:cubicBezTo>
                    <a:cubicBezTo>
                      <a:pt x="10" y="175"/>
                      <a:pt x="9" y="175"/>
                      <a:pt x="9" y="175"/>
                    </a:cubicBezTo>
                    <a:moveTo>
                      <a:pt x="6" y="173"/>
                    </a:moveTo>
                    <a:cubicBezTo>
                      <a:pt x="5" y="174"/>
                      <a:pt x="5" y="175"/>
                      <a:pt x="4" y="176"/>
                    </a:cubicBezTo>
                    <a:cubicBezTo>
                      <a:pt x="5" y="176"/>
                      <a:pt x="5" y="177"/>
                      <a:pt x="6" y="177"/>
                    </a:cubicBezTo>
                    <a:cubicBezTo>
                      <a:pt x="6" y="176"/>
                      <a:pt x="7" y="175"/>
                      <a:pt x="8" y="174"/>
                    </a:cubicBezTo>
                    <a:cubicBezTo>
                      <a:pt x="7" y="174"/>
                      <a:pt x="7" y="173"/>
                      <a:pt x="7" y="173"/>
                    </a:cubicBezTo>
                    <a:cubicBezTo>
                      <a:pt x="6" y="173"/>
                      <a:pt x="6" y="173"/>
                      <a:pt x="6" y="173"/>
                    </a:cubicBezTo>
                    <a:moveTo>
                      <a:pt x="12" y="172"/>
                    </a:moveTo>
                    <a:cubicBezTo>
                      <a:pt x="11" y="174"/>
                      <a:pt x="11" y="174"/>
                      <a:pt x="11" y="174"/>
                    </a:cubicBezTo>
                    <a:cubicBezTo>
                      <a:pt x="11" y="174"/>
                      <a:pt x="11" y="175"/>
                      <a:pt x="11" y="175"/>
                    </a:cubicBezTo>
                    <a:cubicBezTo>
                      <a:pt x="13" y="172"/>
                      <a:pt x="13" y="172"/>
                      <a:pt x="13" y="172"/>
                    </a:cubicBezTo>
                    <a:cubicBezTo>
                      <a:pt x="12" y="172"/>
                      <a:pt x="12" y="172"/>
                      <a:pt x="12" y="172"/>
                    </a:cubicBezTo>
                    <a:moveTo>
                      <a:pt x="11" y="171"/>
                    </a:moveTo>
                    <a:cubicBezTo>
                      <a:pt x="10" y="172"/>
                      <a:pt x="10" y="173"/>
                      <a:pt x="9" y="174"/>
                    </a:cubicBezTo>
                    <a:cubicBezTo>
                      <a:pt x="10" y="174"/>
                      <a:pt x="10" y="174"/>
                      <a:pt x="10" y="174"/>
                    </a:cubicBezTo>
                    <a:cubicBezTo>
                      <a:pt x="12" y="172"/>
                      <a:pt x="12" y="172"/>
                      <a:pt x="12" y="172"/>
                    </a:cubicBezTo>
                    <a:cubicBezTo>
                      <a:pt x="11" y="172"/>
                      <a:pt x="11" y="171"/>
                      <a:pt x="11" y="171"/>
                    </a:cubicBezTo>
                    <a:moveTo>
                      <a:pt x="14" y="170"/>
                    </a:moveTo>
                    <a:cubicBezTo>
                      <a:pt x="12" y="172"/>
                      <a:pt x="12" y="172"/>
                      <a:pt x="12" y="172"/>
                    </a:cubicBezTo>
                    <a:cubicBezTo>
                      <a:pt x="13" y="172"/>
                      <a:pt x="13" y="172"/>
                      <a:pt x="13" y="172"/>
                    </a:cubicBezTo>
                    <a:cubicBezTo>
                      <a:pt x="14" y="171"/>
                      <a:pt x="14" y="171"/>
                      <a:pt x="14" y="171"/>
                    </a:cubicBezTo>
                    <a:cubicBezTo>
                      <a:pt x="14" y="170"/>
                      <a:pt x="14" y="170"/>
                      <a:pt x="14" y="170"/>
                    </a:cubicBezTo>
                    <a:cubicBezTo>
                      <a:pt x="14" y="170"/>
                      <a:pt x="14" y="170"/>
                      <a:pt x="14" y="170"/>
                    </a:cubicBezTo>
                    <a:moveTo>
                      <a:pt x="8" y="169"/>
                    </a:moveTo>
                    <a:cubicBezTo>
                      <a:pt x="7" y="170"/>
                      <a:pt x="7" y="171"/>
                      <a:pt x="6" y="172"/>
                    </a:cubicBezTo>
                    <a:cubicBezTo>
                      <a:pt x="7" y="172"/>
                      <a:pt x="8" y="173"/>
                      <a:pt x="8" y="173"/>
                    </a:cubicBezTo>
                    <a:cubicBezTo>
                      <a:pt x="9" y="172"/>
                      <a:pt x="9" y="171"/>
                      <a:pt x="10" y="171"/>
                    </a:cubicBezTo>
                    <a:cubicBezTo>
                      <a:pt x="9" y="170"/>
                      <a:pt x="9" y="170"/>
                      <a:pt x="8" y="169"/>
                    </a:cubicBezTo>
                    <a:moveTo>
                      <a:pt x="12" y="169"/>
                    </a:moveTo>
                    <a:cubicBezTo>
                      <a:pt x="11" y="170"/>
                      <a:pt x="11" y="170"/>
                      <a:pt x="11" y="170"/>
                    </a:cubicBezTo>
                    <a:cubicBezTo>
                      <a:pt x="11" y="171"/>
                      <a:pt x="11" y="171"/>
                      <a:pt x="11" y="171"/>
                    </a:cubicBezTo>
                    <a:cubicBezTo>
                      <a:pt x="11" y="171"/>
                      <a:pt x="11" y="171"/>
                      <a:pt x="11" y="171"/>
                    </a:cubicBezTo>
                    <a:cubicBezTo>
                      <a:pt x="11" y="171"/>
                      <a:pt x="12" y="171"/>
                      <a:pt x="12" y="17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13" y="169"/>
                      <a:pt x="13" y="169"/>
                      <a:pt x="12" y="169"/>
                    </a:cubicBezTo>
                    <a:moveTo>
                      <a:pt x="15" y="168"/>
                    </a:move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4" y="169"/>
                      <a:pt x="15" y="169"/>
                    </a:cubicBezTo>
                    <a:cubicBezTo>
                      <a:pt x="15" y="169"/>
                      <a:pt x="15" y="169"/>
                      <a:pt x="15" y="169"/>
                    </a:cubicBezTo>
                    <a:cubicBezTo>
                      <a:pt x="15" y="169"/>
                      <a:pt x="15" y="168"/>
                      <a:pt x="15" y="168"/>
                    </a:cubicBezTo>
                    <a:moveTo>
                      <a:pt x="13" y="167"/>
                    </a:moveTo>
                    <a:cubicBezTo>
                      <a:pt x="13" y="168"/>
                      <a:pt x="13" y="168"/>
                      <a:pt x="13" y="168"/>
                    </a:cubicBezTo>
                    <a:cubicBezTo>
                      <a:pt x="13" y="168"/>
                      <a:pt x="13" y="168"/>
                      <a:pt x="14" y="169"/>
                    </a:cubicBezTo>
                    <a:cubicBezTo>
                      <a:pt x="14" y="168"/>
                      <a:pt x="14" y="168"/>
                      <a:pt x="14" y="168"/>
                    </a:cubicBezTo>
                    <a:cubicBezTo>
                      <a:pt x="14" y="168"/>
                      <a:pt x="13" y="168"/>
                      <a:pt x="13" y="167"/>
                    </a:cubicBezTo>
                    <a:moveTo>
                      <a:pt x="9" y="167"/>
                    </a:moveTo>
                    <a:cubicBezTo>
                      <a:pt x="9" y="167"/>
                      <a:pt x="8" y="168"/>
                      <a:pt x="8" y="169"/>
                    </a:cubicBezTo>
                    <a:cubicBezTo>
                      <a:pt x="9" y="169"/>
                      <a:pt x="9" y="170"/>
                      <a:pt x="10" y="170"/>
                    </a:cubicBezTo>
                    <a:cubicBezTo>
                      <a:pt x="10" y="169"/>
                      <a:pt x="11" y="169"/>
                      <a:pt x="11" y="168"/>
                    </a:cubicBezTo>
                    <a:cubicBezTo>
                      <a:pt x="11" y="168"/>
                      <a:pt x="10" y="167"/>
                      <a:pt x="9" y="167"/>
                    </a:cubicBezTo>
                    <a:moveTo>
                      <a:pt x="10" y="165"/>
                    </a:moveTo>
                    <a:cubicBezTo>
                      <a:pt x="10" y="166"/>
                      <a:pt x="10" y="166"/>
                      <a:pt x="10" y="166"/>
                    </a:cubicBezTo>
                    <a:cubicBezTo>
                      <a:pt x="10" y="166"/>
                      <a:pt x="11" y="167"/>
                      <a:pt x="12" y="167"/>
                    </a:cubicBezTo>
                    <a:cubicBezTo>
                      <a:pt x="12" y="167"/>
                      <a:pt x="12" y="167"/>
                      <a:pt x="12" y="167"/>
                    </a:cubicBezTo>
                    <a:cubicBezTo>
                      <a:pt x="12" y="167"/>
                      <a:pt x="12" y="167"/>
                      <a:pt x="12" y="167"/>
                    </a:cubicBezTo>
                    <a:cubicBezTo>
                      <a:pt x="12" y="167"/>
                      <a:pt x="12" y="166"/>
                      <a:pt x="11" y="166"/>
                    </a:cubicBezTo>
                    <a:cubicBezTo>
                      <a:pt x="11" y="166"/>
                      <a:pt x="10" y="166"/>
                      <a:pt x="10" y="165"/>
                    </a:cubicBezTo>
                    <a:moveTo>
                      <a:pt x="20" y="160"/>
                    </a:moveTo>
                    <a:cubicBezTo>
                      <a:pt x="18" y="162"/>
                      <a:pt x="18" y="162"/>
                      <a:pt x="18" y="162"/>
                    </a:cubicBezTo>
                    <a:cubicBezTo>
                      <a:pt x="19" y="163"/>
                      <a:pt x="19" y="163"/>
                      <a:pt x="19" y="163"/>
                    </a:cubicBezTo>
                    <a:cubicBezTo>
                      <a:pt x="19" y="162"/>
                      <a:pt x="20" y="161"/>
                      <a:pt x="21" y="160"/>
                    </a:cubicBezTo>
                    <a:cubicBezTo>
                      <a:pt x="20" y="160"/>
                      <a:pt x="20" y="160"/>
                      <a:pt x="20" y="160"/>
                    </a:cubicBezTo>
                    <a:moveTo>
                      <a:pt x="19" y="159"/>
                    </a:moveTo>
                    <a:cubicBezTo>
                      <a:pt x="17" y="161"/>
                      <a:pt x="17" y="161"/>
                      <a:pt x="17" y="161"/>
                    </a:cubicBezTo>
                    <a:cubicBezTo>
                      <a:pt x="18" y="162"/>
                      <a:pt x="18" y="162"/>
                      <a:pt x="18" y="162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19" y="159"/>
                      <a:pt x="19" y="159"/>
                      <a:pt x="19" y="159"/>
                    </a:cubicBezTo>
                    <a:moveTo>
                      <a:pt x="15" y="156"/>
                    </a:moveTo>
                    <a:cubicBezTo>
                      <a:pt x="15" y="158"/>
                      <a:pt x="14" y="159"/>
                      <a:pt x="13" y="160"/>
                    </a:cubicBezTo>
                    <a:cubicBezTo>
                      <a:pt x="16" y="161"/>
                      <a:pt x="16" y="161"/>
                      <a:pt x="16" y="161"/>
                    </a:cubicBezTo>
                    <a:cubicBezTo>
                      <a:pt x="16" y="160"/>
                      <a:pt x="17" y="159"/>
                      <a:pt x="17" y="158"/>
                    </a:cubicBezTo>
                    <a:cubicBezTo>
                      <a:pt x="17" y="157"/>
                      <a:pt x="16" y="157"/>
                      <a:pt x="15" y="156"/>
                    </a:cubicBezTo>
                    <a:moveTo>
                      <a:pt x="26" y="151"/>
                    </a:moveTo>
                    <a:cubicBezTo>
                      <a:pt x="24" y="154"/>
                      <a:pt x="24" y="154"/>
                      <a:pt x="24" y="154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5" y="153"/>
                      <a:pt x="25" y="152"/>
                      <a:pt x="26" y="151"/>
                    </a:cubicBezTo>
                    <a:cubicBezTo>
                      <a:pt x="26" y="151"/>
                      <a:pt x="26" y="151"/>
                      <a:pt x="26" y="151"/>
                    </a:cubicBezTo>
                    <a:moveTo>
                      <a:pt x="24" y="150"/>
                    </a:moveTo>
                    <a:cubicBezTo>
                      <a:pt x="22" y="153"/>
                      <a:pt x="22" y="153"/>
                      <a:pt x="22" y="153"/>
                    </a:cubicBezTo>
                    <a:cubicBezTo>
                      <a:pt x="22" y="153"/>
                      <a:pt x="23" y="153"/>
                      <a:pt x="23" y="154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5" y="150"/>
                      <a:pt x="24" y="150"/>
                      <a:pt x="24" y="150"/>
                    </a:cubicBezTo>
                    <a:moveTo>
                      <a:pt x="20" y="148"/>
                    </a:moveTo>
                    <a:cubicBezTo>
                      <a:pt x="20" y="149"/>
                      <a:pt x="19" y="150"/>
                      <a:pt x="19" y="151"/>
                    </a:cubicBezTo>
                    <a:cubicBezTo>
                      <a:pt x="19" y="151"/>
                      <a:pt x="19" y="151"/>
                      <a:pt x="19" y="151"/>
                    </a:cubicBezTo>
                    <a:cubicBezTo>
                      <a:pt x="20" y="151"/>
                      <a:pt x="20" y="152"/>
                      <a:pt x="21" y="152"/>
                    </a:cubicBezTo>
                    <a:cubicBezTo>
                      <a:pt x="21" y="151"/>
                      <a:pt x="22" y="150"/>
                      <a:pt x="22" y="149"/>
                    </a:cubicBezTo>
                    <a:cubicBezTo>
                      <a:pt x="22" y="149"/>
                      <a:pt x="21" y="148"/>
                      <a:pt x="20" y="148"/>
                    </a:cubicBezTo>
                    <a:moveTo>
                      <a:pt x="33" y="139"/>
                    </a:moveTo>
                    <a:cubicBezTo>
                      <a:pt x="31" y="142"/>
                      <a:pt x="31" y="142"/>
                      <a:pt x="31" y="142"/>
                    </a:cubicBezTo>
                    <a:cubicBezTo>
                      <a:pt x="32" y="142"/>
                      <a:pt x="32" y="142"/>
                      <a:pt x="32" y="142"/>
                    </a:cubicBezTo>
                    <a:cubicBezTo>
                      <a:pt x="32" y="141"/>
                      <a:pt x="33" y="140"/>
                      <a:pt x="34" y="139"/>
                    </a:cubicBezTo>
                    <a:cubicBezTo>
                      <a:pt x="33" y="139"/>
                      <a:pt x="33" y="139"/>
                      <a:pt x="33" y="139"/>
                    </a:cubicBezTo>
                    <a:moveTo>
                      <a:pt x="32" y="138"/>
                    </a:moveTo>
                    <a:cubicBezTo>
                      <a:pt x="30" y="141"/>
                      <a:pt x="30" y="141"/>
                      <a:pt x="30" y="141"/>
                    </a:cubicBezTo>
                    <a:cubicBezTo>
                      <a:pt x="31" y="141"/>
                      <a:pt x="31" y="141"/>
                      <a:pt x="31" y="141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2" y="138"/>
                      <a:pt x="32" y="138"/>
                      <a:pt x="32" y="138"/>
                    </a:cubicBezTo>
                    <a:moveTo>
                      <a:pt x="28" y="135"/>
                    </a:moveTo>
                    <a:cubicBezTo>
                      <a:pt x="27" y="136"/>
                      <a:pt x="26" y="137"/>
                      <a:pt x="26" y="138"/>
                    </a:cubicBezTo>
                    <a:cubicBezTo>
                      <a:pt x="28" y="140"/>
                      <a:pt x="28" y="140"/>
                      <a:pt x="28" y="140"/>
                    </a:cubicBezTo>
                    <a:cubicBezTo>
                      <a:pt x="28" y="139"/>
                      <a:pt x="29" y="138"/>
                      <a:pt x="30" y="137"/>
                    </a:cubicBezTo>
                    <a:cubicBezTo>
                      <a:pt x="29" y="136"/>
                      <a:pt x="29" y="136"/>
                      <a:pt x="29" y="136"/>
                    </a:cubicBezTo>
                    <a:cubicBezTo>
                      <a:pt x="29" y="136"/>
                      <a:pt x="29" y="137"/>
                      <a:pt x="29" y="137"/>
                    </a:cubicBezTo>
                    <a:cubicBezTo>
                      <a:pt x="29" y="137"/>
                      <a:pt x="29" y="136"/>
                      <a:pt x="29" y="136"/>
                    </a:cubicBezTo>
                    <a:cubicBezTo>
                      <a:pt x="28" y="135"/>
                      <a:pt x="28" y="135"/>
                      <a:pt x="28" y="135"/>
                    </a:cubicBezTo>
                    <a:moveTo>
                      <a:pt x="39" y="128"/>
                    </a:moveTo>
                    <a:cubicBezTo>
                      <a:pt x="38" y="131"/>
                      <a:pt x="38" y="131"/>
                      <a:pt x="38" y="131"/>
                    </a:cubicBezTo>
                    <a:cubicBezTo>
                      <a:pt x="38" y="131"/>
                      <a:pt x="38" y="131"/>
                      <a:pt x="39" y="131"/>
                    </a:cubicBezTo>
                    <a:cubicBezTo>
                      <a:pt x="39" y="130"/>
                      <a:pt x="40" y="130"/>
                      <a:pt x="40" y="129"/>
                    </a:cubicBezTo>
                    <a:cubicBezTo>
                      <a:pt x="40" y="129"/>
                      <a:pt x="39" y="129"/>
                      <a:pt x="39" y="128"/>
                    </a:cubicBezTo>
                    <a:moveTo>
                      <a:pt x="38" y="128"/>
                    </a:moveTo>
                    <a:cubicBezTo>
                      <a:pt x="37" y="130"/>
                      <a:pt x="37" y="130"/>
                      <a:pt x="37" y="130"/>
                    </a:cubicBezTo>
                    <a:cubicBezTo>
                      <a:pt x="37" y="130"/>
                      <a:pt x="37" y="130"/>
                      <a:pt x="37" y="130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8" y="128"/>
                      <a:pt x="38" y="128"/>
                    </a:cubicBezTo>
                    <a:moveTo>
                      <a:pt x="40" y="127"/>
                    </a:moveTo>
                    <a:cubicBezTo>
                      <a:pt x="40" y="127"/>
                      <a:pt x="40" y="127"/>
                      <a:pt x="40" y="127"/>
                    </a:cubicBezTo>
                    <a:cubicBezTo>
                      <a:pt x="40" y="128"/>
                      <a:pt x="40" y="128"/>
                      <a:pt x="41" y="128"/>
                    </a:cubicBezTo>
                    <a:cubicBezTo>
                      <a:pt x="41" y="128"/>
                      <a:pt x="41" y="128"/>
                      <a:pt x="41" y="128"/>
                    </a:cubicBezTo>
                    <a:cubicBezTo>
                      <a:pt x="40" y="128"/>
                      <a:pt x="40" y="127"/>
                      <a:pt x="40" y="127"/>
                    </a:cubicBezTo>
                    <a:moveTo>
                      <a:pt x="39" y="127"/>
                    </a:moveTo>
                    <a:cubicBezTo>
                      <a:pt x="39" y="127"/>
                      <a:pt x="39" y="127"/>
                      <a:pt x="39" y="127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39" y="127"/>
                      <a:pt x="39" y="127"/>
                      <a:pt x="39" y="127"/>
                    </a:cubicBezTo>
                    <a:moveTo>
                      <a:pt x="35" y="126"/>
                    </a:moveTo>
                    <a:cubicBezTo>
                      <a:pt x="35" y="127"/>
                      <a:pt x="34" y="128"/>
                      <a:pt x="34" y="128"/>
                    </a:cubicBezTo>
                    <a:cubicBezTo>
                      <a:pt x="34" y="128"/>
                      <a:pt x="34" y="128"/>
                      <a:pt x="34" y="129"/>
                    </a:cubicBezTo>
                    <a:cubicBezTo>
                      <a:pt x="35" y="128"/>
                      <a:pt x="35" y="127"/>
                      <a:pt x="36" y="126"/>
                    </a:cubicBezTo>
                    <a:cubicBezTo>
                      <a:pt x="36" y="126"/>
                      <a:pt x="35" y="126"/>
                      <a:pt x="35" y="126"/>
                    </a:cubicBezTo>
                    <a:moveTo>
                      <a:pt x="34" y="125"/>
                    </a:moveTo>
                    <a:cubicBezTo>
                      <a:pt x="33" y="126"/>
                      <a:pt x="33" y="127"/>
                      <a:pt x="32" y="127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34" y="127"/>
                      <a:pt x="34" y="127"/>
                      <a:pt x="35" y="126"/>
                    </a:cubicBezTo>
                    <a:cubicBezTo>
                      <a:pt x="34" y="126"/>
                      <a:pt x="34" y="125"/>
                      <a:pt x="34" y="125"/>
                    </a:cubicBezTo>
                    <a:moveTo>
                      <a:pt x="36" y="125"/>
                    </a:moveTo>
                    <a:cubicBezTo>
                      <a:pt x="36" y="125"/>
                      <a:pt x="36" y="125"/>
                      <a:pt x="36" y="125"/>
                    </a:cubicBezTo>
                    <a:cubicBezTo>
                      <a:pt x="36" y="125"/>
                      <a:pt x="36" y="125"/>
                      <a:pt x="36" y="125"/>
                    </a:cubicBezTo>
                    <a:cubicBezTo>
                      <a:pt x="36" y="125"/>
                      <a:pt x="36" y="125"/>
                      <a:pt x="36" y="125"/>
                    </a:cubicBezTo>
                    <a:cubicBezTo>
                      <a:pt x="36" y="125"/>
                      <a:pt x="36" y="125"/>
                      <a:pt x="36" y="125"/>
                    </a:cubicBezTo>
                    <a:moveTo>
                      <a:pt x="34" y="124"/>
                    </a:moveTo>
                    <a:cubicBezTo>
                      <a:pt x="34" y="124"/>
                      <a:pt x="34" y="124"/>
                      <a:pt x="34" y="124"/>
                    </a:cubicBezTo>
                    <a:cubicBezTo>
                      <a:pt x="35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4"/>
                      <a:pt x="35" y="124"/>
                      <a:pt x="34" y="124"/>
                    </a:cubicBezTo>
                    <a:moveTo>
                      <a:pt x="43" y="122"/>
                    </a:moveTo>
                    <a:cubicBezTo>
                      <a:pt x="43" y="122"/>
                      <a:pt x="43" y="122"/>
                      <a:pt x="43" y="122"/>
                    </a:cubicBezTo>
                    <a:cubicBezTo>
                      <a:pt x="43" y="122"/>
                      <a:pt x="44" y="122"/>
                      <a:pt x="44" y="123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3" y="122"/>
                      <a:pt x="43" y="122"/>
                      <a:pt x="43" y="122"/>
                    </a:cubicBezTo>
                    <a:moveTo>
                      <a:pt x="42" y="121"/>
                    </a:moveTo>
                    <a:cubicBezTo>
                      <a:pt x="42" y="121"/>
                      <a:pt x="42" y="121"/>
                      <a:pt x="42" y="121"/>
                    </a:cubicBezTo>
                    <a:cubicBezTo>
                      <a:pt x="42" y="122"/>
                      <a:pt x="42" y="122"/>
                      <a:pt x="43" y="122"/>
                    </a:cubicBezTo>
                    <a:cubicBezTo>
                      <a:pt x="43" y="122"/>
                      <a:pt x="43" y="122"/>
                      <a:pt x="43" y="122"/>
                    </a:cubicBezTo>
                    <a:cubicBezTo>
                      <a:pt x="42" y="121"/>
                      <a:pt x="42" y="121"/>
                      <a:pt x="42" y="121"/>
                    </a:cubicBezTo>
                    <a:moveTo>
                      <a:pt x="39" y="120"/>
                    </a:moveTo>
                    <a:cubicBezTo>
                      <a:pt x="39" y="120"/>
                      <a:pt x="39" y="120"/>
                      <a:pt x="39" y="120"/>
                    </a:cubicBezTo>
                    <a:cubicBezTo>
                      <a:pt x="39" y="120"/>
                      <a:pt x="39" y="120"/>
                      <a:pt x="39" y="120"/>
                    </a:cubicBezTo>
                    <a:cubicBezTo>
                      <a:pt x="39" y="120"/>
                      <a:pt x="40" y="120"/>
                      <a:pt x="40" y="120"/>
                    </a:cubicBezTo>
                    <a:cubicBezTo>
                      <a:pt x="39" y="120"/>
                      <a:pt x="39" y="120"/>
                      <a:pt x="39" y="120"/>
                    </a:cubicBezTo>
                    <a:moveTo>
                      <a:pt x="38" y="119"/>
                    </a:move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9" y="119"/>
                      <a:pt x="39" y="119"/>
                    </a:cubicBezTo>
                    <a:cubicBezTo>
                      <a:pt x="38" y="119"/>
                      <a:pt x="38" y="119"/>
                      <a:pt x="38" y="119"/>
                    </a:cubicBezTo>
                    <a:moveTo>
                      <a:pt x="45" y="119"/>
                    </a:moveTo>
                    <a:cubicBezTo>
                      <a:pt x="43" y="122"/>
                      <a:pt x="43" y="122"/>
                      <a:pt x="43" y="122"/>
                    </a:cubicBezTo>
                    <a:cubicBezTo>
                      <a:pt x="44" y="122"/>
                      <a:pt x="44" y="122"/>
                      <a:pt x="44" y="122"/>
                    </a:cubicBezTo>
                    <a:cubicBezTo>
                      <a:pt x="45" y="121"/>
                      <a:pt x="45" y="120"/>
                      <a:pt x="46" y="119"/>
                    </a:cubicBezTo>
                    <a:cubicBezTo>
                      <a:pt x="45" y="119"/>
                      <a:pt x="45" y="119"/>
                      <a:pt x="45" y="119"/>
                    </a:cubicBezTo>
                    <a:moveTo>
                      <a:pt x="44" y="118"/>
                    </a:moveTo>
                    <a:cubicBezTo>
                      <a:pt x="42" y="121"/>
                      <a:pt x="42" y="121"/>
                      <a:pt x="42" y="121"/>
                    </a:cubicBezTo>
                    <a:cubicBezTo>
                      <a:pt x="42" y="121"/>
                      <a:pt x="43" y="121"/>
                      <a:pt x="43" y="121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4" y="118"/>
                      <a:pt x="44" y="118"/>
                      <a:pt x="44" y="118"/>
                    </a:cubicBezTo>
                    <a:moveTo>
                      <a:pt x="45" y="118"/>
                    </a:move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7" y="119"/>
                    </a:cubicBezTo>
                    <a:cubicBezTo>
                      <a:pt x="46" y="118"/>
                      <a:pt x="46" y="118"/>
                      <a:pt x="45" y="118"/>
                    </a:cubicBezTo>
                    <a:moveTo>
                      <a:pt x="45" y="117"/>
                    </a:move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moveTo>
                      <a:pt x="41" y="116"/>
                    </a:moveTo>
                    <a:cubicBezTo>
                      <a:pt x="40" y="117"/>
                      <a:pt x="40" y="118"/>
                      <a:pt x="39" y="119"/>
                    </a:cubicBezTo>
                    <a:cubicBezTo>
                      <a:pt x="39" y="119"/>
                      <a:pt x="40" y="119"/>
                      <a:pt x="40" y="120"/>
                    </a:cubicBezTo>
                    <a:cubicBezTo>
                      <a:pt x="40" y="119"/>
                      <a:pt x="41" y="118"/>
                      <a:pt x="42" y="117"/>
                    </a:cubicBezTo>
                    <a:cubicBezTo>
                      <a:pt x="41" y="116"/>
                      <a:pt x="41" y="116"/>
                      <a:pt x="41" y="116"/>
                    </a:cubicBezTo>
                    <a:moveTo>
                      <a:pt x="41" y="116"/>
                    </a:moveTo>
                    <a:cubicBezTo>
                      <a:pt x="41" y="116"/>
                      <a:pt x="41" y="116"/>
                      <a:pt x="41" y="116"/>
                    </a:cubicBezTo>
                    <a:cubicBezTo>
                      <a:pt x="41" y="116"/>
                      <a:pt x="41" y="116"/>
                      <a:pt x="42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6"/>
                      <a:pt x="42" y="116"/>
                      <a:pt x="41" y="116"/>
                    </a:cubicBezTo>
                    <a:moveTo>
                      <a:pt x="47" y="116"/>
                    </a:moveTo>
                    <a:cubicBezTo>
                      <a:pt x="46" y="117"/>
                      <a:pt x="46" y="117"/>
                      <a:pt x="46" y="117"/>
                    </a:cubicBezTo>
                    <a:cubicBezTo>
                      <a:pt x="47" y="117"/>
                      <a:pt x="47" y="117"/>
                      <a:pt x="47" y="117"/>
                    </a:cubicBezTo>
                    <a:cubicBezTo>
                      <a:pt x="48" y="117"/>
                      <a:pt x="48" y="117"/>
                      <a:pt x="48" y="116"/>
                    </a:cubicBezTo>
                    <a:cubicBezTo>
                      <a:pt x="48" y="116"/>
                      <a:pt x="47" y="116"/>
                      <a:pt x="47" y="116"/>
                    </a:cubicBezTo>
                    <a:moveTo>
                      <a:pt x="40" y="115"/>
                    </a:moveTo>
                    <a:cubicBezTo>
                      <a:pt x="39" y="116"/>
                      <a:pt x="39" y="117"/>
                      <a:pt x="38" y="118"/>
                    </a:cubicBezTo>
                    <a:cubicBezTo>
                      <a:pt x="38" y="119"/>
                      <a:pt x="38" y="119"/>
                      <a:pt x="39" y="119"/>
                    </a:cubicBezTo>
                    <a:cubicBezTo>
                      <a:pt x="39" y="118"/>
                      <a:pt x="40" y="117"/>
                      <a:pt x="41" y="116"/>
                    </a:cubicBezTo>
                    <a:cubicBezTo>
                      <a:pt x="40" y="115"/>
                      <a:pt x="40" y="115"/>
                      <a:pt x="40" y="115"/>
                    </a:cubicBezTo>
                    <a:moveTo>
                      <a:pt x="46" y="115"/>
                    </a:moveTo>
                    <a:cubicBezTo>
                      <a:pt x="45" y="116"/>
                      <a:pt x="45" y="116"/>
                      <a:pt x="45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7" y="115"/>
                      <a:pt x="47" y="115"/>
                      <a:pt x="47" y="115"/>
                    </a:cubicBezTo>
                    <a:cubicBezTo>
                      <a:pt x="46" y="115"/>
                      <a:pt x="46" y="115"/>
                      <a:pt x="46" y="115"/>
                    </a:cubicBezTo>
                    <a:moveTo>
                      <a:pt x="40" y="115"/>
                    </a:move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6"/>
                      <a:pt x="41" y="116"/>
                    </a:cubicBezTo>
                    <a:cubicBezTo>
                      <a:pt x="41" y="116"/>
                      <a:pt x="41" y="115"/>
                      <a:pt x="41" y="115"/>
                    </a:cubicBezTo>
                    <a:cubicBezTo>
                      <a:pt x="41" y="115"/>
                      <a:pt x="40" y="115"/>
                      <a:pt x="40" y="115"/>
                    </a:cubicBezTo>
                    <a:moveTo>
                      <a:pt x="48" y="114"/>
                    </a:moveTo>
                    <a:cubicBezTo>
                      <a:pt x="47" y="115"/>
                      <a:pt x="47" y="115"/>
                      <a:pt x="47" y="115"/>
                    </a:cubicBezTo>
                    <a:cubicBezTo>
                      <a:pt x="48" y="115"/>
                      <a:pt x="48" y="115"/>
                      <a:pt x="48" y="115"/>
                    </a:cubicBezTo>
                    <a:cubicBezTo>
                      <a:pt x="49" y="115"/>
                      <a:pt x="49" y="115"/>
                      <a:pt x="49" y="114"/>
                    </a:cubicBezTo>
                    <a:cubicBezTo>
                      <a:pt x="49" y="114"/>
                      <a:pt x="48" y="114"/>
                      <a:pt x="48" y="114"/>
                    </a:cubicBezTo>
                    <a:moveTo>
                      <a:pt x="47" y="113"/>
                    </a:moveTo>
                    <a:cubicBezTo>
                      <a:pt x="46" y="114"/>
                      <a:pt x="46" y="114"/>
                      <a:pt x="46" y="114"/>
                    </a:cubicBezTo>
                    <a:cubicBezTo>
                      <a:pt x="47" y="114"/>
                      <a:pt x="47" y="114"/>
                      <a:pt x="47" y="115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48" y="114"/>
                      <a:pt x="47" y="113"/>
                      <a:pt x="47" y="113"/>
                    </a:cubicBezTo>
                    <a:moveTo>
                      <a:pt x="43" y="113"/>
                    </a:moveTo>
                    <a:cubicBezTo>
                      <a:pt x="43" y="113"/>
                      <a:pt x="43" y="114"/>
                      <a:pt x="42" y="114"/>
                    </a:cubicBezTo>
                    <a:cubicBezTo>
                      <a:pt x="43" y="114"/>
                      <a:pt x="43" y="114"/>
                      <a:pt x="43" y="114"/>
                    </a:cubicBezTo>
                    <a:cubicBezTo>
                      <a:pt x="43" y="114"/>
                      <a:pt x="43" y="114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moveTo>
                      <a:pt x="42" y="112"/>
                    </a:move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2" y="114"/>
                      <a:pt x="42" y="114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2" y="113"/>
                      <a:pt x="42" y="112"/>
                      <a:pt x="42" y="112"/>
                    </a:cubicBezTo>
                    <a:moveTo>
                      <a:pt x="49" y="112"/>
                    </a:moveTo>
                    <a:cubicBezTo>
                      <a:pt x="48" y="113"/>
                      <a:pt x="48" y="113"/>
                      <a:pt x="48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3"/>
                      <a:pt x="50" y="113"/>
                      <a:pt x="50" y="112"/>
                    </a:cubicBezTo>
                    <a:cubicBezTo>
                      <a:pt x="50" y="112"/>
                      <a:pt x="50" y="112"/>
                      <a:pt x="49" y="112"/>
                    </a:cubicBezTo>
                    <a:moveTo>
                      <a:pt x="44" y="111"/>
                    </a:moveTo>
                    <a:cubicBezTo>
                      <a:pt x="44" y="112"/>
                      <a:pt x="44" y="112"/>
                      <a:pt x="43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4" y="113"/>
                      <a:pt x="44" y="113"/>
                    </a:cubicBezTo>
                    <a:cubicBezTo>
                      <a:pt x="44" y="112"/>
                      <a:pt x="44" y="112"/>
                      <a:pt x="45" y="112"/>
                    </a:cubicBezTo>
                    <a:cubicBezTo>
                      <a:pt x="44" y="112"/>
                      <a:pt x="44" y="111"/>
                      <a:pt x="44" y="111"/>
                    </a:cubicBezTo>
                    <a:moveTo>
                      <a:pt x="48" y="111"/>
                    </a:moveTo>
                    <a:cubicBezTo>
                      <a:pt x="48" y="113"/>
                      <a:pt x="48" y="113"/>
                      <a:pt x="48" y="113"/>
                    </a:cubicBezTo>
                    <a:cubicBezTo>
                      <a:pt x="48" y="113"/>
                      <a:pt x="48" y="113"/>
                      <a:pt x="48" y="113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1"/>
                      <a:pt x="49" y="111"/>
                      <a:pt x="48" y="111"/>
                    </a:cubicBezTo>
                    <a:moveTo>
                      <a:pt x="43" y="110"/>
                    </a:moveTo>
                    <a:cubicBezTo>
                      <a:pt x="43" y="111"/>
                      <a:pt x="42" y="111"/>
                      <a:pt x="42" y="111"/>
                    </a:cubicBezTo>
                    <a:cubicBezTo>
                      <a:pt x="42" y="112"/>
                      <a:pt x="43" y="112"/>
                      <a:pt x="43" y="112"/>
                    </a:cubicBezTo>
                    <a:cubicBezTo>
                      <a:pt x="43" y="112"/>
                      <a:pt x="43" y="111"/>
                      <a:pt x="43" y="111"/>
                    </a:cubicBezTo>
                    <a:cubicBezTo>
                      <a:pt x="43" y="111"/>
                      <a:pt x="43" y="111"/>
                      <a:pt x="43" y="110"/>
                    </a:cubicBezTo>
                    <a:moveTo>
                      <a:pt x="45" y="109"/>
                    </a:moveTo>
                    <a:cubicBezTo>
                      <a:pt x="45" y="110"/>
                      <a:pt x="45" y="110"/>
                      <a:pt x="45" y="111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5" y="110"/>
                      <a:pt x="46" y="110"/>
                      <a:pt x="46" y="109"/>
                    </a:cubicBezTo>
                    <a:cubicBezTo>
                      <a:pt x="46" y="109"/>
                      <a:pt x="46" y="109"/>
                      <a:pt x="45" y="109"/>
                    </a:cubicBezTo>
                    <a:moveTo>
                      <a:pt x="44" y="108"/>
                    </a:moveTo>
                    <a:cubicBezTo>
                      <a:pt x="44" y="109"/>
                      <a:pt x="43" y="109"/>
                      <a:pt x="43" y="110"/>
                    </a:cubicBezTo>
                    <a:cubicBezTo>
                      <a:pt x="43" y="110"/>
                      <a:pt x="44" y="110"/>
                      <a:pt x="44" y="110"/>
                    </a:cubicBezTo>
                    <a:cubicBezTo>
                      <a:pt x="44" y="110"/>
                      <a:pt x="45" y="109"/>
                      <a:pt x="45" y="109"/>
                    </a:cubicBezTo>
                    <a:cubicBezTo>
                      <a:pt x="45" y="109"/>
                      <a:pt x="44" y="108"/>
                      <a:pt x="44" y="108"/>
                    </a:cubicBezTo>
                    <a:moveTo>
                      <a:pt x="53" y="103"/>
                    </a:move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1" y="108"/>
                      <a:pt x="51" y="109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9"/>
                      <a:pt x="51" y="109"/>
                      <a:pt x="51" y="109"/>
                    </a:cubicBezTo>
                    <a:cubicBezTo>
                      <a:pt x="51" y="109"/>
                      <a:pt x="52" y="109"/>
                      <a:pt x="52" y="109"/>
                    </a:cubicBezTo>
                    <a:cubicBezTo>
                      <a:pt x="53" y="108"/>
                      <a:pt x="54" y="106"/>
                      <a:pt x="55" y="104"/>
                    </a:cubicBezTo>
                    <a:cubicBezTo>
                      <a:pt x="55" y="104"/>
                      <a:pt x="54" y="104"/>
                      <a:pt x="53" y="103"/>
                    </a:cubicBezTo>
                    <a:moveTo>
                      <a:pt x="54" y="102"/>
                    </a:moveTo>
                    <a:cubicBezTo>
                      <a:pt x="54" y="102"/>
                      <a:pt x="54" y="102"/>
                      <a:pt x="54" y="102"/>
                    </a:cubicBezTo>
                    <a:cubicBezTo>
                      <a:pt x="55" y="103"/>
                      <a:pt x="55" y="103"/>
                      <a:pt x="56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5" y="103"/>
                      <a:pt x="55" y="103"/>
                      <a:pt x="54" y="102"/>
                    </a:cubicBezTo>
                    <a:moveTo>
                      <a:pt x="50" y="101"/>
                    </a:moveTo>
                    <a:cubicBezTo>
                      <a:pt x="49" y="103"/>
                      <a:pt x="48" y="105"/>
                      <a:pt x="47" y="106"/>
                    </a:cubicBezTo>
                    <a:cubicBezTo>
                      <a:pt x="47" y="106"/>
                      <a:pt x="47" y="107"/>
                      <a:pt x="48" y="107"/>
                    </a:cubicBezTo>
                    <a:cubicBezTo>
                      <a:pt x="49" y="105"/>
                      <a:pt x="50" y="103"/>
                      <a:pt x="51" y="102"/>
                    </a:cubicBezTo>
                    <a:cubicBezTo>
                      <a:pt x="50" y="102"/>
                      <a:pt x="50" y="101"/>
                      <a:pt x="50" y="101"/>
                    </a:cubicBezTo>
                    <a:moveTo>
                      <a:pt x="49" y="101"/>
                    </a:moveTo>
                    <a:cubicBezTo>
                      <a:pt x="49" y="101"/>
                      <a:pt x="48" y="101"/>
                      <a:pt x="48" y="102"/>
                    </a:cubicBezTo>
                    <a:cubicBezTo>
                      <a:pt x="47" y="103"/>
                      <a:pt x="47" y="104"/>
                      <a:pt x="46" y="106"/>
                    </a:cubicBezTo>
                    <a:cubicBezTo>
                      <a:pt x="46" y="106"/>
                      <a:pt x="46" y="106"/>
                      <a:pt x="46" y="106"/>
                    </a:cubicBezTo>
                    <a:cubicBezTo>
                      <a:pt x="47" y="104"/>
                      <a:pt x="48" y="103"/>
                      <a:pt x="50" y="101"/>
                    </a:cubicBezTo>
                    <a:cubicBezTo>
                      <a:pt x="49" y="101"/>
                      <a:pt x="49" y="101"/>
                      <a:pt x="49" y="101"/>
                    </a:cubicBezTo>
                    <a:moveTo>
                      <a:pt x="51" y="100"/>
                    </a:move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01"/>
                      <a:pt x="51" y="101"/>
                      <a:pt x="51" y="101"/>
                    </a:cubicBezTo>
                    <a:cubicBezTo>
                      <a:pt x="51" y="101"/>
                      <a:pt x="51" y="101"/>
                      <a:pt x="51" y="101"/>
                    </a:cubicBezTo>
                    <a:cubicBezTo>
                      <a:pt x="51" y="101"/>
                      <a:pt x="51" y="101"/>
                      <a:pt x="51" y="100"/>
                    </a:cubicBezTo>
                    <a:moveTo>
                      <a:pt x="49" y="100"/>
                    </a:moveTo>
                    <a:cubicBezTo>
                      <a:pt x="49" y="100"/>
                      <a:pt x="49" y="100"/>
                      <a:pt x="49" y="100"/>
                    </a:cubicBezTo>
                    <a:cubicBezTo>
                      <a:pt x="50" y="100"/>
                      <a:pt x="50" y="100"/>
                      <a:pt x="50" y="100"/>
                    </a:cubicBezTo>
                    <a:cubicBezTo>
                      <a:pt x="50" y="100"/>
                      <a:pt x="50" y="100"/>
                      <a:pt x="50" y="100"/>
                    </a:cubicBezTo>
                    <a:cubicBezTo>
                      <a:pt x="50" y="100"/>
                      <a:pt x="50" y="100"/>
                      <a:pt x="49" y="100"/>
                    </a:cubicBezTo>
                    <a:moveTo>
                      <a:pt x="58" y="96"/>
                    </a:moveTo>
                    <a:cubicBezTo>
                      <a:pt x="54" y="102"/>
                      <a:pt x="54" y="102"/>
                      <a:pt x="54" y="102"/>
                    </a:cubicBezTo>
                    <a:cubicBezTo>
                      <a:pt x="55" y="102"/>
                      <a:pt x="56" y="102"/>
                      <a:pt x="56" y="103"/>
                    </a:cubicBezTo>
                    <a:cubicBezTo>
                      <a:pt x="58" y="101"/>
                      <a:pt x="59" y="99"/>
                      <a:pt x="60" y="98"/>
                    </a:cubicBezTo>
                    <a:cubicBezTo>
                      <a:pt x="59" y="97"/>
                      <a:pt x="58" y="97"/>
                      <a:pt x="58" y="96"/>
                    </a:cubicBezTo>
                    <a:moveTo>
                      <a:pt x="54" y="94"/>
                    </a:moveTo>
                    <a:cubicBezTo>
                      <a:pt x="53" y="96"/>
                      <a:pt x="52" y="98"/>
                      <a:pt x="51" y="100"/>
                    </a:cubicBezTo>
                    <a:cubicBezTo>
                      <a:pt x="51" y="100"/>
                      <a:pt x="51" y="100"/>
                      <a:pt x="52" y="100"/>
                    </a:cubicBezTo>
                    <a:cubicBezTo>
                      <a:pt x="53" y="98"/>
                      <a:pt x="54" y="96"/>
                      <a:pt x="55" y="95"/>
                    </a:cubicBezTo>
                    <a:cubicBezTo>
                      <a:pt x="55" y="94"/>
                      <a:pt x="55" y="94"/>
                      <a:pt x="54" y="94"/>
                    </a:cubicBezTo>
                    <a:moveTo>
                      <a:pt x="53" y="93"/>
                    </a:moveTo>
                    <a:cubicBezTo>
                      <a:pt x="52" y="95"/>
                      <a:pt x="51" y="97"/>
                      <a:pt x="50" y="99"/>
                    </a:cubicBezTo>
                    <a:cubicBezTo>
                      <a:pt x="50" y="99"/>
                      <a:pt x="50" y="99"/>
                      <a:pt x="51" y="99"/>
                    </a:cubicBezTo>
                    <a:cubicBezTo>
                      <a:pt x="52" y="98"/>
                      <a:pt x="53" y="96"/>
                      <a:pt x="54" y="94"/>
                    </a:cubicBezTo>
                    <a:cubicBezTo>
                      <a:pt x="54" y="94"/>
                      <a:pt x="53" y="94"/>
                      <a:pt x="53" y="93"/>
                    </a:cubicBezTo>
                    <a:moveTo>
                      <a:pt x="61" y="91"/>
                    </a:moveTo>
                    <a:cubicBezTo>
                      <a:pt x="58" y="96"/>
                      <a:pt x="58" y="96"/>
                      <a:pt x="58" y="96"/>
                    </a:cubicBezTo>
                    <a:cubicBezTo>
                      <a:pt x="59" y="96"/>
                      <a:pt x="59" y="97"/>
                      <a:pt x="60" y="97"/>
                    </a:cubicBezTo>
                    <a:cubicBezTo>
                      <a:pt x="61" y="95"/>
                      <a:pt x="62" y="94"/>
                      <a:pt x="63" y="92"/>
                    </a:cubicBezTo>
                    <a:cubicBezTo>
                      <a:pt x="62" y="92"/>
                      <a:pt x="62" y="91"/>
                      <a:pt x="61" y="91"/>
                    </a:cubicBezTo>
                    <a:moveTo>
                      <a:pt x="62" y="90"/>
                    </a:moveTo>
                    <a:cubicBezTo>
                      <a:pt x="62" y="90"/>
                      <a:pt x="62" y="90"/>
                      <a:pt x="62" y="90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3" y="90"/>
                      <a:pt x="63" y="90"/>
                      <a:pt x="62" y="90"/>
                    </a:cubicBezTo>
                    <a:moveTo>
                      <a:pt x="58" y="89"/>
                    </a:moveTo>
                    <a:cubicBezTo>
                      <a:pt x="57" y="91"/>
                      <a:pt x="56" y="92"/>
                      <a:pt x="55" y="94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6" y="93"/>
                      <a:pt x="57" y="91"/>
                      <a:pt x="58" y="89"/>
                    </a:cubicBezTo>
                    <a:cubicBezTo>
                      <a:pt x="58" y="89"/>
                      <a:pt x="58" y="89"/>
                      <a:pt x="58" y="89"/>
                    </a:cubicBezTo>
                    <a:moveTo>
                      <a:pt x="56" y="88"/>
                    </a:moveTo>
                    <a:cubicBezTo>
                      <a:pt x="55" y="90"/>
                      <a:pt x="54" y="91"/>
                      <a:pt x="53" y="93"/>
                    </a:cubicBezTo>
                    <a:cubicBezTo>
                      <a:pt x="53" y="93"/>
                      <a:pt x="54" y="94"/>
                      <a:pt x="54" y="94"/>
                    </a:cubicBezTo>
                    <a:cubicBezTo>
                      <a:pt x="55" y="92"/>
                      <a:pt x="56" y="90"/>
                      <a:pt x="57" y="88"/>
                    </a:cubicBezTo>
                    <a:cubicBezTo>
                      <a:pt x="57" y="88"/>
                      <a:pt x="57" y="88"/>
                      <a:pt x="56" y="88"/>
                    </a:cubicBezTo>
                    <a:moveTo>
                      <a:pt x="58" y="88"/>
                    </a:moveTo>
                    <a:cubicBezTo>
                      <a:pt x="58" y="88"/>
                      <a:pt x="58" y="88"/>
                      <a:pt x="58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59" y="88"/>
                      <a:pt x="59" y="88"/>
                      <a:pt x="58" y="88"/>
                    </a:cubicBezTo>
                    <a:moveTo>
                      <a:pt x="57" y="87"/>
                    </a:moveTo>
                    <a:cubicBezTo>
                      <a:pt x="57" y="87"/>
                      <a:pt x="57" y="87"/>
                      <a:pt x="57" y="87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58" y="87"/>
                      <a:pt x="57" y="87"/>
                      <a:pt x="57" y="87"/>
                    </a:cubicBezTo>
                    <a:moveTo>
                      <a:pt x="70" y="77"/>
                    </a:moveTo>
                    <a:cubicBezTo>
                      <a:pt x="64" y="87"/>
                      <a:pt x="64" y="87"/>
                      <a:pt x="64" y="87"/>
                    </a:cubicBezTo>
                    <a:cubicBezTo>
                      <a:pt x="64" y="87"/>
                      <a:pt x="65" y="88"/>
                      <a:pt x="66" y="88"/>
                    </a:cubicBezTo>
                    <a:cubicBezTo>
                      <a:pt x="67" y="86"/>
                      <a:pt x="68" y="84"/>
                      <a:pt x="70" y="82"/>
                    </a:cubicBezTo>
                    <a:cubicBezTo>
                      <a:pt x="70" y="81"/>
                      <a:pt x="71" y="80"/>
                      <a:pt x="72" y="79"/>
                    </a:cubicBezTo>
                    <a:cubicBezTo>
                      <a:pt x="71" y="78"/>
                      <a:pt x="70" y="78"/>
                      <a:pt x="70" y="77"/>
                    </a:cubicBezTo>
                    <a:moveTo>
                      <a:pt x="66" y="75"/>
                    </a:moveTo>
                    <a:cubicBezTo>
                      <a:pt x="64" y="78"/>
                      <a:pt x="62" y="82"/>
                      <a:pt x="60" y="85"/>
                    </a:cubicBezTo>
                    <a:cubicBezTo>
                      <a:pt x="60" y="85"/>
                      <a:pt x="60" y="85"/>
                      <a:pt x="61" y="85"/>
                    </a:cubicBezTo>
                    <a:cubicBezTo>
                      <a:pt x="63" y="82"/>
                      <a:pt x="65" y="79"/>
                      <a:pt x="67" y="75"/>
                    </a:cubicBezTo>
                    <a:cubicBezTo>
                      <a:pt x="66" y="75"/>
                      <a:pt x="66" y="75"/>
                      <a:pt x="66" y="75"/>
                    </a:cubicBezTo>
                    <a:moveTo>
                      <a:pt x="65" y="74"/>
                    </a:moveTo>
                    <a:cubicBezTo>
                      <a:pt x="63" y="78"/>
                      <a:pt x="61" y="81"/>
                      <a:pt x="59" y="84"/>
                    </a:cubicBezTo>
                    <a:cubicBezTo>
                      <a:pt x="59" y="84"/>
                      <a:pt x="59" y="85"/>
                      <a:pt x="59" y="85"/>
                    </a:cubicBezTo>
                    <a:cubicBezTo>
                      <a:pt x="61" y="81"/>
                      <a:pt x="63" y="78"/>
                      <a:pt x="66" y="75"/>
                    </a:cubicBezTo>
                    <a:cubicBezTo>
                      <a:pt x="65" y="75"/>
                      <a:pt x="65" y="74"/>
                      <a:pt x="65" y="74"/>
                    </a:cubicBezTo>
                    <a:moveTo>
                      <a:pt x="78" y="64"/>
                    </a:moveTo>
                    <a:cubicBezTo>
                      <a:pt x="70" y="76"/>
                      <a:pt x="70" y="76"/>
                      <a:pt x="70" y="76"/>
                    </a:cubicBezTo>
                    <a:cubicBezTo>
                      <a:pt x="71" y="76"/>
                      <a:pt x="72" y="77"/>
                      <a:pt x="73" y="77"/>
                    </a:cubicBezTo>
                    <a:cubicBezTo>
                      <a:pt x="75" y="73"/>
                      <a:pt x="78" y="69"/>
                      <a:pt x="80" y="65"/>
                    </a:cubicBezTo>
                    <a:cubicBezTo>
                      <a:pt x="79" y="65"/>
                      <a:pt x="79" y="64"/>
                      <a:pt x="78" y="64"/>
                    </a:cubicBezTo>
                    <a:moveTo>
                      <a:pt x="74" y="61"/>
                    </a:moveTo>
                    <a:cubicBezTo>
                      <a:pt x="72" y="66"/>
                      <a:pt x="69" y="70"/>
                      <a:pt x="67" y="74"/>
                    </a:cubicBezTo>
                    <a:cubicBezTo>
                      <a:pt x="67" y="74"/>
                      <a:pt x="67" y="74"/>
                      <a:pt x="67" y="74"/>
                    </a:cubicBezTo>
                    <a:cubicBezTo>
                      <a:pt x="70" y="70"/>
                      <a:pt x="72" y="66"/>
                      <a:pt x="75" y="62"/>
                    </a:cubicBezTo>
                    <a:cubicBezTo>
                      <a:pt x="75" y="62"/>
                      <a:pt x="74" y="62"/>
                      <a:pt x="74" y="61"/>
                    </a:cubicBezTo>
                    <a:moveTo>
                      <a:pt x="73" y="61"/>
                    </a:moveTo>
                    <a:cubicBezTo>
                      <a:pt x="71" y="65"/>
                      <a:pt x="68" y="69"/>
                      <a:pt x="65" y="73"/>
                    </a:cubicBezTo>
                    <a:cubicBezTo>
                      <a:pt x="66" y="73"/>
                      <a:pt x="66" y="73"/>
                      <a:pt x="66" y="74"/>
                    </a:cubicBezTo>
                    <a:cubicBezTo>
                      <a:pt x="69" y="70"/>
                      <a:pt x="71" y="65"/>
                      <a:pt x="74" y="61"/>
                    </a:cubicBezTo>
                    <a:cubicBezTo>
                      <a:pt x="74" y="61"/>
                      <a:pt x="73" y="61"/>
                      <a:pt x="73" y="61"/>
                    </a:cubicBezTo>
                    <a:moveTo>
                      <a:pt x="86" y="51"/>
                    </a:moveTo>
                    <a:cubicBezTo>
                      <a:pt x="82" y="58"/>
                      <a:pt x="82" y="58"/>
                      <a:pt x="82" y="58"/>
                    </a:cubicBezTo>
                    <a:cubicBezTo>
                      <a:pt x="83" y="58"/>
                      <a:pt x="83" y="59"/>
                      <a:pt x="84" y="59"/>
                    </a:cubicBezTo>
                    <a:cubicBezTo>
                      <a:pt x="85" y="57"/>
                      <a:pt x="87" y="54"/>
                      <a:pt x="88" y="52"/>
                    </a:cubicBezTo>
                    <a:cubicBezTo>
                      <a:pt x="88" y="52"/>
                      <a:pt x="87" y="51"/>
                      <a:pt x="86" y="51"/>
                    </a:cubicBezTo>
                    <a:moveTo>
                      <a:pt x="82" y="49"/>
                    </a:moveTo>
                    <a:cubicBezTo>
                      <a:pt x="81" y="51"/>
                      <a:pt x="79" y="53"/>
                      <a:pt x="78" y="5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0" y="54"/>
                      <a:pt x="81" y="51"/>
                      <a:pt x="83" y="49"/>
                    </a:cubicBezTo>
                    <a:cubicBezTo>
                      <a:pt x="83" y="49"/>
                      <a:pt x="82" y="49"/>
                      <a:pt x="82" y="49"/>
                    </a:cubicBezTo>
                    <a:moveTo>
                      <a:pt x="88" y="48"/>
                    </a:moveTo>
                    <a:cubicBezTo>
                      <a:pt x="87" y="49"/>
                      <a:pt x="87" y="49"/>
                      <a:pt x="87" y="49"/>
                    </a:cubicBezTo>
                    <a:cubicBezTo>
                      <a:pt x="89" y="50"/>
                      <a:pt x="89" y="50"/>
                      <a:pt x="89" y="50"/>
                    </a:cubicBezTo>
                    <a:cubicBezTo>
                      <a:pt x="90" y="50"/>
                      <a:pt x="90" y="49"/>
                      <a:pt x="90" y="49"/>
                    </a:cubicBezTo>
                    <a:cubicBezTo>
                      <a:pt x="89" y="49"/>
                      <a:pt x="89" y="48"/>
                      <a:pt x="88" y="48"/>
                    </a:cubicBezTo>
                    <a:moveTo>
                      <a:pt x="81" y="48"/>
                    </a:moveTo>
                    <a:cubicBezTo>
                      <a:pt x="80" y="50"/>
                      <a:pt x="78" y="53"/>
                      <a:pt x="77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9" y="53"/>
                      <a:pt x="80" y="51"/>
                      <a:pt x="82" y="48"/>
                    </a:cubicBezTo>
                    <a:cubicBezTo>
                      <a:pt x="82" y="48"/>
                      <a:pt x="81" y="48"/>
                      <a:pt x="81" y="48"/>
                    </a:cubicBezTo>
                    <a:moveTo>
                      <a:pt x="84" y="45"/>
                    </a:moveTo>
                    <a:cubicBezTo>
                      <a:pt x="84" y="46"/>
                      <a:pt x="84" y="46"/>
                      <a:pt x="83" y="47"/>
                    </a:cubicBezTo>
                    <a:cubicBezTo>
                      <a:pt x="84" y="47"/>
                      <a:pt x="84" y="47"/>
                      <a:pt x="84" y="47"/>
                    </a:cubicBezTo>
                    <a:cubicBezTo>
                      <a:pt x="84" y="47"/>
                      <a:pt x="84" y="46"/>
                      <a:pt x="85" y="46"/>
                    </a:cubicBezTo>
                    <a:cubicBezTo>
                      <a:pt x="84" y="46"/>
                      <a:pt x="84" y="46"/>
                      <a:pt x="84" y="45"/>
                    </a:cubicBezTo>
                    <a:moveTo>
                      <a:pt x="83" y="45"/>
                    </a:moveTo>
                    <a:cubicBezTo>
                      <a:pt x="83" y="45"/>
                      <a:pt x="82" y="46"/>
                      <a:pt x="82" y="46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3" y="46"/>
                      <a:pt x="83" y="46"/>
                      <a:pt x="84" y="45"/>
                    </a:cubicBezTo>
                    <a:cubicBezTo>
                      <a:pt x="83" y="45"/>
                      <a:pt x="83" y="45"/>
                      <a:pt x="83" y="45"/>
                    </a:cubicBezTo>
                    <a:moveTo>
                      <a:pt x="91" y="43"/>
                    </a:moveTo>
                    <a:cubicBezTo>
                      <a:pt x="89" y="46"/>
                      <a:pt x="89" y="46"/>
                      <a:pt x="89" y="46"/>
                    </a:cubicBezTo>
                    <a:cubicBezTo>
                      <a:pt x="90" y="46"/>
                      <a:pt x="91" y="46"/>
                      <a:pt x="91" y="47"/>
                    </a:cubicBezTo>
                    <a:cubicBezTo>
                      <a:pt x="92" y="46"/>
                      <a:pt x="93" y="45"/>
                      <a:pt x="93" y="44"/>
                    </a:cubicBezTo>
                    <a:cubicBezTo>
                      <a:pt x="92" y="44"/>
                      <a:pt x="92" y="43"/>
                      <a:pt x="91" y="43"/>
                    </a:cubicBezTo>
                    <a:moveTo>
                      <a:pt x="87" y="41"/>
                    </a:moveTo>
                    <a:cubicBezTo>
                      <a:pt x="86" y="41"/>
                      <a:pt x="86" y="42"/>
                      <a:pt x="85" y="43"/>
                    </a:cubicBezTo>
                    <a:cubicBezTo>
                      <a:pt x="86" y="43"/>
                      <a:pt x="86" y="43"/>
                      <a:pt x="86" y="44"/>
                    </a:cubicBezTo>
                    <a:cubicBezTo>
                      <a:pt x="86" y="43"/>
                      <a:pt x="87" y="42"/>
                      <a:pt x="88" y="41"/>
                    </a:cubicBezTo>
                    <a:cubicBezTo>
                      <a:pt x="87" y="41"/>
                      <a:pt x="87" y="41"/>
                      <a:pt x="87" y="41"/>
                    </a:cubicBezTo>
                    <a:moveTo>
                      <a:pt x="93" y="40"/>
                    </a:moveTo>
                    <a:cubicBezTo>
                      <a:pt x="92" y="41"/>
                      <a:pt x="92" y="41"/>
                      <a:pt x="92" y="41"/>
                    </a:cubicBezTo>
                    <a:cubicBezTo>
                      <a:pt x="93" y="41"/>
                      <a:pt x="94" y="42"/>
                      <a:pt x="94" y="42"/>
                    </a:cubicBezTo>
                    <a:cubicBezTo>
                      <a:pt x="94" y="42"/>
                      <a:pt x="95" y="42"/>
                      <a:pt x="95" y="41"/>
                    </a:cubicBezTo>
                    <a:cubicBezTo>
                      <a:pt x="94" y="41"/>
                      <a:pt x="93" y="41"/>
                      <a:pt x="93" y="40"/>
                    </a:cubicBezTo>
                    <a:moveTo>
                      <a:pt x="86" y="40"/>
                    </a:moveTo>
                    <a:cubicBezTo>
                      <a:pt x="85" y="41"/>
                      <a:pt x="85" y="42"/>
                      <a:pt x="84" y="43"/>
                    </a:cubicBezTo>
                    <a:cubicBezTo>
                      <a:pt x="84" y="43"/>
                      <a:pt x="85" y="43"/>
                      <a:pt x="85" y="43"/>
                    </a:cubicBezTo>
                    <a:cubicBezTo>
                      <a:pt x="86" y="42"/>
                      <a:pt x="86" y="41"/>
                      <a:pt x="87" y="40"/>
                    </a:cubicBezTo>
                    <a:cubicBezTo>
                      <a:pt x="87" y="40"/>
                      <a:pt x="87" y="40"/>
                      <a:pt x="87" y="40"/>
                    </a:cubicBezTo>
                    <a:cubicBezTo>
                      <a:pt x="86" y="40"/>
                      <a:pt x="86" y="40"/>
                      <a:pt x="86" y="40"/>
                    </a:cubicBezTo>
                    <a:moveTo>
                      <a:pt x="89" y="38"/>
                    </a:moveTo>
                    <a:cubicBezTo>
                      <a:pt x="88" y="38"/>
                      <a:pt x="88" y="38"/>
                      <a:pt x="88" y="39"/>
                    </a:cubicBezTo>
                    <a:cubicBezTo>
                      <a:pt x="88" y="39"/>
                      <a:pt x="89" y="39"/>
                      <a:pt x="89" y="39"/>
                    </a:cubicBezTo>
                    <a:cubicBezTo>
                      <a:pt x="89" y="39"/>
                      <a:pt x="89" y="38"/>
                      <a:pt x="89" y="38"/>
                    </a:cubicBezTo>
                    <a:cubicBezTo>
                      <a:pt x="89" y="38"/>
                      <a:pt x="89" y="38"/>
                      <a:pt x="89" y="38"/>
                    </a:cubicBezTo>
                    <a:moveTo>
                      <a:pt x="87" y="37"/>
                    </a:moveTo>
                    <a:cubicBezTo>
                      <a:pt x="87" y="37"/>
                      <a:pt x="87" y="38"/>
                      <a:pt x="87" y="38"/>
                    </a:cubicBezTo>
                    <a:cubicBezTo>
                      <a:pt x="87" y="38"/>
                      <a:pt x="88" y="38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8"/>
                      <a:pt x="88" y="37"/>
                      <a:pt x="87" y="37"/>
                    </a:cubicBezTo>
                    <a:moveTo>
                      <a:pt x="96" y="36"/>
                    </a:moveTo>
                    <a:cubicBezTo>
                      <a:pt x="95" y="37"/>
                      <a:pt x="95" y="37"/>
                      <a:pt x="95" y="37"/>
                    </a:cubicBezTo>
                    <a:cubicBezTo>
                      <a:pt x="96" y="37"/>
                      <a:pt x="96" y="37"/>
                      <a:pt x="97" y="38"/>
                    </a:cubicBezTo>
                    <a:cubicBezTo>
                      <a:pt x="97" y="37"/>
                      <a:pt x="97" y="37"/>
                      <a:pt x="98" y="37"/>
                    </a:cubicBezTo>
                    <a:cubicBezTo>
                      <a:pt x="97" y="37"/>
                      <a:pt x="96" y="36"/>
                      <a:pt x="96" y="36"/>
                    </a:cubicBezTo>
                    <a:moveTo>
                      <a:pt x="96" y="35"/>
                    </a:moveTo>
                    <a:cubicBezTo>
                      <a:pt x="96" y="36"/>
                      <a:pt x="96" y="36"/>
                      <a:pt x="96" y="36"/>
                    </a:cubicBezTo>
                    <a:cubicBezTo>
                      <a:pt x="96" y="36"/>
                      <a:pt x="97" y="36"/>
                      <a:pt x="98" y="37"/>
                    </a:cubicBezTo>
                    <a:cubicBezTo>
                      <a:pt x="98" y="37"/>
                      <a:pt x="98" y="37"/>
                      <a:pt x="98" y="36"/>
                    </a:cubicBezTo>
                    <a:cubicBezTo>
                      <a:pt x="97" y="36"/>
                      <a:pt x="97" y="36"/>
                      <a:pt x="96" y="35"/>
                    </a:cubicBezTo>
                    <a:moveTo>
                      <a:pt x="91" y="33"/>
                    </a:moveTo>
                    <a:cubicBezTo>
                      <a:pt x="91" y="34"/>
                      <a:pt x="91" y="34"/>
                      <a:pt x="91" y="34"/>
                    </a:cubicBezTo>
                    <a:cubicBezTo>
                      <a:pt x="91" y="34"/>
                      <a:pt x="91" y="34"/>
                      <a:pt x="91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2" y="34"/>
                      <a:pt x="92" y="33"/>
                      <a:pt x="91" y="33"/>
                    </a:cubicBezTo>
                    <a:moveTo>
                      <a:pt x="92" y="33"/>
                    </a:moveTo>
                    <a:cubicBezTo>
                      <a:pt x="92" y="33"/>
                      <a:pt x="92" y="33"/>
                      <a:pt x="92" y="33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92" y="33"/>
                      <a:pt x="92" y="33"/>
                      <a:pt x="92" y="33"/>
                    </a:cubicBezTo>
                    <a:moveTo>
                      <a:pt x="90" y="33"/>
                    </a:moveTo>
                    <a:cubicBezTo>
                      <a:pt x="90" y="33"/>
                      <a:pt x="90" y="33"/>
                      <a:pt x="90" y="33"/>
                    </a:cubicBezTo>
                    <a:cubicBezTo>
                      <a:pt x="90" y="34"/>
                      <a:pt x="90" y="34"/>
                      <a:pt x="91" y="34"/>
                    </a:cubicBezTo>
                    <a:cubicBezTo>
                      <a:pt x="91" y="34"/>
                      <a:pt x="91" y="33"/>
                      <a:pt x="91" y="33"/>
                    </a:cubicBezTo>
                    <a:cubicBezTo>
                      <a:pt x="91" y="33"/>
                      <a:pt x="91" y="33"/>
                      <a:pt x="90" y="33"/>
                    </a:cubicBezTo>
                    <a:moveTo>
                      <a:pt x="98" y="32"/>
                    </a:moveTo>
                    <a:cubicBezTo>
                      <a:pt x="97" y="34"/>
                      <a:pt x="97" y="34"/>
                      <a:pt x="97" y="34"/>
                    </a:cubicBezTo>
                    <a:cubicBezTo>
                      <a:pt x="98" y="34"/>
                      <a:pt x="98" y="34"/>
                      <a:pt x="99" y="35"/>
                    </a:cubicBezTo>
                    <a:cubicBezTo>
                      <a:pt x="99" y="34"/>
                      <a:pt x="99" y="34"/>
                      <a:pt x="100" y="33"/>
                    </a:cubicBezTo>
                    <a:cubicBezTo>
                      <a:pt x="99" y="33"/>
                      <a:pt x="99" y="33"/>
                      <a:pt x="98" y="32"/>
                    </a:cubicBezTo>
                    <a:moveTo>
                      <a:pt x="91" y="32"/>
                    </a:moveTo>
                    <a:cubicBezTo>
                      <a:pt x="90" y="32"/>
                      <a:pt x="90" y="32"/>
                      <a:pt x="90" y="32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32"/>
                      <a:pt x="91" y="32"/>
                      <a:pt x="91" y="32"/>
                    </a:cubicBezTo>
                    <a:moveTo>
                      <a:pt x="99" y="30"/>
                    </a:moveTo>
                    <a:cubicBezTo>
                      <a:pt x="98" y="32"/>
                      <a:pt x="98" y="32"/>
                      <a:pt x="98" y="32"/>
                    </a:cubicBezTo>
                    <a:cubicBezTo>
                      <a:pt x="99" y="32"/>
                      <a:pt x="99" y="33"/>
                      <a:pt x="100" y="33"/>
                    </a:cubicBezTo>
                    <a:cubicBezTo>
                      <a:pt x="100" y="32"/>
                      <a:pt x="101" y="32"/>
                      <a:pt x="101" y="31"/>
                    </a:cubicBezTo>
                    <a:cubicBezTo>
                      <a:pt x="101" y="31"/>
                      <a:pt x="100" y="30"/>
                      <a:pt x="99" y="30"/>
                    </a:cubicBezTo>
                    <a:moveTo>
                      <a:pt x="94" y="30"/>
                    </a:moveTo>
                    <a:cubicBezTo>
                      <a:pt x="93" y="30"/>
                      <a:pt x="93" y="31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4" y="31"/>
                      <a:pt x="94" y="31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moveTo>
                      <a:pt x="92" y="29"/>
                    </a:moveTo>
                    <a:cubicBezTo>
                      <a:pt x="92" y="30"/>
                      <a:pt x="92" y="30"/>
                      <a:pt x="92" y="30"/>
                    </a:cubicBezTo>
                    <a:cubicBezTo>
                      <a:pt x="92" y="31"/>
                      <a:pt x="92" y="31"/>
                      <a:pt x="92" y="31"/>
                    </a:cubicBezTo>
                    <a:cubicBezTo>
                      <a:pt x="93" y="31"/>
                      <a:pt x="93" y="30"/>
                      <a:pt x="93" y="30"/>
                    </a:cubicBezTo>
                    <a:cubicBezTo>
                      <a:pt x="93" y="29"/>
                      <a:pt x="93" y="29"/>
                      <a:pt x="92" y="29"/>
                    </a:cubicBezTo>
                    <a:moveTo>
                      <a:pt x="95" y="27"/>
                    </a:moveTo>
                    <a:cubicBezTo>
                      <a:pt x="95" y="28"/>
                      <a:pt x="94" y="29"/>
                      <a:pt x="94" y="29"/>
                    </a:cubicBezTo>
                    <a:cubicBezTo>
                      <a:pt x="94" y="29"/>
                      <a:pt x="94" y="29"/>
                      <a:pt x="94" y="30"/>
                    </a:cubicBezTo>
                    <a:cubicBezTo>
                      <a:pt x="95" y="29"/>
                      <a:pt x="95" y="28"/>
                      <a:pt x="96" y="27"/>
                    </a:cubicBezTo>
                    <a:cubicBezTo>
                      <a:pt x="95" y="27"/>
                      <a:pt x="95" y="27"/>
                      <a:pt x="95" y="27"/>
                    </a:cubicBezTo>
                    <a:moveTo>
                      <a:pt x="94" y="26"/>
                    </a:moveTo>
                    <a:cubicBezTo>
                      <a:pt x="94" y="27"/>
                      <a:pt x="93" y="28"/>
                      <a:pt x="93" y="29"/>
                    </a:cubicBezTo>
                    <a:cubicBezTo>
                      <a:pt x="93" y="29"/>
                      <a:pt x="93" y="29"/>
                      <a:pt x="94" y="29"/>
                    </a:cubicBezTo>
                    <a:cubicBezTo>
                      <a:pt x="94" y="28"/>
                      <a:pt x="94" y="28"/>
                      <a:pt x="95" y="27"/>
                    </a:cubicBezTo>
                    <a:cubicBezTo>
                      <a:pt x="95" y="27"/>
                      <a:pt x="94" y="27"/>
                      <a:pt x="94" y="26"/>
                    </a:cubicBezTo>
                    <a:moveTo>
                      <a:pt x="108" y="16"/>
                    </a:moveTo>
                    <a:cubicBezTo>
                      <a:pt x="106" y="19"/>
                      <a:pt x="106" y="19"/>
                      <a:pt x="106" y="19"/>
                    </a:cubicBezTo>
                    <a:cubicBezTo>
                      <a:pt x="107" y="19"/>
                      <a:pt x="107" y="20"/>
                      <a:pt x="108" y="20"/>
                    </a:cubicBezTo>
                    <a:cubicBezTo>
                      <a:pt x="109" y="19"/>
                      <a:pt x="109" y="18"/>
                      <a:pt x="110" y="17"/>
                    </a:cubicBezTo>
                    <a:cubicBezTo>
                      <a:pt x="109" y="17"/>
                      <a:pt x="108" y="17"/>
                      <a:pt x="108" y="16"/>
                    </a:cubicBezTo>
                    <a:moveTo>
                      <a:pt x="103" y="13"/>
                    </a:moveTo>
                    <a:cubicBezTo>
                      <a:pt x="103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7"/>
                    </a:cubicBezTo>
                    <a:cubicBezTo>
                      <a:pt x="103" y="16"/>
                      <a:pt x="103" y="15"/>
                      <a:pt x="104" y="14"/>
                    </a:cubicBezTo>
                    <a:cubicBezTo>
                      <a:pt x="104" y="14"/>
                      <a:pt x="104" y="14"/>
                      <a:pt x="103" y="13"/>
                    </a:cubicBezTo>
                    <a:moveTo>
                      <a:pt x="102" y="13"/>
                    </a:moveTo>
                    <a:cubicBezTo>
                      <a:pt x="102" y="14"/>
                      <a:pt x="101" y="15"/>
                      <a:pt x="101" y="16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2" y="15"/>
                      <a:pt x="103" y="14"/>
                      <a:pt x="103" y="13"/>
                    </a:cubicBezTo>
                    <a:cubicBezTo>
                      <a:pt x="103" y="13"/>
                      <a:pt x="103" y="13"/>
                      <a:pt x="102" y="13"/>
                    </a:cubicBezTo>
                    <a:moveTo>
                      <a:pt x="115" y="5"/>
                    </a:move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5" y="8"/>
                      <a:pt x="115" y="8"/>
                    </a:cubicBezTo>
                    <a:cubicBezTo>
                      <a:pt x="116" y="7"/>
                      <a:pt x="116" y="7"/>
                      <a:pt x="116" y="6"/>
                    </a:cubicBezTo>
                    <a:cubicBezTo>
                      <a:pt x="116" y="6"/>
                      <a:pt x="115" y="6"/>
                      <a:pt x="115" y="5"/>
                    </a:cubicBezTo>
                    <a:moveTo>
                      <a:pt x="116" y="4"/>
                    </a:moveTo>
                    <a:cubicBezTo>
                      <a:pt x="115" y="4"/>
                      <a:pt x="115" y="4"/>
                      <a:pt x="115" y="4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7" y="4"/>
                      <a:pt x="116" y="4"/>
                      <a:pt x="116" y="4"/>
                    </a:cubicBezTo>
                    <a:moveTo>
                      <a:pt x="110" y="3"/>
                    </a:moveTo>
                    <a:cubicBezTo>
                      <a:pt x="110" y="3"/>
                      <a:pt x="109" y="4"/>
                      <a:pt x="109" y="4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10" y="4"/>
                      <a:pt x="110" y="3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moveTo>
                      <a:pt x="109" y="2"/>
                    </a:moveTo>
                    <a:cubicBezTo>
                      <a:pt x="109" y="3"/>
                      <a:pt x="108" y="3"/>
                      <a:pt x="108" y="4"/>
                    </a:cubicBezTo>
                    <a:cubicBezTo>
                      <a:pt x="108" y="4"/>
                      <a:pt x="108" y="4"/>
                      <a:pt x="109" y="4"/>
                    </a:cubicBezTo>
                    <a:cubicBezTo>
                      <a:pt x="109" y="4"/>
                      <a:pt x="109" y="3"/>
                      <a:pt x="110" y="2"/>
                    </a:cubicBezTo>
                    <a:cubicBezTo>
                      <a:pt x="109" y="2"/>
                      <a:pt x="109" y="2"/>
                      <a:pt x="109" y="2"/>
                    </a:cubicBezTo>
                    <a:moveTo>
                      <a:pt x="111" y="1"/>
                    </a:moveTo>
                    <a:cubicBezTo>
                      <a:pt x="111" y="1"/>
                      <a:pt x="111" y="1"/>
                      <a:pt x="111" y="1"/>
                    </a:cubicBezTo>
                    <a:cubicBezTo>
                      <a:pt x="111" y="2"/>
                      <a:pt x="111" y="2"/>
                      <a:pt x="111" y="2"/>
                    </a:cubicBezTo>
                    <a:cubicBezTo>
                      <a:pt x="111" y="1"/>
                      <a:pt x="111" y="1"/>
                      <a:pt x="111" y="1"/>
                    </a:cubicBezTo>
                    <a:cubicBezTo>
                      <a:pt x="111" y="1"/>
                      <a:pt x="111" y="1"/>
                      <a:pt x="111" y="1"/>
                    </a:cubicBezTo>
                    <a:moveTo>
                      <a:pt x="110" y="0"/>
                    </a:moveTo>
                    <a:cubicBezTo>
                      <a:pt x="110" y="0"/>
                      <a:pt x="110" y="1"/>
                      <a:pt x="110" y="1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10" y="1"/>
                      <a:pt x="111" y="1"/>
                      <a:pt x="111" y="1"/>
                    </a:cubicBezTo>
                    <a:cubicBezTo>
                      <a:pt x="110" y="0"/>
                      <a:pt x="110" y="0"/>
                      <a:pt x="1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8" name="Freeform 9574"/>
              <p:cNvSpPr>
                <a:spLocks noEditPoints="1"/>
              </p:cNvSpPr>
              <p:nvPr/>
            </p:nvSpPr>
            <p:spPr bwMode="auto">
              <a:xfrm>
                <a:off x="-748" y="3252"/>
                <a:ext cx="359" cy="578"/>
              </a:xfrm>
              <a:custGeom>
                <a:avLst/>
                <a:gdLst>
                  <a:gd name="T0" fmla="*/ 3 w 152"/>
                  <a:gd name="T1" fmla="*/ 244 h 245"/>
                  <a:gd name="T2" fmla="*/ 2 w 152"/>
                  <a:gd name="T3" fmla="*/ 236 h 245"/>
                  <a:gd name="T4" fmla="*/ 7 w 152"/>
                  <a:gd name="T5" fmla="*/ 232 h 245"/>
                  <a:gd name="T6" fmla="*/ 10 w 152"/>
                  <a:gd name="T7" fmla="*/ 226 h 245"/>
                  <a:gd name="T8" fmla="*/ 11 w 152"/>
                  <a:gd name="T9" fmla="*/ 225 h 245"/>
                  <a:gd name="T10" fmla="*/ 12 w 152"/>
                  <a:gd name="T11" fmla="*/ 218 h 245"/>
                  <a:gd name="T12" fmla="*/ 21 w 152"/>
                  <a:gd name="T13" fmla="*/ 215 h 245"/>
                  <a:gd name="T14" fmla="*/ 17 w 152"/>
                  <a:gd name="T15" fmla="*/ 213 h 245"/>
                  <a:gd name="T16" fmla="*/ 24 w 152"/>
                  <a:gd name="T17" fmla="*/ 211 h 245"/>
                  <a:gd name="T18" fmla="*/ 25 w 152"/>
                  <a:gd name="T19" fmla="*/ 209 h 245"/>
                  <a:gd name="T20" fmla="*/ 20 w 152"/>
                  <a:gd name="T21" fmla="*/ 207 h 245"/>
                  <a:gd name="T22" fmla="*/ 19 w 152"/>
                  <a:gd name="T23" fmla="*/ 203 h 245"/>
                  <a:gd name="T24" fmla="*/ 35 w 152"/>
                  <a:gd name="T25" fmla="*/ 199 h 245"/>
                  <a:gd name="T26" fmla="*/ 30 w 152"/>
                  <a:gd name="T27" fmla="*/ 185 h 245"/>
                  <a:gd name="T28" fmla="*/ 40 w 152"/>
                  <a:gd name="T29" fmla="*/ 173 h 245"/>
                  <a:gd name="T30" fmla="*/ 55 w 152"/>
                  <a:gd name="T31" fmla="*/ 162 h 245"/>
                  <a:gd name="T32" fmla="*/ 58 w 152"/>
                  <a:gd name="T33" fmla="*/ 162 h 245"/>
                  <a:gd name="T34" fmla="*/ 58 w 152"/>
                  <a:gd name="T35" fmla="*/ 157 h 245"/>
                  <a:gd name="T36" fmla="*/ 49 w 152"/>
                  <a:gd name="T37" fmla="*/ 157 h 245"/>
                  <a:gd name="T38" fmla="*/ 47 w 152"/>
                  <a:gd name="T39" fmla="*/ 155 h 245"/>
                  <a:gd name="T40" fmla="*/ 49 w 152"/>
                  <a:gd name="T41" fmla="*/ 152 h 245"/>
                  <a:gd name="T42" fmla="*/ 53 w 152"/>
                  <a:gd name="T43" fmla="*/ 150 h 245"/>
                  <a:gd name="T44" fmla="*/ 55 w 152"/>
                  <a:gd name="T45" fmla="*/ 146 h 245"/>
                  <a:gd name="T46" fmla="*/ 56 w 152"/>
                  <a:gd name="T47" fmla="*/ 145 h 245"/>
                  <a:gd name="T48" fmla="*/ 70 w 152"/>
                  <a:gd name="T49" fmla="*/ 138 h 245"/>
                  <a:gd name="T50" fmla="*/ 61 w 152"/>
                  <a:gd name="T51" fmla="*/ 132 h 245"/>
                  <a:gd name="T52" fmla="*/ 66 w 152"/>
                  <a:gd name="T53" fmla="*/ 128 h 245"/>
                  <a:gd name="T54" fmla="*/ 67 w 152"/>
                  <a:gd name="T55" fmla="*/ 121 h 245"/>
                  <a:gd name="T56" fmla="*/ 87 w 152"/>
                  <a:gd name="T57" fmla="*/ 112 h 245"/>
                  <a:gd name="T58" fmla="*/ 84 w 152"/>
                  <a:gd name="T59" fmla="*/ 94 h 245"/>
                  <a:gd name="T60" fmla="*/ 106 w 152"/>
                  <a:gd name="T61" fmla="*/ 82 h 245"/>
                  <a:gd name="T62" fmla="*/ 95 w 152"/>
                  <a:gd name="T63" fmla="*/ 78 h 245"/>
                  <a:gd name="T64" fmla="*/ 100 w 152"/>
                  <a:gd name="T65" fmla="*/ 72 h 245"/>
                  <a:gd name="T66" fmla="*/ 101 w 152"/>
                  <a:gd name="T67" fmla="*/ 65 h 245"/>
                  <a:gd name="T68" fmla="*/ 103 w 152"/>
                  <a:gd name="T69" fmla="*/ 64 h 245"/>
                  <a:gd name="T70" fmla="*/ 103 w 152"/>
                  <a:gd name="T71" fmla="*/ 62 h 245"/>
                  <a:gd name="T72" fmla="*/ 117 w 152"/>
                  <a:gd name="T73" fmla="*/ 64 h 245"/>
                  <a:gd name="T74" fmla="*/ 122 w 152"/>
                  <a:gd name="T75" fmla="*/ 55 h 245"/>
                  <a:gd name="T76" fmla="*/ 125 w 152"/>
                  <a:gd name="T77" fmla="*/ 53 h 245"/>
                  <a:gd name="T78" fmla="*/ 112 w 152"/>
                  <a:gd name="T79" fmla="*/ 49 h 245"/>
                  <a:gd name="T80" fmla="*/ 129 w 152"/>
                  <a:gd name="T81" fmla="*/ 47 h 245"/>
                  <a:gd name="T82" fmla="*/ 114 w 152"/>
                  <a:gd name="T83" fmla="*/ 45 h 245"/>
                  <a:gd name="T84" fmla="*/ 114 w 152"/>
                  <a:gd name="T85" fmla="*/ 44 h 245"/>
                  <a:gd name="T86" fmla="*/ 132 w 152"/>
                  <a:gd name="T87" fmla="*/ 41 h 245"/>
                  <a:gd name="T88" fmla="*/ 117 w 152"/>
                  <a:gd name="T89" fmla="*/ 40 h 245"/>
                  <a:gd name="T90" fmla="*/ 133 w 152"/>
                  <a:gd name="T91" fmla="*/ 39 h 245"/>
                  <a:gd name="T92" fmla="*/ 117 w 152"/>
                  <a:gd name="T93" fmla="*/ 39 h 245"/>
                  <a:gd name="T94" fmla="*/ 121 w 152"/>
                  <a:gd name="T95" fmla="*/ 34 h 245"/>
                  <a:gd name="T96" fmla="*/ 122 w 152"/>
                  <a:gd name="T97" fmla="*/ 34 h 245"/>
                  <a:gd name="T98" fmla="*/ 122 w 152"/>
                  <a:gd name="T99" fmla="*/ 30 h 245"/>
                  <a:gd name="T100" fmla="*/ 140 w 152"/>
                  <a:gd name="T101" fmla="*/ 29 h 245"/>
                  <a:gd name="T102" fmla="*/ 124 w 152"/>
                  <a:gd name="T103" fmla="*/ 27 h 245"/>
                  <a:gd name="T104" fmla="*/ 144 w 152"/>
                  <a:gd name="T105" fmla="*/ 21 h 245"/>
                  <a:gd name="T106" fmla="*/ 145 w 152"/>
                  <a:gd name="T107" fmla="*/ 20 h 245"/>
                  <a:gd name="T108" fmla="*/ 124 w 152"/>
                  <a:gd name="T109" fmla="*/ 27 h 245"/>
                  <a:gd name="T110" fmla="*/ 131 w 152"/>
                  <a:gd name="T111" fmla="*/ 14 h 245"/>
                  <a:gd name="T112" fmla="*/ 146 w 152"/>
                  <a:gd name="T113" fmla="*/ 18 h 245"/>
                  <a:gd name="T114" fmla="*/ 133 w 152"/>
                  <a:gd name="T115" fmla="*/ 11 h 245"/>
                  <a:gd name="T116" fmla="*/ 152 w 152"/>
                  <a:gd name="T117" fmla="*/ 9 h 245"/>
                  <a:gd name="T118" fmla="*/ 138 w 152"/>
                  <a:gd name="T119" fmla="*/ 5 h 245"/>
                  <a:gd name="T120" fmla="*/ 140 w 152"/>
                  <a:gd name="T121" fmla="*/ 4 h 245"/>
                  <a:gd name="T122" fmla="*/ 138 w 152"/>
                  <a:gd name="T123" fmla="*/ 3 h 245"/>
                  <a:gd name="T124" fmla="*/ 140 w 152"/>
                  <a:gd name="T125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2" h="245">
                    <a:moveTo>
                      <a:pt x="2" y="244"/>
                    </a:moveTo>
                    <a:cubicBezTo>
                      <a:pt x="2" y="244"/>
                      <a:pt x="2" y="245"/>
                      <a:pt x="2" y="245"/>
                    </a:cubicBezTo>
                    <a:cubicBezTo>
                      <a:pt x="2" y="245"/>
                      <a:pt x="2" y="245"/>
                      <a:pt x="2" y="245"/>
                    </a:cubicBezTo>
                    <a:cubicBezTo>
                      <a:pt x="3" y="245"/>
                      <a:pt x="3" y="245"/>
                      <a:pt x="3" y="245"/>
                    </a:cubicBezTo>
                    <a:cubicBezTo>
                      <a:pt x="3" y="245"/>
                      <a:pt x="3" y="245"/>
                      <a:pt x="3" y="245"/>
                    </a:cubicBezTo>
                    <a:cubicBezTo>
                      <a:pt x="2" y="244"/>
                      <a:pt x="2" y="244"/>
                      <a:pt x="2" y="244"/>
                    </a:cubicBezTo>
                    <a:moveTo>
                      <a:pt x="2" y="236"/>
                    </a:moveTo>
                    <a:cubicBezTo>
                      <a:pt x="2" y="237"/>
                      <a:pt x="2" y="237"/>
                      <a:pt x="2" y="237"/>
                    </a:cubicBezTo>
                    <a:cubicBezTo>
                      <a:pt x="1" y="239"/>
                      <a:pt x="1" y="240"/>
                      <a:pt x="1" y="241"/>
                    </a:cubicBezTo>
                    <a:cubicBezTo>
                      <a:pt x="0" y="242"/>
                      <a:pt x="1" y="245"/>
                      <a:pt x="2" y="245"/>
                    </a:cubicBezTo>
                    <a:cubicBezTo>
                      <a:pt x="2" y="244"/>
                      <a:pt x="2" y="244"/>
                      <a:pt x="2" y="243"/>
                    </a:cubicBezTo>
                    <a:cubicBezTo>
                      <a:pt x="2" y="243"/>
                      <a:pt x="2" y="243"/>
                      <a:pt x="2" y="243"/>
                    </a:cubicBezTo>
                    <a:cubicBezTo>
                      <a:pt x="3" y="244"/>
                      <a:pt x="3" y="244"/>
                      <a:pt x="3" y="244"/>
                    </a:cubicBezTo>
                    <a:cubicBezTo>
                      <a:pt x="4" y="245"/>
                      <a:pt x="4" y="245"/>
                      <a:pt x="4" y="245"/>
                    </a:cubicBezTo>
                    <a:cubicBezTo>
                      <a:pt x="6" y="244"/>
                      <a:pt x="6" y="243"/>
                      <a:pt x="6" y="243"/>
                    </a:cubicBezTo>
                    <a:cubicBezTo>
                      <a:pt x="8" y="239"/>
                      <a:pt x="8" y="239"/>
                      <a:pt x="8" y="239"/>
                    </a:cubicBezTo>
                    <a:cubicBezTo>
                      <a:pt x="8" y="239"/>
                      <a:pt x="7" y="238"/>
                      <a:pt x="6" y="238"/>
                    </a:cubicBezTo>
                    <a:cubicBezTo>
                      <a:pt x="6" y="238"/>
                      <a:pt x="5" y="239"/>
                      <a:pt x="5" y="239"/>
                    </a:cubicBezTo>
                    <a:cubicBezTo>
                      <a:pt x="5" y="240"/>
                      <a:pt x="4" y="240"/>
                      <a:pt x="4" y="241"/>
                    </a:cubicBezTo>
                    <a:cubicBezTo>
                      <a:pt x="4" y="241"/>
                      <a:pt x="4" y="242"/>
                      <a:pt x="3" y="242"/>
                    </a:cubicBezTo>
                    <a:cubicBezTo>
                      <a:pt x="3" y="242"/>
                      <a:pt x="3" y="242"/>
                      <a:pt x="3" y="242"/>
                    </a:cubicBezTo>
                    <a:cubicBezTo>
                      <a:pt x="3" y="242"/>
                      <a:pt x="3" y="242"/>
                      <a:pt x="3" y="242"/>
                    </a:cubicBezTo>
                    <a:cubicBezTo>
                      <a:pt x="3" y="242"/>
                      <a:pt x="3" y="242"/>
                      <a:pt x="3" y="242"/>
                    </a:cubicBezTo>
                    <a:cubicBezTo>
                      <a:pt x="3" y="241"/>
                      <a:pt x="3" y="241"/>
                      <a:pt x="4" y="240"/>
                    </a:cubicBezTo>
                    <a:cubicBezTo>
                      <a:pt x="4" y="239"/>
                      <a:pt x="5" y="238"/>
                      <a:pt x="5" y="238"/>
                    </a:cubicBezTo>
                    <a:cubicBezTo>
                      <a:pt x="2" y="236"/>
                      <a:pt x="2" y="236"/>
                      <a:pt x="2" y="236"/>
                    </a:cubicBezTo>
                    <a:moveTo>
                      <a:pt x="11" y="231"/>
                    </a:moveTo>
                    <a:cubicBezTo>
                      <a:pt x="9" y="233"/>
                      <a:pt x="8" y="235"/>
                      <a:pt x="6" y="237"/>
                    </a:cubicBezTo>
                    <a:cubicBezTo>
                      <a:pt x="9" y="239"/>
                      <a:pt x="9" y="239"/>
                      <a:pt x="9" y="239"/>
                    </a:cubicBezTo>
                    <a:cubicBezTo>
                      <a:pt x="10" y="237"/>
                      <a:pt x="10" y="237"/>
                      <a:pt x="10" y="237"/>
                    </a:cubicBezTo>
                    <a:cubicBezTo>
                      <a:pt x="11" y="235"/>
                      <a:pt x="12" y="234"/>
                      <a:pt x="13" y="232"/>
                    </a:cubicBezTo>
                    <a:cubicBezTo>
                      <a:pt x="11" y="231"/>
                      <a:pt x="11" y="231"/>
                      <a:pt x="11" y="231"/>
                    </a:cubicBezTo>
                    <a:moveTo>
                      <a:pt x="6" y="228"/>
                    </a:moveTo>
                    <a:cubicBezTo>
                      <a:pt x="5" y="231"/>
                      <a:pt x="4" y="233"/>
                      <a:pt x="3" y="235"/>
                    </a:cubicBezTo>
                    <a:cubicBezTo>
                      <a:pt x="5" y="237"/>
                      <a:pt x="5" y="237"/>
                      <a:pt x="5" y="237"/>
                    </a:cubicBezTo>
                    <a:cubicBezTo>
                      <a:pt x="6" y="236"/>
                      <a:pt x="6" y="236"/>
                      <a:pt x="6" y="236"/>
                    </a:cubicBezTo>
                    <a:cubicBezTo>
                      <a:pt x="7" y="234"/>
                      <a:pt x="8" y="232"/>
                      <a:pt x="9" y="230"/>
                    </a:cubicBezTo>
                    <a:cubicBezTo>
                      <a:pt x="8" y="230"/>
                      <a:pt x="8" y="230"/>
                      <a:pt x="8" y="230"/>
                    </a:cubicBezTo>
                    <a:cubicBezTo>
                      <a:pt x="8" y="231"/>
                      <a:pt x="7" y="232"/>
                      <a:pt x="7" y="232"/>
                    </a:cubicBezTo>
                    <a:cubicBezTo>
                      <a:pt x="7" y="232"/>
                      <a:pt x="8" y="231"/>
                      <a:pt x="8" y="230"/>
                    </a:cubicBezTo>
                    <a:cubicBezTo>
                      <a:pt x="7" y="229"/>
                      <a:pt x="7" y="229"/>
                      <a:pt x="7" y="229"/>
                    </a:cubicBezTo>
                    <a:cubicBezTo>
                      <a:pt x="6" y="228"/>
                      <a:pt x="6" y="228"/>
                      <a:pt x="6" y="228"/>
                    </a:cubicBezTo>
                    <a:moveTo>
                      <a:pt x="13" y="228"/>
                    </a:moveTo>
                    <a:cubicBezTo>
                      <a:pt x="12" y="229"/>
                      <a:pt x="12" y="230"/>
                      <a:pt x="11" y="230"/>
                    </a:cubicBezTo>
                    <a:cubicBezTo>
                      <a:pt x="13" y="232"/>
                      <a:pt x="13" y="232"/>
                      <a:pt x="13" y="232"/>
                    </a:cubicBezTo>
                    <a:cubicBezTo>
                      <a:pt x="14" y="231"/>
                      <a:pt x="15" y="230"/>
                      <a:pt x="15" y="229"/>
                    </a:cubicBezTo>
                    <a:cubicBezTo>
                      <a:pt x="14" y="229"/>
                      <a:pt x="13" y="228"/>
                      <a:pt x="13" y="228"/>
                    </a:cubicBezTo>
                    <a:moveTo>
                      <a:pt x="10" y="226"/>
                    </a:moveTo>
                    <a:cubicBezTo>
                      <a:pt x="9" y="227"/>
                      <a:pt x="9" y="228"/>
                      <a:pt x="9" y="229"/>
                    </a:cubicBezTo>
                    <a:cubicBezTo>
                      <a:pt x="9" y="229"/>
                      <a:pt x="9" y="229"/>
                      <a:pt x="9" y="229"/>
                    </a:cubicBezTo>
                    <a:cubicBezTo>
                      <a:pt x="9" y="228"/>
                      <a:pt x="10" y="227"/>
                      <a:pt x="10" y="227"/>
                    </a:cubicBezTo>
                    <a:cubicBezTo>
                      <a:pt x="10" y="226"/>
                      <a:pt x="10" y="226"/>
                      <a:pt x="10" y="226"/>
                    </a:cubicBezTo>
                    <a:moveTo>
                      <a:pt x="7" y="225"/>
                    </a:moveTo>
                    <a:cubicBezTo>
                      <a:pt x="7" y="226"/>
                      <a:pt x="7" y="227"/>
                      <a:pt x="6" y="228"/>
                    </a:cubicBezTo>
                    <a:cubicBezTo>
                      <a:pt x="7" y="228"/>
                      <a:pt x="7" y="228"/>
                      <a:pt x="7" y="228"/>
                    </a:cubicBezTo>
                    <a:cubicBezTo>
                      <a:pt x="9" y="229"/>
                      <a:pt x="9" y="229"/>
                      <a:pt x="9" y="229"/>
                    </a:cubicBezTo>
                    <a:cubicBezTo>
                      <a:pt x="9" y="228"/>
                      <a:pt x="9" y="227"/>
                      <a:pt x="10" y="226"/>
                    </a:cubicBezTo>
                    <a:cubicBezTo>
                      <a:pt x="7" y="225"/>
                      <a:pt x="7" y="225"/>
                      <a:pt x="7" y="225"/>
                    </a:cubicBezTo>
                    <a:moveTo>
                      <a:pt x="17" y="221"/>
                    </a:moveTo>
                    <a:cubicBezTo>
                      <a:pt x="16" y="223"/>
                      <a:pt x="15" y="225"/>
                      <a:pt x="14" y="227"/>
                    </a:cubicBezTo>
                    <a:cubicBezTo>
                      <a:pt x="16" y="228"/>
                      <a:pt x="16" y="228"/>
                      <a:pt x="16" y="228"/>
                    </a:cubicBezTo>
                    <a:cubicBezTo>
                      <a:pt x="17" y="226"/>
                      <a:pt x="18" y="224"/>
                      <a:pt x="19" y="223"/>
                    </a:cubicBezTo>
                    <a:cubicBezTo>
                      <a:pt x="17" y="221"/>
                      <a:pt x="17" y="221"/>
                      <a:pt x="17" y="221"/>
                    </a:cubicBezTo>
                    <a:moveTo>
                      <a:pt x="14" y="219"/>
                    </a:moveTo>
                    <a:cubicBezTo>
                      <a:pt x="13" y="221"/>
                      <a:pt x="12" y="223"/>
                      <a:pt x="11" y="225"/>
                    </a:cubicBezTo>
                    <a:cubicBezTo>
                      <a:pt x="11" y="225"/>
                      <a:pt x="11" y="225"/>
                      <a:pt x="11" y="225"/>
                    </a:cubicBezTo>
                    <a:cubicBezTo>
                      <a:pt x="12" y="223"/>
                      <a:pt x="13" y="221"/>
                      <a:pt x="14" y="219"/>
                    </a:cubicBezTo>
                    <a:cubicBezTo>
                      <a:pt x="14" y="219"/>
                      <a:pt x="14" y="219"/>
                      <a:pt x="14" y="219"/>
                    </a:cubicBezTo>
                    <a:moveTo>
                      <a:pt x="19" y="218"/>
                    </a:moveTo>
                    <a:cubicBezTo>
                      <a:pt x="19" y="219"/>
                      <a:pt x="18" y="219"/>
                      <a:pt x="18" y="220"/>
                    </a:cubicBezTo>
                    <a:cubicBezTo>
                      <a:pt x="20" y="221"/>
                      <a:pt x="20" y="221"/>
                      <a:pt x="20" y="221"/>
                    </a:cubicBezTo>
                    <a:cubicBezTo>
                      <a:pt x="21" y="221"/>
                      <a:pt x="21" y="220"/>
                      <a:pt x="22" y="219"/>
                    </a:cubicBezTo>
                    <a:cubicBezTo>
                      <a:pt x="21" y="219"/>
                      <a:pt x="20" y="218"/>
                      <a:pt x="19" y="218"/>
                    </a:cubicBezTo>
                    <a:moveTo>
                      <a:pt x="11" y="218"/>
                    </a:moveTo>
                    <a:cubicBezTo>
                      <a:pt x="10" y="220"/>
                      <a:pt x="9" y="222"/>
                      <a:pt x="8" y="224"/>
                    </a:cubicBezTo>
                    <a:cubicBezTo>
                      <a:pt x="11" y="225"/>
                      <a:pt x="11" y="225"/>
                      <a:pt x="11" y="225"/>
                    </a:cubicBezTo>
                    <a:cubicBezTo>
                      <a:pt x="12" y="223"/>
                      <a:pt x="13" y="221"/>
                      <a:pt x="14" y="219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1" y="218"/>
                      <a:pt x="11" y="218"/>
                      <a:pt x="11" y="218"/>
                    </a:cubicBezTo>
                    <a:moveTo>
                      <a:pt x="15" y="216"/>
                    </a:moveTo>
                    <a:cubicBezTo>
                      <a:pt x="15" y="217"/>
                      <a:pt x="15" y="217"/>
                      <a:pt x="14" y="218"/>
                    </a:cubicBezTo>
                    <a:cubicBezTo>
                      <a:pt x="15" y="218"/>
                      <a:pt x="15" y="218"/>
                      <a:pt x="15" y="218"/>
                    </a:cubicBezTo>
                    <a:cubicBezTo>
                      <a:pt x="15" y="217"/>
                      <a:pt x="15" y="217"/>
                      <a:pt x="16" y="216"/>
                    </a:cubicBezTo>
                    <a:cubicBezTo>
                      <a:pt x="16" y="216"/>
                      <a:pt x="16" y="216"/>
                      <a:pt x="16" y="216"/>
                    </a:cubicBezTo>
                    <a:cubicBezTo>
                      <a:pt x="16" y="216"/>
                      <a:pt x="16" y="216"/>
                      <a:pt x="15" y="216"/>
                    </a:cubicBezTo>
                    <a:moveTo>
                      <a:pt x="13" y="215"/>
                    </a:moveTo>
                    <a:cubicBezTo>
                      <a:pt x="13" y="215"/>
                      <a:pt x="12" y="216"/>
                      <a:pt x="12" y="216"/>
                    </a:cubicBezTo>
                    <a:cubicBezTo>
                      <a:pt x="14" y="218"/>
                      <a:pt x="14" y="218"/>
                      <a:pt x="14" y="218"/>
                    </a:cubicBezTo>
                    <a:cubicBezTo>
                      <a:pt x="15" y="217"/>
                      <a:pt x="15" y="217"/>
                      <a:pt x="15" y="216"/>
                    </a:cubicBezTo>
                    <a:cubicBezTo>
                      <a:pt x="15" y="216"/>
                      <a:pt x="14" y="215"/>
                      <a:pt x="13" y="215"/>
                    </a:cubicBezTo>
                    <a:moveTo>
                      <a:pt x="21" y="215"/>
                    </a:moveTo>
                    <a:cubicBezTo>
                      <a:pt x="21" y="215"/>
                      <a:pt x="21" y="215"/>
                      <a:pt x="21" y="215"/>
                    </a:cubicBezTo>
                    <a:cubicBezTo>
                      <a:pt x="22" y="215"/>
                      <a:pt x="23" y="216"/>
                      <a:pt x="23" y="216"/>
                    </a:cubicBezTo>
                    <a:cubicBezTo>
                      <a:pt x="24" y="216"/>
                      <a:pt x="24" y="216"/>
                      <a:pt x="24" y="216"/>
                    </a:cubicBezTo>
                    <a:cubicBezTo>
                      <a:pt x="23" y="215"/>
                      <a:pt x="22" y="215"/>
                      <a:pt x="21" y="215"/>
                    </a:cubicBezTo>
                    <a:moveTo>
                      <a:pt x="22" y="214"/>
                    </a:moveTo>
                    <a:cubicBezTo>
                      <a:pt x="22" y="214"/>
                      <a:pt x="22" y="214"/>
                      <a:pt x="22" y="214"/>
                    </a:cubicBezTo>
                    <a:cubicBezTo>
                      <a:pt x="23" y="214"/>
                      <a:pt x="23" y="215"/>
                      <a:pt x="24" y="215"/>
                    </a:cubicBezTo>
                    <a:cubicBezTo>
                      <a:pt x="24" y="215"/>
                      <a:pt x="24" y="215"/>
                      <a:pt x="24" y="215"/>
                    </a:cubicBezTo>
                    <a:cubicBezTo>
                      <a:pt x="22" y="214"/>
                      <a:pt x="22" y="214"/>
                      <a:pt x="22" y="214"/>
                    </a:cubicBezTo>
                    <a:moveTo>
                      <a:pt x="17" y="212"/>
                    </a:moveTo>
                    <a:cubicBezTo>
                      <a:pt x="17" y="213"/>
                      <a:pt x="17" y="213"/>
                      <a:pt x="17" y="213"/>
                    </a:cubicBezTo>
                    <a:cubicBezTo>
                      <a:pt x="17" y="213"/>
                      <a:pt x="17" y="213"/>
                      <a:pt x="17" y="213"/>
                    </a:cubicBezTo>
                    <a:cubicBezTo>
                      <a:pt x="17" y="213"/>
                      <a:pt x="17" y="213"/>
                      <a:pt x="17" y="213"/>
                    </a:cubicBezTo>
                    <a:cubicBezTo>
                      <a:pt x="17" y="213"/>
                      <a:pt x="17" y="213"/>
                      <a:pt x="17" y="212"/>
                    </a:cubicBezTo>
                    <a:moveTo>
                      <a:pt x="15" y="211"/>
                    </a:moveTo>
                    <a:cubicBezTo>
                      <a:pt x="15" y="211"/>
                      <a:pt x="15" y="211"/>
                      <a:pt x="15" y="212"/>
                    </a:cubicBezTo>
                    <a:cubicBezTo>
                      <a:pt x="15" y="212"/>
                      <a:pt x="16" y="212"/>
                      <a:pt x="17" y="213"/>
                    </a:cubicBezTo>
                    <a:cubicBezTo>
                      <a:pt x="17" y="213"/>
                      <a:pt x="17" y="213"/>
                      <a:pt x="17" y="212"/>
                    </a:cubicBezTo>
                    <a:cubicBezTo>
                      <a:pt x="16" y="212"/>
                      <a:pt x="16" y="212"/>
                      <a:pt x="15" y="211"/>
                    </a:cubicBezTo>
                    <a:moveTo>
                      <a:pt x="18" y="211"/>
                    </a:moveTo>
                    <a:cubicBezTo>
                      <a:pt x="18" y="211"/>
                      <a:pt x="18" y="212"/>
                      <a:pt x="18" y="212"/>
                    </a:cubicBezTo>
                    <a:cubicBezTo>
                      <a:pt x="18" y="212"/>
                      <a:pt x="18" y="212"/>
                      <a:pt x="18" y="212"/>
                    </a:cubicBezTo>
                    <a:cubicBezTo>
                      <a:pt x="18" y="212"/>
                      <a:pt x="18" y="211"/>
                      <a:pt x="18" y="211"/>
                    </a:cubicBezTo>
                    <a:cubicBezTo>
                      <a:pt x="18" y="211"/>
                      <a:pt x="18" y="211"/>
                      <a:pt x="18" y="211"/>
                    </a:cubicBezTo>
                    <a:moveTo>
                      <a:pt x="24" y="210"/>
                    </a:moveTo>
                    <a:cubicBezTo>
                      <a:pt x="24" y="210"/>
                      <a:pt x="24" y="211"/>
                      <a:pt x="24" y="211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4" y="210"/>
                      <a:pt x="24" y="210"/>
                      <a:pt x="24" y="210"/>
                    </a:cubicBezTo>
                    <a:moveTo>
                      <a:pt x="16" y="210"/>
                    </a:moveTo>
                    <a:cubicBezTo>
                      <a:pt x="16" y="210"/>
                      <a:pt x="15" y="210"/>
                      <a:pt x="15" y="211"/>
                    </a:cubicBezTo>
                    <a:cubicBezTo>
                      <a:pt x="16" y="211"/>
                      <a:pt x="17" y="211"/>
                      <a:pt x="18" y="212"/>
                    </a:cubicBezTo>
                    <a:cubicBezTo>
                      <a:pt x="18" y="212"/>
                      <a:pt x="18" y="211"/>
                      <a:pt x="18" y="211"/>
                    </a:cubicBezTo>
                    <a:cubicBezTo>
                      <a:pt x="16" y="210"/>
                      <a:pt x="16" y="210"/>
                      <a:pt x="16" y="210"/>
                    </a:cubicBezTo>
                    <a:moveTo>
                      <a:pt x="25" y="209"/>
                    </a:moveTo>
                    <a:cubicBezTo>
                      <a:pt x="25" y="209"/>
                      <a:pt x="25" y="210"/>
                      <a:pt x="25" y="210"/>
                    </a:cubicBezTo>
                    <a:cubicBezTo>
                      <a:pt x="25" y="210"/>
                      <a:pt x="26" y="211"/>
                      <a:pt x="27" y="211"/>
                    </a:cubicBezTo>
                    <a:cubicBezTo>
                      <a:pt x="27" y="211"/>
                      <a:pt x="27" y="210"/>
                      <a:pt x="27" y="210"/>
                    </a:cubicBezTo>
                    <a:cubicBezTo>
                      <a:pt x="27" y="210"/>
                      <a:pt x="26" y="209"/>
                      <a:pt x="25" y="209"/>
                    </a:cubicBezTo>
                    <a:moveTo>
                      <a:pt x="20" y="208"/>
                    </a:moveTo>
                    <a:cubicBezTo>
                      <a:pt x="20" y="208"/>
                      <a:pt x="20" y="208"/>
                      <a:pt x="20" y="208"/>
                    </a:cubicBezTo>
                    <a:cubicBezTo>
                      <a:pt x="20" y="208"/>
                      <a:pt x="20" y="208"/>
                      <a:pt x="20" y="208"/>
                    </a:cubicBezTo>
                    <a:cubicBezTo>
                      <a:pt x="20" y="208"/>
                      <a:pt x="20" y="208"/>
                      <a:pt x="20" y="208"/>
                    </a:cubicBezTo>
                    <a:cubicBezTo>
                      <a:pt x="20" y="208"/>
                      <a:pt x="20" y="208"/>
                      <a:pt x="20" y="208"/>
                    </a:cubicBezTo>
                    <a:moveTo>
                      <a:pt x="18" y="207"/>
                    </a:moveTo>
                    <a:cubicBezTo>
                      <a:pt x="20" y="208"/>
                      <a:pt x="20" y="208"/>
                      <a:pt x="20" y="208"/>
                    </a:cubicBezTo>
                    <a:cubicBezTo>
                      <a:pt x="20" y="208"/>
                      <a:pt x="20" y="208"/>
                      <a:pt x="20" y="208"/>
                    </a:cubicBezTo>
                    <a:cubicBezTo>
                      <a:pt x="19" y="208"/>
                      <a:pt x="19" y="208"/>
                      <a:pt x="19" y="208"/>
                    </a:cubicBezTo>
                    <a:cubicBezTo>
                      <a:pt x="18" y="207"/>
                      <a:pt x="18" y="207"/>
                      <a:pt x="18" y="207"/>
                    </a:cubicBezTo>
                    <a:moveTo>
                      <a:pt x="21" y="207"/>
                    </a:moveTo>
                    <a:cubicBezTo>
                      <a:pt x="20" y="207"/>
                      <a:pt x="20" y="207"/>
                      <a:pt x="20" y="207"/>
                    </a:cubicBezTo>
                    <a:cubicBezTo>
                      <a:pt x="20" y="207"/>
                      <a:pt x="20" y="207"/>
                      <a:pt x="20" y="207"/>
                    </a:cubicBezTo>
                    <a:cubicBezTo>
                      <a:pt x="20" y="207"/>
                      <a:pt x="20" y="207"/>
                      <a:pt x="21" y="207"/>
                    </a:cubicBezTo>
                    <a:cubicBezTo>
                      <a:pt x="21" y="207"/>
                      <a:pt x="21" y="207"/>
                      <a:pt x="21" y="207"/>
                    </a:cubicBezTo>
                    <a:moveTo>
                      <a:pt x="18" y="205"/>
                    </a:moveTo>
                    <a:cubicBezTo>
                      <a:pt x="18" y="206"/>
                      <a:pt x="18" y="206"/>
                      <a:pt x="18" y="206"/>
                    </a:cubicBezTo>
                    <a:cubicBezTo>
                      <a:pt x="19" y="207"/>
                      <a:pt x="19" y="207"/>
                      <a:pt x="20" y="207"/>
                    </a:cubicBezTo>
                    <a:cubicBezTo>
                      <a:pt x="20" y="207"/>
                      <a:pt x="20" y="207"/>
                      <a:pt x="21" y="207"/>
                    </a:cubicBezTo>
                    <a:cubicBezTo>
                      <a:pt x="20" y="206"/>
                      <a:pt x="19" y="206"/>
                      <a:pt x="18" y="205"/>
                    </a:cubicBezTo>
                    <a:moveTo>
                      <a:pt x="28" y="205"/>
                    </a:moveTo>
                    <a:cubicBezTo>
                      <a:pt x="28" y="205"/>
                      <a:pt x="28" y="205"/>
                      <a:pt x="28" y="205"/>
                    </a:cubicBezTo>
                    <a:cubicBezTo>
                      <a:pt x="29" y="206"/>
                      <a:pt x="30" y="206"/>
                      <a:pt x="30" y="206"/>
                    </a:cubicBezTo>
                    <a:cubicBezTo>
                      <a:pt x="30" y="206"/>
                      <a:pt x="29" y="206"/>
                      <a:pt x="28" y="205"/>
                    </a:cubicBezTo>
                    <a:moveTo>
                      <a:pt x="20" y="203"/>
                    </a:moveTo>
                    <a:cubicBezTo>
                      <a:pt x="19" y="203"/>
                      <a:pt x="19" y="203"/>
                      <a:pt x="19" y="203"/>
                    </a:cubicBezTo>
                    <a:cubicBezTo>
                      <a:pt x="20" y="204"/>
                      <a:pt x="21" y="204"/>
                      <a:pt x="22" y="204"/>
                    </a:cubicBezTo>
                    <a:cubicBezTo>
                      <a:pt x="22" y="204"/>
                      <a:pt x="22" y="204"/>
                      <a:pt x="22" y="204"/>
                    </a:cubicBezTo>
                    <a:cubicBezTo>
                      <a:pt x="21" y="204"/>
                      <a:pt x="20" y="203"/>
                      <a:pt x="20" y="203"/>
                    </a:cubicBezTo>
                    <a:moveTo>
                      <a:pt x="21" y="200"/>
                    </a:moveTo>
                    <a:cubicBezTo>
                      <a:pt x="21" y="200"/>
                      <a:pt x="21" y="201"/>
                      <a:pt x="21" y="201"/>
                    </a:cubicBezTo>
                    <a:cubicBezTo>
                      <a:pt x="22" y="201"/>
                      <a:pt x="22" y="202"/>
                      <a:pt x="23" y="202"/>
                    </a:cubicBezTo>
                    <a:cubicBezTo>
                      <a:pt x="23" y="202"/>
                      <a:pt x="23" y="202"/>
                      <a:pt x="23" y="202"/>
                    </a:cubicBezTo>
                    <a:cubicBezTo>
                      <a:pt x="23" y="201"/>
                      <a:pt x="22" y="201"/>
                      <a:pt x="21" y="200"/>
                    </a:cubicBezTo>
                    <a:cubicBezTo>
                      <a:pt x="21" y="200"/>
                      <a:pt x="21" y="200"/>
                      <a:pt x="21" y="200"/>
                    </a:cubicBezTo>
                    <a:moveTo>
                      <a:pt x="33" y="197"/>
                    </a:moveTo>
                    <a:cubicBezTo>
                      <a:pt x="31" y="200"/>
                      <a:pt x="30" y="202"/>
                      <a:pt x="28" y="204"/>
                    </a:cubicBezTo>
                    <a:cubicBezTo>
                      <a:pt x="29" y="204"/>
                      <a:pt x="30" y="205"/>
                      <a:pt x="30" y="205"/>
                    </a:cubicBezTo>
                    <a:cubicBezTo>
                      <a:pt x="32" y="203"/>
                      <a:pt x="33" y="201"/>
                      <a:pt x="35" y="199"/>
                    </a:cubicBezTo>
                    <a:cubicBezTo>
                      <a:pt x="33" y="197"/>
                      <a:pt x="33" y="197"/>
                      <a:pt x="33" y="197"/>
                    </a:cubicBezTo>
                    <a:moveTo>
                      <a:pt x="25" y="193"/>
                    </a:moveTo>
                    <a:cubicBezTo>
                      <a:pt x="24" y="195"/>
                      <a:pt x="23" y="197"/>
                      <a:pt x="21" y="200"/>
                    </a:cubicBezTo>
                    <a:cubicBezTo>
                      <a:pt x="22" y="200"/>
                      <a:pt x="23" y="200"/>
                      <a:pt x="24" y="201"/>
                    </a:cubicBezTo>
                    <a:cubicBezTo>
                      <a:pt x="25" y="199"/>
                      <a:pt x="26" y="197"/>
                      <a:pt x="27" y="194"/>
                    </a:cubicBezTo>
                    <a:cubicBezTo>
                      <a:pt x="25" y="193"/>
                      <a:pt x="25" y="193"/>
                      <a:pt x="25" y="193"/>
                    </a:cubicBezTo>
                    <a:moveTo>
                      <a:pt x="38" y="190"/>
                    </a:moveTo>
                    <a:cubicBezTo>
                      <a:pt x="37" y="191"/>
                      <a:pt x="35" y="193"/>
                      <a:pt x="34" y="195"/>
                    </a:cubicBezTo>
                    <a:cubicBezTo>
                      <a:pt x="34" y="195"/>
                      <a:pt x="34" y="195"/>
                      <a:pt x="35" y="195"/>
                    </a:cubicBezTo>
                    <a:cubicBezTo>
                      <a:pt x="35" y="196"/>
                      <a:pt x="36" y="196"/>
                      <a:pt x="36" y="196"/>
                    </a:cubicBezTo>
                    <a:cubicBezTo>
                      <a:pt x="37" y="194"/>
                      <a:pt x="38" y="193"/>
                      <a:pt x="40" y="191"/>
                    </a:cubicBezTo>
                    <a:cubicBezTo>
                      <a:pt x="39" y="190"/>
                      <a:pt x="38" y="190"/>
                      <a:pt x="38" y="190"/>
                    </a:cubicBezTo>
                    <a:moveTo>
                      <a:pt x="30" y="185"/>
                    </a:moveTo>
                    <a:cubicBezTo>
                      <a:pt x="29" y="187"/>
                      <a:pt x="28" y="189"/>
                      <a:pt x="27" y="190"/>
                    </a:cubicBezTo>
                    <a:cubicBezTo>
                      <a:pt x="27" y="191"/>
                      <a:pt x="28" y="191"/>
                      <a:pt x="29" y="192"/>
                    </a:cubicBezTo>
                    <a:cubicBezTo>
                      <a:pt x="30" y="190"/>
                      <a:pt x="31" y="188"/>
                      <a:pt x="32" y="186"/>
                    </a:cubicBezTo>
                    <a:cubicBezTo>
                      <a:pt x="31" y="186"/>
                      <a:pt x="31" y="185"/>
                      <a:pt x="30" y="185"/>
                    </a:cubicBezTo>
                    <a:moveTo>
                      <a:pt x="46" y="177"/>
                    </a:moveTo>
                    <a:cubicBezTo>
                      <a:pt x="44" y="180"/>
                      <a:pt x="42" y="183"/>
                      <a:pt x="40" y="186"/>
                    </a:cubicBezTo>
                    <a:cubicBezTo>
                      <a:pt x="41" y="186"/>
                      <a:pt x="41" y="187"/>
                      <a:pt x="42" y="187"/>
                    </a:cubicBezTo>
                    <a:cubicBezTo>
                      <a:pt x="44" y="184"/>
                      <a:pt x="46" y="181"/>
                      <a:pt x="48" y="178"/>
                    </a:cubicBezTo>
                    <a:cubicBezTo>
                      <a:pt x="46" y="177"/>
                      <a:pt x="46" y="177"/>
                      <a:pt x="46" y="177"/>
                    </a:cubicBezTo>
                    <a:moveTo>
                      <a:pt x="37" y="172"/>
                    </a:moveTo>
                    <a:cubicBezTo>
                      <a:pt x="36" y="175"/>
                      <a:pt x="34" y="178"/>
                      <a:pt x="32" y="181"/>
                    </a:cubicBezTo>
                    <a:cubicBezTo>
                      <a:pt x="33" y="182"/>
                      <a:pt x="33" y="182"/>
                      <a:pt x="34" y="183"/>
                    </a:cubicBezTo>
                    <a:cubicBezTo>
                      <a:pt x="36" y="179"/>
                      <a:pt x="38" y="176"/>
                      <a:pt x="40" y="173"/>
                    </a:cubicBezTo>
                    <a:cubicBezTo>
                      <a:pt x="37" y="172"/>
                      <a:pt x="37" y="172"/>
                      <a:pt x="37" y="172"/>
                    </a:cubicBezTo>
                    <a:moveTo>
                      <a:pt x="52" y="166"/>
                    </a:moveTo>
                    <a:cubicBezTo>
                      <a:pt x="51" y="169"/>
                      <a:pt x="49" y="172"/>
                      <a:pt x="47" y="174"/>
                    </a:cubicBezTo>
                    <a:cubicBezTo>
                      <a:pt x="49" y="175"/>
                      <a:pt x="49" y="175"/>
                      <a:pt x="49" y="175"/>
                    </a:cubicBezTo>
                    <a:cubicBezTo>
                      <a:pt x="49" y="175"/>
                      <a:pt x="49" y="175"/>
                      <a:pt x="49" y="175"/>
                    </a:cubicBezTo>
                    <a:cubicBezTo>
                      <a:pt x="51" y="173"/>
                      <a:pt x="53" y="170"/>
                      <a:pt x="54" y="167"/>
                    </a:cubicBezTo>
                    <a:cubicBezTo>
                      <a:pt x="54" y="167"/>
                      <a:pt x="53" y="167"/>
                      <a:pt x="52" y="166"/>
                    </a:cubicBezTo>
                    <a:moveTo>
                      <a:pt x="55" y="163"/>
                    </a:moveTo>
                    <a:cubicBezTo>
                      <a:pt x="54" y="163"/>
                      <a:pt x="54" y="163"/>
                      <a:pt x="54" y="164"/>
                    </a:cubicBezTo>
                    <a:cubicBezTo>
                      <a:pt x="55" y="164"/>
                      <a:pt x="55" y="164"/>
                      <a:pt x="56" y="165"/>
                    </a:cubicBezTo>
                    <a:cubicBezTo>
                      <a:pt x="56" y="164"/>
                      <a:pt x="56" y="164"/>
                      <a:pt x="56" y="164"/>
                    </a:cubicBezTo>
                    <a:cubicBezTo>
                      <a:pt x="56" y="164"/>
                      <a:pt x="55" y="163"/>
                      <a:pt x="55" y="163"/>
                    </a:cubicBezTo>
                    <a:moveTo>
                      <a:pt x="55" y="162"/>
                    </a:moveTo>
                    <a:cubicBezTo>
                      <a:pt x="55" y="162"/>
                      <a:pt x="55" y="162"/>
                      <a:pt x="55" y="163"/>
                    </a:cubicBezTo>
                    <a:cubicBezTo>
                      <a:pt x="55" y="163"/>
                      <a:pt x="56" y="163"/>
                      <a:pt x="57" y="164"/>
                    </a:cubicBezTo>
                    <a:cubicBezTo>
                      <a:pt x="57" y="163"/>
                      <a:pt x="57" y="163"/>
                      <a:pt x="57" y="163"/>
                    </a:cubicBezTo>
                    <a:cubicBezTo>
                      <a:pt x="57" y="162"/>
                      <a:pt x="56" y="162"/>
                      <a:pt x="55" y="162"/>
                    </a:cubicBezTo>
                    <a:moveTo>
                      <a:pt x="44" y="161"/>
                    </a:moveTo>
                    <a:cubicBezTo>
                      <a:pt x="42" y="164"/>
                      <a:pt x="41" y="166"/>
                      <a:pt x="39" y="169"/>
                    </a:cubicBezTo>
                    <a:cubicBezTo>
                      <a:pt x="41" y="170"/>
                      <a:pt x="41" y="170"/>
                      <a:pt x="41" y="170"/>
                    </a:cubicBezTo>
                    <a:cubicBezTo>
                      <a:pt x="43" y="168"/>
                      <a:pt x="44" y="165"/>
                      <a:pt x="46" y="162"/>
                    </a:cubicBezTo>
                    <a:cubicBezTo>
                      <a:pt x="45" y="162"/>
                      <a:pt x="44" y="161"/>
                      <a:pt x="44" y="161"/>
                    </a:cubicBezTo>
                    <a:moveTo>
                      <a:pt x="56" y="161"/>
                    </a:moveTo>
                    <a:cubicBezTo>
                      <a:pt x="56" y="161"/>
                      <a:pt x="56" y="161"/>
                      <a:pt x="55" y="162"/>
                    </a:cubicBezTo>
                    <a:cubicBezTo>
                      <a:pt x="56" y="162"/>
                      <a:pt x="57" y="162"/>
                      <a:pt x="57" y="163"/>
                    </a:cubicBezTo>
                    <a:cubicBezTo>
                      <a:pt x="57" y="162"/>
                      <a:pt x="57" y="162"/>
                      <a:pt x="58" y="162"/>
                    </a:cubicBezTo>
                    <a:cubicBezTo>
                      <a:pt x="57" y="162"/>
                      <a:pt x="56" y="161"/>
                      <a:pt x="56" y="161"/>
                    </a:cubicBezTo>
                    <a:moveTo>
                      <a:pt x="46" y="158"/>
                    </a:moveTo>
                    <a:cubicBezTo>
                      <a:pt x="46" y="158"/>
                      <a:pt x="45" y="158"/>
                      <a:pt x="45" y="159"/>
                    </a:cubicBezTo>
                    <a:cubicBezTo>
                      <a:pt x="46" y="159"/>
                      <a:pt x="47" y="160"/>
                      <a:pt x="47" y="160"/>
                    </a:cubicBezTo>
                    <a:cubicBezTo>
                      <a:pt x="47" y="160"/>
                      <a:pt x="47" y="160"/>
                      <a:pt x="47" y="160"/>
                    </a:cubicBezTo>
                    <a:cubicBezTo>
                      <a:pt x="47" y="160"/>
                      <a:pt x="48" y="159"/>
                      <a:pt x="48" y="159"/>
                    </a:cubicBezTo>
                    <a:cubicBezTo>
                      <a:pt x="47" y="159"/>
                      <a:pt x="46" y="158"/>
                      <a:pt x="46" y="158"/>
                    </a:cubicBezTo>
                    <a:moveTo>
                      <a:pt x="58" y="158"/>
                    </a:moveTo>
                    <a:cubicBezTo>
                      <a:pt x="57" y="159"/>
                      <a:pt x="57" y="159"/>
                      <a:pt x="56" y="160"/>
                    </a:cubicBezTo>
                    <a:cubicBezTo>
                      <a:pt x="57" y="161"/>
                      <a:pt x="57" y="161"/>
                      <a:pt x="58" y="161"/>
                    </a:cubicBezTo>
                    <a:cubicBezTo>
                      <a:pt x="59" y="160"/>
                      <a:pt x="59" y="160"/>
                      <a:pt x="60" y="159"/>
                    </a:cubicBezTo>
                    <a:cubicBezTo>
                      <a:pt x="59" y="158"/>
                      <a:pt x="58" y="158"/>
                      <a:pt x="58" y="158"/>
                    </a:cubicBezTo>
                    <a:moveTo>
                      <a:pt x="58" y="157"/>
                    </a:moveTo>
                    <a:cubicBezTo>
                      <a:pt x="58" y="157"/>
                      <a:pt x="58" y="157"/>
                      <a:pt x="58" y="158"/>
                    </a:cubicBezTo>
                    <a:cubicBezTo>
                      <a:pt x="60" y="159"/>
                      <a:pt x="60" y="159"/>
                      <a:pt x="60" y="159"/>
                    </a:cubicBezTo>
                    <a:cubicBezTo>
                      <a:pt x="60" y="158"/>
                      <a:pt x="60" y="158"/>
                      <a:pt x="60" y="158"/>
                    </a:cubicBezTo>
                    <a:cubicBezTo>
                      <a:pt x="59" y="158"/>
                      <a:pt x="59" y="157"/>
                      <a:pt x="58" y="157"/>
                    </a:cubicBezTo>
                    <a:moveTo>
                      <a:pt x="58" y="157"/>
                    </a:moveTo>
                    <a:cubicBezTo>
                      <a:pt x="58" y="157"/>
                      <a:pt x="58" y="157"/>
                      <a:pt x="58" y="157"/>
                    </a:cubicBezTo>
                    <a:cubicBezTo>
                      <a:pt x="59" y="157"/>
                      <a:pt x="59" y="158"/>
                      <a:pt x="60" y="158"/>
                    </a:cubicBezTo>
                    <a:cubicBezTo>
                      <a:pt x="60" y="158"/>
                      <a:pt x="60" y="158"/>
                      <a:pt x="60" y="158"/>
                    </a:cubicBezTo>
                    <a:cubicBezTo>
                      <a:pt x="58" y="157"/>
                      <a:pt x="58" y="157"/>
                      <a:pt x="58" y="157"/>
                    </a:cubicBezTo>
                    <a:moveTo>
                      <a:pt x="47" y="156"/>
                    </a:moveTo>
                    <a:cubicBezTo>
                      <a:pt x="47" y="156"/>
                      <a:pt x="46" y="157"/>
                      <a:pt x="46" y="158"/>
                    </a:cubicBezTo>
                    <a:cubicBezTo>
                      <a:pt x="47" y="158"/>
                      <a:pt x="47" y="158"/>
                      <a:pt x="48" y="159"/>
                    </a:cubicBezTo>
                    <a:cubicBezTo>
                      <a:pt x="48" y="158"/>
                      <a:pt x="49" y="157"/>
                      <a:pt x="49" y="157"/>
                    </a:cubicBezTo>
                    <a:cubicBezTo>
                      <a:pt x="48" y="156"/>
                      <a:pt x="48" y="156"/>
                      <a:pt x="47" y="156"/>
                    </a:cubicBezTo>
                    <a:moveTo>
                      <a:pt x="60" y="154"/>
                    </a:moveTo>
                    <a:cubicBezTo>
                      <a:pt x="60" y="154"/>
                      <a:pt x="60" y="154"/>
                      <a:pt x="60" y="154"/>
                    </a:cubicBezTo>
                    <a:cubicBezTo>
                      <a:pt x="62" y="155"/>
                      <a:pt x="62" y="155"/>
                      <a:pt x="62" y="155"/>
                    </a:cubicBezTo>
                    <a:cubicBezTo>
                      <a:pt x="62" y="155"/>
                      <a:pt x="62" y="155"/>
                      <a:pt x="62" y="155"/>
                    </a:cubicBezTo>
                    <a:cubicBezTo>
                      <a:pt x="61" y="154"/>
                      <a:pt x="61" y="154"/>
                      <a:pt x="60" y="154"/>
                    </a:cubicBezTo>
                    <a:moveTo>
                      <a:pt x="61" y="153"/>
                    </a:moveTo>
                    <a:cubicBezTo>
                      <a:pt x="61" y="153"/>
                      <a:pt x="61" y="153"/>
                      <a:pt x="61" y="153"/>
                    </a:cubicBezTo>
                    <a:cubicBezTo>
                      <a:pt x="61" y="154"/>
                      <a:pt x="62" y="154"/>
                      <a:pt x="62" y="154"/>
                    </a:cubicBezTo>
                    <a:cubicBezTo>
                      <a:pt x="62" y="154"/>
                      <a:pt x="63" y="154"/>
                      <a:pt x="63" y="154"/>
                    </a:cubicBezTo>
                    <a:cubicBezTo>
                      <a:pt x="62" y="153"/>
                      <a:pt x="62" y="153"/>
                      <a:pt x="61" y="153"/>
                    </a:cubicBezTo>
                    <a:moveTo>
                      <a:pt x="49" y="152"/>
                    </a:moveTo>
                    <a:cubicBezTo>
                      <a:pt x="48" y="153"/>
                      <a:pt x="48" y="154"/>
                      <a:pt x="47" y="155"/>
                    </a:cubicBezTo>
                    <a:cubicBezTo>
                      <a:pt x="48" y="155"/>
                      <a:pt x="49" y="156"/>
                      <a:pt x="49" y="156"/>
                    </a:cubicBezTo>
                    <a:cubicBezTo>
                      <a:pt x="50" y="155"/>
                      <a:pt x="50" y="154"/>
                      <a:pt x="51" y="154"/>
                    </a:cubicBezTo>
                    <a:cubicBezTo>
                      <a:pt x="50" y="153"/>
                      <a:pt x="50" y="153"/>
                      <a:pt x="49" y="152"/>
                    </a:cubicBezTo>
                    <a:moveTo>
                      <a:pt x="49" y="152"/>
                    </a:moveTo>
                    <a:cubicBezTo>
                      <a:pt x="49" y="152"/>
                      <a:pt x="49" y="152"/>
                      <a:pt x="49" y="152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1" y="153"/>
                      <a:pt x="50" y="152"/>
                      <a:pt x="49" y="152"/>
                    </a:cubicBezTo>
                    <a:moveTo>
                      <a:pt x="49" y="152"/>
                    </a:moveTo>
                    <a:cubicBezTo>
                      <a:pt x="49" y="152"/>
                      <a:pt x="49" y="152"/>
                      <a:pt x="49" y="152"/>
                    </a:cubicBezTo>
                    <a:cubicBezTo>
                      <a:pt x="50" y="152"/>
                      <a:pt x="51" y="153"/>
                      <a:pt x="51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49" y="152"/>
                      <a:pt x="49" y="152"/>
                      <a:pt x="49" y="152"/>
                    </a:cubicBezTo>
                    <a:moveTo>
                      <a:pt x="62" y="151"/>
                    </a:moveTo>
                    <a:cubicBezTo>
                      <a:pt x="62" y="151"/>
                      <a:pt x="62" y="151"/>
                      <a:pt x="62" y="152"/>
                    </a:cubicBezTo>
                    <a:cubicBezTo>
                      <a:pt x="62" y="152"/>
                      <a:pt x="63" y="152"/>
                      <a:pt x="63" y="153"/>
                    </a:cubicBezTo>
                    <a:cubicBezTo>
                      <a:pt x="64" y="152"/>
                      <a:pt x="64" y="152"/>
                      <a:pt x="64" y="152"/>
                    </a:cubicBezTo>
                    <a:cubicBezTo>
                      <a:pt x="63" y="152"/>
                      <a:pt x="63" y="151"/>
                      <a:pt x="62" y="151"/>
                    </a:cubicBezTo>
                    <a:moveTo>
                      <a:pt x="63" y="149"/>
                    </a:moveTo>
                    <a:cubicBezTo>
                      <a:pt x="63" y="149"/>
                      <a:pt x="63" y="150"/>
                      <a:pt x="63" y="150"/>
                    </a:cubicBezTo>
                    <a:cubicBezTo>
                      <a:pt x="63" y="150"/>
                      <a:pt x="64" y="151"/>
                      <a:pt x="64" y="151"/>
                    </a:cubicBezTo>
                    <a:cubicBezTo>
                      <a:pt x="65" y="151"/>
                      <a:pt x="65" y="150"/>
                      <a:pt x="65" y="150"/>
                    </a:cubicBezTo>
                    <a:cubicBezTo>
                      <a:pt x="64" y="150"/>
                      <a:pt x="64" y="150"/>
                      <a:pt x="63" y="149"/>
                    </a:cubicBezTo>
                    <a:moveTo>
                      <a:pt x="51" y="149"/>
                    </a:moveTo>
                    <a:cubicBezTo>
                      <a:pt x="51" y="149"/>
                      <a:pt x="51" y="149"/>
                      <a:pt x="51" y="149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53" y="150"/>
                      <a:pt x="53" y="150"/>
                      <a:pt x="53" y="150"/>
                    </a:cubicBezTo>
                    <a:cubicBezTo>
                      <a:pt x="53" y="149"/>
                      <a:pt x="52" y="149"/>
                      <a:pt x="51" y="149"/>
                    </a:cubicBezTo>
                    <a:moveTo>
                      <a:pt x="52" y="147"/>
                    </a:moveTo>
                    <a:cubicBezTo>
                      <a:pt x="52" y="147"/>
                      <a:pt x="52" y="148"/>
                      <a:pt x="51" y="148"/>
                    </a:cubicBezTo>
                    <a:cubicBezTo>
                      <a:pt x="52" y="149"/>
                      <a:pt x="53" y="149"/>
                      <a:pt x="53" y="149"/>
                    </a:cubicBezTo>
                    <a:cubicBezTo>
                      <a:pt x="54" y="149"/>
                      <a:pt x="54" y="149"/>
                      <a:pt x="54" y="148"/>
                    </a:cubicBezTo>
                    <a:cubicBezTo>
                      <a:pt x="54" y="148"/>
                      <a:pt x="53" y="148"/>
                      <a:pt x="53" y="147"/>
                    </a:cubicBezTo>
                    <a:cubicBezTo>
                      <a:pt x="53" y="147"/>
                      <a:pt x="52" y="147"/>
                      <a:pt x="52" y="147"/>
                    </a:cubicBezTo>
                    <a:moveTo>
                      <a:pt x="53" y="145"/>
                    </a:moveTo>
                    <a:cubicBezTo>
                      <a:pt x="53" y="145"/>
                      <a:pt x="53" y="146"/>
                      <a:pt x="53" y="146"/>
                    </a:cubicBezTo>
                    <a:cubicBezTo>
                      <a:pt x="53" y="146"/>
                      <a:pt x="54" y="147"/>
                      <a:pt x="55" y="147"/>
                    </a:cubicBezTo>
                    <a:cubicBezTo>
                      <a:pt x="55" y="147"/>
                      <a:pt x="55" y="147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3" y="145"/>
                      <a:pt x="53" y="145"/>
                      <a:pt x="53" y="145"/>
                    </a:cubicBezTo>
                    <a:moveTo>
                      <a:pt x="53" y="145"/>
                    </a:moveTo>
                    <a:cubicBezTo>
                      <a:pt x="53" y="145"/>
                      <a:pt x="53" y="145"/>
                      <a:pt x="53" y="145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4" y="146"/>
                      <a:pt x="54" y="145"/>
                      <a:pt x="53" y="145"/>
                    </a:cubicBezTo>
                    <a:moveTo>
                      <a:pt x="66" y="144"/>
                    </a:moveTo>
                    <a:cubicBezTo>
                      <a:pt x="66" y="145"/>
                      <a:pt x="65" y="147"/>
                      <a:pt x="64" y="148"/>
                    </a:cubicBezTo>
                    <a:cubicBezTo>
                      <a:pt x="65" y="148"/>
                      <a:pt x="65" y="148"/>
                      <a:pt x="66" y="149"/>
                    </a:cubicBezTo>
                    <a:cubicBezTo>
                      <a:pt x="66" y="148"/>
                      <a:pt x="67" y="146"/>
                      <a:pt x="68" y="145"/>
                    </a:cubicBezTo>
                    <a:cubicBezTo>
                      <a:pt x="67" y="145"/>
                      <a:pt x="67" y="145"/>
                      <a:pt x="66" y="144"/>
                    </a:cubicBezTo>
                    <a:moveTo>
                      <a:pt x="54" y="143"/>
                    </a:moveTo>
                    <a:cubicBezTo>
                      <a:pt x="54" y="144"/>
                      <a:pt x="54" y="144"/>
                      <a:pt x="54" y="144"/>
                    </a:cubicBezTo>
                    <a:cubicBezTo>
                      <a:pt x="54" y="145"/>
                      <a:pt x="55" y="145"/>
                      <a:pt x="56" y="145"/>
                    </a:cubicBezTo>
                    <a:cubicBezTo>
                      <a:pt x="56" y="145"/>
                      <a:pt x="56" y="145"/>
                      <a:pt x="56" y="145"/>
                    </a:cubicBezTo>
                    <a:cubicBezTo>
                      <a:pt x="56" y="144"/>
                      <a:pt x="55" y="144"/>
                      <a:pt x="54" y="143"/>
                    </a:cubicBezTo>
                    <a:moveTo>
                      <a:pt x="57" y="139"/>
                    </a:moveTo>
                    <a:cubicBezTo>
                      <a:pt x="56" y="140"/>
                      <a:pt x="56" y="141"/>
                      <a:pt x="55" y="142"/>
                    </a:cubicBezTo>
                    <a:cubicBezTo>
                      <a:pt x="56" y="142"/>
                      <a:pt x="56" y="143"/>
                      <a:pt x="57" y="143"/>
                    </a:cubicBezTo>
                    <a:cubicBezTo>
                      <a:pt x="58" y="142"/>
                      <a:pt x="58" y="141"/>
                      <a:pt x="59" y="140"/>
                    </a:cubicBezTo>
                    <a:cubicBezTo>
                      <a:pt x="58" y="140"/>
                      <a:pt x="58" y="139"/>
                      <a:pt x="57" y="139"/>
                    </a:cubicBezTo>
                    <a:moveTo>
                      <a:pt x="70" y="139"/>
                    </a:moveTo>
                    <a:cubicBezTo>
                      <a:pt x="70" y="139"/>
                      <a:pt x="69" y="139"/>
                      <a:pt x="69" y="140"/>
                    </a:cubicBezTo>
                    <a:cubicBezTo>
                      <a:pt x="70" y="140"/>
                      <a:pt x="70" y="140"/>
                      <a:pt x="71" y="141"/>
                    </a:cubicBezTo>
                    <a:cubicBezTo>
                      <a:pt x="71" y="140"/>
                      <a:pt x="71" y="140"/>
                      <a:pt x="71" y="140"/>
                    </a:cubicBezTo>
                    <a:cubicBezTo>
                      <a:pt x="71" y="139"/>
                      <a:pt x="70" y="139"/>
                      <a:pt x="70" y="139"/>
                    </a:cubicBezTo>
                    <a:moveTo>
                      <a:pt x="70" y="138"/>
                    </a:moveTo>
                    <a:cubicBezTo>
                      <a:pt x="70" y="138"/>
                      <a:pt x="70" y="138"/>
                      <a:pt x="70" y="139"/>
                    </a:cubicBezTo>
                    <a:cubicBezTo>
                      <a:pt x="70" y="139"/>
                      <a:pt x="71" y="139"/>
                      <a:pt x="72" y="140"/>
                    </a:cubicBezTo>
                    <a:cubicBezTo>
                      <a:pt x="72" y="139"/>
                      <a:pt x="72" y="139"/>
                      <a:pt x="72" y="139"/>
                    </a:cubicBezTo>
                    <a:cubicBezTo>
                      <a:pt x="71" y="139"/>
                      <a:pt x="71" y="138"/>
                      <a:pt x="70" y="138"/>
                    </a:cubicBezTo>
                    <a:moveTo>
                      <a:pt x="60" y="133"/>
                    </a:moveTo>
                    <a:cubicBezTo>
                      <a:pt x="60" y="133"/>
                      <a:pt x="60" y="134"/>
                      <a:pt x="60" y="134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61" y="134"/>
                      <a:pt x="61" y="135"/>
                      <a:pt x="62" y="135"/>
                    </a:cubicBezTo>
                    <a:cubicBezTo>
                      <a:pt x="62" y="135"/>
                      <a:pt x="62" y="135"/>
                      <a:pt x="62" y="134"/>
                    </a:cubicBezTo>
                    <a:cubicBezTo>
                      <a:pt x="62" y="134"/>
                      <a:pt x="61" y="133"/>
                      <a:pt x="60" y="133"/>
                    </a:cubicBezTo>
                    <a:moveTo>
                      <a:pt x="61" y="132"/>
                    </a:moveTo>
                    <a:cubicBezTo>
                      <a:pt x="61" y="133"/>
                      <a:pt x="61" y="133"/>
                      <a:pt x="60" y="133"/>
                    </a:cubicBezTo>
                    <a:cubicBezTo>
                      <a:pt x="61" y="133"/>
                      <a:pt x="62" y="134"/>
                      <a:pt x="63" y="134"/>
                    </a:cubicBezTo>
                    <a:cubicBezTo>
                      <a:pt x="63" y="134"/>
                      <a:pt x="63" y="134"/>
                      <a:pt x="63" y="134"/>
                    </a:cubicBezTo>
                    <a:cubicBezTo>
                      <a:pt x="62" y="133"/>
                      <a:pt x="61" y="133"/>
                      <a:pt x="61" y="132"/>
                    </a:cubicBezTo>
                    <a:moveTo>
                      <a:pt x="74" y="132"/>
                    </a:moveTo>
                    <a:cubicBezTo>
                      <a:pt x="74" y="132"/>
                      <a:pt x="74" y="133"/>
                      <a:pt x="73" y="133"/>
                    </a:cubicBezTo>
                    <a:cubicBezTo>
                      <a:pt x="74" y="133"/>
                      <a:pt x="74" y="134"/>
                      <a:pt x="75" y="134"/>
                    </a:cubicBezTo>
                    <a:cubicBezTo>
                      <a:pt x="75" y="134"/>
                      <a:pt x="75" y="133"/>
                      <a:pt x="76" y="133"/>
                    </a:cubicBezTo>
                    <a:cubicBezTo>
                      <a:pt x="75" y="133"/>
                      <a:pt x="74" y="132"/>
                      <a:pt x="74" y="132"/>
                    </a:cubicBezTo>
                    <a:moveTo>
                      <a:pt x="64" y="127"/>
                    </a:moveTo>
                    <a:cubicBezTo>
                      <a:pt x="64" y="127"/>
                      <a:pt x="64" y="127"/>
                      <a:pt x="64" y="127"/>
                    </a:cubicBezTo>
                    <a:cubicBezTo>
                      <a:pt x="65" y="127"/>
                      <a:pt x="65" y="128"/>
                      <a:pt x="66" y="128"/>
                    </a:cubicBezTo>
                    <a:cubicBezTo>
                      <a:pt x="66" y="128"/>
                      <a:pt x="66" y="128"/>
                      <a:pt x="66" y="128"/>
                    </a:cubicBezTo>
                    <a:cubicBezTo>
                      <a:pt x="66" y="127"/>
                      <a:pt x="65" y="127"/>
                      <a:pt x="64" y="127"/>
                    </a:cubicBezTo>
                    <a:moveTo>
                      <a:pt x="78" y="126"/>
                    </a:moveTo>
                    <a:cubicBezTo>
                      <a:pt x="78" y="126"/>
                      <a:pt x="77" y="127"/>
                      <a:pt x="77" y="127"/>
                    </a:cubicBezTo>
                    <a:cubicBezTo>
                      <a:pt x="77" y="128"/>
                      <a:pt x="78" y="128"/>
                      <a:pt x="78" y="128"/>
                    </a:cubicBezTo>
                    <a:cubicBezTo>
                      <a:pt x="79" y="128"/>
                      <a:pt x="79" y="127"/>
                      <a:pt x="79" y="127"/>
                    </a:cubicBezTo>
                    <a:cubicBezTo>
                      <a:pt x="78" y="126"/>
                      <a:pt x="78" y="126"/>
                      <a:pt x="78" y="126"/>
                    </a:cubicBezTo>
                    <a:moveTo>
                      <a:pt x="80" y="123"/>
                    </a:moveTo>
                    <a:cubicBezTo>
                      <a:pt x="79" y="124"/>
                      <a:pt x="78" y="125"/>
                      <a:pt x="78" y="126"/>
                    </a:cubicBezTo>
                    <a:cubicBezTo>
                      <a:pt x="78" y="126"/>
                      <a:pt x="79" y="126"/>
                      <a:pt x="79" y="127"/>
                    </a:cubicBezTo>
                    <a:cubicBezTo>
                      <a:pt x="80" y="126"/>
                      <a:pt x="81" y="125"/>
                      <a:pt x="81" y="124"/>
                    </a:cubicBezTo>
                    <a:cubicBezTo>
                      <a:pt x="81" y="124"/>
                      <a:pt x="80" y="123"/>
                      <a:pt x="80" y="123"/>
                    </a:cubicBezTo>
                    <a:moveTo>
                      <a:pt x="68" y="120"/>
                    </a:moveTo>
                    <a:cubicBezTo>
                      <a:pt x="68" y="121"/>
                      <a:pt x="68" y="121"/>
                      <a:pt x="67" y="121"/>
                    </a:cubicBezTo>
                    <a:cubicBezTo>
                      <a:pt x="68" y="122"/>
                      <a:pt x="69" y="122"/>
                      <a:pt x="69" y="123"/>
                    </a:cubicBezTo>
                    <a:cubicBezTo>
                      <a:pt x="70" y="122"/>
                      <a:pt x="70" y="122"/>
                      <a:pt x="70" y="121"/>
                    </a:cubicBezTo>
                    <a:cubicBezTo>
                      <a:pt x="68" y="120"/>
                      <a:pt x="68" y="120"/>
                      <a:pt x="68" y="120"/>
                    </a:cubicBezTo>
                    <a:moveTo>
                      <a:pt x="70" y="117"/>
                    </a:moveTo>
                    <a:cubicBezTo>
                      <a:pt x="69" y="118"/>
                      <a:pt x="69" y="119"/>
                      <a:pt x="68" y="120"/>
                    </a:cubicBezTo>
                    <a:cubicBezTo>
                      <a:pt x="69" y="120"/>
                      <a:pt x="70" y="121"/>
                      <a:pt x="70" y="121"/>
                    </a:cubicBezTo>
                    <a:cubicBezTo>
                      <a:pt x="71" y="120"/>
                      <a:pt x="71" y="120"/>
                      <a:pt x="72" y="119"/>
                    </a:cubicBezTo>
                    <a:cubicBezTo>
                      <a:pt x="71" y="118"/>
                      <a:pt x="70" y="118"/>
                      <a:pt x="70" y="117"/>
                    </a:cubicBezTo>
                    <a:moveTo>
                      <a:pt x="87" y="112"/>
                    </a:moveTo>
                    <a:cubicBezTo>
                      <a:pt x="86" y="113"/>
                      <a:pt x="86" y="113"/>
                      <a:pt x="85" y="114"/>
                    </a:cubicBezTo>
                    <a:cubicBezTo>
                      <a:pt x="86" y="114"/>
                      <a:pt x="86" y="115"/>
                      <a:pt x="87" y="115"/>
                    </a:cubicBezTo>
                    <a:cubicBezTo>
                      <a:pt x="87" y="114"/>
                      <a:pt x="88" y="114"/>
                      <a:pt x="88" y="113"/>
                    </a:cubicBezTo>
                    <a:cubicBezTo>
                      <a:pt x="88" y="113"/>
                      <a:pt x="87" y="112"/>
                      <a:pt x="87" y="112"/>
                    </a:cubicBezTo>
                    <a:moveTo>
                      <a:pt x="76" y="106"/>
                    </a:moveTo>
                    <a:cubicBezTo>
                      <a:pt x="76" y="107"/>
                      <a:pt x="76" y="107"/>
                      <a:pt x="75" y="108"/>
                    </a:cubicBezTo>
                    <a:cubicBezTo>
                      <a:pt x="76" y="108"/>
                      <a:pt x="77" y="109"/>
                      <a:pt x="78" y="109"/>
                    </a:cubicBezTo>
                    <a:cubicBezTo>
                      <a:pt x="78" y="109"/>
                      <a:pt x="78" y="109"/>
                      <a:pt x="78" y="108"/>
                    </a:cubicBezTo>
                    <a:cubicBezTo>
                      <a:pt x="78" y="108"/>
                      <a:pt x="78" y="108"/>
                      <a:pt x="79" y="108"/>
                    </a:cubicBezTo>
                    <a:cubicBezTo>
                      <a:pt x="78" y="107"/>
                      <a:pt x="77" y="107"/>
                      <a:pt x="76" y="106"/>
                    </a:cubicBezTo>
                    <a:moveTo>
                      <a:pt x="98" y="94"/>
                    </a:moveTo>
                    <a:cubicBezTo>
                      <a:pt x="97" y="96"/>
                      <a:pt x="95" y="98"/>
                      <a:pt x="94" y="101"/>
                    </a:cubicBezTo>
                    <a:cubicBezTo>
                      <a:pt x="94" y="101"/>
                      <a:pt x="95" y="101"/>
                      <a:pt x="95" y="101"/>
                    </a:cubicBezTo>
                    <a:cubicBezTo>
                      <a:pt x="97" y="99"/>
                      <a:pt x="98" y="97"/>
                      <a:pt x="99" y="95"/>
                    </a:cubicBezTo>
                    <a:cubicBezTo>
                      <a:pt x="99" y="94"/>
                      <a:pt x="98" y="94"/>
                      <a:pt x="98" y="94"/>
                    </a:cubicBezTo>
                    <a:moveTo>
                      <a:pt x="87" y="88"/>
                    </a:moveTo>
                    <a:cubicBezTo>
                      <a:pt x="86" y="90"/>
                      <a:pt x="85" y="92"/>
                      <a:pt x="84" y="94"/>
                    </a:cubicBezTo>
                    <a:cubicBezTo>
                      <a:pt x="84" y="95"/>
                      <a:pt x="85" y="95"/>
                      <a:pt x="86" y="95"/>
                    </a:cubicBezTo>
                    <a:cubicBezTo>
                      <a:pt x="87" y="93"/>
                      <a:pt x="88" y="91"/>
                      <a:pt x="89" y="89"/>
                    </a:cubicBezTo>
                    <a:cubicBezTo>
                      <a:pt x="89" y="89"/>
                      <a:pt x="88" y="88"/>
                      <a:pt x="87" y="88"/>
                    </a:cubicBezTo>
                    <a:moveTo>
                      <a:pt x="103" y="85"/>
                    </a:moveTo>
                    <a:cubicBezTo>
                      <a:pt x="103" y="86"/>
                      <a:pt x="103" y="87"/>
                      <a:pt x="102" y="87"/>
                    </a:cubicBezTo>
                    <a:cubicBezTo>
                      <a:pt x="103" y="87"/>
                      <a:pt x="103" y="88"/>
                      <a:pt x="103" y="88"/>
                    </a:cubicBezTo>
                    <a:cubicBezTo>
                      <a:pt x="104" y="87"/>
                      <a:pt x="104" y="87"/>
                      <a:pt x="105" y="86"/>
                    </a:cubicBezTo>
                    <a:cubicBezTo>
                      <a:pt x="103" y="85"/>
                      <a:pt x="103" y="85"/>
                      <a:pt x="103" y="85"/>
                    </a:cubicBezTo>
                    <a:moveTo>
                      <a:pt x="106" y="82"/>
                    </a:moveTo>
                    <a:cubicBezTo>
                      <a:pt x="105" y="83"/>
                      <a:pt x="105" y="83"/>
                      <a:pt x="104" y="84"/>
                    </a:cubicBezTo>
                    <a:cubicBezTo>
                      <a:pt x="105" y="84"/>
                      <a:pt x="105" y="85"/>
                      <a:pt x="105" y="85"/>
                    </a:cubicBezTo>
                    <a:cubicBezTo>
                      <a:pt x="106" y="84"/>
                      <a:pt x="106" y="83"/>
                      <a:pt x="107" y="83"/>
                    </a:cubicBezTo>
                    <a:cubicBezTo>
                      <a:pt x="106" y="82"/>
                      <a:pt x="106" y="82"/>
                      <a:pt x="106" y="82"/>
                    </a:cubicBezTo>
                    <a:moveTo>
                      <a:pt x="93" y="79"/>
                    </a:moveTo>
                    <a:cubicBezTo>
                      <a:pt x="92" y="80"/>
                      <a:pt x="92" y="80"/>
                      <a:pt x="92" y="81"/>
                    </a:cubicBezTo>
                    <a:cubicBezTo>
                      <a:pt x="92" y="81"/>
                      <a:pt x="93" y="82"/>
                      <a:pt x="94" y="82"/>
                    </a:cubicBezTo>
                    <a:cubicBezTo>
                      <a:pt x="94" y="81"/>
                      <a:pt x="94" y="81"/>
                      <a:pt x="95" y="80"/>
                    </a:cubicBezTo>
                    <a:cubicBezTo>
                      <a:pt x="93" y="79"/>
                      <a:pt x="93" y="79"/>
                      <a:pt x="93" y="79"/>
                    </a:cubicBezTo>
                    <a:moveTo>
                      <a:pt x="109" y="77"/>
                    </a:moveTo>
                    <a:cubicBezTo>
                      <a:pt x="108" y="78"/>
                      <a:pt x="108" y="79"/>
                      <a:pt x="107" y="79"/>
                    </a:cubicBezTo>
                    <a:cubicBezTo>
                      <a:pt x="108" y="79"/>
                      <a:pt x="108" y="80"/>
                      <a:pt x="108" y="80"/>
                    </a:cubicBezTo>
                    <a:cubicBezTo>
                      <a:pt x="109" y="79"/>
                      <a:pt x="109" y="79"/>
                      <a:pt x="110" y="78"/>
                    </a:cubicBezTo>
                    <a:cubicBezTo>
                      <a:pt x="109" y="78"/>
                      <a:pt x="109" y="78"/>
                      <a:pt x="109" y="77"/>
                    </a:cubicBezTo>
                    <a:moveTo>
                      <a:pt x="95" y="76"/>
                    </a:moveTo>
                    <a:cubicBezTo>
                      <a:pt x="94" y="76"/>
                      <a:pt x="94" y="77"/>
                      <a:pt x="93" y="78"/>
                    </a:cubicBezTo>
                    <a:cubicBezTo>
                      <a:pt x="94" y="78"/>
                      <a:pt x="94" y="78"/>
                      <a:pt x="95" y="78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6" y="78"/>
                      <a:pt x="96" y="78"/>
                      <a:pt x="97" y="77"/>
                    </a:cubicBezTo>
                    <a:cubicBezTo>
                      <a:pt x="96" y="76"/>
                      <a:pt x="95" y="76"/>
                      <a:pt x="95" y="76"/>
                    </a:cubicBezTo>
                    <a:moveTo>
                      <a:pt x="111" y="73"/>
                    </a:moveTo>
                    <a:cubicBezTo>
                      <a:pt x="111" y="74"/>
                      <a:pt x="110" y="75"/>
                      <a:pt x="109" y="77"/>
                    </a:cubicBezTo>
                    <a:cubicBezTo>
                      <a:pt x="109" y="77"/>
                      <a:pt x="110" y="77"/>
                      <a:pt x="110" y="77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11" y="76"/>
                      <a:pt x="112" y="74"/>
                      <a:pt x="112" y="73"/>
                    </a:cubicBezTo>
                    <a:cubicBezTo>
                      <a:pt x="112" y="73"/>
                      <a:pt x="112" y="73"/>
                      <a:pt x="111" y="73"/>
                    </a:cubicBezTo>
                    <a:moveTo>
                      <a:pt x="98" y="71"/>
                    </a:moveTo>
                    <a:cubicBezTo>
                      <a:pt x="97" y="72"/>
                      <a:pt x="97" y="72"/>
                      <a:pt x="96" y="73"/>
                    </a:cubicBezTo>
                    <a:cubicBezTo>
                      <a:pt x="97" y="73"/>
                      <a:pt x="98" y="74"/>
                      <a:pt x="98" y="74"/>
                    </a:cubicBezTo>
                    <a:cubicBezTo>
                      <a:pt x="99" y="73"/>
                      <a:pt x="99" y="73"/>
                      <a:pt x="100" y="72"/>
                    </a:cubicBezTo>
                    <a:cubicBezTo>
                      <a:pt x="99" y="72"/>
                      <a:pt x="98" y="71"/>
                      <a:pt x="98" y="71"/>
                    </a:cubicBezTo>
                    <a:moveTo>
                      <a:pt x="113" y="70"/>
                    </a:moveTo>
                    <a:cubicBezTo>
                      <a:pt x="113" y="71"/>
                      <a:pt x="112" y="72"/>
                      <a:pt x="112" y="72"/>
                    </a:cubicBezTo>
                    <a:cubicBezTo>
                      <a:pt x="112" y="73"/>
                      <a:pt x="112" y="73"/>
                      <a:pt x="113" y="73"/>
                    </a:cubicBezTo>
                    <a:cubicBezTo>
                      <a:pt x="113" y="72"/>
                      <a:pt x="114" y="71"/>
                      <a:pt x="114" y="70"/>
                    </a:cubicBezTo>
                    <a:cubicBezTo>
                      <a:pt x="114" y="70"/>
                      <a:pt x="114" y="70"/>
                      <a:pt x="113" y="70"/>
                    </a:cubicBezTo>
                    <a:moveTo>
                      <a:pt x="100" y="66"/>
                    </a:moveTo>
                    <a:cubicBezTo>
                      <a:pt x="99" y="68"/>
                      <a:pt x="99" y="69"/>
                      <a:pt x="98" y="70"/>
                    </a:cubicBezTo>
                    <a:cubicBezTo>
                      <a:pt x="99" y="71"/>
                      <a:pt x="99" y="71"/>
                      <a:pt x="100" y="71"/>
                    </a:cubicBezTo>
                    <a:cubicBezTo>
                      <a:pt x="101" y="70"/>
                      <a:pt x="102" y="69"/>
                      <a:pt x="102" y="68"/>
                    </a:cubicBezTo>
                    <a:cubicBezTo>
                      <a:pt x="102" y="67"/>
                      <a:pt x="101" y="67"/>
                      <a:pt x="100" y="66"/>
                    </a:cubicBezTo>
                    <a:moveTo>
                      <a:pt x="101" y="65"/>
                    </a:moveTo>
                    <a:cubicBezTo>
                      <a:pt x="101" y="65"/>
                      <a:pt x="101" y="65"/>
                      <a:pt x="101" y="65"/>
                    </a:cubicBezTo>
                    <a:cubicBezTo>
                      <a:pt x="102" y="66"/>
                      <a:pt x="102" y="66"/>
                      <a:pt x="103" y="67"/>
                    </a:cubicBezTo>
                    <a:cubicBezTo>
                      <a:pt x="103" y="67"/>
                      <a:pt x="103" y="67"/>
                      <a:pt x="103" y="67"/>
                    </a:cubicBezTo>
                    <a:cubicBezTo>
                      <a:pt x="102" y="66"/>
                      <a:pt x="102" y="66"/>
                      <a:pt x="101" y="65"/>
                    </a:cubicBezTo>
                    <a:moveTo>
                      <a:pt x="116" y="65"/>
                    </a:moveTo>
                    <a:cubicBezTo>
                      <a:pt x="116" y="66"/>
                      <a:pt x="116" y="66"/>
                      <a:pt x="115" y="66"/>
                    </a:cubicBezTo>
                    <a:cubicBezTo>
                      <a:pt x="116" y="67"/>
                      <a:pt x="116" y="67"/>
                      <a:pt x="116" y="67"/>
                    </a:cubicBezTo>
                    <a:cubicBezTo>
                      <a:pt x="117" y="66"/>
                      <a:pt x="117" y="66"/>
                      <a:pt x="117" y="66"/>
                    </a:cubicBezTo>
                    <a:cubicBezTo>
                      <a:pt x="117" y="66"/>
                      <a:pt x="117" y="65"/>
                      <a:pt x="116" y="65"/>
                    </a:cubicBezTo>
                    <a:moveTo>
                      <a:pt x="102" y="63"/>
                    </a:moveTo>
                    <a:cubicBezTo>
                      <a:pt x="102" y="64"/>
                      <a:pt x="101" y="65"/>
                      <a:pt x="101" y="65"/>
                    </a:cubicBezTo>
                    <a:cubicBezTo>
                      <a:pt x="102" y="66"/>
                      <a:pt x="102" y="66"/>
                      <a:pt x="103" y="66"/>
                    </a:cubicBezTo>
                    <a:cubicBezTo>
                      <a:pt x="103" y="66"/>
                      <a:pt x="104" y="65"/>
                      <a:pt x="104" y="65"/>
                    </a:cubicBezTo>
                    <a:cubicBezTo>
                      <a:pt x="104" y="64"/>
                      <a:pt x="103" y="64"/>
                      <a:pt x="103" y="64"/>
                    </a:cubicBezTo>
                    <a:cubicBezTo>
                      <a:pt x="102" y="65"/>
                      <a:pt x="102" y="66"/>
                      <a:pt x="102" y="66"/>
                    </a:cubicBezTo>
                    <a:cubicBezTo>
                      <a:pt x="102" y="66"/>
                      <a:pt x="102" y="65"/>
                      <a:pt x="103" y="64"/>
                    </a:cubicBezTo>
                    <a:cubicBezTo>
                      <a:pt x="103" y="64"/>
                      <a:pt x="102" y="64"/>
                      <a:pt x="102" y="63"/>
                    </a:cubicBezTo>
                    <a:moveTo>
                      <a:pt x="104" y="62"/>
                    </a:moveTo>
                    <a:cubicBezTo>
                      <a:pt x="104" y="62"/>
                      <a:pt x="104" y="62"/>
                      <a:pt x="104" y="63"/>
                    </a:cubicBezTo>
                    <a:cubicBezTo>
                      <a:pt x="104" y="63"/>
                      <a:pt x="105" y="63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5" y="63"/>
                      <a:pt x="104" y="63"/>
                      <a:pt x="104" y="62"/>
                    </a:cubicBezTo>
                    <a:moveTo>
                      <a:pt x="103" y="62"/>
                    </a:moveTo>
                    <a:cubicBezTo>
                      <a:pt x="103" y="62"/>
                      <a:pt x="103" y="62"/>
                      <a:pt x="103" y="62"/>
                    </a:cubicBezTo>
                    <a:cubicBezTo>
                      <a:pt x="103" y="62"/>
                      <a:pt x="103" y="62"/>
                      <a:pt x="104" y="62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4" y="62"/>
                      <a:pt x="103" y="62"/>
                      <a:pt x="103" y="62"/>
                    </a:cubicBezTo>
                    <a:moveTo>
                      <a:pt x="121" y="59"/>
                    </a:move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5"/>
                      <a:pt x="118" y="65"/>
                      <a:pt x="118" y="65"/>
                    </a:cubicBezTo>
                    <a:cubicBezTo>
                      <a:pt x="121" y="60"/>
                      <a:pt x="121" y="60"/>
                      <a:pt x="121" y="60"/>
                    </a:cubicBezTo>
                    <a:cubicBezTo>
                      <a:pt x="121" y="60"/>
                      <a:pt x="121" y="59"/>
                      <a:pt x="121" y="59"/>
                    </a:cubicBezTo>
                    <a:cubicBezTo>
                      <a:pt x="121" y="59"/>
                      <a:pt x="121" y="59"/>
                      <a:pt x="121" y="59"/>
                    </a:cubicBezTo>
                    <a:moveTo>
                      <a:pt x="106" y="59"/>
                    </a:moveTo>
                    <a:cubicBezTo>
                      <a:pt x="106" y="59"/>
                      <a:pt x="105" y="60"/>
                      <a:pt x="105" y="60"/>
                    </a:cubicBezTo>
                    <a:cubicBezTo>
                      <a:pt x="106" y="60"/>
                      <a:pt x="106" y="61"/>
                      <a:pt x="106" y="61"/>
                    </a:cubicBezTo>
                    <a:cubicBezTo>
                      <a:pt x="107" y="60"/>
                      <a:pt x="107" y="60"/>
                      <a:pt x="107" y="59"/>
                    </a:cubicBezTo>
                    <a:cubicBezTo>
                      <a:pt x="107" y="59"/>
                      <a:pt x="106" y="59"/>
                      <a:pt x="106" y="59"/>
                    </a:cubicBezTo>
                    <a:moveTo>
                      <a:pt x="120" y="58"/>
                    </a:moveTo>
                    <a:cubicBezTo>
                      <a:pt x="119" y="60"/>
                      <a:pt x="118" y="62"/>
                      <a:pt x="117" y="64"/>
                    </a:cubicBezTo>
                    <a:cubicBezTo>
                      <a:pt x="117" y="64"/>
                      <a:pt x="117" y="65"/>
                      <a:pt x="118" y="65"/>
                    </a:cubicBezTo>
                    <a:cubicBezTo>
                      <a:pt x="119" y="63"/>
                      <a:pt x="120" y="61"/>
                      <a:pt x="121" y="59"/>
                    </a:cubicBezTo>
                    <a:cubicBezTo>
                      <a:pt x="121" y="59"/>
                      <a:pt x="121" y="59"/>
                      <a:pt x="120" y="58"/>
                    </a:cubicBezTo>
                    <a:moveTo>
                      <a:pt x="105" y="58"/>
                    </a:moveTo>
                    <a:cubicBezTo>
                      <a:pt x="105" y="59"/>
                      <a:pt x="105" y="59"/>
                      <a:pt x="104" y="60"/>
                    </a:cubicBezTo>
                    <a:cubicBezTo>
                      <a:pt x="105" y="60"/>
                      <a:pt x="105" y="60"/>
                      <a:pt x="105" y="60"/>
                    </a:cubicBezTo>
                    <a:cubicBezTo>
                      <a:pt x="105" y="60"/>
                      <a:pt x="106" y="59"/>
                      <a:pt x="106" y="59"/>
                    </a:cubicBezTo>
                    <a:cubicBezTo>
                      <a:pt x="106" y="59"/>
                      <a:pt x="105" y="58"/>
                      <a:pt x="105" y="58"/>
                    </a:cubicBezTo>
                    <a:moveTo>
                      <a:pt x="122" y="55"/>
                    </a:moveTo>
                    <a:cubicBezTo>
                      <a:pt x="122" y="56"/>
                      <a:pt x="122" y="57"/>
                      <a:pt x="121" y="57"/>
                    </a:cubicBezTo>
                    <a:cubicBezTo>
                      <a:pt x="121" y="57"/>
                      <a:pt x="122" y="58"/>
                      <a:pt x="122" y="58"/>
                    </a:cubicBezTo>
                    <a:cubicBezTo>
                      <a:pt x="123" y="57"/>
                      <a:pt x="123" y="56"/>
                      <a:pt x="123" y="56"/>
                    </a:cubicBezTo>
                    <a:cubicBezTo>
                      <a:pt x="123" y="56"/>
                      <a:pt x="123" y="55"/>
                      <a:pt x="122" y="55"/>
                    </a:cubicBezTo>
                    <a:moveTo>
                      <a:pt x="110" y="52"/>
                    </a:moveTo>
                    <a:cubicBezTo>
                      <a:pt x="109" y="54"/>
                      <a:pt x="108" y="56"/>
                      <a:pt x="107" y="58"/>
                    </a:cubicBezTo>
                    <a:cubicBezTo>
                      <a:pt x="107" y="58"/>
                      <a:pt x="107" y="58"/>
                      <a:pt x="108" y="58"/>
                    </a:cubicBezTo>
                    <a:cubicBezTo>
                      <a:pt x="109" y="57"/>
                      <a:pt x="110" y="55"/>
                      <a:pt x="111" y="53"/>
                    </a:cubicBezTo>
                    <a:cubicBezTo>
                      <a:pt x="111" y="53"/>
                      <a:pt x="110" y="52"/>
                      <a:pt x="110" y="52"/>
                    </a:cubicBezTo>
                    <a:moveTo>
                      <a:pt x="109" y="52"/>
                    </a:moveTo>
                    <a:cubicBezTo>
                      <a:pt x="108" y="54"/>
                      <a:pt x="107" y="55"/>
                      <a:pt x="106" y="57"/>
                    </a:cubicBezTo>
                    <a:cubicBezTo>
                      <a:pt x="106" y="57"/>
                      <a:pt x="106" y="57"/>
                      <a:pt x="107" y="58"/>
                    </a:cubicBezTo>
                    <a:cubicBezTo>
                      <a:pt x="107" y="56"/>
                      <a:pt x="109" y="54"/>
                      <a:pt x="110" y="52"/>
                    </a:cubicBezTo>
                    <a:cubicBezTo>
                      <a:pt x="110" y="52"/>
                      <a:pt x="109" y="52"/>
                      <a:pt x="109" y="52"/>
                    </a:cubicBezTo>
                    <a:moveTo>
                      <a:pt x="125" y="52"/>
                    </a:moveTo>
                    <a:cubicBezTo>
                      <a:pt x="124" y="52"/>
                      <a:pt x="124" y="52"/>
                      <a:pt x="124" y="53"/>
                    </a:cubicBezTo>
                    <a:cubicBezTo>
                      <a:pt x="124" y="53"/>
                      <a:pt x="124" y="53"/>
                      <a:pt x="125" y="53"/>
                    </a:cubicBezTo>
                    <a:cubicBezTo>
                      <a:pt x="125" y="53"/>
                      <a:pt x="125" y="53"/>
                      <a:pt x="126" y="52"/>
                    </a:cubicBezTo>
                    <a:cubicBezTo>
                      <a:pt x="125" y="52"/>
                      <a:pt x="125" y="52"/>
                      <a:pt x="125" y="52"/>
                    </a:cubicBezTo>
                    <a:moveTo>
                      <a:pt x="125" y="51"/>
                    </a:moveTo>
                    <a:cubicBezTo>
                      <a:pt x="125" y="51"/>
                      <a:pt x="125" y="51"/>
                      <a:pt x="125" y="52"/>
                    </a:cubicBezTo>
                    <a:cubicBezTo>
                      <a:pt x="125" y="52"/>
                      <a:pt x="125" y="52"/>
                      <a:pt x="126" y="52"/>
                    </a:cubicBezTo>
                    <a:cubicBezTo>
                      <a:pt x="126" y="52"/>
                      <a:pt x="126" y="52"/>
                      <a:pt x="126" y="51"/>
                    </a:cubicBezTo>
                    <a:cubicBezTo>
                      <a:pt x="126" y="51"/>
                      <a:pt x="125" y="51"/>
                      <a:pt x="125" y="51"/>
                    </a:cubicBezTo>
                    <a:moveTo>
                      <a:pt x="126" y="50"/>
                    </a:moveTo>
                    <a:cubicBezTo>
                      <a:pt x="126" y="50"/>
                      <a:pt x="125" y="50"/>
                      <a:pt x="125" y="50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6" y="50"/>
                      <a:pt x="126" y="50"/>
                      <a:pt x="126" y="50"/>
                    </a:cubicBezTo>
                    <a:moveTo>
                      <a:pt x="112" y="49"/>
                    </a:moveTo>
                    <a:cubicBezTo>
                      <a:pt x="111" y="50"/>
                      <a:pt x="111" y="50"/>
                      <a:pt x="111" y="51"/>
                    </a:cubicBezTo>
                    <a:cubicBezTo>
                      <a:pt x="111" y="51"/>
                      <a:pt x="111" y="51"/>
                      <a:pt x="112" y="52"/>
                    </a:cubicBezTo>
                    <a:cubicBezTo>
                      <a:pt x="112" y="51"/>
                      <a:pt x="113" y="50"/>
                      <a:pt x="113" y="50"/>
                    </a:cubicBezTo>
                    <a:cubicBezTo>
                      <a:pt x="113" y="49"/>
                      <a:pt x="112" y="49"/>
                      <a:pt x="112" y="49"/>
                    </a:cubicBezTo>
                    <a:moveTo>
                      <a:pt x="111" y="49"/>
                    </a:moveTo>
                    <a:cubicBezTo>
                      <a:pt x="111" y="49"/>
                      <a:pt x="110" y="50"/>
                      <a:pt x="110" y="51"/>
                    </a:cubicBezTo>
                    <a:cubicBezTo>
                      <a:pt x="110" y="51"/>
                      <a:pt x="110" y="51"/>
                      <a:pt x="110" y="51"/>
                    </a:cubicBezTo>
                    <a:cubicBezTo>
                      <a:pt x="111" y="50"/>
                      <a:pt x="111" y="50"/>
                      <a:pt x="112" y="49"/>
                    </a:cubicBezTo>
                    <a:cubicBezTo>
                      <a:pt x="111" y="49"/>
                      <a:pt x="111" y="49"/>
                      <a:pt x="111" y="49"/>
                    </a:cubicBezTo>
                    <a:moveTo>
                      <a:pt x="128" y="47"/>
                    </a:moveTo>
                    <a:cubicBezTo>
                      <a:pt x="127" y="48"/>
                      <a:pt x="126" y="49"/>
                      <a:pt x="126" y="50"/>
                    </a:cubicBezTo>
                    <a:cubicBezTo>
                      <a:pt x="126" y="50"/>
                      <a:pt x="126" y="50"/>
                      <a:pt x="127" y="51"/>
                    </a:cubicBezTo>
                    <a:cubicBezTo>
                      <a:pt x="127" y="49"/>
                      <a:pt x="128" y="48"/>
                      <a:pt x="129" y="47"/>
                    </a:cubicBezTo>
                    <a:cubicBezTo>
                      <a:pt x="128" y="47"/>
                      <a:pt x="128" y="47"/>
                      <a:pt x="128" y="47"/>
                    </a:cubicBezTo>
                    <a:moveTo>
                      <a:pt x="128" y="46"/>
                    </a:moveTo>
                    <a:cubicBezTo>
                      <a:pt x="128" y="46"/>
                      <a:pt x="128" y="46"/>
                      <a:pt x="128" y="46"/>
                    </a:cubicBezTo>
                    <a:cubicBezTo>
                      <a:pt x="129" y="47"/>
                      <a:pt x="129" y="47"/>
                      <a:pt x="129" y="47"/>
                    </a:cubicBezTo>
                    <a:cubicBezTo>
                      <a:pt x="129" y="47"/>
                      <a:pt x="129" y="47"/>
                      <a:pt x="129" y="47"/>
                    </a:cubicBezTo>
                    <a:cubicBezTo>
                      <a:pt x="129" y="47"/>
                      <a:pt x="128" y="46"/>
                      <a:pt x="128" y="46"/>
                    </a:cubicBezTo>
                    <a:moveTo>
                      <a:pt x="114" y="45"/>
                    </a:moveTo>
                    <a:cubicBezTo>
                      <a:pt x="114" y="45"/>
                      <a:pt x="114" y="46"/>
                      <a:pt x="113" y="46"/>
                    </a:cubicBezTo>
                    <a:cubicBezTo>
                      <a:pt x="114" y="47"/>
                      <a:pt x="114" y="47"/>
                      <a:pt x="115" y="47"/>
                    </a:cubicBezTo>
                    <a:cubicBezTo>
                      <a:pt x="115" y="47"/>
                      <a:pt x="115" y="46"/>
                      <a:pt x="115" y="46"/>
                    </a:cubicBezTo>
                    <a:cubicBezTo>
                      <a:pt x="115" y="45"/>
                      <a:pt x="115" y="45"/>
                      <a:pt x="114" y="45"/>
                    </a:cubicBezTo>
                    <a:moveTo>
                      <a:pt x="115" y="44"/>
                    </a:moveTo>
                    <a:cubicBezTo>
                      <a:pt x="115" y="45"/>
                      <a:pt x="114" y="45"/>
                      <a:pt x="114" y="45"/>
                    </a:cubicBezTo>
                    <a:cubicBezTo>
                      <a:pt x="115" y="45"/>
                      <a:pt x="115" y="45"/>
                      <a:pt x="115" y="46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5" y="45"/>
                      <a:pt x="115" y="45"/>
                      <a:pt x="115" y="44"/>
                    </a:cubicBezTo>
                    <a:moveTo>
                      <a:pt x="113" y="44"/>
                    </a:moveTo>
                    <a:cubicBezTo>
                      <a:pt x="113" y="45"/>
                      <a:pt x="113" y="45"/>
                      <a:pt x="113" y="46"/>
                    </a:cubicBezTo>
                    <a:cubicBezTo>
                      <a:pt x="113" y="46"/>
                      <a:pt x="113" y="46"/>
                      <a:pt x="113" y="46"/>
                    </a:cubicBezTo>
                    <a:cubicBezTo>
                      <a:pt x="114" y="46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3" y="44"/>
                    </a:cubicBezTo>
                    <a:moveTo>
                      <a:pt x="114" y="44"/>
                    </a:moveTo>
                    <a:cubicBezTo>
                      <a:pt x="114" y="44"/>
                      <a:pt x="114" y="44"/>
                      <a:pt x="113" y="44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4"/>
                      <a:pt x="114" y="44"/>
                    </a:cubicBezTo>
                    <a:cubicBezTo>
                      <a:pt x="114" y="44"/>
                      <a:pt x="114" y="44"/>
                      <a:pt x="114" y="44"/>
                    </a:cubicBezTo>
                    <a:moveTo>
                      <a:pt x="130" y="43"/>
                    </a:moveTo>
                    <a:cubicBezTo>
                      <a:pt x="129" y="44"/>
                      <a:pt x="129" y="45"/>
                      <a:pt x="128" y="46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30" y="45"/>
                      <a:pt x="130" y="44"/>
                      <a:pt x="131" y="44"/>
                    </a:cubicBezTo>
                    <a:cubicBezTo>
                      <a:pt x="130" y="44"/>
                      <a:pt x="130" y="43"/>
                      <a:pt x="130" y="43"/>
                    </a:cubicBezTo>
                    <a:moveTo>
                      <a:pt x="131" y="41"/>
                    </a:moveTo>
                    <a:cubicBezTo>
                      <a:pt x="131" y="41"/>
                      <a:pt x="131" y="41"/>
                      <a:pt x="131" y="42"/>
                    </a:cubicBezTo>
                    <a:cubicBezTo>
                      <a:pt x="131" y="42"/>
                      <a:pt x="131" y="42"/>
                      <a:pt x="132" y="42"/>
                    </a:cubicBezTo>
                    <a:cubicBezTo>
                      <a:pt x="132" y="42"/>
                      <a:pt x="132" y="42"/>
                      <a:pt x="132" y="42"/>
                    </a:cubicBezTo>
                    <a:cubicBezTo>
                      <a:pt x="132" y="41"/>
                      <a:pt x="131" y="41"/>
                      <a:pt x="131" y="41"/>
                    </a:cubicBezTo>
                    <a:moveTo>
                      <a:pt x="131" y="41"/>
                    </a:moveTo>
                    <a:cubicBezTo>
                      <a:pt x="131" y="41"/>
                      <a:pt x="131" y="41"/>
                      <a:pt x="131" y="41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1" y="41"/>
                      <a:pt x="131" y="41"/>
                      <a:pt x="131" y="41"/>
                    </a:cubicBezTo>
                    <a:moveTo>
                      <a:pt x="117" y="41"/>
                    </a:moveTo>
                    <a:cubicBezTo>
                      <a:pt x="116" y="42"/>
                      <a:pt x="116" y="43"/>
                      <a:pt x="115" y="44"/>
                    </a:cubicBezTo>
                    <a:cubicBezTo>
                      <a:pt x="115" y="44"/>
                      <a:pt x="116" y="44"/>
                      <a:pt x="116" y="45"/>
                    </a:cubicBezTo>
                    <a:cubicBezTo>
                      <a:pt x="117" y="43"/>
                      <a:pt x="117" y="42"/>
                      <a:pt x="118" y="41"/>
                    </a:cubicBezTo>
                    <a:cubicBezTo>
                      <a:pt x="118" y="41"/>
                      <a:pt x="117" y="41"/>
                      <a:pt x="117" y="41"/>
                    </a:cubicBezTo>
                    <a:moveTo>
                      <a:pt x="116" y="40"/>
                    </a:moveTo>
                    <a:cubicBezTo>
                      <a:pt x="115" y="41"/>
                      <a:pt x="115" y="42"/>
                      <a:pt x="114" y="43"/>
                    </a:cubicBezTo>
                    <a:cubicBezTo>
                      <a:pt x="114" y="43"/>
                      <a:pt x="115" y="44"/>
                      <a:pt x="115" y="44"/>
                    </a:cubicBezTo>
                    <a:cubicBezTo>
                      <a:pt x="115" y="43"/>
                      <a:pt x="116" y="42"/>
                      <a:pt x="117" y="40"/>
                    </a:cubicBezTo>
                    <a:cubicBezTo>
                      <a:pt x="116" y="40"/>
                      <a:pt x="116" y="40"/>
                      <a:pt x="116" y="40"/>
                    </a:cubicBezTo>
                    <a:moveTo>
                      <a:pt x="117" y="40"/>
                    </a:moveTo>
                    <a:cubicBezTo>
                      <a:pt x="117" y="40"/>
                      <a:pt x="117" y="40"/>
                      <a:pt x="117" y="40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8" y="40"/>
                      <a:pt x="118" y="40"/>
                      <a:pt x="117" y="40"/>
                    </a:cubicBezTo>
                    <a:moveTo>
                      <a:pt x="116" y="40"/>
                    </a:moveTo>
                    <a:cubicBezTo>
                      <a:pt x="116" y="40"/>
                      <a:pt x="116" y="40"/>
                      <a:pt x="116" y="40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17" y="40"/>
                      <a:pt x="117" y="40"/>
                      <a:pt x="116" y="40"/>
                    </a:cubicBezTo>
                    <a:moveTo>
                      <a:pt x="133" y="39"/>
                    </a:moveTo>
                    <a:cubicBezTo>
                      <a:pt x="132" y="39"/>
                      <a:pt x="132" y="40"/>
                      <a:pt x="132" y="40"/>
                    </a:cubicBezTo>
                    <a:cubicBezTo>
                      <a:pt x="132" y="40"/>
                      <a:pt x="132" y="41"/>
                      <a:pt x="132" y="41"/>
                    </a:cubicBezTo>
                    <a:cubicBezTo>
                      <a:pt x="133" y="40"/>
                      <a:pt x="133" y="40"/>
                      <a:pt x="133" y="39"/>
                    </a:cubicBezTo>
                    <a:cubicBezTo>
                      <a:pt x="133" y="39"/>
                      <a:pt x="133" y="39"/>
                      <a:pt x="133" y="39"/>
                    </a:cubicBezTo>
                    <a:moveTo>
                      <a:pt x="134" y="37"/>
                    </a:moveTo>
                    <a:cubicBezTo>
                      <a:pt x="133" y="38"/>
                      <a:pt x="133" y="38"/>
                      <a:pt x="133" y="39"/>
                    </a:cubicBezTo>
                    <a:cubicBezTo>
                      <a:pt x="133" y="39"/>
                      <a:pt x="133" y="39"/>
                      <a:pt x="133" y="39"/>
                    </a:cubicBezTo>
                    <a:cubicBezTo>
                      <a:pt x="134" y="39"/>
                      <a:pt x="134" y="38"/>
                      <a:pt x="134" y="38"/>
                    </a:cubicBezTo>
                    <a:cubicBezTo>
                      <a:pt x="134" y="37"/>
                      <a:pt x="134" y="37"/>
                      <a:pt x="134" y="37"/>
                    </a:cubicBezTo>
                    <a:moveTo>
                      <a:pt x="119" y="37"/>
                    </a:moveTo>
                    <a:cubicBezTo>
                      <a:pt x="119" y="38"/>
                      <a:pt x="118" y="39"/>
                      <a:pt x="118" y="39"/>
                    </a:cubicBezTo>
                    <a:cubicBezTo>
                      <a:pt x="118" y="40"/>
                      <a:pt x="118" y="40"/>
                      <a:pt x="119" y="40"/>
                    </a:cubicBezTo>
                    <a:cubicBezTo>
                      <a:pt x="119" y="39"/>
                      <a:pt x="120" y="38"/>
                      <a:pt x="120" y="38"/>
                    </a:cubicBezTo>
                    <a:cubicBezTo>
                      <a:pt x="120" y="37"/>
                      <a:pt x="119" y="37"/>
                      <a:pt x="119" y="37"/>
                    </a:cubicBezTo>
                    <a:moveTo>
                      <a:pt x="118" y="37"/>
                    </a:moveTo>
                    <a:cubicBezTo>
                      <a:pt x="118" y="37"/>
                      <a:pt x="117" y="38"/>
                      <a:pt x="117" y="39"/>
                    </a:cubicBezTo>
                    <a:cubicBezTo>
                      <a:pt x="117" y="39"/>
                      <a:pt x="117" y="39"/>
                      <a:pt x="117" y="39"/>
                    </a:cubicBezTo>
                    <a:cubicBezTo>
                      <a:pt x="118" y="38"/>
                      <a:pt x="118" y="38"/>
                      <a:pt x="119" y="37"/>
                    </a:cubicBezTo>
                    <a:cubicBezTo>
                      <a:pt x="119" y="37"/>
                      <a:pt x="118" y="37"/>
                      <a:pt x="118" y="37"/>
                    </a:cubicBezTo>
                    <a:moveTo>
                      <a:pt x="135" y="36"/>
                    </a:moveTo>
                    <a:cubicBezTo>
                      <a:pt x="134" y="36"/>
                      <a:pt x="134" y="36"/>
                      <a:pt x="134" y="37"/>
                    </a:cubicBezTo>
                    <a:cubicBezTo>
                      <a:pt x="134" y="37"/>
                      <a:pt x="134" y="37"/>
                      <a:pt x="135" y="37"/>
                    </a:cubicBezTo>
                    <a:cubicBezTo>
                      <a:pt x="135" y="37"/>
                      <a:pt x="135" y="36"/>
                      <a:pt x="135" y="36"/>
                    </a:cubicBezTo>
                    <a:cubicBezTo>
                      <a:pt x="135" y="36"/>
                      <a:pt x="135" y="36"/>
                      <a:pt x="135" y="36"/>
                    </a:cubicBezTo>
                    <a:moveTo>
                      <a:pt x="121" y="34"/>
                    </a:moveTo>
                    <a:cubicBezTo>
                      <a:pt x="121" y="35"/>
                      <a:pt x="120" y="35"/>
                      <a:pt x="120" y="35"/>
                    </a:cubicBezTo>
                    <a:cubicBezTo>
                      <a:pt x="120" y="36"/>
                      <a:pt x="121" y="36"/>
                      <a:pt x="121" y="36"/>
                    </a:cubicBezTo>
                    <a:cubicBezTo>
                      <a:pt x="121" y="36"/>
                      <a:pt x="122" y="35"/>
                      <a:pt x="122" y="35"/>
                    </a:cubicBezTo>
                    <a:cubicBezTo>
                      <a:pt x="121" y="34"/>
                      <a:pt x="121" y="34"/>
                      <a:pt x="121" y="34"/>
                    </a:cubicBezTo>
                    <a:moveTo>
                      <a:pt x="136" y="34"/>
                    </a:moveTo>
                    <a:cubicBezTo>
                      <a:pt x="135" y="34"/>
                      <a:pt x="135" y="35"/>
                      <a:pt x="135" y="35"/>
                    </a:cubicBezTo>
                    <a:cubicBezTo>
                      <a:pt x="135" y="35"/>
                      <a:pt x="136" y="35"/>
                      <a:pt x="136" y="35"/>
                    </a:cubicBezTo>
                    <a:cubicBezTo>
                      <a:pt x="136" y="35"/>
                      <a:pt x="136" y="35"/>
                      <a:pt x="136" y="34"/>
                    </a:cubicBezTo>
                    <a:cubicBezTo>
                      <a:pt x="136" y="34"/>
                      <a:pt x="136" y="34"/>
                      <a:pt x="136" y="34"/>
                    </a:cubicBezTo>
                    <a:moveTo>
                      <a:pt x="120" y="34"/>
                    </a:moveTo>
                    <a:cubicBezTo>
                      <a:pt x="120" y="34"/>
                      <a:pt x="119" y="34"/>
                      <a:pt x="119" y="35"/>
                    </a:cubicBezTo>
                    <a:cubicBezTo>
                      <a:pt x="119" y="35"/>
                      <a:pt x="120" y="35"/>
                      <a:pt x="120" y="35"/>
                    </a:cubicBezTo>
                    <a:cubicBezTo>
                      <a:pt x="120" y="35"/>
                      <a:pt x="120" y="34"/>
                      <a:pt x="120" y="34"/>
                    </a:cubicBezTo>
                    <a:cubicBezTo>
                      <a:pt x="120" y="34"/>
                      <a:pt x="120" y="34"/>
                      <a:pt x="120" y="34"/>
                    </a:cubicBezTo>
                    <a:moveTo>
                      <a:pt x="122" y="32"/>
                    </a:moveTo>
                    <a:cubicBezTo>
                      <a:pt x="122" y="33"/>
                      <a:pt x="121" y="33"/>
                      <a:pt x="121" y="34"/>
                    </a:cubicBezTo>
                    <a:cubicBezTo>
                      <a:pt x="121" y="34"/>
                      <a:pt x="122" y="34"/>
                      <a:pt x="122" y="34"/>
                    </a:cubicBezTo>
                    <a:cubicBezTo>
                      <a:pt x="122" y="34"/>
                      <a:pt x="123" y="33"/>
                      <a:pt x="123" y="33"/>
                    </a:cubicBezTo>
                    <a:cubicBezTo>
                      <a:pt x="123" y="33"/>
                      <a:pt x="122" y="33"/>
                      <a:pt x="122" y="32"/>
                    </a:cubicBezTo>
                    <a:moveTo>
                      <a:pt x="121" y="32"/>
                    </a:moveTo>
                    <a:cubicBezTo>
                      <a:pt x="121" y="32"/>
                      <a:pt x="120" y="33"/>
                      <a:pt x="120" y="33"/>
                    </a:cubicBezTo>
                    <a:cubicBezTo>
                      <a:pt x="120" y="33"/>
                      <a:pt x="121" y="33"/>
                      <a:pt x="121" y="34"/>
                    </a:cubicBezTo>
                    <a:cubicBezTo>
                      <a:pt x="121" y="33"/>
                      <a:pt x="121" y="33"/>
                      <a:pt x="122" y="32"/>
                    </a:cubicBezTo>
                    <a:cubicBezTo>
                      <a:pt x="121" y="32"/>
                      <a:pt x="121" y="32"/>
                      <a:pt x="121" y="32"/>
                    </a:cubicBezTo>
                    <a:moveTo>
                      <a:pt x="123" y="30"/>
                    </a:moveTo>
                    <a:cubicBezTo>
                      <a:pt x="123" y="31"/>
                      <a:pt x="122" y="31"/>
                      <a:pt x="122" y="32"/>
                    </a:cubicBezTo>
                    <a:cubicBezTo>
                      <a:pt x="122" y="32"/>
                      <a:pt x="123" y="32"/>
                      <a:pt x="123" y="33"/>
                    </a:cubicBezTo>
                    <a:cubicBezTo>
                      <a:pt x="123" y="32"/>
                      <a:pt x="124" y="32"/>
                      <a:pt x="124" y="31"/>
                    </a:cubicBezTo>
                    <a:cubicBezTo>
                      <a:pt x="124" y="31"/>
                      <a:pt x="123" y="31"/>
                      <a:pt x="123" y="30"/>
                    </a:cubicBezTo>
                    <a:moveTo>
                      <a:pt x="122" y="30"/>
                    </a:moveTo>
                    <a:cubicBezTo>
                      <a:pt x="122" y="30"/>
                      <a:pt x="121" y="31"/>
                      <a:pt x="121" y="31"/>
                    </a:cubicBezTo>
                    <a:cubicBezTo>
                      <a:pt x="121" y="32"/>
                      <a:pt x="122" y="32"/>
                      <a:pt x="122" y="32"/>
                    </a:cubicBezTo>
                    <a:cubicBezTo>
                      <a:pt x="122" y="31"/>
                      <a:pt x="122" y="31"/>
                      <a:pt x="123" y="30"/>
                    </a:cubicBezTo>
                    <a:cubicBezTo>
                      <a:pt x="123" y="30"/>
                      <a:pt x="122" y="30"/>
                      <a:pt x="122" y="30"/>
                    </a:cubicBezTo>
                    <a:moveTo>
                      <a:pt x="124" y="29"/>
                    </a:moveTo>
                    <a:cubicBezTo>
                      <a:pt x="124" y="29"/>
                      <a:pt x="123" y="30"/>
                      <a:pt x="123" y="30"/>
                    </a:cubicBezTo>
                    <a:cubicBezTo>
                      <a:pt x="124" y="30"/>
                      <a:pt x="124" y="31"/>
                      <a:pt x="124" y="31"/>
                    </a:cubicBezTo>
                    <a:cubicBezTo>
                      <a:pt x="125" y="30"/>
                      <a:pt x="125" y="30"/>
                      <a:pt x="125" y="30"/>
                    </a:cubicBezTo>
                    <a:cubicBezTo>
                      <a:pt x="125" y="29"/>
                      <a:pt x="124" y="29"/>
                      <a:pt x="124" y="29"/>
                    </a:cubicBezTo>
                    <a:moveTo>
                      <a:pt x="139" y="29"/>
                    </a:moveTo>
                    <a:cubicBezTo>
                      <a:pt x="138" y="30"/>
                      <a:pt x="137" y="32"/>
                      <a:pt x="136" y="34"/>
                    </a:cubicBezTo>
                    <a:cubicBezTo>
                      <a:pt x="136" y="34"/>
                      <a:pt x="136" y="34"/>
                      <a:pt x="136" y="34"/>
                    </a:cubicBezTo>
                    <a:cubicBezTo>
                      <a:pt x="137" y="33"/>
                      <a:pt x="138" y="31"/>
                      <a:pt x="140" y="29"/>
                    </a:cubicBezTo>
                    <a:cubicBezTo>
                      <a:pt x="139" y="29"/>
                      <a:pt x="139" y="29"/>
                      <a:pt x="139" y="29"/>
                    </a:cubicBezTo>
                    <a:moveTo>
                      <a:pt x="123" y="28"/>
                    </a:moveTo>
                    <a:cubicBezTo>
                      <a:pt x="123" y="29"/>
                      <a:pt x="123" y="29"/>
                      <a:pt x="122" y="30"/>
                    </a:cubicBezTo>
                    <a:cubicBezTo>
                      <a:pt x="123" y="30"/>
                      <a:pt x="123" y="30"/>
                      <a:pt x="123" y="30"/>
                    </a:cubicBezTo>
                    <a:cubicBezTo>
                      <a:pt x="123" y="30"/>
                      <a:pt x="123" y="29"/>
                      <a:pt x="123" y="29"/>
                    </a:cubicBezTo>
                    <a:cubicBezTo>
                      <a:pt x="124" y="29"/>
                      <a:pt x="124" y="29"/>
                      <a:pt x="124" y="29"/>
                    </a:cubicBezTo>
                    <a:cubicBezTo>
                      <a:pt x="123" y="29"/>
                      <a:pt x="123" y="28"/>
                      <a:pt x="123" y="28"/>
                    </a:cubicBezTo>
                    <a:moveTo>
                      <a:pt x="125" y="27"/>
                    </a:moveTo>
                    <a:cubicBezTo>
                      <a:pt x="125" y="28"/>
                      <a:pt x="124" y="28"/>
                      <a:pt x="124" y="28"/>
                    </a:cubicBezTo>
                    <a:cubicBezTo>
                      <a:pt x="125" y="28"/>
                      <a:pt x="125" y="29"/>
                      <a:pt x="125" y="29"/>
                    </a:cubicBezTo>
                    <a:cubicBezTo>
                      <a:pt x="126" y="29"/>
                      <a:pt x="126" y="28"/>
                      <a:pt x="126" y="28"/>
                    </a:cubicBezTo>
                    <a:cubicBezTo>
                      <a:pt x="125" y="27"/>
                      <a:pt x="125" y="27"/>
                      <a:pt x="125" y="27"/>
                    </a:cubicBezTo>
                    <a:moveTo>
                      <a:pt x="124" y="27"/>
                    </a:moveTo>
                    <a:cubicBezTo>
                      <a:pt x="124" y="27"/>
                      <a:pt x="124" y="27"/>
                      <a:pt x="123" y="28"/>
                    </a:cubicBezTo>
                    <a:cubicBezTo>
                      <a:pt x="124" y="28"/>
                      <a:pt x="124" y="28"/>
                      <a:pt x="124" y="28"/>
                    </a:cubicBezTo>
                    <a:cubicBezTo>
                      <a:pt x="124" y="28"/>
                      <a:pt x="124" y="28"/>
                      <a:pt x="125" y="27"/>
                    </a:cubicBezTo>
                    <a:cubicBezTo>
                      <a:pt x="124" y="27"/>
                      <a:pt x="124" y="27"/>
                      <a:pt x="124" y="27"/>
                    </a:cubicBezTo>
                    <a:moveTo>
                      <a:pt x="142" y="23"/>
                    </a:moveTo>
                    <a:cubicBezTo>
                      <a:pt x="141" y="25"/>
                      <a:pt x="140" y="27"/>
                      <a:pt x="139" y="29"/>
                    </a:cubicBezTo>
                    <a:cubicBezTo>
                      <a:pt x="139" y="29"/>
                      <a:pt x="139" y="29"/>
                      <a:pt x="140" y="29"/>
                    </a:cubicBezTo>
                    <a:cubicBezTo>
                      <a:pt x="141" y="27"/>
                      <a:pt x="142" y="25"/>
                      <a:pt x="143" y="24"/>
                    </a:cubicBezTo>
                    <a:cubicBezTo>
                      <a:pt x="143" y="24"/>
                      <a:pt x="142" y="23"/>
                      <a:pt x="142" y="23"/>
                    </a:cubicBezTo>
                    <a:moveTo>
                      <a:pt x="144" y="21"/>
                    </a:moveTo>
                    <a:cubicBezTo>
                      <a:pt x="144" y="21"/>
                      <a:pt x="144" y="21"/>
                      <a:pt x="144" y="21"/>
                    </a:cubicBezTo>
                    <a:cubicBezTo>
                      <a:pt x="144" y="21"/>
                      <a:pt x="144" y="22"/>
                      <a:pt x="144" y="22"/>
                    </a:cubicBezTo>
                    <a:cubicBezTo>
                      <a:pt x="144" y="22"/>
                      <a:pt x="144" y="22"/>
                      <a:pt x="144" y="21"/>
                    </a:cubicBezTo>
                    <a:cubicBezTo>
                      <a:pt x="143" y="22"/>
                      <a:pt x="143" y="23"/>
                      <a:pt x="142" y="23"/>
                    </a:cubicBezTo>
                    <a:cubicBezTo>
                      <a:pt x="143" y="23"/>
                      <a:pt x="143" y="23"/>
                      <a:pt x="143" y="23"/>
                    </a:cubicBezTo>
                    <a:cubicBezTo>
                      <a:pt x="143" y="23"/>
                      <a:pt x="144" y="22"/>
                      <a:pt x="144" y="21"/>
                    </a:cubicBezTo>
                    <a:cubicBezTo>
                      <a:pt x="144" y="21"/>
                      <a:pt x="144" y="21"/>
                      <a:pt x="144" y="21"/>
                    </a:cubicBezTo>
                    <a:moveTo>
                      <a:pt x="144" y="21"/>
                    </a:moveTo>
                    <a:cubicBezTo>
                      <a:pt x="144" y="21"/>
                      <a:pt x="144" y="21"/>
                      <a:pt x="144" y="21"/>
                    </a:cubicBezTo>
                    <a:cubicBezTo>
                      <a:pt x="144" y="21"/>
                      <a:pt x="144" y="21"/>
                      <a:pt x="144" y="21"/>
                    </a:cubicBezTo>
                    <a:cubicBezTo>
                      <a:pt x="144" y="21"/>
                      <a:pt x="144" y="21"/>
                      <a:pt x="144" y="21"/>
                    </a:cubicBezTo>
                    <a:cubicBezTo>
                      <a:pt x="144" y="21"/>
                      <a:pt x="144" y="21"/>
                      <a:pt x="144" y="21"/>
                    </a:cubicBezTo>
                    <a:moveTo>
                      <a:pt x="145" y="20"/>
                    </a:moveTo>
                    <a:cubicBezTo>
                      <a:pt x="144" y="20"/>
                      <a:pt x="144" y="20"/>
                      <a:pt x="144" y="21"/>
                    </a:cubicBezTo>
                    <a:cubicBezTo>
                      <a:pt x="144" y="21"/>
                      <a:pt x="144" y="21"/>
                      <a:pt x="144" y="21"/>
                    </a:cubicBezTo>
                    <a:cubicBezTo>
                      <a:pt x="144" y="21"/>
                      <a:pt x="145" y="20"/>
                      <a:pt x="145" y="20"/>
                    </a:cubicBezTo>
                    <a:cubicBezTo>
                      <a:pt x="145" y="20"/>
                      <a:pt x="145" y="20"/>
                      <a:pt x="145" y="20"/>
                    </a:cubicBezTo>
                    <a:moveTo>
                      <a:pt x="146" y="18"/>
                    </a:moveTo>
                    <a:cubicBezTo>
                      <a:pt x="145" y="19"/>
                      <a:pt x="145" y="19"/>
                      <a:pt x="145" y="20"/>
                    </a:cubicBezTo>
                    <a:cubicBezTo>
                      <a:pt x="145" y="20"/>
                      <a:pt x="145" y="20"/>
                      <a:pt x="145" y="20"/>
                    </a:cubicBezTo>
                    <a:cubicBezTo>
                      <a:pt x="145" y="19"/>
                      <a:pt x="145" y="19"/>
                      <a:pt x="146" y="18"/>
                    </a:cubicBezTo>
                    <a:cubicBezTo>
                      <a:pt x="146" y="18"/>
                      <a:pt x="146" y="18"/>
                      <a:pt x="146" y="18"/>
                    </a:cubicBezTo>
                    <a:moveTo>
                      <a:pt x="131" y="17"/>
                    </a:moveTo>
                    <a:cubicBezTo>
                      <a:pt x="129" y="20"/>
                      <a:pt x="127" y="24"/>
                      <a:pt x="125" y="27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8" y="25"/>
                      <a:pt x="130" y="21"/>
                      <a:pt x="132" y="17"/>
                    </a:cubicBezTo>
                    <a:cubicBezTo>
                      <a:pt x="132" y="17"/>
                      <a:pt x="131" y="17"/>
                      <a:pt x="131" y="17"/>
                    </a:cubicBezTo>
                    <a:moveTo>
                      <a:pt x="130" y="16"/>
                    </a:moveTo>
                    <a:cubicBezTo>
                      <a:pt x="128" y="20"/>
                      <a:pt x="126" y="23"/>
                      <a:pt x="124" y="27"/>
                    </a:cubicBezTo>
                    <a:cubicBezTo>
                      <a:pt x="125" y="27"/>
                      <a:pt x="125" y="27"/>
                      <a:pt x="125" y="27"/>
                    </a:cubicBezTo>
                    <a:cubicBezTo>
                      <a:pt x="127" y="24"/>
                      <a:pt x="129" y="20"/>
                      <a:pt x="131" y="17"/>
                    </a:cubicBezTo>
                    <a:cubicBezTo>
                      <a:pt x="131" y="17"/>
                      <a:pt x="130" y="16"/>
                      <a:pt x="130" y="16"/>
                    </a:cubicBezTo>
                    <a:moveTo>
                      <a:pt x="132" y="15"/>
                    </a:moveTo>
                    <a:cubicBezTo>
                      <a:pt x="132" y="15"/>
                      <a:pt x="132" y="16"/>
                      <a:pt x="131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3" y="17"/>
                      <a:pt x="133" y="16"/>
                      <a:pt x="133" y="15"/>
                    </a:cubicBezTo>
                    <a:cubicBezTo>
                      <a:pt x="133" y="15"/>
                      <a:pt x="133" y="15"/>
                      <a:pt x="132" y="15"/>
                    </a:cubicBezTo>
                    <a:moveTo>
                      <a:pt x="131" y="14"/>
                    </a:moveTo>
                    <a:cubicBezTo>
                      <a:pt x="131" y="15"/>
                      <a:pt x="131" y="15"/>
                      <a:pt x="130" y="16"/>
                    </a:cubicBezTo>
                    <a:cubicBezTo>
                      <a:pt x="131" y="16"/>
                      <a:pt x="131" y="16"/>
                      <a:pt x="131" y="17"/>
                    </a:cubicBezTo>
                    <a:cubicBezTo>
                      <a:pt x="131" y="16"/>
                      <a:pt x="132" y="15"/>
                      <a:pt x="132" y="15"/>
                    </a:cubicBezTo>
                    <a:cubicBezTo>
                      <a:pt x="132" y="14"/>
                      <a:pt x="132" y="14"/>
                      <a:pt x="131" y="14"/>
                    </a:cubicBezTo>
                    <a:moveTo>
                      <a:pt x="133" y="13"/>
                    </a:moveTo>
                    <a:cubicBezTo>
                      <a:pt x="133" y="13"/>
                      <a:pt x="133" y="14"/>
                      <a:pt x="133" y="14"/>
                    </a:cubicBezTo>
                    <a:cubicBezTo>
                      <a:pt x="134" y="15"/>
                      <a:pt x="134" y="15"/>
                      <a:pt x="134" y="15"/>
                    </a:cubicBezTo>
                    <a:cubicBezTo>
                      <a:pt x="134" y="14"/>
                      <a:pt x="134" y="14"/>
                      <a:pt x="135" y="14"/>
                    </a:cubicBezTo>
                    <a:cubicBezTo>
                      <a:pt x="133" y="13"/>
                      <a:pt x="133" y="13"/>
                      <a:pt x="133" y="13"/>
                    </a:cubicBezTo>
                    <a:moveTo>
                      <a:pt x="133" y="12"/>
                    </a:moveTo>
                    <a:cubicBezTo>
                      <a:pt x="132" y="13"/>
                      <a:pt x="132" y="13"/>
                      <a:pt x="132" y="13"/>
                    </a:cubicBezTo>
                    <a:cubicBezTo>
                      <a:pt x="133" y="14"/>
                      <a:pt x="133" y="14"/>
                      <a:pt x="133" y="14"/>
                    </a:cubicBezTo>
                    <a:cubicBezTo>
                      <a:pt x="133" y="13"/>
                      <a:pt x="133" y="13"/>
                      <a:pt x="133" y="13"/>
                    </a:cubicBezTo>
                    <a:cubicBezTo>
                      <a:pt x="133" y="12"/>
                      <a:pt x="133" y="12"/>
                      <a:pt x="133" y="12"/>
                    </a:cubicBezTo>
                    <a:moveTo>
                      <a:pt x="150" y="12"/>
                    </a:moveTo>
                    <a:cubicBezTo>
                      <a:pt x="148" y="14"/>
                      <a:pt x="147" y="16"/>
                      <a:pt x="146" y="18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47" y="16"/>
                      <a:pt x="148" y="15"/>
                      <a:pt x="149" y="14"/>
                    </a:cubicBezTo>
                    <a:cubicBezTo>
                      <a:pt x="149" y="13"/>
                      <a:pt x="149" y="12"/>
                      <a:pt x="150" y="12"/>
                    </a:cubicBezTo>
                    <a:cubicBezTo>
                      <a:pt x="150" y="12"/>
                      <a:pt x="150" y="12"/>
                      <a:pt x="150" y="12"/>
                    </a:cubicBezTo>
                    <a:moveTo>
                      <a:pt x="134" y="11"/>
                    </a:moveTo>
                    <a:cubicBezTo>
                      <a:pt x="134" y="12"/>
                      <a:pt x="134" y="12"/>
                      <a:pt x="133" y="13"/>
                    </a:cubicBezTo>
                    <a:cubicBezTo>
                      <a:pt x="134" y="13"/>
                      <a:pt x="134" y="13"/>
                      <a:pt x="135" y="14"/>
                    </a:cubicBezTo>
                    <a:cubicBezTo>
                      <a:pt x="135" y="13"/>
                      <a:pt x="135" y="12"/>
                      <a:pt x="135" y="12"/>
                    </a:cubicBezTo>
                    <a:cubicBezTo>
                      <a:pt x="135" y="12"/>
                      <a:pt x="135" y="12"/>
                      <a:pt x="134" y="11"/>
                    </a:cubicBezTo>
                    <a:moveTo>
                      <a:pt x="133" y="11"/>
                    </a:moveTo>
                    <a:cubicBezTo>
                      <a:pt x="133" y="11"/>
                      <a:pt x="133" y="12"/>
                      <a:pt x="133" y="12"/>
                    </a:cubicBezTo>
                    <a:cubicBezTo>
                      <a:pt x="133" y="12"/>
                      <a:pt x="133" y="13"/>
                      <a:pt x="133" y="13"/>
                    </a:cubicBezTo>
                    <a:cubicBezTo>
                      <a:pt x="134" y="12"/>
                      <a:pt x="134" y="12"/>
                      <a:pt x="134" y="11"/>
                    </a:cubicBezTo>
                    <a:cubicBezTo>
                      <a:pt x="134" y="11"/>
                      <a:pt x="134" y="11"/>
                      <a:pt x="133" y="11"/>
                    </a:cubicBezTo>
                    <a:moveTo>
                      <a:pt x="150" y="10"/>
                    </a:moveTo>
                    <a:cubicBezTo>
                      <a:pt x="150" y="11"/>
                      <a:pt x="150" y="11"/>
                      <a:pt x="150" y="12"/>
                    </a:cubicBezTo>
                    <a:cubicBezTo>
                      <a:pt x="150" y="12"/>
                      <a:pt x="150" y="12"/>
                      <a:pt x="150" y="12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50" y="10"/>
                      <a:pt x="150" y="10"/>
                      <a:pt x="150" y="10"/>
                    </a:cubicBezTo>
                    <a:moveTo>
                      <a:pt x="150" y="10"/>
                    </a:moveTo>
                    <a:cubicBezTo>
                      <a:pt x="150" y="10"/>
                      <a:pt x="150" y="10"/>
                      <a:pt x="150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10"/>
                      <a:pt x="151" y="10"/>
                      <a:pt x="150" y="10"/>
                    </a:cubicBezTo>
                    <a:moveTo>
                      <a:pt x="152" y="8"/>
                    </a:moveTo>
                    <a:cubicBezTo>
                      <a:pt x="152" y="8"/>
                      <a:pt x="152" y="9"/>
                      <a:pt x="151" y="9"/>
                    </a:cubicBezTo>
                    <a:cubicBezTo>
                      <a:pt x="151" y="9"/>
                      <a:pt x="151" y="9"/>
                      <a:pt x="152" y="9"/>
                    </a:cubicBezTo>
                    <a:cubicBezTo>
                      <a:pt x="152" y="9"/>
                      <a:pt x="152" y="8"/>
                      <a:pt x="152" y="8"/>
                    </a:cubicBezTo>
                    <a:cubicBezTo>
                      <a:pt x="152" y="8"/>
                      <a:pt x="152" y="8"/>
                      <a:pt x="152" y="8"/>
                    </a:cubicBezTo>
                    <a:moveTo>
                      <a:pt x="137" y="7"/>
                    </a:moveTo>
                    <a:cubicBezTo>
                      <a:pt x="136" y="9"/>
                      <a:pt x="135" y="10"/>
                      <a:pt x="135" y="11"/>
                    </a:cubicBezTo>
                    <a:cubicBezTo>
                      <a:pt x="135" y="11"/>
                      <a:pt x="135" y="11"/>
                      <a:pt x="136" y="11"/>
                    </a:cubicBezTo>
                    <a:cubicBezTo>
                      <a:pt x="136" y="10"/>
                      <a:pt x="137" y="9"/>
                      <a:pt x="138" y="8"/>
                    </a:cubicBezTo>
                    <a:cubicBezTo>
                      <a:pt x="137" y="8"/>
                      <a:pt x="137" y="8"/>
                      <a:pt x="137" y="7"/>
                    </a:cubicBezTo>
                    <a:moveTo>
                      <a:pt x="136" y="7"/>
                    </a:moveTo>
                    <a:cubicBezTo>
                      <a:pt x="135" y="8"/>
                      <a:pt x="134" y="9"/>
                      <a:pt x="134" y="10"/>
                    </a:cubicBezTo>
                    <a:cubicBezTo>
                      <a:pt x="134" y="10"/>
                      <a:pt x="134" y="10"/>
                      <a:pt x="135" y="11"/>
                    </a:cubicBezTo>
                    <a:cubicBezTo>
                      <a:pt x="135" y="10"/>
                      <a:pt x="136" y="8"/>
                      <a:pt x="137" y="7"/>
                    </a:cubicBezTo>
                    <a:cubicBezTo>
                      <a:pt x="136" y="7"/>
                      <a:pt x="136" y="7"/>
                      <a:pt x="136" y="7"/>
                    </a:cubicBezTo>
                    <a:moveTo>
                      <a:pt x="138" y="5"/>
                    </a:moveTo>
                    <a:cubicBezTo>
                      <a:pt x="138" y="6"/>
                      <a:pt x="137" y="6"/>
                      <a:pt x="137" y="7"/>
                    </a:cubicBezTo>
                    <a:cubicBezTo>
                      <a:pt x="137" y="7"/>
                      <a:pt x="138" y="8"/>
                      <a:pt x="138" y="8"/>
                    </a:cubicBezTo>
                    <a:cubicBezTo>
                      <a:pt x="138" y="7"/>
                      <a:pt x="139" y="6"/>
                      <a:pt x="139" y="6"/>
                    </a:cubicBezTo>
                    <a:cubicBezTo>
                      <a:pt x="139" y="5"/>
                      <a:pt x="138" y="5"/>
                      <a:pt x="138" y="5"/>
                    </a:cubicBezTo>
                    <a:moveTo>
                      <a:pt x="137" y="5"/>
                    </a:moveTo>
                    <a:cubicBezTo>
                      <a:pt x="137" y="5"/>
                      <a:pt x="136" y="6"/>
                      <a:pt x="136" y="7"/>
                    </a:cubicBezTo>
                    <a:cubicBezTo>
                      <a:pt x="136" y="7"/>
                      <a:pt x="137" y="7"/>
                      <a:pt x="137" y="7"/>
                    </a:cubicBezTo>
                    <a:cubicBezTo>
                      <a:pt x="137" y="6"/>
                      <a:pt x="138" y="6"/>
                      <a:pt x="138" y="5"/>
                    </a:cubicBezTo>
                    <a:cubicBezTo>
                      <a:pt x="138" y="5"/>
                      <a:pt x="137" y="5"/>
                      <a:pt x="137" y="5"/>
                    </a:cubicBezTo>
                    <a:moveTo>
                      <a:pt x="139" y="3"/>
                    </a:moveTo>
                    <a:cubicBezTo>
                      <a:pt x="139" y="4"/>
                      <a:pt x="139" y="4"/>
                      <a:pt x="138" y="5"/>
                    </a:cubicBezTo>
                    <a:cubicBezTo>
                      <a:pt x="139" y="5"/>
                      <a:pt x="139" y="5"/>
                      <a:pt x="139" y="5"/>
                    </a:cubicBezTo>
                    <a:cubicBezTo>
                      <a:pt x="140" y="5"/>
                      <a:pt x="140" y="4"/>
                      <a:pt x="140" y="4"/>
                    </a:cubicBezTo>
                    <a:cubicBezTo>
                      <a:pt x="140" y="4"/>
                      <a:pt x="139" y="4"/>
                      <a:pt x="139" y="3"/>
                    </a:cubicBezTo>
                    <a:moveTo>
                      <a:pt x="139" y="3"/>
                    </a:moveTo>
                    <a:cubicBezTo>
                      <a:pt x="139" y="3"/>
                      <a:pt x="139" y="3"/>
                      <a:pt x="139" y="3"/>
                    </a:cubicBezTo>
                    <a:cubicBezTo>
                      <a:pt x="140" y="4"/>
                      <a:pt x="140" y="4"/>
                      <a:pt x="140" y="4"/>
                    </a:cubicBezTo>
                    <a:cubicBezTo>
                      <a:pt x="140" y="4"/>
                      <a:pt x="140" y="4"/>
                      <a:pt x="140" y="4"/>
                    </a:cubicBezTo>
                    <a:cubicBezTo>
                      <a:pt x="140" y="4"/>
                      <a:pt x="139" y="4"/>
                      <a:pt x="139" y="3"/>
                    </a:cubicBezTo>
                    <a:moveTo>
                      <a:pt x="138" y="3"/>
                    </a:moveTo>
                    <a:cubicBezTo>
                      <a:pt x="138" y="3"/>
                      <a:pt x="138" y="4"/>
                      <a:pt x="137" y="4"/>
                    </a:cubicBezTo>
                    <a:cubicBezTo>
                      <a:pt x="138" y="4"/>
                      <a:pt x="138" y="4"/>
                      <a:pt x="138" y="5"/>
                    </a:cubicBezTo>
                    <a:cubicBezTo>
                      <a:pt x="139" y="4"/>
                      <a:pt x="139" y="4"/>
                      <a:pt x="139" y="3"/>
                    </a:cubicBezTo>
                    <a:cubicBezTo>
                      <a:pt x="139" y="3"/>
                      <a:pt x="138" y="3"/>
                      <a:pt x="138" y="3"/>
                    </a:cubicBezTo>
                    <a:moveTo>
                      <a:pt x="138" y="3"/>
                    </a:moveTo>
                    <a:cubicBezTo>
                      <a:pt x="138" y="3"/>
                      <a:pt x="138" y="3"/>
                      <a:pt x="138" y="3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3"/>
                      <a:pt x="138" y="3"/>
                      <a:pt x="138" y="3"/>
                    </a:cubicBezTo>
                    <a:moveTo>
                      <a:pt x="140" y="1"/>
                    </a:moveTo>
                    <a:cubicBezTo>
                      <a:pt x="140" y="1"/>
                      <a:pt x="140" y="1"/>
                      <a:pt x="140" y="2"/>
                    </a:cubicBezTo>
                    <a:cubicBezTo>
                      <a:pt x="140" y="2"/>
                      <a:pt x="141" y="2"/>
                      <a:pt x="141" y="2"/>
                    </a:cubicBezTo>
                    <a:cubicBezTo>
                      <a:pt x="141" y="2"/>
                      <a:pt x="141" y="2"/>
                      <a:pt x="142" y="2"/>
                    </a:cubicBezTo>
                    <a:cubicBezTo>
                      <a:pt x="141" y="1"/>
                      <a:pt x="141" y="1"/>
                      <a:pt x="140" y="1"/>
                    </a:cubicBezTo>
                    <a:moveTo>
                      <a:pt x="140" y="0"/>
                    </a:moveTo>
                    <a:cubicBezTo>
                      <a:pt x="139" y="1"/>
                      <a:pt x="139" y="1"/>
                      <a:pt x="139" y="1"/>
                    </a:cubicBezTo>
                    <a:cubicBezTo>
                      <a:pt x="139" y="1"/>
                      <a:pt x="140" y="1"/>
                      <a:pt x="140" y="2"/>
                    </a:cubicBez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9" name="Freeform 9575"/>
              <p:cNvSpPr>
                <a:spLocks noEditPoints="1"/>
              </p:cNvSpPr>
              <p:nvPr/>
            </p:nvSpPr>
            <p:spPr bwMode="auto">
              <a:xfrm>
                <a:off x="-500" y="3372"/>
                <a:ext cx="40" cy="36"/>
              </a:xfrm>
              <a:custGeom>
                <a:avLst/>
                <a:gdLst>
                  <a:gd name="T0" fmla="*/ 12 w 17"/>
                  <a:gd name="T1" fmla="*/ 13 h 15"/>
                  <a:gd name="T2" fmla="*/ 11 w 17"/>
                  <a:gd name="T3" fmla="*/ 14 h 15"/>
                  <a:gd name="T4" fmla="*/ 12 w 17"/>
                  <a:gd name="T5" fmla="*/ 15 h 15"/>
                  <a:gd name="T6" fmla="*/ 13 w 17"/>
                  <a:gd name="T7" fmla="*/ 14 h 15"/>
                  <a:gd name="T8" fmla="*/ 13 w 17"/>
                  <a:gd name="T9" fmla="*/ 14 h 15"/>
                  <a:gd name="T10" fmla="*/ 12 w 17"/>
                  <a:gd name="T11" fmla="*/ 15 h 15"/>
                  <a:gd name="T12" fmla="*/ 13 w 17"/>
                  <a:gd name="T13" fmla="*/ 14 h 15"/>
                  <a:gd name="T14" fmla="*/ 12 w 17"/>
                  <a:gd name="T15" fmla="*/ 13 h 15"/>
                  <a:gd name="T16" fmla="*/ 17 w 17"/>
                  <a:gd name="T17" fmla="*/ 7 h 15"/>
                  <a:gd name="T18" fmla="*/ 16 w 17"/>
                  <a:gd name="T19" fmla="*/ 8 h 15"/>
                  <a:gd name="T20" fmla="*/ 16 w 17"/>
                  <a:gd name="T21" fmla="*/ 8 h 15"/>
                  <a:gd name="T22" fmla="*/ 17 w 17"/>
                  <a:gd name="T23" fmla="*/ 7 h 15"/>
                  <a:gd name="T24" fmla="*/ 2 w 17"/>
                  <a:gd name="T25" fmla="*/ 7 h 15"/>
                  <a:gd name="T26" fmla="*/ 1 w 17"/>
                  <a:gd name="T27" fmla="*/ 8 h 15"/>
                  <a:gd name="T28" fmla="*/ 2 w 17"/>
                  <a:gd name="T29" fmla="*/ 8 h 15"/>
                  <a:gd name="T30" fmla="*/ 3 w 17"/>
                  <a:gd name="T31" fmla="*/ 7 h 15"/>
                  <a:gd name="T32" fmla="*/ 2 w 17"/>
                  <a:gd name="T33" fmla="*/ 7 h 15"/>
                  <a:gd name="T34" fmla="*/ 16 w 17"/>
                  <a:gd name="T35" fmla="*/ 6 h 15"/>
                  <a:gd name="T36" fmla="*/ 15 w 17"/>
                  <a:gd name="T37" fmla="*/ 7 h 15"/>
                  <a:gd name="T38" fmla="*/ 16 w 17"/>
                  <a:gd name="T39" fmla="*/ 8 h 15"/>
                  <a:gd name="T40" fmla="*/ 17 w 17"/>
                  <a:gd name="T41" fmla="*/ 7 h 15"/>
                  <a:gd name="T42" fmla="*/ 16 w 17"/>
                  <a:gd name="T43" fmla="*/ 6 h 15"/>
                  <a:gd name="T44" fmla="*/ 1 w 17"/>
                  <a:gd name="T45" fmla="*/ 6 h 15"/>
                  <a:gd name="T46" fmla="*/ 0 w 17"/>
                  <a:gd name="T47" fmla="*/ 7 h 15"/>
                  <a:gd name="T48" fmla="*/ 1 w 17"/>
                  <a:gd name="T49" fmla="*/ 8 h 15"/>
                  <a:gd name="T50" fmla="*/ 2 w 17"/>
                  <a:gd name="T51" fmla="*/ 7 h 15"/>
                  <a:gd name="T52" fmla="*/ 1 w 17"/>
                  <a:gd name="T53" fmla="*/ 6 h 15"/>
                  <a:gd name="T54" fmla="*/ 6 w 17"/>
                  <a:gd name="T55" fmla="*/ 0 h 15"/>
                  <a:gd name="T56" fmla="*/ 5 w 17"/>
                  <a:gd name="T57" fmla="*/ 1 h 15"/>
                  <a:gd name="T58" fmla="*/ 6 w 17"/>
                  <a:gd name="T59" fmla="*/ 2 h 15"/>
                  <a:gd name="T60" fmla="*/ 7 w 17"/>
                  <a:gd name="T61" fmla="*/ 1 h 15"/>
                  <a:gd name="T62" fmla="*/ 6 w 17"/>
                  <a:gd name="T63" fmla="*/ 0 h 15"/>
                  <a:gd name="T64" fmla="*/ 5 w 17"/>
                  <a:gd name="T65" fmla="*/ 0 h 15"/>
                  <a:gd name="T66" fmla="*/ 4 w 17"/>
                  <a:gd name="T67" fmla="*/ 1 h 15"/>
                  <a:gd name="T68" fmla="*/ 5 w 17"/>
                  <a:gd name="T69" fmla="*/ 1 h 15"/>
                  <a:gd name="T70" fmla="*/ 5 w 17"/>
                  <a:gd name="T71" fmla="*/ 0 h 15"/>
                  <a:gd name="T72" fmla="*/ 5 w 17"/>
                  <a:gd name="T7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5">
                    <a:moveTo>
                      <a:pt x="12" y="13"/>
                    </a:moveTo>
                    <a:cubicBezTo>
                      <a:pt x="12" y="13"/>
                      <a:pt x="11" y="14"/>
                      <a:pt x="11" y="14"/>
                    </a:cubicBezTo>
                    <a:cubicBezTo>
                      <a:pt x="12" y="14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4"/>
                      <a:pt x="12" y="13"/>
                      <a:pt x="12" y="13"/>
                    </a:cubicBezTo>
                    <a:moveTo>
                      <a:pt x="17" y="7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7" y="8"/>
                      <a:pt x="17" y="7"/>
                    </a:cubicBezTo>
                    <a:moveTo>
                      <a:pt x="2" y="7"/>
                    </a:move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16" y="6"/>
                    </a:moveTo>
                    <a:cubicBezTo>
                      <a:pt x="16" y="7"/>
                      <a:pt x="16" y="7"/>
                      <a:pt x="15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7" y="7"/>
                      <a:pt x="17" y="7"/>
                    </a:cubicBezTo>
                    <a:cubicBezTo>
                      <a:pt x="17" y="7"/>
                      <a:pt x="16" y="6"/>
                      <a:pt x="16" y="6"/>
                    </a:cubicBezTo>
                    <a:moveTo>
                      <a:pt x="1" y="6"/>
                    </a:moveTo>
                    <a:cubicBezTo>
                      <a:pt x="1" y="6"/>
                      <a:pt x="0" y="7"/>
                      <a:pt x="0" y="7"/>
                    </a:cubicBezTo>
                    <a:cubicBezTo>
                      <a:pt x="0" y="7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6" y="0"/>
                    </a:move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0" name="Freeform 9576"/>
              <p:cNvSpPr>
                <a:spLocks noEditPoints="1"/>
              </p:cNvSpPr>
              <p:nvPr/>
            </p:nvSpPr>
            <p:spPr bwMode="auto">
              <a:xfrm>
                <a:off x="-482" y="3344"/>
                <a:ext cx="38" cy="31"/>
              </a:xfrm>
              <a:custGeom>
                <a:avLst/>
                <a:gdLst>
                  <a:gd name="T0" fmla="*/ 12 w 16"/>
                  <a:gd name="T1" fmla="*/ 13 h 13"/>
                  <a:gd name="T2" fmla="*/ 13 w 16"/>
                  <a:gd name="T3" fmla="*/ 13 h 13"/>
                  <a:gd name="T4" fmla="*/ 12 w 16"/>
                  <a:gd name="T5" fmla="*/ 11 h 13"/>
                  <a:gd name="T6" fmla="*/ 13 w 16"/>
                  <a:gd name="T7" fmla="*/ 12 h 13"/>
                  <a:gd name="T8" fmla="*/ 12 w 16"/>
                  <a:gd name="T9" fmla="*/ 11 h 13"/>
                  <a:gd name="T10" fmla="*/ 13 w 16"/>
                  <a:gd name="T11" fmla="*/ 11 h 13"/>
                  <a:gd name="T12" fmla="*/ 14 w 16"/>
                  <a:gd name="T13" fmla="*/ 12 h 13"/>
                  <a:gd name="T14" fmla="*/ 15 w 16"/>
                  <a:gd name="T15" fmla="*/ 7 h 13"/>
                  <a:gd name="T16" fmla="*/ 16 w 16"/>
                  <a:gd name="T17" fmla="*/ 8 h 13"/>
                  <a:gd name="T18" fmla="*/ 16 w 16"/>
                  <a:gd name="T19" fmla="*/ 8 h 13"/>
                  <a:gd name="T20" fmla="*/ 15 w 16"/>
                  <a:gd name="T21" fmla="*/ 7 h 13"/>
                  <a:gd name="T22" fmla="*/ 16 w 16"/>
                  <a:gd name="T23" fmla="*/ 8 h 13"/>
                  <a:gd name="T24" fmla="*/ 15 w 16"/>
                  <a:gd name="T25" fmla="*/ 7 h 13"/>
                  <a:gd name="T26" fmla="*/ 1 w 16"/>
                  <a:gd name="T27" fmla="*/ 6 h 13"/>
                  <a:gd name="T28" fmla="*/ 2 w 16"/>
                  <a:gd name="T29" fmla="*/ 7 h 13"/>
                  <a:gd name="T30" fmla="*/ 0 w 16"/>
                  <a:gd name="T31" fmla="*/ 5 h 13"/>
                  <a:gd name="T32" fmla="*/ 1 w 16"/>
                  <a:gd name="T33" fmla="*/ 6 h 13"/>
                  <a:gd name="T34" fmla="*/ 0 w 16"/>
                  <a:gd name="T35" fmla="*/ 5 h 13"/>
                  <a:gd name="T36" fmla="*/ 2 w 16"/>
                  <a:gd name="T37" fmla="*/ 5 h 13"/>
                  <a:gd name="T38" fmla="*/ 3 w 16"/>
                  <a:gd name="T39" fmla="*/ 6 h 13"/>
                  <a:gd name="T40" fmla="*/ 1 w 16"/>
                  <a:gd name="T41" fmla="*/ 4 h 13"/>
                  <a:gd name="T42" fmla="*/ 1 w 16"/>
                  <a:gd name="T43" fmla="*/ 5 h 13"/>
                  <a:gd name="T44" fmla="*/ 1 w 16"/>
                  <a:gd name="T45" fmla="*/ 4 h 13"/>
                  <a:gd name="T46" fmla="*/ 4 w 16"/>
                  <a:gd name="T47" fmla="*/ 2 h 13"/>
                  <a:gd name="T48" fmla="*/ 5 w 16"/>
                  <a:gd name="T49" fmla="*/ 2 h 13"/>
                  <a:gd name="T50" fmla="*/ 3 w 16"/>
                  <a:gd name="T51" fmla="*/ 1 h 13"/>
                  <a:gd name="T52" fmla="*/ 4 w 16"/>
                  <a:gd name="T53" fmla="*/ 1 h 13"/>
                  <a:gd name="T54" fmla="*/ 3 w 16"/>
                  <a:gd name="T55" fmla="*/ 1 h 13"/>
                  <a:gd name="T56" fmla="*/ 4 w 16"/>
                  <a:gd name="T57" fmla="*/ 1 h 13"/>
                  <a:gd name="T58" fmla="*/ 6 w 16"/>
                  <a:gd name="T59" fmla="*/ 1 h 13"/>
                  <a:gd name="T60" fmla="*/ 4 w 16"/>
                  <a:gd name="T61" fmla="*/ 0 h 13"/>
                  <a:gd name="T62" fmla="*/ 4 w 16"/>
                  <a:gd name="T63" fmla="*/ 1 h 13"/>
                  <a:gd name="T64" fmla="*/ 4 w 16"/>
                  <a:gd name="T6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" h="13">
                    <a:moveTo>
                      <a:pt x="12" y="13"/>
                    </a:move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moveTo>
                      <a:pt x="12" y="11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2" y="11"/>
                    </a:cubicBezTo>
                    <a:moveTo>
                      <a:pt x="13" y="11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3" y="11"/>
                      <a:pt x="13" y="11"/>
                      <a:pt x="13" y="11"/>
                    </a:cubicBezTo>
                    <a:moveTo>
                      <a:pt x="15" y="7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5" y="7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1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2" y="5"/>
                      <a:pt x="2" y="5"/>
                    </a:cubicBezTo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5" y="0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0"/>
                    </a:cubicBezTo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1" name="Freeform 9577"/>
              <p:cNvSpPr>
                <a:spLocks noEditPoints="1"/>
              </p:cNvSpPr>
              <p:nvPr/>
            </p:nvSpPr>
            <p:spPr bwMode="auto">
              <a:xfrm>
                <a:off x="-460" y="3323"/>
                <a:ext cx="30" cy="19"/>
              </a:xfrm>
              <a:custGeom>
                <a:avLst/>
                <a:gdLst>
                  <a:gd name="T0" fmla="*/ 12 w 13"/>
                  <a:gd name="T1" fmla="*/ 7 h 8"/>
                  <a:gd name="T2" fmla="*/ 12 w 13"/>
                  <a:gd name="T3" fmla="*/ 7 h 8"/>
                  <a:gd name="T4" fmla="*/ 12 w 13"/>
                  <a:gd name="T5" fmla="*/ 8 h 8"/>
                  <a:gd name="T6" fmla="*/ 13 w 13"/>
                  <a:gd name="T7" fmla="*/ 7 h 8"/>
                  <a:gd name="T8" fmla="*/ 12 w 13"/>
                  <a:gd name="T9" fmla="*/ 7 h 8"/>
                  <a:gd name="T10" fmla="*/ 1 w 13"/>
                  <a:gd name="T11" fmla="*/ 0 h 8"/>
                  <a:gd name="T12" fmla="*/ 1 w 13"/>
                  <a:gd name="T13" fmla="*/ 0 h 8"/>
                  <a:gd name="T14" fmla="*/ 2 w 13"/>
                  <a:gd name="T15" fmla="*/ 1 h 8"/>
                  <a:gd name="T16" fmla="*/ 2 w 13"/>
                  <a:gd name="T17" fmla="*/ 1 h 8"/>
                  <a:gd name="T18" fmla="*/ 1 w 13"/>
                  <a:gd name="T19" fmla="*/ 0 h 8"/>
                  <a:gd name="T20" fmla="*/ 0 w 13"/>
                  <a:gd name="T21" fmla="*/ 0 h 8"/>
                  <a:gd name="T22" fmla="*/ 0 w 13"/>
                  <a:gd name="T23" fmla="*/ 0 h 8"/>
                  <a:gd name="T24" fmla="*/ 1 w 13"/>
                  <a:gd name="T25" fmla="*/ 0 h 8"/>
                  <a:gd name="T26" fmla="*/ 1 w 13"/>
                  <a:gd name="T27" fmla="*/ 0 h 8"/>
                  <a:gd name="T28" fmla="*/ 0 w 13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8"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8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2" name="Freeform 9578"/>
              <p:cNvSpPr>
                <a:spLocks noEditPoints="1"/>
              </p:cNvSpPr>
              <p:nvPr/>
            </p:nvSpPr>
            <p:spPr bwMode="auto">
              <a:xfrm>
                <a:off x="-463" y="3325"/>
                <a:ext cx="29" cy="19"/>
              </a:xfrm>
              <a:custGeom>
                <a:avLst/>
                <a:gdLst>
                  <a:gd name="T0" fmla="*/ 12 w 12"/>
                  <a:gd name="T1" fmla="*/ 8 h 8"/>
                  <a:gd name="T2" fmla="*/ 12 w 12"/>
                  <a:gd name="T3" fmla="*/ 8 h 8"/>
                  <a:gd name="T4" fmla="*/ 12 w 12"/>
                  <a:gd name="T5" fmla="*/ 8 h 8"/>
                  <a:gd name="T6" fmla="*/ 12 w 12"/>
                  <a:gd name="T7" fmla="*/ 8 h 8"/>
                  <a:gd name="T8" fmla="*/ 12 w 12"/>
                  <a:gd name="T9" fmla="*/ 8 h 8"/>
                  <a:gd name="T10" fmla="*/ 1 w 12"/>
                  <a:gd name="T11" fmla="*/ 1 h 8"/>
                  <a:gd name="T12" fmla="*/ 1 w 12"/>
                  <a:gd name="T13" fmla="*/ 1 h 8"/>
                  <a:gd name="T14" fmla="*/ 2 w 12"/>
                  <a:gd name="T15" fmla="*/ 2 h 8"/>
                  <a:gd name="T16" fmla="*/ 2 w 12"/>
                  <a:gd name="T17" fmla="*/ 2 h 8"/>
                  <a:gd name="T18" fmla="*/ 1 w 12"/>
                  <a:gd name="T19" fmla="*/ 1 h 8"/>
                  <a:gd name="T20" fmla="*/ 0 w 12"/>
                  <a:gd name="T21" fmla="*/ 0 h 8"/>
                  <a:gd name="T22" fmla="*/ 0 w 12"/>
                  <a:gd name="T23" fmla="*/ 1 h 8"/>
                  <a:gd name="T24" fmla="*/ 1 w 12"/>
                  <a:gd name="T25" fmla="*/ 1 h 8"/>
                  <a:gd name="T26" fmla="*/ 1 w 12"/>
                  <a:gd name="T27" fmla="*/ 1 h 8"/>
                  <a:gd name="T28" fmla="*/ 0 w 12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8"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3" name="Freeform 9579"/>
              <p:cNvSpPr>
                <a:spLocks noEditPoints="1"/>
              </p:cNvSpPr>
              <p:nvPr/>
            </p:nvSpPr>
            <p:spPr bwMode="auto">
              <a:xfrm>
                <a:off x="-458" y="3318"/>
                <a:ext cx="31" cy="19"/>
              </a:xfrm>
              <a:custGeom>
                <a:avLst/>
                <a:gdLst>
                  <a:gd name="T0" fmla="*/ 12 w 13"/>
                  <a:gd name="T1" fmla="*/ 7 h 8"/>
                  <a:gd name="T2" fmla="*/ 12 w 13"/>
                  <a:gd name="T3" fmla="*/ 8 h 8"/>
                  <a:gd name="T4" fmla="*/ 12 w 13"/>
                  <a:gd name="T5" fmla="*/ 8 h 8"/>
                  <a:gd name="T6" fmla="*/ 13 w 13"/>
                  <a:gd name="T7" fmla="*/ 7 h 8"/>
                  <a:gd name="T8" fmla="*/ 12 w 13"/>
                  <a:gd name="T9" fmla="*/ 7 h 8"/>
                  <a:gd name="T10" fmla="*/ 1 w 13"/>
                  <a:gd name="T11" fmla="*/ 0 h 8"/>
                  <a:gd name="T12" fmla="*/ 1 w 13"/>
                  <a:gd name="T13" fmla="*/ 1 h 8"/>
                  <a:gd name="T14" fmla="*/ 2 w 13"/>
                  <a:gd name="T15" fmla="*/ 2 h 8"/>
                  <a:gd name="T16" fmla="*/ 2 w 13"/>
                  <a:gd name="T17" fmla="*/ 1 h 8"/>
                  <a:gd name="T18" fmla="*/ 1 w 13"/>
                  <a:gd name="T19" fmla="*/ 0 h 8"/>
                  <a:gd name="T20" fmla="*/ 0 w 13"/>
                  <a:gd name="T21" fmla="*/ 0 h 8"/>
                  <a:gd name="T22" fmla="*/ 0 w 13"/>
                  <a:gd name="T23" fmla="*/ 0 h 8"/>
                  <a:gd name="T24" fmla="*/ 1 w 13"/>
                  <a:gd name="T25" fmla="*/ 1 h 8"/>
                  <a:gd name="T26" fmla="*/ 1 w 13"/>
                  <a:gd name="T27" fmla="*/ 0 h 8"/>
                  <a:gd name="T28" fmla="*/ 0 w 13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8">
                    <a:moveTo>
                      <a:pt x="12" y="7"/>
                    </a:move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7"/>
                      <a:pt x="13" y="7"/>
                    </a:cubicBezTo>
                    <a:cubicBezTo>
                      <a:pt x="13" y="7"/>
                      <a:pt x="12" y="7"/>
                      <a:pt x="12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4" name="Freeform 9580"/>
              <p:cNvSpPr>
                <a:spLocks noEditPoints="1"/>
              </p:cNvSpPr>
              <p:nvPr/>
            </p:nvSpPr>
            <p:spPr bwMode="auto">
              <a:xfrm>
                <a:off x="-456" y="3316"/>
                <a:ext cx="29" cy="16"/>
              </a:xfrm>
              <a:custGeom>
                <a:avLst/>
                <a:gdLst>
                  <a:gd name="T0" fmla="*/ 29 w 29"/>
                  <a:gd name="T1" fmla="*/ 16 h 16"/>
                  <a:gd name="T2" fmla="*/ 29 w 29"/>
                  <a:gd name="T3" fmla="*/ 16 h 16"/>
                  <a:gd name="T4" fmla="*/ 29 w 29"/>
                  <a:gd name="T5" fmla="*/ 16 h 16"/>
                  <a:gd name="T6" fmla="*/ 29 w 29"/>
                  <a:gd name="T7" fmla="*/ 16 h 16"/>
                  <a:gd name="T8" fmla="*/ 29 w 29"/>
                  <a:gd name="T9" fmla="*/ 16 h 16"/>
                  <a:gd name="T10" fmla="*/ 3 w 29"/>
                  <a:gd name="T11" fmla="*/ 0 h 16"/>
                  <a:gd name="T12" fmla="*/ 3 w 29"/>
                  <a:gd name="T13" fmla="*/ 0 h 16"/>
                  <a:gd name="T14" fmla="*/ 5 w 29"/>
                  <a:gd name="T15" fmla="*/ 2 h 16"/>
                  <a:gd name="T16" fmla="*/ 5 w 29"/>
                  <a:gd name="T17" fmla="*/ 2 h 16"/>
                  <a:gd name="T18" fmla="*/ 3 w 29"/>
                  <a:gd name="T19" fmla="*/ 0 h 16"/>
                  <a:gd name="T20" fmla="*/ 0 w 29"/>
                  <a:gd name="T21" fmla="*/ 0 h 16"/>
                  <a:gd name="T22" fmla="*/ 0 w 29"/>
                  <a:gd name="T23" fmla="*/ 0 h 16"/>
                  <a:gd name="T24" fmla="*/ 3 w 29"/>
                  <a:gd name="T25" fmla="*/ 0 h 16"/>
                  <a:gd name="T26" fmla="*/ 3 w 29"/>
                  <a:gd name="T27" fmla="*/ 0 h 16"/>
                  <a:gd name="T28" fmla="*/ 0 w 29"/>
                  <a:gd name="T2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16">
                    <a:moveTo>
                      <a:pt x="29" y="16"/>
                    </a:moveTo>
                    <a:lnTo>
                      <a:pt x="29" y="16"/>
                    </a:lnTo>
                    <a:lnTo>
                      <a:pt x="29" y="16"/>
                    </a:lnTo>
                    <a:lnTo>
                      <a:pt x="29" y="16"/>
                    </a:lnTo>
                    <a:lnTo>
                      <a:pt x="29" y="16"/>
                    </a:lnTo>
                    <a:close/>
                    <a:moveTo>
                      <a:pt x="3" y="0"/>
                    </a:moveTo>
                    <a:lnTo>
                      <a:pt x="3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5" name="Freeform 9581"/>
              <p:cNvSpPr>
                <a:spLocks noEditPoints="1"/>
              </p:cNvSpPr>
              <p:nvPr/>
            </p:nvSpPr>
            <p:spPr bwMode="auto">
              <a:xfrm>
                <a:off x="-456" y="3316"/>
                <a:ext cx="29" cy="16"/>
              </a:xfrm>
              <a:custGeom>
                <a:avLst/>
                <a:gdLst>
                  <a:gd name="T0" fmla="*/ 29 w 29"/>
                  <a:gd name="T1" fmla="*/ 16 h 16"/>
                  <a:gd name="T2" fmla="*/ 29 w 29"/>
                  <a:gd name="T3" fmla="*/ 16 h 16"/>
                  <a:gd name="T4" fmla="*/ 29 w 29"/>
                  <a:gd name="T5" fmla="*/ 16 h 16"/>
                  <a:gd name="T6" fmla="*/ 29 w 29"/>
                  <a:gd name="T7" fmla="*/ 16 h 16"/>
                  <a:gd name="T8" fmla="*/ 29 w 29"/>
                  <a:gd name="T9" fmla="*/ 16 h 16"/>
                  <a:gd name="T10" fmla="*/ 3 w 29"/>
                  <a:gd name="T11" fmla="*/ 0 h 16"/>
                  <a:gd name="T12" fmla="*/ 3 w 29"/>
                  <a:gd name="T13" fmla="*/ 0 h 16"/>
                  <a:gd name="T14" fmla="*/ 5 w 29"/>
                  <a:gd name="T15" fmla="*/ 2 h 16"/>
                  <a:gd name="T16" fmla="*/ 5 w 29"/>
                  <a:gd name="T17" fmla="*/ 2 h 16"/>
                  <a:gd name="T18" fmla="*/ 3 w 29"/>
                  <a:gd name="T19" fmla="*/ 0 h 16"/>
                  <a:gd name="T20" fmla="*/ 0 w 29"/>
                  <a:gd name="T21" fmla="*/ 0 h 16"/>
                  <a:gd name="T22" fmla="*/ 0 w 29"/>
                  <a:gd name="T23" fmla="*/ 0 h 16"/>
                  <a:gd name="T24" fmla="*/ 3 w 29"/>
                  <a:gd name="T25" fmla="*/ 0 h 16"/>
                  <a:gd name="T26" fmla="*/ 3 w 29"/>
                  <a:gd name="T27" fmla="*/ 0 h 16"/>
                  <a:gd name="T28" fmla="*/ 0 w 29"/>
                  <a:gd name="T2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16">
                    <a:moveTo>
                      <a:pt x="29" y="16"/>
                    </a:moveTo>
                    <a:lnTo>
                      <a:pt x="29" y="16"/>
                    </a:lnTo>
                    <a:lnTo>
                      <a:pt x="29" y="16"/>
                    </a:lnTo>
                    <a:lnTo>
                      <a:pt x="29" y="16"/>
                    </a:lnTo>
                    <a:lnTo>
                      <a:pt x="29" y="16"/>
                    </a:lnTo>
                    <a:moveTo>
                      <a:pt x="3" y="0"/>
                    </a:moveTo>
                    <a:lnTo>
                      <a:pt x="3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6" name="Freeform 9582"/>
              <p:cNvSpPr/>
              <p:nvPr/>
            </p:nvSpPr>
            <p:spPr bwMode="auto">
              <a:xfrm>
                <a:off x="-420" y="332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7" name="Freeform 9583"/>
              <p:cNvSpPr>
                <a:spLocks noEditPoints="1"/>
              </p:cNvSpPr>
              <p:nvPr/>
            </p:nvSpPr>
            <p:spPr bwMode="auto">
              <a:xfrm>
                <a:off x="-441" y="3268"/>
                <a:ext cx="37" cy="41"/>
              </a:xfrm>
              <a:custGeom>
                <a:avLst/>
                <a:gdLst>
                  <a:gd name="T0" fmla="*/ 12 w 16"/>
                  <a:gd name="T1" fmla="*/ 16 h 17"/>
                  <a:gd name="T2" fmla="*/ 12 w 16"/>
                  <a:gd name="T3" fmla="*/ 16 h 17"/>
                  <a:gd name="T4" fmla="*/ 13 w 16"/>
                  <a:gd name="T5" fmla="*/ 17 h 17"/>
                  <a:gd name="T6" fmla="*/ 13 w 16"/>
                  <a:gd name="T7" fmla="*/ 16 h 17"/>
                  <a:gd name="T8" fmla="*/ 12 w 16"/>
                  <a:gd name="T9" fmla="*/ 16 h 17"/>
                  <a:gd name="T10" fmla="*/ 16 w 16"/>
                  <a:gd name="T11" fmla="*/ 11 h 17"/>
                  <a:gd name="T12" fmla="*/ 16 w 16"/>
                  <a:gd name="T13" fmla="*/ 11 h 17"/>
                  <a:gd name="T14" fmla="*/ 16 w 16"/>
                  <a:gd name="T15" fmla="*/ 11 h 17"/>
                  <a:gd name="T16" fmla="*/ 16 w 16"/>
                  <a:gd name="T17" fmla="*/ 11 h 17"/>
                  <a:gd name="T18" fmla="*/ 16 w 16"/>
                  <a:gd name="T19" fmla="*/ 11 h 17"/>
                  <a:gd name="T20" fmla="*/ 1 w 16"/>
                  <a:gd name="T21" fmla="*/ 10 h 17"/>
                  <a:gd name="T22" fmla="*/ 1 w 16"/>
                  <a:gd name="T23" fmla="*/ 10 h 17"/>
                  <a:gd name="T24" fmla="*/ 2 w 16"/>
                  <a:gd name="T25" fmla="*/ 10 h 17"/>
                  <a:gd name="T26" fmla="*/ 2 w 16"/>
                  <a:gd name="T27" fmla="*/ 10 h 17"/>
                  <a:gd name="T28" fmla="*/ 1 w 16"/>
                  <a:gd name="T29" fmla="*/ 10 h 17"/>
                  <a:gd name="T30" fmla="*/ 0 w 16"/>
                  <a:gd name="T31" fmla="*/ 9 h 17"/>
                  <a:gd name="T32" fmla="*/ 0 w 16"/>
                  <a:gd name="T33" fmla="*/ 9 h 17"/>
                  <a:gd name="T34" fmla="*/ 1 w 16"/>
                  <a:gd name="T35" fmla="*/ 10 h 17"/>
                  <a:gd name="T36" fmla="*/ 1 w 16"/>
                  <a:gd name="T37" fmla="*/ 10 h 17"/>
                  <a:gd name="T38" fmla="*/ 0 w 16"/>
                  <a:gd name="T39" fmla="*/ 9 h 17"/>
                  <a:gd name="T40" fmla="*/ 5 w 16"/>
                  <a:gd name="T41" fmla="*/ 4 h 17"/>
                  <a:gd name="T42" fmla="*/ 4 w 16"/>
                  <a:gd name="T43" fmla="*/ 4 h 17"/>
                  <a:gd name="T44" fmla="*/ 5 w 16"/>
                  <a:gd name="T45" fmla="*/ 5 h 17"/>
                  <a:gd name="T46" fmla="*/ 6 w 16"/>
                  <a:gd name="T47" fmla="*/ 4 h 17"/>
                  <a:gd name="T48" fmla="*/ 5 w 16"/>
                  <a:gd name="T49" fmla="*/ 4 h 17"/>
                  <a:gd name="T50" fmla="*/ 4 w 16"/>
                  <a:gd name="T51" fmla="*/ 3 h 17"/>
                  <a:gd name="T52" fmla="*/ 3 w 16"/>
                  <a:gd name="T53" fmla="*/ 4 h 17"/>
                  <a:gd name="T54" fmla="*/ 4 w 16"/>
                  <a:gd name="T55" fmla="*/ 4 h 17"/>
                  <a:gd name="T56" fmla="*/ 5 w 16"/>
                  <a:gd name="T57" fmla="*/ 4 h 17"/>
                  <a:gd name="T58" fmla="*/ 4 w 16"/>
                  <a:gd name="T59" fmla="*/ 3 h 17"/>
                  <a:gd name="T60" fmla="*/ 7 w 16"/>
                  <a:gd name="T61" fmla="*/ 0 h 17"/>
                  <a:gd name="T62" fmla="*/ 7 w 16"/>
                  <a:gd name="T63" fmla="*/ 0 h 17"/>
                  <a:gd name="T64" fmla="*/ 8 w 16"/>
                  <a:gd name="T65" fmla="*/ 1 h 17"/>
                  <a:gd name="T66" fmla="*/ 8 w 16"/>
                  <a:gd name="T67" fmla="*/ 1 h 17"/>
                  <a:gd name="T68" fmla="*/ 7 w 16"/>
                  <a:gd name="T69" fmla="*/ 0 h 17"/>
                  <a:gd name="T70" fmla="*/ 6 w 16"/>
                  <a:gd name="T71" fmla="*/ 0 h 17"/>
                  <a:gd name="T72" fmla="*/ 6 w 16"/>
                  <a:gd name="T73" fmla="*/ 0 h 17"/>
                  <a:gd name="T74" fmla="*/ 7 w 16"/>
                  <a:gd name="T75" fmla="*/ 0 h 17"/>
                  <a:gd name="T76" fmla="*/ 7 w 16"/>
                  <a:gd name="T77" fmla="*/ 0 h 17"/>
                  <a:gd name="T78" fmla="*/ 6 w 16"/>
                  <a:gd name="T7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" h="17">
                    <a:moveTo>
                      <a:pt x="12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17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2" y="16"/>
                    </a:cubicBezTo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1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1" y="9"/>
                      <a:pt x="0" y="9"/>
                    </a:cubicBezTo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4" y="3"/>
                    </a:moveTo>
                    <a:cubicBezTo>
                      <a:pt x="4" y="3"/>
                      <a:pt x="4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0"/>
                      <a:pt x="7" y="0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8" name="Oval 9584"/>
              <p:cNvSpPr>
                <a:spLocks noChangeArrowheads="1"/>
              </p:cNvSpPr>
              <p:nvPr/>
            </p:nvSpPr>
            <p:spPr bwMode="auto">
              <a:xfrm>
                <a:off x="-408" y="330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9" name="Freeform 9585"/>
              <p:cNvSpPr>
                <a:spLocks noEditPoints="1"/>
              </p:cNvSpPr>
              <p:nvPr/>
            </p:nvSpPr>
            <p:spPr bwMode="auto">
              <a:xfrm>
                <a:off x="-434" y="3254"/>
                <a:ext cx="45" cy="45"/>
              </a:xfrm>
              <a:custGeom>
                <a:avLst/>
                <a:gdLst>
                  <a:gd name="T0" fmla="*/ 12 w 19"/>
                  <a:gd name="T1" fmla="*/ 19 h 19"/>
                  <a:gd name="T2" fmla="*/ 12 w 19"/>
                  <a:gd name="T3" fmla="*/ 19 h 19"/>
                  <a:gd name="T4" fmla="*/ 12 w 19"/>
                  <a:gd name="T5" fmla="*/ 19 h 19"/>
                  <a:gd name="T6" fmla="*/ 12 w 19"/>
                  <a:gd name="T7" fmla="*/ 19 h 19"/>
                  <a:gd name="T8" fmla="*/ 12 w 19"/>
                  <a:gd name="T9" fmla="*/ 19 h 19"/>
                  <a:gd name="T10" fmla="*/ 0 w 19"/>
                  <a:gd name="T11" fmla="*/ 12 h 19"/>
                  <a:gd name="T12" fmla="*/ 0 w 19"/>
                  <a:gd name="T13" fmla="*/ 12 h 19"/>
                  <a:gd name="T14" fmla="*/ 2 w 19"/>
                  <a:gd name="T15" fmla="*/ 13 h 19"/>
                  <a:gd name="T16" fmla="*/ 2 w 19"/>
                  <a:gd name="T17" fmla="*/ 13 h 19"/>
                  <a:gd name="T18" fmla="*/ 0 w 19"/>
                  <a:gd name="T19" fmla="*/ 12 h 19"/>
                  <a:gd name="T20" fmla="*/ 0 w 19"/>
                  <a:gd name="T21" fmla="*/ 11 h 19"/>
                  <a:gd name="T22" fmla="*/ 0 w 19"/>
                  <a:gd name="T23" fmla="*/ 11 h 19"/>
                  <a:gd name="T24" fmla="*/ 0 w 19"/>
                  <a:gd name="T25" fmla="*/ 12 h 19"/>
                  <a:gd name="T26" fmla="*/ 0 w 19"/>
                  <a:gd name="T27" fmla="*/ 12 h 19"/>
                  <a:gd name="T28" fmla="*/ 0 w 19"/>
                  <a:gd name="T29" fmla="*/ 11 h 19"/>
                  <a:gd name="T30" fmla="*/ 17 w 19"/>
                  <a:gd name="T31" fmla="*/ 11 h 19"/>
                  <a:gd name="T32" fmla="*/ 17 w 19"/>
                  <a:gd name="T33" fmla="*/ 11 h 19"/>
                  <a:gd name="T34" fmla="*/ 17 w 19"/>
                  <a:gd name="T35" fmla="*/ 11 h 19"/>
                  <a:gd name="T36" fmla="*/ 17 w 19"/>
                  <a:gd name="T37" fmla="*/ 11 h 19"/>
                  <a:gd name="T38" fmla="*/ 17 w 19"/>
                  <a:gd name="T39" fmla="*/ 11 h 19"/>
                  <a:gd name="T40" fmla="*/ 17 w 19"/>
                  <a:gd name="T41" fmla="*/ 9 h 19"/>
                  <a:gd name="T42" fmla="*/ 17 w 19"/>
                  <a:gd name="T43" fmla="*/ 9 h 19"/>
                  <a:gd name="T44" fmla="*/ 17 w 19"/>
                  <a:gd name="T45" fmla="*/ 10 h 19"/>
                  <a:gd name="T46" fmla="*/ 18 w 19"/>
                  <a:gd name="T47" fmla="*/ 9 h 19"/>
                  <a:gd name="T48" fmla="*/ 17 w 19"/>
                  <a:gd name="T49" fmla="*/ 9 h 19"/>
                  <a:gd name="T50" fmla="*/ 18 w 19"/>
                  <a:gd name="T51" fmla="*/ 8 h 19"/>
                  <a:gd name="T52" fmla="*/ 17 w 19"/>
                  <a:gd name="T53" fmla="*/ 9 h 19"/>
                  <a:gd name="T54" fmla="*/ 18 w 19"/>
                  <a:gd name="T55" fmla="*/ 9 h 19"/>
                  <a:gd name="T56" fmla="*/ 19 w 19"/>
                  <a:gd name="T57" fmla="*/ 8 h 19"/>
                  <a:gd name="T58" fmla="*/ 18 w 19"/>
                  <a:gd name="T59" fmla="*/ 8 h 19"/>
                  <a:gd name="T60" fmla="*/ 5 w 19"/>
                  <a:gd name="T61" fmla="*/ 4 h 19"/>
                  <a:gd name="T62" fmla="*/ 5 w 19"/>
                  <a:gd name="T63" fmla="*/ 4 h 19"/>
                  <a:gd name="T64" fmla="*/ 6 w 19"/>
                  <a:gd name="T65" fmla="*/ 5 h 19"/>
                  <a:gd name="T66" fmla="*/ 6 w 19"/>
                  <a:gd name="T67" fmla="*/ 4 h 19"/>
                  <a:gd name="T68" fmla="*/ 5 w 19"/>
                  <a:gd name="T69" fmla="*/ 4 h 19"/>
                  <a:gd name="T70" fmla="*/ 4 w 19"/>
                  <a:gd name="T71" fmla="*/ 3 h 19"/>
                  <a:gd name="T72" fmla="*/ 4 w 19"/>
                  <a:gd name="T73" fmla="*/ 4 h 19"/>
                  <a:gd name="T74" fmla="*/ 5 w 19"/>
                  <a:gd name="T75" fmla="*/ 4 h 19"/>
                  <a:gd name="T76" fmla="*/ 5 w 19"/>
                  <a:gd name="T77" fmla="*/ 4 h 19"/>
                  <a:gd name="T78" fmla="*/ 4 w 19"/>
                  <a:gd name="T79" fmla="*/ 3 h 19"/>
                  <a:gd name="T80" fmla="*/ 6 w 19"/>
                  <a:gd name="T81" fmla="*/ 2 h 19"/>
                  <a:gd name="T82" fmla="*/ 6 w 19"/>
                  <a:gd name="T83" fmla="*/ 2 h 19"/>
                  <a:gd name="T84" fmla="*/ 6 w 19"/>
                  <a:gd name="T85" fmla="*/ 2 h 19"/>
                  <a:gd name="T86" fmla="*/ 7 w 19"/>
                  <a:gd name="T87" fmla="*/ 3 h 19"/>
                  <a:gd name="T88" fmla="*/ 7 w 19"/>
                  <a:gd name="T89" fmla="*/ 3 h 19"/>
                  <a:gd name="T90" fmla="*/ 6 w 19"/>
                  <a:gd name="T91" fmla="*/ 2 h 19"/>
                  <a:gd name="T92" fmla="*/ 5 w 19"/>
                  <a:gd name="T93" fmla="*/ 2 h 19"/>
                  <a:gd name="T94" fmla="*/ 5 w 19"/>
                  <a:gd name="T95" fmla="*/ 2 h 19"/>
                  <a:gd name="T96" fmla="*/ 6 w 19"/>
                  <a:gd name="T97" fmla="*/ 2 h 19"/>
                  <a:gd name="T98" fmla="*/ 6 w 19"/>
                  <a:gd name="T99" fmla="*/ 2 h 19"/>
                  <a:gd name="T100" fmla="*/ 6 w 19"/>
                  <a:gd name="T101" fmla="*/ 2 h 19"/>
                  <a:gd name="T102" fmla="*/ 5 w 19"/>
                  <a:gd name="T103" fmla="*/ 2 h 19"/>
                  <a:gd name="T104" fmla="*/ 7 w 19"/>
                  <a:gd name="T105" fmla="*/ 1 h 19"/>
                  <a:gd name="T106" fmla="*/ 6 w 19"/>
                  <a:gd name="T107" fmla="*/ 2 h 19"/>
                  <a:gd name="T108" fmla="*/ 7 w 19"/>
                  <a:gd name="T109" fmla="*/ 3 h 19"/>
                  <a:gd name="T110" fmla="*/ 8 w 19"/>
                  <a:gd name="T111" fmla="*/ 1 h 19"/>
                  <a:gd name="T112" fmla="*/ 7 w 19"/>
                  <a:gd name="T113" fmla="*/ 1 h 19"/>
                  <a:gd name="T114" fmla="*/ 6 w 19"/>
                  <a:gd name="T115" fmla="*/ 0 h 19"/>
                  <a:gd name="T116" fmla="*/ 5 w 19"/>
                  <a:gd name="T117" fmla="*/ 2 h 19"/>
                  <a:gd name="T118" fmla="*/ 6 w 19"/>
                  <a:gd name="T119" fmla="*/ 2 h 19"/>
                  <a:gd name="T120" fmla="*/ 7 w 19"/>
                  <a:gd name="T121" fmla="*/ 1 h 19"/>
                  <a:gd name="T122" fmla="*/ 6 w 19"/>
                  <a:gd name="T1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" h="19">
                    <a:moveTo>
                      <a:pt x="12" y="19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2"/>
                      <a:pt x="1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1"/>
                      <a:pt x="0" y="11"/>
                    </a:cubicBezTo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8" y="8"/>
                    </a:moveTo>
                    <a:cubicBezTo>
                      <a:pt x="18" y="8"/>
                      <a:pt x="18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3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7" y="1"/>
                    </a:moveTo>
                    <a:cubicBezTo>
                      <a:pt x="7" y="1"/>
                      <a:pt x="6" y="2"/>
                      <a:pt x="6" y="2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moveTo>
                      <a:pt x="6" y="0"/>
                    </a:moveTo>
                    <a:cubicBezTo>
                      <a:pt x="6" y="1"/>
                      <a:pt x="6" y="1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0" name="Freeform 9586"/>
              <p:cNvSpPr>
                <a:spLocks noEditPoints="1"/>
              </p:cNvSpPr>
              <p:nvPr/>
            </p:nvSpPr>
            <p:spPr bwMode="auto">
              <a:xfrm>
                <a:off x="-439" y="3283"/>
                <a:ext cx="31" cy="21"/>
              </a:xfrm>
              <a:custGeom>
                <a:avLst/>
                <a:gdLst>
                  <a:gd name="T0" fmla="*/ 13 w 13"/>
                  <a:gd name="T1" fmla="*/ 8 h 9"/>
                  <a:gd name="T2" fmla="*/ 13 w 13"/>
                  <a:gd name="T3" fmla="*/ 8 h 9"/>
                  <a:gd name="T4" fmla="*/ 13 w 13"/>
                  <a:gd name="T5" fmla="*/ 9 h 9"/>
                  <a:gd name="T6" fmla="*/ 13 w 13"/>
                  <a:gd name="T7" fmla="*/ 8 h 9"/>
                  <a:gd name="T8" fmla="*/ 13 w 13"/>
                  <a:gd name="T9" fmla="*/ 8 h 9"/>
                  <a:gd name="T10" fmla="*/ 13 w 13"/>
                  <a:gd name="T11" fmla="*/ 8 h 9"/>
                  <a:gd name="T12" fmla="*/ 13 w 13"/>
                  <a:gd name="T13" fmla="*/ 8 h 9"/>
                  <a:gd name="T14" fmla="*/ 13 w 13"/>
                  <a:gd name="T15" fmla="*/ 8 h 9"/>
                  <a:gd name="T16" fmla="*/ 13 w 13"/>
                  <a:gd name="T17" fmla="*/ 8 h 9"/>
                  <a:gd name="T18" fmla="*/ 2 w 13"/>
                  <a:gd name="T19" fmla="*/ 1 h 9"/>
                  <a:gd name="T20" fmla="*/ 1 w 13"/>
                  <a:gd name="T21" fmla="*/ 2 h 9"/>
                  <a:gd name="T22" fmla="*/ 2 w 13"/>
                  <a:gd name="T23" fmla="*/ 2 h 9"/>
                  <a:gd name="T24" fmla="*/ 3 w 13"/>
                  <a:gd name="T25" fmla="*/ 2 h 9"/>
                  <a:gd name="T26" fmla="*/ 2 w 13"/>
                  <a:gd name="T27" fmla="*/ 1 h 9"/>
                  <a:gd name="T28" fmla="*/ 1 w 13"/>
                  <a:gd name="T29" fmla="*/ 0 h 9"/>
                  <a:gd name="T30" fmla="*/ 0 w 13"/>
                  <a:gd name="T31" fmla="*/ 1 h 9"/>
                  <a:gd name="T32" fmla="*/ 1 w 13"/>
                  <a:gd name="T33" fmla="*/ 2 h 9"/>
                  <a:gd name="T34" fmla="*/ 2 w 13"/>
                  <a:gd name="T35" fmla="*/ 1 h 9"/>
                  <a:gd name="T36" fmla="*/ 1 w 13"/>
                  <a:gd name="T3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9"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8"/>
                      <a:pt x="13" y="8"/>
                    </a:cubicBezTo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moveTo>
                      <a:pt x="2" y="1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1" name="Freeform 9587"/>
              <p:cNvSpPr>
                <a:spLocks noEditPoints="1"/>
              </p:cNvSpPr>
              <p:nvPr/>
            </p:nvSpPr>
            <p:spPr bwMode="auto">
              <a:xfrm>
                <a:off x="-637" y="3618"/>
                <a:ext cx="26" cy="19"/>
              </a:xfrm>
              <a:custGeom>
                <a:avLst/>
                <a:gdLst>
                  <a:gd name="T0" fmla="*/ 8 w 11"/>
                  <a:gd name="T1" fmla="*/ 7 h 8"/>
                  <a:gd name="T2" fmla="*/ 8 w 11"/>
                  <a:gd name="T3" fmla="*/ 7 h 8"/>
                  <a:gd name="T4" fmla="*/ 10 w 11"/>
                  <a:gd name="T5" fmla="*/ 8 h 8"/>
                  <a:gd name="T6" fmla="*/ 10 w 11"/>
                  <a:gd name="T7" fmla="*/ 8 h 8"/>
                  <a:gd name="T8" fmla="*/ 8 w 11"/>
                  <a:gd name="T9" fmla="*/ 7 h 8"/>
                  <a:gd name="T10" fmla="*/ 9 w 11"/>
                  <a:gd name="T11" fmla="*/ 5 h 8"/>
                  <a:gd name="T12" fmla="*/ 9 w 11"/>
                  <a:gd name="T13" fmla="*/ 6 h 8"/>
                  <a:gd name="T14" fmla="*/ 11 w 11"/>
                  <a:gd name="T15" fmla="*/ 7 h 8"/>
                  <a:gd name="T16" fmla="*/ 11 w 11"/>
                  <a:gd name="T17" fmla="*/ 6 h 8"/>
                  <a:gd name="T18" fmla="*/ 9 w 11"/>
                  <a:gd name="T19" fmla="*/ 5 h 8"/>
                  <a:gd name="T20" fmla="*/ 0 w 11"/>
                  <a:gd name="T21" fmla="*/ 0 h 8"/>
                  <a:gd name="T22" fmla="*/ 0 w 11"/>
                  <a:gd name="T23" fmla="*/ 1 h 8"/>
                  <a:gd name="T24" fmla="*/ 2 w 11"/>
                  <a:gd name="T25" fmla="*/ 2 h 8"/>
                  <a:gd name="T26" fmla="*/ 2 w 11"/>
                  <a:gd name="T27" fmla="*/ 1 h 8"/>
                  <a:gd name="T28" fmla="*/ 0 w 11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8">
                    <a:moveTo>
                      <a:pt x="8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9" y="7"/>
                      <a:pt x="10" y="7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8" y="7"/>
                    </a:cubicBezTo>
                    <a:moveTo>
                      <a:pt x="9" y="5"/>
                    </a:moveTo>
                    <a:cubicBezTo>
                      <a:pt x="9" y="5"/>
                      <a:pt x="9" y="6"/>
                      <a:pt x="9" y="6"/>
                    </a:cubicBezTo>
                    <a:cubicBezTo>
                      <a:pt x="9" y="6"/>
                      <a:pt x="10" y="7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9" y="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2" name="Freeform 9588"/>
              <p:cNvSpPr/>
              <p:nvPr/>
            </p:nvSpPr>
            <p:spPr bwMode="auto">
              <a:xfrm>
                <a:off x="-623" y="3594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3" name="Freeform 9589"/>
              <p:cNvSpPr/>
              <p:nvPr/>
            </p:nvSpPr>
            <p:spPr bwMode="auto">
              <a:xfrm>
                <a:off x="-623" y="3594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4" name="Freeform 9590"/>
              <p:cNvSpPr/>
              <p:nvPr/>
            </p:nvSpPr>
            <p:spPr bwMode="auto">
              <a:xfrm>
                <a:off x="-607" y="35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5" name="Freeform 9591"/>
              <p:cNvSpPr>
                <a:spLocks noEditPoints="1"/>
              </p:cNvSpPr>
              <p:nvPr/>
            </p:nvSpPr>
            <p:spPr bwMode="auto">
              <a:xfrm>
                <a:off x="-744" y="3330"/>
                <a:ext cx="307" cy="500"/>
              </a:xfrm>
              <a:custGeom>
                <a:avLst/>
                <a:gdLst>
                  <a:gd name="T0" fmla="*/ 0 w 130"/>
                  <a:gd name="T1" fmla="*/ 210 h 212"/>
                  <a:gd name="T2" fmla="*/ 0 w 130"/>
                  <a:gd name="T3" fmla="*/ 203 h 212"/>
                  <a:gd name="T4" fmla="*/ 9 w 130"/>
                  <a:gd name="T5" fmla="*/ 197 h 212"/>
                  <a:gd name="T6" fmla="*/ 5 w 130"/>
                  <a:gd name="T7" fmla="*/ 196 h 212"/>
                  <a:gd name="T8" fmla="*/ 14 w 130"/>
                  <a:gd name="T9" fmla="*/ 195 h 212"/>
                  <a:gd name="T10" fmla="*/ 6 w 130"/>
                  <a:gd name="T11" fmla="*/ 192 h 212"/>
                  <a:gd name="T12" fmla="*/ 18 w 130"/>
                  <a:gd name="T13" fmla="*/ 188 h 212"/>
                  <a:gd name="T14" fmla="*/ 9 w 130"/>
                  <a:gd name="T15" fmla="*/ 185 h 212"/>
                  <a:gd name="T16" fmla="*/ 21 w 130"/>
                  <a:gd name="T17" fmla="*/ 183 h 212"/>
                  <a:gd name="T18" fmla="*/ 13 w 130"/>
                  <a:gd name="T19" fmla="*/ 183 h 212"/>
                  <a:gd name="T20" fmla="*/ 16 w 130"/>
                  <a:gd name="T21" fmla="*/ 179 h 212"/>
                  <a:gd name="T22" fmla="*/ 15 w 130"/>
                  <a:gd name="T23" fmla="*/ 179 h 212"/>
                  <a:gd name="T24" fmla="*/ 23 w 130"/>
                  <a:gd name="T25" fmla="*/ 177 h 212"/>
                  <a:gd name="T26" fmla="*/ 18 w 130"/>
                  <a:gd name="T27" fmla="*/ 175 h 212"/>
                  <a:gd name="T28" fmla="*/ 14 w 130"/>
                  <a:gd name="T29" fmla="*/ 177 h 212"/>
                  <a:gd name="T30" fmla="*/ 19 w 130"/>
                  <a:gd name="T31" fmla="*/ 173 h 212"/>
                  <a:gd name="T32" fmla="*/ 23 w 130"/>
                  <a:gd name="T33" fmla="*/ 176 h 212"/>
                  <a:gd name="T34" fmla="*/ 20 w 130"/>
                  <a:gd name="T35" fmla="*/ 171 h 212"/>
                  <a:gd name="T36" fmla="*/ 19 w 130"/>
                  <a:gd name="T37" fmla="*/ 167 h 212"/>
                  <a:gd name="T38" fmla="*/ 33 w 130"/>
                  <a:gd name="T39" fmla="*/ 166 h 212"/>
                  <a:gd name="T40" fmla="*/ 25 w 130"/>
                  <a:gd name="T41" fmla="*/ 157 h 212"/>
                  <a:gd name="T42" fmla="*/ 28 w 130"/>
                  <a:gd name="T43" fmla="*/ 152 h 212"/>
                  <a:gd name="T44" fmla="*/ 47 w 130"/>
                  <a:gd name="T45" fmla="*/ 142 h 212"/>
                  <a:gd name="T46" fmla="*/ 52 w 130"/>
                  <a:gd name="T47" fmla="*/ 131 h 212"/>
                  <a:gd name="T48" fmla="*/ 55 w 130"/>
                  <a:gd name="T49" fmla="*/ 131 h 212"/>
                  <a:gd name="T50" fmla="*/ 56 w 130"/>
                  <a:gd name="T51" fmla="*/ 125 h 212"/>
                  <a:gd name="T52" fmla="*/ 46 w 130"/>
                  <a:gd name="T53" fmla="*/ 126 h 212"/>
                  <a:gd name="T54" fmla="*/ 56 w 130"/>
                  <a:gd name="T55" fmla="*/ 124 h 212"/>
                  <a:gd name="T56" fmla="*/ 59 w 130"/>
                  <a:gd name="T57" fmla="*/ 120 h 212"/>
                  <a:gd name="T58" fmla="*/ 49 w 130"/>
                  <a:gd name="T59" fmla="*/ 120 h 212"/>
                  <a:gd name="T60" fmla="*/ 61 w 130"/>
                  <a:gd name="T61" fmla="*/ 117 h 212"/>
                  <a:gd name="T62" fmla="*/ 51 w 130"/>
                  <a:gd name="T63" fmla="*/ 117 h 212"/>
                  <a:gd name="T64" fmla="*/ 61 w 130"/>
                  <a:gd name="T65" fmla="*/ 116 h 212"/>
                  <a:gd name="T66" fmla="*/ 53 w 130"/>
                  <a:gd name="T67" fmla="*/ 114 h 212"/>
                  <a:gd name="T68" fmla="*/ 52 w 130"/>
                  <a:gd name="T69" fmla="*/ 111 h 212"/>
                  <a:gd name="T70" fmla="*/ 66 w 130"/>
                  <a:gd name="T71" fmla="*/ 112 h 212"/>
                  <a:gd name="T72" fmla="*/ 58 w 130"/>
                  <a:gd name="T73" fmla="*/ 101 h 212"/>
                  <a:gd name="T74" fmla="*/ 61 w 130"/>
                  <a:gd name="T75" fmla="*/ 101 h 212"/>
                  <a:gd name="T76" fmla="*/ 72 w 130"/>
                  <a:gd name="T77" fmla="*/ 99 h 212"/>
                  <a:gd name="T78" fmla="*/ 62 w 130"/>
                  <a:gd name="T79" fmla="*/ 94 h 212"/>
                  <a:gd name="T80" fmla="*/ 64 w 130"/>
                  <a:gd name="T81" fmla="*/ 95 h 212"/>
                  <a:gd name="T82" fmla="*/ 83 w 130"/>
                  <a:gd name="T83" fmla="*/ 81 h 212"/>
                  <a:gd name="T84" fmla="*/ 76 w 130"/>
                  <a:gd name="T85" fmla="*/ 76 h 212"/>
                  <a:gd name="T86" fmla="*/ 82 w 130"/>
                  <a:gd name="T87" fmla="*/ 61 h 212"/>
                  <a:gd name="T88" fmla="*/ 101 w 130"/>
                  <a:gd name="T89" fmla="*/ 55 h 212"/>
                  <a:gd name="T90" fmla="*/ 85 w 130"/>
                  <a:gd name="T91" fmla="*/ 55 h 212"/>
                  <a:gd name="T92" fmla="*/ 105 w 130"/>
                  <a:gd name="T93" fmla="*/ 46 h 212"/>
                  <a:gd name="T94" fmla="*/ 107 w 130"/>
                  <a:gd name="T95" fmla="*/ 44 h 212"/>
                  <a:gd name="T96" fmla="*/ 94 w 130"/>
                  <a:gd name="T97" fmla="*/ 40 h 212"/>
                  <a:gd name="T98" fmla="*/ 98 w 130"/>
                  <a:gd name="T99" fmla="*/ 39 h 212"/>
                  <a:gd name="T100" fmla="*/ 113 w 130"/>
                  <a:gd name="T101" fmla="*/ 33 h 212"/>
                  <a:gd name="T102" fmla="*/ 101 w 130"/>
                  <a:gd name="T103" fmla="*/ 34 h 212"/>
                  <a:gd name="T104" fmla="*/ 101 w 130"/>
                  <a:gd name="T105" fmla="*/ 29 h 212"/>
                  <a:gd name="T106" fmla="*/ 104 w 130"/>
                  <a:gd name="T107" fmla="*/ 28 h 212"/>
                  <a:gd name="T108" fmla="*/ 120 w 130"/>
                  <a:gd name="T109" fmla="*/ 22 h 212"/>
                  <a:gd name="T110" fmla="*/ 111 w 130"/>
                  <a:gd name="T111" fmla="*/ 13 h 212"/>
                  <a:gd name="T112" fmla="*/ 129 w 130"/>
                  <a:gd name="T113" fmla="*/ 11 h 212"/>
                  <a:gd name="T114" fmla="*/ 130 w 130"/>
                  <a:gd name="T115" fmla="*/ 7 h 212"/>
                  <a:gd name="T116" fmla="*/ 119 w 130"/>
                  <a:gd name="T117" fmla="*/ 3 h 212"/>
                  <a:gd name="T118" fmla="*/ 119 w 130"/>
                  <a:gd name="T119" fmla="*/ 1 h 212"/>
                  <a:gd name="T120" fmla="*/ 118 w 130"/>
                  <a:gd name="T1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0" h="212">
                    <a:moveTo>
                      <a:pt x="0" y="210"/>
                    </a:moveTo>
                    <a:cubicBezTo>
                      <a:pt x="0" y="211"/>
                      <a:pt x="0" y="211"/>
                      <a:pt x="0" y="212"/>
                    </a:cubicBezTo>
                    <a:cubicBezTo>
                      <a:pt x="0" y="212"/>
                      <a:pt x="0" y="212"/>
                      <a:pt x="0" y="212"/>
                    </a:cubicBezTo>
                    <a:cubicBezTo>
                      <a:pt x="0" y="212"/>
                      <a:pt x="0" y="211"/>
                      <a:pt x="0" y="211"/>
                    </a:cubicBezTo>
                    <a:cubicBezTo>
                      <a:pt x="1" y="212"/>
                      <a:pt x="1" y="212"/>
                      <a:pt x="1" y="212"/>
                    </a:cubicBezTo>
                    <a:cubicBezTo>
                      <a:pt x="2" y="212"/>
                      <a:pt x="2" y="212"/>
                      <a:pt x="2" y="212"/>
                    </a:cubicBezTo>
                    <a:cubicBezTo>
                      <a:pt x="1" y="211"/>
                      <a:pt x="1" y="211"/>
                      <a:pt x="1" y="211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10"/>
                      <a:pt x="0" y="210"/>
                      <a:pt x="0" y="210"/>
                    </a:cubicBezTo>
                    <a:moveTo>
                      <a:pt x="4" y="204"/>
                    </a:moveTo>
                    <a:cubicBezTo>
                      <a:pt x="4" y="204"/>
                      <a:pt x="4" y="205"/>
                      <a:pt x="4" y="205"/>
                    </a:cubicBezTo>
                    <a:cubicBezTo>
                      <a:pt x="5" y="205"/>
                      <a:pt x="6" y="206"/>
                      <a:pt x="6" y="206"/>
                    </a:cubicBezTo>
                    <a:cubicBezTo>
                      <a:pt x="7" y="206"/>
                      <a:pt x="7" y="206"/>
                      <a:pt x="7" y="206"/>
                    </a:cubicBezTo>
                    <a:cubicBezTo>
                      <a:pt x="4" y="204"/>
                      <a:pt x="4" y="204"/>
                      <a:pt x="4" y="204"/>
                    </a:cubicBezTo>
                    <a:moveTo>
                      <a:pt x="1" y="202"/>
                    </a:moveTo>
                    <a:cubicBezTo>
                      <a:pt x="0" y="203"/>
                      <a:pt x="0" y="203"/>
                      <a:pt x="0" y="203"/>
                    </a:cubicBezTo>
                    <a:cubicBezTo>
                      <a:pt x="3" y="205"/>
                      <a:pt x="3" y="205"/>
                      <a:pt x="3" y="205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1" y="202"/>
                      <a:pt x="1" y="202"/>
                      <a:pt x="1" y="202"/>
                    </a:cubicBezTo>
                    <a:moveTo>
                      <a:pt x="9" y="197"/>
                    </a:moveTo>
                    <a:cubicBezTo>
                      <a:pt x="9" y="198"/>
                      <a:pt x="9" y="198"/>
                      <a:pt x="9" y="198"/>
                    </a:cubicBezTo>
                    <a:cubicBezTo>
                      <a:pt x="11" y="199"/>
                      <a:pt x="11" y="199"/>
                      <a:pt x="11" y="199"/>
                    </a:cubicBezTo>
                    <a:cubicBezTo>
                      <a:pt x="11" y="199"/>
                      <a:pt x="11" y="199"/>
                      <a:pt x="11" y="199"/>
                    </a:cubicBezTo>
                    <a:cubicBezTo>
                      <a:pt x="9" y="197"/>
                      <a:pt x="9" y="197"/>
                      <a:pt x="9" y="197"/>
                    </a:cubicBezTo>
                    <a:moveTo>
                      <a:pt x="7" y="196"/>
                    </a:moveTo>
                    <a:cubicBezTo>
                      <a:pt x="6" y="196"/>
                      <a:pt x="6" y="196"/>
                      <a:pt x="6" y="197"/>
                    </a:cubicBezTo>
                    <a:cubicBezTo>
                      <a:pt x="7" y="197"/>
                      <a:pt x="7" y="197"/>
                      <a:pt x="7" y="197"/>
                    </a:cubicBezTo>
                    <a:cubicBezTo>
                      <a:pt x="7" y="197"/>
                      <a:pt x="7" y="196"/>
                      <a:pt x="7" y="196"/>
                    </a:cubicBezTo>
                    <a:cubicBezTo>
                      <a:pt x="7" y="196"/>
                      <a:pt x="7" y="196"/>
                      <a:pt x="7" y="196"/>
                    </a:cubicBezTo>
                    <a:moveTo>
                      <a:pt x="4" y="195"/>
                    </a:moveTo>
                    <a:cubicBezTo>
                      <a:pt x="4" y="195"/>
                      <a:pt x="4" y="195"/>
                      <a:pt x="4" y="195"/>
                    </a:cubicBezTo>
                    <a:cubicBezTo>
                      <a:pt x="5" y="196"/>
                      <a:pt x="5" y="196"/>
                      <a:pt x="5" y="196"/>
                    </a:cubicBezTo>
                    <a:cubicBezTo>
                      <a:pt x="6" y="197"/>
                      <a:pt x="6" y="197"/>
                      <a:pt x="6" y="197"/>
                    </a:cubicBezTo>
                    <a:cubicBezTo>
                      <a:pt x="6" y="196"/>
                      <a:pt x="6" y="196"/>
                      <a:pt x="7" y="196"/>
                    </a:cubicBezTo>
                    <a:cubicBezTo>
                      <a:pt x="5" y="195"/>
                      <a:pt x="5" y="195"/>
                      <a:pt x="5" y="195"/>
                    </a:cubicBezTo>
                    <a:cubicBezTo>
                      <a:pt x="4" y="195"/>
                      <a:pt x="4" y="195"/>
                      <a:pt x="4" y="195"/>
                    </a:cubicBezTo>
                    <a:moveTo>
                      <a:pt x="12" y="194"/>
                    </a:moveTo>
                    <a:cubicBezTo>
                      <a:pt x="11" y="194"/>
                      <a:pt x="11" y="194"/>
                      <a:pt x="11" y="195"/>
                    </a:cubicBezTo>
                    <a:cubicBezTo>
                      <a:pt x="11" y="195"/>
                      <a:pt x="12" y="196"/>
                      <a:pt x="13" y="196"/>
                    </a:cubicBezTo>
                    <a:cubicBezTo>
                      <a:pt x="13" y="196"/>
                      <a:pt x="14" y="195"/>
                      <a:pt x="14" y="195"/>
                    </a:cubicBezTo>
                    <a:cubicBezTo>
                      <a:pt x="12" y="194"/>
                      <a:pt x="12" y="194"/>
                      <a:pt x="12" y="194"/>
                    </a:cubicBezTo>
                    <a:moveTo>
                      <a:pt x="9" y="192"/>
                    </a:move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4"/>
                      <a:pt x="8" y="194"/>
                      <a:pt x="8" y="194"/>
                    </a:cubicBezTo>
                    <a:cubicBezTo>
                      <a:pt x="8" y="193"/>
                      <a:pt x="9" y="193"/>
                      <a:pt x="9" y="192"/>
                    </a:cubicBezTo>
                    <a:cubicBezTo>
                      <a:pt x="9" y="192"/>
                      <a:pt x="9" y="192"/>
                      <a:pt x="9" y="192"/>
                    </a:cubicBezTo>
                    <a:moveTo>
                      <a:pt x="6" y="191"/>
                    </a:moveTo>
                    <a:cubicBezTo>
                      <a:pt x="6" y="191"/>
                      <a:pt x="6" y="191"/>
                      <a:pt x="6" y="192"/>
                    </a:cubicBezTo>
                    <a:cubicBezTo>
                      <a:pt x="6" y="192"/>
                      <a:pt x="6" y="192"/>
                      <a:pt x="5" y="192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2"/>
                      <a:pt x="9" y="192"/>
                    </a:cubicBezTo>
                    <a:cubicBezTo>
                      <a:pt x="6" y="191"/>
                      <a:pt x="6" y="191"/>
                      <a:pt x="6" y="191"/>
                    </a:cubicBezTo>
                    <a:moveTo>
                      <a:pt x="16" y="187"/>
                    </a:moveTo>
                    <a:cubicBezTo>
                      <a:pt x="16" y="187"/>
                      <a:pt x="15" y="188"/>
                      <a:pt x="15" y="188"/>
                    </a:cubicBezTo>
                    <a:cubicBezTo>
                      <a:pt x="17" y="190"/>
                      <a:pt x="17" y="190"/>
                      <a:pt x="17" y="190"/>
                    </a:cubicBezTo>
                    <a:cubicBezTo>
                      <a:pt x="18" y="189"/>
                      <a:pt x="18" y="189"/>
                      <a:pt x="18" y="188"/>
                    </a:cubicBezTo>
                    <a:cubicBezTo>
                      <a:pt x="16" y="187"/>
                      <a:pt x="16" y="187"/>
                      <a:pt x="16" y="187"/>
                    </a:cubicBezTo>
                    <a:moveTo>
                      <a:pt x="12" y="185"/>
                    </a:moveTo>
                    <a:cubicBezTo>
                      <a:pt x="12" y="185"/>
                      <a:pt x="12" y="186"/>
                      <a:pt x="12" y="186"/>
                    </a:cubicBezTo>
                    <a:cubicBezTo>
                      <a:pt x="12" y="186"/>
                      <a:pt x="12" y="186"/>
                      <a:pt x="12" y="186"/>
                    </a:cubicBezTo>
                    <a:cubicBezTo>
                      <a:pt x="12" y="186"/>
                      <a:pt x="12" y="185"/>
                      <a:pt x="13" y="185"/>
                    </a:cubicBezTo>
                    <a:cubicBezTo>
                      <a:pt x="12" y="185"/>
                      <a:pt x="12" y="185"/>
                      <a:pt x="12" y="185"/>
                    </a:cubicBezTo>
                    <a:moveTo>
                      <a:pt x="10" y="183"/>
                    </a:moveTo>
                    <a:cubicBezTo>
                      <a:pt x="10" y="184"/>
                      <a:pt x="10" y="184"/>
                      <a:pt x="9" y="185"/>
                    </a:cubicBezTo>
                    <a:cubicBezTo>
                      <a:pt x="10" y="185"/>
                      <a:pt x="10" y="185"/>
                      <a:pt x="10" y="185"/>
                    </a:cubicBezTo>
                    <a:cubicBezTo>
                      <a:pt x="12" y="186"/>
                      <a:pt x="12" y="186"/>
                      <a:pt x="12" y="186"/>
                    </a:cubicBezTo>
                    <a:cubicBezTo>
                      <a:pt x="12" y="186"/>
                      <a:pt x="12" y="185"/>
                      <a:pt x="12" y="185"/>
                    </a:cubicBezTo>
                    <a:cubicBezTo>
                      <a:pt x="10" y="183"/>
                      <a:pt x="10" y="183"/>
                      <a:pt x="10" y="183"/>
                    </a:cubicBezTo>
                    <a:moveTo>
                      <a:pt x="19" y="182"/>
                    </a:moveTo>
                    <a:cubicBezTo>
                      <a:pt x="19" y="183"/>
                      <a:pt x="18" y="184"/>
                      <a:pt x="17" y="185"/>
                    </a:cubicBezTo>
                    <a:cubicBezTo>
                      <a:pt x="18" y="185"/>
                      <a:pt x="19" y="186"/>
                      <a:pt x="20" y="186"/>
                    </a:cubicBezTo>
                    <a:cubicBezTo>
                      <a:pt x="20" y="185"/>
                      <a:pt x="21" y="184"/>
                      <a:pt x="21" y="183"/>
                    </a:cubicBezTo>
                    <a:cubicBezTo>
                      <a:pt x="21" y="183"/>
                      <a:pt x="20" y="182"/>
                      <a:pt x="19" y="182"/>
                    </a:cubicBezTo>
                    <a:moveTo>
                      <a:pt x="20" y="181"/>
                    </a:moveTo>
                    <a:cubicBezTo>
                      <a:pt x="20" y="181"/>
                      <a:pt x="20" y="181"/>
                      <a:pt x="19" y="182"/>
                    </a:cubicBezTo>
                    <a:cubicBezTo>
                      <a:pt x="20" y="182"/>
                      <a:pt x="21" y="182"/>
                      <a:pt x="22" y="183"/>
                    </a:cubicBezTo>
                    <a:cubicBezTo>
                      <a:pt x="22" y="183"/>
                      <a:pt x="22" y="182"/>
                      <a:pt x="22" y="182"/>
                    </a:cubicBezTo>
                    <a:cubicBezTo>
                      <a:pt x="21" y="182"/>
                      <a:pt x="21" y="181"/>
                      <a:pt x="20" y="181"/>
                    </a:cubicBezTo>
                    <a:moveTo>
                      <a:pt x="15" y="180"/>
                    </a:moveTo>
                    <a:cubicBezTo>
                      <a:pt x="15" y="181"/>
                      <a:pt x="14" y="182"/>
                      <a:pt x="13" y="183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4" y="182"/>
                      <a:pt x="15" y="181"/>
                      <a:pt x="15" y="180"/>
                    </a:cubicBezTo>
                    <a:cubicBezTo>
                      <a:pt x="15" y="180"/>
                      <a:pt x="15" y="180"/>
                      <a:pt x="15" y="180"/>
                    </a:cubicBezTo>
                    <a:moveTo>
                      <a:pt x="16" y="179"/>
                    </a:moveTo>
                    <a:cubicBezTo>
                      <a:pt x="16" y="179"/>
                      <a:pt x="15" y="179"/>
                      <a:pt x="15" y="179"/>
                    </a:cubicBezTo>
                    <a:cubicBezTo>
                      <a:pt x="15" y="180"/>
                      <a:pt x="15" y="180"/>
                      <a:pt x="15" y="180"/>
                    </a:cubicBezTo>
                    <a:cubicBezTo>
                      <a:pt x="16" y="179"/>
                      <a:pt x="16" y="179"/>
                      <a:pt x="16" y="179"/>
                    </a:cubicBezTo>
                    <a:cubicBezTo>
                      <a:pt x="16" y="179"/>
                      <a:pt x="16" y="179"/>
                      <a:pt x="16" y="179"/>
                    </a:cubicBezTo>
                    <a:moveTo>
                      <a:pt x="13" y="179"/>
                    </a:moveTo>
                    <a:cubicBezTo>
                      <a:pt x="12" y="180"/>
                      <a:pt x="12" y="181"/>
                      <a:pt x="11" y="182"/>
                    </a:cubicBezTo>
                    <a:cubicBezTo>
                      <a:pt x="12" y="182"/>
                      <a:pt x="13" y="183"/>
                      <a:pt x="13" y="183"/>
                    </a:cubicBezTo>
                    <a:cubicBezTo>
                      <a:pt x="14" y="182"/>
                      <a:pt x="14" y="181"/>
                      <a:pt x="15" y="180"/>
                    </a:cubicBezTo>
                    <a:cubicBezTo>
                      <a:pt x="14" y="179"/>
                      <a:pt x="13" y="179"/>
                      <a:pt x="13" y="179"/>
                    </a:cubicBezTo>
                    <a:moveTo>
                      <a:pt x="13" y="178"/>
                    </a:moveTo>
                    <a:cubicBezTo>
                      <a:pt x="13" y="178"/>
                      <a:pt x="13" y="178"/>
                      <a:pt x="13" y="178"/>
                    </a:cubicBezTo>
                    <a:cubicBezTo>
                      <a:pt x="14" y="179"/>
                      <a:pt x="14" y="179"/>
                      <a:pt x="15" y="179"/>
                    </a:cubicBezTo>
                    <a:cubicBezTo>
                      <a:pt x="15" y="179"/>
                      <a:pt x="15" y="179"/>
                      <a:pt x="16" y="179"/>
                    </a:cubicBezTo>
                    <a:cubicBezTo>
                      <a:pt x="15" y="178"/>
                      <a:pt x="14" y="178"/>
                      <a:pt x="13" y="178"/>
                    </a:cubicBezTo>
                    <a:moveTo>
                      <a:pt x="22" y="178"/>
                    </a:moveTo>
                    <a:cubicBezTo>
                      <a:pt x="21" y="179"/>
                      <a:pt x="21" y="180"/>
                      <a:pt x="20" y="181"/>
                    </a:cubicBezTo>
                    <a:cubicBezTo>
                      <a:pt x="22" y="182"/>
                      <a:pt x="22" y="182"/>
                      <a:pt x="22" y="182"/>
                    </a:cubicBezTo>
                    <a:cubicBezTo>
                      <a:pt x="23" y="181"/>
                      <a:pt x="24" y="180"/>
                      <a:pt x="24" y="179"/>
                    </a:cubicBezTo>
                    <a:cubicBezTo>
                      <a:pt x="22" y="178"/>
                      <a:pt x="22" y="178"/>
                      <a:pt x="22" y="178"/>
                    </a:cubicBezTo>
                    <a:moveTo>
                      <a:pt x="23" y="177"/>
                    </a:moveTo>
                    <a:cubicBezTo>
                      <a:pt x="22" y="177"/>
                      <a:pt x="22" y="177"/>
                      <a:pt x="22" y="177"/>
                    </a:cubicBezTo>
                    <a:cubicBezTo>
                      <a:pt x="24" y="179"/>
                      <a:pt x="24" y="179"/>
                      <a:pt x="24" y="179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4" y="178"/>
                      <a:pt x="23" y="177"/>
                      <a:pt x="23" y="177"/>
                    </a:cubicBezTo>
                    <a:moveTo>
                      <a:pt x="18" y="175"/>
                    </a:moveTo>
                    <a:cubicBezTo>
                      <a:pt x="17" y="176"/>
                      <a:pt x="17" y="177"/>
                      <a:pt x="16" y="178"/>
                    </a:cubicBezTo>
                    <a:cubicBezTo>
                      <a:pt x="16" y="178"/>
                      <a:pt x="16" y="178"/>
                      <a:pt x="16" y="178"/>
                    </a:cubicBezTo>
                    <a:cubicBezTo>
                      <a:pt x="17" y="177"/>
                      <a:pt x="17" y="176"/>
                      <a:pt x="18" y="175"/>
                    </a:cubicBezTo>
                    <a:cubicBezTo>
                      <a:pt x="18" y="175"/>
                      <a:pt x="18" y="175"/>
                      <a:pt x="18" y="175"/>
                    </a:cubicBezTo>
                    <a:moveTo>
                      <a:pt x="18" y="174"/>
                    </a:moveTo>
                    <a:cubicBezTo>
                      <a:pt x="18" y="175"/>
                      <a:pt x="18" y="175"/>
                      <a:pt x="18" y="175"/>
                    </a:cubicBezTo>
                    <a:cubicBezTo>
                      <a:pt x="18" y="175"/>
                      <a:pt x="18" y="175"/>
                      <a:pt x="18" y="175"/>
                    </a:cubicBezTo>
                    <a:cubicBezTo>
                      <a:pt x="18" y="175"/>
                      <a:pt x="18" y="175"/>
                      <a:pt x="18" y="174"/>
                    </a:cubicBezTo>
                    <a:cubicBezTo>
                      <a:pt x="18" y="174"/>
                      <a:pt x="18" y="174"/>
                      <a:pt x="18" y="174"/>
                    </a:cubicBezTo>
                    <a:moveTo>
                      <a:pt x="16" y="173"/>
                    </a:moveTo>
                    <a:cubicBezTo>
                      <a:pt x="15" y="174"/>
                      <a:pt x="14" y="176"/>
                      <a:pt x="14" y="177"/>
                    </a:cubicBezTo>
                    <a:cubicBezTo>
                      <a:pt x="16" y="178"/>
                      <a:pt x="16" y="178"/>
                      <a:pt x="16" y="178"/>
                    </a:cubicBezTo>
                    <a:cubicBezTo>
                      <a:pt x="17" y="177"/>
                      <a:pt x="17" y="176"/>
                      <a:pt x="18" y="175"/>
                    </a:cubicBezTo>
                    <a:cubicBezTo>
                      <a:pt x="16" y="174"/>
                      <a:pt x="16" y="174"/>
                      <a:pt x="16" y="174"/>
                    </a:cubicBezTo>
                    <a:cubicBezTo>
                      <a:pt x="17" y="175"/>
                      <a:pt x="17" y="175"/>
                      <a:pt x="17" y="175"/>
                    </a:cubicBezTo>
                    <a:cubicBezTo>
                      <a:pt x="18" y="175"/>
                      <a:pt x="18" y="175"/>
                      <a:pt x="18" y="175"/>
                    </a:cubicBezTo>
                    <a:cubicBezTo>
                      <a:pt x="18" y="175"/>
                      <a:pt x="18" y="175"/>
                      <a:pt x="18" y="174"/>
                    </a:cubicBezTo>
                    <a:cubicBezTo>
                      <a:pt x="17" y="174"/>
                      <a:pt x="17" y="174"/>
                      <a:pt x="16" y="173"/>
                    </a:cubicBezTo>
                    <a:moveTo>
                      <a:pt x="19" y="173"/>
                    </a:moveTo>
                    <a:cubicBezTo>
                      <a:pt x="19" y="173"/>
                      <a:pt x="19" y="173"/>
                      <a:pt x="19" y="174"/>
                    </a:cubicBezTo>
                    <a:cubicBezTo>
                      <a:pt x="19" y="174"/>
                      <a:pt x="19" y="174"/>
                      <a:pt x="19" y="174"/>
                    </a:cubicBezTo>
                    <a:cubicBezTo>
                      <a:pt x="19" y="173"/>
                      <a:pt x="19" y="173"/>
                      <a:pt x="19" y="173"/>
                    </a:cubicBezTo>
                    <a:moveTo>
                      <a:pt x="26" y="171"/>
                    </a:moveTo>
                    <a:cubicBezTo>
                      <a:pt x="26" y="171"/>
                      <a:pt x="26" y="171"/>
                      <a:pt x="26" y="172"/>
                    </a:cubicBezTo>
                    <a:cubicBezTo>
                      <a:pt x="27" y="173"/>
                      <a:pt x="28" y="173"/>
                      <a:pt x="28" y="173"/>
                    </a:cubicBezTo>
                    <a:cubicBezTo>
                      <a:pt x="28" y="173"/>
                      <a:pt x="27" y="173"/>
                      <a:pt x="26" y="172"/>
                    </a:cubicBezTo>
                    <a:cubicBezTo>
                      <a:pt x="25" y="173"/>
                      <a:pt x="24" y="175"/>
                      <a:pt x="23" y="176"/>
                    </a:cubicBezTo>
                    <a:cubicBezTo>
                      <a:pt x="24" y="176"/>
                      <a:pt x="25" y="177"/>
                      <a:pt x="25" y="177"/>
                    </a:cubicBezTo>
                    <a:cubicBezTo>
                      <a:pt x="26" y="176"/>
                      <a:pt x="27" y="174"/>
                      <a:pt x="28" y="172"/>
                    </a:cubicBezTo>
                    <a:cubicBezTo>
                      <a:pt x="28" y="172"/>
                      <a:pt x="27" y="171"/>
                      <a:pt x="26" y="171"/>
                    </a:cubicBezTo>
                    <a:moveTo>
                      <a:pt x="17" y="170"/>
                    </a:moveTo>
                    <a:cubicBezTo>
                      <a:pt x="17" y="171"/>
                      <a:pt x="17" y="172"/>
                      <a:pt x="16" y="172"/>
                    </a:cubicBezTo>
                    <a:cubicBezTo>
                      <a:pt x="17" y="173"/>
                      <a:pt x="18" y="173"/>
                      <a:pt x="19" y="174"/>
                    </a:cubicBezTo>
                    <a:cubicBezTo>
                      <a:pt x="19" y="173"/>
                      <a:pt x="19" y="172"/>
                      <a:pt x="20" y="172"/>
                    </a:cubicBezTo>
                    <a:cubicBezTo>
                      <a:pt x="20" y="172"/>
                      <a:pt x="20" y="172"/>
                      <a:pt x="20" y="171"/>
                    </a:cubicBezTo>
                    <a:cubicBezTo>
                      <a:pt x="19" y="171"/>
                      <a:pt x="18" y="171"/>
                      <a:pt x="17" y="170"/>
                    </a:cubicBezTo>
                    <a:moveTo>
                      <a:pt x="19" y="168"/>
                    </a:moveTo>
                    <a:cubicBezTo>
                      <a:pt x="18" y="168"/>
                      <a:pt x="18" y="169"/>
                      <a:pt x="18" y="170"/>
                    </a:cubicBezTo>
                    <a:cubicBezTo>
                      <a:pt x="18" y="170"/>
                      <a:pt x="19" y="171"/>
                      <a:pt x="20" y="171"/>
                    </a:cubicBezTo>
                    <a:cubicBezTo>
                      <a:pt x="20" y="171"/>
                      <a:pt x="21" y="170"/>
                      <a:pt x="21" y="169"/>
                    </a:cubicBezTo>
                    <a:cubicBezTo>
                      <a:pt x="20" y="169"/>
                      <a:pt x="20" y="168"/>
                      <a:pt x="19" y="168"/>
                    </a:cubicBezTo>
                    <a:moveTo>
                      <a:pt x="19" y="167"/>
                    </a:moveTo>
                    <a:cubicBezTo>
                      <a:pt x="19" y="167"/>
                      <a:pt x="19" y="167"/>
                      <a:pt x="19" y="167"/>
                    </a:cubicBezTo>
                    <a:cubicBezTo>
                      <a:pt x="19" y="167"/>
                      <a:pt x="19" y="167"/>
                      <a:pt x="19" y="167"/>
                    </a:cubicBezTo>
                    <a:cubicBezTo>
                      <a:pt x="19" y="167"/>
                      <a:pt x="19" y="167"/>
                      <a:pt x="19" y="167"/>
                    </a:cubicBezTo>
                    <a:cubicBezTo>
                      <a:pt x="20" y="168"/>
                      <a:pt x="21" y="168"/>
                      <a:pt x="21" y="169"/>
                    </a:cubicBezTo>
                    <a:cubicBezTo>
                      <a:pt x="21" y="168"/>
                      <a:pt x="22" y="168"/>
                      <a:pt x="22" y="168"/>
                    </a:cubicBezTo>
                    <a:cubicBezTo>
                      <a:pt x="21" y="167"/>
                      <a:pt x="20" y="167"/>
                      <a:pt x="19" y="167"/>
                    </a:cubicBezTo>
                    <a:moveTo>
                      <a:pt x="32" y="162"/>
                    </a:moveTo>
                    <a:cubicBezTo>
                      <a:pt x="32" y="163"/>
                      <a:pt x="31" y="164"/>
                      <a:pt x="31" y="164"/>
                    </a:cubicBezTo>
                    <a:cubicBezTo>
                      <a:pt x="33" y="166"/>
                      <a:pt x="33" y="166"/>
                      <a:pt x="33" y="166"/>
                    </a:cubicBezTo>
                    <a:cubicBezTo>
                      <a:pt x="33" y="165"/>
                      <a:pt x="34" y="164"/>
                      <a:pt x="34" y="163"/>
                    </a:cubicBezTo>
                    <a:cubicBezTo>
                      <a:pt x="34" y="163"/>
                      <a:pt x="33" y="163"/>
                      <a:pt x="33" y="162"/>
                    </a:cubicBezTo>
                    <a:cubicBezTo>
                      <a:pt x="32" y="162"/>
                      <a:pt x="32" y="162"/>
                      <a:pt x="32" y="162"/>
                    </a:cubicBezTo>
                    <a:moveTo>
                      <a:pt x="25" y="157"/>
                    </a:moveTo>
                    <a:cubicBezTo>
                      <a:pt x="24" y="158"/>
                      <a:pt x="24" y="159"/>
                      <a:pt x="23" y="160"/>
                    </a:cubicBezTo>
                    <a:cubicBezTo>
                      <a:pt x="25" y="161"/>
                      <a:pt x="25" y="161"/>
                      <a:pt x="25" y="161"/>
                    </a:cubicBezTo>
                    <a:cubicBezTo>
                      <a:pt x="26" y="160"/>
                      <a:pt x="26" y="160"/>
                      <a:pt x="27" y="159"/>
                    </a:cubicBezTo>
                    <a:cubicBezTo>
                      <a:pt x="26" y="158"/>
                      <a:pt x="25" y="158"/>
                      <a:pt x="25" y="157"/>
                    </a:cubicBezTo>
                    <a:moveTo>
                      <a:pt x="38" y="153"/>
                    </a:moveTo>
                    <a:cubicBezTo>
                      <a:pt x="37" y="154"/>
                      <a:pt x="36" y="155"/>
                      <a:pt x="36" y="157"/>
                    </a:cubicBezTo>
                    <a:cubicBezTo>
                      <a:pt x="36" y="157"/>
                      <a:pt x="37" y="157"/>
                      <a:pt x="38" y="158"/>
                    </a:cubicBezTo>
                    <a:cubicBezTo>
                      <a:pt x="38" y="157"/>
                      <a:pt x="39" y="156"/>
                      <a:pt x="39" y="155"/>
                    </a:cubicBezTo>
                    <a:cubicBezTo>
                      <a:pt x="40" y="155"/>
                      <a:pt x="40" y="154"/>
                      <a:pt x="40" y="154"/>
                    </a:cubicBezTo>
                    <a:cubicBezTo>
                      <a:pt x="39" y="154"/>
                      <a:pt x="39" y="153"/>
                      <a:pt x="38" y="153"/>
                    </a:cubicBezTo>
                    <a:moveTo>
                      <a:pt x="30" y="148"/>
                    </a:moveTo>
                    <a:cubicBezTo>
                      <a:pt x="29" y="149"/>
                      <a:pt x="29" y="151"/>
                      <a:pt x="28" y="152"/>
                    </a:cubicBezTo>
                    <a:cubicBezTo>
                      <a:pt x="29" y="152"/>
                      <a:pt x="29" y="153"/>
                      <a:pt x="30" y="153"/>
                    </a:cubicBezTo>
                    <a:cubicBezTo>
                      <a:pt x="31" y="152"/>
                      <a:pt x="31" y="151"/>
                      <a:pt x="32" y="150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1" y="149"/>
                      <a:pt x="31" y="149"/>
                      <a:pt x="30" y="148"/>
                    </a:cubicBezTo>
                    <a:moveTo>
                      <a:pt x="45" y="141"/>
                    </a:moveTo>
                    <a:cubicBezTo>
                      <a:pt x="45" y="142"/>
                      <a:pt x="44" y="143"/>
                      <a:pt x="44" y="144"/>
                    </a:cubicBezTo>
                    <a:cubicBezTo>
                      <a:pt x="46" y="145"/>
                      <a:pt x="46" y="145"/>
                      <a:pt x="46" y="145"/>
                    </a:cubicBezTo>
                    <a:cubicBezTo>
                      <a:pt x="46" y="144"/>
                      <a:pt x="47" y="143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5" y="141"/>
                      <a:pt x="45" y="141"/>
                      <a:pt x="45" y="141"/>
                    </a:cubicBezTo>
                    <a:moveTo>
                      <a:pt x="37" y="136"/>
                    </a:moveTo>
                    <a:cubicBezTo>
                      <a:pt x="37" y="137"/>
                      <a:pt x="36" y="138"/>
                      <a:pt x="35" y="139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38" y="139"/>
                      <a:pt x="39" y="138"/>
                      <a:pt x="39" y="137"/>
                    </a:cubicBezTo>
                    <a:cubicBezTo>
                      <a:pt x="37" y="136"/>
                      <a:pt x="37" y="136"/>
                      <a:pt x="37" y="136"/>
                    </a:cubicBezTo>
                    <a:moveTo>
                      <a:pt x="52" y="131"/>
                    </a:moveTo>
                    <a:cubicBezTo>
                      <a:pt x="52" y="131"/>
                      <a:pt x="51" y="132"/>
                      <a:pt x="50" y="133"/>
                    </a:cubicBezTo>
                    <a:cubicBezTo>
                      <a:pt x="51" y="134"/>
                      <a:pt x="52" y="134"/>
                      <a:pt x="52" y="134"/>
                    </a:cubicBezTo>
                    <a:cubicBezTo>
                      <a:pt x="53" y="133"/>
                      <a:pt x="53" y="132"/>
                      <a:pt x="54" y="132"/>
                    </a:cubicBezTo>
                    <a:cubicBezTo>
                      <a:pt x="53" y="131"/>
                      <a:pt x="53" y="131"/>
                      <a:pt x="52" y="131"/>
                    </a:cubicBezTo>
                    <a:moveTo>
                      <a:pt x="53" y="130"/>
                    </a:moveTo>
                    <a:cubicBezTo>
                      <a:pt x="53" y="130"/>
                      <a:pt x="53" y="130"/>
                      <a:pt x="53" y="130"/>
                    </a:cubicBezTo>
                    <a:cubicBezTo>
                      <a:pt x="53" y="130"/>
                      <a:pt x="54" y="131"/>
                      <a:pt x="54" y="131"/>
                    </a:cubicBezTo>
                    <a:cubicBezTo>
                      <a:pt x="54" y="131"/>
                      <a:pt x="54" y="131"/>
                      <a:pt x="55" y="131"/>
                    </a:cubicBezTo>
                    <a:cubicBezTo>
                      <a:pt x="54" y="130"/>
                      <a:pt x="53" y="130"/>
                      <a:pt x="53" y="130"/>
                    </a:cubicBezTo>
                    <a:moveTo>
                      <a:pt x="43" y="126"/>
                    </a:moveTo>
                    <a:cubicBezTo>
                      <a:pt x="43" y="126"/>
                      <a:pt x="42" y="127"/>
                      <a:pt x="42" y="128"/>
                    </a:cubicBezTo>
                    <a:cubicBezTo>
                      <a:pt x="42" y="128"/>
                      <a:pt x="43" y="129"/>
                      <a:pt x="44" y="129"/>
                    </a:cubicBezTo>
                    <a:cubicBezTo>
                      <a:pt x="44" y="128"/>
                      <a:pt x="45" y="128"/>
                      <a:pt x="45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45" y="127"/>
                      <a:pt x="44" y="126"/>
                      <a:pt x="43" y="126"/>
                    </a:cubicBezTo>
                    <a:moveTo>
                      <a:pt x="56" y="125"/>
                    </a:moveTo>
                    <a:cubicBezTo>
                      <a:pt x="56" y="125"/>
                      <a:pt x="56" y="125"/>
                      <a:pt x="56" y="125"/>
                    </a:cubicBezTo>
                    <a:cubicBezTo>
                      <a:pt x="56" y="125"/>
                      <a:pt x="57" y="125"/>
                      <a:pt x="58" y="126"/>
                    </a:cubicBezTo>
                    <a:cubicBezTo>
                      <a:pt x="58" y="126"/>
                      <a:pt x="58" y="126"/>
                      <a:pt x="58" y="126"/>
                    </a:cubicBezTo>
                    <a:cubicBezTo>
                      <a:pt x="56" y="125"/>
                      <a:pt x="56" y="125"/>
                      <a:pt x="56" y="125"/>
                    </a:cubicBezTo>
                    <a:moveTo>
                      <a:pt x="44" y="125"/>
                    </a:moveTo>
                    <a:cubicBezTo>
                      <a:pt x="44" y="125"/>
                      <a:pt x="44" y="125"/>
                      <a:pt x="44" y="125"/>
                    </a:cubicBezTo>
                    <a:cubicBezTo>
                      <a:pt x="44" y="125"/>
                      <a:pt x="45" y="126"/>
                      <a:pt x="46" y="126"/>
                    </a:cubicBezTo>
                    <a:cubicBezTo>
                      <a:pt x="46" y="126"/>
                      <a:pt x="46" y="126"/>
                      <a:pt x="46" y="126"/>
                    </a:cubicBezTo>
                    <a:cubicBezTo>
                      <a:pt x="45" y="125"/>
                      <a:pt x="45" y="125"/>
                      <a:pt x="44" y="125"/>
                    </a:cubicBezTo>
                    <a:moveTo>
                      <a:pt x="56" y="124"/>
                    </a:moveTo>
                    <a:cubicBezTo>
                      <a:pt x="56" y="124"/>
                      <a:pt x="56" y="124"/>
                      <a:pt x="56" y="124"/>
                    </a:cubicBezTo>
                    <a:cubicBezTo>
                      <a:pt x="57" y="124"/>
                      <a:pt x="57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7" y="125"/>
                      <a:pt x="57" y="124"/>
                      <a:pt x="56" y="124"/>
                    </a:cubicBezTo>
                    <a:moveTo>
                      <a:pt x="58" y="121"/>
                    </a:moveTo>
                    <a:cubicBezTo>
                      <a:pt x="57" y="122"/>
                      <a:pt x="57" y="123"/>
                      <a:pt x="56" y="124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9" y="124"/>
                      <a:pt x="59" y="123"/>
                      <a:pt x="60" y="122"/>
                    </a:cubicBezTo>
                    <a:cubicBezTo>
                      <a:pt x="58" y="121"/>
                      <a:pt x="58" y="121"/>
                      <a:pt x="58" y="121"/>
                    </a:cubicBezTo>
                    <a:moveTo>
                      <a:pt x="59" y="120"/>
                    </a:moveTo>
                    <a:cubicBezTo>
                      <a:pt x="58" y="121"/>
                      <a:pt x="58" y="121"/>
                      <a:pt x="58" y="121"/>
                    </a:cubicBezTo>
                    <a:cubicBezTo>
                      <a:pt x="59" y="121"/>
                      <a:pt x="59" y="121"/>
                      <a:pt x="60" y="122"/>
                    </a:cubicBezTo>
                    <a:cubicBezTo>
                      <a:pt x="60" y="122"/>
                      <a:pt x="60" y="122"/>
                      <a:pt x="60" y="121"/>
                    </a:cubicBezTo>
                    <a:cubicBezTo>
                      <a:pt x="60" y="121"/>
                      <a:pt x="59" y="121"/>
                      <a:pt x="59" y="120"/>
                    </a:cubicBezTo>
                    <a:moveTo>
                      <a:pt x="47" y="119"/>
                    </a:moveTo>
                    <a:cubicBezTo>
                      <a:pt x="47" y="119"/>
                      <a:pt x="47" y="119"/>
                      <a:pt x="47" y="119"/>
                    </a:cubicBezTo>
                    <a:cubicBezTo>
                      <a:pt x="48" y="120"/>
                      <a:pt x="48" y="120"/>
                      <a:pt x="49" y="121"/>
                    </a:cubicBezTo>
                    <a:cubicBezTo>
                      <a:pt x="49" y="121"/>
                      <a:pt x="49" y="121"/>
                      <a:pt x="49" y="120"/>
                    </a:cubicBezTo>
                    <a:cubicBezTo>
                      <a:pt x="47" y="119"/>
                      <a:pt x="47" y="119"/>
                      <a:pt x="47" y="119"/>
                    </a:cubicBezTo>
                    <a:moveTo>
                      <a:pt x="47" y="119"/>
                    </a:moveTo>
                    <a:cubicBezTo>
                      <a:pt x="47" y="119"/>
                      <a:pt x="47" y="119"/>
                      <a:pt x="47" y="119"/>
                    </a:cubicBezTo>
                    <a:cubicBezTo>
                      <a:pt x="48" y="119"/>
                      <a:pt x="49" y="120"/>
                      <a:pt x="49" y="120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0"/>
                      <a:pt x="48" y="119"/>
                      <a:pt x="47" y="119"/>
                    </a:cubicBezTo>
                    <a:moveTo>
                      <a:pt x="60" y="119"/>
                    </a:moveTo>
                    <a:cubicBezTo>
                      <a:pt x="59" y="119"/>
                      <a:pt x="59" y="119"/>
                      <a:pt x="59" y="120"/>
                    </a:cubicBezTo>
                    <a:cubicBezTo>
                      <a:pt x="60" y="120"/>
                      <a:pt x="60" y="120"/>
                      <a:pt x="61" y="121"/>
                    </a:cubicBezTo>
                    <a:cubicBezTo>
                      <a:pt x="61" y="120"/>
                      <a:pt x="61" y="120"/>
                      <a:pt x="61" y="120"/>
                    </a:cubicBezTo>
                    <a:cubicBezTo>
                      <a:pt x="61" y="119"/>
                      <a:pt x="60" y="119"/>
                      <a:pt x="60" y="119"/>
                    </a:cubicBezTo>
                    <a:moveTo>
                      <a:pt x="61" y="117"/>
                    </a:moveTo>
                    <a:cubicBezTo>
                      <a:pt x="61" y="117"/>
                      <a:pt x="60" y="117"/>
                      <a:pt x="60" y="118"/>
                    </a:cubicBezTo>
                    <a:cubicBezTo>
                      <a:pt x="61" y="118"/>
                      <a:pt x="61" y="119"/>
                      <a:pt x="62" y="119"/>
                    </a:cubicBezTo>
                    <a:cubicBezTo>
                      <a:pt x="62" y="119"/>
                      <a:pt x="62" y="118"/>
                      <a:pt x="62" y="118"/>
                    </a:cubicBezTo>
                    <a:cubicBezTo>
                      <a:pt x="62" y="118"/>
                      <a:pt x="61" y="117"/>
                      <a:pt x="61" y="117"/>
                    </a:cubicBezTo>
                    <a:moveTo>
                      <a:pt x="49" y="116"/>
                    </a:moveTo>
                    <a:cubicBezTo>
                      <a:pt x="48" y="117"/>
                      <a:pt x="48" y="118"/>
                      <a:pt x="47" y="119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50" y="119"/>
                      <a:pt x="50" y="118"/>
                      <a:pt x="51" y="117"/>
                    </a:cubicBezTo>
                    <a:cubicBezTo>
                      <a:pt x="49" y="116"/>
                      <a:pt x="49" y="116"/>
                      <a:pt x="49" y="116"/>
                    </a:cubicBezTo>
                    <a:moveTo>
                      <a:pt x="49" y="115"/>
                    </a:moveTo>
                    <a:cubicBezTo>
                      <a:pt x="49" y="115"/>
                      <a:pt x="49" y="115"/>
                      <a:pt x="49" y="116"/>
                    </a:cubicBezTo>
                    <a:cubicBezTo>
                      <a:pt x="50" y="116"/>
                      <a:pt x="51" y="116"/>
                      <a:pt x="51" y="117"/>
                    </a:cubicBezTo>
                    <a:cubicBezTo>
                      <a:pt x="51" y="117"/>
                      <a:pt x="51" y="116"/>
                      <a:pt x="51" y="116"/>
                    </a:cubicBezTo>
                    <a:cubicBezTo>
                      <a:pt x="51" y="116"/>
                      <a:pt x="50" y="116"/>
                      <a:pt x="49" y="115"/>
                    </a:cubicBezTo>
                    <a:moveTo>
                      <a:pt x="62" y="115"/>
                    </a:moveTo>
                    <a:cubicBezTo>
                      <a:pt x="62" y="115"/>
                      <a:pt x="62" y="116"/>
                      <a:pt x="61" y="116"/>
                    </a:cubicBezTo>
                    <a:cubicBezTo>
                      <a:pt x="62" y="117"/>
                      <a:pt x="62" y="117"/>
                      <a:pt x="63" y="117"/>
                    </a:cubicBezTo>
                    <a:cubicBezTo>
                      <a:pt x="63" y="117"/>
                      <a:pt x="63" y="116"/>
                      <a:pt x="64" y="116"/>
                    </a:cubicBezTo>
                    <a:cubicBezTo>
                      <a:pt x="63" y="115"/>
                      <a:pt x="63" y="115"/>
                      <a:pt x="62" y="115"/>
                    </a:cubicBezTo>
                    <a:moveTo>
                      <a:pt x="51" y="113"/>
                    </a:moveTo>
                    <a:cubicBezTo>
                      <a:pt x="50" y="113"/>
                      <a:pt x="50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5"/>
                      <a:pt x="52" y="115"/>
                      <a:pt x="52" y="115"/>
                    </a:cubicBezTo>
                    <a:cubicBezTo>
                      <a:pt x="52" y="115"/>
                      <a:pt x="53" y="115"/>
                      <a:pt x="53" y="114"/>
                    </a:cubicBezTo>
                    <a:cubicBezTo>
                      <a:pt x="52" y="114"/>
                      <a:pt x="51" y="113"/>
                      <a:pt x="51" y="113"/>
                    </a:cubicBezTo>
                    <a:moveTo>
                      <a:pt x="52" y="111"/>
                    </a:moveTo>
                    <a:cubicBezTo>
                      <a:pt x="52" y="112"/>
                      <a:pt x="51" y="112"/>
                      <a:pt x="51" y="112"/>
                    </a:cubicBezTo>
                    <a:cubicBezTo>
                      <a:pt x="52" y="112"/>
                      <a:pt x="52" y="113"/>
                      <a:pt x="53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3" y="113"/>
                      <a:pt x="54" y="113"/>
                      <a:pt x="54" y="112"/>
                    </a:cubicBezTo>
                    <a:cubicBezTo>
                      <a:pt x="53" y="112"/>
                      <a:pt x="52" y="112"/>
                      <a:pt x="52" y="111"/>
                    </a:cubicBezTo>
                    <a:moveTo>
                      <a:pt x="53" y="109"/>
                    </a:moveTo>
                    <a:cubicBezTo>
                      <a:pt x="53" y="110"/>
                      <a:pt x="52" y="110"/>
                      <a:pt x="52" y="110"/>
                    </a:cubicBezTo>
                    <a:cubicBezTo>
                      <a:pt x="53" y="111"/>
                      <a:pt x="54" y="111"/>
                      <a:pt x="54" y="112"/>
                    </a:cubicBezTo>
                    <a:cubicBezTo>
                      <a:pt x="54" y="111"/>
                      <a:pt x="55" y="111"/>
                      <a:pt x="55" y="110"/>
                    </a:cubicBezTo>
                    <a:cubicBezTo>
                      <a:pt x="54" y="110"/>
                      <a:pt x="54" y="109"/>
                      <a:pt x="53" y="109"/>
                    </a:cubicBezTo>
                    <a:moveTo>
                      <a:pt x="67" y="107"/>
                    </a:moveTo>
                    <a:cubicBezTo>
                      <a:pt x="66" y="108"/>
                      <a:pt x="65" y="110"/>
                      <a:pt x="64" y="111"/>
                    </a:cubicBezTo>
                    <a:cubicBezTo>
                      <a:pt x="65" y="112"/>
                      <a:pt x="65" y="112"/>
                      <a:pt x="66" y="112"/>
                    </a:cubicBezTo>
                    <a:cubicBezTo>
                      <a:pt x="67" y="111"/>
                      <a:pt x="68" y="109"/>
                      <a:pt x="69" y="108"/>
                    </a:cubicBezTo>
                    <a:cubicBezTo>
                      <a:pt x="68" y="107"/>
                      <a:pt x="68" y="107"/>
                      <a:pt x="67" y="107"/>
                    </a:cubicBezTo>
                    <a:moveTo>
                      <a:pt x="68" y="106"/>
                    </a:moveTo>
                    <a:cubicBezTo>
                      <a:pt x="68" y="106"/>
                      <a:pt x="68" y="106"/>
                      <a:pt x="68" y="106"/>
                    </a:cubicBezTo>
                    <a:cubicBezTo>
                      <a:pt x="68" y="106"/>
                      <a:pt x="69" y="106"/>
                      <a:pt x="69" y="107"/>
                    </a:cubicBezTo>
                    <a:cubicBezTo>
                      <a:pt x="69" y="107"/>
                      <a:pt x="70" y="107"/>
                      <a:pt x="70" y="107"/>
                    </a:cubicBezTo>
                    <a:cubicBezTo>
                      <a:pt x="69" y="106"/>
                      <a:pt x="68" y="106"/>
                      <a:pt x="68" y="106"/>
                    </a:cubicBezTo>
                    <a:moveTo>
                      <a:pt x="58" y="101"/>
                    </a:moveTo>
                    <a:cubicBezTo>
                      <a:pt x="57" y="103"/>
                      <a:pt x="56" y="104"/>
                      <a:pt x="55" y="106"/>
                    </a:cubicBezTo>
                    <a:cubicBezTo>
                      <a:pt x="56" y="106"/>
                      <a:pt x="56" y="107"/>
                      <a:pt x="57" y="107"/>
                    </a:cubicBezTo>
                    <a:cubicBezTo>
                      <a:pt x="58" y="105"/>
                      <a:pt x="59" y="104"/>
                      <a:pt x="60" y="102"/>
                    </a:cubicBezTo>
                    <a:cubicBezTo>
                      <a:pt x="59" y="102"/>
                      <a:pt x="59" y="101"/>
                      <a:pt x="58" y="101"/>
                    </a:cubicBezTo>
                    <a:moveTo>
                      <a:pt x="58" y="100"/>
                    </a:moveTo>
                    <a:cubicBezTo>
                      <a:pt x="58" y="100"/>
                      <a:pt x="58" y="100"/>
                      <a:pt x="58" y="100"/>
                    </a:cubicBezTo>
                    <a:cubicBezTo>
                      <a:pt x="59" y="100"/>
                      <a:pt x="60" y="101"/>
                      <a:pt x="60" y="101"/>
                    </a:cubicBezTo>
                    <a:cubicBezTo>
                      <a:pt x="60" y="101"/>
                      <a:pt x="60" y="101"/>
                      <a:pt x="61" y="101"/>
                    </a:cubicBezTo>
                    <a:cubicBezTo>
                      <a:pt x="60" y="101"/>
                      <a:pt x="59" y="100"/>
                      <a:pt x="58" y="100"/>
                    </a:cubicBezTo>
                    <a:moveTo>
                      <a:pt x="71" y="100"/>
                    </a:moveTo>
                    <a:cubicBezTo>
                      <a:pt x="70" y="102"/>
                      <a:pt x="69" y="103"/>
                      <a:pt x="68" y="105"/>
                    </a:cubicBezTo>
                    <a:cubicBezTo>
                      <a:pt x="69" y="105"/>
                      <a:pt x="69" y="106"/>
                      <a:pt x="70" y="106"/>
                    </a:cubicBezTo>
                    <a:cubicBezTo>
                      <a:pt x="71" y="104"/>
                      <a:pt x="72" y="103"/>
                      <a:pt x="73" y="101"/>
                    </a:cubicBezTo>
                    <a:cubicBezTo>
                      <a:pt x="72" y="101"/>
                      <a:pt x="72" y="100"/>
                      <a:pt x="71" y="100"/>
                    </a:cubicBezTo>
                    <a:moveTo>
                      <a:pt x="75" y="94"/>
                    </a:moveTo>
                    <a:cubicBezTo>
                      <a:pt x="74" y="96"/>
                      <a:pt x="73" y="98"/>
                      <a:pt x="72" y="99"/>
                    </a:cubicBezTo>
                    <a:cubicBezTo>
                      <a:pt x="72" y="99"/>
                      <a:pt x="73" y="100"/>
                      <a:pt x="74" y="100"/>
                    </a:cubicBezTo>
                    <a:cubicBezTo>
                      <a:pt x="74" y="99"/>
                      <a:pt x="75" y="97"/>
                      <a:pt x="76" y="95"/>
                    </a:cubicBezTo>
                    <a:cubicBezTo>
                      <a:pt x="76" y="95"/>
                      <a:pt x="75" y="95"/>
                      <a:pt x="75" y="94"/>
                    </a:cubicBezTo>
                    <a:moveTo>
                      <a:pt x="62" y="94"/>
                    </a:moveTo>
                    <a:cubicBezTo>
                      <a:pt x="61" y="96"/>
                      <a:pt x="60" y="98"/>
                      <a:pt x="59" y="99"/>
                    </a:cubicBezTo>
                    <a:cubicBezTo>
                      <a:pt x="59" y="100"/>
                      <a:pt x="60" y="100"/>
                      <a:pt x="61" y="101"/>
                    </a:cubicBezTo>
                    <a:cubicBezTo>
                      <a:pt x="62" y="99"/>
                      <a:pt x="63" y="97"/>
                      <a:pt x="64" y="95"/>
                    </a:cubicBezTo>
                    <a:cubicBezTo>
                      <a:pt x="63" y="95"/>
                      <a:pt x="63" y="94"/>
                      <a:pt x="62" y="94"/>
                    </a:cubicBezTo>
                    <a:moveTo>
                      <a:pt x="76" y="93"/>
                    </a:moveTo>
                    <a:cubicBezTo>
                      <a:pt x="76" y="93"/>
                      <a:pt x="76" y="93"/>
                      <a:pt x="76" y="93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7" y="93"/>
                      <a:pt x="76" y="93"/>
                      <a:pt x="76" y="93"/>
                    </a:cubicBezTo>
                    <a:moveTo>
                      <a:pt x="65" y="88"/>
                    </a:moveTo>
                    <a:cubicBezTo>
                      <a:pt x="64" y="90"/>
                      <a:pt x="63" y="92"/>
                      <a:pt x="62" y="94"/>
                    </a:cubicBezTo>
                    <a:cubicBezTo>
                      <a:pt x="63" y="94"/>
                      <a:pt x="64" y="94"/>
                      <a:pt x="64" y="95"/>
                    </a:cubicBezTo>
                    <a:cubicBezTo>
                      <a:pt x="65" y="93"/>
                      <a:pt x="66" y="91"/>
                      <a:pt x="67" y="90"/>
                    </a:cubicBezTo>
                    <a:cubicBezTo>
                      <a:pt x="67" y="89"/>
                      <a:pt x="66" y="89"/>
                      <a:pt x="65" y="88"/>
                    </a:cubicBezTo>
                    <a:moveTo>
                      <a:pt x="66" y="87"/>
                    </a:moveTo>
                    <a:cubicBezTo>
                      <a:pt x="66" y="87"/>
                      <a:pt x="66" y="87"/>
                      <a:pt x="66" y="87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7" y="87"/>
                      <a:pt x="66" y="87"/>
                    </a:cubicBezTo>
                    <a:moveTo>
                      <a:pt x="83" y="81"/>
                    </a:moveTo>
                    <a:cubicBezTo>
                      <a:pt x="81" y="84"/>
                      <a:pt x="80" y="87"/>
                      <a:pt x="78" y="90"/>
                    </a:cubicBezTo>
                    <a:cubicBezTo>
                      <a:pt x="78" y="90"/>
                      <a:pt x="79" y="91"/>
                      <a:pt x="79" y="91"/>
                    </a:cubicBezTo>
                    <a:cubicBezTo>
                      <a:pt x="81" y="88"/>
                      <a:pt x="83" y="85"/>
                      <a:pt x="85" y="82"/>
                    </a:cubicBezTo>
                    <a:cubicBezTo>
                      <a:pt x="84" y="82"/>
                      <a:pt x="84" y="81"/>
                      <a:pt x="83" y="81"/>
                    </a:cubicBezTo>
                    <a:moveTo>
                      <a:pt x="73" y="75"/>
                    </a:moveTo>
                    <a:cubicBezTo>
                      <a:pt x="72" y="78"/>
                      <a:pt x="70" y="81"/>
                      <a:pt x="68" y="84"/>
                    </a:cubicBezTo>
                    <a:cubicBezTo>
                      <a:pt x="68" y="85"/>
                      <a:pt x="69" y="85"/>
                      <a:pt x="70" y="86"/>
                    </a:cubicBezTo>
                    <a:cubicBezTo>
                      <a:pt x="72" y="82"/>
                      <a:pt x="74" y="79"/>
                      <a:pt x="76" y="76"/>
                    </a:cubicBezTo>
                    <a:cubicBezTo>
                      <a:pt x="75" y="76"/>
                      <a:pt x="74" y="75"/>
                      <a:pt x="73" y="75"/>
                    </a:cubicBezTo>
                    <a:moveTo>
                      <a:pt x="92" y="68"/>
                    </a:moveTo>
                    <a:cubicBezTo>
                      <a:pt x="90" y="70"/>
                      <a:pt x="88" y="73"/>
                      <a:pt x="87" y="76"/>
                    </a:cubicBezTo>
                    <a:cubicBezTo>
                      <a:pt x="86" y="77"/>
                      <a:pt x="85" y="78"/>
                      <a:pt x="85" y="79"/>
                    </a:cubicBezTo>
                    <a:cubicBezTo>
                      <a:pt x="85" y="79"/>
                      <a:pt x="86" y="80"/>
                      <a:pt x="86" y="80"/>
                    </a:cubicBezTo>
                    <a:cubicBezTo>
                      <a:pt x="88" y="76"/>
                      <a:pt x="91" y="72"/>
                      <a:pt x="93" y="68"/>
                    </a:cubicBezTo>
                    <a:cubicBezTo>
                      <a:pt x="93" y="68"/>
                      <a:pt x="92" y="68"/>
                      <a:pt x="92" y="68"/>
                    </a:cubicBezTo>
                    <a:moveTo>
                      <a:pt x="82" y="61"/>
                    </a:moveTo>
                    <a:cubicBezTo>
                      <a:pt x="79" y="65"/>
                      <a:pt x="77" y="69"/>
                      <a:pt x="74" y="73"/>
                    </a:cubicBezTo>
                    <a:cubicBezTo>
                      <a:pt x="75" y="74"/>
                      <a:pt x="76" y="74"/>
                      <a:pt x="77" y="75"/>
                    </a:cubicBezTo>
                    <a:cubicBezTo>
                      <a:pt x="79" y="70"/>
                      <a:pt x="81" y="66"/>
                      <a:pt x="84" y="62"/>
                    </a:cubicBezTo>
                    <a:cubicBezTo>
                      <a:pt x="83" y="62"/>
                      <a:pt x="82" y="62"/>
                      <a:pt x="82" y="61"/>
                    </a:cubicBezTo>
                    <a:moveTo>
                      <a:pt x="100" y="54"/>
                    </a:moveTo>
                    <a:cubicBezTo>
                      <a:pt x="99" y="56"/>
                      <a:pt x="97" y="59"/>
                      <a:pt x="96" y="61"/>
                    </a:cubicBezTo>
                    <a:cubicBezTo>
                      <a:pt x="96" y="61"/>
                      <a:pt x="97" y="61"/>
                      <a:pt x="97" y="62"/>
                    </a:cubicBezTo>
                    <a:cubicBezTo>
                      <a:pt x="99" y="59"/>
                      <a:pt x="100" y="57"/>
                      <a:pt x="101" y="55"/>
                    </a:cubicBezTo>
                    <a:cubicBezTo>
                      <a:pt x="101" y="55"/>
                      <a:pt x="101" y="54"/>
                      <a:pt x="100" y="54"/>
                    </a:cubicBezTo>
                    <a:moveTo>
                      <a:pt x="102" y="51"/>
                    </a:moveTo>
                    <a:cubicBezTo>
                      <a:pt x="102" y="52"/>
                      <a:pt x="102" y="52"/>
                      <a:pt x="101" y="52"/>
                    </a:cubicBezTo>
                    <a:cubicBezTo>
                      <a:pt x="103" y="53"/>
                      <a:pt x="103" y="53"/>
                      <a:pt x="103" y="53"/>
                    </a:cubicBezTo>
                    <a:cubicBezTo>
                      <a:pt x="103" y="53"/>
                      <a:pt x="103" y="52"/>
                      <a:pt x="103" y="52"/>
                    </a:cubicBezTo>
                    <a:cubicBezTo>
                      <a:pt x="103" y="52"/>
                      <a:pt x="103" y="51"/>
                      <a:pt x="102" y="51"/>
                    </a:cubicBezTo>
                    <a:moveTo>
                      <a:pt x="90" y="48"/>
                    </a:moveTo>
                    <a:cubicBezTo>
                      <a:pt x="88" y="50"/>
                      <a:pt x="87" y="53"/>
                      <a:pt x="85" y="55"/>
                    </a:cubicBezTo>
                    <a:cubicBezTo>
                      <a:pt x="86" y="55"/>
                      <a:pt x="87" y="56"/>
                      <a:pt x="87" y="56"/>
                    </a:cubicBezTo>
                    <a:cubicBezTo>
                      <a:pt x="89" y="54"/>
                      <a:pt x="90" y="51"/>
                      <a:pt x="92" y="49"/>
                    </a:cubicBezTo>
                    <a:cubicBezTo>
                      <a:pt x="91" y="49"/>
                      <a:pt x="90" y="48"/>
                      <a:pt x="90" y="48"/>
                    </a:cubicBezTo>
                    <a:moveTo>
                      <a:pt x="105" y="46"/>
                    </a:moveTo>
                    <a:cubicBezTo>
                      <a:pt x="105" y="47"/>
                      <a:pt x="104" y="48"/>
                      <a:pt x="104" y="49"/>
                    </a:cubicBezTo>
                    <a:cubicBezTo>
                      <a:pt x="104" y="49"/>
                      <a:pt x="104" y="49"/>
                      <a:pt x="105" y="50"/>
                    </a:cubicBezTo>
                    <a:cubicBezTo>
                      <a:pt x="105" y="49"/>
                      <a:pt x="106" y="48"/>
                      <a:pt x="106" y="47"/>
                    </a:cubicBezTo>
                    <a:cubicBezTo>
                      <a:pt x="106" y="47"/>
                      <a:pt x="106" y="46"/>
                      <a:pt x="105" y="46"/>
                    </a:cubicBezTo>
                    <a:moveTo>
                      <a:pt x="91" y="45"/>
                    </a:moveTo>
                    <a:cubicBezTo>
                      <a:pt x="91" y="45"/>
                      <a:pt x="91" y="46"/>
                      <a:pt x="91" y="46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3" y="47"/>
                      <a:pt x="93" y="46"/>
                      <a:pt x="93" y="46"/>
                    </a:cubicBezTo>
                    <a:cubicBezTo>
                      <a:pt x="93" y="46"/>
                      <a:pt x="93" y="46"/>
                      <a:pt x="93" y="45"/>
                    </a:cubicBezTo>
                    <a:cubicBezTo>
                      <a:pt x="92" y="45"/>
                      <a:pt x="92" y="45"/>
                      <a:pt x="91" y="45"/>
                    </a:cubicBezTo>
                    <a:moveTo>
                      <a:pt x="107" y="44"/>
                    </a:move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5"/>
                      <a:pt x="107" y="45"/>
                      <a:pt x="108" y="45"/>
                    </a:cubicBezTo>
                    <a:cubicBezTo>
                      <a:pt x="108" y="45"/>
                      <a:pt x="108" y="44"/>
                      <a:pt x="108" y="44"/>
                    </a:cubicBezTo>
                    <a:cubicBezTo>
                      <a:pt x="108" y="44"/>
                      <a:pt x="107" y="44"/>
                      <a:pt x="107" y="44"/>
                    </a:cubicBezTo>
                    <a:moveTo>
                      <a:pt x="94" y="40"/>
                    </a:moveTo>
                    <a:cubicBezTo>
                      <a:pt x="94" y="41"/>
                      <a:pt x="93" y="42"/>
                      <a:pt x="93" y="43"/>
                    </a:cubicBezTo>
                    <a:cubicBezTo>
                      <a:pt x="93" y="43"/>
                      <a:pt x="94" y="43"/>
                      <a:pt x="95" y="44"/>
                    </a:cubicBezTo>
                    <a:cubicBezTo>
                      <a:pt x="95" y="43"/>
                      <a:pt x="96" y="42"/>
                      <a:pt x="96" y="41"/>
                    </a:cubicBezTo>
                    <a:cubicBezTo>
                      <a:pt x="96" y="41"/>
                      <a:pt x="95" y="40"/>
                      <a:pt x="94" y="40"/>
                    </a:cubicBezTo>
                    <a:moveTo>
                      <a:pt x="110" y="39"/>
                    </a:moveTo>
                    <a:cubicBezTo>
                      <a:pt x="110" y="40"/>
                      <a:pt x="109" y="40"/>
                      <a:pt x="109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1" y="40"/>
                      <a:pt x="111" y="40"/>
                    </a:cubicBezTo>
                    <a:cubicBezTo>
                      <a:pt x="110" y="40"/>
                      <a:pt x="110" y="40"/>
                      <a:pt x="110" y="39"/>
                    </a:cubicBezTo>
                    <a:moveTo>
                      <a:pt x="96" y="37"/>
                    </a:moveTo>
                    <a:cubicBezTo>
                      <a:pt x="96" y="37"/>
                      <a:pt x="96" y="38"/>
                      <a:pt x="96" y="38"/>
                    </a:cubicBezTo>
                    <a:cubicBezTo>
                      <a:pt x="96" y="38"/>
                      <a:pt x="97" y="39"/>
                      <a:pt x="98" y="39"/>
                    </a:cubicBezTo>
                    <a:cubicBezTo>
                      <a:pt x="98" y="39"/>
                      <a:pt x="98" y="39"/>
                      <a:pt x="98" y="38"/>
                    </a:cubicBezTo>
                    <a:cubicBezTo>
                      <a:pt x="97" y="38"/>
                      <a:pt x="97" y="38"/>
                      <a:pt x="96" y="37"/>
                    </a:cubicBezTo>
                    <a:moveTo>
                      <a:pt x="113" y="33"/>
                    </a:moveTo>
                    <a:cubicBezTo>
                      <a:pt x="113" y="35"/>
                      <a:pt x="112" y="36"/>
                      <a:pt x="111" y="37"/>
                    </a:cubicBezTo>
                    <a:cubicBezTo>
                      <a:pt x="112" y="37"/>
                      <a:pt x="112" y="37"/>
                      <a:pt x="112" y="37"/>
                    </a:cubicBezTo>
                    <a:cubicBezTo>
                      <a:pt x="113" y="36"/>
                      <a:pt x="114" y="35"/>
                      <a:pt x="114" y="35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4"/>
                      <a:pt x="114" y="34"/>
                      <a:pt x="113" y="33"/>
                    </a:cubicBezTo>
                    <a:moveTo>
                      <a:pt x="99" y="32"/>
                    </a:moveTo>
                    <a:cubicBezTo>
                      <a:pt x="99" y="33"/>
                      <a:pt x="98" y="33"/>
                      <a:pt x="98" y="33"/>
                    </a:cubicBezTo>
                    <a:cubicBezTo>
                      <a:pt x="99" y="34"/>
                      <a:pt x="100" y="34"/>
                      <a:pt x="100" y="35"/>
                    </a:cubicBezTo>
                    <a:cubicBezTo>
                      <a:pt x="100" y="34"/>
                      <a:pt x="101" y="34"/>
                      <a:pt x="101" y="34"/>
                    </a:cubicBezTo>
                    <a:cubicBezTo>
                      <a:pt x="100" y="33"/>
                      <a:pt x="100" y="33"/>
                      <a:pt x="99" y="32"/>
                    </a:cubicBezTo>
                    <a:moveTo>
                      <a:pt x="99" y="32"/>
                    </a:moveTo>
                    <a:cubicBezTo>
                      <a:pt x="99" y="32"/>
                      <a:pt x="99" y="32"/>
                      <a:pt x="99" y="32"/>
                    </a:cubicBezTo>
                    <a:cubicBezTo>
                      <a:pt x="100" y="33"/>
                      <a:pt x="100" y="33"/>
                      <a:pt x="101" y="34"/>
                    </a:cubicBezTo>
                    <a:cubicBezTo>
                      <a:pt x="101" y="34"/>
                      <a:pt x="101" y="33"/>
                      <a:pt x="101" y="33"/>
                    </a:cubicBezTo>
                    <a:cubicBezTo>
                      <a:pt x="100" y="33"/>
                      <a:pt x="100" y="33"/>
                      <a:pt x="99" y="32"/>
                    </a:cubicBezTo>
                    <a:moveTo>
                      <a:pt x="102" y="30"/>
                    </a:moveTo>
                    <a:cubicBezTo>
                      <a:pt x="101" y="30"/>
                      <a:pt x="101" y="31"/>
                      <a:pt x="101" y="31"/>
                    </a:cubicBezTo>
                    <a:cubicBezTo>
                      <a:pt x="101" y="31"/>
                      <a:pt x="102" y="31"/>
                      <a:pt x="102" y="32"/>
                    </a:cubicBezTo>
                    <a:cubicBezTo>
                      <a:pt x="102" y="31"/>
                      <a:pt x="103" y="31"/>
                      <a:pt x="103" y="30"/>
                    </a:cubicBezTo>
                    <a:cubicBezTo>
                      <a:pt x="103" y="30"/>
                      <a:pt x="102" y="30"/>
                      <a:pt x="102" y="30"/>
                    </a:cubicBezTo>
                    <a:moveTo>
                      <a:pt x="101" y="29"/>
                    </a:moveTo>
                    <a:cubicBezTo>
                      <a:pt x="101" y="29"/>
                      <a:pt x="100" y="30"/>
                      <a:pt x="100" y="30"/>
                    </a:cubicBezTo>
                    <a:cubicBezTo>
                      <a:pt x="100" y="31"/>
                      <a:pt x="101" y="31"/>
                      <a:pt x="101" y="31"/>
                    </a:cubicBezTo>
                    <a:cubicBezTo>
                      <a:pt x="101" y="30"/>
                      <a:pt x="101" y="30"/>
                      <a:pt x="102" y="29"/>
                    </a:cubicBezTo>
                    <a:cubicBezTo>
                      <a:pt x="101" y="29"/>
                      <a:pt x="101" y="29"/>
                      <a:pt x="101" y="29"/>
                    </a:cubicBezTo>
                    <a:moveTo>
                      <a:pt x="103" y="27"/>
                    </a:moveTo>
                    <a:cubicBezTo>
                      <a:pt x="103" y="28"/>
                      <a:pt x="102" y="29"/>
                      <a:pt x="102" y="29"/>
                    </a:cubicBezTo>
                    <a:cubicBezTo>
                      <a:pt x="102" y="30"/>
                      <a:pt x="103" y="30"/>
                      <a:pt x="103" y="30"/>
                    </a:cubicBezTo>
                    <a:cubicBezTo>
                      <a:pt x="103" y="29"/>
                      <a:pt x="104" y="29"/>
                      <a:pt x="104" y="28"/>
                    </a:cubicBezTo>
                    <a:cubicBezTo>
                      <a:pt x="104" y="28"/>
                      <a:pt x="104" y="27"/>
                      <a:pt x="103" y="27"/>
                    </a:cubicBezTo>
                    <a:moveTo>
                      <a:pt x="102" y="27"/>
                    </a:moveTo>
                    <a:cubicBezTo>
                      <a:pt x="102" y="27"/>
                      <a:pt x="101" y="28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ubicBezTo>
                      <a:pt x="102" y="29"/>
                      <a:pt x="103" y="28"/>
                      <a:pt x="103" y="27"/>
                    </a:cubicBezTo>
                    <a:cubicBezTo>
                      <a:pt x="103" y="27"/>
                      <a:pt x="103" y="27"/>
                      <a:pt x="102" y="27"/>
                    </a:cubicBezTo>
                    <a:moveTo>
                      <a:pt x="122" y="20"/>
                    </a:moveTo>
                    <a:cubicBezTo>
                      <a:pt x="121" y="21"/>
                      <a:pt x="121" y="21"/>
                      <a:pt x="120" y="22"/>
                    </a:cubicBezTo>
                    <a:cubicBezTo>
                      <a:pt x="121" y="22"/>
                      <a:pt x="121" y="23"/>
                      <a:pt x="121" y="23"/>
                    </a:cubicBezTo>
                    <a:cubicBezTo>
                      <a:pt x="122" y="22"/>
                      <a:pt x="122" y="21"/>
                      <a:pt x="123" y="20"/>
                    </a:cubicBezTo>
                    <a:cubicBezTo>
                      <a:pt x="122" y="20"/>
                      <a:pt x="122" y="20"/>
                      <a:pt x="122" y="20"/>
                    </a:cubicBezTo>
                    <a:moveTo>
                      <a:pt x="111" y="13"/>
                    </a:moveTo>
                    <a:cubicBezTo>
                      <a:pt x="111" y="14"/>
                      <a:pt x="110" y="15"/>
                      <a:pt x="110" y="16"/>
                    </a:cubicBezTo>
                    <a:cubicBezTo>
                      <a:pt x="110" y="16"/>
                      <a:pt x="111" y="16"/>
                      <a:pt x="111" y="17"/>
                    </a:cubicBezTo>
                    <a:cubicBezTo>
                      <a:pt x="111" y="16"/>
                      <a:pt x="112" y="15"/>
                      <a:pt x="113" y="14"/>
                    </a:cubicBezTo>
                    <a:cubicBezTo>
                      <a:pt x="112" y="14"/>
                      <a:pt x="112" y="14"/>
                      <a:pt x="111" y="13"/>
                    </a:cubicBezTo>
                    <a:moveTo>
                      <a:pt x="111" y="13"/>
                    </a:moveTo>
                    <a:cubicBezTo>
                      <a:pt x="110" y="14"/>
                      <a:pt x="109" y="15"/>
                      <a:pt x="109" y="16"/>
                    </a:cubicBezTo>
                    <a:cubicBezTo>
                      <a:pt x="109" y="16"/>
                      <a:pt x="109" y="16"/>
                      <a:pt x="110" y="16"/>
                    </a:cubicBezTo>
                    <a:cubicBezTo>
                      <a:pt x="110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moveTo>
                      <a:pt x="129" y="9"/>
                    </a:moveTo>
                    <a:cubicBezTo>
                      <a:pt x="129" y="9"/>
                      <a:pt x="128" y="10"/>
                      <a:pt x="128" y="10"/>
                    </a:cubicBezTo>
                    <a:cubicBezTo>
                      <a:pt x="128" y="10"/>
                      <a:pt x="128" y="11"/>
                      <a:pt x="129" y="11"/>
                    </a:cubicBezTo>
                    <a:cubicBezTo>
                      <a:pt x="129" y="10"/>
                      <a:pt x="129" y="10"/>
                      <a:pt x="130" y="9"/>
                    </a:cubicBezTo>
                    <a:cubicBezTo>
                      <a:pt x="129" y="9"/>
                      <a:pt x="129" y="9"/>
                      <a:pt x="129" y="9"/>
                    </a:cubicBezTo>
                    <a:moveTo>
                      <a:pt x="129" y="8"/>
                    </a:move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30" y="8"/>
                      <a:pt x="130" y="9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0" y="8"/>
                      <a:pt x="130" y="8"/>
                      <a:pt x="129" y="8"/>
                    </a:cubicBezTo>
                    <a:moveTo>
                      <a:pt x="130" y="7"/>
                    </a:moveTo>
                    <a:cubicBezTo>
                      <a:pt x="130" y="8"/>
                      <a:pt x="130" y="8"/>
                      <a:pt x="129" y="8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0" y="8"/>
                      <a:pt x="130" y="8"/>
                      <a:pt x="130" y="8"/>
                    </a:cubicBezTo>
                    <a:cubicBezTo>
                      <a:pt x="130" y="8"/>
                      <a:pt x="130" y="7"/>
                      <a:pt x="130" y="7"/>
                    </a:cubicBezTo>
                    <a:moveTo>
                      <a:pt x="118" y="2"/>
                    </a:moveTo>
                    <a:cubicBezTo>
                      <a:pt x="118" y="3"/>
                      <a:pt x="117" y="3"/>
                      <a:pt x="117" y="4"/>
                    </a:cubicBezTo>
                    <a:cubicBezTo>
                      <a:pt x="117" y="4"/>
                      <a:pt x="118" y="4"/>
                      <a:pt x="118" y="5"/>
                    </a:cubicBezTo>
                    <a:cubicBezTo>
                      <a:pt x="118" y="4"/>
                      <a:pt x="119" y="4"/>
                      <a:pt x="119" y="3"/>
                    </a:cubicBezTo>
                    <a:cubicBezTo>
                      <a:pt x="119" y="3"/>
                      <a:pt x="118" y="3"/>
                      <a:pt x="118" y="2"/>
                    </a:cubicBezTo>
                    <a:moveTo>
                      <a:pt x="117" y="2"/>
                    </a:moveTo>
                    <a:cubicBezTo>
                      <a:pt x="117" y="2"/>
                      <a:pt x="116" y="3"/>
                      <a:pt x="116" y="4"/>
                    </a:cubicBezTo>
                    <a:cubicBezTo>
                      <a:pt x="116" y="4"/>
                      <a:pt x="117" y="4"/>
                      <a:pt x="117" y="4"/>
                    </a:cubicBezTo>
                    <a:cubicBezTo>
                      <a:pt x="117" y="3"/>
                      <a:pt x="117" y="3"/>
                      <a:pt x="118" y="2"/>
                    </a:cubicBezTo>
                    <a:cubicBezTo>
                      <a:pt x="118" y="2"/>
                      <a:pt x="117" y="2"/>
                      <a:pt x="117" y="2"/>
                    </a:cubicBezTo>
                    <a:moveTo>
                      <a:pt x="119" y="1"/>
                    </a:moveTo>
                    <a:cubicBezTo>
                      <a:pt x="119" y="1"/>
                      <a:pt x="119" y="1"/>
                      <a:pt x="119" y="1"/>
                    </a:cubicBezTo>
                    <a:cubicBezTo>
                      <a:pt x="120" y="2"/>
                      <a:pt x="120" y="2"/>
                      <a:pt x="120" y="2"/>
                    </a:cubicBezTo>
                    <a:cubicBezTo>
                      <a:pt x="120" y="2"/>
                      <a:pt x="120" y="2"/>
                      <a:pt x="120" y="1"/>
                    </a:cubicBezTo>
                    <a:cubicBezTo>
                      <a:pt x="120" y="1"/>
                      <a:pt x="119" y="1"/>
                      <a:pt x="119" y="1"/>
                    </a:cubicBezTo>
                    <a:moveTo>
                      <a:pt x="118" y="0"/>
                    </a:moveTo>
                    <a:cubicBezTo>
                      <a:pt x="118" y="0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19" y="0"/>
                      <a:pt x="118" y="0"/>
                      <a:pt x="1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6" name="Freeform 9592"/>
              <p:cNvSpPr>
                <a:spLocks noEditPoints="1"/>
              </p:cNvSpPr>
              <p:nvPr/>
            </p:nvSpPr>
            <p:spPr bwMode="auto">
              <a:xfrm>
                <a:off x="-389" y="326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  <a:gd name="T5" fmla="*/ 0 h 1"/>
                  <a:gd name="T6" fmla="*/ 0 h 1"/>
                  <a:gd name="T7" fmla="*/ 0 h 1"/>
                  <a:gd name="T8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7" name="Oval 9593"/>
              <p:cNvSpPr>
                <a:spLocks noChangeArrowheads="1"/>
              </p:cNvSpPr>
              <p:nvPr/>
            </p:nvSpPr>
            <p:spPr bwMode="auto">
              <a:xfrm>
                <a:off x="-389" y="326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8" name="Freeform 9594"/>
              <p:cNvSpPr>
                <a:spLocks noEditPoints="1"/>
              </p:cNvSpPr>
              <p:nvPr/>
            </p:nvSpPr>
            <p:spPr bwMode="auto">
              <a:xfrm>
                <a:off x="-423" y="3103"/>
                <a:ext cx="95" cy="168"/>
              </a:xfrm>
              <a:custGeom>
                <a:avLst/>
                <a:gdLst>
                  <a:gd name="T0" fmla="*/ 14 w 40"/>
                  <a:gd name="T1" fmla="*/ 71 h 71"/>
                  <a:gd name="T2" fmla="*/ 3 w 40"/>
                  <a:gd name="T3" fmla="*/ 64 h 71"/>
                  <a:gd name="T4" fmla="*/ 4 w 40"/>
                  <a:gd name="T5" fmla="*/ 64 h 71"/>
                  <a:gd name="T6" fmla="*/ 2 w 40"/>
                  <a:gd name="T7" fmla="*/ 63 h 71"/>
                  <a:gd name="T8" fmla="*/ 2 w 40"/>
                  <a:gd name="T9" fmla="*/ 63 h 71"/>
                  <a:gd name="T10" fmla="*/ 1 w 40"/>
                  <a:gd name="T11" fmla="*/ 63 h 71"/>
                  <a:gd name="T12" fmla="*/ 6 w 40"/>
                  <a:gd name="T13" fmla="*/ 58 h 71"/>
                  <a:gd name="T14" fmla="*/ 7 w 40"/>
                  <a:gd name="T15" fmla="*/ 59 h 71"/>
                  <a:gd name="T16" fmla="*/ 5 w 40"/>
                  <a:gd name="T17" fmla="*/ 57 h 71"/>
                  <a:gd name="T18" fmla="*/ 6 w 40"/>
                  <a:gd name="T19" fmla="*/ 58 h 71"/>
                  <a:gd name="T20" fmla="*/ 6 w 40"/>
                  <a:gd name="T21" fmla="*/ 58 h 71"/>
                  <a:gd name="T22" fmla="*/ 6 w 40"/>
                  <a:gd name="T23" fmla="*/ 57 h 71"/>
                  <a:gd name="T24" fmla="*/ 6 w 40"/>
                  <a:gd name="T25" fmla="*/ 58 h 71"/>
                  <a:gd name="T26" fmla="*/ 4 w 40"/>
                  <a:gd name="T27" fmla="*/ 57 h 71"/>
                  <a:gd name="T28" fmla="*/ 5 w 40"/>
                  <a:gd name="T29" fmla="*/ 58 h 71"/>
                  <a:gd name="T30" fmla="*/ 4 w 40"/>
                  <a:gd name="T31" fmla="*/ 56 h 71"/>
                  <a:gd name="T32" fmla="*/ 5 w 40"/>
                  <a:gd name="T33" fmla="*/ 57 h 71"/>
                  <a:gd name="T34" fmla="*/ 11 w 40"/>
                  <a:gd name="T35" fmla="*/ 50 h 71"/>
                  <a:gd name="T36" fmla="*/ 11 w 40"/>
                  <a:gd name="T37" fmla="*/ 50 h 71"/>
                  <a:gd name="T38" fmla="*/ 12 w 40"/>
                  <a:gd name="T39" fmla="*/ 50 h 71"/>
                  <a:gd name="T40" fmla="*/ 9 w 40"/>
                  <a:gd name="T41" fmla="*/ 48 h 71"/>
                  <a:gd name="T42" fmla="*/ 11 w 40"/>
                  <a:gd name="T43" fmla="*/ 50 h 71"/>
                  <a:gd name="T44" fmla="*/ 9 w 40"/>
                  <a:gd name="T45" fmla="*/ 48 h 71"/>
                  <a:gd name="T46" fmla="*/ 9 w 40"/>
                  <a:gd name="T47" fmla="*/ 47 h 71"/>
                  <a:gd name="T48" fmla="*/ 16 w 40"/>
                  <a:gd name="T49" fmla="*/ 43 h 71"/>
                  <a:gd name="T50" fmla="*/ 14 w 40"/>
                  <a:gd name="T51" fmla="*/ 40 h 71"/>
                  <a:gd name="T52" fmla="*/ 16 w 40"/>
                  <a:gd name="T53" fmla="*/ 41 h 71"/>
                  <a:gd name="T54" fmla="*/ 17 w 40"/>
                  <a:gd name="T55" fmla="*/ 40 h 71"/>
                  <a:gd name="T56" fmla="*/ 16 w 40"/>
                  <a:gd name="T57" fmla="*/ 41 h 71"/>
                  <a:gd name="T58" fmla="*/ 17 w 40"/>
                  <a:gd name="T59" fmla="*/ 40 h 71"/>
                  <a:gd name="T60" fmla="*/ 16 w 40"/>
                  <a:gd name="T61" fmla="*/ 41 h 71"/>
                  <a:gd name="T62" fmla="*/ 15 w 40"/>
                  <a:gd name="T63" fmla="*/ 39 h 71"/>
                  <a:gd name="T64" fmla="*/ 17 w 40"/>
                  <a:gd name="T65" fmla="*/ 40 h 71"/>
                  <a:gd name="T66" fmla="*/ 18 w 40"/>
                  <a:gd name="T67" fmla="*/ 38 h 71"/>
                  <a:gd name="T68" fmla="*/ 19 w 40"/>
                  <a:gd name="T69" fmla="*/ 39 h 71"/>
                  <a:gd name="T70" fmla="*/ 15 w 40"/>
                  <a:gd name="T71" fmla="*/ 38 h 71"/>
                  <a:gd name="T72" fmla="*/ 16 w 40"/>
                  <a:gd name="T73" fmla="*/ 37 h 71"/>
                  <a:gd name="T74" fmla="*/ 24 w 40"/>
                  <a:gd name="T75" fmla="*/ 30 h 71"/>
                  <a:gd name="T76" fmla="*/ 24 w 40"/>
                  <a:gd name="T77" fmla="*/ 24 h 71"/>
                  <a:gd name="T78" fmla="*/ 25 w 40"/>
                  <a:gd name="T79" fmla="*/ 25 h 71"/>
                  <a:gd name="T80" fmla="*/ 28 w 40"/>
                  <a:gd name="T81" fmla="*/ 22 h 71"/>
                  <a:gd name="T82" fmla="*/ 31 w 40"/>
                  <a:gd name="T83" fmla="*/ 17 h 71"/>
                  <a:gd name="T84" fmla="*/ 27 w 40"/>
                  <a:gd name="T85" fmla="*/ 19 h 71"/>
                  <a:gd name="T86" fmla="*/ 30 w 40"/>
                  <a:gd name="T87" fmla="*/ 16 h 71"/>
                  <a:gd name="T88" fmla="*/ 35 w 40"/>
                  <a:gd name="T89" fmla="*/ 8 h 71"/>
                  <a:gd name="T90" fmla="*/ 40 w 40"/>
                  <a:gd name="T91" fmla="*/ 2 h 71"/>
                  <a:gd name="T92" fmla="*/ 36 w 40"/>
                  <a:gd name="T93" fmla="*/ 5 h 71"/>
                  <a:gd name="T94" fmla="*/ 39 w 40"/>
                  <a:gd name="T95" fmla="*/ 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0" h="71">
                    <a:moveTo>
                      <a:pt x="14" y="71"/>
                    </a:moveTo>
                    <a:cubicBezTo>
                      <a:pt x="14" y="71"/>
                      <a:pt x="14" y="71"/>
                      <a:pt x="14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4" y="71"/>
                      <a:pt x="14" y="71"/>
                      <a:pt x="14" y="71"/>
                    </a:cubicBezTo>
                    <a:moveTo>
                      <a:pt x="3" y="64"/>
                    </a:moveTo>
                    <a:cubicBezTo>
                      <a:pt x="3" y="64"/>
                      <a:pt x="3" y="64"/>
                      <a:pt x="2" y="64"/>
                    </a:cubicBezTo>
                    <a:cubicBezTo>
                      <a:pt x="3" y="64"/>
                      <a:pt x="3" y="64"/>
                      <a:pt x="4" y="65"/>
                    </a:cubicBezTo>
                    <a:cubicBezTo>
                      <a:pt x="4" y="65"/>
                      <a:pt x="4" y="64"/>
                      <a:pt x="4" y="64"/>
                    </a:cubicBezTo>
                    <a:cubicBezTo>
                      <a:pt x="3" y="64"/>
                      <a:pt x="3" y="64"/>
                      <a:pt x="3" y="64"/>
                    </a:cubicBezTo>
                    <a:moveTo>
                      <a:pt x="2" y="63"/>
                    </a:moveTo>
                    <a:cubicBezTo>
                      <a:pt x="2" y="63"/>
                      <a:pt x="2" y="63"/>
                      <a:pt x="2" y="63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2" y="63"/>
                      <a:pt x="2" y="63"/>
                      <a:pt x="2" y="63"/>
                    </a:cubicBezTo>
                    <a:moveTo>
                      <a:pt x="0" y="62"/>
                    </a:moveTo>
                    <a:cubicBezTo>
                      <a:pt x="0" y="62"/>
                      <a:pt x="0" y="62"/>
                      <a:pt x="0" y="62"/>
                    </a:cubicBezTo>
                    <a:cubicBezTo>
                      <a:pt x="0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2"/>
                      <a:pt x="0" y="62"/>
                    </a:cubicBezTo>
                    <a:moveTo>
                      <a:pt x="6" y="58"/>
                    </a:moveTo>
                    <a:cubicBezTo>
                      <a:pt x="6" y="58"/>
                      <a:pt x="6" y="58"/>
                      <a:pt x="6" y="58"/>
                    </a:cubicBezTo>
                    <a:cubicBezTo>
                      <a:pt x="6" y="59"/>
                      <a:pt x="7" y="59"/>
                      <a:pt x="7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59"/>
                      <a:pt x="7" y="58"/>
                      <a:pt x="6" y="58"/>
                    </a:cubicBezTo>
                    <a:cubicBezTo>
                      <a:pt x="6" y="58"/>
                      <a:pt x="6" y="58"/>
                      <a:pt x="6" y="58"/>
                    </a:cubicBezTo>
                    <a:moveTo>
                      <a:pt x="5" y="57"/>
                    </a:move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6" y="58"/>
                      <a:pt x="6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8"/>
                      <a:pt x="5" y="58"/>
                      <a:pt x="5" y="57"/>
                    </a:cubicBezTo>
                    <a:moveTo>
                      <a:pt x="6" y="57"/>
                    </a:moveTo>
                    <a:cubicBezTo>
                      <a:pt x="6" y="58"/>
                      <a:pt x="6" y="58"/>
                      <a:pt x="6" y="58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7" y="58"/>
                      <a:pt x="7" y="58"/>
                      <a:pt x="8" y="58"/>
                    </a:cubicBezTo>
                    <a:cubicBezTo>
                      <a:pt x="7" y="58"/>
                      <a:pt x="7" y="58"/>
                      <a:pt x="6" y="57"/>
                    </a:cubicBezTo>
                    <a:moveTo>
                      <a:pt x="5" y="57"/>
                    </a:moveTo>
                    <a:cubicBezTo>
                      <a:pt x="5" y="57"/>
                      <a:pt x="5" y="57"/>
                      <a:pt x="5" y="57"/>
                    </a:cubicBezTo>
                    <a:cubicBezTo>
                      <a:pt x="6" y="57"/>
                      <a:pt x="6" y="57"/>
                      <a:pt x="6" y="58"/>
                    </a:cubicBezTo>
                    <a:cubicBezTo>
                      <a:pt x="6" y="58"/>
                      <a:pt x="6" y="57"/>
                      <a:pt x="6" y="57"/>
                    </a:cubicBezTo>
                    <a:cubicBezTo>
                      <a:pt x="6" y="57"/>
                      <a:pt x="6" y="57"/>
                      <a:pt x="5" y="57"/>
                    </a:cubicBezTo>
                    <a:moveTo>
                      <a:pt x="4" y="57"/>
                    </a:move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5" y="58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4" y="57"/>
                      <a:pt x="4" y="57"/>
                      <a:pt x="4" y="57"/>
                    </a:cubicBezTo>
                    <a:moveTo>
                      <a:pt x="4" y="56"/>
                    </a:moveTo>
                    <a:cubicBezTo>
                      <a:pt x="4" y="56"/>
                      <a:pt x="4" y="56"/>
                      <a:pt x="4" y="56"/>
                    </a:cubicBezTo>
                    <a:cubicBezTo>
                      <a:pt x="4" y="57"/>
                      <a:pt x="5" y="57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6"/>
                      <a:pt x="4" y="56"/>
                      <a:pt x="4" y="56"/>
                    </a:cubicBezTo>
                    <a:moveTo>
                      <a:pt x="11" y="50"/>
                    </a:move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50"/>
                      <a:pt x="12" y="50"/>
                      <a:pt x="12" y="51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1" y="50"/>
                      <a:pt x="11" y="50"/>
                    </a:cubicBezTo>
                    <a:moveTo>
                      <a:pt x="12" y="49"/>
                    </a:moveTo>
                    <a:cubicBezTo>
                      <a:pt x="12" y="49"/>
                      <a:pt x="11" y="49"/>
                      <a:pt x="11" y="49"/>
                    </a:cubicBezTo>
                    <a:cubicBezTo>
                      <a:pt x="12" y="49"/>
                      <a:pt x="12" y="50"/>
                      <a:pt x="12" y="50"/>
                    </a:cubicBezTo>
                    <a:cubicBezTo>
                      <a:pt x="12" y="50"/>
                      <a:pt x="13" y="50"/>
                      <a:pt x="13" y="49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9" y="48"/>
                    </a:move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10" y="49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0" y="49"/>
                      <a:pt x="10" y="49"/>
                      <a:pt x="9" y="48"/>
                    </a:cubicBezTo>
                    <a:moveTo>
                      <a:pt x="9" y="47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10" y="48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8"/>
                      <a:pt x="10" y="48"/>
                      <a:pt x="9" y="47"/>
                    </a:cubicBezTo>
                    <a:moveTo>
                      <a:pt x="16" y="42"/>
                    </a:moveTo>
                    <a:cubicBezTo>
                      <a:pt x="16" y="42"/>
                      <a:pt x="16" y="42"/>
                      <a:pt x="15" y="42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7" y="42"/>
                      <a:pt x="17" y="42"/>
                    </a:cubicBezTo>
                    <a:cubicBezTo>
                      <a:pt x="17" y="42"/>
                      <a:pt x="16" y="42"/>
                      <a:pt x="16" y="42"/>
                    </a:cubicBezTo>
                    <a:moveTo>
                      <a:pt x="14" y="40"/>
                    </a:move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6" y="41"/>
                    </a:cubicBezTo>
                    <a:cubicBezTo>
                      <a:pt x="15" y="41"/>
                      <a:pt x="14" y="41"/>
                      <a:pt x="14" y="40"/>
                    </a:cubicBezTo>
                    <a:moveTo>
                      <a:pt x="17" y="40"/>
                    </a:move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6" y="41"/>
                      <a:pt x="16" y="41"/>
                    </a:cubicBezTo>
                    <a:cubicBezTo>
                      <a:pt x="17" y="41"/>
                      <a:pt x="17" y="41"/>
                      <a:pt x="17" y="42"/>
                    </a:cubicBezTo>
                    <a:cubicBezTo>
                      <a:pt x="17" y="41"/>
                      <a:pt x="18" y="41"/>
                      <a:pt x="18" y="40"/>
                    </a:cubicBezTo>
                    <a:cubicBezTo>
                      <a:pt x="18" y="40"/>
                      <a:pt x="17" y="40"/>
                      <a:pt x="17" y="40"/>
                    </a:cubicBezTo>
                    <a:moveTo>
                      <a:pt x="15" y="39"/>
                    </a:move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40"/>
                      <a:pt x="15" y="41"/>
                      <a:pt x="16" y="41"/>
                    </a:cubicBezTo>
                    <a:cubicBezTo>
                      <a:pt x="16" y="41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moveTo>
                      <a:pt x="15" y="39"/>
                    </a:moveTo>
                    <a:cubicBezTo>
                      <a:pt x="15" y="39"/>
                      <a:pt x="15" y="39"/>
                      <a:pt x="15" y="39"/>
                    </a:cubicBezTo>
                    <a:cubicBezTo>
                      <a:pt x="16" y="39"/>
                      <a:pt x="16" y="40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6" y="39"/>
                      <a:pt x="16" y="39"/>
                      <a:pt x="15" y="39"/>
                    </a:cubicBezTo>
                    <a:moveTo>
                      <a:pt x="18" y="38"/>
                    </a:moveTo>
                    <a:cubicBezTo>
                      <a:pt x="18" y="38"/>
                      <a:pt x="18" y="39"/>
                      <a:pt x="17" y="39"/>
                    </a:cubicBezTo>
                    <a:cubicBezTo>
                      <a:pt x="18" y="39"/>
                      <a:pt x="18" y="39"/>
                      <a:pt x="18" y="40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8" y="38"/>
                      <a:pt x="18" y="38"/>
                    </a:cubicBezTo>
                    <a:moveTo>
                      <a:pt x="16" y="37"/>
                    </a:move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8"/>
                      <a:pt x="17" y="39"/>
                      <a:pt x="17" y="39"/>
                    </a:cubicBezTo>
                    <a:cubicBezTo>
                      <a:pt x="17" y="39"/>
                      <a:pt x="18" y="38"/>
                      <a:pt x="18" y="38"/>
                    </a:cubicBezTo>
                    <a:cubicBezTo>
                      <a:pt x="17" y="38"/>
                      <a:pt x="17" y="37"/>
                      <a:pt x="16" y="37"/>
                    </a:cubicBezTo>
                    <a:moveTo>
                      <a:pt x="26" y="25"/>
                    </a:moveTo>
                    <a:cubicBezTo>
                      <a:pt x="25" y="27"/>
                      <a:pt x="24" y="28"/>
                      <a:pt x="23" y="29"/>
                    </a:cubicBezTo>
                    <a:cubicBezTo>
                      <a:pt x="23" y="30"/>
                      <a:pt x="24" y="30"/>
                      <a:pt x="24" y="30"/>
                    </a:cubicBezTo>
                    <a:cubicBezTo>
                      <a:pt x="25" y="29"/>
                      <a:pt x="26" y="27"/>
                      <a:pt x="26" y="26"/>
                    </a:cubicBezTo>
                    <a:cubicBezTo>
                      <a:pt x="26" y="26"/>
                      <a:pt x="26" y="25"/>
                      <a:pt x="26" y="25"/>
                    </a:cubicBezTo>
                    <a:moveTo>
                      <a:pt x="24" y="24"/>
                    </a:moveTo>
                    <a:cubicBezTo>
                      <a:pt x="21" y="28"/>
                      <a:pt x="21" y="28"/>
                      <a:pt x="21" y="28"/>
                    </a:cubicBezTo>
                    <a:cubicBezTo>
                      <a:pt x="22" y="29"/>
                      <a:pt x="22" y="29"/>
                      <a:pt x="23" y="29"/>
                    </a:cubicBezTo>
                    <a:cubicBezTo>
                      <a:pt x="24" y="28"/>
                      <a:pt x="24" y="26"/>
                      <a:pt x="25" y="25"/>
                    </a:cubicBezTo>
                    <a:cubicBezTo>
                      <a:pt x="25" y="25"/>
                      <a:pt x="24" y="24"/>
                      <a:pt x="24" y="24"/>
                    </a:cubicBezTo>
                    <a:moveTo>
                      <a:pt x="30" y="17"/>
                    </a:moveTo>
                    <a:cubicBezTo>
                      <a:pt x="29" y="18"/>
                      <a:pt x="29" y="20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1"/>
                      <a:pt x="30" y="19"/>
                      <a:pt x="31" y="18"/>
                    </a:cubicBezTo>
                    <a:cubicBezTo>
                      <a:pt x="31" y="18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0" y="17"/>
                    </a:cubicBezTo>
                    <a:moveTo>
                      <a:pt x="29" y="16"/>
                    </a:move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7" y="21"/>
                      <a:pt x="27" y="21"/>
                    </a:cubicBezTo>
                    <a:cubicBezTo>
                      <a:pt x="28" y="20"/>
                      <a:pt x="29" y="18"/>
                      <a:pt x="30" y="16"/>
                    </a:cubicBezTo>
                    <a:cubicBezTo>
                      <a:pt x="30" y="16"/>
                      <a:pt x="30" y="16"/>
                      <a:pt x="29" y="16"/>
                    </a:cubicBezTo>
                    <a:moveTo>
                      <a:pt x="39" y="1"/>
                    </a:moveTo>
                    <a:cubicBezTo>
                      <a:pt x="38" y="3"/>
                      <a:pt x="36" y="6"/>
                      <a:pt x="35" y="8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8"/>
                      <a:pt x="37" y="7"/>
                      <a:pt x="38" y="6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9" y="1"/>
                      <a:pt x="39" y="1"/>
                      <a:pt x="39" y="1"/>
                    </a:cubicBezTo>
                    <a:moveTo>
                      <a:pt x="38" y="0"/>
                    </a:moveTo>
                    <a:cubicBezTo>
                      <a:pt x="37" y="2"/>
                      <a:pt x="36" y="3"/>
                      <a:pt x="36" y="5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6" y="6"/>
                      <a:pt x="38" y="3"/>
                      <a:pt x="39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9" name="Freeform 9595"/>
              <p:cNvSpPr>
                <a:spLocks noEditPoints="1"/>
              </p:cNvSpPr>
              <p:nvPr/>
            </p:nvSpPr>
            <p:spPr bwMode="auto">
              <a:xfrm>
                <a:off x="-321" y="3106"/>
                <a:ext cx="26" cy="47"/>
              </a:xfrm>
              <a:custGeom>
                <a:avLst/>
                <a:gdLst>
                  <a:gd name="T0" fmla="*/ 4 w 11"/>
                  <a:gd name="T1" fmla="*/ 14 h 20"/>
                  <a:gd name="T2" fmla="*/ 0 w 11"/>
                  <a:gd name="T3" fmla="*/ 20 h 20"/>
                  <a:gd name="T4" fmla="*/ 4 w 11"/>
                  <a:gd name="T5" fmla="*/ 14 h 20"/>
                  <a:gd name="T6" fmla="*/ 4 w 11"/>
                  <a:gd name="T7" fmla="*/ 14 h 20"/>
                  <a:gd name="T8" fmla="*/ 11 w 11"/>
                  <a:gd name="T9" fmla="*/ 0 h 20"/>
                  <a:gd name="T10" fmla="*/ 11 w 11"/>
                  <a:gd name="T11" fmla="*/ 1 h 20"/>
                  <a:gd name="T12" fmla="*/ 8 w 11"/>
                  <a:gd name="T13" fmla="*/ 7 h 20"/>
                  <a:gd name="T14" fmla="*/ 8 w 11"/>
                  <a:gd name="T15" fmla="*/ 7 h 20"/>
                  <a:gd name="T16" fmla="*/ 8 w 11"/>
                  <a:gd name="T17" fmla="*/ 6 h 20"/>
                  <a:gd name="T18" fmla="*/ 11 w 11"/>
                  <a:gd name="T19" fmla="*/ 1 h 20"/>
                  <a:gd name="T20" fmla="*/ 11 w 11"/>
                  <a:gd name="T21" fmla="*/ 0 h 20"/>
                  <a:gd name="T22" fmla="*/ 11 w 11"/>
                  <a:gd name="T23" fmla="*/ 0 h 20"/>
                  <a:gd name="T24" fmla="*/ 11 w 11"/>
                  <a:gd name="T25" fmla="*/ 0 h 20"/>
                  <a:gd name="T26" fmla="*/ 11 w 11"/>
                  <a:gd name="T27" fmla="*/ 0 h 20"/>
                  <a:gd name="T28" fmla="*/ 11 w 11"/>
                  <a:gd name="T29" fmla="*/ 0 h 20"/>
                  <a:gd name="T30" fmla="*/ 11 w 11"/>
                  <a:gd name="T3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" h="20">
                    <a:moveTo>
                      <a:pt x="4" y="14"/>
                    </a:moveTo>
                    <a:cubicBezTo>
                      <a:pt x="3" y="16"/>
                      <a:pt x="2" y="18"/>
                      <a:pt x="0" y="20"/>
                    </a:cubicBezTo>
                    <a:cubicBezTo>
                      <a:pt x="2" y="18"/>
                      <a:pt x="3" y="16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1"/>
                    </a:cubicBezTo>
                    <a:cubicBezTo>
                      <a:pt x="10" y="3"/>
                      <a:pt x="9" y="5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6"/>
                    </a:cubicBezTo>
                    <a:cubicBezTo>
                      <a:pt x="9" y="5"/>
                      <a:pt x="10" y="3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0" name="Freeform 9596"/>
              <p:cNvSpPr/>
              <p:nvPr/>
            </p:nvSpPr>
            <p:spPr bwMode="auto">
              <a:xfrm>
                <a:off x="-311" y="3122"/>
                <a:ext cx="9" cy="17"/>
              </a:xfrm>
              <a:custGeom>
                <a:avLst/>
                <a:gdLst>
                  <a:gd name="T0" fmla="*/ 4 w 4"/>
                  <a:gd name="T1" fmla="*/ 0 h 7"/>
                  <a:gd name="T2" fmla="*/ 3 w 4"/>
                  <a:gd name="T3" fmla="*/ 2 h 7"/>
                  <a:gd name="T4" fmla="*/ 0 w 4"/>
                  <a:gd name="T5" fmla="*/ 7 h 7"/>
                  <a:gd name="T6" fmla="*/ 0 w 4"/>
                  <a:gd name="T7" fmla="*/ 7 h 7"/>
                  <a:gd name="T8" fmla="*/ 4 w 4"/>
                  <a:gd name="T9" fmla="*/ 0 h 7"/>
                  <a:gd name="T10" fmla="*/ 4 w 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2" y="3"/>
                      <a:pt x="1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4"/>
                      <a:pt x="2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1" name="Freeform 9597"/>
              <p:cNvSpPr>
                <a:spLocks noEditPoints="1"/>
              </p:cNvSpPr>
              <p:nvPr/>
            </p:nvSpPr>
            <p:spPr bwMode="auto">
              <a:xfrm>
                <a:off x="-295" y="3106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0 h 1"/>
                  <a:gd name="T12" fmla="*/ 0 w 2"/>
                  <a:gd name="T13" fmla="*/ 0 h 1"/>
                  <a:gd name="T14" fmla="*/ 0 w 2"/>
                  <a:gd name="T15" fmla="*/ 0 h 1"/>
                  <a:gd name="T16" fmla="*/ 0 w 2"/>
                  <a:gd name="T17" fmla="*/ 1 h 1"/>
                  <a:gd name="T18" fmla="*/ 0 w 2"/>
                  <a:gd name="T19" fmla="*/ 1 h 1"/>
                  <a:gd name="T20" fmla="*/ 0 w 2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2" name="Freeform 9598"/>
              <p:cNvSpPr>
                <a:spLocks noEditPoints="1"/>
              </p:cNvSpPr>
              <p:nvPr/>
            </p:nvSpPr>
            <p:spPr bwMode="auto">
              <a:xfrm>
                <a:off x="-293" y="3106"/>
                <a:ext cx="7" cy="4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2 h 2"/>
                  <a:gd name="T4" fmla="*/ 2 w 3"/>
                  <a:gd name="T5" fmla="*/ 1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1 w 3"/>
                  <a:gd name="T15" fmla="*/ 0 h 2"/>
                  <a:gd name="T16" fmla="*/ 1 w 3"/>
                  <a:gd name="T17" fmla="*/ 0 h 2"/>
                  <a:gd name="T18" fmla="*/ 0 w 3"/>
                  <a:gd name="T19" fmla="*/ 1 h 2"/>
                  <a:gd name="T20" fmla="*/ 2 w 3"/>
                  <a:gd name="T21" fmla="*/ 1 h 2"/>
                  <a:gd name="T22" fmla="*/ 2 w 3"/>
                  <a:gd name="T23" fmla="*/ 1 h 2"/>
                  <a:gd name="T24" fmla="*/ 2 w 3"/>
                  <a:gd name="T25" fmla="*/ 0 h 2"/>
                  <a:gd name="T26" fmla="*/ 1 w 3"/>
                  <a:gd name="T2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3" name="Freeform 9599"/>
              <p:cNvSpPr>
                <a:spLocks noEditPoints="1"/>
              </p:cNvSpPr>
              <p:nvPr/>
            </p:nvSpPr>
            <p:spPr bwMode="auto">
              <a:xfrm>
                <a:off x="-368" y="3117"/>
                <a:ext cx="73" cy="118"/>
              </a:xfrm>
              <a:custGeom>
                <a:avLst/>
                <a:gdLst>
                  <a:gd name="T0" fmla="*/ 1 w 31"/>
                  <a:gd name="T1" fmla="*/ 49 h 50"/>
                  <a:gd name="T2" fmla="*/ 0 w 31"/>
                  <a:gd name="T3" fmla="*/ 50 h 50"/>
                  <a:gd name="T4" fmla="*/ 1 w 31"/>
                  <a:gd name="T5" fmla="*/ 50 h 50"/>
                  <a:gd name="T6" fmla="*/ 1 w 31"/>
                  <a:gd name="T7" fmla="*/ 50 h 50"/>
                  <a:gd name="T8" fmla="*/ 1 w 31"/>
                  <a:gd name="T9" fmla="*/ 49 h 50"/>
                  <a:gd name="T10" fmla="*/ 1 w 31"/>
                  <a:gd name="T11" fmla="*/ 49 h 50"/>
                  <a:gd name="T12" fmla="*/ 1 w 31"/>
                  <a:gd name="T13" fmla="*/ 48 h 50"/>
                  <a:gd name="T14" fmla="*/ 1 w 31"/>
                  <a:gd name="T15" fmla="*/ 49 h 50"/>
                  <a:gd name="T16" fmla="*/ 1 w 31"/>
                  <a:gd name="T17" fmla="*/ 49 h 50"/>
                  <a:gd name="T18" fmla="*/ 2 w 31"/>
                  <a:gd name="T19" fmla="*/ 48 h 50"/>
                  <a:gd name="T20" fmla="*/ 1 w 31"/>
                  <a:gd name="T21" fmla="*/ 48 h 50"/>
                  <a:gd name="T22" fmla="*/ 3 w 31"/>
                  <a:gd name="T23" fmla="*/ 46 h 50"/>
                  <a:gd name="T24" fmla="*/ 2 w 31"/>
                  <a:gd name="T25" fmla="*/ 47 h 50"/>
                  <a:gd name="T26" fmla="*/ 2 w 31"/>
                  <a:gd name="T27" fmla="*/ 48 h 50"/>
                  <a:gd name="T28" fmla="*/ 3 w 31"/>
                  <a:gd name="T29" fmla="*/ 46 h 50"/>
                  <a:gd name="T30" fmla="*/ 3 w 31"/>
                  <a:gd name="T31" fmla="*/ 46 h 50"/>
                  <a:gd name="T32" fmla="*/ 4 w 31"/>
                  <a:gd name="T33" fmla="*/ 44 h 50"/>
                  <a:gd name="T34" fmla="*/ 3 w 31"/>
                  <a:gd name="T35" fmla="*/ 46 h 50"/>
                  <a:gd name="T36" fmla="*/ 3 w 31"/>
                  <a:gd name="T37" fmla="*/ 46 h 50"/>
                  <a:gd name="T38" fmla="*/ 5 w 31"/>
                  <a:gd name="T39" fmla="*/ 44 h 50"/>
                  <a:gd name="T40" fmla="*/ 4 w 31"/>
                  <a:gd name="T41" fmla="*/ 44 h 50"/>
                  <a:gd name="T42" fmla="*/ 5 w 31"/>
                  <a:gd name="T43" fmla="*/ 42 h 50"/>
                  <a:gd name="T44" fmla="*/ 5 w 31"/>
                  <a:gd name="T45" fmla="*/ 43 h 50"/>
                  <a:gd name="T46" fmla="*/ 5 w 31"/>
                  <a:gd name="T47" fmla="*/ 43 h 50"/>
                  <a:gd name="T48" fmla="*/ 5 w 31"/>
                  <a:gd name="T49" fmla="*/ 43 h 50"/>
                  <a:gd name="T50" fmla="*/ 5 w 31"/>
                  <a:gd name="T51" fmla="*/ 42 h 50"/>
                  <a:gd name="T52" fmla="*/ 7 w 31"/>
                  <a:gd name="T53" fmla="*/ 40 h 50"/>
                  <a:gd name="T54" fmla="*/ 6 w 31"/>
                  <a:gd name="T55" fmla="*/ 41 h 50"/>
                  <a:gd name="T56" fmla="*/ 6 w 31"/>
                  <a:gd name="T57" fmla="*/ 41 h 50"/>
                  <a:gd name="T58" fmla="*/ 7 w 31"/>
                  <a:gd name="T59" fmla="*/ 40 h 50"/>
                  <a:gd name="T60" fmla="*/ 7 w 31"/>
                  <a:gd name="T61" fmla="*/ 40 h 50"/>
                  <a:gd name="T62" fmla="*/ 12 w 31"/>
                  <a:gd name="T63" fmla="*/ 31 h 50"/>
                  <a:gd name="T64" fmla="*/ 7 w 31"/>
                  <a:gd name="T65" fmla="*/ 39 h 50"/>
                  <a:gd name="T66" fmla="*/ 8 w 31"/>
                  <a:gd name="T67" fmla="*/ 39 h 50"/>
                  <a:gd name="T68" fmla="*/ 13 w 31"/>
                  <a:gd name="T69" fmla="*/ 31 h 50"/>
                  <a:gd name="T70" fmla="*/ 12 w 31"/>
                  <a:gd name="T71" fmla="*/ 31 h 50"/>
                  <a:gd name="T72" fmla="*/ 17 w 31"/>
                  <a:gd name="T73" fmla="*/ 23 h 50"/>
                  <a:gd name="T74" fmla="*/ 15 w 31"/>
                  <a:gd name="T75" fmla="*/ 27 h 50"/>
                  <a:gd name="T76" fmla="*/ 15 w 31"/>
                  <a:gd name="T77" fmla="*/ 27 h 50"/>
                  <a:gd name="T78" fmla="*/ 17 w 31"/>
                  <a:gd name="T79" fmla="*/ 23 h 50"/>
                  <a:gd name="T80" fmla="*/ 17 w 31"/>
                  <a:gd name="T81" fmla="*/ 23 h 50"/>
                  <a:gd name="T82" fmla="*/ 26 w 31"/>
                  <a:gd name="T83" fmla="*/ 10 h 50"/>
                  <a:gd name="T84" fmla="*/ 20 w 31"/>
                  <a:gd name="T85" fmla="*/ 19 h 50"/>
                  <a:gd name="T86" fmla="*/ 20 w 31"/>
                  <a:gd name="T87" fmla="*/ 19 h 50"/>
                  <a:gd name="T88" fmla="*/ 22 w 31"/>
                  <a:gd name="T89" fmla="*/ 16 h 50"/>
                  <a:gd name="T90" fmla="*/ 26 w 31"/>
                  <a:gd name="T91" fmla="*/ 10 h 50"/>
                  <a:gd name="T92" fmla="*/ 26 w 31"/>
                  <a:gd name="T93" fmla="*/ 10 h 50"/>
                  <a:gd name="T94" fmla="*/ 31 w 31"/>
                  <a:gd name="T95" fmla="*/ 0 h 50"/>
                  <a:gd name="T96" fmla="*/ 29 w 31"/>
                  <a:gd name="T97" fmla="*/ 3 h 50"/>
                  <a:gd name="T98" fmla="*/ 30 w 31"/>
                  <a:gd name="T99" fmla="*/ 3 h 50"/>
                  <a:gd name="T100" fmla="*/ 31 w 31"/>
                  <a:gd name="T101" fmla="*/ 1 h 50"/>
                  <a:gd name="T102" fmla="*/ 31 w 31"/>
                  <a:gd name="T103" fmla="*/ 0 h 50"/>
                  <a:gd name="T104" fmla="*/ 31 w 31"/>
                  <a:gd name="T105" fmla="*/ 0 h 50"/>
                  <a:gd name="T106" fmla="*/ 31 w 31"/>
                  <a:gd name="T10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" h="50">
                    <a:moveTo>
                      <a:pt x="1" y="49"/>
                    </a:moveTo>
                    <a:cubicBezTo>
                      <a:pt x="1" y="49"/>
                      <a:pt x="1" y="50"/>
                      <a:pt x="0" y="50"/>
                    </a:cubicBezTo>
                    <a:cubicBezTo>
                      <a:pt x="0" y="50"/>
                      <a:pt x="0" y="50"/>
                      <a:pt x="1" y="50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1" y="50"/>
                      <a:pt x="1" y="50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moveTo>
                      <a:pt x="1" y="48"/>
                    </a:moveTo>
                    <a:cubicBezTo>
                      <a:pt x="1" y="48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2" y="49"/>
                      <a:pt x="2" y="49"/>
                      <a:pt x="2" y="48"/>
                    </a:cubicBezTo>
                    <a:cubicBezTo>
                      <a:pt x="2" y="48"/>
                      <a:pt x="2" y="48"/>
                      <a:pt x="1" y="48"/>
                    </a:cubicBezTo>
                    <a:moveTo>
                      <a:pt x="3" y="46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47"/>
                      <a:pt x="3" y="47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moveTo>
                      <a:pt x="4" y="44"/>
                    </a:moveTo>
                    <a:cubicBezTo>
                      <a:pt x="4" y="44"/>
                      <a:pt x="3" y="45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5"/>
                      <a:pt x="4" y="45"/>
                      <a:pt x="5" y="44"/>
                    </a:cubicBezTo>
                    <a:cubicBezTo>
                      <a:pt x="4" y="44"/>
                      <a:pt x="4" y="44"/>
                      <a:pt x="4" y="44"/>
                    </a:cubicBezTo>
                    <a:moveTo>
                      <a:pt x="5" y="42"/>
                    </a:move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2"/>
                      <a:pt x="5" y="42"/>
                    </a:cubicBezTo>
                    <a:moveTo>
                      <a:pt x="7" y="40"/>
                    </a:moveTo>
                    <a:cubicBezTo>
                      <a:pt x="6" y="40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moveTo>
                      <a:pt x="12" y="31"/>
                    </a:moveTo>
                    <a:cubicBezTo>
                      <a:pt x="11" y="33"/>
                      <a:pt x="9" y="36"/>
                      <a:pt x="7" y="39"/>
                    </a:cubicBezTo>
                    <a:cubicBezTo>
                      <a:pt x="7" y="39"/>
                      <a:pt x="7" y="39"/>
                      <a:pt x="8" y="39"/>
                    </a:cubicBezTo>
                    <a:cubicBezTo>
                      <a:pt x="9" y="36"/>
                      <a:pt x="11" y="34"/>
                      <a:pt x="13" y="31"/>
                    </a:cubicBezTo>
                    <a:cubicBezTo>
                      <a:pt x="13" y="31"/>
                      <a:pt x="12" y="31"/>
                      <a:pt x="12" y="31"/>
                    </a:cubicBezTo>
                    <a:moveTo>
                      <a:pt x="17" y="23"/>
                    </a:moveTo>
                    <a:cubicBezTo>
                      <a:pt x="16" y="24"/>
                      <a:pt x="16" y="26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6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moveTo>
                      <a:pt x="26" y="10"/>
                    </a:moveTo>
                    <a:cubicBezTo>
                      <a:pt x="24" y="13"/>
                      <a:pt x="22" y="16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8"/>
                      <a:pt x="21" y="17"/>
                      <a:pt x="22" y="16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moveTo>
                      <a:pt x="31" y="0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4" name="Freeform 9600"/>
              <p:cNvSpPr>
                <a:spLocks noEditPoints="1"/>
              </p:cNvSpPr>
              <p:nvPr/>
            </p:nvSpPr>
            <p:spPr bwMode="auto">
              <a:xfrm>
                <a:off x="-366" y="3228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0 w 1"/>
                  <a:gd name="T13" fmla="*/ 1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5" name="Freeform 9601"/>
              <p:cNvSpPr>
                <a:spLocks noEditPoints="1"/>
              </p:cNvSpPr>
              <p:nvPr/>
            </p:nvSpPr>
            <p:spPr bwMode="auto">
              <a:xfrm>
                <a:off x="-378" y="3235"/>
                <a:ext cx="12" cy="17"/>
              </a:xfrm>
              <a:custGeom>
                <a:avLst/>
                <a:gdLst>
                  <a:gd name="T0" fmla="*/ 2 w 5"/>
                  <a:gd name="T1" fmla="*/ 4 h 7"/>
                  <a:gd name="T2" fmla="*/ 0 w 5"/>
                  <a:gd name="T3" fmla="*/ 6 h 7"/>
                  <a:gd name="T4" fmla="*/ 1 w 5"/>
                  <a:gd name="T5" fmla="*/ 7 h 7"/>
                  <a:gd name="T6" fmla="*/ 2 w 5"/>
                  <a:gd name="T7" fmla="*/ 4 h 7"/>
                  <a:gd name="T8" fmla="*/ 2 w 5"/>
                  <a:gd name="T9" fmla="*/ 4 h 7"/>
                  <a:gd name="T10" fmla="*/ 4 w 5"/>
                  <a:gd name="T11" fmla="*/ 1 h 7"/>
                  <a:gd name="T12" fmla="*/ 3 w 5"/>
                  <a:gd name="T13" fmla="*/ 2 h 7"/>
                  <a:gd name="T14" fmla="*/ 3 w 5"/>
                  <a:gd name="T15" fmla="*/ 2 h 7"/>
                  <a:gd name="T16" fmla="*/ 4 w 5"/>
                  <a:gd name="T17" fmla="*/ 2 h 7"/>
                  <a:gd name="T18" fmla="*/ 4 w 5"/>
                  <a:gd name="T19" fmla="*/ 1 h 7"/>
                  <a:gd name="T20" fmla="*/ 4 w 5"/>
                  <a:gd name="T21" fmla="*/ 0 h 7"/>
                  <a:gd name="T22" fmla="*/ 4 w 5"/>
                  <a:gd name="T23" fmla="*/ 1 h 7"/>
                  <a:gd name="T24" fmla="*/ 4 w 5"/>
                  <a:gd name="T25" fmla="*/ 1 h 7"/>
                  <a:gd name="T26" fmla="*/ 5 w 5"/>
                  <a:gd name="T27" fmla="*/ 0 h 7"/>
                  <a:gd name="T28" fmla="*/ 4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2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4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6" name="Freeform 9602"/>
              <p:cNvSpPr>
                <a:spLocks noEditPoints="1"/>
              </p:cNvSpPr>
              <p:nvPr/>
            </p:nvSpPr>
            <p:spPr bwMode="auto">
              <a:xfrm>
                <a:off x="-380" y="3240"/>
                <a:ext cx="9" cy="17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6 h 7"/>
                  <a:gd name="T4" fmla="*/ 1 w 4"/>
                  <a:gd name="T5" fmla="*/ 7 h 7"/>
                  <a:gd name="T6" fmla="*/ 2 w 4"/>
                  <a:gd name="T7" fmla="*/ 5 h 7"/>
                  <a:gd name="T8" fmla="*/ 1 w 4"/>
                  <a:gd name="T9" fmla="*/ 4 h 7"/>
                  <a:gd name="T10" fmla="*/ 4 w 4"/>
                  <a:gd name="T11" fmla="*/ 0 h 7"/>
                  <a:gd name="T12" fmla="*/ 3 w 4"/>
                  <a:gd name="T13" fmla="*/ 2 h 7"/>
                  <a:gd name="T14" fmla="*/ 3 w 4"/>
                  <a:gd name="T15" fmla="*/ 2 h 7"/>
                  <a:gd name="T16" fmla="*/ 4 w 4"/>
                  <a:gd name="T17" fmla="*/ 0 h 7"/>
                  <a:gd name="T18" fmla="*/ 4 w 4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" y="4"/>
                      <a:pt x="2" y="4"/>
                      <a:pt x="1" y="4"/>
                    </a:cubicBezTo>
                    <a:moveTo>
                      <a:pt x="4" y="0"/>
                    </a:move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7" name="Freeform 9603"/>
              <p:cNvSpPr>
                <a:spLocks noEditPoints="1"/>
              </p:cNvSpPr>
              <p:nvPr/>
            </p:nvSpPr>
            <p:spPr bwMode="auto">
              <a:xfrm>
                <a:off x="-389" y="3257"/>
                <a:ext cx="9" cy="14"/>
              </a:xfrm>
              <a:custGeom>
                <a:avLst/>
                <a:gdLst>
                  <a:gd name="T0" fmla="*/ 1 w 4"/>
                  <a:gd name="T1" fmla="*/ 5 h 6"/>
                  <a:gd name="T2" fmla="*/ 0 w 4"/>
                  <a:gd name="T3" fmla="*/ 6 h 6"/>
                  <a:gd name="T4" fmla="*/ 1 w 4"/>
                  <a:gd name="T5" fmla="*/ 6 h 6"/>
                  <a:gd name="T6" fmla="*/ 1 w 4"/>
                  <a:gd name="T7" fmla="*/ 6 h 6"/>
                  <a:gd name="T8" fmla="*/ 1 w 4"/>
                  <a:gd name="T9" fmla="*/ 5 h 6"/>
                  <a:gd name="T10" fmla="*/ 4 w 4"/>
                  <a:gd name="T11" fmla="*/ 0 h 6"/>
                  <a:gd name="T12" fmla="*/ 3 w 4"/>
                  <a:gd name="T13" fmla="*/ 0 h 6"/>
                  <a:gd name="T14" fmla="*/ 1 w 4"/>
                  <a:gd name="T15" fmla="*/ 5 h 6"/>
                  <a:gd name="T16" fmla="*/ 1 w 4"/>
                  <a:gd name="T17" fmla="*/ 6 h 6"/>
                  <a:gd name="T18" fmla="*/ 4 w 4"/>
                  <a:gd name="T19" fmla="*/ 0 h 6"/>
                  <a:gd name="T20" fmla="*/ 4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1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3" y="0"/>
                    </a:cubicBezTo>
                    <a:cubicBezTo>
                      <a:pt x="2" y="2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2" y="4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8" name="Oval 9604"/>
              <p:cNvSpPr>
                <a:spLocks noChangeArrowheads="1"/>
              </p:cNvSpPr>
              <p:nvPr/>
            </p:nvSpPr>
            <p:spPr bwMode="auto">
              <a:xfrm>
                <a:off x="-380" y="325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9" name="Freeform 9605"/>
              <p:cNvSpPr/>
              <p:nvPr/>
            </p:nvSpPr>
            <p:spPr bwMode="auto">
              <a:xfrm>
                <a:off x="-387" y="32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0" name="Freeform 9606"/>
              <p:cNvSpPr>
                <a:spLocks noEditPoints="1"/>
              </p:cNvSpPr>
              <p:nvPr/>
            </p:nvSpPr>
            <p:spPr bwMode="auto">
              <a:xfrm>
                <a:off x="-427" y="3271"/>
                <a:ext cx="38" cy="64"/>
              </a:xfrm>
              <a:custGeom>
                <a:avLst/>
                <a:gdLst>
                  <a:gd name="T0" fmla="*/ 0 w 16"/>
                  <a:gd name="T1" fmla="*/ 27 h 27"/>
                  <a:gd name="T2" fmla="*/ 0 w 16"/>
                  <a:gd name="T3" fmla="*/ 27 h 27"/>
                  <a:gd name="T4" fmla="*/ 0 w 16"/>
                  <a:gd name="T5" fmla="*/ 27 h 27"/>
                  <a:gd name="T6" fmla="*/ 0 w 16"/>
                  <a:gd name="T7" fmla="*/ 27 h 27"/>
                  <a:gd name="T8" fmla="*/ 0 w 16"/>
                  <a:gd name="T9" fmla="*/ 27 h 27"/>
                  <a:gd name="T10" fmla="*/ 4 w 16"/>
                  <a:gd name="T11" fmla="*/ 21 h 27"/>
                  <a:gd name="T12" fmla="*/ 0 w 16"/>
                  <a:gd name="T13" fmla="*/ 27 h 27"/>
                  <a:gd name="T14" fmla="*/ 0 w 16"/>
                  <a:gd name="T15" fmla="*/ 27 h 27"/>
                  <a:gd name="T16" fmla="*/ 4 w 16"/>
                  <a:gd name="T17" fmla="*/ 21 h 27"/>
                  <a:gd name="T18" fmla="*/ 4 w 16"/>
                  <a:gd name="T19" fmla="*/ 21 h 27"/>
                  <a:gd name="T20" fmla="*/ 7 w 16"/>
                  <a:gd name="T21" fmla="*/ 16 h 27"/>
                  <a:gd name="T22" fmla="*/ 4 w 16"/>
                  <a:gd name="T23" fmla="*/ 21 h 27"/>
                  <a:gd name="T24" fmla="*/ 4 w 16"/>
                  <a:gd name="T25" fmla="*/ 21 h 27"/>
                  <a:gd name="T26" fmla="*/ 7 w 16"/>
                  <a:gd name="T27" fmla="*/ 16 h 27"/>
                  <a:gd name="T28" fmla="*/ 7 w 16"/>
                  <a:gd name="T29" fmla="*/ 16 h 27"/>
                  <a:gd name="T30" fmla="*/ 8 w 16"/>
                  <a:gd name="T31" fmla="*/ 13 h 27"/>
                  <a:gd name="T32" fmla="*/ 7 w 16"/>
                  <a:gd name="T33" fmla="*/ 15 h 27"/>
                  <a:gd name="T34" fmla="*/ 7 w 16"/>
                  <a:gd name="T35" fmla="*/ 16 h 27"/>
                  <a:gd name="T36" fmla="*/ 8 w 16"/>
                  <a:gd name="T37" fmla="*/ 13 h 27"/>
                  <a:gd name="T38" fmla="*/ 8 w 16"/>
                  <a:gd name="T39" fmla="*/ 13 h 27"/>
                  <a:gd name="T40" fmla="*/ 8 w 16"/>
                  <a:gd name="T41" fmla="*/ 13 h 27"/>
                  <a:gd name="T42" fmla="*/ 8 w 16"/>
                  <a:gd name="T43" fmla="*/ 13 h 27"/>
                  <a:gd name="T44" fmla="*/ 9 w 16"/>
                  <a:gd name="T45" fmla="*/ 13 h 27"/>
                  <a:gd name="T46" fmla="*/ 9 w 16"/>
                  <a:gd name="T47" fmla="*/ 13 h 27"/>
                  <a:gd name="T48" fmla="*/ 8 w 16"/>
                  <a:gd name="T49" fmla="*/ 13 h 27"/>
                  <a:gd name="T50" fmla="*/ 9 w 16"/>
                  <a:gd name="T51" fmla="*/ 12 h 27"/>
                  <a:gd name="T52" fmla="*/ 8 w 16"/>
                  <a:gd name="T53" fmla="*/ 13 h 27"/>
                  <a:gd name="T54" fmla="*/ 9 w 16"/>
                  <a:gd name="T55" fmla="*/ 13 h 27"/>
                  <a:gd name="T56" fmla="*/ 9 w 16"/>
                  <a:gd name="T57" fmla="*/ 12 h 27"/>
                  <a:gd name="T58" fmla="*/ 9 w 16"/>
                  <a:gd name="T59" fmla="*/ 12 h 27"/>
                  <a:gd name="T60" fmla="*/ 10 w 16"/>
                  <a:gd name="T61" fmla="*/ 10 h 27"/>
                  <a:gd name="T62" fmla="*/ 9 w 16"/>
                  <a:gd name="T63" fmla="*/ 12 h 27"/>
                  <a:gd name="T64" fmla="*/ 9 w 16"/>
                  <a:gd name="T65" fmla="*/ 12 h 27"/>
                  <a:gd name="T66" fmla="*/ 10 w 16"/>
                  <a:gd name="T67" fmla="*/ 11 h 27"/>
                  <a:gd name="T68" fmla="*/ 10 w 16"/>
                  <a:gd name="T69" fmla="*/ 10 h 27"/>
                  <a:gd name="T70" fmla="*/ 14 w 16"/>
                  <a:gd name="T71" fmla="*/ 4 h 27"/>
                  <a:gd name="T72" fmla="*/ 10 w 16"/>
                  <a:gd name="T73" fmla="*/ 10 h 27"/>
                  <a:gd name="T74" fmla="*/ 10 w 16"/>
                  <a:gd name="T75" fmla="*/ 10 h 27"/>
                  <a:gd name="T76" fmla="*/ 14 w 16"/>
                  <a:gd name="T77" fmla="*/ 4 h 27"/>
                  <a:gd name="T78" fmla="*/ 14 w 16"/>
                  <a:gd name="T79" fmla="*/ 4 h 27"/>
                  <a:gd name="T80" fmla="*/ 15 w 16"/>
                  <a:gd name="T81" fmla="*/ 3 h 27"/>
                  <a:gd name="T82" fmla="*/ 14 w 16"/>
                  <a:gd name="T83" fmla="*/ 4 h 27"/>
                  <a:gd name="T84" fmla="*/ 14 w 16"/>
                  <a:gd name="T85" fmla="*/ 4 h 27"/>
                  <a:gd name="T86" fmla="*/ 15 w 16"/>
                  <a:gd name="T87" fmla="*/ 3 h 27"/>
                  <a:gd name="T88" fmla="*/ 15 w 16"/>
                  <a:gd name="T89" fmla="*/ 3 h 27"/>
                  <a:gd name="T90" fmla="*/ 15 w 16"/>
                  <a:gd name="T91" fmla="*/ 2 h 27"/>
                  <a:gd name="T92" fmla="*/ 15 w 16"/>
                  <a:gd name="T93" fmla="*/ 3 h 27"/>
                  <a:gd name="T94" fmla="*/ 15 w 16"/>
                  <a:gd name="T95" fmla="*/ 3 h 27"/>
                  <a:gd name="T96" fmla="*/ 15 w 16"/>
                  <a:gd name="T97" fmla="*/ 3 h 27"/>
                  <a:gd name="T98" fmla="*/ 15 w 16"/>
                  <a:gd name="T99" fmla="*/ 2 h 27"/>
                  <a:gd name="T100" fmla="*/ 16 w 16"/>
                  <a:gd name="T101" fmla="*/ 0 h 27"/>
                  <a:gd name="T102" fmla="*/ 16 w 16"/>
                  <a:gd name="T103" fmla="*/ 1 h 27"/>
                  <a:gd name="T104" fmla="*/ 16 w 16"/>
                  <a:gd name="T105" fmla="*/ 1 h 27"/>
                  <a:gd name="T106" fmla="*/ 16 w 16"/>
                  <a:gd name="T107" fmla="*/ 0 h 27"/>
                  <a:gd name="T108" fmla="*/ 16 w 16"/>
                  <a:gd name="T10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" h="27"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4" y="21"/>
                    </a:moveTo>
                    <a:cubicBezTo>
                      <a:pt x="3" y="23"/>
                      <a:pt x="1" y="25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5"/>
                      <a:pt x="3" y="23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moveTo>
                      <a:pt x="7" y="16"/>
                    </a:moveTo>
                    <a:cubicBezTo>
                      <a:pt x="6" y="17"/>
                      <a:pt x="5" y="19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19"/>
                      <a:pt x="6" y="18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8" y="13"/>
                    </a:moveTo>
                    <a:cubicBezTo>
                      <a:pt x="8" y="14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8" y="15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moveTo>
                      <a:pt x="8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moveTo>
                      <a:pt x="9" y="12"/>
                    </a:moveTo>
                    <a:cubicBezTo>
                      <a:pt x="9" y="12"/>
                      <a:pt x="9" y="13"/>
                      <a:pt x="8" y="13"/>
                    </a:cubicBezTo>
                    <a:cubicBezTo>
                      <a:pt x="8" y="13"/>
                      <a:pt x="9" y="13"/>
                      <a:pt x="9" y="13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moveTo>
                      <a:pt x="10" y="10"/>
                    </a:moveTo>
                    <a:cubicBezTo>
                      <a:pt x="10" y="11"/>
                      <a:pt x="9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0" y="11"/>
                      <a:pt x="10" y="10"/>
                      <a:pt x="10" y="10"/>
                    </a:cubicBezTo>
                    <a:moveTo>
                      <a:pt x="14" y="4"/>
                    </a:moveTo>
                    <a:cubicBezTo>
                      <a:pt x="13" y="6"/>
                      <a:pt x="11" y="8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8"/>
                      <a:pt x="13" y="6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moveTo>
                      <a:pt x="15" y="3"/>
                    </a:moveTo>
                    <a:cubicBezTo>
                      <a:pt x="14" y="3"/>
                      <a:pt x="14" y="3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moveTo>
                      <a:pt x="15" y="2"/>
                    </a:moveTo>
                    <a:cubicBezTo>
                      <a:pt x="15" y="2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2"/>
                    </a:cubicBezTo>
                    <a:moveTo>
                      <a:pt x="16" y="0"/>
                    </a:moveTo>
                    <a:cubicBezTo>
                      <a:pt x="16" y="0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1" name="Freeform 9607"/>
              <p:cNvSpPr/>
              <p:nvPr/>
            </p:nvSpPr>
            <p:spPr bwMode="auto">
              <a:xfrm>
                <a:off x="-427" y="333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2" name="Rectangle 9608"/>
              <p:cNvSpPr>
                <a:spLocks noChangeArrowheads="1"/>
              </p:cNvSpPr>
              <p:nvPr/>
            </p:nvSpPr>
            <p:spPr bwMode="auto">
              <a:xfrm>
                <a:off x="-427" y="3335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3" name="Rectangle 9609"/>
              <p:cNvSpPr>
                <a:spLocks noChangeArrowheads="1"/>
              </p:cNvSpPr>
              <p:nvPr/>
            </p:nvSpPr>
            <p:spPr bwMode="auto">
              <a:xfrm>
                <a:off x="-427" y="3335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4" name="Oval 9610"/>
              <p:cNvSpPr>
                <a:spLocks noChangeArrowheads="1"/>
              </p:cNvSpPr>
              <p:nvPr/>
            </p:nvSpPr>
            <p:spPr bwMode="auto">
              <a:xfrm>
                <a:off x="-418" y="332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5" name="Freeform 9611"/>
              <p:cNvSpPr>
                <a:spLocks noEditPoints="1"/>
              </p:cNvSpPr>
              <p:nvPr/>
            </p:nvSpPr>
            <p:spPr bwMode="auto">
              <a:xfrm>
                <a:off x="-411" y="3294"/>
                <a:ext cx="7" cy="1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6 h 6"/>
                  <a:gd name="T8" fmla="*/ 0 w 3"/>
                  <a:gd name="T9" fmla="*/ 5 h 6"/>
                  <a:gd name="T10" fmla="*/ 3 w 3"/>
                  <a:gd name="T11" fmla="*/ 0 h 6"/>
                  <a:gd name="T12" fmla="*/ 3 w 3"/>
                  <a:gd name="T13" fmla="*/ 0 h 6"/>
                  <a:gd name="T14" fmla="*/ 3 w 3"/>
                  <a:gd name="T15" fmla="*/ 1 h 6"/>
                  <a:gd name="T16" fmla="*/ 3 w 3"/>
                  <a:gd name="T17" fmla="*/ 0 h 6"/>
                  <a:gd name="T18" fmla="*/ 3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6" name="Freeform 9612"/>
              <p:cNvSpPr/>
              <p:nvPr/>
            </p:nvSpPr>
            <p:spPr bwMode="auto">
              <a:xfrm>
                <a:off x="-408" y="330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7" name="Freeform 9613"/>
              <p:cNvSpPr>
                <a:spLocks noEditPoints="1"/>
              </p:cNvSpPr>
              <p:nvPr/>
            </p:nvSpPr>
            <p:spPr bwMode="auto">
              <a:xfrm>
                <a:off x="-406" y="3273"/>
                <a:ext cx="17" cy="26"/>
              </a:xfrm>
              <a:custGeom>
                <a:avLst/>
                <a:gdLst>
                  <a:gd name="T0" fmla="*/ 0 w 7"/>
                  <a:gd name="T1" fmla="*/ 11 h 11"/>
                  <a:gd name="T2" fmla="*/ 0 w 7"/>
                  <a:gd name="T3" fmla="*/ 11 h 11"/>
                  <a:gd name="T4" fmla="*/ 0 w 7"/>
                  <a:gd name="T5" fmla="*/ 11 h 11"/>
                  <a:gd name="T6" fmla="*/ 0 w 7"/>
                  <a:gd name="T7" fmla="*/ 11 h 11"/>
                  <a:gd name="T8" fmla="*/ 0 w 7"/>
                  <a:gd name="T9" fmla="*/ 11 h 11"/>
                  <a:gd name="T10" fmla="*/ 5 w 7"/>
                  <a:gd name="T11" fmla="*/ 3 h 11"/>
                  <a:gd name="T12" fmla="*/ 5 w 7"/>
                  <a:gd name="T13" fmla="*/ 3 h 11"/>
                  <a:gd name="T14" fmla="*/ 5 w 7"/>
                  <a:gd name="T15" fmla="*/ 3 h 11"/>
                  <a:gd name="T16" fmla="*/ 5 w 7"/>
                  <a:gd name="T17" fmla="*/ 3 h 11"/>
                  <a:gd name="T18" fmla="*/ 5 w 7"/>
                  <a:gd name="T19" fmla="*/ 3 h 11"/>
                  <a:gd name="T20" fmla="*/ 6 w 7"/>
                  <a:gd name="T21" fmla="*/ 2 h 11"/>
                  <a:gd name="T22" fmla="*/ 6 w 7"/>
                  <a:gd name="T23" fmla="*/ 2 h 11"/>
                  <a:gd name="T24" fmla="*/ 6 w 7"/>
                  <a:gd name="T25" fmla="*/ 2 h 11"/>
                  <a:gd name="T26" fmla="*/ 6 w 7"/>
                  <a:gd name="T27" fmla="*/ 2 h 11"/>
                  <a:gd name="T28" fmla="*/ 6 w 7"/>
                  <a:gd name="T29" fmla="*/ 2 h 11"/>
                  <a:gd name="T30" fmla="*/ 7 w 7"/>
                  <a:gd name="T31" fmla="*/ 0 h 11"/>
                  <a:gd name="T32" fmla="*/ 6 w 7"/>
                  <a:gd name="T33" fmla="*/ 1 h 11"/>
                  <a:gd name="T34" fmla="*/ 6 w 7"/>
                  <a:gd name="T35" fmla="*/ 2 h 11"/>
                  <a:gd name="T36" fmla="*/ 7 w 7"/>
                  <a:gd name="T37" fmla="*/ 0 h 11"/>
                  <a:gd name="T38" fmla="*/ 7 w 7"/>
                  <a:gd name="T3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1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7" y="0"/>
                    </a:move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8" name="Freeform 9614"/>
              <p:cNvSpPr/>
              <p:nvPr/>
            </p:nvSpPr>
            <p:spPr bwMode="auto">
              <a:xfrm>
                <a:off x="-408" y="330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9" name="Freeform 9615"/>
              <p:cNvSpPr>
                <a:spLocks noEditPoints="1"/>
              </p:cNvSpPr>
              <p:nvPr/>
            </p:nvSpPr>
            <p:spPr bwMode="auto">
              <a:xfrm>
                <a:off x="-389" y="3110"/>
                <a:ext cx="101" cy="161"/>
              </a:xfrm>
              <a:custGeom>
                <a:avLst/>
                <a:gdLst>
                  <a:gd name="T0" fmla="*/ 0 w 43"/>
                  <a:gd name="T1" fmla="*/ 68 h 68"/>
                  <a:gd name="T2" fmla="*/ 1 w 43"/>
                  <a:gd name="T3" fmla="*/ 68 h 68"/>
                  <a:gd name="T4" fmla="*/ 4 w 43"/>
                  <a:gd name="T5" fmla="*/ 61 h 68"/>
                  <a:gd name="T6" fmla="*/ 4 w 43"/>
                  <a:gd name="T7" fmla="*/ 62 h 68"/>
                  <a:gd name="T8" fmla="*/ 4 w 43"/>
                  <a:gd name="T9" fmla="*/ 61 h 68"/>
                  <a:gd name="T10" fmla="*/ 9 w 43"/>
                  <a:gd name="T11" fmla="*/ 54 h 68"/>
                  <a:gd name="T12" fmla="*/ 9 w 43"/>
                  <a:gd name="T13" fmla="*/ 54 h 68"/>
                  <a:gd name="T14" fmla="*/ 9 w 43"/>
                  <a:gd name="T15" fmla="*/ 53 h 68"/>
                  <a:gd name="T16" fmla="*/ 10 w 43"/>
                  <a:gd name="T17" fmla="*/ 53 h 68"/>
                  <a:gd name="T18" fmla="*/ 10 w 43"/>
                  <a:gd name="T19" fmla="*/ 53 h 68"/>
                  <a:gd name="T20" fmla="*/ 12 w 43"/>
                  <a:gd name="T21" fmla="*/ 49 h 68"/>
                  <a:gd name="T22" fmla="*/ 12 w 43"/>
                  <a:gd name="T23" fmla="*/ 49 h 68"/>
                  <a:gd name="T24" fmla="*/ 12 w 43"/>
                  <a:gd name="T25" fmla="*/ 49 h 68"/>
                  <a:gd name="T26" fmla="*/ 13 w 43"/>
                  <a:gd name="T27" fmla="*/ 47 h 68"/>
                  <a:gd name="T28" fmla="*/ 14 w 43"/>
                  <a:gd name="T29" fmla="*/ 46 h 68"/>
                  <a:gd name="T30" fmla="*/ 15 w 43"/>
                  <a:gd name="T31" fmla="*/ 44 h 68"/>
                  <a:gd name="T32" fmla="*/ 14 w 43"/>
                  <a:gd name="T33" fmla="*/ 46 h 68"/>
                  <a:gd name="T34" fmla="*/ 15 w 43"/>
                  <a:gd name="T35" fmla="*/ 44 h 68"/>
                  <a:gd name="T36" fmla="*/ 16 w 43"/>
                  <a:gd name="T37" fmla="*/ 43 h 68"/>
                  <a:gd name="T38" fmla="*/ 17 w 43"/>
                  <a:gd name="T39" fmla="*/ 42 h 68"/>
                  <a:gd name="T40" fmla="*/ 24 w 43"/>
                  <a:gd name="T41" fmla="*/ 30 h 68"/>
                  <a:gd name="T42" fmla="*/ 22 w 43"/>
                  <a:gd name="T43" fmla="*/ 34 h 68"/>
                  <a:gd name="T44" fmla="*/ 24 w 43"/>
                  <a:gd name="T45" fmla="*/ 30 h 68"/>
                  <a:gd name="T46" fmla="*/ 26 w 43"/>
                  <a:gd name="T47" fmla="*/ 26 h 68"/>
                  <a:gd name="T48" fmla="*/ 29 w 43"/>
                  <a:gd name="T49" fmla="*/ 22 h 68"/>
                  <a:gd name="T50" fmla="*/ 38 w 43"/>
                  <a:gd name="T51" fmla="*/ 6 h 68"/>
                  <a:gd name="T52" fmla="*/ 35 w 43"/>
                  <a:gd name="T53" fmla="*/ 13 h 68"/>
                  <a:gd name="T54" fmla="*/ 39 w 43"/>
                  <a:gd name="T55" fmla="*/ 6 h 68"/>
                  <a:gd name="T56" fmla="*/ 42 w 43"/>
                  <a:gd name="T57" fmla="*/ 0 h 68"/>
                  <a:gd name="T58" fmla="*/ 40 w 43"/>
                  <a:gd name="T59" fmla="*/ 3 h 68"/>
                  <a:gd name="T60" fmla="*/ 40 w 43"/>
                  <a:gd name="T61" fmla="*/ 3 h 68"/>
                  <a:gd name="T62" fmla="*/ 42 w 43"/>
                  <a:gd name="T6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" h="68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8"/>
                      <a:pt x="0" y="68"/>
                      <a:pt x="1" y="68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4" y="61"/>
                    </a:moveTo>
                    <a:cubicBezTo>
                      <a:pt x="4" y="61"/>
                      <a:pt x="4" y="62"/>
                      <a:pt x="4" y="62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4" y="62"/>
                      <a:pt x="4" y="61"/>
                      <a:pt x="4" y="61"/>
                    </a:cubicBezTo>
                    <a:moveTo>
                      <a:pt x="9" y="54"/>
                    </a:moveTo>
                    <a:cubicBezTo>
                      <a:pt x="9" y="54"/>
                      <a:pt x="9" y="54"/>
                      <a:pt x="9" y="54"/>
                    </a:cubicBezTo>
                    <a:cubicBezTo>
                      <a:pt x="9" y="54"/>
                      <a:pt x="9" y="54"/>
                      <a:pt x="9" y="55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4"/>
                      <a:pt x="9" y="54"/>
                      <a:pt x="9" y="54"/>
                    </a:cubicBezTo>
                    <a:moveTo>
                      <a:pt x="9" y="53"/>
                    </a:move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10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9" y="53"/>
                      <a:pt x="9" y="53"/>
                      <a:pt x="9" y="53"/>
                    </a:cubicBezTo>
                    <a:moveTo>
                      <a:pt x="12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14" y="46"/>
                    </a:moveTo>
                    <a:cubicBezTo>
                      <a:pt x="14" y="46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moveTo>
                      <a:pt x="15" y="44"/>
                    </a:moveTo>
                    <a:cubicBezTo>
                      <a:pt x="15" y="44"/>
                      <a:pt x="14" y="45"/>
                      <a:pt x="14" y="45"/>
                    </a:cubicBezTo>
                    <a:cubicBezTo>
                      <a:pt x="14" y="45"/>
                      <a:pt x="14" y="46"/>
                      <a:pt x="14" y="46"/>
                    </a:cubicBezTo>
                    <a:cubicBezTo>
                      <a:pt x="15" y="45"/>
                      <a:pt x="15" y="45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moveTo>
                      <a:pt x="16" y="42"/>
                    </a:moveTo>
                    <a:cubicBezTo>
                      <a:pt x="16" y="42"/>
                      <a:pt x="16" y="43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3"/>
                      <a:pt x="16" y="42"/>
                      <a:pt x="17" y="42"/>
                    </a:cubicBezTo>
                    <a:cubicBezTo>
                      <a:pt x="16" y="42"/>
                      <a:pt x="16" y="42"/>
                      <a:pt x="16" y="42"/>
                    </a:cubicBezTo>
                    <a:moveTo>
                      <a:pt x="24" y="30"/>
                    </a:moveTo>
                    <a:cubicBezTo>
                      <a:pt x="23" y="31"/>
                      <a:pt x="22" y="32"/>
                      <a:pt x="21" y="34"/>
                    </a:cubicBezTo>
                    <a:cubicBezTo>
                      <a:pt x="21" y="34"/>
                      <a:pt x="22" y="34"/>
                      <a:pt x="22" y="34"/>
                    </a:cubicBezTo>
                    <a:cubicBezTo>
                      <a:pt x="22" y="33"/>
                      <a:pt x="23" y="31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moveTo>
                      <a:pt x="29" y="22"/>
                    </a:moveTo>
                    <a:cubicBezTo>
                      <a:pt x="28" y="23"/>
                      <a:pt x="27" y="24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5"/>
                      <a:pt x="28" y="23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moveTo>
                      <a:pt x="38" y="6"/>
                    </a:move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moveTo>
                      <a:pt x="42" y="0"/>
                    </a:moveTo>
                    <a:cubicBezTo>
                      <a:pt x="41" y="2"/>
                      <a:pt x="41" y="2"/>
                      <a:pt x="41" y="2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0" name="Freeform 9616"/>
              <p:cNvSpPr>
                <a:spLocks noEditPoints="1"/>
              </p:cNvSpPr>
              <p:nvPr/>
            </p:nvSpPr>
            <p:spPr bwMode="auto">
              <a:xfrm>
                <a:off x="-368" y="3153"/>
                <a:ext cx="47" cy="82"/>
              </a:xfrm>
              <a:custGeom>
                <a:avLst/>
                <a:gdLst>
                  <a:gd name="T0" fmla="*/ 1 w 20"/>
                  <a:gd name="T1" fmla="*/ 34 h 35"/>
                  <a:gd name="T2" fmla="*/ 0 w 20"/>
                  <a:gd name="T3" fmla="*/ 35 h 35"/>
                  <a:gd name="T4" fmla="*/ 0 w 20"/>
                  <a:gd name="T5" fmla="*/ 35 h 35"/>
                  <a:gd name="T6" fmla="*/ 1 w 20"/>
                  <a:gd name="T7" fmla="*/ 34 h 35"/>
                  <a:gd name="T8" fmla="*/ 1 w 20"/>
                  <a:gd name="T9" fmla="*/ 34 h 35"/>
                  <a:gd name="T10" fmla="*/ 1 w 20"/>
                  <a:gd name="T11" fmla="*/ 33 h 35"/>
                  <a:gd name="T12" fmla="*/ 1 w 20"/>
                  <a:gd name="T13" fmla="*/ 34 h 35"/>
                  <a:gd name="T14" fmla="*/ 1 w 20"/>
                  <a:gd name="T15" fmla="*/ 34 h 35"/>
                  <a:gd name="T16" fmla="*/ 1 w 20"/>
                  <a:gd name="T17" fmla="*/ 33 h 35"/>
                  <a:gd name="T18" fmla="*/ 1 w 20"/>
                  <a:gd name="T19" fmla="*/ 33 h 35"/>
                  <a:gd name="T20" fmla="*/ 2 w 20"/>
                  <a:gd name="T21" fmla="*/ 31 h 35"/>
                  <a:gd name="T22" fmla="*/ 2 w 20"/>
                  <a:gd name="T23" fmla="*/ 32 h 35"/>
                  <a:gd name="T24" fmla="*/ 2 w 20"/>
                  <a:gd name="T25" fmla="*/ 32 h 35"/>
                  <a:gd name="T26" fmla="*/ 2 w 20"/>
                  <a:gd name="T27" fmla="*/ 31 h 35"/>
                  <a:gd name="T28" fmla="*/ 2 w 20"/>
                  <a:gd name="T29" fmla="*/ 31 h 35"/>
                  <a:gd name="T30" fmla="*/ 4 w 20"/>
                  <a:gd name="T31" fmla="*/ 29 h 35"/>
                  <a:gd name="T32" fmla="*/ 3 w 20"/>
                  <a:gd name="T33" fmla="*/ 30 h 35"/>
                  <a:gd name="T34" fmla="*/ 3 w 20"/>
                  <a:gd name="T35" fmla="*/ 30 h 35"/>
                  <a:gd name="T36" fmla="*/ 4 w 20"/>
                  <a:gd name="T37" fmla="*/ 29 h 35"/>
                  <a:gd name="T38" fmla="*/ 4 w 20"/>
                  <a:gd name="T39" fmla="*/ 29 h 35"/>
                  <a:gd name="T40" fmla="*/ 5 w 20"/>
                  <a:gd name="T41" fmla="*/ 27 h 35"/>
                  <a:gd name="T42" fmla="*/ 4 w 20"/>
                  <a:gd name="T43" fmla="*/ 28 h 35"/>
                  <a:gd name="T44" fmla="*/ 4 w 20"/>
                  <a:gd name="T45" fmla="*/ 28 h 35"/>
                  <a:gd name="T46" fmla="*/ 5 w 20"/>
                  <a:gd name="T47" fmla="*/ 27 h 35"/>
                  <a:gd name="T48" fmla="*/ 5 w 20"/>
                  <a:gd name="T49" fmla="*/ 27 h 35"/>
                  <a:gd name="T50" fmla="*/ 6 w 20"/>
                  <a:gd name="T51" fmla="*/ 25 h 35"/>
                  <a:gd name="T52" fmla="*/ 5 w 20"/>
                  <a:gd name="T53" fmla="*/ 26 h 35"/>
                  <a:gd name="T54" fmla="*/ 5 w 20"/>
                  <a:gd name="T55" fmla="*/ 26 h 35"/>
                  <a:gd name="T56" fmla="*/ 6 w 20"/>
                  <a:gd name="T57" fmla="*/ 25 h 35"/>
                  <a:gd name="T58" fmla="*/ 6 w 20"/>
                  <a:gd name="T59" fmla="*/ 25 h 35"/>
                  <a:gd name="T60" fmla="*/ 12 w 20"/>
                  <a:gd name="T61" fmla="*/ 15 h 35"/>
                  <a:gd name="T62" fmla="*/ 7 w 20"/>
                  <a:gd name="T63" fmla="*/ 24 h 35"/>
                  <a:gd name="T64" fmla="*/ 7 w 20"/>
                  <a:gd name="T65" fmla="*/ 24 h 35"/>
                  <a:gd name="T66" fmla="*/ 9 w 20"/>
                  <a:gd name="T67" fmla="*/ 20 h 35"/>
                  <a:gd name="T68" fmla="*/ 12 w 20"/>
                  <a:gd name="T69" fmla="*/ 15 h 35"/>
                  <a:gd name="T70" fmla="*/ 12 w 20"/>
                  <a:gd name="T71" fmla="*/ 15 h 35"/>
                  <a:gd name="T72" fmla="*/ 16 w 20"/>
                  <a:gd name="T73" fmla="*/ 7 h 35"/>
                  <a:gd name="T74" fmla="*/ 15 w 20"/>
                  <a:gd name="T75" fmla="*/ 9 h 35"/>
                  <a:gd name="T76" fmla="*/ 14 w 20"/>
                  <a:gd name="T77" fmla="*/ 11 h 35"/>
                  <a:gd name="T78" fmla="*/ 14 w 20"/>
                  <a:gd name="T79" fmla="*/ 11 h 35"/>
                  <a:gd name="T80" fmla="*/ 16 w 20"/>
                  <a:gd name="T81" fmla="*/ 7 h 35"/>
                  <a:gd name="T82" fmla="*/ 16 w 20"/>
                  <a:gd name="T83" fmla="*/ 7 h 35"/>
                  <a:gd name="T84" fmla="*/ 20 w 20"/>
                  <a:gd name="T85" fmla="*/ 0 h 35"/>
                  <a:gd name="T86" fmla="*/ 19 w 20"/>
                  <a:gd name="T87" fmla="*/ 3 h 35"/>
                  <a:gd name="T88" fmla="*/ 19 w 20"/>
                  <a:gd name="T89" fmla="*/ 3 h 35"/>
                  <a:gd name="T90" fmla="*/ 20 w 20"/>
                  <a:gd name="T9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" h="35">
                    <a:moveTo>
                      <a:pt x="1" y="34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moveTo>
                      <a:pt x="1" y="33"/>
                    </a:moveTo>
                    <a:cubicBezTo>
                      <a:pt x="1" y="33"/>
                      <a:pt x="1" y="33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3"/>
                      <a:pt x="1" y="33"/>
                      <a:pt x="1" y="33"/>
                    </a:cubicBezTo>
                    <a:moveTo>
                      <a:pt x="2" y="31"/>
                    </a:moveTo>
                    <a:cubicBezTo>
                      <a:pt x="2" y="31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1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moveTo>
                      <a:pt x="4" y="29"/>
                    </a:move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moveTo>
                      <a:pt x="5" y="27"/>
                    </a:move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12" y="15"/>
                    </a:moveTo>
                    <a:cubicBezTo>
                      <a:pt x="10" y="18"/>
                      <a:pt x="8" y="21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2"/>
                      <a:pt x="8" y="21"/>
                      <a:pt x="9" y="20"/>
                    </a:cubicBezTo>
                    <a:cubicBezTo>
                      <a:pt x="10" y="18"/>
                      <a:pt x="11" y="17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moveTo>
                      <a:pt x="16" y="7"/>
                    </a:moveTo>
                    <a:cubicBezTo>
                      <a:pt x="16" y="8"/>
                      <a:pt x="16" y="8"/>
                      <a:pt x="15" y="9"/>
                    </a:cubicBezTo>
                    <a:cubicBezTo>
                      <a:pt x="15" y="10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15" y="9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moveTo>
                      <a:pt x="20" y="0"/>
                    </a:moveTo>
                    <a:cubicBezTo>
                      <a:pt x="20" y="1"/>
                      <a:pt x="19" y="2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2"/>
                      <a:pt x="20" y="1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1" name="Freeform 9617"/>
              <p:cNvSpPr>
                <a:spLocks noEditPoints="1"/>
              </p:cNvSpPr>
              <p:nvPr/>
            </p:nvSpPr>
            <p:spPr bwMode="auto">
              <a:xfrm>
                <a:off x="-366" y="3228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2" name="Freeform 9618"/>
              <p:cNvSpPr>
                <a:spLocks noEditPoints="1"/>
              </p:cNvSpPr>
              <p:nvPr/>
            </p:nvSpPr>
            <p:spPr bwMode="auto">
              <a:xfrm>
                <a:off x="-378" y="3235"/>
                <a:ext cx="10" cy="15"/>
              </a:xfrm>
              <a:custGeom>
                <a:avLst/>
                <a:gdLst>
                  <a:gd name="T0" fmla="*/ 2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2 w 4"/>
                  <a:gd name="T7" fmla="*/ 4 h 6"/>
                  <a:gd name="T8" fmla="*/ 2 w 4"/>
                  <a:gd name="T9" fmla="*/ 4 h 6"/>
                  <a:gd name="T10" fmla="*/ 3 w 4"/>
                  <a:gd name="T11" fmla="*/ 1 h 6"/>
                  <a:gd name="T12" fmla="*/ 3 w 4"/>
                  <a:gd name="T13" fmla="*/ 2 h 6"/>
                  <a:gd name="T14" fmla="*/ 3 w 4"/>
                  <a:gd name="T15" fmla="*/ 2 h 6"/>
                  <a:gd name="T16" fmla="*/ 3 w 4"/>
                  <a:gd name="T17" fmla="*/ 1 h 6"/>
                  <a:gd name="T18" fmla="*/ 3 w 4"/>
                  <a:gd name="T19" fmla="*/ 1 h 6"/>
                  <a:gd name="T20" fmla="*/ 4 w 4"/>
                  <a:gd name="T21" fmla="*/ 0 h 6"/>
                  <a:gd name="T22" fmla="*/ 3 w 4"/>
                  <a:gd name="T23" fmla="*/ 1 h 6"/>
                  <a:gd name="T24" fmla="*/ 4 w 4"/>
                  <a:gd name="T25" fmla="*/ 1 h 6"/>
                  <a:gd name="T26" fmla="*/ 4 w 4"/>
                  <a:gd name="T27" fmla="*/ 0 h 6"/>
                  <a:gd name="T28" fmla="*/ 4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5"/>
                      <a:pt x="1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3" name="Freeform 9619"/>
              <p:cNvSpPr>
                <a:spLocks noEditPoints="1"/>
              </p:cNvSpPr>
              <p:nvPr/>
            </p:nvSpPr>
            <p:spPr bwMode="auto">
              <a:xfrm>
                <a:off x="-380" y="3240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1 w 4"/>
                  <a:gd name="T7" fmla="*/ 4 h 6"/>
                  <a:gd name="T8" fmla="*/ 1 w 4"/>
                  <a:gd name="T9" fmla="*/ 4 h 6"/>
                  <a:gd name="T10" fmla="*/ 4 w 4"/>
                  <a:gd name="T11" fmla="*/ 0 h 6"/>
                  <a:gd name="T12" fmla="*/ 3 w 4"/>
                  <a:gd name="T13" fmla="*/ 2 h 6"/>
                  <a:gd name="T14" fmla="*/ 3 w 4"/>
                  <a:gd name="T15" fmla="*/ 2 h 6"/>
                  <a:gd name="T16" fmla="*/ 4 w 4"/>
                  <a:gd name="T17" fmla="*/ 0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4" name="Freeform 9620"/>
              <p:cNvSpPr/>
              <p:nvPr/>
            </p:nvSpPr>
            <p:spPr bwMode="auto">
              <a:xfrm>
                <a:off x="-389" y="3257"/>
                <a:ext cx="9" cy="11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5 h 5"/>
                  <a:gd name="T4" fmla="*/ 3 w 4"/>
                  <a:gd name="T5" fmla="*/ 0 h 5"/>
                  <a:gd name="T6" fmla="*/ 4 w 4"/>
                  <a:gd name="T7" fmla="*/ 0 h 5"/>
                  <a:gd name="T8" fmla="*/ 4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1" y="4"/>
                      <a:pt x="2" y="2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5" name="Oval 9621"/>
              <p:cNvSpPr>
                <a:spLocks noChangeArrowheads="1"/>
              </p:cNvSpPr>
              <p:nvPr/>
            </p:nvSpPr>
            <p:spPr bwMode="auto">
              <a:xfrm>
                <a:off x="-380" y="325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6" name="Freeform 9622"/>
              <p:cNvSpPr>
                <a:spLocks noEditPoints="1"/>
              </p:cNvSpPr>
              <p:nvPr/>
            </p:nvSpPr>
            <p:spPr bwMode="auto">
              <a:xfrm>
                <a:off x="-380" y="3160"/>
                <a:ext cx="57" cy="97"/>
              </a:xfrm>
              <a:custGeom>
                <a:avLst/>
                <a:gdLst>
                  <a:gd name="T0" fmla="*/ 0 w 24"/>
                  <a:gd name="T1" fmla="*/ 40 h 41"/>
                  <a:gd name="T2" fmla="*/ 0 w 24"/>
                  <a:gd name="T3" fmla="*/ 41 h 41"/>
                  <a:gd name="T4" fmla="*/ 0 w 24"/>
                  <a:gd name="T5" fmla="*/ 41 h 41"/>
                  <a:gd name="T6" fmla="*/ 0 w 24"/>
                  <a:gd name="T7" fmla="*/ 40 h 41"/>
                  <a:gd name="T8" fmla="*/ 0 w 24"/>
                  <a:gd name="T9" fmla="*/ 40 h 41"/>
                  <a:gd name="T10" fmla="*/ 4 w 24"/>
                  <a:gd name="T11" fmla="*/ 33 h 41"/>
                  <a:gd name="T12" fmla="*/ 4 w 24"/>
                  <a:gd name="T13" fmla="*/ 33 h 41"/>
                  <a:gd name="T14" fmla="*/ 4 w 24"/>
                  <a:gd name="T15" fmla="*/ 33 h 41"/>
                  <a:gd name="T16" fmla="*/ 5 w 24"/>
                  <a:gd name="T17" fmla="*/ 33 h 41"/>
                  <a:gd name="T18" fmla="*/ 4 w 24"/>
                  <a:gd name="T19" fmla="*/ 33 h 41"/>
                  <a:gd name="T20" fmla="*/ 5 w 24"/>
                  <a:gd name="T21" fmla="*/ 32 h 41"/>
                  <a:gd name="T22" fmla="*/ 5 w 24"/>
                  <a:gd name="T23" fmla="*/ 32 h 41"/>
                  <a:gd name="T24" fmla="*/ 5 w 24"/>
                  <a:gd name="T25" fmla="*/ 32 h 41"/>
                  <a:gd name="T26" fmla="*/ 5 w 24"/>
                  <a:gd name="T27" fmla="*/ 32 h 41"/>
                  <a:gd name="T28" fmla="*/ 5 w 24"/>
                  <a:gd name="T29" fmla="*/ 32 h 41"/>
                  <a:gd name="T30" fmla="*/ 8 w 24"/>
                  <a:gd name="T31" fmla="*/ 27 h 41"/>
                  <a:gd name="T32" fmla="*/ 7 w 24"/>
                  <a:gd name="T33" fmla="*/ 28 h 41"/>
                  <a:gd name="T34" fmla="*/ 7 w 24"/>
                  <a:gd name="T35" fmla="*/ 28 h 41"/>
                  <a:gd name="T36" fmla="*/ 8 w 24"/>
                  <a:gd name="T37" fmla="*/ 27 h 41"/>
                  <a:gd name="T38" fmla="*/ 8 w 24"/>
                  <a:gd name="T39" fmla="*/ 27 h 41"/>
                  <a:gd name="T40" fmla="*/ 9 w 24"/>
                  <a:gd name="T41" fmla="*/ 25 h 41"/>
                  <a:gd name="T42" fmla="*/ 9 w 24"/>
                  <a:gd name="T43" fmla="*/ 26 h 41"/>
                  <a:gd name="T44" fmla="*/ 9 w 24"/>
                  <a:gd name="T45" fmla="*/ 26 h 41"/>
                  <a:gd name="T46" fmla="*/ 9 w 24"/>
                  <a:gd name="T47" fmla="*/ 25 h 41"/>
                  <a:gd name="T48" fmla="*/ 9 w 24"/>
                  <a:gd name="T49" fmla="*/ 25 h 41"/>
                  <a:gd name="T50" fmla="*/ 10 w 24"/>
                  <a:gd name="T51" fmla="*/ 23 h 41"/>
                  <a:gd name="T52" fmla="*/ 10 w 24"/>
                  <a:gd name="T53" fmla="*/ 24 h 41"/>
                  <a:gd name="T54" fmla="*/ 10 w 24"/>
                  <a:gd name="T55" fmla="*/ 24 h 41"/>
                  <a:gd name="T56" fmla="*/ 10 w 24"/>
                  <a:gd name="T57" fmla="*/ 23 h 41"/>
                  <a:gd name="T58" fmla="*/ 10 w 24"/>
                  <a:gd name="T59" fmla="*/ 23 h 41"/>
                  <a:gd name="T60" fmla="*/ 12 w 24"/>
                  <a:gd name="T61" fmla="*/ 21 h 41"/>
                  <a:gd name="T62" fmla="*/ 11 w 24"/>
                  <a:gd name="T63" fmla="*/ 22 h 41"/>
                  <a:gd name="T64" fmla="*/ 11 w 24"/>
                  <a:gd name="T65" fmla="*/ 22 h 41"/>
                  <a:gd name="T66" fmla="*/ 12 w 24"/>
                  <a:gd name="T67" fmla="*/ 21 h 41"/>
                  <a:gd name="T68" fmla="*/ 12 w 24"/>
                  <a:gd name="T69" fmla="*/ 21 h 41"/>
                  <a:gd name="T70" fmla="*/ 19 w 24"/>
                  <a:gd name="T71" fmla="*/ 8 h 41"/>
                  <a:gd name="T72" fmla="*/ 17 w 24"/>
                  <a:gd name="T73" fmla="*/ 12 h 41"/>
                  <a:gd name="T74" fmla="*/ 17 w 24"/>
                  <a:gd name="T75" fmla="*/ 12 h 41"/>
                  <a:gd name="T76" fmla="*/ 19 w 24"/>
                  <a:gd name="T77" fmla="*/ 8 h 41"/>
                  <a:gd name="T78" fmla="*/ 19 w 24"/>
                  <a:gd name="T79" fmla="*/ 8 h 41"/>
                  <a:gd name="T80" fmla="*/ 24 w 24"/>
                  <a:gd name="T81" fmla="*/ 0 h 41"/>
                  <a:gd name="T82" fmla="*/ 21 w 24"/>
                  <a:gd name="T83" fmla="*/ 4 h 41"/>
                  <a:gd name="T84" fmla="*/ 21 w 24"/>
                  <a:gd name="T85" fmla="*/ 4 h 41"/>
                  <a:gd name="T86" fmla="*/ 24 w 24"/>
                  <a:gd name="T87" fmla="*/ 0 h 41"/>
                  <a:gd name="T88" fmla="*/ 24 w 24"/>
                  <a:gd name="T8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" h="41">
                    <a:moveTo>
                      <a:pt x="0" y="40"/>
                    </a:moveTo>
                    <a:cubicBezTo>
                      <a:pt x="0" y="40"/>
                      <a:pt x="0" y="40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4" y="33"/>
                    </a:move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4" y="33"/>
                      <a:pt x="4" y="33"/>
                    </a:cubicBezTo>
                    <a:moveTo>
                      <a:pt x="5" y="32"/>
                    </a:move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moveTo>
                      <a:pt x="8" y="27"/>
                    </a:moveTo>
                    <a:cubicBezTo>
                      <a:pt x="8" y="27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moveTo>
                      <a:pt x="9" y="25"/>
                    </a:moveTo>
                    <a:cubicBezTo>
                      <a:pt x="9" y="25"/>
                      <a:pt x="9" y="25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moveTo>
                      <a:pt x="10" y="23"/>
                    </a:moveTo>
                    <a:cubicBezTo>
                      <a:pt x="10" y="23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moveTo>
                      <a:pt x="12" y="21"/>
                    </a:moveTo>
                    <a:cubicBezTo>
                      <a:pt x="11" y="21"/>
                      <a:pt x="11" y="21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9" y="8"/>
                    </a:moveTo>
                    <a:cubicBezTo>
                      <a:pt x="18" y="10"/>
                      <a:pt x="17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8" y="10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moveTo>
                      <a:pt x="24" y="0"/>
                    </a:moveTo>
                    <a:cubicBezTo>
                      <a:pt x="23" y="1"/>
                      <a:pt x="22" y="3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3"/>
                      <a:pt x="23" y="1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7" name="Freeform 9623"/>
              <p:cNvSpPr>
                <a:spLocks noEditPoints="1"/>
              </p:cNvSpPr>
              <p:nvPr/>
            </p:nvSpPr>
            <p:spPr bwMode="auto">
              <a:xfrm>
                <a:off x="-538" y="3337"/>
                <a:ext cx="108" cy="184"/>
              </a:xfrm>
              <a:custGeom>
                <a:avLst/>
                <a:gdLst>
                  <a:gd name="T0" fmla="*/ 0 w 46"/>
                  <a:gd name="T1" fmla="*/ 78 h 78"/>
                  <a:gd name="T2" fmla="*/ 0 w 46"/>
                  <a:gd name="T3" fmla="*/ 77 h 78"/>
                  <a:gd name="T4" fmla="*/ 7 w 46"/>
                  <a:gd name="T5" fmla="*/ 66 h 78"/>
                  <a:gd name="T6" fmla="*/ 11 w 46"/>
                  <a:gd name="T7" fmla="*/ 59 h 78"/>
                  <a:gd name="T8" fmla="*/ 16 w 46"/>
                  <a:gd name="T9" fmla="*/ 50 h 78"/>
                  <a:gd name="T10" fmla="*/ 15 w 46"/>
                  <a:gd name="T11" fmla="*/ 52 h 78"/>
                  <a:gd name="T12" fmla="*/ 16 w 46"/>
                  <a:gd name="T13" fmla="*/ 50 h 78"/>
                  <a:gd name="T14" fmla="*/ 17 w 46"/>
                  <a:gd name="T15" fmla="*/ 49 h 78"/>
                  <a:gd name="T16" fmla="*/ 18 w 46"/>
                  <a:gd name="T17" fmla="*/ 47 h 78"/>
                  <a:gd name="T18" fmla="*/ 21 w 46"/>
                  <a:gd name="T19" fmla="*/ 42 h 78"/>
                  <a:gd name="T20" fmla="*/ 20 w 46"/>
                  <a:gd name="T21" fmla="*/ 44 h 78"/>
                  <a:gd name="T22" fmla="*/ 21 w 46"/>
                  <a:gd name="T23" fmla="*/ 42 h 78"/>
                  <a:gd name="T24" fmla="*/ 21 w 46"/>
                  <a:gd name="T25" fmla="*/ 41 h 78"/>
                  <a:gd name="T26" fmla="*/ 24 w 46"/>
                  <a:gd name="T27" fmla="*/ 38 h 78"/>
                  <a:gd name="T28" fmla="*/ 26 w 46"/>
                  <a:gd name="T29" fmla="*/ 35 h 78"/>
                  <a:gd name="T30" fmla="*/ 24 w 46"/>
                  <a:gd name="T31" fmla="*/ 37 h 78"/>
                  <a:gd name="T32" fmla="*/ 26 w 46"/>
                  <a:gd name="T33" fmla="*/ 35 h 78"/>
                  <a:gd name="T34" fmla="*/ 28 w 46"/>
                  <a:gd name="T35" fmla="*/ 31 h 78"/>
                  <a:gd name="T36" fmla="*/ 28 w 46"/>
                  <a:gd name="T37" fmla="*/ 30 h 78"/>
                  <a:gd name="T38" fmla="*/ 32 w 46"/>
                  <a:gd name="T39" fmla="*/ 23 h 78"/>
                  <a:gd name="T40" fmla="*/ 29 w 46"/>
                  <a:gd name="T41" fmla="*/ 29 h 78"/>
                  <a:gd name="T42" fmla="*/ 33 w 46"/>
                  <a:gd name="T43" fmla="*/ 23 h 78"/>
                  <a:gd name="T44" fmla="*/ 34 w 46"/>
                  <a:gd name="T45" fmla="*/ 20 h 78"/>
                  <a:gd name="T46" fmla="*/ 33 w 46"/>
                  <a:gd name="T47" fmla="*/ 22 h 78"/>
                  <a:gd name="T48" fmla="*/ 33 w 46"/>
                  <a:gd name="T49" fmla="*/ 22 h 78"/>
                  <a:gd name="T50" fmla="*/ 35 w 46"/>
                  <a:gd name="T51" fmla="*/ 20 h 78"/>
                  <a:gd name="T52" fmla="*/ 37 w 46"/>
                  <a:gd name="T53" fmla="*/ 16 h 78"/>
                  <a:gd name="T54" fmla="*/ 36 w 46"/>
                  <a:gd name="T55" fmla="*/ 18 h 78"/>
                  <a:gd name="T56" fmla="*/ 37 w 46"/>
                  <a:gd name="T57" fmla="*/ 16 h 78"/>
                  <a:gd name="T58" fmla="*/ 37 w 46"/>
                  <a:gd name="T59" fmla="*/ 16 h 78"/>
                  <a:gd name="T60" fmla="*/ 37 w 46"/>
                  <a:gd name="T61" fmla="*/ 16 h 78"/>
                  <a:gd name="T62" fmla="*/ 38 w 46"/>
                  <a:gd name="T63" fmla="*/ 15 h 78"/>
                  <a:gd name="T64" fmla="*/ 37 w 46"/>
                  <a:gd name="T65" fmla="*/ 15 h 78"/>
                  <a:gd name="T66" fmla="*/ 38 w 46"/>
                  <a:gd name="T67" fmla="*/ 15 h 78"/>
                  <a:gd name="T68" fmla="*/ 38 w 46"/>
                  <a:gd name="T69" fmla="*/ 15 h 78"/>
                  <a:gd name="T70" fmla="*/ 40 w 46"/>
                  <a:gd name="T71" fmla="*/ 11 h 78"/>
                  <a:gd name="T72" fmla="*/ 40 w 46"/>
                  <a:gd name="T73" fmla="*/ 11 h 78"/>
                  <a:gd name="T74" fmla="*/ 40 w 46"/>
                  <a:gd name="T75" fmla="*/ 11 h 78"/>
                  <a:gd name="T76" fmla="*/ 40 w 46"/>
                  <a:gd name="T77" fmla="*/ 11 h 78"/>
                  <a:gd name="T78" fmla="*/ 40 w 46"/>
                  <a:gd name="T79" fmla="*/ 10 h 78"/>
                  <a:gd name="T80" fmla="*/ 42 w 46"/>
                  <a:gd name="T81" fmla="*/ 8 h 78"/>
                  <a:gd name="T82" fmla="*/ 43 w 46"/>
                  <a:gd name="T83" fmla="*/ 6 h 78"/>
                  <a:gd name="T84" fmla="*/ 43 w 46"/>
                  <a:gd name="T85" fmla="*/ 6 h 78"/>
                  <a:gd name="T86" fmla="*/ 43 w 46"/>
                  <a:gd name="T87" fmla="*/ 6 h 78"/>
                  <a:gd name="T88" fmla="*/ 43 w 46"/>
                  <a:gd name="T89" fmla="*/ 5 h 78"/>
                  <a:gd name="T90" fmla="*/ 43 w 46"/>
                  <a:gd name="T91" fmla="*/ 5 h 78"/>
                  <a:gd name="T92" fmla="*/ 44 w 46"/>
                  <a:gd name="T93" fmla="*/ 3 h 78"/>
                  <a:gd name="T94" fmla="*/ 44 w 46"/>
                  <a:gd name="T95" fmla="*/ 5 h 78"/>
                  <a:gd name="T96" fmla="*/ 44 w 46"/>
                  <a:gd name="T97" fmla="*/ 3 h 78"/>
                  <a:gd name="T98" fmla="*/ 45 w 46"/>
                  <a:gd name="T99" fmla="*/ 2 h 78"/>
                  <a:gd name="T100" fmla="*/ 45 w 46"/>
                  <a:gd name="T101" fmla="*/ 3 h 78"/>
                  <a:gd name="T102" fmla="*/ 45 w 46"/>
                  <a:gd name="T103" fmla="*/ 2 h 78"/>
                  <a:gd name="T104" fmla="*/ 46 w 46"/>
                  <a:gd name="T105" fmla="*/ 1 h 78"/>
                  <a:gd name="T106" fmla="*/ 46 w 46"/>
                  <a:gd name="T10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6" h="78">
                    <a:moveTo>
                      <a:pt x="0" y="77"/>
                    </a:moveTo>
                    <a:cubicBezTo>
                      <a:pt x="0" y="77"/>
                      <a:pt x="0" y="78"/>
                      <a:pt x="0" y="78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moveTo>
                      <a:pt x="11" y="59"/>
                    </a:moveTo>
                    <a:cubicBezTo>
                      <a:pt x="10" y="61"/>
                      <a:pt x="8" y="63"/>
                      <a:pt x="7" y="6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8" y="64"/>
                      <a:pt x="10" y="61"/>
                      <a:pt x="11" y="59"/>
                    </a:cubicBezTo>
                    <a:cubicBezTo>
                      <a:pt x="11" y="59"/>
                      <a:pt x="11" y="59"/>
                      <a:pt x="11" y="59"/>
                    </a:cubicBezTo>
                    <a:moveTo>
                      <a:pt x="16" y="50"/>
                    </a:moveTo>
                    <a:cubicBezTo>
                      <a:pt x="16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6" y="51"/>
                      <a:pt x="16" y="50"/>
                    </a:cubicBezTo>
                    <a:cubicBezTo>
                      <a:pt x="16" y="50"/>
                      <a:pt x="16" y="50"/>
                      <a:pt x="16" y="50"/>
                    </a:cubicBezTo>
                    <a:moveTo>
                      <a:pt x="18" y="47"/>
                    </a:moveTo>
                    <a:cubicBezTo>
                      <a:pt x="18" y="48"/>
                      <a:pt x="17" y="48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8"/>
                      <a:pt x="18" y="48"/>
                      <a:pt x="18" y="47"/>
                    </a:cubicBezTo>
                    <a:cubicBezTo>
                      <a:pt x="18" y="47"/>
                      <a:pt x="18" y="47"/>
                      <a:pt x="18" y="47"/>
                    </a:cubicBezTo>
                    <a:moveTo>
                      <a:pt x="21" y="42"/>
                    </a:moveTo>
                    <a:cubicBezTo>
                      <a:pt x="21" y="43"/>
                      <a:pt x="20" y="43"/>
                      <a:pt x="20" y="44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0" y="44"/>
                      <a:pt x="21" y="43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moveTo>
                      <a:pt x="24" y="38"/>
                    </a:moveTo>
                    <a:cubicBezTo>
                      <a:pt x="23" y="39"/>
                      <a:pt x="22" y="40"/>
                      <a:pt x="21" y="41"/>
                    </a:cubicBezTo>
                    <a:cubicBezTo>
                      <a:pt x="21" y="41"/>
                      <a:pt x="21" y="42"/>
                      <a:pt x="22" y="42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moveTo>
                      <a:pt x="26" y="35"/>
                    </a:moveTo>
                    <a:cubicBezTo>
                      <a:pt x="25" y="35"/>
                      <a:pt x="24" y="36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5" y="36"/>
                      <a:pt x="25" y="36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moveTo>
                      <a:pt x="28" y="30"/>
                    </a:moveTo>
                    <a:cubicBezTo>
                      <a:pt x="28" y="30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moveTo>
                      <a:pt x="32" y="23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31" y="25"/>
                      <a:pt x="30" y="27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30" y="27"/>
                      <a:pt x="31" y="25"/>
                      <a:pt x="33" y="23"/>
                    </a:cubicBezTo>
                    <a:cubicBezTo>
                      <a:pt x="33" y="23"/>
                      <a:pt x="33" y="23"/>
                      <a:pt x="32" y="23"/>
                    </a:cubicBezTo>
                    <a:moveTo>
                      <a:pt x="34" y="20"/>
                    </a:moveTo>
                    <a:cubicBezTo>
                      <a:pt x="34" y="20"/>
                      <a:pt x="34" y="21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1"/>
                      <a:pt x="34" y="21"/>
                      <a:pt x="35" y="20"/>
                    </a:cubicBezTo>
                    <a:cubicBezTo>
                      <a:pt x="34" y="20"/>
                      <a:pt x="34" y="20"/>
                      <a:pt x="34" y="20"/>
                    </a:cubicBezTo>
                    <a:moveTo>
                      <a:pt x="37" y="16"/>
                    </a:moveTo>
                    <a:cubicBezTo>
                      <a:pt x="36" y="17"/>
                      <a:pt x="36" y="17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7"/>
                      <a:pt x="36" y="17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moveTo>
                      <a:pt x="37" y="16"/>
                    </a:move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moveTo>
                      <a:pt x="38" y="15"/>
                    </a:move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moveTo>
                      <a:pt x="40" y="11"/>
                    </a:moveTo>
                    <a:cubicBezTo>
                      <a:pt x="39" y="12"/>
                      <a:pt x="38" y="13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4"/>
                      <a:pt x="39" y="12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moveTo>
                      <a:pt x="40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moveTo>
                      <a:pt x="42" y="8"/>
                    </a:moveTo>
                    <a:cubicBezTo>
                      <a:pt x="41" y="8"/>
                      <a:pt x="41" y="9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9"/>
                      <a:pt x="41" y="9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moveTo>
                      <a:pt x="43" y="6"/>
                    </a:move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moveTo>
                      <a:pt x="43" y="5"/>
                    </a:move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moveTo>
                      <a:pt x="44" y="3"/>
                    </a:moveTo>
                    <a:cubicBezTo>
                      <a:pt x="44" y="4"/>
                      <a:pt x="44" y="4"/>
                      <a:pt x="43" y="5"/>
                    </a:cubicBezTo>
                    <a:cubicBezTo>
                      <a:pt x="43" y="5"/>
                      <a:pt x="44" y="5"/>
                      <a:pt x="44" y="5"/>
                    </a:cubicBezTo>
                    <a:cubicBezTo>
                      <a:pt x="44" y="5"/>
                      <a:pt x="44" y="4"/>
                      <a:pt x="44" y="4"/>
                    </a:cubicBezTo>
                    <a:cubicBezTo>
                      <a:pt x="44" y="4"/>
                      <a:pt x="44" y="4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moveTo>
                      <a:pt x="45" y="2"/>
                    </a:moveTo>
                    <a:cubicBezTo>
                      <a:pt x="45" y="2"/>
                      <a:pt x="45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5" y="3"/>
                      <a:pt x="45" y="2"/>
                      <a:pt x="45" y="2"/>
                    </a:cubicBezTo>
                    <a:cubicBezTo>
                      <a:pt x="45" y="2"/>
                      <a:pt x="45" y="2"/>
                      <a:pt x="45" y="2"/>
                    </a:cubicBezTo>
                    <a:moveTo>
                      <a:pt x="46" y="0"/>
                    </a:moveTo>
                    <a:cubicBezTo>
                      <a:pt x="46" y="0"/>
                      <a:pt x="46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6" y="1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8" name="Freeform 9624"/>
              <p:cNvSpPr>
                <a:spLocks noEditPoints="1"/>
              </p:cNvSpPr>
              <p:nvPr/>
            </p:nvSpPr>
            <p:spPr bwMode="auto">
              <a:xfrm>
                <a:off x="-472" y="3389"/>
                <a:ext cx="12" cy="19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8 h 8"/>
                  <a:gd name="T4" fmla="*/ 0 w 5"/>
                  <a:gd name="T5" fmla="*/ 8 h 8"/>
                  <a:gd name="T6" fmla="*/ 1 w 5"/>
                  <a:gd name="T7" fmla="*/ 7 h 8"/>
                  <a:gd name="T8" fmla="*/ 1 w 5"/>
                  <a:gd name="T9" fmla="*/ 7 h 8"/>
                  <a:gd name="T10" fmla="*/ 5 w 5"/>
                  <a:gd name="T11" fmla="*/ 0 h 8"/>
                  <a:gd name="T12" fmla="*/ 4 w 5"/>
                  <a:gd name="T13" fmla="*/ 1 h 8"/>
                  <a:gd name="T14" fmla="*/ 5 w 5"/>
                  <a:gd name="T15" fmla="*/ 1 h 8"/>
                  <a:gd name="T16" fmla="*/ 5 w 5"/>
                  <a:gd name="T17" fmla="*/ 0 h 8"/>
                  <a:gd name="T18" fmla="*/ 5 w 5"/>
                  <a:gd name="T19" fmla="*/ 0 h 8"/>
                  <a:gd name="T20" fmla="*/ 5 w 5"/>
                  <a:gd name="T21" fmla="*/ 0 h 8"/>
                  <a:gd name="T22" fmla="*/ 5 w 5"/>
                  <a:gd name="T23" fmla="*/ 0 h 8"/>
                  <a:gd name="T24" fmla="*/ 5 w 5"/>
                  <a:gd name="T25" fmla="*/ 0 h 8"/>
                  <a:gd name="T26" fmla="*/ 5 w 5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7"/>
                      <a:pt x="1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5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9" name="Freeform 9625"/>
              <p:cNvSpPr>
                <a:spLocks noEditPoints="1"/>
              </p:cNvSpPr>
              <p:nvPr/>
            </p:nvSpPr>
            <p:spPr bwMode="auto">
              <a:xfrm>
                <a:off x="-451" y="3361"/>
                <a:ext cx="7" cy="14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6 h 6"/>
                  <a:gd name="T8" fmla="*/ 0 w 3"/>
                  <a:gd name="T9" fmla="*/ 6 h 6"/>
                  <a:gd name="T10" fmla="*/ 0 w 3"/>
                  <a:gd name="T11" fmla="*/ 5 h 6"/>
                  <a:gd name="T12" fmla="*/ 0 w 3"/>
                  <a:gd name="T13" fmla="*/ 6 h 6"/>
                  <a:gd name="T14" fmla="*/ 0 w 3"/>
                  <a:gd name="T15" fmla="*/ 6 h 6"/>
                  <a:gd name="T16" fmla="*/ 0 w 3"/>
                  <a:gd name="T17" fmla="*/ 5 h 6"/>
                  <a:gd name="T18" fmla="*/ 0 w 3"/>
                  <a:gd name="T19" fmla="*/ 5 h 6"/>
                  <a:gd name="T20" fmla="*/ 1 w 3"/>
                  <a:gd name="T21" fmla="*/ 5 h 6"/>
                  <a:gd name="T22" fmla="*/ 1 w 3"/>
                  <a:gd name="T23" fmla="*/ 5 h 6"/>
                  <a:gd name="T24" fmla="*/ 1 w 3"/>
                  <a:gd name="T25" fmla="*/ 5 h 6"/>
                  <a:gd name="T26" fmla="*/ 1 w 3"/>
                  <a:gd name="T27" fmla="*/ 5 h 6"/>
                  <a:gd name="T28" fmla="*/ 1 w 3"/>
                  <a:gd name="T29" fmla="*/ 5 h 6"/>
                  <a:gd name="T30" fmla="*/ 3 w 3"/>
                  <a:gd name="T31" fmla="*/ 1 h 6"/>
                  <a:gd name="T32" fmla="*/ 3 w 3"/>
                  <a:gd name="T33" fmla="*/ 1 h 6"/>
                  <a:gd name="T34" fmla="*/ 3 w 3"/>
                  <a:gd name="T35" fmla="*/ 1 h 6"/>
                  <a:gd name="T36" fmla="*/ 3 w 3"/>
                  <a:gd name="T37" fmla="*/ 1 h 6"/>
                  <a:gd name="T38" fmla="*/ 3 w 3"/>
                  <a:gd name="T39" fmla="*/ 1 h 6"/>
                  <a:gd name="T40" fmla="*/ 3 w 3"/>
                  <a:gd name="T41" fmla="*/ 1 h 6"/>
                  <a:gd name="T42" fmla="*/ 3 w 3"/>
                  <a:gd name="T43" fmla="*/ 0 h 6"/>
                  <a:gd name="T44" fmla="*/ 3 w 3"/>
                  <a:gd name="T45" fmla="*/ 1 h 6"/>
                  <a:gd name="T46" fmla="*/ 3 w 3"/>
                  <a:gd name="T47" fmla="*/ 1 h 6"/>
                  <a:gd name="T48" fmla="*/ 3 w 3"/>
                  <a:gd name="T49" fmla="*/ 0 h 6"/>
                  <a:gd name="T50" fmla="*/ 3 w 3"/>
                  <a:gd name="T5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0" name="Freeform 9626"/>
              <p:cNvSpPr/>
              <p:nvPr/>
            </p:nvSpPr>
            <p:spPr bwMode="auto">
              <a:xfrm>
                <a:off x="-432" y="333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1" name="Freeform 9627"/>
              <p:cNvSpPr/>
              <p:nvPr/>
            </p:nvSpPr>
            <p:spPr bwMode="auto">
              <a:xfrm>
                <a:off x="-434" y="334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2" name="Freeform 9628"/>
              <p:cNvSpPr/>
              <p:nvPr/>
            </p:nvSpPr>
            <p:spPr bwMode="auto">
              <a:xfrm>
                <a:off x="-430" y="333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3" name="Freeform 9629"/>
              <p:cNvSpPr>
                <a:spLocks noEditPoints="1"/>
              </p:cNvSpPr>
              <p:nvPr/>
            </p:nvSpPr>
            <p:spPr bwMode="auto">
              <a:xfrm>
                <a:off x="-538" y="3349"/>
                <a:ext cx="104" cy="170"/>
              </a:xfrm>
              <a:custGeom>
                <a:avLst/>
                <a:gdLst>
                  <a:gd name="T0" fmla="*/ 7 w 44"/>
                  <a:gd name="T1" fmla="*/ 61 h 72"/>
                  <a:gd name="T2" fmla="*/ 0 w 44"/>
                  <a:gd name="T3" fmla="*/ 72 h 72"/>
                  <a:gd name="T4" fmla="*/ 0 w 44"/>
                  <a:gd name="T5" fmla="*/ 72 h 72"/>
                  <a:gd name="T6" fmla="*/ 0 w 44"/>
                  <a:gd name="T7" fmla="*/ 72 h 72"/>
                  <a:gd name="T8" fmla="*/ 7 w 44"/>
                  <a:gd name="T9" fmla="*/ 61 h 72"/>
                  <a:gd name="T10" fmla="*/ 7 w 44"/>
                  <a:gd name="T11" fmla="*/ 61 h 72"/>
                  <a:gd name="T12" fmla="*/ 15 w 44"/>
                  <a:gd name="T13" fmla="*/ 47 h 72"/>
                  <a:gd name="T14" fmla="*/ 11 w 44"/>
                  <a:gd name="T15" fmla="*/ 54 h 72"/>
                  <a:gd name="T16" fmla="*/ 11 w 44"/>
                  <a:gd name="T17" fmla="*/ 54 h 72"/>
                  <a:gd name="T18" fmla="*/ 15 w 44"/>
                  <a:gd name="T19" fmla="*/ 47 h 72"/>
                  <a:gd name="T20" fmla="*/ 15 w 44"/>
                  <a:gd name="T21" fmla="*/ 47 h 72"/>
                  <a:gd name="T22" fmla="*/ 17 w 44"/>
                  <a:gd name="T23" fmla="*/ 44 h 72"/>
                  <a:gd name="T24" fmla="*/ 16 w 44"/>
                  <a:gd name="T25" fmla="*/ 45 h 72"/>
                  <a:gd name="T26" fmla="*/ 16 w 44"/>
                  <a:gd name="T27" fmla="*/ 45 h 72"/>
                  <a:gd name="T28" fmla="*/ 17 w 44"/>
                  <a:gd name="T29" fmla="*/ 44 h 72"/>
                  <a:gd name="T30" fmla="*/ 17 w 44"/>
                  <a:gd name="T31" fmla="*/ 44 h 72"/>
                  <a:gd name="T32" fmla="*/ 20 w 44"/>
                  <a:gd name="T33" fmla="*/ 39 h 72"/>
                  <a:gd name="T34" fmla="*/ 18 w 44"/>
                  <a:gd name="T35" fmla="*/ 42 h 72"/>
                  <a:gd name="T36" fmla="*/ 18 w 44"/>
                  <a:gd name="T37" fmla="*/ 42 h 72"/>
                  <a:gd name="T38" fmla="*/ 20 w 44"/>
                  <a:gd name="T39" fmla="*/ 39 h 72"/>
                  <a:gd name="T40" fmla="*/ 20 w 44"/>
                  <a:gd name="T41" fmla="*/ 39 h 72"/>
                  <a:gd name="T42" fmla="*/ 21 w 44"/>
                  <a:gd name="T43" fmla="*/ 36 h 72"/>
                  <a:gd name="T44" fmla="*/ 21 w 44"/>
                  <a:gd name="T45" fmla="*/ 37 h 72"/>
                  <a:gd name="T46" fmla="*/ 21 w 44"/>
                  <a:gd name="T47" fmla="*/ 37 h 72"/>
                  <a:gd name="T48" fmla="*/ 22 w 44"/>
                  <a:gd name="T49" fmla="*/ 37 h 72"/>
                  <a:gd name="T50" fmla="*/ 21 w 44"/>
                  <a:gd name="T51" fmla="*/ 36 h 72"/>
                  <a:gd name="T52" fmla="*/ 24 w 44"/>
                  <a:gd name="T53" fmla="*/ 32 h 72"/>
                  <a:gd name="T54" fmla="*/ 24 w 44"/>
                  <a:gd name="T55" fmla="*/ 33 h 72"/>
                  <a:gd name="T56" fmla="*/ 24 w 44"/>
                  <a:gd name="T57" fmla="*/ 33 h 72"/>
                  <a:gd name="T58" fmla="*/ 24 w 44"/>
                  <a:gd name="T59" fmla="*/ 32 h 72"/>
                  <a:gd name="T60" fmla="*/ 24 w 44"/>
                  <a:gd name="T61" fmla="*/ 32 h 72"/>
                  <a:gd name="T62" fmla="*/ 28 w 44"/>
                  <a:gd name="T63" fmla="*/ 26 h 72"/>
                  <a:gd name="T64" fmla="*/ 26 w 44"/>
                  <a:gd name="T65" fmla="*/ 30 h 72"/>
                  <a:gd name="T66" fmla="*/ 26 w 44"/>
                  <a:gd name="T67" fmla="*/ 30 h 72"/>
                  <a:gd name="T68" fmla="*/ 28 w 44"/>
                  <a:gd name="T69" fmla="*/ 26 h 72"/>
                  <a:gd name="T70" fmla="*/ 28 w 44"/>
                  <a:gd name="T71" fmla="*/ 26 h 72"/>
                  <a:gd name="T72" fmla="*/ 36 w 44"/>
                  <a:gd name="T73" fmla="*/ 13 h 72"/>
                  <a:gd name="T74" fmla="*/ 34 w 44"/>
                  <a:gd name="T75" fmla="*/ 15 h 72"/>
                  <a:gd name="T76" fmla="*/ 35 w 44"/>
                  <a:gd name="T77" fmla="*/ 15 h 72"/>
                  <a:gd name="T78" fmla="*/ 36 w 44"/>
                  <a:gd name="T79" fmla="*/ 13 h 72"/>
                  <a:gd name="T80" fmla="*/ 36 w 44"/>
                  <a:gd name="T81" fmla="*/ 13 h 72"/>
                  <a:gd name="T82" fmla="*/ 43 w 44"/>
                  <a:gd name="T83" fmla="*/ 1 h 72"/>
                  <a:gd name="T84" fmla="*/ 42 w 44"/>
                  <a:gd name="T85" fmla="*/ 3 h 72"/>
                  <a:gd name="T86" fmla="*/ 42 w 44"/>
                  <a:gd name="T87" fmla="*/ 3 h 72"/>
                  <a:gd name="T88" fmla="*/ 43 w 44"/>
                  <a:gd name="T89" fmla="*/ 1 h 72"/>
                  <a:gd name="T90" fmla="*/ 43 w 44"/>
                  <a:gd name="T91" fmla="*/ 1 h 72"/>
                  <a:gd name="T92" fmla="*/ 43 w 44"/>
                  <a:gd name="T93" fmla="*/ 0 h 72"/>
                  <a:gd name="T94" fmla="*/ 43 w 44"/>
                  <a:gd name="T95" fmla="*/ 1 h 72"/>
                  <a:gd name="T96" fmla="*/ 43 w 44"/>
                  <a:gd name="T97" fmla="*/ 1 h 72"/>
                  <a:gd name="T98" fmla="*/ 43 w 44"/>
                  <a:gd name="T99" fmla="*/ 0 h 72"/>
                  <a:gd name="T100" fmla="*/ 43 w 44"/>
                  <a:gd name="T101" fmla="*/ 0 h 72"/>
                  <a:gd name="T102" fmla="*/ 43 w 44"/>
                  <a:gd name="T103" fmla="*/ 0 h 72"/>
                  <a:gd name="T104" fmla="*/ 43 w 44"/>
                  <a:gd name="T105" fmla="*/ 0 h 72"/>
                  <a:gd name="T106" fmla="*/ 43 w 44"/>
                  <a:gd name="T107" fmla="*/ 0 h 72"/>
                  <a:gd name="T108" fmla="*/ 44 w 44"/>
                  <a:gd name="T109" fmla="*/ 0 h 72"/>
                  <a:gd name="T110" fmla="*/ 43 w 44"/>
                  <a:gd name="T1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4" h="72">
                    <a:moveTo>
                      <a:pt x="7" y="61"/>
                    </a:moveTo>
                    <a:cubicBezTo>
                      <a:pt x="5" y="65"/>
                      <a:pt x="2" y="69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2" y="68"/>
                      <a:pt x="5" y="64"/>
                      <a:pt x="7" y="61"/>
                    </a:cubicBezTo>
                    <a:cubicBezTo>
                      <a:pt x="7" y="61"/>
                      <a:pt x="7" y="61"/>
                      <a:pt x="7" y="61"/>
                    </a:cubicBezTo>
                    <a:moveTo>
                      <a:pt x="15" y="47"/>
                    </a:moveTo>
                    <a:cubicBezTo>
                      <a:pt x="14" y="49"/>
                      <a:pt x="12" y="52"/>
                      <a:pt x="11" y="54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2"/>
                      <a:pt x="14" y="50"/>
                      <a:pt x="15" y="47"/>
                    </a:cubicBezTo>
                    <a:cubicBezTo>
                      <a:pt x="15" y="47"/>
                      <a:pt x="15" y="47"/>
                      <a:pt x="15" y="47"/>
                    </a:cubicBezTo>
                    <a:moveTo>
                      <a:pt x="17" y="44"/>
                    </a:moveTo>
                    <a:cubicBezTo>
                      <a:pt x="17" y="44"/>
                      <a:pt x="16" y="45"/>
                      <a:pt x="16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6" y="45"/>
                      <a:pt x="17" y="45"/>
                      <a:pt x="17" y="44"/>
                    </a:cubicBezTo>
                    <a:cubicBezTo>
                      <a:pt x="17" y="44"/>
                      <a:pt x="17" y="44"/>
                      <a:pt x="17" y="44"/>
                    </a:cubicBezTo>
                    <a:moveTo>
                      <a:pt x="20" y="39"/>
                    </a:moveTo>
                    <a:cubicBezTo>
                      <a:pt x="19" y="40"/>
                      <a:pt x="19" y="41"/>
                      <a:pt x="1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9" y="41"/>
                      <a:pt x="19" y="40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moveTo>
                      <a:pt x="21" y="36"/>
                    </a:move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1" y="37"/>
                      <a:pt x="22" y="37"/>
                    </a:cubicBezTo>
                    <a:cubicBezTo>
                      <a:pt x="21" y="37"/>
                      <a:pt x="21" y="36"/>
                      <a:pt x="21" y="36"/>
                    </a:cubicBezTo>
                    <a:moveTo>
                      <a:pt x="24" y="32"/>
                    </a:moveTo>
                    <a:cubicBezTo>
                      <a:pt x="24" y="32"/>
                      <a:pt x="24" y="32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28" y="26"/>
                    </a:moveTo>
                    <a:cubicBezTo>
                      <a:pt x="27" y="27"/>
                      <a:pt x="26" y="28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29"/>
                      <a:pt x="27" y="27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moveTo>
                      <a:pt x="36" y="13"/>
                    </a:moveTo>
                    <a:cubicBezTo>
                      <a:pt x="35" y="13"/>
                      <a:pt x="35" y="14"/>
                      <a:pt x="34" y="15"/>
                    </a:cubicBezTo>
                    <a:cubicBezTo>
                      <a:pt x="34" y="15"/>
                      <a:pt x="34" y="15"/>
                      <a:pt x="35" y="15"/>
                    </a:cubicBezTo>
                    <a:cubicBezTo>
                      <a:pt x="35" y="14"/>
                      <a:pt x="35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moveTo>
                      <a:pt x="43" y="1"/>
                    </a:moveTo>
                    <a:cubicBezTo>
                      <a:pt x="42" y="2"/>
                      <a:pt x="42" y="2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2"/>
                      <a:pt x="42" y="2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moveTo>
                      <a:pt x="43" y="0"/>
                    </a:moveTo>
                    <a:cubicBezTo>
                      <a:pt x="43" y="0"/>
                      <a:pt x="43" y="1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moveTo>
                      <a:pt x="43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4" name="Freeform 9630"/>
              <p:cNvSpPr>
                <a:spLocks noEditPoints="1"/>
              </p:cNvSpPr>
              <p:nvPr/>
            </p:nvSpPr>
            <p:spPr bwMode="auto">
              <a:xfrm>
                <a:off x="-602" y="3420"/>
                <a:ext cx="123" cy="198"/>
              </a:xfrm>
              <a:custGeom>
                <a:avLst/>
                <a:gdLst>
                  <a:gd name="T0" fmla="*/ 0 w 52"/>
                  <a:gd name="T1" fmla="*/ 84 h 84"/>
                  <a:gd name="T2" fmla="*/ 0 w 52"/>
                  <a:gd name="T3" fmla="*/ 84 h 84"/>
                  <a:gd name="T4" fmla="*/ 1 w 52"/>
                  <a:gd name="T5" fmla="*/ 83 h 84"/>
                  <a:gd name="T6" fmla="*/ 0 w 52"/>
                  <a:gd name="T7" fmla="*/ 83 h 84"/>
                  <a:gd name="T8" fmla="*/ 1 w 52"/>
                  <a:gd name="T9" fmla="*/ 83 h 84"/>
                  <a:gd name="T10" fmla="*/ 1 w 52"/>
                  <a:gd name="T11" fmla="*/ 82 h 84"/>
                  <a:gd name="T12" fmla="*/ 2 w 52"/>
                  <a:gd name="T13" fmla="*/ 81 h 84"/>
                  <a:gd name="T14" fmla="*/ 3 w 52"/>
                  <a:gd name="T15" fmla="*/ 79 h 84"/>
                  <a:gd name="T16" fmla="*/ 3 w 52"/>
                  <a:gd name="T17" fmla="*/ 80 h 84"/>
                  <a:gd name="T18" fmla="*/ 3 w 52"/>
                  <a:gd name="T19" fmla="*/ 79 h 84"/>
                  <a:gd name="T20" fmla="*/ 6 w 52"/>
                  <a:gd name="T21" fmla="*/ 75 h 84"/>
                  <a:gd name="T22" fmla="*/ 4 w 52"/>
                  <a:gd name="T23" fmla="*/ 78 h 84"/>
                  <a:gd name="T24" fmla="*/ 6 w 52"/>
                  <a:gd name="T25" fmla="*/ 74 h 84"/>
                  <a:gd name="T26" fmla="*/ 9 w 52"/>
                  <a:gd name="T27" fmla="*/ 70 h 84"/>
                  <a:gd name="T28" fmla="*/ 10 w 52"/>
                  <a:gd name="T29" fmla="*/ 69 h 84"/>
                  <a:gd name="T30" fmla="*/ 10 w 52"/>
                  <a:gd name="T31" fmla="*/ 68 h 84"/>
                  <a:gd name="T32" fmla="*/ 10 w 52"/>
                  <a:gd name="T33" fmla="*/ 69 h 84"/>
                  <a:gd name="T34" fmla="*/ 10 w 52"/>
                  <a:gd name="T35" fmla="*/ 68 h 84"/>
                  <a:gd name="T36" fmla="*/ 13 w 52"/>
                  <a:gd name="T37" fmla="*/ 63 h 84"/>
                  <a:gd name="T38" fmla="*/ 14 w 52"/>
                  <a:gd name="T39" fmla="*/ 62 h 84"/>
                  <a:gd name="T40" fmla="*/ 17 w 52"/>
                  <a:gd name="T41" fmla="*/ 56 h 84"/>
                  <a:gd name="T42" fmla="*/ 16 w 52"/>
                  <a:gd name="T43" fmla="*/ 58 h 84"/>
                  <a:gd name="T44" fmla="*/ 17 w 52"/>
                  <a:gd name="T45" fmla="*/ 56 h 84"/>
                  <a:gd name="T46" fmla="*/ 18 w 52"/>
                  <a:gd name="T47" fmla="*/ 56 h 84"/>
                  <a:gd name="T48" fmla="*/ 19 w 52"/>
                  <a:gd name="T49" fmla="*/ 53 h 84"/>
                  <a:gd name="T50" fmla="*/ 26 w 52"/>
                  <a:gd name="T51" fmla="*/ 42 h 84"/>
                  <a:gd name="T52" fmla="*/ 25 w 52"/>
                  <a:gd name="T53" fmla="*/ 44 h 84"/>
                  <a:gd name="T54" fmla="*/ 26 w 52"/>
                  <a:gd name="T55" fmla="*/ 42 h 84"/>
                  <a:gd name="T56" fmla="*/ 33 w 52"/>
                  <a:gd name="T57" fmla="*/ 30 h 84"/>
                  <a:gd name="T58" fmla="*/ 38 w 52"/>
                  <a:gd name="T59" fmla="*/ 24 h 84"/>
                  <a:gd name="T60" fmla="*/ 43 w 52"/>
                  <a:gd name="T61" fmla="*/ 15 h 84"/>
                  <a:gd name="T62" fmla="*/ 42 w 52"/>
                  <a:gd name="T63" fmla="*/ 17 h 84"/>
                  <a:gd name="T64" fmla="*/ 43 w 52"/>
                  <a:gd name="T65" fmla="*/ 15 h 84"/>
                  <a:gd name="T66" fmla="*/ 43 w 52"/>
                  <a:gd name="T67" fmla="*/ 14 h 84"/>
                  <a:gd name="T68" fmla="*/ 45 w 52"/>
                  <a:gd name="T69" fmla="*/ 12 h 84"/>
                  <a:gd name="T70" fmla="*/ 48 w 52"/>
                  <a:gd name="T71" fmla="*/ 7 h 84"/>
                  <a:gd name="T72" fmla="*/ 47 w 52"/>
                  <a:gd name="T73" fmla="*/ 9 h 84"/>
                  <a:gd name="T74" fmla="*/ 48 w 52"/>
                  <a:gd name="T75" fmla="*/ 7 h 84"/>
                  <a:gd name="T76" fmla="*/ 48 w 52"/>
                  <a:gd name="T77" fmla="*/ 6 h 84"/>
                  <a:gd name="T78" fmla="*/ 51 w 52"/>
                  <a:gd name="T79" fmla="*/ 3 h 84"/>
                  <a:gd name="T80" fmla="*/ 52 w 52"/>
                  <a:gd name="T81" fmla="*/ 0 h 84"/>
                  <a:gd name="T82" fmla="*/ 51 w 52"/>
                  <a:gd name="T83" fmla="*/ 2 h 84"/>
                  <a:gd name="T84" fmla="*/ 52 w 52"/>
                  <a:gd name="T8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" h="84">
                    <a:moveTo>
                      <a:pt x="0" y="84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moveTo>
                      <a:pt x="1" y="83"/>
                    </a:moveTo>
                    <a:cubicBezTo>
                      <a:pt x="1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1" y="83"/>
                      <a:pt x="1" y="83"/>
                    </a:cubicBezTo>
                    <a:cubicBezTo>
                      <a:pt x="1" y="83"/>
                      <a:pt x="1" y="83"/>
                      <a:pt x="1" y="83"/>
                    </a:cubicBezTo>
                    <a:moveTo>
                      <a:pt x="2" y="81"/>
                    </a:moveTo>
                    <a:cubicBezTo>
                      <a:pt x="2" y="81"/>
                      <a:pt x="2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2" y="81"/>
                      <a:pt x="2" y="81"/>
                      <a:pt x="2" y="81"/>
                    </a:cubicBezTo>
                    <a:moveTo>
                      <a:pt x="3" y="79"/>
                    </a:moveTo>
                    <a:cubicBezTo>
                      <a:pt x="3" y="79"/>
                      <a:pt x="3" y="80"/>
                      <a:pt x="2" y="80"/>
                    </a:cubicBezTo>
                    <a:cubicBezTo>
                      <a:pt x="2" y="80"/>
                      <a:pt x="2" y="80"/>
                      <a:pt x="3" y="80"/>
                    </a:cubicBezTo>
                    <a:cubicBezTo>
                      <a:pt x="3" y="80"/>
                      <a:pt x="3" y="79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moveTo>
                      <a:pt x="6" y="74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5" y="76"/>
                      <a:pt x="4" y="77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7"/>
                      <a:pt x="5" y="76"/>
                      <a:pt x="6" y="74"/>
                    </a:cubicBezTo>
                    <a:cubicBezTo>
                      <a:pt x="6" y="74"/>
                      <a:pt x="6" y="74"/>
                      <a:pt x="6" y="74"/>
                    </a:cubicBezTo>
                    <a:moveTo>
                      <a:pt x="9" y="69"/>
                    </a:moveTo>
                    <a:cubicBezTo>
                      <a:pt x="9" y="70"/>
                      <a:pt x="9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69"/>
                      <a:pt x="9" y="69"/>
                      <a:pt x="10" y="69"/>
                    </a:cubicBezTo>
                    <a:cubicBezTo>
                      <a:pt x="10" y="69"/>
                      <a:pt x="10" y="69"/>
                      <a:pt x="9" y="69"/>
                    </a:cubicBezTo>
                    <a:moveTo>
                      <a:pt x="10" y="68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68"/>
                      <a:pt x="10" y="68"/>
                      <a:pt x="10" y="68"/>
                    </a:cubicBezTo>
                    <a:moveTo>
                      <a:pt x="14" y="62"/>
                    </a:move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63"/>
                      <a:pt x="13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moveTo>
                      <a:pt x="17" y="56"/>
                    </a:move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6" y="57"/>
                      <a:pt x="16" y="58"/>
                    </a:cubicBezTo>
                    <a:cubicBezTo>
                      <a:pt x="17" y="57"/>
                      <a:pt x="17" y="56"/>
                      <a:pt x="18" y="56"/>
                    </a:cubicBezTo>
                    <a:cubicBezTo>
                      <a:pt x="17" y="56"/>
                      <a:pt x="17" y="56"/>
                      <a:pt x="17" y="56"/>
                    </a:cubicBezTo>
                    <a:moveTo>
                      <a:pt x="19" y="53"/>
                    </a:move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5"/>
                      <a:pt x="19" y="54"/>
                      <a:pt x="19" y="53"/>
                    </a:cubicBezTo>
                    <a:cubicBezTo>
                      <a:pt x="19" y="53"/>
                      <a:pt x="19" y="53"/>
                      <a:pt x="19" y="53"/>
                    </a:cubicBezTo>
                    <a:moveTo>
                      <a:pt x="26" y="42"/>
                    </a:move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3"/>
                      <a:pt x="26" y="43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moveTo>
                      <a:pt x="37" y="24"/>
                    </a:move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5" y="28"/>
                      <a:pt x="36" y="26"/>
                      <a:pt x="38" y="24"/>
                    </a:cubicBezTo>
                    <a:cubicBezTo>
                      <a:pt x="37" y="24"/>
                      <a:pt x="37" y="24"/>
                      <a:pt x="37" y="24"/>
                    </a:cubicBezTo>
                    <a:moveTo>
                      <a:pt x="43" y="15"/>
                    </a:move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6"/>
                      <a:pt x="42" y="16"/>
                      <a:pt x="43" y="15"/>
                    </a:cubicBezTo>
                    <a:cubicBezTo>
                      <a:pt x="43" y="15"/>
                      <a:pt x="43" y="15"/>
                      <a:pt x="43" y="15"/>
                    </a:cubicBezTo>
                    <a:moveTo>
                      <a:pt x="45" y="12"/>
                    </a:moveTo>
                    <a:cubicBezTo>
                      <a:pt x="43" y="14"/>
                      <a:pt x="43" y="14"/>
                      <a:pt x="43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4" y="13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moveTo>
                      <a:pt x="48" y="7"/>
                    </a:move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8"/>
                      <a:pt x="47" y="8"/>
                      <a:pt x="48" y="7"/>
                    </a:cubicBezTo>
                    <a:cubicBezTo>
                      <a:pt x="48" y="7"/>
                      <a:pt x="48" y="7"/>
                      <a:pt x="48" y="7"/>
                    </a:cubicBezTo>
                    <a:moveTo>
                      <a:pt x="51" y="2"/>
                    </a:move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9" y="5"/>
                      <a:pt x="50" y="4"/>
                      <a:pt x="51" y="3"/>
                    </a:cubicBezTo>
                    <a:cubicBezTo>
                      <a:pt x="51" y="3"/>
                      <a:pt x="51" y="3"/>
                      <a:pt x="51" y="2"/>
                    </a:cubicBezTo>
                    <a:moveTo>
                      <a:pt x="52" y="0"/>
                    </a:moveTo>
                    <a:cubicBezTo>
                      <a:pt x="51" y="2"/>
                      <a:pt x="51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1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5" name="Freeform 9631"/>
              <p:cNvSpPr>
                <a:spLocks noEditPoints="1"/>
              </p:cNvSpPr>
              <p:nvPr/>
            </p:nvSpPr>
            <p:spPr bwMode="auto">
              <a:xfrm>
                <a:off x="-604" y="3412"/>
                <a:ext cx="130" cy="208"/>
              </a:xfrm>
              <a:custGeom>
                <a:avLst/>
                <a:gdLst>
                  <a:gd name="T0" fmla="*/ 0 w 55"/>
                  <a:gd name="T1" fmla="*/ 88 h 88"/>
                  <a:gd name="T2" fmla="*/ 1 w 55"/>
                  <a:gd name="T3" fmla="*/ 87 h 88"/>
                  <a:gd name="T4" fmla="*/ 1 w 55"/>
                  <a:gd name="T5" fmla="*/ 87 h 88"/>
                  <a:gd name="T6" fmla="*/ 1 w 55"/>
                  <a:gd name="T7" fmla="*/ 86 h 88"/>
                  <a:gd name="T8" fmla="*/ 2 w 55"/>
                  <a:gd name="T9" fmla="*/ 85 h 88"/>
                  <a:gd name="T10" fmla="*/ 2 w 55"/>
                  <a:gd name="T11" fmla="*/ 86 h 88"/>
                  <a:gd name="T12" fmla="*/ 2 w 55"/>
                  <a:gd name="T13" fmla="*/ 85 h 88"/>
                  <a:gd name="T14" fmla="*/ 3 w 55"/>
                  <a:gd name="T15" fmla="*/ 84 h 88"/>
                  <a:gd name="T16" fmla="*/ 4 w 55"/>
                  <a:gd name="T17" fmla="*/ 83 h 88"/>
                  <a:gd name="T18" fmla="*/ 5 w 55"/>
                  <a:gd name="T19" fmla="*/ 81 h 88"/>
                  <a:gd name="T20" fmla="*/ 4 w 55"/>
                  <a:gd name="T21" fmla="*/ 82 h 88"/>
                  <a:gd name="T22" fmla="*/ 5 w 55"/>
                  <a:gd name="T23" fmla="*/ 81 h 88"/>
                  <a:gd name="T24" fmla="*/ 7 w 55"/>
                  <a:gd name="T25" fmla="*/ 77 h 88"/>
                  <a:gd name="T26" fmla="*/ 10 w 55"/>
                  <a:gd name="T27" fmla="*/ 73 h 88"/>
                  <a:gd name="T28" fmla="*/ 11 w 55"/>
                  <a:gd name="T29" fmla="*/ 72 h 88"/>
                  <a:gd name="T30" fmla="*/ 11 w 55"/>
                  <a:gd name="T31" fmla="*/ 72 h 88"/>
                  <a:gd name="T32" fmla="*/ 11 w 55"/>
                  <a:gd name="T33" fmla="*/ 72 h 88"/>
                  <a:gd name="T34" fmla="*/ 11 w 55"/>
                  <a:gd name="T35" fmla="*/ 71 h 88"/>
                  <a:gd name="T36" fmla="*/ 14 w 55"/>
                  <a:gd name="T37" fmla="*/ 66 h 88"/>
                  <a:gd name="T38" fmla="*/ 17 w 55"/>
                  <a:gd name="T39" fmla="*/ 60 h 88"/>
                  <a:gd name="T40" fmla="*/ 15 w 55"/>
                  <a:gd name="T41" fmla="*/ 65 h 88"/>
                  <a:gd name="T42" fmla="*/ 17 w 55"/>
                  <a:gd name="T43" fmla="*/ 60 h 88"/>
                  <a:gd name="T44" fmla="*/ 18 w 55"/>
                  <a:gd name="T45" fmla="*/ 59 h 88"/>
                  <a:gd name="T46" fmla="*/ 19 w 55"/>
                  <a:gd name="T47" fmla="*/ 59 h 88"/>
                  <a:gd name="T48" fmla="*/ 26 w 55"/>
                  <a:gd name="T49" fmla="*/ 47 h 88"/>
                  <a:gd name="T50" fmla="*/ 20 w 55"/>
                  <a:gd name="T51" fmla="*/ 56 h 88"/>
                  <a:gd name="T52" fmla="*/ 26 w 55"/>
                  <a:gd name="T53" fmla="*/ 47 h 88"/>
                  <a:gd name="T54" fmla="*/ 27 w 55"/>
                  <a:gd name="T55" fmla="*/ 45 h 88"/>
                  <a:gd name="T56" fmla="*/ 28 w 55"/>
                  <a:gd name="T57" fmla="*/ 44 h 88"/>
                  <a:gd name="T58" fmla="*/ 34 w 55"/>
                  <a:gd name="T59" fmla="*/ 33 h 88"/>
                  <a:gd name="T60" fmla="*/ 38 w 55"/>
                  <a:gd name="T61" fmla="*/ 27 h 88"/>
                  <a:gd name="T62" fmla="*/ 43 w 55"/>
                  <a:gd name="T63" fmla="*/ 20 h 88"/>
                  <a:gd name="T64" fmla="*/ 44 w 55"/>
                  <a:gd name="T65" fmla="*/ 17 h 88"/>
                  <a:gd name="T66" fmla="*/ 44 w 55"/>
                  <a:gd name="T67" fmla="*/ 18 h 88"/>
                  <a:gd name="T68" fmla="*/ 44 w 55"/>
                  <a:gd name="T69" fmla="*/ 17 h 88"/>
                  <a:gd name="T70" fmla="*/ 46 w 55"/>
                  <a:gd name="T71" fmla="*/ 15 h 88"/>
                  <a:gd name="T72" fmla="*/ 48 w 55"/>
                  <a:gd name="T73" fmla="*/ 12 h 88"/>
                  <a:gd name="T74" fmla="*/ 49 w 55"/>
                  <a:gd name="T75" fmla="*/ 9 h 88"/>
                  <a:gd name="T76" fmla="*/ 49 w 55"/>
                  <a:gd name="T77" fmla="*/ 10 h 88"/>
                  <a:gd name="T78" fmla="*/ 49 w 55"/>
                  <a:gd name="T79" fmla="*/ 9 h 88"/>
                  <a:gd name="T80" fmla="*/ 52 w 55"/>
                  <a:gd name="T81" fmla="*/ 5 h 88"/>
                  <a:gd name="T82" fmla="*/ 52 w 55"/>
                  <a:gd name="T83" fmla="*/ 5 h 88"/>
                  <a:gd name="T84" fmla="*/ 55 w 55"/>
                  <a:gd name="T85" fmla="*/ 0 h 88"/>
                  <a:gd name="T86" fmla="*/ 53 w 55"/>
                  <a:gd name="T87" fmla="*/ 3 h 88"/>
                  <a:gd name="T88" fmla="*/ 55 w 55"/>
                  <a:gd name="T8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" h="88">
                    <a:moveTo>
                      <a:pt x="1" y="87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moveTo>
                      <a:pt x="1" y="86"/>
                    </a:move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moveTo>
                      <a:pt x="2" y="85"/>
                    </a:moveTo>
                    <a:cubicBezTo>
                      <a:pt x="2" y="85"/>
                      <a:pt x="2" y="85"/>
                      <a:pt x="2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2" y="85"/>
                      <a:pt x="2" y="85"/>
                      <a:pt x="2" y="85"/>
                    </a:cubicBezTo>
                    <a:moveTo>
                      <a:pt x="3" y="83"/>
                    </a:moveTo>
                    <a:cubicBezTo>
                      <a:pt x="3" y="83"/>
                      <a:pt x="3" y="84"/>
                      <a:pt x="3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3" y="84"/>
                      <a:pt x="3" y="83"/>
                      <a:pt x="4" y="83"/>
                    </a:cubicBezTo>
                    <a:cubicBezTo>
                      <a:pt x="3" y="83"/>
                      <a:pt x="3" y="83"/>
                      <a:pt x="3" y="83"/>
                    </a:cubicBezTo>
                    <a:moveTo>
                      <a:pt x="5" y="81"/>
                    </a:moveTo>
                    <a:cubicBezTo>
                      <a:pt x="4" y="81"/>
                      <a:pt x="4" y="82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4" y="82"/>
                      <a:pt x="5" y="81"/>
                      <a:pt x="5" y="81"/>
                    </a:cubicBezTo>
                    <a:cubicBezTo>
                      <a:pt x="5" y="81"/>
                      <a:pt x="5" y="81"/>
                      <a:pt x="5" y="81"/>
                    </a:cubicBezTo>
                    <a:moveTo>
                      <a:pt x="10" y="73"/>
                    </a:moveTo>
                    <a:cubicBezTo>
                      <a:pt x="7" y="77"/>
                      <a:pt x="7" y="77"/>
                      <a:pt x="7" y="77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8" y="76"/>
                      <a:pt x="9" y="74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moveTo>
                      <a:pt x="11" y="72"/>
                    </a:moveTo>
                    <a:cubicBezTo>
                      <a:pt x="10" y="72"/>
                      <a:pt x="10" y="72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1" y="72"/>
                      <a:pt x="11" y="72"/>
                      <a:pt x="11" y="72"/>
                    </a:cubicBezTo>
                    <a:moveTo>
                      <a:pt x="14" y="66"/>
                    </a:move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2" y="69"/>
                      <a:pt x="13" y="68"/>
                      <a:pt x="14" y="66"/>
                    </a:cubicBezTo>
                    <a:cubicBezTo>
                      <a:pt x="14" y="66"/>
                      <a:pt x="14" y="66"/>
                      <a:pt x="14" y="66"/>
                    </a:cubicBezTo>
                    <a:moveTo>
                      <a:pt x="17" y="60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6" y="64"/>
                      <a:pt x="17" y="62"/>
                      <a:pt x="17" y="61"/>
                    </a:cubicBezTo>
                    <a:cubicBezTo>
                      <a:pt x="17" y="60"/>
                      <a:pt x="17" y="60"/>
                      <a:pt x="17" y="60"/>
                    </a:cubicBezTo>
                    <a:moveTo>
                      <a:pt x="19" y="59"/>
                    </a:moveTo>
                    <a:cubicBezTo>
                      <a:pt x="18" y="59"/>
                      <a:pt x="18" y="59"/>
                      <a:pt x="18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9"/>
                      <a:pt x="19" y="59"/>
                      <a:pt x="19" y="59"/>
                    </a:cubicBezTo>
                    <a:moveTo>
                      <a:pt x="26" y="47"/>
                    </a:moveTo>
                    <a:cubicBezTo>
                      <a:pt x="20" y="56"/>
                      <a:pt x="20" y="56"/>
                      <a:pt x="20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2" y="53"/>
                      <a:pt x="24" y="50"/>
                      <a:pt x="26" y="47"/>
                    </a:cubicBezTo>
                    <a:cubicBezTo>
                      <a:pt x="26" y="47"/>
                      <a:pt x="26" y="47"/>
                      <a:pt x="26" y="47"/>
                    </a:cubicBezTo>
                    <a:moveTo>
                      <a:pt x="34" y="33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8" y="44"/>
                      <a:pt x="28" y="44"/>
                    </a:cubicBezTo>
                    <a:cubicBezTo>
                      <a:pt x="30" y="40"/>
                      <a:pt x="32" y="37"/>
                      <a:pt x="34" y="33"/>
                    </a:cubicBezTo>
                    <a:cubicBezTo>
                      <a:pt x="34" y="33"/>
                      <a:pt x="34" y="33"/>
                      <a:pt x="34" y="33"/>
                    </a:cubicBezTo>
                    <a:moveTo>
                      <a:pt x="43" y="20"/>
                    </a:move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7"/>
                      <a:pt x="38" y="27"/>
                      <a:pt x="39" y="27"/>
                    </a:cubicBezTo>
                    <a:cubicBezTo>
                      <a:pt x="40" y="24"/>
                      <a:pt x="41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moveTo>
                      <a:pt x="44" y="17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8"/>
                      <a:pt x="44" y="17"/>
                      <a:pt x="45" y="17"/>
                    </a:cubicBezTo>
                    <a:cubicBezTo>
                      <a:pt x="45" y="17"/>
                      <a:pt x="45" y="17"/>
                      <a:pt x="44" y="17"/>
                    </a:cubicBezTo>
                    <a:moveTo>
                      <a:pt x="48" y="12"/>
                    </a:move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7" y="14"/>
                      <a:pt x="47" y="13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moveTo>
                      <a:pt x="49" y="9"/>
                    </a:move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moveTo>
                      <a:pt x="52" y="5"/>
                    </a:moveTo>
                    <a:cubicBezTo>
                      <a:pt x="52" y="5"/>
                      <a:pt x="52" y="5"/>
                      <a:pt x="52" y="5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moveTo>
                      <a:pt x="55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5" y="1"/>
                      <a:pt x="55" y="0"/>
                      <a:pt x="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6" name="Freeform 9632"/>
              <p:cNvSpPr>
                <a:spLocks noEditPoints="1"/>
              </p:cNvSpPr>
              <p:nvPr/>
            </p:nvSpPr>
            <p:spPr bwMode="auto">
              <a:xfrm>
                <a:off x="-751" y="3448"/>
                <a:ext cx="258" cy="446"/>
              </a:xfrm>
              <a:custGeom>
                <a:avLst/>
                <a:gdLst>
                  <a:gd name="T0" fmla="*/ 5 w 109"/>
                  <a:gd name="T1" fmla="*/ 186 h 189"/>
                  <a:gd name="T2" fmla="*/ 7 w 109"/>
                  <a:gd name="T3" fmla="*/ 183 h 189"/>
                  <a:gd name="T4" fmla="*/ 13 w 109"/>
                  <a:gd name="T5" fmla="*/ 174 h 189"/>
                  <a:gd name="T6" fmla="*/ 4 w 109"/>
                  <a:gd name="T7" fmla="*/ 188 h 189"/>
                  <a:gd name="T8" fmla="*/ 8 w 109"/>
                  <a:gd name="T9" fmla="*/ 182 h 189"/>
                  <a:gd name="T10" fmla="*/ 8 w 109"/>
                  <a:gd name="T11" fmla="*/ 172 h 189"/>
                  <a:gd name="T12" fmla="*/ 15 w 109"/>
                  <a:gd name="T13" fmla="*/ 169 h 189"/>
                  <a:gd name="T14" fmla="*/ 16 w 109"/>
                  <a:gd name="T15" fmla="*/ 168 h 189"/>
                  <a:gd name="T16" fmla="*/ 12 w 109"/>
                  <a:gd name="T17" fmla="*/ 165 h 189"/>
                  <a:gd name="T18" fmla="*/ 24 w 109"/>
                  <a:gd name="T19" fmla="*/ 155 h 189"/>
                  <a:gd name="T20" fmla="*/ 16 w 109"/>
                  <a:gd name="T21" fmla="*/ 155 h 189"/>
                  <a:gd name="T22" fmla="*/ 26 w 109"/>
                  <a:gd name="T23" fmla="*/ 152 h 189"/>
                  <a:gd name="T24" fmla="*/ 18 w 109"/>
                  <a:gd name="T25" fmla="*/ 151 h 189"/>
                  <a:gd name="T26" fmla="*/ 30 w 109"/>
                  <a:gd name="T27" fmla="*/ 146 h 189"/>
                  <a:gd name="T28" fmla="*/ 23 w 109"/>
                  <a:gd name="T29" fmla="*/ 142 h 189"/>
                  <a:gd name="T30" fmla="*/ 31 w 109"/>
                  <a:gd name="T31" fmla="*/ 145 h 189"/>
                  <a:gd name="T32" fmla="*/ 26 w 109"/>
                  <a:gd name="T33" fmla="*/ 138 h 189"/>
                  <a:gd name="T34" fmla="*/ 24 w 109"/>
                  <a:gd name="T35" fmla="*/ 140 h 189"/>
                  <a:gd name="T36" fmla="*/ 29 w 109"/>
                  <a:gd name="T37" fmla="*/ 135 h 189"/>
                  <a:gd name="T38" fmla="*/ 29 w 109"/>
                  <a:gd name="T39" fmla="*/ 134 h 189"/>
                  <a:gd name="T40" fmla="*/ 37 w 109"/>
                  <a:gd name="T41" fmla="*/ 135 h 189"/>
                  <a:gd name="T42" fmla="*/ 28 w 109"/>
                  <a:gd name="T43" fmla="*/ 134 h 189"/>
                  <a:gd name="T44" fmla="*/ 31 w 109"/>
                  <a:gd name="T45" fmla="*/ 131 h 189"/>
                  <a:gd name="T46" fmla="*/ 30 w 109"/>
                  <a:gd name="T47" fmla="*/ 130 h 189"/>
                  <a:gd name="T48" fmla="*/ 31 w 109"/>
                  <a:gd name="T49" fmla="*/ 129 h 189"/>
                  <a:gd name="T50" fmla="*/ 41 w 109"/>
                  <a:gd name="T51" fmla="*/ 128 h 189"/>
                  <a:gd name="T52" fmla="*/ 35 w 109"/>
                  <a:gd name="T53" fmla="*/ 125 h 189"/>
                  <a:gd name="T54" fmla="*/ 38 w 109"/>
                  <a:gd name="T55" fmla="*/ 117 h 189"/>
                  <a:gd name="T56" fmla="*/ 40 w 109"/>
                  <a:gd name="T57" fmla="*/ 115 h 189"/>
                  <a:gd name="T58" fmla="*/ 43 w 109"/>
                  <a:gd name="T59" fmla="*/ 109 h 189"/>
                  <a:gd name="T60" fmla="*/ 51 w 109"/>
                  <a:gd name="T61" fmla="*/ 96 h 189"/>
                  <a:gd name="T62" fmla="*/ 45 w 109"/>
                  <a:gd name="T63" fmla="*/ 105 h 189"/>
                  <a:gd name="T64" fmla="*/ 64 w 109"/>
                  <a:gd name="T65" fmla="*/ 91 h 189"/>
                  <a:gd name="T66" fmla="*/ 53 w 109"/>
                  <a:gd name="T67" fmla="*/ 94 h 189"/>
                  <a:gd name="T68" fmla="*/ 68 w 109"/>
                  <a:gd name="T69" fmla="*/ 85 h 189"/>
                  <a:gd name="T70" fmla="*/ 52 w 109"/>
                  <a:gd name="T71" fmla="*/ 94 h 189"/>
                  <a:gd name="T72" fmla="*/ 68 w 109"/>
                  <a:gd name="T73" fmla="*/ 85 h 189"/>
                  <a:gd name="T74" fmla="*/ 68 w 109"/>
                  <a:gd name="T75" fmla="*/ 84 h 189"/>
                  <a:gd name="T76" fmla="*/ 71 w 109"/>
                  <a:gd name="T77" fmla="*/ 81 h 189"/>
                  <a:gd name="T78" fmla="*/ 71 w 109"/>
                  <a:gd name="T79" fmla="*/ 80 h 189"/>
                  <a:gd name="T80" fmla="*/ 61 w 109"/>
                  <a:gd name="T81" fmla="*/ 81 h 189"/>
                  <a:gd name="T82" fmla="*/ 73 w 109"/>
                  <a:gd name="T83" fmla="*/ 77 h 189"/>
                  <a:gd name="T84" fmla="*/ 73 w 109"/>
                  <a:gd name="T85" fmla="*/ 77 h 189"/>
                  <a:gd name="T86" fmla="*/ 63 w 109"/>
                  <a:gd name="T87" fmla="*/ 77 h 189"/>
                  <a:gd name="T88" fmla="*/ 74 w 109"/>
                  <a:gd name="T89" fmla="*/ 75 h 189"/>
                  <a:gd name="T90" fmla="*/ 75 w 109"/>
                  <a:gd name="T91" fmla="*/ 74 h 189"/>
                  <a:gd name="T92" fmla="*/ 75 w 109"/>
                  <a:gd name="T93" fmla="*/ 73 h 189"/>
                  <a:gd name="T94" fmla="*/ 65 w 109"/>
                  <a:gd name="T95" fmla="*/ 72 h 189"/>
                  <a:gd name="T96" fmla="*/ 67 w 109"/>
                  <a:gd name="T97" fmla="*/ 70 h 189"/>
                  <a:gd name="T98" fmla="*/ 79 w 109"/>
                  <a:gd name="T99" fmla="*/ 68 h 189"/>
                  <a:gd name="T100" fmla="*/ 69 w 109"/>
                  <a:gd name="T101" fmla="*/ 67 h 189"/>
                  <a:gd name="T102" fmla="*/ 82 w 109"/>
                  <a:gd name="T103" fmla="*/ 62 h 189"/>
                  <a:gd name="T104" fmla="*/ 73 w 109"/>
                  <a:gd name="T105" fmla="*/ 58 h 189"/>
                  <a:gd name="T106" fmla="*/ 74 w 109"/>
                  <a:gd name="T107" fmla="*/ 57 h 189"/>
                  <a:gd name="T108" fmla="*/ 78 w 109"/>
                  <a:gd name="T109" fmla="*/ 51 h 189"/>
                  <a:gd name="T110" fmla="*/ 89 w 109"/>
                  <a:gd name="T111" fmla="*/ 51 h 189"/>
                  <a:gd name="T112" fmla="*/ 90 w 109"/>
                  <a:gd name="T113" fmla="*/ 49 h 189"/>
                  <a:gd name="T114" fmla="*/ 80 w 109"/>
                  <a:gd name="T115" fmla="*/ 46 h 189"/>
                  <a:gd name="T116" fmla="*/ 82 w 109"/>
                  <a:gd name="T117" fmla="*/ 44 h 189"/>
                  <a:gd name="T118" fmla="*/ 99 w 109"/>
                  <a:gd name="T119" fmla="*/ 35 h 189"/>
                  <a:gd name="T120" fmla="*/ 89 w 109"/>
                  <a:gd name="T121" fmla="*/ 33 h 189"/>
                  <a:gd name="T122" fmla="*/ 101 w 109"/>
                  <a:gd name="T123" fmla="*/ 12 h 189"/>
                  <a:gd name="T124" fmla="*/ 107 w 109"/>
                  <a:gd name="T125" fmla="*/ 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9" h="189">
                    <a:moveTo>
                      <a:pt x="7" y="184"/>
                    </a:moveTo>
                    <a:cubicBezTo>
                      <a:pt x="7" y="184"/>
                      <a:pt x="7" y="184"/>
                      <a:pt x="7" y="184"/>
                    </a:cubicBezTo>
                    <a:cubicBezTo>
                      <a:pt x="6" y="185"/>
                      <a:pt x="6" y="185"/>
                      <a:pt x="5" y="186"/>
                    </a:cubicBezTo>
                    <a:cubicBezTo>
                      <a:pt x="5" y="186"/>
                      <a:pt x="5" y="186"/>
                      <a:pt x="5" y="186"/>
                    </a:cubicBezTo>
                    <a:cubicBezTo>
                      <a:pt x="5" y="186"/>
                      <a:pt x="5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6"/>
                      <a:pt x="5" y="186"/>
                      <a:pt x="5" y="186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6" y="186"/>
                      <a:pt x="6" y="186"/>
                      <a:pt x="6" y="186"/>
                    </a:cubicBezTo>
                    <a:cubicBezTo>
                      <a:pt x="7" y="184"/>
                      <a:pt x="7" y="184"/>
                      <a:pt x="7" y="184"/>
                    </a:cubicBezTo>
                    <a:moveTo>
                      <a:pt x="8" y="181"/>
                    </a:moveTo>
                    <a:cubicBezTo>
                      <a:pt x="8" y="181"/>
                      <a:pt x="8" y="181"/>
                      <a:pt x="8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8" y="182"/>
                      <a:pt x="8" y="183"/>
                      <a:pt x="7" y="183"/>
                    </a:cubicBezTo>
                    <a:cubicBezTo>
                      <a:pt x="9" y="181"/>
                      <a:pt x="9" y="181"/>
                      <a:pt x="9" y="181"/>
                    </a:cubicBezTo>
                    <a:cubicBezTo>
                      <a:pt x="8" y="181"/>
                      <a:pt x="8" y="181"/>
                      <a:pt x="8" y="181"/>
                    </a:cubicBezTo>
                    <a:moveTo>
                      <a:pt x="12" y="173"/>
                    </a:moveTo>
                    <a:cubicBezTo>
                      <a:pt x="11" y="176"/>
                      <a:pt x="10" y="178"/>
                      <a:pt x="8" y="181"/>
                    </a:cubicBezTo>
                    <a:cubicBezTo>
                      <a:pt x="9" y="181"/>
                      <a:pt x="9" y="181"/>
                      <a:pt x="9" y="181"/>
                    </a:cubicBezTo>
                    <a:cubicBezTo>
                      <a:pt x="9" y="181"/>
                      <a:pt x="9" y="181"/>
                      <a:pt x="9" y="181"/>
                    </a:cubicBezTo>
                    <a:cubicBezTo>
                      <a:pt x="13" y="174"/>
                      <a:pt x="13" y="174"/>
                      <a:pt x="13" y="174"/>
                    </a:cubicBezTo>
                    <a:cubicBezTo>
                      <a:pt x="12" y="173"/>
                      <a:pt x="12" y="173"/>
                      <a:pt x="12" y="173"/>
                    </a:cubicBezTo>
                    <a:moveTo>
                      <a:pt x="7" y="171"/>
                    </a:moveTo>
                    <a:cubicBezTo>
                      <a:pt x="5" y="176"/>
                      <a:pt x="3" y="180"/>
                      <a:pt x="0" y="185"/>
                    </a:cubicBezTo>
                    <a:cubicBezTo>
                      <a:pt x="0" y="185"/>
                      <a:pt x="0" y="184"/>
                      <a:pt x="0" y="184"/>
                    </a:cubicBezTo>
                    <a:cubicBezTo>
                      <a:pt x="0" y="184"/>
                      <a:pt x="0" y="186"/>
                      <a:pt x="0" y="187"/>
                    </a:cubicBezTo>
                    <a:cubicBezTo>
                      <a:pt x="0" y="188"/>
                      <a:pt x="0" y="189"/>
                      <a:pt x="1" y="189"/>
                    </a:cubicBezTo>
                    <a:cubicBezTo>
                      <a:pt x="2" y="189"/>
                      <a:pt x="3" y="189"/>
                      <a:pt x="4" y="188"/>
                    </a:cubicBezTo>
                    <a:cubicBezTo>
                      <a:pt x="5" y="187"/>
                      <a:pt x="5" y="187"/>
                      <a:pt x="5" y="187"/>
                    </a:cubicBezTo>
                    <a:cubicBezTo>
                      <a:pt x="5" y="187"/>
                      <a:pt x="4" y="186"/>
                      <a:pt x="4" y="186"/>
                    </a:cubicBezTo>
                    <a:cubicBezTo>
                      <a:pt x="4" y="186"/>
                      <a:pt x="3" y="186"/>
                      <a:pt x="3" y="186"/>
                    </a:cubicBezTo>
                    <a:cubicBezTo>
                      <a:pt x="3" y="186"/>
                      <a:pt x="3" y="186"/>
                      <a:pt x="4" y="186"/>
                    </a:cubicBezTo>
                    <a:cubicBezTo>
                      <a:pt x="3" y="186"/>
                      <a:pt x="3" y="186"/>
                      <a:pt x="5" y="186"/>
                    </a:cubicBezTo>
                    <a:cubicBezTo>
                      <a:pt x="6" y="185"/>
                      <a:pt x="6" y="185"/>
                      <a:pt x="7" y="184"/>
                    </a:cubicBezTo>
                    <a:cubicBezTo>
                      <a:pt x="7" y="184"/>
                      <a:pt x="8" y="183"/>
                      <a:pt x="8" y="182"/>
                    </a:cubicBezTo>
                    <a:cubicBezTo>
                      <a:pt x="6" y="183"/>
                      <a:pt x="5" y="184"/>
                      <a:pt x="4" y="185"/>
                    </a:cubicBezTo>
                    <a:cubicBezTo>
                      <a:pt x="4" y="185"/>
                      <a:pt x="4" y="185"/>
                      <a:pt x="3" y="185"/>
                    </a:cubicBezTo>
                    <a:cubicBezTo>
                      <a:pt x="3" y="186"/>
                      <a:pt x="3" y="186"/>
                      <a:pt x="2" y="186"/>
                    </a:cubicBezTo>
                    <a:cubicBezTo>
                      <a:pt x="2" y="186"/>
                      <a:pt x="2" y="186"/>
                      <a:pt x="2" y="186"/>
                    </a:cubicBezTo>
                    <a:cubicBezTo>
                      <a:pt x="2" y="186"/>
                      <a:pt x="1" y="186"/>
                      <a:pt x="1" y="186"/>
                    </a:cubicBezTo>
                    <a:cubicBezTo>
                      <a:pt x="1" y="186"/>
                      <a:pt x="1" y="186"/>
                      <a:pt x="1" y="186"/>
                    </a:cubicBezTo>
                    <a:cubicBezTo>
                      <a:pt x="3" y="181"/>
                      <a:pt x="6" y="176"/>
                      <a:pt x="8" y="172"/>
                    </a:cubicBezTo>
                    <a:cubicBezTo>
                      <a:pt x="7" y="171"/>
                      <a:pt x="7" y="171"/>
                      <a:pt x="7" y="171"/>
                    </a:cubicBezTo>
                    <a:moveTo>
                      <a:pt x="15" y="169"/>
                    </a:moveTo>
                    <a:cubicBezTo>
                      <a:pt x="14" y="170"/>
                      <a:pt x="13" y="171"/>
                      <a:pt x="13" y="173"/>
                    </a:cubicBezTo>
                    <a:cubicBezTo>
                      <a:pt x="14" y="173"/>
                      <a:pt x="14" y="173"/>
                      <a:pt x="14" y="173"/>
                    </a:cubicBezTo>
                    <a:cubicBezTo>
                      <a:pt x="15" y="171"/>
                      <a:pt x="15" y="171"/>
                      <a:pt x="15" y="171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15" y="169"/>
                      <a:pt x="15" y="169"/>
                      <a:pt x="15" y="169"/>
                    </a:cubicBezTo>
                    <a:moveTo>
                      <a:pt x="10" y="166"/>
                    </a:moveTo>
                    <a:cubicBezTo>
                      <a:pt x="9" y="167"/>
                      <a:pt x="8" y="169"/>
                      <a:pt x="8" y="171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9" y="169"/>
                      <a:pt x="10" y="168"/>
                      <a:pt x="11" y="166"/>
                    </a:cubicBezTo>
                    <a:cubicBezTo>
                      <a:pt x="10" y="166"/>
                      <a:pt x="10" y="166"/>
                      <a:pt x="10" y="166"/>
                    </a:cubicBezTo>
                    <a:moveTo>
                      <a:pt x="20" y="161"/>
                    </a:moveTo>
                    <a:cubicBezTo>
                      <a:pt x="19" y="164"/>
                      <a:pt x="17" y="166"/>
                      <a:pt x="16" y="168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1" y="162"/>
                      <a:pt x="21" y="162"/>
                      <a:pt x="21" y="162"/>
                    </a:cubicBezTo>
                    <a:cubicBezTo>
                      <a:pt x="21" y="162"/>
                      <a:pt x="20" y="162"/>
                      <a:pt x="20" y="161"/>
                    </a:cubicBezTo>
                    <a:moveTo>
                      <a:pt x="14" y="159"/>
                    </a:moveTo>
                    <a:cubicBezTo>
                      <a:pt x="13" y="161"/>
                      <a:pt x="12" y="163"/>
                      <a:pt x="11" y="165"/>
                    </a:cubicBezTo>
                    <a:cubicBezTo>
                      <a:pt x="11" y="166"/>
                      <a:pt x="11" y="166"/>
                      <a:pt x="11" y="166"/>
                    </a:cubicBezTo>
                    <a:cubicBezTo>
                      <a:pt x="12" y="165"/>
                      <a:pt x="12" y="165"/>
                      <a:pt x="12" y="165"/>
                    </a:cubicBezTo>
                    <a:cubicBezTo>
                      <a:pt x="13" y="163"/>
                      <a:pt x="14" y="161"/>
                      <a:pt x="15" y="159"/>
                    </a:cubicBezTo>
                    <a:cubicBezTo>
                      <a:pt x="15" y="159"/>
                      <a:pt x="15" y="159"/>
                      <a:pt x="14" y="159"/>
                    </a:cubicBezTo>
                    <a:moveTo>
                      <a:pt x="24" y="155"/>
                    </a:moveTo>
                    <a:cubicBezTo>
                      <a:pt x="23" y="157"/>
                      <a:pt x="22" y="159"/>
                      <a:pt x="21" y="161"/>
                    </a:cubicBezTo>
                    <a:cubicBezTo>
                      <a:pt x="21" y="161"/>
                      <a:pt x="21" y="161"/>
                      <a:pt x="21" y="161"/>
                    </a:cubicBezTo>
                    <a:cubicBezTo>
                      <a:pt x="25" y="156"/>
                      <a:pt x="25" y="156"/>
                      <a:pt x="25" y="156"/>
                    </a:cubicBezTo>
                    <a:cubicBezTo>
                      <a:pt x="24" y="156"/>
                      <a:pt x="24" y="155"/>
                      <a:pt x="24" y="155"/>
                    </a:cubicBezTo>
                    <a:moveTo>
                      <a:pt x="18" y="152"/>
                    </a:moveTo>
                    <a:cubicBezTo>
                      <a:pt x="17" y="154"/>
                      <a:pt x="16" y="156"/>
                      <a:pt x="15" y="158"/>
                    </a:cubicBezTo>
                    <a:cubicBezTo>
                      <a:pt x="16" y="158"/>
                      <a:pt x="16" y="158"/>
                      <a:pt x="16" y="158"/>
                    </a:cubicBezTo>
                    <a:cubicBezTo>
                      <a:pt x="17" y="156"/>
                      <a:pt x="18" y="154"/>
                      <a:pt x="19" y="152"/>
                    </a:cubicBezTo>
                    <a:cubicBezTo>
                      <a:pt x="19" y="152"/>
                      <a:pt x="18" y="152"/>
                      <a:pt x="18" y="152"/>
                    </a:cubicBezTo>
                    <a:moveTo>
                      <a:pt x="18" y="152"/>
                    </a:moveTo>
                    <a:cubicBezTo>
                      <a:pt x="17" y="153"/>
                      <a:pt x="16" y="154"/>
                      <a:pt x="16" y="155"/>
                    </a:cubicBezTo>
                    <a:cubicBezTo>
                      <a:pt x="16" y="154"/>
                      <a:pt x="17" y="153"/>
                      <a:pt x="18" y="152"/>
                    </a:cubicBezTo>
                    <a:cubicBezTo>
                      <a:pt x="18" y="152"/>
                      <a:pt x="18" y="152"/>
                      <a:pt x="18" y="152"/>
                    </a:cubicBezTo>
                    <a:moveTo>
                      <a:pt x="26" y="152"/>
                    </a:moveTo>
                    <a:cubicBezTo>
                      <a:pt x="26" y="153"/>
                      <a:pt x="25" y="154"/>
                      <a:pt x="24" y="155"/>
                    </a:cubicBezTo>
                    <a:cubicBezTo>
                      <a:pt x="25" y="155"/>
                      <a:pt x="25" y="155"/>
                      <a:pt x="25" y="155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7" y="152"/>
                      <a:pt x="26" y="152"/>
                      <a:pt x="26" y="152"/>
                    </a:cubicBezTo>
                    <a:moveTo>
                      <a:pt x="20" y="148"/>
                    </a:moveTo>
                    <a:cubicBezTo>
                      <a:pt x="20" y="149"/>
                      <a:pt x="19" y="150"/>
                      <a:pt x="19" y="151"/>
                    </a:cubicBezTo>
                    <a:cubicBezTo>
                      <a:pt x="19" y="152"/>
                      <a:pt x="19" y="152"/>
                      <a:pt x="19" y="152"/>
                    </a:cubicBezTo>
                    <a:cubicBezTo>
                      <a:pt x="20" y="151"/>
                      <a:pt x="20" y="150"/>
                      <a:pt x="21" y="149"/>
                    </a:cubicBezTo>
                    <a:cubicBezTo>
                      <a:pt x="21" y="149"/>
                      <a:pt x="21" y="149"/>
                      <a:pt x="20" y="148"/>
                    </a:cubicBezTo>
                    <a:moveTo>
                      <a:pt x="20" y="148"/>
                    </a:moveTo>
                    <a:cubicBezTo>
                      <a:pt x="19" y="149"/>
                      <a:pt x="19" y="150"/>
                      <a:pt x="18" y="151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9" y="150"/>
                      <a:pt x="19" y="149"/>
                      <a:pt x="20" y="148"/>
                    </a:cubicBezTo>
                    <a:cubicBezTo>
                      <a:pt x="20" y="148"/>
                      <a:pt x="20" y="148"/>
                      <a:pt x="20" y="148"/>
                    </a:cubicBezTo>
                    <a:moveTo>
                      <a:pt x="30" y="146"/>
                    </a:moveTo>
                    <a:cubicBezTo>
                      <a:pt x="29" y="147"/>
                      <a:pt x="28" y="148"/>
                      <a:pt x="27" y="150"/>
                    </a:cubicBezTo>
                    <a:cubicBezTo>
                      <a:pt x="27" y="150"/>
                      <a:pt x="28" y="150"/>
                      <a:pt x="28" y="150"/>
                    </a:cubicBezTo>
                    <a:cubicBezTo>
                      <a:pt x="30" y="146"/>
                      <a:pt x="30" y="146"/>
                      <a:pt x="30" y="146"/>
                    </a:cubicBezTo>
                    <a:cubicBezTo>
                      <a:pt x="30" y="146"/>
                      <a:pt x="30" y="146"/>
                      <a:pt x="30" y="146"/>
                    </a:cubicBezTo>
                    <a:moveTo>
                      <a:pt x="24" y="142"/>
                    </a:moveTo>
                    <a:cubicBezTo>
                      <a:pt x="23" y="144"/>
                      <a:pt x="22" y="145"/>
                      <a:pt x="21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3" y="146"/>
                      <a:pt x="24" y="144"/>
                      <a:pt x="25" y="142"/>
                    </a:cubicBezTo>
                    <a:cubicBezTo>
                      <a:pt x="24" y="142"/>
                      <a:pt x="24" y="142"/>
                      <a:pt x="24" y="142"/>
                    </a:cubicBezTo>
                    <a:moveTo>
                      <a:pt x="23" y="142"/>
                    </a:moveTo>
                    <a:cubicBezTo>
                      <a:pt x="22" y="143"/>
                      <a:pt x="22" y="145"/>
                      <a:pt x="21" y="147"/>
                    </a:cubicBezTo>
                    <a:cubicBezTo>
                      <a:pt x="21" y="147"/>
                      <a:pt x="21" y="147"/>
                      <a:pt x="21" y="147"/>
                    </a:cubicBezTo>
                    <a:cubicBezTo>
                      <a:pt x="22" y="145"/>
                      <a:pt x="23" y="143"/>
                      <a:pt x="24" y="142"/>
                    </a:cubicBezTo>
                    <a:cubicBezTo>
                      <a:pt x="23" y="142"/>
                      <a:pt x="23" y="142"/>
                      <a:pt x="23" y="142"/>
                    </a:cubicBezTo>
                    <a:moveTo>
                      <a:pt x="33" y="142"/>
                    </a:moveTo>
                    <a:cubicBezTo>
                      <a:pt x="32" y="142"/>
                      <a:pt x="31" y="143"/>
                      <a:pt x="31" y="144"/>
                    </a:cubicBezTo>
                    <a:cubicBezTo>
                      <a:pt x="31" y="145"/>
                      <a:pt x="31" y="145"/>
                      <a:pt x="31" y="145"/>
                    </a:cubicBezTo>
                    <a:cubicBezTo>
                      <a:pt x="33" y="142"/>
                      <a:pt x="33" y="142"/>
                      <a:pt x="33" y="142"/>
                    </a:cubicBezTo>
                    <a:cubicBezTo>
                      <a:pt x="33" y="142"/>
                      <a:pt x="33" y="142"/>
                      <a:pt x="33" y="142"/>
                    </a:cubicBezTo>
                    <a:moveTo>
                      <a:pt x="26" y="138"/>
                    </a:moveTo>
                    <a:cubicBezTo>
                      <a:pt x="26" y="139"/>
                      <a:pt x="25" y="140"/>
                      <a:pt x="25" y="141"/>
                    </a:cubicBezTo>
                    <a:cubicBezTo>
                      <a:pt x="25" y="141"/>
                      <a:pt x="25" y="141"/>
                      <a:pt x="25" y="141"/>
                    </a:cubicBezTo>
                    <a:cubicBezTo>
                      <a:pt x="26" y="140"/>
                      <a:pt x="26" y="139"/>
                      <a:pt x="27" y="139"/>
                    </a:cubicBezTo>
                    <a:cubicBezTo>
                      <a:pt x="27" y="138"/>
                      <a:pt x="27" y="138"/>
                      <a:pt x="26" y="138"/>
                    </a:cubicBezTo>
                    <a:moveTo>
                      <a:pt x="35" y="138"/>
                    </a:moveTo>
                    <a:cubicBezTo>
                      <a:pt x="35" y="138"/>
                      <a:pt x="35" y="138"/>
                      <a:pt x="34" y="138"/>
                    </a:cubicBezTo>
                    <a:cubicBezTo>
                      <a:pt x="35" y="139"/>
                      <a:pt x="35" y="139"/>
                      <a:pt x="35" y="139"/>
                    </a:cubicBezTo>
                    <a:cubicBezTo>
                      <a:pt x="35" y="138"/>
                      <a:pt x="35" y="138"/>
                      <a:pt x="35" y="138"/>
                    </a:cubicBezTo>
                    <a:cubicBezTo>
                      <a:pt x="35" y="138"/>
                      <a:pt x="35" y="138"/>
                      <a:pt x="35" y="138"/>
                    </a:cubicBezTo>
                    <a:moveTo>
                      <a:pt x="26" y="138"/>
                    </a:moveTo>
                    <a:cubicBezTo>
                      <a:pt x="25" y="139"/>
                      <a:pt x="25" y="140"/>
                      <a:pt x="24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5" y="140"/>
                      <a:pt x="25" y="139"/>
                      <a:pt x="26" y="138"/>
                    </a:cubicBezTo>
                    <a:cubicBezTo>
                      <a:pt x="26" y="138"/>
                      <a:pt x="26" y="138"/>
                      <a:pt x="26" y="138"/>
                    </a:cubicBezTo>
                    <a:moveTo>
                      <a:pt x="29" y="135"/>
                    </a:moveTo>
                    <a:cubicBezTo>
                      <a:pt x="28" y="135"/>
                      <a:pt x="28" y="135"/>
                      <a:pt x="28" y="135"/>
                    </a:cubicBezTo>
                    <a:cubicBezTo>
                      <a:pt x="28" y="135"/>
                      <a:pt x="29" y="135"/>
                      <a:pt x="29" y="135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29" y="135"/>
                      <a:pt x="29" y="135"/>
                      <a:pt x="29" y="135"/>
                    </a:cubicBezTo>
                    <a:moveTo>
                      <a:pt x="28" y="134"/>
                    </a:moveTo>
                    <a:cubicBezTo>
                      <a:pt x="28" y="135"/>
                      <a:pt x="28" y="135"/>
                      <a:pt x="28" y="135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8" y="135"/>
                      <a:pt x="28" y="135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moveTo>
                      <a:pt x="29" y="134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29" y="134"/>
                      <a:pt x="29" y="134"/>
                      <a:pt x="29" y="134"/>
                    </a:cubicBezTo>
                    <a:moveTo>
                      <a:pt x="37" y="134"/>
                    </a:moveTo>
                    <a:cubicBezTo>
                      <a:pt x="37" y="134"/>
                      <a:pt x="37" y="134"/>
                      <a:pt x="37" y="135"/>
                    </a:cubicBezTo>
                    <a:cubicBezTo>
                      <a:pt x="37" y="135"/>
                      <a:pt x="37" y="135"/>
                      <a:pt x="37" y="135"/>
                    </a:cubicBezTo>
                    <a:cubicBezTo>
                      <a:pt x="38" y="134"/>
                      <a:pt x="38" y="134"/>
                      <a:pt x="38" y="134"/>
                    </a:cubicBezTo>
                    <a:cubicBezTo>
                      <a:pt x="37" y="134"/>
                      <a:pt x="37" y="134"/>
                      <a:pt x="37" y="134"/>
                    </a:cubicBezTo>
                    <a:moveTo>
                      <a:pt x="28" y="134"/>
                    </a:moveTo>
                    <a:cubicBezTo>
                      <a:pt x="28" y="134"/>
                      <a:pt x="28" y="134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moveTo>
                      <a:pt x="38" y="133"/>
                    </a:moveTo>
                    <a:cubicBezTo>
                      <a:pt x="38" y="133"/>
                      <a:pt x="38" y="133"/>
                      <a:pt x="38" y="133"/>
                    </a:cubicBezTo>
                    <a:cubicBezTo>
                      <a:pt x="38" y="133"/>
                      <a:pt x="38" y="133"/>
                      <a:pt x="38" y="134"/>
                    </a:cubicBezTo>
                    <a:cubicBezTo>
                      <a:pt x="39" y="133"/>
                      <a:pt x="39" y="133"/>
                      <a:pt x="39" y="133"/>
                    </a:cubicBezTo>
                    <a:cubicBezTo>
                      <a:pt x="38" y="133"/>
                      <a:pt x="38" y="133"/>
                      <a:pt x="38" y="133"/>
                    </a:cubicBezTo>
                    <a:moveTo>
                      <a:pt x="31" y="131"/>
                    </a:move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131"/>
                      <a:pt x="31" y="131"/>
                      <a:pt x="31" y="131"/>
                    </a:cubicBezTo>
                    <a:moveTo>
                      <a:pt x="30" y="130"/>
                    </a:moveTo>
                    <a:cubicBezTo>
                      <a:pt x="30" y="130"/>
                      <a:pt x="30" y="130"/>
                      <a:pt x="30" y="131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30"/>
                      <a:pt x="30" y="130"/>
                      <a:pt x="30" y="130"/>
                    </a:cubicBezTo>
                    <a:moveTo>
                      <a:pt x="32" y="129"/>
                    </a:moveTo>
                    <a:cubicBezTo>
                      <a:pt x="32" y="129"/>
                      <a:pt x="32" y="130"/>
                      <a:pt x="31" y="130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2" y="130"/>
                      <a:pt x="32" y="130"/>
                      <a:pt x="32" y="129"/>
                    </a:cubicBezTo>
                    <a:cubicBezTo>
                      <a:pt x="32" y="129"/>
                      <a:pt x="32" y="129"/>
                      <a:pt x="32" y="129"/>
                    </a:cubicBezTo>
                    <a:moveTo>
                      <a:pt x="31" y="129"/>
                    </a:moveTo>
                    <a:cubicBezTo>
                      <a:pt x="31" y="129"/>
                      <a:pt x="31" y="129"/>
                      <a:pt x="31" y="130"/>
                    </a:cubicBezTo>
                    <a:cubicBezTo>
                      <a:pt x="31" y="130"/>
                      <a:pt x="31" y="130"/>
                      <a:pt x="31" y="130"/>
                    </a:cubicBezTo>
                    <a:cubicBezTo>
                      <a:pt x="31" y="129"/>
                      <a:pt x="31" y="129"/>
                      <a:pt x="31" y="129"/>
                    </a:cubicBezTo>
                    <a:cubicBezTo>
                      <a:pt x="31" y="129"/>
                      <a:pt x="31" y="129"/>
                      <a:pt x="31" y="129"/>
                    </a:cubicBezTo>
                    <a:moveTo>
                      <a:pt x="45" y="121"/>
                    </a:moveTo>
                    <a:cubicBezTo>
                      <a:pt x="44" y="123"/>
                      <a:pt x="44" y="124"/>
                      <a:pt x="43" y="125"/>
                    </a:cubicBezTo>
                    <a:cubicBezTo>
                      <a:pt x="42" y="126"/>
                      <a:pt x="42" y="127"/>
                      <a:pt x="41" y="128"/>
                    </a:cubicBezTo>
                    <a:cubicBezTo>
                      <a:pt x="41" y="128"/>
                      <a:pt x="41" y="128"/>
                      <a:pt x="41" y="128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5" y="121"/>
                      <a:pt x="45" y="121"/>
                      <a:pt x="45" y="121"/>
                    </a:cubicBezTo>
                    <a:moveTo>
                      <a:pt x="39" y="118"/>
                    </a:moveTo>
                    <a:cubicBezTo>
                      <a:pt x="38" y="119"/>
                      <a:pt x="36" y="121"/>
                      <a:pt x="35" y="124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5" y="124"/>
                      <a:pt x="35" y="124"/>
                      <a:pt x="35" y="125"/>
                    </a:cubicBezTo>
                    <a:cubicBezTo>
                      <a:pt x="36" y="122"/>
                      <a:pt x="38" y="120"/>
                      <a:pt x="39" y="118"/>
                    </a:cubicBezTo>
                    <a:cubicBezTo>
                      <a:pt x="39" y="118"/>
                      <a:pt x="39" y="118"/>
                      <a:pt x="39" y="118"/>
                    </a:cubicBezTo>
                    <a:moveTo>
                      <a:pt x="38" y="117"/>
                    </a:moveTo>
                    <a:cubicBezTo>
                      <a:pt x="37" y="119"/>
                      <a:pt x="35" y="122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5" y="122"/>
                      <a:pt x="37" y="119"/>
                      <a:pt x="38" y="117"/>
                    </a:cubicBezTo>
                    <a:cubicBezTo>
                      <a:pt x="38" y="117"/>
                      <a:pt x="38" y="117"/>
                      <a:pt x="38" y="117"/>
                    </a:cubicBezTo>
                    <a:moveTo>
                      <a:pt x="50" y="114"/>
                    </a:moveTo>
                    <a:cubicBezTo>
                      <a:pt x="49" y="115"/>
                      <a:pt x="48" y="117"/>
                      <a:pt x="47" y="119"/>
                    </a:cubicBezTo>
                    <a:cubicBezTo>
                      <a:pt x="47" y="119"/>
                      <a:pt x="47" y="119"/>
                      <a:pt x="47" y="119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0" y="114"/>
                      <a:pt x="50" y="114"/>
                      <a:pt x="50" y="114"/>
                    </a:cubicBezTo>
                    <a:moveTo>
                      <a:pt x="43" y="110"/>
                    </a:moveTo>
                    <a:cubicBezTo>
                      <a:pt x="42" y="111"/>
                      <a:pt x="41" y="113"/>
                      <a:pt x="40" y="115"/>
                    </a:cubicBezTo>
                    <a:cubicBezTo>
                      <a:pt x="40" y="115"/>
                      <a:pt x="40" y="115"/>
                      <a:pt x="41" y="115"/>
                    </a:cubicBezTo>
                    <a:cubicBezTo>
                      <a:pt x="42" y="113"/>
                      <a:pt x="43" y="112"/>
                      <a:pt x="44" y="110"/>
                    </a:cubicBezTo>
                    <a:cubicBezTo>
                      <a:pt x="44" y="110"/>
                      <a:pt x="44" y="110"/>
                      <a:pt x="43" y="110"/>
                    </a:cubicBezTo>
                    <a:moveTo>
                      <a:pt x="43" y="109"/>
                    </a:moveTo>
                    <a:cubicBezTo>
                      <a:pt x="42" y="111"/>
                      <a:pt x="41" y="113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1" y="113"/>
                      <a:pt x="42" y="111"/>
                      <a:pt x="43" y="109"/>
                    </a:cubicBezTo>
                    <a:cubicBezTo>
                      <a:pt x="43" y="109"/>
                      <a:pt x="43" y="109"/>
                      <a:pt x="43" y="109"/>
                    </a:cubicBezTo>
                    <a:moveTo>
                      <a:pt x="58" y="101"/>
                    </a:moveTo>
                    <a:cubicBezTo>
                      <a:pt x="56" y="104"/>
                      <a:pt x="54" y="107"/>
                      <a:pt x="53" y="109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8" y="101"/>
                      <a:pt x="58" y="101"/>
                      <a:pt x="58" y="101"/>
                    </a:cubicBezTo>
                    <a:cubicBezTo>
                      <a:pt x="58" y="101"/>
                      <a:pt x="58" y="101"/>
                      <a:pt x="58" y="101"/>
                    </a:cubicBezTo>
                    <a:moveTo>
                      <a:pt x="51" y="96"/>
                    </a:moveTo>
                    <a:cubicBezTo>
                      <a:pt x="50" y="99"/>
                      <a:pt x="48" y="102"/>
                      <a:pt x="46" y="106"/>
                    </a:cubicBezTo>
                    <a:cubicBezTo>
                      <a:pt x="46" y="106"/>
                      <a:pt x="46" y="106"/>
                      <a:pt x="46" y="106"/>
                    </a:cubicBezTo>
                    <a:cubicBezTo>
                      <a:pt x="48" y="102"/>
                      <a:pt x="50" y="99"/>
                      <a:pt x="52" y="96"/>
                    </a:cubicBezTo>
                    <a:cubicBezTo>
                      <a:pt x="51" y="96"/>
                      <a:pt x="51" y="96"/>
                      <a:pt x="51" y="96"/>
                    </a:cubicBezTo>
                    <a:moveTo>
                      <a:pt x="51" y="96"/>
                    </a:moveTo>
                    <a:cubicBezTo>
                      <a:pt x="49" y="99"/>
                      <a:pt x="47" y="102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7" y="102"/>
                      <a:pt x="49" y="99"/>
                      <a:pt x="51" y="96"/>
                    </a:cubicBezTo>
                    <a:cubicBezTo>
                      <a:pt x="51" y="96"/>
                      <a:pt x="51" y="96"/>
                      <a:pt x="51" y="96"/>
                    </a:cubicBezTo>
                    <a:moveTo>
                      <a:pt x="64" y="91"/>
                    </a:moveTo>
                    <a:cubicBezTo>
                      <a:pt x="63" y="93"/>
                      <a:pt x="61" y="95"/>
                      <a:pt x="60" y="98"/>
                    </a:cubicBezTo>
                    <a:cubicBezTo>
                      <a:pt x="60" y="98"/>
                      <a:pt x="60" y="98"/>
                      <a:pt x="60" y="98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4" y="91"/>
                      <a:pt x="64" y="91"/>
                      <a:pt x="64" y="91"/>
                    </a:cubicBezTo>
                    <a:moveTo>
                      <a:pt x="65" y="90"/>
                    </a:moveTo>
                    <a:cubicBezTo>
                      <a:pt x="65" y="90"/>
                      <a:pt x="65" y="90"/>
                      <a:pt x="64" y="90"/>
                    </a:cubicBezTo>
                    <a:cubicBezTo>
                      <a:pt x="64" y="91"/>
                      <a:pt x="65" y="91"/>
                      <a:pt x="65" y="91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moveTo>
                      <a:pt x="57" y="85"/>
                    </a:moveTo>
                    <a:cubicBezTo>
                      <a:pt x="57" y="87"/>
                      <a:pt x="55" y="89"/>
                      <a:pt x="53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5" y="91"/>
                      <a:pt x="56" y="89"/>
                      <a:pt x="57" y="86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7" y="85"/>
                    </a:cubicBezTo>
                    <a:moveTo>
                      <a:pt x="68" y="85"/>
                    </a:move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8" y="85"/>
                    </a:cubicBezTo>
                    <a:moveTo>
                      <a:pt x="57" y="85"/>
                    </a:moveTo>
                    <a:cubicBezTo>
                      <a:pt x="55" y="88"/>
                      <a:pt x="54" y="91"/>
                      <a:pt x="52" y="93"/>
                    </a:cubicBezTo>
                    <a:cubicBezTo>
                      <a:pt x="52" y="94"/>
                      <a:pt x="52" y="94"/>
                      <a:pt x="52" y="94"/>
                    </a:cubicBezTo>
                    <a:cubicBezTo>
                      <a:pt x="55" y="89"/>
                      <a:pt x="56" y="87"/>
                      <a:pt x="57" y="85"/>
                    </a:cubicBezTo>
                    <a:cubicBezTo>
                      <a:pt x="57" y="85"/>
                      <a:pt x="57" y="85"/>
                      <a:pt x="57" y="85"/>
                    </a:cubicBezTo>
                    <a:moveTo>
                      <a:pt x="68" y="85"/>
                    </a:move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8" y="85"/>
                    </a:cubicBezTo>
                    <a:moveTo>
                      <a:pt x="59" y="82"/>
                    </a:moveTo>
                    <a:cubicBezTo>
                      <a:pt x="59" y="82"/>
                      <a:pt x="59" y="82"/>
                      <a:pt x="59" y="82"/>
                    </a:cubicBezTo>
                    <a:cubicBezTo>
                      <a:pt x="59" y="83"/>
                      <a:pt x="59" y="83"/>
                      <a:pt x="60" y="83"/>
                    </a:cubicBezTo>
                    <a:cubicBezTo>
                      <a:pt x="60" y="83"/>
                      <a:pt x="60" y="83"/>
                      <a:pt x="60" y="82"/>
                    </a:cubicBezTo>
                    <a:cubicBezTo>
                      <a:pt x="59" y="82"/>
                      <a:pt x="59" y="82"/>
                      <a:pt x="59" y="82"/>
                    </a:cubicBezTo>
                    <a:moveTo>
                      <a:pt x="70" y="81"/>
                    </a:moveTo>
                    <a:cubicBezTo>
                      <a:pt x="70" y="82"/>
                      <a:pt x="69" y="83"/>
                      <a:pt x="68" y="84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1"/>
                      <a:pt x="70" y="81"/>
                      <a:pt x="70" y="81"/>
                    </a:cubicBezTo>
                    <a:moveTo>
                      <a:pt x="70" y="81"/>
                    </a:move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71" y="81"/>
                      <a:pt x="71" y="81"/>
                      <a:pt x="71" y="81"/>
                    </a:cubicBezTo>
                    <a:cubicBezTo>
                      <a:pt x="71" y="81"/>
                      <a:pt x="71" y="81"/>
                      <a:pt x="70" y="81"/>
                    </a:cubicBezTo>
                    <a:moveTo>
                      <a:pt x="60" y="81"/>
                    </a:moveTo>
                    <a:cubicBezTo>
                      <a:pt x="60" y="81"/>
                      <a:pt x="59" y="81"/>
                      <a:pt x="59" y="82"/>
                    </a:cubicBezTo>
                    <a:cubicBezTo>
                      <a:pt x="59" y="82"/>
                      <a:pt x="60" y="82"/>
                      <a:pt x="60" y="82"/>
                    </a:cubicBezTo>
                    <a:cubicBezTo>
                      <a:pt x="60" y="82"/>
                      <a:pt x="60" y="81"/>
                      <a:pt x="61" y="81"/>
                    </a:cubicBezTo>
                    <a:cubicBezTo>
                      <a:pt x="60" y="81"/>
                      <a:pt x="60" y="81"/>
                      <a:pt x="60" y="81"/>
                    </a:cubicBezTo>
                    <a:moveTo>
                      <a:pt x="71" y="80"/>
                    </a:moveTo>
                    <a:cubicBezTo>
                      <a:pt x="71" y="80"/>
                      <a:pt x="71" y="80"/>
                      <a:pt x="71" y="81"/>
                    </a:cubicBezTo>
                    <a:cubicBezTo>
                      <a:pt x="71" y="81"/>
                      <a:pt x="71" y="81"/>
                      <a:pt x="71" y="81"/>
                    </a:cubicBezTo>
                    <a:cubicBezTo>
                      <a:pt x="71" y="80"/>
                      <a:pt x="71" y="80"/>
                      <a:pt x="71" y="80"/>
                    </a:cubicBezTo>
                    <a:cubicBezTo>
                      <a:pt x="71" y="80"/>
                      <a:pt x="71" y="80"/>
                      <a:pt x="71" y="80"/>
                    </a:cubicBezTo>
                    <a:moveTo>
                      <a:pt x="60" y="80"/>
                    </a:moveTo>
                    <a:cubicBezTo>
                      <a:pt x="60" y="80"/>
                      <a:pt x="60" y="80"/>
                      <a:pt x="60" y="81"/>
                    </a:cubicBezTo>
                    <a:cubicBezTo>
                      <a:pt x="60" y="81"/>
                      <a:pt x="60" y="81"/>
                      <a:pt x="61" y="81"/>
                    </a:cubicBezTo>
                    <a:cubicBezTo>
                      <a:pt x="61" y="81"/>
                      <a:pt x="61" y="81"/>
                      <a:pt x="61" y="80"/>
                    </a:cubicBezTo>
                    <a:cubicBezTo>
                      <a:pt x="61" y="80"/>
                      <a:pt x="61" y="80"/>
                      <a:pt x="60" y="80"/>
                    </a:cubicBezTo>
                    <a:moveTo>
                      <a:pt x="73" y="77"/>
                    </a:moveTo>
                    <a:cubicBezTo>
                      <a:pt x="72" y="78"/>
                      <a:pt x="72" y="78"/>
                      <a:pt x="72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3" y="77"/>
                      <a:pt x="73" y="77"/>
                      <a:pt x="73" y="77"/>
                    </a:cubicBezTo>
                    <a:moveTo>
                      <a:pt x="62" y="77"/>
                    </a:moveTo>
                    <a:cubicBezTo>
                      <a:pt x="62" y="78"/>
                      <a:pt x="61" y="78"/>
                      <a:pt x="61" y="79"/>
                    </a:cubicBezTo>
                    <a:cubicBezTo>
                      <a:pt x="61" y="79"/>
                      <a:pt x="61" y="80"/>
                      <a:pt x="61" y="80"/>
                    </a:cubicBezTo>
                    <a:cubicBezTo>
                      <a:pt x="62" y="79"/>
                      <a:pt x="62" y="78"/>
                      <a:pt x="63" y="77"/>
                    </a:cubicBezTo>
                    <a:cubicBezTo>
                      <a:pt x="63" y="77"/>
                      <a:pt x="62" y="77"/>
                      <a:pt x="62" y="77"/>
                    </a:cubicBezTo>
                    <a:moveTo>
                      <a:pt x="73" y="76"/>
                    </a:moveTo>
                    <a:cubicBezTo>
                      <a:pt x="73" y="77"/>
                      <a:pt x="73" y="77"/>
                      <a:pt x="73" y="77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3" y="76"/>
                      <a:pt x="73" y="76"/>
                      <a:pt x="73" y="76"/>
                    </a:cubicBezTo>
                    <a:moveTo>
                      <a:pt x="62" y="76"/>
                    </a:moveTo>
                    <a:cubicBezTo>
                      <a:pt x="62" y="76"/>
                      <a:pt x="62" y="76"/>
                      <a:pt x="62" y="77"/>
                    </a:cubicBezTo>
                    <a:cubicBezTo>
                      <a:pt x="63" y="77"/>
                      <a:pt x="63" y="77"/>
                      <a:pt x="63" y="77"/>
                    </a:cubicBezTo>
                    <a:cubicBezTo>
                      <a:pt x="63" y="77"/>
                      <a:pt x="63" y="77"/>
                      <a:pt x="63" y="77"/>
                    </a:cubicBezTo>
                    <a:cubicBezTo>
                      <a:pt x="63" y="76"/>
                      <a:pt x="63" y="76"/>
                      <a:pt x="62" y="76"/>
                    </a:cubicBezTo>
                    <a:moveTo>
                      <a:pt x="63" y="76"/>
                    </a:moveTo>
                    <a:cubicBezTo>
                      <a:pt x="63" y="76"/>
                      <a:pt x="63" y="76"/>
                      <a:pt x="63" y="76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3" y="76"/>
                      <a:pt x="63" y="76"/>
                      <a:pt x="63" y="76"/>
                    </a:cubicBezTo>
                    <a:moveTo>
                      <a:pt x="74" y="75"/>
                    </a:moveTo>
                    <a:cubicBezTo>
                      <a:pt x="74" y="75"/>
                      <a:pt x="74" y="75"/>
                      <a:pt x="74" y="76"/>
                    </a:cubicBezTo>
                    <a:cubicBezTo>
                      <a:pt x="74" y="76"/>
                      <a:pt x="74" y="76"/>
                      <a:pt x="74" y="76"/>
                    </a:cubicBezTo>
                    <a:cubicBezTo>
                      <a:pt x="74" y="75"/>
                      <a:pt x="74" y="75"/>
                      <a:pt x="74" y="75"/>
                    </a:cubicBezTo>
                    <a:cubicBezTo>
                      <a:pt x="74" y="75"/>
                      <a:pt x="74" y="75"/>
                      <a:pt x="74" y="75"/>
                    </a:cubicBezTo>
                    <a:moveTo>
                      <a:pt x="75" y="73"/>
                    </a:move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4"/>
                      <a:pt x="75" y="74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moveTo>
                      <a:pt x="75" y="73"/>
                    </a:moveTo>
                    <a:cubicBezTo>
                      <a:pt x="75" y="73"/>
                      <a:pt x="75" y="73"/>
                      <a:pt x="75" y="73"/>
                    </a:cubicBezTo>
                    <a:cubicBezTo>
                      <a:pt x="75" y="73"/>
                      <a:pt x="75" y="73"/>
                      <a:pt x="75" y="74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75" y="73"/>
                      <a:pt x="75" y="73"/>
                      <a:pt x="75" y="73"/>
                    </a:cubicBezTo>
                    <a:moveTo>
                      <a:pt x="65" y="73"/>
                    </a:moveTo>
                    <a:cubicBezTo>
                      <a:pt x="64" y="73"/>
                      <a:pt x="64" y="73"/>
                      <a:pt x="64" y="73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65" y="73"/>
                      <a:pt x="65" y="73"/>
                      <a:pt x="65" y="73"/>
                    </a:cubicBezTo>
                    <a:cubicBezTo>
                      <a:pt x="65" y="73"/>
                      <a:pt x="65" y="73"/>
                      <a:pt x="65" y="73"/>
                    </a:cubicBezTo>
                    <a:moveTo>
                      <a:pt x="65" y="71"/>
                    </a:moveTo>
                    <a:cubicBezTo>
                      <a:pt x="65" y="72"/>
                      <a:pt x="65" y="72"/>
                      <a:pt x="65" y="72"/>
                    </a:cubicBezTo>
                    <a:cubicBezTo>
                      <a:pt x="65" y="72"/>
                      <a:pt x="65" y="73"/>
                      <a:pt x="65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5" y="72"/>
                      <a:pt x="65" y="71"/>
                    </a:cubicBezTo>
                    <a:moveTo>
                      <a:pt x="66" y="70"/>
                    </a:moveTo>
                    <a:cubicBezTo>
                      <a:pt x="66" y="70"/>
                      <a:pt x="66" y="70"/>
                      <a:pt x="66" y="71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7" y="71"/>
                      <a:pt x="67" y="70"/>
                      <a:pt x="67" y="70"/>
                    </a:cubicBezTo>
                    <a:cubicBezTo>
                      <a:pt x="67" y="70"/>
                      <a:pt x="66" y="70"/>
                      <a:pt x="66" y="70"/>
                    </a:cubicBezTo>
                    <a:moveTo>
                      <a:pt x="67" y="68"/>
                    </a:moveTo>
                    <a:cubicBezTo>
                      <a:pt x="67" y="68"/>
                      <a:pt x="67" y="69"/>
                      <a:pt x="67" y="69"/>
                    </a:cubicBezTo>
                    <a:cubicBezTo>
                      <a:pt x="67" y="69"/>
                      <a:pt x="67" y="69"/>
                      <a:pt x="68" y="69"/>
                    </a:cubicBezTo>
                    <a:cubicBezTo>
                      <a:pt x="68" y="69"/>
                      <a:pt x="68" y="69"/>
                      <a:pt x="68" y="68"/>
                    </a:cubicBezTo>
                    <a:cubicBezTo>
                      <a:pt x="68" y="68"/>
                      <a:pt x="67" y="68"/>
                      <a:pt x="67" y="68"/>
                    </a:cubicBezTo>
                    <a:moveTo>
                      <a:pt x="79" y="68"/>
                    </a:moveTo>
                    <a:cubicBezTo>
                      <a:pt x="78" y="69"/>
                      <a:pt x="77" y="70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9" y="68"/>
                      <a:pt x="79" y="68"/>
                      <a:pt x="79" y="68"/>
                    </a:cubicBezTo>
                    <a:moveTo>
                      <a:pt x="70" y="63"/>
                    </a:moveTo>
                    <a:cubicBezTo>
                      <a:pt x="70" y="64"/>
                      <a:pt x="69" y="65"/>
                      <a:pt x="68" y="67"/>
                    </a:cubicBezTo>
                    <a:cubicBezTo>
                      <a:pt x="68" y="67"/>
                      <a:pt x="69" y="67"/>
                      <a:pt x="69" y="67"/>
                    </a:cubicBezTo>
                    <a:cubicBezTo>
                      <a:pt x="69" y="66"/>
                      <a:pt x="70" y="64"/>
                      <a:pt x="71" y="63"/>
                    </a:cubicBezTo>
                    <a:cubicBezTo>
                      <a:pt x="71" y="63"/>
                      <a:pt x="70" y="63"/>
                      <a:pt x="70" y="63"/>
                    </a:cubicBezTo>
                    <a:moveTo>
                      <a:pt x="82" y="62"/>
                    </a:moveTo>
                    <a:cubicBezTo>
                      <a:pt x="82" y="63"/>
                      <a:pt x="82" y="63"/>
                      <a:pt x="81" y="63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2" y="62"/>
                      <a:pt x="82" y="62"/>
                      <a:pt x="82" y="62"/>
                    </a:cubicBezTo>
                    <a:moveTo>
                      <a:pt x="82" y="62"/>
                    </a:moveTo>
                    <a:cubicBezTo>
                      <a:pt x="82" y="62"/>
                      <a:pt x="82" y="62"/>
                      <a:pt x="82" y="62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2" y="62"/>
                      <a:pt x="82" y="62"/>
                      <a:pt x="82" y="62"/>
                    </a:cubicBezTo>
                    <a:moveTo>
                      <a:pt x="74" y="57"/>
                    </a:moveTo>
                    <a:cubicBezTo>
                      <a:pt x="74" y="58"/>
                      <a:pt x="73" y="58"/>
                      <a:pt x="73" y="58"/>
                    </a:cubicBezTo>
                    <a:cubicBezTo>
                      <a:pt x="73" y="58"/>
                      <a:pt x="73" y="58"/>
                      <a:pt x="73" y="59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4" y="57"/>
                      <a:pt x="74" y="57"/>
                      <a:pt x="74" y="57"/>
                    </a:cubicBezTo>
                    <a:moveTo>
                      <a:pt x="74" y="57"/>
                    </a:moveTo>
                    <a:cubicBezTo>
                      <a:pt x="74" y="57"/>
                      <a:pt x="74" y="57"/>
                      <a:pt x="74" y="57"/>
                    </a:cubicBezTo>
                    <a:cubicBezTo>
                      <a:pt x="74" y="57"/>
                      <a:pt x="74" y="57"/>
                      <a:pt x="74" y="57"/>
                    </a:cubicBezTo>
                    <a:cubicBezTo>
                      <a:pt x="74" y="57"/>
                      <a:pt x="74" y="57"/>
                      <a:pt x="74" y="57"/>
                    </a:cubicBezTo>
                    <a:cubicBezTo>
                      <a:pt x="74" y="57"/>
                      <a:pt x="74" y="57"/>
                      <a:pt x="74" y="57"/>
                    </a:cubicBezTo>
                    <a:moveTo>
                      <a:pt x="86" y="56"/>
                    </a:moveTo>
                    <a:cubicBezTo>
                      <a:pt x="86" y="56"/>
                      <a:pt x="86" y="56"/>
                      <a:pt x="85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6" y="56"/>
                      <a:pt x="86" y="56"/>
                      <a:pt x="86" y="56"/>
                    </a:cubicBezTo>
                    <a:cubicBezTo>
                      <a:pt x="86" y="56"/>
                      <a:pt x="86" y="56"/>
                      <a:pt x="86" y="56"/>
                    </a:cubicBezTo>
                    <a:moveTo>
                      <a:pt x="78" y="51"/>
                    </a:moveTo>
                    <a:cubicBezTo>
                      <a:pt x="78" y="51"/>
                      <a:pt x="77" y="51"/>
                      <a:pt x="77" y="5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8" y="51"/>
                      <a:pt x="78" y="51"/>
                      <a:pt x="78" y="51"/>
                    </a:cubicBezTo>
                    <a:cubicBezTo>
                      <a:pt x="78" y="51"/>
                      <a:pt x="78" y="51"/>
                      <a:pt x="78" y="51"/>
                    </a:cubicBezTo>
                    <a:moveTo>
                      <a:pt x="90" y="49"/>
                    </a:moveTo>
                    <a:cubicBezTo>
                      <a:pt x="90" y="50"/>
                      <a:pt x="89" y="51"/>
                      <a:pt x="89" y="5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90" y="49"/>
                      <a:pt x="90" y="49"/>
                      <a:pt x="90" y="49"/>
                    </a:cubicBezTo>
                    <a:moveTo>
                      <a:pt x="90" y="49"/>
                    </a:moveTo>
                    <a:cubicBezTo>
                      <a:pt x="90" y="49"/>
                      <a:pt x="90" y="49"/>
                      <a:pt x="90" y="49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90" y="49"/>
                      <a:pt x="90" y="49"/>
                      <a:pt x="90" y="49"/>
                    </a:cubicBezTo>
                    <a:moveTo>
                      <a:pt x="92" y="47"/>
                    </a:moveTo>
                    <a:cubicBezTo>
                      <a:pt x="91" y="47"/>
                      <a:pt x="91" y="48"/>
                      <a:pt x="90" y="49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92" y="47"/>
                      <a:pt x="92" y="47"/>
                      <a:pt x="92" y="47"/>
                    </a:cubicBezTo>
                    <a:cubicBezTo>
                      <a:pt x="92" y="47"/>
                      <a:pt x="92" y="47"/>
                      <a:pt x="92" y="47"/>
                    </a:cubicBezTo>
                    <a:moveTo>
                      <a:pt x="82" y="44"/>
                    </a:moveTo>
                    <a:cubicBezTo>
                      <a:pt x="81" y="45"/>
                      <a:pt x="81" y="46"/>
                      <a:pt x="80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2" y="45"/>
                      <a:pt x="82" y="45"/>
                      <a:pt x="82" y="45"/>
                    </a:cubicBezTo>
                    <a:cubicBezTo>
                      <a:pt x="82" y="44"/>
                      <a:pt x="82" y="44"/>
                      <a:pt x="82" y="44"/>
                    </a:cubicBezTo>
                    <a:moveTo>
                      <a:pt x="82" y="44"/>
                    </a:move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82" y="44"/>
                      <a:pt x="82" y="45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82" y="44"/>
                      <a:pt x="82" y="44"/>
                    </a:cubicBezTo>
                    <a:moveTo>
                      <a:pt x="83" y="42"/>
                    </a:moveTo>
                    <a:cubicBezTo>
                      <a:pt x="83" y="42"/>
                      <a:pt x="82" y="43"/>
                      <a:pt x="82" y="44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83" y="42"/>
                      <a:pt x="83" y="42"/>
                      <a:pt x="83" y="42"/>
                    </a:cubicBezTo>
                    <a:moveTo>
                      <a:pt x="99" y="35"/>
                    </a:moveTo>
                    <a:cubicBezTo>
                      <a:pt x="98" y="36"/>
                      <a:pt x="98" y="37"/>
                      <a:pt x="97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moveTo>
                      <a:pt x="90" y="30"/>
                    </a:moveTo>
                    <a:cubicBezTo>
                      <a:pt x="89" y="31"/>
                      <a:pt x="89" y="32"/>
                      <a:pt x="89" y="32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0" y="31"/>
                      <a:pt x="90" y="31"/>
                      <a:pt x="90" y="30"/>
                    </a:cubicBezTo>
                    <a:moveTo>
                      <a:pt x="101" y="12"/>
                    </a:moveTo>
                    <a:cubicBezTo>
                      <a:pt x="97" y="19"/>
                      <a:pt x="97" y="19"/>
                      <a:pt x="97" y="19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1" y="12"/>
                      <a:pt x="101" y="12"/>
                      <a:pt x="101" y="12"/>
                    </a:cubicBezTo>
                    <a:moveTo>
                      <a:pt x="107" y="4"/>
                    </a:moveTo>
                    <a:cubicBezTo>
                      <a:pt x="105" y="6"/>
                      <a:pt x="105" y="6"/>
                      <a:pt x="105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07" y="4"/>
                      <a:pt x="107" y="4"/>
                      <a:pt x="107" y="4"/>
                    </a:cubicBezTo>
                    <a:cubicBezTo>
                      <a:pt x="107" y="4"/>
                      <a:pt x="107" y="4"/>
                      <a:pt x="107" y="4"/>
                    </a:cubicBezTo>
                    <a:moveTo>
                      <a:pt x="109" y="0"/>
                    </a:moveTo>
                    <a:cubicBezTo>
                      <a:pt x="107" y="2"/>
                      <a:pt x="107" y="2"/>
                      <a:pt x="107" y="2"/>
                    </a:cubicBezTo>
                    <a:cubicBezTo>
                      <a:pt x="107" y="2"/>
                      <a:pt x="108" y="2"/>
                      <a:pt x="108" y="2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7" name="Freeform 9633"/>
              <p:cNvSpPr>
                <a:spLocks noEditPoints="1"/>
              </p:cNvSpPr>
              <p:nvPr/>
            </p:nvSpPr>
            <p:spPr bwMode="auto">
              <a:xfrm>
                <a:off x="-609" y="3634"/>
                <a:ext cx="21" cy="15"/>
              </a:xfrm>
              <a:custGeom>
                <a:avLst/>
                <a:gdLst>
                  <a:gd name="T0" fmla="*/ 8 w 9"/>
                  <a:gd name="T1" fmla="*/ 6 h 6"/>
                  <a:gd name="T2" fmla="*/ 8 w 9"/>
                  <a:gd name="T3" fmla="*/ 6 h 6"/>
                  <a:gd name="T4" fmla="*/ 8 w 9"/>
                  <a:gd name="T5" fmla="*/ 6 h 6"/>
                  <a:gd name="T6" fmla="*/ 8 w 9"/>
                  <a:gd name="T7" fmla="*/ 6 h 6"/>
                  <a:gd name="T8" fmla="*/ 8 w 9"/>
                  <a:gd name="T9" fmla="*/ 6 h 6"/>
                  <a:gd name="T10" fmla="*/ 8 w 9"/>
                  <a:gd name="T11" fmla="*/ 5 h 6"/>
                  <a:gd name="T12" fmla="*/ 8 w 9"/>
                  <a:gd name="T13" fmla="*/ 6 h 6"/>
                  <a:gd name="T14" fmla="*/ 8 w 9"/>
                  <a:gd name="T15" fmla="*/ 6 h 6"/>
                  <a:gd name="T16" fmla="*/ 9 w 9"/>
                  <a:gd name="T17" fmla="*/ 5 h 6"/>
                  <a:gd name="T18" fmla="*/ 8 w 9"/>
                  <a:gd name="T19" fmla="*/ 5 h 6"/>
                  <a:gd name="T20" fmla="*/ 0 w 9"/>
                  <a:gd name="T21" fmla="*/ 2 h 6"/>
                  <a:gd name="T22" fmla="*/ 0 w 9"/>
                  <a:gd name="T23" fmla="*/ 2 h 6"/>
                  <a:gd name="T24" fmla="*/ 1 w 9"/>
                  <a:gd name="T25" fmla="*/ 2 h 6"/>
                  <a:gd name="T26" fmla="*/ 1 w 9"/>
                  <a:gd name="T27" fmla="*/ 2 h 6"/>
                  <a:gd name="T28" fmla="*/ 0 w 9"/>
                  <a:gd name="T29" fmla="*/ 2 h 6"/>
                  <a:gd name="T30" fmla="*/ 1 w 9"/>
                  <a:gd name="T31" fmla="*/ 0 h 6"/>
                  <a:gd name="T32" fmla="*/ 0 w 9"/>
                  <a:gd name="T33" fmla="*/ 1 h 6"/>
                  <a:gd name="T34" fmla="*/ 1 w 9"/>
                  <a:gd name="T35" fmla="*/ 1 h 6"/>
                  <a:gd name="T36" fmla="*/ 1 w 9"/>
                  <a:gd name="T37" fmla="*/ 1 h 6"/>
                  <a:gd name="T38" fmla="*/ 1 w 9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6">
                    <a:moveTo>
                      <a:pt x="8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moveTo>
                      <a:pt x="8" y="5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8" name="Freeform 9634"/>
              <p:cNvSpPr/>
              <p:nvPr/>
            </p:nvSpPr>
            <p:spPr bwMode="auto">
              <a:xfrm>
                <a:off x="-574" y="362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9" name="Freeform 9635"/>
              <p:cNvSpPr>
                <a:spLocks noEditPoints="1"/>
              </p:cNvSpPr>
              <p:nvPr/>
            </p:nvSpPr>
            <p:spPr bwMode="auto">
              <a:xfrm>
                <a:off x="-744" y="3443"/>
                <a:ext cx="253" cy="446"/>
              </a:xfrm>
              <a:custGeom>
                <a:avLst/>
                <a:gdLst>
                  <a:gd name="T0" fmla="*/ 0 w 107"/>
                  <a:gd name="T1" fmla="*/ 188 h 189"/>
                  <a:gd name="T2" fmla="*/ 2 w 107"/>
                  <a:gd name="T3" fmla="*/ 188 h 189"/>
                  <a:gd name="T4" fmla="*/ 5 w 107"/>
                  <a:gd name="T5" fmla="*/ 183 h 189"/>
                  <a:gd name="T6" fmla="*/ 10 w 107"/>
                  <a:gd name="T7" fmla="*/ 175 h 189"/>
                  <a:gd name="T8" fmla="*/ 5 w 107"/>
                  <a:gd name="T9" fmla="*/ 174 h 189"/>
                  <a:gd name="T10" fmla="*/ 13 w 107"/>
                  <a:gd name="T11" fmla="*/ 171 h 189"/>
                  <a:gd name="T12" fmla="*/ 18 w 107"/>
                  <a:gd name="T13" fmla="*/ 163 h 189"/>
                  <a:gd name="T14" fmla="*/ 12 w 107"/>
                  <a:gd name="T15" fmla="*/ 161 h 189"/>
                  <a:gd name="T16" fmla="*/ 21 w 107"/>
                  <a:gd name="T17" fmla="*/ 157 h 189"/>
                  <a:gd name="T18" fmla="*/ 15 w 107"/>
                  <a:gd name="T19" fmla="*/ 154 h 189"/>
                  <a:gd name="T20" fmla="*/ 24 w 107"/>
                  <a:gd name="T21" fmla="*/ 154 h 189"/>
                  <a:gd name="T22" fmla="*/ 18 w 107"/>
                  <a:gd name="T23" fmla="*/ 149 h 189"/>
                  <a:gd name="T24" fmla="*/ 27 w 107"/>
                  <a:gd name="T25" fmla="*/ 148 h 189"/>
                  <a:gd name="T26" fmla="*/ 22 w 107"/>
                  <a:gd name="T27" fmla="*/ 143 h 189"/>
                  <a:gd name="T28" fmla="*/ 31 w 107"/>
                  <a:gd name="T29" fmla="*/ 140 h 189"/>
                  <a:gd name="T30" fmla="*/ 24 w 107"/>
                  <a:gd name="T31" fmla="*/ 141 h 189"/>
                  <a:gd name="T32" fmla="*/ 34 w 107"/>
                  <a:gd name="T33" fmla="*/ 137 h 189"/>
                  <a:gd name="T34" fmla="*/ 26 w 107"/>
                  <a:gd name="T35" fmla="*/ 137 h 189"/>
                  <a:gd name="T36" fmla="*/ 25 w 107"/>
                  <a:gd name="T37" fmla="*/ 136 h 189"/>
                  <a:gd name="T38" fmla="*/ 28 w 107"/>
                  <a:gd name="T39" fmla="*/ 133 h 189"/>
                  <a:gd name="T40" fmla="*/ 25 w 107"/>
                  <a:gd name="T41" fmla="*/ 136 h 189"/>
                  <a:gd name="T42" fmla="*/ 28 w 107"/>
                  <a:gd name="T43" fmla="*/ 132 h 189"/>
                  <a:gd name="T44" fmla="*/ 35 w 107"/>
                  <a:gd name="T45" fmla="*/ 135 h 189"/>
                  <a:gd name="T46" fmla="*/ 32 w 107"/>
                  <a:gd name="T47" fmla="*/ 127 h 189"/>
                  <a:gd name="T48" fmla="*/ 44 w 107"/>
                  <a:gd name="T49" fmla="*/ 121 h 189"/>
                  <a:gd name="T50" fmla="*/ 36 w 107"/>
                  <a:gd name="T51" fmla="*/ 120 h 189"/>
                  <a:gd name="T52" fmla="*/ 37 w 107"/>
                  <a:gd name="T53" fmla="*/ 117 h 189"/>
                  <a:gd name="T54" fmla="*/ 43 w 107"/>
                  <a:gd name="T55" fmla="*/ 108 h 189"/>
                  <a:gd name="T56" fmla="*/ 40 w 107"/>
                  <a:gd name="T57" fmla="*/ 111 h 189"/>
                  <a:gd name="T58" fmla="*/ 57 w 107"/>
                  <a:gd name="T59" fmla="*/ 100 h 189"/>
                  <a:gd name="T60" fmla="*/ 48 w 107"/>
                  <a:gd name="T61" fmla="*/ 98 h 189"/>
                  <a:gd name="T62" fmla="*/ 62 w 107"/>
                  <a:gd name="T63" fmla="*/ 93 h 189"/>
                  <a:gd name="T64" fmla="*/ 62 w 107"/>
                  <a:gd name="T65" fmla="*/ 92 h 189"/>
                  <a:gd name="T66" fmla="*/ 55 w 107"/>
                  <a:gd name="T67" fmla="*/ 87 h 189"/>
                  <a:gd name="T68" fmla="*/ 57 w 107"/>
                  <a:gd name="T69" fmla="*/ 84 h 189"/>
                  <a:gd name="T70" fmla="*/ 67 w 107"/>
                  <a:gd name="T71" fmla="*/ 83 h 189"/>
                  <a:gd name="T72" fmla="*/ 68 w 107"/>
                  <a:gd name="T73" fmla="*/ 82 h 189"/>
                  <a:gd name="T74" fmla="*/ 70 w 107"/>
                  <a:gd name="T75" fmla="*/ 79 h 189"/>
                  <a:gd name="T76" fmla="*/ 60 w 107"/>
                  <a:gd name="T77" fmla="*/ 78 h 189"/>
                  <a:gd name="T78" fmla="*/ 70 w 107"/>
                  <a:gd name="T79" fmla="*/ 78 h 189"/>
                  <a:gd name="T80" fmla="*/ 72 w 107"/>
                  <a:gd name="T81" fmla="*/ 76 h 189"/>
                  <a:gd name="T82" fmla="*/ 62 w 107"/>
                  <a:gd name="T83" fmla="*/ 75 h 189"/>
                  <a:gd name="T84" fmla="*/ 73 w 107"/>
                  <a:gd name="T85" fmla="*/ 74 h 189"/>
                  <a:gd name="T86" fmla="*/ 64 w 107"/>
                  <a:gd name="T87" fmla="*/ 71 h 189"/>
                  <a:gd name="T88" fmla="*/ 65 w 107"/>
                  <a:gd name="T89" fmla="*/ 70 h 189"/>
                  <a:gd name="T90" fmla="*/ 78 w 107"/>
                  <a:gd name="T91" fmla="*/ 65 h 189"/>
                  <a:gd name="T92" fmla="*/ 67 w 107"/>
                  <a:gd name="T93" fmla="*/ 65 h 189"/>
                  <a:gd name="T94" fmla="*/ 71 w 107"/>
                  <a:gd name="T95" fmla="*/ 60 h 189"/>
                  <a:gd name="T96" fmla="*/ 82 w 107"/>
                  <a:gd name="T97" fmla="*/ 59 h 189"/>
                  <a:gd name="T98" fmla="*/ 83 w 107"/>
                  <a:gd name="T99" fmla="*/ 58 h 189"/>
                  <a:gd name="T100" fmla="*/ 87 w 107"/>
                  <a:gd name="T101" fmla="*/ 51 h 189"/>
                  <a:gd name="T102" fmla="*/ 77 w 107"/>
                  <a:gd name="T103" fmla="*/ 48 h 189"/>
                  <a:gd name="T104" fmla="*/ 79 w 107"/>
                  <a:gd name="T105" fmla="*/ 47 h 189"/>
                  <a:gd name="T106" fmla="*/ 79 w 107"/>
                  <a:gd name="T107" fmla="*/ 46 h 189"/>
                  <a:gd name="T108" fmla="*/ 96 w 107"/>
                  <a:gd name="T109" fmla="*/ 37 h 189"/>
                  <a:gd name="T110" fmla="*/ 86 w 107"/>
                  <a:gd name="T111" fmla="*/ 34 h 189"/>
                  <a:gd name="T112" fmla="*/ 102 w 107"/>
                  <a:gd name="T113" fmla="*/ 8 h 189"/>
                  <a:gd name="T114" fmla="*/ 104 w 107"/>
                  <a:gd name="T115" fmla="*/ 6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189">
                    <a:moveTo>
                      <a:pt x="0" y="188"/>
                    </a:moveTo>
                    <a:cubicBezTo>
                      <a:pt x="0" y="188"/>
                      <a:pt x="1" y="188"/>
                      <a:pt x="1" y="188"/>
                    </a:cubicBezTo>
                    <a:cubicBezTo>
                      <a:pt x="1" y="188"/>
                      <a:pt x="2" y="189"/>
                      <a:pt x="2" y="189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2" y="188"/>
                      <a:pt x="1" y="188"/>
                      <a:pt x="1" y="188"/>
                    </a:cubicBezTo>
                    <a:cubicBezTo>
                      <a:pt x="0" y="188"/>
                      <a:pt x="0" y="188"/>
                      <a:pt x="0" y="188"/>
                    </a:cubicBezTo>
                    <a:moveTo>
                      <a:pt x="2" y="188"/>
                    </a:moveTo>
                    <a:cubicBezTo>
                      <a:pt x="0" y="188"/>
                      <a:pt x="0" y="188"/>
                      <a:pt x="1" y="188"/>
                    </a:cubicBezTo>
                    <a:cubicBezTo>
                      <a:pt x="1" y="188"/>
                      <a:pt x="1" y="188"/>
                      <a:pt x="1" y="188"/>
                    </a:cubicBezTo>
                    <a:cubicBezTo>
                      <a:pt x="2" y="188"/>
                      <a:pt x="2" y="188"/>
                      <a:pt x="2" y="188"/>
                    </a:cubicBezTo>
                    <a:moveTo>
                      <a:pt x="4" y="186"/>
                    </a:moveTo>
                    <a:cubicBezTo>
                      <a:pt x="3" y="187"/>
                      <a:pt x="3" y="187"/>
                      <a:pt x="2" y="188"/>
                    </a:cubicBezTo>
                    <a:cubicBezTo>
                      <a:pt x="2" y="188"/>
                      <a:pt x="2" y="188"/>
                      <a:pt x="2" y="188"/>
                    </a:cubicBezTo>
                    <a:cubicBezTo>
                      <a:pt x="3" y="187"/>
                      <a:pt x="3" y="187"/>
                      <a:pt x="4" y="186"/>
                    </a:cubicBezTo>
                    <a:moveTo>
                      <a:pt x="5" y="183"/>
                    </a:moveTo>
                    <a:cubicBezTo>
                      <a:pt x="5" y="184"/>
                      <a:pt x="5" y="184"/>
                      <a:pt x="5" y="184"/>
                    </a:cubicBezTo>
                    <a:cubicBezTo>
                      <a:pt x="5" y="185"/>
                      <a:pt x="4" y="186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4" y="185"/>
                      <a:pt x="4" y="185"/>
                      <a:pt x="4" y="185"/>
                    </a:cubicBezTo>
                    <a:cubicBezTo>
                      <a:pt x="5" y="185"/>
                      <a:pt x="5" y="184"/>
                      <a:pt x="5" y="183"/>
                    </a:cubicBezTo>
                    <a:cubicBezTo>
                      <a:pt x="5" y="183"/>
                      <a:pt x="5" y="183"/>
                      <a:pt x="5" y="183"/>
                    </a:cubicBezTo>
                    <a:moveTo>
                      <a:pt x="5" y="183"/>
                    </a:moveTo>
                    <a:cubicBezTo>
                      <a:pt x="5" y="183"/>
                      <a:pt x="5" y="183"/>
                      <a:pt x="5" y="183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5" y="183"/>
                      <a:pt x="5" y="183"/>
                      <a:pt x="5" y="183"/>
                    </a:cubicBezTo>
                    <a:moveTo>
                      <a:pt x="10" y="175"/>
                    </a:moveTo>
                    <a:cubicBezTo>
                      <a:pt x="9" y="175"/>
                      <a:pt x="9" y="175"/>
                      <a:pt x="9" y="175"/>
                    </a:cubicBezTo>
                    <a:cubicBezTo>
                      <a:pt x="10" y="176"/>
                      <a:pt x="10" y="176"/>
                      <a:pt x="10" y="176"/>
                    </a:cubicBezTo>
                    <a:cubicBezTo>
                      <a:pt x="11" y="175"/>
                      <a:pt x="11" y="175"/>
                      <a:pt x="11" y="175"/>
                    </a:cubicBezTo>
                    <a:cubicBezTo>
                      <a:pt x="10" y="175"/>
                      <a:pt x="10" y="175"/>
                      <a:pt x="10" y="175"/>
                    </a:cubicBezTo>
                    <a:moveTo>
                      <a:pt x="5" y="173"/>
                    </a:moveTo>
                    <a:cubicBezTo>
                      <a:pt x="4" y="173"/>
                      <a:pt x="4" y="173"/>
                      <a:pt x="4" y="173"/>
                    </a:cubicBezTo>
                    <a:cubicBezTo>
                      <a:pt x="5" y="174"/>
                      <a:pt x="5" y="174"/>
                      <a:pt x="5" y="174"/>
                    </a:cubicBezTo>
                    <a:cubicBezTo>
                      <a:pt x="5" y="173"/>
                      <a:pt x="5" y="173"/>
                      <a:pt x="5" y="173"/>
                    </a:cubicBezTo>
                    <a:cubicBezTo>
                      <a:pt x="5" y="173"/>
                      <a:pt x="5" y="173"/>
                      <a:pt x="5" y="173"/>
                    </a:cubicBezTo>
                    <a:moveTo>
                      <a:pt x="13" y="170"/>
                    </a:moveTo>
                    <a:cubicBezTo>
                      <a:pt x="13" y="170"/>
                      <a:pt x="13" y="170"/>
                      <a:pt x="13" y="171"/>
                    </a:cubicBezTo>
                    <a:cubicBezTo>
                      <a:pt x="13" y="171"/>
                      <a:pt x="12" y="171"/>
                      <a:pt x="12" y="171"/>
                    </a:cubicBezTo>
                    <a:cubicBezTo>
                      <a:pt x="13" y="171"/>
                      <a:pt x="13" y="171"/>
                      <a:pt x="13" y="171"/>
                    </a:cubicBezTo>
                    <a:cubicBezTo>
                      <a:pt x="13" y="171"/>
                      <a:pt x="13" y="171"/>
                      <a:pt x="13" y="171"/>
                    </a:cubicBezTo>
                    <a:cubicBezTo>
                      <a:pt x="13" y="170"/>
                      <a:pt x="13" y="170"/>
                      <a:pt x="13" y="170"/>
                    </a:cubicBezTo>
                    <a:moveTo>
                      <a:pt x="8" y="167"/>
                    </a:moveTo>
                    <a:cubicBezTo>
                      <a:pt x="8" y="167"/>
                      <a:pt x="7" y="167"/>
                      <a:pt x="7" y="16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8" y="167"/>
                      <a:pt x="8" y="167"/>
                      <a:pt x="8" y="167"/>
                    </a:cubicBezTo>
                    <a:moveTo>
                      <a:pt x="18" y="163"/>
                    </a:moveTo>
                    <a:cubicBezTo>
                      <a:pt x="17" y="163"/>
                      <a:pt x="17" y="163"/>
                      <a:pt x="17" y="163"/>
                    </a:cubicBezTo>
                    <a:cubicBezTo>
                      <a:pt x="17" y="164"/>
                      <a:pt x="18" y="164"/>
                      <a:pt x="18" y="164"/>
                    </a:cubicBezTo>
                    <a:cubicBezTo>
                      <a:pt x="18" y="163"/>
                      <a:pt x="18" y="163"/>
                      <a:pt x="18" y="163"/>
                    </a:cubicBezTo>
                    <a:cubicBezTo>
                      <a:pt x="18" y="163"/>
                      <a:pt x="18" y="163"/>
                      <a:pt x="18" y="163"/>
                    </a:cubicBezTo>
                    <a:moveTo>
                      <a:pt x="12" y="160"/>
                    </a:moveTo>
                    <a:cubicBezTo>
                      <a:pt x="12" y="160"/>
                      <a:pt x="12" y="160"/>
                      <a:pt x="11" y="161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2" y="161"/>
                      <a:pt x="12" y="160"/>
                      <a:pt x="13" y="160"/>
                    </a:cubicBezTo>
                    <a:cubicBezTo>
                      <a:pt x="12" y="160"/>
                      <a:pt x="12" y="160"/>
                      <a:pt x="12" y="160"/>
                    </a:cubicBezTo>
                    <a:moveTo>
                      <a:pt x="21" y="157"/>
                    </a:moveTo>
                    <a:cubicBezTo>
                      <a:pt x="21" y="157"/>
                      <a:pt x="21" y="157"/>
                      <a:pt x="21" y="157"/>
                    </a:cubicBezTo>
                    <a:cubicBezTo>
                      <a:pt x="21" y="157"/>
                      <a:pt x="21" y="158"/>
                      <a:pt x="22" y="158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1" y="157"/>
                      <a:pt x="21" y="157"/>
                      <a:pt x="21" y="157"/>
                    </a:cubicBezTo>
                    <a:moveTo>
                      <a:pt x="16" y="153"/>
                    </a:moveTo>
                    <a:cubicBezTo>
                      <a:pt x="16" y="154"/>
                      <a:pt x="15" y="154"/>
                      <a:pt x="15" y="154"/>
                    </a:cubicBezTo>
                    <a:cubicBezTo>
                      <a:pt x="15" y="154"/>
                      <a:pt x="16" y="154"/>
                      <a:pt x="16" y="154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6" y="153"/>
                      <a:pt x="16" y="153"/>
                      <a:pt x="16" y="153"/>
                    </a:cubicBezTo>
                    <a:moveTo>
                      <a:pt x="15" y="153"/>
                    </a:moveTo>
                    <a:cubicBezTo>
                      <a:pt x="15" y="153"/>
                      <a:pt x="15" y="153"/>
                      <a:pt x="15" y="154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15" y="153"/>
                      <a:pt x="15" y="153"/>
                      <a:pt x="15" y="153"/>
                    </a:cubicBezTo>
                    <a:cubicBezTo>
                      <a:pt x="15" y="153"/>
                      <a:pt x="15" y="153"/>
                      <a:pt x="15" y="153"/>
                    </a:cubicBezTo>
                    <a:moveTo>
                      <a:pt x="24" y="152"/>
                    </a:moveTo>
                    <a:cubicBezTo>
                      <a:pt x="24" y="152"/>
                      <a:pt x="24" y="153"/>
                      <a:pt x="23" y="154"/>
                    </a:cubicBezTo>
                    <a:cubicBezTo>
                      <a:pt x="23" y="154"/>
                      <a:pt x="24" y="154"/>
                      <a:pt x="24" y="154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5" y="152"/>
                      <a:pt x="25" y="152"/>
                      <a:pt x="25" y="152"/>
                    </a:cubicBezTo>
                    <a:cubicBezTo>
                      <a:pt x="25" y="152"/>
                      <a:pt x="24" y="152"/>
                      <a:pt x="24" y="152"/>
                    </a:cubicBezTo>
                    <a:moveTo>
                      <a:pt x="18" y="149"/>
                    </a:moveTo>
                    <a:cubicBezTo>
                      <a:pt x="18" y="149"/>
                      <a:pt x="18" y="150"/>
                      <a:pt x="17" y="150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8" y="150"/>
                      <a:pt x="19" y="150"/>
                      <a:pt x="19" y="149"/>
                    </a:cubicBezTo>
                    <a:cubicBezTo>
                      <a:pt x="18" y="149"/>
                      <a:pt x="18" y="149"/>
                      <a:pt x="18" y="149"/>
                    </a:cubicBezTo>
                    <a:moveTo>
                      <a:pt x="18" y="149"/>
                    </a:moveTo>
                    <a:cubicBezTo>
                      <a:pt x="17" y="149"/>
                      <a:pt x="17" y="150"/>
                      <a:pt x="17" y="150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7" y="150"/>
                      <a:pt x="17" y="149"/>
                      <a:pt x="18" y="149"/>
                    </a:cubicBezTo>
                    <a:cubicBezTo>
                      <a:pt x="18" y="149"/>
                      <a:pt x="18" y="149"/>
                      <a:pt x="18" y="149"/>
                    </a:cubicBezTo>
                    <a:moveTo>
                      <a:pt x="28" y="146"/>
                    </a:moveTo>
                    <a:cubicBezTo>
                      <a:pt x="27" y="147"/>
                      <a:pt x="27" y="147"/>
                      <a:pt x="27" y="148"/>
                    </a:cubicBezTo>
                    <a:cubicBezTo>
                      <a:pt x="27" y="148"/>
                      <a:pt x="27" y="148"/>
                      <a:pt x="27" y="148"/>
                    </a:cubicBezTo>
                    <a:cubicBezTo>
                      <a:pt x="28" y="147"/>
                      <a:pt x="28" y="147"/>
                      <a:pt x="28" y="147"/>
                    </a:cubicBezTo>
                    <a:cubicBezTo>
                      <a:pt x="28" y="146"/>
                      <a:pt x="28" y="146"/>
                      <a:pt x="28" y="146"/>
                    </a:cubicBezTo>
                    <a:moveTo>
                      <a:pt x="22" y="143"/>
                    </a:moveTo>
                    <a:cubicBezTo>
                      <a:pt x="22" y="143"/>
                      <a:pt x="21" y="144"/>
                      <a:pt x="21" y="144"/>
                    </a:cubicBezTo>
                    <a:cubicBezTo>
                      <a:pt x="21" y="144"/>
                      <a:pt x="21" y="144"/>
                      <a:pt x="22" y="144"/>
                    </a:cubicBezTo>
                    <a:cubicBezTo>
                      <a:pt x="22" y="144"/>
                      <a:pt x="22" y="144"/>
                      <a:pt x="22" y="143"/>
                    </a:cubicBezTo>
                    <a:cubicBezTo>
                      <a:pt x="22" y="143"/>
                      <a:pt x="22" y="143"/>
                      <a:pt x="22" y="143"/>
                    </a:cubicBezTo>
                    <a:moveTo>
                      <a:pt x="21" y="142"/>
                    </a:moveTo>
                    <a:cubicBezTo>
                      <a:pt x="21" y="143"/>
                      <a:pt x="21" y="143"/>
                      <a:pt x="20" y="144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21" y="143"/>
                      <a:pt x="21" y="143"/>
                      <a:pt x="21" y="142"/>
                    </a:cubicBezTo>
                    <a:cubicBezTo>
                      <a:pt x="21" y="142"/>
                      <a:pt x="21" y="142"/>
                      <a:pt x="21" y="142"/>
                    </a:cubicBezTo>
                    <a:moveTo>
                      <a:pt x="31" y="140"/>
                    </a:moveTo>
                    <a:cubicBezTo>
                      <a:pt x="31" y="141"/>
                      <a:pt x="30" y="142"/>
                      <a:pt x="30" y="144"/>
                    </a:cubicBezTo>
                    <a:cubicBezTo>
                      <a:pt x="30" y="144"/>
                      <a:pt x="30" y="144"/>
                      <a:pt x="30" y="144"/>
                    </a:cubicBezTo>
                    <a:cubicBezTo>
                      <a:pt x="32" y="141"/>
                      <a:pt x="32" y="141"/>
                      <a:pt x="32" y="141"/>
                    </a:cubicBezTo>
                    <a:cubicBezTo>
                      <a:pt x="32" y="141"/>
                      <a:pt x="32" y="141"/>
                      <a:pt x="31" y="140"/>
                    </a:cubicBezTo>
                    <a:moveTo>
                      <a:pt x="25" y="137"/>
                    </a:moveTo>
                    <a:cubicBezTo>
                      <a:pt x="25" y="138"/>
                      <a:pt x="24" y="139"/>
                      <a:pt x="23" y="140"/>
                    </a:cubicBezTo>
                    <a:cubicBezTo>
                      <a:pt x="24" y="140"/>
                      <a:pt x="24" y="140"/>
                      <a:pt x="24" y="141"/>
                    </a:cubicBezTo>
                    <a:cubicBezTo>
                      <a:pt x="25" y="139"/>
                      <a:pt x="25" y="138"/>
                      <a:pt x="26" y="137"/>
                    </a:cubicBezTo>
                    <a:cubicBezTo>
                      <a:pt x="26" y="137"/>
                      <a:pt x="25" y="137"/>
                      <a:pt x="25" y="137"/>
                    </a:cubicBezTo>
                    <a:moveTo>
                      <a:pt x="34" y="137"/>
                    </a:moveTo>
                    <a:cubicBezTo>
                      <a:pt x="33" y="138"/>
                      <a:pt x="32" y="139"/>
                      <a:pt x="32" y="140"/>
                    </a:cubicBezTo>
                    <a:cubicBezTo>
                      <a:pt x="32" y="140"/>
                      <a:pt x="32" y="140"/>
                      <a:pt x="32" y="140"/>
                    </a:cubicBezTo>
                    <a:cubicBezTo>
                      <a:pt x="34" y="137"/>
                      <a:pt x="34" y="137"/>
                      <a:pt x="34" y="137"/>
                    </a:cubicBezTo>
                    <a:cubicBezTo>
                      <a:pt x="34" y="137"/>
                      <a:pt x="34" y="137"/>
                      <a:pt x="34" y="137"/>
                    </a:cubicBezTo>
                    <a:moveTo>
                      <a:pt x="25" y="137"/>
                    </a:moveTo>
                    <a:cubicBezTo>
                      <a:pt x="24" y="138"/>
                      <a:pt x="23" y="139"/>
                      <a:pt x="23" y="140"/>
                    </a:cubicBezTo>
                    <a:cubicBezTo>
                      <a:pt x="23" y="140"/>
                      <a:pt x="23" y="140"/>
                      <a:pt x="23" y="140"/>
                    </a:cubicBezTo>
                    <a:cubicBezTo>
                      <a:pt x="23" y="139"/>
                      <a:pt x="24" y="138"/>
                      <a:pt x="25" y="137"/>
                    </a:cubicBezTo>
                    <a:cubicBezTo>
                      <a:pt x="25" y="137"/>
                      <a:pt x="25" y="137"/>
                      <a:pt x="25" y="137"/>
                    </a:cubicBezTo>
                    <a:moveTo>
                      <a:pt x="26" y="136"/>
                    </a:moveTo>
                    <a:cubicBezTo>
                      <a:pt x="26" y="136"/>
                      <a:pt x="26" y="137"/>
                      <a:pt x="26" y="137"/>
                    </a:cubicBezTo>
                    <a:cubicBezTo>
                      <a:pt x="26" y="137"/>
                      <a:pt x="26" y="137"/>
                      <a:pt x="26" y="137"/>
                    </a:cubicBezTo>
                    <a:cubicBezTo>
                      <a:pt x="26" y="137"/>
                      <a:pt x="26" y="137"/>
                      <a:pt x="26" y="136"/>
                    </a:cubicBezTo>
                    <a:cubicBezTo>
                      <a:pt x="26" y="136"/>
                      <a:pt x="26" y="136"/>
                      <a:pt x="26" y="136"/>
                    </a:cubicBezTo>
                    <a:moveTo>
                      <a:pt x="25" y="136"/>
                    </a:moveTo>
                    <a:cubicBezTo>
                      <a:pt x="25" y="136"/>
                      <a:pt x="25" y="136"/>
                      <a:pt x="25" y="136"/>
                    </a:cubicBezTo>
                    <a:cubicBezTo>
                      <a:pt x="25" y="136"/>
                      <a:pt x="25" y="136"/>
                      <a:pt x="25" y="136"/>
                    </a:cubicBezTo>
                    <a:cubicBezTo>
                      <a:pt x="25" y="136"/>
                      <a:pt x="25" y="136"/>
                      <a:pt x="25" y="136"/>
                    </a:cubicBezTo>
                    <a:cubicBezTo>
                      <a:pt x="25" y="136"/>
                      <a:pt x="25" y="136"/>
                      <a:pt x="25" y="136"/>
                    </a:cubicBezTo>
                    <a:moveTo>
                      <a:pt x="35" y="135"/>
                    </a:moveTo>
                    <a:cubicBezTo>
                      <a:pt x="35" y="135"/>
                      <a:pt x="34" y="136"/>
                      <a:pt x="34" y="136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35" y="135"/>
                      <a:pt x="35" y="135"/>
                      <a:pt x="35" y="135"/>
                    </a:cubicBezTo>
                    <a:moveTo>
                      <a:pt x="28" y="133"/>
                    </a:moveTo>
                    <a:cubicBezTo>
                      <a:pt x="27" y="134"/>
                      <a:pt x="27" y="135"/>
                      <a:pt x="26" y="136"/>
                    </a:cubicBezTo>
                    <a:cubicBezTo>
                      <a:pt x="26" y="136"/>
                      <a:pt x="26" y="136"/>
                      <a:pt x="26" y="136"/>
                    </a:cubicBezTo>
                    <a:cubicBezTo>
                      <a:pt x="27" y="135"/>
                      <a:pt x="28" y="134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moveTo>
                      <a:pt x="27" y="133"/>
                    </a:moveTo>
                    <a:cubicBezTo>
                      <a:pt x="26" y="134"/>
                      <a:pt x="26" y="135"/>
                      <a:pt x="25" y="136"/>
                    </a:cubicBezTo>
                    <a:cubicBezTo>
                      <a:pt x="25" y="136"/>
                      <a:pt x="25" y="136"/>
                      <a:pt x="25" y="136"/>
                    </a:cubicBezTo>
                    <a:cubicBezTo>
                      <a:pt x="26" y="135"/>
                      <a:pt x="26" y="134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moveTo>
                      <a:pt x="28" y="132"/>
                    </a:moveTo>
                    <a:cubicBezTo>
                      <a:pt x="28" y="132"/>
                      <a:pt x="28" y="132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9" y="133"/>
                      <a:pt x="29" y="132"/>
                      <a:pt x="29" y="132"/>
                    </a:cubicBezTo>
                    <a:cubicBezTo>
                      <a:pt x="29" y="132"/>
                      <a:pt x="29" y="132"/>
                      <a:pt x="28" y="132"/>
                    </a:cubicBezTo>
                    <a:moveTo>
                      <a:pt x="28" y="132"/>
                    </a:moveTo>
                    <a:cubicBezTo>
                      <a:pt x="28" y="132"/>
                      <a:pt x="27" y="132"/>
                      <a:pt x="27" y="132"/>
                    </a:cubicBezTo>
                    <a:cubicBezTo>
                      <a:pt x="27" y="132"/>
                      <a:pt x="27" y="132"/>
                      <a:pt x="27" y="132"/>
                    </a:cubicBezTo>
                    <a:cubicBezTo>
                      <a:pt x="27" y="132"/>
                      <a:pt x="28" y="132"/>
                      <a:pt x="28" y="132"/>
                    </a:cubicBezTo>
                    <a:cubicBezTo>
                      <a:pt x="28" y="132"/>
                      <a:pt x="28" y="132"/>
                      <a:pt x="28" y="132"/>
                    </a:cubicBezTo>
                    <a:moveTo>
                      <a:pt x="38" y="130"/>
                    </a:moveTo>
                    <a:cubicBezTo>
                      <a:pt x="37" y="132"/>
                      <a:pt x="36" y="133"/>
                      <a:pt x="35" y="135"/>
                    </a:cubicBezTo>
                    <a:cubicBezTo>
                      <a:pt x="35" y="135"/>
                      <a:pt x="35" y="135"/>
                      <a:pt x="36" y="135"/>
                    </a:cubicBezTo>
                    <a:cubicBezTo>
                      <a:pt x="38" y="130"/>
                      <a:pt x="38" y="130"/>
                      <a:pt x="38" y="130"/>
                    </a:cubicBezTo>
                    <a:cubicBezTo>
                      <a:pt x="38" y="130"/>
                      <a:pt x="38" y="130"/>
                      <a:pt x="38" y="130"/>
                    </a:cubicBezTo>
                    <a:moveTo>
                      <a:pt x="32" y="126"/>
                    </a:moveTo>
                    <a:cubicBezTo>
                      <a:pt x="31" y="128"/>
                      <a:pt x="30" y="130"/>
                      <a:pt x="29" y="131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0"/>
                      <a:pt x="31" y="128"/>
                      <a:pt x="32" y="127"/>
                    </a:cubicBezTo>
                    <a:cubicBezTo>
                      <a:pt x="32" y="126"/>
                      <a:pt x="32" y="126"/>
                      <a:pt x="32" y="126"/>
                    </a:cubicBezTo>
                    <a:moveTo>
                      <a:pt x="31" y="126"/>
                    </a:moveTo>
                    <a:cubicBezTo>
                      <a:pt x="30" y="127"/>
                      <a:pt x="29" y="129"/>
                      <a:pt x="28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29" y="129"/>
                      <a:pt x="30" y="127"/>
                      <a:pt x="31" y="126"/>
                    </a:cubicBezTo>
                    <a:cubicBezTo>
                      <a:pt x="31" y="126"/>
                      <a:pt x="31" y="126"/>
                      <a:pt x="31" y="126"/>
                    </a:cubicBezTo>
                    <a:moveTo>
                      <a:pt x="44" y="121"/>
                    </a:moveTo>
                    <a:cubicBezTo>
                      <a:pt x="43" y="122"/>
                      <a:pt x="43" y="123"/>
                      <a:pt x="42" y="123"/>
                    </a:cubicBezTo>
                    <a:cubicBezTo>
                      <a:pt x="42" y="124"/>
                      <a:pt x="42" y="124"/>
                      <a:pt x="42" y="124"/>
                    </a:cubicBezTo>
                    <a:cubicBezTo>
                      <a:pt x="44" y="121"/>
                      <a:pt x="44" y="121"/>
                      <a:pt x="44" y="121"/>
                    </a:cubicBezTo>
                    <a:cubicBezTo>
                      <a:pt x="44" y="121"/>
                      <a:pt x="44" y="121"/>
                      <a:pt x="44" y="121"/>
                    </a:cubicBezTo>
                    <a:moveTo>
                      <a:pt x="37" y="117"/>
                    </a:moveTo>
                    <a:cubicBezTo>
                      <a:pt x="37" y="118"/>
                      <a:pt x="36" y="119"/>
                      <a:pt x="36" y="120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7" y="119"/>
                      <a:pt x="37" y="118"/>
                      <a:pt x="38" y="117"/>
                    </a:cubicBezTo>
                    <a:cubicBezTo>
                      <a:pt x="37" y="117"/>
                      <a:pt x="37" y="117"/>
                      <a:pt x="37" y="117"/>
                    </a:cubicBezTo>
                    <a:moveTo>
                      <a:pt x="37" y="117"/>
                    </a:moveTo>
                    <a:cubicBezTo>
                      <a:pt x="36" y="117"/>
                      <a:pt x="36" y="118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6" y="118"/>
                      <a:pt x="36" y="117"/>
                      <a:pt x="37" y="117"/>
                    </a:cubicBezTo>
                    <a:cubicBezTo>
                      <a:pt x="37" y="117"/>
                      <a:pt x="37" y="117"/>
                      <a:pt x="37" y="117"/>
                    </a:cubicBezTo>
                    <a:moveTo>
                      <a:pt x="50" y="111"/>
                    </a:moveTo>
                    <a:cubicBezTo>
                      <a:pt x="49" y="113"/>
                      <a:pt x="48" y="114"/>
                      <a:pt x="47" y="116"/>
                    </a:cubicBezTo>
                    <a:cubicBezTo>
                      <a:pt x="47" y="116"/>
                      <a:pt x="47" y="116"/>
                      <a:pt x="47" y="116"/>
                    </a:cubicBezTo>
                    <a:cubicBezTo>
                      <a:pt x="48" y="114"/>
                      <a:pt x="48" y="114"/>
                      <a:pt x="48" y="114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50" y="112"/>
                      <a:pt x="50" y="112"/>
                      <a:pt x="50" y="111"/>
                    </a:cubicBezTo>
                    <a:moveTo>
                      <a:pt x="43" y="108"/>
                    </a:moveTo>
                    <a:cubicBezTo>
                      <a:pt x="42" y="109"/>
                      <a:pt x="41" y="110"/>
                      <a:pt x="40" y="112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2" y="110"/>
                      <a:pt x="42" y="109"/>
                      <a:pt x="43" y="108"/>
                    </a:cubicBezTo>
                    <a:cubicBezTo>
                      <a:pt x="43" y="108"/>
                      <a:pt x="43" y="108"/>
                      <a:pt x="43" y="108"/>
                    </a:cubicBezTo>
                    <a:moveTo>
                      <a:pt x="42" y="107"/>
                    </a:moveTo>
                    <a:cubicBezTo>
                      <a:pt x="41" y="109"/>
                      <a:pt x="40" y="110"/>
                      <a:pt x="40" y="111"/>
                    </a:cubicBezTo>
                    <a:cubicBezTo>
                      <a:pt x="40" y="111"/>
                      <a:pt x="40" y="111"/>
                      <a:pt x="40" y="111"/>
                    </a:cubicBezTo>
                    <a:cubicBezTo>
                      <a:pt x="41" y="110"/>
                      <a:pt x="41" y="109"/>
                      <a:pt x="42" y="107"/>
                    </a:cubicBezTo>
                    <a:cubicBezTo>
                      <a:pt x="42" y="107"/>
                      <a:pt x="42" y="107"/>
                      <a:pt x="42" y="107"/>
                    </a:cubicBezTo>
                    <a:moveTo>
                      <a:pt x="57" y="100"/>
                    </a:moveTo>
                    <a:cubicBezTo>
                      <a:pt x="56" y="101"/>
                      <a:pt x="56" y="102"/>
                      <a:pt x="55" y="103"/>
                    </a:cubicBezTo>
                    <a:cubicBezTo>
                      <a:pt x="55" y="103"/>
                      <a:pt x="55" y="103"/>
                      <a:pt x="55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0"/>
                      <a:pt x="57" y="100"/>
                      <a:pt x="57" y="100"/>
                    </a:cubicBezTo>
                    <a:moveTo>
                      <a:pt x="50" y="96"/>
                    </a:moveTo>
                    <a:cubicBezTo>
                      <a:pt x="49" y="97"/>
                      <a:pt x="49" y="97"/>
                      <a:pt x="48" y="98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49" y="98"/>
                      <a:pt x="50" y="97"/>
                      <a:pt x="50" y="96"/>
                    </a:cubicBezTo>
                    <a:cubicBezTo>
                      <a:pt x="50" y="96"/>
                      <a:pt x="50" y="96"/>
                      <a:pt x="50" y="96"/>
                    </a:cubicBezTo>
                    <a:moveTo>
                      <a:pt x="49" y="95"/>
                    </a:moveTo>
                    <a:cubicBezTo>
                      <a:pt x="49" y="96"/>
                      <a:pt x="48" y="97"/>
                      <a:pt x="48" y="98"/>
                    </a:cubicBezTo>
                    <a:cubicBezTo>
                      <a:pt x="48" y="98"/>
                      <a:pt x="48" y="98"/>
                      <a:pt x="48" y="98"/>
                    </a:cubicBezTo>
                    <a:cubicBezTo>
                      <a:pt x="48" y="97"/>
                      <a:pt x="49" y="96"/>
                      <a:pt x="49" y="96"/>
                    </a:cubicBezTo>
                    <a:cubicBezTo>
                      <a:pt x="49" y="96"/>
                      <a:pt x="49" y="96"/>
                      <a:pt x="49" y="95"/>
                    </a:cubicBezTo>
                    <a:moveTo>
                      <a:pt x="61" y="92"/>
                    </a:moveTo>
                    <a:cubicBezTo>
                      <a:pt x="61" y="93"/>
                      <a:pt x="61" y="93"/>
                      <a:pt x="61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1" y="93"/>
                      <a:pt x="61" y="92"/>
                    </a:cubicBezTo>
                    <a:moveTo>
                      <a:pt x="54" y="88"/>
                    </a:move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cubicBezTo>
                      <a:pt x="54" y="88"/>
                      <a:pt x="54" y="88"/>
                      <a:pt x="54" y="88"/>
                    </a:cubicBezTo>
                    <a:moveTo>
                      <a:pt x="64" y="88"/>
                    </a:moveTo>
                    <a:cubicBezTo>
                      <a:pt x="63" y="89"/>
                      <a:pt x="63" y="91"/>
                      <a:pt x="62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4" y="88"/>
                      <a:pt x="64" y="88"/>
                      <a:pt x="64" y="88"/>
                    </a:cubicBezTo>
                    <a:moveTo>
                      <a:pt x="56" y="84"/>
                    </a:moveTo>
                    <a:cubicBezTo>
                      <a:pt x="55" y="85"/>
                      <a:pt x="55" y="86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5" y="87"/>
                      <a:pt x="55" y="87"/>
                      <a:pt x="54" y="87"/>
                    </a:cubicBezTo>
                    <a:cubicBezTo>
                      <a:pt x="55" y="88"/>
                      <a:pt x="55" y="88"/>
                      <a:pt x="55" y="88"/>
                    </a:cubicBezTo>
                    <a:cubicBezTo>
                      <a:pt x="55" y="87"/>
                      <a:pt x="56" y="86"/>
                      <a:pt x="57" y="85"/>
                    </a:cubicBezTo>
                    <a:cubicBezTo>
                      <a:pt x="56" y="85"/>
                      <a:pt x="56" y="85"/>
                      <a:pt x="56" y="84"/>
                    </a:cubicBezTo>
                    <a:moveTo>
                      <a:pt x="56" y="84"/>
                    </a:move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7" y="84"/>
                    </a:cubicBezTo>
                    <a:cubicBezTo>
                      <a:pt x="57" y="84"/>
                      <a:pt x="57" y="84"/>
                      <a:pt x="57" y="84"/>
                    </a:cubicBezTo>
                    <a:cubicBezTo>
                      <a:pt x="57" y="84"/>
                      <a:pt x="56" y="84"/>
                      <a:pt x="56" y="84"/>
                    </a:cubicBezTo>
                    <a:moveTo>
                      <a:pt x="67" y="83"/>
                    </a:moveTo>
                    <a:cubicBezTo>
                      <a:pt x="67" y="83"/>
                      <a:pt x="67" y="83"/>
                      <a:pt x="67" y="83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7" y="83"/>
                      <a:pt x="67" y="83"/>
                      <a:pt x="67" y="83"/>
                    </a:cubicBezTo>
                    <a:moveTo>
                      <a:pt x="68" y="83"/>
                    </a:moveTo>
                    <a:cubicBezTo>
                      <a:pt x="68" y="83"/>
                      <a:pt x="68" y="83"/>
                      <a:pt x="67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8" y="83"/>
                      <a:pt x="68" y="83"/>
                      <a:pt x="68" y="83"/>
                    </a:cubicBezTo>
                    <a:moveTo>
                      <a:pt x="69" y="80"/>
                    </a:moveTo>
                    <a:cubicBezTo>
                      <a:pt x="69" y="81"/>
                      <a:pt x="68" y="82"/>
                      <a:pt x="68" y="82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69" y="80"/>
                      <a:pt x="69" y="80"/>
                      <a:pt x="69" y="80"/>
                    </a:cubicBezTo>
                    <a:moveTo>
                      <a:pt x="70" y="79"/>
                    </a:moveTo>
                    <a:cubicBezTo>
                      <a:pt x="70" y="79"/>
                      <a:pt x="70" y="79"/>
                      <a:pt x="70" y="79"/>
                    </a:cubicBezTo>
                    <a:cubicBezTo>
                      <a:pt x="70" y="79"/>
                      <a:pt x="70" y="79"/>
                      <a:pt x="70" y="79"/>
                    </a:cubicBezTo>
                    <a:cubicBezTo>
                      <a:pt x="70" y="79"/>
                      <a:pt x="70" y="79"/>
                      <a:pt x="70" y="79"/>
                    </a:cubicBezTo>
                    <a:cubicBezTo>
                      <a:pt x="70" y="79"/>
                      <a:pt x="70" y="79"/>
                      <a:pt x="70" y="79"/>
                    </a:cubicBezTo>
                    <a:moveTo>
                      <a:pt x="59" y="79"/>
                    </a:moveTo>
                    <a:cubicBezTo>
                      <a:pt x="59" y="79"/>
                      <a:pt x="59" y="79"/>
                      <a:pt x="59" y="79"/>
                    </a:cubicBezTo>
                    <a:cubicBezTo>
                      <a:pt x="59" y="79"/>
                      <a:pt x="60" y="79"/>
                      <a:pt x="60" y="79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9" y="79"/>
                      <a:pt x="59" y="79"/>
                      <a:pt x="59" y="79"/>
                    </a:cubicBezTo>
                    <a:moveTo>
                      <a:pt x="60" y="78"/>
                    </a:moveTo>
                    <a:cubicBezTo>
                      <a:pt x="60" y="78"/>
                      <a:pt x="60" y="78"/>
                      <a:pt x="59" y="78"/>
                    </a:cubicBezTo>
                    <a:cubicBezTo>
                      <a:pt x="60" y="78"/>
                      <a:pt x="60" y="78"/>
                      <a:pt x="60" y="79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0" y="78"/>
                      <a:pt x="60" y="78"/>
                      <a:pt x="60" y="78"/>
                    </a:cubicBezTo>
                    <a:moveTo>
                      <a:pt x="71" y="78"/>
                    </a:moveTo>
                    <a:cubicBezTo>
                      <a:pt x="71" y="78"/>
                      <a:pt x="70" y="78"/>
                      <a:pt x="70" y="78"/>
                    </a:cubicBezTo>
                    <a:cubicBezTo>
                      <a:pt x="70" y="78"/>
                      <a:pt x="70" y="78"/>
                      <a:pt x="70" y="78"/>
                    </a:cubicBezTo>
                    <a:cubicBezTo>
                      <a:pt x="71" y="78"/>
                      <a:pt x="71" y="78"/>
                      <a:pt x="71" y="78"/>
                    </a:cubicBezTo>
                    <a:cubicBezTo>
                      <a:pt x="71" y="78"/>
                      <a:pt x="71" y="78"/>
                      <a:pt x="71" y="78"/>
                    </a:cubicBezTo>
                    <a:moveTo>
                      <a:pt x="72" y="76"/>
                    </a:moveTo>
                    <a:cubicBezTo>
                      <a:pt x="72" y="76"/>
                      <a:pt x="71" y="76"/>
                      <a:pt x="71" y="77"/>
                    </a:cubicBezTo>
                    <a:cubicBezTo>
                      <a:pt x="71" y="77"/>
                      <a:pt x="71" y="77"/>
                      <a:pt x="71" y="77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2" y="76"/>
                      <a:pt x="72" y="76"/>
                      <a:pt x="72" y="76"/>
                    </a:cubicBezTo>
                    <a:moveTo>
                      <a:pt x="61" y="75"/>
                    </a:moveTo>
                    <a:cubicBezTo>
                      <a:pt x="61" y="76"/>
                      <a:pt x="60" y="77"/>
                      <a:pt x="60" y="78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1" y="77"/>
                      <a:pt x="61" y="76"/>
                      <a:pt x="62" y="76"/>
                    </a:cubicBezTo>
                    <a:cubicBezTo>
                      <a:pt x="61" y="75"/>
                      <a:pt x="61" y="75"/>
                      <a:pt x="61" y="75"/>
                    </a:cubicBezTo>
                    <a:moveTo>
                      <a:pt x="62" y="74"/>
                    </a:moveTo>
                    <a:cubicBezTo>
                      <a:pt x="62" y="74"/>
                      <a:pt x="62" y="75"/>
                      <a:pt x="62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2" y="75"/>
                      <a:pt x="62" y="74"/>
                      <a:pt x="62" y="74"/>
                    </a:cubicBezTo>
                    <a:moveTo>
                      <a:pt x="73" y="74"/>
                    </a:moveTo>
                    <a:cubicBezTo>
                      <a:pt x="73" y="74"/>
                      <a:pt x="73" y="75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73" y="74"/>
                      <a:pt x="73" y="74"/>
                      <a:pt x="73" y="74"/>
                    </a:cubicBezTo>
                    <a:cubicBezTo>
                      <a:pt x="73" y="74"/>
                      <a:pt x="73" y="74"/>
                      <a:pt x="73" y="74"/>
                    </a:cubicBezTo>
                    <a:moveTo>
                      <a:pt x="63" y="73"/>
                    </a:moveTo>
                    <a:cubicBezTo>
                      <a:pt x="63" y="73"/>
                      <a:pt x="62" y="73"/>
                      <a:pt x="62" y="73"/>
                    </a:cubicBezTo>
                    <a:cubicBezTo>
                      <a:pt x="62" y="74"/>
                      <a:pt x="63" y="74"/>
                      <a:pt x="63" y="74"/>
                    </a:cubicBezTo>
                    <a:cubicBezTo>
                      <a:pt x="63" y="74"/>
                      <a:pt x="63" y="73"/>
                      <a:pt x="63" y="73"/>
                    </a:cubicBezTo>
                    <a:cubicBezTo>
                      <a:pt x="63" y="73"/>
                      <a:pt x="63" y="73"/>
                      <a:pt x="63" y="73"/>
                    </a:cubicBezTo>
                    <a:moveTo>
                      <a:pt x="64" y="71"/>
                    </a:moveTo>
                    <a:cubicBezTo>
                      <a:pt x="64" y="71"/>
                      <a:pt x="63" y="71"/>
                      <a:pt x="63" y="72"/>
                    </a:cubicBezTo>
                    <a:cubicBezTo>
                      <a:pt x="63" y="72"/>
                      <a:pt x="64" y="72"/>
                      <a:pt x="64" y="72"/>
                    </a:cubicBezTo>
                    <a:cubicBezTo>
                      <a:pt x="64" y="72"/>
                      <a:pt x="64" y="71"/>
                      <a:pt x="65" y="71"/>
                    </a:cubicBezTo>
                    <a:cubicBezTo>
                      <a:pt x="64" y="71"/>
                      <a:pt x="64" y="71"/>
                      <a:pt x="64" y="71"/>
                    </a:cubicBezTo>
                    <a:moveTo>
                      <a:pt x="65" y="69"/>
                    </a:moveTo>
                    <a:cubicBezTo>
                      <a:pt x="65" y="69"/>
                      <a:pt x="65" y="70"/>
                      <a:pt x="64" y="70"/>
                    </a:cubicBezTo>
                    <a:cubicBezTo>
                      <a:pt x="64" y="70"/>
                      <a:pt x="65" y="70"/>
                      <a:pt x="65" y="70"/>
                    </a:cubicBezTo>
                    <a:cubicBezTo>
                      <a:pt x="65" y="70"/>
                      <a:pt x="65" y="69"/>
                      <a:pt x="66" y="69"/>
                    </a:cubicBezTo>
                    <a:cubicBezTo>
                      <a:pt x="66" y="69"/>
                      <a:pt x="65" y="69"/>
                      <a:pt x="65" y="69"/>
                    </a:cubicBezTo>
                    <a:moveTo>
                      <a:pt x="78" y="65"/>
                    </a:moveTo>
                    <a:cubicBezTo>
                      <a:pt x="77" y="67"/>
                      <a:pt x="76" y="68"/>
                      <a:pt x="76" y="70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5"/>
                      <a:pt x="78" y="65"/>
                      <a:pt x="78" y="65"/>
                    </a:cubicBezTo>
                    <a:moveTo>
                      <a:pt x="79" y="64"/>
                    </a:moveTo>
                    <a:cubicBezTo>
                      <a:pt x="79" y="64"/>
                      <a:pt x="79" y="64"/>
                      <a:pt x="79" y="64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9" y="64"/>
                      <a:pt x="79" y="64"/>
                      <a:pt x="79" y="64"/>
                    </a:cubicBezTo>
                    <a:moveTo>
                      <a:pt x="70" y="60"/>
                    </a:moveTo>
                    <a:cubicBezTo>
                      <a:pt x="69" y="62"/>
                      <a:pt x="68" y="63"/>
                      <a:pt x="67" y="65"/>
                    </a:cubicBezTo>
                    <a:cubicBezTo>
                      <a:pt x="67" y="65"/>
                      <a:pt x="68" y="65"/>
                      <a:pt x="68" y="65"/>
                    </a:cubicBezTo>
                    <a:cubicBezTo>
                      <a:pt x="69" y="64"/>
                      <a:pt x="70" y="62"/>
                      <a:pt x="70" y="61"/>
                    </a:cubicBezTo>
                    <a:cubicBezTo>
                      <a:pt x="70" y="61"/>
                      <a:pt x="70" y="61"/>
                      <a:pt x="70" y="61"/>
                    </a:cubicBezTo>
                    <a:cubicBezTo>
                      <a:pt x="70" y="60"/>
                      <a:pt x="70" y="60"/>
                      <a:pt x="70" y="60"/>
                    </a:cubicBezTo>
                    <a:moveTo>
                      <a:pt x="71" y="59"/>
                    </a:move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59"/>
                      <a:pt x="71" y="60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59"/>
                      <a:pt x="71" y="59"/>
                    </a:cubicBezTo>
                    <a:moveTo>
                      <a:pt x="82" y="59"/>
                    </a:moveTo>
                    <a:cubicBezTo>
                      <a:pt x="81" y="60"/>
                      <a:pt x="80" y="62"/>
                      <a:pt x="79" y="64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2" y="59"/>
                      <a:pt x="82" y="59"/>
                      <a:pt x="82" y="59"/>
                    </a:cubicBezTo>
                    <a:cubicBezTo>
                      <a:pt x="82" y="59"/>
                      <a:pt x="82" y="59"/>
                      <a:pt x="82" y="59"/>
                    </a:cubicBezTo>
                    <a:moveTo>
                      <a:pt x="74" y="54"/>
                    </a:moveTo>
                    <a:cubicBezTo>
                      <a:pt x="73" y="55"/>
                      <a:pt x="72" y="57"/>
                      <a:pt x="71" y="59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4" y="54"/>
                      <a:pt x="74" y="54"/>
                      <a:pt x="74" y="54"/>
                    </a:cubicBezTo>
                    <a:moveTo>
                      <a:pt x="86" y="53"/>
                    </a:moveTo>
                    <a:cubicBezTo>
                      <a:pt x="85" y="55"/>
                      <a:pt x="84" y="56"/>
                      <a:pt x="83" y="58"/>
                    </a:cubicBezTo>
                    <a:cubicBezTo>
                      <a:pt x="83" y="58"/>
                      <a:pt x="83" y="58"/>
                      <a:pt x="83" y="58"/>
                    </a:cubicBezTo>
                    <a:cubicBezTo>
                      <a:pt x="86" y="53"/>
                      <a:pt x="86" y="53"/>
                      <a:pt x="86" y="53"/>
                    </a:cubicBezTo>
                    <a:cubicBezTo>
                      <a:pt x="86" y="53"/>
                      <a:pt x="86" y="53"/>
                      <a:pt x="86" y="53"/>
                    </a:cubicBezTo>
                    <a:moveTo>
                      <a:pt x="87" y="51"/>
                    </a:move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moveTo>
                      <a:pt x="87" y="51"/>
                    </a:move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1"/>
                      <a:pt x="87" y="51"/>
                      <a:pt x="87" y="51"/>
                    </a:cubicBezTo>
                    <a:moveTo>
                      <a:pt x="77" y="48"/>
                    </a:moveTo>
                    <a:cubicBezTo>
                      <a:pt x="77" y="50"/>
                      <a:pt x="76" y="51"/>
                      <a:pt x="75" y="53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7" y="48"/>
                    </a:cubicBezTo>
                    <a:moveTo>
                      <a:pt x="79" y="46"/>
                    </a:moveTo>
                    <a:cubicBezTo>
                      <a:pt x="79" y="46"/>
                      <a:pt x="79" y="46"/>
                      <a:pt x="79" y="46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79" y="46"/>
                      <a:pt x="79" y="46"/>
                      <a:pt x="79" y="46"/>
                    </a:cubicBezTo>
                    <a:moveTo>
                      <a:pt x="79" y="46"/>
                    </a:moveTo>
                    <a:cubicBezTo>
                      <a:pt x="79" y="46"/>
                      <a:pt x="79" y="46"/>
                      <a:pt x="79" y="46"/>
                    </a:cubicBezTo>
                    <a:cubicBezTo>
                      <a:pt x="79" y="46"/>
                      <a:pt x="79" y="46"/>
                      <a:pt x="79" y="46"/>
                    </a:cubicBezTo>
                    <a:cubicBezTo>
                      <a:pt x="79" y="46"/>
                      <a:pt x="79" y="46"/>
                      <a:pt x="79" y="46"/>
                    </a:cubicBezTo>
                    <a:cubicBezTo>
                      <a:pt x="79" y="46"/>
                      <a:pt x="79" y="46"/>
                      <a:pt x="79" y="46"/>
                    </a:cubicBezTo>
                    <a:moveTo>
                      <a:pt x="94" y="40"/>
                    </a:moveTo>
                    <a:cubicBezTo>
                      <a:pt x="92" y="43"/>
                      <a:pt x="90" y="46"/>
                      <a:pt x="89" y="49"/>
                    </a:cubicBezTo>
                    <a:cubicBezTo>
                      <a:pt x="89" y="49"/>
                      <a:pt x="89" y="49"/>
                      <a:pt x="89" y="4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40"/>
                      <a:pt x="94" y="40"/>
                      <a:pt x="94" y="40"/>
                    </a:cubicBezTo>
                    <a:moveTo>
                      <a:pt x="96" y="36"/>
                    </a:moveTo>
                    <a:cubicBezTo>
                      <a:pt x="96" y="36"/>
                      <a:pt x="96" y="37"/>
                      <a:pt x="96" y="3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6"/>
                      <a:pt x="96" y="36"/>
                      <a:pt x="96" y="36"/>
                    </a:cubicBezTo>
                    <a:moveTo>
                      <a:pt x="86" y="34"/>
                    </a:moveTo>
                    <a:cubicBezTo>
                      <a:pt x="84" y="38"/>
                      <a:pt x="82" y="41"/>
                      <a:pt x="80" y="44"/>
                    </a:cubicBezTo>
                    <a:cubicBezTo>
                      <a:pt x="80" y="44"/>
                      <a:pt x="80" y="44"/>
                      <a:pt x="81" y="44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35"/>
                      <a:pt x="86" y="35"/>
                      <a:pt x="86" y="34"/>
                    </a:cubicBezTo>
                    <a:moveTo>
                      <a:pt x="94" y="21"/>
                    </a:moveTo>
                    <a:cubicBezTo>
                      <a:pt x="87" y="32"/>
                      <a:pt x="87" y="32"/>
                      <a:pt x="87" y="32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94" y="21"/>
                      <a:pt x="94" y="21"/>
                      <a:pt x="94" y="21"/>
                    </a:cubicBezTo>
                    <a:cubicBezTo>
                      <a:pt x="94" y="21"/>
                      <a:pt x="94" y="21"/>
                      <a:pt x="94" y="21"/>
                    </a:cubicBezTo>
                    <a:moveTo>
                      <a:pt x="102" y="8"/>
                    </a:moveTo>
                    <a:cubicBezTo>
                      <a:pt x="98" y="14"/>
                      <a:pt x="98" y="14"/>
                      <a:pt x="98" y="14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8"/>
                      <a:pt x="103" y="8"/>
                      <a:pt x="102" y="8"/>
                    </a:cubicBezTo>
                    <a:moveTo>
                      <a:pt x="104" y="4"/>
                    </a:move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5" y="4"/>
                      <a:pt x="104" y="4"/>
                      <a:pt x="104" y="4"/>
                    </a:cubicBezTo>
                    <a:moveTo>
                      <a:pt x="107" y="0"/>
                    </a:moveTo>
                    <a:cubicBezTo>
                      <a:pt x="106" y="2"/>
                      <a:pt x="106" y="2"/>
                      <a:pt x="106" y="2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7" y="0"/>
                      <a:pt x="107" y="0"/>
                      <a:pt x="1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0" name="Freeform 9636"/>
              <p:cNvSpPr>
                <a:spLocks noEditPoints="1"/>
              </p:cNvSpPr>
              <p:nvPr/>
            </p:nvSpPr>
            <p:spPr bwMode="auto">
              <a:xfrm>
                <a:off x="-602" y="3533"/>
                <a:ext cx="24" cy="38"/>
              </a:xfrm>
              <a:custGeom>
                <a:avLst/>
                <a:gdLst>
                  <a:gd name="T0" fmla="*/ 1 w 10"/>
                  <a:gd name="T1" fmla="*/ 15 h 16"/>
                  <a:gd name="T2" fmla="*/ 0 w 10"/>
                  <a:gd name="T3" fmla="*/ 16 h 16"/>
                  <a:gd name="T4" fmla="*/ 0 w 10"/>
                  <a:gd name="T5" fmla="*/ 16 h 16"/>
                  <a:gd name="T6" fmla="*/ 1 w 10"/>
                  <a:gd name="T7" fmla="*/ 15 h 16"/>
                  <a:gd name="T8" fmla="*/ 1 w 10"/>
                  <a:gd name="T9" fmla="*/ 15 h 16"/>
                  <a:gd name="T10" fmla="*/ 1 w 10"/>
                  <a:gd name="T11" fmla="*/ 15 h 16"/>
                  <a:gd name="T12" fmla="*/ 1 w 10"/>
                  <a:gd name="T13" fmla="*/ 15 h 16"/>
                  <a:gd name="T14" fmla="*/ 1 w 10"/>
                  <a:gd name="T15" fmla="*/ 15 h 16"/>
                  <a:gd name="T16" fmla="*/ 1 w 10"/>
                  <a:gd name="T17" fmla="*/ 15 h 16"/>
                  <a:gd name="T18" fmla="*/ 1 w 10"/>
                  <a:gd name="T19" fmla="*/ 15 h 16"/>
                  <a:gd name="T20" fmla="*/ 5 w 10"/>
                  <a:gd name="T21" fmla="*/ 9 h 16"/>
                  <a:gd name="T22" fmla="*/ 4 w 10"/>
                  <a:gd name="T23" fmla="*/ 9 h 16"/>
                  <a:gd name="T24" fmla="*/ 4 w 10"/>
                  <a:gd name="T25" fmla="*/ 9 h 16"/>
                  <a:gd name="T26" fmla="*/ 5 w 10"/>
                  <a:gd name="T27" fmla="*/ 9 h 16"/>
                  <a:gd name="T28" fmla="*/ 5 w 10"/>
                  <a:gd name="T29" fmla="*/ 9 h 16"/>
                  <a:gd name="T30" fmla="*/ 8 w 10"/>
                  <a:gd name="T31" fmla="*/ 3 h 16"/>
                  <a:gd name="T32" fmla="*/ 8 w 10"/>
                  <a:gd name="T33" fmla="*/ 4 h 16"/>
                  <a:gd name="T34" fmla="*/ 8 w 10"/>
                  <a:gd name="T35" fmla="*/ 4 h 16"/>
                  <a:gd name="T36" fmla="*/ 8 w 10"/>
                  <a:gd name="T37" fmla="*/ 3 h 16"/>
                  <a:gd name="T38" fmla="*/ 8 w 10"/>
                  <a:gd name="T39" fmla="*/ 3 h 16"/>
                  <a:gd name="T40" fmla="*/ 10 w 10"/>
                  <a:gd name="T41" fmla="*/ 0 h 16"/>
                  <a:gd name="T42" fmla="*/ 8 w 10"/>
                  <a:gd name="T43" fmla="*/ 2 h 16"/>
                  <a:gd name="T44" fmla="*/ 8 w 10"/>
                  <a:gd name="T45" fmla="*/ 2 h 16"/>
                  <a:gd name="T46" fmla="*/ 10 w 10"/>
                  <a:gd name="T47" fmla="*/ 0 h 16"/>
                  <a:gd name="T48" fmla="*/ 10 w 10"/>
                  <a:gd name="T4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16">
                    <a:moveTo>
                      <a:pt x="1" y="15"/>
                    </a:moveTo>
                    <a:cubicBezTo>
                      <a:pt x="1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" y="16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5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8" y="3"/>
                    </a:move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moveTo>
                      <a:pt x="10" y="0"/>
                    </a:move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1" name="Freeform 9637"/>
              <p:cNvSpPr>
                <a:spLocks noEditPoints="1"/>
              </p:cNvSpPr>
              <p:nvPr/>
            </p:nvSpPr>
            <p:spPr bwMode="auto">
              <a:xfrm>
                <a:off x="-602" y="3526"/>
                <a:ext cx="26" cy="45"/>
              </a:xfrm>
              <a:custGeom>
                <a:avLst/>
                <a:gdLst>
                  <a:gd name="T0" fmla="*/ 0 w 11"/>
                  <a:gd name="T1" fmla="*/ 19 h 19"/>
                  <a:gd name="T2" fmla="*/ 0 w 11"/>
                  <a:gd name="T3" fmla="*/ 19 h 19"/>
                  <a:gd name="T4" fmla="*/ 0 w 11"/>
                  <a:gd name="T5" fmla="*/ 19 h 19"/>
                  <a:gd name="T6" fmla="*/ 0 w 11"/>
                  <a:gd name="T7" fmla="*/ 19 h 19"/>
                  <a:gd name="T8" fmla="*/ 1 w 11"/>
                  <a:gd name="T9" fmla="*/ 18 h 19"/>
                  <a:gd name="T10" fmla="*/ 1 w 11"/>
                  <a:gd name="T11" fmla="*/ 18 h 19"/>
                  <a:gd name="T12" fmla="*/ 1 w 11"/>
                  <a:gd name="T13" fmla="*/ 18 h 19"/>
                  <a:gd name="T14" fmla="*/ 1 w 11"/>
                  <a:gd name="T15" fmla="*/ 18 h 19"/>
                  <a:gd name="T16" fmla="*/ 1 w 11"/>
                  <a:gd name="T17" fmla="*/ 18 h 19"/>
                  <a:gd name="T18" fmla="*/ 4 w 11"/>
                  <a:gd name="T19" fmla="*/ 12 h 19"/>
                  <a:gd name="T20" fmla="*/ 1 w 11"/>
                  <a:gd name="T21" fmla="*/ 18 h 19"/>
                  <a:gd name="T22" fmla="*/ 1 w 11"/>
                  <a:gd name="T23" fmla="*/ 18 h 19"/>
                  <a:gd name="T24" fmla="*/ 4 w 11"/>
                  <a:gd name="T25" fmla="*/ 12 h 19"/>
                  <a:gd name="T26" fmla="*/ 4 w 11"/>
                  <a:gd name="T27" fmla="*/ 12 h 19"/>
                  <a:gd name="T28" fmla="*/ 8 w 11"/>
                  <a:gd name="T29" fmla="*/ 7 h 19"/>
                  <a:gd name="T30" fmla="*/ 5 w 11"/>
                  <a:gd name="T31" fmla="*/ 12 h 19"/>
                  <a:gd name="T32" fmla="*/ 5 w 11"/>
                  <a:gd name="T33" fmla="*/ 12 h 19"/>
                  <a:gd name="T34" fmla="*/ 8 w 11"/>
                  <a:gd name="T35" fmla="*/ 7 h 19"/>
                  <a:gd name="T36" fmla="*/ 8 w 11"/>
                  <a:gd name="T37" fmla="*/ 7 h 19"/>
                  <a:gd name="T38" fmla="*/ 8 w 11"/>
                  <a:gd name="T39" fmla="*/ 5 h 19"/>
                  <a:gd name="T40" fmla="*/ 8 w 11"/>
                  <a:gd name="T41" fmla="*/ 6 h 19"/>
                  <a:gd name="T42" fmla="*/ 8 w 11"/>
                  <a:gd name="T43" fmla="*/ 6 h 19"/>
                  <a:gd name="T44" fmla="*/ 8 w 11"/>
                  <a:gd name="T45" fmla="*/ 5 h 19"/>
                  <a:gd name="T46" fmla="*/ 8 w 11"/>
                  <a:gd name="T47" fmla="*/ 5 h 19"/>
                  <a:gd name="T48" fmla="*/ 11 w 11"/>
                  <a:gd name="T49" fmla="*/ 0 h 19"/>
                  <a:gd name="T50" fmla="*/ 10 w 11"/>
                  <a:gd name="T51" fmla="*/ 3 h 19"/>
                  <a:gd name="T52" fmla="*/ 10 w 11"/>
                  <a:gd name="T53" fmla="*/ 3 h 19"/>
                  <a:gd name="T54" fmla="*/ 11 w 11"/>
                  <a:gd name="T5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1" y="18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moveTo>
                      <a:pt x="4" y="12"/>
                    </a:moveTo>
                    <a:cubicBezTo>
                      <a:pt x="3" y="14"/>
                      <a:pt x="2" y="16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6"/>
                      <a:pt x="3" y="14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moveTo>
                      <a:pt x="8" y="7"/>
                    </a:moveTo>
                    <a:cubicBezTo>
                      <a:pt x="6" y="9"/>
                      <a:pt x="5" y="10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7" y="9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moveTo>
                      <a:pt x="8" y="5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moveTo>
                      <a:pt x="11" y="0"/>
                    </a:moveTo>
                    <a:cubicBezTo>
                      <a:pt x="11" y="1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2" name="Freeform 9638"/>
              <p:cNvSpPr>
                <a:spLocks noEditPoints="1"/>
              </p:cNvSpPr>
              <p:nvPr/>
            </p:nvSpPr>
            <p:spPr bwMode="auto">
              <a:xfrm>
                <a:off x="-741" y="3715"/>
                <a:ext cx="26" cy="45"/>
              </a:xfrm>
              <a:custGeom>
                <a:avLst/>
                <a:gdLst>
                  <a:gd name="T0" fmla="*/ 1 w 11"/>
                  <a:gd name="T1" fmla="*/ 17 h 19"/>
                  <a:gd name="T2" fmla="*/ 1 w 11"/>
                  <a:gd name="T3" fmla="*/ 18 h 19"/>
                  <a:gd name="T4" fmla="*/ 1 w 11"/>
                  <a:gd name="T5" fmla="*/ 17 h 19"/>
                  <a:gd name="T6" fmla="*/ 1 w 11"/>
                  <a:gd name="T7" fmla="*/ 17 h 19"/>
                  <a:gd name="T8" fmla="*/ 3 w 11"/>
                  <a:gd name="T9" fmla="*/ 15 h 19"/>
                  <a:gd name="T10" fmla="*/ 2 w 11"/>
                  <a:gd name="T11" fmla="*/ 16 h 19"/>
                  <a:gd name="T12" fmla="*/ 2 w 11"/>
                  <a:gd name="T13" fmla="*/ 16 h 19"/>
                  <a:gd name="T14" fmla="*/ 3 w 11"/>
                  <a:gd name="T15" fmla="*/ 15 h 19"/>
                  <a:gd name="T16" fmla="*/ 3 w 11"/>
                  <a:gd name="T17" fmla="*/ 15 h 19"/>
                  <a:gd name="T18" fmla="*/ 2 w 11"/>
                  <a:gd name="T19" fmla="*/ 15 h 19"/>
                  <a:gd name="T20" fmla="*/ 0 w 11"/>
                  <a:gd name="T21" fmla="*/ 18 h 19"/>
                  <a:gd name="T22" fmla="*/ 0 w 11"/>
                  <a:gd name="T23" fmla="*/ 19 h 19"/>
                  <a:gd name="T24" fmla="*/ 0 w 11"/>
                  <a:gd name="T25" fmla="*/ 18 h 19"/>
                  <a:gd name="T26" fmla="*/ 2 w 11"/>
                  <a:gd name="T27" fmla="*/ 16 h 19"/>
                  <a:gd name="T28" fmla="*/ 1 w 11"/>
                  <a:gd name="T29" fmla="*/ 17 h 19"/>
                  <a:gd name="T30" fmla="*/ 1 w 11"/>
                  <a:gd name="T31" fmla="*/ 17 h 19"/>
                  <a:gd name="T32" fmla="*/ 3 w 11"/>
                  <a:gd name="T33" fmla="*/ 15 h 19"/>
                  <a:gd name="T34" fmla="*/ 2 w 11"/>
                  <a:gd name="T35" fmla="*/ 15 h 19"/>
                  <a:gd name="T36" fmla="*/ 2 w 11"/>
                  <a:gd name="T37" fmla="*/ 16 h 19"/>
                  <a:gd name="T38" fmla="*/ 2 w 11"/>
                  <a:gd name="T39" fmla="*/ 15 h 19"/>
                  <a:gd name="T40" fmla="*/ 2 w 11"/>
                  <a:gd name="T41" fmla="*/ 15 h 19"/>
                  <a:gd name="T42" fmla="*/ 5 w 11"/>
                  <a:gd name="T43" fmla="*/ 11 h 19"/>
                  <a:gd name="T44" fmla="*/ 4 w 11"/>
                  <a:gd name="T45" fmla="*/ 12 h 19"/>
                  <a:gd name="T46" fmla="*/ 5 w 11"/>
                  <a:gd name="T47" fmla="*/ 12 h 19"/>
                  <a:gd name="T48" fmla="*/ 5 w 11"/>
                  <a:gd name="T49" fmla="*/ 11 h 19"/>
                  <a:gd name="T50" fmla="*/ 5 w 11"/>
                  <a:gd name="T51" fmla="*/ 11 h 19"/>
                  <a:gd name="T52" fmla="*/ 4 w 11"/>
                  <a:gd name="T53" fmla="*/ 11 h 19"/>
                  <a:gd name="T54" fmla="*/ 3 w 11"/>
                  <a:gd name="T55" fmla="*/ 11 h 19"/>
                  <a:gd name="T56" fmla="*/ 4 w 11"/>
                  <a:gd name="T57" fmla="*/ 12 h 19"/>
                  <a:gd name="T58" fmla="*/ 4 w 11"/>
                  <a:gd name="T59" fmla="*/ 11 h 19"/>
                  <a:gd name="T60" fmla="*/ 4 w 11"/>
                  <a:gd name="T61" fmla="*/ 11 h 19"/>
                  <a:gd name="T62" fmla="*/ 6 w 11"/>
                  <a:gd name="T63" fmla="*/ 10 h 19"/>
                  <a:gd name="T64" fmla="*/ 5 w 11"/>
                  <a:gd name="T65" fmla="*/ 11 h 19"/>
                  <a:gd name="T66" fmla="*/ 5 w 11"/>
                  <a:gd name="T67" fmla="*/ 11 h 19"/>
                  <a:gd name="T68" fmla="*/ 6 w 11"/>
                  <a:gd name="T69" fmla="*/ 10 h 19"/>
                  <a:gd name="T70" fmla="*/ 6 w 11"/>
                  <a:gd name="T71" fmla="*/ 10 h 19"/>
                  <a:gd name="T72" fmla="*/ 5 w 11"/>
                  <a:gd name="T73" fmla="*/ 9 h 19"/>
                  <a:gd name="T74" fmla="*/ 5 w 11"/>
                  <a:gd name="T75" fmla="*/ 9 h 19"/>
                  <a:gd name="T76" fmla="*/ 4 w 11"/>
                  <a:gd name="T77" fmla="*/ 11 h 19"/>
                  <a:gd name="T78" fmla="*/ 4 w 11"/>
                  <a:gd name="T79" fmla="*/ 11 h 19"/>
                  <a:gd name="T80" fmla="*/ 5 w 11"/>
                  <a:gd name="T81" fmla="*/ 9 h 19"/>
                  <a:gd name="T82" fmla="*/ 5 w 11"/>
                  <a:gd name="T83" fmla="*/ 9 h 19"/>
                  <a:gd name="T84" fmla="*/ 8 w 11"/>
                  <a:gd name="T85" fmla="*/ 6 h 19"/>
                  <a:gd name="T86" fmla="*/ 8 w 11"/>
                  <a:gd name="T87" fmla="*/ 6 h 19"/>
                  <a:gd name="T88" fmla="*/ 8 w 11"/>
                  <a:gd name="T89" fmla="*/ 6 h 19"/>
                  <a:gd name="T90" fmla="*/ 8 w 11"/>
                  <a:gd name="T91" fmla="*/ 6 h 19"/>
                  <a:gd name="T92" fmla="*/ 7 w 11"/>
                  <a:gd name="T93" fmla="*/ 5 h 19"/>
                  <a:gd name="T94" fmla="*/ 7 w 11"/>
                  <a:gd name="T95" fmla="*/ 6 h 19"/>
                  <a:gd name="T96" fmla="*/ 7 w 11"/>
                  <a:gd name="T97" fmla="*/ 6 h 19"/>
                  <a:gd name="T98" fmla="*/ 8 w 11"/>
                  <a:gd name="T99" fmla="*/ 5 h 19"/>
                  <a:gd name="T100" fmla="*/ 7 w 11"/>
                  <a:gd name="T101" fmla="*/ 5 h 19"/>
                  <a:gd name="T102" fmla="*/ 9 w 11"/>
                  <a:gd name="T103" fmla="*/ 2 h 19"/>
                  <a:gd name="T104" fmla="*/ 9 w 11"/>
                  <a:gd name="T105" fmla="*/ 2 h 19"/>
                  <a:gd name="T106" fmla="*/ 9 w 11"/>
                  <a:gd name="T107" fmla="*/ 2 h 19"/>
                  <a:gd name="T108" fmla="*/ 9 w 11"/>
                  <a:gd name="T109" fmla="*/ 3 h 19"/>
                  <a:gd name="T110" fmla="*/ 9 w 11"/>
                  <a:gd name="T111" fmla="*/ 3 h 19"/>
                  <a:gd name="T112" fmla="*/ 9 w 11"/>
                  <a:gd name="T113" fmla="*/ 2 h 19"/>
                  <a:gd name="T114" fmla="*/ 9 w 11"/>
                  <a:gd name="T115" fmla="*/ 2 h 19"/>
                  <a:gd name="T116" fmla="*/ 11 w 11"/>
                  <a:gd name="T117" fmla="*/ 0 h 19"/>
                  <a:gd name="T118" fmla="*/ 10 w 11"/>
                  <a:gd name="T119" fmla="*/ 0 h 19"/>
                  <a:gd name="T120" fmla="*/ 10 w 11"/>
                  <a:gd name="T121" fmla="*/ 0 h 19"/>
                  <a:gd name="T122" fmla="*/ 11 w 11"/>
                  <a:gd name="T1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" h="19">
                    <a:moveTo>
                      <a:pt x="1" y="17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moveTo>
                      <a:pt x="3" y="15"/>
                    </a:moveTo>
                    <a:cubicBezTo>
                      <a:pt x="2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2" y="15"/>
                    </a:moveTo>
                    <a:cubicBezTo>
                      <a:pt x="1" y="16"/>
                      <a:pt x="0" y="17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1" y="17"/>
                      <a:pt x="2" y="16"/>
                      <a:pt x="2" y="16"/>
                    </a:cubicBezTo>
                    <a:cubicBezTo>
                      <a:pt x="2" y="16"/>
                      <a:pt x="2" y="16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5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4" y="11"/>
                    </a:moveTo>
                    <a:cubicBezTo>
                      <a:pt x="4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6" y="10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5" y="9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8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moveTo>
                      <a:pt x="7" y="5"/>
                    </a:moveTo>
                    <a:cubicBezTo>
                      <a:pt x="7" y="5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8" y="5"/>
                      <a:pt x="7" y="5"/>
                      <a:pt x="7" y="5"/>
                    </a:cubicBezTo>
                    <a:moveTo>
                      <a:pt x="9" y="2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3" name="Freeform 9639"/>
              <p:cNvSpPr>
                <a:spLocks noEditPoints="1"/>
              </p:cNvSpPr>
              <p:nvPr/>
            </p:nvSpPr>
            <p:spPr bwMode="auto">
              <a:xfrm>
                <a:off x="-741" y="3715"/>
                <a:ext cx="23" cy="42"/>
              </a:xfrm>
              <a:custGeom>
                <a:avLst/>
                <a:gdLst>
                  <a:gd name="T0" fmla="*/ 2 w 10"/>
                  <a:gd name="T1" fmla="*/ 16 h 18"/>
                  <a:gd name="T2" fmla="*/ 0 w 10"/>
                  <a:gd name="T3" fmla="*/ 18 h 18"/>
                  <a:gd name="T4" fmla="*/ 1 w 10"/>
                  <a:gd name="T5" fmla="*/ 18 h 18"/>
                  <a:gd name="T6" fmla="*/ 1 w 10"/>
                  <a:gd name="T7" fmla="*/ 17 h 18"/>
                  <a:gd name="T8" fmla="*/ 1 w 10"/>
                  <a:gd name="T9" fmla="*/ 17 h 18"/>
                  <a:gd name="T10" fmla="*/ 2 w 10"/>
                  <a:gd name="T11" fmla="*/ 16 h 18"/>
                  <a:gd name="T12" fmla="*/ 4 w 10"/>
                  <a:gd name="T13" fmla="*/ 12 h 18"/>
                  <a:gd name="T14" fmla="*/ 2 w 10"/>
                  <a:gd name="T15" fmla="*/ 15 h 18"/>
                  <a:gd name="T16" fmla="*/ 3 w 10"/>
                  <a:gd name="T17" fmla="*/ 15 h 18"/>
                  <a:gd name="T18" fmla="*/ 1 w 10"/>
                  <a:gd name="T19" fmla="*/ 17 h 18"/>
                  <a:gd name="T20" fmla="*/ 1 w 10"/>
                  <a:gd name="T21" fmla="*/ 17 h 18"/>
                  <a:gd name="T22" fmla="*/ 2 w 10"/>
                  <a:gd name="T23" fmla="*/ 16 h 18"/>
                  <a:gd name="T24" fmla="*/ 2 w 10"/>
                  <a:gd name="T25" fmla="*/ 16 h 18"/>
                  <a:gd name="T26" fmla="*/ 3 w 10"/>
                  <a:gd name="T27" fmla="*/ 15 h 18"/>
                  <a:gd name="T28" fmla="*/ 3 w 10"/>
                  <a:gd name="T29" fmla="*/ 15 h 18"/>
                  <a:gd name="T30" fmla="*/ 5 w 10"/>
                  <a:gd name="T31" fmla="*/ 12 h 18"/>
                  <a:gd name="T32" fmla="*/ 5 w 10"/>
                  <a:gd name="T33" fmla="*/ 12 h 18"/>
                  <a:gd name="T34" fmla="*/ 4 w 10"/>
                  <a:gd name="T35" fmla="*/ 12 h 18"/>
                  <a:gd name="T36" fmla="*/ 3 w 10"/>
                  <a:gd name="T37" fmla="*/ 11 h 18"/>
                  <a:gd name="T38" fmla="*/ 2 w 10"/>
                  <a:gd name="T39" fmla="*/ 15 h 18"/>
                  <a:gd name="T40" fmla="*/ 2 w 10"/>
                  <a:gd name="T41" fmla="*/ 15 h 18"/>
                  <a:gd name="T42" fmla="*/ 4 w 10"/>
                  <a:gd name="T43" fmla="*/ 12 h 18"/>
                  <a:gd name="T44" fmla="*/ 3 w 10"/>
                  <a:gd name="T45" fmla="*/ 11 h 18"/>
                  <a:gd name="T46" fmla="*/ 5 w 10"/>
                  <a:gd name="T47" fmla="*/ 11 h 18"/>
                  <a:gd name="T48" fmla="*/ 5 w 10"/>
                  <a:gd name="T49" fmla="*/ 11 h 18"/>
                  <a:gd name="T50" fmla="*/ 5 w 10"/>
                  <a:gd name="T51" fmla="*/ 11 h 18"/>
                  <a:gd name="T52" fmla="*/ 5 w 10"/>
                  <a:gd name="T53" fmla="*/ 11 h 18"/>
                  <a:gd name="T54" fmla="*/ 5 w 10"/>
                  <a:gd name="T55" fmla="*/ 11 h 18"/>
                  <a:gd name="T56" fmla="*/ 4 w 10"/>
                  <a:gd name="T57" fmla="*/ 11 h 18"/>
                  <a:gd name="T58" fmla="*/ 4 w 10"/>
                  <a:gd name="T59" fmla="*/ 11 h 18"/>
                  <a:gd name="T60" fmla="*/ 4 w 10"/>
                  <a:gd name="T61" fmla="*/ 11 h 18"/>
                  <a:gd name="T62" fmla="*/ 4 w 10"/>
                  <a:gd name="T63" fmla="*/ 11 h 18"/>
                  <a:gd name="T64" fmla="*/ 4 w 10"/>
                  <a:gd name="T65" fmla="*/ 11 h 18"/>
                  <a:gd name="T66" fmla="*/ 8 w 10"/>
                  <a:gd name="T67" fmla="*/ 6 h 18"/>
                  <a:gd name="T68" fmla="*/ 7 w 10"/>
                  <a:gd name="T69" fmla="*/ 7 h 18"/>
                  <a:gd name="T70" fmla="*/ 6 w 10"/>
                  <a:gd name="T71" fmla="*/ 10 h 18"/>
                  <a:gd name="T72" fmla="*/ 6 w 10"/>
                  <a:gd name="T73" fmla="*/ 10 h 18"/>
                  <a:gd name="T74" fmla="*/ 8 w 10"/>
                  <a:gd name="T75" fmla="*/ 6 h 18"/>
                  <a:gd name="T76" fmla="*/ 8 w 10"/>
                  <a:gd name="T77" fmla="*/ 6 h 18"/>
                  <a:gd name="T78" fmla="*/ 7 w 10"/>
                  <a:gd name="T79" fmla="*/ 6 h 18"/>
                  <a:gd name="T80" fmla="*/ 5 w 10"/>
                  <a:gd name="T81" fmla="*/ 9 h 18"/>
                  <a:gd name="T82" fmla="*/ 5 w 10"/>
                  <a:gd name="T83" fmla="*/ 9 h 18"/>
                  <a:gd name="T84" fmla="*/ 7 w 10"/>
                  <a:gd name="T85" fmla="*/ 6 h 18"/>
                  <a:gd name="T86" fmla="*/ 7 w 10"/>
                  <a:gd name="T87" fmla="*/ 6 h 18"/>
                  <a:gd name="T88" fmla="*/ 9 w 10"/>
                  <a:gd name="T89" fmla="*/ 3 h 18"/>
                  <a:gd name="T90" fmla="*/ 7 w 10"/>
                  <a:gd name="T91" fmla="*/ 5 h 18"/>
                  <a:gd name="T92" fmla="*/ 8 w 10"/>
                  <a:gd name="T93" fmla="*/ 5 h 18"/>
                  <a:gd name="T94" fmla="*/ 9 w 10"/>
                  <a:gd name="T95" fmla="*/ 3 h 18"/>
                  <a:gd name="T96" fmla="*/ 9 w 10"/>
                  <a:gd name="T97" fmla="*/ 3 h 18"/>
                  <a:gd name="T98" fmla="*/ 10 w 10"/>
                  <a:gd name="T99" fmla="*/ 0 h 18"/>
                  <a:gd name="T100" fmla="*/ 9 w 10"/>
                  <a:gd name="T101" fmla="*/ 2 h 18"/>
                  <a:gd name="T102" fmla="*/ 9 w 10"/>
                  <a:gd name="T103" fmla="*/ 2 h 18"/>
                  <a:gd name="T104" fmla="*/ 10 w 10"/>
                  <a:gd name="T105" fmla="*/ 0 h 18"/>
                  <a:gd name="T106" fmla="*/ 10 w 10"/>
                  <a:gd name="T10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" h="18">
                    <a:moveTo>
                      <a:pt x="2" y="16"/>
                    </a:moveTo>
                    <a:cubicBezTo>
                      <a:pt x="2" y="16"/>
                      <a:pt x="1" y="17"/>
                      <a:pt x="0" y="18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2" y="16"/>
                      <a:pt x="2" y="16"/>
                    </a:cubicBezTo>
                    <a:moveTo>
                      <a:pt x="4" y="12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3" y="15"/>
                    </a:cubicBezTo>
                    <a:cubicBezTo>
                      <a:pt x="2" y="16"/>
                      <a:pt x="2" y="16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4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moveTo>
                      <a:pt x="3" y="11"/>
                    </a:moveTo>
                    <a:cubicBezTo>
                      <a:pt x="3" y="12"/>
                      <a:pt x="2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4"/>
                      <a:pt x="3" y="13"/>
                      <a:pt x="4" y="12"/>
                    </a:cubicBezTo>
                    <a:cubicBezTo>
                      <a:pt x="4" y="12"/>
                      <a:pt x="4" y="12"/>
                      <a:pt x="3" y="11"/>
                    </a:cubicBezTo>
                    <a:moveTo>
                      <a:pt x="5" y="11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8" y="6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8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moveTo>
                      <a:pt x="7" y="6"/>
                    </a:moveTo>
                    <a:cubicBezTo>
                      <a:pt x="6" y="7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7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moveTo>
                      <a:pt x="9" y="3"/>
                    </a:move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moveTo>
                      <a:pt x="10" y="0"/>
                    </a:moveTo>
                    <a:cubicBezTo>
                      <a:pt x="10" y="1"/>
                      <a:pt x="10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4" name="Freeform 9640"/>
              <p:cNvSpPr>
                <a:spLocks noEditPoints="1"/>
              </p:cNvSpPr>
              <p:nvPr/>
            </p:nvSpPr>
            <p:spPr bwMode="auto">
              <a:xfrm>
                <a:off x="-534" y="3353"/>
                <a:ext cx="130" cy="208"/>
              </a:xfrm>
              <a:custGeom>
                <a:avLst/>
                <a:gdLst>
                  <a:gd name="T0" fmla="*/ 0 w 55"/>
                  <a:gd name="T1" fmla="*/ 88 h 88"/>
                  <a:gd name="T2" fmla="*/ 1 w 55"/>
                  <a:gd name="T3" fmla="*/ 87 h 88"/>
                  <a:gd name="T4" fmla="*/ 6 w 55"/>
                  <a:gd name="T5" fmla="*/ 78 h 88"/>
                  <a:gd name="T6" fmla="*/ 8 w 55"/>
                  <a:gd name="T7" fmla="*/ 76 h 88"/>
                  <a:gd name="T8" fmla="*/ 19 w 55"/>
                  <a:gd name="T9" fmla="*/ 58 h 88"/>
                  <a:gd name="T10" fmla="*/ 15 w 55"/>
                  <a:gd name="T11" fmla="*/ 65 h 88"/>
                  <a:gd name="T12" fmla="*/ 19 w 55"/>
                  <a:gd name="T13" fmla="*/ 58 h 88"/>
                  <a:gd name="T14" fmla="*/ 23 w 55"/>
                  <a:gd name="T15" fmla="*/ 51 h 88"/>
                  <a:gd name="T16" fmla="*/ 25 w 55"/>
                  <a:gd name="T17" fmla="*/ 49 h 88"/>
                  <a:gd name="T18" fmla="*/ 27 w 55"/>
                  <a:gd name="T19" fmla="*/ 46 h 88"/>
                  <a:gd name="T20" fmla="*/ 25 w 55"/>
                  <a:gd name="T21" fmla="*/ 48 h 88"/>
                  <a:gd name="T22" fmla="*/ 27 w 55"/>
                  <a:gd name="T23" fmla="*/ 46 h 88"/>
                  <a:gd name="T24" fmla="*/ 28 w 55"/>
                  <a:gd name="T25" fmla="*/ 43 h 88"/>
                  <a:gd name="T26" fmla="*/ 29 w 55"/>
                  <a:gd name="T27" fmla="*/ 42 h 88"/>
                  <a:gd name="T28" fmla="*/ 29 w 55"/>
                  <a:gd name="T29" fmla="*/ 41 h 88"/>
                  <a:gd name="T30" fmla="*/ 29 w 55"/>
                  <a:gd name="T31" fmla="*/ 42 h 88"/>
                  <a:gd name="T32" fmla="*/ 29 w 55"/>
                  <a:gd name="T33" fmla="*/ 41 h 88"/>
                  <a:gd name="T34" fmla="*/ 30 w 55"/>
                  <a:gd name="T35" fmla="*/ 41 h 88"/>
                  <a:gd name="T36" fmla="*/ 32 w 55"/>
                  <a:gd name="T37" fmla="*/ 37 h 88"/>
                  <a:gd name="T38" fmla="*/ 34 w 55"/>
                  <a:gd name="T39" fmla="*/ 34 h 88"/>
                  <a:gd name="T40" fmla="*/ 33 w 55"/>
                  <a:gd name="T41" fmla="*/ 37 h 88"/>
                  <a:gd name="T42" fmla="*/ 34 w 55"/>
                  <a:gd name="T43" fmla="*/ 34 h 88"/>
                  <a:gd name="T44" fmla="*/ 34 w 55"/>
                  <a:gd name="T45" fmla="*/ 34 h 88"/>
                  <a:gd name="T46" fmla="*/ 34 w 55"/>
                  <a:gd name="T47" fmla="*/ 34 h 88"/>
                  <a:gd name="T48" fmla="*/ 37 w 55"/>
                  <a:gd name="T49" fmla="*/ 29 h 88"/>
                  <a:gd name="T50" fmla="*/ 36 w 55"/>
                  <a:gd name="T51" fmla="*/ 31 h 88"/>
                  <a:gd name="T52" fmla="*/ 37 w 55"/>
                  <a:gd name="T53" fmla="*/ 29 h 88"/>
                  <a:gd name="T54" fmla="*/ 37 w 55"/>
                  <a:gd name="T55" fmla="*/ 29 h 88"/>
                  <a:gd name="T56" fmla="*/ 41 w 55"/>
                  <a:gd name="T57" fmla="*/ 22 h 88"/>
                  <a:gd name="T58" fmla="*/ 43 w 55"/>
                  <a:gd name="T59" fmla="*/ 19 h 88"/>
                  <a:gd name="T60" fmla="*/ 42 w 55"/>
                  <a:gd name="T61" fmla="*/ 21 h 88"/>
                  <a:gd name="T62" fmla="*/ 43 w 55"/>
                  <a:gd name="T63" fmla="*/ 19 h 88"/>
                  <a:gd name="T64" fmla="*/ 44 w 55"/>
                  <a:gd name="T65" fmla="*/ 17 h 88"/>
                  <a:gd name="T66" fmla="*/ 44 w 55"/>
                  <a:gd name="T67" fmla="*/ 17 h 88"/>
                  <a:gd name="T68" fmla="*/ 45 w 55"/>
                  <a:gd name="T69" fmla="*/ 16 h 88"/>
                  <a:gd name="T70" fmla="*/ 45 w 55"/>
                  <a:gd name="T71" fmla="*/ 17 h 88"/>
                  <a:gd name="T72" fmla="*/ 45 w 55"/>
                  <a:gd name="T73" fmla="*/ 16 h 88"/>
                  <a:gd name="T74" fmla="*/ 45 w 55"/>
                  <a:gd name="T75" fmla="*/ 16 h 88"/>
                  <a:gd name="T76" fmla="*/ 46 w 55"/>
                  <a:gd name="T77" fmla="*/ 15 h 88"/>
                  <a:gd name="T78" fmla="*/ 46 w 55"/>
                  <a:gd name="T79" fmla="*/ 14 h 88"/>
                  <a:gd name="T80" fmla="*/ 46 w 55"/>
                  <a:gd name="T81" fmla="*/ 15 h 88"/>
                  <a:gd name="T82" fmla="*/ 46 w 55"/>
                  <a:gd name="T83" fmla="*/ 14 h 88"/>
                  <a:gd name="T84" fmla="*/ 46 w 55"/>
                  <a:gd name="T85" fmla="*/ 14 h 88"/>
                  <a:gd name="T86" fmla="*/ 49 w 55"/>
                  <a:gd name="T87" fmla="*/ 11 h 88"/>
                  <a:gd name="T88" fmla="*/ 49 w 55"/>
                  <a:gd name="T89" fmla="*/ 10 h 88"/>
                  <a:gd name="T90" fmla="*/ 49 w 55"/>
                  <a:gd name="T91" fmla="*/ 10 h 88"/>
                  <a:gd name="T92" fmla="*/ 49 w 55"/>
                  <a:gd name="T93" fmla="*/ 10 h 88"/>
                  <a:gd name="T94" fmla="*/ 49 w 55"/>
                  <a:gd name="T95" fmla="*/ 9 h 88"/>
                  <a:gd name="T96" fmla="*/ 50 w 55"/>
                  <a:gd name="T97" fmla="*/ 8 h 88"/>
                  <a:gd name="T98" fmla="*/ 53 w 55"/>
                  <a:gd name="T99" fmla="*/ 3 h 88"/>
                  <a:gd name="T100" fmla="*/ 52 w 55"/>
                  <a:gd name="T101" fmla="*/ 5 h 88"/>
                  <a:gd name="T102" fmla="*/ 53 w 55"/>
                  <a:gd name="T103" fmla="*/ 3 h 88"/>
                  <a:gd name="T104" fmla="*/ 54 w 55"/>
                  <a:gd name="T105" fmla="*/ 3 h 88"/>
                  <a:gd name="T106" fmla="*/ 54 w 55"/>
                  <a:gd name="T107" fmla="*/ 2 h 88"/>
                  <a:gd name="T108" fmla="*/ 55 w 55"/>
                  <a:gd name="T109" fmla="*/ 0 h 88"/>
                  <a:gd name="T110" fmla="*/ 55 w 55"/>
                  <a:gd name="T111" fmla="*/ 1 h 88"/>
                  <a:gd name="T112" fmla="*/ 55 w 55"/>
                  <a:gd name="T11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" h="88">
                    <a:moveTo>
                      <a:pt x="1" y="87"/>
                    </a:moveTo>
                    <a:cubicBezTo>
                      <a:pt x="1" y="88"/>
                      <a:pt x="1" y="88"/>
                      <a:pt x="0" y="88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moveTo>
                      <a:pt x="8" y="76"/>
                    </a:moveTo>
                    <a:cubicBezTo>
                      <a:pt x="7" y="77"/>
                      <a:pt x="7" y="78"/>
                      <a:pt x="6" y="78"/>
                    </a:cubicBezTo>
                    <a:cubicBezTo>
                      <a:pt x="6" y="78"/>
                      <a:pt x="6" y="78"/>
                      <a:pt x="6" y="7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6"/>
                      <a:pt x="8" y="76"/>
                    </a:cubicBezTo>
                    <a:moveTo>
                      <a:pt x="19" y="58"/>
                    </a:moveTo>
                    <a:cubicBezTo>
                      <a:pt x="18" y="60"/>
                      <a:pt x="16" y="63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19" y="58"/>
                      <a:pt x="19" y="58"/>
                    </a:cubicBezTo>
                    <a:moveTo>
                      <a:pt x="24" y="49"/>
                    </a:moveTo>
                    <a:cubicBezTo>
                      <a:pt x="24" y="50"/>
                      <a:pt x="24" y="51"/>
                      <a:pt x="23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9"/>
                      <a:pt x="24" y="49"/>
                      <a:pt x="24" y="49"/>
                    </a:cubicBezTo>
                    <a:moveTo>
                      <a:pt x="27" y="46"/>
                    </a:moveTo>
                    <a:cubicBezTo>
                      <a:pt x="26" y="47"/>
                      <a:pt x="26" y="47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7" y="46"/>
                      <a:pt x="27" y="46"/>
                      <a:pt x="27" y="46"/>
                    </a:cubicBezTo>
                    <a:moveTo>
                      <a:pt x="29" y="42"/>
                    </a:moveTo>
                    <a:cubicBezTo>
                      <a:pt x="29" y="43"/>
                      <a:pt x="28" y="43"/>
                      <a:pt x="28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moveTo>
                      <a:pt x="29" y="41"/>
                    </a:move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29" y="41"/>
                      <a:pt x="29" y="41"/>
                    </a:cubicBezTo>
                    <a:moveTo>
                      <a:pt x="32" y="37"/>
                    </a:moveTo>
                    <a:cubicBezTo>
                      <a:pt x="32" y="38"/>
                      <a:pt x="31" y="39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moveTo>
                      <a:pt x="34" y="34"/>
                    </a:moveTo>
                    <a:cubicBezTo>
                      <a:pt x="34" y="35"/>
                      <a:pt x="33" y="36"/>
                      <a:pt x="32" y="36"/>
                    </a:cubicBezTo>
                    <a:cubicBezTo>
                      <a:pt x="32" y="37"/>
                      <a:pt x="33" y="37"/>
                      <a:pt x="33" y="37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moveTo>
                      <a:pt x="34" y="34"/>
                    </a:move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moveTo>
                      <a:pt x="37" y="29"/>
                    </a:moveTo>
                    <a:cubicBezTo>
                      <a:pt x="37" y="30"/>
                      <a:pt x="36" y="30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moveTo>
                      <a:pt x="41" y="22"/>
                    </a:moveTo>
                    <a:cubicBezTo>
                      <a:pt x="40" y="25"/>
                      <a:pt x="39" y="27"/>
                      <a:pt x="37" y="29"/>
                    </a:cubicBezTo>
                    <a:cubicBezTo>
                      <a:pt x="37" y="29"/>
                      <a:pt x="37" y="29"/>
                      <a:pt x="38" y="29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moveTo>
                      <a:pt x="43" y="19"/>
                    </a:moveTo>
                    <a:cubicBezTo>
                      <a:pt x="43" y="20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3" y="19"/>
                      <a:pt x="43" y="19"/>
                    </a:cubicBezTo>
                    <a:moveTo>
                      <a:pt x="44" y="17"/>
                    </a:move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moveTo>
                      <a:pt x="45" y="16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16"/>
                      <a:pt x="45" y="16"/>
                      <a:pt x="45" y="16"/>
                    </a:cubicBezTo>
                    <a:moveTo>
                      <a:pt x="46" y="15"/>
                    </a:moveTo>
                    <a:cubicBezTo>
                      <a:pt x="46" y="16"/>
                      <a:pt x="45" y="16"/>
                      <a:pt x="45" y="16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moveTo>
                      <a:pt x="46" y="14"/>
                    </a:move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moveTo>
                      <a:pt x="49" y="11"/>
                    </a:moveTo>
                    <a:cubicBezTo>
                      <a:pt x="48" y="12"/>
                      <a:pt x="47" y="13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moveTo>
                      <a:pt x="49" y="10"/>
                    </a:move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moveTo>
                      <a:pt x="50" y="8"/>
                    </a:moveTo>
                    <a:cubicBezTo>
                      <a:pt x="50" y="8"/>
                      <a:pt x="50" y="9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moveTo>
                      <a:pt x="53" y="3"/>
                    </a:moveTo>
                    <a:cubicBezTo>
                      <a:pt x="53" y="4"/>
                      <a:pt x="53" y="4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moveTo>
                      <a:pt x="54" y="2"/>
                    </a:moveTo>
                    <a:cubicBezTo>
                      <a:pt x="54" y="2"/>
                      <a:pt x="54" y="2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4" y="2"/>
                      <a:pt x="54" y="2"/>
                      <a:pt x="54" y="2"/>
                    </a:cubicBezTo>
                    <a:moveTo>
                      <a:pt x="55" y="0"/>
                    </a:moveTo>
                    <a:cubicBezTo>
                      <a:pt x="55" y="0"/>
                      <a:pt x="55" y="1"/>
                      <a:pt x="55" y="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5" name="Freeform 9641"/>
              <p:cNvSpPr>
                <a:spLocks noEditPoints="1"/>
              </p:cNvSpPr>
              <p:nvPr/>
            </p:nvSpPr>
            <p:spPr bwMode="auto">
              <a:xfrm>
                <a:off x="-446" y="3403"/>
                <a:ext cx="12" cy="19"/>
              </a:xfrm>
              <a:custGeom>
                <a:avLst/>
                <a:gdLst>
                  <a:gd name="T0" fmla="*/ 0 w 5"/>
                  <a:gd name="T1" fmla="*/ 8 h 8"/>
                  <a:gd name="T2" fmla="*/ 0 w 5"/>
                  <a:gd name="T3" fmla="*/ 8 h 8"/>
                  <a:gd name="T4" fmla="*/ 0 w 5"/>
                  <a:gd name="T5" fmla="*/ 8 h 8"/>
                  <a:gd name="T6" fmla="*/ 1 w 5"/>
                  <a:gd name="T7" fmla="*/ 8 h 8"/>
                  <a:gd name="T8" fmla="*/ 0 w 5"/>
                  <a:gd name="T9" fmla="*/ 8 h 8"/>
                  <a:gd name="T10" fmla="*/ 5 w 5"/>
                  <a:gd name="T11" fmla="*/ 0 h 8"/>
                  <a:gd name="T12" fmla="*/ 4 w 5"/>
                  <a:gd name="T13" fmla="*/ 1 h 8"/>
                  <a:gd name="T14" fmla="*/ 4 w 5"/>
                  <a:gd name="T15" fmla="*/ 1 h 8"/>
                  <a:gd name="T16" fmla="*/ 5 w 5"/>
                  <a:gd name="T17" fmla="*/ 0 h 8"/>
                  <a:gd name="T18" fmla="*/ 5 w 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5" y="0"/>
                    </a:move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6" name="Oval 9642"/>
              <p:cNvSpPr>
                <a:spLocks noChangeArrowheads="1"/>
              </p:cNvSpPr>
              <p:nvPr/>
            </p:nvSpPr>
            <p:spPr bwMode="auto">
              <a:xfrm>
                <a:off x="-427" y="3391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7" name="Freeform 9643"/>
              <p:cNvSpPr>
                <a:spLocks noEditPoints="1"/>
              </p:cNvSpPr>
              <p:nvPr/>
            </p:nvSpPr>
            <p:spPr bwMode="auto">
              <a:xfrm>
                <a:off x="-425" y="3375"/>
                <a:ext cx="7" cy="14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6 h 6"/>
                  <a:gd name="T8" fmla="*/ 0 w 3"/>
                  <a:gd name="T9" fmla="*/ 6 h 6"/>
                  <a:gd name="T10" fmla="*/ 0 w 3"/>
                  <a:gd name="T11" fmla="*/ 5 h 6"/>
                  <a:gd name="T12" fmla="*/ 0 w 3"/>
                  <a:gd name="T13" fmla="*/ 5 h 6"/>
                  <a:gd name="T14" fmla="*/ 0 w 3"/>
                  <a:gd name="T15" fmla="*/ 5 h 6"/>
                  <a:gd name="T16" fmla="*/ 0 w 3"/>
                  <a:gd name="T17" fmla="*/ 5 h 6"/>
                  <a:gd name="T18" fmla="*/ 0 w 3"/>
                  <a:gd name="T19" fmla="*/ 5 h 6"/>
                  <a:gd name="T20" fmla="*/ 3 w 3"/>
                  <a:gd name="T21" fmla="*/ 1 h 6"/>
                  <a:gd name="T22" fmla="*/ 3 w 3"/>
                  <a:gd name="T23" fmla="*/ 2 h 6"/>
                  <a:gd name="T24" fmla="*/ 3 w 3"/>
                  <a:gd name="T25" fmla="*/ 2 h 6"/>
                  <a:gd name="T26" fmla="*/ 3 w 3"/>
                  <a:gd name="T27" fmla="*/ 1 h 6"/>
                  <a:gd name="T28" fmla="*/ 3 w 3"/>
                  <a:gd name="T29" fmla="*/ 1 h 6"/>
                  <a:gd name="T30" fmla="*/ 3 w 3"/>
                  <a:gd name="T31" fmla="*/ 0 h 6"/>
                  <a:gd name="T32" fmla="*/ 3 w 3"/>
                  <a:gd name="T33" fmla="*/ 1 h 6"/>
                  <a:gd name="T34" fmla="*/ 3 w 3"/>
                  <a:gd name="T35" fmla="*/ 1 h 6"/>
                  <a:gd name="T36" fmla="*/ 3 w 3"/>
                  <a:gd name="T37" fmla="*/ 0 h 6"/>
                  <a:gd name="T38" fmla="*/ 3 w 3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8" name="Freeform 9644"/>
              <p:cNvSpPr/>
              <p:nvPr/>
            </p:nvSpPr>
            <p:spPr bwMode="auto">
              <a:xfrm>
                <a:off x="-406" y="335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9" name="Freeform 9645"/>
              <p:cNvSpPr/>
              <p:nvPr/>
            </p:nvSpPr>
            <p:spPr bwMode="auto">
              <a:xfrm>
                <a:off x="-408" y="336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0" name="Freeform 9646"/>
              <p:cNvSpPr/>
              <p:nvPr/>
            </p:nvSpPr>
            <p:spPr bwMode="auto">
              <a:xfrm>
                <a:off x="-404" y="335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1" name="Freeform 9647"/>
              <p:cNvSpPr>
                <a:spLocks noEditPoints="1"/>
              </p:cNvSpPr>
              <p:nvPr/>
            </p:nvSpPr>
            <p:spPr bwMode="auto">
              <a:xfrm>
                <a:off x="-531" y="3365"/>
                <a:ext cx="120" cy="194"/>
              </a:xfrm>
              <a:custGeom>
                <a:avLst/>
                <a:gdLst>
                  <a:gd name="T0" fmla="*/ 0 w 51"/>
                  <a:gd name="T1" fmla="*/ 82 h 82"/>
                  <a:gd name="T2" fmla="*/ 5 w 51"/>
                  <a:gd name="T3" fmla="*/ 73 h 82"/>
                  <a:gd name="T4" fmla="*/ 14 w 51"/>
                  <a:gd name="T5" fmla="*/ 60 h 82"/>
                  <a:gd name="T6" fmla="*/ 7 w 51"/>
                  <a:gd name="T7" fmla="*/ 71 h 82"/>
                  <a:gd name="T8" fmla="*/ 14 w 51"/>
                  <a:gd name="T9" fmla="*/ 60 h 82"/>
                  <a:gd name="T10" fmla="*/ 18 w 51"/>
                  <a:gd name="T11" fmla="*/ 53 h 82"/>
                  <a:gd name="T12" fmla="*/ 22 w 51"/>
                  <a:gd name="T13" fmla="*/ 46 h 82"/>
                  <a:gd name="T14" fmla="*/ 24 w 51"/>
                  <a:gd name="T15" fmla="*/ 43 h 82"/>
                  <a:gd name="T16" fmla="*/ 24 w 51"/>
                  <a:gd name="T17" fmla="*/ 44 h 82"/>
                  <a:gd name="T18" fmla="*/ 24 w 51"/>
                  <a:gd name="T19" fmla="*/ 43 h 82"/>
                  <a:gd name="T20" fmla="*/ 26 w 51"/>
                  <a:gd name="T21" fmla="*/ 41 h 82"/>
                  <a:gd name="T22" fmla="*/ 27 w 51"/>
                  <a:gd name="T23" fmla="*/ 38 h 82"/>
                  <a:gd name="T24" fmla="*/ 28 w 51"/>
                  <a:gd name="T25" fmla="*/ 37 h 82"/>
                  <a:gd name="T26" fmla="*/ 28 w 51"/>
                  <a:gd name="T27" fmla="*/ 37 h 82"/>
                  <a:gd name="T28" fmla="*/ 28 w 51"/>
                  <a:gd name="T29" fmla="*/ 37 h 82"/>
                  <a:gd name="T30" fmla="*/ 28 w 51"/>
                  <a:gd name="T31" fmla="*/ 36 h 82"/>
                  <a:gd name="T32" fmla="*/ 29 w 51"/>
                  <a:gd name="T33" fmla="*/ 36 h 82"/>
                  <a:gd name="T34" fmla="*/ 31 w 51"/>
                  <a:gd name="T35" fmla="*/ 31 h 82"/>
                  <a:gd name="T36" fmla="*/ 31 w 51"/>
                  <a:gd name="T37" fmla="*/ 32 h 82"/>
                  <a:gd name="T38" fmla="*/ 31 w 51"/>
                  <a:gd name="T39" fmla="*/ 31 h 82"/>
                  <a:gd name="T40" fmla="*/ 33 w 51"/>
                  <a:gd name="T41" fmla="*/ 29 h 82"/>
                  <a:gd name="T42" fmla="*/ 33 w 51"/>
                  <a:gd name="T43" fmla="*/ 29 h 82"/>
                  <a:gd name="T44" fmla="*/ 35 w 51"/>
                  <a:gd name="T45" fmla="*/ 26 h 82"/>
                  <a:gd name="T46" fmla="*/ 33 w 51"/>
                  <a:gd name="T47" fmla="*/ 29 h 82"/>
                  <a:gd name="T48" fmla="*/ 35 w 51"/>
                  <a:gd name="T49" fmla="*/ 26 h 82"/>
                  <a:gd name="T50" fmla="*/ 42 w 51"/>
                  <a:gd name="T51" fmla="*/ 14 h 82"/>
                  <a:gd name="T52" fmla="*/ 43 w 51"/>
                  <a:gd name="T53" fmla="*/ 12 h 82"/>
                  <a:gd name="T54" fmla="*/ 44 w 51"/>
                  <a:gd name="T55" fmla="*/ 12 h 82"/>
                  <a:gd name="T56" fmla="*/ 43 w 51"/>
                  <a:gd name="T57" fmla="*/ 12 h 82"/>
                  <a:gd name="T58" fmla="*/ 44 w 51"/>
                  <a:gd name="T59" fmla="*/ 12 h 82"/>
                  <a:gd name="T60" fmla="*/ 49 w 51"/>
                  <a:gd name="T61" fmla="*/ 3 h 82"/>
                  <a:gd name="T62" fmla="*/ 51 w 51"/>
                  <a:gd name="T6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" h="82">
                    <a:moveTo>
                      <a:pt x="5" y="73"/>
                    </a:moveTo>
                    <a:cubicBezTo>
                      <a:pt x="3" y="77"/>
                      <a:pt x="1" y="80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moveTo>
                      <a:pt x="14" y="60"/>
                    </a:moveTo>
                    <a:cubicBezTo>
                      <a:pt x="11" y="64"/>
                      <a:pt x="9" y="68"/>
                      <a:pt x="7" y="71"/>
                    </a:cubicBezTo>
                    <a:cubicBezTo>
                      <a:pt x="7" y="71"/>
                      <a:pt x="7" y="71"/>
                      <a:pt x="7" y="71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0"/>
                      <a:pt x="14" y="60"/>
                    </a:cubicBezTo>
                    <a:moveTo>
                      <a:pt x="22" y="46"/>
                    </a:moveTo>
                    <a:cubicBezTo>
                      <a:pt x="21" y="49"/>
                      <a:pt x="19" y="51"/>
                      <a:pt x="1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moveTo>
                      <a:pt x="24" y="43"/>
                    </a:moveTo>
                    <a:cubicBezTo>
                      <a:pt x="24" y="43"/>
                      <a:pt x="24" y="44"/>
                      <a:pt x="23" y="44"/>
                    </a:cubicBezTo>
                    <a:cubicBezTo>
                      <a:pt x="23" y="44"/>
                      <a:pt x="23" y="44"/>
                      <a:pt x="24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moveTo>
                      <a:pt x="27" y="38"/>
                    </a:moveTo>
                    <a:cubicBezTo>
                      <a:pt x="27" y="39"/>
                      <a:pt x="26" y="40"/>
                      <a:pt x="26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moveTo>
                      <a:pt x="28" y="37"/>
                    </a:move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moveTo>
                      <a:pt x="29" y="36"/>
                    </a:moveTo>
                    <a:cubicBezTo>
                      <a:pt x="29" y="36"/>
                      <a:pt x="29" y="36"/>
                      <a:pt x="28" y="36"/>
                    </a:cubicBezTo>
                    <a:cubicBezTo>
                      <a:pt x="28" y="36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moveTo>
                      <a:pt x="31" y="31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1" y="32"/>
                      <a:pt x="31" y="31"/>
                    </a:cubicBezTo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moveTo>
                      <a:pt x="35" y="26"/>
                    </a:moveTo>
                    <a:cubicBezTo>
                      <a:pt x="34" y="27"/>
                      <a:pt x="34" y="28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moveTo>
                      <a:pt x="43" y="12"/>
                    </a:moveTo>
                    <a:cubicBezTo>
                      <a:pt x="43" y="13"/>
                      <a:pt x="43" y="14"/>
                      <a:pt x="42" y="14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moveTo>
                      <a:pt x="44" y="12"/>
                    </a:move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moveTo>
                      <a:pt x="51" y="0"/>
                    </a:moveTo>
                    <a:cubicBezTo>
                      <a:pt x="51" y="1"/>
                      <a:pt x="50" y="2"/>
                      <a:pt x="49" y="3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2" name="Freeform 9648"/>
              <p:cNvSpPr>
                <a:spLocks noEditPoints="1"/>
              </p:cNvSpPr>
              <p:nvPr/>
            </p:nvSpPr>
            <p:spPr bwMode="auto">
              <a:xfrm>
                <a:off x="-718" y="3561"/>
                <a:ext cx="184" cy="298"/>
              </a:xfrm>
              <a:custGeom>
                <a:avLst/>
                <a:gdLst>
                  <a:gd name="T0" fmla="*/ 0 w 78"/>
                  <a:gd name="T1" fmla="*/ 126 h 126"/>
                  <a:gd name="T2" fmla="*/ 0 w 78"/>
                  <a:gd name="T3" fmla="*/ 126 h 126"/>
                  <a:gd name="T4" fmla="*/ 3 w 78"/>
                  <a:gd name="T5" fmla="*/ 121 h 126"/>
                  <a:gd name="T6" fmla="*/ 3 w 78"/>
                  <a:gd name="T7" fmla="*/ 121 h 126"/>
                  <a:gd name="T8" fmla="*/ 11 w 78"/>
                  <a:gd name="T9" fmla="*/ 108 h 126"/>
                  <a:gd name="T10" fmla="*/ 11 w 78"/>
                  <a:gd name="T11" fmla="*/ 108 h 126"/>
                  <a:gd name="T12" fmla="*/ 11 w 78"/>
                  <a:gd name="T13" fmla="*/ 107 h 126"/>
                  <a:gd name="T14" fmla="*/ 13 w 78"/>
                  <a:gd name="T15" fmla="*/ 104 h 126"/>
                  <a:gd name="T16" fmla="*/ 15 w 78"/>
                  <a:gd name="T17" fmla="*/ 103 h 126"/>
                  <a:gd name="T18" fmla="*/ 20 w 78"/>
                  <a:gd name="T19" fmla="*/ 94 h 126"/>
                  <a:gd name="T20" fmla="*/ 20 w 78"/>
                  <a:gd name="T21" fmla="*/ 94 h 126"/>
                  <a:gd name="T22" fmla="*/ 22 w 78"/>
                  <a:gd name="T23" fmla="*/ 91 h 126"/>
                  <a:gd name="T24" fmla="*/ 22 w 78"/>
                  <a:gd name="T25" fmla="*/ 91 h 126"/>
                  <a:gd name="T26" fmla="*/ 24 w 78"/>
                  <a:gd name="T27" fmla="*/ 88 h 126"/>
                  <a:gd name="T28" fmla="*/ 25 w 78"/>
                  <a:gd name="T29" fmla="*/ 85 h 126"/>
                  <a:gd name="T30" fmla="*/ 26 w 78"/>
                  <a:gd name="T31" fmla="*/ 86 h 126"/>
                  <a:gd name="T32" fmla="*/ 28 w 78"/>
                  <a:gd name="T33" fmla="*/ 81 h 126"/>
                  <a:gd name="T34" fmla="*/ 32 w 78"/>
                  <a:gd name="T35" fmla="*/ 74 h 126"/>
                  <a:gd name="T36" fmla="*/ 35 w 78"/>
                  <a:gd name="T37" fmla="*/ 72 h 126"/>
                  <a:gd name="T38" fmla="*/ 37 w 78"/>
                  <a:gd name="T39" fmla="*/ 66 h 126"/>
                  <a:gd name="T40" fmla="*/ 40 w 78"/>
                  <a:gd name="T41" fmla="*/ 63 h 126"/>
                  <a:gd name="T42" fmla="*/ 51 w 78"/>
                  <a:gd name="T43" fmla="*/ 43 h 126"/>
                  <a:gd name="T44" fmla="*/ 52 w 78"/>
                  <a:gd name="T45" fmla="*/ 44 h 126"/>
                  <a:gd name="T46" fmla="*/ 51 w 78"/>
                  <a:gd name="T47" fmla="*/ 43 h 126"/>
                  <a:gd name="T48" fmla="*/ 52 w 78"/>
                  <a:gd name="T49" fmla="*/ 42 h 126"/>
                  <a:gd name="T50" fmla="*/ 55 w 78"/>
                  <a:gd name="T51" fmla="*/ 39 h 126"/>
                  <a:gd name="T52" fmla="*/ 55 w 78"/>
                  <a:gd name="T53" fmla="*/ 37 h 126"/>
                  <a:gd name="T54" fmla="*/ 56 w 78"/>
                  <a:gd name="T55" fmla="*/ 38 h 126"/>
                  <a:gd name="T56" fmla="*/ 56 w 78"/>
                  <a:gd name="T57" fmla="*/ 37 h 126"/>
                  <a:gd name="T58" fmla="*/ 57 w 78"/>
                  <a:gd name="T59" fmla="*/ 34 h 126"/>
                  <a:gd name="T60" fmla="*/ 58 w 78"/>
                  <a:gd name="T61" fmla="*/ 34 h 126"/>
                  <a:gd name="T62" fmla="*/ 58 w 78"/>
                  <a:gd name="T63" fmla="*/ 33 h 126"/>
                  <a:gd name="T64" fmla="*/ 59 w 78"/>
                  <a:gd name="T65" fmla="*/ 33 h 126"/>
                  <a:gd name="T66" fmla="*/ 59 w 78"/>
                  <a:gd name="T67" fmla="*/ 31 h 126"/>
                  <a:gd name="T68" fmla="*/ 60 w 78"/>
                  <a:gd name="T69" fmla="*/ 30 h 126"/>
                  <a:gd name="T70" fmla="*/ 61 w 78"/>
                  <a:gd name="T71" fmla="*/ 30 h 126"/>
                  <a:gd name="T72" fmla="*/ 61 w 78"/>
                  <a:gd name="T73" fmla="*/ 27 h 126"/>
                  <a:gd name="T74" fmla="*/ 62 w 78"/>
                  <a:gd name="T75" fmla="*/ 28 h 126"/>
                  <a:gd name="T76" fmla="*/ 62 w 78"/>
                  <a:gd name="T77" fmla="*/ 26 h 126"/>
                  <a:gd name="T78" fmla="*/ 62 w 78"/>
                  <a:gd name="T79" fmla="*/ 26 h 126"/>
                  <a:gd name="T80" fmla="*/ 63 w 78"/>
                  <a:gd name="T81" fmla="*/ 27 h 126"/>
                  <a:gd name="T82" fmla="*/ 66 w 78"/>
                  <a:gd name="T83" fmla="*/ 20 h 126"/>
                  <a:gd name="T84" fmla="*/ 66 w 78"/>
                  <a:gd name="T85" fmla="*/ 21 h 126"/>
                  <a:gd name="T86" fmla="*/ 68 w 78"/>
                  <a:gd name="T87" fmla="*/ 16 h 126"/>
                  <a:gd name="T88" fmla="*/ 69 w 78"/>
                  <a:gd name="T89" fmla="*/ 15 h 126"/>
                  <a:gd name="T90" fmla="*/ 70 w 78"/>
                  <a:gd name="T91" fmla="*/ 15 h 126"/>
                  <a:gd name="T92" fmla="*/ 73 w 78"/>
                  <a:gd name="T93" fmla="*/ 9 h 126"/>
                  <a:gd name="T94" fmla="*/ 73 w 78"/>
                  <a:gd name="T95" fmla="*/ 10 h 126"/>
                  <a:gd name="T96" fmla="*/ 73 w 78"/>
                  <a:gd name="T97" fmla="*/ 9 h 126"/>
                  <a:gd name="T98" fmla="*/ 73 w 78"/>
                  <a:gd name="T99" fmla="*/ 9 h 126"/>
                  <a:gd name="T100" fmla="*/ 77 w 78"/>
                  <a:gd name="T101" fmla="*/ 2 h 126"/>
                  <a:gd name="T102" fmla="*/ 77 w 78"/>
                  <a:gd name="T103" fmla="*/ 2 h 126"/>
                  <a:gd name="T104" fmla="*/ 77 w 78"/>
                  <a:gd name="T105" fmla="*/ 2 h 126"/>
                  <a:gd name="T106" fmla="*/ 77 w 78"/>
                  <a:gd name="T107" fmla="*/ 1 h 126"/>
                  <a:gd name="T108" fmla="*/ 78 w 78"/>
                  <a:gd name="T109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26">
                    <a:moveTo>
                      <a:pt x="0" y="126"/>
                    </a:move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moveTo>
                      <a:pt x="3" y="121"/>
                    </a:move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" y="122"/>
                      <a:pt x="3" y="122"/>
                      <a:pt x="3" y="122"/>
                    </a:cubicBezTo>
                    <a:cubicBezTo>
                      <a:pt x="3" y="121"/>
                      <a:pt x="3" y="121"/>
                      <a:pt x="3" y="121"/>
                    </a:cubicBezTo>
                    <a:moveTo>
                      <a:pt x="7" y="114"/>
                    </a:moveTo>
                    <a:cubicBezTo>
                      <a:pt x="3" y="121"/>
                      <a:pt x="3" y="121"/>
                      <a:pt x="3" y="121"/>
                    </a:cubicBezTo>
                    <a:cubicBezTo>
                      <a:pt x="3" y="121"/>
                      <a:pt x="3" y="121"/>
                      <a:pt x="3" y="121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7" y="114"/>
                      <a:pt x="7" y="114"/>
                      <a:pt x="7" y="114"/>
                    </a:cubicBezTo>
                    <a:moveTo>
                      <a:pt x="11" y="108"/>
                    </a:move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3"/>
                      <a:pt x="8" y="113"/>
                      <a:pt x="8" y="113"/>
                    </a:cubicBezTo>
                    <a:cubicBezTo>
                      <a:pt x="11" y="108"/>
                      <a:pt x="11" y="108"/>
                      <a:pt x="11" y="108"/>
                    </a:cubicBezTo>
                    <a:cubicBezTo>
                      <a:pt x="11" y="108"/>
                      <a:pt x="11" y="108"/>
                      <a:pt x="11" y="108"/>
                    </a:cubicBezTo>
                    <a:moveTo>
                      <a:pt x="13" y="104"/>
                    </a:moveTo>
                    <a:cubicBezTo>
                      <a:pt x="11" y="107"/>
                      <a:pt x="11" y="107"/>
                      <a:pt x="11" y="107"/>
                    </a:cubicBezTo>
                    <a:cubicBezTo>
                      <a:pt x="12" y="107"/>
                      <a:pt x="12" y="107"/>
                      <a:pt x="12" y="10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14" y="104"/>
                      <a:pt x="14" y="104"/>
                      <a:pt x="13" y="104"/>
                    </a:cubicBezTo>
                    <a:moveTo>
                      <a:pt x="17" y="98"/>
                    </a:moveTo>
                    <a:cubicBezTo>
                      <a:pt x="14" y="102"/>
                      <a:pt x="14" y="102"/>
                      <a:pt x="14" y="102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7" y="99"/>
                      <a:pt x="17" y="99"/>
                      <a:pt x="17" y="98"/>
                    </a:cubicBezTo>
                    <a:moveTo>
                      <a:pt x="20" y="94"/>
                    </a:move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20" y="94"/>
                      <a:pt x="20" y="94"/>
                      <a:pt x="20" y="94"/>
                    </a:cubicBezTo>
                    <a:moveTo>
                      <a:pt x="22" y="91"/>
                    </a:moveTo>
                    <a:cubicBezTo>
                      <a:pt x="22" y="91"/>
                      <a:pt x="22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22" y="91"/>
                      <a:pt x="22" y="91"/>
                      <a:pt x="23" y="91"/>
                    </a:cubicBezTo>
                    <a:cubicBezTo>
                      <a:pt x="22" y="91"/>
                      <a:pt x="22" y="91"/>
                      <a:pt x="22" y="91"/>
                    </a:cubicBezTo>
                    <a:moveTo>
                      <a:pt x="24" y="86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88"/>
                      <a:pt x="24" y="88"/>
                      <a:pt x="24" y="88"/>
                    </a:cubicBezTo>
                    <a:cubicBezTo>
                      <a:pt x="25" y="88"/>
                      <a:pt x="25" y="87"/>
                      <a:pt x="25" y="87"/>
                    </a:cubicBezTo>
                    <a:cubicBezTo>
                      <a:pt x="24" y="86"/>
                      <a:pt x="24" y="86"/>
                      <a:pt x="24" y="86"/>
                    </a:cubicBezTo>
                    <a:moveTo>
                      <a:pt x="25" y="85"/>
                    </a:moveTo>
                    <a:cubicBezTo>
                      <a:pt x="25" y="86"/>
                      <a:pt x="25" y="86"/>
                      <a:pt x="25" y="86"/>
                    </a:cubicBezTo>
                    <a:cubicBezTo>
                      <a:pt x="25" y="86"/>
                      <a:pt x="25" y="86"/>
                      <a:pt x="25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6" y="86"/>
                      <a:pt x="25" y="85"/>
                      <a:pt x="25" y="85"/>
                    </a:cubicBezTo>
                    <a:moveTo>
                      <a:pt x="32" y="74"/>
                    </a:moveTo>
                    <a:cubicBezTo>
                      <a:pt x="28" y="81"/>
                      <a:pt x="28" y="81"/>
                      <a:pt x="28" y="81"/>
                    </a:cubicBezTo>
                    <a:cubicBezTo>
                      <a:pt x="28" y="81"/>
                      <a:pt x="28" y="81"/>
                      <a:pt x="29" y="81"/>
                    </a:cubicBezTo>
                    <a:cubicBezTo>
                      <a:pt x="30" y="79"/>
                      <a:pt x="31" y="77"/>
                      <a:pt x="33" y="75"/>
                    </a:cubicBezTo>
                    <a:cubicBezTo>
                      <a:pt x="32" y="74"/>
                      <a:pt x="32" y="74"/>
                      <a:pt x="32" y="74"/>
                    </a:cubicBezTo>
                    <a:moveTo>
                      <a:pt x="37" y="66"/>
                    </a:moveTo>
                    <a:cubicBezTo>
                      <a:pt x="34" y="71"/>
                      <a:pt x="34" y="71"/>
                      <a:pt x="34" y="71"/>
                    </a:cubicBezTo>
                    <a:cubicBezTo>
                      <a:pt x="34" y="71"/>
                      <a:pt x="34" y="72"/>
                      <a:pt x="35" y="72"/>
                    </a:cubicBezTo>
                    <a:cubicBezTo>
                      <a:pt x="36" y="70"/>
                      <a:pt x="37" y="68"/>
                      <a:pt x="38" y="67"/>
                    </a:cubicBezTo>
                    <a:cubicBezTo>
                      <a:pt x="38" y="67"/>
                      <a:pt x="37" y="67"/>
                      <a:pt x="37" y="67"/>
                    </a:cubicBezTo>
                    <a:cubicBezTo>
                      <a:pt x="37" y="66"/>
                      <a:pt x="37" y="66"/>
                      <a:pt x="37" y="66"/>
                    </a:cubicBezTo>
                    <a:moveTo>
                      <a:pt x="45" y="53"/>
                    </a:move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40" y="62"/>
                      <a:pt x="40" y="63"/>
                    </a:cubicBezTo>
                    <a:cubicBezTo>
                      <a:pt x="42" y="59"/>
                      <a:pt x="44" y="57"/>
                      <a:pt x="46" y="54"/>
                    </a:cubicBezTo>
                    <a:cubicBezTo>
                      <a:pt x="45" y="53"/>
                      <a:pt x="45" y="53"/>
                      <a:pt x="45" y="53"/>
                    </a:cubicBezTo>
                    <a:moveTo>
                      <a:pt x="51" y="43"/>
                    </a:moveTo>
                    <a:cubicBezTo>
                      <a:pt x="47" y="50"/>
                      <a:pt x="47" y="50"/>
                      <a:pt x="47" y="50"/>
                    </a:cubicBezTo>
                    <a:cubicBezTo>
                      <a:pt x="47" y="51"/>
                      <a:pt x="47" y="51"/>
                      <a:pt x="48" y="51"/>
                    </a:cubicBezTo>
                    <a:cubicBezTo>
                      <a:pt x="49" y="48"/>
                      <a:pt x="51" y="46"/>
                      <a:pt x="52" y="44"/>
                    </a:cubicBezTo>
                    <a:cubicBezTo>
                      <a:pt x="51" y="43"/>
                      <a:pt x="51" y="43"/>
                      <a:pt x="51" y="43"/>
                    </a:cubicBezTo>
                    <a:moveTo>
                      <a:pt x="52" y="42"/>
                    </a:moveTo>
                    <a:cubicBezTo>
                      <a:pt x="51" y="43"/>
                      <a:pt x="51" y="43"/>
                      <a:pt x="51" y="43"/>
                    </a:cubicBezTo>
                    <a:cubicBezTo>
                      <a:pt x="52" y="43"/>
                      <a:pt x="52" y="43"/>
                      <a:pt x="52" y="44"/>
                    </a:cubicBezTo>
                    <a:cubicBezTo>
                      <a:pt x="52" y="43"/>
                      <a:pt x="53" y="43"/>
                      <a:pt x="53" y="43"/>
                    </a:cubicBezTo>
                    <a:cubicBezTo>
                      <a:pt x="52" y="43"/>
                      <a:pt x="52" y="43"/>
                      <a:pt x="52" y="42"/>
                    </a:cubicBezTo>
                    <a:moveTo>
                      <a:pt x="55" y="38"/>
                    </a:move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moveTo>
                      <a:pt x="55" y="37"/>
                    </a:move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6" y="38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7"/>
                      <a:pt x="55" y="37"/>
                      <a:pt x="55" y="37"/>
                    </a:cubicBezTo>
                    <a:moveTo>
                      <a:pt x="57" y="34"/>
                    </a:move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7" y="36"/>
                      <a:pt x="57" y="35"/>
                      <a:pt x="58" y="34"/>
                    </a:cubicBezTo>
                    <a:cubicBezTo>
                      <a:pt x="58" y="34"/>
                      <a:pt x="57" y="34"/>
                      <a:pt x="57" y="34"/>
                    </a:cubicBezTo>
                    <a:moveTo>
                      <a:pt x="58" y="33"/>
                    </a:moveTo>
                    <a:cubicBezTo>
                      <a:pt x="57" y="34"/>
                      <a:pt x="57" y="34"/>
                      <a:pt x="57" y="34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4"/>
                      <a:pt x="58" y="34"/>
                      <a:pt x="58" y="33"/>
                    </a:cubicBezTo>
                    <a:moveTo>
                      <a:pt x="58" y="33"/>
                    </a:move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33"/>
                      <a:pt x="58" y="33"/>
                      <a:pt x="58" y="34"/>
                    </a:cubicBezTo>
                    <a:cubicBezTo>
                      <a:pt x="59" y="34"/>
                      <a:pt x="59" y="33"/>
                      <a:pt x="59" y="33"/>
                    </a:cubicBezTo>
                    <a:cubicBezTo>
                      <a:pt x="58" y="33"/>
                      <a:pt x="58" y="33"/>
                      <a:pt x="58" y="33"/>
                    </a:cubicBezTo>
                    <a:moveTo>
                      <a:pt x="60" y="30"/>
                    </a:moveTo>
                    <a:cubicBezTo>
                      <a:pt x="59" y="31"/>
                      <a:pt x="59" y="31"/>
                      <a:pt x="59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1" y="30"/>
                    </a:cubicBezTo>
                    <a:cubicBezTo>
                      <a:pt x="60" y="30"/>
                      <a:pt x="60" y="30"/>
                      <a:pt x="60" y="30"/>
                    </a:cubicBezTo>
                    <a:moveTo>
                      <a:pt x="60" y="29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30"/>
                      <a:pt x="60" y="30"/>
                      <a:pt x="61" y="30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1" y="29"/>
                      <a:pt x="61" y="29"/>
                      <a:pt x="60" y="29"/>
                    </a:cubicBezTo>
                    <a:moveTo>
                      <a:pt x="61" y="27"/>
                    </a:moveTo>
                    <a:cubicBezTo>
                      <a:pt x="61" y="28"/>
                      <a:pt x="61" y="28"/>
                      <a:pt x="61" y="28"/>
                    </a:cubicBezTo>
                    <a:cubicBezTo>
                      <a:pt x="61" y="28"/>
                      <a:pt x="61" y="29"/>
                      <a:pt x="62" y="29"/>
                    </a:cubicBezTo>
                    <a:cubicBezTo>
                      <a:pt x="62" y="28"/>
                      <a:pt x="62" y="28"/>
                      <a:pt x="62" y="28"/>
                    </a:cubicBezTo>
                    <a:cubicBezTo>
                      <a:pt x="62" y="28"/>
                      <a:pt x="62" y="28"/>
                      <a:pt x="61" y="27"/>
                    </a:cubicBezTo>
                    <a:moveTo>
                      <a:pt x="62" y="26"/>
                    </a:move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7"/>
                      <a:pt x="62" y="27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6"/>
                      <a:pt x="62" y="26"/>
                      <a:pt x="62" y="26"/>
                    </a:cubicBezTo>
                    <a:moveTo>
                      <a:pt x="62" y="26"/>
                    </a:move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3" y="26"/>
                      <a:pt x="63" y="27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63" y="26"/>
                      <a:pt x="63" y="26"/>
                      <a:pt x="62" y="26"/>
                    </a:cubicBezTo>
                    <a:moveTo>
                      <a:pt x="66" y="20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4"/>
                      <a:pt x="64" y="25"/>
                      <a:pt x="64" y="25"/>
                    </a:cubicBezTo>
                    <a:cubicBezTo>
                      <a:pt x="65" y="23"/>
                      <a:pt x="66" y="22"/>
                      <a:pt x="66" y="21"/>
                    </a:cubicBezTo>
                    <a:cubicBezTo>
                      <a:pt x="66" y="21"/>
                      <a:pt x="66" y="21"/>
                      <a:pt x="66" y="20"/>
                    </a:cubicBezTo>
                    <a:moveTo>
                      <a:pt x="69" y="15"/>
                    </a:moveTo>
                    <a:cubicBezTo>
                      <a:pt x="68" y="16"/>
                      <a:pt x="68" y="16"/>
                      <a:pt x="68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6"/>
                      <a:pt x="70" y="16"/>
                      <a:pt x="70" y="15"/>
                    </a:cubicBezTo>
                    <a:cubicBezTo>
                      <a:pt x="70" y="15"/>
                      <a:pt x="69" y="15"/>
                      <a:pt x="69" y="15"/>
                    </a:cubicBezTo>
                    <a:moveTo>
                      <a:pt x="69" y="14"/>
                    </a:move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70" y="15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5"/>
                      <a:pt x="70" y="14"/>
                      <a:pt x="69" y="14"/>
                    </a:cubicBezTo>
                    <a:moveTo>
                      <a:pt x="73" y="9"/>
                    </a:move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9"/>
                      <a:pt x="74" y="9"/>
                      <a:pt x="74" y="9"/>
                    </a:cubicBezTo>
                    <a:cubicBezTo>
                      <a:pt x="74" y="9"/>
                      <a:pt x="74" y="9"/>
                      <a:pt x="73" y="9"/>
                    </a:cubicBezTo>
                    <a:moveTo>
                      <a:pt x="73" y="9"/>
                    </a:move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3" y="9"/>
                      <a:pt x="73" y="9"/>
                    </a:cubicBezTo>
                    <a:moveTo>
                      <a:pt x="77" y="2"/>
                    </a:moveTo>
                    <a:cubicBezTo>
                      <a:pt x="76" y="4"/>
                      <a:pt x="76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3"/>
                      <a:pt x="77" y="3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moveTo>
                      <a:pt x="77" y="1"/>
                    </a:moveTo>
                    <a:cubicBezTo>
                      <a:pt x="77" y="2"/>
                      <a:pt x="77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7" y="2"/>
                      <a:pt x="77" y="2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8" y="0"/>
                    </a:moveTo>
                    <a:cubicBezTo>
                      <a:pt x="78" y="1"/>
                      <a:pt x="78" y="1"/>
                      <a:pt x="78" y="1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1"/>
                      <a:pt x="78" y="1"/>
                      <a:pt x="7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3" name="Freeform 9649"/>
              <p:cNvSpPr>
                <a:spLocks noEditPoints="1"/>
              </p:cNvSpPr>
              <p:nvPr/>
            </p:nvSpPr>
            <p:spPr bwMode="auto">
              <a:xfrm>
                <a:off x="-588" y="3649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0 h 1"/>
                  <a:gd name="T12" fmla="*/ 0 w 1"/>
                  <a:gd name="T13" fmla="*/ 0 h 1"/>
                  <a:gd name="T14" fmla="*/ 1 w 1"/>
                  <a:gd name="T15" fmla="*/ 1 h 1"/>
                  <a:gd name="T16" fmla="*/ 1 w 1"/>
                  <a:gd name="T17" fmla="*/ 0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4" name="Freeform 9650"/>
              <p:cNvSpPr/>
              <p:nvPr/>
            </p:nvSpPr>
            <p:spPr bwMode="auto">
              <a:xfrm>
                <a:off x="-571" y="362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5" name="Freeform 9651"/>
              <p:cNvSpPr>
                <a:spLocks noEditPoints="1"/>
              </p:cNvSpPr>
              <p:nvPr/>
            </p:nvSpPr>
            <p:spPr bwMode="auto">
              <a:xfrm>
                <a:off x="-718" y="3564"/>
                <a:ext cx="184" cy="295"/>
              </a:xfrm>
              <a:custGeom>
                <a:avLst/>
                <a:gdLst>
                  <a:gd name="T0" fmla="*/ 0 w 78"/>
                  <a:gd name="T1" fmla="*/ 125 h 125"/>
                  <a:gd name="T2" fmla="*/ 3 w 78"/>
                  <a:gd name="T3" fmla="*/ 120 h 125"/>
                  <a:gd name="T4" fmla="*/ 3 w 78"/>
                  <a:gd name="T5" fmla="*/ 120 h 125"/>
                  <a:gd name="T6" fmla="*/ 7 w 78"/>
                  <a:gd name="T7" fmla="*/ 113 h 125"/>
                  <a:gd name="T8" fmla="*/ 8 w 78"/>
                  <a:gd name="T9" fmla="*/ 112 h 125"/>
                  <a:gd name="T10" fmla="*/ 11 w 78"/>
                  <a:gd name="T11" fmla="*/ 107 h 125"/>
                  <a:gd name="T12" fmla="*/ 14 w 78"/>
                  <a:gd name="T13" fmla="*/ 101 h 125"/>
                  <a:gd name="T14" fmla="*/ 15 w 78"/>
                  <a:gd name="T15" fmla="*/ 102 h 125"/>
                  <a:gd name="T16" fmla="*/ 17 w 78"/>
                  <a:gd name="T17" fmla="*/ 97 h 125"/>
                  <a:gd name="T18" fmla="*/ 18 w 78"/>
                  <a:gd name="T19" fmla="*/ 96 h 125"/>
                  <a:gd name="T20" fmla="*/ 20 w 78"/>
                  <a:gd name="T21" fmla="*/ 93 h 125"/>
                  <a:gd name="T22" fmla="*/ 22 w 78"/>
                  <a:gd name="T23" fmla="*/ 90 h 125"/>
                  <a:gd name="T24" fmla="*/ 23 w 78"/>
                  <a:gd name="T25" fmla="*/ 90 h 125"/>
                  <a:gd name="T26" fmla="*/ 25 w 78"/>
                  <a:gd name="T27" fmla="*/ 85 h 125"/>
                  <a:gd name="T28" fmla="*/ 25 w 78"/>
                  <a:gd name="T29" fmla="*/ 85 h 125"/>
                  <a:gd name="T30" fmla="*/ 25 w 78"/>
                  <a:gd name="T31" fmla="*/ 84 h 125"/>
                  <a:gd name="T32" fmla="*/ 28 w 78"/>
                  <a:gd name="T33" fmla="*/ 80 h 125"/>
                  <a:gd name="T34" fmla="*/ 33 w 78"/>
                  <a:gd name="T35" fmla="*/ 74 h 125"/>
                  <a:gd name="T36" fmla="*/ 40 w 78"/>
                  <a:gd name="T37" fmla="*/ 61 h 125"/>
                  <a:gd name="T38" fmla="*/ 38 w 78"/>
                  <a:gd name="T39" fmla="*/ 66 h 125"/>
                  <a:gd name="T40" fmla="*/ 47 w 78"/>
                  <a:gd name="T41" fmla="*/ 49 h 125"/>
                  <a:gd name="T42" fmla="*/ 48 w 78"/>
                  <a:gd name="T43" fmla="*/ 50 h 125"/>
                  <a:gd name="T44" fmla="*/ 51 w 78"/>
                  <a:gd name="T45" fmla="*/ 42 h 125"/>
                  <a:gd name="T46" fmla="*/ 52 w 78"/>
                  <a:gd name="T47" fmla="*/ 43 h 125"/>
                  <a:gd name="T48" fmla="*/ 52 w 78"/>
                  <a:gd name="T49" fmla="*/ 41 h 125"/>
                  <a:gd name="T50" fmla="*/ 55 w 78"/>
                  <a:gd name="T51" fmla="*/ 38 h 125"/>
                  <a:gd name="T52" fmla="*/ 57 w 78"/>
                  <a:gd name="T53" fmla="*/ 33 h 125"/>
                  <a:gd name="T54" fmla="*/ 57 w 78"/>
                  <a:gd name="T55" fmla="*/ 33 h 125"/>
                  <a:gd name="T56" fmla="*/ 58 w 78"/>
                  <a:gd name="T57" fmla="*/ 33 h 125"/>
                  <a:gd name="T58" fmla="*/ 59 w 78"/>
                  <a:gd name="T59" fmla="*/ 30 h 125"/>
                  <a:gd name="T60" fmla="*/ 60 w 78"/>
                  <a:gd name="T61" fmla="*/ 30 h 125"/>
                  <a:gd name="T62" fmla="*/ 60 w 78"/>
                  <a:gd name="T63" fmla="*/ 29 h 125"/>
                  <a:gd name="T64" fmla="*/ 60 w 78"/>
                  <a:gd name="T65" fmla="*/ 29 h 125"/>
                  <a:gd name="T66" fmla="*/ 61 w 78"/>
                  <a:gd name="T67" fmla="*/ 29 h 125"/>
                  <a:gd name="T68" fmla="*/ 62 w 78"/>
                  <a:gd name="T69" fmla="*/ 25 h 125"/>
                  <a:gd name="T70" fmla="*/ 63 w 78"/>
                  <a:gd name="T71" fmla="*/ 26 h 125"/>
                  <a:gd name="T72" fmla="*/ 62 w 78"/>
                  <a:gd name="T73" fmla="*/ 25 h 125"/>
                  <a:gd name="T74" fmla="*/ 63 w 78"/>
                  <a:gd name="T75" fmla="*/ 23 h 125"/>
                  <a:gd name="T76" fmla="*/ 66 w 78"/>
                  <a:gd name="T77" fmla="*/ 20 h 125"/>
                  <a:gd name="T78" fmla="*/ 69 w 78"/>
                  <a:gd name="T79" fmla="*/ 14 h 125"/>
                  <a:gd name="T80" fmla="*/ 70 w 78"/>
                  <a:gd name="T81" fmla="*/ 14 h 125"/>
                  <a:gd name="T82" fmla="*/ 71 w 78"/>
                  <a:gd name="T83" fmla="*/ 11 h 125"/>
                  <a:gd name="T84" fmla="*/ 73 w 78"/>
                  <a:gd name="T85" fmla="*/ 9 h 125"/>
                  <a:gd name="T86" fmla="*/ 73 w 78"/>
                  <a:gd name="T87" fmla="*/ 8 h 125"/>
                  <a:gd name="T88" fmla="*/ 73 w 78"/>
                  <a:gd name="T89" fmla="*/ 8 h 125"/>
                  <a:gd name="T90" fmla="*/ 76 w 78"/>
                  <a:gd name="T91" fmla="*/ 3 h 125"/>
                  <a:gd name="T92" fmla="*/ 76 w 78"/>
                  <a:gd name="T93" fmla="*/ 3 h 125"/>
                  <a:gd name="T94" fmla="*/ 77 w 78"/>
                  <a:gd name="T95" fmla="*/ 1 h 125"/>
                  <a:gd name="T96" fmla="*/ 77 w 78"/>
                  <a:gd name="T97" fmla="*/ 1 h 125"/>
                  <a:gd name="T98" fmla="*/ 77 w 78"/>
                  <a:gd name="T9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8" h="125">
                    <a:moveTo>
                      <a:pt x="0" y="125"/>
                    </a:move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moveTo>
                      <a:pt x="3" y="120"/>
                    </a:moveTo>
                    <a:cubicBezTo>
                      <a:pt x="3" y="120"/>
                      <a:pt x="3" y="120"/>
                      <a:pt x="3" y="120"/>
                    </a:cubicBezTo>
                    <a:cubicBezTo>
                      <a:pt x="3" y="121"/>
                      <a:pt x="3" y="121"/>
                      <a:pt x="3" y="121"/>
                    </a:cubicBezTo>
                    <a:cubicBezTo>
                      <a:pt x="3" y="120"/>
                      <a:pt x="3" y="120"/>
                      <a:pt x="3" y="120"/>
                    </a:cubicBezTo>
                    <a:cubicBezTo>
                      <a:pt x="3" y="120"/>
                      <a:pt x="3" y="120"/>
                      <a:pt x="3" y="120"/>
                    </a:cubicBezTo>
                    <a:moveTo>
                      <a:pt x="8" y="112"/>
                    </a:moveTo>
                    <a:cubicBezTo>
                      <a:pt x="7" y="113"/>
                      <a:pt x="7" y="113"/>
                      <a:pt x="7" y="113"/>
                    </a:cubicBezTo>
                    <a:cubicBezTo>
                      <a:pt x="7" y="113"/>
                      <a:pt x="7" y="113"/>
                      <a:pt x="8" y="113"/>
                    </a:cubicBezTo>
                    <a:cubicBezTo>
                      <a:pt x="8" y="112"/>
                      <a:pt x="8" y="112"/>
                      <a:pt x="8" y="112"/>
                    </a:cubicBezTo>
                    <a:cubicBezTo>
                      <a:pt x="8" y="112"/>
                      <a:pt x="8" y="112"/>
                      <a:pt x="8" y="112"/>
                    </a:cubicBezTo>
                    <a:moveTo>
                      <a:pt x="11" y="106"/>
                    </a:moveTo>
                    <a:cubicBezTo>
                      <a:pt x="11" y="107"/>
                      <a:pt x="11" y="107"/>
                      <a:pt x="11" y="107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11" y="106"/>
                      <a:pt x="11" y="106"/>
                      <a:pt x="11" y="106"/>
                    </a:cubicBezTo>
                    <a:moveTo>
                      <a:pt x="14" y="101"/>
                    </a:moveTo>
                    <a:cubicBezTo>
                      <a:pt x="13" y="103"/>
                      <a:pt x="13" y="103"/>
                      <a:pt x="13" y="103"/>
                    </a:cubicBezTo>
                    <a:cubicBezTo>
                      <a:pt x="14" y="103"/>
                      <a:pt x="14" y="103"/>
                      <a:pt x="14" y="103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15" y="102"/>
                      <a:pt x="15" y="102"/>
                      <a:pt x="14" y="101"/>
                    </a:cubicBezTo>
                    <a:moveTo>
                      <a:pt x="18" y="96"/>
                    </a:moveTo>
                    <a:cubicBezTo>
                      <a:pt x="17" y="97"/>
                      <a:pt x="17" y="97"/>
                      <a:pt x="17" y="97"/>
                    </a:cubicBezTo>
                    <a:cubicBezTo>
                      <a:pt x="17" y="98"/>
                      <a:pt x="17" y="98"/>
                      <a:pt x="18" y="98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6"/>
                      <a:pt x="18" y="96"/>
                      <a:pt x="18" y="96"/>
                    </a:cubicBezTo>
                    <a:moveTo>
                      <a:pt x="22" y="90"/>
                    </a:moveTo>
                    <a:cubicBezTo>
                      <a:pt x="20" y="93"/>
                      <a:pt x="20" y="93"/>
                      <a:pt x="20" y="93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1" y="92"/>
                      <a:pt x="22" y="91"/>
                      <a:pt x="22" y="90"/>
                    </a:cubicBezTo>
                    <a:cubicBezTo>
                      <a:pt x="22" y="90"/>
                      <a:pt x="22" y="90"/>
                      <a:pt x="22" y="90"/>
                    </a:cubicBezTo>
                    <a:moveTo>
                      <a:pt x="24" y="86"/>
                    </a:moveTo>
                    <a:cubicBezTo>
                      <a:pt x="22" y="90"/>
                      <a:pt x="22" y="90"/>
                      <a:pt x="22" y="90"/>
                    </a:cubicBezTo>
                    <a:cubicBezTo>
                      <a:pt x="22" y="90"/>
                      <a:pt x="22" y="90"/>
                      <a:pt x="23" y="90"/>
                    </a:cubicBezTo>
                    <a:cubicBezTo>
                      <a:pt x="23" y="89"/>
                      <a:pt x="24" y="88"/>
                      <a:pt x="24" y="87"/>
                    </a:cubicBezTo>
                    <a:cubicBezTo>
                      <a:pt x="24" y="87"/>
                      <a:pt x="24" y="87"/>
                      <a:pt x="24" y="86"/>
                    </a:cubicBezTo>
                    <a:moveTo>
                      <a:pt x="25" y="85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5" y="86"/>
                      <a:pt x="25" y="86"/>
                      <a:pt x="25" y="86"/>
                    </a:cubicBezTo>
                    <a:cubicBezTo>
                      <a:pt x="25" y="86"/>
                      <a:pt x="25" y="85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moveTo>
                      <a:pt x="28" y="80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4"/>
                      <a:pt x="26" y="85"/>
                      <a:pt x="26" y="85"/>
                    </a:cubicBezTo>
                    <a:cubicBezTo>
                      <a:pt x="27" y="83"/>
                      <a:pt x="28" y="82"/>
                      <a:pt x="29" y="80"/>
                    </a:cubicBezTo>
                    <a:cubicBezTo>
                      <a:pt x="28" y="80"/>
                      <a:pt x="28" y="80"/>
                      <a:pt x="28" y="80"/>
                    </a:cubicBezTo>
                    <a:moveTo>
                      <a:pt x="34" y="70"/>
                    </a:moveTo>
                    <a:cubicBezTo>
                      <a:pt x="32" y="73"/>
                      <a:pt x="32" y="73"/>
                      <a:pt x="32" y="73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3"/>
                      <a:pt x="34" y="72"/>
                      <a:pt x="35" y="71"/>
                    </a:cubicBezTo>
                    <a:cubicBezTo>
                      <a:pt x="34" y="71"/>
                      <a:pt x="34" y="70"/>
                      <a:pt x="34" y="70"/>
                    </a:cubicBezTo>
                    <a:moveTo>
                      <a:pt x="40" y="61"/>
                    </a:moveTo>
                    <a:cubicBezTo>
                      <a:pt x="37" y="65"/>
                      <a:pt x="37" y="65"/>
                      <a:pt x="37" y="65"/>
                    </a:cubicBezTo>
                    <a:cubicBezTo>
                      <a:pt x="37" y="65"/>
                      <a:pt x="37" y="65"/>
                      <a:pt x="37" y="66"/>
                    </a:cubicBezTo>
                    <a:cubicBezTo>
                      <a:pt x="37" y="66"/>
                      <a:pt x="38" y="66"/>
                      <a:pt x="38" y="66"/>
                    </a:cubicBezTo>
                    <a:cubicBezTo>
                      <a:pt x="39" y="64"/>
                      <a:pt x="40" y="63"/>
                      <a:pt x="40" y="62"/>
                    </a:cubicBezTo>
                    <a:cubicBezTo>
                      <a:pt x="40" y="61"/>
                      <a:pt x="40" y="61"/>
                      <a:pt x="40" y="61"/>
                    </a:cubicBezTo>
                    <a:moveTo>
                      <a:pt x="47" y="49"/>
                    </a:moveTo>
                    <a:cubicBezTo>
                      <a:pt x="45" y="52"/>
                      <a:pt x="45" y="52"/>
                      <a:pt x="45" y="52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2"/>
                      <a:pt x="47" y="51"/>
                      <a:pt x="48" y="50"/>
                    </a:cubicBezTo>
                    <a:cubicBezTo>
                      <a:pt x="47" y="50"/>
                      <a:pt x="47" y="50"/>
                      <a:pt x="47" y="49"/>
                    </a:cubicBezTo>
                    <a:moveTo>
                      <a:pt x="51" y="42"/>
                    </a:moveTo>
                    <a:cubicBezTo>
                      <a:pt x="51" y="42"/>
                      <a:pt x="51" y="42"/>
                      <a:pt x="51" y="42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2"/>
                      <a:pt x="52" y="42"/>
                      <a:pt x="51" y="42"/>
                    </a:cubicBezTo>
                    <a:moveTo>
                      <a:pt x="54" y="38"/>
                    </a:move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2"/>
                      <a:pt x="52" y="42"/>
                      <a:pt x="53" y="42"/>
                    </a:cubicBezTo>
                    <a:cubicBezTo>
                      <a:pt x="53" y="42"/>
                      <a:pt x="53" y="41"/>
                      <a:pt x="53" y="41"/>
                    </a:cubicBezTo>
                    <a:cubicBezTo>
                      <a:pt x="54" y="40"/>
                      <a:pt x="54" y="39"/>
                      <a:pt x="55" y="38"/>
                    </a:cubicBezTo>
                    <a:cubicBezTo>
                      <a:pt x="55" y="38"/>
                      <a:pt x="54" y="38"/>
                      <a:pt x="54" y="38"/>
                    </a:cubicBezTo>
                    <a:moveTo>
                      <a:pt x="57" y="33"/>
                    </a:moveTo>
                    <a:cubicBezTo>
                      <a:pt x="57" y="33"/>
                      <a:pt x="57" y="33"/>
                      <a:pt x="57" y="33"/>
                    </a:cubicBezTo>
                    <a:cubicBezTo>
                      <a:pt x="57" y="33"/>
                      <a:pt x="58" y="33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7" y="33"/>
                      <a:pt x="57" y="33"/>
                      <a:pt x="57" y="33"/>
                    </a:cubicBezTo>
                    <a:moveTo>
                      <a:pt x="58" y="32"/>
                    </a:move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8" y="32"/>
                      <a:pt x="58" y="32"/>
                      <a:pt x="58" y="32"/>
                    </a:cubicBezTo>
                    <a:moveTo>
                      <a:pt x="59" y="30"/>
                    </a:moveTo>
                    <a:cubicBezTo>
                      <a:pt x="58" y="32"/>
                      <a:pt x="58" y="32"/>
                      <a:pt x="58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9" y="32"/>
                      <a:pt x="60" y="31"/>
                      <a:pt x="60" y="30"/>
                    </a:cubicBezTo>
                    <a:cubicBezTo>
                      <a:pt x="59" y="30"/>
                      <a:pt x="59" y="30"/>
                      <a:pt x="59" y="30"/>
                    </a:cubicBezTo>
                    <a:moveTo>
                      <a:pt x="60" y="29"/>
                    </a:move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9"/>
                      <a:pt x="60" y="29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0" y="29"/>
                      <a:pt x="60" y="29"/>
                      <a:pt x="60" y="29"/>
                    </a:cubicBezTo>
                    <a:moveTo>
                      <a:pt x="61" y="27"/>
                    </a:moveTo>
                    <a:cubicBezTo>
                      <a:pt x="60" y="28"/>
                      <a:pt x="60" y="28"/>
                      <a:pt x="60" y="28"/>
                    </a:cubicBezTo>
                    <a:cubicBezTo>
                      <a:pt x="61" y="28"/>
                      <a:pt x="61" y="28"/>
                      <a:pt x="61" y="29"/>
                    </a:cubicBezTo>
                    <a:cubicBezTo>
                      <a:pt x="61" y="28"/>
                      <a:pt x="61" y="28"/>
                      <a:pt x="62" y="28"/>
                    </a:cubicBezTo>
                    <a:cubicBezTo>
                      <a:pt x="61" y="28"/>
                      <a:pt x="61" y="27"/>
                      <a:pt x="61" y="27"/>
                    </a:cubicBezTo>
                    <a:moveTo>
                      <a:pt x="62" y="25"/>
                    </a:moveTo>
                    <a:cubicBezTo>
                      <a:pt x="61" y="26"/>
                      <a:pt x="61" y="26"/>
                      <a:pt x="61" y="26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6"/>
                      <a:pt x="63" y="26"/>
                    </a:cubicBezTo>
                    <a:cubicBezTo>
                      <a:pt x="62" y="26"/>
                      <a:pt x="62" y="26"/>
                      <a:pt x="62" y="25"/>
                    </a:cubicBezTo>
                    <a:moveTo>
                      <a:pt x="63" y="23"/>
                    </a:moveTo>
                    <a:cubicBezTo>
                      <a:pt x="62" y="25"/>
                      <a:pt x="62" y="25"/>
                      <a:pt x="62" y="25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3" y="25"/>
                      <a:pt x="64" y="24"/>
                      <a:pt x="64" y="24"/>
                    </a:cubicBezTo>
                    <a:cubicBezTo>
                      <a:pt x="64" y="24"/>
                      <a:pt x="63" y="23"/>
                      <a:pt x="63" y="23"/>
                    </a:cubicBezTo>
                    <a:moveTo>
                      <a:pt x="68" y="15"/>
                    </a:move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7" y="18"/>
                      <a:pt x="68" y="17"/>
                      <a:pt x="69" y="15"/>
                    </a:cubicBezTo>
                    <a:cubicBezTo>
                      <a:pt x="69" y="15"/>
                      <a:pt x="69" y="15"/>
                      <a:pt x="68" y="15"/>
                    </a:cubicBezTo>
                    <a:moveTo>
                      <a:pt x="69" y="14"/>
                    </a:moveTo>
                    <a:cubicBezTo>
                      <a:pt x="69" y="14"/>
                      <a:pt x="69" y="14"/>
                      <a:pt x="69" y="14"/>
                    </a:cubicBezTo>
                    <a:cubicBezTo>
                      <a:pt x="69" y="14"/>
                      <a:pt x="70" y="14"/>
                      <a:pt x="70" y="14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0" y="14"/>
                      <a:pt x="69" y="14"/>
                      <a:pt x="69" y="14"/>
                    </a:cubicBezTo>
                    <a:moveTo>
                      <a:pt x="73" y="8"/>
                    </a:moveTo>
                    <a:cubicBezTo>
                      <a:pt x="71" y="11"/>
                      <a:pt x="71" y="11"/>
                      <a:pt x="71" y="11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70" y="13"/>
                      <a:pt x="70" y="14"/>
                      <a:pt x="70" y="14"/>
                    </a:cubicBezTo>
                    <a:cubicBezTo>
                      <a:pt x="72" y="11"/>
                      <a:pt x="73" y="10"/>
                      <a:pt x="73" y="9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moveTo>
                      <a:pt x="74" y="7"/>
                    </a:moveTo>
                    <a:cubicBezTo>
                      <a:pt x="74" y="7"/>
                      <a:pt x="74" y="7"/>
                      <a:pt x="73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7"/>
                      <a:pt x="74" y="7"/>
                      <a:pt x="74" y="7"/>
                    </a:cubicBezTo>
                    <a:moveTo>
                      <a:pt x="76" y="3"/>
                    </a:move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7"/>
                      <a:pt x="75" y="5"/>
                      <a:pt x="76" y="3"/>
                    </a:cubicBezTo>
                    <a:cubicBezTo>
                      <a:pt x="76" y="3"/>
                      <a:pt x="76" y="3"/>
                      <a:pt x="76" y="3"/>
                    </a:cubicBezTo>
                    <a:moveTo>
                      <a:pt x="77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6" name="Freeform 9652"/>
              <p:cNvSpPr>
                <a:spLocks noEditPoints="1"/>
              </p:cNvSpPr>
              <p:nvPr/>
            </p:nvSpPr>
            <p:spPr bwMode="auto">
              <a:xfrm>
                <a:off x="-397" y="3101"/>
                <a:ext cx="69" cy="118"/>
              </a:xfrm>
              <a:custGeom>
                <a:avLst/>
                <a:gdLst>
                  <a:gd name="T0" fmla="*/ 1 w 29"/>
                  <a:gd name="T1" fmla="*/ 49 h 50"/>
                  <a:gd name="T2" fmla="*/ 0 w 29"/>
                  <a:gd name="T3" fmla="*/ 50 h 50"/>
                  <a:gd name="T4" fmla="*/ 1 w 29"/>
                  <a:gd name="T5" fmla="*/ 50 h 50"/>
                  <a:gd name="T6" fmla="*/ 1 w 29"/>
                  <a:gd name="T7" fmla="*/ 49 h 50"/>
                  <a:gd name="T8" fmla="*/ 1 w 29"/>
                  <a:gd name="T9" fmla="*/ 49 h 50"/>
                  <a:gd name="T10" fmla="*/ 1 w 29"/>
                  <a:gd name="T11" fmla="*/ 48 h 50"/>
                  <a:gd name="T12" fmla="*/ 1 w 29"/>
                  <a:gd name="T13" fmla="*/ 48 h 50"/>
                  <a:gd name="T14" fmla="*/ 1 w 29"/>
                  <a:gd name="T15" fmla="*/ 49 h 50"/>
                  <a:gd name="T16" fmla="*/ 2 w 29"/>
                  <a:gd name="T17" fmla="*/ 48 h 50"/>
                  <a:gd name="T18" fmla="*/ 1 w 29"/>
                  <a:gd name="T19" fmla="*/ 48 h 50"/>
                  <a:gd name="T20" fmla="*/ 4 w 29"/>
                  <a:gd name="T21" fmla="*/ 43 h 50"/>
                  <a:gd name="T22" fmla="*/ 2 w 29"/>
                  <a:gd name="T23" fmla="*/ 47 h 50"/>
                  <a:gd name="T24" fmla="*/ 2 w 29"/>
                  <a:gd name="T25" fmla="*/ 47 h 50"/>
                  <a:gd name="T26" fmla="*/ 4 w 29"/>
                  <a:gd name="T27" fmla="*/ 43 h 50"/>
                  <a:gd name="T28" fmla="*/ 4 w 29"/>
                  <a:gd name="T29" fmla="*/ 43 h 50"/>
                  <a:gd name="T30" fmla="*/ 5 w 29"/>
                  <a:gd name="T31" fmla="*/ 42 h 50"/>
                  <a:gd name="T32" fmla="*/ 5 w 29"/>
                  <a:gd name="T33" fmla="*/ 42 h 50"/>
                  <a:gd name="T34" fmla="*/ 5 w 29"/>
                  <a:gd name="T35" fmla="*/ 43 h 50"/>
                  <a:gd name="T36" fmla="*/ 5 w 29"/>
                  <a:gd name="T37" fmla="*/ 42 h 50"/>
                  <a:gd name="T38" fmla="*/ 5 w 29"/>
                  <a:gd name="T39" fmla="*/ 42 h 50"/>
                  <a:gd name="T40" fmla="*/ 6 w 29"/>
                  <a:gd name="T41" fmla="*/ 41 h 50"/>
                  <a:gd name="T42" fmla="*/ 5 w 29"/>
                  <a:gd name="T43" fmla="*/ 41 h 50"/>
                  <a:gd name="T44" fmla="*/ 6 w 29"/>
                  <a:gd name="T45" fmla="*/ 41 h 50"/>
                  <a:gd name="T46" fmla="*/ 6 w 29"/>
                  <a:gd name="T47" fmla="*/ 41 h 50"/>
                  <a:gd name="T48" fmla="*/ 6 w 29"/>
                  <a:gd name="T49" fmla="*/ 41 h 50"/>
                  <a:gd name="T50" fmla="*/ 6 w 29"/>
                  <a:gd name="T51" fmla="*/ 40 h 50"/>
                  <a:gd name="T52" fmla="*/ 6 w 29"/>
                  <a:gd name="T53" fmla="*/ 41 h 50"/>
                  <a:gd name="T54" fmla="*/ 6 w 29"/>
                  <a:gd name="T55" fmla="*/ 41 h 50"/>
                  <a:gd name="T56" fmla="*/ 6 w 29"/>
                  <a:gd name="T57" fmla="*/ 40 h 50"/>
                  <a:gd name="T58" fmla="*/ 6 w 29"/>
                  <a:gd name="T59" fmla="*/ 40 h 50"/>
                  <a:gd name="T60" fmla="*/ 12 w 29"/>
                  <a:gd name="T61" fmla="*/ 30 h 50"/>
                  <a:gd name="T62" fmla="*/ 7 w 29"/>
                  <a:gd name="T63" fmla="*/ 39 h 50"/>
                  <a:gd name="T64" fmla="*/ 7 w 29"/>
                  <a:gd name="T65" fmla="*/ 39 h 50"/>
                  <a:gd name="T66" fmla="*/ 12 w 29"/>
                  <a:gd name="T67" fmla="*/ 30 h 50"/>
                  <a:gd name="T68" fmla="*/ 12 w 29"/>
                  <a:gd name="T69" fmla="*/ 30 h 50"/>
                  <a:gd name="T70" fmla="*/ 16 w 29"/>
                  <a:gd name="T71" fmla="*/ 22 h 50"/>
                  <a:gd name="T72" fmla="*/ 14 w 29"/>
                  <a:gd name="T73" fmla="*/ 26 h 50"/>
                  <a:gd name="T74" fmla="*/ 15 w 29"/>
                  <a:gd name="T75" fmla="*/ 26 h 50"/>
                  <a:gd name="T76" fmla="*/ 17 w 29"/>
                  <a:gd name="T77" fmla="*/ 23 h 50"/>
                  <a:gd name="T78" fmla="*/ 16 w 29"/>
                  <a:gd name="T79" fmla="*/ 22 h 50"/>
                  <a:gd name="T80" fmla="*/ 24 w 29"/>
                  <a:gd name="T81" fmla="*/ 9 h 50"/>
                  <a:gd name="T82" fmla="*/ 19 w 29"/>
                  <a:gd name="T83" fmla="*/ 17 h 50"/>
                  <a:gd name="T84" fmla="*/ 19 w 29"/>
                  <a:gd name="T85" fmla="*/ 18 h 50"/>
                  <a:gd name="T86" fmla="*/ 24 w 29"/>
                  <a:gd name="T87" fmla="*/ 9 h 50"/>
                  <a:gd name="T88" fmla="*/ 24 w 29"/>
                  <a:gd name="T89" fmla="*/ 9 h 50"/>
                  <a:gd name="T90" fmla="*/ 29 w 29"/>
                  <a:gd name="T91" fmla="*/ 0 h 50"/>
                  <a:gd name="T92" fmla="*/ 28 w 29"/>
                  <a:gd name="T93" fmla="*/ 1 h 50"/>
                  <a:gd name="T94" fmla="*/ 28 w 29"/>
                  <a:gd name="T95" fmla="*/ 2 h 50"/>
                  <a:gd name="T96" fmla="*/ 28 w 29"/>
                  <a:gd name="T97" fmla="*/ 2 h 50"/>
                  <a:gd name="T98" fmla="*/ 28 w 29"/>
                  <a:gd name="T99" fmla="*/ 1 h 50"/>
                  <a:gd name="T100" fmla="*/ 29 w 29"/>
                  <a:gd name="T101" fmla="*/ 0 h 50"/>
                  <a:gd name="T102" fmla="*/ 29 w 29"/>
                  <a:gd name="T10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" h="50">
                    <a:moveTo>
                      <a:pt x="1" y="49"/>
                    </a:moveTo>
                    <a:cubicBezTo>
                      <a:pt x="1" y="49"/>
                      <a:pt x="1" y="49"/>
                      <a:pt x="0" y="50"/>
                    </a:cubicBezTo>
                    <a:cubicBezTo>
                      <a:pt x="0" y="50"/>
                      <a:pt x="1" y="50"/>
                      <a:pt x="1" y="50"/>
                    </a:cubicBezTo>
                    <a:cubicBezTo>
                      <a:pt x="1" y="50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1" y="48"/>
                    </a:cubicBezTo>
                    <a:moveTo>
                      <a:pt x="4" y="43"/>
                    </a:moveTo>
                    <a:cubicBezTo>
                      <a:pt x="3" y="45"/>
                      <a:pt x="3" y="46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6"/>
                      <a:pt x="4" y="45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moveTo>
                      <a:pt x="5" y="42"/>
                    </a:move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moveTo>
                      <a:pt x="6" y="41"/>
                    </a:moveTo>
                    <a:cubicBezTo>
                      <a:pt x="6" y="41"/>
                      <a:pt x="6" y="41"/>
                      <a:pt x="5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moveTo>
                      <a:pt x="6" y="40"/>
                    </a:moveTo>
                    <a:cubicBezTo>
                      <a:pt x="6" y="40"/>
                      <a:pt x="6" y="40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0"/>
                      <a:pt x="6" y="40"/>
                    </a:cubicBezTo>
                    <a:cubicBezTo>
                      <a:pt x="6" y="40"/>
                      <a:pt x="6" y="40"/>
                      <a:pt x="6" y="40"/>
                    </a:cubicBezTo>
                    <a:moveTo>
                      <a:pt x="12" y="30"/>
                    </a:moveTo>
                    <a:cubicBezTo>
                      <a:pt x="10" y="33"/>
                      <a:pt x="8" y="36"/>
                      <a:pt x="7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9" y="36"/>
                      <a:pt x="10" y="33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moveTo>
                      <a:pt x="16" y="22"/>
                    </a:moveTo>
                    <a:cubicBezTo>
                      <a:pt x="16" y="24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5" y="26"/>
                    </a:cubicBezTo>
                    <a:cubicBezTo>
                      <a:pt x="15" y="25"/>
                      <a:pt x="16" y="24"/>
                      <a:pt x="17" y="23"/>
                    </a:cubicBezTo>
                    <a:cubicBezTo>
                      <a:pt x="16" y="23"/>
                      <a:pt x="16" y="22"/>
                      <a:pt x="16" y="22"/>
                    </a:cubicBezTo>
                    <a:moveTo>
                      <a:pt x="24" y="9"/>
                    </a:moveTo>
                    <a:cubicBezTo>
                      <a:pt x="22" y="12"/>
                      <a:pt x="21" y="14"/>
                      <a:pt x="19" y="17"/>
                    </a:cubicBezTo>
                    <a:cubicBezTo>
                      <a:pt x="19" y="17"/>
                      <a:pt x="19" y="17"/>
                      <a:pt x="19" y="18"/>
                    </a:cubicBezTo>
                    <a:cubicBezTo>
                      <a:pt x="21" y="15"/>
                      <a:pt x="22" y="12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moveTo>
                      <a:pt x="29" y="0"/>
                    </a:moveTo>
                    <a:cubicBezTo>
                      <a:pt x="29" y="1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1"/>
                      <a:pt x="28" y="1"/>
                    </a:cubicBezTo>
                    <a:cubicBezTo>
                      <a:pt x="28" y="1"/>
                      <a:pt x="29" y="1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7" name="Freeform 9653"/>
              <p:cNvSpPr>
                <a:spLocks noEditPoints="1"/>
              </p:cNvSpPr>
              <p:nvPr/>
            </p:nvSpPr>
            <p:spPr bwMode="auto">
              <a:xfrm>
                <a:off x="-394" y="3212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  <a:gd name="T10" fmla="*/ 1 w 1"/>
                  <a:gd name="T11" fmla="*/ 0 h 2"/>
                  <a:gd name="T12" fmla="*/ 0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8" name="Freeform 9654"/>
              <p:cNvSpPr>
                <a:spLocks noEditPoints="1"/>
              </p:cNvSpPr>
              <p:nvPr/>
            </p:nvSpPr>
            <p:spPr bwMode="auto">
              <a:xfrm>
                <a:off x="-404" y="3219"/>
                <a:ext cx="7" cy="14"/>
              </a:xfrm>
              <a:custGeom>
                <a:avLst/>
                <a:gdLst>
                  <a:gd name="T0" fmla="*/ 1 w 3"/>
                  <a:gd name="T1" fmla="*/ 4 h 6"/>
                  <a:gd name="T2" fmla="*/ 0 w 3"/>
                  <a:gd name="T3" fmla="*/ 6 h 6"/>
                  <a:gd name="T4" fmla="*/ 0 w 3"/>
                  <a:gd name="T5" fmla="*/ 6 h 6"/>
                  <a:gd name="T6" fmla="*/ 1 w 3"/>
                  <a:gd name="T7" fmla="*/ 4 h 6"/>
                  <a:gd name="T8" fmla="*/ 1 w 3"/>
                  <a:gd name="T9" fmla="*/ 4 h 6"/>
                  <a:gd name="T10" fmla="*/ 3 w 3"/>
                  <a:gd name="T11" fmla="*/ 1 h 6"/>
                  <a:gd name="T12" fmla="*/ 2 w 3"/>
                  <a:gd name="T13" fmla="*/ 2 h 6"/>
                  <a:gd name="T14" fmla="*/ 2 w 3"/>
                  <a:gd name="T15" fmla="*/ 2 h 6"/>
                  <a:gd name="T16" fmla="*/ 3 w 3"/>
                  <a:gd name="T17" fmla="*/ 1 h 6"/>
                  <a:gd name="T18" fmla="*/ 3 w 3"/>
                  <a:gd name="T19" fmla="*/ 1 h 6"/>
                  <a:gd name="T20" fmla="*/ 3 w 3"/>
                  <a:gd name="T21" fmla="*/ 0 h 6"/>
                  <a:gd name="T22" fmla="*/ 3 w 3"/>
                  <a:gd name="T23" fmla="*/ 1 h 6"/>
                  <a:gd name="T24" fmla="*/ 3 w 3"/>
                  <a:gd name="T25" fmla="*/ 1 h 6"/>
                  <a:gd name="T26" fmla="*/ 3 w 3"/>
                  <a:gd name="T27" fmla="*/ 0 h 6"/>
                  <a:gd name="T28" fmla="*/ 3 w 3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3" y="1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9" name="Freeform 9655"/>
              <p:cNvSpPr>
                <a:spLocks noEditPoints="1"/>
              </p:cNvSpPr>
              <p:nvPr/>
            </p:nvSpPr>
            <p:spPr bwMode="auto">
              <a:xfrm>
                <a:off x="-408" y="3224"/>
                <a:ext cx="9" cy="14"/>
              </a:xfrm>
              <a:custGeom>
                <a:avLst/>
                <a:gdLst>
                  <a:gd name="T0" fmla="*/ 2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2 w 4"/>
                  <a:gd name="T7" fmla="*/ 4 h 6"/>
                  <a:gd name="T8" fmla="*/ 2 w 4"/>
                  <a:gd name="T9" fmla="*/ 4 h 6"/>
                  <a:gd name="T10" fmla="*/ 4 w 4"/>
                  <a:gd name="T11" fmla="*/ 0 h 6"/>
                  <a:gd name="T12" fmla="*/ 3 w 4"/>
                  <a:gd name="T13" fmla="*/ 2 h 6"/>
                  <a:gd name="T14" fmla="*/ 3 w 4"/>
                  <a:gd name="T15" fmla="*/ 2 h 6"/>
                  <a:gd name="T16" fmla="*/ 4 w 4"/>
                  <a:gd name="T17" fmla="*/ 0 h 6"/>
                  <a:gd name="T18" fmla="*/ 4 w 4"/>
                  <a:gd name="T19" fmla="*/ 0 h 6"/>
                  <a:gd name="T20" fmla="*/ 4 w 4"/>
                  <a:gd name="T21" fmla="*/ 0 h 6"/>
                  <a:gd name="T22" fmla="*/ 4 w 4"/>
                  <a:gd name="T23" fmla="*/ 0 h 6"/>
                  <a:gd name="T24" fmla="*/ 4 w 4"/>
                  <a:gd name="T25" fmla="*/ 0 h 6"/>
                  <a:gd name="T26" fmla="*/ 4 w 4"/>
                  <a:gd name="T27" fmla="*/ 0 h 6"/>
                  <a:gd name="T28" fmla="*/ 4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5"/>
                      <a:pt x="1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4" y="0"/>
                    </a:move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0" name="Oval 9656"/>
              <p:cNvSpPr>
                <a:spLocks noChangeArrowheads="1"/>
              </p:cNvSpPr>
              <p:nvPr/>
            </p:nvSpPr>
            <p:spPr bwMode="auto">
              <a:xfrm>
                <a:off x="-399" y="322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1" name="Freeform 9657"/>
              <p:cNvSpPr>
                <a:spLocks noEditPoints="1"/>
              </p:cNvSpPr>
              <p:nvPr/>
            </p:nvSpPr>
            <p:spPr bwMode="auto">
              <a:xfrm>
                <a:off x="-415" y="3240"/>
                <a:ext cx="7" cy="14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5 h 6"/>
                  <a:gd name="T8" fmla="*/ 0 w 3"/>
                  <a:gd name="T9" fmla="*/ 5 h 6"/>
                  <a:gd name="T10" fmla="*/ 3 w 3"/>
                  <a:gd name="T11" fmla="*/ 0 h 6"/>
                  <a:gd name="T12" fmla="*/ 0 w 3"/>
                  <a:gd name="T13" fmla="*/ 5 h 6"/>
                  <a:gd name="T14" fmla="*/ 0 w 3"/>
                  <a:gd name="T15" fmla="*/ 5 h 6"/>
                  <a:gd name="T16" fmla="*/ 3 w 3"/>
                  <a:gd name="T17" fmla="*/ 0 h 6"/>
                  <a:gd name="T18" fmla="*/ 3 w 3"/>
                  <a:gd name="T19" fmla="*/ 0 h 6"/>
                  <a:gd name="T20" fmla="*/ 3 w 3"/>
                  <a:gd name="T21" fmla="*/ 0 h 6"/>
                  <a:gd name="T22" fmla="*/ 3 w 3"/>
                  <a:gd name="T23" fmla="*/ 0 h 6"/>
                  <a:gd name="T24" fmla="*/ 3 w 3"/>
                  <a:gd name="T25" fmla="*/ 0 h 6"/>
                  <a:gd name="T26" fmla="*/ 3 w 3"/>
                  <a:gd name="T27" fmla="*/ 0 h 6"/>
                  <a:gd name="T28" fmla="*/ 3 w 3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2" y="2"/>
                      <a:pt x="1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2" name="Oval 9658"/>
              <p:cNvSpPr>
                <a:spLocks noChangeArrowheads="1"/>
              </p:cNvSpPr>
              <p:nvPr/>
            </p:nvSpPr>
            <p:spPr bwMode="auto">
              <a:xfrm>
                <a:off x="-415" y="325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3" name="Freeform 9659"/>
              <p:cNvSpPr>
                <a:spLocks noEditPoints="1"/>
              </p:cNvSpPr>
              <p:nvPr/>
            </p:nvSpPr>
            <p:spPr bwMode="auto">
              <a:xfrm>
                <a:off x="-420" y="3254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4" name="Freeform 9660"/>
              <p:cNvSpPr>
                <a:spLocks noEditPoints="1"/>
              </p:cNvSpPr>
              <p:nvPr/>
            </p:nvSpPr>
            <p:spPr bwMode="auto">
              <a:xfrm>
                <a:off x="-420" y="325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0 h 1"/>
                  <a:gd name="T10" fmla="*/ 0 w 1"/>
                  <a:gd name="T11" fmla="*/ 1 h 1"/>
                  <a:gd name="T12" fmla="*/ 0 w 1"/>
                  <a:gd name="T13" fmla="*/ 1 h 1"/>
                  <a:gd name="T14" fmla="*/ 1 w 1"/>
                  <a:gd name="T15" fmla="*/ 0 h 1"/>
                  <a:gd name="T16" fmla="*/ 1 w 1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5" name="Freeform 9661"/>
              <p:cNvSpPr>
                <a:spLocks noEditPoints="1"/>
              </p:cNvSpPr>
              <p:nvPr/>
            </p:nvSpPr>
            <p:spPr bwMode="auto">
              <a:xfrm>
                <a:off x="-418" y="3106"/>
                <a:ext cx="88" cy="148"/>
              </a:xfrm>
              <a:custGeom>
                <a:avLst/>
                <a:gdLst>
                  <a:gd name="T0" fmla="*/ 1 w 37"/>
                  <a:gd name="T1" fmla="*/ 63 h 63"/>
                  <a:gd name="T2" fmla="*/ 0 w 37"/>
                  <a:gd name="T3" fmla="*/ 63 h 63"/>
                  <a:gd name="T4" fmla="*/ 0 w 37"/>
                  <a:gd name="T5" fmla="*/ 63 h 63"/>
                  <a:gd name="T6" fmla="*/ 1 w 37"/>
                  <a:gd name="T7" fmla="*/ 63 h 63"/>
                  <a:gd name="T8" fmla="*/ 1 w 37"/>
                  <a:gd name="T9" fmla="*/ 63 h 63"/>
                  <a:gd name="T10" fmla="*/ 4 w 37"/>
                  <a:gd name="T11" fmla="*/ 57 h 63"/>
                  <a:gd name="T12" fmla="*/ 4 w 37"/>
                  <a:gd name="T13" fmla="*/ 57 h 63"/>
                  <a:gd name="T14" fmla="*/ 4 w 37"/>
                  <a:gd name="T15" fmla="*/ 57 h 63"/>
                  <a:gd name="T16" fmla="*/ 4 w 37"/>
                  <a:gd name="T17" fmla="*/ 57 h 63"/>
                  <a:gd name="T18" fmla="*/ 4 w 37"/>
                  <a:gd name="T19" fmla="*/ 57 h 63"/>
                  <a:gd name="T20" fmla="*/ 4 w 37"/>
                  <a:gd name="T21" fmla="*/ 56 h 63"/>
                  <a:gd name="T22" fmla="*/ 4 w 37"/>
                  <a:gd name="T23" fmla="*/ 57 h 63"/>
                  <a:gd name="T24" fmla="*/ 4 w 37"/>
                  <a:gd name="T25" fmla="*/ 57 h 63"/>
                  <a:gd name="T26" fmla="*/ 4 w 37"/>
                  <a:gd name="T27" fmla="*/ 56 h 63"/>
                  <a:gd name="T28" fmla="*/ 4 w 37"/>
                  <a:gd name="T29" fmla="*/ 56 h 63"/>
                  <a:gd name="T30" fmla="*/ 9 w 37"/>
                  <a:gd name="T31" fmla="*/ 49 h 63"/>
                  <a:gd name="T32" fmla="*/ 9 w 37"/>
                  <a:gd name="T33" fmla="*/ 49 h 63"/>
                  <a:gd name="T34" fmla="*/ 9 w 37"/>
                  <a:gd name="T35" fmla="*/ 49 h 63"/>
                  <a:gd name="T36" fmla="*/ 9 w 37"/>
                  <a:gd name="T37" fmla="*/ 49 h 63"/>
                  <a:gd name="T38" fmla="*/ 9 w 37"/>
                  <a:gd name="T39" fmla="*/ 49 h 63"/>
                  <a:gd name="T40" fmla="*/ 9 w 37"/>
                  <a:gd name="T41" fmla="*/ 48 h 63"/>
                  <a:gd name="T42" fmla="*/ 9 w 37"/>
                  <a:gd name="T43" fmla="*/ 48 h 63"/>
                  <a:gd name="T44" fmla="*/ 9 w 37"/>
                  <a:gd name="T45" fmla="*/ 48 h 63"/>
                  <a:gd name="T46" fmla="*/ 10 w 37"/>
                  <a:gd name="T47" fmla="*/ 48 h 63"/>
                  <a:gd name="T48" fmla="*/ 9 w 37"/>
                  <a:gd name="T49" fmla="*/ 48 h 63"/>
                  <a:gd name="T50" fmla="*/ 14 w 37"/>
                  <a:gd name="T51" fmla="*/ 40 h 63"/>
                  <a:gd name="T52" fmla="*/ 13 w 37"/>
                  <a:gd name="T53" fmla="*/ 41 h 63"/>
                  <a:gd name="T54" fmla="*/ 13 w 37"/>
                  <a:gd name="T55" fmla="*/ 41 h 63"/>
                  <a:gd name="T56" fmla="*/ 14 w 37"/>
                  <a:gd name="T57" fmla="*/ 41 h 63"/>
                  <a:gd name="T58" fmla="*/ 14 w 37"/>
                  <a:gd name="T59" fmla="*/ 40 h 63"/>
                  <a:gd name="T60" fmla="*/ 14 w 37"/>
                  <a:gd name="T61" fmla="*/ 39 h 63"/>
                  <a:gd name="T62" fmla="*/ 14 w 37"/>
                  <a:gd name="T63" fmla="*/ 40 h 63"/>
                  <a:gd name="T64" fmla="*/ 14 w 37"/>
                  <a:gd name="T65" fmla="*/ 40 h 63"/>
                  <a:gd name="T66" fmla="*/ 15 w 37"/>
                  <a:gd name="T67" fmla="*/ 39 h 63"/>
                  <a:gd name="T68" fmla="*/ 14 w 37"/>
                  <a:gd name="T69" fmla="*/ 39 h 63"/>
                  <a:gd name="T70" fmla="*/ 15 w 37"/>
                  <a:gd name="T71" fmla="*/ 39 h 63"/>
                  <a:gd name="T72" fmla="*/ 15 w 37"/>
                  <a:gd name="T73" fmla="*/ 39 h 63"/>
                  <a:gd name="T74" fmla="*/ 15 w 37"/>
                  <a:gd name="T75" fmla="*/ 39 h 63"/>
                  <a:gd name="T76" fmla="*/ 15 w 37"/>
                  <a:gd name="T77" fmla="*/ 39 h 63"/>
                  <a:gd name="T78" fmla="*/ 15 w 37"/>
                  <a:gd name="T79" fmla="*/ 39 h 63"/>
                  <a:gd name="T80" fmla="*/ 16 w 37"/>
                  <a:gd name="T81" fmla="*/ 37 h 63"/>
                  <a:gd name="T82" fmla="*/ 15 w 37"/>
                  <a:gd name="T83" fmla="*/ 38 h 63"/>
                  <a:gd name="T84" fmla="*/ 15 w 37"/>
                  <a:gd name="T85" fmla="*/ 38 h 63"/>
                  <a:gd name="T86" fmla="*/ 16 w 37"/>
                  <a:gd name="T87" fmla="*/ 37 h 63"/>
                  <a:gd name="T88" fmla="*/ 16 w 37"/>
                  <a:gd name="T89" fmla="*/ 37 h 63"/>
                  <a:gd name="T90" fmla="*/ 23 w 37"/>
                  <a:gd name="T91" fmla="*/ 24 h 63"/>
                  <a:gd name="T92" fmla="*/ 21 w 37"/>
                  <a:gd name="T93" fmla="*/ 28 h 63"/>
                  <a:gd name="T94" fmla="*/ 21 w 37"/>
                  <a:gd name="T95" fmla="*/ 28 h 63"/>
                  <a:gd name="T96" fmla="*/ 24 w 37"/>
                  <a:gd name="T97" fmla="*/ 24 h 63"/>
                  <a:gd name="T98" fmla="*/ 23 w 37"/>
                  <a:gd name="T99" fmla="*/ 24 h 63"/>
                  <a:gd name="T100" fmla="*/ 28 w 37"/>
                  <a:gd name="T101" fmla="*/ 15 h 63"/>
                  <a:gd name="T102" fmla="*/ 25 w 37"/>
                  <a:gd name="T103" fmla="*/ 20 h 63"/>
                  <a:gd name="T104" fmla="*/ 26 w 37"/>
                  <a:gd name="T105" fmla="*/ 21 h 63"/>
                  <a:gd name="T106" fmla="*/ 28 w 37"/>
                  <a:gd name="T107" fmla="*/ 16 h 63"/>
                  <a:gd name="T108" fmla="*/ 28 w 37"/>
                  <a:gd name="T109" fmla="*/ 15 h 63"/>
                  <a:gd name="T110" fmla="*/ 37 w 37"/>
                  <a:gd name="T111" fmla="*/ 0 h 63"/>
                  <a:gd name="T112" fmla="*/ 33 w 37"/>
                  <a:gd name="T113" fmla="*/ 7 h 63"/>
                  <a:gd name="T114" fmla="*/ 33 w 37"/>
                  <a:gd name="T115" fmla="*/ 7 h 63"/>
                  <a:gd name="T116" fmla="*/ 37 w 37"/>
                  <a:gd name="T117" fmla="*/ 0 h 63"/>
                  <a:gd name="T118" fmla="*/ 37 w 37"/>
                  <a:gd name="T11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" h="63">
                    <a:moveTo>
                      <a:pt x="1" y="63"/>
                    </a:moveTo>
                    <a:cubicBezTo>
                      <a:pt x="1" y="63"/>
                      <a:pt x="1" y="63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4" y="57"/>
                    </a:move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moveTo>
                      <a:pt x="4" y="56"/>
                    </a:moveTo>
                    <a:cubicBezTo>
                      <a:pt x="4" y="56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moveTo>
                      <a:pt x="9" y="49"/>
                    </a:move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moveTo>
                      <a:pt x="9" y="48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10" y="48"/>
                      <a:pt x="10" y="48"/>
                    </a:cubicBezTo>
                    <a:cubicBezTo>
                      <a:pt x="10" y="48"/>
                      <a:pt x="9" y="48"/>
                      <a:pt x="9" y="48"/>
                    </a:cubicBezTo>
                    <a:moveTo>
                      <a:pt x="14" y="40"/>
                    </a:move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moveTo>
                      <a:pt x="14" y="39"/>
                    </a:moveTo>
                    <a:cubicBezTo>
                      <a:pt x="14" y="39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4" y="39"/>
                    </a:cubicBezTo>
                    <a:moveTo>
                      <a:pt x="15" y="39"/>
                    </a:move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moveTo>
                      <a:pt x="16" y="37"/>
                    </a:moveTo>
                    <a:cubicBezTo>
                      <a:pt x="16" y="37"/>
                      <a:pt x="15" y="38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8"/>
                      <a:pt x="16" y="37"/>
                      <a:pt x="16" y="37"/>
                    </a:cubicBezTo>
                    <a:cubicBezTo>
                      <a:pt x="16" y="37"/>
                      <a:pt x="16" y="37"/>
                      <a:pt x="16" y="37"/>
                    </a:cubicBezTo>
                    <a:moveTo>
                      <a:pt x="23" y="24"/>
                    </a:moveTo>
                    <a:cubicBezTo>
                      <a:pt x="22" y="25"/>
                      <a:pt x="22" y="27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2" y="27"/>
                      <a:pt x="23" y="26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moveTo>
                      <a:pt x="28" y="15"/>
                    </a:moveTo>
                    <a:cubicBezTo>
                      <a:pt x="27" y="17"/>
                      <a:pt x="26" y="19"/>
                      <a:pt x="25" y="20"/>
                    </a:cubicBezTo>
                    <a:cubicBezTo>
                      <a:pt x="25" y="20"/>
                      <a:pt x="25" y="21"/>
                      <a:pt x="26" y="21"/>
                    </a:cubicBezTo>
                    <a:cubicBezTo>
                      <a:pt x="27" y="19"/>
                      <a:pt x="27" y="17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moveTo>
                      <a:pt x="37" y="0"/>
                    </a:moveTo>
                    <a:cubicBezTo>
                      <a:pt x="36" y="2"/>
                      <a:pt x="34" y="5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4" y="5"/>
                      <a:pt x="36" y="2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6" name="Freeform 9662"/>
              <p:cNvSpPr>
                <a:spLocks noEditPoints="1"/>
              </p:cNvSpPr>
              <p:nvPr/>
            </p:nvSpPr>
            <p:spPr bwMode="auto">
              <a:xfrm>
                <a:off x="-508" y="3259"/>
                <a:ext cx="88" cy="149"/>
              </a:xfrm>
              <a:custGeom>
                <a:avLst/>
                <a:gdLst>
                  <a:gd name="T0" fmla="*/ 0 w 37"/>
                  <a:gd name="T1" fmla="*/ 63 h 63"/>
                  <a:gd name="T2" fmla="*/ 1 w 37"/>
                  <a:gd name="T3" fmla="*/ 61 h 63"/>
                  <a:gd name="T4" fmla="*/ 2 w 37"/>
                  <a:gd name="T5" fmla="*/ 59 h 63"/>
                  <a:gd name="T6" fmla="*/ 2 w 37"/>
                  <a:gd name="T7" fmla="*/ 59 h 63"/>
                  <a:gd name="T8" fmla="*/ 4 w 37"/>
                  <a:gd name="T9" fmla="*/ 56 h 63"/>
                  <a:gd name="T10" fmla="*/ 3 w 37"/>
                  <a:gd name="T11" fmla="*/ 57 h 63"/>
                  <a:gd name="T12" fmla="*/ 4 w 37"/>
                  <a:gd name="T13" fmla="*/ 56 h 63"/>
                  <a:gd name="T14" fmla="*/ 5 w 37"/>
                  <a:gd name="T15" fmla="*/ 55 h 63"/>
                  <a:gd name="T16" fmla="*/ 8 w 37"/>
                  <a:gd name="T17" fmla="*/ 49 h 63"/>
                  <a:gd name="T18" fmla="*/ 10 w 37"/>
                  <a:gd name="T19" fmla="*/ 46 h 63"/>
                  <a:gd name="T20" fmla="*/ 9 w 37"/>
                  <a:gd name="T21" fmla="*/ 48 h 63"/>
                  <a:gd name="T22" fmla="*/ 10 w 37"/>
                  <a:gd name="T23" fmla="*/ 46 h 63"/>
                  <a:gd name="T24" fmla="*/ 11 w 37"/>
                  <a:gd name="T25" fmla="*/ 43 h 63"/>
                  <a:gd name="T26" fmla="*/ 12 w 37"/>
                  <a:gd name="T27" fmla="*/ 42 h 63"/>
                  <a:gd name="T28" fmla="*/ 12 w 37"/>
                  <a:gd name="T29" fmla="*/ 41 h 63"/>
                  <a:gd name="T30" fmla="*/ 12 w 37"/>
                  <a:gd name="T31" fmla="*/ 42 h 63"/>
                  <a:gd name="T32" fmla="*/ 12 w 37"/>
                  <a:gd name="T33" fmla="*/ 41 h 63"/>
                  <a:gd name="T34" fmla="*/ 13 w 37"/>
                  <a:gd name="T35" fmla="*/ 41 h 63"/>
                  <a:gd name="T36" fmla="*/ 15 w 37"/>
                  <a:gd name="T37" fmla="*/ 38 h 63"/>
                  <a:gd name="T38" fmla="*/ 15 w 37"/>
                  <a:gd name="T39" fmla="*/ 37 h 63"/>
                  <a:gd name="T40" fmla="*/ 15 w 37"/>
                  <a:gd name="T41" fmla="*/ 37 h 63"/>
                  <a:gd name="T42" fmla="*/ 15 w 37"/>
                  <a:gd name="T43" fmla="*/ 37 h 63"/>
                  <a:gd name="T44" fmla="*/ 15 w 37"/>
                  <a:gd name="T45" fmla="*/ 36 h 63"/>
                  <a:gd name="T46" fmla="*/ 17 w 37"/>
                  <a:gd name="T47" fmla="*/ 34 h 63"/>
                  <a:gd name="T48" fmla="*/ 18 w 37"/>
                  <a:gd name="T49" fmla="*/ 31 h 63"/>
                  <a:gd name="T50" fmla="*/ 18 w 37"/>
                  <a:gd name="T51" fmla="*/ 32 h 63"/>
                  <a:gd name="T52" fmla="*/ 18 w 37"/>
                  <a:gd name="T53" fmla="*/ 31 h 63"/>
                  <a:gd name="T54" fmla="*/ 19 w 37"/>
                  <a:gd name="T55" fmla="*/ 31 h 63"/>
                  <a:gd name="T56" fmla="*/ 20 w 37"/>
                  <a:gd name="T57" fmla="*/ 29 h 63"/>
                  <a:gd name="T58" fmla="*/ 21 w 37"/>
                  <a:gd name="T59" fmla="*/ 27 h 63"/>
                  <a:gd name="T60" fmla="*/ 20 w 37"/>
                  <a:gd name="T61" fmla="*/ 29 h 63"/>
                  <a:gd name="T62" fmla="*/ 21 w 37"/>
                  <a:gd name="T63" fmla="*/ 27 h 63"/>
                  <a:gd name="T64" fmla="*/ 21 w 37"/>
                  <a:gd name="T65" fmla="*/ 26 h 63"/>
                  <a:gd name="T66" fmla="*/ 21 w 37"/>
                  <a:gd name="T67" fmla="*/ 27 h 63"/>
                  <a:gd name="T68" fmla="*/ 22 w 37"/>
                  <a:gd name="T69" fmla="*/ 26 h 63"/>
                  <a:gd name="T70" fmla="*/ 22 w 37"/>
                  <a:gd name="T71" fmla="*/ 25 h 63"/>
                  <a:gd name="T72" fmla="*/ 23 w 37"/>
                  <a:gd name="T73" fmla="*/ 24 h 63"/>
                  <a:gd name="T74" fmla="*/ 29 w 37"/>
                  <a:gd name="T75" fmla="*/ 14 h 63"/>
                  <a:gd name="T76" fmla="*/ 23 w 37"/>
                  <a:gd name="T77" fmla="*/ 24 h 63"/>
                  <a:gd name="T78" fmla="*/ 29 w 37"/>
                  <a:gd name="T79" fmla="*/ 14 h 63"/>
                  <a:gd name="T80" fmla="*/ 29 w 37"/>
                  <a:gd name="T81" fmla="*/ 14 h 63"/>
                  <a:gd name="T82" fmla="*/ 30 w 37"/>
                  <a:gd name="T83" fmla="*/ 12 h 63"/>
                  <a:gd name="T84" fmla="*/ 31 w 37"/>
                  <a:gd name="T85" fmla="*/ 10 h 63"/>
                  <a:gd name="T86" fmla="*/ 31 w 37"/>
                  <a:gd name="T87" fmla="*/ 11 h 63"/>
                  <a:gd name="T88" fmla="*/ 31 w 37"/>
                  <a:gd name="T89" fmla="*/ 10 h 63"/>
                  <a:gd name="T90" fmla="*/ 31 w 37"/>
                  <a:gd name="T91" fmla="*/ 10 h 63"/>
                  <a:gd name="T92" fmla="*/ 32 w 37"/>
                  <a:gd name="T93" fmla="*/ 8 h 63"/>
                  <a:gd name="T94" fmla="*/ 35 w 37"/>
                  <a:gd name="T95" fmla="*/ 4 h 63"/>
                  <a:gd name="T96" fmla="*/ 33 w 37"/>
                  <a:gd name="T97" fmla="*/ 8 h 63"/>
                  <a:gd name="T98" fmla="*/ 35 w 37"/>
                  <a:gd name="T99" fmla="*/ 4 h 63"/>
                  <a:gd name="T100" fmla="*/ 35 w 37"/>
                  <a:gd name="T101" fmla="*/ 4 h 63"/>
                  <a:gd name="T102" fmla="*/ 36 w 37"/>
                  <a:gd name="T103" fmla="*/ 2 h 63"/>
                  <a:gd name="T104" fmla="*/ 37 w 37"/>
                  <a:gd name="T105" fmla="*/ 0 h 63"/>
                  <a:gd name="T106" fmla="*/ 36 w 37"/>
                  <a:gd name="T107" fmla="*/ 2 h 63"/>
                  <a:gd name="T108" fmla="*/ 37 w 37"/>
                  <a:gd name="T10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" h="63">
                    <a:moveTo>
                      <a:pt x="1" y="61"/>
                    </a:moveTo>
                    <a:cubicBezTo>
                      <a:pt x="0" y="62"/>
                      <a:pt x="0" y="63"/>
                      <a:pt x="0" y="63"/>
                    </a:cubicBezTo>
                    <a:cubicBezTo>
                      <a:pt x="0" y="63"/>
                      <a:pt x="0" y="62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2" y="59"/>
                    </a:move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moveTo>
                      <a:pt x="4" y="56"/>
                    </a:moveTo>
                    <a:cubicBezTo>
                      <a:pt x="4" y="56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moveTo>
                      <a:pt x="8" y="49"/>
                    </a:moveTo>
                    <a:cubicBezTo>
                      <a:pt x="7" y="51"/>
                      <a:pt x="5" y="53"/>
                      <a:pt x="5" y="55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6" y="53"/>
                      <a:pt x="7" y="51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moveTo>
                      <a:pt x="10" y="46"/>
                    </a:moveTo>
                    <a:cubicBezTo>
                      <a:pt x="9" y="47"/>
                      <a:pt x="9" y="47"/>
                      <a:pt x="8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7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moveTo>
                      <a:pt x="12" y="42"/>
                    </a:moveTo>
                    <a:cubicBezTo>
                      <a:pt x="12" y="42"/>
                      <a:pt x="12" y="43"/>
                      <a:pt x="11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2" y="43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moveTo>
                      <a:pt x="12" y="41"/>
                    </a:moveTo>
                    <a:cubicBezTo>
                      <a:pt x="12" y="41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3" y="42"/>
                      <a:pt x="13" y="41"/>
                    </a:cubicBezTo>
                    <a:cubicBezTo>
                      <a:pt x="13" y="41"/>
                      <a:pt x="12" y="41"/>
                      <a:pt x="12" y="41"/>
                    </a:cubicBezTo>
                    <a:moveTo>
                      <a:pt x="15" y="37"/>
                    </a:moveTo>
                    <a:cubicBezTo>
                      <a:pt x="14" y="39"/>
                      <a:pt x="13" y="40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0"/>
                      <a:pt x="14" y="39"/>
                      <a:pt x="15" y="38"/>
                    </a:cubicBezTo>
                    <a:cubicBezTo>
                      <a:pt x="15" y="38"/>
                      <a:pt x="15" y="38"/>
                      <a:pt x="15" y="37"/>
                    </a:cubicBezTo>
                    <a:moveTo>
                      <a:pt x="15" y="37"/>
                    </a:move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moveTo>
                      <a:pt x="17" y="34"/>
                    </a:moveTo>
                    <a:cubicBezTo>
                      <a:pt x="16" y="35"/>
                      <a:pt x="16" y="35"/>
                      <a:pt x="15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7" y="35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moveTo>
                      <a:pt x="18" y="31"/>
                    </a:moveTo>
                    <a:cubicBezTo>
                      <a:pt x="18" y="31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9" y="32"/>
                      <a:pt x="19" y="31"/>
                    </a:cubicBezTo>
                    <a:cubicBezTo>
                      <a:pt x="18" y="31"/>
                      <a:pt x="18" y="31"/>
                      <a:pt x="18" y="31"/>
                    </a:cubicBezTo>
                    <a:moveTo>
                      <a:pt x="20" y="29"/>
                    </a:moveTo>
                    <a:cubicBezTo>
                      <a:pt x="19" y="30"/>
                      <a:pt x="19" y="30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0"/>
                      <a:pt x="20" y="30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moveTo>
                      <a:pt x="21" y="27"/>
                    </a:move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moveTo>
                      <a:pt x="22" y="26"/>
                    </a:moveTo>
                    <a:cubicBezTo>
                      <a:pt x="22" y="26"/>
                      <a:pt x="22" y="26"/>
                      <a:pt x="21" y="26"/>
                    </a:cubicBezTo>
                    <a:cubicBezTo>
                      <a:pt x="21" y="26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2" y="26"/>
                      <a:pt x="22" y="26"/>
                    </a:cubicBezTo>
                    <a:cubicBezTo>
                      <a:pt x="22" y="26"/>
                      <a:pt x="22" y="26"/>
                      <a:pt x="22" y="26"/>
                    </a:cubicBezTo>
                    <a:moveTo>
                      <a:pt x="23" y="24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3" y="25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moveTo>
                      <a:pt x="29" y="14"/>
                    </a:moveTo>
                    <a:cubicBezTo>
                      <a:pt x="27" y="17"/>
                      <a:pt x="25" y="21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1"/>
                      <a:pt x="27" y="17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moveTo>
                      <a:pt x="30" y="12"/>
                    </a:moveTo>
                    <a:cubicBezTo>
                      <a:pt x="30" y="12"/>
                      <a:pt x="29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3"/>
                      <a:pt x="30" y="12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moveTo>
                      <a:pt x="31" y="10"/>
                    </a:moveTo>
                    <a:cubicBezTo>
                      <a:pt x="31" y="10"/>
                      <a:pt x="31" y="10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1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moveTo>
                      <a:pt x="32" y="8"/>
                    </a:moveTo>
                    <a:cubicBezTo>
                      <a:pt x="32" y="9"/>
                      <a:pt x="32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2" y="9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moveTo>
                      <a:pt x="35" y="4"/>
                    </a:moveTo>
                    <a:cubicBezTo>
                      <a:pt x="34" y="5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4" y="6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moveTo>
                      <a:pt x="36" y="2"/>
                    </a:moveTo>
                    <a:cubicBezTo>
                      <a:pt x="36" y="3"/>
                      <a:pt x="35" y="3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3"/>
                      <a:pt x="36" y="3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moveTo>
                      <a:pt x="37" y="0"/>
                    </a:moveTo>
                    <a:cubicBezTo>
                      <a:pt x="37" y="1"/>
                      <a:pt x="37" y="1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7" y="1"/>
                      <a:pt x="37" y="1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7" name="Freeform 9663"/>
              <p:cNvSpPr>
                <a:spLocks noEditPoints="1"/>
              </p:cNvSpPr>
              <p:nvPr/>
            </p:nvSpPr>
            <p:spPr bwMode="auto">
              <a:xfrm>
                <a:off x="-498" y="3372"/>
                <a:ext cx="12" cy="19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8 h 8"/>
                  <a:gd name="T4" fmla="*/ 0 w 5"/>
                  <a:gd name="T5" fmla="*/ 8 h 8"/>
                  <a:gd name="T6" fmla="*/ 1 w 5"/>
                  <a:gd name="T7" fmla="*/ 7 h 8"/>
                  <a:gd name="T8" fmla="*/ 1 w 5"/>
                  <a:gd name="T9" fmla="*/ 7 h 8"/>
                  <a:gd name="T10" fmla="*/ 4 w 5"/>
                  <a:gd name="T11" fmla="*/ 0 h 8"/>
                  <a:gd name="T12" fmla="*/ 4 w 5"/>
                  <a:gd name="T13" fmla="*/ 1 h 8"/>
                  <a:gd name="T14" fmla="*/ 4 w 5"/>
                  <a:gd name="T15" fmla="*/ 1 h 8"/>
                  <a:gd name="T16" fmla="*/ 5 w 5"/>
                  <a:gd name="T17" fmla="*/ 0 h 8"/>
                  <a:gd name="T18" fmla="*/ 4 w 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8" name="Freeform 9664"/>
              <p:cNvSpPr>
                <a:spLocks noEditPoints="1"/>
              </p:cNvSpPr>
              <p:nvPr/>
            </p:nvSpPr>
            <p:spPr bwMode="auto">
              <a:xfrm>
                <a:off x="-479" y="3344"/>
                <a:ext cx="9" cy="14"/>
              </a:xfrm>
              <a:custGeom>
                <a:avLst/>
                <a:gdLst>
                  <a:gd name="T0" fmla="*/ 0 w 4"/>
                  <a:gd name="T1" fmla="*/ 6 h 6"/>
                  <a:gd name="T2" fmla="*/ 0 w 4"/>
                  <a:gd name="T3" fmla="*/ 6 h 6"/>
                  <a:gd name="T4" fmla="*/ 0 w 4"/>
                  <a:gd name="T5" fmla="*/ 6 h 6"/>
                  <a:gd name="T6" fmla="*/ 0 w 4"/>
                  <a:gd name="T7" fmla="*/ 6 h 6"/>
                  <a:gd name="T8" fmla="*/ 0 w 4"/>
                  <a:gd name="T9" fmla="*/ 6 h 6"/>
                  <a:gd name="T10" fmla="*/ 1 w 4"/>
                  <a:gd name="T11" fmla="*/ 5 h 6"/>
                  <a:gd name="T12" fmla="*/ 0 w 4"/>
                  <a:gd name="T13" fmla="*/ 5 h 6"/>
                  <a:gd name="T14" fmla="*/ 1 w 4"/>
                  <a:gd name="T15" fmla="*/ 5 h 6"/>
                  <a:gd name="T16" fmla="*/ 1 w 4"/>
                  <a:gd name="T17" fmla="*/ 5 h 6"/>
                  <a:gd name="T18" fmla="*/ 1 w 4"/>
                  <a:gd name="T19" fmla="*/ 5 h 6"/>
                  <a:gd name="T20" fmla="*/ 3 w 4"/>
                  <a:gd name="T21" fmla="*/ 1 h 6"/>
                  <a:gd name="T22" fmla="*/ 3 w 4"/>
                  <a:gd name="T23" fmla="*/ 1 h 6"/>
                  <a:gd name="T24" fmla="*/ 3 w 4"/>
                  <a:gd name="T25" fmla="*/ 2 h 6"/>
                  <a:gd name="T26" fmla="*/ 3 w 4"/>
                  <a:gd name="T27" fmla="*/ 1 h 6"/>
                  <a:gd name="T28" fmla="*/ 3 w 4"/>
                  <a:gd name="T29" fmla="*/ 1 h 6"/>
                  <a:gd name="T30" fmla="*/ 3 w 4"/>
                  <a:gd name="T31" fmla="*/ 0 h 6"/>
                  <a:gd name="T32" fmla="*/ 3 w 4"/>
                  <a:gd name="T33" fmla="*/ 1 h 6"/>
                  <a:gd name="T34" fmla="*/ 3 w 4"/>
                  <a:gd name="T35" fmla="*/ 1 h 6"/>
                  <a:gd name="T36" fmla="*/ 4 w 4"/>
                  <a:gd name="T37" fmla="*/ 0 h 6"/>
                  <a:gd name="T38" fmla="*/ 3 w 4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9" name="Oval 9665"/>
              <p:cNvSpPr>
                <a:spLocks noChangeArrowheads="1"/>
              </p:cNvSpPr>
              <p:nvPr/>
            </p:nvSpPr>
            <p:spPr bwMode="auto">
              <a:xfrm>
                <a:off x="-458" y="332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0" name="Oval 9666"/>
              <p:cNvSpPr>
                <a:spLocks noChangeArrowheads="1"/>
              </p:cNvSpPr>
              <p:nvPr/>
            </p:nvSpPr>
            <p:spPr bwMode="auto">
              <a:xfrm>
                <a:off x="-460" y="332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1" name="Freeform 9667"/>
              <p:cNvSpPr/>
              <p:nvPr/>
            </p:nvSpPr>
            <p:spPr bwMode="auto">
              <a:xfrm>
                <a:off x="-456" y="331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2" name="Rectangle 9668"/>
              <p:cNvSpPr>
                <a:spLocks noChangeArrowheads="1"/>
              </p:cNvSpPr>
              <p:nvPr/>
            </p:nvSpPr>
            <p:spPr bwMode="auto">
              <a:xfrm>
                <a:off x="-453" y="3316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3" name="Rectangle 9669"/>
              <p:cNvSpPr>
                <a:spLocks noChangeArrowheads="1"/>
              </p:cNvSpPr>
              <p:nvPr/>
            </p:nvSpPr>
            <p:spPr bwMode="auto">
              <a:xfrm>
                <a:off x="-453" y="3316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4" name="Freeform 9670"/>
              <p:cNvSpPr>
                <a:spLocks noEditPoints="1"/>
              </p:cNvSpPr>
              <p:nvPr/>
            </p:nvSpPr>
            <p:spPr bwMode="auto">
              <a:xfrm>
                <a:off x="-439" y="3268"/>
                <a:ext cx="14" cy="24"/>
              </a:xfrm>
              <a:custGeom>
                <a:avLst/>
                <a:gdLst>
                  <a:gd name="T0" fmla="*/ 0 w 6"/>
                  <a:gd name="T1" fmla="*/ 10 h 10"/>
                  <a:gd name="T2" fmla="*/ 0 w 6"/>
                  <a:gd name="T3" fmla="*/ 10 h 10"/>
                  <a:gd name="T4" fmla="*/ 0 w 6"/>
                  <a:gd name="T5" fmla="*/ 10 h 10"/>
                  <a:gd name="T6" fmla="*/ 0 w 6"/>
                  <a:gd name="T7" fmla="*/ 10 h 10"/>
                  <a:gd name="T8" fmla="*/ 0 w 6"/>
                  <a:gd name="T9" fmla="*/ 10 h 10"/>
                  <a:gd name="T10" fmla="*/ 4 w 6"/>
                  <a:gd name="T11" fmla="*/ 4 h 10"/>
                  <a:gd name="T12" fmla="*/ 3 w 6"/>
                  <a:gd name="T13" fmla="*/ 4 h 10"/>
                  <a:gd name="T14" fmla="*/ 3 w 6"/>
                  <a:gd name="T15" fmla="*/ 4 h 10"/>
                  <a:gd name="T16" fmla="*/ 4 w 6"/>
                  <a:gd name="T17" fmla="*/ 4 h 10"/>
                  <a:gd name="T18" fmla="*/ 4 w 6"/>
                  <a:gd name="T19" fmla="*/ 4 h 10"/>
                  <a:gd name="T20" fmla="*/ 6 w 6"/>
                  <a:gd name="T21" fmla="*/ 0 h 10"/>
                  <a:gd name="T22" fmla="*/ 6 w 6"/>
                  <a:gd name="T23" fmla="*/ 0 h 10"/>
                  <a:gd name="T24" fmla="*/ 6 w 6"/>
                  <a:gd name="T25" fmla="*/ 0 h 10"/>
                  <a:gd name="T26" fmla="*/ 6 w 6"/>
                  <a:gd name="T27" fmla="*/ 0 h 10"/>
                  <a:gd name="T28" fmla="*/ 6 w 6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4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5" name="Freeform 9671"/>
              <p:cNvSpPr>
                <a:spLocks noEditPoints="1"/>
              </p:cNvSpPr>
              <p:nvPr/>
            </p:nvSpPr>
            <p:spPr bwMode="auto">
              <a:xfrm>
                <a:off x="-434" y="3259"/>
                <a:ext cx="14" cy="24"/>
              </a:xfrm>
              <a:custGeom>
                <a:avLst/>
                <a:gdLst>
                  <a:gd name="T0" fmla="*/ 0 w 6"/>
                  <a:gd name="T1" fmla="*/ 10 h 10"/>
                  <a:gd name="T2" fmla="*/ 0 w 6"/>
                  <a:gd name="T3" fmla="*/ 10 h 10"/>
                  <a:gd name="T4" fmla="*/ 0 w 6"/>
                  <a:gd name="T5" fmla="*/ 10 h 10"/>
                  <a:gd name="T6" fmla="*/ 0 w 6"/>
                  <a:gd name="T7" fmla="*/ 10 h 10"/>
                  <a:gd name="T8" fmla="*/ 0 w 6"/>
                  <a:gd name="T9" fmla="*/ 10 h 10"/>
                  <a:gd name="T10" fmla="*/ 5 w 6"/>
                  <a:gd name="T11" fmla="*/ 2 h 10"/>
                  <a:gd name="T12" fmla="*/ 5 w 6"/>
                  <a:gd name="T13" fmla="*/ 2 h 10"/>
                  <a:gd name="T14" fmla="*/ 5 w 6"/>
                  <a:gd name="T15" fmla="*/ 2 h 10"/>
                  <a:gd name="T16" fmla="*/ 5 w 6"/>
                  <a:gd name="T17" fmla="*/ 2 h 10"/>
                  <a:gd name="T18" fmla="*/ 5 w 6"/>
                  <a:gd name="T19" fmla="*/ 2 h 10"/>
                  <a:gd name="T20" fmla="*/ 6 w 6"/>
                  <a:gd name="T21" fmla="*/ 0 h 10"/>
                  <a:gd name="T22" fmla="*/ 6 w 6"/>
                  <a:gd name="T23" fmla="*/ 0 h 10"/>
                  <a:gd name="T24" fmla="*/ 6 w 6"/>
                  <a:gd name="T25" fmla="*/ 0 h 10"/>
                  <a:gd name="T26" fmla="*/ 6 w 6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6" name="Freeform 9672"/>
              <p:cNvSpPr/>
              <p:nvPr/>
            </p:nvSpPr>
            <p:spPr bwMode="auto">
              <a:xfrm>
                <a:off x="-437" y="3285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7" name="Freeform 9673"/>
              <p:cNvSpPr>
                <a:spLocks noEditPoints="1"/>
              </p:cNvSpPr>
              <p:nvPr/>
            </p:nvSpPr>
            <p:spPr bwMode="auto">
              <a:xfrm>
                <a:off x="-505" y="3332"/>
                <a:ext cx="42" cy="71"/>
              </a:xfrm>
              <a:custGeom>
                <a:avLst/>
                <a:gdLst>
                  <a:gd name="T0" fmla="*/ 1 w 18"/>
                  <a:gd name="T1" fmla="*/ 28 h 30"/>
                  <a:gd name="T2" fmla="*/ 0 w 18"/>
                  <a:gd name="T3" fmla="*/ 30 h 30"/>
                  <a:gd name="T4" fmla="*/ 0 w 18"/>
                  <a:gd name="T5" fmla="*/ 30 h 30"/>
                  <a:gd name="T6" fmla="*/ 1 w 18"/>
                  <a:gd name="T7" fmla="*/ 29 h 30"/>
                  <a:gd name="T8" fmla="*/ 1 w 18"/>
                  <a:gd name="T9" fmla="*/ 28 h 30"/>
                  <a:gd name="T10" fmla="*/ 2 w 18"/>
                  <a:gd name="T11" fmla="*/ 26 h 30"/>
                  <a:gd name="T12" fmla="*/ 1 w 18"/>
                  <a:gd name="T13" fmla="*/ 28 h 30"/>
                  <a:gd name="T14" fmla="*/ 1 w 18"/>
                  <a:gd name="T15" fmla="*/ 28 h 30"/>
                  <a:gd name="T16" fmla="*/ 2 w 18"/>
                  <a:gd name="T17" fmla="*/ 26 h 30"/>
                  <a:gd name="T18" fmla="*/ 2 w 18"/>
                  <a:gd name="T19" fmla="*/ 26 h 30"/>
                  <a:gd name="T20" fmla="*/ 10 w 18"/>
                  <a:gd name="T21" fmla="*/ 12 h 30"/>
                  <a:gd name="T22" fmla="*/ 9 w 18"/>
                  <a:gd name="T23" fmla="*/ 15 h 30"/>
                  <a:gd name="T24" fmla="*/ 9 w 18"/>
                  <a:gd name="T25" fmla="*/ 15 h 30"/>
                  <a:gd name="T26" fmla="*/ 10 w 18"/>
                  <a:gd name="T27" fmla="*/ 12 h 30"/>
                  <a:gd name="T28" fmla="*/ 10 w 18"/>
                  <a:gd name="T29" fmla="*/ 12 h 30"/>
                  <a:gd name="T30" fmla="*/ 17 w 18"/>
                  <a:gd name="T31" fmla="*/ 1 h 30"/>
                  <a:gd name="T32" fmla="*/ 16 w 18"/>
                  <a:gd name="T33" fmla="*/ 3 h 30"/>
                  <a:gd name="T34" fmla="*/ 16 w 18"/>
                  <a:gd name="T35" fmla="*/ 3 h 30"/>
                  <a:gd name="T36" fmla="*/ 17 w 18"/>
                  <a:gd name="T37" fmla="*/ 1 h 30"/>
                  <a:gd name="T38" fmla="*/ 17 w 18"/>
                  <a:gd name="T39" fmla="*/ 1 h 30"/>
                  <a:gd name="T40" fmla="*/ 18 w 18"/>
                  <a:gd name="T41" fmla="*/ 0 h 30"/>
                  <a:gd name="T42" fmla="*/ 17 w 18"/>
                  <a:gd name="T43" fmla="*/ 0 h 30"/>
                  <a:gd name="T44" fmla="*/ 18 w 18"/>
                  <a:gd name="T45" fmla="*/ 0 h 30"/>
                  <a:gd name="T46" fmla="*/ 18 w 18"/>
                  <a:gd name="T47" fmla="*/ 0 h 30"/>
                  <a:gd name="T48" fmla="*/ 18 w 18"/>
                  <a:gd name="T4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30">
                    <a:moveTo>
                      <a:pt x="1" y="28"/>
                    </a:moveTo>
                    <a:cubicBezTo>
                      <a:pt x="0" y="29"/>
                      <a:pt x="0" y="29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29"/>
                      <a:pt x="1" y="29"/>
                    </a:cubicBezTo>
                    <a:cubicBezTo>
                      <a:pt x="1" y="28"/>
                      <a:pt x="1" y="28"/>
                      <a:pt x="1" y="28"/>
                    </a:cubicBezTo>
                    <a:moveTo>
                      <a:pt x="2" y="26"/>
                    </a:moveTo>
                    <a:cubicBezTo>
                      <a:pt x="2" y="27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2" y="27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moveTo>
                      <a:pt x="10" y="12"/>
                    </a:moveTo>
                    <a:cubicBezTo>
                      <a:pt x="10" y="13"/>
                      <a:pt x="9" y="14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moveTo>
                      <a:pt x="17" y="1"/>
                    </a:moveTo>
                    <a:cubicBezTo>
                      <a:pt x="16" y="2"/>
                      <a:pt x="16" y="2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7" y="2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8" name="Freeform 9674"/>
              <p:cNvSpPr>
                <a:spLocks noEditPoints="1"/>
              </p:cNvSpPr>
              <p:nvPr/>
            </p:nvSpPr>
            <p:spPr bwMode="auto">
              <a:xfrm>
                <a:off x="-741" y="3575"/>
                <a:ext cx="118" cy="192"/>
              </a:xfrm>
              <a:custGeom>
                <a:avLst/>
                <a:gdLst>
                  <a:gd name="T0" fmla="*/ 1 w 50"/>
                  <a:gd name="T1" fmla="*/ 79 h 81"/>
                  <a:gd name="T2" fmla="*/ 1 w 50"/>
                  <a:gd name="T3" fmla="*/ 80 h 81"/>
                  <a:gd name="T4" fmla="*/ 2 w 50"/>
                  <a:gd name="T5" fmla="*/ 77 h 81"/>
                  <a:gd name="T6" fmla="*/ 3 w 50"/>
                  <a:gd name="T7" fmla="*/ 76 h 81"/>
                  <a:gd name="T8" fmla="*/ 4 w 50"/>
                  <a:gd name="T9" fmla="*/ 75 h 81"/>
                  <a:gd name="T10" fmla="*/ 4 w 50"/>
                  <a:gd name="T11" fmla="*/ 75 h 81"/>
                  <a:gd name="T12" fmla="*/ 6 w 50"/>
                  <a:gd name="T13" fmla="*/ 71 h 81"/>
                  <a:gd name="T14" fmla="*/ 6 w 50"/>
                  <a:gd name="T15" fmla="*/ 71 h 81"/>
                  <a:gd name="T16" fmla="*/ 7 w 50"/>
                  <a:gd name="T17" fmla="*/ 69 h 81"/>
                  <a:gd name="T18" fmla="*/ 6 w 50"/>
                  <a:gd name="T19" fmla="*/ 71 h 81"/>
                  <a:gd name="T20" fmla="*/ 7 w 50"/>
                  <a:gd name="T21" fmla="*/ 69 h 81"/>
                  <a:gd name="T22" fmla="*/ 9 w 50"/>
                  <a:gd name="T23" fmla="*/ 65 h 81"/>
                  <a:gd name="T24" fmla="*/ 9 w 50"/>
                  <a:gd name="T25" fmla="*/ 66 h 81"/>
                  <a:gd name="T26" fmla="*/ 10 w 50"/>
                  <a:gd name="T27" fmla="*/ 65 h 81"/>
                  <a:gd name="T28" fmla="*/ 11 w 50"/>
                  <a:gd name="T29" fmla="*/ 62 h 81"/>
                  <a:gd name="T30" fmla="*/ 11 w 50"/>
                  <a:gd name="T31" fmla="*/ 63 h 81"/>
                  <a:gd name="T32" fmla="*/ 11 w 50"/>
                  <a:gd name="T33" fmla="*/ 63 h 81"/>
                  <a:gd name="T34" fmla="*/ 13 w 50"/>
                  <a:gd name="T35" fmla="*/ 60 h 81"/>
                  <a:gd name="T36" fmla="*/ 13 w 50"/>
                  <a:gd name="T37" fmla="*/ 61 h 81"/>
                  <a:gd name="T38" fmla="*/ 13 w 50"/>
                  <a:gd name="T39" fmla="*/ 60 h 81"/>
                  <a:gd name="T40" fmla="*/ 13 w 50"/>
                  <a:gd name="T41" fmla="*/ 59 h 81"/>
                  <a:gd name="T42" fmla="*/ 17 w 50"/>
                  <a:gd name="T43" fmla="*/ 53 h 81"/>
                  <a:gd name="T44" fmla="*/ 22 w 50"/>
                  <a:gd name="T45" fmla="*/ 45 h 81"/>
                  <a:gd name="T46" fmla="*/ 19 w 50"/>
                  <a:gd name="T47" fmla="*/ 51 h 81"/>
                  <a:gd name="T48" fmla="*/ 23 w 50"/>
                  <a:gd name="T49" fmla="*/ 45 h 81"/>
                  <a:gd name="T50" fmla="*/ 30 w 50"/>
                  <a:gd name="T51" fmla="*/ 32 h 81"/>
                  <a:gd name="T52" fmla="*/ 24 w 50"/>
                  <a:gd name="T53" fmla="*/ 42 h 81"/>
                  <a:gd name="T54" fmla="*/ 30 w 50"/>
                  <a:gd name="T55" fmla="*/ 33 h 81"/>
                  <a:gd name="T56" fmla="*/ 36 w 50"/>
                  <a:gd name="T57" fmla="*/ 21 h 81"/>
                  <a:gd name="T58" fmla="*/ 32 w 50"/>
                  <a:gd name="T59" fmla="*/ 30 h 81"/>
                  <a:gd name="T60" fmla="*/ 36 w 50"/>
                  <a:gd name="T61" fmla="*/ 21 h 81"/>
                  <a:gd name="T62" fmla="*/ 38 w 50"/>
                  <a:gd name="T63" fmla="*/ 19 h 81"/>
                  <a:gd name="T64" fmla="*/ 38 w 50"/>
                  <a:gd name="T65" fmla="*/ 19 h 81"/>
                  <a:gd name="T66" fmla="*/ 38 w 50"/>
                  <a:gd name="T67" fmla="*/ 18 h 81"/>
                  <a:gd name="T68" fmla="*/ 38 w 50"/>
                  <a:gd name="T69" fmla="*/ 19 h 81"/>
                  <a:gd name="T70" fmla="*/ 38 w 50"/>
                  <a:gd name="T71" fmla="*/ 18 h 81"/>
                  <a:gd name="T72" fmla="*/ 39 w 50"/>
                  <a:gd name="T73" fmla="*/ 18 h 81"/>
                  <a:gd name="T74" fmla="*/ 40 w 50"/>
                  <a:gd name="T75" fmla="*/ 16 h 81"/>
                  <a:gd name="T76" fmla="*/ 42 w 50"/>
                  <a:gd name="T77" fmla="*/ 13 h 81"/>
                  <a:gd name="T78" fmla="*/ 40 w 50"/>
                  <a:gd name="T79" fmla="*/ 16 h 81"/>
                  <a:gd name="T80" fmla="*/ 42 w 50"/>
                  <a:gd name="T81" fmla="*/ 13 h 81"/>
                  <a:gd name="T82" fmla="*/ 42 w 50"/>
                  <a:gd name="T83" fmla="*/ 13 h 81"/>
                  <a:gd name="T84" fmla="*/ 42 w 50"/>
                  <a:gd name="T85" fmla="*/ 13 h 81"/>
                  <a:gd name="T86" fmla="*/ 44 w 50"/>
                  <a:gd name="T87" fmla="*/ 9 h 81"/>
                  <a:gd name="T88" fmla="*/ 44 w 50"/>
                  <a:gd name="T89" fmla="*/ 10 h 81"/>
                  <a:gd name="T90" fmla="*/ 44 w 50"/>
                  <a:gd name="T91" fmla="*/ 9 h 81"/>
                  <a:gd name="T92" fmla="*/ 44 w 50"/>
                  <a:gd name="T93" fmla="*/ 9 h 81"/>
                  <a:gd name="T94" fmla="*/ 45 w 50"/>
                  <a:gd name="T95" fmla="*/ 8 h 81"/>
                  <a:gd name="T96" fmla="*/ 46 w 50"/>
                  <a:gd name="T97" fmla="*/ 6 h 81"/>
                  <a:gd name="T98" fmla="*/ 46 w 50"/>
                  <a:gd name="T99" fmla="*/ 7 h 81"/>
                  <a:gd name="T100" fmla="*/ 46 w 50"/>
                  <a:gd name="T101" fmla="*/ 6 h 81"/>
                  <a:gd name="T102" fmla="*/ 46 w 50"/>
                  <a:gd name="T103" fmla="*/ 6 h 81"/>
                  <a:gd name="T104" fmla="*/ 46 w 50"/>
                  <a:gd name="T105" fmla="*/ 6 h 81"/>
                  <a:gd name="T106" fmla="*/ 47 w 50"/>
                  <a:gd name="T107" fmla="*/ 4 h 81"/>
                  <a:gd name="T108" fmla="*/ 47 w 50"/>
                  <a:gd name="T109" fmla="*/ 5 h 81"/>
                  <a:gd name="T110" fmla="*/ 47 w 50"/>
                  <a:gd name="T111" fmla="*/ 4 h 81"/>
                  <a:gd name="T112" fmla="*/ 48 w 50"/>
                  <a:gd name="T113" fmla="*/ 3 h 81"/>
                  <a:gd name="T114" fmla="*/ 50 w 50"/>
                  <a:gd name="T11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81">
                    <a:moveTo>
                      <a:pt x="2" y="77"/>
                    </a:move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0" y="80"/>
                      <a:pt x="0" y="81"/>
                    </a:cubicBezTo>
                    <a:cubicBezTo>
                      <a:pt x="0" y="81"/>
                      <a:pt x="0" y="80"/>
                      <a:pt x="1" y="80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7"/>
                      <a:pt x="2" y="77"/>
                    </a:cubicBezTo>
                    <a:moveTo>
                      <a:pt x="4" y="75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4" y="75"/>
                      <a:pt x="4" y="75"/>
                      <a:pt x="4" y="75"/>
                    </a:cubicBezTo>
                    <a:moveTo>
                      <a:pt x="6" y="71"/>
                    </a:move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6" y="71"/>
                      <a:pt x="6" y="72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moveTo>
                      <a:pt x="7" y="69"/>
                    </a:move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9" y="65"/>
                    </a:move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10" y="65"/>
                      <a:pt x="9" y="65"/>
                    </a:cubicBezTo>
                    <a:moveTo>
                      <a:pt x="11" y="62"/>
                    </a:move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3"/>
                      <a:pt x="11" y="63"/>
                      <a:pt x="11" y="62"/>
                    </a:cubicBezTo>
                    <a:moveTo>
                      <a:pt x="13" y="60"/>
                    </a:moveTo>
                    <a:cubicBezTo>
                      <a:pt x="12" y="60"/>
                      <a:pt x="12" y="60"/>
                      <a:pt x="12" y="60"/>
                    </a:cubicBezTo>
                    <a:cubicBezTo>
                      <a:pt x="13" y="60"/>
                      <a:pt x="13" y="60"/>
                      <a:pt x="13" y="61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moveTo>
                      <a:pt x="17" y="53"/>
                    </a:move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59"/>
                      <a:pt x="13" y="59"/>
                      <a:pt x="14" y="5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moveTo>
                      <a:pt x="22" y="45"/>
                    </a:move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19" y="51"/>
                      <a:pt x="19" y="51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5"/>
                      <a:pt x="22" y="45"/>
                      <a:pt x="22" y="45"/>
                    </a:cubicBezTo>
                    <a:moveTo>
                      <a:pt x="30" y="32"/>
                    </a:move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2"/>
                      <a:pt x="24" y="42"/>
                      <a:pt x="25" y="42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30" y="32"/>
                      <a:pt x="30" y="32"/>
                    </a:cubicBezTo>
                    <a:moveTo>
                      <a:pt x="36" y="21"/>
                    </a:move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6" y="21"/>
                    </a:cubicBezTo>
                    <a:moveTo>
                      <a:pt x="38" y="19"/>
                    </a:move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moveTo>
                      <a:pt x="38" y="18"/>
                    </a:move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8"/>
                      <a:pt x="38" y="18"/>
                    </a:cubicBezTo>
                    <a:moveTo>
                      <a:pt x="40" y="16"/>
                    </a:move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moveTo>
                      <a:pt x="42" y="13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moveTo>
                      <a:pt x="42" y="12"/>
                    </a:move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3"/>
                      <a:pt x="42" y="12"/>
                      <a:pt x="42" y="12"/>
                    </a:cubicBezTo>
                    <a:moveTo>
                      <a:pt x="44" y="9"/>
                    </a:moveTo>
                    <a:cubicBezTo>
                      <a:pt x="44" y="9"/>
                      <a:pt x="44" y="9"/>
                      <a:pt x="44" y="9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moveTo>
                      <a:pt x="45" y="7"/>
                    </a:moveTo>
                    <a:cubicBezTo>
                      <a:pt x="44" y="9"/>
                      <a:pt x="44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7"/>
                      <a:pt x="45" y="7"/>
                      <a:pt x="45" y="7"/>
                    </a:cubicBezTo>
                    <a:moveTo>
                      <a:pt x="46" y="6"/>
                    </a:move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moveTo>
                      <a:pt x="46" y="6"/>
                    </a:move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moveTo>
                      <a:pt x="47" y="4"/>
                    </a:moveTo>
                    <a:cubicBezTo>
                      <a:pt x="47" y="5"/>
                      <a:pt x="47" y="5"/>
                      <a:pt x="47" y="5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moveTo>
                      <a:pt x="50" y="0"/>
                    </a:move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9" name="Oval 9675"/>
              <p:cNvSpPr>
                <a:spLocks noChangeArrowheads="1"/>
              </p:cNvSpPr>
              <p:nvPr/>
            </p:nvSpPr>
            <p:spPr bwMode="auto">
              <a:xfrm>
                <a:off x="-652" y="362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0" name="Oval 9676"/>
              <p:cNvSpPr>
                <a:spLocks noChangeArrowheads="1"/>
              </p:cNvSpPr>
              <p:nvPr/>
            </p:nvSpPr>
            <p:spPr bwMode="auto">
              <a:xfrm>
                <a:off x="-647" y="361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1" name="Rectangle 9677"/>
              <p:cNvSpPr>
                <a:spLocks noChangeArrowheads="1"/>
              </p:cNvSpPr>
              <p:nvPr/>
            </p:nvSpPr>
            <p:spPr bwMode="auto">
              <a:xfrm>
                <a:off x="-633" y="3590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2" name="Freeform 9678"/>
              <p:cNvSpPr/>
              <p:nvPr/>
            </p:nvSpPr>
            <p:spPr bwMode="auto">
              <a:xfrm>
                <a:off x="-633" y="35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3" name="Freeform 9679"/>
              <p:cNvSpPr>
                <a:spLocks noEditPoints="1"/>
              </p:cNvSpPr>
              <p:nvPr/>
            </p:nvSpPr>
            <p:spPr bwMode="auto">
              <a:xfrm>
                <a:off x="-737" y="3568"/>
                <a:ext cx="116" cy="189"/>
              </a:xfrm>
              <a:custGeom>
                <a:avLst/>
                <a:gdLst>
                  <a:gd name="T0" fmla="*/ 0 w 49"/>
                  <a:gd name="T1" fmla="*/ 80 h 80"/>
                  <a:gd name="T2" fmla="*/ 1 w 49"/>
                  <a:gd name="T3" fmla="*/ 79 h 80"/>
                  <a:gd name="T4" fmla="*/ 4 w 49"/>
                  <a:gd name="T5" fmla="*/ 74 h 80"/>
                  <a:gd name="T6" fmla="*/ 2 w 49"/>
                  <a:gd name="T7" fmla="*/ 78 h 80"/>
                  <a:gd name="T8" fmla="*/ 4 w 49"/>
                  <a:gd name="T9" fmla="*/ 75 h 80"/>
                  <a:gd name="T10" fmla="*/ 4 w 49"/>
                  <a:gd name="T11" fmla="*/ 74 h 80"/>
                  <a:gd name="T12" fmla="*/ 4 w 49"/>
                  <a:gd name="T13" fmla="*/ 74 h 80"/>
                  <a:gd name="T14" fmla="*/ 4 w 49"/>
                  <a:gd name="T15" fmla="*/ 74 h 80"/>
                  <a:gd name="T16" fmla="*/ 5 w 49"/>
                  <a:gd name="T17" fmla="*/ 72 h 80"/>
                  <a:gd name="T18" fmla="*/ 5 w 49"/>
                  <a:gd name="T19" fmla="*/ 72 h 80"/>
                  <a:gd name="T20" fmla="*/ 7 w 49"/>
                  <a:gd name="T21" fmla="*/ 69 h 80"/>
                  <a:gd name="T22" fmla="*/ 7 w 49"/>
                  <a:gd name="T23" fmla="*/ 68 h 80"/>
                  <a:gd name="T24" fmla="*/ 9 w 49"/>
                  <a:gd name="T25" fmla="*/ 66 h 80"/>
                  <a:gd name="T26" fmla="*/ 10 w 49"/>
                  <a:gd name="T27" fmla="*/ 63 h 80"/>
                  <a:gd name="T28" fmla="*/ 9 w 49"/>
                  <a:gd name="T29" fmla="*/ 66 h 80"/>
                  <a:gd name="T30" fmla="*/ 10 w 49"/>
                  <a:gd name="T31" fmla="*/ 63 h 80"/>
                  <a:gd name="T32" fmla="*/ 11 w 49"/>
                  <a:gd name="T33" fmla="*/ 63 h 80"/>
                  <a:gd name="T34" fmla="*/ 12 w 49"/>
                  <a:gd name="T35" fmla="*/ 62 h 80"/>
                  <a:gd name="T36" fmla="*/ 17 w 49"/>
                  <a:gd name="T37" fmla="*/ 53 h 80"/>
                  <a:gd name="T38" fmla="*/ 15 w 49"/>
                  <a:gd name="T39" fmla="*/ 56 h 80"/>
                  <a:gd name="T40" fmla="*/ 17 w 49"/>
                  <a:gd name="T41" fmla="*/ 53 h 80"/>
                  <a:gd name="T42" fmla="*/ 20 w 49"/>
                  <a:gd name="T43" fmla="*/ 48 h 80"/>
                  <a:gd name="T44" fmla="*/ 23 w 49"/>
                  <a:gd name="T45" fmla="*/ 45 h 80"/>
                  <a:gd name="T46" fmla="*/ 30 w 49"/>
                  <a:gd name="T47" fmla="*/ 32 h 80"/>
                  <a:gd name="T48" fmla="*/ 28 w 49"/>
                  <a:gd name="T49" fmla="*/ 36 h 80"/>
                  <a:gd name="T50" fmla="*/ 30 w 49"/>
                  <a:gd name="T51" fmla="*/ 32 h 80"/>
                  <a:gd name="T52" fmla="*/ 34 w 49"/>
                  <a:gd name="T53" fmla="*/ 24 h 80"/>
                  <a:gd name="T54" fmla="*/ 36 w 49"/>
                  <a:gd name="T55" fmla="*/ 22 h 80"/>
                  <a:gd name="T56" fmla="*/ 37 w 49"/>
                  <a:gd name="T57" fmla="*/ 21 h 80"/>
                  <a:gd name="T58" fmla="*/ 37 w 49"/>
                  <a:gd name="T59" fmla="*/ 21 h 80"/>
                  <a:gd name="T60" fmla="*/ 37 w 49"/>
                  <a:gd name="T61" fmla="*/ 21 h 80"/>
                  <a:gd name="T62" fmla="*/ 40 w 49"/>
                  <a:gd name="T63" fmla="*/ 16 h 80"/>
                  <a:gd name="T64" fmla="*/ 40 w 49"/>
                  <a:gd name="T65" fmla="*/ 16 h 80"/>
                  <a:gd name="T66" fmla="*/ 42 w 49"/>
                  <a:gd name="T67" fmla="*/ 12 h 80"/>
                  <a:gd name="T68" fmla="*/ 40 w 49"/>
                  <a:gd name="T69" fmla="*/ 16 h 80"/>
                  <a:gd name="T70" fmla="*/ 42 w 49"/>
                  <a:gd name="T71" fmla="*/ 12 h 80"/>
                  <a:gd name="T72" fmla="*/ 42 w 49"/>
                  <a:gd name="T73" fmla="*/ 12 h 80"/>
                  <a:gd name="T74" fmla="*/ 42 w 49"/>
                  <a:gd name="T75" fmla="*/ 12 h 80"/>
                  <a:gd name="T76" fmla="*/ 44 w 49"/>
                  <a:gd name="T77" fmla="*/ 9 h 80"/>
                  <a:gd name="T78" fmla="*/ 43 w 49"/>
                  <a:gd name="T79" fmla="*/ 11 h 80"/>
                  <a:gd name="T80" fmla="*/ 44 w 49"/>
                  <a:gd name="T81" fmla="*/ 9 h 80"/>
                  <a:gd name="T82" fmla="*/ 44 w 49"/>
                  <a:gd name="T83" fmla="*/ 9 h 80"/>
                  <a:gd name="T84" fmla="*/ 45 w 49"/>
                  <a:gd name="T85" fmla="*/ 8 h 80"/>
                  <a:gd name="T86" fmla="*/ 46 w 49"/>
                  <a:gd name="T87" fmla="*/ 6 h 80"/>
                  <a:gd name="T88" fmla="*/ 45 w 49"/>
                  <a:gd name="T89" fmla="*/ 7 h 80"/>
                  <a:gd name="T90" fmla="*/ 46 w 49"/>
                  <a:gd name="T91" fmla="*/ 6 h 80"/>
                  <a:gd name="T92" fmla="*/ 48 w 49"/>
                  <a:gd name="T93" fmla="*/ 3 h 80"/>
                  <a:gd name="T94" fmla="*/ 49 w 49"/>
                  <a:gd name="T9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" h="80">
                    <a:moveTo>
                      <a:pt x="1" y="79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moveTo>
                      <a:pt x="4" y="74"/>
                    </a:moveTo>
                    <a:cubicBezTo>
                      <a:pt x="2" y="76"/>
                      <a:pt x="2" y="76"/>
                      <a:pt x="2" y="76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4" y="74"/>
                      <a:pt x="4" y="74"/>
                      <a:pt x="4" y="74"/>
                    </a:cubicBezTo>
                    <a:moveTo>
                      <a:pt x="4" y="74"/>
                    </a:moveTo>
                    <a:cubicBezTo>
                      <a:pt x="4" y="74"/>
                      <a:pt x="4" y="74"/>
                      <a:pt x="4" y="74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4" y="74"/>
                      <a:pt x="4" y="74"/>
                      <a:pt x="4" y="74"/>
                    </a:cubicBezTo>
                    <a:moveTo>
                      <a:pt x="7" y="69"/>
                    </a:move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69"/>
                      <a:pt x="7" y="69"/>
                      <a:pt x="7" y="69"/>
                    </a:cubicBezTo>
                    <a:moveTo>
                      <a:pt x="9" y="66"/>
                    </a:move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moveTo>
                      <a:pt x="10" y="63"/>
                    </a:moveTo>
                    <a:cubicBezTo>
                      <a:pt x="9" y="65"/>
                      <a:pt x="9" y="65"/>
                      <a:pt x="9" y="65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3"/>
                      <a:pt x="11" y="63"/>
                      <a:pt x="10" y="63"/>
                    </a:cubicBezTo>
                    <a:moveTo>
                      <a:pt x="11" y="62"/>
                    </a:move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1" y="62"/>
                      <a:pt x="11" y="62"/>
                      <a:pt x="11" y="62"/>
                    </a:cubicBezTo>
                    <a:moveTo>
                      <a:pt x="17" y="53"/>
                    </a:move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4"/>
                      <a:pt x="17" y="53"/>
                      <a:pt x="17" y="53"/>
                    </a:cubicBezTo>
                    <a:moveTo>
                      <a:pt x="22" y="45"/>
                    </a:move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1" y="48"/>
                      <a:pt x="21" y="48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2" y="45"/>
                      <a:pt x="22" y="45"/>
                      <a:pt x="22" y="45"/>
                    </a:cubicBezTo>
                    <a:moveTo>
                      <a:pt x="30" y="32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30" y="32"/>
                      <a:pt x="30" y="32"/>
                    </a:cubicBezTo>
                    <a:moveTo>
                      <a:pt x="36" y="22"/>
                    </a:moveTo>
                    <a:cubicBezTo>
                      <a:pt x="34" y="24"/>
                      <a:pt x="34" y="24"/>
                      <a:pt x="34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moveTo>
                      <a:pt x="37" y="21"/>
                    </a:moveTo>
                    <a:cubicBezTo>
                      <a:pt x="36" y="21"/>
                      <a:pt x="36" y="21"/>
                      <a:pt x="36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moveTo>
                      <a:pt x="40" y="16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moveTo>
                      <a:pt x="42" y="12"/>
                    </a:move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0" y="16"/>
                      <a:pt x="40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2"/>
                      <a:pt x="42" y="12"/>
                    </a:cubicBezTo>
                    <a:moveTo>
                      <a:pt x="42" y="12"/>
                    </a:move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moveTo>
                      <a:pt x="44" y="9"/>
                    </a:move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1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9"/>
                      <a:pt x="44" y="9"/>
                      <a:pt x="44" y="9"/>
                    </a:cubicBezTo>
                    <a:moveTo>
                      <a:pt x="45" y="8"/>
                    </a:moveTo>
                    <a:cubicBezTo>
                      <a:pt x="44" y="9"/>
                      <a:pt x="44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5" y="8"/>
                      <a:pt x="45" y="8"/>
                      <a:pt x="45" y="8"/>
                    </a:cubicBezTo>
                    <a:moveTo>
                      <a:pt x="46" y="6"/>
                    </a:move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moveTo>
                      <a:pt x="49" y="0"/>
                    </a:move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4" name="Freeform 9680"/>
              <p:cNvSpPr>
                <a:spLocks noEditPoints="1"/>
              </p:cNvSpPr>
              <p:nvPr/>
            </p:nvSpPr>
            <p:spPr bwMode="auto">
              <a:xfrm>
                <a:off x="-746" y="3757"/>
                <a:ext cx="5" cy="10"/>
              </a:xfrm>
              <a:custGeom>
                <a:avLst/>
                <a:gdLst>
                  <a:gd name="T0" fmla="*/ 1 w 2"/>
                  <a:gd name="T1" fmla="*/ 4 h 4"/>
                  <a:gd name="T2" fmla="*/ 0 w 2"/>
                  <a:gd name="T3" fmla="*/ 4 h 4"/>
                  <a:gd name="T4" fmla="*/ 0 w 2"/>
                  <a:gd name="T5" fmla="*/ 4 h 4"/>
                  <a:gd name="T6" fmla="*/ 1 w 2"/>
                  <a:gd name="T7" fmla="*/ 4 h 4"/>
                  <a:gd name="T8" fmla="*/ 2 w 2"/>
                  <a:gd name="T9" fmla="*/ 4 h 4"/>
                  <a:gd name="T10" fmla="*/ 1 w 2"/>
                  <a:gd name="T11" fmla="*/ 4 h 4"/>
                  <a:gd name="T12" fmla="*/ 1 w 2"/>
                  <a:gd name="T13" fmla="*/ 4 h 4"/>
                  <a:gd name="T14" fmla="*/ 0 w 2"/>
                  <a:gd name="T15" fmla="*/ 2 h 4"/>
                  <a:gd name="T16" fmla="*/ 0 w 2"/>
                  <a:gd name="T17" fmla="*/ 3 h 4"/>
                  <a:gd name="T18" fmla="*/ 0 w 2"/>
                  <a:gd name="T19" fmla="*/ 4 h 4"/>
                  <a:gd name="T20" fmla="*/ 1 w 2"/>
                  <a:gd name="T21" fmla="*/ 4 h 4"/>
                  <a:gd name="T22" fmla="*/ 0 w 2"/>
                  <a:gd name="T23" fmla="*/ 2 h 4"/>
                  <a:gd name="T24" fmla="*/ 1 w 2"/>
                  <a:gd name="T25" fmla="*/ 0 h 4"/>
                  <a:gd name="T26" fmla="*/ 0 w 2"/>
                  <a:gd name="T27" fmla="*/ 2 h 4"/>
                  <a:gd name="T28" fmla="*/ 1 w 2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5" name="Freeform 9681"/>
              <p:cNvSpPr/>
              <p:nvPr/>
            </p:nvSpPr>
            <p:spPr bwMode="auto">
              <a:xfrm>
                <a:off x="-746" y="376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1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6" name="Freeform 9682"/>
              <p:cNvSpPr>
                <a:spLocks noEditPoints="1"/>
              </p:cNvSpPr>
              <p:nvPr/>
            </p:nvSpPr>
            <p:spPr bwMode="auto">
              <a:xfrm>
                <a:off x="-418" y="3094"/>
                <a:ext cx="62" cy="111"/>
              </a:xfrm>
              <a:custGeom>
                <a:avLst/>
                <a:gdLst>
                  <a:gd name="T0" fmla="*/ 1 w 26"/>
                  <a:gd name="T1" fmla="*/ 46 h 47"/>
                  <a:gd name="T2" fmla="*/ 0 w 26"/>
                  <a:gd name="T3" fmla="*/ 47 h 47"/>
                  <a:gd name="T4" fmla="*/ 1 w 26"/>
                  <a:gd name="T5" fmla="*/ 47 h 47"/>
                  <a:gd name="T6" fmla="*/ 1 w 26"/>
                  <a:gd name="T7" fmla="*/ 47 h 47"/>
                  <a:gd name="T8" fmla="*/ 1 w 26"/>
                  <a:gd name="T9" fmla="*/ 46 h 47"/>
                  <a:gd name="T10" fmla="*/ 1 w 26"/>
                  <a:gd name="T11" fmla="*/ 45 h 47"/>
                  <a:gd name="T12" fmla="*/ 1 w 26"/>
                  <a:gd name="T13" fmla="*/ 46 h 47"/>
                  <a:gd name="T14" fmla="*/ 1 w 26"/>
                  <a:gd name="T15" fmla="*/ 46 h 47"/>
                  <a:gd name="T16" fmla="*/ 2 w 26"/>
                  <a:gd name="T17" fmla="*/ 46 h 47"/>
                  <a:gd name="T18" fmla="*/ 1 w 26"/>
                  <a:gd name="T19" fmla="*/ 45 h 47"/>
                  <a:gd name="T20" fmla="*/ 4 w 26"/>
                  <a:gd name="T21" fmla="*/ 41 h 47"/>
                  <a:gd name="T22" fmla="*/ 4 w 26"/>
                  <a:gd name="T23" fmla="*/ 42 h 47"/>
                  <a:gd name="T24" fmla="*/ 2 w 26"/>
                  <a:gd name="T25" fmla="*/ 45 h 47"/>
                  <a:gd name="T26" fmla="*/ 2 w 26"/>
                  <a:gd name="T27" fmla="*/ 45 h 47"/>
                  <a:gd name="T28" fmla="*/ 4 w 26"/>
                  <a:gd name="T29" fmla="*/ 41 h 47"/>
                  <a:gd name="T30" fmla="*/ 4 w 26"/>
                  <a:gd name="T31" fmla="*/ 41 h 47"/>
                  <a:gd name="T32" fmla="*/ 5 w 26"/>
                  <a:gd name="T33" fmla="*/ 39 h 47"/>
                  <a:gd name="T34" fmla="*/ 5 w 26"/>
                  <a:gd name="T35" fmla="*/ 40 h 47"/>
                  <a:gd name="T36" fmla="*/ 5 w 26"/>
                  <a:gd name="T37" fmla="*/ 40 h 47"/>
                  <a:gd name="T38" fmla="*/ 5 w 26"/>
                  <a:gd name="T39" fmla="*/ 39 h 47"/>
                  <a:gd name="T40" fmla="*/ 5 w 26"/>
                  <a:gd name="T41" fmla="*/ 39 h 47"/>
                  <a:gd name="T42" fmla="*/ 6 w 26"/>
                  <a:gd name="T43" fmla="*/ 38 h 47"/>
                  <a:gd name="T44" fmla="*/ 6 w 26"/>
                  <a:gd name="T45" fmla="*/ 38 h 47"/>
                  <a:gd name="T46" fmla="*/ 6 w 26"/>
                  <a:gd name="T47" fmla="*/ 38 h 47"/>
                  <a:gd name="T48" fmla="*/ 6 w 26"/>
                  <a:gd name="T49" fmla="*/ 38 h 47"/>
                  <a:gd name="T50" fmla="*/ 6 w 26"/>
                  <a:gd name="T51" fmla="*/ 38 h 47"/>
                  <a:gd name="T52" fmla="*/ 6 w 26"/>
                  <a:gd name="T53" fmla="*/ 38 h 47"/>
                  <a:gd name="T54" fmla="*/ 6 w 26"/>
                  <a:gd name="T55" fmla="*/ 38 h 47"/>
                  <a:gd name="T56" fmla="*/ 6 w 26"/>
                  <a:gd name="T57" fmla="*/ 38 h 47"/>
                  <a:gd name="T58" fmla="*/ 6 w 26"/>
                  <a:gd name="T59" fmla="*/ 38 h 47"/>
                  <a:gd name="T60" fmla="*/ 6 w 26"/>
                  <a:gd name="T61" fmla="*/ 38 h 47"/>
                  <a:gd name="T62" fmla="*/ 12 w 26"/>
                  <a:gd name="T63" fmla="*/ 28 h 47"/>
                  <a:gd name="T64" fmla="*/ 7 w 26"/>
                  <a:gd name="T65" fmla="*/ 37 h 47"/>
                  <a:gd name="T66" fmla="*/ 7 w 26"/>
                  <a:gd name="T67" fmla="*/ 37 h 47"/>
                  <a:gd name="T68" fmla="*/ 12 w 26"/>
                  <a:gd name="T69" fmla="*/ 28 h 47"/>
                  <a:gd name="T70" fmla="*/ 12 w 26"/>
                  <a:gd name="T71" fmla="*/ 28 h 47"/>
                  <a:gd name="T72" fmla="*/ 16 w 26"/>
                  <a:gd name="T73" fmla="*/ 20 h 47"/>
                  <a:gd name="T74" fmla="*/ 14 w 26"/>
                  <a:gd name="T75" fmla="*/ 23 h 47"/>
                  <a:gd name="T76" fmla="*/ 14 w 26"/>
                  <a:gd name="T77" fmla="*/ 23 h 47"/>
                  <a:gd name="T78" fmla="*/ 16 w 26"/>
                  <a:gd name="T79" fmla="*/ 20 h 47"/>
                  <a:gd name="T80" fmla="*/ 16 w 26"/>
                  <a:gd name="T81" fmla="*/ 20 h 47"/>
                  <a:gd name="T82" fmla="*/ 26 w 26"/>
                  <a:gd name="T83" fmla="*/ 0 h 47"/>
                  <a:gd name="T84" fmla="*/ 25 w 26"/>
                  <a:gd name="T85" fmla="*/ 0 h 47"/>
                  <a:gd name="T86" fmla="*/ 23 w 26"/>
                  <a:gd name="T87" fmla="*/ 4 h 47"/>
                  <a:gd name="T88" fmla="*/ 19 w 26"/>
                  <a:gd name="T89" fmla="*/ 12 h 47"/>
                  <a:gd name="T90" fmla="*/ 17 w 26"/>
                  <a:gd name="T91" fmla="*/ 13 h 47"/>
                  <a:gd name="T92" fmla="*/ 18 w 26"/>
                  <a:gd name="T93" fmla="*/ 14 h 47"/>
                  <a:gd name="T94" fmla="*/ 25 w 26"/>
                  <a:gd name="T95" fmla="*/ 2 h 47"/>
                  <a:gd name="T96" fmla="*/ 24 w 26"/>
                  <a:gd name="T97" fmla="*/ 5 h 47"/>
                  <a:gd name="T98" fmla="*/ 19 w 26"/>
                  <a:gd name="T99" fmla="*/ 14 h 47"/>
                  <a:gd name="T100" fmla="*/ 19 w 26"/>
                  <a:gd name="T101" fmla="*/ 14 h 47"/>
                  <a:gd name="T102" fmla="*/ 25 w 26"/>
                  <a:gd name="T103" fmla="*/ 3 h 47"/>
                  <a:gd name="T104" fmla="*/ 25 w 26"/>
                  <a:gd name="T105" fmla="*/ 3 h 47"/>
                  <a:gd name="T106" fmla="*/ 26 w 26"/>
                  <a:gd name="T107" fmla="*/ 2 h 47"/>
                  <a:gd name="T108" fmla="*/ 26 w 26"/>
                  <a:gd name="T10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" h="47">
                    <a:moveTo>
                      <a:pt x="1" y="46"/>
                    </a:moveTo>
                    <a:cubicBezTo>
                      <a:pt x="1" y="47"/>
                      <a:pt x="1" y="47"/>
                      <a:pt x="0" y="47"/>
                    </a:cubicBezTo>
                    <a:cubicBezTo>
                      <a:pt x="0" y="47"/>
                      <a:pt x="1" y="47"/>
                      <a:pt x="1" y="47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7"/>
                      <a:pt x="1" y="47"/>
                      <a:pt x="1" y="46"/>
                    </a:cubicBezTo>
                    <a:moveTo>
                      <a:pt x="1" y="45"/>
                    </a:moveTo>
                    <a:cubicBezTo>
                      <a:pt x="1" y="46"/>
                      <a:pt x="1" y="46"/>
                      <a:pt x="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6"/>
                      <a:pt x="2" y="46"/>
                      <a:pt x="2" y="46"/>
                    </a:cubicBezTo>
                    <a:cubicBezTo>
                      <a:pt x="2" y="46"/>
                      <a:pt x="2" y="45"/>
                      <a:pt x="1" y="45"/>
                    </a:cubicBezTo>
                    <a:moveTo>
                      <a:pt x="4" y="41"/>
                    </a:moveTo>
                    <a:cubicBezTo>
                      <a:pt x="4" y="41"/>
                      <a:pt x="4" y="41"/>
                      <a:pt x="4" y="42"/>
                    </a:cubicBezTo>
                    <a:cubicBezTo>
                      <a:pt x="3" y="43"/>
                      <a:pt x="2" y="44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3" y="43"/>
                      <a:pt x="4" y="42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moveTo>
                      <a:pt x="5" y="39"/>
                    </a:moveTo>
                    <a:cubicBezTo>
                      <a:pt x="5" y="39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39"/>
                    </a:cubicBezTo>
                    <a:cubicBezTo>
                      <a:pt x="5" y="39"/>
                      <a:pt x="5" y="39"/>
                      <a:pt x="5" y="39"/>
                    </a:cubicBezTo>
                    <a:moveTo>
                      <a:pt x="6" y="38"/>
                    </a:move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moveTo>
                      <a:pt x="6" y="38"/>
                    </a:move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moveTo>
                      <a:pt x="12" y="28"/>
                    </a:moveTo>
                    <a:cubicBezTo>
                      <a:pt x="10" y="31"/>
                      <a:pt x="8" y="34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8" y="34"/>
                      <a:pt x="10" y="31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moveTo>
                      <a:pt x="16" y="20"/>
                    </a:moveTo>
                    <a:cubicBezTo>
                      <a:pt x="15" y="21"/>
                      <a:pt x="15" y="22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2"/>
                      <a:pt x="15" y="21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moveTo>
                      <a:pt x="26" y="0"/>
                    </a:moveTo>
                    <a:cubicBezTo>
                      <a:pt x="26" y="0"/>
                      <a:pt x="26" y="0"/>
                      <a:pt x="25" y="0"/>
                    </a:cubicBezTo>
                    <a:cubicBezTo>
                      <a:pt x="25" y="1"/>
                      <a:pt x="24" y="3"/>
                      <a:pt x="23" y="4"/>
                    </a:cubicBezTo>
                    <a:cubicBezTo>
                      <a:pt x="21" y="7"/>
                      <a:pt x="20" y="9"/>
                      <a:pt x="19" y="12"/>
                    </a:cubicBezTo>
                    <a:cubicBezTo>
                      <a:pt x="18" y="12"/>
                      <a:pt x="18" y="13"/>
                      <a:pt x="17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1"/>
                      <a:pt x="22" y="7"/>
                      <a:pt x="25" y="2"/>
                    </a:cubicBezTo>
                    <a:cubicBezTo>
                      <a:pt x="24" y="3"/>
                      <a:pt x="24" y="4"/>
                      <a:pt x="24" y="5"/>
                    </a:cubicBezTo>
                    <a:cubicBezTo>
                      <a:pt x="22" y="8"/>
                      <a:pt x="21" y="11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2" y="9"/>
                      <a:pt x="24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2"/>
                      <a:pt x="26" y="2"/>
                    </a:cubicBezTo>
                    <a:cubicBezTo>
                      <a:pt x="26" y="1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7" name="Freeform 9683"/>
              <p:cNvSpPr>
                <a:spLocks noEditPoints="1"/>
              </p:cNvSpPr>
              <p:nvPr/>
            </p:nvSpPr>
            <p:spPr bwMode="auto">
              <a:xfrm>
                <a:off x="-415" y="320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0 w 1"/>
                  <a:gd name="T13" fmla="*/ 0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8" name="Freeform 9684"/>
              <p:cNvSpPr>
                <a:spLocks noEditPoints="1"/>
              </p:cNvSpPr>
              <p:nvPr/>
            </p:nvSpPr>
            <p:spPr bwMode="auto">
              <a:xfrm>
                <a:off x="-425" y="3207"/>
                <a:ext cx="7" cy="14"/>
              </a:xfrm>
              <a:custGeom>
                <a:avLst/>
                <a:gdLst>
                  <a:gd name="T0" fmla="*/ 1 w 3"/>
                  <a:gd name="T1" fmla="*/ 3 h 6"/>
                  <a:gd name="T2" fmla="*/ 0 w 3"/>
                  <a:gd name="T3" fmla="*/ 6 h 6"/>
                  <a:gd name="T4" fmla="*/ 0 w 3"/>
                  <a:gd name="T5" fmla="*/ 6 h 6"/>
                  <a:gd name="T6" fmla="*/ 1 w 3"/>
                  <a:gd name="T7" fmla="*/ 3 h 6"/>
                  <a:gd name="T8" fmla="*/ 1 w 3"/>
                  <a:gd name="T9" fmla="*/ 3 h 6"/>
                  <a:gd name="T10" fmla="*/ 3 w 3"/>
                  <a:gd name="T11" fmla="*/ 0 h 6"/>
                  <a:gd name="T12" fmla="*/ 2 w 3"/>
                  <a:gd name="T13" fmla="*/ 1 h 6"/>
                  <a:gd name="T14" fmla="*/ 3 w 3"/>
                  <a:gd name="T15" fmla="*/ 1 h 6"/>
                  <a:gd name="T16" fmla="*/ 3 w 3"/>
                  <a:gd name="T17" fmla="*/ 0 h 6"/>
                  <a:gd name="T18" fmla="*/ 3 w 3"/>
                  <a:gd name="T19" fmla="*/ 0 h 6"/>
                  <a:gd name="T20" fmla="*/ 3 w 3"/>
                  <a:gd name="T21" fmla="*/ 0 h 6"/>
                  <a:gd name="T22" fmla="*/ 3 w 3"/>
                  <a:gd name="T23" fmla="*/ 0 h 6"/>
                  <a:gd name="T24" fmla="*/ 3 w 3"/>
                  <a:gd name="T25" fmla="*/ 0 h 6"/>
                  <a:gd name="T26" fmla="*/ 3 w 3"/>
                  <a:gd name="T27" fmla="*/ 0 h 6"/>
                  <a:gd name="T28" fmla="*/ 3 w 3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9" name="Freeform 9685"/>
              <p:cNvSpPr>
                <a:spLocks noEditPoints="1"/>
              </p:cNvSpPr>
              <p:nvPr/>
            </p:nvSpPr>
            <p:spPr bwMode="auto">
              <a:xfrm>
                <a:off x="-430" y="3209"/>
                <a:ext cx="12" cy="17"/>
              </a:xfrm>
              <a:custGeom>
                <a:avLst/>
                <a:gdLst>
                  <a:gd name="T0" fmla="*/ 2 w 5"/>
                  <a:gd name="T1" fmla="*/ 5 h 7"/>
                  <a:gd name="T2" fmla="*/ 0 w 5"/>
                  <a:gd name="T3" fmla="*/ 7 h 7"/>
                  <a:gd name="T4" fmla="*/ 1 w 5"/>
                  <a:gd name="T5" fmla="*/ 7 h 7"/>
                  <a:gd name="T6" fmla="*/ 2 w 5"/>
                  <a:gd name="T7" fmla="*/ 5 h 7"/>
                  <a:gd name="T8" fmla="*/ 2 w 5"/>
                  <a:gd name="T9" fmla="*/ 5 h 7"/>
                  <a:gd name="T10" fmla="*/ 4 w 5"/>
                  <a:gd name="T11" fmla="*/ 1 h 7"/>
                  <a:gd name="T12" fmla="*/ 3 w 5"/>
                  <a:gd name="T13" fmla="*/ 2 h 7"/>
                  <a:gd name="T14" fmla="*/ 3 w 5"/>
                  <a:gd name="T15" fmla="*/ 2 h 7"/>
                  <a:gd name="T16" fmla="*/ 4 w 5"/>
                  <a:gd name="T17" fmla="*/ 1 h 7"/>
                  <a:gd name="T18" fmla="*/ 4 w 5"/>
                  <a:gd name="T19" fmla="*/ 1 h 7"/>
                  <a:gd name="T20" fmla="*/ 4 w 5"/>
                  <a:gd name="T21" fmla="*/ 0 h 7"/>
                  <a:gd name="T22" fmla="*/ 4 w 5"/>
                  <a:gd name="T23" fmla="*/ 1 h 7"/>
                  <a:gd name="T24" fmla="*/ 4 w 5"/>
                  <a:gd name="T25" fmla="*/ 1 h 7"/>
                  <a:gd name="T26" fmla="*/ 5 w 5"/>
                  <a:gd name="T27" fmla="*/ 0 h 7"/>
                  <a:gd name="T28" fmla="*/ 4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2" y="5"/>
                    </a:moveTo>
                    <a:cubicBezTo>
                      <a:pt x="1" y="6"/>
                      <a:pt x="1" y="6"/>
                      <a:pt x="0" y="7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6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4" y="1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0" name="Oval 9686"/>
              <p:cNvSpPr>
                <a:spLocks noChangeArrowheads="1"/>
              </p:cNvSpPr>
              <p:nvPr/>
            </p:nvSpPr>
            <p:spPr bwMode="auto">
              <a:xfrm>
                <a:off x="-420" y="321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1" name="Freeform 9687"/>
              <p:cNvSpPr>
                <a:spLocks noEditPoints="1"/>
              </p:cNvSpPr>
              <p:nvPr/>
            </p:nvSpPr>
            <p:spPr bwMode="auto">
              <a:xfrm>
                <a:off x="-437" y="3228"/>
                <a:ext cx="7" cy="12"/>
              </a:xfrm>
              <a:custGeom>
                <a:avLst/>
                <a:gdLst>
                  <a:gd name="T0" fmla="*/ 0 w 3"/>
                  <a:gd name="T1" fmla="*/ 5 h 5"/>
                  <a:gd name="T2" fmla="*/ 0 w 3"/>
                  <a:gd name="T3" fmla="*/ 5 h 5"/>
                  <a:gd name="T4" fmla="*/ 0 w 3"/>
                  <a:gd name="T5" fmla="*/ 5 h 5"/>
                  <a:gd name="T6" fmla="*/ 0 w 3"/>
                  <a:gd name="T7" fmla="*/ 5 h 5"/>
                  <a:gd name="T8" fmla="*/ 0 w 3"/>
                  <a:gd name="T9" fmla="*/ 5 h 5"/>
                  <a:gd name="T10" fmla="*/ 3 w 3"/>
                  <a:gd name="T11" fmla="*/ 0 h 5"/>
                  <a:gd name="T12" fmla="*/ 0 w 3"/>
                  <a:gd name="T13" fmla="*/ 5 h 5"/>
                  <a:gd name="T14" fmla="*/ 0 w 3"/>
                  <a:gd name="T15" fmla="*/ 5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2" y="1"/>
                      <a:pt x="1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2" name="Oval 9688"/>
              <p:cNvSpPr>
                <a:spLocks noChangeArrowheads="1"/>
              </p:cNvSpPr>
              <p:nvPr/>
            </p:nvSpPr>
            <p:spPr bwMode="auto">
              <a:xfrm>
                <a:off x="-437" y="324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3" name="Freeform 9689"/>
              <p:cNvSpPr>
                <a:spLocks noEditPoints="1"/>
              </p:cNvSpPr>
              <p:nvPr/>
            </p:nvSpPr>
            <p:spPr bwMode="auto">
              <a:xfrm>
                <a:off x="-491" y="3240"/>
                <a:ext cx="54" cy="92"/>
              </a:xfrm>
              <a:custGeom>
                <a:avLst/>
                <a:gdLst>
                  <a:gd name="T0" fmla="*/ 0 w 23"/>
                  <a:gd name="T1" fmla="*/ 39 h 39"/>
                  <a:gd name="T2" fmla="*/ 1 w 23"/>
                  <a:gd name="T3" fmla="*/ 37 h 39"/>
                  <a:gd name="T4" fmla="*/ 2 w 23"/>
                  <a:gd name="T5" fmla="*/ 35 h 39"/>
                  <a:gd name="T6" fmla="*/ 2 w 23"/>
                  <a:gd name="T7" fmla="*/ 35 h 39"/>
                  <a:gd name="T8" fmla="*/ 3 w 23"/>
                  <a:gd name="T9" fmla="*/ 34 h 39"/>
                  <a:gd name="T10" fmla="*/ 3 w 23"/>
                  <a:gd name="T11" fmla="*/ 33 h 39"/>
                  <a:gd name="T12" fmla="*/ 4 w 23"/>
                  <a:gd name="T13" fmla="*/ 32 h 39"/>
                  <a:gd name="T14" fmla="*/ 5 w 23"/>
                  <a:gd name="T15" fmla="*/ 30 h 39"/>
                  <a:gd name="T16" fmla="*/ 4 w 23"/>
                  <a:gd name="T17" fmla="*/ 31 h 39"/>
                  <a:gd name="T18" fmla="*/ 5 w 23"/>
                  <a:gd name="T19" fmla="*/ 30 h 39"/>
                  <a:gd name="T20" fmla="*/ 5 w 23"/>
                  <a:gd name="T21" fmla="*/ 29 h 39"/>
                  <a:gd name="T22" fmla="*/ 6 w 23"/>
                  <a:gd name="T23" fmla="*/ 28 h 39"/>
                  <a:gd name="T24" fmla="*/ 7 w 23"/>
                  <a:gd name="T25" fmla="*/ 27 h 39"/>
                  <a:gd name="T26" fmla="*/ 6 w 23"/>
                  <a:gd name="T27" fmla="*/ 28 h 39"/>
                  <a:gd name="T28" fmla="*/ 7 w 23"/>
                  <a:gd name="T29" fmla="*/ 27 h 39"/>
                  <a:gd name="T30" fmla="*/ 7 w 23"/>
                  <a:gd name="T31" fmla="*/ 27 h 39"/>
                  <a:gd name="T32" fmla="*/ 13 w 23"/>
                  <a:gd name="T33" fmla="*/ 17 h 39"/>
                  <a:gd name="T34" fmla="*/ 14 w 23"/>
                  <a:gd name="T35" fmla="*/ 14 h 39"/>
                  <a:gd name="T36" fmla="*/ 13 w 23"/>
                  <a:gd name="T37" fmla="*/ 17 h 39"/>
                  <a:gd name="T38" fmla="*/ 14 w 23"/>
                  <a:gd name="T39" fmla="*/ 14 h 39"/>
                  <a:gd name="T40" fmla="*/ 15 w 23"/>
                  <a:gd name="T41" fmla="*/ 13 h 39"/>
                  <a:gd name="T42" fmla="*/ 16 w 23"/>
                  <a:gd name="T43" fmla="*/ 13 h 39"/>
                  <a:gd name="T44" fmla="*/ 16 w 23"/>
                  <a:gd name="T45" fmla="*/ 11 h 39"/>
                  <a:gd name="T46" fmla="*/ 16 w 23"/>
                  <a:gd name="T47" fmla="*/ 12 h 39"/>
                  <a:gd name="T48" fmla="*/ 16 w 23"/>
                  <a:gd name="T49" fmla="*/ 11 h 39"/>
                  <a:gd name="T50" fmla="*/ 17 w 23"/>
                  <a:gd name="T51" fmla="*/ 10 h 39"/>
                  <a:gd name="T52" fmla="*/ 18 w 23"/>
                  <a:gd name="T53" fmla="*/ 8 h 39"/>
                  <a:gd name="T54" fmla="*/ 20 w 23"/>
                  <a:gd name="T55" fmla="*/ 5 h 39"/>
                  <a:gd name="T56" fmla="*/ 19 w 23"/>
                  <a:gd name="T57" fmla="*/ 7 h 39"/>
                  <a:gd name="T58" fmla="*/ 20 w 23"/>
                  <a:gd name="T59" fmla="*/ 5 h 39"/>
                  <a:gd name="T60" fmla="*/ 20 w 23"/>
                  <a:gd name="T61" fmla="*/ 4 h 39"/>
                  <a:gd name="T62" fmla="*/ 21 w 23"/>
                  <a:gd name="T63" fmla="*/ 3 h 39"/>
                  <a:gd name="T64" fmla="*/ 21 w 23"/>
                  <a:gd name="T65" fmla="*/ 3 h 39"/>
                  <a:gd name="T66" fmla="*/ 21 w 23"/>
                  <a:gd name="T67" fmla="*/ 3 h 39"/>
                  <a:gd name="T68" fmla="*/ 21 w 23"/>
                  <a:gd name="T69" fmla="*/ 3 h 39"/>
                  <a:gd name="T70" fmla="*/ 22 w 23"/>
                  <a:gd name="T71" fmla="*/ 1 h 39"/>
                  <a:gd name="T72" fmla="*/ 23 w 23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39">
                    <a:moveTo>
                      <a:pt x="1" y="37"/>
                    </a:moveTo>
                    <a:cubicBezTo>
                      <a:pt x="0" y="37"/>
                      <a:pt x="0" y="38"/>
                      <a:pt x="0" y="39"/>
                    </a:cubicBezTo>
                    <a:cubicBezTo>
                      <a:pt x="0" y="38"/>
                      <a:pt x="0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moveTo>
                      <a:pt x="3" y="34"/>
                    </a:moveTo>
                    <a:cubicBezTo>
                      <a:pt x="2" y="34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4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moveTo>
                      <a:pt x="4" y="32"/>
                    </a:moveTo>
                    <a:cubicBezTo>
                      <a:pt x="4" y="32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moveTo>
                      <a:pt x="5" y="30"/>
                    </a:moveTo>
                    <a:cubicBezTo>
                      <a:pt x="5" y="30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5" y="31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6" y="28"/>
                    </a:moveTo>
                    <a:cubicBezTo>
                      <a:pt x="6" y="29"/>
                      <a:pt x="5" y="29"/>
                      <a:pt x="5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6" y="29"/>
                      <a:pt x="6" y="29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moveTo>
                      <a:pt x="7" y="27"/>
                    </a:moveTo>
                    <a:cubicBezTo>
                      <a:pt x="7" y="27"/>
                      <a:pt x="6" y="27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moveTo>
                      <a:pt x="13" y="17"/>
                    </a:moveTo>
                    <a:cubicBezTo>
                      <a:pt x="11" y="20"/>
                      <a:pt x="9" y="23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9" y="23"/>
                      <a:pt x="11" y="20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moveTo>
                      <a:pt x="14" y="14"/>
                    </a:moveTo>
                    <a:cubicBezTo>
                      <a:pt x="14" y="15"/>
                      <a:pt x="13" y="16"/>
                      <a:pt x="13" y="16"/>
                    </a:cubicBezTo>
                    <a:cubicBezTo>
                      <a:pt x="13" y="16"/>
                      <a:pt x="13" y="17"/>
                      <a:pt x="13" y="17"/>
                    </a:cubicBezTo>
                    <a:cubicBezTo>
                      <a:pt x="14" y="16"/>
                      <a:pt x="14" y="15"/>
                      <a:pt x="15" y="14"/>
                    </a:cubicBezTo>
                    <a:cubicBezTo>
                      <a:pt x="15" y="14"/>
                      <a:pt x="14" y="14"/>
                      <a:pt x="14" y="14"/>
                    </a:cubicBezTo>
                    <a:moveTo>
                      <a:pt x="15" y="12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6" y="13"/>
                    </a:cubicBezTo>
                    <a:cubicBezTo>
                      <a:pt x="15" y="12"/>
                      <a:pt x="15" y="12"/>
                      <a:pt x="15" y="12"/>
                    </a:cubicBezTo>
                    <a:moveTo>
                      <a:pt x="16" y="11"/>
                    </a:moveTo>
                    <a:cubicBezTo>
                      <a:pt x="16" y="11"/>
                      <a:pt x="16" y="12"/>
                      <a:pt x="15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1"/>
                      <a:pt x="17" y="11"/>
                    </a:cubicBezTo>
                    <a:cubicBezTo>
                      <a:pt x="17" y="11"/>
                      <a:pt x="16" y="11"/>
                      <a:pt x="16" y="11"/>
                    </a:cubicBezTo>
                    <a:moveTo>
                      <a:pt x="18" y="8"/>
                    </a:moveTo>
                    <a:cubicBezTo>
                      <a:pt x="18" y="8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9"/>
                      <a:pt x="18" y="9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5"/>
                    </a:moveTo>
                    <a:cubicBezTo>
                      <a:pt x="20" y="5"/>
                      <a:pt x="19" y="6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6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moveTo>
                      <a:pt x="21" y="3"/>
                    </a:moveTo>
                    <a:cubicBezTo>
                      <a:pt x="21" y="3"/>
                      <a:pt x="21" y="4"/>
                      <a:pt x="20" y="4"/>
                    </a:cubicBezTo>
                    <a:cubicBezTo>
                      <a:pt x="20" y="4"/>
                      <a:pt x="20" y="4"/>
                      <a:pt x="21" y="4"/>
                    </a:cubicBezTo>
                    <a:cubicBezTo>
                      <a:pt x="21" y="4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moveTo>
                      <a:pt x="2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moveTo>
                      <a:pt x="23" y="0"/>
                    </a:move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3" y="1"/>
                      <a:pt x="23" y="1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4" name="Freeform 9690"/>
              <p:cNvSpPr/>
              <p:nvPr/>
            </p:nvSpPr>
            <p:spPr bwMode="auto">
              <a:xfrm>
                <a:off x="-479" y="3309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5" name="Freeform 9691"/>
              <p:cNvSpPr/>
              <p:nvPr/>
            </p:nvSpPr>
            <p:spPr bwMode="auto">
              <a:xfrm>
                <a:off x="-482" y="331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6" name="Freeform 9692"/>
              <p:cNvSpPr/>
              <p:nvPr/>
            </p:nvSpPr>
            <p:spPr bwMode="auto">
              <a:xfrm>
                <a:off x="-477" y="33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7" name="Rectangle 9693"/>
              <p:cNvSpPr>
                <a:spLocks noChangeArrowheads="1"/>
              </p:cNvSpPr>
              <p:nvPr/>
            </p:nvSpPr>
            <p:spPr bwMode="auto">
              <a:xfrm>
                <a:off x="-474" y="3304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8" name="Rectangle 9694"/>
              <p:cNvSpPr>
                <a:spLocks noChangeArrowheads="1"/>
              </p:cNvSpPr>
              <p:nvPr/>
            </p:nvSpPr>
            <p:spPr bwMode="auto">
              <a:xfrm>
                <a:off x="-474" y="3304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9" name="Freeform 9695"/>
              <p:cNvSpPr>
                <a:spLocks noEditPoints="1"/>
              </p:cNvSpPr>
              <p:nvPr/>
            </p:nvSpPr>
            <p:spPr bwMode="auto">
              <a:xfrm>
                <a:off x="-460" y="3257"/>
                <a:ext cx="14" cy="23"/>
              </a:xfrm>
              <a:custGeom>
                <a:avLst/>
                <a:gdLst>
                  <a:gd name="T0" fmla="*/ 0 w 6"/>
                  <a:gd name="T1" fmla="*/ 9 h 10"/>
                  <a:gd name="T2" fmla="*/ 0 w 6"/>
                  <a:gd name="T3" fmla="*/ 10 h 10"/>
                  <a:gd name="T4" fmla="*/ 0 w 6"/>
                  <a:gd name="T5" fmla="*/ 10 h 10"/>
                  <a:gd name="T6" fmla="*/ 0 w 6"/>
                  <a:gd name="T7" fmla="*/ 10 h 10"/>
                  <a:gd name="T8" fmla="*/ 0 w 6"/>
                  <a:gd name="T9" fmla="*/ 9 h 10"/>
                  <a:gd name="T10" fmla="*/ 4 w 6"/>
                  <a:gd name="T11" fmla="*/ 3 h 10"/>
                  <a:gd name="T12" fmla="*/ 3 w 6"/>
                  <a:gd name="T13" fmla="*/ 4 h 10"/>
                  <a:gd name="T14" fmla="*/ 4 w 6"/>
                  <a:gd name="T15" fmla="*/ 4 h 10"/>
                  <a:gd name="T16" fmla="*/ 4 w 6"/>
                  <a:gd name="T17" fmla="*/ 3 h 10"/>
                  <a:gd name="T18" fmla="*/ 4 w 6"/>
                  <a:gd name="T19" fmla="*/ 3 h 10"/>
                  <a:gd name="T20" fmla="*/ 6 w 6"/>
                  <a:gd name="T21" fmla="*/ 0 h 10"/>
                  <a:gd name="T22" fmla="*/ 5 w 6"/>
                  <a:gd name="T23" fmla="*/ 1 h 10"/>
                  <a:gd name="T24" fmla="*/ 5 w 6"/>
                  <a:gd name="T25" fmla="*/ 1 h 10"/>
                  <a:gd name="T26" fmla="*/ 6 w 6"/>
                  <a:gd name="T27" fmla="*/ 0 h 10"/>
                  <a:gd name="T28" fmla="*/ 6 w 6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10">
                    <a:moveTo>
                      <a:pt x="0" y="9"/>
                    </a:move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6" y="0"/>
                    </a:moveTo>
                    <a:cubicBezTo>
                      <a:pt x="6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0" name="Freeform 9696"/>
              <p:cNvSpPr>
                <a:spLocks noEditPoints="1"/>
              </p:cNvSpPr>
              <p:nvPr/>
            </p:nvSpPr>
            <p:spPr bwMode="auto">
              <a:xfrm>
                <a:off x="-456" y="3242"/>
                <a:ext cx="17" cy="29"/>
              </a:xfrm>
              <a:custGeom>
                <a:avLst/>
                <a:gdLst>
                  <a:gd name="T0" fmla="*/ 0 w 7"/>
                  <a:gd name="T1" fmla="*/ 11 h 12"/>
                  <a:gd name="T2" fmla="*/ 0 w 7"/>
                  <a:gd name="T3" fmla="*/ 11 h 12"/>
                  <a:gd name="T4" fmla="*/ 1 w 7"/>
                  <a:gd name="T5" fmla="*/ 12 h 12"/>
                  <a:gd name="T6" fmla="*/ 1 w 7"/>
                  <a:gd name="T7" fmla="*/ 11 h 12"/>
                  <a:gd name="T8" fmla="*/ 0 w 7"/>
                  <a:gd name="T9" fmla="*/ 11 h 12"/>
                  <a:gd name="T10" fmla="*/ 5 w 7"/>
                  <a:gd name="T11" fmla="*/ 3 h 12"/>
                  <a:gd name="T12" fmla="*/ 5 w 7"/>
                  <a:gd name="T13" fmla="*/ 4 h 12"/>
                  <a:gd name="T14" fmla="*/ 5 w 7"/>
                  <a:gd name="T15" fmla="*/ 4 h 12"/>
                  <a:gd name="T16" fmla="*/ 6 w 7"/>
                  <a:gd name="T17" fmla="*/ 3 h 12"/>
                  <a:gd name="T18" fmla="*/ 5 w 7"/>
                  <a:gd name="T19" fmla="*/ 3 h 12"/>
                  <a:gd name="T20" fmla="*/ 6 w 7"/>
                  <a:gd name="T21" fmla="*/ 2 h 12"/>
                  <a:gd name="T22" fmla="*/ 6 w 7"/>
                  <a:gd name="T23" fmla="*/ 2 h 12"/>
                  <a:gd name="T24" fmla="*/ 6 w 7"/>
                  <a:gd name="T25" fmla="*/ 2 h 12"/>
                  <a:gd name="T26" fmla="*/ 6 w 7"/>
                  <a:gd name="T27" fmla="*/ 2 h 12"/>
                  <a:gd name="T28" fmla="*/ 6 w 7"/>
                  <a:gd name="T29" fmla="*/ 2 h 12"/>
                  <a:gd name="T30" fmla="*/ 7 w 7"/>
                  <a:gd name="T31" fmla="*/ 0 h 12"/>
                  <a:gd name="T32" fmla="*/ 6 w 7"/>
                  <a:gd name="T33" fmla="*/ 2 h 12"/>
                  <a:gd name="T34" fmla="*/ 6 w 7"/>
                  <a:gd name="T35" fmla="*/ 2 h 12"/>
                  <a:gd name="T36" fmla="*/ 7 w 7"/>
                  <a:gd name="T37" fmla="*/ 0 h 12"/>
                  <a:gd name="T38" fmla="*/ 7 w 7"/>
                  <a:gd name="T3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0" y="11"/>
                    </a:cubicBezTo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7" y="0"/>
                    </a:moveTo>
                    <a:cubicBezTo>
                      <a:pt x="7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1" name="Freeform 9697"/>
              <p:cNvSpPr/>
              <p:nvPr/>
            </p:nvSpPr>
            <p:spPr bwMode="auto">
              <a:xfrm>
                <a:off x="-458" y="327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2" name="Freeform 9698"/>
              <p:cNvSpPr>
                <a:spLocks noEditPoints="1"/>
              </p:cNvSpPr>
              <p:nvPr/>
            </p:nvSpPr>
            <p:spPr bwMode="auto">
              <a:xfrm>
                <a:off x="-489" y="3318"/>
                <a:ext cx="5" cy="9"/>
              </a:xfrm>
              <a:custGeom>
                <a:avLst/>
                <a:gdLst>
                  <a:gd name="T0" fmla="*/ 1 w 2"/>
                  <a:gd name="T1" fmla="*/ 2 h 4"/>
                  <a:gd name="T2" fmla="*/ 0 w 2"/>
                  <a:gd name="T3" fmla="*/ 4 h 4"/>
                  <a:gd name="T4" fmla="*/ 0 w 2"/>
                  <a:gd name="T5" fmla="*/ 4 h 4"/>
                  <a:gd name="T6" fmla="*/ 1 w 2"/>
                  <a:gd name="T7" fmla="*/ 2 h 4"/>
                  <a:gd name="T8" fmla="*/ 1 w 2"/>
                  <a:gd name="T9" fmla="*/ 2 h 4"/>
                  <a:gd name="T10" fmla="*/ 2 w 2"/>
                  <a:gd name="T11" fmla="*/ 0 h 4"/>
                  <a:gd name="T12" fmla="*/ 2 w 2"/>
                  <a:gd name="T13" fmla="*/ 1 h 4"/>
                  <a:gd name="T14" fmla="*/ 2 w 2"/>
                  <a:gd name="T15" fmla="*/ 1 h 4"/>
                  <a:gd name="T16" fmla="*/ 2 w 2"/>
                  <a:gd name="T17" fmla="*/ 0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3" name="Freeform 9699"/>
              <p:cNvSpPr>
                <a:spLocks noEditPoints="1"/>
              </p:cNvSpPr>
              <p:nvPr/>
            </p:nvSpPr>
            <p:spPr bwMode="auto">
              <a:xfrm>
                <a:off x="-437" y="3101"/>
                <a:ext cx="78" cy="139"/>
              </a:xfrm>
              <a:custGeom>
                <a:avLst/>
                <a:gdLst>
                  <a:gd name="T0" fmla="*/ 0 w 33"/>
                  <a:gd name="T1" fmla="*/ 59 h 59"/>
                  <a:gd name="T2" fmla="*/ 0 w 33"/>
                  <a:gd name="T3" fmla="*/ 59 h 59"/>
                  <a:gd name="T4" fmla="*/ 0 w 33"/>
                  <a:gd name="T5" fmla="*/ 59 h 59"/>
                  <a:gd name="T6" fmla="*/ 0 w 33"/>
                  <a:gd name="T7" fmla="*/ 59 h 59"/>
                  <a:gd name="T8" fmla="*/ 0 w 33"/>
                  <a:gd name="T9" fmla="*/ 59 h 59"/>
                  <a:gd name="T10" fmla="*/ 3 w 33"/>
                  <a:gd name="T11" fmla="*/ 53 h 59"/>
                  <a:gd name="T12" fmla="*/ 3 w 33"/>
                  <a:gd name="T13" fmla="*/ 54 h 59"/>
                  <a:gd name="T14" fmla="*/ 3 w 33"/>
                  <a:gd name="T15" fmla="*/ 54 h 59"/>
                  <a:gd name="T16" fmla="*/ 4 w 33"/>
                  <a:gd name="T17" fmla="*/ 53 h 59"/>
                  <a:gd name="T18" fmla="*/ 3 w 33"/>
                  <a:gd name="T19" fmla="*/ 53 h 59"/>
                  <a:gd name="T20" fmla="*/ 8 w 33"/>
                  <a:gd name="T21" fmla="*/ 45 h 59"/>
                  <a:gd name="T22" fmla="*/ 8 w 33"/>
                  <a:gd name="T23" fmla="*/ 45 h 59"/>
                  <a:gd name="T24" fmla="*/ 8 w 33"/>
                  <a:gd name="T25" fmla="*/ 45 h 59"/>
                  <a:gd name="T26" fmla="*/ 8 w 33"/>
                  <a:gd name="T27" fmla="*/ 45 h 59"/>
                  <a:gd name="T28" fmla="*/ 8 w 33"/>
                  <a:gd name="T29" fmla="*/ 45 h 59"/>
                  <a:gd name="T30" fmla="*/ 8 w 33"/>
                  <a:gd name="T31" fmla="*/ 44 h 59"/>
                  <a:gd name="T32" fmla="*/ 8 w 33"/>
                  <a:gd name="T33" fmla="*/ 45 h 59"/>
                  <a:gd name="T34" fmla="*/ 8 w 33"/>
                  <a:gd name="T35" fmla="*/ 45 h 59"/>
                  <a:gd name="T36" fmla="*/ 9 w 33"/>
                  <a:gd name="T37" fmla="*/ 44 h 59"/>
                  <a:gd name="T38" fmla="*/ 8 w 33"/>
                  <a:gd name="T39" fmla="*/ 44 h 59"/>
                  <a:gd name="T40" fmla="*/ 13 w 33"/>
                  <a:gd name="T41" fmla="*/ 37 h 59"/>
                  <a:gd name="T42" fmla="*/ 12 w 33"/>
                  <a:gd name="T43" fmla="*/ 38 h 59"/>
                  <a:gd name="T44" fmla="*/ 12 w 33"/>
                  <a:gd name="T45" fmla="*/ 38 h 59"/>
                  <a:gd name="T46" fmla="*/ 13 w 33"/>
                  <a:gd name="T47" fmla="*/ 37 h 59"/>
                  <a:gd name="T48" fmla="*/ 13 w 33"/>
                  <a:gd name="T49" fmla="*/ 37 h 59"/>
                  <a:gd name="T50" fmla="*/ 14 w 33"/>
                  <a:gd name="T51" fmla="*/ 35 h 59"/>
                  <a:gd name="T52" fmla="*/ 13 w 33"/>
                  <a:gd name="T53" fmla="*/ 36 h 59"/>
                  <a:gd name="T54" fmla="*/ 13 w 33"/>
                  <a:gd name="T55" fmla="*/ 36 h 59"/>
                  <a:gd name="T56" fmla="*/ 14 w 33"/>
                  <a:gd name="T57" fmla="*/ 35 h 59"/>
                  <a:gd name="T58" fmla="*/ 14 w 33"/>
                  <a:gd name="T59" fmla="*/ 35 h 59"/>
                  <a:gd name="T60" fmla="*/ 14 w 33"/>
                  <a:gd name="T61" fmla="*/ 35 h 59"/>
                  <a:gd name="T62" fmla="*/ 14 w 33"/>
                  <a:gd name="T63" fmla="*/ 35 h 59"/>
                  <a:gd name="T64" fmla="*/ 14 w 33"/>
                  <a:gd name="T65" fmla="*/ 35 h 59"/>
                  <a:gd name="T66" fmla="*/ 14 w 33"/>
                  <a:gd name="T67" fmla="*/ 35 h 59"/>
                  <a:gd name="T68" fmla="*/ 14 w 33"/>
                  <a:gd name="T69" fmla="*/ 35 h 59"/>
                  <a:gd name="T70" fmla="*/ 15 w 33"/>
                  <a:gd name="T71" fmla="*/ 34 h 59"/>
                  <a:gd name="T72" fmla="*/ 14 w 33"/>
                  <a:gd name="T73" fmla="*/ 35 h 59"/>
                  <a:gd name="T74" fmla="*/ 14 w 33"/>
                  <a:gd name="T75" fmla="*/ 35 h 59"/>
                  <a:gd name="T76" fmla="*/ 15 w 33"/>
                  <a:gd name="T77" fmla="*/ 34 h 59"/>
                  <a:gd name="T78" fmla="*/ 15 w 33"/>
                  <a:gd name="T79" fmla="*/ 34 h 59"/>
                  <a:gd name="T80" fmla="*/ 22 w 33"/>
                  <a:gd name="T81" fmla="*/ 20 h 59"/>
                  <a:gd name="T82" fmla="*/ 20 w 33"/>
                  <a:gd name="T83" fmla="*/ 25 h 59"/>
                  <a:gd name="T84" fmla="*/ 20 w 33"/>
                  <a:gd name="T85" fmla="*/ 25 h 59"/>
                  <a:gd name="T86" fmla="*/ 22 w 33"/>
                  <a:gd name="T87" fmla="*/ 20 h 59"/>
                  <a:gd name="T88" fmla="*/ 22 w 33"/>
                  <a:gd name="T89" fmla="*/ 20 h 59"/>
                  <a:gd name="T90" fmla="*/ 27 w 33"/>
                  <a:gd name="T91" fmla="*/ 11 h 59"/>
                  <a:gd name="T92" fmla="*/ 26 w 33"/>
                  <a:gd name="T93" fmla="*/ 13 h 59"/>
                  <a:gd name="T94" fmla="*/ 24 w 33"/>
                  <a:gd name="T95" fmla="*/ 17 h 59"/>
                  <a:gd name="T96" fmla="*/ 24 w 33"/>
                  <a:gd name="T97" fmla="*/ 17 h 59"/>
                  <a:gd name="T98" fmla="*/ 27 w 33"/>
                  <a:gd name="T99" fmla="*/ 11 h 59"/>
                  <a:gd name="T100" fmla="*/ 27 w 33"/>
                  <a:gd name="T101" fmla="*/ 11 h 59"/>
                  <a:gd name="T102" fmla="*/ 25 w 33"/>
                  <a:gd name="T103" fmla="*/ 10 h 59"/>
                  <a:gd name="T104" fmla="*/ 23 w 33"/>
                  <a:gd name="T105" fmla="*/ 15 h 59"/>
                  <a:gd name="T106" fmla="*/ 23 w 33"/>
                  <a:gd name="T107" fmla="*/ 15 h 59"/>
                  <a:gd name="T108" fmla="*/ 26 w 33"/>
                  <a:gd name="T109" fmla="*/ 11 h 59"/>
                  <a:gd name="T110" fmla="*/ 25 w 33"/>
                  <a:gd name="T111" fmla="*/ 10 h 59"/>
                  <a:gd name="T112" fmla="*/ 33 w 33"/>
                  <a:gd name="T113" fmla="*/ 0 h 59"/>
                  <a:gd name="T114" fmla="*/ 33 w 33"/>
                  <a:gd name="T115" fmla="*/ 0 h 59"/>
                  <a:gd name="T116" fmla="*/ 33 w 33"/>
                  <a:gd name="T1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" h="59">
                    <a:moveTo>
                      <a:pt x="0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moveTo>
                      <a:pt x="3" y="53"/>
                    </a:moveTo>
                    <a:cubicBezTo>
                      <a:pt x="3" y="53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moveTo>
                      <a:pt x="8" y="45"/>
                    </a:move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moveTo>
                      <a:pt x="8" y="44"/>
                    </a:moveTo>
                    <a:cubicBezTo>
                      <a:pt x="8" y="44"/>
                      <a:pt x="8" y="44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9" y="45"/>
                      <a:pt x="9" y="44"/>
                    </a:cubicBezTo>
                    <a:cubicBezTo>
                      <a:pt x="9" y="44"/>
                      <a:pt x="8" y="44"/>
                      <a:pt x="8" y="44"/>
                    </a:cubicBezTo>
                    <a:moveTo>
                      <a:pt x="13" y="37"/>
                    </a:moveTo>
                    <a:cubicBezTo>
                      <a:pt x="13" y="37"/>
                      <a:pt x="12" y="37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moveTo>
                      <a:pt x="14" y="35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4" y="36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moveTo>
                      <a:pt x="14" y="35"/>
                    </a:move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moveTo>
                      <a:pt x="15" y="34"/>
                    </a:moveTo>
                    <a:cubicBezTo>
                      <a:pt x="14" y="34"/>
                      <a:pt x="14" y="34"/>
                      <a:pt x="14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4"/>
                      <a:pt x="14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moveTo>
                      <a:pt x="22" y="20"/>
                    </a:moveTo>
                    <a:cubicBezTo>
                      <a:pt x="21" y="22"/>
                      <a:pt x="20" y="23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3"/>
                      <a:pt x="21" y="22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moveTo>
                      <a:pt x="27" y="11"/>
                    </a:moveTo>
                    <a:cubicBezTo>
                      <a:pt x="27" y="12"/>
                      <a:pt x="26" y="13"/>
                      <a:pt x="26" y="13"/>
                    </a:cubicBezTo>
                    <a:cubicBezTo>
                      <a:pt x="25" y="14"/>
                      <a:pt x="25" y="16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5"/>
                      <a:pt x="26" y="13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moveTo>
                      <a:pt x="25" y="10"/>
                    </a:moveTo>
                    <a:cubicBezTo>
                      <a:pt x="24" y="13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4" y="14"/>
                      <a:pt x="26" y="11"/>
                    </a:cubicBezTo>
                    <a:cubicBezTo>
                      <a:pt x="26" y="11"/>
                      <a:pt x="26" y="11"/>
                      <a:pt x="25" y="10"/>
                    </a:cubicBezTo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4" name="Freeform 9700"/>
              <p:cNvSpPr>
                <a:spLocks noEditPoints="1"/>
              </p:cNvSpPr>
              <p:nvPr/>
            </p:nvSpPr>
            <p:spPr bwMode="auto">
              <a:xfrm>
                <a:off x="-361" y="3096"/>
                <a:ext cx="5" cy="10"/>
              </a:xfrm>
              <a:custGeom>
                <a:avLst/>
                <a:gdLst>
                  <a:gd name="T0" fmla="*/ 1 w 2"/>
                  <a:gd name="T1" fmla="*/ 2 h 4"/>
                  <a:gd name="T2" fmla="*/ 0 w 2"/>
                  <a:gd name="T3" fmla="*/ 4 h 4"/>
                  <a:gd name="T4" fmla="*/ 1 w 2"/>
                  <a:gd name="T5" fmla="*/ 2 h 4"/>
                  <a:gd name="T6" fmla="*/ 1 w 2"/>
                  <a:gd name="T7" fmla="*/ 2 h 4"/>
                  <a:gd name="T8" fmla="*/ 2 w 2"/>
                  <a:gd name="T9" fmla="*/ 0 h 4"/>
                  <a:gd name="T10" fmla="*/ 2 w 2"/>
                  <a:gd name="T11" fmla="*/ 1 h 4"/>
                  <a:gd name="T12" fmla="*/ 1 w 2"/>
                  <a:gd name="T13" fmla="*/ 2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1" y="3"/>
                      <a:pt x="1" y="4"/>
                      <a:pt x="0" y="4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5" name="Freeform 9701"/>
              <p:cNvSpPr/>
              <p:nvPr/>
            </p:nvSpPr>
            <p:spPr bwMode="auto">
              <a:xfrm>
                <a:off x="-359" y="31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6" name="Freeform 9702"/>
              <p:cNvSpPr>
                <a:spLocks noEditPoints="1"/>
              </p:cNvSpPr>
              <p:nvPr/>
            </p:nvSpPr>
            <p:spPr bwMode="auto">
              <a:xfrm>
                <a:off x="-444" y="3179"/>
                <a:ext cx="5" cy="9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0 w 2"/>
                  <a:gd name="T5" fmla="*/ 4 h 4"/>
                  <a:gd name="T6" fmla="*/ 0 w 2"/>
                  <a:gd name="T7" fmla="*/ 4 h 4"/>
                  <a:gd name="T8" fmla="*/ 0 w 2"/>
                  <a:gd name="T9" fmla="*/ 3 h 4"/>
                  <a:gd name="T10" fmla="*/ 1 w 2"/>
                  <a:gd name="T11" fmla="*/ 3 h 4"/>
                  <a:gd name="T12" fmla="*/ 0 w 2"/>
                  <a:gd name="T13" fmla="*/ 3 h 4"/>
                  <a:gd name="T14" fmla="*/ 1 w 2"/>
                  <a:gd name="T15" fmla="*/ 3 h 4"/>
                  <a:gd name="T16" fmla="*/ 1 w 2"/>
                  <a:gd name="T17" fmla="*/ 3 h 4"/>
                  <a:gd name="T18" fmla="*/ 1 w 2"/>
                  <a:gd name="T19" fmla="*/ 3 h 4"/>
                  <a:gd name="T20" fmla="*/ 2 w 2"/>
                  <a:gd name="T21" fmla="*/ 0 h 4"/>
                  <a:gd name="T22" fmla="*/ 1 w 2"/>
                  <a:gd name="T23" fmla="*/ 2 h 4"/>
                  <a:gd name="T24" fmla="*/ 1 w 2"/>
                  <a:gd name="T25" fmla="*/ 2 h 4"/>
                  <a:gd name="T26" fmla="*/ 2 w 2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7" name="Freeform 9703"/>
              <p:cNvSpPr>
                <a:spLocks noEditPoints="1"/>
              </p:cNvSpPr>
              <p:nvPr/>
            </p:nvSpPr>
            <p:spPr bwMode="auto">
              <a:xfrm>
                <a:off x="-444" y="318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8" name="Freeform 9704"/>
              <p:cNvSpPr>
                <a:spLocks noEditPoints="1"/>
              </p:cNvSpPr>
              <p:nvPr/>
            </p:nvSpPr>
            <p:spPr bwMode="auto">
              <a:xfrm>
                <a:off x="-453" y="3191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0 w 4"/>
                  <a:gd name="T3" fmla="*/ 6 h 6"/>
                  <a:gd name="T4" fmla="*/ 0 w 4"/>
                  <a:gd name="T5" fmla="*/ 6 h 6"/>
                  <a:gd name="T6" fmla="*/ 1 w 4"/>
                  <a:gd name="T7" fmla="*/ 4 h 6"/>
                  <a:gd name="T8" fmla="*/ 2 w 4"/>
                  <a:gd name="T9" fmla="*/ 3 h 6"/>
                  <a:gd name="T10" fmla="*/ 2 w 4"/>
                  <a:gd name="T11" fmla="*/ 3 h 6"/>
                  <a:gd name="T12" fmla="*/ 3 w 4"/>
                  <a:gd name="T13" fmla="*/ 0 h 6"/>
                  <a:gd name="T14" fmla="*/ 3 w 4"/>
                  <a:gd name="T15" fmla="*/ 1 h 6"/>
                  <a:gd name="T16" fmla="*/ 3 w 4"/>
                  <a:gd name="T17" fmla="*/ 1 h 6"/>
                  <a:gd name="T18" fmla="*/ 3 w 4"/>
                  <a:gd name="T19" fmla="*/ 0 h 6"/>
                  <a:gd name="T20" fmla="*/ 3 w 4"/>
                  <a:gd name="T21" fmla="*/ 0 h 6"/>
                  <a:gd name="T22" fmla="*/ 4 w 4"/>
                  <a:gd name="T23" fmla="*/ 0 h 6"/>
                  <a:gd name="T24" fmla="*/ 3 w 4"/>
                  <a:gd name="T25" fmla="*/ 0 h 6"/>
                  <a:gd name="T26" fmla="*/ 4 w 4"/>
                  <a:gd name="T27" fmla="*/ 0 h 6"/>
                  <a:gd name="T28" fmla="*/ 4 w 4"/>
                  <a:gd name="T29" fmla="*/ 0 h 6"/>
                  <a:gd name="T30" fmla="*/ 4 w 4"/>
                  <a:gd name="T3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1" y="4"/>
                      <a:pt x="1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9" name="Freeform 9705"/>
              <p:cNvSpPr>
                <a:spLocks noEditPoints="1"/>
              </p:cNvSpPr>
              <p:nvPr/>
            </p:nvSpPr>
            <p:spPr bwMode="auto">
              <a:xfrm>
                <a:off x="-456" y="3193"/>
                <a:ext cx="10" cy="16"/>
              </a:xfrm>
              <a:custGeom>
                <a:avLst/>
                <a:gdLst>
                  <a:gd name="T0" fmla="*/ 1 w 4"/>
                  <a:gd name="T1" fmla="*/ 5 h 7"/>
                  <a:gd name="T2" fmla="*/ 0 w 4"/>
                  <a:gd name="T3" fmla="*/ 7 h 7"/>
                  <a:gd name="T4" fmla="*/ 0 w 4"/>
                  <a:gd name="T5" fmla="*/ 7 h 7"/>
                  <a:gd name="T6" fmla="*/ 1 w 4"/>
                  <a:gd name="T7" fmla="*/ 5 h 7"/>
                  <a:gd name="T8" fmla="*/ 1 w 4"/>
                  <a:gd name="T9" fmla="*/ 5 h 7"/>
                  <a:gd name="T10" fmla="*/ 3 w 4"/>
                  <a:gd name="T11" fmla="*/ 1 h 7"/>
                  <a:gd name="T12" fmla="*/ 3 w 4"/>
                  <a:gd name="T13" fmla="*/ 2 h 7"/>
                  <a:gd name="T14" fmla="*/ 3 w 4"/>
                  <a:gd name="T15" fmla="*/ 2 h 7"/>
                  <a:gd name="T16" fmla="*/ 3 w 4"/>
                  <a:gd name="T17" fmla="*/ 1 h 7"/>
                  <a:gd name="T18" fmla="*/ 3 w 4"/>
                  <a:gd name="T19" fmla="*/ 1 h 7"/>
                  <a:gd name="T20" fmla="*/ 4 w 4"/>
                  <a:gd name="T21" fmla="*/ 0 h 7"/>
                  <a:gd name="T22" fmla="*/ 3 w 4"/>
                  <a:gd name="T23" fmla="*/ 1 h 7"/>
                  <a:gd name="T24" fmla="*/ 4 w 4"/>
                  <a:gd name="T25" fmla="*/ 1 h 7"/>
                  <a:gd name="T26" fmla="*/ 4 w 4"/>
                  <a:gd name="T27" fmla="*/ 0 h 7"/>
                  <a:gd name="T28" fmla="*/ 4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1" y="5"/>
                    </a:moveTo>
                    <a:cubicBezTo>
                      <a:pt x="1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0" name="Freeform 9706"/>
              <p:cNvSpPr/>
              <p:nvPr/>
            </p:nvSpPr>
            <p:spPr bwMode="auto">
              <a:xfrm>
                <a:off x="-448" y="319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1" name="Freeform 9707"/>
              <p:cNvSpPr>
                <a:spLocks noEditPoints="1"/>
              </p:cNvSpPr>
              <p:nvPr/>
            </p:nvSpPr>
            <p:spPr bwMode="auto">
              <a:xfrm>
                <a:off x="-463" y="3212"/>
                <a:ext cx="5" cy="12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0 w 2"/>
                  <a:gd name="T5" fmla="*/ 5 h 5"/>
                  <a:gd name="T6" fmla="*/ 0 w 2"/>
                  <a:gd name="T7" fmla="*/ 5 h 5"/>
                  <a:gd name="T8" fmla="*/ 0 w 2"/>
                  <a:gd name="T9" fmla="*/ 5 h 5"/>
                  <a:gd name="T10" fmla="*/ 2 w 2"/>
                  <a:gd name="T11" fmla="*/ 0 h 5"/>
                  <a:gd name="T12" fmla="*/ 0 w 2"/>
                  <a:gd name="T13" fmla="*/ 5 h 5"/>
                  <a:gd name="T14" fmla="*/ 0 w 2"/>
                  <a:gd name="T15" fmla="*/ 5 h 5"/>
                  <a:gd name="T16" fmla="*/ 2 w 2"/>
                  <a:gd name="T17" fmla="*/ 0 h 5"/>
                  <a:gd name="T18" fmla="*/ 2 w 2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2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2" name="Oval 9708"/>
              <p:cNvSpPr>
                <a:spLocks noChangeArrowheads="1"/>
              </p:cNvSpPr>
              <p:nvPr/>
            </p:nvSpPr>
            <p:spPr bwMode="auto">
              <a:xfrm>
                <a:off x="-463" y="322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3" name="Freeform 9709"/>
              <p:cNvSpPr/>
              <p:nvPr/>
            </p:nvSpPr>
            <p:spPr bwMode="auto">
              <a:xfrm>
                <a:off x="-465" y="322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4" name="Freeform 9710"/>
              <p:cNvSpPr/>
              <p:nvPr/>
            </p:nvSpPr>
            <p:spPr bwMode="auto">
              <a:xfrm>
                <a:off x="-467" y="3226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5" name="Freeform 9711"/>
              <p:cNvSpPr>
                <a:spLocks noEditPoints="1"/>
              </p:cNvSpPr>
              <p:nvPr/>
            </p:nvSpPr>
            <p:spPr bwMode="auto">
              <a:xfrm>
                <a:off x="-465" y="3188"/>
                <a:ext cx="21" cy="36"/>
              </a:xfrm>
              <a:custGeom>
                <a:avLst/>
                <a:gdLst>
                  <a:gd name="T0" fmla="*/ 1 w 9"/>
                  <a:gd name="T1" fmla="*/ 15 h 15"/>
                  <a:gd name="T2" fmla="*/ 0 w 9"/>
                  <a:gd name="T3" fmla="*/ 15 h 15"/>
                  <a:gd name="T4" fmla="*/ 0 w 9"/>
                  <a:gd name="T5" fmla="*/ 15 h 15"/>
                  <a:gd name="T6" fmla="*/ 1 w 9"/>
                  <a:gd name="T7" fmla="*/ 15 h 15"/>
                  <a:gd name="T8" fmla="*/ 1 w 9"/>
                  <a:gd name="T9" fmla="*/ 15 h 15"/>
                  <a:gd name="T10" fmla="*/ 4 w 9"/>
                  <a:gd name="T11" fmla="*/ 9 h 15"/>
                  <a:gd name="T12" fmla="*/ 3 w 9"/>
                  <a:gd name="T13" fmla="*/ 10 h 15"/>
                  <a:gd name="T14" fmla="*/ 3 w 9"/>
                  <a:gd name="T15" fmla="*/ 10 h 15"/>
                  <a:gd name="T16" fmla="*/ 4 w 9"/>
                  <a:gd name="T17" fmla="*/ 9 h 15"/>
                  <a:gd name="T18" fmla="*/ 4 w 9"/>
                  <a:gd name="T19" fmla="*/ 9 h 15"/>
                  <a:gd name="T20" fmla="*/ 8 w 9"/>
                  <a:gd name="T21" fmla="*/ 1 h 15"/>
                  <a:gd name="T22" fmla="*/ 8 w 9"/>
                  <a:gd name="T23" fmla="*/ 1 h 15"/>
                  <a:gd name="T24" fmla="*/ 8 w 9"/>
                  <a:gd name="T25" fmla="*/ 1 h 15"/>
                  <a:gd name="T26" fmla="*/ 9 w 9"/>
                  <a:gd name="T27" fmla="*/ 1 h 15"/>
                  <a:gd name="T28" fmla="*/ 8 w 9"/>
                  <a:gd name="T29" fmla="*/ 1 h 15"/>
                  <a:gd name="T30" fmla="*/ 9 w 9"/>
                  <a:gd name="T31" fmla="*/ 0 h 15"/>
                  <a:gd name="T32" fmla="*/ 9 w 9"/>
                  <a:gd name="T33" fmla="*/ 1 h 15"/>
                  <a:gd name="T34" fmla="*/ 9 w 9"/>
                  <a:gd name="T35" fmla="*/ 1 h 15"/>
                  <a:gd name="T36" fmla="*/ 9 w 9"/>
                  <a:gd name="T37" fmla="*/ 0 h 15"/>
                  <a:gd name="T38" fmla="*/ 9 w 9"/>
                  <a:gd name="T3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15">
                    <a:moveTo>
                      <a:pt x="1" y="15"/>
                    </a:moveTo>
                    <a:cubicBezTo>
                      <a:pt x="1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4" y="9"/>
                    </a:move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8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moveTo>
                      <a:pt x="9" y="0"/>
                    </a:moveTo>
                    <a:cubicBezTo>
                      <a:pt x="9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6" name="Freeform 9712"/>
              <p:cNvSpPr>
                <a:spLocks noEditPoints="1"/>
              </p:cNvSpPr>
              <p:nvPr/>
            </p:nvSpPr>
            <p:spPr bwMode="auto">
              <a:xfrm>
                <a:off x="-484" y="3087"/>
                <a:ext cx="64" cy="78"/>
              </a:xfrm>
              <a:custGeom>
                <a:avLst/>
                <a:gdLst>
                  <a:gd name="T0" fmla="*/ 0 w 27"/>
                  <a:gd name="T1" fmla="*/ 32 h 33"/>
                  <a:gd name="T2" fmla="*/ 0 w 27"/>
                  <a:gd name="T3" fmla="*/ 33 h 33"/>
                  <a:gd name="T4" fmla="*/ 0 w 27"/>
                  <a:gd name="T5" fmla="*/ 33 h 33"/>
                  <a:gd name="T6" fmla="*/ 0 w 27"/>
                  <a:gd name="T7" fmla="*/ 33 h 33"/>
                  <a:gd name="T8" fmla="*/ 0 w 27"/>
                  <a:gd name="T9" fmla="*/ 32 h 33"/>
                  <a:gd name="T10" fmla="*/ 4 w 27"/>
                  <a:gd name="T11" fmla="*/ 26 h 33"/>
                  <a:gd name="T12" fmla="*/ 1 w 27"/>
                  <a:gd name="T13" fmla="*/ 31 h 33"/>
                  <a:gd name="T14" fmla="*/ 2 w 27"/>
                  <a:gd name="T15" fmla="*/ 31 h 33"/>
                  <a:gd name="T16" fmla="*/ 4 w 27"/>
                  <a:gd name="T17" fmla="*/ 26 h 33"/>
                  <a:gd name="T18" fmla="*/ 4 w 27"/>
                  <a:gd name="T19" fmla="*/ 26 h 33"/>
                  <a:gd name="T20" fmla="*/ 5 w 27"/>
                  <a:gd name="T21" fmla="*/ 24 h 33"/>
                  <a:gd name="T22" fmla="*/ 5 w 27"/>
                  <a:gd name="T23" fmla="*/ 25 h 33"/>
                  <a:gd name="T24" fmla="*/ 5 w 27"/>
                  <a:gd name="T25" fmla="*/ 25 h 33"/>
                  <a:gd name="T26" fmla="*/ 5 w 27"/>
                  <a:gd name="T27" fmla="*/ 25 h 33"/>
                  <a:gd name="T28" fmla="*/ 5 w 27"/>
                  <a:gd name="T29" fmla="*/ 24 h 33"/>
                  <a:gd name="T30" fmla="*/ 11 w 27"/>
                  <a:gd name="T31" fmla="*/ 14 h 33"/>
                  <a:gd name="T32" fmla="*/ 9 w 27"/>
                  <a:gd name="T33" fmla="*/ 18 h 33"/>
                  <a:gd name="T34" fmla="*/ 6 w 27"/>
                  <a:gd name="T35" fmla="*/ 23 h 33"/>
                  <a:gd name="T36" fmla="*/ 6 w 27"/>
                  <a:gd name="T37" fmla="*/ 23 h 33"/>
                  <a:gd name="T38" fmla="*/ 12 w 27"/>
                  <a:gd name="T39" fmla="*/ 15 h 33"/>
                  <a:gd name="T40" fmla="*/ 11 w 27"/>
                  <a:gd name="T41" fmla="*/ 14 h 33"/>
                  <a:gd name="T42" fmla="*/ 13 w 27"/>
                  <a:gd name="T43" fmla="*/ 12 h 33"/>
                  <a:gd name="T44" fmla="*/ 13 w 27"/>
                  <a:gd name="T45" fmla="*/ 12 h 33"/>
                  <a:gd name="T46" fmla="*/ 13 w 27"/>
                  <a:gd name="T47" fmla="*/ 12 h 33"/>
                  <a:gd name="T48" fmla="*/ 13 w 27"/>
                  <a:gd name="T49" fmla="*/ 12 h 33"/>
                  <a:gd name="T50" fmla="*/ 13 w 27"/>
                  <a:gd name="T51" fmla="*/ 12 h 33"/>
                  <a:gd name="T52" fmla="*/ 20 w 27"/>
                  <a:gd name="T53" fmla="*/ 1 h 33"/>
                  <a:gd name="T54" fmla="*/ 20 w 27"/>
                  <a:gd name="T55" fmla="*/ 2 h 33"/>
                  <a:gd name="T56" fmla="*/ 19 w 27"/>
                  <a:gd name="T57" fmla="*/ 2 h 33"/>
                  <a:gd name="T58" fmla="*/ 19 w 27"/>
                  <a:gd name="T59" fmla="*/ 2 h 33"/>
                  <a:gd name="T60" fmla="*/ 18 w 27"/>
                  <a:gd name="T61" fmla="*/ 3 h 33"/>
                  <a:gd name="T62" fmla="*/ 17 w 27"/>
                  <a:gd name="T63" fmla="*/ 5 h 33"/>
                  <a:gd name="T64" fmla="*/ 15 w 27"/>
                  <a:gd name="T65" fmla="*/ 9 h 33"/>
                  <a:gd name="T66" fmla="*/ 15 w 27"/>
                  <a:gd name="T67" fmla="*/ 9 h 33"/>
                  <a:gd name="T68" fmla="*/ 18 w 27"/>
                  <a:gd name="T69" fmla="*/ 5 h 33"/>
                  <a:gd name="T70" fmla="*/ 19 w 27"/>
                  <a:gd name="T71" fmla="*/ 2 h 33"/>
                  <a:gd name="T72" fmla="*/ 20 w 27"/>
                  <a:gd name="T73" fmla="*/ 2 h 33"/>
                  <a:gd name="T74" fmla="*/ 20 w 27"/>
                  <a:gd name="T75" fmla="*/ 1 h 33"/>
                  <a:gd name="T76" fmla="*/ 26 w 27"/>
                  <a:gd name="T77" fmla="*/ 0 h 33"/>
                  <a:gd name="T78" fmla="*/ 19 w 27"/>
                  <a:gd name="T79" fmla="*/ 2 h 33"/>
                  <a:gd name="T80" fmla="*/ 19 w 27"/>
                  <a:gd name="T81" fmla="*/ 1 h 33"/>
                  <a:gd name="T82" fmla="*/ 20 w 27"/>
                  <a:gd name="T83" fmla="*/ 1 h 33"/>
                  <a:gd name="T84" fmla="*/ 19 w 27"/>
                  <a:gd name="T85" fmla="*/ 1 h 33"/>
                  <a:gd name="T86" fmla="*/ 19 w 27"/>
                  <a:gd name="T87" fmla="*/ 2 h 33"/>
                  <a:gd name="T88" fmla="*/ 19 w 27"/>
                  <a:gd name="T89" fmla="*/ 2 h 33"/>
                  <a:gd name="T90" fmla="*/ 19 w 27"/>
                  <a:gd name="T91" fmla="*/ 2 h 33"/>
                  <a:gd name="T92" fmla="*/ 26 w 27"/>
                  <a:gd name="T93" fmla="*/ 0 h 33"/>
                  <a:gd name="T94" fmla="*/ 26 w 27"/>
                  <a:gd name="T95" fmla="*/ 0 h 33"/>
                  <a:gd name="T96" fmla="*/ 26 w 27"/>
                  <a:gd name="T97" fmla="*/ 1 h 33"/>
                  <a:gd name="T98" fmla="*/ 27 w 27"/>
                  <a:gd name="T99" fmla="*/ 2 h 33"/>
                  <a:gd name="T100" fmla="*/ 27 w 27"/>
                  <a:gd name="T101" fmla="*/ 1 h 33"/>
                  <a:gd name="T102" fmla="*/ 26 w 27"/>
                  <a:gd name="T10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" h="33">
                    <a:moveTo>
                      <a:pt x="0" y="32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4" y="26"/>
                    </a:moveTo>
                    <a:cubicBezTo>
                      <a:pt x="3" y="28"/>
                      <a:pt x="2" y="29"/>
                      <a:pt x="1" y="31"/>
                    </a:cubicBezTo>
                    <a:cubicBezTo>
                      <a:pt x="1" y="31"/>
                      <a:pt x="2" y="31"/>
                      <a:pt x="2" y="31"/>
                    </a:cubicBezTo>
                    <a:cubicBezTo>
                      <a:pt x="2" y="29"/>
                      <a:pt x="3" y="28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moveTo>
                      <a:pt x="5" y="24"/>
                    </a:move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4"/>
                    </a:cubicBezTo>
                    <a:moveTo>
                      <a:pt x="11" y="14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8" y="20"/>
                      <a:pt x="7" y="22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1"/>
                      <a:pt x="10" y="18"/>
                      <a:pt x="12" y="15"/>
                    </a:cubicBezTo>
                    <a:cubicBezTo>
                      <a:pt x="11" y="15"/>
                      <a:pt x="11" y="14"/>
                      <a:pt x="11" y="14"/>
                    </a:cubicBezTo>
                    <a:moveTo>
                      <a:pt x="13" y="12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moveTo>
                      <a:pt x="20" y="1"/>
                    </a:moveTo>
                    <a:cubicBezTo>
                      <a:pt x="20" y="1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8"/>
                      <a:pt x="17" y="6"/>
                      <a:pt x="18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1"/>
                      <a:pt x="20" y="1"/>
                    </a:cubicBezTo>
                    <a:moveTo>
                      <a:pt x="26" y="0"/>
                    </a:moveTo>
                    <a:cubicBezTo>
                      <a:pt x="20" y="1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19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1" y="1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1"/>
                      <a:pt x="27" y="1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7" name="Freeform 9713"/>
              <p:cNvSpPr/>
              <p:nvPr/>
            </p:nvSpPr>
            <p:spPr bwMode="auto">
              <a:xfrm>
                <a:off x="-484" y="3160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0 w 2"/>
                  <a:gd name="T5" fmla="*/ 2 h 2"/>
                  <a:gd name="T6" fmla="*/ 2 w 2"/>
                  <a:gd name="T7" fmla="*/ 0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8" name="Freeform 9714"/>
              <p:cNvSpPr>
                <a:spLocks noEditPoints="1"/>
              </p:cNvSpPr>
              <p:nvPr/>
            </p:nvSpPr>
            <p:spPr bwMode="auto">
              <a:xfrm>
                <a:off x="-491" y="3165"/>
                <a:ext cx="7" cy="11"/>
              </a:xfrm>
              <a:custGeom>
                <a:avLst/>
                <a:gdLst>
                  <a:gd name="T0" fmla="*/ 1 w 3"/>
                  <a:gd name="T1" fmla="*/ 3 h 5"/>
                  <a:gd name="T2" fmla="*/ 0 w 3"/>
                  <a:gd name="T3" fmla="*/ 5 h 5"/>
                  <a:gd name="T4" fmla="*/ 1 w 3"/>
                  <a:gd name="T5" fmla="*/ 3 h 5"/>
                  <a:gd name="T6" fmla="*/ 1 w 3"/>
                  <a:gd name="T7" fmla="*/ 3 h 5"/>
                  <a:gd name="T8" fmla="*/ 3 w 3"/>
                  <a:gd name="T9" fmla="*/ 1 h 5"/>
                  <a:gd name="T10" fmla="*/ 2 w 3"/>
                  <a:gd name="T11" fmla="*/ 1 h 5"/>
                  <a:gd name="T12" fmla="*/ 2 w 3"/>
                  <a:gd name="T13" fmla="*/ 1 h 5"/>
                  <a:gd name="T14" fmla="*/ 3 w 3"/>
                  <a:gd name="T15" fmla="*/ 1 h 5"/>
                  <a:gd name="T16" fmla="*/ 3 w 3"/>
                  <a:gd name="T17" fmla="*/ 1 h 5"/>
                  <a:gd name="T18" fmla="*/ 3 w 3"/>
                  <a:gd name="T19" fmla="*/ 0 h 5"/>
                  <a:gd name="T20" fmla="*/ 3 w 3"/>
                  <a:gd name="T21" fmla="*/ 0 h 5"/>
                  <a:gd name="T22" fmla="*/ 3 w 3"/>
                  <a:gd name="T23" fmla="*/ 0 h 5"/>
                  <a:gd name="T24" fmla="*/ 3 w 3"/>
                  <a:gd name="T25" fmla="*/ 0 h 5"/>
                  <a:gd name="T26" fmla="*/ 3 w 3"/>
                  <a:gd name="T2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5">
                    <a:moveTo>
                      <a:pt x="1" y="3"/>
                    </a:moveTo>
                    <a:cubicBezTo>
                      <a:pt x="1" y="4"/>
                      <a:pt x="0" y="4"/>
                      <a:pt x="0" y="5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9" name="Freeform 9715"/>
              <p:cNvSpPr>
                <a:spLocks noEditPoints="1"/>
              </p:cNvSpPr>
              <p:nvPr/>
            </p:nvSpPr>
            <p:spPr bwMode="auto">
              <a:xfrm>
                <a:off x="-489" y="3167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0" name="Freeform 9716"/>
              <p:cNvSpPr/>
              <p:nvPr/>
            </p:nvSpPr>
            <p:spPr bwMode="auto">
              <a:xfrm>
                <a:off x="-489" y="3169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1" name="Freeform 9717"/>
              <p:cNvSpPr>
                <a:spLocks noEditPoints="1"/>
              </p:cNvSpPr>
              <p:nvPr/>
            </p:nvSpPr>
            <p:spPr bwMode="auto">
              <a:xfrm>
                <a:off x="-484" y="3108"/>
                <a:ext cx="36" cy="59"/>
              </a:xfrm>
              <a:custGeom>
                <a:avLst/>
                <a:gdLst>
                  <a:gd name="T0" fmla="*/ 0 w 15"/>
                  <a:gd name="T1" fmla="*/ 24 h 25"/>
                  <a:gd name="T2" fmla="*/ 0 w 15"/>
                  <a:gd name="T3" fmla="*/ 25 h 25"/>
                  <a:gd name="T4" fmla="*/ 0 w 15"/>
                  <a:gd name="T5" fmla="*/ 25 h 25"/>
                  <a:gd name="T6" fmla="*/ 0 w 15"/>
                  <a:gd name="T7" fmla="*/ 24 h 25"/>
                  <a:gd name="T8" fmla="*/ 0 w 15"/>
                  <a:gd name="T9" fmla="*/ 24 h 25"/>
                  <a:gd name="T10" fmla="*/ 0 w 15"/>
                  <a:gd name="T11" fmla="*/ 24 h 25"/>
                  <a:gd name="T12" fmla="*/ 0 w 15"/>
                  <a:gd name="T13" fmla="*/ 24 h 25"/>
                  <a:gd name="T14" fmla="*/ 0 w 15"/>
                  <a:gd name="T15" fmla="*/ 24 h 25"/>
                  <a:gd name="T16" fmla="*/ 0 w 15"/>
                  <a:gd name="T17" fmla="*/ 24 h 25"/>
                  <a:gd name="T18" fmla="*/ 0 w 15"/>
                  <a:gd name="T19" fmla="*/ 24 h 25"/>
                  <a:gd name="T20" fmla="*/ 5 w 15"/>
                  <a:gd name="T21" fmla="*/ 16 h 25"/>
                  <a:gd name="T22" fmla="*/ 4 w 15"/>
                  <a:gd name="T23" fmla="*/ 17 h 25"/>
                  <a:gd name="T24" fmla="*/ 4 w 15"/>
                  <a:gd name="T25" fmla="*/ 17 h 25"/>
                  <a:gd name="T26" fmla="*/ 5 w 15"/>
                  <a:gd name="T27" fmla="*/ 16 h 25"/>
                  <a:gd name="T28" fmla="*/ 5 w 15"/>
                  <a:gd name="T29" fmla="*/ 16 h 25"/>
                  <a:gd name="T30" fmla="*/ 6 w 15"/>
                  <a:gd name="T31" fmla="*/ 14 h 25"/>
                  <a:gd name="T32" fmla="*/ 5 w 15"/>
                  <a:gd name="T33" fmla="*/ 15 h 25"/>
                  <a:gd name="T34" fmla="*/ 5 w 15"/>
                  <a:gd name="T35" fmla="*/ 16 h 25"/>
                  <a:gd name="T36" fmla="*/ 6 w 15"/>
                  <a:gd name="T37" fmla="*/ 14 h 25"/>
                  <a:gd name="T38" fmla="*/ 6 w 15"/>
                  <a:gd name="T39" fmla="*/ 14 h 25"/>
                  <a:gd name="T40" fmla="*/ 13 w 15"/>
                  <a:gd name="T41" fmla="*/ 3 h 25"/>
                  <a:gd name="T42" fmla="*/ 11 w 15"/>
                  <a:gd name="T43" fmla="*/ 5 h 25"/>
                  <a:gd name="T44" fmla="*/ 12 w 15"/>
                  <a:gd name="T45" fmla="*/ 6 h 25"/>
                  <a:gd name="T46" fmla="*/ 13 w 15"/>
                  <a:gd name="T47" fmla="*/ 3 h 25"/>
                  <a:gd name="T48" fmla="*/ 13 w 15"/>
                  <a:gd name="T49" fmla="*/ 3 h 25"/>
                  <a:gd name="T50" fmla="*/ 15 w 15"/>
                  <a:gd name="T51" fmla="*/ 0 h 25"/>
                  <a:gd name="T52" fmla="*/ 15 w 15"/>
                  <a:gd name="T53" fmla="*/ 0 h 25"/>
                  <a:gd name="T54" fmla="*/ 13 w 15"/>
                  <a:gd name="T55" fmla="*/ 3 h 25"/>
                  <a:gd name="T56" fmla="*/ 13 w 15"/>
                  <a:gd name="T57" fmla="*/ 3 h 25"/>
                  <a:gd name="T58" fmla="*/ 15 w 15"/>
                  <a:gd name="T59" fmla="*/ 0 h 25"/>
                  <a:gd name="T60" fmla="*/ 15 w 15"/>
                  <a:gd name="T6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" h="25"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5" y="16"/>
                    </a:moveTo>
                    <a:cubicBezTo>
                      <a:pt x="5" y="16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5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moveTo>
                      <a:pt x="6" y="14"/>
                    </a:moveTo>
                    <a:cubicBezTo>
                      <a:pt x="6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moveTo>
                      <a:pt x="13" y="3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6"/>
                      <a:pt x="12" y="6"/>
                    </a:cubicBezTo>
                    <a:cubicBezTo>
                      <a:pt x="12" y="5"/>
                      <a:pt x="13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2"/>
                      <a:pt x="14" y="1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2" name="Freeform 9718"/>
              <p:cNvSpPr>
                <a:spLocks noEditPoints="1"/>
              </p:cNvSpPr>
              <p:nvPr/>
            </p:nvSpPr>
            <p:spPr bwMode="auto">
              <a:xfrm>
                <a:off x="-439" y="3091"/>
                <a:ext cx="21" cy="29"/>
              </a:xfrm>
              <a:custGeom>
                <a:avLst/>
                <a:gdLst>
                  <a:gd name="T0" fmla="*/ 6 w 9"/>
                  <a:gd name="T1" fmla="*/ 10 h 12"/>
                  <a:gd name="T2" fmla="*/ 6 w 9"/>
                  <a:gd name="T3" fmla="*/ 12 h 12"/>
                  <a:gd name="T4" fmla="*/ 6 w 9"/>
                  <a:gd name="T5" fmla="*/ 11 h 12"/>
                  <a:gd name="T6" fmla="*/ 7 w 9"/>
                  <a:gd name="T7" fmla="*/ 10 h 12"/>
                  <a:gd name="T8" fmla="*/ 6 w 9"/>
                  <a:gd name="T9" fmla="*/ 10 h 12"/>
                  <a:gd name="T10" fmla="*/ 8 w 9"/>
                  <a:gd name="T11" fmla="*/ 8 h 12"/>
                  <a:gd name="T12" fmla="*/ 7 w 9"/>
                  <a:gd name="T13" fmla="*/ 9 h 12"/>
                  <a:gd name="T14" fmla="*/ 8 w 9"/>
                  <a:gd name="T15" fmla="*/ 9 h 12"/>
                  <a:gd name="T16" fmla="*/ 8 w 9"/>
                  <a:gd name="T17" fmla="*/ 8 h 12"/>
                  <a:gd name="T18" fmla="*/ 8 w 9"/>
                  <a:gd name="T19" fmla="*/ 0 h 12"/>
                  <a:gd name="T20" fmla="*/ 8 w 9"/>
                  <a:gd name="T21" fmla="*/ 8 h 12"/>
                  <a:gd name="T22" fmla="*/ 8 w 9"/>
                  <a:gd name="T23" fmla="*/ 7 h 12"/>
                  <a:gd name="T24" fmla="*/ 9 w 9"/>
                  <a:gd name="T25" fmla="*/ 5 h 12"/>
                  <a:gd name="T26" fmla="*/ 9 w 9"/>
                  <a:gd name="T27" fmla="*/ 3 h 12"/>
                  <a:gd name="T28" fmla="*/ 8 w 9"/>
                  <a:gd name="T29" fmla="*/ 0 h 12"/>
                  <a:gd name="T30" fmla="*/ 8 w 9"/>
                  <a:gd name="T31" fmla="*/ 0 h 12"/>
                  <a:gd name="T32" fmla="*/ 0 w 9"/>
                  <a:gd name="T33" fmla="*/ 0 h 12"/>
                  <a:gd name="T34" fmla="*/ 0 w 9"/>
                  <a:gd name="T35" fmla="*/ 0 h 12"/>
                  <a:gd name="T36" fmla="*/ 0 w 9"/>
                  <a:gd name="T37" fmla="*/ 0 h 12"/>
                  <a:gd name="T38" fmla="*/ 0 w 9"/>
                  <a:gd name="T39" fmla="*/ 0 h 12"/>
                  <a:gd name="T40" fmla="*/ 0 w 9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12">
                    <a:moveTo>
                      <a:pt x="6" y="10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8" y="8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moveTo>
                      <a:pt x="8" y="0"/>
                    </a:moveTo>
                    <a:cubicBezTo>
                      <a:pt x="8" y="3"/>
                      <a:pt x="8" y="6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3" name="Freeform 9719"/>
              <p:cNvSpPr/>
              <p:nvPr/>
            </p:nvSpPr>
            <p:spPr bwMode="auto">
              <a:xfrm>
                <a:off x="-425" y="3113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0 h 1"/>
                  <a:gd name="T10" fmla="*/ 2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4" name="Freeform 9720"/>
              <p:cNvSpPr>
                <a:spLocks noEditPoints="1"/>
              </p:cNvSpPr>
              <p:nvPr/>
            </p:nvSpPr>
            <p:spPr bwMode="auto">
              <a:xfrm>
                <a:off x="-635" y="3540"/>
                <a:ext cx="71" cy="113"/>
              </a:xfrm>
              <a:custGeom>
                <a:avLst/>
                <a:gdLst>
                  <a:gd name="T0" fmla="*/ 0 w 30"/>
                  <a:gd name="T1" fmla="*/ 48 h 48"/>
                  <a:gd name="T2" fmla="*/ 3 w 30"/>
                  <a:gd name="T3" fmla="*/ 43 h 48"/>
                  <a:gd name="T4" fmla="*/ 5 w 30"/>
                  <a:gd name="T5" fmla="*/ 41 h 48"/>
                  <a:gd name="T6" fmla="*/ 5 w 30"/>
                  <a:gd name="T7" fmla="*/ 40 h 48"/>
                  <a:gd name="T8" fmla="*/ 6 w 30"/>
                  <a:gd name="T9" fmla="*/ 39 h 48"/>
                  <a:gd name="T10" fmla="*/ 5 w 30"/>
                  <a:gd name="T11" fmla="*/ 40 h 48"/>
                  <a:gd name="T12" fmla="*/ 6 w 30"/>
                  <a:gd name="T13" fmla="*/ 39 h 48"/>
                  <a:gd name="T14" fmla="*/ 6 w 30"/>
                  <a:gd name="T15" fmla="*/ 39 h 48"/>
                  <a:gd name="T16" fmla="*/ 6 w 30"/>
                  <a:gd name="T17" fmla="*/ 38 h 48"/>
                  <a:gd name="T18" fmla="*/ 8 w 30"/>
                  <a:gd name="T19" fmla="*/ 35 h 48"/>
                  <a:gd name="T20" fmla="*/ 7 w 30"/>
                  <a:gd name="T21" fmla="*/ 37 h 48"/>
                  <a:gd name="T22" fmla="*/ 8 w 30"/>
                  <a:gd name="T23" fmla="*/ 35 h 48"/>
                  <a:gd name="T24" fmla="*/ 8 w 30"/>
                  <a:gd name="T25" fmla="*/ 35 h 48"/>
                  <a:gd name="T26" fmla="*/ 9 w 30"/>
                  <a:gd name="T27" fmla="*/ 34 h 48"/>
                  <a:gd name="T28" fmla="*/ 9 w 30"/>
                  <a:gd name="T29" fmla="*/ 34 h 48"/>
                  <a:gd name="T30" fmla="*/ 9 w 30"/>
                  <a:gd name="T31" fmla="*/ 34 h 48"/>
                  <a:gd name="T32" fmla="*/ 9 w 30"/>
                  <a:gd name="T33" fmla="*/ 34 h 48"/>
                  <a:gd name="T34" fmla="*/ 11 w 30"/>
                  <a:gd name="T35" fmla="*/ 31 h 48"/>
                  <a:gd name="T36" fmla="*/ 11 w 30"/>
                  <a:gd name="T37" fmla="*/ 31 h 48"/>
                  <a:gd name="T38" fmla="*/ 12 w 30"/>
                  <a:gd name="T39" fmla="*/ 30 h 48"/>
                  <a:gd name="T40" fmla="*/ 11 w 30"/>
                  <a:gd name="T41" fmla="*/ 31 h 48"/>
                  <a:gd name="T42" fmla="*/ 12 w 30"/>
                  <a:gd name="T43" fmla="*/ 30 h 48"/>
                  <a:gd name="T44" fmla="*/ 12 w 30"/>
                  <a:gd name="T45" fmla="*/ 29 h 48"/>
                  <a:gd name="T46" fmla="*/ 13 w 30"/>
                  <a:gd name="T47" fmla="*/ 28 h 48"/>
                  <a:gd name="T48" fmla="*/ 14 w 30"/>
                  <a:gd name="T49" fmla="*/ 26 h 48"/>
                  <a:gd name="T50" fmla="*/ 13 w 30"/>
                  <a:gd name="T51" fmla="*/ 27 h 48"/>
                  <a:gd name="T52" fmla="*/ 14 w 30"/>
                  <a:gd name="T53" fmla="*/ 26 h 48"/>
                  <a:gd name="T54" fmla="*/ 15 w 30"/>
                  <a:gd name="T55" fmla="*/ 25 h 48"/>
                  <a:gd name="T56" fmla="*/ 17 w 30"/>
                  <a:gd name="T57" fmla="*/ 21 h 48"/>
                  <a:gd name="T58" fmla="*/ 20 w 30"/>
                  <a:gd name="T59" fmla="*/ 16 h 48"/>
                  <a:gd name="T60" fmla="*/ 20 w 30"/>
                  <a:gd name="T61" fmla="*/ 17 h 48"/>
                  <a:gd name="T62" fmla="*/ 20 w 30"/>
                  <a:gd name="T63" fmla="*/ 16 h 48"/>
                  <a:gd name="T64" fmla="*/ 20 w 30"/>
                  <a:gd name="T65" fmla="*/ 16 h 48"/>
                  <a:gd name="T66" fmla="*/ 21 w 30"/>
                  <a:gd name="T67" fmla="*/ 15 h 48"/>
                  <a:gd name="T68" fmla="*/ 24 w 30"/>
                  <a:gd name="T69" fmla="*/ 9 h 48"/>
                  <a:gd name="T70" fmla="*/ 24 w 30"/>
                  <a:gd name="T71" fmla="*/ 10 h 48"/>
                  <a:gd name="T72" fmla="*/ 24 w 30"/>
                  <a:gd name="T73" fmla="*/ 9 h 48"/>
                  <a:gd name="T74" fmla="*/ 27 w 30"/>
                  <a:gd name="T75" fmla="*/ 5 h 48"/>
                  <a:gd name="T76" fmla="*/ 28 w 30"/>
                  <a:gd name="T77" fmla="*/ 3 h 48"/>
                  <a:gd name="T78" fmla="*/ 30 w 30"/>
                  <a:gd name="T79" fmla="*/ 0 h 48"/>
                  <a:gd name="T80" fmla="*/ 28 w 30"/>
                  <a:gd name="T81" fmla="*/ 3 h 48"/>
                  <a:gd name="T82" fmla="*/ 30 w 30"/>
                  <a:gd name="T8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" h="48">
                    <a:moveTo>
                      <a:pt x="3" y="43"/>
                    </a:moveTo>
                    <a:cubicBezTo>
                      <a:pt x="2" y="45"/>
                      <a:pt x="1" y="46"/>
                      <a:pt x="0" y="48"/>
                    </a:cubicBezTo>
                    <a:cubicBezTo>
                      <a:pt x="1" y="46"/>
                      <a:pt x="2" y="45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moveTo>
                      <a:pt x="5" y="40"/>
                    </a:moveTo>
                    <a:cubicBezTo>
                      <a:pt x="5" y="40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moveTo>
                      <a:pt x="6" y="39"/>
                    </a:moveTo>
                    <a:cubicBezTo>
                      <a:pt x="6" y="39"/>
                      <a:pt x="6" y="39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moveTo>
                      <a:pt x="6" y="38"/>
                    </a:moveTo>
                    <a:cubicBezTo>
                      <a:pt x="6" y="38"/>
                      <a:pt x="6" y="38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moveTo>
                      <a:pt x="8" y="35"/>
                    </a:moveTo>
                    <a:cubicBezTo>
                      <a:pt x="8" y="36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8" y="36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moveTo>
                      <a:pt x="9" y="34"/>
                    </a:moveTo>
                    <a:cubicBezTo>
                      <a:pt x="9" y="34"/>
                      <a:pt x="9" y="35"/>
                      <a:pt x="8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moveTo>
                      <a:pt x="9" y="34"/>
                    </a:moveTo>
                    <a:cubicBezTo>
                      <a:pt x="9" y="34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moveTo>
                      <a:pt x="11" y="31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moveTo>
                      <a:pt x="12" y="30"/>
                    </a:moveTo>
                    <a:cubicBezTo>
                      <a:pt x="11" y="30"/>
                      <a:pt x="11" y="30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1" y="30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moveTo>
                      <a:pt x="13" y="28"/>
                    </a:moveTo>
                    <a:cubicBezTo>
                      <a:pt x="13" y="28"/>
                      <a:pt x="12" y="28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moveTo>
                      <a:pt x="14" y="26"/>
                    </a:moveTo>
                    <a:cubicBezTo>
                      <a:pt x="14" y="26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7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moveTo>
                      <a:pt x="17" y="21"/>
                    </a:moveTo>
                    <a:cubicBezTo>
                      <a:pt x="16" y="23"/>
                      <a:pt x="15" y="24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6" y="23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moveTo>
                      <a:pt x="20" y="16"/>
                    </a:moveTo>
                    <a:cubicBezTo>
                      <a:pt x="20" y="16"/>
                      <a:pt x="20" y="16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moveTo>
                      <a:pt x="21" y="15"/>
                    </a:moveTo>
                    <a:cubicBezTo>
                      <a:pt x="21" y="15"/>
                      <a:pt x="21" y="15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moveTo>
                      <a:pt x="24" y="9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moveTo>
                      <a:pt x="28" y="3"/>
                    </a:moveTo>
                    <a:cubicBezTo>
                      <a:pt x="28" y="3"/>
                      <a:pt x="28" y="4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4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moveTo>
                      <a:pt x="30" y="0"/>
                    </a:moveTo>
                    <a:cubicBezTo>
                      <a:pt x="29" y="1"/>
                      <a:pt x="29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2"/>
                      <a:pt x="29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5" name="Freeform 9721"/>
              <p:cNvSpPr>
                <a:spLocks noEditPoints="1"/>
              </p:cNvSpPr>
              <p:nvPr/>
            </p:nvSpPr>
            <p:spPr bwMode="auto">
              <a:xfrm>
                <a:off x="-621" y="362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6" name="Freeform 9722"/>
              <p:cNvSpPr>
                <a:spLocks noEditPoints="1"/>
              </p:cNvSpPr>
              <p:nvPr/>
            </p:nvSpPr>
            <p:spPr bwMode="auto">
              <a:xfrm>
                <a:off x="-628" y="3523"/>
                <a:ext cx="73" cy="119"/>
              </a:xfrm>
              <a:custGeom>
                <a:avLst/>
                <a:gdLst>
                  <a:gd name="T0" fmla="*/ 0 w 31"/>
                  <a:gd name="T1" fmla="*/ 50 h 50"/>
                  <a:gd name="T2" fmla="*/ 2 w 31"/>
                  <a:gd name="T3" fmla="*/ 48 h 50"/>
                  <a:gd name="T4" fmla="*/ 2 w 31"/>
                  <a:gd name="T5" fmla="*/ 47 h 50"/>
                  <a:gd name="T6" fmla="*/ 2 w 31"/>
                  <a:gd name="T7" fmla="*/ 47 h 50"/>
                  <a:gd name="T8" fmla="*/ 2 w 31"/>
                  <a:gd name="T9" fmla="*/ 47 h 50"/>
                  <a:gd name="T10" fmla="*/ 5 w 31"/>
                  <a:gd name="T11" fmla="*/ 42 h 50"/>
                  <a:gd name="T12" fmla="*/ 6 w 31"/>
                  <a:gd name="T13" fmla="*/ 42 h 50"/>
                  <a:gd name="T14" fmla="*/ 6 w 31"/>
                  <a:gd name="T15" fmla="*/ 41 h 50"/>
                  <a:gd name="T16" fmla="*/ 6 w 31"/>
                  <a:gd name="T17" fmla="*/ 41 h 50"/>
                  <a:gd name="T18" fmla="*/ 6 w 31"/>
                  <a:gd name="T19" fmla="*/ 41 h 50"/>
                  <a:gd name="T20" fmla="*/ 6 w 31"/>
                  <a:gd name="T21" fmla="*/ 41 h 50"/>
                  <a:gd name="T22" fmla="*/ 8 w 31"/>
                  <a:gd name="T23" fmla="*/ 38 h 50"/>
                  <a:gd name="T24" fmla="*/ 8 w 31"/>
                  <a:gd name="T25" fmla="*/ 38 h 50"/>
                  <a:gd name="T26" fmla="*/ 8 w 31"/>
                  <a:gd name="T27" fmla="*/ 38 h 50"/>
                  <a:gd name="T28" fmla="*/ 8 w 31"/>
                  <a:gd name="T29" fmla="*/ 38 h 50"/>
                  <a:gd name="T30" fmla="*/ 9 w 31"/>
                  <a:gd name="T31" fmla="*/ 37 h 50"/>
                  <a:gd name="T32" fmla="*/ 9 w 31"/>
                  <a:gd name="T33" fmla="*/ 36 h 50"/>
                  <a:gd name="T34" fmla="*/ 10 w 31"/>
                  <a:gd name="T35" fmla="*/ 34 h 50"/>
                  <a:gd name="T36" fmla="*/ 10 w 31"/>
                  <a:gd name="T37" fmla="*/ 35 h 50"/>
                  <a:gd name="T38" fmla="*/ 10 w 31"/>
                  <a:gd name="T39" fmla="*/ 34 h 50"/>
                  <a:gd name="T40" fmla="*/ 11 w 31"/>
                  <a:gd name="T41" fmla="*/ 33 h 50"/>
                  <a:gd name="T42" fmla="*/ 12 w 31"/>
                  <a:gd name="T43" fmla="*/ 32 h 50"/>
                  <a:gd name="T44" fmla="*/ 17 w 31"/>
                  <a:gd name="T45" fmla="*/ 24 h 50"/>
                  <a:gd name="T46" fmla="*/ 14 w 31"/>
                  <a:gd name="T47" fmla="*/ 28 h 50"/>
                  <a:gd name="T48" fmla="*/ 17 w 31"/>
                  <a:gd name="T49" fmla="*/ 24 h 50"/>
                  <a:gd name="T50" fmla="*/ 17 w 31"/>
                  <a:gd name="T51" fmla="*/ 23 h 50"/>
                  <a:gd name="T52" fmla="*/ 17 w 31"/>
                  <a:gd name="T53" fmla="*/ 23 h 50"/>
                  <a:gd name="T54" fmla="*/ 21 w 31"/>
                  <a:gd name="T55" fmla="*/ 17 h 50"/>
                  <a:gd name="T56" fmla="*/ 18 w 31"/>
                  <a:gd name="T57" fmla="*/ 22 h 50"/>
                  <a:gd name="T58" fmla="*/ 21 w 31"/>
                  <a:gd name="T59" fmla="*/ 17 h 50"/>
                  <a:gd name="T60" fmla="*/ 21 w 31"/>
                  <a:gd name="T61" fmla="*/ 16 h 50"/>
                  <a:gd name="T62" fmla="*/ 24 w 31"/>
                  <a:gd name="T63" fmla="*/ 12 h 50"/>
                  <a:gd name="T64" fmla="*/ 25 w 31"/>
                  <a:gd name="T65" fmla="*/ 10 h 50"/>
                  <a:gd name="T66" fmla="*/ 25 w 31"/>
                  <a:gd name="T67" fmla="*/ 10 h 50"/>
                  <a:gd name="T68" fmla="*/ 25 w 31"/>
                  <a:gd name="T69" fmla="*/ 10 h 50"/>
                  <a:gd name="T70" fmla="*/ 27 w 31"/>
                  <a:gd name="T71" fmla="*/ 7 h 50"/>
                  <a:gd name="T72" fmla="*/ 31 w 31"/>
                  <a:gd name="T7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" h="50">
                    <a:moveTo>
                      <a:pt x="2" y="48"/>
                    </a:moveTo>
                    <a:cubicBezTo>
                      <a:pt x="1" y="49"/>
                      <a:pt x="1" y="50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50"/>
                      <a:pt x="1" y="49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2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moveTo>
                      <a:pt x="5" y="42"/>
                    </a:move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6" y="42"/>
                    </a:cubicBezTo>
                    <a:cubicBezTo>
                      <a:pt x="5" y="42"/>
                      <a:pt x="5" y="42"/>
                      <a:pt x="5" y="42"/>
                    </a:cubicBezTo>
                    <a:moveTo>
                      <a:pt x="6" y="41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moveTo>
                      <a:pt x="8" y="38"/>
                    </a:moveTo>
                    <a:cubicBezTo>
                      <a:pt x="7" y="39"/>
                      <a:pt x="6" y="40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0"/>
                      <a:pt x="7" y="39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moveTo>
                      <a:pt x="8" y="38"/>
                    </a:move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moveTo>
                      <a:pt x="9" y="36"/>
                    </a:moveTo>
                    <a:cubicBezTo>
                      <a:pt x="9" y="36"/>
                      <a:pt x="9" y="36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moveTo>
                      <a:pt x="10" y="34"/>
                    </a:moveTo>
                    <a:cubicBezTo>
                      <a:pt x="10" y="34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4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moveTo>
                      <a:pt x="12" y="32"/>
                    </a:moveTo>
                    <a:cubicBezTo>
                      <a:pt x="11" y="32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moveTo>
                      <a:pt x="17" y="24"/>
                    </a:moveTo>
                    <a:cubicBezTo>
                      <a:pt x="16" y="25"/>
                      <a:pt x="15" y="27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7"/>
                      <a:pt x="16" y="25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moveTo>
                      <a:pt x="21" y="17"/>
                    </a:moveTo>
                    <a:cubicBezTo>
                      <a:pt x="20" y="19"/>
                      <a:pt x="19" y="20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20" y="19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moveTo>
                      <a:pt x="24" y="12"/>
                    </a:moveTo>
                    <a:cubicBezTo>
                      <a:pt x="23" y="13"/>
                      <a:pt x="22" y="15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5"/>
                      <a:pt x="23" y="13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25" y="10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moveTo>
                      <a:pt x="31" y="0"/>
                    </a:moveTo>
                    <a:cubicBezTo>
                      <a:pt x="30" y="3"/>
                      <a:pt x="28" y="5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5"/>
                      <a:pt x="30" y="3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7" name="Freeform 9723"/>
              <p:cNvSpPr>
                <a:spLocks noEditPoints="1"/>
              </p:cNvSpPr>
              <p:nvPr/>
            </p:nvSpPr>
            <p:spPr bwMode="auto">
              <a:xfrm>
                <a:off x="-685" y="3653"/>
                <a:ext cx="50" cy="81"/>
              </a:xfrm>
              <a:custGeom>
                <a:avLst/>
                <a:gdLst>
                  <a:gd name="T0" fmla="*/ 0 w 21"/>
                  <a:gd name="T1" fmla="*/ 34 h 34"/>
                  <a:gd name="T2" fmla="*/ 0 w 21"/>
                  <a:gd name="T3" fmla="*/ 34 h 34"/>
                  <a:gd name="T4" fmla="*/ 0 w 21"/>
                  <a:gd name="T5" fmla="*/ 34 h 34"/>
                  <a:gd name="T6" fmla="*/ 0 w 21"/>
                  <a:gd name="T7" fmla="*/ 34 h 34"/>
                  <a:gd name="T8" fmla="*/ 0 w 21"/>
                  <a:gd name="T9" fmla="*/ 34 h 34"/>
                  <a:gd name="T10" fmla="*/ 4 w 21"/>
                  <a:gd name="T11" fmla="*/ 27 h 34"/>
                  <a:gd name="T12" fmla="*/ 0 w 21"/>
                  <a:gd name="T13" fmla="*/ 33 h 34"/>
                  <a:gd name="T14" fmla="*/ 0 w 21"/>
                  <a:gd name="T15" fmla="*/ 33 h 34"/>
                  <a:gd name="T16" fmla="*/ 4 w 21"/>
                  <a:gd name="T17" fmla="*/ 27 h 34"/>
                  <a:gd name="T18" fmla="*/ 4 w 21"/>
                  <a:gd name="T19" fmla="*/ 27 h 34"/>
                  <a:gd name="T20" fmla="*/ 9 w 21"/>
                  <a:gd name="T21" fmla="*/ 19 h 34"/>
                  <a:gd name="T22" fmla="*/ 6 w 21"/>
                  <a:gd name="T23" fmla="*/ 24 h 34"/>
                  <a:gd name="T24" fmla="*/ 6 w 21"/>
                  <a:gd name="T25" fmla="*/ 24 h 34"/>
                  <a:gd name="T26" fmla="*/ 9 w 21"/>
                  <a:gd name="T27" fmla="*/ 19 h 34"/>
                  <a:gd name="T28" fmla="*/ 9 w 21"/>
                  <a:gd name="T29" fmla="*/ 19 h 34"/>
                  <a:gd name="T30" fmla="*/ 18 w 21"/>
                  <a:gd name="T31" fmla="*/ 6 h 34"/>
                  <a:gd name="T32" fmla="*/ 12 w 21"/>
                  <a:gd name="T33" fmla="*/ 15 h 34"/>
                  <a:gd name="T34" fmla="*/ 12 w 21"/>
                  <a:gd name="T35" fmla="*/ 15 h 34"/>
                  <a:gd name="T36" fmla="*/ 18 w 21"/>
                  <a:gd name="T37" fmla="*/ 6 h 34"/>
                  <a:gd name="T38" fmla="*/ 18 w 21"/>
                  <a:gd name="T39" fmla="*/ 6 h 34"/>
                  <a:gd name="T40" fmla="*/ 21 w 21"/>
                  <a:gd name="T41" fmla="*/ 0 h 34"/>
                  <a:gd name="T42" fmla="*/ 19 w 21"/>
                  <a:gd name="T43" fmla="*/ 3 h 34"/>
                  <a:gd name="T44" fmla="*/ 19 w 21"/>
                  <a:gd name="T45" fmla="*/ 3 h 34"/>
                  <a:gd name="T46" fmla="*/ 21 w 21"/>
                  <a:gd name="T4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" h="34"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4" y="27"/>
                    </a:moveTo>
                    <a:cubicBezTo>
                      <a:pt x="3" y="29"/>
                      <a:pt x="2" y="3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" y="31"/>
                      <a:pt x="3" y="2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moveTo>
                      <a:pt x="9" y="19"/>
                    </a:moveTo>
                    <a:cubicBezTo>
                      <a:pt x="8" y="21"/>
                      <a:pt x="7" y="22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8" y="21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8" y="6"/>
                    </a:moveTo>
                    <a:cubicBezTo>
                      <a:pt x="16" y="9"/>
                      <a:pt x="14" y="12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2"/>
                      <a:pt x="16" y="9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moveTo>
                      <a:pt x="21" y="0"/>
                    </a:moveTo>
                    <a:cubicBezTo>
                      <a:pt x="21" y="1"/>
                      <a:pt x="20" y="2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2"/>
                      <a:pt x="21" y="1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8" name="Freeform 9724"/>
              <p:cNvSpPr>
                <a:spLocks noEditPoints="1"/>
              </p:cNvSpPr>
              <p:nvPr/>
            </p:nvSpPr>
            <p:spPr bwMode="auto">
              <a:xfrm>
                <a:off x="-687" y="3660"/>
                <a:ext cx="47" cy="76"/>
              </a:xfrm>
              <a:custGeom>
                <a:avLst/>
                <a:gdLst>
                  <a:gd name="T0" fmla="*/ 1 w 20"/>
                  <a:gd name="T1" fmla="*/ 31 h 32"/>
                  <a:gd name="T2" fmla="*/ 0 w 20"/>
                  <a:gd name="T3" fmla="*/ 32 h 32"/>
                  <a:gd name="T4" fmla="*/ 1 w 20"/>
                  <a:gd name="T5" fmla="*/ 31 h 32"/>
                  <a:gd name="T6" fmla="*/ 1 w 20"/>
                  <a:gd name="T7" fmla="*/ 31 h 32"/>
                  <a:gd name="T8" fmla="*/ 1 w 20"/>
                  <a:gd name="T9" fmla="*/ 30 h 32"/>
                  <a:gd name="T10" fmla="*/ 1 w 20"/>
                  <a:gd name="T11" fmla="*/ 31 h 32"/>
                  <a:gd name="T12" fmla="*/ 1 w 20"/>
                  <a:gd name="T13" fmla="*/ 31 h 32"/>
                  <a:gd name="T14" fmla="*/ 1 w 20"/>
                  <a:gd name="T15" fmla="*/ 30 h 32"/>
                  <a:gd name="T16" fmla="*/ 1 w 20"/>
                  <a:gd name="T17" fmla="*/ 30 h 32"/>
                  <a:gd name="T18" fmla="*/ 7 w 20"/>
                  <a:gd name="T19" fmla="*/ 21 h 32"/>
                  <a:gd name="T20" fmla="*/ 5 w 20"/>
                  <a:gd name="T21" fmla="*/ 24 h 32"/>
                  <a:gd name="T22" fmla="*/ 5 w 20"/>
                  <a:gd name="T23" fmla="*/ 24 h 32"/>
                  <a:gd name="T24" fmla="*/ 7 w 20"/>
                  <a:gd name="T25" fmla="*/ 21 h 32"/>
                  <a:gd name="T26" fmla="*/ 7 w 20"/>
                  <a:gd name="T27" fmla="*/ 21 h 32"/>
                  <a:gd name="T28" fmla="*/ 13 w 20"/>
                  <a:gd name="T29" fmla="*/ 12 h 32"/>
                  <a:gd name="T30" fmla="*/ 10 w 20"/>
                  <a:gd name="T31" fmla="*/ 16 h 32"/>
                  <a:gd name="T32" fmla="*/ 10 w 20"/>
                  <a:gd name="T33" fmla="*/ 16 h 32"/>
                  <a:gd name="T34" fmla="*/ 13 w 20"/>
                  <a:gd name="T35" fmla="*/ 12 h 32"/>
                  <a:gd name="T36" fmla="*/ 13 w 20"/>
                  <a:gd name="T37" fmla="*/ 12 h 32"/>
                  <a:gd name="T38" fmla="*/ 20 w 20"/>
                  <a:gd name="T39" fmla="*/ 0 h 32"/>
                  <a:gd name="T40" fmla="*/ 19 w 20"/>
                  <a:gd name="T41" fmla="*/ 3 h 32"/>
                  <a:gd name="T42" fmla="*/ 19 w 20"/>
                  <a:gd name="T43" fmla="*/ 3 h 32"/>
                  <a:gd name="T44" fmla="*/ 20 w 20"/>
                  <a:gd name="T45" fmla="*/ 0 h 32"/>
                  <a:gd name="T46" fmla="*/ 20 w 20"/>
                  <a:gd name="T4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32">
                    <a:moveTo>
                      <a:pt x="1" y="31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moveTo>
                      <a:pt x="1" y="30"/>
                    </a:moveTo>
                    <a:cubicBezTo>
                      <a:pt x="1" y="30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1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moveTo>
                      <a:pt x="7" y="21"/>
                    </a:moveTo>
                    <a:cubicBezTo>
                      <a:pt x="6" y="22"/>
                      <a:pt x="6" y="23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3"/>
                      <a:pt x="6" y="22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13" y="12"/>
                    </a:moveTo>
                    <a:cubicBezTo>
                      <a:pt x="12" y="13"/>
                      <a:pt x="11" y="15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2" y="13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moveTo>
                      <a:pt x="20" y="0"/>
                    </a:moveTo>
                    <a:cubicBezTo>
                      <a:pt x="20" y="1"/>
                      <a:pt x="19" y="2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2"/>
                      <a:pt x="20" y="1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9" name="Freeform 9725"/>
              <p:cNvSpPr>
                <a:spLocks noEditPoints="1"/>
              </p:cNvSpPr>
              <p:nvPr/>
            </p:nvSpPr>
            <p:spPr bwMode="auto">
              <a:xfrm>
                <a:off x="-739" y="3663"/>
                <a:ext cx="21" cy="28"/>
              </a:xfrm>
              <a:custGeom>
                <a:avLst/>
                <a:gdLst>
                  <a:gd name="T0" fmla="*/ 3 w 9"/>
                  <a:gd name="T1" fmla="*/ 9 h 12"/>
                  <a:gd name="T2" fmla="*/ 1 w 9"/>
                  <a:gd name="T3" fmla="*/ 12 h 12"/>
                  <a:gd name="T4" fmla="*/ 0 w 9"/>
                  <a:gd name="T5" fmla="*/ 12 h 12"/>
                  <a:gd name="T6" fmla="*/ 3 w 9"/>
                  <a:gd name="T7" fmla="*/ 9 h 12"/>
                  <a:gd name="T8" fmla="*/ 3 w 9"/>
                  <a:gd name="T9" fmla="*/ 9 h 12"/>
                  <a:gd name="T10" fmla="*/ 9 w 9"/>
                  <a:gd name="T11" fmla="*/ 0 h 12"/>
                  <a:gd name="T12" fmla="*/ 5 w 9"/>
                  <a:gd name="T13" fmla="*/ 5 h 12"/>
                  <a:gd name="T14" fmla="*/ 5 w 9"/>
                  <a:gd name="T15" fmla="*/ 5 h 12"/>
                  <a:gd name="T16" fmla="*/ 9 w 9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3" y="9"/>
                    </a:moveTo>
                    <a:cubicBezTo>
                      <a:pt x="2" y="10"/>
                      <a:pt x="1" y="11"/>
                      <a:pt x="1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moveTo>
                      <a:pt x="9" y="0"/>
                    </a:moveTo>
                    <a:cubicBezTo>
                      <a:pt x="8" y="2"/>
                      <a:pt x="7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8" y="2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0" name="Freeform 9726"/>
              <p:cNvSpPr/>
              <p:nvPr/>
            </p:nvSpPr>
            <p:spPr bwMode="auto">
              <a:xfrm>
                <a:off x="-732" y="3675"/>
                <a:ext cx="5" cy="9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2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1" name="Freeform 9727"/>
              <p:cNvSpPr>
                <a:spLocks noEditPoints="1"/>
              </p:cNvSpPr>
              <p:nvPr/>
            </p:nvSpPr>
            <p:spPr bwMode="auto">
              <a:xfrm>
                <a:off x="-326" y="3349"/>
                <a:ext cx="83" cy="141"/>
              </a:xfrm>
              <a:custGeom>
                <a:avLst/>
                <a:gdLst>
                  <a:gd name="T0" fmla="*/ 0 w 35"/>
                  <a:gd name="T1" fmla="*/ 60 h 60"/>
                  <a:gd name="T2" fmla="*/ 3 w 35"/>
                  <a:gd name="T3" fmla="*/ 54 h 60"/>
                  <a:gd name="T4" fmla="*/ 4 w 35"/>
                  <a:gd name="T5" fmla="*/ 53 h 60"/>
                  <a:gd name="T6" fmla="*/ 4 w 35"/>
                  <a:gd name="T7" fmla="*/ 53 h 60"/>
                  <a:gd name="T8" fmla="*/ 7 w 35"/>
                  <a:gd name="T9" fmla="*/ 49 h 60"/>
                  <a:gd name="T10" fmla="*/ 6 w 35"/>
                  <a:gd name="T11" fmla="*/ 50 h 60"/>
                  <a:gd name="T12" fmla="*/ 7 w 35"/>
                  <a:gd name="T13" fmla="*/ 49 h 60"/>
                  <a:gd name="T14" fmla="*/ 7 w 35"/>
                  <a:gd name="T15" fmla="*/ 49 h 60"/>
                  <a:gd name="T16" fmla="*/ 7 w 35"/>
                  <a:gd name="T17" fmla="*/ 48 h 60"/>
                  <a:gd name="T18" fmla="*/ 7 w 35"/>
                  <a:gd name="T19" fmla="*/ 47 h 60"/>
                  <a:gd name="T20" fmla="*/ 7 w 35"/>
                  <a:gd name="T21" fmla="*/ 48 h 60"/>
                  <a:gd name="T22" fmla="*/ 7 w 35"/>
                  <a:gd name="T23" fmla="*/ 47 h 60"/>
                  <a:gd name="T24" fmla="*/ 7 w 35"/>
                  <a:gd name="T25" fmla="*/ 47 h 60"/>
                  <a:gd name="T26" fmla="*/ 11 w 35"/>
                  <a:gd name="T27" fmla="*/ 41 h 60"/>
                  <a:gd name="T28" fmla="*/ 13 w 35"/>
                  <a:gd name="T29" fmla="*/ 38 h 60"/>
                  <a:gd name="T30" fmla="*/ 12 w 35"/>
                  <a:gd name="T31" fmla="*/ 40 h 60"/>
                  <a:gd name="T32" fmla="*/ 13 w 35"/>
                  <a:gd name="T33" fmla="*/ 38 h 60"/>
                  <a:gd name="T34" fmla="*/ 14 w 35"/>
                  <a:gd name="T35" fmla="*/ 37 h 60"/>
                  <a:gd name="T36" fmla="*/ 14 w 35"/>
                  <a:gd name="T37" fmla="*/ 36 h 60"/>
                  <a:gd name="T38" fmla="*/ 14 w 35"/>
                  <a:gd name="T39" fmla="*/ 35 h 60"/>
                  <a:gd name="T40" fmla="*/ 14 w 35"/>
                  <a:gd name="T41" fmla="*/ 36 h 60"/>
                  <a:gd name="T42" fmla="*/ 14 w 35"/>
                  <a:gd name="T43" fmla="*/ 35 h 60"/>
                  <a:gd name="T44" fmla="*/ 15 w 35"/>
                  <a:gd name="T45" fmla="*/ 34 h 60"/>
                  <a:gd name="T46" fmla="*/ 15 w 35"/>
                  <a:gd name="T47" fmla="*/ 34 h 60"/>
                  <a:gd name="T48" fmla="*/ 16 w 35"/>
                  <a:gd name="T49" fmla="*/ 32 h 60"/>
                  <a:gd name="T50" fmla="*/ 15 w 35"/>
                  <a:gd name="T51" fmla="*/ 34 h 60"/>
                  <a:gd name="T52" fmla="*/ 16 w 35"/>
                  <a:gd name="T53" fmla="*/ 32 h 60"/>
                  <a:gd name="T54" fmla="*/ 17 w 35"/>
                  <a:gd name="T55" fmla="*/ 31 h 60"/>
                  <a:gd name="T56" fmla="*/ 21 w 35"/>
                  <a:gd name="T57" fmla="*/ 24 h 60"/>
                  <a:gd name="T58" fmla="*/ 24 w 35"/>
                  <a:gd name="T59" fmla="*/ 19 h 60"/>
                  <a:gd name="T60" fmla="*/ 21 w 35"/>
                  <a:gd name="T61" fmla="*/ 24 h 60"/>
                  <a:gd name="T62" fmla="*/ 24 w 35"/>
                  <a:gd name="T63" fmla="*/ 19 h 60"/>
                  <a:gd name="T64" fmla="*/ 24 w 35"/>
                  <a:gd name="T65" fmla="*/ 18 h 60"/>
                  <a:gd name="T66" fmla="*/ 25 w 35"/>
                  <a:gd name="T67" fmla="*/ 17 h 60"/>
                  <a:gd name="T68" fmla="*/ 26 w 35"/>
                  <a:gd name="T69" fmla="*/ 16 h 60"/>
                  <a:gd name="T70" fmla="*/ 25 w 35"/>
                  <a:gd name="T71" fmla="*/ 17 h 60"/>
                  <a:gd name="T72" fmla="*/ 26 w 35"/>
                  <a:gd name="T73" fmla="*/ 16 h 60"/>
                  <a:gd name="T74" fmla="*/ 26 w 35"/>
                  <a:gd name="T75" fmla="*/ 16 h 60"/>
                  <a:gd name="T76" fmla="*/ 26 w 35"/>
                  <a:gd name="T77" fmla="*/ 16 h 60"/>
                  <a:gd name="T78" fmla="*/ 26 w 35"/>
                  <a:gd name="T79" fmla="*/ 15 h 60"/>
                  <a:gd name="T80" fmla="*/ 26 w 35"/>
                  <a:gd name="T81" fmla="*/ 15 h 60"/>
                  <a:gd name="T82" fmla="*/ 26 w 35"/>
                  <a:gd name="T83" fmla="*/ 15 h 60"/>
                  <a:gd name="T84" fmla="*/ 27 w 35"/>
                  <a:gd name="T85" fmla="*/ 14 h 60"/>
                  <a:gd name="T86" fmla="*/ 31 w 35"/>
                  <a:gd name="T87" fmla="*/ 7 h 60"/>
                  <a:gd name="T88" fmla="*/ 31 w 35"/>
                  <a:gd name="T89" fmla="*/ 7 h 60"/>
                  <a:gd name="T90" fmla="*/ 31 w 35"/>
                  <a:gd name="T91" fmla="*/ 7 h 60"/>
                  <a:gd name="T92" fmla="*/ 31 w 35"/>
                  <a:gd name="T93" fmla="*/ 7 h 60"/>
                  <a:gd name="T94" fmla="*/ 31 w 35"/>
                  <a:gd name="T95" fmla="*/ 6 h 60"/>
                  <a:gd name="T96" fmla="*/ 31 w 35"/>
                  <a:gd name="T97" fmla="*/ 6 h 60"/>
                  <a:gd name="T98" fmla="*/ 32 w 35"/>
                  <a:gd name="T99" fmla="*/ 4 h 60"/>
                  <a:gd name="T100" fmla="*/ 32 w 35"/>
                  <a:gd name="T101" fmla="*/ 5 h 60"/>
                  <a:gd name="T102" fmla="*/ 32 w 35"/>
                  <a:gd name="T103" fmla="*/ 4 h 60"/>
                  <a:gd name="T104" fmla="*/ 34 w 35"/>
                  <a:gd name="T105" fmla="*/ 1 h 60"/>
                  <a:gd name="T106" fmla="*/ 33 w 35"/>
                  <a:gd name="T107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60">
                    <a:moveTo>
                      <a:pt x="3" y="54"/>
                    </a:moveTo>
                    <a:cubicBezTo>
                      <a:pt x="2" y="56"/>
                      <a:pt x="1" y="58"/>
                      <a:pt x="0" y="60"/>
                    </a:cubicBezTo>
                    <a:cubicBezTo>
                      <a:pt x="1" y="58"/>
                      <a:pt x="2" y="56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moveTo>
                      <a:pt x="4" y="53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moveTo>
                      <a:pt x="7" y="49"/>
                    </a:moveTo>
                    <a:cubicBezTo>
                      <a:pt x="6" y="49"/>
                      <a:pt x="6" y="5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0"/>
                      <a:pt x="6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moveTo>
                      <a:pt x="7" y="48"/>
                    </a:moveTo>
                    <a:cubicBezTo>
                      <a:pt x="7" y="48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49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moveTo>
                      <a:pt x="7" y="47"/>
                    </a:moveTo>
                    <a:cubicBezTo>
                      <a:pt x="7" y="47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7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moveTo>
                      <a:pt x="11" y="41"/>
                    </a:moveTo>
                    <a:cubicBezTo>
                      <a:pt x="10" y="43"/>
                      <a:pt x="9" y="45"/>
                      <a:pt x="7" y="47"/>
                    </a:cubicBezTo>
                    <a:cubicBezTo>
                      <a:pt x="7" y="47"/>
                      <a:pt x="8" y="47"/>
                      <a:pt x="8" y="47"/>
                    </a:cubicBezTo>
                    <a:cubicBezTo>
                      <a:pt x="9" y="45"/>
                      <a:pt x="10" y="43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moveTo>
                      <a:pt x="13" y="38"/>
                    </a:moveTo>
                    <a:cubicBezTo>
                      <a:pt x="12" y="39"/>
                      <a:pt x="12" y="39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39"/>
                      <a:pt x="12" y="39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moveTo>
                      <a:pt x="14" y="36"/>
                    </a:moveTo>
                    <a:cubicBezTo>
                      <a:pt x="14" y="36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moveTo>
                      <a:pt x="14" y="35"/>
                    </a:moveTo>
                    <a:cubicBezTo>
                      <a:pt x="14" y="35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5"/>
                      <a:pt x="15" y="35"/>
                    </a:cubicBezTo>
                    <a:cubicBezTo>
                      <a:pt x="15" y="35"/>
                      <a:pt x="15" y="35"/>
                      <a:pt x="14" y="35"/>
                    </a:cubicBezTo>
                    <a:moveTo>
                      <a:pt x="15" y="34"/>
                    </a:move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moveTo>
                      <a:pt x="16" y="32"/>
                    </a:moveTo>
                    <a:cubicBezTo>
                      <a:pt x="16" y="32"/>
                      <a:pt x="16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3"/>
                      <a:pt x="16" y="32"/>
                      <a:pt x="17" y="32"/>
                    </a:cubicBezTo>
                    <a:cubicBezTo>
                      <a:pt x="17" y="32"/>
                      <a:pt x="16" y="32"/>
                      <a:pt x="16" y="32"/>
                    </a:cubicBezTo>
                    <a:moveTo>
                      <a:pt x="21" y="24"/>
                    </a:moveTo>
                    <a:cubicBezTo>
                      <a:pt x="20" y="26"/>
                      <a:pt x="18" y="29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29"/>
                      <a:pt x="20" y="26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moveTo>
                      <a:pt x="24" y="19"/>
                    </a:moveTo>
                    <a:cubicBezTo>
                      <a:pt x="23" y="20"/>
                      <a:pt x="22" y="22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2"/>
                      <a:pt x="23" y="20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25" y="17"/>
                    </a:moveTo>
                    <a:cubicBezTo>
                      <a:pt x="25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moveTo>
                      <a:pt x="26" y="16"/>
                    </a:moveTo>
                    <a:cubicBezTo>
                      <a:pt x="25" y="16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26" y="16"/>
                    </a:move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26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moveTo>
                      <a:pt x="31" y="7"/>
                    </a:moveTo>
                    <a:cubicBezTo>
                      <a:pt x="30" y="9"/>
                      <a:pt x="28" y="12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8" y="12"/>
                      <a:pt x="30" y="9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moveTo>
                      <a:pt x="31" y="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moveTo>
                      <a:pt x="31" y="6"/>
                    </a:move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moveTo>
                      <a:pt x="32" y="4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moveTo>
                      <a:pt x="35" y="0"/>
                    </a:moveTo>
                    <a:cubicBezTo>
                      <a:pt x="35" y="0"/>
                      <a:pt x="35" y="1"/>
                      <a:pt x="34" y="1"/>
                    </a:cubicBezTo>
                    <a:cubicBezTo>
                      <a:pt x="34" y="2"/>
                      <a:pt x="33" y="3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"/>
                      <a:pt x="34" y="2"/>
                      <a:pt x="3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2" name="Freeform 9728"/>
              <p:cNvSpPr/>
              <p:nvPr/>
            </p:nvSpPr>
            <p:spPr bwMode="auto">
              <a:xfrm>
                <a:off x="-319" y="3474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3" name="Oval 9729"/>
              <p:cNvSpPr>
                <a:spLocks noChangeArrowheads="1"/>
              </p:cNvSpPr>
              <p:nvPr/>
            </p:nvSpPr>
            <p:spPr bwMode="auto">
              <a:xfrm>
                <a:off x="-309" y="346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4" name="Freeform 9730"/>
              <p:cNvSpPr>
                <a:spLocks noEditPoints="1"/>
              </p:cNvSpPr>
              <p:nvPr/>
            </p:nvSpPr>
            <p:spPr bwMode="auto">
              <a:xfrm>
                <a:off x="-309" y="3443"/>
                <a:ext cx="12" cy="19"/>
              </a:xfrm>
              <a:custGeom>
                <a:avLst/>
                <a:gdLst>
                  <a:gd name="T0" fmla="*/ 0 w 5"/>
                  <a:gd name="T1" fmla="*/ 8 h 8"/>
                  <a:gd name="T2" fmla="*/ 0 w 5"/>
                  <a:gd name="T3" fmla="*/ 8 h 8"/>
                  <a:gd name="T4" fmla="*/ 0 w 5"/>
                  <a:gd name="T5" fmla="*/ 8 h 8"/>
                  <a:gd name="T6" fmla="*/ 0 w 5"/>
                  <a:gd name="T7" fmla="*/ 8 h 8"/>
                  <a:gd name="T8" fmla="*/ 0 w 5"/>
                  <a:gd name="T9" fmla="*/ 8 h 8"/>
                  <a:gd name="T10" fmla="*/ 0 w 5"/>
                  <a:gd name="T11" fmla="*/ 7 h 8"/>
                  <a:gd name="T12" fmla="*/ 0 w 5"/>
                  <a:gd name="T13" fmla="*/ 7 h 8"/>
                  <a:gd name="T14" fmla="*/ 0 w 5"/>
                  <a:gd name="T15" fmla="*/ 7 h 8"/>
                  <a:gd name="T16" fmla="*/ 1 w 5"/>
                  <a:gd name="T17" fmla="*/ 7 h 8"/>
                  <a:gd name="T18" fmla="*/ 0 w 5"/>
                  <a:gd name="T19" fmla="*/ 7 h 8"/>
                  <a:gd name="T20" fmla="*/ 5 w 5"/>
                  <a:gd name="T21" fmla="*/ 0 h 8"/>
                  <a:gd name="T22" fmla="*/ 4 w 5"/>
                  <a:gd name="T23" fmla="*/ 1 h 8"/>
                  <a:gd name="T24" fmla="*/ 4 w 5"/>
                  <a:gd name="T25" fmla="*/ 1 h 8"/>
                  <a:gd name="T26" fmla="*/ 5 w 5"/>
                  <a:gd name="T27" fmla="*/ 0 h 8"/>
                  <a:gd name="T28" fmla="*/ 5 w 5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moveTo>
                      <a:pt x="5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5" name="Oval 9731"/>
              <p:cNvSpPr>
                <a:spLocks noChangeArrowheads="1"/>
              </p:cNvSpPr>
              <p:nvPr/>
            </p:nvSpPr>
            <p:spPr bwMode="auto">
              <a:xfrm>
                <a:off x="-290" y="342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6" name="Freeform 9732"/>
              <p:cNvSpPr/>
              <p:nvPr/>
            </p:nvSpPr>
            <p:spPr bwMode="auto">
              <a:xfrm>
                <a:off x="-293" y="3429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7" name="Freeform 9733"/>
              <p:cNvSpPr/>
              <p:nvPr/>
            </p:nvSpPr>
            <p:spPr bwMode="auto">
              <a:xfrm>
                <a:off x="-288" y="342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8" name="Oval 9734"/>
              <p:cNvSpPr>
                <a:spLocks noChangeArrowheads="1"/>
              </p:cNvSpPr>
              <p:nvPr/>
            </p:nvSpPr>
            <p:spPr bwMode="auto">
              <a:xfrm>
                <a:off x="-276" y="340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9" name="Freeform 9735"/>
              <p:cNvSpPr>
                <a:spLocks noEditPoints="1"/>
              </p:cNvSpPr>
              <p:nvPr/>
            </p:nvSpPr>
            <p:spPr bwMode="auto">
              <a:xfrm>
                <a:off x="-269" y="3382"/>
                <a:ext cx="7" cy="12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0 w 3"/>
                  <a:gd name="T5" fmla="*/ 5 h 5"/>
                  <a:gd name="T6" fmla="*/ 0 w 3"/>
                  <a:gd name="T7" fmla="*/ 4 h 5"/>
                  <a:gd name="T8" fmla="*/ 0 w 3"/>
                  <a:gd name="T9" fmla="*/ 4 h 5"/>
                  <a:gd name="T10" fmla="*/ 3 w 3"/>
                  <a:gd name="T11" fmla="*/ 0 h 5"/>
                  <a:gd name="T12" fmla="*/ 2 w 3"/>
                  <a:gd name="T13" fmla="*/ 1 h 5"/>
                  <a:gd name="T14" fmla="*/ 2 w 3"/>
                  <a:gd name="T15" fmla="*/ 1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0" name="Freeform 9736"/>
              <p:cNvSpPr>
                <a:spLocks noEditPoints="1"/>
              </p:cNvSpPr>
              <p:nvPr/>
            </p:nvSpPr>
            <p:spPr bwMode="auto">
              <a:xfrm>
                <a:off x="-264" y="338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0 h 1"/>
                  <a:gd name="T6" fmla="*/ 1 h 1"/>
                  <a:gd name="T7" fmla="*/ 1 h 1"/>
                  <a:gd name="T8" fmla="*/ 0 h 1"/>
                  <a:gd name="T9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1" name="Freeform 9737"/>
              <p:cNvSpPr>
                <a:spLocks noEditPoints="1"/>
              </p:cNvSpPr>
              <p:nvPr/>
            </p:nvSpPr>
            <p:spPr bwMode="auto">
              <a:xfrm>
                <a:off x="-252" y="3361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0 w 1"/>
                  <a:gd name="T11" fmla="*/ 1 h 2"/>
                  <a:gd name="T12" fmla="*/ 0 w 1"/>
                  <a:gd name="T13" fmla="*/ 2 h 2"/>
                  <a:gd name="T14" fmla="*/ 0 w 1"/>
                  <a:gd name="T15" fmla="*/ 2 h 2"/>
                  <a:gd name="T16" fmla="*/ 0 w 1"/>
                  <a:gd name="T17" fmla="*/ 1 h 2"/>
                  <a:gd name="T18" fmla="*/ 0 w 1"/>
                  <a:gd name="T19" fmla="*/ 1 h 2"/>
                  <a:gd name="T20" fmla="*/ 1 w 1"/>
                  <a:gd name="T21" fmla="*/ 0 h 2"/>
                  <a:gd name="T22" fmla="*/ 0 w 1"/>
                  <a:gd name="T23" fmla="*/ 1 h 2"/>
                  <a:gd name="T24" fmla="*/ 0 w 1"/>
                  <a:gd name="T25" fmla="*/ 1 h 2"/>
                  <a:gd name="T26" fmla="*/ 1 w 1"/>
                  <a:gd name="T27" fmla="*/ 0 h 2"/>
                  <a:gd name="T28" fmla="*/ 1 w 1"/>
                  <a:gd name="T2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2" name="Oval 9738"/>
              <p:cNvSpPr>
                <a:spLocks noChangeArrowheads="1"/>
              </p:cNvSpPr>
              <p:nvPr/>
            </p:nvSpPr>
            <p:spPr bwMode="auto">
              <a:xfrm>
                <a:off x="-267" y="338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3" name="Freeform 9739"/>
              <p:cNvSpPr>
                <a:spLocks noEditPoints="1"/>
              </p:cNvSpPr>
              <p:nvPr/>
            </p:nvSpPr>
            <p:spPr bwMode="auto">
              <a:xfrm>
                <a:off x="-316" y="3434"/>
                <a:ext cx="23" cy="40"/>
              </a:xfrm>
              <a:custGeom>
                <a:avLst/>
                <a:gdLst>
                  <a:gd name="T0" fmla="*/ 2 w 10"/>
                  <a:gd name="T1" fmla="*/ 14 h 17"/>
                  <a:gd name="T2" fmla="*/ 0 w 10"/>
                  <a:gd name="T3" fmla="*/ 17 h 17"/>
                  <a:gd name="T4" fmla="*/ 0 w 10"/>
                  <a:gd name="T5" fmla="*/ 17 h 17"/>
                  <a:gd name="T6" fmla="*/ 2 w 10"/>
                  <a:gd name="T7" fmla="*/ 14 h 17"/>
                  <a:gd name="T8" fmla="*/ 2 w 10"/>
                  <a:gd name="T9" fmla="*/ 14 h 17"/>
                  <a:gd name="T10" fmla="*/ 10 w 10"/>
                  <a:gd name="T11" fmla="*/ 1 h 17"/>
                  <a:gd name="T12" fmla="*/ 9 w 10"/>
                  <a:gd name="T13" fmla="*/ 2 h 17"/>
                  <a:gd name="T14" fmla="*/ 9 w 10"/>
                  <a:gd name="T15" fmla="*/ 2 h 17"/>
                  <a:gd name="T16" fmla="*/ 10 w 10"/>
                  <a:gd name="T17" fmla="*/ 1 h 17"/>
                  <a:gd name="T18" fmla="*/ 10 w 10"/>
                  <a:gd name="T19" fmla="*/ 1 h 17"/>
                  <a:gd name="T20" fmla="*/ 10 w 10"/>
                  <a:gd name="T21" fmla="*/ 0 h 17"/>
                  <a:gd name="T22" fmla="*/ 10 w 10"/>
                  <a:gd name="T23" fmla="*/ 0 h 17"/>
                  <a:gd name="T24" fmla="*/ 10 w 10"/>
                  <a:gd name="T25" fmla="*/ 0 h 17"/>
                  <a:gd name="T26" fmla="*/ 10 w 10"/>
                  <a:gd name="T27" fmla="*/ 0 h 17"/>
                  <a:gd name="T28" fmla="*/ 10 w 10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17">
                    <a:moveTo>
                      <a:pt x="2" y="14"/>
                    </a:moveTo>
                    <a:cubicBezTo>
                      <a:pt x="1" y="15"/>
                      <a:pt x="1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6"/>
                      <a:pt x="1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0" y="1"/>
                    </a:moveTo>
                    <a:cubicBezTo>
                      <a:pt x="9" y="1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4" name="Freeform 9740"/>
              <p:cNvSpPr/>
              <p:nvPr/>
            </p:nvSpPr>
            <p:spPr bwMode="auto">
              <a:xfrm>
                <a:off x="-250" y="335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5" name="Freeform 9741"/>
              <p:cNvSpPr/>
              <p:nvPr/>
            </p:nvSpPr>
            <p:spPr bwMode="auto">
              <a:xfrm>
                <a:off x="-106" y="310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6" name="Freeform 9742"/>
              <p:cNvSpPr>
                <a:spLocks noEditPoints="1"/>
              </p:cNvSpPr>
              <p:nvPr/>
            </p:nvSpPr>
            <p:spPr bwMode="auto">
              <a:xfrm>
                <a:off x="-108" y="3103"/>
                <a:ext cx="4" cy="7"/>
              </a:xfrm>
              <a:custGeom>
                <a:avLst/>
                <a:gdLst>
                  <a:gd name="T0" fmla="*/ 1 w 2"/>
                  <a:gd name="T1" fmla="*/ 2 h 3"/>
                  <a:gd name="T2" fmla="*/ 1 w 2"/>
                  <a:gd name="T3" fmla="*/ 2 h 3"/>
                  <a:gd name="T4" fmla="*/ 0 w 2"/>
                  <a:gd name="T5" fmla="*/ 3 h 3"/>
                  <a:gd name="T6" fmla="*/ 1 w 2"/>
                  <a:gd name="T7" fmla="*/ 2 h 3"/>
                  <a:gd name="T8" fmla="*/ 1 w 2"/>
                  <a:gd name="T9" fmla="*/ 1 h 3"/>
                  <a:gd name="T10" fmla="*/ 1 w 2"/>
                  <a:gd name="T11" fmla="*/ 2 h 3"/>
                  <a:gd name="T12" fmla="*/ 1 w 2"/>
                  <a:gd name="T13" fmla="*/ 2 h 3"/>
                  <a:gd name="T14" fmla="*/ 1 w 2"/>
                  <a:gd name="T15" fmla="*/ 2 h 3"/>
                  <a:gd name="T16" fmla="*/ 1 w 2"/>
                  <a:gd name="T17" fmla="*/ 2 h 3"/>
                  <a:gd name="T18" fmla="*/ 1 w 2"/>
                  <a:gd name="T19" fmla="*/ 2 h 3"/>
                  <a:gd name="T20" fmla="*/ 1 w 2"/>
                  <a:gd name="T21" fmla="*/ 1 h 3"/>
                  <a:gd name="T22" fmla="*/ 2 w 2"/>
                  <a:gd name="T23" fmla="*/ 0 h 3"/>
                  <a:gd name="T24" fmla="*/ 2 w 2"/>
                  <a:gd name="T25" fmla="*/ 1 h 3"/>
                  <a:gd name="T26" fmla="*/ 1 w 2"/>
                  <a:gd name="T27" fmla="*/ 1 h 3"/>
                  <a:gd name="T28" fmla="*/ 2 w 2"/>
                  <a:gd name="T29" fmla="*/ 1 h 3"/>
                  <a:gd name="T30" fmla="*/ 2 w 2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7" name="Freeform 9743"/>
              <p:cNvSpPr/>
              <p:nvPr/>
            </p:nvSpPr>
            <p:spPr bwMode="auto">
              <a:xfrm>
                <a:off x="-120" y="3117"/>
                <a:ext cx="9" cy="12"/>
              </a:xfrm>
              <a:custGeom>
                <a:avLst/>
                <a:gdLst>
                  <a:gd name="T0" fmla="*/ 3 w 4"/>
                  <a:gd name="T1" fmla="*/ 0 h 5"/>
                  <a:gd name="T2" fmla="*/ 1 w 4"/>
                  <a:gd name="T3" fmla="*/ 4 h 5"/>
                  <a:gd name="T4" fmla="*/ 0 w 4"/>
                  <a:gd name="T5" fmla="*/ 5 h 5"/>
                  <a:gd name="T6" fmla="*/ 1 w 4"/>
                  <a:gd name="T7" fmla="*/ 5 h 5"/>
                  <a:gd name="T8" fmla="*/ 4 w 4"/>
                  <a:gd name="T9" fmla="*/ 0 h 5"/>
                  <a:gd name="T10" fmla="*/ 3 w 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cubicBezTo>
                      <a:pt x="2" y="1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8" name="Freeform 9744"/>
              <p:cNvSpPr>
                <a:spLocks noEditPoints="1"/>
              </p:cNvSpPr>
              <p:nvPr/>
            </p:nvSpPr>
            <p:spPr bwMode="auto">
              <a:xfrm>
                <a:off x="-125" y="3113"/>
                <a:ext cx="17" cy="28"/>
              </a:xfrm>
              <a:custGeom>
                <a:avLst/>
                <a:gdLst>
                  <a:gd name="T0" fmla="*/ 2 w 7"/>
                  <a:gd name="T1" fmla="*/ 7 h 12"/>
                  <a:gd name="T2" fmla="*/ 0 w 7"/>
                  <a:gd name="T3" fmla="*/ 12 h 12"/>
                  <a:gd name="T4" fmla="*/ 2 w 7"/>
                  <a:gd name="T5" fmla="*/ 9 h 12"/>
                  <a:gd name="T6" fmla="*/ 3 w 7"/>
                  <a:gd name="T7" fmla="*/ 7 h 12"/>
                  <a:gd name="T8" fmla="*/ 2 w 7"/>
                  <a:gd name="T9" fmla="*/ 7 h 12"/>
                  <a:gd name="T10" fmla="*/ 6 w 7"/>
                  <a:gd name="T11" fmla="*/ 0 h 12"/>
                  <a:gd name="T12" fmla="*/ 6 w 7"/>
                  <a:gd name="T13" fmla="*/ 2 h 12"/>
                  <a:gd name="T14" fmla="*/ 5 w 7"/>
                  <a:gd name="T15" fmla="*/ 2 h 12"/>
                  <a:gd name="T16" fmla="*/ 6 w 7"/>
                  <a:gd name="T17" fmla="*/ 2 h 12"/>
                  <a:gd name="T18" fmla="*/ 7 w 7"/>
                  <a:gd name="T19" fmla="*/ 0 h 12"/>
                  <a:gd name="T20" fmla="*/ 7 w 7"/>
                  <a:gd name="T21" fmla="*/ 0 h 12"/>
                  <a:gd name="T22" fmla="*/ 7 w 7"/>
                  <a:gd name="T23" fmla="*/ 0 h 12"/>
                  <a:gd name="T24" fmla="*/ 6 w 7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12">
                    <a:moveTo>
                      <a:pt x="2" y="7"/>
                    </a:moveTo>
                    <a:cubicBezTo>
                      <a:pt x="2" y="8"/>
                      <a:pt x="1" y="10"/>
                      <a:pt x="0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moveTo>
                      <a:pt x="6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9" name="Freeform 9745"/>
              <p:cNvSpPr>
                <a:spLocks noEditPoints="1"/>
              </p:cNvSpPr>
              <p:nvPr/>
            </p:nvSpPr>
            <p:spPr bwMode="auto">
              <a:xfrm>
                <a:off x="-179" y="3127"/>
                <a:ext cx="61" cy="94"/>
              </a:xfrm>
              <a:custGeom>
                <a:avLst/>
                <a:gdLst>
                  <a:gd name="T0" fmla="*/ 2 w 26"/>
                  <a:gd name="T1" fmla="*/ 37 h 40"/>
                  <a:gd name="T2" fmla="*/ 0 w 26"/>
                  <a:gd name="T3" fmla="*/ 40 h 40"/>
                  <a:gd name="T4" fmla="*/ 1 w 26"/>
                  <a:gd name="T5" fmla="*/ 38 h 40"/>
                  <a:gd name="T6" fmla="*/ 2 w 26"/>
                  <a:gd name="T7" fmla="*/ 37 h 40"/>
                  <a:gd name="T8" fmla="*/ 2 w 26"/>
                  <a:gd name="T9" fmla="*/ 37 h 40"/>
                  <a:gd name="T10" fmla="*/ 9 w 26"/>
                  <a:gd name="T11" fmla="*/ 26 h 40"/>
                  <a:gd name="T12" fmla="*/ 5 w 26"/>
                  <a:gd name="T13" fmla="*/ 33 h 40"/>
                  <a:gd name="T14" fmla="*/ 5 w 26"/>
                  <a:gd name="T15" fmla="*/ 33 h 40"/>
                  <a:gd name="T16" fmla="*/ 9 w 26"/>
                  <a:gd name="T17" fmla="*/ 26 h 40"/>
                  <a:gd name="T18" fmla="*/ 9 w 26"/>
                  <a:gd name="T19" fmla="*/ 26 h 40"/>
                  <a:gd name="T20" fmla="*/ 15 w 26"/>
                  <a:gd name="T21" fmla="*/ 15 h 40"/>
                  <a:gd name="T22" fmla="*/ 11 w 26"/>
                  <a:gd name="T23" fmla="*/ 22 h 40"/>
                  <a:gd name="T24" fmla="*/ 12 w 26"/>
                  <a:gd name="T25" fmla="*/ 22 h 40"/>
                  <a:gd name="T26" fmla="*/ 16 w 26"/>
                  <a:gd name="T27" fmla="*/ 16 h 40"/>
                  <a:gd name="T28" fmla="*/ 15 w 26"/>
                  <a:gd name="T29" fmla="*/ 15 h 40"/>
                  <a:gd name="T30" fmla="*/ 20 w 26"/>
                  <a:gd name="T31" fmla="*/ 8 h 40"/>
                  <a:gd name="T32" fmla="*/ 19 w 26"/>
                  <a:gd name="T33" fmla="*/ 9 h 40"/>
                  <a:gd name="T34" fmla="*/ 20 w 26"/>
                  <a:gd name="T35" fmla="*/ 9 h 40"/>
                  <a:gd name="T36" fmla="*/ 20 w 26"/>
                  <a:gd name="T37" fmla="*/ 8 h 40"/>
                  <a:gd name="T38" fmla="*/ 20 w 26"/>
                  <a:gd name="T39" fmla="*/ 8 h 40"/>
                  <a:gd name="T40" fmla="*/ 21 w 26"/>
                  <a:gd name="T41" fmla="*/ 7 h 40"/>
                  <a:gd name="T42" fmla="*/ 20 w 26"/>
                  <a:gd name="T43" fmla="*/ 8 h 40"/>
                  <a:gd name="T44" fmla="*/ 21 w 26"/>
                  <a:gd name="T45" fmla="*/ 8 h 40"/>
                  <a:gd name="T46" fmla="*/ 21 w 26"/>
                  <a:gd name="T47" fmla="*/ 7 h 40"/>
                  <a:gd name="T48" fmla="*/ 21 w 26"/>
                  <a:gd name="T49" fmla="*/ 7 h 40"/>
                  <a:gd name="T50" fmla="*/ 26 w 26"/>
                  <a:gd name="T51" fmla="*/ 0 h 40"/>
                  <a:gd name="T52" fmla="*/ 25 w 26"/>
                  <a:gd name="T53" fmla="*/ 1 h 40"/>
                  <a:gd name="T54" fmla="*/ 25 w 26"/>
                  <a:gd name="T55" fmla="*/ 1 h 40"/>
                  <a:gd name="T56" fmla="*/ 26 w 26"/>
                  <a:gd name="T57" fmla="*/ 0 h 40"/>
                  <a:gd name="T58" fmla="*/ 26 w 26"/>
                  <a:gd name="T5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6" h="40">
                    <a:moveTo>
                      <a:pt x="2" y="37"/>
                    </a:moveTo>
                    <a:cubicBezTo>
                      <a:pt x="1" y="38"/>
                      <a:pt x="1" y="39"/>
                      <a:pt x="0" y="40"/>
                    </a:cubicBezTo>
                    <a:cubicBezTo>
                      <a:pt x="1" y="40"/>
                      <a:pt x="1" y="39"/>
                      <a:pt x="1" y="38"/>
                    </a:cubicBezTo>
                    <a:cubicBezTo>
                      <a:pt x="2" y="38"/>
                      <a:pt x="2" y="38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moveTo>
                      <a:pt x="9" y="26"/>
                    </a:moveTo>
                    <a:cubicBezTo>
                      <a:pt x="7" y="28"/>
                      <a:pt x="6" y="3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1"/>
                      <a:pt x="8" y="28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moveTo>
                      <a:pt x="15" y="15"/>
                    </a:moveTo>
                    <a:cubicBezTo>
                      <a:pt x="14" y="17"/>
                      <a:pt x="13" y="19"/>
                      <a:pt x="1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0"/>
                      <a:pt x="14" y="18"/>
                      <a:pt x="16" y="16"/>
                    </a:cubicBezTo>
                    <a:cubicBezTo>
                      <a:pt x="16" y="16"/>
                      <a:pt x="15" y="15"/>
                      <a:pt x="15" y="15"/>
                    </a:cubicBezTo>
                    <a:moveTo>
                      <a:pt x="20" y="8"/>
                    </a:moveTo>
                    <a:cubicBezTo>
                      <a:pt x="20" y="8"/>
                      <a:pt x="20" y="9"/>
                      <a:pt x="19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21" y="7"/>
                    </a:moveTo>
                    <a:cubicBezTo>
                      <a:pt x="20" y="7"/>
                      <a:pt x="20" y="8"/>
                      <a:pt x="20" y="8"/>
                    </a:cubicBezTo>
                    <a:cubicBezTo>
                      <a:pt x="20" y="8"/>
                      <a:pt x="20" y="8"/>
                      <a:pt x="21" y="8"/>
                    </a:cubicBezTo>
                    <a:cubicBezTo>
                      <a:pt x="21" y="8"/>
                      <a:pt x="21" y="8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0" name="Freeform 9746"/>
              <p:cNvSpPr>
                <a:spLocks noEditPoints="1"/>
              </p:cNvSpPr>
              <p:nvPr/>
            </p:nvSpPr>
            <p:spPr bwMode="auto">
              <a:xfrm>
                <a:off x="-174" y="3129"/>
                <a:ext cx="54" cy="85"/>
              </a:xfrm>
              <a:custGeom>
                <a:avLst/>
                <a:gdLst>
                  <a:gd name="T0" fmla="*/ 3 w 23"/>
                  <a:gd name="T1" fmla="*/ 32 h 36"/>
                  <a:gd name="T2" fmla="*/ 2 w 23"/>
                  <a:gd name="T3" fmla="*/ 32 h 36"/>
                  <a:gd name="T4" fmla="*/ 2 w 23"/>
                  <a:gd name="T5" fmla="*/ 32 h 36"/>
                  <a:gd name="T6" fmla="*/ 1 w 23"/>
                  <a:gd name="T7" fmla="*/ 35 h 36"/>
                  <a:gd name="T8" fmla="*/ 0 w 23"/>
                  <a:gd name="T9" fmla="*/ 36 h 36"/>
                  <a:gd name="T10" fmla="*/ 0 w 23"/>
                  <a:gd name="T11" fmla="*/ 36 h 36"/>
                  <a:gd name="T12" fmla="*/ 3 w 23"/>
                  <a:gd name="T13" fmla="*/ 32 h 36"/>
                  <a:gd name="T14" fmla="*/ 3 w 23"/>
                  <a:gd name="T15" fmla="*/ 32 h 36"/>
                  <a:gd name="T16" fmla="*/ 9 w 23"/>
                  <a:gd name="T17" fmla="*/ 21 h 36"/>
                  <a:gd name="T18" fmla="*/ 7 w 23"/>
                  <a:gd name="T19" fmla="*/ 25 h 36"/>
                  <a:gd name="T20" fmla="*/ 7 w 23"/>
                  <a:gd name="T21" fmla="*/ 25 h 36"/>
                  <a:gd name="T22" fmla="*/ 10 w 23"/>
                  <a:gd name="T23" fmla="*/ 21 h 36"/>
                  <a:gd name="T24" fmla="*/ 9 w 23"/>
                  <a:gd name="T25" fmla="*/ 21 h 36"/>
                  <a:gd name="T26" fmla="*/ 17 w 23"/>
                  <a:gd name="T27" fmla="*/ 8 h 36"/>
                  <a:gd name="T28" fmla="*/ 13 w 23"/>
                  <a:gd name="T29" fmla="*/ 14 h 36"/>
                  <a:gd name="T30" fmla="*/ 14 w 23"/>
                  <a:gd name="T31" fmla="*/ 15 h 36"/>
                  <a:gd name="T32" fmla="*/ 18 w 23"/>
                  <a:gd name="T33" fmla="*/ 8 h 36"/>
                  <a:gd name="T34" fmla="*/ 17 w 23"/>
                  <a:gd name="T35" fmla="*/ 8 h 36"/>
                  <a:gd name="T36" fmla="*/ 18 w 23"/>
                  <a:gd name="T37" fmla="*/ 7 h 36"/>
                  <a:gd name="T38" fmla="*/ 18 w 23"/>
                  <a:gd name="T39" fmla="*/ 7 h 36"/>
                  <a:gd name="T40" fmla="*/ 18 w 23"/>
                  <a:gd name="T41" fmla="*/ 7 h 36"/>
                  <a:gd name="T42" fmla="*/ 19 w 23"/>
                  <a:gd name="T43" fmla="*/ 7 h 36"/>
                  <a:gd name="T44" fmla="*/ 18 w 23"/>
                  <a:gd name="T45" fmla="*/ 7 h 36"/>
                  <a:gd name="T46" fmla="*/ 23 w 23"/>
                  <a:gd name="T47" fmla="*/ 0 h 36"/>
                  <a:gd name="T48" fmla="*/ 19 w 23"/>
                  <a:gd name="T49" fmla="*/ 6 h 36"/>
                  <a:gd name="T50" fmla="*/ 19 w 23"/>
                  <a:gd name="T51" fmla="*/ 6 h 36"/>
                  <a:gd name="T52" fmla="*/ 23 w 23"/>
                  <a:gd name="T53" fmla="*/ 0 h 36"/>
                  <a:gd name="T54" fmla="*/ 23 w 23"/>
                  <a:gd name="T5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" h="36">
                    <a:moveTo>
                      <a:pt x="3" y="32"/>
                    </a:moveTo>
                    <a:cubicBezTo>
                      <a:pt x="3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5"/>
                      <a:pt x="2" y="33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moveTo>
                      <a:pt x="9" y="21"/>
                    </a:moveTo>
                    <a:cubicBezTo>
                      <a:pt x="9" y="22"/>
                      <a:pt x="8" y="23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8" y="24"/>
                      <a:pt x="9" y="22"/>
                      <a:pt x="10" y="21"/>
                    </a:cubicBezTo>
                    <a:cubicBezTo>
                      <a:pt x="10" y="21"/>
                      <a:pt x="10" y="21"/>
                      <a:pt x="9" y="21"/>
                    </a:cubicBezTo>
                    <a:moveTo>
                      <a:pt x="17" y="8"/>
                    </a:moveTo>
                    <a:cubicBezTo>
                      <a:pt x="16" y="10"/>
                      <a:pt x="15" y="12"/>
                      <a:pt x="13" y="14"/>
                    </a:cubicBezTo>
                    <a:cubicBezTo>
                      <a:pt x="13" y="14"/>
                      <a:pt x="14" y="15"/>
                      <a:pt x="14" y="15"/>
                    </a:cubicBezTo>
                    <a:cubicBezTo>
                      <a:pt x="15" y="12"/>
                      <a:pt x="17" y="10"/>
                      <a:pt x="18" y="8"/>
                    </a:cubicBezTo>
                    <a:cubicBezTo>
                      <a:pt x="17" y="8"/>
                      <a:pt x="17" y="8"/>
                      <a:pt x="17" y="8"/>
                    </a:cubicBezTo>
                    <a:moveTo>
                      <a:pt x="18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18" y="7"/>
                      <a:pt x="18" y="7"/>
                      <a:pt x="18" y="7"/>
                    </a:cubicBezTo>
                    <a:moveTo>
                      <a:pt x="23" y="0"/>
                    </a:moveTo>
                    <a:cubicBezTo>
                      <a:pt x="22" y="1"/>
                      <a:pt x="21" y="3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4"/>
                      <a:pt x="22" y="2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1" name="Freeform 9747"/>
              <p:cNvSpPr>
                <a:spLocks noEditPoints="1"/>
              </p:cNvSpPr>
              <p:nvPr/>
            </p:nvSpPr>
            <p:spPr bwMode="auto">
              <a:xfrm>
                <a:off x="-229" y="3146"/>
                <a:ext cx="102" cy="174"/>
              </a:xfrm>
              <a:custGeom>
                <a:avLst/>
                <a:gdLst>
                  <a:gd name="T0" fmla="*/ 0 w 43"/>
                  <a:gd name="T1" fmla="*/ 73 h 74"/>
                  <a:gd name="T2" fmla="*/ 1 w 43"/>
                  <a:gd name="T3" fmla="*/ 73 h 74"/>
                  <a:gd name="T4" fmla="*/ 0 w 43"/>
                  <a:gd name="T5" fmla="*/ 72 h 74"/>
                  <a:gd name="T6" fmla="*/ 1 w 43"/>
                  <a:gd name="T7" fmla="*/ 72 h 74"/>
                  <a:gd name="T8" fmla="*/ 0 w 43"/>
                  <a:gd name="T9" fmla="*/ 72 h 74"/>
                  <a:gd name="T10" fmla="*/ 1 w 43"/>
                  <a:gd name="T11" fmla="*/ 71 h 74"/>
                  <a:gd name="T12" fmla="*/ 2 w 43"/>
                  <a:gd name="T13" fmla="*/ 70 h 74"/>
                  <a:gd name="T14" fmla="*/ 2 w 43"/>
                  <a:gd name="T15" fmla="*/ 69 h 74"/>
                  <a:gd name="T16" fmla="*/ 2 w 43"/>
                  <a:gd name="T17" fmla="*/ 70 h 74"/>
                  <a:gd name="T18" fmla="*/ 2 w 43"/>
                  <a:gd name="T19" fmla="*/ 69 h 74"/>
                  <a:gd name="T20" fmla="*/ 3 w 43"/>
                  <a:gd name="T21" fmla="*/ 67 h 74"/>
                  <a:gd name="T22" fmla="*/ 5 w 43"/>
                  <a:gd name="T23" fmla="*/ 66 h 74"/>
                  <a:gd name="T24" fmla="*/ 6 w 43"/>
                  <a:gd name="T25" fmla="*/ 63 h 74"/>
                  <a:gd name="T26" fmla="*/ 5 w 43"/>
                  <a:gd name="T27" fmla="*/ 66 h 74"/>
                  <a:gd name="T28" fmla="*/ 6 w 43"/>
                  <a:gd name="T29" fmla="*/ 63 h 74"/>
                  <a:gd name="T30" fmla="*/ 6 w 43"/>
                  <a:gd name="T31" fmla="*/ 62 h 74"/>
                  <a:gd name="T32" fmla="*/ 8 w 43"/>
                  <a:gd name="T33" fmla="*/ 62 h 74"/>
                  <a:gd name="T34" fmla="*/ 11 w 43"/>
                  <a:gd name="T35" fmla="*/ 53 h 74"/>
                  <a:gd name="T36" fmla="*/ 8 w 43"/>
                  <a:gd name="T37" fmla="*/ 61 h 74"/>
                  <a:gd name="T38" fmla="*/ 11 w 43"/>
                  <a:gd name="T39" fmla="*/ 53 h 74"/>
                  <a:gd name="T40" fmla="*/ 13 w 43"/>
                  <a:gd name="T41" fmla="*/ 51 h 74"/>
                  <a:gd name="T42" fmla="*/ 18 w 43"/>
                  <a:gd name="T43" fmla="*/ 46 h 74"/>
                  <a:gd name="T44" fmla="*/ 25 w 43"/>
                  <a:gd name="T45" fmla="*/ 30 h 74"/>
                  <a:gd name="T46" fmla="*/ 20 w 43"/>
                  <a:gd name="T47" fmla="*/ 41 h 74"/>
                  <a:gd name="T48" fmla="*/ 26 w 43"/>
                  <a:gd name="T49" fmla="*/ 31 h 74"/>
                  <a:gd name="T50" fmla="*/ 32 w 43"/>
                  <a:gd name="T51" fmla="*/ 19 h 74"/>
                  <a:gd name="T52" fmla="*/ 29 w 43"/>
                  <a:gd name="T53" fmla="*/ 26 h 74"/>
                  <a:gd name="T54" fmla="*/ 32 w 43"/>
                  <a:gd name="T55" fmla="*/ 19 h 74"/>
                  <a:gd name="T56" fmla="*/ 35 w 43"/>
                  <a:gd name="T57" fmla="*/ 13 h 74"/>
                  <a:gd name="T58" fmla="*/ 35 w 43"/>
                  <a:gd name="T59" fmla="*/ 15 h 74"/>
                  <a:gd name="T60" fmla="*/ 38 w 43"/>
                  <a:gd name="T61" fmla="*/ 8 h 74"/>
                  <a:gd name="T62" fmla="*/ 42 w 43"/>
                  <a:gd name="T63" fmla="*/ 2 h 74"/>
                  <a:gd name="T64" fmla="*/ 43 w 43"/>
                  <a:gd name="T65" fmla="*/ 1 h 74"/>
                  <a:gd name="T66" fmla="*/ 43 w 43"/>
                  <a:gd name="T67" fmla="*/ 0 h 74"/>
                  <a:gd name="T68" fmla="*/ 43 w 43"/>
                  <a:gd name="T69" fmla="*/ 1 h 74"/>
                  <a:gd name="T70" fmla="*/ 43 w 43"/>
                  <a:gd name="T7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3" h="74">
                    <a:moveTo>
                      <a:pt x="0" y="73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3"/>
                      <a:pt x="0" y="73"/>
                      <a:pt x="1" y="73"/>
                    </a:cubicBezTo>
                    <a:cubicBezTo>
                      <a:pt x="0" y="73"/>
                      <a:pt x="0" y="73"/>
                      <a:pt x="0" y="73"/>
                    </a:cubicBezTo>
                    <a:moveTo>
                      <a:pt x="0" y="72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1" y="72"/>
                      <a:pt x="1" y="72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2"/>
                      <a:pt x="1" y="72"/>
                      <a:pt x="0" y="72"/>
                    </a:cubicBezTo>
                    <a:moveTo>
                      <a:pt x="2" y="70"/>
                    </a:moveTo>
                    <a:cubicBezTo>
                      <a:pt x="1" y="70"/>
                      <a:pt x="1" y="71"/>
                      <a:pt x="1" y="71"/>
                    </a:cubicBezTo>
                    <a:cubicBezTo>
                      <a:pt x="1" y="71"/>
                      <a:pt x="1" y="71"/>
                      <a:pt x="2" y="71"/>
                    </a:cubicBezTo>
                    <a:cubicBezTo>
                      <a:pt x="2" y="71"/>
                      <a:pt x="2" y="71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3" y="70"/>
                      <a:pt x="3" y="70"/>
                      <a:pt x="3" y="69"/>
                    </a:cubicBezTo>
                    <a:cubicBezTo>
                      <a:pt x="3" y="69"/>
                      <a:pt x="2" y="69"/>
                      <a:pt x="2" y="69"/>
                    </a:cubicBezTo>
                    <a:moveTo>
                      <a:pt x="4" y="66"/>
                    </a:moveTo>
                    <a:cubicBezTo>
                      <a:pt x="4" y="66"/>
                      <a:pt x="3" y="67"/>
                      <a:pt x="3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7"/>
                      <a:pt x="4" y="67"/>
                      <a:pt x="5" y="66"/>
                    </a:cubicBezTo>
                    <a:cubicBezTo>
                      <a:pt x="4" y="66"/>
                      <a:pt x="4" y="66"/>
                      <a:pt x="4" y="66"/>
                    </a:cubicBezTo>
                    <a:moveTo>
                      <a:pt x="6" y="63"/>
                    </a:moveTo>
                    <a:cubicBezTo>
                      <a:pt x="5" y="64"/>
                      <a:pt x="5" y="64"/>
                      <a:pt x="4" y="65"/>
                    </a:cubicBezTo>
                    <a:cubicBezTo>
                      <a:pt x="5" y="65"/>
                      <a:pt x="5" y="65"/>
                      <a:pt x="5" y="66"/>
                    </a:cubicBezTo>
                    <a:cubicBezTo>
                      <a:pt x="6" y="65"/>
                      <a:pt x="6" y="64"/>
                      <a:pt x="7" y="63"/>
                    </a:cubicBezTo>
                    <a:cubicBezTo>
                      <a:pt x="6" y="63"/>
                      <a:pt x="6" y="63"/>
                      <a:pt x="6" y="63"/>
                    </a:cubicBezTo>
                    <a:moveTo>
                      <a:pt x="7" y="61"/>
                    </a:moveTo>
                    <a:cubicBezTo>
                      <a:pt x="6" y="62"/>
                      <a:pt x="6" y="62"/>
                      <a:pt x="6" y="62"/>
                    </a:cubicBezTo>
                    <a:cubicBezTo>
                      <a:pt x="6" y="62"/>
                      <a:pt x="7" y="63"/>
                      <a:pt x="7" y="63"/>
                    </a:cubicBezTo>
                    <a:cubicBezTo>
                      <a:pt x="7" y="62"/>
                      <a:pt x="7" y="62"/>
                      <a:pt x="8" y="62"/>
                    </a:cubicBezTo>
                    <a:cubicBezTo>
                      <a:pt x="7" y="62"/>
                      <a:pt x="7" y="61"/>
                      <a:pt x="7" y="61"/>
                    </a:cubicBezTo>
                    <a:moveTo>
                      <a:pt x="11" y="53"/>
                    </a:moveTo>
                    <a:cubicBezTo>
                      <a:pt x="10" y="56"/>
                      <a:pt x="9" y="58"/>
                      <a:pt x="7" y="60"/>
                    </a:cubicBezTo>
                    <a:cubicBezTo>
                      <a:pt x="8" y="60"/>
                      <a:pt x="8" y="61"/>
                      <a:pt x="8" y="61"/>
                    </a:cubicBezTo>
                    <a:cubicBezTo>
                      <a:pt x="10" y="58"/>
                      <a:pt x="11" y="56"/>
                      <a:pt x="12" y="54"/>
                    </a:cubicBezTo>
                    <a:cubicBezTo>
                      <a:pt x="12" y="54"/>
                      <a:pt x="12" y="54"/>
                      <a:pt x="11" y="53"/>
                    </a:cubicBezTo>
                    <a:moveTo>
                      <a:pt x="16" y="45"/>
                    </a:moveTo>
                    <a:cubicBezTo>
                      <a:pt x="15" y="47"/>
                      <a:pt x="14" y="49"/>
                      <a:pt x="13" y="51"/>
                    </a:cubicBezTo>
                    <a:cubicBezTo>
                      <a:pt x="13" y="51"/>
                      <a:pt x="14" y="51"/>
                      <a:pt x="14" y="51"/>
                    </a:cubicBezTo>
                    <a:cubicBezTo>
                      <a:pt x="15" y="49"/>
                      <a:pt x="16" y="48"/>
                      <a:pt x="18" y="46"/>
                    </a:cubicBezTo>
                    <a:cubicBezTo>
                      <a:pt x="17" y="45"/>
                      <a:pt x="17" y="45"/>
                      <a:pt x="16" y="45"/>
                    </a:cubicBezTo>
                    <a:moveTo>
                      <a:pt x="25" y="30"/>
                    </a:moveTo>
                    <a:cubicBezTo>
                      <a:pt x="23" y="34"/>
                      <a:pt x="21" y="37"/>
                      <a:pt x="19" y="41"/>
                    </a:cubicBezTo>
                    <a:cubicBezTo>
                      <a:pt x="19" y="41"/>
                      <a:pt x="20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2" y="38"/>
                      <a:pt x="24" y="34"/>
                      <a:pt x="26" y="31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32" y="19"/>
                    </a:moveTo>
                    <a:cubicBezTo>
                      <a:pt x="30" y="21"/>
                      <a:pt x="29" y="24"/>
                      <a:pt x="28" y="26"/>
                    </a:cubicBezTo>
                    <a:cubicBezTo>
                      <a:pt x="28" y="26"/>
                      <a:pt x="28" y="26"/>
                      <a:pt x="29" y="26"/>
                    </a:cubicBezTo>
                    <a:cubicBezTo>
                      <a:pt x="30" y="24"/>
                      <a:pt x="31" y="22"/>
                      <a:pt x="33" y="20"/>
                    </a:cubicBezTo>
                    <a:cubicBezTo>
                      <a:pt x="32" y="19"/>
                      <a:pt x="32" y="19"/>
                      <a:pt x="32" y="19"/>
                    </a:cubicBezTo>
                    <a:moveTo>
                      <a:pt x="38" y="8"/>
                    </a:moveTo>
                    <a:cubicBezTo>
                      <a:pt x="37" y="10"/>
                      <a:pt x="36" y="11"/>
                      <a:pt x="35" y="13"/>
                    </a:cubicBezTo>
                    <a:cubicBezTo>
                      <a:pt x="35" y="13"/>
                      <a:pt x="35" y="14"/>
                      <a:pt x="34" y="15"/>
                    </a:cubicBezTo>
                    <a:cubicBezTo>
                      <a:pt x="34" y="15"/>
                      <a:pt x="35" y="15"/>
                      <a:pt x="35" y="15"/>
                    </a:cubicBezTo>
                    <a:cubicBezTo>
                      <a:pt x="36" y="13"/>
                      <a:pt x="37" y="11"/>
                      <a:pt x="39" y="9"/>
                    </a:cubicBezTo>
                    <a:cubicBezTo>
                      <a:pt x="38" y="8"/>
                      <a:pt x="38" y="8"/>
                      <a:pt x="38" y="8"/>
                    </a:cubicBezTo>
                    <a:moveTo>
                      <a:pt x="42" y="1"/>
                    </a:moveTo>
                    <a:cubicBezTo>
                      <a:pt x="42" y="1"/>
                      <a:pt x="42" y="1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2" y="1"/>
                      <a:pt x="43" y="1"/>
                    </a:cubicBezTo>
                    <a:cubicBezTo>
                      <a:pt x="43" y="1"/>
                      <a:pt x="43" y="1"/>
                      <a:pt x="42" y="1"/>
                    </a:cubicBezTo>
                    <a:moveTo>
                      <a:pt x="43" y="0"/>
                    </a:moveTo>
                    <a:cubicBezTo>
                      <a:pt x="43" y="0"/>
                      <a:pt x="43" y="0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2" name="Freeform 9748"/>
              <p:cNvSpPr>
                <a:spLocks noEditPoints="1"/>
              </p:cNvSpPr>
              <p:nvPr/>
            </p:nvSpPr>
            <p:spPr bwMode="auto">
              <a:xfrm>
                <a:off x="-229" y="3313"/>
                <a:ext cx="5" cy="5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0 w 2"/>
                  <a:gd name="T9" fmla="*/ 1 h 2"/>
                  <a:gd name="T10" fmla="*/ 1 w 2"/>
                  <a:gd name="T11" fmla="*/ 0 h 2"/>
                  <a:gd name="T12" fmla="*/ 0 w 2"/>
                  <a:gd name="T13" fmla="*/ 1 h 2"/>
                  <a:gd name="T14" fmla="*/ 1 w 2"/>
                  <a:gd name="T15" fmla="*/ 1 h 2"/>
                  <a:gd name="T16" fmla="*/ 2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3" name="Freeform 9749"/>
              <p:cNvSpPr>
                <a:spLocks noEditPoints="1"/>
              </p:cNvSpPr>
              <p:nvPr/>
            </p:nvSpPr>
            <p:spPr bwMode="auto">
              <a:xfrm>
                <a:off x="-241" y="3320"/>
                <a:ext cx="12" cy="19"/>
              </a:xfrm>
              <a:custGeom>
                <a:avLst/>
                <a:gdLst>
                  <a:gd name="T0" fmla="*/ 0 w 5"/>
                  <a:gd name="T1" fmla="*/ 7 h 8"/>
                  <a:gd name="T2" fmla="*/ 0 w 5"/>
                  <a:gd name="T3" fmla="*/ 8 h 8"/>
                  <a:gd name="T4" fmla="*/ 0 w 5"/>
                  <a:gd name="T5" fmla="*/ 8 h 8"/>
                  <a:gd name="T6" fmla="*/ 0 w 5"/>
                  <a:gd name="T7" fmla="*/ 8 h 8"/>
                  <a:gd name="T8" fmla="*/ 0 w 5"/>
                  <a:gd name="T9" fmla="*/ 7 h 8"/>
                  <a:gd name="T10" fmla="*/ 2 w 5"/>
                  <a:gd name="T11" fmla="*/ 4 h 8"/>
                  <a:gd name="T12" fmla="*/ 1 w 5"/>
                  <a:gd name="T13" fmla="*/ 5 h 8"/>
                  <a:gd name="T14" fmla="*/ 1 w 5"/>
                  <a:gd name="T15" fmla="*/ 6 h 8"/>
                  <a:gd name="T16" fmla="*/ 2 w 5"/>
                  <a:gd name="T17" fmla="*/ 4 h 8"/>
                  <a:gd name="T18" fmla="*/ 2 w 5"/>
                  <a:gd name="T19" fmla="*/ 4 h 8"/>
                  <a:gd name="T20" fmla="*/ 3 w 5"/>
                  <a:gd name="T21" fmla="*/ 2 h 8"/>
                  <a:gd name="T22" fmla="*/ 3 w 5"/>
                  <a:gd name="T23" fmla="*/ 2 h 8"/>
                  <a:gd name="T24" fmla="*/ 3 w 5"/>
                  <a:gd name="T25" fmla="*/ 3 h 8"/>
                  <a:gd name="T26" fmla="*/ 4 w 5"/>
                  <a:gd name="T27" fmla="*/ 2 h 8"/>
                  <a:gd name="T28" fmla="*/ 3 w 5"/>
                  <a:gd name="T29" fmla="*/ 2 h 8"/>
                  <a:gd name="T30" fmla="*/ 4 w 5"/>
                  <a:gd name="T31" fmla="*/ 0 h 8"/>
                  <a:gd name="T32" fmla="*/ 3 w 5"/>
                  <a:gd name="T33" fmla="*/ 1 h 8"/>
                  <a:gd name="T34" fmla="*/ 4 w 5"/>
                  <a:gd name="T35" fmla="*/ 1 h 8"/>
                  <a:gd name="T36" fmla="*/ 5 w 5"/>
                  <a:gd name="T37" fmla="*/ 0 h 8"/>
                  <a:gd name="T38" fmla="*/ 4 w 5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4" name="Freeform 9750"/>
              <p:cNvSpPr>
                <a:spLocks noEditPoints="1"/>
              </p:cNvSpPr>
              <p:nvPr/>
            </p:nvSpPr>
            <p:spPr bwMode="auto">
              <a:xfrm>
                <a:off x="-241" y="3325"/>
                <a:ext cx="7" cy="14"/>
              </a:xfrm>
              <a:custGeom>
                <a:avLst/>
                <a:gdLst>
                  <a:gd name="T0" fmla="*/ 1 w 3"/>
                  <a:gd name="T1" fmla="*/ 3 h 6"/>
                  <a:gd name="T2" fmla="*/ 0 w 3"/>
                  <a:gd name="T3" fmla="*/ 5 h 6"/>
                  <a:gd name="T4" fmla="*/ 0 w 3"/>
                  <a:gd name="T5" fmla="*/ 6 h 6"/>
                  <a:gd name="T6" fmla="*/ 1 w 3"/>
                  <a:gd name="T7" fmla="*/ 4 h 6"/>
                  <a:gd name="T8" fmla="*/ 1 w 3"/>
                  <a:gd name="T9" fmla="*/ 3 h 6"/>
                  <a:gd name="T10" fmla="*/ 3 w 3"/>
                  <a:gd name="T11" fmla="*/ 0 h 6"/>
                  <a:gd name="T12" fmla="*/ 2 w 3"/>
                  <a:gd name="T13" fmla="*/ 2 h 6"/>
                  <a:gd name="T14" fmla="*/ 2 w 3"/>
                  <a:gd name="T15" fmla="*/ 2 h 6"/>
                  <a:gd name="T16" fmla="*/ 3 w 3"/>
                  <a:gd name="T17" fmla="*/ 1 h 6"/>
                  <a:gd name="T18" fmla="*/ 3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moveTo>
                      <a:pt x="3" y="0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5" name="Freeform 9751"/>
              <p:cNvSpPr>
                <a:spLocks noEditPoints="1"/>
              </p:cNvSpPr>
              <p:nvPr/>
            </p:nvSpPr>
            <p:spPr bwMode="auto">
              <a:xfrm>
                <a:off x="-262" y="3339"/>
                <a:ext cx="21" cy="36"/>
              </a:xfrm>
              <a:custGeom>
                <a:avLst/>
                <a:gdLst>
                  <a:gd name="T0" fmla="*/ 3 w 9"/>
                  <a:gd name="T1" fmla="*/ 10 h 15"/>
                  <a:gd name="T2" fmla="*/ 0 w 9"/>
                  <a:gd name="T3" fmla="*/ 15 h 15"/>
                  <a:gd name="T4" fmla="*/ 3 w 9"/>
                  <a:gd name="T5" fmla="*/ 10 h 15"/>
                  <a:gd name="T6" fmla="*/ 3 w 9"/>
                  <a:gd name="T7" fmla="*/ 10 h 15"/>
                  <a:gd name="T8" fmla="*/ 3 w 9"/>
                  <a:gd name="T9" fmla="*/ 10 h 15"/>
                  <a:gd name="T10" fmla="*/ 3 w 9"/>
                  <a:gd name="T11" fmla="*/ 10 h 15"/>
                  <a:gd name="T12" fmla="*/ 3 w 9"/>
                  <a:gd name="T13" fmla="*/ 10 h 15"/>
                  <a:gd name="T14" fmla="*/ 3 w 9"/>
                  <a:gd name="T15" fmla="*/ 10 h 15"/>
                  <a:gd name="T16" fmla="*/ 3 w 9"/>
                  <a:gd name="T17" fmla="*/ 10 h 15"/>
                  <a:gd name="T18" fmla="*/ 3 w 9"/>
                  <a:gd name="T19" fmla="*/ 9 h 15"/>
                  <a:gd name="T20" fmla="*/ 3 w 9"/>
                  <a:gd name="T21" fmla="*/ 10 h 15"/>
                  <a:gd name="T22" fmla="*/ 3 w 9"/>
                  <a:gd name="T23" fmla="*/ 10 h 15"/>
                  <a:gd name="T24" fmla="*/ 3 w 9"/>
                  <a:gd name="T25" fmla="*/ 10 h 15"/>
                  <a:gd name="T26" fmla="*/ 3 w 9"/>
                  <a:gd name="T27" fmla="*/ 9 h 15"/>
                  <a:gd name="T28" fmla="*/ 4 w 9"/>
                  <a:gd name="T29" fmla="*/ 8 h 15"/>
                  <a:gd name="T30" fmla="*/ 3 w 9"/>
                  <a:gd name="T31" fmla="*/ 8 h 15"/>
                  <a:gd name="T32" fmla="*/ 4 w 9"/>
                  <a:gd name="T33" fmla="*/ 9 h 15"/>
                  <a:gd name="T34" fmla="*/ 4 w 9"/>
                  <a:gd name="T35" fmla="*/ 8 h 15"/>
                  <a:gd name="T36" fmla="*/ 4 w 9"/>
                  <a:gd name="T37" fmla="*/ 8 h 15"/>
                  <a:gd name="T38" fmla="*/ 9 w 9"/>
                  <a:gd name="T39" fmla="*/ 0 h 15"/>
                  <a:gd name="T40" fmla="*/ 4 w 9"/>
                  <a:gd name="T41" fmla="*/ 7 h 15"/>
                  <a:gd name="T42" fmla="*/ 4 w 9"/>
                  <a:gd name="T43" fmla="*/ 7 h 15"/>
                  <a:gd name="T44" fmla="*/ 9 w 9"/>
                  <a:gd name="T45" fmla="*/ 0 h 15"/>
                  <a:gd name="T46" fmla="*/ 9 w 9"/>
                  <a:gd name="T4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15">
                    <a:moveTo>
                      <a:pt x="3" y="10"/>
                    </a:moveTo>
                    <a:cubicBezTo>
                      <a:pt x="2" y="12"/>
                      <a:pt x="1" y="13"/>
                      <a:pt x="0" y="15"/>
                    </a:cubicBezTo>
                    <a:cubicBezTo>
                      <a:pt x="1" y="13"/>
                      <a:pt x="2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moveTo>
                      <a:pt x="3" y="10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moveTo>
                      <a:pt x="3" y="9"/>
                    </a:move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9"/>
                      <a:pt x="3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3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9" y="0"/>
                    </a:moveTo>
                    <a:cubicBezTo>
                      <a:pt x="7" y="2"/>
                      <a:pt x="6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5"/>
                      <a:pt x="7" y="2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6" name="Freeform 9752"/>
              <p:cNvSpPr>
                <a:spLocks noEditPoints="1"/>
              </p:cNvSpPr>
              <p:nvPr/>
            </p:nvSpPr>
            <p:spPr bwMode="auto">
              <a:xfrm>
                <a:off x="-255" y="3358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0 w 1"/>
                  <a:gd name="T11" fmla="*/ 2 h 2"/>
                  <a:gd name="T12" fmla="*/ 0 w 1"/>
                  <a:gd name="T13" fmla="*/ 2 h 2"/>
                  <a:gd name="T14" fmla="*/ 0 w 1"/>
                  <a:gd name="T15" fmla="*/ 2 h 2"/>
                  <a:gd name="T16" fmla="*/ 0 w 1"/>
                  <a:gd name="T17" fmla="*/ 2 h 2"/>
                  <a:gd name="T18" fmla="*/ 0 w 1"/>
                  <a:gd name="T19" fmla="*/ 2 h 2"/>
                  <a:gd name="T20" fmla="*/ 0 w 1"/>
                  <a:gd name="T21" fmla="*/ 0 h 2"/>
                  <a:gd name="T22" fmla="*/ 0 w 1"/>
                  <a:gd name="T23" fmla="*/ 1 h 2"/>
                  <a:gd name="T24" fmla="*/ 0 w 1"/>
                  <a:gd name="T25" fmla="*/ 2 h 2"/>
                  <a:gd name="T26" fmla="*/ 0 w 1"/>
                  <a:gd name="T27" fmla="*/ 1 h 2"/>
                  <a:gd name="T28" fmla="*/ 1 w 1"/>
                  <a:gd name="T29" fmla="*/ 1 h 2"/>
                  <a:gd name="T30" fmla="*/ 0 w 1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1300" name="Group 9954"/>
            <p:cNvGrpSpPr/>
            <p:nvPr/>
          </p:nvGrpSpPr>
          <p:grpSpPr bwMode="auto">
            <a:xfrm>
              <a:off x="-1057285" y="4895829"/>
              <a:ext cx="1196988" cy="1360483"/>
              <a:chOff x="-666" y="3084"/>
              <a:chExt cx="754" cy="857"/>
            </a:xfrm>
            <a:solidFill>
              <a:schemeClr val="bg1"/>
            </a:solidFill>
          </p:grpSpPr>
          <p:sp>
            <p:nvSpPr>
              <p:cNvPr id="1987" name="Freeform 9754"/>
              <p:cNvSpPr>
                <a:spLocks noEditPoints="1"/>
              </p:cNvSpPr>
              <p:nvPr/>
            </p:nvSpPr>
            <p:spPr bwMode="auto">
              <a:xfrm>
                <a:off x="-252" y="3141"/>
                <a:ext cx="127" cy="217"/>
              </a:xfrm>
              <a:custGeom>
                <a:avLst/>
                <a:gdLst>
                  <a:gd name="T0" fmla="*/ 0 w 54"/>
                  <a:gd name="T1" fmla="*/ 92 h 92"/>
                  <a:gd name="T2" fmla="*/ 0 w 54"/>
                  <a:gd name="T3" fmla="*/ 91 h 92"/>
                  <a:gd name="T4" fmla="*/ 5 w 54"/>
                  <a:gd name="T5" fmla="*/ 84 h 92"/>
                  <a:gd name="T6" fmla="*/ 5 w 54"/>
                  <a:gd name="T7" fmla="*/ 84 h 92"/>
                  <a:gd name="T8" fmla="*/ 5 w 54"/>
                  <a:gd name="T9" fmla="*/ 84 h 92"/>
                  <a:gd name="T10" fmla="*/ 8 w 54"/>
                  <a:gd name="T11" fmla="*/ 78 h 92"/>
                  <a:gd name="T12" fmla="*/ 9 w 54"/>
                  <a:gd name="T13" fmla="*/ 77 h 92"/>
                  <a:gd name="T14" fmla="*/ 10 w 54"/>
                  <a:gd name="T15" fmla="*/ 75 h 92"/>
                  <a:gd name="T16" fmla="*/ 10 w 54"/>
                  <a:gd name="T17" fmla="*/ 76 h 92"/>
                  <a:gd name="T18" fmla="*/ 10 w 54"/>
                  <a:gd name="T19" fmla="*/ 75 h 92"/>
                  <a:gd name="T20" fmla="*/ 12 w 54"/>
                  <a:gd name="T21" fmla="*/ 72 h 92"/>
                  <a:gd name="T22" fmla="*/ 12 w 54"/>
                  <a:gd name="T23" fmla="*/ 72 h 92"/>
                  <a:gd name="T24" fmla="*/ 13 w 54"/>
                  <a:gd name="T25" fmla="*/ 69 h 92"/>
                  <a:gd name="T26" fmla="*/ 13 w 54"/>
                  <a:gd name="T27" fmla="*/ 71 h 92"/>
                  <a:gd name="T28" fmla="*/ 13 w 54"/>
                  <a:gd name="T29" fmla="*/ 69 h 92"/>
                  <a:gd name="T30" fmla="*/ 14 w 54"/>
                  <a:gd name="T31" fmla="*/ 68 h 92"/>
                  <a:gd name="T32" fmla="*/ 15 w 54"/>
                  <a:gd name="T33" fmla="*/ 68 h 92"/>
                  <a:gd name="T34" fmla="*/ 16 w 54"/>
                  <a:gd name="T35" fmla="*/ 64 h 92"/>
                  <a:gd name="T36" fmla="*/ 17 w 54"/>
                  <a:gd name="T37" fmla="*/ 65 h 92"/>
                  <a:gd name="T38" fmla="*/ 16 w 54"/>
                  <a:gd name="T39" fmla="*/ 64 h 92"/>
                  <a:gd name="T40" fmla="*/ 17 w 54"/>
                  <a:gd name="T41" fmla="*/ 63 h 92"/>
                  <a:gd name="T42" fmla="*/ 18 w 54"/>
                  <a:gd name="T43" fmla="*/ 63 h 92"/>
                  <a:gd name="T44" fmla="*/ 23 w 54"/>
                  <a:gd name="T45" fmla="*/ 53 h 92"/>
                  <a:gd name="T46" fmla="*/ 22 w 54"/>
                  <a:gd name="T47" fmla="*/ 56 h 92"/>
                  <a:gd name="T48" fmla="*/ 23 w 54"/>
                  <a:gd name="T49" fmla="*/ 53 h 92"/>
                  <a:gd name="T50" fmla="*/ 26 w 54"/>
                  <a:gd name="T51" fmla="*/ 47 h 92"/>
                  <a:gd name="T52" fmla="*/ 30 w 54"/>
                  <a:gd name="T53" fmla="*/ 43 h 92"/>
                  <a:gd name="T54" fmla="*/ 38 w 54"/>
                  <a:gd name="T55" fmla="*/ 28 h 92"/>
                  <a:gd name="T56" fmla="*/ 36 w 54"/>
                  <a:gd name="T57" fmla="*/ 33 h 92"/>
                  <a:gd name="T58" fmla="*/ 38 w 54"/>
                  <a:gd name="T59" fmla="*/ 28 h 92"/>
                  <a:gd name="T60" fmla="*/ 42 w 54"/>
                  <a:gd name="T61" fmla="*/ 21 h 92"/>
                  <a:gd name="T62" fmla="*/ 45 w 54"/>
                  <a:gd name="T63" fmla="*/ 17 h 92"/>
                  <a:gd name="T64" fmla="*/ 52 w 54"/>
                  <a:gd name="T65" fmla="*/ 4 h 92"/>
                  <a:gd name="T66" fmla="*/ 49 w 54"/>
                  <a:gd name="T67" fmla="*/ 11 h 92"/>
                  <a:gd name="T68" fmla="*/ 52 w 54"/>
                  <a:gd name="T69" fmla="*/ 4 h 92"/>
                  <a:gd name="T70" fmla="*/ 52 w 54"/>
                  <a:gd name="T71" fmla="*/ 3 h 92"/>
                  <a:gd name="T72" fmla="*/ 53 w 54"/>
                  <a:gd name="T73" fmla="*/ 3 h 92"/>
                  <a:gd name="T74" fmla="*/ 54 w 54"/>
                  <a:gd name="T75" fmla="*/ 0 h 92"/>
                  <a:gd name="T76" fmla="*/ 53 w 54"/>
                  <a:gd name="T77" fmla="*/ 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4" h="92">
                    <a:moveTo>
                      <a:pt x="0" y="91"/>
                    </a:moveTo>
                    <a:cubicBezTo>
                      <a:pt x="0" y="91"/>
                      <a:pt x="0" y="91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moveTo>
                      <a:pt x="5" y="84"/>
                    </a:moveTo>
                    <a:cubicBezTo>
                      <a:pt x="5" y="84"/>
                      <a:pt x="5" y="84"/>
                      <a:pt x="5" y="8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5" y="84"/>
                      <a:pt x="5" y="84"/>
                      <a:pt x="5" y="84"/>
                    </a:cubicBezTo>
                    <a:moveTo>
                      <a:pt x="8" y="77"/>
                    </a:moveTo>
                    <a:cubicBezTo>
                      <a:pt x="8" y="77"/>
                      <a:pt x="8" y="77"/>
                      <a:pt x="8" y="78"/>
                    </a:cubicBezTo>
                    <a:cubicBezTo>
                      <a:pt x="8" y="78"/>
                      <a:pt x="9" y="78"/>
                      <a:pt x="9" y="78"/>
                    </a:cubicBezTo>
                    <a:cubicBezTo>
                      <a:pt x="9" y="78"/>
                      <a:pt x="9" y="78"/>
                      <a:pt x="9" y="77"/>
                    </a:cubicBezTo>
                    <a:cubicBezTo>
                      <a:pt x="9" y="77"/>
                      <a:pt x="9" y="77"/>
                      <a:pt x="8" y="77"/>
                    </a:cubicBezTo>
                    <a:moveTo>
                      <a:pt x="10" y="75"/>
                    </a:moveTo>
                    <a:cubicBezTo>
                      <a:pt x="9" y="75"/>
                      <a:pt x="9" y="76"/>
                      <a:pt x="9" y="76"/>
                    </a:cubicBezTo>
                    <a:cubicBezTo>
                      <a:pt x="9" y="76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0" y="75"/>
                      <a:pt x="10" y="75"/>
                    </a:cubicBezTo>
                    <a:moveTo>
                      <a:pt x="12" y="72"/>
                    </a:moveTo>
                    <a:cubicBezTo>
                      <a:pt x="12" y="72"/>
                      <a:pt x="12" y="72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moveTo>
                      <a:pt x="13" y="69"/>
                    </a:moveTo>
                    <a:cubicBezTo>
                      <a:pt x="13" y="69"/>
                      <a:pt x="13" y="70"/>
                      <a:pt x="12" y="71"/>
                    </a:cubicBezTo>
                    <a:cubicBezTo>
                      <a:pt x="12" y="71"/>
                      <a:pt x="13" y="71"/>
                      <a:pt x="13" y="71"/>
                    </a:cubicBezTo>
                    <a:cubicBezTo>
                      <a:pt x="13" y="71"/>
                      <a:pt x="14" y="70"/>
                      <a:pt x="14" y="69"/>
                    </a:cubicBezTo>
                    <a:cubicBezTo>
                      <a:pt x="14" y="69"/>
                      <a:pt x="14" y="69"/>
                      <a:pt x="13" y="69"/>
                    </a:cubicBezTo>
                    <a:moveTo>
                      <a:pt x="14" y="67"/>
                    </a:moveTo>
                    <a:cubicBezTo>
                      <a:pt x="14" y="67"/>
                      <a:pt x="14" y="68"/>
                      <a:pt x="14" y="68"/>
                    </a:cubicBezTo>
                    <a:cubicBezTo>
                      <a:pt x="14" y="68"/>
                      <a:pt x="14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7"/>
                      <a:pt x="15" y="67"/>
                      <a:pt x="14" y="67"/>
                    </a:cubicBezTo>
                    <a:moveTo>
                      <a:pt x="16" y="64"/>
                    </a:moveTo>
                    <a:cubicBezTo>
                      <a:pt x="16" y="65"/>
                      <a:pt x="16" y="65"/>
                      <a:pt x="16" y="65"/>
                    </a:cubicBezTo>
                    <a:cubicBezTo>
                      <a:pt x="16" y="65"/>
                      <a:pt x="1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5"/>
                      <a:pt x="16" y="64"/>
                      <a:pt x="16" y="64"/>
                    </a:cubicBezTo>
                    <a:moveTo>
                      <a:pt x="17" y="62"/>
                    </a:moveTo>
                    <a:cubicBezTo>
                      <a:pt x="17" y="63"/>
                      <a:pt x="17" y="63"/>
                      <a:pt x="17" y="63"/>
                    </a:cubicBezTo>
                    <a:cubicBezTo>
                      <a:pt x="17" y="63"/>
                      <a:pt x="17" y="64"/>
                      <a:pt x="18" y="64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3"/>
                      <a:pt x="18" y="62"/>
                      <a:pt x="17" y="62"/>
                    </a:cubicBezTo>
                    <a:moveTo>
                      <a:pt x="23" y="53"/>
                    </a:moveTo>
                    <a:cubicBezTo>
                      <a:pt x="22" y="54"/>
                      <a:pt x="22" y="54"/>
                      <a:pt x="21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3" y="55"/>
                      <a:pt x="23" y="54"/>
                      <a:pt x="24" y="53"/>
                    </a:cubicBezTo>
                    <a:cubicBezTo>
                      <a:pt x="24" y="53"/>
                      <a:pt x="23" y="53"/>
                      <a:pt x="23" y="53"/>
                    </a:cubicBezTo>
                    <a:moveTo>
                      <a:pt x="29" y="43"/>
                    </a:moveTo>
                    <a:cubicBezTo>
                      <a:pt x="28" y="44"/>
                      <a:pt x="27" y="45"/>
                      <a:pt x="26" y="47"/>
                    </a:cubicBezTo>
                    <a:cubicBezTo>
                      <a:pt x="27" y="47"/>
                      <a:pt x="27" y="47"/>
                      <a:pt x="28" y="48"/>
                    </a:cubicBezTo>
                    <a:cubicBezTo>
                      <a:pt x="28" y="46"/>
                      <a:pt x="29" y="45"/>
                      <a:pt x="30" y="43"/>
                    </a:cubicBezTo>
                    <a:cubicBezTo>
                      <a:pt x="30" y="43"/>
                      <a:pt x="29" y="43"/>
                      <a:pt x="29" y="43"/>
                    </a:cubicBezTo>
                    <a:moveTo>
                      <a:pt x="38" y="28"/>
                    </a:moveTo>
                    <a:cubicBezTo>
                      <a:pt x="37" y="29"/>
                      <a:pt x="36" y="31"/>
                      <a:pt x="35" y="32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7" y="31"/>
                      <a:pt x="38" y="30"/>
                      <a:pt x="39" y="28"/>
                    </a:cubicBezTo>
                    <a:cubicBezTo>
                      <a:pt x="38" y="28"/>
                      <a:pt x="38" y="28"/>
                      <a:pt x="38" y="28"/>
                    </a:cubicBezTo>
                    <a:moveTo>
                      <a:pt x="44" y="17"/>
                    </a:moveTo>
                    <a:cubicBezTo>
                      <a:pt x="43" y="18"/>
                      <a:pt x="42" y="20"/>
                      <a:pt x="42" y="21"/>
                    </a:cubicBezTo>
                    <a:cubicBezTo>
                      <a:pt x="42" y="21"/>
                      <a:pt x="42" y="21"/>
                      <a:pt x="43" y="22"/>
                    </a:cubicBezTo>
                    <a:cubicBezTo>
                      <a:pt x="43" y="20"/>
                      <a:pt x="44" y="19"/>
                      <a:pt x="45" y="17"/>
                    </a:cubicBezTo>
                    <a:cubicBezTo>
                      <a:pt x="45" y="17"/>
                      <a:pt x="44" y="17"/>
                      <a:pt x="44" y="17"/>
                    </a:cubicBezTo>
                    <a:moveTo>
                      <a:pt x="52" y="4"/>
                    </a:moveTo>
                    <a:cubicBezTo>
                      <a:pt x="51" y="6"/>
                      <a:pt x="49" y="8"/>
                      <a:pt x="48" y="10"/>
                    </a:cubicBezTo>
                    <a:cubicBezTo>
                      <a:pt x="48" y="10"/>
                      <a:pt x="48" y="10"/>
                      <a:pt x="49" y="11"/>
                    </a:cubicBezTo>
                    <a:cubicBezTo>
                      <a:pt x="50" y="8"/>
                      <a:pt x="51" y="6"/>
                      <a:pt x="52" y="4"/>
                    </a:cubicBezTo>
                    <a:cubicBezTo>
                      <a:pt x="52" y="4"/>
                      <a:pt x="52" y="4"/>
                      <a:pt x="52" y="4"/>
                    </a:cubicBezTo>
                    <a:moveTo>
                      <a:pt x="53" y="3"/>
                    </a:moveTo>
                    <a:cubicBezTo>
                      <a:pt x="53" y="3"/>
                      <a:pt x="52" y="3"/>
                      <a:pt x="52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moveTo>
                      <a:pt x="54" y="0"/>
                    </a:moveTo>
                    <a:cubicBezTo>
                      <a:pt x="54" y="0"/>
                      <a:pt x="53" y="1"/>
                      <a:pt x="53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4" y="1"/>
                      <a:pt x="54" y="0"/>
                      <a:pt x="5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8" name="Freeform 9755"/>
              <p:cNvSpPr>
                <a:spLocks noEditPoints="1"/>
              </p:cNvSpPr>
              <p:nvPr/>
            </p:nvSpPr>
            <p:spPr bwMode="auto">
              <a:xfrm>
                <a:off x="-250" y="3316"/>
                <a:ext cx="12" cy="19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8 h 8"/>
                  <a:gd name="T4" fmla="*/ 0 w 5"/>
                  <a:gd name="T5" fmla="*/ 8 h 8"/>
                  <a:gd name="T6" fmla="*/ 1 w 5"/>
                  <a:gd name="T7" fmla="*/ 7 h 8"/>
                  <a:gd name="T8" fmla="*/ 1 w 5"/>
                  <a:gd name="T9" fmla="*/ 7 h 8"/>
                  <a:gd name="T10" fmla="*/ 3 w 5"/>
                  <a:gd name="T11" fmla="*/ 4 h 8"/>
                  <a:gd name="T12" fmla="*/ 2 w 5"/>
                  <a:gd name="T13" fmla="*/ 5 h 8"/>
                  <a:gd name="T14" fmla="*/ 2 w 5"/>
                  <a:gd name="T15" fmla="*/ 6 h 8"/>
                  <a:gd name="T16" fmla="*/ 3 w 5"/>
                  <a:gd name="T17" fmla="*/ 4 h 8"/>
                  <a:gd name="T18" fmla="*/ 3 w 5"/>
                  <a:gd name="T19" fmla="*/ 4 h 8"/>
                  <a:gd name="T20" fmla="*/ 4 w 5"/>
                  <a:gd name="T21" fmla="*/ 2 h 8"/>
                  <a:gd name="T22" fmla="*/ 4 w 5"/>
                  <a:gd name="T23" fmla="*/ 2 h 8"/>
                  <a:gd name="T24" fmla="*/ 4 w 5"/>
                  <a:gd name="T25" fmla="*/ 2 h 8"/>
                  <a:gd name="T26" fmla="*/ 4 w 5"/>
                  <a:gd name="T27" fmla="*/ 2 h 8"/>
                  <a:gd name="T28" fmla="*/ 4 w 5"/>
                  <a:gd name="T29" fmla="*/ 2 h 8"/>
                  <a:gd name="T30" fmla="*/ 5 w 5"/>
                  <a:gd name="T31" fmla="*/ 0 h 8"/>
                  <a:gd name="T32" fmla="*/ 4 w 5"/>
                  <a:gd name="T33" fmla="*/ 1 h 8"/>
                  <a:gd name="T34" fmla="*/ 5 w 5"/>
                  <a:gd name="T35" fmla="*/ 1 h 8"/>
                  <a:gd name="T36" fmla="*/ 5 w 5"/>
                  <a:gd name="T37" fmla="*/ 0 h 8"/>
                  <a:gd name="T38" fmla="*/ 5 w 5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3" y="4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5" y="0"/>
                    </a:move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9" name="Freeform 9756"/>
              <p:cNvSpPr>
                <a:spLocks noEditPoints="1"/>
              </p:cNvSpPr>
              <p:nvPr/>
            </p:nvSpPr>
            <p:spPr bwMode="auto">
              <a:xfrm>
                <a:off x="-248" y="3320"/>
                <a:ext cx="7" cy="12"/>
              </a:xfrm>
              <a:custGeom>
                <a:avLst/>
                <a:gdLst>
                  <a:gd name="T0" fmla="*/ 1 w 3"/>
                  <a:gd name="T1" fmla="*/ 3 h 5"/>
                  <a:gd name="T2" fmla="*/ 0 w 3"/>
                  <a:gd name="T3" fmla="*/ 5 h 5"/>
                  <a:gd name="T4" fmla="*/ 0 w 3"/>
                  <a:gd name="T5" fmla="*/ 5 h 5"/>
                  <a:gd name="T6" fmla="*/ 0 w 3"/>
                  <a:gd name="T7" fmla="*/ 5 h 5"/>
                  <a:gd name="T8" fmla="*/ 1 w 3"/>
                  <a:gd name="T9" fmla="*/ 4 h 5"/>
                  <a:gd name="T10" fmla="*/ 1 w 3"/>
                  <a:gd name="T11" fmla="*/ 3 h 5"/>
                  <a:gd name="T12" fmla="*/ 3 w 3"/>
                  <a:gd name="T13" fmla="*/ 0 h 5"/>
                  <a:gd name="T14" fmla="*/ 2 w 3"/>
                  <a:gd name="T15" fmla="*/ 2 h 5"/>
                  <a:gd name="T16" fmla="*/ 2 w 3"/>
                  <a:gd name="T17" fmla="*/ 2 h 5"/>
                  <a:gd name="T18" fmla="*/ 3 w 3"/>
                  <a:gd name="T19" fmla="*/ 0 h 5"/>
                  <a:gd name="T20" fmla="*/ 3 w 3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1" y="3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moveTo>
                      <a:pt x="3" y="0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0" name="Freeform 9757"/>
              <p:cNvSpPr/>
              <p:nvPr/>
            </p:nvSpPr>
            <p:spPr bwMode="auto">
              <a:xfrm>
                <a:off x="-252" y="333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1" name="Freeform 9758"/>
              <p:cNvSpPr>
                <a:spLocks noEditPoints="1"/>
              </p:cNvSpPr>
              <p:nvPr/>
            </p:nvSpPr>
            <p:spPr bwMode="auto">
              <a:xfrm>
                <a:off x="-250" y="3316"/>
                <a:ext cx="12" cy="19"/>
              </a:xfrm>
              <a:custGeom>
                <a:avLst/>
                <a:gdLst>
                  <a:gd name="T0" fmla="*/ 0 w 5"/>
                  <a:gd name="T1" fmla="*/ 8 h 8"/>
                  <a:gd name="T2" fmla="*/ 0 w 5"/>
                  <a:gd name="T3" fmla="*/ 8 h 8"/>
                  <a:gd name="T4" fmla="*/ 0 w 5"/>
                  <a:gd name="T5" fmla="*/ 8 h 8"/>
                  <a:gd name="T6" fmla="*/ 0 w 5"/>
                  <a:gd name="T7" fmla="*/ 8 h 8"/>
                  <a:gd name="T8" fmla="*/ 0 w 5"/>
                  <a:gd name="T9" fmla="*/ 8 h 8"/>
                  <a:gd name="T10" fmla="*/ 4 w 5"/>
                  <a:gd name="T11" fmla="*/ 1 h 8"/>
                  <a:gd name="T12" fmla="*/ 4 w 5"/>
                  <a:gd name="T13" fmla="*/ 2 h 8"/>
                  <a:gd name="T14" fmla="*/ 4 w 5"/>
                  <a:gd name="T15" fmla="*/ 2 h 8"/>
                  <a:gd name="T16" fmla="*/ 4 w 5"/>
                  <a:gd name="T17" fmla="*/ 2 h 8"/>
                  <a:gd name="T18" fmla="*/ 5 w 5"/>
                  <a:gd name="T19" fmla="*/ 1 h 8"/>
                  <a:gd name="T20" fmla="*/ 4 w 5"/>
                  <a:gd name="T21" fmla="*/ 1 h 8"/>
                  <a:gd name="T22" fmla="*/ 5 w 5"/>
                  <a:gd name="T23" fmla="*/ 0 h 8"/>
                  <a:gd name="T24" fmla="*/ 5 w 5"/>
                  <a:gd name="T25" fmla="*/ 0 h 8"/>
                  <a:gd name="T26" fmla="*/ 5 w 5"/>
                  <a:gd name="T27" fmla="*/ 0 h 8"/>
                  <a:gd name="T28" fmla="*/ 5 w 5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2" name="Freeform 9759"/>
              <p:cNvSpPr>
                <a:spLocks noEditPoints="1"/>
              </p:cNvSpPr>
              <p:nvPr/>
            </p:nvSpPr>
            <p:spPr bwMode="auto">
              <a:xfrm>
                <a:off x="-288" y="3363"/>
                <a:ext cx="21" cy="35"/>
              </a:xfrm>
              <a:custGeom>
                <a:avLst/>
                <a:gdLst>
                  <a:gd name="T0" fmla="*/ 3 w 9"/>
                  <a:gd name="T1" fmla="*/ 10 h 15"/>
                  <a:gd name="T2" fmla="*/ 0 w 9"/>
                  <a:gd name="T3" fmla="*/ 14 h 15"/>
                  <a:gd name="T4" fmla="*/ 0 w 9"/>
                  <a:gd name="T5" fmla="*/ 15 h 15"/>
                  <a:gd name="T6" fmla="*/ 3 w 9"/>
                  <a:gd name="T7" fmla="*/ 10 h 15"/>
                  <a:gd name="T8" fmla="*/ 3 w 9"/>
                  <a:gd name="T9" fmla="*/ 10 h 15"/>
                  <a:gd name="T10" fmla="*/ 4 w 9"/>
                  <a:gd name="T11" fmla="*/ 8 h 15"/>
                  <a:gd name="T12" fmla="*/ 3 w 9"/>
                  <a:gd name="T13" fmla="*/ 9 h 15"/>
                  <a:gd name="T14" fmla="*/ 3 w 9"/>
                  <a:gd name="T15" fmla="*/ 9 h 15"/>
                  <a:gd name="T16" fmla="*/ 4 w 9"/>
                  <a:gd name="T17" fmla="*/ 8 h 15"/>
                  <a:gd name="T18" fmla="*/ 4 w 9"/>
                  <a:gd name="T19" fmla="*/ 8 h 15"/>
                  <a:gd name="T20" fmla="*/ 4 w 9"/>
                  <a:gd name="T21" fmla="*/ 7 h 15"/>
                  <a:gd name="T22" fmla="*/ 4 w 9"/>
                  <a:gd name="T23" fmla="*/ 8 h 15"/>
                  <a:gd name="T24" fmla="*/ 4 w 9"/>
                  <a:gd name="T25" fmla="*/ 8 h 15"/>
                  <a:gd name="T26" fmla="*/ 5 w 9"/>
                  <a:gd name="T27" fmla="*/ 7 h 15"/>
                  <a:gd name="T28" fmla="*/ 4 w 9"/>
                  <a:gd name="T29" fmla="*/ 7 h 15"/>
                  <a:gd name="T30" fmla="*/ 5 w 9"/>
                  <a:gd name="T31" fmla="*/ 5 h 15"/>
                  <a:gd name="T32" fmla="*/ 5 w 9"/>
                  <a:gd name="T33" fmla="*/ 6 h 15"/>
                  <a:gd name="T34" fmla="*/ 5 w 9"/>
                  <a:gd name="T35" fmla="*/ 6 h 15"/>
                  <a:gd name="T36" fmla="*/ 5 w 9"/>
                  <a:gd name="T37" fmla="*/ 5 h 15"/>
                  <a:gd name="T38" fmla="*/ 5 w 9"/>
                  <a:gd name="T39" fmla="*/ 5 h 15"/>
                  <a:gd name="T40" fmla="*/ 9 w 9"/>
                  <a:gd name="T41" fmla="*/ 0 h 15"/>
                  <a:gd name="T42" fmla="*/ 6 w 9"/>
                  <a:gd name="T43" fmla="*/ 5 h 15"/>
                  <a:gd name="T44" fmla="*/ 6 w 9"/>
                  <a:gd name="T45" fmla="*/ 5 h 15"/>
                  <a:gd name="T46" fmla="*/ 8 w 9"/>
                  <a:gd name="T47" fmla="*/ 1 h 15"/>
                  <a:gd name="T48" fmla="*/ 9 w 9"/>
                  <a:gd name="T4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15">
                    <a:moveTo>
                      <a:pt x="3" y="10"/>
                    </a:moveTo>
                    <a:cubicBezTo>
                      <a:pt x="2" y="11"/>
                      <a:pt x="1" y="13"/>
                      <a:pt x="0" y="14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3"/>
                      <a:pt x="2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moveTo>
                      <a:pt x="4" y="8"/>
                    </a:moveTo>
                    <a:cubicBezTo>
                      <a:pt x="3" y="8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4" y="7"/>
                    </a:move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moveTo>
                      <a:pt x="5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9" y="0"/>
                    </a:moveTo>
                    <a:cubicBezTo>
                      <a:pt x="8" y="1"/>
                      <a:pt x="7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8" y="2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3" name="Freeform 9760"/>
              <p:cNvSpPr>
                <a:spLocks noEditPoints="1"/>
              </p:cNvSpPr>
              <p:nvPr/>
            </p:nvSpPr>
            <p:spPr bwMode="auto">
              <a:xfrm>
                <a:off x="-281" y="3375"/>
                <a:ext cx="7" cy="12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0 w 3"/>
                  <a:gd name="T5" fmla="*/ 5 h 5"/>
                  <a:gd name="T6" fmla="*/ 0 w 3"/>
                  <a:gd name="T7" fmla="*/ 4 h 5"/>
                  <a:gd name="T8" fmla="*/ 0 w 3"/>
                  <a:gd name="T9" fmla="*/ 4 h 5"/>
                  <a:gd name="T10" fmla="*/ 3 w 3"/>
                  <a:gd name="T11" fmla="*/ 0 h 5"/>
                  <a:gd name="T12" fmla="*/ 2 w 3"/>
                  <a:gd name="T13" fmla="*/ 0 h 5"/>
                  <a:gd name="T14" fmla="*/ 2 w 3"/>
                  <a:gd name="T15" fmla="*/ 0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4" name="Freeform 9761"/>
              <p:cNvSpPr/>
              <p:nvPr/>
            </p:nvSpPr>
            <p:spPr bwMode="auto">
              <a:xfrm>
                <a:off x="-278" y="3377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5" name="Oval 9762"/>
              <p:cNvSpPr>
                <a:spLocks noChangeArrowheads="1"/>
              </p:cNvSpPr>
              <p:nvPr/>
            </p:nvSpPr>
            <p:spPr bwMode="auto">
              <a:xfrm>
                <a:off x="-278" y="338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6" name="Freeform 9763"/>
              <p:cNvSpPr>
                <a:spLocks noEditPoints="1"/>
              </p:cNvSpPr>
              <p:nvPr/>
            </p:nvSpPr>
            <p:spPr bwMode="auto">
              <a:xfrm>
                <a:off x="-281" y="3363"/>
                <a:ext cx="29" cy="47"/>
              </a:xfrm>
              <a:custGeom>
                <a:avLst/>
                <a:gdLst>
                  <a:gd name="T0" fmla="*/ 1 w 12"/>
                  <a:gd name="T1" fmla="*/ 18 h 20"/>
                  <a:gd name="T2" fmla="*/ 0 w 12"/>
                  <a:gd name="T3" fmla="*/ 20 h 20"/>
                  <a:gd name="T4" fmla="*/ 2 w 12"/>
                  <a:gd name="T5" fmla="*/ 18 h 20"/>
                  <a:gd name="T6" fmla="*/ 1 w 12"/>
                  <a:gd name="T7" fmla="*/ 18 h 20"/>
                  <a:gd name="T8" fmla="*/ 4 w 12"/>
                  <a:gd name="T9" fmla="*/ 12 h 20"/>
                  <a:gd name="T10" fmla="*/ 3 w 12"/>
                  <a:gd name="T11" fmla="*/ 14 h 20"/>
                  <a:gd name="T12" fmla="*/ 1 w 12"/>
                  <a:gd name="T13" fmla="*/ 18 h 20"/>
                  <a:gd name="T14" fmla="*/ 2 w 12"/>
                  <a:gd name="T15" fmla="*/ 18 h 20"/>
                  <a:gd name="T16" fmla="*/ 5 w 12"/>
                  <a:gd name="T17" fmla="*/ 13 h 20"/>
                  <a:gd name="T18" fmla="*/ 4 w 12"/>
                  <a:gd name="T19" fmla="*/ 12 h 20"/>
                  <a:gd name="T20" fmla="*/ 5 w 12"/>
                  <a:gd name="T21" fmla="*/ 11 h 20"/>
                  <a:gd name="T22" fmla="*/ 5 w 12"/>
                  <a:gd name="T23" fmla="*/ 12 h 20"/>
                  <a:gd name="T24" fmla="*/ 5 w 12"/>
                  <a:gd name="T25" fmla="*/ 12 h 20"/>
                  <a:gd name="T26" fmla="*/ 6 w 12"/>
                  <a:gd name="T27" fmla="*/ 11 h 20"/>
                  <a:gd name="T28" fmla="*/ 5 w 12"/>
                  <a:gd name="T29" fmla="*/ 11 h 20"/>
                  <a:gd name="T30" fmla="*/ 6 w 12"/>
                  <a:gd name="T31" fmla="*/ 10 h 20"/>
                  <a:gd name="T32" fmla="*/ 5 w 12"/>
                  <a:gd name="T33" fmla="*/ 11 h 20"/>
                  <a:gd name="T34" fmla="*/ 6 w 12"/>
                  <a:gd name="T35" fmla="*/ 11 h 20"/>
                  <a:gd name="T36" fmla="*/ 6 w 12"/>
                  <a:gd name="T37" fmla="*/ 10 h 20"/>
                  <a:gd name="T38" fmla="*/ 6 w 12"/>
                  <a:gd name="T39" fmla="*/ 10 h 20"/>
                  <a:gd name="T40" fmla="*/ 6 w 12"/>
                  <a:gd name="T41" fmla="*/ 9 h 20"/>
                  <a:gd name="T42" fmla="*/ 7 w 12"/>
                  <a:gd name="T43" fmla="*/ 9 h 20"/>
                  <a:gd name="T44" fmla="*/ 7 w 12"/>
                  <a:gd name="T45" fmla="*/ 9 h 20"/>
                  <a:gd name="T46" fmla="*/ 6 w 12"/>
                  <a:gd name="T47" fmla="*/ 9 h 20"/>
                  <a:gd name="T48" fmla="*/ 7 w 12"/>
                  <a:gd name="T49" fmla="*/ 8 h 20"/>
                  <a:gd name="T50" fmla="*/ 7 w 12"/>
                  <a:gd name="T51" fmla="*/ 9 h 20"/>
                  <a:gd name="T52" fmla="*/ 7 w 12"/>
                  <a:gd name="T53" fmla="*/ 9 h 20"/>
                  <a:gd name="T54" fmla="*/ 7 w 12"/>
                  <a:gd name="T55" fmla="*/ 8 h 20"/>
                  <a:gd name="T56" fmla="*/ 7 w 12"/>
                  <a:gd name="T57" fmla="*/ 8 h 20"/>
                  <a:gd name="T58" fmla="*/ 12 w 12"/>
                  <a:gd name="T59" fmla="*/ 1 h 20"/>
                  <a:gd name="T60" fmla="*/ 7 w 12"/>
                  <a:gd name="T61" fmla="*/ 8 h 20"/>
                  <a:gd name="T62" fmla="*/ 8 w 12"/>
                  <a:gd name="T63" fmla="*/ 8 h 20"/>
                  <a:gd name="T64" fmla="*/ 12 w 12"/>
                  <a:gd name="T65" fmla="*/ 1 h 20"/>
                  <a:gd name="T66" fmla="*/ 12 w 12"/>
                  <a:gd name="T67" fmla="*/ 1 h 20"/>
                  <a:gd name="T68" fmla="*/ 12 w 12"/>
                  <a:gd name="T69" fmla="*/ 0 h 20"/>
                  <a:gd name="T70" fmla="*/ 12 w 12"/>
                  <a:gd name="T71" fmla="*/ 1 h 20"/>
                  <a:gd name="T72" fmla="*/ 12 w 12"/>
                  <a:gd name="T73" fmla="*/ 1 h 20"/>
                  <a:gd name="T74" fmla="*/ 12 w 12"/>
                  <a:gd name="T75" fmla="*/ 0 h 20"/>
                  <a:gd name="T76" fmla="*/ 12 w 12"/>
                  <a:gd name="T77" fmla="*/ 0 h 20"/>
                  <a:gd name="T78" fmla="*/ 12 w 12"/>
                  <a:gd name="T79" fmla="*/ 0 h 20"/>
                  <a:gd name="T80" fmla="*/ 12 w 12"/>
                  <a:gd name="T81" fmla="*/ 0 h 20"/>
                  <a:gd name="T82" fmla="*/ 12 w 12"/>
                  <a:gd name="T83" fmla="*/ 0 h 20"/>
                  <a:gd name="T84" fmla="*/ 12 w 12"/>
                  <a:gd name="T85" fmla="*/ 0 h 20"/>
                  <a:gd name="T86" fmla="*/ 12 w 12"/>
                  <a:gd name="T8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1" y="18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1" y="20"/>
                      <a:pt x="2" y="18"/>
                    </a:cubicBezTo>
                    <a:cubicBezTo>
                      <a:pt x="2" y="18"/>
                      <a:pt x="1" y="18"/>
                      <a:pt x="1" y="18"/>
                    </a:cubicBezTo>
                    <a:moveTo>
                      <a:pt x="4" y="12"/>
                    </a:moveTo>
                    <a:cubicBezTo>
                      <a:pt x="4" y="13"/>
                      <a:pt x="4" y="14"/>
                      <a:pt x="3" y="14"/>
                    </a:cubicBezTo>
                    <a:cubicBezTo>
                      <a:pt x="3" y="15"/>
                      <a:pt x="2" y="17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3" y="15"/>
                      <a:pt x="5" y="13"/>
                    </a:cubicBezTo>
                    <a:cubicBezTo>
                      <a:pt x="5" y="12"/>
                      <a:pt x="5" y="12"/>
                      <a:pt x="4" y="12"/>
                    </a:cubicBezTo>
                    <a:moveTo>
                      <a:pt x="5" y="11"/>
                    </a:moveTo>
                    <a:cubicBezTo>
                      <a:pt x="5" y="11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9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6" y="9"/>
                    </a:cubicBezTo>
                    <a:moveTo>
                      <a:pt x="7" y="8"/>
                    </a:move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12" y="1"/>
                    </a:moveTo>
                    <a:cubicBezTo>
                      <a:pt x="10" y="3"/>
                      <a:pt x="9" y="5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6"/>
                      <a:pt x="10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moveTo>
                      <a:pt x="12" y="0"/>
                    </a:moveTo>
                    <a:cubicBezTo>
                      <a:pt x="12" y="0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7" name="Freeform 9764"/>
              <p:cNvSpPr/>
              <p:nvPr/>
            </p:nvSpPr>
            <p:spPr bwMode="auto">
              <a:xfrm>
                <a:off x="-278" y="340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8" name="Freeform 9765"/>
              <p:cNvSpPr>
                <a:spLocks noEditPoints="1"/>
              </p:cNvSpPr>
              <p:nvPr/>
            </p:nvSpPr>
            <p:spPr bwMode="auto">
              <a:xfrm>
                <a:off x="-271" y="3382"/>
                <a:ext cx="9" cy="12"/>
              </a:xfrm>
              <a:custGeom>
                <a:avLst/>
                <a:gdLst>
                  <a:gd name="T0" fmla="*/ 1 w 4"/>
                  <a:gd name="T1" fmla="*/ 4 h 5"/>
                  <a:gd name="T2" fmla="*/ 0 w 4"/>
                  <a:gd name="T3" fmla="*/ 4 h 5"/>
                  <a:gd name="T4" fmla="*/ 1 w 4"/>
                  <a:gd name="T5" fmla="*/ 5 h 5"/>
                  <a:gd name="T6" fmla="*/ 1 w 4"/>
                  <a:gd name="T7" fmla="*/ 4 h 5"/>
                  <a:gd name="T8" fmla="*/ 1 w 4"/>
                  <a:gd name="T9" fmla="*/ 4 h 5"/>
                  <a:gd name="T10" fmla="*/ 3 w 4"/>
                  <a:gd name="T11" fmla="*/ 0 h 5"/>
                  <a:gd name="T12" fmla="*/ 3 w 4"/>
                  <a:gd name="T13" fmla="*/ 0 h 5"/>
                  <a:gd name="T14" fmla="*/ 3 w 4"/>
                  <a:gd name="T15" fmla="*/ 0 h 5"/>
                  <a:gd name="T16" fmla="*/ 4 w 4"/>
                  <a:gd name="T17" fmla="*/ 0 h 5"/>
                  <a:gd name="T18" fmla="*/ 3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cubicBezTo>
                      <a:pt x="1" y="4"/>
                      <a:pt x="1" y="4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9" name="Freeform 9766"/>
              <p:cNvSpPr/>
              <p:nvPr/>
            </p:nvSpPr>
            <p:spPr bwMode="auto">
              <a:xfrm>
                <a:off x="-267" y="338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0" name="Freeform 9767"/>
              <p:cNvSpPr>
                <a:spLocks noEditPoints="1"/>
              </p:cNvSpPr>
              <p:nvPr/>
            </p:nvSpPr>
            <p:spPr bwMode="auto">
              <a:xfrm>
                <a:off x="-252" y="336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0 h 1"/>
                  <a:gd name="T6" fmla="*/ 0 h 1"/>
                  <a:gd name="T7" fmla="*/ 0 h 1"/>
                  <a:gd name="T8" fmla="*/ 0 h 1"/>
                  <a:gd name="T9" fmla="*/ 0 h 1"/>
                  <a:gd name="T10" fmla="*/ 0 h 1"/>
                  <a:gd name="T11" fmla="*/ 0 h 1"/>
                  <a:gd name="T12" fmla="*/ 0 h 1"/>
                  <a:gd name="T1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1" name="Freeform 9768"/>
              <p:cNvSpPr/>
              <p:nvPr/>
            </p:nvSpPr>
            <p:spPr bwMode="auto">
              <a:xfrm>
                <a:off x="-269" y="3389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2" name="Freeform 9769"/>
              <p:cNvSpPr>
                <a:spLocks noEditPoints="1"/>
              </p:cNvSpPr>
              <p:nvPr/>
            </p:nvSpPr>
            <p:spPr bwMode="auto">
              <a:xfrm>
                <a:off x="-359" y="3431"/>
                <a:ext cx="50" cy="78"/>
              </a:xfrm>
              <a:custGeom>
                <a:avLst/>
                <a:gdLst>
                  <a:gd name="T0" fmla="*/ 2 w 21"/>
                  <a:gd name="T1" fmla="*/ 29 h 33"/>
                  <a:gd name="T2" fmla="*/ 0 w 21"/>
                  <a:gd name="T3" fmla="*/ 33 h 33"/>
                  <a:gd name="T4" fmla="*/ 2 w 21"/>
                  <a:gd name="T5" fmla="*/ 29 h 33"/>
                  <a:gd name="T6" fmla="*/ 2 w 21"/>
                  <a:gd name="T7" fmla="*/ 29 h 33"/>
                  <a:gd name="T8" fmla="*/ 4 w 21"/>
                  <a:gd name="T9" fmla="*/ 27 h 33"/>
                  <a:gd name="T10" fmla="*/ 2 w 21"/>
                  <a:gd name="T11" fmla="*/ 29 h 33"/>
                  <a:gd name="T12" fmla="*/ 2 w 21"/>
                  <a:gd name="T13" fmla="*/ 29 h 33"/>
                  <a:gd name="T14" fmla="*/ 4 w 21"/>
                  <a:gd name="T15" fmla="*/ 27 h 33"/>
                  <a:gd name="T16" fmla="*/ 4 w 21"/>
                  <a:gd name="T17" fmla="*/ 27 h 33"/>
                  <a:gd name="T18" fmla="*/ 5 w 21"/>
                  <a:gd name="T19" fmla="*/ 24 h 33"/>
                  <a:gd name="T20" fmla="*/ 5 w 21"/>
                  <a:gd name="T21" fmla="*/ 25 h 33"/>
                  <a:gd name="T22" fmla="*/ 5 w 21"/>
                  <a:gd name="T23" fmla="*/ 25 h 33"/>
                  <a:gd name="T24" fmla="*/ 5 w 21"/>
                  <a:gd name="T25" fmla="*/ 24 h 33"/>
                  <a:gd name="T26" fmla="*/ 5 w 21"/>
                  <a:gd name="T27" fmla="*/ 24 h 33"/>
                  <a:gd name="T28" fmla="*/ 6 w 21"/>
                  <a:gd name="T29" fmla="*/ 24 h 33"/>
                  <a:gd name="T30" fmla="*/ 5 w 21"/>
                  <a:gd name="T31" fmla="*/ 24 h 33"/>
                  <a:gd name="T32" fmla="*/ 5 w 21"/>
                  <a:gd name="T33" fmla="*/ 24 h 33"/>
                  <a:gd name="T34" fmla="*/ 6 w 21"/>
                  <a:gd name="T35" fmla="*/ 24 h 33"/>
                  <a:gd name="T36" fmla="*/ 6 w 21"/>
                  <a:gd name="T37" fmla="*/ 24 h 33"/>
                  <a:gd name="T38" fmla="*/ 6 w 21"/>
                  <a:gd name="T39" fmla="*/ 23 h 33"/>
                  <a:gd name="T40" fmla="*/ 6 w 21"/>
                  <a:gd name="T41" fmla="*/ 24 h 33"/>
                  <a:gd name="T42" fmla="*/ 6 w 21"/>
                  <a:gd name="T43" fmla="*/ 24 h 33"/>
                  <a:gd name="T44" fmla="*/ 6 w 21"/>
                  <a:gd name="T45" fmla="*/ 23 h 33"/>
                  <a:gd name="T46" fmla="*/ 6 w 21"/>
                  <a:gd name="T47" fmla="*/ 23 h 33"/>
                  <a:gd name="T48" fmla="*/ 11 w 21"/>
                  <a:gd name="T49" fmla="*/ 15 h 33"/>
                  <a:gd name="T50" fmla="*/ 6 w 21"/>
                  <a:gd name="T51" fmla="*/ 23 h 33"/>
                  <a:gd name="T52" fmla="*/ 6 w 21"/>
                  <a:gd name="T53" fmla="*/ 23 h 33"/>
                  <a:gd name="T54" fmla="*/ 11 w 21"/>
                  <a:gd name="T55" fmla="*/ 15 h 33"/>
                  <a:gd name="T56" fmla="*/ 11 w 21"/>
                  <a:gd name="T57" fmla="*/ 15 h 33"/>
                  <a:gd name="T58" fmla="*/ 12 w 21"/>
                  <a:gd name="T59" fmla="*/ 14 h 33"/>
                  <a:gd name="T60" fmla="*/ 12 w 21"/>
                  <a:gd name="T61" fmla="*/ 14 h 33"/>
                  <a:gd name="T62" fmla="*/ 12 w 21"/>
                  <a:gd name="T63" fmla="*/ 14 h 33"/>
                  <a:gd name="T64" fmla="*/ 12 w 21"/>
                  <a:gd name="T65" fmla="*/ 14 h 33"/>
                  <a:gd name="T66" fmla="*/ 12 w 21"/>
                  <a:gd name="T67" fmla="*/ 14 h 33"/>
                  <a:gd name="T68" fmla="*/ 14 w 21"/>
                  <a:gd name="T69" fmla="*/ 10 h 33"/>
                  <a:gd name="T70" fmla="*/ 14 w 21"/>
                  <a:gd name="T71" fmla="*/ 11 h 33"/>
                  <a:gd name="T72" fmla="*/ 14 w 21"/>
                  <a:gd name="T73" fmla="*/ 11 h 33"/>
                  <a:gd name="T74" fmla="*/ 14 w 21"/>
                  <a:gd name="T75" fmla="*/ 10 h 33"/>
                  <a:gd name="T76" fmla="*/ 14 w 21"/>
                  <a:gd name="T77" fmla="*/ 10 h 33"/>
                  <a:gd name="T78" fmla="*/ 15 w 21"/>
                  <a:gd name="T79" fmla="*/ 9 h 33"/>
                  <a:gd name="T80" fmla="*/ 14 w 21"/>
                  <a:gd name="T81" fmla="*/ 10 h 33"/>
                  <a:gd name="T82" fmla="*/ 14 w 21"/>
                  <a:gd name="T83" fmla="*/ 10 h 33"/>
                  <a:gd name="T84" fmla="*/ 15 w 21"/>
                  <a:gd name="T85" fmla="*/ 9 h 33"/>
                  <a:gd name="T86" fmla="*/ 15 w 21"/>
                  <a:gd name="T87" fmla="*/ 9 h 33"/>
                  <a:gd name="T88" fmla="*/ 15 w 21"/>
                  <a:gd name="T89" fmla="*/ 8 h 33"/>
                  <a:gd name="T90" fmla="*/ 15 w 21"/>
                  <a:gd name="T91" fmla="*/ 9 h 33"/>
                  <a:gd name="T92" fmla="*/ 15 w 21"/>
                  <a:gd name="T93" fmla="*/ 9 h 33"/>
                  <a:gd name="T94" fmla="*/ 15 w 21"/>
                  <a:gd name="T95" fmla="*/ 8 h 33"/>
                  <a:gd name="T96" fmla="*/ 15 w 21"/>
                  <a:gd name="T97" fmla="*/ 8 h 33"/>
                  <a:gd name="T98" fmla="*/ 19 w 21"/>
                  <a:gd name="T99" fmla="*/ 3 h 33"/>
                  <a:gd name="T100" fmla="*/ 15 w 21"/>
                  <a:gd name="T101" fmla="*/ 8 h 33"/>
                  <a:gd name="T102" fmla="*/ 15 w 21"/>
                  <a:gd name="T103" fmla="*/ 8 h 33"/>
                  <a:gd name="T104" fmla="*/ 19 w 21"/>
                  <a:gd name="T105" fmla="*/ 3 h 33"/>
                  <a:gd name="T106" fmla="*/ 19 w 21"/>
                  <a:gd name="T107" fmla="*/ 3 h 33"/>
                  <a:gd name="T108" fmla="*/ 21 w 21"/>
                  <a:gd name="T109" fmla="*/ 0 h 33"/>
                  <a:gd name="T110" fmla="*/ 20 w 21"/>
                  <a:gd name="T111" fmla="*/ 2 h 33"/>
                  <a:gd name="T112" fmla="*/ 20 w 21"/>
                  <a:gd name="T113" fmla="*/ 2 h 33"/>
                  <a:gd name="T114" fmla="*/ 21 w 21"/>
                  <a:gd name="T115" fmla="*/ 0 h 33"/>
                  <a:gd name="T116" fmla="*/ 21 w 21"/>
                  <a:gd name="T1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" h="33">
                    <a:moveTo>
                      <a:pt x="2" y="29"/>
                    </a:moveTo>
                    <a:cubicBezTo>
                      <a:pt x="2" y="30"/>
                      <a:pt x="1" y="31"/>
                      <a:pt x="0" y="33"/>
                    </a:cubicBezTo>
                    <a:cubicBezTo>
                      <a:pt x="1" y="31"/>
                      <a:pt x="2" y="30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moveTo>
                      <a:pt x="4" y="27"/>
                    </a:moveTo>
                    <a:cubicBezTo>
                      <a:pt x="3" y="28"/>
                      <a:pt x="3" y="28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8"/>
                      <a:pt x="3" y="28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moveTo>
                      <a:pt x="5" y="24"/>
                    </a:move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moveTo>
                      <a:pt x="6" y="24"/>
                    </a:moveTo>
                    <a:cubicBezTo>
                      <a:pt x="6" y="24"/>
                      <a:pt x="6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moveTo>
                      <a:pt x="6" y="23"/>
                    </a:moveTo>
                    <a:cubicBezTo>
                      <a:pt x="6" y="23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moveTo>
                      <a:pt x="11" y="15"/>
                    </a:moveTo>
                    <a:cubicBezTo>
                      <a:pt x="9" y="18"/>
                      <a:pt x="8" y="21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8" y="21"/>
                      <a:pt x="9" y="18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moveTo>
                      <a:pt x="12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14" y="10"/>
                    </a:moveTo>
                    <a:cubicBezTo>
                      <a:pt x="14" y="10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moveTo>
                      <a:pt x="15" y="9"/>
                    </a:moveTo>
                    <a:cubicBezTo>
                      <a:pt x="15" y="9"/>
                      <a:pt x="15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5" y="8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9" y="3"/>
                    </a:moveTo>
                    <a:cubicBezTo>
                      <a:pt x="18" y="5"/>
                      <a:pt x="17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7"/>
                      <a:pt x="18" y="5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moveTo>
                      <a:pt x="21" y="0"/>
                    </a:moveTo>
                    <a:cubicBezTo>
                      <a:pt x="20" y="0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3" name="Freeform 9770"/>
              <p:cNvSpPr>
                <a:spLocks noEditPoints="1"/>
              </p:cNvSpPr>
              <p:nvPr/>
            </p:nvSpPr>
            <p:spPr bwMode="auto">
              <a:xfrm>
                <a:off x="-345" y="3464"/>
                <a:ext cx="15" cy="22"/>
              </a:xfrm>
              <a:custGeom>
                <a:avLst/>
                <a:gdLst>
                  <a:gd name="T0" fmla="*/ 0 w 6"/>
                  <a:gd name="T1" fmla="*/ 9 h 9"/>
                  <a:gd name="T2" fmla="*/ 0 w 6"/>
                  <a:gd name="T3" fmla="*/ 9 h 9"/>
                  <a:gd name="T4" fmla="*/ 0 w 6"/>
                  <a:gd name="T5" fmla="*/ 9 h 9"/>
                  <a:gd name="T6" fmla="*/ 0 w 6"/>
                  <a:gd name="T7" fmla="*/ 9 h 9"/>
                  <a:gd name="T8" fmla="*/ 0 w 6"/>
                  <a:gd name="T9" fmla="*/ 9 h 9"/>
                  <a:gd name="T10" fmla="*/ 6 w 6"/>
                  <a:gd name="T11" fmla="*/ 0 h 9"/>
                  <a:gd name="T12" fmla="*/ 5 w 6"/>
                  <a:gd name="T13" fmla="*/ 1 h 9"/>
                  <a:gd name="T14" fmla="*/ 5 w 6"/>
                  <a:gd name="T15" fmla="*/ 1 h 9"/>
                  <a:gd name="T16" fmla="*/ 6 w 6"/>
                  <a:gd name="T17" fmla="*/ 0 h 9"/>
                  <a:gd name="T18" fmla="*/ 6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6" y="0"/>
                    </a:move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4" name="Oval 9771"/>
              <p:cNvSpPr>
                <a:spLocks noChangeArrowheads="1"/>
              </p:cNvSpPr>
              <p:nvPr/>
            </p:nvSpPr>
            <p:spPr bwMode="auto">
              <a:xfrm>
                <a:off x="-326" y="345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5" name="Freeform 9772"/>
              <p:cNvSpPr>
                <a:spLocks noEditPoints="1"/>
              </p:cNvSpPr>
              <p:nvPr/>
            </p:nvSpPr>
            <p:spPr bwMode="auto">
              <a:xfrm>
                <a:off x="-323" y="3436"/>
                <a:ext cx="12" cy="17"/>
              </a:xfrm>
              <a:custGeom>
                <a:avLst/>
                <a:gdLst>
                  <a:gd name="T0" fmla="*/ 0 w 5"/>
                  <a:gd name="T1" fmla="*/ 7 h 7"/>
                  <a:gd name="T2" fmla="*/ 0 w 5"/>
                  <a:gd name="T3" fmla="*/ 7 h 7"/>
                  <a:gd name="T4" fmla="*/ 0 w 5"/>
                  <a:gd name="T5" fmla="*/ 7 h 7"/>
                  <a:gd name="T6" fmla="*/ 0 w 5"/>
                  <a:gd name="T7" fmla="*/ 7 h 7"/>
                  <a:gd name="T8" fmla="*/ 0 w 5"/>
                  <a:gd name="T9" fmla="*/ 7 h 7"/>
                  <a:gd name="T10" fmla="*/ 0 w 5"/>
                  <a:gd name="T11" fmla="*/ 6 h 7"/>
                  <a:gd name="T12" fmla="*/ 0 w 5"/>
                  <a:gd name="T13" fmla="*/ 6 h 7"/>
                  <a:gd name="T14" fmla="*/ 0 w 5"/>
                  <a:gd name="T15" fmla="*/ 6 h 7"/>
                  <a:gd name="T16" fmla="*/ 0 w 5"/>
                  <a:gd name="T17" fmla="*/ 6 h 7"/>
                  <a:gd name="T18" fmla="*/ 0 w 5"/>
                  <a:gd name="T19" fmla="*/ 6 h 7"/>
                  <a:gd name="T20" fmla="*/ 5 w 5"/>
                  <a:gd name="T21" fmla="*/ 0 h 7"/>
                  <a:gd name="T22" fmla="*/ 4 w 5"/>
                  <a:gd name="T23" fmla="*/ 1 h 7"/>
                  <a:gd name="T24" fmla="*/ 4 w 5"/>
                  <a:gd name="T25" fmla="*/ 1 h 7"/>
                  <a:gd name="T26" fmla="*/ 5 w 5"/>
                  <a:gd name="T27" fmla="*/ 0 h 7"/>
                  <a:gd name="T28" fmla="*/ 5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5" y="0"/>
                    </a:move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6" name="Freeform 9773"/>
              <p:cNvSpPr>
                <a:spLocks noEditPoints="1"/>
              </p:cNvSpPr>
              <p:nvPr/>
            </p:nvSpPr>
            <p:spPr bwMode="auto">
              <a:xfrm>
                <a:off x="-354" y="3429"/>
                <a:ext cx="47" cy="71"/>
              </a:xfrm>
              <a:custGeom>
                <a:avLst/>
                <a:gdLst>
                  <a:gd name="T0" fmla="*/ 0 w 20"/>
                  <a:gd name="T1" fmla="*/ 30 h 30"/>
                  <a:gd name="T2" fmla="*/ 0 w 20"/>
                  <a:gd name="T3" fmla="*/ 30 h 30"/>
                  <a:gd name="T4" fmla="*/ 0 w 20"/>
                  <a:gd name="T5" fmla="*/ 30 h 30"/>
                  <a:gd name="T6" fmla="*/ 0 w 20"/>
                  <a:gd name="T7" fmla="*/ 30 h 30"/>
                  <a:gd name="T8" fmla="*/ 0 w 20"/>
                  <a:gd name="T9" fmla="*/ 30 h 30"/>
                  <a:gd name="T10" fmla="*/ 3 w 20"/>
                  <a:gd name="T11" fmla="*/ 26 h 30"/>
                  <a:gd name="T12" fmla="*/ 2 w 20"/>
                  <a:gd name="T13" fmla="*/ 28 h 30"/>
                  <a:gd name="T14" fmla="*/ 2 w 20"/>
                  <a:gd name="T15" fmla="*/ 28 h 30"/>
                  <a:gd name="T16" fmla="*/ 3 w 20"/>
                  <a:gd name="T17" fmla="*/ 26 h 30"/>
                  <a:gd name="T18" fmla="*/ 3 w 20"/>
                  <a:gd name="T19" fmla="*/ 26 h 30"/>
                  <a:gd name="T20" fmla="*/ 3 w 20"/>
                  <a:gd name="T21" fmla="*/ 25 h 30"/>
                  <a:gd name="T22" fmla="*/ 3 w 20"/>
                  <a:gd name="T23" fmla="*/ 25 h 30"/>
                  <a:gd name="T24" fmla="*/ 3 w 20"/>
                  <a:gd name="T25" fmla="*/ 25 h 30"/>
                  <a:gd name="T26" fmla="*/ 3 w 20"/>
                  <a:gd name="T27" fmla="*/ 25 h 30"/>
                  <a:gd name="T28" fmla="*/ 3 w 20"/>
                  <a:gd name="T29" fmla="*/ 25 h 30"/>
                  <a:gd name="T30" fmla="*/ 4 w 20"/>
                  <a:gd name="T31" fmla="*/ 25 h 30"/>
                  <a:gd name="T32" fmla="*/ 4 w 20"/>
                  <a:gd name="T33" fmla="*/ 25 h 30"/>
                  <a:gd name="T34" fmla="*/ 4 w 20"/>
                  <a:gd name="T35" fmla="*/ 25 h 30"/>
                  <a:gd name="T36" fmla="*/ 4 w 20"/>
                  <a:gd name="T37" fmla="*/ 25 h 30"/>
                  <a:gd name="T38" fmla="*/ 4 w 20"/>
                  <a:gd name="T39" fmla="*/ 25 h 30"/>
                  <a:gd name="T40" fmla="*/ 12 w 20"/>
                  <a:gd name="T41" fmla="*/ 12 h 30"/>
                  <a:gd name="T42" fmla="*/ 10 w 20"/>
                  <a:gd name="T43" fmla="*/ 15 h 30"/>
                  <a:gd name="T44" fmla="*/ 10 w 20"/>
                  <a:gd name="T45" fmla="*/ 15 h 30"/>
                  <a:gd name="T46" fmla="*/ 12 w 20"/>
                  <a:gd name="T47" fmla="*/ 12 h 30"/>
                  <a:gd name="T48" fmla="*/ 12 w 20"/>
                  <a:gd name="T49" fmla="*/ 12 h 30"/>
                  <a:gd name="T50" fmla="*/ 20 w 20"/>
                  <a:gd name="T51" fmla="*/ 0 h 30"/>
                  <a:gd name="T52" fmla="*/ 19 w 20"/>
                  <a:gd name="T53" fmla="*/ 1 h 30"/>
                  <a:gd name="T54" fmla="*/ 19 w 20"/>
                  <a:gd name="T55" fmla="*/ 1 h 30"/>
                  <a:gd name="T56" fmla="*/ 20 w 20"/>
                  <a:gd name="T57" fmla="*/ 0 h 30"/>
                  <a:gd name="T58" fmla="*/ 20 w 20"/>
                  <a:gd name="T5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" h="30"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3" y="26"/>
                    </a:moveTo>
                    <a:cubicBezTo>
                      <a:pt x="3" y="26"/>
                      <a:pt x="2" y="27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7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moveTo>
                      <a:pt x="3" y="25"/>
                    </a:move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moveTo>
                      <a:pt x="4" y="25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moveTo>
                      <a:pt x="12" y="12"/>
                    </a:moveTo>
                    <a:cubicBezTo>
                      <a:pt x="11" y="13"/>
                      <a:pt x="11" y="14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1" y="1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moveTo>
                      <a:pt x="20" y="0"/>
                    </a:move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7" name="Freeform 9774"/>
              <p:cNvSpPr>
                <a:spLocks noEditPoints="1"/>
              </p:cNvSpPr>
              <p:nvPr/>
            </p:nvSpPr>
            <p:spPr bwMode="auto">
              <a:xfrm>
                <a:off x="-345" y="3434"/>
                <a:ext cx="50" cy="82"/>
              </a:xfrm>
              <a:custGeom>
                <a:avLst/>
                <a:gdLst>
                  <a:gd name="T0" fmla="*/ 0 w 21"/>
                  <a:gd name="T1" fmla="*/ 35 h 35"/>
                  <a:gd name="T2" fmla="*/ 2 w 21"/>
                  <a:gd name="T3" fmla="*/ 31 h 35"/>
                  <a:gd name="T4" fmla="*/ 2 w 21"/>
                  <a:gd name="T5" fmla="*/ 31 h 35"/>
                  <a:gd name="T6" fmla="*/ 3 w 21"/>
                  <a:gd name="T7" fmla="*/ 30 h 35"/>
                  <a:gd name="T8" fmla="*/ 3 w 21"/>
                  <a:gd name="T9" fmla="*/ 29 h 35"/>
                  <a:gd name="T10" fmla="*/ 3 w 21"/>
                  <a:gd name="T11" fmla="*/ 30 h 35"/>
                  <a:gd name="T12" fmla="*/ 3 w 21"/>
                  <a:gd name="T13" fmla="*/ 29 h 35"/>
                  <a:gd name="T14" fmla="*/ 4 w 21"/>
                  <a:gd name="T15" fmla="*/ 27 h 35"/>
                  <a:gd name="T16" fmla="*/ 5 w 21"/>
                  <a:gd name="T17" fmla="*/ 27 h 35"/>
                  <a:gd name="T18" fmla="*/ 5 w 21"/>
                  <a:gd name="T19" fmla="*/ 26 h 35"/>
                  <a:gd name="T20" fmla="*/ 5 w 21"/>
                  <a:gd name="T21" fmla="*/ 27 h 35"/>
                  <a:gd name="T22" fmla="*/ 5 w 21"/>
                  <a:gd name="T23" fmla="*/ 26 h 35"/>
                  <a:gd name="T24" fmla="*/ 5 w 21"/>
                  <a:gd name="T25" fmla="*/ 25 h 35"/>
                  <a:gd name="T26" fmla="*/ 6 w 21"/>
                  <a:gd name="T27" fmla="*/ 25 h 35"/>
                  <a:gd name="T28" fmla="*/ 10 w 21"/>
                  <a:gd name="T29" fmla="*/ 17 h 35"/>
                  <a:gd name="T30" fmla="*/ 6 w 21"/>
                  <a:gd name="T31" fmla="*/ 25 h 35"/>
                  <a:gd name="T32" fmla="*/ 10 w 21"/>
                  <a:gd name="T33" fmla="*/ 17 h 35"/>
                  <a:gd name="T34" fmla="*/ 11 w 21"/>
                  <a:gd name="T35" fmla="*/ 16 h 35"/>
                  <a:gd name="T36" fmla="*/ 11 w 21"/>
                  <a:gd name="T37" fmla="*/ 16 h 35"/>
                  <a:gd name="T38" fmla="*/ 13 w 21"/>
                  <a:gd name="T39" fmla="*/ 12 h 35"/>
                  <a:gd name="T40" fmla="*/ 13 w 21"/>
                  <a:gd name="T41" fmla="*/ 13 h 35"/>
                  <a:gd name="T42" fmla="*/ 13 w 21"/>
                  <a:gd name="T43" fmla="*/ 12 h 35"/>
                  <a:gd name="T44" fmla="*/ 13 w 21"/>
                  <a:gd name="T45" fmla="*/ 12 h 35"/>
                  <a:gd name="T46" fmla="*/ 14 w 21"/>
                  <a:gd name="T47" fmla="*/ 11 h 35"/>
                  <a:gd name="T48" fmla="*/ 14 w 21"/>
                  <a:gd name="T49" fmla="*/ 10 h 35"/>
                  <a:gd name="T50" fmla="*/ 14 w 21"/>
                  <a:gd name="T51" fmla="*/ 11 h 35"/>
                  <a:gd name="T52" fmla="*/ 14 w 21"/>
                  <a:gd name="T53" fmla="*/ 10 h 35"/>
                  <a:gd name="T54" fmla="*/ 15 w 21"/>
                  <a:gd name="T55" fmla="*/ 8 h 35"/>
                  <a:gd name="T56" fmla="*/ 14 w 21"/>
                  <a:gd name="T57" fmla="*/ 11 h 35"/>
                  <a:gd name="T58" fmla="*/ 18 w 21"/>
                  <a:gd name="T59" fmla="*/ 4 h 35"/>
                  <a:gd name="T60" fmla="*/ 18 w 21"/>
                  <a:gd name="T61" fmla="*/ 3 h 35"/>
                  <a:gd name="T62" fmla="*/ 20 w 21"/>
                  <a:gd name="T63" fmla="*/ 2 h 35"/>
                  <a:gd name="T64" fmla="*/ 21 w 21"/>
                  <a:gd name="T65" fmla="*/ 0 h 35"/>
                  <a:gd name="T66" fmla="*/ 20 w 21"/>
                  <a:gd name="T6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35">
                    <a:moveTo>
                      <a:pt x="2" y="31"/>
                    </a:moveTo>
                    <a:cubicBezTo>
                      <a:pt x="1" y="33"/>
                      <a:pt x="0" y="34"/>
                      <a:pt x="0" y="35"/>
                    </a:cubicBezTo>
                    <a:cubicBezTo>
                      <a:pt x="0" y="34"/>
                      <a:pt x="1" y="33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moveTo>
                      <a:pt x="3" y="30"/>
                    </a:moveTo>
                    <a:cubicBezTo>
                      <a:pt x="2" y="30"/>
                      <a:pt x="2" y="31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moveTo>
                      <a:pt x="3" y="29"/>
                    </a:move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5" y="27"/>
                    </a:moveTo>
                    <a:cubicBezTo>
                      <a:pt x="5" y="27"/>
                      <a:pt x="5" y="27"/>
                      <a:pt x="4" y="27"/>
                    </a:cubicBezTo>
                    <a:cubicBezTo>
                      <a:pt x="4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moveTo>
                      <a:pt x="5" y="26"/>
                    </a:move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7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6" y="24"/>
                    </a:moveTo>
                    <a:cubicBezTo>
                      <a:pt x="6" y="25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4"/>
                      <a:pt x="6" y="24"/>
                      <a:pt x="6" y="24"/>
                    </a:cubicBezTo>
                    <a:moveTo>
                      <a:pt x="10" y="17"/>
                    </a:moveTo>
                    <a:cubicBezTo>
                      <a:pt x="9" y="20"/>
                      <a:pt x="7" y="22"/>
                      <a:pt x="6" y="24"/>
                    </a:cubicBezTo>
                    <a:cubicBezTo>
                      <a:pt x="6" y="24"/>
                      <a:pt x="6" y="24"/>
                      <a:pt x="6" y="25"/>
                    </a:cubicBezTo>
                    <a:cubicBezTo>
                      <a:pt x="7" y="22"/>
                      <a:pt x="9" y="20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moveTo>
                      <a:pt x="1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moveTo>
                      <a:pt x="13" y="12"/>
                    </a:moveTo>
                    <a:cubicBezTo>
                      <a:pt x="13" y="12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moveTo>
                      <a:pt x="14" y="11"/>
                    </a:moveTo>
                    <a:cubicBezTo>
                      <a:pt x="14" y="11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moveTo>
                      <a:pt x="14" y="10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0"/>
                      <a:pt x="14" y="10"/>
                    </a:cubicBezTo>
                    <a:moveTo>
                      <a:pt x="18" y="4"/>
                    </a:moveTo>
                    <a:cubicBezTo>
                      <a:pt x="17" y="6"/>
                      <a:pt x="16" y="7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1"/>
                    </a:cubicBezTo>
                    <a:cubicBezTo>
                      <a:pt x="15" y="8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4"/>
                    </a:cubicBezTo>
                    <a:moveTo>
                      <a:pt x="19" y="2"/>
                    </a:moveTo>
                    <a:cubicBezTo>
                      <a:pt x="19" y="2"/>
                      <a:pt x="19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2"/>
                      <a:pt x="20" y="2"/>
                    </a:cubicBezTo>
                    <a:cubicBezTo>
                      <a:pt x="20" y="2"/>
                      <a:pt x="19" y="2"/>
                      <a:pt x="19" y="2"/>
                    </a:cubicBezTo>
                    <a:moveTo>
                      <a:pt x="21" y="0"/>
                    </a:moveTo>
                    <a:cubicBezTo>
                      <a:pt x="21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1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8" name="Freeform 9775"/>
              <p:cNvSpPr>
                <a:spLocks noEditPoints="1"/>
              </p:cNvSpPr>
              <p:nvPr/>
            </p:nvSpPr>
            <p:spPr bwMode="auto">
              <a:xfrm>
                <a:off x="-333" y="3472"/>
                <a:ext cx="14" cy="23"/>
              </a:xfrm>
              <a:custGeom>
                <a:avLst/>
                <a:gdLst>
                  <a:gd name="T0" fmla="*/ 0 w 6"/>
                  <a:gd name="T1" fmla="*/ 9 h 10"/>
                  <a:gd name="T2" fmla="*/ 0 w 6"/>
                  <a:gd name="T3" fmla="*/ 10 h 10"/>
                  <a:gd name="T4" fmla="*/ 0 w 6"/>
                  <a:gd name="T5" fmla="*/ 10 h 10"/>
                  <a:gd name="T6" fmla="*/ 0 w 6"/>
                  <a:gd name="T7" fmla="*/ 9 h 10"/>
                  <a:gd name="T8" fmla="*/ 0 w 6"/>
                  <a:gd name="T9" fmla="*/ 9 h 10"/>
                  <a:gd name="T10" fmla="*/ 6 w 6"/>
                  <a:gd name="T11" fmla="*/ 0 h 10"/>
                  <a:gd name="T12" fmla="*/ 5 w 6"/>
                  <a:gd name="T13" fmla="*/ 1 h 10"/>
                  <a:gd name="T14" fmla="*/ 5 w 6"/>
                  <a:gd name="T15" fmla="*/ 1 h 10"/>
                  <a:gd name="T16" fmla="*/ 6 w 6"/>
                  <a:gd name="T17" fmla="*/ 0 h 10"/>
                  <a:gd name="T18" fmla="*/ 6 w 6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0">
                    <a:moveTo>
                      <a:pt x="0" y="9"/>
                    </a:moveTo>
                    <a:cubicBezTo>
                      <a:pt x="0" y="9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9" name="Oval 9776"/>
              <p:cNvSpPr>
                <a:spLocks noChangeArrowheads="1"/>
              </p:cNvSpPr>
              <p:nvPr/>
            </p:nvSpPr>
            <p:spPr bwMode="auto">
              <a:xfrm>
                <a:off x="-314" y="346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0" name="Freeform 9777"/>
              <p:cNvSpPr>
                <a:spLocks noEditPoints="1"/>
              </p:cNvSpPr>
              <p:nvPr/>
            </p:nvSpPr>
            <p:spPr bwMode="auto">
              <a:xfrm>
                <a:off x="-311" y="3441"/>
                <a:ext cx="9" cy="19"/>
              </a:xfrm>
              <a:custGeom>
                <a:avLst/>
                <a:gdLst>
                  <a:gd name="T0" fmla="*/ 0 w 4"/>
                  <a:gd name="T1" fmla="*/ 8 h 8"/>
                  <a:gd name="T2" fmla="*/ 0 w 4"/>
                  <a:gd name="T3" fmla="*/ 8 h 8"/>
                  <a:gd name="T4" fmla="*/ 0 w 4"/>
                  <a:gd name="T5" fmla="*/ 8 h 8"/>
                  <a:gd name="T6" fmla="*/ 0 w 4"/>
                  <a:gd name="T7" fmla="*/ 8 h 8"/>
                  <a:gd name="T8" fmla="*/ 0 w 4"/>
                  <a:gd name="T9" fmla="*/ 8 h 8"/>
                  <a:gd name="T10" fmla="*/ 0 w 4"/>
                  <a:gd name="T11" fmla="*/ 7 h 8"/>
                  <a:gd name="T12" fmla="*/ 0 w 4"/>
                  <a:gd name="T13" fmla="*/ 7 h 8"/>
                  <a:gd name="T14" fmla="*/ 0 w 4"/>
                  <a:gd name="T15" fmla="*/ 8 h 8"/>
                  <a:gd name="T16" fmla="*/ 0 w 4"/>
                  <a:gd name="T17" fmla="*/ 8 h 8"/>
                  <a:gd name="T18" fmla="*/ 0 w 4"/>
                  <a:gd name="T19" fmla="*/ 7 h 8"/>
                  <a:gd name="T20" fmla="*/ 4 w 4"/>
                  <a:gd name="T21" fmla="*/ 0 h 8"/>
                  <a:gd name="T22" fmla="*/ 4 w 4"/>
                  <a:gd name="T23" fmla="*/ 1 h 8"/>
                  <a:gd name="T24" fmla="*/ 4 w 4"/>
                  <a:gd name="T25" fmla="*/ 2 h 8"/>
                  <a:gd name="T26" fmla="*/ 4 w 4"/>
                  <a:gd name="T27" fmla="*/ 0 h 8"/>
                  <a:gd name="T28" fmla="*/ 4 w 4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1" name="Freeform 9778"/>
              <p:cNvSpPr>
                <a:spLocks noEditPoints="1"/>
              </p:cNvSpPr>
              <p:nvPr/>
            </p:nvSpPr>
            <p:spPr bwMode="auto">
              <a:xfrm>
                <a:off x="-337" y="3490"/>
                <a:ext cx="7" cy="15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6 h 6"/>
                  <a:gd name="T8" fmla="*/ 0 w 3"/>
                  <a:gd name="T9" fmla="*/ 6 h 6"/>
                  <a:gd name="T10" fmla="*/ 3 w 3"/>
                  <a:gd name="T11" fmla="*/ 0 h 6"/>
                  <a:gd name="T12" fmla="*/ 3 w 3"/>
                  <a:gd name="T13" fmla="*/ 0 h 6"/>
                  <a:gd name="T14" fmla="*/ 3 w 3"/>
                  <a:gd name="T15" fmla="*/ 1 h 6"/>
                  <a:gd name="T16" fmla="*/ 3 w 3"/>
                  <a:gd name="T17" fmla="*/ 1 h 6"/>
                  <a:gd name="T18" fmla="*/ 3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2" name="Freeform 9779"/>
              <p:cNvSpPr>
                <a:spLocks noEditPoints="1"/>
              </p:cNvSpPr>
              <p:nvPr/>
            </p:nvSpPr>
            <p:spPr bwMode="auto">
              <a:xfrm>
                <a:off x="-340" y="3434"/>
                <a:ext cx="43" cy="73"/>
              </a:xfrm>
              <a:custGeom>
                <a:avLst/>
                <a:gdLst>
                  <a:gd name="T0" fmla="*/ 0 w 18"/>
                  <a:gd name="T1" fmla="*/ 31 h 31"/>
                  <a:gd name="T2" fmla="*/ 0 w 18"/>
                  <a:gd name="T3" fmla="*/ 31 h 31"/>
                  <a:gd name="T4" fmla="*/ 0 w 18"/>
                  <a:gd name="T5" fmla="*/ 31 h 31"/>
                  <a:gd name="T6" fmla="*/ 0 w 18"/>
                  <a:gd name="T7" fmla="*/ 31 h 31"/>
                  <a:gd name="T8" fmla="*/ 0 w 18"/>
                  <a:gd name="T9" fmla="*/ 31 h 31"/>
                  <a:gd name="T10" fmla="*/ 2 w 18"/>
                  <a:gd name="T11" fmla="*/ 27 h 31"/>
                  <a:gd name="T12" fmla="*/ 1 w 18"/>
                  <a:gd name="T13" fmla="*/ 29 h 31"/>
                  <a:gd name="T14" fmla="*/ 1 w 18"/>
                  <a:gd name="T15" fmla="*/ 29 h 31"/>
                  <a:gd name="T16" fmla="*/ 3 w 18"/>
                  <a:gd name="T17" fmla="*/ 27 h 31"/>
                  <a:gd name="T18" fmla="*/ 2 w 18"/>
                  <a:gd name="T19" fmla="*/ 27 h 31"/>
                  <a:gd name="T20" fmla="*/ 3 w 18"/>
                  <a:gd name="T21" fmla="*/ 26 h 31"/>
                  <a:gd name="T22" fmla="*/ 3 w 18"/>
                  <a:gd name="T23" fmla="*/ 27 h 31"/>
                  <a:gd name="T24" fmla="*/ 3 w 18"/>
                  <a:gd name="T25" fmla="*/ 27 h 31"/>
                  <a:gd name="T26" fmla="*/ 3 w 18"/>
                  <a:gd name="T27" fmla="*/ 27 h 31"/>
                  <a:gd name="T28" fmla="*/ 3 w 18"/>
                  <a:gd name="T29" fmla="*/ 26 h 31"/>
                  <a:gd name="T30" fmla="*/ 3 w 18"/>
                  <a:gd name="T31" fmla="*/ 26 h 31"/>
                  <a:gd name="T32" fmla="*/ 3 w 18"/>
                  <a:gd name="T33" fmla="*/ 26 h 31"/>
                  <a:gd name="T34" fmla="*/ 3 w 18"/>
                  <a:gd name="T35" fmla="*/ 26 h 31"/>
                  <a:gd name="T36" fmla="*/ 3 w 18"/>
                  <a:gd name="T37" fmla="*/ 26 h 31"/>
                  <a:gd name="T38" fmla="*/ 3 w 18"/>
                  <a:gd name="T39" fmla="*/ 26 h 31"/>
                  <a:gd name="T40" fmla="*/ 11 w 18"/>
                  <a:gd name="T41" fmla="*/ 13 h 31"/>
                  <a:gd name="T42" fmla="*/ 9 w 18"/>
                  <a:gd name="T43" fmla="*/ 16 h 31"/>
                  <a:gd name="T44" fmla="*/ 9 w 18"/>
                  <a:gd name="T45" fmla="*/ 16 h 31"/>
                  <a:gd name="T46" fmla="*/ 11 w 18"/>
                  <a:gd name="T47" fmla="*/ 13 h 31"/>
                  <a:gd name="T48" fmla="*/ 11 w 18"/>
                  <a:gd name="T49" fmla="*/ 13 h 31"/>
                  <a:gd name="T50" fmla="*/ 18 w 18"/>
                  <a:gd name="T51" fmla="*/ 0 h 31"/>
                  <a:gd name="T52" fmla="*/ 17 w 18"/>
                  <a:gd name="T53" fmla="*/ 2 h 31"/>
                  <a:gd name="T54" fmla="*/ 18 w 18"/>
                  <a:gd name="T55" fmla="*/ 2 h 31"/>
                  <a:gd name="T56" fmla="*/ 18 w 18"/>
                  <a:gd name="T57" fmla="*/ 0 h 31"/>
                  <a:gd name="T58" fmla="*/ 18 w 18"/>
                  <a:gd name="T5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" h="31"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2" y="27"/>
                    </a:moveTo>
                    <a:cubicBezTo>
                      <a:pt x="2" y="28"/>
                      <a:pt x="2" y="28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2" y="28"/>
                      <a:pt x="2" y="28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moveTo>
                      <a:pt x="3" y="26"/>
                    </a:move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6"/>
                      <a:pt x="3" y="26"/>
                      <a:pt x="3" y="26"/>
                    </a:cubicBezTo>
                    <a:moveTo>
                      <a:pt x="3" y="26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moveTo>
                      <a:pt x="11" y="13"/>
                    </a:moveTo>
                    <a:cubicBezTo>
                      <a:pt x="10" y="14"/>
                      <a:pt x="10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0" y="14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18" y="0"/>
                    </a:moveTo>
                    <a:cubicBezTo>
                      <a:pt x="18" y="1"/>
                      <a:pt x="18" y="1"/>
                      <a:pt x="17" y="2"/>
                    </a:cubicBezTo>
                    <a:cubicBezTo>
                      <a:pt x="17" y="2"/>
                      <a:pt x="18" y="2"/>
                      <a:pt x="18" y="2"/>
                    </a:cubicBezTo>
                    <a:cubicBezTo>
                      <a:pt x="18" y="1"/>
                      <a:pt x="18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3" name="Freeform 9780"/>
              <p:cNvSpPr/>
              <p:nvPr/>
            </p:nvSpPr>
            <p:spPr bwMode="auto">
              <a:xfrm>
                <a:off x="-474" y="3559"/>
                <a:ext cx="4" cy="7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0 w 2"/>
                  <a:gd name="T5" fmla="*/ 3 h 3"/>
                  <a:gd name="T6" fmla="*/ 1 w 2"/>
                  <a:gd name="T7" fmla="*/ 1 h 3"/>
                  <a:gd name="T8" fmla="*/ 2 w 2"/>
                  <a:gd name="T9" fmla="*/ 0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4" name="Freeform 9781"/>
              <p:cNvSpPr>
                <a:spLocks noEditPoints="1"/>
              </p:cNvSpPr>
              <p:nvPr/>
            </p:nvSpPr>
            <p:spPr bwMode="auto">
              <a:xfrm>
                <a:off x="-482" y="3542"/>
                <a:ext cx="22" cy="33"/>
              </a:xfrm>
              <a:custGeom>
                <a:avLst/>
                <a:gdLst>
                  <a:gd name="T0" fmla="*/ 3 w 9"/>
                  <a:gd name="T1" fmla="*/ 10 h 14"/>
                  <a:gd name="T2" fmla="*/ 0 w 9"/>
                  <a:gd name="T3" fmla="*/ 14 h 14"/>
                  <a:gd name="T4" fmla="*/ 3 w 9"/>
                  <a:gd name="T5" fmla="*/ 10 h 14"/>
                  <a:gd name="T6" fmla="*/ 3 w 9"/>
                  <a:gd name="T7" fmla="*/ 10 h 14"/>
                  <a:gd name="T8" fmla="*/ 9 w 9"/>
                  <a:gd name="T9" fmla="*/ 0 h 14"/>
                  <a:gd name="T10" fmla="*/ 5 w 9"/>
                  <a:gd name="T11" fmla="*/ 7 h 14"/>
                  <a:gd name="T12" fmla="*/ 5 w 9"/>
                  <a:gd name="T13" fmla="*/ 7 h 14"/>
                  <a:gd name="T14" fmla="*/ 9 w 9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4">
                    <a:moveTo>
                      <a:pt x="3" y="10"/>
                    </a:moveTo>
                    <a:cubicBezTo>
                      <a:pt x="1" y="13"/>
                      <a:pt x="0" y="14"/>
                      <a:pt x="0" y="14"/>
                    </a:cubicBezTo>
                    <a:cubicBezTo>
                      <a:pt x="0" y="14"/>
                      <a:pt x="1" y="13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moveTo>
                      <a:pt x="9" y="0"/>
                    </a:moveTo>
                    <a:cubicBezTo>
                      <a:pt x="7" y="3"/>
                      <a:pt x="6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5" name="Freeform 9782"/>
              <p:cNvSpPr>
                <a:spLocks noEditPoints="1"/>
              </p:cNvSpPr>
              <p:nvPr/>
            </p:nvSpPr>
            <p:spPr bwMode="auto">
              <a:xfrm>
                <a:off x="64" y="3476"/>
                <a:ext cx="7" cy="3"/>
              </a:xfrm>
              <a:custGeom>
                <a:avLst/>
                <a:gdLst>
                  <a:gd name="T0" fmla="*/ 1 w 3"/>
                  <a:gd name="T1" fmla="*/ 1 h 1"/>
                  <a:gd name="T2" fmla="*/ 0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1 w 3"/>
                  <a:gd name="T9" fmla="*/ 1 h 1"/>
                  <a:gd name="T10" fmla="*/ 1 w 3"/>
                  <a:gd name="T11" fmla="*/ 0 h 1"/>
                  <a:gd name="T12" fmla="*/ 1 w 3"/>
                  <a:gd name="T13" fmla="*/ 0 h 1"/>
                  <a:gd name="T14" fmla="*/ 1 w 3"/>
                  <a:gd name="T15" fmla="*/ 0 h 1"/>
                  <a:gd name="T16" fmla="*/ 1 w 3"/>
                  <a:gd name="T17" fmla="*/ 0 h 1"/>
                  <a:gd name="T18" fmla="*/ 1 w 3"/>
                  <a:gd name="T19" fmla="*/ 0 h 1"/>
                  <a:gd name="T20" fmla="*/ 1 w 3"/>
                  <a:gd name="T21" fmla="*/ 0 h 1"/>
                  <a:gd name="T22" fmla="*/ 1 w 3"/>
                  <a:gd name="T23" fmla="*/ 0 h 1"/>
                  <a:gd name="T24" fmla="*/ 3 w 3"/>
                  <a:gd name="T25" fmla="*/ 1 h 1"/>
                  <a:gd name="T26" fmla="*/ 3 w 3"/>
                  <a:gd name="T27" fmla="*/ 1 h 1"/>
                  <a:gd name="T28" fmla="*/ 3 w 3"/>
                  <a:gd name="T29" fmla="*/ 1 h 1"/>
                  <a:gd name="T30" fmla="*/ 1 w 3"/>
                  <a:gd name="T3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6" name="Freeform 9783"/>
              <p:cNvSpPr/>
              <p:nvPr/>
            </p:nvSpPr>
            <p:spPr bwMode="auto">
              <a:xfrm>
                <a:off x="64" y="3479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7" name="Freeform 9784"/>
              <p:cNvSpPr>
                <a:spLocks noEditPoints="1"/>
              </p:cNvSpPr>
              <p:nvPr/>
            </p:nvSpPr>
            <p:spPr bwMode="auto">
              <a:xfrm>
                <a:off x="66" y="3479"/>
                <a:ext cx="5" cy="11"/>
              </a:xfrm>
              <a:custGeom>
                <a:avLst/>
                <a:gdLst>
                  <a:gd name="T0" fmla="*/ 0 w 2"/>
                  <a:gd name="T1" fmla="*/ 3 h 5"/>
                  <a:gd name="T2" fmla="*/ 0 w 2"/>
                  <a:gd name="T3" fmla="*/ 5 h 5"/>
                  <a:gd name="T4" fmla="*/ 0 w 2"/>
                  <a:gd name="T5" fmla="*/ 5 h 5"/>
                  <a:gd name="T6" fmla="*/ 0 w 2"/>
                  <a:gd name="T7" fmla="*/ 3 h 5"/>
                  <a:gd name="T8" fmla="*/ 0 w 2"/>
                  <a:gd name="T9" fmla="*/ 3 h 5"/>
                  <a:gd name="T10" fmla="*/ 1 w 2"/>
                  <a:gd name="T11" fmla="*/ 3 h 5"/>
                  <a:gd name="T12" fmla="*/ 0 w 2"/>
                  <a:gd name="T13" fmla="*/ 3 h 5"/>
                  <a:gd name="T14" fmla="*/ 0 w 2"/>
                  <a:gd name="T15" fmla="*/ 3 h 5"/>
                  <a:gd name="T16" fmla="*/ 1 w 2"/>
                  <a:gd name="T17" fmla="*/ 3 h 5"/>
                  <a:gd name="T18" fmla="*/ 1 w 2"/>
                  <a:gd name="T19" fmla="*/ 3 h 5"/>
                  <a:gd name="T20" fmla="*/ 1 w 2"/>
                  <a:gd name="T21" fmla="*/ 2 h 5"/>
                  <a:gd name="T22" fmla="*/ 1 w 2"/>
                  <a:gd name="T23" fmla="*/ 2 h 5"/>
                  <a:gd name="T24" fmla="*/ 1 w 2"/>
                  <a:gd name="T25" fmla="*/ 2 h 5"/>
                  <a:gd name="T26" fmla="*/ 1 w 2"/>
                  <a:gd name="T27" fmla="*/ 2 h 5"/>
                  <a:gd name="T28" fmla="*/ 1 w 2"/>
                  <a:gd name="T29" fmla="*/ 2 h 5"/>
                  <a:gd name="T30" fmla="*/ 2 w 2"/>
                  <a:gd name="T31" fmla="*/ 0 h 5"/>
                  <a:gd name="T32" fmla="*/ 1 w 2"/>
                  <a:gd name="T33" fmla="*/ 2 h 5"/>
                  <a:gd name="T34" fmla="*/ 1 w 2"/>
                  <a:gd name="T35" fmla="*/ 2 h 5"/>
                  <a:gd name="T36" fmla="*/ 1 w 2"/>
                  <a:gd name="T37" fmla="*/ 1 h 5"/>
                  <a:gd name="T38" fmla="*/ 2 w 2"/>
                  <a:gd name="T39" fmla="*/ 0 h 5"/>
                  <a:gd name="T40" fmla="*/ 2 w 2"/>
                  <a:gd name="T41" fmla="*/ 0 h 5"/>
                  <a:gd name="T42" fmla="*/ 2 w 2"/>
                  <a:gd name="T43" fmla="*/ 0 h 5"/>
                  <a:gd name="T44" fmla="*/ 2 w 2"/>
                  <a:gd name="T45" fmla="*/ 0 h 5"/>
                  <a:gd name="T46" fmla="*/ 2 w 2"/>
                  <a:gd name="T47" fmla="*/ 0 h 5"/>
                  <a:gd name="T48" fmla="*/ 2 w 2"/>
                  <a:gd name="T49" fmla="*/ 0 h 5"/>
                  <a:gd name="T50" fmla="*/ 2 w 2"/>
                  <a:gd name="T5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8" name="Freeform 9785"/>
              <p:cNvSpPr>
                <a:spLocks noEditPoints="1"/>
              </p:cNvSpPr>
              <p:nvPr/>
            </p:nvSpPr>
            <p:spPr bwMode="auto">
              <a:xfrm>
                <a:off x="66" y="3483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0 h 1"/>
                  <a:gd name="T12" fmla="*/ 1 w 1"/>
                  <a:gd name="T13" fmla="*/ 1 h 1"/>
                  <a:gd name="T14" fmla="*/ 1 w 1"/>
                  <a:gd name="T15" fmla="*/ 1 h 1"/>
                  <a:gd name="T16" fmla="*/ 1 w 1"/>
                  <a:gd name="T17" fmla="*/ 0 h 1"/>
                  <a:gd name="T18" fmla="*/ 1 w 1"/>
                  <a:gd name="T19" fmla="*/ 0 h 1"/>
                  <a:gd name="T20" fmla="*/ 1 w 1"/>
                  <a:gd name="T21" fmla="*/ 0 h 1"/>
                  <a:gd name="T22" fmla="*/ 1 w 1"/>
                  <a:gd name="T23" fmla="*/ 0 h 1"/>
                  <a:gd name="T24" fmla="*/ 1 w 1"/>
                  <a:gd name="T25" fmla="*/ 0 h 1"/>
                  <a:gd name="T26" fmla="*/ 1 w 1"/>
                  <a:gd name="T27" fmla="*/ 0 h 1"/>
                  <a:gd name="T28" fmla="*/ 1 w 1"/>
                  <a:gd name="T2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9" name="Freeform 9786"/>
              <p:cNvSpPr/>
              <p:nvPr/>
            </p:nvSpPr>
            <p:spPr bwMode="auto">
              <a:xfrm>
                <a:off x="59" y="3490"/>
                <a:ext cx="5" cy="12"/>
              </a:xfrm>
              <a:custGeom>
                <a:avLst/>
                <a:gdLst>
                  <a:gd name="T0" fmla="*/ 2 w 2"/>
                  <a:gd name="T1" fmla="*/ 0 h 5"/>
                  <a:gd name="T2" fmla="*/ 1 w 2"/>
                  <a:gd name="T3" fmla="*/ 3 h 5"/>
                  <a:gd name="T4" fmla="*/ 0 w 2"/>
                  <a:gd name="T5" fmla="*/ 5 h 5"/>
                  <a:gd name="T6" fmla="*/ 1 w 2"/>
                  <a:gd name="T7" fmla="*/ 2 h 5"/>
                  <a:gd name="T8" fmla="*/ 2 w 2"/>
                  <a:gd name="T9" fmla="*/ 0 h 5"/>
                  <a:gd name="T10" fmla="*/ 2 w 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0" name="Freeform 9787"/>
              <p:cNvSpPr/>
              <p:nvPr/>
            </p:nvSpPr>
            <p:spPr bwMode="auto">
              <a:xfrm>
                <a:off x="64" y="349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1" name="Freeform 9788"/>
              <p:cNvSpPr>
                <a:spLocks noEditPoints="1"/>
              </p:cNvSpPr>
              <p:nvPr/>
            </p:nvSpPr>
            <p:spPr bwMode="auto">
              <a:xfrm>
                <a:off x="48" y="3486"/>
                <a:ext cx="14" cy="23"/>
              </a:xfrm>
              <a:custGeom>
                <a:avLst/>
                <a:gdLst>
                  <a:gd name="T0" fmla="*/ 0 w 6"/>
                  <a:gd name="T1" fmla="*/ 9 h 10"/>
                  <a:gd name="T2" fmla="*/ 0 w 6"/>
                  <a:gd name="T3" fmla="*/ 10 h 10"/>
                  <a:gd name="T4" fmla="*/ 0 w 6"/>
                  <a:gd name="T5" fmla="*/ 10 h 10"/>
                  <a:gd name="T6" fmla="*/ 0 w 6"/>
                  <a:gd name="T7" fmla="*/ 9 h 10"/>
                  <a:gd name="T8" fmla="*/ 0 w 6"/>
                  <a:gd name="T9" fmla="*/ 9 h 10"/>
                  <a:gd name="T10" fmla="*/ 1 w 6"/>
                  <a:gd name="T11" fmla="*/ 7 h 10"/>
                  <a:gd name="T12" fmla="*/ 1 w 6"/>
                  <a:gd name="T13" fmla="*/ 8 h 10"/>
                  <a:gd name="T14" fmla="*/ 1 w 6"/>
                  <a:gd name="T15" fmla="*/ 8 h 10"/>
                  <a:gd name="T16" fmla="*/ 1 w 6"/>
                  <a:gd name="T17" fmla="*/ 7 h 10"/>
                  <a:gd name="T18" fmla="*/ 1 w 6"/>
                  <a:gd name="T19" fmla="*/ 7 h 10"/>
                  <a:gd name="T20" fmla="*/ 5 w 6"/>
                  <a:gd name="T21" fmla="*/ 1 h 10"/>
                  <a:gd name="T22" fmla="*/ 2 w 6"/>
                  <a:gd name="T23" fmla="*/ 7 h 10"/>
                  <a:gd name="T24" fmla="*/ 2 w 6"/>
                  <a:gd name="T25" fmla="*/ 7 h 10"/>
                  <a:gd name="T26" fmla="*/ 4 w 6"/>
                  <a:gd name="T27" fmla="*/ 3 h 10"/>
                  <a:gd name="T28" fmla="*/ 4 w 6"/>
                  <a:gd name="T29" fmla="*/ 3 h 10"/>
                  <a:gd name="T30" fmla="*/ 5 w 6"/>
                  <a:gd name="T31" fmla="*/ 1 h 10"/>
                  <a:gd name="T32" fmla="*/ 5 w 6"/>
                  <a:gd name="T33" fmla="*/ 1 h 10"/>
                  <a:gd name="T34" fmla="*/ 6 w 6"/>
                  <a:gd name="T35" fmla="*/ 0 h 10"/>
                  <a:gd name="T36" fmla="*/ 5 w 6"/>
                  <a:gd name="T37" fmla="*/ 1 h 10"/>
                  <a:gd name="T38" fmla="*/ 5 w 6"/>
                  <a:gd name="T39" fmla="*/ 1 h 10"/>
                  <a:gd name="T40" fmla="*/ 5 w 6"/>
                  <a:gd name="T41" fmla="*/ 0 h 10"/>
                  <a:gd name="T42" fmla="*/ 6 w 6"/>
                  <a:gd name="T4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0">
                    <a:moveTo>
                      <a:pt x="0" y="9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1" y="7"/>
                    </a:move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5" y="1"/>
                    </a:moveTo>
                    <a:cubicBezTo>
                      <a:pt x="4" y="3"/>
                      <a:pt x="3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6" y="0"/>
                    </a:move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2" name="Freeform 9789"/>
              <p:cNvSpPr>
                <a:spLocks noEditPoints="1"/>
              </p:cNvSpPr>
              <p:nvPr/>
            </p:nvSpPr>
            <p:spPr bwMode="auto">
              <a:xfrm>
                <a:off x="48" y="350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3" name="Oval 9790"/>
              <p:cNvSpPr>
                <a:spLocks noChangeArrowheads="1"/>
              </p:cNvSpPr>
              <p:nvPr/>
            </p:nvSpPr>
            <p:spPr bwMode="auto">
              <a:xfrm>
                <a:off x="50" y="350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4" name="Freeform 9791"/>
              <p:cNvSpPr>
                <a:spLocks noEditPoints="1"/>
              </p:cNvSpPr>
              <p:nvPr/>
            </p:nvSpPr>
            <p:spPr bwMode="auto">
              <a:xfrm>
                <a:off x="-63" y="3512"/>
                <a:ext cx="108" cy="179"/>
              </a:xfrm>
              <a:custGeom>
                <a:avLst/>
                <a:gdLst>
                  <a:gd name="T0" fmla="*/ 0 w 46"/>
                  <a:gd name="T1" fmla="*/ 76 h 76"/>
                  <a:gd name="T2" fmla="*/ 3 w 46"/>
                  <a:gd name="T3" fmla="*/ 72 h 76"/>
                  <a:gd name="T4" fmla="*/ 3 w 46"/>
                  <a:gd name="T5" fmla="*/ 72 h 76"/>
                  <a:gd name="T6" fmla="*/ 3 w 46"/>
                  <a:gd name="T7" fmla="*/ 72 h 76"/>
                  <a:gd name="T8" fmla="*/ 4 w 46"/>
                  <a:gd name="T9" fmla="*/ 71 h 76"/>
                  <a:gd name="T10" fmla="*/ 4 w 46"/>
                  <a:gd name="T11" fmla="*/ 70 h 76"/>
                  <a:gd name="T12" fmla="*/ 6 w 46"/>
                  <a:gd name="T13" fmla="*/ 66 h 76"/>
                  <a:gd name="T14" fmla="*/ 6 w 46"/>
                  <a:gd name="T15" fmla="*/ 66 h 76"/>
                  <a:gd name="T16" fmla="*/ 8 w 46"/>
                  <a:gd name="T17" fmla="*/ 64 h 76"/>
                  <a:gd name="T18" fmla="*/ 8 w 46"/>
                  <a:gd name="T19" fmla="*/ 64 h 76"/>
                  <a:gd name="T20" fmla="*/ 8 w 46"/>
                  <a:gd name="T21" fmla="*/ 63 h 76"/>
                  <a:gd name="T22" fmla="*/ 12 w 46"/>
                  <a:gd name="T23" fmla="*/ 57 h 76"/>
                  <a:gd name="T24" fmla="*/ 12 w 46"/>
                  <a:gd name="T25" fmla="*/ 57 h 76"/>
                  <a:gd name="T26" fmla="*/ 13 w 46"/>
                  <a:gd name="T27" fmla="*/ 55 h 76"/>
                  <a:gd name="T28" fmla="*/ 14 w 46"/>
                  <a:gd name="T29" fmla="*/ 54 h 76"/>
                  <a:gd name="T30" fmla="*/ 15 w 46"/>
                  <a:gd name="T31" fmla="*/ 52 h 76"/>
                  <a:gd name="T32" fmla="*/ 21 w 46"/>
                  <a:gd name="T33" fmla="*/ 41 h 76"/>
                  <a:gd name="T34" fmla="*/ 21 w 46"/>
                  <a:gd name="T35" fmla="*/ 41 h 76"/>
                  <a:gd name="T36" fmla="*/ 22 w 46"/>
                  <a:gd name="T37" fmla="*/ 41 h 76"/>
                  <a:gd name="T38" fmla="*/ 23 w 46"/>
                  <a:gd name="T39" fmla="*/ 39 h 76"/>
                  <a:gd name="T40" fmla="*/ 24 w 46"/>
                  <a:gd name="T41" fmla="*/ 37 h 76"/>
                  <a:gd name="T42" fmla="*/ 26 w 46"/>
                  <a:gd name="T43" fmla="*/ 33 h 76"/>
                  <a:gd name="T44" fmla="*/ 26 w 46"/>
                  <a:gd name="T45" fmla="*/ 33 h 76"/>
                  <a:gd name="T46" fmla="*/ 26 w 46"/>
                  <a:gd name="T47" fmla="*/ 33 h 76"/>
                  <a:gd name="T48" fmla="*/ 27 w 46"/>
                  <a:gd name="T49" fmla="*/ 32 h 76"/>
                  <a:gd name="T50" fmla="*/ 27 w 46"/>
                  <a:gd name="T51" fmla="*/ 32 h 76"/>
                  <a:gd name="T52" fmla="*/ 27 w 46"/>
                  <a:gd name="T53" fmla="*/ 31 h 76"/>
                  <a:gd name="T54" fmla="*/ 28 w 46"/>
                  <a:gd name="T55" fmla="*/ 31 h 76"/>
                  <a:gd name="T56" fmla="*/ 28 w 46"/>
                  <a:gd name="T57" fmla="*/ 31 h 76"/>
                  <a:gd name="T58" fmla="*/ 32 w 46"/>
                  <a:gd name="T59" fmla="*/ 23 h 76"/>
                  <a:gd name="T60" fmla="*/ 32 w 46"/>
                  <a:gd name="T61" fmla="*/ 23 h 76"/>
                  <a:gd name="T62" fmla="*/ 33 w 46"/>
                  <a:gd name="T63" fmla="*/ 21 h 76"/>
                  <a:gd name="T64" fmla="*/ 33 w 46"/>
                  <a:gd name="T65" fmla="*/ 22 h 76"/>
                  <a:gd name="T66" fmla="*/ 33 w 46"/>
                  <a:gd name="T67" fmla="*/ 21 h 76"/>
                  <a:gd name="T68" fmla="*/ 34 w 46"/>
                  <a:gd name="T69" fmla="*/ 20 h 76"/>
                  <a:gd name="T70" fmla="*/ 34 w 46"/>
                  <a:gd name="T71" fmla="*/ 19 h 76"/>
                  <a:gd name="T72" fmla="*/ 35 w 46"/>
                  <a:gd name="T73" fmla="*/ 19 h 76"/>
                  <a:gd name="T74" fmla="*/ 35 w 46"/>
                  <a:gd name="T75" fmla="*/ 19 h 76"/>
                  <a:gd name="T76" fmla="*/ 40 w 46"/>
                  <a:gd name="T77" fmla="*/ 11 h 76"/>
                  <a:gd name="T78" fmla="*/ 40 w 46"/>
                  <a:gd name="T79" fmla="*/ 11 h 76"/>
                  <a:gd name="T80" fmla="*/ 40 w 46"/>
                  <a:gd name="T81" fmla="*/ 11 h 76"/>
                  <a:gd name="T82" fmla="*/ 41 w 46"/>
                  <a:gd name="T83" fmla="*/ 9 h 76"/>
                  <a:gd name="T84" fmla="*/ 41 w 46"/>
                  <a:gd name="T85" fmla="*/ 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6" h="76">
                    <a:moveTo>
                      <a:pt x="1" y="76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moveTo>
                      <a:pt x="3" y="72"/>
                    </a:moveTo>
                    <a:cubicBezTo>
                      <a:pt x="2" y="73"/>
                      <a:pt x="2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2" y="74"/>
                      <a:pt x="2" y="73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moveTo>
                      <a:pt x="4" y="71"/>
                    </a:move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1"/>
                      <a:pt x="3" y="71"/>
                      <a:pt x="4" y="71"/>
                    </a:cubicBezTo>
                    <a:cubicBezTo>
                      <a:pt x="4" y="71"/>
                      <a:pt x="4" y="71"/>
                      <a:pt x="4" y="71"/>
                    </a:cubicBezTo>
                    <a:moveTo>
                      <a:pt x="4" y="69"/>
                    </a:moveTo>
                    <a:cubicBezTo>
                      <a:pt x="4" y="69"/>
                      <a:pt x="4" y="69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4" y="69"/>
                      <a:pt x="4" y="69"/>
                      <a:pt x="5" y="69"/>
                    </a:cubicBezTo>
                    <a:cubicBezTo>
                      <a:pt x="5" y="69"/>
                      <a:pt x="4" y="69"/>
                      <a:pt x="4" y="69"/>
                    </a:cubicBezTo>
                    <a:moveTo>
                      <a:pt x="6" y="66"/>
                    </a:moveTo>
                    <a:cubicBezTo>
                      <a:pt x="6" y="67"/>
                      <a:pt x="6" y="67"/>
                      <a:pt x="5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moveTo>
                      <a:pt x="8" y="64"/>
                    </a:move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8" y="64"/>
                      <a:pt x="8" y="64"/>
                    </a:cubicBezTo>
                    <a:moveTo>
                      <a:pt x="11" y="58"/>
                    </a:moveTo>
                    <a:cubicBezTo>
                      <a:pt x="10" y="59"/>
                      <a:pt x="9" y="61"/>
                      <a:pt x="8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1"/>
                      <a:pt x="10" y="60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moveTo>
                      <a:pt x="12" y="57"/>
                    </a:move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7"/>
                      <a:pt x="12" y="57"/>
                      <a:pt x="12" y="57"/>
                    </a:cubicBezTo>
                    <a:moveTo>
                      <a:pt x="14" y="54"/>
                    </a:moveTo>
                    <a:cubicBezTo>
                      <a:pt x="14" y="54"/>
                      <a:pt x="13" y="54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4"/>
                      <a:pt x="14" y="54"/>
                      <a:pt x="14" y="54"/>
                    </a:cubicBezTo>
                    <a:moveTo>
                      <a:pt x="20" y="43"/>
                    </a:moveTo>
                    <a:cubicBezTo>
                      <a:pt x="18" y="46"/>
                      <a:pt x="17" y="49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7" y="49"/>
                      <a:pt x="18" y="46"/>
                      <a:pt x="20" y="44"/>
                    </a:cubicBezTo>
                    <a:cubicBezTo>
                      <a:pt x="20" y="43"/>
                      <a:pt x="20" y="43"/>
                      <a:pt x="20" y="43"/>
                    </a:cubicBezTo>
                    <a:moveTo>
                      <a:pt x="21" y="41"/>
                    </a:move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moveTo>
                      <a:pt x="23" y="39"/>
                    </a:moveTo>
                    <a:cubicBezTo>
                      <a:pt x="22" y="39"/>
                      <a:pt x="22" y="40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26" y="34"/>
                    </a:moveTo>
                    <a:cubicBezTo>
                      <a:pt x="25" y="35"/>
                      <a:pt x="24" y="36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5" y="36"/>
                      <a:pt x="25" y="35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moveTo>
                      <a:pt x="26" y="33"/>
                    </a:moveTo>
                    <a:cubicBezTo>
                      <a:pt x="26" y="33"/>
                      <a:pt x="26" y="33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moveTo>
                      <a:pt x="27" y="32"/>
                    </a:moveTo>
                    <a:cubicBezTo>
                      <a:pt x="27" y="32"/>
                      <a:pt x="27" y="32"/>
                      <a:pt x="26" y="33"/>
                    </a:cubicBezTo>
                    <a:cubicBezTo>
                      <a:pt x="26" y="33"/>
                      <a:pt x="26" y="33"/>
                      <a:pt x="27" y="33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moveTo>
                      <a:pt x="27" y="31"/>
                    </a:moveTo>
                    <a:cubicBezTo>
                      <a:pt x="27" y="31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moveTo>
                      <a:pt x="27" y="31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7" y="31"/>
                      <a:pt x="27" y="31"/>
                    </a:cubicBezTo>
                    <a:moveTo>
                      <a:pt x="32" y="23"/>
                    </a:moveTo>
                    <a:cubicBezTo>
                      <a:pt x="31" y="26"/>
                      <a:pt x="29" y="28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9" y="28"/>
                      <a:pt x="31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moveTo>
                      <a:pt x="33" y="22"/>
                    </a:moveTo>
                    <a:cubicBezTo>
                      <a:pt x="33" y="22"/>
                      <a:pt x="33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moveTo>
                      <a:pt x="33" y="21"/>
                    </a:move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1"/>
                      <a:pt x="33" y="21"/>
                      <a:pt x="33" y="21"/>
                    </a:cubicBezTo>
                    <a:moveTo>
                      <a:pt x="34" y="20"/>
                    </a:moveTo>
                    <a:cubicBezTo>
                      <a:pt x="34" y="20"/>
                      <a:pt x="34" y="21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1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moveTo>
                      <a:pt x="35" y="19"/>
                    </a:moveTo>
                    <a:cubicBezTo>
                      <a:pt x="35" y="19"/>
                      <a:pt x="35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moveTo>
                      <a:pt x="35" y="18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moveTo>
                      <a:pt x="40" y="11"/>
                    </a:moveTo>
                    <a:cubicBezTo>
                      <a:pt x="38" y="13"/>
                      <a:pt x="37" y="15"/>
                      <a:pt x="35" y="18"/>
                    </a:cubicBezTo>
                    <a:cubicBezTo>
                      <a:pt x="35" y="18"/>
                      <a:pt x="35" y="18"/>
                      <a:pt x="36" y="18"/>
                    </a:cubicBezTo>
                    <a:cubicBezTo>
                      <a:pt x="37" y="15"/>
                      <a:pt x="38" y="13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moveTo>
                      <a:pt x="41" y="9"/>
                    </a:moveTo>
                    <a:cubicBezTo>
                      <a:pt x="40" y="10"/>
                      <a:pt x="40" y="10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0"/>
                      <a:pt x="40" y="10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moveTo>
                      <a:pt x="46" y="0"/>
                    </a:moveTo>
                    <a:cubicBezTo>
                      <a:pt x="44" y="3"/>
                      <a:pt x="42" y="6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3" y="6"/>
                      <a:pt x="44" y="3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5" name="Freeform 9792"/>
              <p:cNvSpPr>
                <a:spLocks noEditPoints="1"/>
              </p:cNvSpPr>
              <p:nvPr/>
            </p:nvSpPr>
            <p:spPr bwMode="auto">
              <a:xfrm>
                <a:off x="-33" y="363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6" name="Freeform 9793"/>
              <p:cNvSpPr/>
              <p:nvPr/>
            </p:nvSpPr>
            <p:spPr bwMode="auto">
              <a:xfrm>
                <a:off x="-14" y="360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7" name="Freeform 9794"/>
              <p:cNvSpPr>
                <a:spLocks noEditPoints="1"/>
              </p:cNvSpPr>
              <p:nvPr/>
            </p:nvSpPr>
            <p:spPr bwMode="auto">
              <a:xfrm>
                <a:off x="-2" y="3587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8" name="Freeform 9795"/>
              <p:cNvSpPr>
                <a:spLocks noEditPoints="1"/>
              </p:cNvSpPr>
              <p:nvPr/>
            </p:nvSpPr>
            <p:spPr bwMode="auto">
              <a:xfrm>
                <a:off x="-2" y="3585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3 h 3"/>
                  <a:gd name="T6" fmla="*/ 0 w 2"/>
                  <a:gd name="T7" fmla="*/ 3 h 3"/>
                  <a:gd name="T8" fmla="*/ 0 w 2"/>
                  <a:gd name="T9" fmla="*/ 3 h 3"/>
                  <a:gd name="T10" fmla="*/ 1 w 2"/>
                  <a:gd name="T11" fmla="*/ 0 h 3"/>
                  <a:gd name="T12" fmla="*/ 1 w 2"/>
                  <a:gd name="T13" fmla="*/ 0 h 3"/>
                  <a:gd name="T14" fmla="*/ 1 w 2"/>
                  <a:gd name="T15" fmla="*/ 0 h 3"/>
                  <a:gd name="T16" fmla="*/ 2 w 2"/>
                  <a:gd name="T17" fmla="*/ 0 h 3"/>
                  <a:gd name="T18" fmla="*/ 1 w 2"/>
                  <a:gd name="T19" fmla="*/ 0 h 3"/>
                  <a:gd name="T20" fmla="*/ 2 w 2"/>
                  <a:gd name="T21" fmla="*/ 0 h 3"/>
                  <a:gd name="T22" fmla="*/ 2 w 2"/>
                  <a:gd name="T23" fmla="*/ 0 h 3"/>
                  <a:gd name="T24" fmla="*/ 1 w 2"/>
                  <a:gd name="T25" fmla="*/ 0 h 3"/>
                  <a:gd name="T26" fmla="*/ 2 w 2"/>
                  <a:gd name="T27" fmla="*/ 0 h 3"/>
                  <a:gd name="T28" fmla="*/ 2 w 2"/>
                  <a:gd name="T29" fmla="*/ 0 h 3"/>
                  <a:gd name="T30" fmla="*/ 2 w 2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9" name="Freeform 9796"/>
              <p:cNvSpPr>
                <a:spLocks noEditPoints="1"/>
              </p:cNvSpPr>
              <p:nvPr/>
            </p:nvSpPr>
            <p:spPr bwMode="auto">
              <a:xfrm>
                <a:off x="14" y="3557"/>
                <a:ext cx="3" cy="7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0 w 1"/>
                  <a:gd name="T5" fmla="*/ 3 h 3"/>
                  <a:gd name="T6" fmla="*/ 0 w 1"/>
                  <a:gd name="T7" fmla="*/ 3 h 3"/>
                  <a:gd name="T8" fmla="*/ 0 w 1"/>
                  <a:gd name="T9" fmla="*/ 3 h 3"/>
                  <a:gd name="T10" fmla="*/ 0 w 1"/>
                  <a:gd name="T11" fmla="*/ 2 h 3"/>
                  <a:gd name="T12" fmla="*/ 0 w 1"/>
                  <a:gd name="T13" fmla="*/ 2 h 3"/>
                  <a:gd name="T14" fmla="*/ 0 w 1"/>
                  <a:gd name="T15" fmla="*/ 3 h 3"/>
                  <a:gd name="T16" fmla="*/ 0 w 1"/>
                  <a:gd name="T17" fmla="*/ 2 h 3"/>
                  <a:gd name="T18" fmla="*/ 0 w 1"/>
                  <a:gd name="T19" fmla="*/ 2 h 3"/>
                  <a:gd name="T20" fmla="*/ 1 w 1"/>
                  <a:gd name="T21" fmla="*/ 0 h 3"/>
                  <a:gd name="T22" fmla="*/ 1 w 1"/>
                  <a:gd name="T23" fmla="*/ 1 h 3"/>
                  <a:gd name="T24" fmla="*/ 1 w 1"/>
                  <a:gd name="T25" fmla="*/ 1 h 3"/>
                  <a:gd name="T26" fmla="*/ 1 w 1"/>
                  <a:gd name="T27" fmla="*/ 0 h 3"/>
                  <a:gd name="T28" fmla="*/ 1 w 1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0" name="Freeform 9797"/>
              <p:cNvSpPr>
                <a:spLocks noEditPoints="1"/>
              </p:cNvSpPr>
              <p:nvPr/>
            </p:nvSpPr>
            <p:spPr bwMode="auto">
              <a:xfrm>
                <a:off x="12" y="3554"/>
                <a:ext cx="10" cy="12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5 h 5"/>
                  <a:gd name="T4" fmla="*/ 0 w 4"/>
                  <a:gd name="T5" fmla="*/ 5 h 5"/>
                  <a:gd name="T6" fmla="*/ 0 w 4"/>
                  <a:gd name="T7" fmla="*/ 5 h 5"/>
                  <a:gd name="T8" fmla="*/ 0 w 4"/>
                  <a:gd name="T9" fmla="*/ 5 h 5"/>
                  <a:gd name="T10" fmla="*/ 3 w 4"/>
                  <a:gd name="T11" fmla="*/ 1 h 5"/>
                  <a:gd name="T12" fmla="*/ 3 w 4"/>
                  <a:gd name="T13" fmla="*/ 1 h 5"/>
                  <a:gd name="T14" fmla="*/ 3 w 4"/>
                  <a:gd name="T15" fmla="*/ 1 h 5"/>
                  <a:gd name="T16" fmla="*/ 3 w 4"/>
                  <a:gd name="T17" fmla="*/ 1 h 5"/>
                  <a:gd name="T18" fmla="*/ 3 w 4"/>
                  <a:gd name="T19" fmla="*/ 1 h 5"/>
                  <a:gd name="T20" fmla="*/ 3 w 4"/>
                  <a:gd name="T21" fmla="*/ 0 h 5"/>
                  <a:gd name="T22" fmla="*/ 3 w 4"/>
                  <a:gd name="T23" fmla="*/ 0 h 5"/>
                  <a:gd name="T24" fmla="*/ 3 w 4"/>
                  <a:gd name="T25" fmla="*/ 0 h 5"/>
                  <a:gd name="T26" fmla="*/ 4 w 4"/>
                  <a:gd name="T27" fmla="*/ 0 h 5"/>
                  <a:gd name="T28" fmla="*/ 3 w 4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1" name="Freeform 9798"/>
              <p:cNvSpPr>
                <a:spLocks noEditPoints="1"/>
              </p:cNvSpPr>
              <p:nvPr/>
            </p:nvSpPr>
            <p:spPr bwMode="auto">
              <a:xfrm>
                <a:off x="31" y="3533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1 w 1"/>
                  <a:gd name="T13" fmla="*/ 0 h 2"/>
                  <a:gd name="T14" fmla="*/ 1 w 1"/>
                  <a:gd name="T15" fmla="*/ 0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2" name="Freeform 9799"/>
              <p:cNvSpPr>
                <a:spLocks noEditPoints="1"/>
              </p:cNvSpPr>
              <p:nvPr/>
            </p:nvSpPr>
            <p:spPr bwMode="auto">
              <a:xfrm>
                <a:off x="-54" y="3667"/>
                <a:ext cx="5" cy="8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3 h 3"/>
                  <a:gd name="T4" fmla="*/ 1 w 2"/>
                  <a:gd name="T5" fmla="*/ 3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0 h 3"/>
                  <a:gd name="T12" fmla="*/ 2 w 2"/>
                  <a:gd name="T13" fmla="*/ 0 h 3"/>
                  <a:gd name="T14" fmla="*/ 2 w 2"/>
                  <a:gd name="T15" fmla="*/ 0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3" name="Freeform 9800"/>
              <p:cNvSpPr>
                <a:spLocks noEditPoints="1"/>
              </p:cNvSpPr>
              <p:nvPr/>
            </p:nvSpPr>
            <p:spPr bwMode="auto">
              <a:xfrm>
                <a:off x="-66" y="3599"/>
                <a:ext cx="59" cy="97"/>
              </a:xfrm>
              <a:custGeom>
                <a:avLst/>
                <a:gdLst>
                  <a:gd name="T0" fmla="*/ 1 w 25"/>
                  <a:gd name="T1" fmla="*/ 39 h 41"/>
                  <a:gd name="T2" fmla="*/ 0 w 25"/>
                  <a:gd name="T3" fmla="*/ 41 h 41"/>
                  <a:gd name="T4" fmla="*/ 1 w 25"/>
                  <a:gd name="T5" fmla="*/ 39 h 41"/>
                  <a:gd name="T6" fmla="*/ 1 w 25"/>
                  <a:gd name="T7" fmla="*/ 39 h 41"/>
                  <a:gd name="T8" fmla="*/ 2 w 25"/>
                  <a:gd name="T9" fmla="*/ 37 h 41"/>
                  <a:gd name="T10" fmla="*/ 2 w 25"/>
                  <a:gd name="T11" fmla="*/ 39 h 41"/>
                  <a:gd name="T12" fmla="*/ 2 w 25"/>
                  <a:gd name="T13" fmla="*/ 39 h 41"/>
                  <a:gd name="T14" fmla="*/ 2 w 25"/>
                  <a:gd name="T15" fmla="*/ 37 h 41"/>
                  <a:gd name="T16" fmla="*/ 2 w 25"/>
                  <a:gd name="T17" fmla="*/ 37 h 41"/>
                  <a:gd name="T18" fmla="*/ 4 w 25"/>
                  <a:gd name="T19" fmla="*/ 35 h 41"/>
                  <a:gd name="T20" fmla="*/ 4 w 25"/>
                  <a:gd name="T21" fmla="*/ 35 h 41"/>
                  <a:gd name="T22" fmla="*/ 4 w 25"/>
                  <a:gd name="T23" fmla="*/ 35 h 41"/>
                  <a:gd name="T24" fmla="*/ 4 w 25"/>
                  <a:gd name="T25" fmla="*/ 35 h 41"/>
                  <a:gd name="T26" fmla="*/ 4 w 25"/>
                  <a:gd name="T27" fmla="*/ 35 h 41"/>
                  <a:gd name="T28" fmla="*/ 5 w 25"/>
                  <a:gd name="T29" fmla="*/ 33 h 41"/>
                  <a:gd name="T30" fmla="*/ 5 w 25"/>
                  <a:gd name="T31" fmla="*/ 34 h 41"/>
                  <a:gd name="T32" fmla="*/ 5 w 25"/>
                  <a:gd name="T33" fmla="*/ 34 h 41"/>
                  <a:gd name="T34" fmla="*/ 5 w 25"/>
                  <a:gd name="T35" fmla="*/ 33 h 41"/>
                  <a:gd name="T36" fmla="*/ 5 w 25"/>
                  <a:gd name="T37" fmla="*/ 33 h 41"/>
                  <a:gd name="T38" fmla="*/ 9 w 25"/>
                  <a:gd name="T39" fmla="*/ 27 h 41"/>
                  <a:gd name="T40" fmla="*/ 7 w 25"/>
                  <a:gd name="T41" fmla="*/ 29 h 41"/>
                  <a:gd name="T42" fmla="*/ 7 w 25"/>
                  <a:gd name="T43" fmla="*/ 29 h 41"/>
                  <a:gd name="T44" fmla="*/ 9 w 25"/>
                  <a:gd name="T45" fmla="*/ 27 h 41"/>
                  <a:gd name="T46" fmla="*/ 9 w 25"/>
                  <a:gd name="T47" fmla="*/ 27 h 41"/>
                  <a:gd name="T48" fmla="*/ 9 w 25"/>
                  <a:gd name="T49" fmla="*/ 26 h 41"/>
                  <a:gd name="T50" fmla="*/ 9 w 25"/>
                  <a:gd name="T51" fmla="*/ 27 h 41"/>
                  <a:gd name="T52" fmla="*/ 9 w 25"/>
                  <a:gd name="T53" fmla="*/ 27 h 41"/>
                  <a:gd name="T54" fmla="*/ 9 w 25"/>
                  <a:gd name="T55" fmla="*/ 26 h 41"/>
                  <a:gd name="T56" fmla="*/ 9 w 25"/>
                  <a:gd name="T57" fmla="*/ 26 h 41"/>
                  <a:gd name="T58" fmla="*/ 13 w 25"/>
                  <a:gd name="T59" fmla="*/ 20 h 41"/>
                  <a:gd name="T60" fmla="*/ 12 w 25"/>
                  <a:gd name="T61" fmla="*/ 21 h 41"/>
                  <a:gd name="T62" fmla="*/ 12 w 25"/>
                  <a:gd name="T63" fmla="*/ 21 h 41"/>
                  <a:gd name="T64" fmla="*/ 13 w 25"/>
                  <a:gd name="T65" fmla="*/ 20 h 41"/>
                  <a:gd name="T66" fmla="*/ 13 w 25"/>
                  <a:gd name="T67" fmla="*/ 20 h 41"/>
                  <a:gd name="T68" fmla="*/ 14 w 25"/>
                  <a:gd name="T69" fmla="*/ 18 h 41"/>
                  <a:gd name="T70" fmla="*/ 13 w 25"/>
                  <a:gd name="T71" fmla="*/ 20 h 41"/>
                  <a:gd name="T72" fmla="*/ 13 w 25"/>
                  <a:gd name="T73" fmla="*/ 20 h 41"/>
                  <a:gd name="T74" fmla="*/ 14 w 25"/>
                  <a:gd name="T75" fmla="*/ 18 h 41"/>
                  <a:gd name="T76" fmla="*/ 14 w 25"/>
                  <a:gd name="T77" fmla="*/ 18 h 41"/>
                  <a:gd name="T78" fmla="*/ 16 w 25"/>
                  <a:gd name="T79" fmla="*/ 15 h 41"/>
                  <a:gd name="T80" fmla="*/ 15 w 25"/>
                  <a:gd name="T81" fmla="*/ 17 h 41"/>
                  <a:gd name="T82" fmla="*/ 15 w 25"/>
                  <a:gd name="T83" fmla="*/ 17 h 41"/>
                  <a:gd name="T84" fmla="*/ 16 w 25"/>
                  <a:gd name="T85" fmla="*/ 15 h 41"/>
                  <a:gd name="T86" fmla="*/ 16 w 25"/>
                  <a:gd name="T87" fmla="*/ 15 h 41"/>
                  <a:gd name="T88" fmla="*/ 22 w 25"/>
                  <a:gd name="T89" fmla="*/ 4 h 41"/>
                  <a:gd name="T90" fmla="*/ 21 w 25"/>
                  <a:gd name="T91" fmla="*/ 6 h 41"/>
                  <a:gd name="T92" fmla="*/ 21 w 25"/>
                  <a:gd name="T93" fmla="*/ 7 h 41"/>
                  <a:gd name="T94" fmla="*/ 22 w 25"/>
                  <a:gd name="T95" fmla="*/ 4 h 41"/>
                  <a:gd name="T96" fmla="*/ 22 w 25"/>
                  <a:gd name="T97" fmla="*/ 4 h 41"/>
                  <a:gd name="T98" fmla="*/ 25 w 25"/>
                  <a:gd name="T99" fmla="*/ 0 h 41"/>
                  <a:gd name="T100" fmla="*/ 24 w 25"/>
                  <a:gd name="T101" fmla="*/ 2 h 41"/>
                  <a:gd name="T102" fmla="*/ 24 w 25"/>
                  <a:gd name="T103" fmla="*/ 2 h 41"/>
                  <a:gd name="T104" fmla="*/ 25 w 25"/>
                  <a:gd name="T105" fmla="*/ 0 h 41"/>
                  <a:gd name="T106" fmla="*/ 25 w 25"/>
                  <a:gd name="T10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41">
                    <a:moveTo>
                      <a:pt x="1" y="39"/>
                    </a:moveTo>
                    <a:cubicBezTo>
                      <a:pt x="1" y="40"/>
                      <a:pt x="0" y="41"/>
                      <a:pt x="0" y="41"/>
                    </a:cubicBezTo>
                    <a:cubicBezTo>
                      <a:pt x="0" y="41"/>
                      <a:pt x="1" y="40"/>
                      <a:pt x="1" y="39"/>
                    </a:cubicBezTo>
                    <a:cubicBezTo>
                      <a:pt x="1" y="39"/>
                      <a:pt x="1" y="39"/>
                      <a:pt x="1" y="39"/>
                    </a:cubicBezTo>
                    <a:moveTo>
                      <a:pt x="2" y="37"/>
                    </a:moveTo>
                    <a:cubicBezTo>
                      <a:pt x="2" y="38"/>
                      <a:pt x="2" y="38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8"/>
                      <a:pt x="2" y="38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moveTo>
                      <a:pt x="4" y="35"/>
                    </a:move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moveTo>
                      <a:pt x="5" y="33"/>
                    </a:moveTo>
                    <a:cubicBezTo>
                      <a:pt x="5" y="33"/>
                      <a:pt x="5" y="33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moveTo>
                      <a:pt x="9" y="27"/>
                    </a:moveTo>
                    <a:cubicBezTo>
                      <a:pt x="8" y="28"/>
                      <a:pt x="8" y="28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28"/>
                      <a:pt x="8" y="28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moveTo>
                      <a:pt x="9" y="26"/>
                    </a:moveTo>
                    <a:cubicBezTo>
                      <a:pt x="9" y="26"/>
                      <a:pt x="9" y="26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moveTo>
                      <a:pt x="13" y="20"/>
                    </a:moveTo>
                    <a:cubicBezTo>
                      <a:pt x="13" y="20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moveTo>
                      <a:pt x="14" y="18"/>
                    </a:moveTo>
                    <a:cubicBezTo>
                      <a:pt x="14" y="18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16" y="15"/>
                    </a:moveTo>
                    <a:cubicBezTo>
                      <a:pt x="16" y="15"/>
                      <a:pt x="15" y="16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6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22" y="4"/>
                    </a:moveTo>
                    <a:cubicBezTo>
                      <a:pt x="22" y="5"/>
                      <a:pt x="21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2" y="5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moveTo>
                      <a:pt x="25" y="0"/>
                    </a:moveTo>
                    <a:cubicBezTo>
                      <a:pt x="25" y="1"/>
                      <a:pt x="24" y="1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5" y="1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4" name="Freeform 9801"/>
              <p:cNvSpPr>
                <a:spLocks noEditPoints="1"/>
              </p:cNvSpPr>
              <p:nvPr/>
            </p:nvSpPr>
            <p:spPr bwMode="auto">
              <a:xfrm>
                <a:off x="45" y="3488"/>
                <a:ext cx="14" cy="24"/>
              </a:xfrm>
              <a:custGeom>
                <a:avLst/>
                <a:gdLst>
                  <a:gd name="T0" fmla="*/ 1 w 6"/>
                  <a:gd name="T1" fmla="*/ 9 h 10"/>
                  <a:gd name="T2" fmla="*/ 0 w 6"/>
                  <a:gd name="T3" fmla="*/ 10 h 10"/>
                  <a:gd name="T4" fmla="*/ 0 w 6"/>
                  <a:gd name="T5" fmla="*/ 10 h 10"/>
                  <a:gd name="T6" fmla="*/ 1 w 6"/>
                  <a:gd name="T7" fmla="*/ 9 h 10"/>
                  <a:gd name="T8" fmla="*/ 1 w 6"/>
                  <a:gd name="T9" fmla="*/ 9 h 10"/>
                  <a:gd name="T10" fmla="*/ 3 w 6"/>
                  <a:gd name="T11" fmla="*/ 6 h 10"/>
                  <a:gd name="T12" fmla="*/ 2 w 6"/>
                  <a:gd name="T13" fmla="*/ 6 h 10"/>
                  <a:gd name="T14" fmla="*/ 2 w 6"/>
                  <a:gd name="T15" fmla="*/ 6 h 10"/>
                  <a:gd name="T16" fmla="*/ 3 w 6"/>
                  <a:gd name="T17" fmla="*/ 6 h 10"/>
                  <a:gd name="T18" fmla="*/ 3 w 6"/>
                  <a:gd name="T19" fmla="*/ 6 h 10"/>
                  <a:gd name="T20" fmla="*/ 6 w 6"/>
                  <a:gd name="T21" fmla="*/ 0 h 10"/>
                  <a:gd name="T22" fmla="*/ 6 w 6"/>
                  <a:gd name="T23" fmla="*/ 0 h 10"/>
                  <a:gd name="T24" fmla="*/ 6 w 6"/>
                  <a:gd name="T25" fmla="*/ 0 h 10"/>
                  <a:gd name="T26" fmla="*/ 6 w 6"/>
                  <a:gd name="T27" fmla="*/ 0 h 10"/>
                  <a:gd name="T28" fmla="*/ 6 w 6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10">
                    <a:moveTo>
                      <a:pt x="1" y="9"/>
                    </a:moveTo>
                    <a:cubicBezTo>
                      <a:pt x="1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5" name="Freeform 9802"/>
              <p:cNvSpPr>
                <a:spLocks noEditPoints="1"/>
              </p:cNvSpPr>
              <p:nvPr/>
            </p:nvSpPr>
            <p:spPr bwMode="auto">
              <a:xfrm>
                <a:off x="-205" y="3908"/>
                <a:ext cx="7" cy="5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  <a:gd name="T4" fmla="*/ 1 w 3"/>
                  <a:gd name="T5" fmla="*/ 2 h 2"/>
                  <a:gd name="T6" fmla="*/ 1 w 3"/>
                  <a:gd name="T7" fmla="*/ 2 h 2"/>
                  <a:gd name="T8" fmla="*/ 0 w 3"/>
                  <a:gd name="T9" fmla="*/ 1 h 2"/>
                  <a:gd name="T10" fmla="*/ 3 w 3"/>
                  <a:gd name="T11" fmla="*/ 1 h 2"/>
                  <a:gd name="T12" fmla="*/ 2 w 3"/>
                  <a:gd name="T13" fmla="*/ 2 h 2"/>
                  <a:gd name="T14" fmla="*/ 1 w 3"/>
                  <a:gd name="T15" fmla="*/ 2 h 2"/>
                  <a:gd name="T16" fmla="*/ 2 w 3"/>
                  <a:gd name="T17" fmla="*/ 2 h 2"/>
                  <a:gd name="T18" fmla="*/ 3 w 3"/>
                  <a:gd name="T19" fmla="*/ 1 h 2"/>
                  <a:gd name="T20" fmla="*/ 3 w 3"/>
                  <a:gd name="T21" fmla="*/ 1 h 2"/>
                  <a:gd name="T22" fmla="*/ 1 w 3"/>
                  <a:gd name="T23" fmla="*/ 0 h 2"/>
                  <a:gd name="T24" fmla="*/ 0 w 3"/>
                  <a:gd name="T25" fmla="*/ 1 h 2"/>
                  <a:gd name="T26" fmla="*/ 0 w 3"/>
                  <a:gd name="T27" fmla="*/ 1 h 2"/>
                  <a:gd name="T28" fmla="*/ 2 w 3"/>
                  <a:gd name="T29" fmla="*/ 0 h 2"/>
                  <a:gd name="T30" fmla="*/ 1 w 3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moveTo>
                      <a:pt x="3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6" name="Freeform 9803"/>
              <p:cNvSpPr>
                <a:spLocks noEditPoints="1"/>
              </p:cNvSpPr>
              <p:nvPr/>
            </p:nvSpPr>
            <p:spPr bwMode="auto">
              <a:xfrm>
                <a:off x="-241" y="3918"/>
                <a:ext cx="64" cy="9"/>
              </a:xfrm>
              <a:custGeom>
                <a:avLst/>
                <a:gdLst>
                  <a:gd name="T0" fmla="*/ 27 w 27"/>
                  <a:gd name="T1" fmla="*/ 2 h 4"/>
                  <a:gd name="T2" fmla="*/ 26 w 27"/>
                  <a:gd name="T3" fmla="*/ 4 h 4"/>
                  <a:gd name="T4" fmla="*/ 26 w 27"/>
                  <a:gd name="T5" fmla="*/ 4 h 4"/>
                  <a:gd name="T6" fmla="*/ 27 w 27"/>
                  <a:gd name="T7" fmla="*/ 3 h 4"/>
                  <a:gd name="T8" fmla="*/ 27 w 27"/>
                  <a:gd name="T9" fmla="*/ 2 h 4"/>
                  <a:gd name="T10" fmla="*/ 26 w 27"/>
                  <a:gd name="T11" fmla="*/ 2 h 4"/>
                  <a:gd name="T12" fmla="*/ 26 w 27"/>
                  <a:gd name="T13" fmla="*/ 2 h 4"/>
                  <a:gd name="T14" fmla="*/ 26 w 27"/>
                  <a:gd name="T15" fmla="*/ 2 h 4"/>
                  <a:gd name="T16" fmla="*/ 26 w 27"/>
                  <a:gd name="T17" fmla="*/ 2 h 4"/>
                  <a:gd name="T18" fmla="*/ 26 w 27"/>
                  <a:gd name="T19" fmla="*/ 2 h 4"/>
                  <a:gd name="T20" fmla="*/ 26 w 27"/>
                  <a:gd name="T21" fmla="*/ 1 h 4"/>
                  <a:gd name="T22" fmla="*/ 26 w 27"/>
                  <a:gd name="T23" fmla="*/ 2 h 4"/>
                  <a:gd name="T24" fmla="*/ 26 w 27"/>
                  <a:gd name="T25" fmla="*/ 2 h 4"/>
                  <a:gd name="T26" fmla="*/ 26 w 27"/>
                  <a:gd name="T27" fmla="*/ 2 h 4"/>
                  <a:gd name="T28" fmla="*/ 27 w 27"/>
                  <a:gd name="T29" fmla="*/ 2 h 4"/>
                  <a:gd name="T30" fmla="*/ 26 w 27"/>
                  <a:gd name="T31" fmla="*/ 1 h 4"/>
                  <a:gd name="T32" fmla="*/ 26 w 27"/>
                  <a:gd name="T33" fmla="*/ 1 h 4"/>
                  <a:gd name="T34" fmla="*/ 26 w 27"/>
                  <a:gd name="T35" fmla="*/ 1 h 4"/>
                  <a:gd name="T36" fmla="*/ 26 w 27"/>
                  <a:gd name="T37" fmla="*/ 1 h 4"/>
                  <a:gd name="T38" fmla="*/ 26 w 27"/>
                  <a:gd name="T39" fmla="*/ 1 h 4"/>
                  <a:gd name="T40" fmla="*/ 26 w 27"/>
                  <a:gd name="T41" fmla="*/ 1 h 4"/>
                  <a:gd name="T42" fmla="*/ 26 w 27"/>
                  <a:gd name="T43" fmla="*/ 2 h 4"/>
                  <a:gd name="T44" fmla="*/ 26 w 27"/>
                  <a:gd name="T45" fmla="*/ 1 h 4"/>
                  <a:gd name="T46" fmla="*/ 26 w 27"/>
                  <a:gd name="T47" fmla="*/ 1 h 4"/>
                  <a:gd name="T48" fmla="*/ 26 w 27"/>
                  <a:gd name="T49" fmla="*/ 0 h 4"/>
                  <a:gd name="T50" fmla="*/ 25 w 27"/>
                  <a:gd name="T51" fmla="*/ 1 h 4"/>
                  <a:gd name="T52" fmla="*/ 26 w 27"/>
                  <a:gd name="T53" fmla="*/ 3 h 4"/>
                  <a:gd name="T54" fmla="*/ 26 w 27"/>
                  <a:gd name="T55" fmla="*/ 2 h 4"/>
                  <a:gd name="T56" fmla="*/ 26 w 27"/>
                  <a:gd name="T57" fmla="*/ 2 h 4"/>
                  <a:gd name="T58" fmla="*/ 26 w 27"/>
                  <a:gd name="T59" fmla="*/ 2 h 4"/>
                  <a:gd name="T60" fmla="*/ 26 w 27"/>
                  <a:gd name="T61" fmla="*/ 2 h 4"/>
                  <a:gd name="T62" fmla="*/ 26 w 27"/>
                  <a:gd name="T63" fmla="*/ 3 h 4"/>
                  <a:gd name="T64" fmla="*/ 26 w 27"/>
                  <a:gd name="T65" fmla="*/ 3 h 4"/>
                  <a:gd name="T66" fmla="*/ 26 w 27"/>
                  <a:gd name="T67" fmla="*/ 2 h 4"/>
                  <a:gd name="T68" fmla="*/ 26 w 27"/>
                  <a:gd name="T69" fmla="*/ 1 h 4"/>
                  <a:gd name="T70" fmla="*/ 26 w 27"/>
                  <a:gd name="T71" fmla="*/ 0 h 4"/>
                  <a:gd name="T72" fmla="*/ 0 w 27"/>
                  <a:gd name="T73" fmla="*/ 0 h 4"/>
                  <a:gd name="T74" fmla="*/ 1 w 27"/>
                  <a:gd name="T75" fmla="*/ 1 h 4"/>
                  <a:gd name="T76" fmla="*/ 1 w 27"/>
                  <a:gd name="T77" fmla="*/ 1 h 4"/>
                  <a:gd name="T78" fmla="*/ 0 w 27"/>
                  <a:gd name="T7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" h="4">
                    <a:moveTo>
                      <a:pt x="27" y="2"/>
                    </a:move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7" y="2"/>
                    </a:cubicBezTo>
                    <a:moveTo>
                      <a:pt x="26" y="2"/>
                    </a:move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moveTo>
                      <a:pt x="26" y="1"/>
                    </a:move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7" y="2"/>
                    </a:cubicBezTo>
                    <a:cubicBezTo>
                      <a:pt x="26" y="2"/>
                      <a:pt x="26" y="1"/>
                      <a:pt x="26" y="1"/>
                    </a:cubicBezTo>
                    <a:moveTo>
                      <a:pt x="26" y="1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moveTo>
                      <a:pt x="26" y="1"/>
                    </a:move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moveTo>
                      <a:pt x="26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6" y="2"/>
                      <a:pt x="23" y="0"/>
                      <a:pt x="26" y="3"/>
                    </a:cubicBezTo>
                    <a:cubicBezTo>
                      <a:pt x="26" y="3"/>
                      <a:pt x="26" y="3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3"/>
                      <a:pt x="26" y="2"/>
                      <a:pt x="26" y="2"/>
                    </a:cubicBezTo>
                    <a:cubicBezTo>
                      <a:pt x="26" y="2"/>
                      <a:pt x="26" y="1"/>
                      <a:pt x="26" y="1"/>
                    </a:cubicBezTo>
                    <a:cubicBezTo>
                      <a:pt x="26" y="1"/>
                      <a:pt x="26" y="0"/>
                      <a:pt x="26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7" name="Freeform 9804"/>
              <p:cNvSpPr/>
              <p:nvPr/>
            </p:nvSpPr>
            <p:spPr bwMode="auto">
              <a:xfrm>
                <a:off x="69" y="335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8" name="Freeform 9805"/>
              <p:cNvSpPr>
                <a:spLocks noEditPoints="1"/>
              </p:cNvSpPr>
              <p:nvPr/>
            </p:nvSpPr>
            <p:spPr bwMode="auto">
              <a:xfrm>
                <a:off x="-234" y="3814"/>
                <a:ext cx="15" cy="26"/>
              </a:xfrm>
              <a:custGeom>
                <a:avLst/>
                <a:gdLst>
                  <a:gd name="T0" fmla="*/ 0 w 6"/>
                  <a:gd name="T1" fmla="*/ 10 h 11"/>
                  <a:gd name="T2" fmla="*/ 0 w 6"/>
                  <a:gd name="T3" fmla="*/ 11 h 11"/>
                  <a:gd name="T4" fmla="*/ 0 w 6"/>
                  <a:gd name="T5" fmla="*/ 10 h 11"/>
                  <a:gd name="T6" fmla="*/ 0 w 6"/>
                  <a:gd name="T7" fmla="*/ 10 h 11"/>
                  <a:gd name="T8" fmla="*/ 0 w 6"/>
                  <a:gd name="T9" fmla="*/ 10 h 11"/>
                  <a:gd name="T10" fmla="*/ 1 w 6"/>
                  <a:gd name="T11" fmla="*/ 9 h 11"/>
                  <a:gd name="T12" fmla="*/ 1 w 6"/>
                  <a:gd name="T13" fmla="*/ 9 h 11"/>
                  <a:gd name="T14" fmla="*/ 1 w 6"/>
                  <a:gd name="T15" fmla="*/ 9 h 11"/>
                  <a:gd name="T16" fmla="*/ 1 w 6"/>
                  <a:gd name="T17" fmla="*/ 9 h 11"/>
                  <a:gd name="T18" fmla="*/ 1 w 6"/>
                  <a:gd name="T19" fmla="*/ 9 h 11"/>
                  <a:gd name="T20" fmla="*/ 2 w 6"/>
                  <a:gd name="T21" fmla="*/ 7 h 11"/>
                  <a:gd name="T22" fmla="*/ 1 w 6"/>
                  <a:gd name="T23" fmla="*/ 8 h 11"/>
                  <a:gd name="T24" fmla="*/ 1 w 6"/>
                  <a:gd name="T25" fmla="*/ 8 h 11"/>
                  <a:gd name="T26" fmla="*/ 2 w 6"/>
                  <a:gd name="T27" fmla="*/ 7 h 11"/>
                  <a:gd name="T28" fmla="*/ 2 w 6"/>
                  <a:gd name="T29" fmla="*/ 7 h 11"/>
                  <a:gd name="T30" fmla="*/ 3 w 6"/>
                  <a:gd name="T31" fmla="*/ 6 h 11"/>
                  <a:gd name="T32" fmla="*/ 2 w 6"/>
                  <a:gd name="T33" fmla="*/ 7 h 11"/>
                  <a:gd name="T34" fmla="*/ 2 w 6"/>
                  <a:gd name="T35" fmla="*/ 7 h 11"/>
                  <a:gd name="T36" fmla="*/ 3 w 6"/>
                  <a:gd name="T37" fmla="*/ 6 h 11"/>
                  <a:gd name="T38" fmla="*/ 3 w 6"/>
                  <a:gd name="T39" fmla="*/ 6 h 11"/>
                  <a:gd name="T40" fmla="*/ 3 w 6"/>
                  <a:gd name="T41" fmla="*/ 5 h 11"/>
                  <a:gd name="T42" fmla="*/ 3 w 6"/>
                  <a:gd name="T43" fmla="*/ 5 h 11"/>
                  <a:gd name="T44" fmla="*/ 3 w 6"/>
                  <a:gd name="T45" fmla="*/ 5 h 11"/>
                  <a:gd name="T46" fmla="*/ 3 w 6"/>
                  <a:gd name="T47" fmla="*/ 5 h 11"/>
                  <a:gd name="T48" fmla="*/ 3 w 6"/>
                  <a:gd name="T49" fmla="*/ 5 h 11"/>
                  <a:gd name="T50" fmla="*/ 6 w 6"/>
                  <a:gd name="T51" fmla="*/ 0 h 11"/>
                  <a:gd name="T52" fmla="*/ 3 w 6"/>
                  <a:gd name="T53" fmla="*/ 4 h 11"/>
                  <a:gd name="T54" fmla="*/ 3 w 6"/>
                  <a:gd name="T55" fmla="*/ 4 h 11"/>
                  <a:gd name="T56" fmla="*/ 6 w 6"/>
                  <a:gd name="T57" fmla="*/ 0 h 11"/>
                  <a:gd name="T58" fmla="*/ 6 w 6"/>
                  <a:gd name="T5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" h="11">
                    <a:moveTo>
                      <a:pt x="0" y="10"/>
                    </a:moveTo>
                    <a:cubicBezTo>
                      <a:pt x="0" y="10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2" y="7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6" y="0"/>
                    </a:moveTo>
                    <a:cubicBezTo>
                      <a:pt x="5" y="2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9" name="Freeform 9806"/>
              <p:cNvSpPr/>
              <p:nvPr/>
            </p:nvSpPr>
            <p:spPr bwMode="auto">
              <a:xfrm>
                <a:off x="-226" y="382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0" name="Freeform 9807"/>
              <p:cNvSpPr>
                <a:spLocks noEditPoints="1"/>
              </p:cNvSpPr>
              <p:nvPr/>
            </p:nvSpPr>
            <p:spPr bwMode="auto">
              <a:xfrm>
                <a:off x="-234" y="3814"/>
                <a:ext cx="15" cy="23"/>
              </a:xfrm>
              <a:custGeom>
                <a:avLst/>
                <a:gdLst>
                  <a:gd name="T0" fmla="*/ 1 w 6"/>
                  <a:gd name="T1" fmla="*/ 9 h 10"/>
                  <a:gd name="T2" fmla="*/ 0 w 6"/>
                  <a:gd name="T3" fmla="*/ 10 h 10"/>
                  <a:gd name="T4" fmla="*/ 0 w 6"/>
                  <a:gd name="T5" fmla="*/ 10 h 10"/>
                  <a:gd name="T6" fmla="*/ 1 w 6"/>
                  <a:gd name="T7" fmla="*/ 9 h 10"/>
                  <a:gd name="T8" fmla="*/ 1 w 6"/>
                  <a:gd name="T9" fmla="*/ 9 h 10"/>
                  <a:gd name="T10" fmla="*/ 1 w 6"/>
                  <a:gd name="T11" fmla="*/ 8 h 10"/>
                  <a:gd name="T12" fmla="*/ 1 w 6"/>
                  <a:gd name="T13" fmla="*/ 9 h 10"/>
                  <a:gd name="T14" fmla="*/ 1 w 6"/>
                  <a:gd name="T15" fmla="*/ 9 h 10"/>
                  <a:gd name="T16" fmla="*/ 1 w 6"/>
                  <a:gd name="T17" fmla="*/ 8 h 10"/>
                  <a:gd name="T18" fmla="*/ 1 w 6"/>
                  <a:gd name="T19" fmla="*/ 8 h 10"/>
                  <a:gd name="T20" fmla="*/ 2 w 6"/>
                  <a:gd name="T21" fmla="*/ 7 h 10"/>
                  <a:gd name="T22" fmla="*/ 2 w 6"/>
                  <a:gd name="T23" fmla="*/ 7 h 10"/>
                  <a:gd name="T24" fmla="*/ 2 w 6"/>
                  <a:gd name="T25" fmla="*/ 7 h 10"/>
                  <a:gd name="T26" fmla="*/ 2 w 6"/>
                  <a:gd name="T27" fmla="*/ 7 h 10"/>
                  <a:gd name="T28" fmla="*/ 2 w 6"/>
                  <a:gd name="T29" fmla="*/ 7 h 10"/>
                  <a:gd name="T30" fmla="*/ 3 w 6"/>
                  <a:gd name="T31" fmla="*/ 5 h 10"/>
                  <a:gd name="T32" fmla="*/ 3 w 6"/>
                  <a:gd name="T33" fmla="*/ 6 h 10"/>
                  <a:gd name="T34" fmla="*/ 3 w 6"/>
                  <a:gd name="T35" fmla="*/ 6 h 10"/>
                  <a:gd name="T36" fmla="*/ 3 w 6"/>
                  <a:gd name="T37" fmla="*/ 5 h 10"/>
                  <a:gd name="T38" fmla="*/ 3 w 6"/>
                  <a:gd name="T39" fmla="*/ 5 h 10"/>
                  <a:gd name="T40" fmla="*/ 6 w 6"/>
                  <a:gd name="T41" fmla="*/ 0 h 10"/>
                  <a:gd name="T42" fmla="*/ 6 w 6"/>
                  <a:gd name="T43" fmla="*/ 0 h 10"/>
                  <a:gd name="T44" fmla="*/ 6 w 6"/>
                  <a:gd name="T45" fmla="*/ 0 h 10"/>
                  <a:gd name="T46" fmla="*/ 6 w 6"/>
                  <a:gd name="T4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10">
                    <a:moveTo>
                      <a:pt x="1" y="9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1" name="Freeform 9808"/>
              <p:cNvSpPr/>
              <p:nvPr/>
            </p:nvSpPr>
            <p:spPr bwMode="auto">
              <a:xfrm>
                <a:off x="-278" y="391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2" name="Freeform 9809"/>
              <p:cNvSpPr>
                <a:spLocks noEditPoints="1"/>
              </p:cNvSpPr>
              <p:nvPr/>
            </p:nvSpPr>
            <p:spPr bwMode="auto">
              <a:xfrm>
                <a:off x="26" y="3313"/>
                <a:ext cx="40" cy="66"/>
              </a:xfrm>
              <a:custGeom>
                <a:avLst/>
                <a:gdLst>
                  <a:gd name="T0" fmla="*/ 1 w 17"/>
                  <a:gd name="T1" fmla="*/ 26 h 28"/>
                  <a:gd name="T2" fmla="*/ 0 w 17"/>
                  <a:gd name="T3" fmla="*/ 28 h 28"/>
                  <a:gd name="T4" fmla="*/ 0 w 17"/>
                  <a:gd name="T5" fmla="*/ 28 h 28"/>
                  <a:gd name="T6" fmla="*/ 1 w 17"/>
                  <a:gd name="T7" fmla="*/ 26 h 28"/>
                  <a:gd name="T8" fmla="*/ 1 w 17"/>
                  <a:gd name="T9" fmla="*/ 26 h 28"/>
                  <a:gd name="T10" fmla="*/ 3 w 17"/>
                  <a:gd name="T11" fmla="*/ 23 h 28"/>
                  <a:gd name="T12" fmla="*/ 1 w 17"/>
                  <a:gd name="T13" fmla="*/ 26 h 28"/>
                  <a:gd name="T14" fmla="*/ 1 w 17"/>
                  <a:gd name="T15" fmla="*/ 26 h 28"/>
                  <a:gd name="T16" fmla="*/ 3 w 17"/>
                  <a:gd name="T17" fmla="*/ 23 h 28"/>
                  <a:gd name="T18" fmla="*/ 3 w 17"/>
                  <a:gd name="T19" fmla="*/ 23 h 28"/>
                  <a:gd name="T20" fmla="*/ 8 w 17"/>
                  <a:gd name="T21" fmla="*/ 16 h 28"/>
                  <a:gd name="T22" fmla="*/ 6 w 17"/>
                  <a:gd name="T23" fmla="*/ 20 h 28"/>
                  <a:gd name="T24" fmla="*/ 6 w 17"/>
                  <a:gd name="T25" fmla="*/ 20 h 28"/>
                  <a:gd name="T26" fmla="*/ 8 w 17"/>
                  <a:gd name="T27" fmla="*/ 16 h 28"/>
                  <a:gd name="T28" fmla="*/ 8 w 17"/>
                  <a:gd name="T29" fmla="*/ 16 h 28"/>
                  <a:gd name="T30" fmla="*/ 7 w 17"/>
                  <a:gd name="T31" fmla="*/ 16 h 28"/>
                  <a:gd name="T32" fmla="*/ 7 w 17"/>
                  <a:gd name="T33" fmla="*/ 16 h 28"/>
                  <a:gd name="T34" fmla="*/ 6 w 17"/>
                  <a:gd name="T35" fmla="*/ 18 h 28"/>
                  <a:gd name="T36" fmla="*/ 6 w 17"/>
                  <a:gd name="T37" fmla="*/ 18 h 28"/>
                  <a:gd name="T38" fmla="*/ 7 w 17"/>
                  <a:gd name="T39" fmla="*/ 16 h 28"/>
                  <a:gd name="T40" fmla="*/ 5 w 17"/>
                  <a:gd name="T41" fmla="*/ 20 h 28"/>
                  <a:gd name="T42" fmla="*/ 5 w 17"/>
                  <a:gd name="T43" fmla="*/ 20 h 28"/>
                  <a:gd name="T44" fmla="*/ 7 w 17"/>
                  <a:gd name="T45" fmla="*/ 16 h 28"/>
                  <a:gd name="T46" fmla="*/ 7 w 17"/>
                  <a:gd name="T47" fmla="*/ 16 h 28"/>
                  <a:gd name="T48" fmla="*/ 7 w 17"/>
                  <a:gd name="T49" fmla="*/ 16 h 28"/>
                  <a:gd name="T50" fmla="*/ 7 w 17"/>
                  <a:gd name="T51" fmla="*/ 16 h 28"/>
                  <a:gd name="T52" fmla="*/ 7 w 17"/>
                  <a:gd name="T53" fmla="*/ 16 h 28"/>
                  <a:gd name="T54" fmla="*/ 7 w 17"/>
                  <a:gd name="T55" fmla="*/ 16 h 28"/>
                  <a:gd name="T56" fmla="*/ 7 w 17"/>
                  <a:gd name="T57" fmla="*/ 16 h 28"/>
                  <a:gd name="T58" fmla="*/ 6 w 17"/>
                  <a:gd name="T59" fmla="*/ 18 h 28"/>
                  <a:gd name="T60" fmla="*/ 7 w 17"/>
                  <a:gd name="T61" fmla="*/ 16 h 28"/>
                  <a:gd name="T62" fmla="*/ 7 w 17"/>
                  <a:gd name="T63" fmla="*/ 16 h 28"/>
                  <a:gd name="T64" fmla="*/ 11 w 17"/>
                  <a:gd name="T65" fmla="*/ 10 h 28"/>
                  <a:gd name="T66" fmla="*/ 11 w 17"/>
                  <a:gd name="T67" fmla="*/ 11 h 28"/>
                  <a:gd name="T68" fmla="*/ 10 w 17"/>
                  <a:gd name="T69" fmla="*/ 12 h 28"/>
                  <a:gd name="T70" fmla="*/ 10 w 17"/>
                  <a:gd name="T71" fmla="*/ 12 h 28"/>
                  <a:gd name="T72" fmla="*/ 11 w 17"/>
                  <a:gd name="T73" fmla="*/ 11 h 28"/>
                  <a:gd name="T74" fmla="*/ 10 w 17"/>
                  <a:gd name="T75" fmla="*/ 12 h 28"/>
                  <a:gd name="T76" fmla="*/ 10 w 17"/>
                  <a:gd name="T77" fmla="*/ 12 h 28"/>
                  <a:gd name="T78" fmla="*/ 11 w 17"/>
                  <a:gd name="T79" fmla="*/ 11 h 28"/>
                  <a:gd name="T80" fmla="*/ 12 w 17"/>
                  <a:gd name="T81" fmla="*/ 10 h 28"/>
                  <a:gd name="T82" fmla="*/ 12 w 17"/>
                  <a:gd name="T83" fmla="*/ 10 h 28"/>
                  <a:gd name="T84" fmla="*/ 11 w 17"/>
                  <a:gd name="T85" fmla="*/ 11 h 28"/>
                  <a:gd name="T86" fmla="*/ 11 w 17"/>
                  <a:gd name="T87" fmla="*/ 10 h 28"/>
                  <a:gd name="T88" fmla="*/ 11 w 17"/>
                  <a:gd name="T89" fmla="*/ 10 h 28"/>
                  <a:gd name="T90" fmla="*/ 11 w 17"/>
                  <a:gd name="T91" fmla="*/ 10 h 28"/>
                  <a:gd name="T92" fmla="*/ 10 w 17"/>
                  <a:gd name="T93" fmla="*/ 12 h 28"/>
                  <a:gd name="T94" fmla="*/ 10 w 17"/>
                  <a:gd name="T95" fmla="*/ 12 h 28"/>
                  <a:gd name="T96" fmla="*/ 11 w 17"/>
                  <a:gd name="T97" fmla="*/ 10 h 28"/>
                  <a:gd name="T98" fmla="*/ 11 w 17"/>
                  <a:gd name="T99" fmla="*/ 10 h 28"/>
                  <a:gd name="T100" fmla="*/ 11 w 17"/>
                  <a:gd name="T101" fmla="*/ 10 h 28"/>
                  <a:gd name="T102" fmla="*/ 9 w 17"/>
                  <a:gd name="T103" fmla="*/ 12 h 28"/>
                  <a:gd name="T104" fmla="*/ 9 w 17"/>
                  <a:gd name="T105" fmla="*/ 12 h 28"/>
                  <a:gd name="T106" fmla="*/ 11 w 17"/>
                  <a:gd name="T107" fmla="*/ 10 h 28"/>
                  <a:gd name="T108" fmla="*/ 11 w 17"/>
                  <a:gd name="T109" fmla="*/ 10 h 28"/>
                  <a:gd name="T110" fmla="*/ 17 w 17"/>
                  <a:gd name="T111" fmla="*/ 0 h 28"/>
                  <a:gd name="T112" fmla="*/ 17 w 17"/>
                  <a:gd name="T113" fmla="*/ 0 h 28"/>
                  <a:gd name="T114" fmla="*/ 17 w 17"/>
                  <a:gd name="T115" fmla="*/ 1 h 28"/>
                  <a:gd name="T116" fmla="*/ 17 w 17"/>
                  <a:gd name="T1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" h="28">
                    <a:moveTo>
                      <a:pt x="1" y="26"/>
                    </a:moveTo>
                    <a:cubicBezTo>
                      <a:pt x="1" y="27"/>
                      <a:pt x="1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moveTo>
                      <a:pt x="3" y="23"/>
                    </a:moveTo>
                    <a:cubicBezTo>
                      <a:pt x="2" y="24"/>
                      <a:pt x="2" y="25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5"/>
                      <a:pt x="2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8" y="16"/>
                    </a:moveTo>
                    <a:cubicBezTo>
                      <a:pt x="7" y="17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7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moveTo>
                      <a:pt x="7" y="16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7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7" y="17"/>
                      <a:pt x="7" y="16"/>
                    </a:cubicBezTo>
                    <a:cubicBezTo>
                      <a:pt x="7" y="17"/>
                      <a:pt x="6" y="18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18"/>
                      <a:pt x="7" y="17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7" y="16"/>
                    </a:moveTo>
                    <a:cubicBezTo>
                      <a:pt x="7" y="17"/>
                      <a:pt x="6" y="17"/>
                      <a:pt x="6" y="18"/>
                    </a:cubicBezTo>
                    <a:cubicBezTo>
                      <a:pt x="6" y="17"/>
                      <a:pt x="7" y="17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11" y="10"/>
                    </a:moveTo>
                    <a:cubicBezTo>
                      <a:pt x="11" y="10"/>
                      <a:pt x="11" y="11"/>
                      <a:pt x="11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1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1" y="11"/>
                    </a:cubicBezTo>
                    <a:cubicBezTo>
                      <a:pt x="11" y="11"/>
                      <a:pt x="11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1" y="11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moveTo>
                      <a:pt x="11" y="10"/>
                    </a:moveTo>
                    <a:cubicBezTo>
                      <a:pt x="11" y="11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1" y="11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moveTo>
                      <a:pt x="11" y="10"/>
                    </a:moveTo>
                    <a:cubicBezTo>
                      <a:pt x="10" y="11"/>
                      <a:pt x="10" y="11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10" y="11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3" name="Oval 9810"/>
              <p:cNvSpPr>
                <a:spLocks noChangeArrowheads="1"/>
              </p:cNvSpPr>
              <p:nvPr/>
            </p:nvSpPr>
            <p:spPr bwMode="auto">
              <a:xfrm>
                <a:off x="29" y="337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4" name="Freeform 9811"/>
              <p:cNvSpPr>
                <a:spLocks noEditPoints="1"/>
              </p:cNvSpPr>
              <p:nvPr/>
            </p:nvSpPr>
            <p:spPr bwMode="auto">
              <a:xfrm>
                <a:off x="29" y="3368"/>
                <a:ext cx="4" cy="11"/>
              </a:xfrm>
              <a:custGeom>
                <a:avLst/>
                <a:gdLst>
                  <a:gd name="T0" fmla="*/ 1 w 2"/>
                  <a:gd name="T1" fmla="*/ 4 h 5"/>
                  <a:gd name="T2" fmla="*/ 0 w 2"/>
                  <a:gd name="T3" fmla="*/ 5 h 5"/>
                  <a:gd name="T4" fmla="*/ 0 w 2"/>
                  <a:gd name="T5" fmla="*/ 5 h 5"/>
                  <a:gd name="T6" fmla="*/ 1 w 2"/>
                  <a:gd name="T7" fmla="*/ 4 h 5"/>
                  <a:gd name="T8" fmla="*/ 1 w 2"/>
                  <a:gd name="T9" fmla="*/ 4 h 5"/>
                  <a:gd name="T10" fmla="*/ 2 w 2"/>
                  <a:gd name="T11" fmla="*/ 0 h 5"/>
                  <a:gd name="T12" fmla="*/ 1 w 2"/>
                  <a:gd name="T13" fmla="*/ 3 h 5"/>
                  <a:gd name="T14" fmla="*/ 1 w 2"/>
                  <a:gd name="T15" fmla="*/ 3 h 5"/>
                  <a:gd name="T16" fmla="*/ 2 w 2"/>
                  <a:gd name="T17" fmla="*/ 0 h 5"/>
                  <a:gd name="T18" fmla="*/ 2 w 2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" y="0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5" name="Freeform 9812"/>
              <p:cNvSpPr/>
              <p:nvPr/>
            </p:nvSpPr>
            <p:spPr bwMode="auto">
              <a:xfrm>
                <a:off x="31" y="337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6" name="Freeform 9813"/>
              <p:cNvSpPr>
                <a:spLocks noEditPoints="1"/>
              </p:cNvSpPr>
              <p:nvPr/>
            </p:nvSpPr>
            <p:spPr bwMode="auto">
              <a:xfrm>
                <a:off x="-14" y="3384"/>
                <a:ext cx="40" cy="64"/>
              </a:xfrm>
              <a:custGeom>
                <a:avLst/>
                <a:gdLst>
                  <a:gd name="T0" fmla="*/ 2 w 17"/>
                  <a:gd name="T1" fmla="*/ 25 h 27"/>
                  <a:gd name="T2" fmla="*/ 0 w 17"/>
                  <a:gd name="T3" fmla="*/ 27 h 27"/>
                  <a:gd name="T4" fmla="*/ 0 w 17"/>
                  <a:gd name="T5" fmla="*/ 27 h 27"/>
                  <a:gd name="T6" fmla="*/ 2 w 17"/>
                  <a:gd name="T7" fmla="*/ 25 h 27"/>
                  <a:gd name="T8" fmla="*/ 2 w 17"/>
                  <a:gd name="T9" fmla="*/ 25 h 27"/>
                  <a:gd name="T10" fmla="*/ 4 w 17"/>
                  <a:gd name="T11" fmla="*/ 20 h 27"/>
                  <a:gd name="T12" fmla="*/ 3 w 17"/>
                  <a:gd name="T13" fmla="*/ 22 h 27"/>
                  <a:gd name="T14" fmla="*/ 2 w 17"/>
                  <a:gd name="T15" fmla="*/ 25 h 27"/>
                  <a:gd name="T16" fmla="*/ 2 w 17"/>
                  <a:gd name="T17" fmla="*/ 25 h 27"/>
                  <a:gd name="T18" fmla="*/ 3 w 17"/>
                  <a:gd name="T19" fmla="*/ 22 h 27"/>
                  <a:gd name="T20" fmla="*/ 4 w 17"/>
                  <a:gd name="T21" fmla="*/ 20 h 27"/>
                  <a:gd name="T22" fmla="*/ 4 w 17"/>
                  <a:gd name="T23" fmla="*/ 20 h 27"/>
                  <a:gd name="T24" fmla="*/ 8 w 17"/>
                  <a:gd name="T25" fmla="*/ 15 h 27"/>
                  <a:gd name="T26" fmla="*/ 5 w 17"/>
                  <a:gd name="T27" fmla="*/ 20 h 27"/>
                  <a:gd name="T28" fmla="*/ 5 w 17"/>
                  <a:gd name="T29" fmla="*/ 20 h 27"/>
                  <a:gd name="T30" fmla="*/ 8 w 17"/>
                  <a:gd name="T31" fmla="*/ 15 h 27"/>
                  <a:gd name="T32" fmla="*/ 8 w 17"/>
                  <a:gd name="T33" fmla="*/ 15 h 27"/>
                  <a:gd name="T34" fmla="*/ 8 w 17"/>
                  <a:gd name="T35" fmla="*/ 14 h 27"/>
                  <a:gd name="T36" fmla="*/ 4 w 17"/>
                  <a:gd name="T37" fmla="*/ 20 h 27"/>
                  <a:gd name="T38" fmla="*/ 4 w 17"/>
                  <a:gd name="T39" fmla="*/ 20 h 27"/>
                  <a:gd name="T40" fmla="*/ 8 w 17"/>
                  <a:gd name="T41" fmla="*/ 14 h 27"/>
                  <a:gd name="T42" fmla="*/ 8 w 17"/>
                  <a:gd name="T43" fmla="*/ 14 h 27"/>
                  <a:gd name="T44" fmla="*/ 11 w 17"/>
                  <a:gd name="T45" fmla="*/ 9 h 27"/>
                  <a:gd name="T46" fmla="*/ 10 w 17"/>
                  <a:gd name="T47" fmla="*/ 11 h 27"/>
                  <a:gd name="T48" fmla="*/ 10 w 17"/>
                  <a:gd name="T49" fmla="*/ 11 h 27"/>
                  <a:gd name="T50" fmla="*/ 11 w 17"/>
                  <a:gd name="T51" fmla="*/ 9 h 27"/>
                  <a:gd name="T52" fmla="*/ 11 w 17"/>
                  <a:gd name="T53" fmla="*/ 9 h 27"/>
                  <a:gd name="T54" fmla="*/ 11 w 17"/>
                  <a:gd name="T55" fmla="*/ 9 h 27"/>
                  <a:gd name="T56" fmla="*/ 10 w 17"/>
                  <a:gd name="T57" fmla="*/ 11 h 27"/>
                  <a:gd name="T58" fmla="*/ 10 w 17"/>
                  <a:gd name="T59" fmla="*/ 11 h 27"/>
                  <a:gd name="T60" fmla="*/ 11 w 17"/>
                  <a:gd name="T61" fmla="*/ 9 h 27"/>
                  <a:gd name="T62" fmla="*/ 11 w 17"/>
                  <a:gd name="T63" fmla="*/ 9 h 27"/>
                  <a:gd name="T64" fmla="*/ 17 w 17"/>
                  <a:gd name="T65" fmla="*/ 0 h 27"/>
                  <a:gd name="T66" fmla="*/ 15 w 17"/>
                  <a:gd name="T67" fmla="*/ 4 h 27"/>
                  <a:gd name="T68" fmla="*/ 15 w 17"/>
                  <a:gd name="T69" fmla="*/ 4 h 27"/>
                  <a:gd name="T70" fmla="*/ 17 w 17"/>
                  <a:gd name="T71" fmla="*/ 0 h 27"/>
                  <a:gd name="T72" fmla="*/ 17 w 17"/>
                  <a:gd name="T73" fmla="*/ 0 h 27"/>
                  <a:gd name="T74" fmla="*/ 16 w 17"/>
                  <a:gd name="T75" fmla="*/ 0 h 27"/>
                  <a:gd name="T76" fmla="*/ 14 w 17"/>
                  <a:gd name="T77" fmla="*/ 3 h 27"/>
                  <a:gd name="T78" fmla="*/ 14 w 17"/>
                  <a:gd name="T79" fmla="*/ 3 h 27"/>
                  <a:gd name="T80" fmla="*/ 16 w 17"/>
                  <a:gd name="T81" fmla="*/ 0 h 27"/>
                  <a:gd name="T82" fmla="*/ 16 w 17"/>
                  <a:gd name="T8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" h="27">
                    <a:moveTo>
                      <a:pt x="2" y="25"/>
                    </a:moveTo>
                    <a:cubicBezTo>
                      <a:pt x="1" y="26"/>
                      <a:pt x="1" y="26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6"/>
                      <a:pt x="1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moveTo>
                      <a:pt x="4" y="20"/>
                    </a:moveTo>
                    <a:cubicBezTo>
                      <a:pt x="4" y="21"/>
                      <a:pt x="4" y="21"/>
                      <a:pt x="3" y="22"/>
                    </a:cubicBezTo>
                    <a:cubicBezTo>
                      <a:pt x="3" y="23"/>
                      <a:pt x="2" y="24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4"/>
                      <a:pt x="3" y="23"/>
                      <a:pt x="3" y="22"/>
                    </a:cubicBezTo>
                    <a:cubicBezTo>
                      <a:pt x="4" y="21"/>
                      <a:pt x="4" y="21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moveTo>
                      <a:pt x="8" y="15"/>
                    </a:moveTo>
                    <a:cubicBezTo>
                      <a:pt x="7" y="17"/>
                      <a:pt x="6" y="18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18"/>
                      <a:pt x="7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moveTo>
                      <a:pt x="8" y="14"/>
                    </a:moveTo>
                    <a:cubicBezTo>
                      <a:pt x="7" y="16"/>
                      <a:pt x="6" y="18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6" y="18"/>
                      <a:pt x="7" y="16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moveTo>
                      <a:pt x="11" y="9"/>
                    </a:moveTo>
                    <a:cubicBezTo>
                      <a:pt x="11" y="10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0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moveTo>
                      <a:pt x="11" y="9"/>
                    </a:moveTo>
                    <a:cubicBezTo>
                      <a:pt x="10" y="10"/>
                      <a:pt x="10" y="10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moveTo>
                      <a:pt x="17" y="0"/>
                    </a:moveTo>
                    <a:cubicBezTo>
                      <a:pt x="16" y="1"/>
                      <a:pt x="15" y="2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2"/>
                      <a:pt x="16" y="1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moveTo>
                      <a:pt x="16" y="0"/>
                    </a:moveTo>
                    <a:cubicBezTo>
                      <a:pt x="15" y="1"/>
                      <a:pt x="15" y="2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2"/>
                      <a:pt x="15" y="1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7" name="Freeform 9814"/>
              <p:cNvSpPr>
                <a:spLocks noEditPoints="1"/>
              </p:cNvSpPr>
              <p:nvPr/>
            </p:nvSpPr>
            <p:spPr bwMode="auto">
              <a:xfrm>
                <a:off x="-26" y="3316"/>
                <a:ext cx="95" cy="153"/>
              </a:xfrm>
              <a:custGeom>
                <a:avLst/>
                <a:gdLst>
                  <a:gd name="T0" fmla="*/ 0 w 40"/>
                  <a:gd name="T1" fmla="*/ 65 h 65"/>
                  <a:gd name="T2" fmla="*/ 0 w 40"/>
                  <a:gd name="T3" fmla="*/ 65 h 65"/>
                  <a:gd name="T4" fmla="*/ 0 w 40"/>
                  <a:gd name="T5" fmla="*/ 65 h 65"/>
                  <a:gd name="T6" fmla="*/ 3 w 40"/>
                  <a:gd name="T7" fmla="*/ 61 h 65"/>
                  <a:gd name="T8" fmla="*/ 3 w 40"/>
                  <a:gd name="T9" fmla="*/ 61 h 65"/>
                  <a:gd name="T10" fmla="*/ 3 w 40"/>
                  <a:gd name="T11" fmla="*/ 60 h 65"/>
                  <a:gd name="T12" fmla="*/ 6 w 40"/>
                  <a:gd name="T13" fmla="*/ 56 h 65"/>
                  <a:gd name="T14" fmla="*/ 6 w 40"/>
                  <a:gd name="T15" fmla="*/ 56 h 65"/>
                  <a:gd name="T16" fmla="*/ 5 w 40"/>
                  <a:gd name="T17" fmla="*/ 57 h 65"/>
                  <a:gd name="T18" fmla="*/ 5 w 40"/>
                  <a:gd name="T19" fmla="*/ 56 h 65"/>
                  <a:gd name="T20" fmla="*/ 10 w 40"/>
                  <a:gd name="T21" fmla="*/ 49 h 65"/>
                  <a:gd name="T22" fmla="*/ 9 w 40"/>
                  <a:gd name="T23" fmla="*/ 49 h 65"/>
                  <a:gd name="T24" fmla="*/ 9 w 40"/>
                  <a:gd name="T25" fmla="*/ 49 h 65"/>
                  <a:gd name="T26" fmla="*/ 13 w 40"/>
                  <a:gd name="T27" fmla="*/ 44 h 65"/>
                  <a:gd name="T28" fmla="*/ 15 w 40"/>
                  <a:gd name="T29" fmla="*/ 40 h 65"/>
                  <a:gd name="T30" fmla="*/ 13 w 40"/>
                  <a:gd name="T31" fmla="*/ 43 h 65"/>
                  <a:gd name="T32" fmla="*/ 20 w 40"/>
                  <a:gd name="T33" fmla="*/ 33 h 65"/>
                  <a:gd name="T34" fmla="*/ 20 w 40"/>
                  <a:gd name="T35" fmla="*/ 33 h 65"/>
                  <a:gd name="T36" fmla="*/ 16 w 40"/>
                  <a:gd name="T37" fmla="*/ 38 h 65"/>
                  <a:gd name="T38" fmla="*/ 19 w 40"/>
                  <a:gd name="T39" fmla="*/ 32 h 65"/>
                  <a:gd name="T40" fmla="*/ 22 w 40"/>
                  <a:gd name="T41" fmla="*/ 29 h 65"/>
                  <a:gd name="T42" fmla="*/ 22 w 40"/>
                  <a:gd name="T43" fmla="*/ 27 h 65"/>
                  <a:gd name="T44" fmla="*/ 22 w 40"/>
                  <a:gd name="T45" fmla="*/ 27 h 65"/>
                  <a:gd name="T46" fmla="*/ 25 w 40"/>
                  <a:gd name="T47" fmla="*/ 22 h 65"/>
                  <a:gd name="T48" fmla="*/ 28 w 40"/>
                  <a:gd name="T49" fmla="*/ 19 h 65"/>
                  <a:gd name="T50" fmla="*/ 25 w 40"/>
                  <a:gd name="T51" fmla="*/ 22 h 65"/>
                  <a:gd name="T52" fmla="*/ 32 w 40"/>
                  <a:gd name="T53" fmla="*/ 11 h 65"/>
                  <a:gd name="T54" fmla="*/ 32 w 40"/>
                  <a:gd name="T55" fmla="*/ 11 h 65"/>
                  <a:gd name="T56" fmla="*/ 29 w 40"/>
                  <a:gd name="T57" fmla="*/ 15 h 65"/>
                  <a:gd name="T58" fmla="*/ 32 w 40"/>
                  <a:gd name="T59" fmla="*/ 11 h 65"/>
                  <a:gd name="T60" fmla="*/ 29 w 40"/>
                  <a:gd name="T61" fmla="*/ 15 h 65"/>
                  <a:gd name="T62" fmla="*/ 29 w 40"/>
                  <a:gd name="T63" fmla="*/ 15 h 65"/>
                  <a:gd name="T64" fmla="*/ 32 w 40"/>
                  <a:gd name="T65" fmla="*/ 11 h 65"/>
                  <a:gd name="T66" fmla="*/ 31 w 40"/>
                  <a:gd name="T67" fmla="*/ 11 h 65"/>
                  <a:gd name="T68" fmla="*/ 38 w 40"/>
                  <a:gd name="T69" fmla="*/ 4 h 65"/>
                  <a:gd name="T70" fmla="*/ 38 w 40"/>
                  <a:gd name="T71" fmla="*/ 4 h 65"/>
                  <a:gd name="T72" fmla="*/ 38 w 40"/>
                  <a:gd name="T73" fmla="*/ 0 h 65"/>
                  <a:gd name="T74" fmla="*/ 33 w 40"/>
                  <a:gd name="T75" fmla="*/ 9 h 65"/>
                  <a:gd name="T76" fmla="*/ 38 w 40"/>
                  <a:gd name="T77" fmla="*/ 0 h 65"/>
                  <a:gd name="T78" fmla="*/ 34 w 40"/>
                  <a:gd name="T79" fmla="*/ 8 h 65"/>
                  <a:gd name="T80" fmla="*/ 34 w 40"/>
                  <a:gd name="T81" fmla="*/ 8 h 65"/>
                  <a:gd name="T82" fmla="*/ 34 w 40"/>
                  <a:gd name="T83" fmla="*/ 8 h 65"/>
                  <a:gd name="T84" fmla="*/ 36 w 40"/>
                  <a:gd name="T85" fmla="*/ 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0" h="65">
                    <a:moveTo>
                      <a:pt x="1" y="65"/>
                    </a:moveTo>
                    <a:cubicBezTo>
                      <a:pt x="1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3" y="61"/>
                    </a:move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61"/>
                      <a:pt x="3" y="61"/>
                      <a:pt x="3" y="61"/>
                    </a:cubicBezTo>
                    <a:moveTo>
                      <a:pt x="3" y="60"/>
                    </a:moveTo>
                    <a:cubicBezTo>
                      <a:pt x="3" y="60"/>
                      <a:pt x="3" y="60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moveTo>
                      <a:pt x="6" y="56"/>
                    </a:moveTo>
                    <a:cubicBezTo>
                      <a:pt x="6" y="56"/>
                      <a:pt x="6" y="57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6" y="57"/>
                      <a:pt x="6" y="56"/>
                      <a:pt x="6" y="56"/>
                    </a:cubicBezTo>
                    <a:cubicBezTo>
                      <a:pt x="6" y="56"/>
                      <a:pt x="6" y="56"/>
                      <a:pt x="6" y="56"/>
                    </a:cubicBezTo>
                    <a:moveTo>
                      <a:pt x="5" y="56"/>
                    </a:moveTo>
                    <a:cubicBezTo>
                      <a:pt x="5" y="56"/>
                      <a:pt x="5" y="56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5" y="56"/>
                      <a:pt x="5" y="56"/>
                      <a:pt x="5" y="56"/>
                    </a:cubicBezTo>
                    <a:moveTo>
                      <a:pt x="10" y="49"/>
                    </a:move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moveTo>
                      <a:pt x="9" y="49"/>
                    </a:move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moveTo>
                      <a:pt x="15" y="40"/>
                    </a:moveTo>
                    <a:cubicBezTo>
                      <a:pt x="14" y="42"/>
                      <a:pt x="14" y="43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3"/>
                      <a:pt x="14" y="42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moveTo>
                      <a:pt x="15" y="40"/>
                    </a:moveTo>
                    <a:cubicBezTo>
                      <a:pt x="14" y="41"/>
                      <a:pt x="13" y="42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2"/>
                      <a:pt x="14" y="41"/>
                      <a:pt x="15" y="40"/>
                    </a:cubicBezTo>
                    <a:cubicBezTo>
                      <a:pt x="15" y="40"/>
                      <a:pt x="15" y="40"/>
                      <a:pt x="15" y="40"/>
                    </a:cubicBezTo>
                    <a:moveTo>
                      <a:pt x="20" y="33"/>
                    </a:moveTo>
                    <a:cubicBezTo>
                      <a:pt x="18" y="34"/>
                      <a:pt x="17" y="36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6"/>
                      <a:pt x="18" y="34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moveTo>
                      <a:pt x="19" y="32"/>
                    </a:moveTo>
                    <a:cubicBezTo>
                      <a:pt x="18" y="34"/>
                      <a:pt x="17" y="36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6"/>
                      <a:pt x="18" y="34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moveTo>
                      <a:pt x="23" y="27"/>
                    </a:moveTo>
                    <a:cubicBezTo>
                      <a:pt x="22" y="28"/>
                      <a:pt x="22" y="28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2" y="28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moveTo>
                      <a:pt x="22" y="27"/>
                    </a:moveTo>
                    <a:cubicBezTo>
                      <a:pt x="22" y="27"/>
                      <a:pt x="22" y="28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2" y="28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moveTo>
                      <a:pt x="28" y="19"/>
                    </a:moveTo>
                    <a:cubicBezTo>
                      <a:pt x="27" y="20"/>
                      <a:pt x="26" y="21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1"/>
                      <a:pt x="27" y="20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moveTo>
                      <a:pt x="27" y="19"/>
                    </a:moveTo>
                    <a:cubicBezTo>
                      <a:pt x="26" y="20"/>
                      <a:pt x="26" y="21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1"/>
                      <a:pt x="26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moveTo>
                      <a:pt x="32" y="11"/>
                    </a:moveTo>
                    <a:cubicBezTo>
                      <a:pt x="31" y="13"/>
                      <a:pt x="31" y="14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4"/>
                      <a:pt x="31" y="13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moveTo>
                      <a:pt x="32" y="11"/>
                    </a:moveTo>
                    <a:cubicBezTo>
                      <a:pt x="31" y="13"/>
                      <a:pt x="30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0" y="14"/>
                      <a:pt x="31" y="13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moveTo>
                      <a:pt x="31" y="11"/>
                    </a:moveTo>
                    <a:cubicBezTo>
                      <a:pt x="31" y="12"/>
                      <a:pt x="31" y="12"/>
                      <a:pt x="30" y="13"/>
                    </a:cubicBezTo>
                    <a:cubicBezTo>
                      <a:pt x="30" y="14"/>
                      <a:pt x="30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0" y="14"/>
                      <a:pt x="30" y="14"/>
                      <a:pt x="30" y="13"/>
                    </a:cubicBezTo>
                    <a:cubicBezTo>
                      <a:pt x="30" y="14"/>
                      <a:pt x="30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0" y="14"/>
                      <a:pt x="30" y="14"/>
                      <a:pt x="30" y="13"/>
                    </a:cubicBezTo>
                    <a:cubicBezTo>
                      <a:pt x="31" y="12"/>
                      <a:pt x="31" y="12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1" y="12"/>
                      <a:pt x="31" y="12"/>
                      <a:pt x="30" y="13"/>
                    </a:cubicBezTo>
                    <a:cubicBezTo>
                      <a:pt x="31" y="12"/>
                      <a:pt x="31" y="12"/>
                      <a:pt x="31" y="11"/>
                    </a:cubicBezTo>
                    <a:cubicBezTo>
                      <a:pt x="31" y="11"/>
                      <a:pt x="31" y="11"/>
                      <a:pt x="31" y="11"/>
                    </a:cubicBezTo>
                    <a:moveTo>
                      <a:pt x="40" y="1"/>
                    </a:moveTo>
                    <a:cubicBezTo>
                      <a:pt x="39" y="2"/>
                      <a:pt x="38" y="3"/>
                      <a:pt x="38" y="4"/>
                    </a:cubicBezTo>
                    <a:cubicBezTo>
                      <a:pt x="36" y="5"/>
                      <a:pt x="35" y="7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7"/>
                      <a:pt x="36" y="5"/>
                      <a:pt x="38" y="4"/>
                    </a:cubicBezTo>
                    <a:cubicBezTo>
                      <a:pt x="38" y="3"/>
                      <a:pt x="39" y="2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moveTo>
                      <a:pt x="38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8" y="0"/>
                      <a:pt x="38" y="0"/>
                      <a:pt x="38" y="0"/>
                    </a:cubicBezTo>
                    <a:moveTo>
                      <a:pt x="39" y="0"/>
                    </a:moveTo>
                    <a:cubicBezTo>
                      <a:pt x="36" y="4"/>
                      <a:pt x="36" y="4"/>
                      <a:pt x="36" y="4"/>
                    </a:cubicBezTo>
                    <a:cubicBezTo>
                      <a:pt x="36" y="5"/>
                      <a:pt x="35" y="6"/>
                      <a:pt x="34" y="8"/>
                    </a:cubicBez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8"/>
                      <a:pt x="34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4" y="9"/>
                      <a:pt x="34" y="8"/>
                      <a:pt x="34" y="8"/>
                    </a:cubicBezTo>
                    <a:cubicBezTo>
                      <a:pt x="34" y="7"/>
                      <a:pt x="35" y="7"/>
                      <a:pt x="35" y="7"/>
                    </a:cubicBezTo>
                    <a:cubicBezTo>
                      <a:pt x="35" y="7"/>
                      <a:pt x="34" y="7"/>
                      <a:pt x="34" y="8"/>
                    </a:cubicBezTo>
                    <a:cubicBezTo>
                      <a:pt x="35" y="6"/>
                      <a:pt x="36" y="5"/>
                      <a:pt x="36" y="4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8" name="Freeform 9815"/>
              <p:cNvSpPr/>
              <p:nvPr/>
            </p:nvSpPr>
            <p:spPr bwMode="auto">
              <a:xfrm>
                <a:off x="12" y="34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9" name="Freeform 9816"/>
              <p:cNvSpPr/>
              <p:nvPr/>
            </p:nvSpPr>
            <p:spPr bwMode="auto">
              <a:xfrm>
                <a:off x="10" y="3412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0" name="Freeform 9817"/>
              <p:cNvSpPr/>
              <p:nvPr/>
            </p:nvSpPr>
            <p:spPr bwMode="auto">
              <a:xfrm>
                <a:off x="76" y="332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1" name="Freeform 9818"/>
              <p:cNvSpPr/>
              <p:nvPr/>
            </p:nvSpPr>
            <p:spPr bwMode="auto">
              <a:xfrm>
                <a:off x="66" y="3320"/>
                <a:ext cx="10" cy="12"/>
              </a:xfrm>
              <a:custGeom>
                <a:avLst/>
                <a:gdLst>
                  <a:gd name="T0" fmla="*/ 4 w 4"/>
                  <a:gd name="T1" fmla="*/ 0 h 5"/>
                  <a:gd name="T2" fmla="*/ 1 w 4"/>
                  <a:gd name="T3" fmla="*/ 3 h 5"/>
                  <a:gd name="T4" fmla="*/ 0 w 4"/>
                  <a:gd name="T5" fmla="*/ 5 h 5"/>
                  <a:gd name="T6" fmla="*/ 4 w 4"/>
                  <a:gd name="T7" fmla="*/ 1 h 5"/>
                  <a:gd name="T8" fmla="*/ 4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2"/>
                      <a:pt x="1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2" name="Freeform 9819"/>
              <p:cNvSpPr>
                <a:spLocks noEditPoints="1"/>
              </p:cNvSpPr>
              <p:nvPr/>
            </p:nvSpPr>
            <p:spPr bwMode="auto">
              <a:xfrm>
                <a:off x="-9" y="3420"/>
                <a:ext cx="16" cy="30"/>
              </a:xfrm>
              <a:custGeom>
                <a:avLst/>
                <a:gdLst>
                  <a:gd name="T0" fmla="*/ 1 w 7"/>
                  <a:gd name="T1" fmla="*/ 11 h 13"/>
                  <a:gd name="T2" fmla="*/ 0 w 7"/>
                  <a:gd name="T3" fmla="*/ 13 h 13"/>
                  <a:gd name="T4" fmla="*/ 0 w 7"/>
                  <a:gd name="T5" fmla="*/ 13 h 13"/>
                  <a:gd name="T6" fmla="*/ 1 w 7"/>
                  <a:gd name="T7" fmla="*/ 11 h 13"/>
                  <a:gd name="T8" fmla="*/ 1 w 7"/>
                  <a:gd name="T9" fmla="*/ 11 h 13"/>
                  <a:gd name="T10" fmla="*/ 4 w 7"/>
                  <a:gd name="T11" fmla="*/ 6 h 13"/>
                  <a:gd name="T12" fmla="*/ 1 w 7"/>
                  <a:gd name="T13" fmla="*/ 10 h 13"/>
                  <a:gd name="T14" fmla="*/ 1 w 7"/>
                  <a:gd name="T15" fmla="*/ 10 h 13"/>
                  <a:gd name="T16" fmla="*/ 4 w 7"/>
                  <a:gd name="T17" fmla="*/ 6 h 13"/>
                  <a:gd name="T18" fmla="*/ 4 w 7"/>
                  <a:gd name="T19" fmla="*/ 6 h 13"/>
                  <a:gd name="T20" fmla="*/ 7 w 7"/>
                  <a:gd name="T21" fmla="*/ 0 h 13"/>
                  <a:gd name="T22" fmla="*/ 4 w 7"/>
                  <a:gd name="T23" fmla="*/ 6 h 13"/>
                  <a:gd name="T24" fmla="*/ 4 w 7"/>
                  <a:gd name="T25" fmla="*/ 6 h 13"/>
                  <a:gd name="T26" fmla="*/ 7 w 7"/>
                  <a:gd name="T27" fmla="*/ 0 h 13"/>
                  <a:gd name="T28" fmla="*/ 7 w 7"/>
                  <a:gd name="T2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3">
                    <a:moveTo>
                      <a:pt x="1" y="11"/>
                    </a:moveTo>
                    <a:cubicBezTo>
                      <a:pt x="1" y="11"/>
                      <a:pt x="0" y="12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4" y="6"/>
                    </a:moveTo>
                    <a:cubicBezTo>
                      <a:pt x="3" y="7"/>
                      <a:pt x="2" y="9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7" y="0"/>
                    </a:moveTo>
                    <a:cubicBezTo>
                      <a:pt x="6" y="2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6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3" name="Freeform 9820"/>
              <p:cNvSpPr/>
              <p:nvPr/>
            </p:nvSpPr>
            <p:spPr bwMode="auto">
              <a:xfrm>
                <a:off x="-7" y="344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4" name="Freeform 9821"/>
              <p:cNvSpPr/>
              <p:nvPr/>
            </p:nvSpPr>
            <p:spPr bwMode="auto">
              <a:xfrm>
                <a:off x="-11" y="345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5" name="Freeform 9822"/>
              <p:cNvSpPr>
                <a:spLocks noEditPoints="1"/>
              </p:cNvSpPr>
              <p:nvPr/>
            </p:nvSpPr>
            <p:spPr bwMode="auto">
              <a:xfrm>
                <a:off x="-11" y="3417"/>
                <a:ext cx="21" cy="33"/>
              </a:xfrm>
              <a:custGeom>
                <a:avLst/>
                <a:gdLst>
                  <a:gd name="T0" fmla="*/ 1 w 9"/>
                  <a:gd name="T1" fmla="*/ 14 h 14"/>
                  <a:gd name="T2" fmla="*/ 0 w 9"/>
                  <a:gd name="T3" fmla="*/ 14 h 14"/>
                  <a:gd name="T4" fmla="*/ 0 w 9"/>
                  <a:gd name="T5" fmla="*/ 14 h 14"/>
                  <a:gd name="T6" fmla="*/ 1 w 9"/>
                  <a:gd name="T7" fmla="*/ 14 h 14"/>
                  <a:gd name="T8" fmla="*/ 1 w 9"/>
                  <a:gd name="T9" fmla="*/ 14 h 14"/>
                  <a:gd name="T10" fmla="*/ 5 w 9"/>
                  <a:gd name="T11" fmla="*/ 7 h 14"/>
                  <a:gd name="T12" fmla="*/ 5 w 9"/>
                  <a:gd name="T13" fmla="*/ 7 h 14"/>
                  <a:gd name="T14" fmla="*/ 5 w 9"/>
                  <a:gd name="T15" fmla="*/ 7 h 14"/>
                  <a:gd name="T16" fmla="*/ 5 w 9"/>
                  <a:gd name="T17" fmla="*/ 7 h 14"/>
                  <a:gd name="T18" fmla="*/ 5 w 9"/>
                  <a:gd name="T19" fmla="*/ 7 h 14"/>
                  <a:gd name="T20" fmla="*/ 9 w 9"/>
                  <a:gd name="T21" fmla="*/ 0 h 14"/>
                  <a:gd name="T22" fmla="*/ 8 w 9"/>
                  <a:gd name="T23" fmla="*/ 1 h 14"/>
                  <a:gd name="T24" fmla="*/ 8 w 9"/>
                  <a:gd name="T25" fmla="*/ 1 h 14"/>
                  <a:gd name="T26" fmla="*/ 9 w 9"/>
                  <a:gd name="T2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4">
                    <a:moveTo>
                      <a:pt x="1" y="14"/>
                    </a:moveTo>
                    <a:cubicBezTo>
                      <a:pt x="1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9" y="0"/>
                    </a:moveTo>
                    <a:cubicBezTo>
                      <a:pt x="9" y="1"/>
                      <a:pt x="9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6" name="Freeform 9823"/>
              <p:cNvSpPr>
                <a:spLocks noEditPoints="1"/>
              </p:cNvSpPr>
              <p:nvPr/>
            </p:nvSpPr>
            <p:spPr bwMode="auto">
              <a:xfrm>
                <a:off x="-23" y="3453"/>
                <a:ext cx="12" cy="16"/>
              </a:xfrm>
              <a:custGeom>
                <a:avLst/>
                <a:gdLst>
                  <a:gd name="T0" fmla="*/ 1 w 5"/>
                  <a:gd name="T1" fmla="*/ 7 h 7"/>
                  <a:gd name="T2" fmla="*/ 0 w 5"/>
                  <a:gd name="T3" fmla="*/ 7 h 7"/>
                  <a:gd name="T4" fmla="*/ 0 w 5"/>
                  <a:gd name="T5" fmla="*/ 7 h 7"/>
                  <a:gd name="T6" fmla="*/ 1 w 5"/>
                  <a:gd name="T7" fmla="*/ 7 h 7"/>
                  <a:gd name="T8" fmla="*/ 1 w 5"/>
                  <a:gd name="T9" fmla="*/ 7 h 7"/>
                  <a:gd name="T10" fmla="*/ 3 w 5"/>
                  <a:gd name="T11" fmla="*/ 3 h 7"/>
                  <a:gd name="T12" fmla="*/ 3 w 5"/>
                  <a:gd name="T13" fmla="*/ 4 h 7"/>
                  <a:gd name="T14" fmla="*/ 3 w 5"/>
                  <a:gd name="T15" fmla="*/ 4 h 7"/>
                  <a:gd name="T16" fmla="*/ 3 w 5"/>
                  <a:gd name="T17" fmla="*/ 3 h 7"/>
                  <a:gd name="T18" fmla="*/ 3 w 5"/>
                  <a:gd name="T19" fmla="*/ 3 h 7"/>
                  <a:gd name="T20" fmla="*/ 5 w 5"/>
                  <a:gd name="T21" fmla="*/ 0 h 7"/>
                  <a:gd name="T22" fmla="*/ 3 w 5"/>
                  <a:gd name="T23" fmla="*/ 3 h 7"/>
                  <a:gd name="T24" fmla="*/ 3 w 5"/>
                  <a:gd name="T25" fmla="*/ 3 h 7"/>
                  <a:gd name="T26" fmla="*/ 5 w 5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7">
                    <a:moveTo>
                      <a:pt x="1" y="7"/>
                    </a:move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5" y="0"/>
                    </a:move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7" name="Freeform 9824"/>
              <p:cNvSpPr>
                <a:spLocks noEditPoints="1"/>
              </p:cNvSpPr>
              <p:nvPr/>
            </p:nvSpPr>
            <p:spPr bwMode="auto">
              <a:xfrm>
                <a:off x="-21" y="3462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0 w 2"/>
                  <a:gd name="T5" fmla="*/ 3 h 3"/>
                  <a:gd name="T6" fmla="*/ 0 w 2"/>
                  <a:gd name="T7" fmla="*/ 2 h 3"/>
                  <a:gd name="T8" fmla="*/ 0 w 2"/>
                  <a:gd name="T9" fmla="*/ 2 h 3"/>
                  <a:gd name="T10" fmla="*/ 2 w 2"/>
                  <a:gd name="T11" fmla="*/ 0 h 3"/>
                  <a:gd name="T12" fmla="*/ 0 w 2"/>
                  <a:gd name="T13" fmla="*/ 1 h 3"/>
                  <a:gd name="T14" fmla="*/ 1 w 2"/>
                  <a:gd name="T15" fmla="*/ 1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8" name="Freeform 9825"/>
              <p:cNvSpPr/>
              <p:nvPr/>
            </p:nvSpPr>
            <p:spPr bwMode="auto">
              <a:xfrm>
                <a:off x="-21" y="3464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9" name="Freeform 9826"/>
              <p:cNvSpPr>
                <a:spLocks noEditPoints="1"/>
              </p:cNvSpPr>
              <p:nvPr/>
            </p:nvSpPr>
            <p:spPr bwMode="auto">
              <a:xfrm>
                <a:off x="-281" y="3472"/>
                <a:ext cx="258" cy="427"/>
              </a:xfrm>
              <a:custGeom>
                <a:avLst/>
                <a:gdLst>
                  <a:gd name="T0" fmla="*/ 5 w 109"/>
                  <a:gd name="T1" fmla="*/ 172 h 181"/>
                  <a:gd name="T2" fmla="*/ 10 w 109"/>
                  <a:gd name="T3" fmla="*/ 164 h 181"/>
                  <a:gd name="T4" fmla="*/ 12 w 109"/>
                  <a:gd name="T5" fmla="*/ 161 h 181"/>
                  <a:gd name="T6" fmla="*/ 13 w 109"/>
                  <a:gd name="T7" fmla="*/ 160 h 181"/>
                  <a:gd name="T8" fmla="*/ 13 w 109"/>
                  <a:gd name="T9" fmla="*/ 159 h 181"/>
                  <a:gd name="T10" fmla="*/ 17 w 109"/>
                  <a:gd name="T11" fmla="*/ 153 h 181"/>
                  <a:gd name="T12" fmla="*/ 17 w 109"/>
                  <a:gd name="T13" fmla="*/ 152 h 181"/>
                  <a:gd name="T14" fmla="*/ 18 w 109"/>
                  <a:gd name="T15" fmla="*/ 151 h 181"/>
                  <a:gd name="T16" fmla="*/ 19 w 109"/>
                  <a:gd name="T17" fmla="*/ 150 h 181"/>
                  <a:gd name="T18" fmla="*/ 20 w 109"/>
                  <a:gd name="T19" fmla="*/ 148 h 181"/>
                  <a:gd name="T20" fmla="*/ 22 w 109"/>
                  <a:gd name="T21" fmla="*/ 143 h 181"/>
                  <a:gd name="T22" fmla="*/ 27 w 109"/>
                  <a:gd name="T23" fmla="*/ 138 h 181"/>
                  <a:gd name="T24" fmla="*/ 25 w 109"/>
                  <a:gd name="T25" fmla="*/ 138 h 181"/>
                  <a:gd name="T26" fmla="*/ 26 w 109"/>
                  <a:gd name="T27" fmla="*/ 138 h 181"/>
                  <a:gd name="T28" fmla="*/ 30 w 109"/>
                  <a:gd name="T29" fmla="*/ 133 h 181"/>
                  <a:gd name="T30" fmla="*/ 29 w 109"/>
                  <a:gd name="T31" fmla="*/ 132 h 181"/>
                  <a:gd name="T32" fmla="*/ 34 w 109"/>
                  <a:gd name="T33" fmla="*/ 124 h 181"/>
                  <a:gd name="T34" fmla="*/ 36 w 109"/>
                  <a:gd name="T35" fmla="*/ 123 h 181"/>
                  <a:gd name="T36" fmla="*/ 35 w 109"/>
                  <a:gd name="T37" fmla="*/ 123 h 181"/>
                  <a:gd name="T38" fmla="*/ 44 w 109"/>
                  <a:gd name="T39" fmla="*/ 109 h 181"/>
                  <a:gd name="T40" fmla="*/ 43 w 109"/>
                  <a:gd name="T41" fmla="*/ 109 h 181"/>
                  <a:gd name="T42" fmla="*/ 53 w 109"/>
                  <a:gd name="T43" fmla="*/ 91 h 181"/>
                  <a:gd name="T44" fmla="*/ 58 w 109"/>
                  <a:gd name="T45" fmla="*/ 85 h 181"/>
                  <a:gd name="T46" fmla="*/ 58 w 109"/>
                  <a:gd name="T47" fmla="*/ 84 h 181"/>
                  <a:gd name="T48" fmla="*/ 61 w 109"/>
                  <a:gd name="T49" fmla="*/ 81 h 181"/>
                  <a:gd name="T50" fmla="*/ 60 w 109"/>
                  <a:gd name="T51" fmla="*/ 80 h 181"/>
                  <a:gd name="T52" fmla="*/ 63 w 109"/>
                  <a:gd name="T53" fmla="*/ 75 h 181"/>
                  <a:gd name="T54" fmla="*/ 65 w 109"/>
                  <a:gd name="T55" fmla="*/ 74 h 181"/>
                  <a:gd name="T56" fmla="*/ 64 w 109"/>
                  <a:gd name="T57" fmla="*/ 74 h 181"/>
                  <a:gd name="T58" fmla="*/ 69 w 109"/>
                  <a:gd name="T59" fmla="*/ 67 h 181"/>
                  <a:gd name="T60" fmla="*/ 69 w 109"/>
                  <a:gd name="T61" fmla="*/ 66 h 181"/>
                  <a:gd name="T62" fmla="*/ 69 w 109"/>
                  <a:gd name="T63" fmla="*/ 66 h 181"/>
                  <a:gd name="T64" fmla="*/ 70 w 109"/>
                  <a:gd name="T65" fmla="*/ 64 h 181"/>
                  <a:gd name="T66" fmla="*/ 71 w 109"/>
                  <a:gd name="T67" fmla="*/ 63 h 181"/>
                  <a:gd name="T68" fmla="*/ 76 w 109"/>
                  <a:gd name="T69" fmla="*/ 56 h 181"/>
                  <a:gd name="T70" fmla="*/ 76 w 109"/>
                  <a:gd name="T71" fmla="*/ 53 h 181"/>
                  <a:gd name="T72" fmla="*/ 83 w 109"/>
                  <a:gd name="T73" fmla="*/ 42 h 181"/>
                  <a:gd name="T74" fmla="*/ 83 w 109"/>
                  <a:gd name="T75" fmla="*/ 43 h 181"/>
                  <a:gd name="T76" fmla="*/ 86 w 109"/>
                  <a:gd name="T77" fmla="*/ 39 h 181"/>
                  <a:gd name="T78" fmla="*/ 87 w 109"/>
                  <a:gd name="T79" fmla="*/ 37 h 181"/>
                  <a:gd name="T80" fmla="*/ 86 w 109"/>
                  <a:gd name="T81" fmla="*/ 37 h 181"/>
                  <a:gd name="T82" fmla="*/ 87 w 109"/>
                  <a:gd name="T83" fmla="*/ 37 h 181"/>
                  <a:gd name="T84" fmla="*/ 87 w 109"/>
                  <a:gd name="T85" fmla="*/ 36 h 181"/>
                  <a:gd name="T86" fmla="*/ 89 w 109"/>
                  <a:gd name="T87" fmla="*/ 34 h 181"/>
                  <a:gd name="T88" fmla="*/ 89 w 109"/>
                  <a:gd name="T89" fmla="*/ 33 h 181"/>
                  <a:gd name="T90" fmla="*/ 90 w 109"/>
                  <a:gd name="T91" fmla="*/ 31 h 181"/>
                  <a:gd name="T92" fmla="*/ 90 w 109"/>
                  <a:gd name="T93" fmla="*/ 31 h 181"/>
                  <a:gd name="T94" fmla="*/ 93 w 109"/>
                  <a:gd name="T95" fmla="*/ 27 h 181"/>
                  <a:gd name="T96" fmla="*/ 96 w 109"/>
                  <a:gd name="T97" fmla="*/ 22 h 181"/>
                  <a:gd name="T98" fmla="*/ 93 w 109"/>
                  <a:gd name="T99" fmla="*/ 27 h 181"/>
                  <a:gd name="T100" fmla="*/ 98 w 109"/>
                  <a:gd name="T101" fmla="*/ 19 h 181"/>
                  <a:gd name="T102" fmla="*/ 98 w 109"/>
                  <a:gd name="T103" fmla="*/ 18 h 181"/>
                  <a:gd name="T104" fmla="*/ 103 w 109"/>
                  <a:gd name="T105" fmla="*/ 9 h 181"/>
                  <a:gd name="T106" fmla="*/ 103 w 109"/>
                  <a:gd name="T107" fmla="*/ 9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9" h="181">
                    <a:moveTo>
                      <a:pt x="1" y="179"/>
                    </a:moveTo>
                    <a:cubicBezTo>
                      <a:pt x="1" y="180"/>
                      <a:pt x="1" y="181"/>
                      <a:pt x="0" y="181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" y="181"/>
                      <a:pt x="1" y="180"/>
                      <a:pt x="1" y="179"/>
                    </a:cubicBezTo>
                    <a:cubicBezTo>
                      <a:pt x="1" y="179"/>
                      <a:pt x="1" y="179"/>
                      <a:pt x="1" y="179"/>
                    </a:cubicBezTo>
                    <a:moveTo>
                      <a:pt x="5" y="172"/>
                    </a:moveTo>
                    <a:cubicBezTo>
                      <a:pt x="4" y="174"/>
                      <a:pt x="3" y="175"/>
                      <a:pt x="3" y="177"/>
                    </a:cubicBezTo>
                    <a:cubicBezTo>
                      <a:pt x="3" y="177"/>
                      <a:pt x="3" y="177"/>
                      <a:pt x="3" y="177"/>
                    </a:cubicBezTo>
                    <a:cubicBezTo>
                      <a:pt x="4" y="175"/>
                      <a:pt x="5" y="174"/>
                      <a:pt x="6" y="172"/>
                    </a:cubicBezTo>
                    <a:cubicBezTo>
                      <a:pt x="5" y="172"/>
                      <a:pt x="5" y="172"/>
                      <a:pt x="5" y="172"/>
                    </a:cubicBezTo>
                    <a:moveTo>
                      <a:pt x="10" y="163"/>
                    </a:moveTo>
                    <a:cubicBezTo>
                      <a:pt x="10" y="163"/>
                      <a:pt x="10" y="163"/>
                      <a:pt x="10" y="164"/>
                    </a:cubicBezTo>
                    <a:cubicBezTo>
                      <a:pt x="10" y="164"/>
                      <a:pt x="11" y="164"/>
                      <a:pt x="11" y="164"/>
                    </a:cubicBezTo>
                    <a:cubicBezTo>
                      <a:pt x="11" y="164"/>
                      <a:pt x="11" y="164"/>
                      <a:pt x="11" y="164"/>
                    </a:cubicBezTo>
                    <a:cubicBezTo>
                      <a:pt x="10" y="163"/>
                      <a:pt x="10" y="163"/>
                      <a:pt x="10" y="163"/>
                    </a:cubicBezTo>
                    <a:moveTo>
                      <a:pt x="12" y="161"/>
                    </a:moveTo>
                    <a:cubicBezTo>
                      <a:pt x="12" y="161"/>
                      <a:pt x="12" y="161"/>
                      <a:pt x="12" y="161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2" y="161"/>
                      <a:pt x="12" y="161"/>
                      <a:pt x="12" y="161"/>
                    </a:cubicBezTo>
                    <a:moveTo>
                      <a:pt x="13" y="160"/>
                    </a:moveTo>
                    <a:cubicBezTo>
                      <a:pt x="12" y="160"/>
                      <a:pt x="12" y="160"/>
                      <a:pt x="12" y="161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3" y="161"/>
                      <a:pt x="13" y="160"/>
                      <a:pt x="13" y="160"/>
                    </a:cubicBezTo>
                    <a:cubicBezTo>
                      <a:pt x="13" y="160"/>
                      <a:pt x="13" y="160"/>
                      <a:pt x="13" y="160"/>
                    </a:cubicBezTo>
                    <a:moveTo>
                      <a:pt x="13" y="159"/>
                    </a:moveTo>
                    <a:cubicBezTo>
                      <a:pt x="13" y="159"/>
                      <a:pt x="13" y="159"/>
                      <a:pt x="13" y="160"/>
                    </a:cubicBezTo>
                    <a:cubicBezTo>
                      <a:pt x="13" y="160"/>
                      <a:pt x="13" y="160"/>
                      <a:pt x="13" y="160"/>
                    </a:cubicBezTo>
                    <a:cubicBezTo>
                      <a:pt x="13" y="160"/>
                      <a:pt x="13" y="160"/>
                      <a:pt x="13" y="159"/>
                    </a:cubicBezTo>
                    <a:cubicBezTo>
                      <a:pt x="13" y="159"/>
                      <a:pt x="13" y="159"/>
                      <a:pt x="13" y="159"/>
                    </a:cubicBezTo>
                    <a:moveTo>
                      <a:pt x="15" y="156"/>
                    </a:moveTo>
                    <a:cubicBezTo>
                      <a:pt x="14" y="157"/>
                      <a:pt x="13" y="158"/>
                      <a:pt x="13" y="159"/>
                    </a:cubicBezTo>
                    <a:cubicBezTo>
                      <a:pt x="13" y="159"/>
                      <a:pt x="13" y="159"/>
                      <a:pt x="13" y="159"/>
                    </a:cubicBezTo>
                    <a:cubicBezTo>
                      <a:pt x="14" y="158"/>
                      <a:pt x="15" y="157"/>
                      <a:pt x="15" y="156"/>
                    </a:cubicBezTo>
                    <a:cubicBezTo>
                      <a:pt x="15" y="156"/>
                      <a:pt x="15" y="156"/>
                      <a:pt x="15" y="156"/>
                    </a:cubicBezTo>
                    <a:moveTo>
                      <a:pt x="17" y="153"/>
                    </a:moveTo>
                    <a:cubicBezTo>
                      <a:pt x="16" y="153"/>
                      <a:pt x="16" y="154"/>
                      <a:pt x="16" y="154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7" y="154"/>
                      <a:pt x="17" y="154"/>
                      <a:pt x="17" y="153"/>
                    </a:cubicBezTo>
                    <a:cubicBezTo>
                      <a:pt x="17" y="153"/>
                      <a:pt x="17" y="153"/>
                      <a:pt x="17" y="153"/>
                    </a:cubicBezTo>
                    <a:moveTo>
                      <a:pt x="17" y="152"/>
                    </a:move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2"/>
                      <a:pt x="17" y="152"/>
                      <a:pt x="17" y="153"/>
                    </a:cubicBezTo>
                    <a:cubicBezTo>
                      <a:pt x="18" y="152"/>
                      <a:pt x="18" y="152"/>
                      <a:pt x="18" y="152"/>
                    </a:cubicBezTo>
                    <a:cubicBezTo>
                      <a:pt x="18" y="152"/>
                      <a:pt x="17" y="152"/>
                      <a:pt x="17" y="152"/>
                    </a:cubicBezTo>
                    <a:moveTo>
                      <a:pt x="18" y="150"/>
                    </a:moveTo>
                    <a:cubicBezTo>
                      <a:pt x="18" y="150"/>
                      <a:pt x="18" y="151"/>
                      <a:pt x="18" y="151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8" y="151"/>
                      <a:pt x="18" y="151"/>
                      <a:pt x="19" y="151"/>
                    </a:cubicBezTo>
                    <a:cubicBezTo>
                      <a:pt x="18" y="151"/>
                      <a:pt x="18" y="150"/>
                      <a:pt x="18" y="150"/>
                    </a:cubicBezTo>
                    <a:moveTo>
                      <a:pt x="19" y="149"/>
                    </a:moveTo>
                    <a:cubicBezTo>
                      <a:pt x="19" y="149"/>
                      <a:pt x="18" y="150"/>
                      <a:pt x="18" y="150"/>
                    </a:cubicBezTo>
                    <a:cubicBezTo>
                      <a:pt x="18" y="150"/>
                      <a:pt x="19" y="150"/>
                      <a:pt x="19" y="150"/>
                    </a:cubicBezTo>
                    <a:cubicBezTo>
                      <a:pt x="19" y="150"/>
                      <a:pt x="19" y="149"/>
                      <a:pt x="20" y="149"/>
                    </a:cubicBezTo>
                    <a:cubicBezTo>
                      <a:pt x="19" y="149"/>
                      <a:pt x="19" y="149"/>
                      <a:pt x="19" y="149"/>
                    </a:cubicBezTo>
                    <a:moveTo>
                      <a:pt x="20" y="147"/>
                    </a:moveTo>
                    <a:cubicBezTo>
                      <a:pt x="20" y="148"/>
                      <a:pt x="20" y="148"/>
                      <a:pt x="19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0" y="148"/>
                      <a:pt x="20" y="147"/>
                    </a:cubicBezTo>
                    <a:moveTo>
                      <a:pt x="22" y="143"/>
                    </a:moveTo>
                    <a:cubicBezTo>
                      <a:pt x="21" y="145"/>
                      <a:pt x="21" y="146"/>
                      <a:pt x="20" y="147"/>
                    </a:cubicBezTo>
                    <a:cubicBezTo>
                      <a:pt x="20" y="147"/>
                      <a:pt x="20" y="148"/>
                      <a:pt x="20" y="148"/>
                    </a:cubicBezTo>
                    <a:cubicBezTo>
                      <a:pt x="21" y="146"/>
                      <a:pt x="22" y="145"/>
                      <a:pt x="23" y="144"/>
                    </a:cubicBezTo>
                    <a:cubicBezTo>
                      <a:pt x="23" y="143"/>
                      <a:pt x="22" y="143"/>
                      <a:pt x="22" y="143"/>
                    </a:cubicBezTo>
                    <a:moveTo>
                      <a:pt x="27" y="138"/>
                    </a:moveTo>
                    <a:cubicBezTo>
                      <a:pt x="27" y="139"/>
                      <a:pt x="27" y="139"/>
                      <a:pt x="26" y="139"/>
                    </a:cubicBezTo>
                    <a:cubicBezTo>
                      <a:pt x="26" y="139"/>
                      <a:pt x="26" y="139"/>
                      <a:pt x="26" y="139"/>
                    </a:cubicBezTo>
                    <a:cubicBezTo>
                      <a:pt x="27" y="139"/>
                      <a:pt x="27" y="139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moveTo>
                      <a:pt x="27" y="138"/>
                    </a:move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moveTo>
                      <a:pt x="26" y="138"/>
                    </a:moveTo>
                    <a:cubicBezTo>
                      <a:pt x="25" y="138"/>
                      <a:pt x="25" y="138"/>
                      <a:pt x="25" y="138"/>
                    </a:cubicBezTo>
                    <a:cubicBezTo>
                      <a:pt x="25" y="138"/>
                      <a:pt x="25" y="139"/>
                      <a:pt x="26" y="139"/>
                    </a:cubicBezTo>
                    <a:cubicBezTo>
                      <a:pt x="26" y="138"/>
                      <a:pt x="26" y="138"/>
                      <a:pt x="26" y="138"/>
                    </a:cubicBezTo>
                    <a:cubicBezTo>
                      <a:pt x="26" y="138"/>
                      <a:pt x="26" y="138"/>
                      <a:pt x="26" y="138"/>
                    </a:cubicBezTo>
                    <a:moveTo>
                      <a:pt x="26" y="137"/>
                    </a:moveTo>
                    <a:cubicBezTo>
                      <a:pt x="26" y="137"/>
                      <a:pt x="26" y="137"/>
                      <a:pt x="26" y="137"/>
                    </a:cubicBezTo>
                    <a:cubicBezTo>
                      <a:pt x="26" y="137"/>
                      <a:pt x="26" y="137"/>
                      <a:pt x="26" y="138"/>
                    </a:cubicBezTo>
                    <a:cubicBezTo>
                      <a:pt x="26" y="138"/>
                      <a:pt x="26" y="137"/>
                      <a:pt x="26" y="137"/>
                    </a:cubicBezTo>
                    <a:cubicBezTo>
                      <a:pt x="26" y="137"/>
                      <a:pt x="26" y="137"/>
                      <a:pt x="26" y="137"/>
                    </a:cubicBezTo>
                    <a:moveTo>
                      <a:pt x="30" y="133"/>
                    </a:moveTo>
                    <a:cubicBezTo>
                      <a:pt x="30" y="133"/>
                      <a:pt x="30" y="133"/>
                      <a:pt x="30" y="133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0" y="133"/>
                      <a:pt x="30" y="133"/>
                      <a:pt x="30" y="133"/>
                    </a:cubicBezTo>
                    <a:moveTo>
                      <a:pt x="29" y="132"/>
                    </a:moveTo>
                    <a:cubicBezTo>
                      <a:pt x="29" y="132"/>
                      <a:pt x="29" y="132"/>
                      <a:pt x="29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2"/>
                      <a:pt x="29" y="132"/>
                      <a:pt x="29" y="132"/>
                    </a:cubicBezTo>
                    <a:moveTo>
                      <a:pt x="35" y="124"/>
                    </a:moveTo>
                    <a:cubicBezTo>
                      <a:pt x="35" y="125"/>
                      <a:pt x="34" y="126"/>
                      <a:pt x="34" y="126"/>
                    </a:cubicBezTo>
                    <a:cubicBezTo>
                      <a:pt x="34" y="126"/>
                      <a:pt x="34" y="126"/>
                      <a:pt x="34" y="126"/>
                    </a:cubicBezTo>
                    <a:cubicBezTo>
                      <a:pt x="34" y="126"/>
                      <a:pt x="35" y="125"/>
                      <a:pt x="35" y="124"/>
                    </a:cubicBezTo>
                    <a:cubicBezTo>
                      <a:pt x="35" y="124"/>
                      <a:pt x="35" y="124"/>
                      <a:pt x="35" y="124"/>
                    </a:cubicBezTo>
                    <a:moveTo>
                      <a:pt x="34" y="124"/>
                    </a:moveTo>
                    <a:cubicBezTo>
                      <a:pt x="33" y="124"/>
                      <a:pt x="33" y="125"/>
                      <a:pt x="33" y="126"/>
                    </a:cubicBezTo>
                    <a:cubicBezTo>
                      <a:pt x="33" y="126"/>
                      <a:pt x="33" y="126"/>
                      <a:pt x="33" y="126"/>
                    </a:cubicBezTo>
                    <a:cubicBezTo>
                      <a:pt x="34" y="125"/>
                      <a:pt x="34" y="125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moveTo>
                      <a:pt x="36" y="123"/>
                    </a:moveTo>
                    <a:cubicBezTo>
                      <a:pt x="36" y="123"/>
                      <a:pt x="36" y="123"/>
                      <a:pt x="36" y="123"/>
                    </a:cubicBezTo>
                    <a:cubicBezTo>
                      <a:pt x="36" y="123"/>
                      <a:pt x="36" y="123"/>
                      <a:pt x="36" y="123"/>
                    </a:cubicBezTo>
                    <a:cubicBezTo>
                      <a:pt x="36" y="123"/>
                      <a:pt x="36" y="123"/>
                      <a:pt x="36" y="123"/>
                    </a:cubicBezTo>
                    <a:cubicBezTo>
                      <a:pt x="36" y="123"/>
                      <a:pt x="36" y="123"/>
                      <a:pt x="36" y="123"/>
                    </a:cubicBezTo>
                    <a:moveTo>
                      <a:pt x="35" y="122"/>
                    </a:moveTo>
                    <a:cubicBezTo>
                      <a:pt x="35" y="122"/>
                      <a:pt x="35" y="122"/>
                      <a:pt x="34" y="123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5" y="123"/>
                      <a:pt x="35" y="122"/>
                      <a:pt x="35" y="122"/>
                    </a:cubicBezTo>
                    <a:cubicBezTo>
                      <a:pt x="35" y="122"/>
                      <a:pt x="35" y="122"/>
                      <a:pt x="35" y="122"/>
                    </a:cubicBezTo>
                    <a:moveTo>
                      <a:pt x="44" y="109"/>
                    </a:moveTo>
                    <a:cubicBezTo>
                      <a:pt x="43" y="111"/>
                      <a:pt x="42" y="113"/>
                      <a:pt x="41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2" y="113"/>
                      <a:pt x="43" y="111"/>
                      <a:pt x="44" y="109"/>
                    </a:cubicBezTo>
                    <a:cubicBezTo>
                      <a:pt x="44" y="109"/>
                      <a:pt x="44" y="109"/>
                      <a:pt x="44" y="109"/>
                    </a:cubicBezTo>
                    <a:moveTo>
                      <a:pt x="43" y="109"/>
                    </a:moveTo>
                    <a:cubicBezTo>
                      <a:pt x="42" y="111"/>
                      <a:pt x="40" y="113"/>
                      <a:pt x="39" y="114"/>
                    </a:cubicBezTo>
                    <a:cubicBezTo>
                      <a:pt x="39" y="115"/>
                      <a:pt x="40" y="115"/>
                      <a:pt x="40" y="115"/>
                    </a:cubicBezTo>
                    <a:cubicBezTo>
                      <a:pt x="41" y="113"/>
                      <a:pt x="42" y="111"/>
                      <a:pt x="43" y="109"/>
                    </a:cubicBezTo>
                    <a:cubicBezTo>
                      <a:pt x="43" y="109"/>
                      <a:pt x="43" y="109"/>
                      <a:pt x="43" y="109"/>
                    </a:cubicBezTo>
                    <a:moveTo>
                      <a:pt x="54" y="92"/>
                    </a:moveTo>
                    <a:cubicBezTo>
                      <a:pt x="53" y="95"/>
                      <a:pt x="51" y="98"/>
                      <a:pt x="49" y="102"/>
                    </a:cubicBezTo>
                    <a:cubicBezTo>
                      <a:pt x="49" y="102"/>
                      <a:pt x="49" y="102"/>
                      <a:pt x="49" y="102"/>
                    </a:cubicBezTo>
                    <a:cubicBezTo>
                      <a:pt x="51" y="98"/>
                      <a:pt x="52" y="95"/>
                      <a:pt x="54" y="92"/>
                    </a:cubicBezTo>
                    <a:cubicBezTo>
                      <a:pt x="54" y="92"/>
                      <a:pt x="54" y="92"/>
                      <a:pt x="54" y="92"/>
                    </a:cubicBezTo>
                    <a:moveTo>
                      <a:pt x="53" y="91"/>
                    </a:moveTo>
                    <a:cubicBezTo>
                      <a:pt x="51" y="94"/>
                      <a:pt x="49" y="98"/>
                      <a:pt x="47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50" y="98"/>
                      <a:pt x="52" y="95"/>
                      <a:pt x="54" y="91"/>
                    </a:cubicBezTo>
                    <a:cubicBezTo>
                      <a:pt x="54" y="91"/>
                      <a:pt x="53" y="91"/>
                      <a:pt x="53" y="91"/>
                    </a:cubicBezTo>
                    <a:moveTo>
                      <a:pt x="60" y="82"/>
                    </a:moveTo>
                    <a:cubicBezTo>
                      <a:pt x="59" y="83"/>
                      <a:pt x="59" y="84"/>
                      <a:pt x="58" y="85"/>
                    </a:cubicBezTo>
                    <a:cubicBezTo>
                      <a:pt x="58" y="85"/>
                      <a:pt x="58" y="85"/>
                      <a:pt x="59" y="85"/>
                    </a:cubicBezTo>
                    <a:cubicBezTo>
                      <a:pt x="59" y="84"/>
                      <a:pt x="59" y="83"/>
                      <a:pt x="60" y="83"/>
                    </a:cubicBezTo>
                    <a:cubicBezTo>
                      <a:pt x="60" y="83"/>
                      <a:pt x="60" y="83"/>
                      <a:pt x="60" y="82"/>
                    </a:cubicBezTo>
                    <a:moveTo>
                      <a:pt x="59" y="82"/>
                    </a:moveTo>
                    <a:cubicBezTo>
                      <a:pt x="58" y="83"/>
                      <a:pt x="58" y="83"/>
                      <a:pt x="57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9" y="83"/>
                      <a:pt x="59" y="82"/>
                    </a:cubicBezTo>
                    <a:cubicBezTo>
                      <a:pt x="59" y="82"/>
                      <a:pt x="59" y="82"/>
                      <a:pt x="59" y="82"/>
                    </a:cubicBezTo>
                    <a:moveTo>
                      <a:pt x="61" y="80"/>
                    </a:moveTo>
                    <a:cubicBezTo>
                      <a:pt x="61" y="81"/>
                      <a:pt x="61" y="81"/>
                      <a:pt x="61" y="81"/>
                    </a:cubicBezTo>
                    <a:cubicBezTo>
                      <a:pt x="61" y="81"/>
                      <a:pt x="61" y="81"/>
                      <a:pt x="61" y="81"/>
                    </a:cubicBezTo>
                    <a:cubicBezTo>
                      <a:pt x="61" y="81"/>
                      <a:pt x="61" y="81"/>
                      <a:pt x="61" y="81"/>
                    </a:cubicBezTo>
                    <a:cubicBezTo>
                      <a:pt x="61" y="81"/>
                      <a:pt x="61" y="81"/>
                      <a:pt x="61" y="80"/>
                    </a:cubicBezTo>
                    <a:moveTo>
                      <a:pt x="60" y="80"/>
                    </a:moveTo>
                    <a:cubicBezTo>
                      <a:pt x="60" y="80"/>
                      <a:pt x="60" y="80"/>
                      <a:pt x="60" y="81"/>
                    </a:cubicBezTo>
                    <a:cubicBezTo>
                      <a:pt x="60" y="81"/>
                      <a:pt x="60" y="81"/>
                      <a:pt x="60" y="81"/>
                    </a:cubicBezTo>
                    <a:cubicBezTo>
                      <a:pt x="60" y="81"/>
                      <a:pt x="60" y="80"/>
                      <a:pt x="60" y="80"/>
                    </a:cubicBezTo>
                    <a:cubicBezTo>
                      <a:pt x="60" y="80"/>
                      <a:pt x="60" y="80"/>
                      <a:pt x="60" y="80"/>
                    </a:cubicBezTo>
                    <a:moveTo>
                      <a:pt x="64" y="75"/>
                    </a:moveTo>
                    <a:cubicBezTo>
                      <a:pt x="64" y="76"/>
                      <a:pt x="64" y="76"/>
                      <a:pt x="63" y="76"/>
                    </a:cubicBezTo>
                    <a:cubicBezTo>
                      <a:pt x="63" y="76"/>
                      <a:pt x="64" y="76"/>
                      <a:pt x="64" y="76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64" y="76"/>
                      <a:pt x="64" y="75"/>
                      <a:pt x="64" y="75"/>
                    </a:cubicBezTo>
                    <a:moveTo>
                      <a:pt x="63" y="75"/>
                    </a:moveTo>
                    <a:cubicBezTo>
                      <a:pt x="63" y="75"/>
                      <a:pt x="63" y="75"/>
                      <a:pt x="63" y="76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3" y="76"/>
                      <a:pt x="63" y="75"/>
                      <a:pt x="63" y="75"/>
                    </a:cubicBezTo>
                    <a:cubicBezTo>
                      <a:pt x="63" y="75"/>
                      <a:pt x="63" y="75"/>
                      <a:pt x="63" y="75"/>
                    </a:cubicBezTo>
                    <a:moveTo>
                      <a:pt x="67" y="70"/>
                    </a:moveTo>
                    <a:cubicBezTo>
                      <a:pt x="66" y="71"/>
                      <a:pt x="66" y="72"/>
                      <a:pt x="65" y="74"/>
                    </a:cubicBezTo>
                    <a:cubicBezTo>
                      <a:pt x="65" y="74"/>
                      <a:pt x="65" y="74"/>
                      <a:pt x="65" y="74"/>
                    </a:cubicBezTo>
                    <a:cubicBezTo>
                      <a:pt x="66" y="73"/>
                      <a:pt x="67" y="71"/>
                      <a:pt x="67" y="70"/>
                    </a:cubicBezTo>
                    <a:cubicBezTo>
                      <a:pt x="67" y="70"/>
                      <a:pt x="67" y="70"/>
                      <a:pt x="67" y="70"/>
                    </a:cubicBezTo>
                    <a:moveTo>
                      <a:pt x="66" y="69"/>
                    </a:moveTo>
                    <a:cubicBezTo>
                      <a:pt x="66" y="71"/>
                      <a:pt x="65" y="72"/>
                      <a:pt x="64" y="73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5" y="72"/>
                      <a:pt x="66" y="71"/>
                      <a:pt x="67" y="70"/>
                    </a:cubicBezTo>
                    <a:cubicBezTo>
                      <a:pt x="67" y="70"/>
                      <a:pt x="66" y="69"/>
                      <a:pt x="66" y="69"/>
                    </a:cubicBezTo>
                    <a:moveTo>
                      <a:pt x="69" y="66"/>
                    </a:moveTo>
                    <a:cubicBezTo>
                      <a:pt x="69" y="67"/>
                      <a:pt x="69" y="67"/>
                      <a:pt x="68" y="68"/>
                    </a:cubicBezTo>
                    <a:cubicBezTo>
                      <a:pt x="68" y="68"/>
                      <a:pt x="68" y="68"/>
                      <a:pt x="69" y="68"/>
                    </a:cubicBezTo>
                    <a:cubicBezTo>
                      <a:pt x="69" y="68"/>
                      <a:pt x="69" y="67"/>
                      <a:pt x="69" y="67"/>
                    </a:cubicBezTo>
                    <a:cubicBezTo>
                      <a:pt x="69" y="67"/>
                      <a:pt x="69" y="66"/>
                      <a:pt x="69" y="66"/>
                    </a:cubicBezTo>
                    <a:moveTo>
                      <a:pt x="69" y="66"/>
                    </a:move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7"/>
                      <a:pt x="69" y="67"/>
                      <a:pt x="69" y="67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moveTo>
                      <a:pt x="68" y="66"/>
                    </a:moveTo>
                    <a:cubicBezTo>
                      <a:pt x="68" y="66"/>
                      <a:pt x="68" y="67"/>
                      <a:pt x="68" y="67"/>
                    </a:cubicBezTo>
                    <a:cubicBezTo>
                      <a:pt x="68" y="67"/>
                      <a:pt x="68" y="68"/>
                      <a:pt x="68" y="68"/>
                    </a:cubicBezTo>
                    <a:cubicBezTo>
                      <a:pt x="68" y="67"/>
                      <a:pt x="68" y="67"/>
                      <a:pt x="69" y="66"/>
                    </a:cubicBezTo>
                    <a:cubicBezTo>
                      <a:pt x="69" y="66"/>
                      <a:pt x="68" y="66"/>
                      <a:pt x="68" y="66"/>
                    </a:cubicBezTo>
                    <a:moveTo>
                      <a:pt x="69" y="66"/>
                    </a:moveTo>
                    <a:cubicBezTo>
                      <a:pt x="69" y="66"/>
                      <a:pt x="68" y="66"/>
                      <a:pt x="68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moveTo>
                      <a:pt x="70" y="63"/>
                    </a:moveTo>
                    <a:cubicBezTo>
                      <a:pt x="70" y="63"/>
                      <a:pt x="70" y="64"/>
                      <a:pt x="70" y="64"/>
                    </a:cubicBezTo>
                    <a:cubicBezTo>
                      <a:pt x="70" y="64"/>
                      <a:pt x="70" y="64"/>
                      <a:pt x="71" y="64"/>
                    </a:cubicBezTo>
                    <a:cubicBezTo>
                      <a:pt x="71" y="64"/>
                      <a:pt x="71" y="64"/>
                      <a:pt x="71" y="64"/>
                    </a:cubicBezTo>
                    <a:cubicBezTo>
                      <a:pt x="71" y="64"/>
                      <a:pt x="70" y="63"/>
                      <a:pt x="70" y="63"/>
                    </a:cubicBezTo>
                    <a:moveTo>
                      <a:pt x="74" y="56"/>
                    </a:moveTo>
                    <a:cubicBezTo>
                      <a:pt x="73" y="59"/>
                      <a:pt x="72" y="61"/>
                      <a:pt x="70" y="63"/>
                    </a:cubicBezTo>
                    <a:cubicBezTo>
                      <a:pt x="71" y="63"/>
                      <a:pt x="71" y="63"/>
                      <a:pt x="71" y="63"/>
                    </a:cubicBezTo>
                    <a:cubicBezTo>
                      <a:pt x="73" y="61"/>
                      <a:pt x="74" y="59"/>
                      <a:pt x="75" y="57"/>
                    </a:cubicBezTo>
                    <a:cubicBezTo>
                      <a:pt x="75" y="57"/>
                      <a:pt x="75" y="57"/>
                      <a:pt x="74" y="56"/>
                    </a:cubicBezTo>
                    <a:moveTo>
                      <a:pt x="75" y="56"/>
                    </a:moveTo>
                    <a:cubicBezTo>
                      <a:pt x="75" y="56"/>
                      <a:pt x="75" y="56"/>
                      <a:pt x="74" y="56"/>
                    </a:cubicBezTo>
                    <a:cubicBezTo>
                      <a:pt x="75" y="56"/>
                      <a:pt x="75" y="56"/>
                      <a:pt x="75" y="57"/>
                    </a:cubicBezTo>
                    <a:cubicBezTo>
                      <a:pt x="75" y="56"/>
                      <a:pt x="75" y="56"/>
                      <a:pt x="76" y="56"/>
                    </a:cubicBezTo>
                    <a:cubicBezTo>
                      <a:pt x="75" y="56"/>
                      <a:pt x="75" y="56"/>
                      <a:pt x="75" y="56"/>
                    </a:cubicBezTo>
                    <a:moveTo>
                      <a:pt x="76" y="53"/>
                    </a:moveTo>
                    <a:cubicBezTo>
                      <a:pt x="76" y="53"/>
                      <a:pt x="76" y="53"/>
                      <a:pt x="76" y="53"/>
                    </a:cubicBezTo>
                    <a:cubicBezTo>
                      <a:pt x="76" y="54"/>
                      <a:pt x="77" y="54"/>
                      <a:pt x="77" y="54"/>
                    </a:cubicBezTo>
                    <a:cubicBezTo>
                      <a:pt x="77" y="54"/>
                      <a:pt x="77" y="54"/>
                      <a:pt x="77" y="54"/>
                    </a:cubicBezTo>
                    <a:cubicBezTo>
                      <a:pt x="77" y="54"/>
                      <a:pt x="76" y="53"/>
                      <a:pt x="76" y="53"/>
                    </a:cubicBezTo>
                    <a:moveTo>
                      <a:pt x="76" y="53"/>
                    </a:moveTo>
                    <a:cubicBezTo>
                      <a:pt x="76" y="53"/>
                      <a:pt x="76" y="53"/>
                      <a:pt x="76" y="53"/>
                    </a:cubicBezTo>
                    <a:cubicBezTo>
                      <a:pt x="77" y="53"/>
                      <a:pt x="77" y="53"/>
                      <a:pt x="77" y="54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7" y="53"/>
                      <a:pt x="77" y="53"/>
                      <a:pt x="76" y="53"/>
                    </a:cubicBezTo>
                    <a:moveTo>
                      <a:pt x="83" y="42"/>
                    </a:moveTo>
                    <a:cubicBezTo>
                      <a:pt x="81" y="45"/>
                      <a:pt x="79" y="48"/>
                      <a:pt x="78" y="51"/>
                    </a:cubicBezTo>
                    <a:cubicBezTo>
                      <a:pt x="78" y="51"/>
                      <a:pt x="78" y="51"/>
                      <a:pt x="78" y="51"/>
                    </a:cubicBezTo>
                    <a:cubicBezTo>
                      <a:pt x="80" y="48"/>
                      <a:pt x="82" y="46"/>
                      <a:pt x="83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1" y="47"/>
                      <a:pt x="82" y="45"/>
                      <a:pt x="83" y="43"/>
                    </a:cubicBezTo>
                    <a:cubicBezTo>
                      <a:pt x="83" y="42"/>
                      <a:pt x="83" y="42"/>
                      <a:pt x="83" y="42"/>
                    </a:cubicBezTo>
                    <a:moveTo>
                      <a:pt x="86" y="39"/>
                    </a:moveTo>
                    <a:cubicBezTo>
                      <a:pt x="85" y="40"/>
                      <a:pt x="85" y="40"/>
                      <a:pt x="85" y="40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85" y="40"/>
                      <a:pt x="86" y="39"/>
                      <a:pt x="86" y="39"/>
                    </a:cubicBezTo>
                    <a:cubicBezTo>
                      <a:pt x="86" y="39"/>
                      <a:pt x="86" y="39"/>
                      <a:pt x="86" y="39"/>
                    </a:cubicBezTo>
                    <a:moveTo>
                      <a:pt x="85" y="38"/>
                    </a:moveTo>
                    <a:cubicBezTo>
                      <a:pt x="85" y="39"/>
                      <a:pt x="85" y="39"/>
                      <a:pt x="84" y="40"/>
                    </a:cubicBezTo>
                    <a:cubicBezTo>
                      <a:pt x="84" y="40"/>
                      <a:pt x="85" y="40"/>
                      <a:pt x="85" y="40"/>
                    </a:cubicBezTo>
                    <a:cubicBezTo>
                      <a:pt x="85" y="40"/>
                      <a:pt x="85" y="39"/>
                      <a:pt x="86" y="39"/>
                    </a:cubicBezTo>
                    <a:cubicBezTo>
                      <a:pt x="86" y="39"/>
                      <a:pt x="85" y="39"/>
                      <a:pt x="85" y="38"/>
                    </a:cubicBezTo>
                    <a:moveTo>
                      <a:pt x="87" y="37"/>
                    </a:move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moveTo>
                      <a:pt x="86" y="36"/>
                    </a:moveTo>
                    <a:cubicBezTo>
                      <a:pt x="86" y="37"/>
                      <a:pt x="86" y="37"/>
                      <a:pt x="86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7" y="36"/>
                      <a:pt x="86" y="36"/>
                    </a:cubicBezTo>
                    <a:moveTo>
                      <a:pt x="89" y="34"/>
                    </a:moveTo>
                    <a:cubicBezTo>
                      <a:pt x="87" y="37"/>
                      <a:pt x="87" y="37"/>
                      <a:pt x="87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8" y="36"/>
                      <a:pt x="88" y="35"/>
                      <a:pt x="89" y="34"/>
                    </a:cubicBezTo>
                    <a:cubicBezTo>
                      <a:pt x="89" y="34"/>
                      <a:pt x="89" y="34"/>
                      <a:pt x="89" y="34"/>
                    </a:cubicBezTo>
                    <a:moveTo>
                      <a:pt x="88" y="34"/>
                    </a:moveTo>
                    <a:cubicBezTo>
                      <a:pt x="88" y="35"/>
                      <a:pt x="87" y="35"/>
                      <a:pt x="87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7" y="36"/>
                      <a:pt x="87" y="37"/>
                      <a:pt x="87" y="37"/>
                    </a:cubicBezTo>
                    <a:cubicBezTo>
                      <a:pt x="87" y="36"/>
                      <a:pt x="88" y="35"/>
                      <a:pt x="88" y="34"/>
                    </a:cubicBezTo>
                    <a:cubicBezTo>
                      <a:pt x="88" y="34"/>
                      <a:pt x="88" y="34"/>
                      <a:pt x="88" y="34"/>
                    </a:cubicBezTo>
                    <a:moveTo>
                      <a:pt x="89" y="33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89" y="34"/>
                      <a:pt x="89" y="34"/>
                      <a:pt x="89" y="33"/>
                    </a:cubicBezTo>
                    <a:cubicBezTo>
                      <a:pt x="89" y="33"/>
                      <a:pt x="89" y="33"/>
                      <a:pt x="89" y="33"/>
                    </a:cubicBezTo>
                    <a:moveTo>
                      <a:pt x="88" y="33"/>
                    </a:moveTo>
                    <a:cubicBezTo>
                      <a:pt x="88" y="33"/>
                      <a:pt x="88" y="34"/>
                      <a:pt x="88" y="34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9" y="34"/>
                      <a:pt x="89" y="34"/>
                      <a:pt x="89" y="33"/>
                    </a:cubicBezTo>
                    <a:cubicBezTo>
                      <a:pt x="89" y="33"/>
                      <a:pt x="89" y="33"/>
                      <a:pt x="88" y="33"/>
                    </a:cubicBezTo>
                    <a:moveTo>
                      <a:pt x="90" y="31"/>
                    </a:moveTo>
                    <a:cubicBezTo>
                      <a:pt x="89" y="33"/>
                      <a:pt x="89" y="33"/>
                      <a:pt x="89" y="33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90" y="33"/>
                      <a:pt x="90" y="32"/>
                      <a:pt x="91" y="31"/>
                    </a:cubicBezTo>
                    <a:cubicBezTo>
                      <a:pt x="90" y="31"/>
                      <a:pt x="90" y="31"/>
                      <a:pt x="90" y="31"/>
                    </a:cubicBezTo>
                    <a:moveTo>
                      <a:pt x="90" y="31"/>
                    </a:moveTo>
                    <a:cubicBezTo>
                      <a:pt x="90" y="31"/>
                      <a:pt x="90" y="31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89" y="32"/>
                      <a:pt x="89" y="32"/>
                      <a:pt x="89" y="33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9" y="32"/>
                      <a:pt x="90" y="32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moveTo>
                      <a:pt x="93" y="27"/>
                    </a:move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1" y="30"/>
                      <a:pt x="92" y="28"/>
                      <a:pt x="93" y="27"/>
                    </a:cubicBezTo>
                    <a:cubicBezTo>
                      <a:pt x="93" y="27"/>
                      <a:pt x="93" y="27"/>
                      <a:pt x="93" y="27"/>
                    </a:cubicBezTo>
                    <a:moveTo>
                      <a:pt x="92" y="27"/>
                    </a:moveTo>
                    <a:cubicBezTo>
                      <a:pt x="92" y="28"/>
                      <a:pt x="91" y="29"/>
                      <a:pt x="90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1" y="30"/>
                      <a:pt x="92" y="28"/>
                      <a:pt x="93" y="27"/>
                    </a:cubicBezTo>
                    <a:cubicBezTo>
                      <a:pt x="93" y="27"/>
                      <a:pt x="92" y="27"/>
                      <a:pt x="92" y="27"/>
                    </a:cubicBezTo>
                    <a:moveTo>
                      <a:pt x="96" y="22"/>
                    </a:move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4" y="25"/>
                      <a:pt x="95" y="24"/>
                      <a:pt x="96" y="22"/>
                    </a:cubicBezTo>
                    <a:moveTo>
                      <a:pt x="96" y="21"/>
                    </a:moveTo>
                    <a:cubicBezTo>
                      <a:pt x="95" y="23"/>
                      <a:pt x="94" y="25"/>
                      <a:pt x="92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4" y="25"/>
                      <a:pt x="95" y="23"/>
                      <a:pt x="96" y="22"/>
                    </a:cubicBezTo>
                    <a:cubicBezTo>
                      <a:pt x="96" y="22"/>
                      <a:pt x="96" y="21"/>
                      <a:pt x="96" y="21"/>
                    </a:cubicBezTo>
                    <a:moveTo>
                      <a:pt x="97" y="19"/>
                    </a:moveTo>
                    <a:cubicBezTo>
                      <a:pt x="97" y="20"/>
                      <a:pt x="96" y="20"/>
                      <a:pt x="96" y="21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7" y="20"/>
                      <a:pt x="97" y="20"/>
                      <a:pt x="98" y="19"/>
                    </a:cubicBezTo>
                    <a:cubicBezTo>
                      <a:pt x="97" y="19"/>
                      <a:pt x="97" y="19"/>
                      <a:pt x="97" y="19"/>
                    </a:cubicBezTo>
                    <a:moveTo>
                      <a:pt x="98" y="18"/>
                    </a:moveTo>
                    <a:cubicBezTo>
                      <a:pt x="98" y="18"/>
                      <a:pt x="98" y="18"/>
                      <a:pt x="98" y="18"/>
                    </a:cubicBezTo>
                    <a:cubicBezTo>
                      <a:pt x="98" y="18"/>
                      <a:pt x="98" y="18"/>
                      <a:pt x="98" y="18"/>
                    </a:cubicBezTo>
                    <a:cubicBezTo>
                      <a:pt x="98" y="18"/>
                      <a:pt x="98" y="18"/>
                      <a:pt x="98" y="18"/>
                    </a:cubicBezTo>
                    <a:cubicBezTo>
                      <a:pt x="98" y="18"/>
                      <a:pt x="98" y="18"/>
                      <a:pt x="98" y="18"/>
                    </a:cubicBezTo>
                    <a:moveTo>
                      <a:pt x="103" y="10"/>
                    </a:moveTo>
                    <a:cubicBezTo>
                      <a:pt x="101" y="12"/>
                      <a:pt x="100" y="15"/>
                      <a:pt x="98" y="17"/>
                    </a:cubicBezTo>
                    <a:cubicBezTo>
                      <a:pt x="98" y="17"/>
                      <a:pt x="99" y="17"/>
                      <a:pt x="99" y="17"/>
                    </a:cubicBezTo>
                    <a:cubicBezTo>
                      <a:pt x="100" y="15"/>
                      <a:pt x="101" y="12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moveTo>
                      <a:pt x="103" y="9"/>
                    </a:moveTo>
                    <a:cubicBezTo>
                      <a:pt x="103" y="9"/>
                      <a:pt x="103" y="9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10"/>
                      <a:pt x="103" y="9"/>
                      <a:pt x="103" y="9"/>
                    </a:cubicBezTo>
                    <a:cubicBezTo>
                      <a:pt x="103" y="9"/>
                      <a:pt x="103" y="9"/>
                      <a:pt x="103" y="9"/>
                    </a:cubicBezTo>
                    <a:moveTo>
                      <a:pt x="109" y="0"/>
                    </a:moveTo>
                    <a:cubicBezTo>
                      <a:pt x="107" y="3"/>
                      <a:pt x="105" y="6"/>
                      <a:pt x="103" y="9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105" y="6"/>
                      <a:pt x="107" y="3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0" name="Freeform 9827"/>
              <p:cNvSpPr>
                <a:spLocks noEditPoints="1"/>
              </p:cNvSpPr>
              <p:nvPr/>
            </p:nvSpPr>
            <p:spPr bwMode="auto">
              <a:xfrm>
                <a:off x="-120" y="3627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1" name="Freeform 9828"/>
              <p:cNvSpPr/>
              <p:nvPr/>
            </p:nvSpPr>
            <p:spPr bwMode="auto">
              <a:xfrm>
                <a:off x="-99" y="359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2" name="Freeform 9829"/>
              <p:cNvSpPr>
                <a:spLocks noEditPoints="1"/>
              </p:cNvSpPr>
              <p:nvPr/>
            </p:nvSpPr>
            <p:spPr bwMode="auto">
              <a:xfrm>
                <a:off x="-78" y="355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0 h 1"/>
                  <a:gd name="T12" fmla="*/ 0 w 1"/>
                  <a:gd name="T13" fmla="*/ 0 h 1"/>
                  <a:gd name="T14" fmla="*/ 1 w 1"/>
                  <a:gd name="T15" fmla="*/ 1 h 1"/>
                  <a:gd name="T16" fmla="*/ 1 w 1"/>
                  <a:gd name="T17" fmla="*/ 1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3" name="Freeform 9830"/>
              <p:cNvSpPr>
                <a:spLocks noEditPoints="1"/>
              </p:cNvSpPr>
              <p:nvPr/>
            </p:nvSpPr>
            <p:spPr bwMode="auto">
              <a:xfrm>
                <a:off x="-73" y="3545"/>
                <a:ext cx="7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1 w 3"/>
                  <a:gd name="T7" fmla="*/ 2 h 2"/>
                  <a:gd name="T8" fmla="*/ 1 w 3"/>
                  <a:gd name="T9" fmla="*/ 2 h 2"/>
                  <a:gd name="T10" fmla="*/ 1 w 3"/>
                  <a:gd name="T11" fmla="*/ 2 h 2"/>
                  <a:gd name="T12" fmla="*/ 0 w 3"/>
                  <a:gd name="T13" fmla="*/ 2 h 2"/>
                  <a:gd name="T14" fmla="*/ 1 w 3"/>
                  <a:gd name="T15" fmla="*/ 2 h 2"/>
                  <a:gd name="T16" fmla="*/ 1 w 3"/>
                  <a:gd name="T17" fmla="*/ 2 h 2"/>
                  <a:gd name="T18" fmla="*/ 1 w 3"/>
                  <a:gd name="T19" fmla="*/ 2 h 2"/>
                  <a:gd name="T20" fmla="*/ 3 w 3"/>
                  <a:gd name="T21" fmla="*/ 0 h 2"/>
                  <a:gd name="T22" fmla="*/ 2 w 3"/>
                  <a:gd name="T23" fmla="*/ 0 h 2"/>
                  <a:gd name="T24" fmla="*/ 3 w 3"/>
                  <a:gd name="T25" fmla="*/ 0 h 2"/>
                  <a:gd name="T26" fmla="*/ 3 w 3"/>
                  <a:gd name="T27" fmla="*/ 0 h 2"/>
                  <a:gd name="T28" fmla="*/ 3 w 3"/>
                  <a:gd name="T29" fmla="*/ 0 h 2"/>
                  <a:gd name="T30" fmla="*/ 2 w 3"/>
                  <a:gd name="T31" fmla="*/ 0 h 2"/>
                  <a:gd name="T32" fmla="*/ 2 w 3"/>
                  <a:gd name="T33" fmla="*/ 0 h 2"/>
                  <a:gd name="T34" fmla="*/ 2 w 3"/>
                  <a:gd name="T35" fmla="*/ 0 h 2"/>
                  <a:gd name="T36" fmla="*/ 2 w 3"/>
                  <a:gd name="T37" fmla="*/ 0 h 2"/>
                  <a:gd name="T38" fmla="*/ 2 w 3"/>
                  <a:gd name="T3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4" name="Freeform 9831"/>
              <p:cNvSpPr>
                <a:spLocks noEditPoints="1"/>
              </p:cNvSpPr>
              <p:nvPr/>
            </p:nvSpPr>
            <p:spPr bwMode="auto">
              <a:xfrm>
                <a:off x="-63" y="3535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1 w 1"/>
                  <a:gd name="T5" fmla="*/ 0 w 1"/>
                  <a:gd name="T6" fmla="*/ 0 w 1"/>
                  <a:gd name="T7" fmla="*/ 1 w 1"/>
                  <a:gd name="T8" fmla="*/ 1 w 1"/>
                  <a:gd name="T9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5" name="Freeform 9832"/>
              <p:cNvSpPr>
                <a:spLocks noEditPoints="1"/>
              </p:cNvSpPr>
              <p:nvPr/>
            </p:nvSpPr>
            <p:spPr bwMode="auto">
              <a:xfrm>
                <a:off x="-73" y="355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1 w 1"/>
                  <a:gd name="T5" fmla="*/ 0 w 1"/>
                  <a:gd name="T6" fmla="*/ 0 w 1"/>
                  <a:gd name="T7" fmla="*/ 0 w 1"/>
                  <a:gd name="T8" fmla="*/ 0 w 1"/>
                  <a:gd name="T9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6" name="Freeform 9833"/>
              <p:cNvSpPr>
                <a:spLocks noEditPoints="1"/>
              </p:cNvSpPr>
              <p:nvPr/>
            </p:nvSpPr>
            <p:spPr bwMode="auto">
              <a:xfrm>
                <a:off x="-54" y="3514"/>
                <a:ext cx="5" cy="9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3 h 4"/>
                  <a:gd name="T4" fmla="*/ 0 w 2"/>
                  <a:gd name="T5" fmla="*/ 4 h 4"/>
                  <a:gd name="T6" fmla="*/ 0 w 2"/>
                  <a:gd name="T7" fmla="*/ 3 h 4"/>
                  <a:gd name="T8" fmla="*/ 0 w 2"/>
                  <a:gd name="T9" fmla="*/ 3 h 4"/>
                  <a:gd name="T10" fmla="*/ 2 w 2"/>
                  <a:gd name="T11" fmla="*/ 0 h 4"/>
                  <a:gd name="T12" fmla="*/ 1 w 2"/>
                  <a:gd name="T13" fmla="*/ 1 h 4"/>
                  <a:gd name="T14" fmla="*/ 2 w 2"/>
                  <a:gd name="T15" fmla="*/ 1 h 4"/>
                  <a:gd name="T16" fmla="*/ 2 w 2"/>
                  <a:gd name="T17" fmla="*/ 0 h 4"/>
                  <a:gd name="T18" fmla="*/ 2 w 2"/>
                  <a:gd name="T19" fmla="*/ 0 h 4"/>
                  <a:gd name="T20" fmla="*/ 2 w 2"/>
                  <a:gd name="T21" fmla="*/ 0 h 4"/>
                  <a:gd name="T22" fmla="*/ 2 w 2"/>
                  <a:gd name="T23" fmla="*/ 0 h 4"/>
                  <a:gd name="T24" fmla="*/ 2 w 2"/>
                  <a:gd name="T25" fmla="*/ 0 h 4"/>
                  <a:gd name="T26" fmla="*/ 2 w 2"/>
                  <a:gd name="T27" fmla="*/ 0 h 4"/>
                  <a:gd name="T28" fmla="*/ 2 w 2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2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7" name="Freeform 9834"/>
              <p:cNvSpPr>
                <a:spLocks noEditPoints="1"/>
              </p:cNvSpPr>
              <p:nvPr/>
            </p:nvSpPr>
            <p:spPr bwMode="auto">
              <a:xfrm>
                <a:off x="-49" y="3512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  <a:gd name="T12" fmla="*/ 0 w 1"/>
                  <a:gd name="T13" fmla="*/ 1 h 1"/>
                  <a:gd name="T14" fmla="*/ 0 w 1"/>
                  <a:gd name="T15" fmla="*/ 1 h 1"/>
                  <a:gd name="T16" fmla="*/ 1 w 1"/>
                  <a:gd name="T17" fmla="*/ 0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8" name="Freeform 9835"/>
              <p:cNvSpPr>
                <a:spLocks noEditPoints="1"/>
              </p:cNvSpPr>
              <p:nvPr/>
            </p:nvSpPr>
            <p:spPr bwMode="auto">
              <a:xfrm>
                <a:off x="-37" y="349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0 h 1"/>
                  <a:gd name="T6" fmla="*/ 0 h 1"/>
                  <a:gd name="T7" fmla="*/ 0 h 1"/>
                  <a:gd name="T8" fmla="*/ 0 h 1"/>
                  <a:gd name="T9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9" name="Freeform 9836"/>
              <p:cNvSpPr>
                <a:spLocks noEditPoints="1"/>
              </p:cNvSpPr>
              <p:nvPr/>
            </p:nvSpPr>
            <p:spPr bwMode="auto">
              <a:xfrm>
                <a:off x="-123" y="3630"/>
                <a:ext cx="5" cy="4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  <a:gd name="T6" fmla="*/ 1 w 2"/>
                  <a:gd name="T7" fmla="*/ 1 h 2"/>
                  <a:gd name="T8" fmla="*/ 1 w 2"/>
                  <a:gd name="T9" fmla="*/ 1 h 2"/>
                  <a:gd name="T10" fmla="*/ 1 w 2"/>
                  <a:gd name="T11" fmla="*/ 2 h 2"/>
                  <a:gd name="T12" fmla="*/ 1 w 2"/>
                  <a:gd name="T13" fmla="*/ 2 h 2"/>
                  <a:gd name="T14" fmla="*/ 2 w 2"/>
                  <a:gd name="T15" fmla="*/ 1 h 2"/>
                  <a:gd name="T16" fmla="*/ 1 w 2"/>
                  <a:gd name="T17" fmla="*/ 1 h 2"/>
                  <a:gd name="T18" fmla="*/ 1 w 2"/>
                  <a:gd name="T19" fmla="*/ 0 h 2"/>
                  <a:gd name="T20" fmla="*/ 0 w 2"/>
                  <a:gd name="T21" fmla="*/ 1 h 2"/>
                  <a:gd name="T22" fmla="*/ 0 w 2"/>
                  <a:gd name="T23" fmla="*/ 1 h 2"/>
                  <a:gd name="T24" fmla="*/ 1 w 2"/>
                  <a:gd name="T25" fmla="*/ 1 h 2"/>
                  <a:gd name="T26" fmla="*/ 1 w 2"/>
                  <a:gd name="T2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0" name="Oval 9837"/>
              <p:cNvSpPr>
                <a:spLocks noChangeArrowheads="1"/>
              </p:cNvSpPr>
              <p:nvPr/>
            </p:nvSpPr>
            <p:spPr bwMode="auto">
              <a:xfrm>
                <a:off x="-252" y="385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1" name="Freeform 9838"/>
              <p:cNvSpPr/>
              <p:nvPr/>
            </p:nvSpPr>
            <p:spPr bwMode="auto">
              <a:xfrm>
                <a:off x="-234" y="3819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2" name="Freeform 9839"/>
              <p:cNvSpPr>
                <a:spLocks noEditPoints="1"/>
              </p:cNvSpPr>
              <p:nvPr/>
            </p:nvSpPr>
            <p:spPr bwMode="auto">
              <a:xfrm>
                <a:off x="-281" y="3559"/>
                <a:ext cx="206" cy="342"/>
              </a:xfrm>
              <a:custGeom>
                <a:avLst/>
                <a:gdLst>
                  <a:gd name="T0" fmla="*/ 0 w 87"/>
                  <a:gd name="T1" fmla="*/ 144 h 145"/>
                  <a:gd name="T2" fmla="*/ 3 w 87"/>
                  <a:gd name="T3" fmla="*/ 140 h 145"/>
                  <a:gd name="T4" fmla="*/ 6 w 87"/>
                  <a:gd name="T5" fmla="*/ 135 h 145"/>
                  <a:gd name="T6" fmla="*/ 10 w 87"/>
                  <a:gd name="T7" fmla="*/ 126 h 145"/>
                  <a:gd name="T8" fmla="*/ 16 w 87"/>
                  <a:gd name="T9" fmla="*/ 117 h 145"/>
                  <a:gd name="T10" fmla="*/ 16 w 87"/>
                  <a:gd name="T11" fmla="*/ 117 h 145"/>
                  <a:gd name="T12" fmla="*/ 17 w 87"/>
                  <a:gd name="T13" fmla="*/ 116 h 145"/>
                  <a:gd name="T14" fmla="*/ 17 w 87"/>
                  <a:gd name="T15" fmla="*/ 115 h 145"/>
                  <a:gd name="T16" fmla="*/ 18 w 87"/>
                  <a:gd name="T17" fmla="*/ 113 h 145"/>
                  <a:gd name="T18" fmla="*/ 18 w 87"/>
                  <a:gd name="T19" fmla="*/ 113 h 145"/>
                  <a:gd name="T20" fmla="*/ 20 w 87"/>
                  <a:gd name="T21" fmla="*/ 111 h 145"/>
                  <a:gd name="T22" fmla="*/ 26 w 87"/>
                  <a:gd name="T23" fmla="*/ 102 h 145"/>
                  <a:gd name="T24" fmla="*/ 23 w 87"/>
                  <a:gd name="T25" fmla="*/ 107 h 145"/>
                  <a:gd name="T26" fmla="*/ 27 w 87"/>
                  <a:gd name="T27" fmla="*/ 101 h 145"/>
                  <a:gd name="T28" fmla="*/ 26 w 87"/>
                  <a:gd name="T29" fmla="*/ 100 h 145"/>
                  <a:gd name="T30" fmla="*/ 26 w 87"/>
                  <a:gd name="T31" fmla="*/ 100 h 145"/>
                  <a:gd name="T32" fmla="*/ 30 w 87"/>
                  <a:gd name="T33" fmla="*/ 96 h 145"/>
                  <a:gd name="T34" fmla="*/ 26 w 87"/>
                  <a:gd name="T35" fmla="*/ 100 h 145"/>
                  <a:gd name="T36" fmla="*/ 30 w 87"/>
                  <a:gd name="T37" fmla="*/ 96 h 145"/>
                  <a:gd name="T38" fmla="*/ 33 w 87"/>
                  <a:gd name="T39" fmla="*/ 89 h 145"/>
                  <a:gd name="T40" fmla="*/ 33 w 87"/>
                  <a:gd name="T41" fmla="*/ 89 h 145"/>
                  <a:gd name="T42" fmla="*/ 36 w 87"/>
                  <a:gd name="T43" fmla="*/ 86 h 145"/>
                  <a:gd name="T44" fmla="*/ 34 w 87"/>
                  <a:gd name="T45" fmla="*/ 87 h 145"/>
                  <a:gd name="T46" fmla="*/ 36 w 87"/>
                  <a:gd name="T47" fmla="*/ 86 h 145"/>
                  <a:gd name="T48" fmla="*/ 39 w 87"/>
                  <a:gd name="T49" fmla="*/ 77 h 145"/>
                  <a:gd name="T50" fmla="*/ 39 w 87"/>
                  <a:gd name="T51" fmla="*/ 77 h 145"/>
                  <a:gd name="T52" fmla="*/ 49 w 87"/>
                  <a:gd name="T53" fmla="*/ 65 h 145"/>
                  <a:gd name="T54" fmla="*/ 43 w 87"/>
                  <a:gd name="T55" fmla="*/ 72 h 145"/>
                  <a:gd name="T56" fmla="*/ 54 w 87"/>
                  <a:gd name="T57" fmla="*/ 55 h 145"/>
                  <a:gd name="T58" fmla="*/ 57 w 87"/>
                  <a:gd name="T59" fmla="*/ 47 h 145"/>
                  <a:gd name="T60" fmla="*/ 57 w 87"/>
                  <a:gd name="T61" fmla="*/ 47 h 145"/>
                  <a:gd name="T62" fmla="*/ 61 w 87"/>
                  <a:gd name="T63" fmla="*/ 44 h 145"/>
                  <a:gd name="T64" fmla="*/ 59 w 87"/>
                  <a:gd name="T65" fmla="*/ 45 h 145"/>
                  <a:gd name="T66" fmla="*/ 61 w 87"/>
                  <a:gd name="T67" fmla="*/ 43 h 145"/>
                  <a:gd name="T68" fmla="*/ 63 w 87"/>
                  <a:gd name="T69" fmla="*/ 39 h 145"/>
                  <a:gd name="T70" fmla="*/ 63 w 87"/>
                  <a:gd name="T71" fmla="*/ 39 h 145"/>
                  <a:gd name="T72" fmla="*/ 65 w 87"/>
                  <a:gd name="T73" fmla="*/ 37 h 145"/>
                  <a:gd name="T74" fmla="*/ 63 w 87"/>
                  <a:gd name="T75" fmla="*/ 38 h 145"/>
                  <a:gd name="T76" fmla="*/ 67 w 87"/>
                  <a:gd name="T77" fmla="*/ 33 h 145"/>
                  <a:gd name="T78" fmla="*/ 67 w 87"/>
                  <a:gd name="T79" fmla="*/ 31 h 145"/>
                  <a:gd name="T80" fmla="*/ 67 w 87"/>
                  <a:gd name="T81" fmla="*/ 31 h 145"/>
                  <a:gd name="T82" fmla="*/ 69 w 87"/>
                  <a:gd name="T83" fmla="*/ 28 h 145"/>
                  <a:gd name="T84" fmla="*/ 70 w 87"/>
                  <a:gd name="T85" fmla="*/ 27 h 145"/>
                  <a:gd name="T86" fmla="*/ 71 w 87"/>
                  <a:gd name="T87" fmla="*/ 26 h 145"/>
                  <a:gd name="T88" fmla="*/ 75 w 87"/>
                  <a:gd name="T89" fmla="*/ 20 h 145"/>
                  <a:gd name="T90" fmla="*/ 75 w 87"/>
                  <a:gd name="T91" fmla="*/ 19 h 145"/>
                  <a:gd name="T92" fmla="*/ 76 w 87"/>
                  <a:gd name="T93" fmla="*/ 16 h 145"/>
                  <a:gd name="T94" fmla="*/ 76 w 87"/>
                  <a:gd name="T95" fmla="*/ 16 h 145"/>
                  <a:gd name="T96" fmla="*/ 78 w 87"/>
                  <a:gd name="T97" fmla="*/ 15 h 145"/>
                  <a:gd name="T98" fmla="*/ 83 w 87"/>
                  <a:gd name="T99" fmla="*/ 6 h 145"/>
                  <a:gd name="T100" fmla="*/ 83 w 87"/>
                  <a:gd name="T101" fmla="*/ 5 h 145"/>
                  <a:gd name="T102" fmla="*/ 87 w 87"/>
                  <a:gd name="T103" fmla="*/ 0 h 145"/>
                  <a:gd name="T104" fmla="*/ 87 w 87"/>
                  <a:gd name="T105" fmla="*/ 0 h 145"/>
                  <a:gd name="T106" fmla="*/ 87 w 87"/>
                  <a:gd name="T107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145">
                    <a:moveTo>
                      <a:pt x="0" y="144"/>
                    </a:move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45"/>
                      <a:pt x="0" y="145"/>
                      <a:pt x="0" y="144"/>
                    </a:cubicBezTo>
                    <a:cubicBezTo>
                      <a:pt x="0" y="144"/>
                      <a:pt x="0" y="144"/>
                      <a:pt x="0" y="144"/>
                    </a:cubicBezTo>
                    <a:moveTo>
                      <a:pt x="3" y="140"/>
                    </a:moveTo>
                    <a:cubicBezTo>
                      <a:pt x="2" y="141"/>
                      <a:pt x="2" y="142"/>
                      <a:pt x="1" y="142"/>
                    </a:cubicBezTo>
                    <a:cubicBezTo>
                      <a:pt x="1" y="142"/>
                      <a:pt x="1" y="142"/>
                      <a:pt x="1" y="142"/>
                    </a:cubicBezTo>
                    <a:cubicBezTo>
                      <a:pt x="2" y="142"/>
                      <a:pt x="2" y="141"/>
                      <a:pt x="3" y="140"/>
                    </a:cubicBezTo>
                    <a:cubicBezTo>
                      <a:pt x="3" y="140"/>
                      <a:pt x="3" y="140"/>
                      <a:pt x="3" y="140"/>
                    </a:cubicBezTo>
                    <a:moveTo>
                      <a:pt x="10" y="127"/>
                    </a:moveTo>
                    <a:cubicBezTo>
                      <a:pt x="9" y="130"/>
                      <a:pt x="7" y="132"/>
                      <a:pt x="5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7" y="132"/>
                      <a:pt x="9" y="130"/>
                      <a:pt x="11" y="127"/>
                    </a:cubicBezTo>
                    <a:cubicBezTo>
                      <a:pt x="11" y="127"/>
                      <a:pt x="10" y="127"/>
                      <a:pt x="10" y="127"/>
                    </a:cubicBezTo>
                    <a:moveTo>
                      <a:pt x="12" y="124"/>
                    </a:moveTo>
                    <a:cubicBezTo>
                      <a:pt x="11" y="125"/>
                      <a:pt x="11" y="126"/>
                      <a:pt x="10" y="126"/>
                    </a:cubicBezTo>
                    <a:cubicBezTo>
                      <a:pt x="11" y="127"/>
                      <a:pt x="11" y="127"/>
                      <a:pt x="11" y="127"/>
                    </a:cubicBezTo>
                    <a:cubicBezTo>
                      <a:pt x="11" y="126"/>
                      <a:pt x="12" y="125"/>
                      <a:pt x="12" y="124"/>
                    </a:cubicBezTo>
                    <a:cubicBezTo>
                      <a:pt x="12" y="124"/>
                      <a:pt x="12" y="124"/>
                      <a:pt x="12" y="124"/>
                    </a:cubicBezTo>
                    <a:moveTo>
                      <a:pt x="16" y="117"/>
                    </a:moveTo>
                    <a:cubicBezTo>
                      <a:pt x="15" y="118"/>
                      <a:pt x="15" y="118"/>
                      <a:pt x="15" y="119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16" y="119"/>
                      <a:pt x="16" y="118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moveTo>
                      <a:pt x="17" y="115"/>
                    </a:moveTo>
                    <a:cubicBezTo>
                      <a:pt x="17" y="115"/>
                      <a:pt x="17" y="116"/>
                      <a:pt x="17" y="116"/>
                    </a:cubicBezTo>
                    <a:cubicBezTo>
                      <a:pt x="17" y="116"/>
                      <a:pt x="17" y="116"/>
                      <a:pt x="17" y="116"/>
                    </a:cubicBezTo>
                    <a:cubicBezTo>
                      <a:pt x="17" y="116"/>
                      <a:pt x="17" y="116"/>
                      <a:pt x="17" y="116"/>
                    </a:cubicBezTo>
                    <a:cubicBezTo>
                      <a:pt x="17" y="115"/>
                      <a:pt x="17" y="115"/>
                      <a:pt x="17" y="115"/>
                    </a:cubicBezTo>
                    <a:cubicBezTo>
                      <a:pt x="17" y="115"/>
                      <a:pt x="17" y="115"/>
                      <a:pt x="17" y="115"/>
                    </a:cubicBezTo>
                    <a:moveTo>
                      <a:pt x="18" y="114"/>
                    </a:moveTo>
                    <a:cubicBezTo>
                      <a:pt x="18" y="114"/>
                      <a:pt x="17" y="114"/>
                      <a:pt x="17" y="115"/>
                    </a:cubicBezTo>
                    <a:cubicBezTo>
                      <a:pt x="17" y="115"/>
                      <a:pt x="18" y="115"/>
                      <a:pt x="18" y="115"/>
                    </a:cubicBezTo>
                    <a:cubicBezTo>
                      <a:pt x="18" y="115"/>
                      <a:pt x="18" y="114"/>
                      <a:pt x="18" y="114"/>
                    </a:cubicBezTo>
                    <a:cubicBezTo>
                      <a:pt x="18" y="114"/>
                      <a:pt x="18" y="114"/>
                      <a:pt x="18" y="114"/>
                    </a:cubicBezTo>
                    <a:moveTo>
                      <a:pt x="18" y="113"/>
                    </a:move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4"/>
                      <a:pt x="19" y="114"/>
                    </a:cubicBezTo>
                    <a:cubicBezTo>
                      <a:pt x="19" y="114"/>
                      <a:pt x="19" y="113"/>
                      <a:pt x="19" y="113"/>
                    </a:cubicBezTo>
                    <a:cubicBezTo>
                      <a:pt x="19" y="113"/>
                      <a:pt x="18" y="113"/>
                      <a:pt x="18" y="113"/>
                    </a:cubicBezTo>
                    <a:moveTo>
                      <a:pt x="19" y="111"/>
                    </a:moveTo>
                    <a:cubicBezTo>
                      <a:pt x="19" y="111"/>
                      <a:pt x="19" y="111"/>
                      <a:pt x="19" y="112"/>
                    </a:cubicBezTo>
                    <a:cubicBezTo>
                      <a:pt x="19" y="112"/>
                      <a:pt x="19" y="112"/>
                      <a:pt x="20" y="112"/>
                    </a:cubicBezTo>
                    <a:cubicBezTo>
                      <a:pt x="20" y="112"/>
                      <a:pt x="20" y="111"/>
                      <a:pt x="20" y="111"/>
                    </a:cubicBezTo>
                    <a:cubicBezTo>
                      <a:pt x="20" y="111"/>
                      <a:pt x="20" y="111"/>
                      <a:pt x="19" y="111"/>
                    </a:cubicBezTo>
                    <a:moveTo>
                      <a:pt x="26" y="102"/>
                    </a:moveTo>
                    <a:cubicBezTo>
                      <a:pt x="26" y="103"/>
                      <a:pt x="26" y="103"/>
                      <a:pt x="25" y="104"/>
                    </a:cubicBezTo>
                    <a:cubicBezTo>
                      <a:pt x="26" y="103"/>
                      <a:pt x="26" y="103"/>
                      <a:pt x="26" y="102"/>
                    </a:cubicBezTo>
                    <a:cubicBezTo>
                      <a:pt x="26" y="102"/>
                      <a:pt x="26" y="102"/>
                      <a:pt x="26" y="102"/>
                    </a:cubicBezTo>
                    <a:moveTo>
                      <a:pt x="25" y="101"/>
                    </a:moveTo>
                    <a:cubicBezTo>
                      <a:pt x="24" y="103"/>
                      <a:pt x="23" y="105"/>
                      <a:pt x="22" y="106"/>
                    </a:cubicBezTo>
                    <a:cubicBezTo>
                      <a:pt x="22" y="106"/>
                      <a:pt x="23" y="106"/>
                      <a:pt x="23" y="107"/>
                    </a:cubicBezTo>
                    <a:cubicBezTo>
                      <a:pt x="24" y="105"/>
                      <a:pt x="25" y="103"/>
                      <a:pt x="26" y="102"/>
                    </a:cubicBezTo>
                    <a:cubicBezTo>
                      <a:pt x="25" y="102"/>
                      <a:pt x="25" y="101"/>
                      <a:pt x="25" y="101"/>
                    </a:cubicBezTo>
                    <a:moveTo>
                      <a:pt x="27" y="101"/>
                    </a:move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moveTo>
                      <a:pt x="26" y="100"/>
                    </a:moveTo>
                    <a:cubicBezTo>
                      <a:pt x="26" y="100"/>
                      <a:pt x="26" y="100"/>
                      <a:pt x="26" y="101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26" y="100"/>
                      <a:pt x="26" y="100"/>
                      <a:pt x="26" y="100"/>
                    </a:cubicBezTo>
                    <a:moveTo>
                      <a:pt x="30" y="96"/>
                    </a:moveTo>
                    <a:cubicBezTo>
                      <a:pt x="29" y="98"/>
                      <a:pt x="28" y="99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8" y="99"/>
                      <a:pt x="29" y="98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moveTo>
                      <a:pt x="29" y="95"/>
                    </a:moveTo>
                    <a:cubicBezTo>
                      <a:pt x="28" y="97"/>
                      <a:pt x="27" y="99"/>
                      <a:pt x="26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7" y="99"/>
                      <a:pt x="28" y="97"/>
                      <a:pt x="29" y="96"/>
                    </a:cubicBezTo>
                    <a:cubicBezTo>
                      <a:pt x="29" y="96"/>
                      <a:pt x="29" y="96"/>
                      <a:pt x="29" y="95"/>
                    </a:cubicBezTo>
                    <a:moveTo>
                      <a:pt x="34" y="89"/>
                    </a:moveTo>
                    <a:cubicBezTo>
                      <a:pt x="33" y="92"/>
                      <a:pt x="31" y="94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1" y="94"/>
                      <a:pt x="33" y="92"/>
                      <a:pt x="34" y="89"/>
                    </a:cubicBezTo>
                    <a:cubicBezTo>
                      <a:pt x="34" y="89"/>
                      <a:pt x="34" y="89"/>
                      <a:pt x="34" y="89"/>
                    </a:cubicBezTo>
                    <a:moveTo>
                      <a:pt x="33" y="89"/>
                    </a:moveTo>
                    <a:cubicBezTo>
                      <a:pt x="31" y="91"/>
                      <a:pt x="30" y="93"/>
                      <a:pt x="29" y="95"/>
                    </a:cubicBezTo>
                    <a:cubicBezTo>
                      <a:pt x="29" y="95"/>
                      <a:pt x="29" y="95"/>
                      <a:pt x="29" y="96"/>
                    </a:cubicBezTo>
                    <a:cubicBezTo>
                      <a:pt x="31" y="93"/>
                      <a:pt x="32" y="91"/>
                      <a:pt x="33" y="89"/>
                    </a:cubicBezTo>
                    <a:cubicBezTo>
                      <a:pt x="33" y="89"/>
                      <a:pt x="33" y="89"/>
                      <a:pt x="33" y="89"/>
                    </a:cubicBezTo>
                    <a:moveTo>
                      <a:pt x="36" y="86"/>
                    </a:moveTo>
                    <a:cubicBezTo>
                      <a:pt x="36" y="87"/>
                      <a:pt x="35" y="87"/>
                      <a:pt x="35" y="87"/>
                    </a:cubicBezTo>
                    <a:cubicBezTo>
                      <a:pt x="35" y="87"/>
                      <a:pt x="35" y="87"/>
                      <a:pt x="35" y="87"/>
                    </a:cubicBezTo>
                    <a:cubicBezTo>
                      <a:pt x="35" y="87"/>
                      <a:pt x="36" y="87"/>
                      <a:pt x="36" y="86"/>
                    </a:cubicBezTo>
                    <a:cubicBezTo>
                      <a:pt x="36" y="86"/>
                      <a:pt x="36" y="86"/>
                      <a:pt x="36" y="86"/>
                    </a:cubicBezTo>
                    <a:moveTo>
                      <a:pt x="34" y="86"/>
                    </a:moveTo>
                    <a:cubicBezTo>
                      <a:pt x="34" y="86"/>
                      <a:pt x="34" y="86"/>
                      <a:pt x="34" y="87"/>
                    </a:cubicBezTo>
                    <a:cubicBezTo>
                      <a:pt x="34" y="87"/>
                      <a:pt x="34" y="87"/>
                      <a:pt x="34" y="87"/>
                    </a:cubicBezTo>
                    <a:cubicBezTo>
                      <a:pt x="35" y="87"/>
                      <a:pt x="35" y="86"/>
                      <a:pt x="35" y="86"/>
                    </a:cubicBezTo>
                    <a:cubicBezTo>
                      <a:pt x="35" y="86"/>
                      <a:pt x="35" y="86"/>
                      <a:pt x="34" y="86"/>
                    </a:cubicBezTo>
                    <a:moveTo>
                      <a:pt x="41" y="78"/>
                    </a:moveTo>
                    <a:cubicBezTo>
                      <a:pt x="39" y="81"/>
                      <a:pt x="38" y="83"/>
                      <a:pt x="36" y="86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38" y="83"/>
                      <a:pt x="39" y="81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moveTo>
                      <a:pt x="39" y="77"/>
                    </a:moveTo>
                    <a:cubicBezTo>
                      <a:pt x="38" y="80"/>
                      <a:pt x="36" y="82"/>
                      <a:pt x="35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7" y="83"/>
                      <a:pt x="38" y="80"/>
                      <a:pt x="40" y="78"/>
                    </a:cubicBezTo>
                    <a:cubicBezTo>
                      <a:pt x="40" y="78"/>
                      <a:pt x="39" y="78"/>
                      <a:pt x="39" y="77"/>
                    </a:cubicBezTo>
                    <a:moveTo>
                      <a:pt x="49" y="65"/>
                    </a:moveTo>
                    <a:cubicBezTo>
                      <a:pt x="47" y="67"/>
                      <a:pt x="46" y="70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6" y="70"/>
                      <a:pt x="47" y="67"/>
                      <a:pt x="49" y="65"/>
                    </a:cubicBezTo>
                    <a:cubicBezTo>
                      <a:pt x="49" y="65"/>
                      <a:pt x="49" y="65"/>
                      <a:pt x="49" y="65"/>
                    </a:cubicBezTo>
                    <a:moveTo>
                      <a:pt x="47" y="64"/>
                    </a:moveTo>
                    <a:cubicBezTo>
                      <a:pt x="46" y="67"/>
                      <a:pt x="44" y="69"/>
                      <a:pt x="43" y="72"/>
                    </a:cubicBezTo>
                    <a:cubicBezTo>
                      <a:pt x="43" y="72"/>
                      <a:pt x="43" y="72"/>
                      <a:pt x="43" y="72"/>
                    </a:cubicBezTo>
                    <a:cubicBezTo>
                      <a:pt x="45" y="69"/>
                      <a:pt x="46" y="67"/>
                      <a:pt x="48" y="64"/>
                    </a:cubicBezTo>
                    <a:cubicBezTo>
                      <a:pt x="47" y="64"/>
                      <a:pt x="47" y="64"/>
                      <a:pt x="47" y="64"/>
                    </a:cubicBezTo>
                    <a:moveTo>
                      <a:pt x="58" y="48"/>
                    </a:moveTo>
                    <a:cubicBezTo>
                      <a:pt x="57" y="50"/>
                      <a:pt x="56" y="52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6" y="53"/>
                      <a:pt x="57" y="50"/>
                      <a:pt x="59" y="48"/>
                    </a:cubicBezTo>
                    <a:cubicBezTo>
                      <a:pt x="58" y="48"/>
                      <a:pt x="58" y="48"/>
                      <a:pt x="58" y="48"/>
                    </a:cubicBezTo>
                    <a:moveTo>
                      <a:pt x="57" y="47"/>
                    </a:moveTo>
                    <a:cubicBezTo>
                      <a:pt x="56" y="50"/>
                      <a:pt x="55" y="52"/>
                      <a:pt x="53" y="54"/>
                    </a:cubicBezTo>
                    <a:cubicBezTo>
                      <a:pt x="53" y="54"/>
                      <a:pt x="54" y="54"/>
                      <a:pt x="54" y="54"/>
                    </a:cubicBezTo>
                    <a:cubicBezTo>
                      <a:pt x="55" y="52"/>
                      <a:pt x="56" y="50"/>
                      <a:pt x="58" y="47"/>
                    </a:cubicBezTo>
                    <a:cubicBezTo>
                      <a:pt x="58" y="47"/>
                      <a:pt x="58" y="47"/>
                      <a:pt x="57" y="47"/>
                    </a:cubicBezTo>
                    <a:moveTo>
                      <a:pt x="61" y="44"/>
                    </a:move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60" y="45"/>
                      <a:pt x="60" y="45"/>
                      <a:pt x="61" y="44"/>
                    </a:cubicBezTo>
                    <a:cubicBezTo>
                      <a:pt x="61" y="44"/>
                      <a:pt x="61" y="44"/>
                      <a:pt x="61" y="44"/>
                    </a:cubicBezTo>
                    <a:moveTo>
                      <a:pt x="60" y="44"/>
                    </a:moveTo>
                    <a:cubicBezTo>
                      <a:pt x="59" y="44"/>
                      <a:pt x="59" y="44"/>
                      <a:pt x="59" y="45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45"/>
                      <a:pt x="60" y="44"/>
                      <a:pt x="60" y="44"/>
                    </a:cubicBezTo>
                    <a:cubicBezTo>
                      <a:pt x="60" y="44"/>
                      <a:pt x="60" y="44"/>
                      <a:pt x="60" y="44"/>
                    </a:cubicBezTo>
                    <a:moveTo>
                      <a:pt x="63" y="39"/>
                    </a:moveTo>
                    <a:cubicBezTo>
                      <a:pt x="63" y="41"/>
                      <a:pt x="62" y="42"/>
                      <a:pt x="61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2" y="42"/>
                      <a:pt x="63" y="41"/>
                      <a:pt x="64" y="39"/>
                    </a:cubicBezTo>
                    <a:cubicBezTo>
                      <a:pt x="64" y="39"/>
                      <a:pt x="63" y="39"/>
                      <a:pt x="63" y="39"/>
                    </a:cubicBezTo>
                    <a:moveTo>
                      <a:pt x="63" y="39"/>
                    </a:moveTo>
                    <a:cubicBezTo>
                      <a:pt x="62" y="40"/>
                      <a:pt x="61" y="42"/>
                      <a:pt x="60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1" y="42"/>
                      <a:pt x="62" y="40"/>
                      <a:pt x="63" y="39"/>
                    </a:cubicBezTo>
                    <a:cubicBezTo>
                      <a:pt x="63" y="39"/>
                      <a:pt x="63" y="39"/>
                      <a:pt x="63" y="39"/>
                    </a:cubicBezTo>
                    <a:moveTo>
                      <a:pt x="65" y="37"/>
                    </a:moveTo>
                    <a:cubicBezTo>
                      <a:pt x="64" y="37"/>
                      <a:pt x="64" y="38"/>
                      <a:pt x="64" y="38"/>
                    </a:cubicBezTo>
                    <a:cubicBezTo>
                      <a:pt x="64" y="38"/>
                      <a:pt x="64" y="39"/>
                      <a:pt x="64" y="39"/>
                    </a:cubicBezTo>
                    <a:cubicBezTo>
                      <a:pt x="64" y="38"/>
                      <a:pt x="65" y="38"/>
                      <a:pt x="65" y="37"/>
                    </a:cubicBezTo>
                    <a:cubicBezTo>
                      <a:pt x="65" y="37"/>
                      <a:pt x="65" y="37"/>
                      <a:pt x="65" y="37"/>
                    </a:cubicBezTo>
                    <a:moveTo>
                      <a:pt x="64" y="36"/>
                    </a:moveTo>
                    <a:cubicBezTo>
                      <a:pt x="64" y="37"/>
                      <a:pt x="63" y="37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38"/>
                      <a:pt x="64" y="37"/>
                      <a:pt x="64" y="37"/>
                    </a:cubicBezTo>
                    <a:cubicBezTo>
                      <a:pt x="64" y="37"/>
                      <a:pt x="64" y="37"/>
                      <a:pt x="64" y="36"/>
                    </a:cubicBezTo>
                    <a:moveTo>
                      <a:pt x="68" y="32"/>
                    </a:moveTo>
                    <a:cubicBezTo>
                      <a:pt x="67" y="32"/>
                      <a:pt x="67" y="32"/>
                      <a:pt x="67" y="33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8" y="33"/>
                      <a:pt x="68" y="32"/>
                      <a:pt x="68" y="32"/>
                    </a:cubicBezTo>
                    <a:cubicBezTo>
                      <a:pt x="68" y="32"/>
                      <a:pt x="68" y="32"/>
                      <a:pt x="68" y="32"/>
                    </a:cubicBezTo>
                    <a:moveTo>
                      <a:pt x="67" y="31"/>
                    </a:moveTo>
                    <a:cubicBezTo>
                      <a:pt x="67" y="32"/>
                      <a:pt x="67" y="32"/>
                      <a:pt x="66" y="32"/>
                    </a:cubicBezTo>
                    <a:cubicBezTo>
                      <a:pt x="66" y="32"/>
                      <a:pt x="67" y="33"/>
                      <a:pt x="67" y="33"/>
                    </a:cubicBezTo>
                    <a:cubicBezTo>
                      <a:pt x="67" y="32"/>
                      <a:pt x="67" y="32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moveTo>
                      <a:pt x="70" y="27"/>
                    </a:moveTo>
                    <a:cubicBezTo>
                      <a:pt x="69" y="27"/>
                      <a:pt x="69" y="28"/>
                      <a:pt x="69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9" y="29"/>
                      <a:pt x="69" y="28"/>
                      <a:pt x="69" y="28"/>
                    </a:cubicBezTo>
                    <a:cubicBezTo>
                      <a:pt x="69" y="28"/>
                      <a:pt x="69" y="29"/>
                      <a:pt x="69" y="29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0" y="29"/>
                      <a:pt x="70" y="28"/>
                      <a:pt x="71" y="27"/>
                    </a:cubicBezTo>
                    <a:cubicBezTo>
                      <a:pt x="70" y="27"/>
                      <a:pt x="70" y="27"/>
                      <a:pt x="70" y="27"/>
                    </a:cubicBezTo>
                    <a:moveTo>
                      <a:pt x="70" y="26"/>
                    </a:move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71" y="27"/>
                      <a:pt x="71" y="27"/>
                    </a:cubicBezTo>
                    <a:cubicBezTo>
                      <a:pt x="71" y="27"/>
                      <a:pt x="71" y="26"/>
                      <a:pt x="71" y="26"/>
                    </a:cubicBezTo>
                    <a:cubicBezTo>
                      <a:pt x="71" y="26"/>
                      <a:pt x="71" y="26"/>
                      <a:pt x="70" y="26"/>
                    </a:cubicBezTo>
                    <a:moveTo>
                      <a:pt x="74" y="19"/>
                    </a:moveTo>
                    <a:cubicBezTo>
                      <a:pt x="74" y="19"/>
                      <a:pt x="74" y="19"/>
                      <a:pt x="74" y="19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5" y="19"/>
                      <a:pt x="75" y="19"/>
                      <a:pt x="74" y="19"/>
                    </a:cubicBezTo>
                    <a:moveTo>
                      <a:pt x="76" y="16"/>
                    </a:moveTo>
                    <a:cubicBezTo>
                      <a:pt x="76" y="17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6" y="19"/>
                    </a:cubicBezTo>
                    <a:cubicBezTo>
                      <a:pt x="76" y="18"/>
                      <a:pt x="76" y="18"/>
                      <a:pt x="77" y="17"/>
                    </a:cubicBezTo>
                    <a:cubicBezTo>
                      <a:pt x="77" y="17"/>
                      <a:pt x="76" y="17"/>
                      <a:pt x="76" y="16"/>
                    </a:cubicBezTo>
                    <a:moveTo>
                      <a:pt x="76" y="16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7" y="17"/>
                      <a:pt x="77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7" y="16"/>
                      <a:pt x="77" y="16"/>
                      <a:pt x="76" y="16"/>
                    </a:cubicBezTo>
                    <a:moveTo>
                      <a:pt x="77" y="14"/>
                    </a:moveTo>
                    <a:cubicBezTo>
                      <a:pt x="77" y="15"/>
                      <a:pt x="77" y="15"/>
                      <a:pt x="76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8" y="16"/>
                      <a:pt x="78" y="15"/>
                      <a:pt x="78" y="15"/>
                    </a:cubicBezTo>
                    <a:cubicBezTo>
                      <a:pt x="78" y="14"/>
                      <a:pt x="78" y="14"/>
                      <a:pt x="77" y="14"/>
                    </a:cubicBezTo>
                    <a:moveTo>
                      <a:pt x="85" y="3"/>
                    </a:moveTo>
                    <a:cubicBezTo>
                      <a:pt x="83" y="6"/>
                      <a:pt x="83" y="6"/>
                      <a:pt x="83" y="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4" y="5"/>
                      <a:pt x="84" y="4"/>
                      <a:pt x="85" y="3"/>
                    </a:cubicBezTo>
                    <a:cubicBezTo>
                      <a:pt x="85" y="3"/>
                      <a:pt x="85" y="3"/>
                      <a:pt x="85" y="3"/>
                    </a:cubicBezTo>
                    <a:moveTo>
                      <a:pt x="84" y="3"/>
                    </a:moveTo>
                    <a:cubicBezTo>
                      <a:pt x="84" y="4"/>
                      <a:pt x="83" y="5"/>
                      <a:pt x="83" y="5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4" y="5"/>
                      <a:pt x="84" y="4"/>
                      <a:pt x="85" y="3"/>
                    </a:cubicBezTo>
                    <a:cubicBezTo>
                      <a:pt x="85" y="3"/>
                      <a:pt x="84" y="3"/>
                      <a:pt x="84" y="3"/>
                    </a:cubicBezTo>
                    <a:moveTo>
                      <a:pt x="87" y="0"/>
                    </a:move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1"/>
                      <a:pt x="86" y="1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moveTo>
                      <a:pt x="86" y="0"/>
                    </a:moveTo>
                    <a:cubicBezTo>
                      <a:pt x="86" y="1"/>
                      <a:pt x="86" y="1"/>
                      <a:pt x="85" y="1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6" y="1"/>
                      <a:pt x="86" y="1"/>
                      <a:pt x="87" y="0"/>
                    </a:cubicBezTo>
                    <a:cubicBezTo>
                      <a:pt x="86" y="0"/>
                      <a:pt x="86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3" name="Freeform 9840"/>
              <p:cNvSpPr>
                <a:spLocks noEditPoints="1"/>
              </p:cNvSpPr>
              <p:nvPr/>
            </p:nvSpPr>
            <p:spPr bwMode="auto">
              <a:xfrm>
                <a:off x="-23" y="3460"/>
                <a:ext cx="7" cy="12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0 w 3"/>
                  <a:gd name="T5" fmla="*/ 5 h 5"/>
                  <a:gd name="T6" fmla="*/ 0 w 3"/>
                  <a:gd name="T7" fmla="*/ 4 h 5"/>
                  <a:gd name="T8" fmla="*/ 0 w 3"/>
                  <a:gd name="T9" fmla="*/ 4 h 5"/>
                  <a:gd name="T10" fmla="*/ 3 w 3"/>
                  <a:gd name="T11" fmla="*/ 0 h 5"/>
                  <a:gd name="T12" fmla="*/ 3 w 3"/>
                  <a:gd name="T13" fmla="*/ 0 h 5"/>
                  <a:gd name="T14" fmla="*/ 3 w 3"/>
                  <a:gd name="T15" fmla="*/ 0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4" name="Freeform 9841"/>
              <p:cNvSpPr>
                <a:spLocks noEditPoints="1"/>
              </p:cNvSpPr>
              <p:nvPr/>
            </p:nvSpPr>
            <p:spPr bwMode="auto">
              <a:xfrm>
                <a:off x="-139" y="3545"/>
                <a:ext cx="28" cy="52"/>
              </a:xfrm>
              <a:custGeom>
                <a:avLst/>
                <a:gdLst>
                  <a:gd name="T0" fmla="*/ 5 w 28"/>
                  <a:gd name="T1" fmla="*/ 42 h 52"/>
                  <a:gd name="T2" fmla="*/ 0 w 28"/>
                  <a:gd name="T3" fmla="*/ 52 h 52"/>
                  <a:gd name="T4" fmla="*/ 0 w 28"/>
                  <a:gd name="T5" fmla="*/ 52 h 52"/>
                  <a:gd name="T6" fmla="*/ 5 w 28"/>
                  <a:gd name="T7" fmla="*/ 42 h 52"/>
                  <a:gd name="T8" fmla="*/ 5 w 28"/>
                  <a:gd name="T9" fmla="*/ 42 h 52"/>
                  <a:gd name="T10" fmla="*/ 7 w 28"/>
                  <a:gd name="T11" fmla="*/ 40 h 52"/>
                  <a:gd name="T12" fmla="*/ 7 w 28"/>
                  <a:gd name="T13" fmla="*/ 42 h 52"/>
                  <a:gd name="T14" fmla="*/ 7 w 28"/>
                  <a:gd name="T15" fmla="*/ 42 h 52"/>
                  <a:gd name="T16" fmla="*/ 7 w 28"/>
                  <a:gd name="T17" fmla="*/ 40 h 52"/>
                  <a:gd name="T18" fmla="*/ 7 w 28"/>
                  <a:gd name="T19" fmla="*/ 40 h 52"/>
                  <a:gd name="T20" fmla="*/ 9 w 28"/>
                  <a:gd name="T21" fmla="*/ 35 h 52"/>
                  <a:gd name="T22" fmla="*/ 9 w 28"/>
                  <a:gd name="T23" fmla="*/ 35 h 52"/>
                  <a:gd name="T24" fmla="*/ 9 w 28"/>
                  <a:gd name="T25" fmla="*/ 35 h 52"/>
                  <a:gd name="T26" fmla="*/ 9 w 28"/>
                  <a:gd name="T27" fmla="*/ 35 h 52"/>
                  <a:gd name="T28" fmla="*/ 9 w 28"/>
                  <a:gd name="T29" fmla="*/ 35 h 52"/>
                  <a:gd name="T30" fmla="*/ 12 w 28"/>
                  <a:gd name="T31" fmla="*/ 30 h 52"/>
                  <a:gd name="T32" fmla="*/ 12 w 28"/>
                  <a:gd name="T33" fmla="*/ 30 h 52"/>
                  <a:gd name="T34" fmla="*/ 12 w 28"/>
                  <a:gd name="T35" fmla="*/ 30 h 52"/>
                  <a:gd name="T36" fmla="*/ 12 w 28"/>
                  <a:gd name="T37" fmla="*/ 30 h 52"/>
                  <a:gd name="T38" fmla="*/ 12 w 28"/>
                  <a:gd name="T39" fmla="*/ 30 h 52"/>
                  <a:gd name="T40" fmla="*/ 24 w 28"/>
                  <a:gd name="T41" fmla="*/ 9 h 52"/>
                  <a:gd name="T42" fmla="*/ 14 w 28"/>
                  <a:gd name="T43" fmla="*/ 28 h 52"/>
                  <a:gd name="T44" fmla="*/ 14 w 28"/>
                  <a:gd name="T45" fmla="*/ 28 h 52"/>
                  <a:gd name="T46" fmla="*/ 24 w 28"/>
                  <a:gd name="T47" fmla="*/ 9 h 52"/>
                  <a:gd name="T48" fmla="*/ 24 w 28"/>
                  <a:gd name="T49" fmla="*/ 9 h 52"/>
                  <a:gd name="T50" fmla="*/ 28 w 28"/>
                  <a:gd name="T51" fmla="*/ 0 h 52"/>
                  <a:gd name="T52" fmla="*/ 28 w 28"/>
                  <a:gd name="T53" fmla="*/ 0 h 52"/>
                  <a:gd name="T54" fmla="*/ 28 w 28"/>
                  <a:gd name="T55" fmla="*/ 2 h 52"/>
                  <a:gd name="T56" fmla="*/ 28 w 28"/>
                  <a:gd name="T57" fmla="*/ 2 h 52"/>
                  <a:gd name="T58" fmla="*/ 28 w 28"/>
                  <a:gd name="T5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52">
                    <a:moveTo>
                      <a:pt x="5" y="42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5" y="42"/>
                    </a:lnTo>
                    <a:lnTo>
                      <a:pt x="5" y="42"/>
                    </a:lnTo>
                    <a:close/>
                    <a:moveTo>
                      <a:pt x="7" y="40"/>
                    </a:moveTo>
                    <a:lnTo>
                      <a:pt x="7" y="42"/>
                    </a:lnTo>
                    <a:lnTo>
                      <a:pt x="7" y="42"/>
                    </a:lnTo>
                    <a:lnTo>
                      <a:pt x="7" y="40"/>
                    </a:lnTo>
                    <a:lnTo>
                      <a:pt x="7" y="40"/>
                    </a:lnTo>
                    <a:close/>
                    <a:moveTo>
                      <a:pt x="9" y="35"/>
                    </a:moveTo>
                    <a:lnTo>
                      <a:pt x="9" y="35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9" y="35"/>
                    </a:lnTo>
                    <a:close/>
                    <a:moveTo>
                      <a:pt x="12" y="30"/>
                    </a:move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  <a:moveTo>
                      <a:pt x="24" y="9"/>
                    </a:moveTo>
                    <a:lnTo>
                      <a:pt x="14" y="28"/>
                    </a:lnTo>
                    <a:lnTo>
                      <a:pt x="14" y="28"/>
                    </a:lnTo>
                    <a:lnTo>
                      <a:pt x="24" y="9"/>
                    </a:lnTo>
                    <a:lnTo>
                      <a:pt x="24" y="9"/>
                    </a:lnTo>
                    <a:close/>
                    <a:moveTo>
                      <a:pt x="28" y="0"/>
                    </a:moveTo>
                    <a:lnTo>
                      <a:pt x="28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5" name="Freeform 9842"/>
              <p:cNvSpPr>
                <a:spLocks noEditPoints="1"/>
              </p:cNvSpPr>
              <p:nvPr/>
            </p:nvSpPr>
            <p:spPr bwMode="auto">
              <a:xfrm>
                <a:off x="-139" y="3545"/>
                <a:ext cx="28" cy="52"/>
              </a:xfrm>
              <a:custGeom>
                <a:avLst/>
                <a:gdLst>
                  <a:gd name="T0" fmla="*/ 5 w 28"/>
                  <a:gd name="T1" fmla="*/ 42 h 52"/>
                  <a:gd name="T2" fmla="*/ 0 w 28"/>
                  <a:gd name="T3" fmla="*/ 52 h 52"/>
                  <a:gd name="T4" fmla="*/ 0 w 28"/>
                  <a:gd name="T5" fmla="*/ 52 h 52"/>
                  <a:gd name="T6" fmla="*/ 5 w 28"/>
                  <a:gd name="T7" fmla="*/ 42 h 52"/>
                  <a:gd name="T8" fmla="*/ 5 w 28"/>
                  <a:gd name="T9" fmla="*/ 42 h 52"/>
                  <a:gd name="T10" fmla="*/ 7 w 28"/>
                  <a:gd name="T11" fmla="*/ 40 h 52"/>
                  <a:gd name="T12" fmla="*/ 7 w 28"/>
                  <a:gd name="T13" fmla="*/ 42 h 52"/>
                  <a:gd name="T14" fmla="*/ 7 w 28"/>
                  <a:gd name="T15" fmla="*/ 42 h 52"/>
                  <a:gd name="T16" fmla="*/ 7 w 28"/>
                  <a:gd name="T17" fmla="*/ 40 h 52"/>
                  <a:gd name="T18" fmla="*/ 7 w 28"/>
                  <a:gd name="T19" fmla="*/ 40 h 52"/>
                  <a:gd name="T20" fmla="*/ 9 w 28"/>
                  <a:gd name="T21" fmla="*/ 35 h 52"/>
                  <a:gd name="T22" fmla="*/ 9 w 28"/>
                  <a:gd name="T23" fmla="*/ 35 h 52"/>
                  <a:gd name="T24" fmla="*/ 9 w 28"/>
                  <a:gd name="T25" fmla="*/ 35 h 52"/>
                  <a:gd name="T26" fmla="*/ 9 w 28"/>
                  <a:gd name="T27" fmla="*/ 35 h 52"/>
                  <a:gd name="T28" fmla="*/ 9 w 28"/>
                  <a:gd name="T29" fmla="*/ 35 h 52"/>
                  <a:gd name="T30" fmla="*/ 12 w 28"/>
                  <a:gd name="T31" fmla="*/ 30 h 52"/>
                  <a:gd name="T32" fmla="*/ 12 w 28"/>
                  <a:gd name="T33" fmla="*/ 30 h 52"/>
                  <a:gd name="T34" fmla="*/ 12 w 28"/>
                  <a:gd name="T35" fmla="*/ 30 h 52"/>
                  <a:gd name="T36" fmla="*/ 12 w 28"/>
                  <a:gd name="T37" fmla="*/ 30 h 52"/>
                  <a:gd name="T38" fmla="*/ 12 w 28"/>
                  <a:gd name="T39" fmla="*/ 30 h 52"/>
                  <a:gd name="T40" fmla="*/ 24 w 28"/>
                  <a:gd name="T41" fmla="*/ 9 h 52"/>
                  <a:gd name="T42" fmla="*/ 14 w 28"/>
                  <a:gd name="T43" fmla="*/ 28 h 52"/>
                  <a:gd name="T44" fmla="*/ 14 w 28"/>
                  <a:gd name="T45" fmla="*/ 28 h 52"/>
                  <a:gd name="T46" fmla="*/ 24 w 28"/>
                  <a:gd name="T47" fmla="*/ 9 h 52"/>
                  <a:gd name="T48" fmla="*/ 24 w 28"/>
                  <a:gd name="T49" fmla="*/ 9 h 52"/>
                  <a:gd name="T50" fmla="*/ 28 w 28"/>
                  <a:gd name="T51" fmla="*/ 0 h 52"/>
                  <a:gd name="T52" fmla="*/ 28 w 28"/>
                  <a:gd name="T53" fmla="*/ 0 h 52"/>
                  <a:gd name="T54" fmla="*/ 28 w 28"/>
                  <a:gd name="T55" fmla="*/ 2 h 52"/>
                  <a:gd name="T56" fmla="*/ 28 w 28"/>
                  <a:gd name="T57" fmla="*/ 2 h 52"/>
                  <a:gd name="T58" fmla="*/ 28 w 28"/>
                  <a:gd name="T5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52">
                    <a:moveTo>
                      <a:pt x="5" y="42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5" y="42"/>
                    </a:lnTo>
                    <a:lnTo>
                      <a:pt x="5" y="42"/>
                    </a:lnTo>
                    <a:moveTo>
                      <a:pt x="7" y="40"/>
                    </a:moveTo>
                    <a:lnTo>
                      <a:pt x="7" y="42"/>
                    </a:lnTo>
                    <a:lnTo>
                      <a:pt x="7" y="42"/>
                    </a:lnTo>
                    <a:lnTo>
                      <a:pt x="7" y="40"/>
                    </a:lnTo>
                    <a:lnTo>
                      <a:pt x="7" y="40"/>
                    </a:lnTo>
                    <a:moveTo>
                      <a:pt x="9" y="35"/>
                    </a:moveTo>
                    <a:lnTo>
                      <a:pt x="9" y="35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9" y="35"/>
                    </a:lnTo>
                    <a:moveTo>
                      <a:pt x="12" y="30"/>
                    </a:move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moveTo>
                      <a:pt x="24" y="9"/>
                    </a:moveTo>
                    <a:lnTo>
                      <a:pt x="14" y="28"/>
                    </a:lnTo>
                    <a:lnTo>
                      <a:pt x="14" y="28"/>
                    </a:lnTo>
                    <a:lnTo>
                      <a:pt x="24" y="9"/>
                    </a:lnTo>
                    <a:lnTo>
                      <a:pt x="24" y="9"/>
                    </a:lnTo>
                    <a:moveTo>
                      <a:pt x="28" y="0"/>
                    </a:moveTo>
                    <a:lnTo>
                      <a:pt x="28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6" name="Freeform 9843"/>
              <p:cNvSpPr>
                <a:spLocks noEditPoints="1"/>
              </p:cNvSpPr>
              <p:nvPr/>
            </p:nvSpPr>
            <p:spPr bwMode="auto">
              <a:xfrm>
                <a:off x="-127" y="3554"/>
                <a:ext cx="12" cy="21"/>
              </a:xfrm>
              <a:custGeom>
                <a:avLst/>
                <a:gdLst>
                  <a:gd name="T0" fmla="*/ 2 w 12"/>
                  <a:gd name="T1" fmla="*/ 19 h 21"/>
                  <a:gd name="T2" fmla="*/ 0 w 12"/>
                  <a:gd name="T3" fmla="*/ 21 h 21"/>
                  <a:gd name="T4" fmla="*/ 0 w 12"/>
                  <a:gd name="T5" fmla="*/ 21 h 21"/>
                  <a:gd name="T6" fmla="*/ 2 w 12"/>
                  <a:gd name="T7" fmla="*/ 19 h 21"/>
                  <a:gd name="T8" fmla="*/ 2 w 12"/>
                  <a:gd name="T9" fmla="*/ 19 h 21"/>
                  <a:gd name="T10" fmla="*/ 12 w 12"/>
                  <a:gd name="T11" fmla="*/ 0 h 21"/>
                  <a:gd name="T12" fmla="*/ 12 w 12"/>
                  <a:gd name="T13" fmla="*/ 0 h 21"/>
                  <a:gd name="T14" fmla="*/ 12 w 12"/>
                  <a:gd name="T15" fmla="*/ 0 h 21"/>
                  <a:gd name="T16" fmla="*/ 12 w 12"/>
                  <a:gd name="T1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1">
                    <a:moveTo>
                      <a:pt x="2" y="19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9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7" name="Freeform 9844"/>
              <p:cNvSpPr>
                <a:spLocks noEditPoints="1"/>
              </p:cNvSpPr>
              <p:nvPr/>
            </p:nvSpPr>
            <p:spPr bwMode="auto">
              <a:xfrm>
                <a:off x="-127" y="3554"/>
                <a:ext cx="12" cy="21"/>
              </a:xfrm>
              <a:custGeom>
                <a:avLst/>
                <a:gdLst>
                  <a:gd name="T0" fmla="*/ 2 w 12"/>
                  <a:gd name="T1" fmla="*/ 19 h 21"/>
                  <a:gd name="T2" fmla="*/ 0 w 12"/>
                  <a:gd name="T3" fmla="*/ 21 h 21"/>
                  <a:gd name="T4" fmla="*/ 0 w 12"/>
                  <a:gd name="T5" fmla="*/ 21 h 21"/>
                  <a:gd name="T6" fmla="*/ 2 w 12"/>
                  <a:gd name="T7" fmla="*/ 19 h 21"/>
                  <a:gd name="T8" fmla="*/ 2 w 12"/>
                  <a:gd name="T9" fmla="*/ 19 h 21"/>
                  <a:gd name="T10" fmla="*/ 12 w 12"/>
                  <a:gd name="T11" fmla="*/ 0 h 21"/>
                  <a:gd name="T12" fmla="*/ 12 w 12"/>
                  <a:gd name="T13" fmla="*/ 0 h 21"/>
                  <a:gd name="T14" fmla="*/ 12 w 12"/>
                  <a:gd name="T15" fmla="*/ 0 h 21"/>
                  <a:gd name="T16" fmla="*/ 12 w 12"/>
                  <a:gd name="T1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1">
                    <a:moveTo>
                      <a:pt x="2" y="19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2" y="19"/>
                    </a:lnTo>
                    <a:lnTo>
                      <a:pt x="2" y="19"/>
                    </a:lnTo>
                    <a:moveTo>
                      <a:pt x="12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8" name="Freeform 9845"/>
              <p:cNvSpPr>
                <a:spLocks noEditPoints="1"/>
              </p:cNvSpPr>
              <p:nvPr/>
            </p:nvSpPr>
            <p:spPr bwMode="auto">
              <a:xfrm>
                <a:off x="-134" y="3547"/>
                <a:ext cx="23" cy="40"/>
              </a:xfrm>
              <a:custGeom>
                <a:avLst/>
                <a:gdLst>
                  <a:gd name="T0" fmla="*/ 2 w 23"/>
                  <a:gd name="T1" fmla="*/ 40 h 40"/>
                  <a:gd name="T2" fmla="*/ 0 w 23"/>
                  <a:gd name="T3" fmla="*/ 40 h 40"/>
                  <a:gd name="T4" fmla="*/ 0 w 23"/>
                  <a:gd name="T5" fmla="*/ 40 h 40"/>
                  <a:gd name="T6" fmla="*/ 2 w 23"/>
                  <a:gd name="T7" fmla="*/ 40 h 40"/>
                  <a:gd name="T8" fmla="*/ 2 w 23"/>
                  <a:gd name="T9" fmla="*/ 40 h 40"/>
                  <a:gd name="T10" fmla="*/ 4 w 23"/>
                  <a:gd name="T11" fmla="*/ 33 h 40"/>
                  <a:gd name="T12" fmla="*/ 2 w 23"/>
                  <a:gd name="T13" fmla="*/ 38 h 40"/>
                  <a:gd name="T14" fmla="*/ 2 w 23"/>
                  <a:gd name="T15" fmla="*/ 38 h 40"/>
                  <a:gd name="T16" fmla="*/ 4 w 23"/>
                  <a:gd name="T17" fmla="*/ 33 h 40"/>
                  <a:gd name="T18" fmla="*/ 4 w 23"/>
                  <a:gd name="T19" fmla="*/ 33 h 40"/>
                  <a:gd name="T20" fmla="*/ 7 w 23"/>
                  <a:gd name="T21" fmla="*/ 28 h 40"/>
                  <a:gd name="T22" fmla="*/ 4 w 23"/>
                  <a:gd name="T23" fmla="*/ 33 h 40"/>
                  <a:gd name="T24" fmla="*/ 4 w 23"/>
                  <a:gd name="T25" fmla="*/ 33 h 40"/>
                  <a:gd name="T26" fmla="*/ 7 w 23"/>
                  <a:gd name="T27" fmla="*/ 28 h 40"/>
                  <a:gd name="T28" fmla="*/ 7 w 23"/>
                  <a:gd name="T29" fmla="*/ 28 h 40"/>
                  <a:gd name="T30" fmla="*/ 23 w 23"/>
                  <a:gd name="T31" fmla="*/ 0 h 40"/>
                  <a:gd name="T32" fmla="*/ 19 w 23"/>
                  <a:gd name="T33" fmla="*/ 7 h 40"/>
                  <a:gd name="T34" fmla="*/ 23 w 23"/>
                  <a:gd name="T35" fmla="*/ 0 h 40"/>
                  <a:gd name="T36" fmla="*/ 23 w 23"/>
                  <a:gd name="T3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lnTo>
                      <a:pt x="0" y="40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2" y="40"/>
                    </a:lnTo>
                    <a:close/>
                    <a:moveTo>
                      <a:pt x="4" y="33"/>
                    </a:moveTo>
                    <a:lnTo>
                      <a:pt x="2" y="38"/>
                    </a:lnTo>
                    <a:lnTo>
                      <a:pt x="2" y="38"/>
                    </a:lnTo>
                    <a:lnTo>
                      <a:pt x="4" y="33"/>
                    </a:lnTo>
                    <a:lnTo>
                      <a:pt x="4" y="33"/>
                    </a:lnTo>
                    <a:close/>
                    <a:moveTo>
                      <a:pt x="7" y="28"/>
                    </a:moveTo>
                    <a:lnTo>
                      <a:pt x="4" y="33"/>
                    </a:lnTo>
                    <a:lnTo>
                      <a:pt x="4" y="33"/>
                    </a:lnTo>
                    <a:lnTo>
                      <a:pt x="7" y="28"/>
                    </a:lnTo>
                    <a:lnTo>
                      <a:pt x="7" y="28"/>
                    </a:lnTo>
                    <a:close/>
                    <a:moveTo>
                      <a:pt x="23" y="0"/>
                    </a:moveTo>
                    <a:lnTo>
                      <a:pt x="19" y="7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9" name="Freeform 9846"/>
              <p:cNvSpPr>
                <a:spLocks noEditPoints="1"/>
              </p:cNvSpPr>
              <p:nvPr/>
            </p:nvSpPr>
            <p:spPr bwMode="auto">
              <a:xfrm>
                <a:off x="-134" y="3547"/>
                <a:ext cx="23" cy="40"/>
              </a:xfrm>
              <a:custGeom>
                <a:avLst/>
                <a:gdLst>
                  <a:gd name="T0" fmla="*/ 2 w 23"/>
                  <a:gd name="T1" fmla="*/ 40 h 40"/>
                  <a:gd name="T2" fmla="*/ 0 w 23"/>
                  <a:gd name="T3" fmla="*/ 40 h 40"/>
                  <a:gd name="T4" fmla="*/ 0 w 23"/>
                  <a:gd name="T5" fmla="*/ 40 h 40"/>
                  <a:gd name="T6" fmla="*/ 2 w 23"/>
                  <a:gd name="T7" fmla="*/ 40 h 40"/>
                  <a:gd name="T8" fmla="*/ 2 w 23"/>
                  <a:gd name="T9" fmla="*/ 40 h 40"/>
                  <a:gd name="T10" fmla="*/ 4 w 23"/>
                  <a:gd name="T11" fmla="*/ 33 h 40"/>
                  <a:gd name="T12" fmla="*/ 2 w 23"/>
                  <a:gd name="T13" fmla="*/ 38 h 40"/>
                  <a:gd name="T14" fmla="*/ 2 w 23"/>
                  <a:gd name="T15" fmla="*/ 38 h 40"/>
                  <a:gd name="T16" fmla="*/ 4 w 23"/>
                  <a:gd name="T17" fmla="*/ 33 h 40"/>
                  <a:gd name="T18" fmla="*/ 4 w 23"/>
                  <a:gd name="T19" fmla="*/ 33 h 40"/>
                  <a:gd name="T20" fmla="*/ 7 w 23"/>
                  <a:gd name="T21" fmla="*/ 28 h 40"/>
                  <a:gd name="T22" fmla="*/ 4 w 23"/>
                  <a:gd name="T23" fmla="*/ 33 h 40"/>
                  <a:gd name="T24" fmla="*/ 4 w 23"/>
                  <a:gd name="T25" fmla="*/ 33 h 40"/>
                  <a:gd name="T26" fmla="*/ 7 w 23"/>
                  <a:gd name="T27" fmla="*/ 28 h 40"/>
                  <a:gd name="T28" fmla="*/ 7 w 23"/>
                  <a:gd name="T29" fmla="*/ 28 h 40"/>
                  <a:gd name="T30" fmla="*/ 23 w 23"/>
                  <a:gd name="T31" fmla="*/ 0 h 40"/>
                  <a:gd name="T32" fmla="*/ 19 w 23"/>
                  <a:gd name="T33" fmla="*/ 7 h 40"/>
                  <a:gd name="T34" fmla="*/ 23 w 23"/>
                  <a:gd name="T35" fmla="*/ 0 h 40"/>
                  <a:gd name="T36" fmla="*/ 23 w 23"/>
                  <a:gd name="T3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lnTo>
                      <a:pt x="0" y="40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2" y="40"/>
                    </a:lnTo>
                    <a:moveTo>
                      <a:pt x="4" y="33"/>
                    </a:moveTo>
                    <a:lnTo>
                      <a:pt x="2" y="38"/>
                    </a:lnTo>
                    <a:lnTo>
                      <a:pt x="2" y="38"/>
                    </a:lnTo>
                    <a:lnTo>
                      <a:pt x="4" y="33"/>
                    </a:lnTo>
                    <a:lnTo>
                      <a:pt x="4" y="33"/>
                    </a:lnTo>
                    <a:moveTo>
                      <a:pt x="7" y="28"/>
                    </a:moveTo>
                    <a:lnTo>
                      <a:pt x="4" y="33"/>
                    </a:lnTo>
                    <a:lnTo>
                      <a:pt x="4" y="33"/>
                    </a:lnTo>
                    <a:lnTo>
                      <a:pt x="7" y="28"/>
                    </a:lnTo>
                    <a:lnTo>
                      <a:pt x="7" y="28"/>
                    </a:lnTo>
                    <a:moveTo>
                      <a:pt x="23" y="0"/>
                    </a:moveTo>
                    <a:lnTo>
                      <a:pt x="19" y="7"/>
                    </a:lnTo>
                    <a:lnTo>
                      <a:pt x="23" y="0"/>
                    </a:lnTo>
                    <a:lnTo>
                      <a:pt x="2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0" name="Freeform 9847"/>
              <p:cNvSpPr>
                <a:spLocks noEditPoints="1"/>
              </p:cNvSpPr>
              <p:nvPr/>
            </p:nvSpPr>
            <p:spPr bwMode="auto">
              <a:xfrm>
                <a:off x="-146" y="3545"/>
                <a:ext cx="35" cy="61"/>
              </a:xfrm>
              <a:custGeom>
                <a:avLst/>
                <a:gdLst>
                  <a:gd name="T0" fmla="*/ 0 w 15"/>
                  <a:gd name="T1" fmla="*/ 26 h 26"/>
                  <a:gd name="T2" fmla="*/ 0 w 15"/>
                  <a:gd name="T3" fmla="*/ 26 h 26"/>
                  <a:gd name="T4" fmla="*/ 0 w 15"/>
                  <a:gd name="T5" fmla="*/ 26 h 26"/>
                  <a:gd name="T6" fmla="*/ 0 w 15"/>
                  <a:gd name="T7" fmla="*/ 26 h 26"/>
                  <a:gd name="T8" fmla="*/ 0 w 15"/>
                  <a:gd name="T9" fmla="*/ 26 h 26"/>
                  <a:gd name="T10" fmla="*/ 1 w 15"/>
                  <a:gd name="T11" fmla="*/ 25 h 26"/>
                  <a:gd name="T12" fmla="*/ 1 w 15"/>
                  <a:gd name="T13" fmla="*/ 26 h 26"/>
                  <a:gd name="T14" fmla="*/ 1 w 15"/>
                  <a:gd name="T15" fmla="*/ 26 h 26"/>
                  <a:gd name="T16" fmla="*/ 1 w 15"/>
                  <a:gd name="T17" fmla="*/ 25 h 26"/>
                  <a:gd name="T18" fmla="*/ 1 w 15"/>
                  <a:gd name="T19" fmla="*/ 25 h 26"/>
                  <a:gd name="T20" fmla="*/ 5 w 15"/>
                  <a:gd name="T21" fmla="*/ 18 h 26"/>
                  <a:gd name="T22" fmla="*/ 1 w 15"/>
                  <a:gd name="T23" fmla="*/ 25 h 26"/>
                  <a:gd name="T24" fmla="*/ 1 w 15"/>
                  <a:gd name="T25" fmla="*/ 25 h 26"/>
                  <a:gd name="T26" fmla="*/ 5 w 15"/>
                  <a:gd name="T27" fmla="*/ 18 h 26"/>
                  <a:gd name="T28" fmla="*/ 5 w 15"/>
                  <a:gd name="T29" fmla="*/ 18 h 26"/>
                  <a:gd name="T30" fmla="*/ 6 w 15"/>
                  <a:gd name="T31" fmla="*/ 17 h 26"/>
                  <a:gd name="T32" fmla="*/ 5 w 15"/>
                  <a:gd name="T33" fmla="*/ 18 h 26"/>
                  <a:gd name="T34" fmla="*/ 5 w 15"/>
                  <a:gd name="T35" fmla="*/ 18 h 26"/>
                  <a:gd name="T36" fmla="*/ 6 w 15"/>
                  <a:gd name="T37" fmla="*/ 17 h 26"/>
                  <a:gd name="T38" fmla="*/ 6 w 15"/>
                  <a:gd name="T39" fmla="*/ 17 h 26"/>
                  <a:gd name="T40" fmla="*/ 7 w 15"/>
                  <a:gd name="T41" fmla="*/ 14 h 26"/>
                  <a:gd name="T42" fmla="*/ 7 w 15"/>
                  <a:gd name="T43" fmla="*/ 15 h 26"/>
                  <a:gd name="T44" fmla="*/ 7 w 15"/>
                  <a:gd name="T45" fmla="*/ 15 h 26"/>
                  <a:gd name="T46" fmla="*/ 7 w 15"/>
                  <a:gd name="T47" fmla="*/ 14 h 26"/>
                  <a:gd name="T48" fmla="*/ 7 w 15"/>
                  <a:gd name="T49" fmla="*/ 14 h 26"/>
                  <a:gd name="T50" fmla="*/ 8 w 15"/>
                  <a:gd name="T51" fmla="*/ 13 h 26"/>
                  <a:gd name="T52" fmla="*/ 8 w 15"/>
                  <a:gd name="T53" fmla="*/ 13 h 26"/>
                  <a:gd name="T54" fmla="*/ 8 w 15"/>
                  <a:gd name="T55" fmla="*/ 13 h 26"/>
                  <a:gd name="T56" fmla="*/ 8 w 15"/>
                  <a:gd name="T57" fmla="*/ 13 h 26"/>
                  <a:gd name="T58" fmla="*/ 8 w 15"/>
                  <a:gd name="T59" fmla="*/ 13 h 26"/>
                  <a:gd name="T60" fmla="*/ 13 w 15"/>
                  <a:gd name="T61" fmla="*/ 4 h 26"/>
                  <a:gd name="T62" fmla="*/ 8 w 15"/>
                  <a:gd name="T63" fmla="*/ 12 h 26"/>
                  <a:gd name="T64" fmla="*/ 8 w 15"/>
                  <a:gd name="T65" fmla="*/ 12 h 26"/>
                  <a:gd name="T66" fmla="*/ 13 w 15"/>
                  <a:gd name="T67" fmla="*/ 4 h 26"/>
                  <a:gd name="T68" fmla="*/ 13 w 15"/>
                  <a:gd name="T69" fmla="*/ 4 h 26"/>
                  <a:gd name="T70" fmla="*/ 15 w 15"/>
                  <a:gd name="T71" fmla="*/ 0 h 26"/>
                  <a:gd name="T72" fmla="*/ 15 w 15"/>
                  <a:gd name="T73" fmla="*/ 1 h 26"/>
                  <a:gd name="T74" fmla="*/ 15 w 15"/>
                  <a:gd name="T75" fmla="*/ 1 h 26"/>
                  <a:gd name="T76" fmla="*/ 15 w 15"/>
                  <a:gd name="T77" fmla="*/ 0 h 26"/>
                  <a:gd name="T78" fmla="*/ 15 w 15"/>
                  <a:gd name="T7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26"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1" y="25"/>
                    </a:moveTo>
                    <a:cubicBezTo>
                      <a:pt x="1" y="25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moveTo>
                      <a:pt x="5" y="18"/>
                    </a:moveTo>
                    <a:cubicBezTo>
                      <a:pt x="4" y="20"/>
                      <a:pt x="3" y="22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3" y="22"/>
                      <a:pt x="4" y="20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6" y="17"/>
                    </a:moveTo>
                    <a:cubicBezTo>
                      <a:pt x="6" y="17"/>
                      <a:pt x="6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moveTo>
                      <a:pt x="7" y="14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moveTo>
                      <a:pt x="8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moveTo>
                      <a:pt x="13" y="4"/>
                    </a:moveTo>
                    <a:cubicBezTo>
                      <a:pt x="12" y="6"/>
                      <a:pt x="10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0" y="9"/>
                      <a:pt x="12" y="6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moveTo>
                      <a:pt x="15" y="0"/>
                    </a:moveTo>
                    <a:cubicBezTo>
                      <a:pt x="15" y="0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1" name="Freeform 9848"/>
              <p:cNvSpPr>
                <a:spLocks noEditPoints="1"/>
              </p:cNvSpPr>
              <p:nvPr/>
            </p:nvSpPr>
            <p:spPr bwMode="auto">
              <a:xfrm>
                <a:off x="-127" y="3554"/>
                <a:ext cx="12" cy="21"/>
              </a:xfrm>
              <a:custGeom>
                <a:avLst/>
                <a:gdLst>
                  <a:gd name="T0" fmla="*/ 0 w 5"/>
                  <a:gd name="T1" fmla="*/ 8 h 9"/>
                  <a:gd name="T2" fmla="*/ 0 w 5"/>
                  <a:gd name="T3" fmla="*/ 9 h 9"/>
                  <a:gd name="T4" fmla="*/ 0 w 5"/>
                  <a:gd name="T5" fmla="*/ 9 h 9"/>
                  <a:gd name="T6" fmla="*/ 0 w 5"/>
                  <a:gd name="T7" fmla="*/ 8 h 9"/>
                  <a:gd name="T8" fmla="*/ 0 w 5"/>
                  <a:gd name="T9" fmla="*/ 8 h 9"/>
                  <a:gd name="T10" fmla="*/ 5 w 5"/>
                  <a:gd name="T11" fmla="*/ 0 h 9"/>
                  <a:gd name="T12" fmla="*/ 5 w 5"/>
                  <a:gd name="T13" fmla="*/ 0 h 9"/>
                  <a:gd name="T14" fmla="*/ 5 w 5"/>
                  <a:gd name="T15" fmla="*/ 0 h 9"/>
                  <a:gd name="T16" fmla="*/ 5 w 5"/>
                  <a:gd name="T17" fmla="*/ 0 h 9"/>
                  <a:gd name="T18" fmla="*/ 5 w 5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9">
                    <a:moveTo>
                      <a:pt x="0" y="8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2" name="Oval 9849"/>
              <p:cNvSpPr>
                <a:spLocks noChangeArrowheads="1"/>
              </p:cNvSpPr>
              <p:nvPr/>
            </p:nvSpPr>
            <p:spPr bwMode="auto">
              <a:xfrm>
                <a:off x="-146" y="3606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3" name="Freeform 9850"/>
              <p:cNvSpPr>
                <a:spLocks noEditPoints="1"/>
              </p:cNvSpPr>
              <p:nvPr/>
            </p:nvSpPr>
            <p:spPr bwMode="auto">
              <a:xfrm>
                <a:off x="-146" y="3547"/>
                <a:ext cx="35" cy="61"/>
              </a:xfrm>
              <a:custGeom>
                <a:avLst/>
                <a:gdLst>
                  <a:gd name="T0" fmla="*/ 0 w 15"/>
                  <a:gd name="T1" fmla="*/ 25 h 26"/>
                  <a:gd name="T2" fmla="*/ 0 w 15"/>
                  <a:gd name="T3" fmla="*/ 26 h 26"/>
                  <a:gd name="T4" fmla="*/ 0 w 15"/>
                  <a:gd name="T5" fmla="*/ 26 h 26"/>
                  <a:gd name="T6" fmla="*/ 0 w 15"/>
                  <a:gd name="T7" fmla="*/ 25 h 26"/>
                  <a:gd name="T8" fmla="*/ 0 w 15"/>
                  <a:gd name="T9" fmla="*/ 25 h 26"/>
                  <a:gd name="T10" fmla="*/ 1 w 15"/>
                  <a:gd name="T11" fmla="*/ 25 h 26"/>
                  <a:gd name="T12" fmla="*/ 0 w 15"/>
                  <a:gd name="T13" fmla="*/ 25 h 26"/>
                  <a:gd name="T14" fmla="*/ 0 w 15"/>
                  <a:gd name="T15" fmla="*/ 25 h 26"/>
                  <a:gd name="T16" fmla="*/ 1 w 15"/>
                  <a:gd name="T17" fmla="*/ 25 h 26"/>
                  <a:gd name="T18" fmla="*/ 1 w 15"/>
                  <a:gd name="T19" fmla="*/ 25 h 26"/>
                  <a:gd name="T20" fmla="*/ 1 w 15"/>
                  <a:gd name="T21" fmla="*/ 24 h 26"/>
                  <a:gd name="T22" fmla="*/ 1 w 15"/>
                  <a:gd name="T23" fmla="*/ 24 h 26"/>
                  <a:gd name="T24" fmla="*/ 1 w 15"/>
                  <a:gd name="T25" fmla="*/ 24 h 26"/>
                  <a:gd name="T26" fmla="*/ 1 w 15"/>
                  <a:gd name="T27" fmla="*/ 24 h 26"/>
                  <a:gd name="T28" fmla="*/ 1 w 15"/>
                  <a:gd name="T29" fmla="*/ 24 h 26"/>
                  <a:gd name="T30" fmla="*/ 5 w 15"/>
                  <a:gd name="T31" fmla="*/ 17 h 26"/>
                  <a:gd name="T32" fmla="*/ 5 w 15"/>
                  <a:gd name="T33" fmla="*/ 17 h 26"/>
                  <a:gd name="T34" fmla="*/ 5 w 15"/>
                  <a:gd name="T35" fmla="*/ 17 h 26"/>
                  <a:gd name="T36" fmla="*/ 5 w 15"/>
                  <a:gd name="T37" fmla="*/ 17 h 26"/>
                  <a:gd name="T38" fmla="*/ 5 w 15"/>
                  <a:gd name="T39" fmla="*/ 17 h 26"/>
                  <a:gd name="T40" fmla="*/ 7 w 15"/>
                  <a:gd name="T41" fmla="*/ 14 h 26"/>
                  <a:gd name="T42" fmla="*/ 6 w 15"/>
                  <a:gd name="T43" fmla="*/ 16 h 26"/>
                  <a:gd name="T44" fmla="*/ 6 w 15"/>
                  <a:gd name="T45" fmla="*/ 16 h 26"/>
                  <a:gd name="T46" fmla="*/ 7 w 15"/>
                  <a:gd name="T47" fmla="*/ 14 h 26"/>
                  <a:gd name="T48" fmla="*/ 7 w 15"/>
                  <a:gd name="T49" fmla="*/ 14 h 26"/>
                  <a:gd name="T50" fmla="*/ 8 w 15"/>
                  <a:gd name="T51" fmla="*/ 12 h 26"/>
                  <a:gd name="T52" fmla="*/ 7 w 15"/>
                  <a:gd name="T53" fmla="*/ 13 h 26"/>
                  <a:gd name="T54" fmla="*/ 7 w 15"/>
                  <a:gd name="T55" fmla="*/ 13 h 26"/>
                  <a:gd name="T56" fmla="*/ 8 w 15"/>
                  <a:gd name="T57" fmla="*/ 12 h 26"/>
                  <a:gd name="T58" fmla="*/ 8 w 15"/>
                  <a:gd name="T59" fmla="*/ 12 h 26"/>
                  <a:gd name="T60" fmla="*/ 15 w 15"/>
                  <a:gd name="T61" fmla="*/ 0 h 26"/>
                  <a:gd name="T62" fmla="*/ 13 w 15"/>
                  <a:gd name="T63" fmla="*/ 3 h 26"/>
                  <a:gd name="T64" fmla="*/ 13 w 15"/>
                  <a:gd name="T65" fmla="*/ 3 h 26"/>
                  <a:gd name="T66" fmla="*/ 15 w 15"/>
                  <a:gd name="T67" fmla="*/ 0 h 26"/>
                  <a:gd name="T68" fmla="*/ 15 w 15"/>
                  <a:gd name="T6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6">
                    <a:moveTo>
                      <a:pt x="0" y="25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1" y="25"/>
                    </a:moveTo>
                    <a:cubicBezTo>
                      <a:pt x="1" y="25"/>
                      <a:pt x="1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moveTo>
                      <a:pt x="5" y="17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moveTo>
                      <a:pt x="7" y="14"/>
                    </a:moveTo>
                    <a:cubicBezTo>
                      <a:pt x="7" y="15"/>
                      <a:pt x="6" y="15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moveTo>
                      <a:pt x="8" y="12"/>
                    </a:moveTo>
                    <a:cubicBezTo>
                      <a:pt x="8" y="12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moveTo>
                      <a:pt x="15" y="0"/>
                    </a:move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2"/>
                      <a:pt x="14" y="1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4" name="Freeform 9851"/>
              <p:cNvSpPr/>
              <p:nvPr/>
            </p:nvSpPr>
            <p:spPr bwMode="auto">
              <a:xfrm>
                <a:off x="-212" y="3712"/>
                <a:ext cx="7" cy="15"/>
              </a:xfrm>
              <a:custGeom>
                <a:avLst/>
                <a:gdLst>
                  <a:gd name="T0" fmla="*/ 7 w 7"/>
                  <a:gd name="T1" fmla="*/ 0 h 15"/>
                  <a:gd name="T2" fmla="*/ 0 w 7"/>
                  <a:gd name="T3" fmla="*/ 15 h 15"/>
                  <a:gd name="T4" fmla="*/ 0 w 7"/>
                  <a:gd name="T5" fmla="*/ 15 h 15"/>
                  <a:gd name="T6" fmla="*/ 7 w 7"/>
                  <a:gd name="T7" fmla="*/ 0 h 15"/>
                  <a:gd name="T8" fmla="*/ 7 w 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lnTo>
                      <a:pt x="0" y="15"/>
                    </a:lnTo>
                    <a:lnTo>
                      <a:pt x="0" y="15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5" name="Freeform 9852"/>
              <p:cNvSpPr/>
              <p:nvPr/>
            </p:nvSpPr>
            <p:spPr bwMode="auto">
              <a:xfrm>
                <a:off x="-212" y="3712"/>
                <a:ext cx="7" cy="15"/>
              </a:xfrm>
              <a:custGeom>
                <a:avLst/>
                <a:gdLst>
                  <a:gd name="T0" fmla="*/ 7 w 7"/>
                  <a:gd name="T1" fmla="*/ 0 h 15"/>
                  <a:gd name="T2" fmla="*/ 0 w 7"/>
                  <a:gd name="T3" fmla="*/ 15 h 15"/>
                  <a:gd name="T4" fmla="*/ 0 w 7"/>
                  <a:gd name="T5" fmla="*/ 15 h 15"/>
                  <a:gd name="T6" fmla="*/ 7 w 7"/>
                  <a:gd name="T7" fmla="*/ 0 h 15"/>
                  <a:gd name="T8" fmla="*/ 7 w 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lnTo>
                      <a:pt x="0" y="15"/>
                    </a:lnTo>
                    <a:lnTo>
                      <a:pt x="0" y="15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6" name="Freeform 9853"/>
              <p:cNvSpPr>
                <a:spLocks noEditPoints="1"/>
              </p:cNvSpPr>
              <p:nvPr/>
            </p:nvSpPr>
            <p:spPr bwMode="auto">
              <a:xfrm>
                <a:off x="-217" y="3696"/>
                <a:ext cx="21" cy="40"/>
              </a:xfrm>
              <a:custGeom>
                <a:avLst/>
                <a:gdLst>
                  <a:gd name="T0" fmla="*/ 5 w 21"/>
                  <a:gd name="T1" fmla="*/ 31 h 40"/>
                  <a:gd name="T2" fmla="*/ 0 w 21"/>
                  <a:gd name="T3" fmla="*/ 40 h 40"/>
                  <a:gd name="T4" fmla="*/ 0 w 21"/>
                  <a:gd name="T5" fmla="*/ 40 h 40"/>
                  <a:gd name="T6" fmla="*/ 5 w 21"/>
                  <a:gd name="T7" fmla="*/ 31 h 40"/>
                  <a:gd name="T8" fmla="*/ 5 w 21"/>
                  <a:gd name="T9" fmla="*/ 31 h 40"/>
                  <a:gd name="T10" fmla="*/ 21 w 21"/>
                  <a:gd name="T11" fmla="*/ 0 h 40"/>
                  <a:gd name="T12" fmla="*/ 21 w 21"/>
                  <a:gd name="T13" fmla="*/ 0 h 40"/>
                  <a:gd name="T14" fmla="*/ 12 w 21"/>
                  <a:gd name="T15" fmla="*/ 16 h 40"/>
                  <a:gd name="T16" fmla="*/ 12 w 21"/>
                  <a:gd name="T17" fmla="*/ 16 h 40"/>
                  <a:gd name="T18" fmla="*/ 21 w 21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40">
                    <a:moveTo>
                      <a:pt x="5" y="31"/>
                    </a:moveTo>
                    <a:lnTo>
                      <a:pt x="0" y="40"/>
                    </a:lnTo>
                    <a:lnTo>
                      <a:pt x="0" y="40"/>
                    </a:lnTo>
                    <a:lnTo>
                      <a:pt x="5" y="31"/>
                    </a:lnTo>
                    <a:lnTo>
                      <a:pt x="5" y="31"/>
                    </a:lnTo>
                    <a:close/>
                    <a:moveTo>
                      <a:pt x="21" y="0"/>
                    </a:moveTo>
                    <a:lnTo>
                      <a:pt x="21" y="0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7" name="Freeform 9854"/>
              <p:cNvSpPr>
                <a:spLocks noEditPoints="1"/>
              </p:cNvSpPr>
              <p:nvPr/>
            </p:nvSpPr>
            <p:spPr bwMode="auto">
              <a:xfrm>
                <a:off x="-217" y="3696"/>
                <a:ext cx="21" cy="40"/>
              </a:xfrm>
              <a:custGeom>
                <a:avLst/>
                <a:gdLst>
                  <a:gd name="T0" fmla="*/ 5 w 21"/>
                  <a:gd name="T1" fmla="*/ 31 h 40"/>
                  <a:gd name="T2" fmla="*/ 0 w 21"/>
                  <a:gd name="T3" fmla="*/ 40 h 40"/>
                  <a:gd name="T4" fmla="*/ 0 w 21"/>
                  <a:gd name="T5" fmla="*/ 40 h 40"/>
                  <a:gd name="T6" fmla="*/ 5 w 21"/>
                  <a:gd name="T7" fmla="*/ 31 h 40"/>
                  <a:gd name="T8" fmla="*/ 5 w 21"/>
                  <a:gd name="T9" fmla="*/ 31 h 40"/>
                  <a:gd name="T10" fmla="*/ 21 w 21"/>
                  <a:gd name="T11" fmla="*/ 0 h 40"/>
                  <a:gd name="T12" fmla="*/ 21 w 21"/>
                  <a:gd name="T13" fmla="*/ 0 h 40"/>
                  <a:gd name="T14" fmla="*/ 12 w 21"/>
                  <a:gd name="T15" fmla="*/ 16 h 40"/>
                  <a:gd name="T16" fmla="*/ 12 w 21"/>
                  <a:gd name="T17" fmla="*/ 16 h 40"/>
                  <a:gd name="T18" fmla="*/ 21 w 21"/>
                  <a:gd name="T1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40">
                    <a:moveTo>
                      <a:pt x="5" y="31"/>
                    </a:moveTo>
                    <a:lnTo>
                      <a:pt x="0" y="40"/>
                    </a:lnTo>
                    <a:lnTo>
                      <a:pt x="0" y="40"/>
                    </a:lnTo>
                    <a:lnTo>
                      <a:pt x="5" y="31"/>
                    </a:lnTo>
                    <a:lnTo>
                      <a:pt x="5" y="31"/>
                    </a:lnTo>
                    <a:moveTo>
                      <a:pt x="21" y="0"/>
                    </a:moveTo>
                    <a:lnTo>
                      <a:pt x="21" y="0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21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8" name="Freeform 9855"/>
              <p:cNvSpPr>
                <a:spLocks noEditPoints="1"/>
              </p:cNvSpPr>
              <p:nvPr/>
            </p:nvSpPr>
            <p:spPr bwMode="auto">
              <a:xfrm>
                <a:off x="-229" y="3719"/>
                <a:ext cx="19" cy="33"/>
              </a:xfrm>
              <a:custGeom>
                <a:avLst/>
                <a:gdLst>
                  <a:gd name="T0" fmla="*/ 1 w 8"/>
                  <a:gd name="T1" fmla="*/ 12 h 14"/>
                  <a:gd name="T2" fmla="*/ 0 w 8"/>
                  <a:gd name="T3" fmla="*/ 14 h 14"/>
                  <a:gd name="T4" fmla="*/ 0 w 8"/>
                  <a:gd name="T5" fmla="*/ 14 h 14"/>
                  <a:gd name="T6" fmla="*/ 1 w 8"/>
                  <a:gd name="T7" fmla="*/ 12 h 14"/>
                  <a:gd name="T8" fmla="*/ 1 w 8"/>
                  <a:gd name="T9" fmla="*/ 12 h 14"/>
                  <a:gd name="T10" fmla="*/ 2 w 8"/>
                  <a:gd name="T11" fmla="*/ 10 h 14"/>
                  <a:gd name="T12" fmla="*/ 2 w 8"/>
                  <a:gd name="T13" fmla="*/ 11 h 14"/>
                  <a:gd name="T14" fmla="*/ 2 w 8"/>
                  <a:gd name="T15" fmla="*/ 11 h 14"/>
                  <a:gd name="T16" fmla="*/ 2 w 8"/>
                  <a:gd name="T17" fmla="*/ 10 h 14"/>
                  <a:gd name="T18" fmla="*/ 2 w 8"/>
                  <a:gd name="T19" fmla="*/ 10 h 14"/>
                  <a:gd name="T20" fmla="*/ 8 w 8"/>
                  <a:gd name="T21" fmla="*/ 0 h 14"/>
                  <a:gd name="T22" fmla="*/ 8 w 8"/>
                  <a:gd name="T23" fmla="*/ 0 h 14"/>
                  <a:gd name="T24" fmla="*/ 6 w 8"/>
                  <a:gd name="T25" fmla="*/ 3 h 14"/>
                  <a:gd name="T26" fmla="*/ 6 w 8"/>
                  <a:gd name="T27" fmla="*/ 3 h 14"/>
                  <a:gd name="T28" fmla="*/ 8 w 8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4">
                    <a:moveTo>
                      <a:pt x="1" y="12"/>
                    </a:moveTo>
                    <a:cubicBezTo>
                      <a:pt x="1" y="13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2" y="1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2"/>
                      <a:pt x="8" y="1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9" name="Freeform 9856"/>
              <p:cNvSpPr>
                <a:spLocks noEditPoints="1"/>
              </p:cNvSpPr>
              <p:nvPr/>
            </p:nvSpPr>
            <p:spPr bwMode="auto">
              <a:xfrm>
                <a:off x="-234" y="3727"/>
                <a:ext cx="19" cy="35"/>
              </a:xfrm>
              <a:custGeom>
                <a:avLst/>
                <a:gdLst>
                  <a:gd name="T0" fmla="*/ 2 w 8"/>
                  <a:gd name="T1" fmla="*/ 11 h 15"/>
                  <a:gd name="T2" fmla="*/ 0 w 8"/>
                  <a:gd name="T3" fmla="*/ 15 h 15"/>
                  <a:gd name="T4" fmla="*/ 0 w 8"/>
                  <a:gd name="T5" fmla="*/ 15 h 15"/>
                  <a:gd name="T6" fmla="*/ 2 w 8"/>
                  <a:gd name="T7" fmla="*/ 11 h 15"/>
                  <a:gd name="T8" fmla="*/ 2 w 8"/>
                  <a:gd name="T9" fmla="*/ 11 h 15"/>
                  <a:gd name="T10" fmla="*/ 4 w 8"/>
                  <a:gd name="T11" fmla="*/ 8 h 15"/>
                  <a:gd name="T12" fmla="*/ 3 w 8"/>
                  <a:gd name="T13" fmla="*/ 9 h 15"/>
                  <a:gd name="T14" fmla="*/ 3 w 8"/>
                  <a:gd name="T15" fmla="*/ 9 h 15"/>
                  <a:gd name="T16" fmla="*/ 4 w 8"/>
                  <a:gd name="T17" fmla="*/ 8 h 15"/>
                  <a:gd name="T18" fmla="*/ 4 w 8"/>
                  <a:gd name="T19" fmla="*/ 8 h 15"/>
                  <a:gd name="T20" fmla="*/ 8 w 8"/>
                  <a:gd name="T21" fmla="*/ 0 h 15"/>
                  <a:gd name="T22" fmla="*/ 4 w 8"/>
                  <a:gd name="T23" fmla="*/ 7 h 15"/>
                  <a:gd name="T24" fmla="*/ 4 w 8"/>
                  <a:gd name="T25" fmla="*/ 7 h 15"/>
                  <a:gd name="T26" fmla="*/ 8 w 8"/>
                  <a:gd name="T27" fmla="*/ 0 h 15"/>
                  <a:gd name="T28" fmla="*/ 8 w 8"/>
                  <a:gd name="T2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5">
                    <a:moveTo>
                      <a:pt x="2" y="11"/>
                    </a:moveTo>
                    <a:cubicBezTo>
                      <a:pt x="1" y="13"/>
                      <a:pt x="1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4"/>
                      <a:pt x="1" y="13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4" y="8"/>
                    </a:moveTo>
                    <a:cubicBezTo>
                      <a:pt x="4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8" y="0"/>
                    </a:moveTo>
                    <a:cubicBezTo>
                      <a:pt x="7" y="3"/>
                      <a:pt x="6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5"/>
                      <a:pt x="7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0" name="Freeform 9857"/>
              <p:cNvSpPr>
                <a:spLocks noEditPoints="1"/>
              </p:cNvSpPr>
              <p:nvPr/>
            </p:nvSpPr>
            <p:spPr bwMode="auto">
              <a:xfrm>
                <a:off x="-269" y="3795"/>
                <a:ext cx="17" cy="33"/>
              </a:xfrm>
              <a:custGeom>
                <a:avLst/>
                <a:gdLst>
                  <a:gd name="T0" fmla="*/ 0 w 17"/>
                  <a:gd name="T1" fmla="*/ 31 h 33"/>
                  <a:gd name="T2" fmla="*/ 0 w 17"/>
                  <a:gd name="T3" fmla="*/ 33 h 33"/>
                  <a:gd name="T4" fmla="*/ 0 w 17"/>
                  <a:gd name="T5" fmla="*/ 33 h 33"/>
                  <a:gd name="T6" fmla="*/ 0 w 17"/>
                  <a:gd name="T7" fmla="*/ 31 h 33"/>
                  <a:gd name="T8" fmla="*/ 0 w 17"/>
                  <a:gd name="T9" fmla="*/ 31 h 33"/>
                  <a:gd name="T10" fmla="*/ 5 w 17"/>
                  <a:gd name="T11" fmla="*/ 24 h 33"/>
                  <a:gd name="T12" fmla="*/ 2 w 17"/>
                  <a:gd name="T13" fmla="*/ 26 h 33"/>
                  <a:gd name="T14" fmla="*/ 2 w 17"/>
                  <a:gd name="T15" fmla="*/ 26 h 33"/>
                  <a:gd name="T16" fmla="*/ 5 w 17"/>
                  <a:gd name="T17" fmla="*/ 24 h 33"/>
                  <a:gd name="T18" fmla="*/ 5 w 17"/>
                  <a:gd name="T19" fmla="*/ 24 h 33"/>
                  <a:gd name="T20" fmla="*/ 5 w 17"/>
                  <a:gd name="T21" fmla="*/ 24 h 33"/>
                  <a:gd name="T22" fmla="*/ 5 w 17"/>
                  <a:gd name="T23" fmla="*/ 24 h 33"/>
                  <a:gd name="T24" fmla="*/ 5 w 17"/>
                  <a:gd name="T25" fmla="*/ 24 h 33"/>
                  <a:gd name="T26" fmla="*/ 5 w 17"/>
                  <a:gd name="T27" fmla="*/ 24 h 33"/>
                  <a:gd name="T28" fmla="*/ 5 w 17"/>
                  <a:gd name="T29" fmla="*/ 24 h 33"/>
                  <a:gd name="T30" fmla="*/ 7 w 17"/>
                  <a:gd name="T31" fmla="*/ 21 h 33"/>
                  <a:gd name="T32" fmla="*/ 5 w 17"/>
                  <a:gd name="T33" fmla="*/ 21 h 33"/>
                  <a:gd name="T34" fmla="*/ 5 w 17"/>
                  <a:gd name="T35" fmla="*/ 21 h 33"/>
                  <a:gd name="T36" fmla="*/ 7 w 17"/>
                  <a:gd name="T37" fmla="*/ 21 h 33"/>
                  <a:gd name="T38" fmla="*/ 7 w 17"/>
                  <a:gd name="T39" fmla="*/ 19 h 33"/>
                  <a:gd name="T40" fmla="*/ 7 w 17"/>
                  <a:gd name="T41" fmla="*/ 19 h 33"/>
                  <a:gd name="T42" fmla="*/ 7 w 17"/>
                  <a:gd name="T43" fmla="*/ 19 h 33"/>
                  <a:gd name="T44" fmla="*/ 7 w 17"/>
                  <a:gd name="T45" fmla="*/ 19 h 33"/>
                  <a:gd name="T46" fmla="*/ 7 w 17"/>
                  <a:gd name="T47" fmla="*/ 19 h 33"/>
                  <a:gd name="T48" fmla="*/ 9 w 17"/>
                  <a:gd name="T49" fmla="*/ 17 h 33"/>
                  <a:gd name="T50" fmla="*/ 9 w 17"/>
                  <a:gd name="T51" fmla="*/ 17 h 33"/>
                  <a:gd name="T52" fmla="*/ 9 w 17"/>
                  <a:gd name="T53" fmla="*/ 17 h 33"/>
                  <a:gd name="T54" fmla="*/ 9 w 17"/>
                  <a:gd name="T55" fmla="*/ 17 h 33"/>
                  <a:gd name="T56" fmla="*/ 9 w 17"/>
                  <a:gd name="T57" fmla="*/ 17 h 33"/>
                  <a:gd name="T58" fmla="*/ 9 w 17"/>
                  <a:gd name="T59" fmla="*/ 14 h 33"/>
                  <a:gd name="T60" fmla="*/ 9 w 17"/>
                  <a:gd name="T61" fmla="*/ 17 h 33"/>
                  <a:gd name="T62" fmla="*/ 9 w 17"/>
                  <a:gd name="T63" fmla="*/ 17 h 33"/>
                  <a:gd name="T64" fmla="*/ 9 w 17"/>
                  <a:gd name="T65" fmla="*/ 14 h 33"/>
                  <a:gd name="T66" fmla="*/ 9 w 17"/>
                  <a:gd name="T67" fmla="*/ 14 h 33"/>
                  <a:gd name="T68" fmla="*/ 12 w 17"/>
                  <a:gd name="T69" fmla="*/ 12 h 33"/>
                  <a:gd name="T70" fmla="*/ 12 w 17"/>
                  <a:gd name="T71" fmla="*/ 12 h 33"/>
                  <a:gd name="T72" fmla="*/ 12 w 17"/>
                  <a:gd name="T73" fmla="*/ 12 h 33"/>
                  <a:gd name="T74" fmla="*/ 12 w 17"/>
                  <a:gd name="T75" fmla="*/ 12 h 33"/>
                  <a:gd name="T76" fmla="*/ 12 w 17"/>
                  <a:gd name="T77" fmla="*/ 12 h 33"/>
                  <a:gd name="T78" fmla="*/ 17 w 17"/>
                  <a:gd name="T79" fmla="*/ 0 h 33"/>
                  <a:gd name="T80" fmla="*/ 12 w 17"/>
                  <a:gd name="T81" fmla="*/ 12 h 33"/>
                  <a:gd name="T82" fmla="*/ 12 w 17"/>
                  <a:gd name="T83" fmla="*/ 12 h 33"/>
                  <a:gd name="T84" fmla="*/ 17 w 17"/>
                  <a:gd name="T85" fmla="*/ 0 h 33"/>
                  <a:gd name="T86" fmla="*/ 17 w 1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" h="33">
                    <a:moveTo>
                      <a:pt x="0" y="31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  <a:moveTo>
                      <a:pt x="5" y="24"/>
                    </a:moveTo>
                    <a:lnTo>
                      <a:pt x="2" y="26"/>
                    </a:lnTo>
                    <a:lnTo>
                      <a:pt x="2" y="26"/>
                    </a:lnTo>
                    <a:lnTo>
                      <a:pt x="5" y="24"/>
                    </a:lnTo>
                    <a:lnTo>
                      <a:pt x="5" y="24"/>
                    </a:lnTo>
                    <a:close/>
                    <a:moveTo>
                      <a:pt x="5" y="24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4"/>
                    </a:lnTo>
                    <a:close/>
                    <a:moveTo>
                      <a:pt x="7" y="21"/>
                    </a:moveTo>
                    <a:lnTo>
                      <a:pt x="5" y="21"/>
                    </a:lnTo>
                    <a:lnTo>
                      <a:pt x="5" y="21"/>
                    </a:lnTo>
                    <a:lnTo>
                      <a:pt x="7" y="21"/>
                    </a:lnTo>
                    <a:close/>
                    <a:moveTo>
                      <a:pt x="7" y="19"/>
                    </a:move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close/>
                    <a:moveTo>
                      <a:pt x="9" y="17"/>
                    </a:move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close/>
                    <a:moveTo>
                      <a:pt x="9" y="14"/>
                    </a:moveTo>
                    <a:lnTo>
                      <a:pt x="9" y="17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9" y="14"/>
                    </a:lnTo>
                    <a:close/>
                    <a:moveTo>
                      <a:pt x="12" y="12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  <a:moveTo>
                      <a:pt x="17" y="0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1" name="Freeform 9858"/>
              <p:cNvSpPr>
                <a:spLocks noEditPoints="1"/>
              </p:cNvSpPr>
              <p:nvPr/>
            </p:nvSpPr>
            <p:spPr bwMode="auto">
              <a:xfrm>
                <a:off x="-269" y="3795"/>
                <a:ext cx="17" cy="33"/>
              </a:xfrm>
              <a:custGeom>
                <a:avLst/>
                <a:gdLst>
                  <a:gd name="T0" fmla="*/ 0 w 17"/>
                  <a:gd name="T1" fmla="*/ 31 h 33"/>
                  <a:gd name="T2" fmla="*/ 0 w 17"/>
                  <a:gd name="T3" fmla="*/ 33 h 33"/>
                  <a:gd name="T4" fmla="*/ 0 w 17"/>
                  <a:gd name="T5" fmla="*/ 33 h 33"/>
                  <a:gd name="T6" fmla="*/ 0 w 17"/>
                  <a:gd name="T7" fmla="*/ 31 h 33"/>
                  <a:gd name="T8" fmla="*/ 0 w 17"/>
                  <a:gd name="T9" fmla="*/ 31 h 33"/>
                  <a:gd name="T10" fmla="*/ 5 w 17"/>
                  <a:gd name="T11" fmla="*/ 24 h 33"/>
                  <a:gd name="T12" fmla="*/ 2 w 17"/>
                  <a:gd name="T13" fmla="*/ 26 h 33"/>
                  <a:gd name="T14" fmla="*/ 2 w 17"/>
                  <a:gd name="T15" fmla="*/ 26 h 33"/>
                  <a:gd name="T16" fmla="*/ 5 w 17"/>
                  <a:gd name="T17" fmla="*/ 24 h 33"/>
                  <a:gd name="T18" fmla="*/ 5 w 17"/>
                  <a:gd name="T19" fmla="*/ 24 h 33"/>
                  <a:gd name="T20" fmla="*/ 5 w 17"/>
                  <a:gd name="T21" fmla="*/ 24 h 33"/>
                  <a:gd name="T22" fmla="*/ 5 w 17"/>
                  <a:gd name="T23" fmla="*/ 24 h 33"/>
                  <a:gd name="T24" fmla="*/ 5 w 17"/>
                  <a:gd name="T25" fmla="*/ 24 h 33"/>
                  <a:gd name="T26" fmla="*/ 5 w 17"/>
                  <a:gd name="T27" fmla="*/ 24 h 33"/>
                  <a:gd name="T28" fmla="*/ 5 w 17"/>
                  <a:gd name="T29" fmla="*/ 24 h 33"/>
                  <a:gd name="T30" fmla="*/ 7 w 17"/>
                  <a:gd name="T31" fmla="*/ 21 h 33"/>
                  <a:gd name="T32" fmla="*/ 5 w 17"/>
                  <a:gd name="T33" fmla="*/ 21 h 33"/>
                  <a:gd name="T34" fmla="*/ 5 w 17"/>
                  <a:gd name="T35" fmla="*/ 21 h 33"/>
                  <a:gd name="T36" fmla="*/ 7 w 17"/>
                  <a:gd name="T37" fmla="*/ 21 h 33"/>
                  <a:gd name="T38" fmla="*/ 7 w 17"/>
                  <a:gd name="T39" fmla="*/ 19 h 33"/>
                  <a:gd name="T40" fmla="*/ 7 w 17"/>
                  <a:gd name="T41" fmla="*/ 19 h 33"/>
                  <a:gd name="T42" fmla="*/ 7 w 17"/>
                  <a:gd name="T43" fmla="*/ 19 h 33"/>
                  <a:gd name="T44" fmla="*/ 7 w 17"/>
                  <a:gd name="T45" fmla="*/ 19 h 33"/>
                  <a:gd name="T46" fmla="*/ 7 w 17"/>
                  <a:gd name="T47" fmla="*/ 19 h 33"/>
                  <a:gd name="T48" fmla="*/ 9 w 17"/>
                  <a:gd name="T49" fmla="*/ 17 h 33"/>
                  <a:gd name="T50" fmla="*/ 9 w 17"/>
                  <a:gd name="T51" fmla="*/ 17 h 33"/>
                  <a:gd name="T52" fmla="*/ 9 w 17"/>
                  <a:gd name="T53" fmla="*/ 17 h 33"/>
                  <a:gd name="T54" fmla="*/ 9 w 17"/>
                  <a:gd name="T55" fmla="*/ 17 h 33"/>
                  <a:gd name="T56" fmla="*/ 9 w 17"/>
                  <a:gd name="T57" fmla="*/ 17 h 33"/>
                  <a:gd name="T58" fmla="*/ 9 w 17"/>
                  <a:gd name="T59" fmla="*/ 14 h 33"/>
                  <a:gd name="T60" fmla="*/ 9 w 17"/>
                  <a:gd name="T61" fmla="*/ 17 h 33"/>
                  <a:gd name="T62" fmla="*/ 9 w 17"/>
                  <a:gd name="T63" fmla="*/ 17 h 33"/>
                  <a:gd name="T64" fmla="*/ 9 w 17"/>
                  <a:gd name="T65" fmla="*/ 14 h 33"/>
                  <a:gd name="T66" fmla="*/ 9 w 17"/>
                  <a:gd name="T67" fmla="*/ 14 h 33"/>
                  <a:gd name="T68" fmla="*/ 12 w 17"/>
                  <a:gd name="T69" fmla="*/ 12 h 33"/>
                  <a:gd name="T70" fmla="*/ 12 w 17"/>
                  <a:gd name="T71" fmla="*/ 12 h 33"/>
                  <a:gd name="T72" fmla="*/ 12 w 17"/>
                  <a:gd name="T73" fmla="*/ 12 h 33"/>
                  <a:gd name="T74" fmla="*/ 12 w 17"/>
                  <a:gd name="T75" fmla="*/ 12 h 33"/>
                  <a:gd name="T76" fmla="*/ 12 w 17"/>
                  <a:gd name="T77" fmla="*/ 12 h 33"/>
                  <a:gd name="T78" fmla="*/ 17 w 17"/>
                  <a:gd name="T79" fmla="*/ 0 h 33"/>
                  <a:gd name="T80" fmla="*/ 12 w 17"/>
                  <a:gd name="T81" fmla="*/ 12 h 33"/>
                  <a:gd name="T82" fmla="*/ 12 w 17"/>
                  <a:gd name="T83" fmla="*/ 12 h 33"/>
                  <a:gd name="T84" fmla="*/ 17 w 17"/>
                  <a:gd name="T85" fmla="*/ 0 h 33"/>
                  <a:gd name="T86" fmla="*/ 17 w 1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" h="33">
                    <a:moveTo>
                      <a:pt x="0" y="31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31"/>
                    </a:lnTo>
                    <a:moveTo>
                      <a:pt x="5" y="24"/>
                    </a:moveTo>
                    <a:lnTo>
                      <a:pt x="2" y="26"/>
                    </a:lnTo>
                    <a:lnTo>
                      <a:pt x="2" y="26"/>
                    </a:lnTo>
                    <a:lnTo>
                      <a:pt x="5" y="24"/>
                    </a:lnTo>
                    <a:lnTo>
                      <a:pt x="5" y="24"/>
                    </a:lnTo>
                    <a:moveTo>
                      <a:pt x="5" y="24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4"/>
                    </a:lnTo>
                    <a:moveTo>
                      <a:pt x="7" y="21"/>
                    </a:moveTo>
                    <a:lnTo>
                      <a:pt x="5" y="21"/>
                    </a:lnTo>
                    <a:lnTo>
                      <a:pt x="5" y="21"/>
                    </a:lnTo>
                    <a:lnTo>
                      <a:pt x="7" y="21"/>
                    </a:lnTo>
                    <a:moveTo>
                      <a:pt x="7" y="19"/>
                    </a:move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moveTo>
                      <a:pt x="9" y="17"/>
                    </a:move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moveTo>
                      <a:pt x="9" y="14"/>
                    </a:moveTo>
                    <a:lnTo>
                      <a:pt x="9" y="17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9" y="14"/>
                    </a:lnTo>
                    <a:moveTo>
                      <a:pt x="12" y="12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moveTo>
                      <a:pt x="17" y="0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7" y="0"/>
                    </a:lnTo>
                    <a:lnTo>
                      <a:pt x="1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2" name="Rectangle 9859"/>
              <p:cNvSpPr>
                <a:spLocks noChangeArrowheads="1"/>
              </p:cNvSpPr>
              <p:nvPr/>
            </p:nvSpPr>
            <p:spPr bwMode="auto">
              <a:xfrm>
                <a:off x="-257" y="3807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3" name="Rectangle 9860"/>
              <p:cNvSpPr>
                <a:spLocks noChangeArrowheads="1"/>
              </p:cNvSpPr>
              <p:nvPr/>
            </p:nvSpPr>
            <p:spPr bwMode="auto">
              <a:xfrm>
                <a:off x="-257" y="3807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4" name="Freeform 9861"/>
              <p:cNvSpPr>
                <a:spLocks noEditPoints="1"/>
              </p:cNvSpPr>
              <p:nvPr/>
            </p:nvSpPr>
            <p:spPr bwMode="auto">
              <a:xfrm>
                <a:off x="-269" y="3790"/>
                <a:ext cx="19" cy="36"/>
              </a:xfrm>
              <a:custGeom>
                <a:avLst/>
                <a:gdLst>
                  <a:gd name="T0" fmla="*/ 2 w 19"/>
                  <a:gd name="T1" fmla="*/ 31 h 36"/>
                  <a:gd name="T2" fmla="*/ 0 w 19"/>
                  <a:gd name="T3" fmla="*/ 36 h 36"/>
                  <a:gd name="T4" fmla="*/ 0 w 19"/>
                  <a:gd name="T5" fmla="*/ 36 h 36"/>
                  <a:gd name="T6" fmla="*/ 2 w 19"/>
                  <a:gd name="T7" fmla="*/ 31 h 36"/>
                  <a:gd name="T8" fmla="*/ 2 w 19"/>
                  <a:gd name="T9" fmla="*/ 31 h 36"/>
                  <a:gd name="T10" fmla="*/ 5 w 19"/>
                  <a:gd name="T11" fmla="*/ 29 h 36"/>
                  <a:gd name="T12" fmla="*/ 5 w 19"/>
                  <a:gd name="T13" fmla="*/ 29 h 36"/>
                  <a:gd name="T14" fmla="*/ 5 w 19"/>
                  <a:gd name="T15" fmla="*/ 29 h 36"/>
                  <a:gd name="T16" fmla="*/ 5 w 19"/>
                  <a:gd name="T17" fmla="*/ 29 h 36"/>
                  <a:gd name="T18" fmla="*/ 5 w 19"/>
                  <a:gd name="T19" fmla="*/ 29 h 36"/>
                  <a:gd name="T20" fmla="*/ 5 w 19"/>
                  <a:gd name="T21" fmla="*/ 26 h 36"/>
                  <a:gd name="T22" fmla="*/ 5 w 19"/>
                  <a:gd name="T23" fmla="*/ 29 h 36"/>
                  <a:gd name="T24" fmla="*/ 5 w 19"/>
                  <a:gd name="T25" fmla="*/ 29 h 36"/>
                  <a:gd name="T26" fmla="*/ 5 w 19"/>
                  <a:gd name="T27" fmla="*/ 26 h 36"/>
                  <a:gd name="T28" fmla="*/ 5 w 19"/>
                  <a:gd name="T29" fmla="*/ 26 h 36"/>
                  <a:gd name="T30" fmla="*/ 7 w 19"/>
                  <a:gd name="T31" fmla="*/ 24 h 36"/>
                  <a:gd name="T32" fmla="*/ 7 w 19"/>
                  <a:gd name="T33" fmla="*/ 26 h 36"/>
                  <a:gd name="T34" fmla="*/ 7 w 19"/>
                  <a:gd name="T35" fmla="*/ 24 h 36"/>
                  <a:gd name="T36" fmla="*/ 7 w 19"/>
                  <a:gd name="T37" fmla="*/ 24 h 36"/>
                  <a:gd name="T38" fmla="*/ 9 w 19"/>
                  <a:gd name="T39" fmla="*/ 22 h 36"/>
                  <a:gd name="T40" fmla="*/ 7 w 19"/>
                  <a:gd name="T41" fmla="*/ 24 h 36"/>
                  <a:gd name="T42" fmla="*/ 7 w 19"/>
                  <a:gd name="T43" fmla="*/ 24 h 36"/>
                  <a:gd name="T44" fmla="*/ 9 w 19"/>
                  <a:gd name="T45" fmla="*/ 22 h 36"/>
                  <a:gd name="T46" fmla="*/ 9 w 19"/>
                  <a:gd name="T47" fmla="*/ 22 h 36"/>
                  <a:gd name="T48" fmla="*/ 9 w 19"/>
                  <a:gd name="T49" fmla="*/ 22 h 36"/>
                  <a:gd name="T50" fmla="*/ 9 w 19"/>
                  <a:gd name="T51" fmla="*/ 22 h 36"/>
                  <a:gd name="T52" fmla="*/ 9 w 19"/>
                  <a:gd name="T53" fmla="*/ 22 h 36"/>
                  <a:gd name="T54" fmla="*/ 9 w 19"/>
                  <a:gd name="T55" fmla="*/ 22 h 36"/>
                  <a:gd name="T56" fmla="*/ 9 w 19"/>
                  <a:gd name="T57" fmla="*/ 22 h 36"/>
                  <a:gd name="T58" fmla="*/ 12 w 19"/>
                  <a:gd name="T59" fmla="*/ 17 h 36"/>
                  <a:gd name="T60" fmla="*/ 9 w 19"/>
                  <a:gd name="T61" fmla="*/ 19 h 36"/>
                  <a:gd name="T62" fmla="*/ 9 w 19"/>
                  <a:gd name="T63" fmla="*/ 19 h 36"/>
                  <a:gd name="T64" fmla="*/ 12 w 19"/>
                  <a:gd name="T65" fmla="*/ 17 h 36"/>
                  <a:gd name="T66" fmla="*/ 12 w 19"/>
                  <a:gd name="T67" fmla="*/ 17 h 36"/>
                  <a:gd name="T68" fmla="*/ 19 w 19"/>
                  <a:gd name="T69" fmla="*/ 0 h 36"/>
                  <a:gd name="T70" fmla="*/ 19 w 19"/>
                  <a:gd name="T71" fmla="*/ 0 h 36"/>
                  <a:gd name="T72" fmla="*/ 17 w 19"/>
                  <a:gd name="T73" fmla="*/ 5 h 36"/>
                  <a:gd name="T74" fmla="*/ 17 w 19"/>
                  <a:gd name="T75" fmla="*/ 5 h 36"/>
                  <a:gd name="T76" fmla="*/ 19 w 19"/>
                  <a:gd name="T7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" h="36">
                    <a:moveTo>
                      <a:pt x="2" y="31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2" y="31"/>
                    </a:lnTo>
                    <a:lnTo>
                      <a:pt x="2" y="31"/>
                    </a:lnTo>
                    <a:close/>
                    <a:moveTo>
                      <a:pt x="5" y="29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close/>
                    <a:moveTo>
                      <a:pt x="5" y="26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5" y="26"/>
                    </a:lnTo>
                    <a:close/>
                    <a:moveTo>
                      <a:pt x="7" y="24"/>
                    </a:moveTo>
                    <a:lnTo>
                      <a:pt x="7" y="26"/>
                    </a:lnTo>
                    <a:lnTo>
                      <a:pt x="7" y="24"/>
                    </a:lnTo>
                    <a:lnTo>
                      <a:pt x="7" y="24"/>
                    </a:lnTo>
                    <a:close/>
                    <a:moveTo>
                      <a:pt x="9" y="22"/>
                    </a:moveTo>
                    <a:lnTo>
                      <a:pt x="7" y="24"/>
                    </a:lnTo>
                    <a:lnTo>
                      <a:pt x="7" y="24"/>
                    </a:lnTo>
                    <a:lnTo>
                      <a:pt x="9" y="22"/>
                    </a:lnTo>
                    <a:lnTo>
                      <a:pt x="9" y="22"/>
                    </a:lnTo>
                    <a:close/>
                    <a:moveTo>
                      <a:pt x="9" y="22"/>
                    </a:move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close/>
                    <a:moveTo>
                      <a:pt x="12" y="17"/>
                    </a:moveTo>
                    <a:lnTo>
                      <a:pt x="9" y="19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12" y="17"/>
                    </a:lnTo>
                    <a:close/>
                    <a:moveTo>
                      <a:pt x="19" y="0"/>
                    </a:moveTo>
                    <a:lnTo>
                      <a:pt x="19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5" name="Freeform 9862"/>
              <p:cNvSpPr>
                <a:spLocks noEditPoints="1"/>
              </p:cNvSpPr>
              <p:nvPr/>
            </p:nvSpPr>
            <p:spPr bwMode="auto">
              <a:xfrm>
                <a:off x="-269" y="3790"/>
                <a:ext cx="19" cy="36"/>
              </a:xfrm>
              <a:custGeom>
                <a:avLst/>
                <a:gdLst>
                  <a:gd name="T0" fmla="*/ 2 w 19"/>
                  <a:gd name="T1" fmla="*/ 31 h 36"/>
                  <a:gd name="T2" fmla="*/ 0 w 19"/>
                  <a:gd name="T3" fmla="*/ 36 h 36"/>
                  <a:gd name="T4" fmla="*/ 0 w 19"/>
                  <a:gd name="T5" fmla="*/ 36 h 36"/>
                  <a:gd name="T6" fmla="*/ 2 w 19"/>
                  <a:gd name="T7" fmla="*/ 31 h 36"/>
                  <a:gd name="T8" fmla="*/ 2 w 19"/>
                  <a:gd name="T9" fmla="*/ 31 h 36"/>
                  <a:gd name="T10" fmla="*/ 5 w 19"/>
                  <a:gd name="T11" fmla="*/ 29 h 36"/>
                  <a:gd name="T12" fmla="*/ 5 w 19"/>
                  <a:gd name="T13" fmla="*/ 29 h 36"/>
                  <a:gd name="T14" fmla="*/ 5 w 19"/>
                  <a:gd name="T15" fmla="*/ 29 h 36"/>
                  <a:gd name="T16" fmla="*/ 5 w 19"/>
                  <a:gd name="T17" fmla="*/ 29 h 36"/>
                  <a:gd name="T18" fmla="*/ 5 w 19"/>
                  <a:gd name="T19" fmla="*/ 29 h 36"/>
                  <a:gd name="T20" fmla="*/ 5 w 19"/>
                  <a:gd name="T21" fmla="*/ 26 h 36"/>
                  <a:gd name="T22" fmla="*/ 5 w 19"/>
                  <a:gd name="T23" fmla="*/ 29 h 36"/>
                  <a:gd name="T24" fmla="*/ 5 w 19"/>
                  <a:gd name="T25" fmla="*/ 29 h 36"/>
                  <a:gd name="T26" fmla="*/ 5 w 19"/>
                  <a:gd name="T27" fmla="*/ 26 h 36"/>
                  <a:gd name="T28" fmla="*/ 5 w 19"/>
                  <a:gd name="T29" fmla="*/ 26 h 36"/>
                  <a:gd name="T30" fmla="*/ 7 w 19"/>
                  <a:gd name="T31" fmla="*/ 24 h 36"/>
                  <a:gd name="T32" fmla="*/ 7 w 19"/>
                  <a:gd name="T33" fmla="*/ 26 h 36"/>
                  <a:gd name="T34" fmla="*/ 7 w 19"/>
                  <a:gd name="T35" fmla="*/ 24 h 36"/>
                  <a:gd name="T36" fmla="*/ 7 w 19"/>
                  <a:gd name="T37" fmla="*/ 24 h 36"/>
                  <a:gd name="T38" fmla="*/ 9 w 19"/>
                  <a:gd name="T39" fmla="*/ 22 h 36"/>
                  <a:gd name="T40" fmla="*/ 7 w 19"/>
                  <a:gd name="T41" fmla="*/ 24 h 36"/>
                  <a:gd name="T42" fmla="*/ 7 w 19"/>
                  <a:gd name="T43" fmla="*/ 24 h 36"/>
                  <a:gd name="T44" fmla="*/ 9 w 19"/>
                  <a:gd name="T45" fmla="*/ 22 h 36"/>
                  <a:gd name="T46" fmla="*/ 9 w 19"/>
                  <a:gd name="T47" fmla="*/ 22 h 36"/>
                  <a:gd name="T48" fmla="*/ 9 w 19"/>
                  <a:gd name="T49" fmla="*/ 22 h 36"/>
                  <a:gd name="T50" fmla="*/ 9 w 19"/>
                  <a:gd name="T51" fmla="*/ 22 h 36"/>
                  <a:gd name="T52" fmla="*/ 9 w 19"/>
                  <a:gd name="T53" fmla="*/ 22 h 36"/>
                  <a:gd name="T54" fmla="*/ 9 w 19"/>
                  <a:gd name="T55" fmla="*/ 22 h 36"/>
                  <a:gd name="T56" fmla="*/ 9 w 19"/>
                  <a:gd name="T57" fmla="*/ 22 h 36"/>
                  <a:gd name="T58" fmla="*/ 12 w 19"/>
                  <a:gd name="T59" fmla="*/ 17 h 36"/>
                  <a:gd name="T60" fmla="*/ 9 w 19"/>
                  <a:gd name="T61" fmla="*/ 19 h 36"/>
                  <a:gd name="T62" fmla="*/ 9 w 19"/>
                  <a:gd name="T63" fmla="*/ 19 h 36"/>
                  <a:gd name="T64" fmla="*/ 12 w 19"/>
                  <a:gd name="T65" fmla="*/ 17 h 36"/>
                  <a:gd name="T66" fmla="*/ 12 w 19"/>
                  <a:gd name="T67" fmla="*/ 17 h 36"/>
                  <a:gd name="T68" fmla="*/ 19 w 19"/>
                  <a:gd name="T69" fmla="*/ 0 h 36"/>
                  <a:gd name="T70" fmla="*/ 19 w 19"/>
                  <a:gd name="T71" fmla="*/ 0 h 36"/>
                  <a:gd name="T72" fmla="*/ 17 w 19"/>
                  <a:gd name="T73" fmla="*/ 5 h 36"/>
                  <a:gd name="T74" fmla="*/ 17 w 19"/>
                  <a:gd name="T75" fmla="*/ 5 h 36"/>
                  <a:gd name="T76" fmla="*/ 19 w 19"/>
                  <a:gd name="T7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" h="36">
                    <a:moveTo>
                      <a:pt x="2" y="31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2" y="31"/>
                    </a:lnTo>
                    <a:lnTo>
                      <a:pt x="2" y="31"/>
                    </a:lnTo>
                    <a:moveTo>
                      <a:pt x="5" y="29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5" y="29"/>
                    </a:lnTo>
                    <a:moveTo>
                      <a:pt x="5" y="26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5" y="26"/>
                    </a:lnTo>
                    <a:moveTo>
                      <a:pt x="7" y="24"/>
                    </a:moveTo>
                    <a:lnTo>
                      <a:pt x="7" y="26"/>
                    </a:lnTo>
                    <a:lnTo>
                      <a:pt x="7" y="24"/>
                    </a:lnTo>
                    <a:lnTo>
                      <a:pt x="7" y="24"/>
                    </a:lnTo>
                    <a:moveTo>
                      <a:pt x="9" y="22"/>
                    </a:moveTo>
                    <a:lnTo>
                      <a:pt x="7" y="24"/>
                    </a:lnTo>
                    <a:lnTo>
                      <a:pt x="7" y="24"/>
                    </a:lnTo>
                    <a:lnTo>
                      <a:pt x="9" y="22"/>
                    </a:lnTo>
                    <a:lnTo>
                      <a:pt x="9" y="22"/>
                    </a:lnTo>
                    <a:moveTo>
                      <a:pt x="9" y="22"/>
                    </a:move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moveTo>
                      <a:pt x="12" y="17"/>
                    </a:moveTo>
                    <a:lnTo>
                      <a:pt x="9" y="19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12" y="17"/>
                    </a:lnTo>
                    <a:moveTo>
                      <a:pt x="19" y="0"/>
                    </a:moveTo>
                    <a:lnTo>
                      <a:pt x="19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6" name="Freeform 9863"/>
              <p:cNvSpPr>
                <a:spLocks noEditPoints="1"/>
              </p:cNvSpPr>
              <p:nvPr/>
            </p:nvSpPr>
            <p:spPr bwMode="auto">
              <a:xfrm>
                <a:off x="-276" y="3812"/>
                <a:ext cx="14" cy="25"/>
              </a:xfrm>
              <a:custGeom>
                <a:avLst/>
                <a:gdLst>
                  <a:gd name="T0" fmla="*/ 0 w 6"/>
                  <a:gd name="T1" fmla="*/ 11 h 11"/>
                  <a:gd name="T2" fmla="*/ 0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11 h 11"/>
                  <a:gd name="T10" fmla="*/ 1 w 6"/>
                  <a:gd name="T11" fmla="*/ 10 h 11"/>
                  <a:gd name="T12" fmla="*/ 0 w 6"/>
                  <a:gd name="T13" fmla="*/ 11 h 11"/>
                  <a:gd name="T14" fmla="*/ 0 w 6"/>
                  <a:gd name="T15" fmla="*/ 11 h 11"/>
                  <a:gd name="T16" fmla="*/ 1 w 6"/>
                  <a:gd name="T17" fmla="*/ 10 h 11"/>
                  <a:gd name="T18" fmla="*/ 1 w 6"/>
                  <a:gd name="T19" fmla="*/ 10 h 11"/>
                  <a:gd name="T20" fmla="*/ 1 w 6"/>
                  <a:gd name="T21" fmla="*/ 9 h 11"/>
                  <a:gd name="T22" fmla="*/ 1 w 6"/>
                  <a:gd name="T23" fmla="*/ 10 h 11"/>
                  <a:gd name="T24" fmla="*/ 1 w 6"/>
                  <a:gd name="T25" fmla="*/ 10 h 11"/>
                  <a:gd name="T26" fmla="*/ 1 w 6"/>
                  <a:gd name="T27" fmla="*/ 9 h 11"/>
                  <a:gd name="T28" fmla="*/ 1 w 6"/>
                  <a:gd name="T29" fmla="*/ 9 h 11"/>
                  <a:gd name="T30" fmla="*/ 3 w 6"/>
                  <a:gd name="T31" fmla="*/ 6 h 11"/>
                  <a:gd name="T32" fmla="*/ 1 w 6"/>
                  <a:gd name="T33" fmla="*/ 9 h 11"/>
                  <a:gd name="T34" fmla="*/ 1 w 6"/>
                  <a:gd name="T35" fmla="*/ 9 h 11"/>
                  <a:gd name="T36" fmla="*/ 3 w 6"/>
                  <a:gd name="T37" fmla="*/ 6 h 11"/>
                  <a:gd name="T38" fmla="*/ 3 w 6"/>
                  <a:gd name="T39" fmla="*/ 6 h 11"/>
                  <a:gd name="T40" fmla="*/ 4 w 6"/>
                  <a:gd name="T41" fmla="*/ 3 h 11"/>
                  <a:gd name="T42" fmla="*/ 4 w 6"/>
                  <a:gd name="T43" fmla="*/ 4 h 11"/>
                  <a:gd name="T44" fmla="*/ 4 w 6"/>
                  <a:gd name="T45" fmla="*/ 4 h 11"/>
                  <a:gd name="T46" fmla="*/ 4 w 6"/>
                  <a:gd name="T47" fmla="*/ 3 h 11"/>
                  <a:gd name="T48" fmla="*/ 4 w 6"/>
                  <a:gd name="T49" fmla="*/ 3 h 11"/>
                  <a:gd name="T50" fmla="*/ 5 w 6"/>
                  <a:gd name="T51" fmla="*/ 2 h 11"/>
                  <a:gd name="T52" fmla="*/ 5 w 6"/>
                  <a:gd name="T53" fmla="*/ 2 h 11"/>
                  <a:gd name="T54" fmla="*/ 5 w 6"/>
                  <a:gd name="T55" fmla="*/ 2 h 11"/>
                  <a:gd name="T56" fmla="*/ 5 w 6"/>
                  <a:gd name="T57" fmla="*/ 2 h 11"/>
                  <a:gd name="T58" fmla="*/ 5 w 6"/>
                  <a:gd name="T59" fmla="*/ 2 h 11"/>
                  <a:gd name="T60" fmla="*/ 5 w 6"/>
                  <a:gd name="T61" fmla="*/ 2 h 11"/>
                  <a:gd name="T62" fmla="*/ 5 w 6"/>
                  <a:gd name="T63" fmla="*/ 2 h 11"/>
                  <a:gd name="T64" fmla="*/ 5 w 6"/>
                  <a:gd name="T65" fmla="*/ 2 h 11"/>
                  <a:gd name="T66" fmla="*/ 5 w 6"/>
                  <a:gd name="T67" fmla="*/ 2 h 11"/>
                  <a:gd name="T68" fmla="*/ 5 w 6"/>
                  <a:gd name="T69" fmla="*/ 2 h 11"/>
                  <a:gd name="T70" fmla="*/ 5 w 6"/>
                  <a:gd name="T71" fmla="*/ 2 h 11"/>
                  <a:gd name="T72" fmla="*/ 5 w 6"/>
                  <a:gd name="T73" fmla="*/ 2 h 11"/>
                  <a:gd name="T74" fmla="*/ 5 w 6"/>
                  <a:gd name="T75" fmla="*/ 2 h 11"/>
                  <a:gd name="T76" fmla="*/ 5 w 6"/>
                  <a:gd name="T77" fmla="*/ 2 h 11"/>
                  <a:gd name="T78" fmla="*/ 5 w 6"/>
                  <a:gd name="T79" fmla="*/ 2 h 11"/>
                  <a:gd name="T80" fmla="*/ 6 w 6"/>
                  <a:gd name="T81" fmla="*/ 0 h 11"/>
                  <a:gd name="T82" fmla="*/ 6 w 6"/>
                  <a:gd name="T83" fmla="*/ 0 h 11"/>
                  <a:gd name="T84" fmla="*/ 6 w 6"/>
                  <a:gd name="T85" fmla="*/ 1 h 11"/>
                  <a:gd name="T86" fmla="*/ 6 w 6"/>
                  <a:gd name="T87" fmla="*/ 1 h 11"/>
                  <a:gd name="T88" fmla="*/ 6 w 6"/>
                  <a:gd name="T8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" h="11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1" y="10"/>
                    </a:moveTo>
                    <a:cubicBezTo>
                      <a:pt x="0" y="10"/>
                      <a:pt x="0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3" y="6"/>
                    </a:moveTo>
                    <a:cubicBezTo>
                      <a:pt x="2" y="7"/>
                      <a:pt x="1" y="8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2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7" name="Freeform 9864"/>
              <p:cNvSpPr>
                <a:spLocks noEditPoints="1"/>
              </p:cNvSpPr>
              <p:nvPr/>
            </p:nvSpPr>
            <p:spPr bwMode="auto">
              <a:xfrm>
                <a:off x="-274" y="383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2 h 2"/>
                  <a:gd name="T4" fmla="*/ 2 h 2"/>
                  <a:gd name="T5" fmla="*/ 0 h 2"/>
                  <a:gd name="T6" fmla="*/ 0 h 2"/>
                  <a:gd name="T7" fmla="*/ 0 h 2"/>
                  <a:gd name="T8" fmla="*/ 0 h 2"/>
                  <a:gd name="T9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8" name="Freeform 9865"/>
              <p:cNvSpPr>
                <a:spLocks noEditPoints="1"/>
              </p:cNvSpPr>
              <p:nvPr/>
            </p:nvSpPr>
            <p:spPr bwMode="auto">
              <a:xfrm>
                <a:off x="-274" y="383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2 h 2"/>
                  <a:gd name="T4" fmla="*/ 2 h 2"/>
                  <a:gd name="T5" fmla="*/ 0 h 2"/>
                  <a:gd name="T6" fmla="*/ 0 h 2"/>
                  <a:gd name="T7" fmla="*/ 0 h 2"/>
                  <a:gd name="T8" fmla="*/ 0 h 2"/>
                  <a:gd name="T9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9" name="Oval 9866"/>
              <p:cNvSpPr>
                <a:spLocks noChangeArrowheads="1"/>
              </p:cNvSpPr>
              <p:nvPr/>
            </p:nvSpPr>
            <p:spPr bwMode="auto">
              <a:xfrm>
                <a:off x="-276" y="383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0" name="Freeform 9867"/>
              <p:cNvSpPr>
                <a:spLocks noEditPoints="1"/>
              </p:cNvSpPr>
              <p:nvPr/>
            </p:nvSpPr>
            <p:spPr bwMode="auto">
              <a:xfrm>
                <a:off x="-278" y="3814"/>
                <a:ext cx="16" cy="28"/>
              </a:xfrm>
              <a:custGeom>
                <a:avLst/>
                <a:gdLst>
                  <a:gd name="T0" fmla="*/ 1 w 7"/>
                  <a:gd name="T1" fmla="*/ 10 h 12"/>
                  <a:gd name="T2" fmla="*/ 0 w 7"/>
                  <a:gd name="T3" fmla="*/ 12 h 12"/>
                  <a:gd name="T4" fmla="*/ 0 w 7"/>
                  <a:gd name="T5" fmla="*/ 12 h 12"/>
                  <a:gd name="T6" fmla="*/ 1 w 7"/>
                  <a:gd name="T7" fmla="*/ 10 h 12"/>
                  <a:gd name="T8" fmla="*/ 1 w 7"/>
                  <a:gd name="T9" fmla="*/ 10 h 12"/>
                  <a:gd name="T10" fmla="*/ 5 w 7"/>
                  <a:gd name="T11" fmla="*/ 3 h 12"/>
                  <a:gd name="T12" fmla="*/ 4 w 7"/>
                  <a:gd name="T13" fmla="*/ 5 h 12"/>
                  <a:gd name="T14" fmla="*/ 4 w 7"/>
                  <a:gd name="T15" fmla="*/ 5 h 12"/>
                  <a:gd name="T16" fmla="*/ 5 w 7"/>
                  <a:gd name="T17" fmla="*/ 3 h 12"/>
                  <a:gd name="T18" fmla="*/ 5 w 7"/>
                  <a:gd name="T19" fmla="*/ 3 h 12"/>
                  <a:gd name="T20" fmla="*/ 6 w 7"/>
                  <a:gd name="T21" fmla="*/ 1 h 12"/>
                  <a:gd name="T22" fmla="*/ 5 w 7"/>
                  <a:gd name="T23" fmla="*/ 2 h 12"/>
                  <a:gd name="T24" fmla="*/ 5 w 7"/>
                  <a:gd name="T25" fmla="*/ 2 h 12"/>
                  <a:gd name="T26" fmla="*/ 6 w 7"/>
                  <a:gd name="T27" fmla="*/ 1 h 12"/>
                  <a:gd name="T28" fmla="*/ 6 w 7"/>
                  <a:gd name="T29" fmla="*/ 1 h 12"/>
                  <a:gd name="T30" fmla="*/ 6 w 7"/>
                  <a:gd name="T31" fmla="*/ 1 h 12"/>
                  <a:gd name="T32" fmla="*/ 6 w 7"/>
                  <a:gd name="T33" fmla="*/ 1 h 12"/>
                  <a:gd name="T34" fmla="*/ 6 w 7"/>
                  <a:gd name="T35" fmla="*/ 1 h 12"/>
                  <a:gd name="T36" fmla="*/ 6 w 7"/>
                  <a:gd name="T37" fmla="*/ 1 h 12"/>
                  <a:gd name="T38" fmla="*/ 6 w 7"/>
                  <a:gd name="T39" fmla="*/ 1 h 12"/>
                  <a:gd name="T40" fmla="*/ 6 w 7"/>
                  <a:gd name="T41" fmla="*/ 1 h 12"/>
                  <a:gd name="T42" fmla="*/ 6 w 7"/>
                  <a:gd name="T43" fmla="*/ 1 h 12"/>
                  <a:gd name="T44" fmla="*/ 6 w 7"/>
                  <a:gd name="T45" fmla="*/ 1 h 12"/>
                  <a:gd name="T46" fmla="*/ 6 w 7"/>
                  <a:gd name="T47" fmla="*/ 1 h 12"/>
                  <a:gd name="T48" fmla="*/ 6 w 7"/>
                  <a:gd name="T49" fmla="*/ 1 h 12"/>
                  <a:gd name="T50" fmla="*/ 7 w 7"/>
                  <a:gd name="T51" fmla="*/ 0 h 12"/>
                  <a:gd name="T52" fmla="*/ 6 w 7"/>
                  <a:gd name="T53" fmla="*/ 1 h 12"/>
                  <a:gd name="T54" fmla="*/ 6 w 7"/>
                  <a:gd name="T55" fmla="*/ 1 h 12"/>
                  <a:gd name="T56" fmla="*/ 7 w 7"/>
                  <a:gd name="T57" fmla="*/ 0 h 12"/>
                  <a:gd name="T58" fmla="*/ 7 w 7"/>
                  <a:gd name="T5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" h="12">
                    <a:moveTo>
                      <a:pt x="1" y="10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5" y="3"/>
                    </a:moveTo>
                    <a:cubicBezTo>
                      <a:pt x="5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6" y="1"/>
                    </a:move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moveTo>
                      <a:pt x="7" y="0"/>
                    </a:moveTo>
                    <a:cubicBezTo>
                      <a:pt x="7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1" name="Freeform 9868"/>
              <p:cNvSpPr>
                <a:spLocks noEditPoints="1"/>
              </p:cNvSpPr>
              <p:nvPr/>
            </p:nvSpPr>
            <p:spPr bwMode="auto">
              <a:xfrm>
                <a:off x="-2" y="3252"/>
                <a:ext cx="61" cy="109"/>
              </a:xfrm>
              <a:custGeom>
                <a:avLst/>
                <a:gdLst>
                  <a:gd name="T0" fmla="*/ 1 w 26"/>
                  <a:gd name="T1" fmla="*/ 45 h 46"/>
                  <a:gd name="T2" fmla="*/ 0 w 26"/>
                  <a:gd name="T3" fmla="*/ 46 h 46"/>
                  <a:gd name="T4" fmla="*/ 1 w 26"/>
                  <a:gd name="T5" fmla="*/ 46 h 46"/>
                  <a:gd name="T6" fmla="*/ 2 w 26"/>
                  <a:gd name="T7" fmla="*/ 45 h 46"/>
                  <a:gd name="T8" fmla="*/ 1 w 26"/>
                  <a:gd name="T9" fmla="*/ 45 h 46"/>
                  <a:gd name="T10" fmla="*/ 2 w 26"/>
                  <a:gd name="T11" fmla="*/ 43 h 46"/>
                  <a:gd name="T12" fmla="*/ 1 w 26"/>
                  <a:gd name="T13" fmla="*/ 45 h 46"/>
                  <a:gd name="T14" fmla="*/ 2 w 26"/>
                  <a:gd name="T15" fmla="*/ 45 h 46"/>
                  <a:gd name="T16" fmla="*/ 3 w 26"/>
                  <a:gd name="T17" fmla="*/ 43 h 46"/>
                  <a:gd name="T18" fmla="*/ 2 w 26"/>
                  <a:gd name="T19" fmla="*/ 43 h 46"/>
                  <a:gd name="T20" fmla="*/ 2 w 26"/>
                  <a:gd name="T21" fmla="*/ 43 h 46"/>
                  <a:gd name="T22" fmla="*/ 2 w 26"/>
                  <a:gd name="T23" fmla="*/ 43 h 46"/>
                  <a:gd name="T24" fmla="*/ 2 w 26"/>
                  <a:gd name="T25" fmla="*/ 43 h 46"/>
                  <a:gd name="T26" fmla="*/ 8 w 26"/>
                  <a:gd name="T27" fmla="*/ 34 h 46"/>
                  <a:gd name="T28" fmla="*/ 4 w 26"/>
                  <a:gd name="T29" fmla="*/ 40 h 46"/>
                  <a:gd name="T30" fmla="*/ 5 w 26"/>
                  <a:gd name="T31" fmla="*/ 40 h 46"/>
                  <a:gd name="T32" fmla="*/ 8 w 26"/>
                  <a:gd name="T33" fmla="*/ 34 h 46"/>
                  <a:gd name="T34" fmla="*/ 8 w 26"/>
                  <a:gd name="T35" fmla="*/ 34 h 46"/>
                  <a:gd name="T36" fmla="*/ 7 w 26"/>
                  <a:gd name="T37" fmla="*/ 34 h 46"/>
                  <a:gd name="T38" fmla="*/ 5 w 26"/>
                  <a:gd name="T39" fmla="*/ 38 h 46"/>
                  <a:gd name="T40" fmla="*/ 4 w 26"/>
                  <a:gd name="T41" fmla="*/ 39 h 46"/>
                  <a:gd name="T42" fmla="*/ 4 w 26"/>
                  <a:gd name="T43" fmla="*/ 39 h 46"/>
                  <a:gd name="T44" fmla="*/ 7 w 26"/>
                  <a:gd name="T45" fmla="*/ 34 h 46"/>
                  <a:gd name="T46" fmla="*/ 7 w 26"/>
                  <a:gd name="T47" fmla="*/ 34 h 46"/>
                  <a:gd name="T48" fmla="*/ 11 w 26"/>
                  <a:gd name="T49" fmla="*/ 29 h 46"/>
                  <a:gd name="T50" fmla="*/ 10 w 26"/>
                  <a:gd name="T51" fmla="*/ 31 h 46"/>
                  <a:gd name="T52" fmla="*/ 10 w 26"/>
                  <a:gd name="T53" fmla="*/ 31 h 46"/>
                  <a:gd name="T54" fmla="*/ 11 w 26"/>
                  <a:gd name="T55" fmla="*/ 29 h 46"/>
                  <a:gd name="T56" fmla="*/ 11 w 26"/>
                  <a:gd name="T57" fmla="*/ 29 h 46"/>
                  <a:gd name="T58" fmla="*/ 10 w 26"/>
                  <a:gd name="T59" fmla="*/ 29 h 46"/>
                  <a:gd name="T60" fmla="*/ 9 w 26"/>
                  <a:gd name="T61" fmla="*/ 30 h 46"/>
                  <a:gd name="T62" fmla="*/ 9 w 26"/>
                  <a:gd name="T63" fmla="*/ 31 h 46"/>
                  <a:gd name="T64" fmla="*/ 10 w 26"/>
                  <a:gd name="T65" fmla="*/ 29 h 46"/>
                  <a:gd name="T66" fmla="*/ 10 w 26"/>
                  <a:gd name="T67" fmla="*/ 29 h 46"/>
                  <a:gd name="T68" fmla="*/ 14 w 26"/>
                  <a:gd name="T69" fmla="*/ 23 h 46"/>
                  <a:gd name="T70" fmla="*/ 13 w 26"/>
                  <a:gd name="T71" fmla="*/ 24 h 46"/>
                  <a:gd name="T72" fmla="*/ 13 w 26"/>
                  <a:gd name="T73" fmla="*/ 24 h 46"/>
                  <a:gd name="T74" fmla="*/ 14 w 26"/>
                  <a:gd name="T75" fmla="*/ 23 h 46"/>
                  <a:gd name="T76" fmla="*/ 14 w 26"/>
                  <a:gd name="T77" fmla="*/ 23 h 46"/>
                  <a:gd name="T78" fmla="*/ 14 w 26"/>
                  <a:gd name="T79" fmla="*/ 22 h 46"/>
                  <a:gd name="T80" fmla="*/ 13 w 26"/>
                  <a:gd name="T81" fmla="*/ 24 h 46"/>
                  <a:gd name="T82" fmla="*/ 13 w 26"/>
                  <a:gd name="T83" fmla="*/ 24 h 46"/>
                  <a:gd name="T84" fmla="*/ 14 w 26"/>
                  <a:gd name="T85" fmla="*/ 23 h 46"/>
                  <a:gd name="T86" fmla="*/ 14 w 26"/>
                  <a:gd name="T87" fmla="*/ 22 h 46"/>
                  <a:gd name="T88" fmla="*/ 18 w 26"/>
                  <a:gd name="T89" fmla="*/ 15 h 46"/>
                  <a:gd name="T90" fmla="*/ 16 w 26"/>
                  <a:gd name="T91" fmla="*/ 18 h 46"/>
                  <a:gd name="T92" fmla="*/ 16 w 26"/>
                  <a:gd name="T93" fmla="*/ 19 h 46"/>
                  <a:gd name="T94" fmla="*/ 18 w 26"/>
                  <a:gd name="T95" fmla="*/ 16 h 46"/>
                  <a:gd name="T96" fmla="*/ 18 w 26"/>
                  <a:gd name="T97" fmla="*/ 15 h 46"/>
                  <a:gd name="T98" fmla="*/ 21 w 26"/>
                  <a:gd name="T99" fmla="*/ 9 h 46"/>
                  <a:gd name="T100" fmla="*/ 20 w 26"/>
                  <a:gd name="T101" fmla="*/ 11 h 46"/>
                  <a:gd name="T102" fmla="*/ 20 w 26"/>
                  <a:gd name="T103" fmla="*/ 11 h 46"/>
                  <a:gd name="T104" fmla="*/ 22 w 26"/>
                  <a:gd name="T105" fmla="*/ 9 h 46"/>
                  <a:gd name="T106" fmla="*/ 21 w 26"/>
                  <a:gd name="T107" fmla="*/ 9 h 46"/>
                  <a:gd name="T108" fmla="*/ 26 w 26"/>
                  <a:gd name="T109" fmla="*/ 0 h 46"/>
                  <a:gd name="T110" fmla="*/ 25 w 26"/>
                  <a:gd name="T111" fmla="*/ 2 h 46"/>
                  <a:gd name="T112" fmla="*/ 25 w 26"/>
                  <a:gd name="T113" fmla="*/ 3 h 46"/>
                  <a:gd name="T114" fmla="*/ 25 w 26"/>
                  <a:gd name="T115" fmla="*/ 3 h 46"/>
                  <a:gd name="T116" fmla="*/ 26 w 26"/>
                  <a:gd name="T117" fmla="*/ 1 h 46"/>
                  <a:gd name="T118" fmla="*/ 26 w 26"/>
                  <a:gd name="T11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" h="46">
                    <a:moveTo>
                      <a:pt x="1" y="45"/>
                    </a:moveTo>
                    <a:cubicBezTo>
                      <a:pt x="1" y="45"/>
                      <a:pt x="1" y="46"/>
                      <a:pt x="0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6"/>
                      <a:pt x="1" y="45"/>
                      <a:pt x="2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2" y="43"/>
                    </a:moveTo>
                    <a:cubicBezTo>
                      <a:pt x="2" y="44"/>
                      <a:pt x="2" y="44"/>
                      <a:pt x="1" y="45"/>
                    </a:cubicBezTo>
                    <a:cubicBezTo>
                      <a:pt x="1" y="45"/>
                      <a:pt x="1" y="45"/>
                      <a:pt x="2" y="45"/>
                    </a:cubicBezTo>
                    <a:cubicBezTo>
                      <a:pt x="2" y="44"/>
                      <a:pt x="2" y="44"/>
                      <a:pt x="3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moveTo>
                      <a:pt x="8" y="34"/>
                    </a:moveTo>
                    <a:cubicBezTo>
                      <a:pt x="6" y="36"/>
                      <a:pt x="5" y="38"/>
                      <a:pt x="4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6" y="38"/>
                      <a:pt x="7" y="36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moveTo>
                      <a:pt x="7" y="34"/>
                    </a:moveTo>
                    <a:cubicBezTo>
                      <a:pt x="6" y="35"/>
                      <a:pt x="6" y="37"/>
                      <a:pt x="5" y="38"/>
                    </a:cubicBezTo>
                    <a:cubicBezTo>
                      <a:pt x="5" y="38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5" y="38"/>
                      <a:pt x="6" y="36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moveTo>
                      <a:pt x="11" y="29"/>
                    </a:moveTo>
                    <a:cubicBezTo>
                      <a:pt x="10" y="30"/>
                      <a:pt x="10" y="30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10" y="30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moveTo>
                      <a:pt x="10" y="29"/>
                    </a:moveTo>
                    <a:cubicBezTo>
                      <a:pt x="10" y="29"/>
                      <a:pt x="9" y="30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0"/>
                      <a:pt x="10" y="29"/>
                      <a:pt x="10" y="29"/>
                    </a:cubicBezTo>
                    <a:cubicBezTo>
                      <a:pt x="10" y="29"/>
                      <a:pt x="10" y="29"/>
                      <a:pt x="10" y="29"/>
                    </a:cubicBezTo>
                    <a:moveTo>
                      <a:pt x="14" y="23"/>
                    </a:moveTo>
                    <a:cubicBezTo>
                      <a:pt x="14" y="23"/>
                      <a:pt x="14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moveTo>
                      <a:pt x="14" y="22"/>
                    </a:moveTo>
                    <a:cubicBezTo>
                      <a:pt x="13" y="23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4" y="23"/>
                      <a:pt x="14" y="23"/>
                    </a:cubicBezTo>
                    <a:cubicBezTo>
                      <a:pt x="14" y="22"/>
                      <a:pt x="14" y="22"/>
                      <a:pt x="14" y="22"/>
                    </a:cubicBezTo>
                    <a:moveTo>
                      <a:pt x="18" y="15"/>
                    </a:moveTo>
                    <a:cubicBezTo>
                      <a:pt x="17" y="16"/>
                      <a:pt x="16" y="17"/>
                      <a:pt x="16" y="18"/>
                    </a:cubicBezTo>
                    <a:cubicBezTo>
                      <a:pt x="16" y="18"/>
                      <a:pt x="16" y="19"/>
                      <a:pt x="16" y="19"/>
                    </a:cubicBezTo>
                    <a:cubicBezTo>
                      <a:pt x="17" y="18"/>
                      <a:pt x="17" y="17"/>
                      <a:pt x="18" y="16"/>
                    </a:cubicBezTo>
                    <a:cubicBezTo>
                      <a:pt x="18" y="15"/>
                      <a:pt x="18" y="15"/>
                      <a:pt x="18" y="15"/>
                    </a:cubicBezTo>
                    <a:moveTo>
                      <a:pt x="21" y="9"/>
                    </a:moveTo>
                    <a:cubicBezTo>
                      <a:pt x="21" y="10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0"/>
                      <a:pt x="22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26" y="0"/>
                    </a:move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6" y="2"/>
                      <a:pt x="26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2" name="Freeform 9869"/>
              <p:cNvSpPr/>
              <p:nvPr/>
            </p:nvSpPr>
            <p:spPr bwMode="auto">
              <a:xfrm>
                <a:off x="0" y="335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3" name="Freeform 9870"/>
              <p:cNvSpPr>
                <a:spLocks noEditPoints="1"/>
              </p:cNvSpPr>
              <p:nvPr/>
            </p:nvSpPr>
            <p:spPr bwMode="auto">
              <a:xfrm>
                <a:off x="-21" y="3368"/>
                <a:ext cx="17" cy="30"/>
              </a:xfrm>
              <a:custGeom>
                <a:avLst/>
                <a:gdLst>
                  <a:gd name="T0" fmla="*/ 0 w 7"/>
                  <a:gd name="T1" fmla="*/ 13 h 13"/>
                  <a:gd name="T2" fmla="*/ 0 w 7"/>
                  <a:gd name="T3" fmla="*/ 13 h 13"/>
                  <a:gd name="T4" fmla="*/ 0 w 7"/>
                  <a:gd name="T5" fmla="*/ 13 h 13"/>
                  <a:gd name="T6" fmla="*/ 0 w 7"/>
                  <a:gd name="T7" fmla="*/ 13 h 13"/>
                  <a:gd name="T8" fmla="*/ 0 w 7"/>
                  <a:gd name="T9" fmla="*/ 13 h 13"/>
                  <a:gd name="T10" fmla="*/ 2 w 7"/>
                  <a:gd name="T11" fmla="*/ 9 h 13"/>
                  <a:gd name="T12" fmla="*/ 1 w 7"/>
                  <a:gd name="T13" fmla="*/ 12 h 13"/>
                  <a:gd name="T14" fmla="*/ 1 w 7"/>
                  <a:gd name="T15" fmla="*/ 12 h 13"/>
                  <a:gd name="T16" fmla="*/ 2 w 7"/>
                  <a:gd name="T17" fmla="*/ 9 h 13"/>
                  <a:gd name="T18" fmla="*/ 2 w 7"/>
                  <a:gd name="T19" fmla="*/ 9 h 13"/>
                  <a:gd name="T20" fmla="*/ 7 w 7"/>
                  <a:gd name="T21" fmla="*/ 0 h 13"/>
                  <a:gd name="T22" fmla="*/ 5 w 7"/>
                  <a:gd name="T23" fmla="*/ 4 h 13"/>
                  <a:gd name="T24" fmla="*/ 5 w 7"/>
                  <a:gd name="T25" fmla="*/ 4 h 13"/>
                  <a:gd name="T26" fmla="*/ 7 w 7"/>
                  <a:gd name="T27" fmla="*/ 0 h 13"/>
                  <a:gd name="T28" fmla="*/ 7 w 7"/>
                  <a:gd name="T2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3"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2" y="9"/>
                    </a:moveTo>
                    <a:cubicBezTo>
                      <a:pt x="2" y="9"/>
                      <a:pt x="1" y="10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7" y="0"/>
                    </a:moveTo>
                    <a:cubicBezTo>
                      <a:pt x="7" y="1"/>
                      <a:pt x="6" y="2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2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4" name="Oval 9871"/>
              <p:cNvSpPr>
                <a:spLocks noChangeArrowheads="1"/>
              </p:cNvSpPr>
              <p:nvPr/>
            </p:nvSpPr>
            <p:spPr bwMode="auto">
              <a:xfrm>
                <a:off x="-21" y="339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5" name="Freeform 9872"/>
              <p:cNvSpPr>
                <a:spLocks noEditPoints="1"/>
              </p:cNvSpPr>
              <p:nvPr/>
            </p:nvSpPr>
            <p:spPr bwMode="auto">
              <a:xfrm>
                <a:off x="-40" y="3403"/>
                <a:ext cx="17" cy="28"/>
              </a:xfrm>
              <a:custGeom>
                <a:avLst/>
                <a:gdLst>
                  <a:gd name="T0" fmla="*/ 1 w 7"/>
                  <a:gd name="T1" fmla="*/ 10 h 12"/>
                  <a:gd name="T2" fmla="*/ 0 w 7"/>
                  <a:gd name="T3" fmla="*/ 12 h 12"/>
                  <a:gd name="T4" fmla="*/ 0 w 7"/>
                  <a:gd name="T5" fmla="*/ 12 h 12"/>
                  <a:gd name="T6" fmla="*/ 1 w 7"/>
                  <a:gd name="T7" fmla="*/ 10 h 12"/>
                  <a:gd name="T8" fmla="*/ 1 w 7"/>
                  <a:gd name="T9" fmla="*/ 10 h 12"/>
                  <a:gd name="T10" fmla="*/ 2 w 7"/>
                  <a:gd name="T11" fmla="*/ 7 h 12"/>
                  <a:gd name="T12" fmla="*/ 1 w 7"/>
                  <a:gd name="T13" fmla="*/ 10 h 12"/>
                  <a:gd name="T14" fmla="*/ 1 w 7"/>
                  <a:gd name="T15" fmla="*/ 10 h 12"/>
                  <a:gd name="T16" fmla="*/ 2 w 7"/>
                  <a:gd name="T17" fmla="*/ 8 h 12"/>
                  <a:gd name="T18" fmla="*/ 2 w 7"/>
                  <a:gd name="T19" fmla="*/ 7 h 12"/>
                  <a:gd name="T20" fmla="*/ 4 w 7"/>
                  <a:gd name="T21" fmla="*/ 5 h 12"/>
                  <a:gd name="T22" fmla="*/ 2 w 7"/>
                  <a:gd name="T23" fmla="*/ 7 h 12"/>
                  <a:gd name="T24" fmla="*/ 2 w 7"/>
                  <a:gd name="T25" fmla="*/ 7 h 12"/>
                  <a:gd name="T26" fmla="*/ 4 w 7"/>
                  <a:gd name="T27" fmla="*/ 5 h 12"/>
                  <a:gd name="T28" fmla="*/ 4 w 7"/>
                  <a:gd name="T29" fmla="*/ 5 h 12"/>
                  <a:gd name="T30" fmla="*/ 7 w 7"/>
                  <a:gd name="T31" fmla="*/ 0 h 12"/>
                  <a:gd name="T32" fmla="*/ 4 w 7"/>
                  <a:gd name="T33" fmla="*/ 5 h 12"/>
                  <a:gd name="T34" fmla="*/ 4 w 7"/>
                  <a:gd name="T35" fmla="*/ 5 h 12"/>
                  <a:gd name="T36" fmla="*/ 7 w 7"/>
                  <a:gd name="T37" fmla="*/ 0 h 12"/>
                  <a:gd name="T38" fmla="*/ 7 w 7"/>
                  <a:gd name="T3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2">
                    <a:moveTo>
                      <a:pt x="1" y="10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" y="7"/>
                    </a:moveTo>
                    <a:cubicBezTo>
                      <a:pt x="2" y="8"/>
                      <a:pt x="1" y="9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moveTo>
                      <a:pt x="4" y="5"/>
                    </a:moveTo>
                    <a:cubicBezTo>
                      <a:pt x="3" y="6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7" y="0"/>
                    </a:moveTo>
                    <a:cubicBezTo>
                      <a:pt x="6" y="1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6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6" name="Oval 9873"/>
              <p:cNvSpPr>
                <a:spLocks noChangeArrowheads="1"/>
              </p:cNvSpPr>
              <p:nvPr/>
            </p:nvSpPr>
            <p:spPr bwMode="auto">
              <a:xfrm>
                <a:off x="-37" y="342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7" name="Freeform 9874"/>
              <p:cNvSpPr>
                <a:spLocks noEditPoints="1"/>
              </p:cNvSpPr>
              <p:nvPr/>
            </p:nvSpPr>
            <p:spPr bwMode="auto">
              <a:xfrm>
                <a:off x="-52" y="3434"/>
                <a:ext cx="10" cy="19"/>
              </a:xfrm>
              <a:custGeom>
                <a:avLst/>
                <a:gdLst>
                  <a:gd name="T0" fmla="*/ 0 w 4"/>
                  <a:gd name="T1" fmla="*/ 7 h 8"/>
                  <a:gd name="T2" fmla="*/ 0 w 4"/>
                  <a:gd name="T3" fmla="*/ 8 h 8"/>
                  <a:gd name="T4" fmla="*/ 0 w 4"/>
                  <a:gd name="T5" fmla="*/ 8 h 8"/>
                  <a:gd name="T6" fmla="*/ 0 w 4"/>
                  <a:gd name="T7" fmla="*/ 7 h 8"/>
                  <a:gd name="T8" fmla="*/ 0 w 4"/>
                  <a:gd name="T9" fmla="*/ 7 h 8"/>
                  <a:gd name="T10" fmla="*/ 2 w 4"/>
                  <a:gd name="T11" fmla="*/ 3 h 8"/>
                  <a:gd name="T12" fmla="*/ 2 w 4"/>
                  <a:gd name="T13" fmla="*/ 4 h 8"/>
                  <a:gd name="T14" fmla="*/ 2 w 4"/>
                  <a:gd name="T15" fmla="*/ 4 h 8"/>
                  <a:gd name="T16" fmla="*/ 2 w 4"/>
                  <a:gd name="T17" fmla="*/ 3 h 8"/>
                  <a:gd name="T18" fmla="*/ 2 w 4"/>
                  <a:gd name="T19" fmla="*/ 3 h 8"/>
                  <a:gd name="T20" fmla="*/ 4 w 4"/>
                  <a:gd name="T21" fmla="*/ 0 h 8"/>
                  <a:gd name="T22" fmla="*/ 3 w 4"/>
                  <a:gd name="T23" fmla="*/ 3 h 8"/>
                  <a:gd name="T24" fmla="*/ 3 w 4"/>
                  <a:gd name="T25" fmla="*/ 3 h 8"/>
                  <a:gd name="T26" fmla="*/ 4 w 4"/>
                  <a:gd name="T27" fmla="*/ 0 h 8"/>
                  <a:gd name="T28" fmla="*/ 4 w 4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8"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2" y="3"/>
                    </a:move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4" y="0"/>
                    </a:move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8" name="Freeform 9875"/>
              <p:cNvSpPr>
                <a:spLocks noEditPoints="1"/>
              </p:cNvSpPr>
              <p:nvPr/>
            </p:nvSpPr>
            <p:spPr bwMode="auto">
              <a:xfrm>
                <a:off x="-52" y="3443"/>
                <a:ext cx="5" cy="7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3 h 3"/>
                  <a:gd name="T4" fmla="*/ 0 w 2"/>
                  <a:gd name="T5" fmla="*/ 3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0 h 3"/>
                  <a:gd name="T12" fmla="*/ 1 w 2"/>
                  <a:gd name="T13" fmla="*/ 2 h 3"/>
                  <a:gd name="T14" fmla="*/ 1 w 2"/>
                  <a:gd name="T15" fmla="*/ 2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9" name="Oval 9876"/>
              <p:cNvSpPr>
                <a:spLocks noChangeArrowheads="1"/>
              </p:cNvSpPr>
              <p:nvPr/>
            </p:nvSpPr>
            <p:spPr bwMode="auto">
              <a:xfrm>
                <a:off x="-49" y="344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0" name="Freeform 9877"/>
              <p:cNvSpPr/>
              <p:nvPr/>
            </p:nvSpPr>
            <p:spPr bwMode="auto">
              <a:xfrm>
                <a:off x="-56" y="3453"/>
                <a:ext cx="4" cy="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1" name="Freeform 9878"/>
              <p:cNvSpPr>
                <a:spLocks noEditPoints="1"/>
              </p:cNvSpPr>
              <p:nvPr/>
            </p:nvSpPr>
            <p:spPr bwMode="auto">
              <a:xfrm>
                <a:off x="-52" y="3250"/>
                <a:ext cx="123" cy="203"/>
              </a:xfrm>
              <a:custGeom>
                <a:avLst/>
                <a:gdLst>
                  <a:gd name="T0" fmla="*/ 0 w 52"/>
                  <a:gd name="T1" fmla="*/ 86 h 86"/>
                  <a:gd name="T2" fmla="*/ 0 w 52"/>
                  <a:gd name="T3" fmla="*/ 86 h 86"/>
                  <a:gd name="T4" fmla="*/ 3 w 52"/>
                  <a:gd name="T5" fmla="*/ 81 h 86"/>
                  <a:gd name="T6" fmla="*/ 2 w 52"/>
                  <a:gd name="T7" fmla="*/ 81 h 86"/>
                  <a:gd name="T8" fmla="*/ 3 w 52"/>
                  <a:gd name="T9" fmla="*/ 81 h 86"/>
                  <a:gd name="T10" fmla="*/ 4 w 52"/>
                  <a:gd name="T11" fmla="*/ 78 h 86"/>
                  <a:gd name="T12" fmla="*/ 5 w 52"/>
                  <a:gd name="T13" fmla="*/ 77 h 86"/>
                  <a:gd name="T14" fmla="*/ 7 w 52"/>
                  <a:gd name="T15" fmla="*/ 72 h 86"/>
                  <a:gd name="T16" fmla="*/ 7 w 52"/>
                  <a:gd name="T17" fmla="*/ 73 h 86"/>
                  <a:gd name="T18" fmla="*/ 7 w 52"/>
                  <a:gd name="T19" fmla="*/ 72 h 86"/>
                  <a:gd name="T20" fmla="*/ 9 w 52"/>
                  <a:gd name="T21" fmla="*/ 70 h 86"/>
                  <a:gd name="T22" fmla="*/ 9 w 52"/>
                  <a:gd name="T23" fmla="*/ 70 h 86"/>
                  <a:gd name="T24" fmla="*/ 13 w 52"/>
                  <a:gd name="T25" fmla="*/ 63 h 86"/>
                  <a:gd name="T26" fmla="*/ 12 w 52"/>
                  <a:gd name="T27" fmla="*/ 65 h 86"/>
                  <a:gd name="T28" fmla="*/ 13 w 52"/>
                  <a:gd name="T29" fmla="*/ 63 h 86"/>
                  <a:gd name="T30" fmla="*/ 13 w 52"/>
                  <a:gd name="T31" fmla="*/ 63 h 86"/>
                  <a:gd name="T32" fmla="*/ 14 w 52"/>
                  <a:gd name="T33" fmla="*/ 62 h 86"/>
                  <a:gd name="T34" fmla="*/ 18 w 52"/>
                  <a:gd name="T35" fmla="*/ 54 h 86"/>
                  <a:gd name="T36" fmla="*/ 15 w 52"/>
                  <a:gd name="T37" fmla="*/ 59 h 86"/>
                  <a:gd name="T38" fmla="*/ 18 w 52"/>
                  <a:gd name="T39" fmla="*/ 54 h 86"/>
                  <a:gd name="T40" fmla="*/ 20 w 52"/>
                  <a:gd name="T41" fmla="*/ 50 h 86"/>
                  <a:gd name="T42" fmla="*/ 22 w 52"/>
                  <a:gd name="T43" fmla="*/ 47 h 86"/>
                  <a:gd name="T44" fmla="*/ 25 w 52"/>
                  <a:gd name="T45" fmla="*/ 41 h 86"/>
                  <a:gd name="T46" fmla="*/ 24 w 52"/>
                  <a:gd name="T47" fmla="*/ 44 h 86"/>
                  <a:gd name="T48" fmla="*/ 25 w 52"/>
                  <a:gd name="T49" fmla="*/ 41 h 86"/>
                  <a:gd name="T50" fmla="*/ 23 w 52"/>
                  <a:gd name="T51" fmla="*/ 44 h 86"/>
                  <a:gd name="T52" fmla="*/ 25 w 52"/>
                  <a:gd name="T53" fmla="*/ 40 h 86"/>
                  <a:gd name="T54" fmla="*/ 31 w 52"/>
                  <a:gd name="T55" fmla="*/ 32 h 86"/>
                  <a:gd name="T56" fmla="*/ 29 w 52"/>
                  <a:gd name="T57" fmla="*/ 35 h 86"/>
                  <a:gd name="T58" fmla="*/ 31 w 52"/>
                  <a:gd name="T59" fmla="*/ 32 h 86"/>
                  <a:gd name="T60" fmla="*/ 28 w 52"/>
                  <a:gd name="T61" fmla="*/ 35 h 86"/>
                  <a:gd name="T62" fmla="*/ 30 w 52"/>
                  <a:gd name="T63" fmla="*/ 32 h 86"/>
                  <a:gd name="T64" fmla="*/ 34 w 52"/>
                  <a:gd name="T65" fmla="*/ 25 h 86"/>
                  <a:gd name="T66" fmla="*/ 32 w 52"/>
                  <a:gd name="T67" fmla="*/ 30 h 86"/>
                  <a:gd name="T68" fmla="*/ 34 w 52"/>
                  <a:gd name="T69" fmla="*/ 25 h 86"/>
                  <a:gd name="T70" fmla="*/ 31 w 52"/>
                  <a:gd name="T71" fmla="*/ 30 h 86"/>
                  <a:gd name="T72" fmla="*/ 34 w 52"/>
                  <a:gd name="T73" fmla="*/ 25 h 86"/>
                  <a:gd name="T74" fmla="*/ 36 w 52"/>
                  <a:gd name="T75" fmla="*/ 22 h 86"/>
                  <a:gd name="T76" fmla="*/ 35 w 52"/>
                  <a:gd name="T77" fmla="*/ 24 h 86"/>
                  <a:gd name="T78" fmla="*/ 37 w 52"/>
                  <a:gd name="T79" fmla="*/ 19 h 86"/>
                  <a:gd name="T80" fmla="*/ 35 w 52"/>
                  <a:gd name="T81" fmla="*/ 24 h 86"/>
                  <a:gd name="T82" fmla="*/ 37 w 52"/>
                  <a:gd name="T83" fmla="*/ 20 h 86"/>
                  <a:gd name="T84" fmla="*/ 41 w 52"/>
                  <a:gd name="T85" fmla="*/ 12 h 86"/>
                  <a:gd name="T86" fmla="*/ 39 w 52"/>
                  <a:gd name="T87" fmla="*/ 16 h 86"/>
                  <a:gd name="T88" fmla="*/ 41 w 52"/>
                  <a:gd name="T89" fmla="*/ 12 h 86"/>
                  <a:gd name="T90" fmla="*/ 46 w 52"/>
                  <a:gd name="T91" fmla="*/ 4 h 86"/>
                  <a:gd name="T92" fmla="*/ 43 w 52"/>
                  <a:gd name="T93" fmla="*/ 10 h 86"/>
                  <a:gd name="T94" fmla="*/ 46 w 52"/>
                  <a:gd name="T95" fmla="*/ 4 h 86"/>
                  <a:gd name="T96" fmla="*/ 51 w 52"/>
                  <a:gd name="T97" fmla="*/ 3 h 86"/>
                  <a:gd name="T98" fmla="*/ 51 w 52"/>
                  <a:gd name="T99" fmla="*/ 4 h 86"/>
                  <a:gd name="T100" fmla="*/ 49 w 52"/>
                  <a:gd name="T101" fmla="*/ 0 h 86"/>
                  <a:gd name="T102" fmla="*/ 48 w 52"/>
                  <a:gd name="T103" fmla="*/ 0 h 86"/>
                  <a:gd name="T104" fmla="*/ 50 w 52"/>
                  <a:gd name="T105" fmla="*/ 2 h 86"/>
                  <a:gd name="T106" fmla="*/ 50 w 52"/>
                  <a:gd name="T107" fmla="*/ 2 h 86"/>
                  <a:gd name="T108" fmla="*/ 49 w 52"/>
                  <a:gd name="T109" fmla="*/ 0 h 86"/>
                  <a:gd name="T110" fmla="*/ 48 w 52"/>
                  <a:gd name="T111" fmla="*/ 0 h 86"/>
                  <a:gd name="T112" fmla="*/ 47 w 52"/>
                  <a:gd name="T113" fmla="*/ 2 h 86"/>
                  <a:gd name="T114" fmla="*/ 48 w 52"/>
                  <a:gd name="T115" fmla="*/ 0 h 86"/>
                  <a:gd name="T116" fmla="*/ 48 w 52"/>
                  <a:gd name="T11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2" h="86">
                    <a:moveTo>
                      <a:pt x="0" y="86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moveTo>
                      <a:pt x="3" y="81"/>
                    </a:moveTo>
                    <a:cubicBezTo>
                      <a:pt x="3" y="81"/>
                      <a:pt x="2" y="81"/>
                      <a:pt x="2" y="81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2" y="81"/>
                      <a:pt x="3" y="81"/>
                      <a:pt x="3" y="81"/>
                    </a:cubicBezTo>
                    <a:cubicBezTo>
                      <a:pt x="3" y="81"/>
                      <a:pt x="3" y="81"/>
                      <a:pt x="3" y="81"/>
                    </a:cubicBezTo>
                    <a:moveTo>
                      <a:pt x="5" y="77"/>
                    </a:moveTo>
                    <a:cubicBezTo>
                      <a:pt x="5" y="77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5" y="77"/>
                      <a:pt x="5" y="77"/>
                    </a:cubicBezTo>
                    <a:cubicBezTo>
                      <a:pt x="5" y="77"/>
                      <a:pt x="5" y="77"/>
                      <a:pt x="5" y="77"/>
                    </a:cubicBezTo>
                    <a:moveTo>
                      <a:pt x="7" y="72"/>
                    </a:moveTo>
                    <a:cubicBezTo>
                      <a:pt x="7" y="72"/>
                      <a:pt x="7" y="72"/>
                      <a:pt x="7" y="72"/>
                    </a:cubicBezTo>
                    <a:cubicBezTo>
                      <a:pt x="7" y="72"/>
                      <a:pt x="7" y="73"/>
                      <a:pt x="7" y="73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2"/>
                      <a:pt x="7" y="72"/>
                      <a:pt x="7" y="72"/>
                    </a:cubicBezTo>
                    <a:moveTo>
                      <a:pt x="9" y="70"/>
                    </a:moveTo>
                    <a:cubicBezTo>
                      <a:pt x="9" y="70"/>
                      <a:pt x="9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moveTo>
                      <a:pt x="13" y="63"/>
                    </a:moveTo>
                    <a:cubicBezTo>
                      <a:pt x="12" y="64"/>
                      <a:pt x="12" y="64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4"/>
                      <a:pt x="12" y="64"/>
                      <a:pt x="13" y="63"/>
                    </a:cubicBezTo>
                    <a:cubicBezTo>
                      <a:pt x="13" y="63"/>
                      <a:pt x="13" y="63"/>
                      <a:pt x="13" y="63"/>
                    </a:cubicBezTo>
                    <a:moveTo>
                      <a:pt x="14" y="62"/>
                    </a:moveTo>
                    <a:cubicBezTo>
                      <a:pt x="13" y="62"/>
                      <a:pt x="13" y="62"/>
                      <a:pt x="13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63"/>
                      <a:pt x="13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moveTo>
                      <a:pt x="18" y="54"/>
                    </a:moveTo>
                    <a:cubicBezTo>
                      <a:pt x="17" y="55"/>
                      <a:pt x="16" y="57"/>
                      <a:pt x="15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6" y="57"/>
                      <a:pt x="17" y="55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moveTo>
                      <a:pt x="21" y="47"/>
                    </a:moveTo>
                    <a:cubicBezTo>
                      <a:pt x="21" y="48"/>
                      <a:pt x="21" y="49"/>
                      <a:pt x="20" y="50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9"/>
                      <a:pt x="21" y="48"/>
                      <a:pt x="22" y="47"/>
                    </a:cubicBezTo>
                    <a:cubicBezTo>
                      <a:pt x="22" y="47"/>
                      <a:pt x="22" y="47"/>
                      <a:pt x="21" y="47"/>
                    </a:cubicBezTo>
                    <a:moveTo>
                      <a:pt x="25" y="41"/>
                    </a:moveTo>
                    <a:cubicBezTo>
                      <a:pt x="24" y="42"/>
                      <a:pt x="24" y="44"/>
                      <a:pt x="23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43"/>
                      <a:pt x="25" y="42"/>
                      <a:pt x="26" y="41"/>
                    </a:cubicBezTo>
                    <a:cubicBezTo>
                      <a:pt x="26" y="41"/>
                      <a:pt x="26" y="41"/>
                      <a:pt x="25" y="41"/>
                    </a:cubicBezTo>
                    <a:moveTo>
                      <a:pt x="25" y="40"/>
                    </a:moveTo>
                    <a:cubicBezTo>
                      <a:pt x="25" y="42"/>
                      <a:pt x="24" y="43"/>
                      <a:pt x="23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4" y="44"/>
                      <a:pt x="24" y="42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moveTo>
                      <a:pt x="31" y="32"/>
                    </a:moveTo>
                    <a:cubicBezTo>
                      <a:pt x="30" y="33"/>
                      <a:pt x="29" y="34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4"/>
                      <a:pt x="30" y="33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moveTo>
                      <a:pt x="30" y="31"/>
                    </a:moveTo>
                    <a:cubicBezTo>
                      <a:pt x="29" y="33"/>
                      <a:pt x="29" y="34"/>
                      <a:pt x="28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4"/>
                      <a:pt x="30" y="33"/>
                      <a:pt x="30" y="32"/>
                    </a:cubicBezTo>
                    <a:cubicBezTo>
                      <a:pt x="30" y="31"/>
                      <a:pt x="30" y="31"/>
                      <a:pt x="30" y="31"/>
                    </a:cubicBezTo>
                    <a:moveTo>
                      <a:pt x="34" y="25"/>
                    </a:moveTo>
                    <a:cubicBezTo>
                      <a:pt x="33" y="27"/>
                      <a:pt x="32" y="29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3" y="28"/>
                      <a:pt x="33" y="27"/>
                      <a:pt x="34" y="25"/>
                    </a:cubicBezTo>
                    <a:cubicBezTo>
                      <a:pt x="34" y="25"/>
                      <a:pt x="34" y="25"/>
                      <a:pt x="34" y="25"/>
                    </a:cubicBezTo>
                    <a:moveTo>
                      <a:pt x="34" y="25"/>
                    </a:moveTo>
                    <a:cubicBezTo>
                      <a:pt x="33" y="27"/>
                      <a:pt x="32" y="28"/>
                      <a:pt x="31" y="30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2" y="28"/>
                      <a:pt x="33" y="27"/>
                      <a:pt x="34" y="25"/>
                    </a:cubicBezTo>
                    <a:cubicBezTo>
                      <a:pt x="34" y="25"/>
                      <a:pt x="34" y="25"/>
                      <a:pt x="34" y="25"/>
                    </a:cubicBezTo>
                    <a:moveTo>
                      <a:pt x="36" y="22"/>
                    </a:moveTo>
                    <a:cubicBezTo>
                      <a:pt x="36" y="22"/>
                      <a:pt x="36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3"/>
                      <a:pt x="36" y="22"/>
                      <a:pt x="36" y="22"/>
                    </a:cubicBezTo>
                    <a:moveTo>
                      <a:pt x="37" y="19"/>
                    </a:moveTo>
                    <a:cubicBezTo>
                      <a:pt x="36" y="21"/>
                      <a:pt x="35" y="22"/>
                      <a:pt x="35" y="23"/>
                    </a:cubicBezTo>
                    <a:cubicBezTo>
                      <a:pt x="35" y="23"/>
                      <a:pt x="35" y="23"/>
                      <a:pt x="35" y="24"/>
                    </a:cubicBezTo>
                    <a:cubicBezTo>
                      <a:pt x="35" y="23"/>
                      <a:pt x="36" y="22"/>
                      <a:pt x="36" y="22"/>
                    </a:cubicBezTo>
                    <a:cubicBezTo>
                      <a:pt x="36" y="21"/>
                      <a:pt x="37" y="20"/>
                      <a:pt x="37" y="20"/>
                    </a:cubicBezTo>
                    <a:cubicBezTo>
                      <a:pt x="37" y="20"/>
                      <a:pt x="37" y="19"/>
                      <a:pt x="37" y="19"/>
                    </a:cubicBezTo>
                    <a:moveTo>
                      <a:pt x="41" y="12"/>
                    </a:moveTo>
                    <a:cubicBezTo>
                      <a:pt x="40" y="13"/>
                      <a:pt x="40" y="14"/>
                      <a:pt x="39" y="15"/>
                    </a:cubicBezTo>
                    <a:cubicBezTo>
                      <a:pt x="39" y="15"/>
                      <a:pt x="39" y="16"/>
                      <a:pt x="39" y="16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40" y="15"/>
                      <a:pt x="41" y="14"/>
                      <a:pt x="41" y="12"/>
                    </a:cubicBezTo>
                    <a:cubicBezTo>
                      <a:pt x="41" y="12"/>
                      <a:pt x="41" y="12"/>
                      <a:pt x="41" y="12"/>
                    </a:cubicBezTo>
                    <a:moveTo>
                      <a:pt x="46" y="4"/>
                    </a:moveTo>
                    <a:cubicBezTo>
                      <a:pt x="45" y="6"/>
                      <a:pt x="43" y="8"/>
                      <a:pt x="42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4" y="8"/>
                      <a:pt x="45" y="6"/>
                      <a:pt x="46" y="4"/>
                    </a:cubicBezTo>
                    <a:cubicBezTo>
                      <a:pt x="46" y="4"/>
                      <a:pt x="46" y="4"/>
                      <a:pt x="46" y="4"/>
                    </a:cubicBezTo>
                    <a:moveTo>
                      <a:pt x="51" y="2"/>
                    </a:moveTo>
                    <a:cubicBezTo>
                      <a:pt x="51" y="2"/>
                      <a:pt x="51" y="2"/>
                      <a:pt x="51" y="3"/>
                    </a:cubicBezTo>
                    <a:cubicBezTo>
                      <a:pt x="51" y="3"/>
                      <a:pt x="51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2" y="3"/>
                      <a:pt x="52" y="2"/>
                      <a:pt x="51" y="2"/>
                    </a:cubicBezTo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1"/>
                      <a:pt x="49" y="2"/>
                      <a:pt x="50" y="3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2"/>
                      <a:pt x="51" y="1"/>
                      <a:pt x="51" y="1"/>
                    </a:cubicBezTo>
                    <a:cubicBezTo>
                      <a:pt x="51" y="1"/>
                      <a:pt x="50" y="0"/>
                      <a:pt x="49" y="0"/>
                    </a:cubicBezTo>
                    <a:moveTo>
                      <a:pt x="4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2" name="Freeform 9879"/>
              <p:cNvSpPr>
                <a:spLocks noEditPoints="1"/>
              </p:cNvSpPr>
              <p:nvPr/>
            </p:nvSpPr>
            <p:spPr bwMode="auto">
              <a:xfrm>
                <a:off x="71" y="3264"/>
                <a:ext cx="10" cy="2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0 w 4"/>
                  <a:gd name="T5" fmla="*/ 1 h 1"/>
                  <a:gd name="T6" fmla="*/ 1 w 4"/>
                  <a:gd name="T7" fmla="*/ 1 h 1"/>
                  <a:gd name="T8" fmla="*/ 1 w 4"/>
                  <a:gd name="T9" fmla="*/ 1 h 1"/>
                  <a:gd name="T10" fmla="*/ 1 w 4"/>
                  <a:gd name="T11" fmla="*/ 1 h 1"/>
                  <a:gd name="T12" fmla="*/ 1 w 4"/>
                  <a:gd name="T13" fmla="*/ 1 h 1"/>
                  <a:gd name="T14" fmla="*/ 0 w 4"/>
                  <a:gd name="T15" fmla="*/ 1 h 1"/>
                  <a:gd name="T16" fmla="*/ 4 w 4"/>
                  <a:gd name="T17" fmla="*/ 0 h 1"/>
                  <a:gd name="T18" fmla="*/ 4 w 4"/>
                  <a:gd name="T19" fmla="*/ 0 h 1"/>
                  <a:gd name="T20" fmla="*/ 2 w 4"/>
                  <a:gd name="T21" fmla="*/ 1 h 1"/>
                  <a:gd name="T22" fmla="*/ 1 w 4"/>
                  <a:gd name="T23" fmla="*/ 1 h 1"/>
                  <a:gd name="T24" fmla="*/ 2 w 4"/>
                  <a:gd name="T25" fmla="*/ 1 h 1"/>
                  <a:gd name="T26" fmla="*/ 3 w 4"/>
                  <a:gd name="T27" fmla="*/ 0 h 1"/>
                  <a:gd name="T28" fmla="*/ 4 w 4"/>
                  <a:gd name="T29" fmla="*/ 0 h 1"/>
                  <a:gd name="T30" fmla="*/ 4 w 4"/>
                  <a:gd name="T31" fmla="*/ 0 h 1"/>
                  <a:gd name="T32" fmla="*/ 4 w 4"/>
                  <a:gd name="T33" fmla="*/ 0 h 1"/>
                  <a:gd name="T34" fmla="*/ 4 w 4"/>
                  <a:gd name="T3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3" name="Freeform 9880"/>
              <p:cNvSpPr>
                <a:spLocks noEditPoints="1"/>
              </p:cNvSpPr>
              <p:nvPr/>
            </p:nvSpPr>
            <p:spPr bwMode="auto">
              <a:xfrm>
                <a:off x="71" y="3266"/>
                <a:ext cx="5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0 w 2"/>
                  <a:gd name="T5" fmla="*/ 2 w 2"/>
                  <a:gd name="T6" fmla="*/ 1 w 2"/>
                  <a:gd name="T7" fmla="*/ 1 w 2"/>
                  <a:gd name="T8" fmla="*/ 1 w 2"/>
                  <a:gd name="T9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4" name="Freeform 9881"/>
              <p:cNvSpPr>
                <a:spLocks noEditPoints="1"/>
              </p:cNvSpPr>
              <p:nvPr/>
            </p:nvSpPr>
            <p:spPr bwMode="auto">
              <a:xfrm>
                <a:off x="14" y="3264"/>
                <a:ext cx="67" cy="108"/>
              </a:xfrm>
              <a:custGeom>
                <a:avLst/>
                <a:gdLst>
                  <a:gd name="T0" fmla="*/ 1 w 28"/>
                  <a:gd name="T1" fmla="*/ 44 h 46"/>
                  <a:gd name="T2" fmla="*/ 0 w 28"/>
                  <a:gd name="T3" fmla="*/ 46 h 46"/>
                  <a:gd name="T4" fmla="*/ 0 w 28"/>
                  <a:gd name="T5" fmla="*/ 46 h 46"/>
                  <a:gd name="T6" fmla="*/ 1 w 28"/>
                  <a:gd name="T7" fmla="*/ 44 h 46"/>
                  <a:gd name="T8" fmla="*/ 1 w 28"/>
                  <a:gd name="T9" fmla="*/ 44 h 46"/>
                  <a:gd name="T10" fmla="*/ 3 w 28"/>
                  <a:gd name="T11" fmla="*/ 42 h 46"/>
                  <a:gd name="T12" fmla="*/ 1 w 28"/>
                  <a:gd name="T13" fmla="*/ 44 h 46"/>
                  <a:gd name="T14" fmla="*/ 1 w 28"/>
                  <a:gd name="T15" fmla="*/ 44 h 46"/>
                  <a:gd name="T16" fmla="*/ 3 w 28"/>
                  <a:gd name="T17" fmla="*/ 42 h 46"/>
                  <a:gd name="T18" fmla="*/ 3 w 28"/>
                  <a:gd name="T19" fmla="*/ 42 h 46"/>
                  <a:gd name="T20" fmla="*/ 7 w 28"/>
                  <a:gd name="T21" fmla="*/ 34 h 46"/>
                  <a:gd name="T22" fmla="*/ 5 w 28"/>
                  <a:gd name="T23" fmla="*/ 38 h 46"/>
                  <a:gd name="T24" fmla="*/ 5 w 28"/>
                  <a:gd name="T25" fmla="*/ 38 h 46"/>
                  <a:gd name="T26" fmla="*/ 8 w 28"/>
                  <a:gd name="T27" fmla="*/ 34 h 46"/>
                  <a:gd name="T28" fmla="*/ 7 w 28"/>
                  <a:gd name="T29" fmla="*/ 34 h 46"/>
                  <a:gd name="T30" fmla="*/ 11 w 28"/>
                  <a:gd name="T31" fmla="*/ 28 h 46"/>
                  <a:gd name="T32" fmla="*/ 10 w 28"/>
                  <a:gd name="T33" fmla="*/ 30 h 46"/>
                  <a:gd name="T34" fmla="*/ 10 w 28"/>
                  <a:gd name="T35" fmla="*/ 30 h 46"/>
                  <a:gd name="T36" fmla="*/ 11 w 28"/>
                  <a:gd name="T37" fmla="*/ 28 h 46"/>
                  <a:gd name="T38" fmla="*/ 11 w 28"/>
                  <a:gd name="T39" fmla="*/ 28 h 46"/>
                  <a:gd name="T40" fmla="*/ 19 w 28"/>
                  <a:gd name="T41" fmla="*/ 15 h 46"/>
                  <a:gd name="T42" fmla="*/ 17 w 28"/>
                  <a:gd name="T43" fmla="*/ 18 h 46"/>
                  <a:gd name="T44" fmla="*/ 17 w 28"/>
                  <a:gd name="T45" fmla="*/ 18 h 46"/>
                  <a:gd name="T46" fmla="*/ 17 w 28"/>
                  <a:gd name="T47" fmla="*/ 18 h 46"/>
                  <a:gd name="T48" fmla="*/ 19 w 28"/>
                  <a:gd name="T49" fmla="*/ 15 h 46"/>
                  <a:gd name="T50" fmla="*/ 19 w 28"/>
                  <a:gd name="T51" fmla="*/ 15 h 46"/>
                  <a:gd name="T52" fmla="*/ 22 w 28"/>
                  <a:gd name="T53" fmla="*/ 10 h 46"/>
                  <a:gd name="T54" fmla="*/ 21 w 28"/>
                  <a:gd name="T55" fmla="*/ 11 h 46"/>
                  <a:gd name="T56" fmla="*/ 22 w 28"/>
                  <a:gd name="T57" fmla="*/ 11 h 46"/>
                  <a:gd name="T58" fmla="*/ 22 w 28"/>
                  <a:gd name="T59" fmla="*/ 10 h 46"/>
                  <a:gd name="T60" fmla="*/ 22 w 28"/>
                  <a:gd name="T61" fmla="*/ 10 h 46"/>
                  <a:gd name="T62" fmla="*/ 28 w 28"/>
                  <a:gd name="T63" fmla="*/ 0 h 46"/>
                  <a:gd name="T64" fmla="*/ 27 w 28"/>
                  <a:gd name="T65" fmla="*/ 0 h 46"/>
                  <a:gd name="T66" fmla="*/ 27 w 28"/>
                  <a:gd name="T67" fmla="*/ 2 h 46"/>
                  <a:gd name="T68" fmla="*/ 24 w 28"/>
                  <a:gd name="T69" fmla="*/ 5 h 46"/>
                  <a:gd name="T70" fmla="*/ 25 w 28"/>
                  <a:gd name="T71" fmla="*/ 6 h 46"/>
                  <a:gd name="T72" fmla="*/ 27 w 28"/>
                  <a:gd name="T73" fmla="*/ 2 h 46"/>
                  <a:gd name="T74" fmla="*/ 28 w 28"/>
                  <a:gd name="T75" fmla="*/ 0 h 46"/>
                  <a:gd name="T76" fmla="*/ 28 w 28"/>
                  <a:gd name="T77" fmla="*/ 0 h 46"/>
                  <a:gd name="T78" fmla="*/ 23 w 28"/>
                  <a:gd name="T79" fmla="*/ 0 h 46"/>
                  <a:gd name="T80" fmla="*/ 23 w 28"/>
                  <a:gd name="T81" fmla="*/ 0 h 46"/>
                  <a:gd name="T82" fmla="*/ 23 w 28"/>
                  <a:gd name="T83" fmla="*/ 0 h 46"/>
                  <a:gd name="T84" fmla="*/ 23 w 28"/>
                  <a:gd name="T8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" h="46">
                    <a:moveTo>
                      <a:pt x="1" y="44"/>
                    </a:moveTo>
                    <a:cubicBezTo>
                      <a:pt x="1" y="45"/>
                      <a:pt x="1" y="45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moveTo>
                      <a:pt x="3" y="42"/>
                    </a:moveTo>
                    <a:cubicBezTo>
                      <a:pt x="2" y="43"/>
                      <a:pt x="2" y="43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2" y="43"/>
                      <a:pt x="2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moveTo>
                      <a:pt x="7" y="34"/>
                    </a:moveTo>
                    <a:cubicBezTo>
                      <a:pt x="7" y="35"/>
                      <a:pt x="6" y="37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6" y="37"/>
                      <a:pt x="7" y="35"/>
                      <a:pt x="8" y="34"/>
                    </a:cubicBezTo>
                    <a:cubicBezTo>
                      <a:pt x="7" y="34"/>
                      <a:pt x="7" y="34"/>
                      <a:pt x="7" y="34"/>
                    </a:cubicBezTo>
                    <a:moveTo>
                      <a:pt x="11" y="28"/>
                    </a:move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9"/>
                      <a:pt x="11" y="29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moveTo>
                      <a:pt x="19" y="15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7"/>
                      <a:pt x="18" y="16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moveTo>
                      <a:pt x="22" y="10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2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moveTo>
                      <a:pt x="28" y="0"/>
                    </a:moveTo>
                    <a:cubicBezTo>
                      <a:pt x="28" y="0"/>
                      <a:pt x="28" y="0"/>
                      <a:pt x="27" y="0"/>
                    </a:cubicBezTo>
                    <a:cubicBezTo>
                      <a:pt x="27" y="1"/>
                      <a:pt x="27" y="1"/>
                      <a:pt x="27" y="2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5" y="6"/>
                      <a:pt x="25" y="6"/>
                    </a:cubicBezTo>
                    <a:cubicBezTo>
                      <a:pt x="25" y="4"/>
                      <a:pt x="26" y="3"/>
                      <a:pt x="27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5" name="Oval 9882"/>
              <p:cNvSpPr>
                <a:spLocks noChangeArrowheads="1"/>
              </p:cNvSpPr>
              <p:nvPr/>
            </p:nvSpPr>
            <p:spPr bwMode="auto">
              <a:xfrm>
                <a:off x="17" y="336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6" name="Freeform 9883"/>
              <p:cNvSpPr/>
              <p:nvPr/>
            </p:nvSpPr>
            <p:spPr bwMode="auto">
              <a:xfrm>
                <a:off x="7" y="3377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0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7" name="Freeform 9884"/>
              <p:cNvSpPr>
                <a:spLocks noEditPoints="1"/>
              </p:cNvSpPr>
              <p:nvPr/>
            </p:nvSpPr>
            <p:spPr bwMode="auto">
              <a:xfrm>
                <a:off x="12" y="3276"/>
                <a:ext cx="62" cy="101"/>
              </a:xfrm>
              <a:custGeom>
                <a:avLst/>
                <a:gdLst>
                  <a:gd name="T0" fmla="*/ 1 w 26"/>
                  <a:gd name="T1" fmla="*/ 41 h 43"/>
                  <a:gd name="T2" fmla="*/ 0 w 26"/>
                  <a:gd name="T3" fmla="*/ 43 h 43"/>
                  <a:gd name="T4" fmla="*/ 0 w 26"/>
                  <a:gd name="T5" fmla="*/ 43 h 43"/>
                  <a:gd name="T6" fmla="*/ 1 w 26"/>
                  <a:gd name="T7" fmla="*/ 41 h 43"/>
                  <a:gd name="T8" fmla="*/ 1 w 26"/>
                  <a:gd name="T9" fmla="*/ 41 h 43"/>
                  <a:gd name="T10" fmla="*/ 6 w 26"/>
                  <a:gd name="T11" fmla="*/ 33 h 43"/>
                  <a:gd name="T12" fmla="*/ 4 w 26"/>
                  <a:gd name="T13" fmla="*/ 37 h 43"/>
                  <a:gd name="T14" fmla="*/ 4 w 26"/>
                  <a:gd name="T15" fmla="*/ 37 h 43"/>
                  <a:gd name="T16" fmla="*/ 6 w 26"/>
                  <a:gd name="T17" fmla="*/ 33 h 43"/>
                  <a:gd name="T18" fmla="*/ 6 w 26"/>
                  <a:gd name="T19" fmla="*/ 33 h 43"/>
                  <a:gd name="T20" fmla="*/ 11 w 26"/>
                  <a:gd name="T21" fmla="*/ 25 h 43"/>
                  <a:gd name="T22" fmla="*/ 8 w 26"/>
                  <a:gd name="T23" fmla="*/ 29 h 43"/>
                  <a:gd name="T24" fmla="*/ 9 w 26"/>
                  <a:gd name="T25" fmla="*/ 29 h 43"/>
                  <a:gd name="T26" fmla="*/ 11 w 26"/>
                  <a:gd name="T27" fmla="*/ 25 h 43"/>
                  <a:gd name="T28" fmla="*/ 11 w 26"/>
                  <a:gd name="T29" fmla="*/ 25 h 43"/>
                  <a:gd name="T30" fmla="*/ 18 w 26"/>
                  <a:gd name="T31" fmla="*/ 13 h 43"/>
                  <a:gd name="T32" fmla="*/ 12 w 26"/>
                  <a:gd name="T33" fmla="*/ 23 h 43"/>
                  <a:gd name="T34" fmla="*/ 12 w 26"/>
                  <a:gd name="T35" fmla="*/ 23 h 43"/>
                  <a:gd name="T36" fmla="*/ 18 w 26"/>
                  <a:gd name="T37" fmla="*/ 13 h 43"/>
                  <a:gd name="T38" fmla="*/ 18 w 26"/>
                  <a:gd name="T39" fmla="*/ 13 h 43"/>
                  <a:gd name="T40" fmla="*/ 22 w 26"/>
                  <a:gd name="T41" fmla="*/ 6 h 43"/>
                  <a:gd name="T42" fmla="*/ 20 w 26"/>
                  <a:gd name="T43" fmla="*/ 10 h 43"/>
                  <a:gd name="T44" fmla="*/ 20 w 26"/>
                  <a:gd name="T45" fmla="*/ 10 h 43"/>
                  <a:gd name="T46" fmla="*/ 23 w 26"/>
                  <a:gd name="T47" fmla="*/ 6 h 43"/>
                  <a:gd name="T48" fmla="*/ 22 w 26"/>
                  <a:gd name="T49" fmla="*/ 6 h 43"/>
                  <a:gd name="T50" fmla="*/ 25 w 26"/>
                  <a:gd name="T51" fmla="*/ 0 h 43"/>
                  <a:gd name="T52" fmla="*/ 24 w 26"/>
                  <a:gd name="T53" fmla="*/ 2 h 43"/>
                  <a:gd name="T54" fmla="*/ 23 w 26"/>
                  <a:gd name="T55" fmla="*/ 5 h 43"/>
                  <a:gd name="T56" fmla="*/ 23 w 26"/>
                  <a:gd name="T57" fmla="*/ 5 h 43"/>
                  <a:gd name="T58" fmla="*/ 23 w 26"/>
                  <a:gd name="T59" fmla="*/ 4 h 43"/>
                  <a:gd name="T60" fmla="*/ 26 w 26"/>
                  <a:gd name="T61" fmla="*/ 1 h 43"/>
                  <a:gd name="T62" fmla="*/ 25 w 26"/>
                  <a:gd name="T6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" h="43">
                    <a:moveTo>
                      <a:pt x="1" y="41"/>
                    </a:moveTo>
                    <a:cubicBezTo>
                      <a:pt x="1" y="41"/>
                      <a:pt x="0" y="42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" y="42"/>
                      <a:pt x="1" y="41"/>
                      <a:pt x="1" y="41"/>
                    </a:cubicBezTo>
                    <a:cubicBezTo>
                      <a:pt x="1" y="41"/>
                      <a:pt x="1" y="41"/>
                      <a:pt x="1" y="41"/>
                    </a:cubicBezTo>
                    <a:moveTo>
                      <a:pt x="6" y="33"/>
                    </a:moveTo>
                    <a:cubicBezTo>
                      <a:pt x="5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6"/>
                      <a:pt x="5" y="34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moveTo>
                      <a:pt x="11" y="25"/>
                    </a:moveTo>
                    <a:cubicBezTo>
                      <a:pt x="10" y="26"/>
                      <a:pt x="9" y="27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10" y="26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moveTo>
                      <a:pt x="18" y="13"/>
                    </a:moveTo>
                    <a:cubicBezTo>
                      <a:pt x="16" y="17"/>
                      <a:pt x="14" y="20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4" y="20"/>
                      <a:pt x="16" y="16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moveTo>
                      <a:pt x="22" y="6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8"/>
                      <a:pt x="22" y="7"/>
                      <a:pt x="23" y="6"/>
                    </a:cubicBezTo>
                    <a:cubicBezTo>
                      <a:pt x="22" y="6"/>
                      <a:pt x="22" y="6"/>
                      <a:pt x="22" y="6"/>
                    </a:cubicBezTo>
                    <a:moveTo>
                      <a:pt x="25" y="0"/>
                    </a:moveTo>
                    <a:cubicBezTo>
                      <a:pt x="24" y="2"/>
                      <a:pt x="24" y="2"/>
                      <a:pt x="24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5"/>
                      <a:pt x="23" y="4"/>
                    </a:cubicBezTo>
                    <a:cubicBezTo>
                      <a:pt x="24" y="3"/>
                      <a:pt x="25" y="2"/>
                      <a:pt x="26" y="1"/>
                    </a:cubicBezTo>
                    <a:cubicBezTo>
                      <a:pt x="26" y="1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8" name="Freeform 9885"/>
              <p:cNvSpPr/>
              <p:nvPr/>
            </p:nvSpPr>
            <p:spPr bwMode="auto">
              <a:xfrm>
                <a:off x="-59" y="3457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9" name="Freeform 9886"/>
              <p:cNvSpPr>
                <a:spLocks noEditPoints="1"/>
              </p:cNvSpPr>
              <p:nvPr/>
            </p:nvSpPr>
            <p:spPr bwMode="auto">
              <a:xfrm>
                <a:off x="-153" y="3750"/>
                <a:ext cx="16" cy="28"/>
              </a:xfrm>
              <a:custGeom>
                <a:avLst/>
                <a:gdLst>
                  <a:gd name="T0" fmla="*/ 3 w 7"/>
                  <a:gd name="T1" fmla="*/ 7 h 12"/>
                  <a:gd name="T2" fmla="*/ 2 w 7"/>
                  <a:gd name="T3" fmla="*/ 7 h 12"/>
                  <a:gd name="T4" fmla="*/ 0 w 7"/>
                  <a:gd name="T5" fmla="*/ 12 h 12"/>
                  <a:gd name="T6" fmla="*/ 0 w 7"/>
                  <a:gd name="T7" fmla="*/ 12 h 12"/>
                  <a:gd name="T8" fmla="*/ 2 w 7"/>
                  <a:gd name="T9" fmla="*/ 7 h 12"/>
                  <a:gd name="T10" fmla="*/ 3 w 7"/>
                  <a:gd name="T11" fmla="*/ 7 h 12"/>
                  <a:gd name="T12" fmla="*/ 3 w 7"/>
                  <a:gd name="T13" fmla="*/ 7 h 12"/>
                  <a:gd name="T14" fmla="*/ 7 w 7"/>
                  <a:gd name="T15" fmla="*/ 0 h 12"/>
                  <a:gd name="T16" fmla="*/ 6 w 7"/>
                  <a:gd name="T17" fmla="*/ 1 h 12"/>
                  <a:gd name="T18" fmla="*/ 7 w 7"/>
                  <a:gd name="T19" fmla="*/ 0 h 12"/>
                  <a:gd name="T20" fmla="*/ 7 w 7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2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" y="10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0" name="Freeform 9887"/>
              <p:cNvSpPr>
                <a:spLocks noEditPoints="1"/>
              </p:cNvSpPr>
              <p:nvPr/>
            </p:nvSpPr>
            <p:spPr bwMode="auto">
              <a:xfrm>
                <a:off x="-295" y="3781"/>
                <a:ext cx="17" cy="28"/>
              </a:xfrm>
              <a:custGeom>
                <a:avLst/>
                <a:gdLst>
                  <a:gd name="T0" fmla="*/ 0 w 7"/>
                  <a:gd name="T1" fmla="*/ 12 h 12"/>
                  <a:gd name="T2" fmla="*/ 0 w 7"/>
                  <a:gd name="T3" fmla="*/ 12 h 12"/>
                  <a:gd name="T4" fmla="*/ 0 w 7"/>
                  <a:gd name="T5" fmla="*/ 12 h 12"/>
                  <a:gd name="T6" fmla="*/ 0 w 7"/>
                  <a:gd name="T7" fmla="*/ 12 h 12"/>
                  <a:gd name="T8" fmla="*/ 0 w 7"/>
                  <a:gd name="T9" fmla="*/ 12 h 12"/>
                  <a:gd name="T10" fmla="*/ 1 w 7"/>
                  <a:gd name="T11" fmla="*/ 10 h 12"/>
                  <a:gd name="T12" fmla="*/ 1 w 7"/>
                  <a:gd name="T13" fmla="*/ 10 h 12"/>
                  <a:gd name="T14" fmla="*/ 1 w 7"/>
                  <a:gd name="T15" fmla="*/ 10 h 12"/>
                  <a:gd name="T16" fmla="*/ 1 w 7"/>
                  <a:gd name="T17" fmla="*/ 10 h 12"/>
                  <a:gd name="T18" fmla="*/ 1 w 7"/>
                  <a:gd name="T19" fmla="*/ 10 h 12"/>
                  <a:gd name="T20" fmla="*/ 1 w 7"/>
                  <a:gd name="T21" fmla="*/ 10 h 12"/>
                  <a:gd name="T22" fmla="*/ 1 w 7"/>
                  <a:gd name="T23" fmla="*/ 10 h 12"/>
                  <a:gd name="T24" fmla="*/ 1 w 7"/>
                  <a:gd name="T25" fmla="*/ 10 h 12"/>
                  <a:gd name="T26" fmla="*/ 1 w 7"/>
                  <a:gd name="T27" fmla="*/ 10 h 12"/>
                  <a:gd name="T28" fmla="*/ 1 w 7"/>
                  <a:gd name="T29" fmla="*/ 10 h 12"/>
                  <a:gd name="T30" fmla="*/ 2 w 7"/>
                  <a:gd name="T31" fmla="*/ 9 h 12"/>
                  <a:gd name="T32" fmla="*/ 2 w 7"/>
                  <a:gd name="T33" fmla="*/ 9 h 12"/>
                  <a:gd name="T34" fmla="*/ 2 w 7"/>
                  <a:gd name="T35" fmla="*/ 9 h 12"/>
                  <a:gd name="T36" fmla="*/ 2 w 7"/>
                  <a:gd name="T37" fmla="*/ 9 h 12"/>
                  <a:gd name="T38" fmla="*/ 2 w 7"/>
                  <a:gd name="T39" fmla="*/ 9 h 12"/>
                  <a:gd name="T40" fmla="*/ 2 w 7"/>
                  <a:gd name="T41" fmla="*/ 8 h 12"/>
                  <a:gd name="T42" fmla="*/ 2 w 7"/>
                  <a:gd name="T43" fmla="*/ 8 h 12"/>
                  <a:gd name="T44" fmla="*/ 2 w 7"/>
                  <a:gd name="T45" fmla="*/ 8 h 12"/>
                  <a:gd name="T46" fmla="*/ 2 w 7"/>
                  <a:gd name="T47" fmla="*/ 8 h 12"/>
                  <a:gd name="T48" fmla="*/ 2 w 7"/>
                  <a:gd name="T49" fmla="*/ 8 h 12"/>
                  <a:gd name="T50" fmla="*/ 2 w 7"/>
                  <a:gd name="T51" fmla="*/ 8 h 12"/>
                  <a:gd name="T52" fmla="*/ 2 w 7"/>
                  <a:gd name="T53" fmla="*/ 8 h 12"/>
                  <a:gd name="T54" fmla="*/ 2 w 7"/>
                  <a:gd name="T55" fmla="*/ 8 h 12"/>
                  <a:gd name="T56" fmla="*/ 2 w 7"/>
                  <a:gd name="T57" fmla="*/ 8 h 12"/>
                  <a:gd name="T58" fmla="*/ 2 w 7"/>
                  <a:gd name="T59" fmla="*/ 8 h 12"/>
                  <a:gd name="T60" fmla="*/ 3 w 7"/>
                  <a:gd name="T61" fmla="*/ 7 h 12"/>
                  <a:gd name="T62" fmla="*/ 3 w 7"/>
                  <a:gd name="T63" fmla="*/ 7 h 12"/>
                  <a:gd name="T64" fmla="*/ 3 w 7"/>
                  <a:gd name="T65" fmla="*/ 7 h 12"/>
                  <a:gd name="T66" fmla="*/ 3 w 7"/>
                  <a:gd name="T67" fmla="*/ 7 h 12"/>
                  <a:gd name="T68" fmla="*/ 3 w 7"/>
                  <a:gd name="T69" fmla="*/ 7 h 12"/>
                  <a:gd name="T70" fmla="*/ 3 w 7"/>
                  <a:gd name="T71" fmla="*/ 6 h 12"/>
                  <a:gd name="T72" fmla="*/ 3 w 7"/>
                  <a:gd name="T73" fmla="*/ 6 h 12"/>
                  <a:gd name="T74" fmla="*/ 3 w 7"/>
                  <a:gd name="T75" fmla="*/ 6 h 12"/>
                  <a:gd name="T76" fmla="*/ 3 w 7"/>
                  <a:gd name="T77" fmla="*/ 6 h 12"/>
                  <a:gd name="T78" fmla="*/ 3 w 7"/>
                  <a:gd name="T79" fmla="*/ 6 h 12"/>
                  <a:gd name="T80" fmla="*/ 4 w 7"/>
                  <a:gd name="T81" fmla="*/ 5 h 12"/>
                  <a:gd name="T82" fmla="*/ 3 w 7"/>
                  <a:gd name="T83" fmla="*/ 6 h 12"/>
                  <a:gd name="T84" fmla="*/ 4 w 7"/>
                  <a:gd name="T85" fmla="*/ 6 h 12"/>
                  <a:gd name="T86" fmla="*/ 4 w 7"/>
                  <a:gd name="T87" fmla="*/ 5 h 12"/>
                  <a:gd name="T88" fmla="*/ 4 w 7"/>
                  <a:gd name="T89" fmla="*/ 5 h 12"/>
                  <a:gd name="T90" fmla="*/ 4 w 7"/>
                  <a:gd name="T91" fmla="*/ 4 h 12"/>
                  <a:gd name="T92" fmla="*/ 4 w 7"/>
                  <a:gd name="T93" fmla="*/ 4 h 12"/>
                  <a:gd name="T94" fmla="*/ 4 w 7"/>
                  <a:gd name="T95" fmla="*/ 4 h 12"/>
                  <a:gd name="T96" fmla="*/ 4 w 7"/>
                  <a:gd name="T97" fmla="*/ 4 h 12"/>
                  <a:gd name="T98" fmla="*/ 4 w 7"/>
                  <a:gd name="T99" fmla="*/ 4 h 12"/>
                  <a:gd name="T100" fmla="*/ 7 w 7"/>
                  <a:gd name="T101" fmla="*/ 0 h 12"/>
                  <a:gd name="T102" fmla="*/ 4 w 7"/>
                  <a:gd name="T103" fmla="*/ 4 h 12"/>
                  <a:gd name="T104" fmla="*/ 4 w 7"/>
                  <a:gd name="T105" fmla="*/ 4 h 12"/>
                  <a:gd name="T106" fmla="*/ 7 w 7"/>
                  <a:gd name="T107" fmla="*/ 0 h 12"/>
                  <a:gd name="T108" fmla="*/ 7 w 7"/>
                  <a:gd name="T10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3" y="6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7" y="0"/>
                    </a:moveTo>
                    <a:cubicBezTo>
                      <a:pt x="6" y="1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6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1" name="Oval 9888"/>
              <p:cNvSpPr>
                <a:spLocks noChangeArrowheads="1"/>
              </p:cNvSpPr>
              <p:nvPr/>
            </p:nvSpPr>
            <p:spPr bwMode="auto">
              <a:xfrm>
                <a:off x="-286" y="379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2" name="Freeform 9889"/>
              <p:cNvSpPr>
                <a:spLocks noEditPoints="1"/>
              </p:cNvSpPr>
              <p:nvPr/>
            </p:nvSpPr>
            <p:spPr bwMode="auto">
              <a:xfrm>
                <a:off x="-295" y="3778"/>
                <a:ext cx="17" cy="31"/>
              </a:xfrm>
              <a:custGeom>
                <a:avLst/>
                <a:gdLst>
                  <a:gd name="T0" fmla="*/ 1 w 7"/>
                  <a:gd name="T1" fmla="*/ 11 h 13"/>
                  <a:gd name="T2" fmla="*/ 0 w 7"/>
                  <a:gd name="T3" fmla="*/ 13 h 13"/>
                  <a:gd name="T4" fmla="*/ 0 w 7"/>
                  <a:gd name="T5" fmla="*/ 13 h 13"/>
                  <a:gd name="T6" fmla="*/ 1 w 7"/>
                  <a:gd name="T7" fmla="*/ 11 h 13"/>
                  <a:gd name="T8" fmla="*/ 1 w 7"/>
                  <a:gd name="T9" fmla="*/ 11 h 13"/>
                  <a:gd name="T10" fmla="*/ 1 w 7"/>
                  <a:gd name="T11" fmla="*/ 11 h 13"/>
                  <a:gd name="T12" fmla="*/ 1 w 7"/>
                  <a:gd name="T13" fmla="*/ 11 h 13"/>
                  <a:gd name="T14" fmla="*/ 1 w 7"/>
                  <a:gd name="T15" fmla="*/ 11 h 13"/>
                  <a:gd name="T16" fmla="*/ 1 w 7"/>
                  <a:gd name="T17" fmla="*/ 11 h 13"/>
                  <a:gd name="T18" fmla="*/ 1 w 7"/>
                  <a:gd name="T19" fmla="*/ 11 h 13"/>
                  <a:gd name="T20" fmla="*/ 2 w 7"/>
                  <a:gd name="T21" fmla="*/ 10 h 13"/>
                  <a:gd name="T22" fmla="*/ 1 w 7"/>
                  <a:gd name="T23" fmla="*/ 11 h 13"/>
                  <a:gd name="T24" fmla="*/ 1 w 7"/>
                  <a:gd name="T25" fmla="*/ 11 h 13"/>
                  <a:gd name="T26" fmla="*/ 2 w 7"/>
                  <a:gd name="T27" fmla="*/ 10 h 13"/>
                  <a:gd name="T28" fmla="*/ 2 w 7"/>
                  <a:gd name="T29" fmla="*/ 10 h 13"/>
                  <a:gd name="T30" fmla="*/ 2 w 7"/>
                  <a:gd name="T31" fmla="*/ 9 h 13"/>
                  <a:gd name="T32" fmla="*/ 2 w 7"/>
                  <a:gd name="T33" fmla="*/ 10 h 13"/>
                  <a:gd name="T34" fmla="*/ 2 w 7"/>
                  <a:gd name="T35" fmla="*/ 10 h 13"/>
                  <a:gd name="T36" fmla="*/ 2 w 7"/>
                  <a:gd name="T37" fmla="*/ 9 h 13"/>
                  <a:gd name="T38" fmla="*/ 2 w 7"/>
                  <a:gd name="T39" fmla="*/ 9 h 13"/>
                  <a:gd name="T40" fmla="*/ 2 w 7"/>
                  <a:gd name="T41" fmla="*/ 9 h 13"/>
                  <a:gd name="T42" fmla="*/ 2 w 7"/>
                  <a:gd name="T43" fmla="*/ 9 h 13"/>
                  <a:gd name="T44" fmla="*/ 2 w 7"/>
                  <a:gd name="T45" fmla="*/ 9 h 13"/>
                  <a:gd name="T46" fmla="*/ 2 w 7"/>
                  <a:gd name="T47" fmla="*/ 9 h 13"/>
                  <a:gd name="T48" fmla="*/ 2 w 7"/>
                  <a:gd name="T49" fmla="*/ 9 h 13"/>
                  <a:gd name="T50" fmla="*/ 3 w 7"/>
                  <a:gd name="T51" fmla="*/ 8 h 13"/>
                  <a:gd name="T52" fmla="*/ 2 w 7"/>
                  <a:gd name="T53" fmla="*/ 9 h 13"/>
                  <a:gd name="T54" fmla="*/ 2 w 7"/>
                  <a:gd name="T55" fmla="*/ 9 h 13"/>
                  <a:gd name="T56" fmla="*/ 3 w 7"/>
                  <a:gd name="T57" fmla="*/ 8 h 13"/>
                  <a:gd name="T58" fmla="*/ 3 w 7"/>
                  <a:gd name="T59" fmla="*/ 8 h 13"/>
                  <a:gd name="T60" fmla="*/ 3 w 7"/>
                  <a:gd name="T61" fmla="*/ 7 h 13"/>
                  <a:gd name="T62" fmla="*/ 3 w 7"/>
                  <a:gd name="T63" fmla="*/ 8 h 13"/>
                  <a:gd name="T64" fmla="*/ 3 w 7"/>
                  <a:gd name="T65" fmla="*/ 8 h 13"/>
                  <a:gd name="T66" fmla="*/ 3 w 7"/>
                  <a:gd name="T67" fmla="*/ 7 h 13"/>
                  <a:gd name="T68" fmla="*/ 3 w 7"/>
                  <a:gd name="T69" fmla="*/ 7 h 13"/>
                  <a:gd name="T70" fmla="*/ 3 w 7"/>
                  <a:gd name="T71" fmla="*/ 7 h 13"/>
                  <a:gd name="T72" fmla="*/ 3 w 7"/>
                  <a:gd name="T73" fmla="*/ 7 h 13"/>
                  <a:gd name="T74" fmla="*/ 3 w 7"/>
                  <a:gd name="T75" fmla="*/ 7 h 13"/>
                  <a:gd name="T76" fmla="*/ 4 w 7"/>
                  <a:gd name="T77" fmla="*/ 7 h 13"/>
                  <a:gd name="T78" fmla="*/ 3 w 7"/>
                  <a:gd name="T79" fmla="*/ 7 h 13"/>
                  <a:gd name="T80" fmla="*/ 4 w 7"/>
                  <a:gd name="T81" fmla="*/ 5 h 13"/>
                  <a:gd name="T82" fmla="*/ 4 w 7"/>
                  <a:gd name="T83" fmla="*/ 6 h 13"/>
                  <a:gd name="T84" fmla="*/ 4 w 7"/>
                  <a:gd name="T85" fmla="*/ 6 h 13"/>
                  <a:gd name="T86" fmla="*/ 4 w 7"/>
                  <a:gd name="T87" fmla="*/ 5 h 13"/>
                  <a:gd name="T88" fmla="*/ 4 w 7"/>
                  <a:gd name="T89" fmla="*/ 5 h 13"/>
                  <a:gd name="T90" fmla="*/ 7 w 7"/>
                  <a:gd name="T91" fmla="*/ 0 h 13"/>
                  <a:gd name="T92" fmla="*/ 7 w 7"/>
                  <a:gd name="T93" fmla="*/ 1 h 13"/>
                  <a:gd name="T94" fmla="*/ 7 w 7"/>
                  <a:gd name="T95" fmla="*/ 1 h 13"/>
                  <a:gd name="T96" fmla="*/ 7 w 7"/>
                  <a:gd name="T9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" h="13">
                    <a:moveTo>
                      <a:pt x="1" y="11"/>
                    </a:moveTo>
                    <a:cubicBezTo>
                      <a:pt x="0" y="12"/>
                      <a:pt x="0" y="12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0"/>
                    </a:move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3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moveTo>
                      <a:pt x="3" y="7"/>
                    </a:move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4" y="5"/>
                    </a:move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3" name="Freeform 9890"/>
              <p:cNvSpPr>
                <a:spLocks noEditPoints="1"/>
              </p:cNvSpPr>
              <p:nvPr/>
            </p:nvSpPr>
            <p:spPr bwMode="auto">
              <a:xfrm>
                <a:off x="-340" y="3833"/>
                <a:ext cx="31" cy="54"/>
              </a:xfrm>
              <a:custGeom>
                <a:avLst/>
                <a:gdLst>
                  <a:gd name="T0" fmla="*/ 2 w 13"/>
                  <a:gd name="T1" fmla="*/ 19 h 23"/>
                  <a:gd name="T2" fmla="*/ 0 w 13"/>
                  <a:gd name="T3" fmla="*/ 23 h 23"/>
                  <a:gd name="T4" fmla="*/ 2 w 13"/>
                  <a:gd name="T5" fmla="*/ 19 h 23"/>
                  <a:gd name="T6" fmla="*/ 2 w 13"/>
                  <a:gd name="T7" fmla="*/ 19 h 23"/>
                  <a:gd name="T8" fmla="*/ 5 w 13"/>
                  <a:gd name="T9" fmla="*/ 13 h 23"/>
                  <a:gd name="T10" fmla="*/ 4 w 13"/>
                  <a:gd name="T11" fmla="*/ 17 h 23"/>
                  <a:gd name="T12" fmla="*/ 4 w 13"/>
                  <a:gd name="T13" fmla="*/ 17 h 23"/>
                  <a:gd name="T14" fmla="*/ 5 w 13"/>
                  <a:gd name="T15" fmla="*/ 14 h 23"/>
                  <a:gd name="T16" fmla="*/ 5 w 13"/>
                  <a:gd name="T17" fmla="*/ 14 h 23"/>
                  <a:gd name="T18" fmla="*/ 5 w 13"/>
                  <a:gd name="T19" fmla="*/ 13 h 23"/>
                  <a:gd name="T20" fmla="*/ 5 w 13"/>
                  <a:gd name="T21" fmla="*/ 13 h 23"/>
                  <a:gd name="T22" fmla="*/ 9 w 13"/>
                  <a:gd name="T23" fmla="*/ 7 h 23"/>
                  <a:gd name="T24" fmla="*/ 7 w 13"/>
                  <a:gd name="T25" fmla="*/ 11 h 23"/>
                  <a:gd name="T26" fmla="*/ 7 w 13"/>
                  <a:gd name="T27" fmla="*/ 11 h 23"/>
                  <a:gd name="T28" fmla="*/ 9 w 13"/>
                  <a:gd name="T29" fmla="*/ 7 h 23"/>
                  <a:gd name="T30" fmla="*/ 9 w 13"/>
                  <a:gd name="T31" fmla="*/ 7 h 23"/>
                  <a:gd name="T32" fmla="*/ 12 w 13"/>
                  <a:gd name="T33" fmla="*/ 1 h 23"/>
                  <a:gd name="T34" fmla="*/ 12 w 13"/>
                  <a:gd name="T35" fmla="*/ 1 h 23"/>
                  <a:gd name="T36" fmla="*/ 11 w 13"/>
                  <a:gd name="T37" fmla="*/ 4 h 23"/>
                  <a:gd name="T38" fmla="*/ 11 w 13"/>
                  <a:gd name="T39" fmla="*/ 4 h 23"/>
                  <a:gd name="T40" fmla="*/ 12 w 13"/>
                  <a:gd name="T41" fmla="*/ 1 h 23"/>
                  <a:gd name="T42" fmla="*/ 12 w 13"/>
                  <a:gd name="T43" fmla="*/ 1 h 23"/>
                  <a:gd name="T44" fmla="*/ 13 w 13"/>
                  <a:gd name="T45" fmla="*/ 0 h 23"/>
                  <a:gd name="T46" fmla="*/ 13 w 13"/>
                  <a:gd name="T47" fmla="*/ 0 h 23"/>
                  <a:gd name="T48" fmla="*/ 13 w 13"/>
                  <a:gd name="T49" fmla="*/ 0 h 23"/>
                  <a:gd name="T50" fmla="*/ 13 w 13"/>
                  <a:gd name="T5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3">
                    <a:moveTo>
                      <a:pt x="2" y="19"/>
                    </a:moveTo>
                    <a:cubicBezTo>
                      <a:pt x="2" y="20"/>
                      <a:pt x="1" y="22"/>
                      <a:pt x="0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5" y="13"/>
                    </a:moveTo>
                    <a:cubicBezTo>
                      <a:pt x="5" y="15"/>
                      <a:pt x="4" y="16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moveTo>
                      <a:pt x="9" y="7"/>
                    </a:moveTo>
                    <a:cubicBezTo>
                      <a:pt x="8" y="8"/>
                      <a:pt x="7" y="10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moveTo>
                      <a:pt x="12" y="1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1" y="3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2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4" name="Freeform 9891"/>
              <p:cNvSpPr>
                <a:spLocks noEditPoints="1"/>
              </p:cNvSpPr>
              <p:nvPr/>
            </p:nvSpPr>
            <p:spPr bwMode="auto">
              <a:xfrm>
                <a:off x="-335" y="3833"/>
                <a:ext cx="26" cy="45"/>
              </a:xfrm>
              <a:custGeom>
                <a:avLst/>
                <a:gdLst>
                  <a:gd name="T0" fmla="*/ 2 w 11"/>
                  <a:gd name="T1" fmla="*/ 17 h 19"/>
                  <a:gd name="T2" fmla="*/ 0 w 11"/>
                  <a:gd name="T3" fmla="*/ 19 h 19"/>
                  <a:gd name="T4" fmla="*/ 0 w 11"/>
                  <a:gd name="T5" fmla="*/ 19 h 19"/>
                  <a:gd name="T6" fmla="*/ 2 w 11"/>
                  <a:gd name="T7" fmla="*/ 17 h 19"/>
                  <a:gd name="T8" fmla="*/ 2 w 11"/>
                  <a:gd name="T9" fmla="*/ 17 h 19"/>
                  <a:gd name="T10" fmla="*/ 5 w 11"/>
                  <a:gd name="T11" fmla="*/ 11 h 19"/>
                  <a:gd name="T12" fmla="*/ 3 w 11"/>
                  <a:gd name="T13" fmla="*/ 13 h 19"/>
                  <a:gd name="T14" fmla="*/ 3 w 11"/>
                  <a:gd name="T15" fmla="*/ 13 h 19"/>
                  <a:gd name="T16" fmla="*/ 5 w 11"/>
                  <a:gd name="T17" fmla="*/ 11 h 19"/>
                  <a:gd name="T18" fmla="*/ 5 w 11"/>
                  <a:gd name="T19" fmla="*/ 11 h 19"/>
                  <a:gd name="T20" fmla="*/ 9 w 11"/>
                  <a:gd name="T21" fmla="*/ 4 h 19"/>
                  <a:gd name="T22" fmla="*/ 7 w 11"/>
                  <a:gd name="T23" fmla="*/ 7 h 19"/>
                  <a:gd name="T24" fmla="*/ 7 w 11"/>
                  <a:gd name="T25" fmla="*/ 7 h 19"/>
                  <a:gd name="T26" fmla="*/ 9 w 11"/>
                  <a:gd name="T27" fmla="*/ 4 h 19"/>
                  <a:gd name="T28" fmla="*/ 9 w 11"/>
                  <a:gd name="T29" fmla="*/ 4 h 19"/>
                  <a:gd name="T30" fmla="*/ 11 w 11"/>
                  <a:gd name="T31" fmla="*/ 0 h 19"/>
                  <a:gd name="T32" fmla="*/ 10 w 11"/>
                  <a:gd name="T33" fmla="*/ 1 h 19"/>
                  <a:gd name="T34" fmla="*/ 10 w 11"/>
                  <a:gd name="T35" fmla="*/ 1 h 19"/>
                  <a:gd name="T36" fmla="*/ 11 w 11"/>
                  <a:gd name="T37" fmla="*/ 0 h 19"/>
                  <a:gd name="T38" fmla="*/ 11 w 1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" h="19">
                    <a:moveTo>
                      <a:pt x="2" y="17"/>
                    </a:moveTo>
                    <a:cubicBezTo>
                      <a:pt x="1" y="18"/>
                      <a:pt x="1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moveTo>
                      <a:pt x="5" y="11"/>
                    </a:move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3"/>
                      <a:pt x="4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9" y="4"/>
                    </a:moveTo>
                    <a:cubicBezTo>
                      <a:pt x="8" y="5"/>
                      <a:pt x="8" y="6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8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11" y="0"/>
                    </a:moveTo>
                    <a:cubicBezTo>
                      <a:pt x="11" y="0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5" name="Freeform 9892"/>
              <p:cNvSpPr>
                <a:spLocks noEditPoints="1"/>
              </p:cNvSpPr>
              <p:nvPr/>
            </p:nvSpPr>
            <p:spPr bwMode="auto">
              <a:xfrm>
                <a:off x="-302" y="3084"/>
                <a:ext cx="390" cy="213"/>
              </a:xfrm>
              <a:custGeom>
                <a:avLst/>
                <a:gdLst>
                  <a:gd name="T0" fmla="*/ 37 w 165"/>
                  <a:gd name="T1" fmla="*/ 85 h 90"/>
                  <a:gd name="T2" fmla="*/ 55 w 165"/>
                  <a:gd name="T3" fmla="*/ 76 h 90"/>
                  <a:gd name="T4" fmla="*/ 55 w 165"/>
                  <a:gd name="T5" fmla="*/ 76 h 90"/>
                  <a:gd name="T6" fmla="*/ 8 w 165"/>
                  <a:gd name="T7" fmla="*/ 74 h 90"/>
                  <a:gd name="T8" fmla="*/ 159 w 165"/>
                  <a:gd name="T9" fmla="*/ 75 h 90"/>
                  <a:gd name="T10" fmla="*/ 144 w 165"/>
                  <a:gd name="T11" fmla="*/ 81 h 90"/>
                  <a:gd name="T12" fmla="*/ 6 w 165"/>
                  <a:gd name="T13" fmla="*/ 71 h 90"/>
                  <a:gd name="T14" fmla="*/ 159 w 165"/>
                  <a:gd name="T15" fmla="*/ 71 h 90"/>
                  <a:gd name="T16" fmla="*/ 44 w 165"/>
                  <a:gd name="T17" fmla="*/ 68 h 90"/>
                  <a:gd name="T18" fmla="*/ 74 w 165"/>
                  <a:gd name="T19" fmla="*/ 80 h 90"/>
                  <a:gd name="T20" fmla="*/ 36 w 165"/>
                  <a:gd name="T21" fmla="*/ 64 h 90"/>
                  <a:gd name="T22" fmla="*/ 64 w 165"/>
                  <a:gd name="T23" fmla="*/ 61 h 90"/>
                  <a:gd name="T24" fmla="*/ 31 w 165"/>
                  <a:gd name="T25" fmla="*/ 61 h 90"/>
                  <a:gd name="T26" fmla="*/ 139 w 165"/>
                  <a:gd name="T27" fmla="*/ 63 h 90"/>
                  <a:gd name="T28" fmla="*/ 58 w 165"/>
                  <a:gd name="T29" fmla="*/ 57 h 90"/>
                  <a:gd name="T30" fmla="*/ 20 w 165"/>
                  <a:gd name="T31" fmla="*/ 55 h 90"/>
                  <a:gd name="T32" fmla="*/ 51 w 165"/>
                  <a:gd name="T33" fmla="*/ 53 h 90"/>
                  <a:gd name="T34" fmla="*/ 16 w 165"/>
                  <a:gd name="T35" fmla="*/ 52 h 90"/>
                  <a:gd name="T36" fmla="*/ 45 w 165"/>
                  <a:gd name="T37" fmla="*/ 50 h 90"/>
                  <a:gd name="T38" fmla="*/ 74 w 165"/>
                  <a:gd name="T39" fmla="*/ 56 h 90"/>
                  <a:gd name="T40" fmla="*/ 43 w 165"/>
                  <a:gd name="T41" fmla="*/ 48 h 90"/>
                  <a:gd name="T42" fmla="*/ 155 w 165"/>
                  <a:gd name="T43" fmla="*/ 46 h 90"/>
                  <a:gd name="T44" fmla="*/ 148 w 165"/>
                  <a:gd name="T45" fmla="*/ 48 h 90"/>
                  <a:gd name="T46" fmla="*/ 140 w 165"/>
                  <a:gd name="T47" fmla="*/ 44 h 90"/>
                  <a:gd name="T48" fmla="*/ 80 w 165"/>
                  <a:gd name="T49" fmla="*/ 40 h 90"/>
                  <a:gd name="T50" fmla="*/ 20 w 165"/>
                  <a:gd name="T51" fmla="*/ 50 h 90"/>
                  <a:gd name="T52" fmla="*/ 138 w 165"/>
                  <a:gd name="T53" fmla="*/ 43 h 90"/>
                  <a:gd name="T54" fmla="*/ 71 w 165"/>
                  <a:gd name="T55" fmla="*/ 35 h 90"/>
                  <a:gd name="T56" fmla="*/ 154 w 165"/>
                  <a:gd name="T57" fmla="*/ 37 h 90"/>
                  <a:gd name="T58" fmla="*/ 145 w 165"/>
                  <a:gd name="T59" fmla="*/ 32 h 90"/>
                  <a:gd name="T60" fmla="*/ 34 w 165"/>
                  <a:gd name="T61" fmla="*/ 38 h 90"/>
                  <a:gd name="T62" fmla="*/ 85 w 165"/>
                  <a:gd name="T63" fmla="*/ 31 h 90"/>
                  <a:gd name="T64" fmla="*/ 59 w 165"/>
                  <a:gd name="T65" fmla="*/ 29 h 90"/>
                  <a:gd name="T66" fmla="*/ 76 w 165"/>
                  <a:gd name="T67" fmla="*/ 30 h 90"/>
                  <a:gd name="T68" fmla="*/ 163 w 165"/>
                  <a:gd name="T69" fmla="*/ 27 h 90"/>
                  <a:gd name="T70" fmla="*/ 76 w 165"/>
                  <a:gd name="T71" fmla="*/ 28 h 90"/>
                  <a:gd name="T72" fmla="*/ 52 w 165"/>
                  <a:gd name="T73" fmla="*/ 25 h 90"/>
                  <a:gd name="T74" fmla="*/ 69 w 165"/>
                  <a:gd name="T75" fmla="*/ 25 h 90"/>
                  <a:gd name="T76" fmla="*/ 150 w 165"/>
                  <a:gd name="T77" fmla="*/ 25 h 90"/>
                  <a:gd name="T78" fmla="*/ 97 w 165"/>
                  <a:gd name="T79" fmla="*/ 21 h 90"/>
                  <a:gd name="T80" fmla="*/ 124 w 165"/>
                  <a:gd name="T81" fmla="*/ 19 h 90"/>
                  <a:gd name="T82" fmla="*/ 34 w 165"/>
                  <a:gd name="T83" fmla="*/ 22 h 90"/>
                  <a:gd name="T84" fmla="*/ 45 w 165"/>
                  <a:gd name="T85" fmla="*/ 16 h 90"/>
                  <a:gd name="T86" fmla="*/ 48 w 165"/>
                  <a:gd name="T87" fmla="*/ 15 h 90"/>
                  <a:gd name="T88" fmla="*/ 154 w 165"/>
                  <a:gd name="T89" fmla="*/ 19 h 90"/>
                  <a:gd name="T90" fmla="*/ 69 w 165"/>
                  <a:gd name="T91" fmla="*/ 12 h 90"/>
                  <a:gd name="T92" fmla="*/ 75 w 165"/>
                  <a:gd name="T93" fmla="*/ 12 h 90"/>
                  <a:gd name="T94" fmla="*/ 66 w 165"/>
                  <a:gd name="T95" fmla="*/ 10 h 90"/>
                  <a:gd name="T96" fmla="*/ 102 w 165"/>
                  <a:gd name="T97" fmla="*/ 11 h 90"/>
                  <a:gd name="T98" fmla="*/ 158 w 165"/>
                  <a:gd name="T99" fmla="*/ 11 h 90"/>
                  <a:gd name="T100" fmla="*/ 65 w 165"/>
                  <a:gd name="T101" fmla="*/ 8 h 90"/>
                  <a:gd name="T102" fmla="*/ 69 w 165"/>
                  <a:gd name="T103" fmla="*/ 11 h 90"/>
                  <a:gd name="T104" fmla="*/ 78 w 165"/>
                  <a:gd name="T105" fmla="*/ 7 h 90"/>
                  <a:gd name="T106" fmla="*/ 130 w 165"/>
                  <a:gd name="T107" fmla="*/ 10 h 90"/>
                  <a:gd name="T108" fmla="*/ 49 w 165"/>
                  <a:gd name="T109" fmla="*/ 13 h 90"/>
                  <a:gd name="T110" fmla="*/ 161 w 165"/>
                  <a:gd name="T111" fmla="*/ 6 h 90"/>
                  <a:gd name="T112" fmla="*/ 133 w 165"/>
                  <a:gd name="T113" fmla="*/ 7 h 90"/>
                  <a:gd name="T114" fmla="*/ 129 w 165"/>
                  <a:gd name="T115" fmla="*/ 5 h 90"/>
                  <a:gd name="T116" fmla="*/ 118 w 165"/>
                  <a:gd name="T117" fmla="*/ 7 h 90"/>
                  <a:gd name="T118" fmla="*/ 151 w 165"/>
                  <a:gd name="T119" fmla="*/ 2 h 90"/>
                  <a:gd name="T120" fmla="*/ 157 w 165"/>
                  <a:gd name="T121" fmla="*/ 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5" h="90">
                    <a:moveTo>
                      <a:pt x="1" y="80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1" y="81"/>
                      <a:pt x="1" y="81"/>
                      <a:pt x="2" y="82"/>
                    </a:cubicBezTo>
                    <a:cubicBezTo>
                      <a:pt x="2" y="82"/>
                      <a:pt x="2" y="81"/>
                      <a:pt x="2" y="81"/>
                    </a:cubicBezTo>
                    <a:cubicBezTo>
                      <a:pt x="2" y="81"/>
                      <a:pt x="1" y="80"/>
                      <a:pt x="1" y="80"/>
                    </a:cubicBezTo>
                    <a:moveTo>
                      <a:pt x="1" y="79"/>
                    </a:move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2" y="80"/>
                      <a:pt x="2" y="80"/>
                    </a:cubicBezTo>
                    <a:cubicBezTo>
                      <a:pt x="2" y="80"/>
                      <a:pt x="3" y="80"/>
                      <a:pt x="3" y="80"/>
                    </a:cubicBezTo>
                    <a:cubicBezTo>
                      <a:pt x="2" y="80"/>
                      <a:pt x="2" y="79"/>
                      <a:pt x="1" y="79"/>
                    </a:cubicBezTo>
                    <a:moveTo>
                      <a:pt x="2" y="77"/>
                    </a:moveTo>
                    <a:cubicBezTo>
                      <a:pt x="2" y="78"/>
                      <a:pt x="2" y="78"/>
                      <a:pt x="2" y="78"/>
                    </a:cubicBezTo>
                    <a:cubicBezTo>
                      <a:pt x="2" y="79"/>
                      <a:pt x="3" y="79"/>
                      <a:pt x="3" y="79"/>
                    </a:cubicBezTo>
                    <a:cubicBezTo>
                      <a:pt x="3" y="79"/>
                      <a:pt x="4" y="78"/>
                      <a:pt x="4" y="78"/>
                    </a:cubicBezTo>
                    <a:cubicBezTo>
                      <a:pt x="3" y="78"/>
                      <a:pt x="3" y="78"/>
                      <a:pt x="2" y="77"/>
                    </a:cubicBezTo>
                    <a:moveTo>
                      <a:pt x="38" y="77"/>
                    </a:moveTo>
                    <a:cubicBezTo>
                      <a:pt x="37" y="79"/>
                      <a:pt x="36" y="82"/>
                      <a:pt x="34" y="84"/>
                    </a:cubicBezTo>
                    <a:cubicBezTo>
                      <a:pt x="35" y="85"/>
                      <a:pt x="36" y="85"/>
                      <a:pt x="37" y="85"/>
                    </a:cubicBezTo>
                    <a:cubicBezTo>
                      <a:pt x="38" y="83"/>
                      <a:pt x="39" y="81"/>
                      <a:pt x="41" y="78"/>
                    </a:cubicBezTo>
                    <a:cubicBezTo>
                      <a:pt x="40" y="78"/>
                      <a:pt x="39" y="78"/>
                      <a:pt x="38" y="77"/>
                    </a:cubicBezTo>
                    <a:moveTo>
                      <a:pt x="3" y="77"/>
                    </a:moveTo>
                    <a:cubicBezTo>
                      <a:pt x="2" y="77"/>
                      <a:pt x="2" y="77"/>
                      <a:pt x="2" y="77"/>
                    </a:cubicBezTo>
                    <a:cubicBezTo>
                      <a:pt x="3" y="77"/>
                      <a:pt x="3" y="77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89" y="77"/>
                    </a:moveTo>
                    <a:cubicBezTo>
                      <a:pt x="84" y="85"/>
                      <a:pt x="84" y="85"/>
                      <a:pt x="84" y="85"/>
                    </a:cubicBezTo>
                    <a:cubicBezTo>
                      <a:pt x="86" y="87"/>
                      <a:pt x="89" y="89"/>
                      <a:pt x="92" y="90"/>
                    </a:cubicBezTo>
                    <a:cubicBezTo>
                      <a:pt x="97" y="82"/>
                      <a:pt x="97" y="82"/>
                      <a:pt x="97" y="82"/>
                    </a:cubicBezTo>
                    <a:cubicBezTo>
                      <a:pt x="89" y="77"/>
                      <a:pt x="89" y="77"/>
                      <a:pt x="89" y="77"/>
                    </a:cubicBezTo>
                    <a:moveTo>
                      <a:pt x="37" y="76"/>
                    </a:moveTo>
                    <a:cubicBezTo>
                      <a:pt x="36" y="79"/>
                      <a:pt x="35" y="81"/>
                      <a:pt x="33" y="84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5" y="81"/>
                      <a:pt x="37" y="79"/>
                      <a:pt x="38" y="77"/>
                    </a:cubicBezTo>
                    <a:cubicBezTo>
                      <a:pt x="38" y="77"/>
                      <a:pt x="38" y="77"/>
                      <a:pt x="37" y="76"/>
                    </a:cubicBezTo>
                    <a:moveTo>
                      <a:pt x="55" y="76"/>
                    </a:moveTo>
                    <a:cubicBezTo>
                      <a:pt x="54" y="78"/>
                      <a:pt x="53" y="80"/>
                      <a:pt x="52" y="82"/>
                    </a:cubicBezTo>
                    <a:cubicBezTo>
                      <a:pt x="54" y="83"/>
                      <a:pt x="55" y="83"/>
                      <a:pt x="56" y="84"/>
                    </a:cubicBezTo>
                    <a:cubicBezTo>
                      <a:pt x="58" y="82"/>
                      <a:pt x="59" y="81"/>
                      <a:pt x="60" y="79"/>
                    </a:cubicBezTo>
                    <a:cubicBezTo>
                      <a:pt x="58" y="78"/>
                      <a:pt x="57" y="77"/>
                      <a:pt x="55" y="76"/>
                    </a:cubicBezTo>
                    <a:moveTo>
                      <a:pt x="124" y="76"/>
                    </a:moveTo>
                    <a:cubicBezTo>
                      <a:pt x="123" y="76"/>
                      <a:pt x="123" y="76"/>
                      <a:pt x="123" y="77"/>
                    </a:cubicBezTo>
                    <a:cubicBezTo>
                      <a:pt x="125" y="78"/>
                      <a:pt x="127" y="80"/>
                      <a:pt x="129" y="81"/>
                    </a:cubicBezTo>
                    <a:cubicBezTo>
                      <a:pt x="130" y="80"/>
                      <a:pt x="130" y="80"/>
                      <a:pt x="130" y="79"/>
                    </a:cubicBezTo>
                    <a:cubicBezTo>
                      <a:pt x="124" y="76"/>
                      <a:pt x="124" y="76"/>
                      <a:pt x="124" y="76"/>
                    </a:cubicBezTo>
                    <a:moveTo>
                      <a:pt x="7" y="75"/>
                    </a:moveTo>
                    <a:cubicBezTo>
                      <a:pt x="7" y="75"/>
                      <a:pt x="7" y="76"/>
                      <a:pt x="7" y="76"/>
                    </a:cubicBezTo>
                    <a:cubicBezTo>
                      <a:pt x="8" y="76"/>
                      <a:pt x="8" y="77"/>
                      <a:pt x="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9" y="76"/>
                      <a:pt x="8" y="76"/>
                      <a:pt x="7" y="75"/>
                    </a:cubicBezTo>
                    <a:moveTo>
                      <a:pt x="53" y="75"/>
                    </a:moveTo>
                    <a:cubicBezTo>
                      <a:pt x="52" y="77"/>
                      <a:pt x="51" y="79"/>
                      <a:pt x="50" y="80"/>
                    </a:cubicBezTo>
                    <a:cubicBezTo>
                      <a:pt x="50" y="81"/>
                      <a:pt x="51" y="81"/>
                      <a:pt x="51" y="81"/>
                    </a:cubicBezTo>
                    <a:cubicBezTo>
                      <a:pt x="53" y="79"/>
                      <a:pt x="54" y="77"/>
                      <a:pt x="55" y="76"/>
                    </a:cubicBezTo>
                    <a:cubicBezTo>
                      <a:pt x="54" y="75"/>
                      <a:pt x="54" y="75"/>
                      <a:pt x="53" y="75"/>
                    </a:cubicBezTo>
                    <a:moveTo>
                      <a:pt x="120" y="74"/>
                    </a:moveTo>
                    <a:cubicBezTo>
                      <a:pt x="120" y="74"/>
                      <a:pt x="120" y="75"/>
                      <a:pt x="120" y="75"/>
                    </a:cubicBezTo>
                    <a:cubicBezTo>
                      <a:pt x="120" y="75"/>
                      <a:pt x="121" y="75"/>
                      <a:pt x="121" y="76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0" y="74"/>
                      <a:pt x="120" y="74"/>
                      <a:pt x="120" y="74"/>
                    </a:cubicBezTo>
                    <a:moveTo>
                      <a:pt x="109" y="74"/>
                    </a:moveTo>
                    <a:cubicBezTo>
                      <a:pt x="108" y="75"/>
                      <a:pt x="108" y="76"/>
                      <a:pt x="107" y="78"/>
                    </a:cubicBezTo>
                    <a:cubicBezTo>
                      <a:pt x="109" y="79"/>
                      <a:pt x="112" y="81"/>
                      <a:pt x="115" y="83"/>
                    </a:cubicBezTo>
                    <a:cubicBezTo>
                      <a:pt x="116" y="81"/>
                      <a:pt x="117" y="80"/>
                      <a:pt x="117" y="79"/>
                    </a:cubicBezTo>
                    <a:cubicBezTo>
                      <a:pt x="115" y="77"/>
                      <a:pt x="112" y="75"/>
                      <a:pt x="109" y="74"/>
                    </a:cubicBezTo>
                    <a:moveTo>
                      <a:pt x="5" y="73"/>
                    </a:moveTo>
                    <a:cubicBezTo>
                      <a:pt x="4" y="74"/>
                      <a:pt x="4" y="74"/>
                      <a:pt x="4" y="74"/>
                    </a:cubicBezTo>
                    <a:cubicBezTo>
                      <a:pt x="5" y="74"/>
                      <a:pt x="5" y="75"/>
                      <a:pt x="5" y="75"/>
                    </a:cubicBezTo>
                    <a:cubicBezTo>
                      <a:pt x="6" y="75"/>
                      <a:pt x="6" y="75"/>
                      <a:pt x="6" y="74"/>
                    </a:cubicBezTo>
                    <a:cubicBezTo>
                      <a:pt x="5" y="74"/>
                      <a:pt x="5" y="74"/>
                      <a:pt x="5" y="73"/>
                    </a:cubicBezTo>
                    <a:moveTo>
                      <a:pt x="9" y="73"/>
                    </a:moveTo>
                    <a:cubicBezTo>
                      <a:pt x="8" y="73"/>
                      <a:pt x="8" y="74"/>
                      <a:pt x="8" y="74"/>
                    </a:cubicBezTo>
                    <a:cubicBezTo>
                      <a:pt x="9" y="75"/>
                      <a:pt x="10" y="75"/>
                      <a:pt x="10" y="76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0" y="74"/>
                      <a:pt x="9" y="74"/>
                      <a:pt x="9" y="73"/>
                    </a:cubicBezTo>
                    <a:moveTo>
                      <a:pt x="156" y="73"/>
                    </a:moveTo>
                    <a:cubicBezTo>
                      <a:pt x="155" y="73"/>
                      <a:pt x="155" y="74"/>
                      <a:pt x="155" y="74"/>
                    </a:cubicBezTo>
                    <a:cubicBezTo>
                      <a:pt x="155" y="75"/>
                      <a:pt x="154" y="75"/>
                      <a:pt x="154" y="75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6"/>
                      <a:pt x="157" y="76"/>
                    </a:cubicBezTo>
                    <a:cubicBezTo>
                      <a:pt x="158" y="76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9" y="76"/>
                      <a:pt x="159" y="76"/>
                      <a:pt x="159" y="76"/>
                    </a:cubicBezTo>
                    <a:cubicBezTo>
                      <a:pt x="159" y="76"/>
                      <a:pt x="159" y="75"/>
                      <a:pt x="159" y="75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8" y="75"/>
                      <a:pt x="158" y="76"/>
                      <a:pt x="157" y="76"/>
                    </a:cubicBezTo>
                    <a:cubicBezTo>
                      <a:pt x="158" y="76"/>
                      <a:pt x="158" y="76"/>
                      <a:pt x="157" y="75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6" y="73"/>
                      <a:pt x="156" y="73"/>
                      <a:pt x="156" y="73"/>
                    </a:cubicBezTo>
                    <a:moveTo>
                      <a:pt x="31" y="73"/>
                    </a:moveTo>
                    <a:cubicBezTo>
                      <a:pt x="30" y="75"/>
                      <a:pt x="28" y="77"/>
                      <a:pt x="27" y="80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8" y="78"/>
                      <a:pt x="30" y="75"/>
                      <a:pt x="31" y="73"/>
                    </a:cubicBezTo>
                    <a:cubicBezTo>
                      <a:pt x="31" y="73"/>
                      <a:pt x="31" y="73"/>
                      <a:pt x="31" y="73"/>
                    </a:cubicBezTo>
                    <a:moveTo>
                      <a:pt x="136" y="72"/>
                    </a:moveTo>
                    <a:cubicBezTo>
                      <a:pt x="136" y="73"/>
                      <a:pt x="135" y="73"/>
                      <a:pt x="135" y="74"/>
                    </a:cubicBezTo>
                    <a:cubicBezTo>
                      <a:pt x="135" y="74"/>
                      <a:pt x="134" y="75"/>
                      <a:pt x="134" y="76"/>
                    </a:cubicBezTo>
                    <a:cubicBezTo>
                      <a:pt x="137" y="77"/>
                      <a:pt x="140" y="79"/>
                      <a:pt x="144" y="81"/>
                    </a:cubicBezTo>
                    <a:cubicBezTo>
                      <a:pt x="144" y="80"/>
                      <a:pt x="145" y="79"/>
                      <a:pt x="145" y="78"/>
                    </a:cubicBezTo>
                    <a:cubicBezTo>
                      <a:pt x="138" y="73"/>
                      <a:pt x="138" y="73"/>
                      <a:pt x="138" y="73"/>
                    </a:cubicBezTo>
                    <a:cubicBezTo>
                      <a:pt x="136" y="72"/>
                      <a:pt x="136" y="72"/>
                      <a:pt x="136" y="72"/>
                    </a:cubicBezTo>
                    <a:moveTo>
                      <a:pt x="49" y="72"/>
                    </a:moveTo>
                    <a:cubicBezTo>
                      <a:pt x="47" y="74"/>
                      <a:pt x="46" y="75"/>
                      <a:pt x="45" y="77"/>
                    </a:cubicBezTo>
                    <a:cubicBezTo>
                      <a:pt x="45" y="78"/>
                      <a:pt x="46" y="78"/>
                      <a:pt x="46" y="78"/>
                    </a:cubicBezTo>
                    <a:cubicBezTo>
                      <a:pt x="47" y="76"/>
                      <a:pt x="49" y="74"/>
                      <a:pt x="50" y="72"/>
                    </a:cubicBezTo>
                    <a:cubicBezTo>
                      <a:pt x="49" y="72"/>
                      <a:pt x="49" y="72"/>
                      <a:pt x="49" y="72"/>
                    </a:cubicBezTo>
                    <a:moveTo>
                      <a:pt x="10" y="71"/>
                    </a:moveTo>
                    <a:cubicBezTo>
                      <a:pt x="9" y="72"/>
                      <a:pt x="9" y="72"/>
                      <a:pt x="9" y="73"/>
                    </a:cubicBezTo>
                    <a:cubicBezTo>
                      <a:pt x="10" y="73"/>
                      <a:pt x="11" y="73"/>
                      <a:pt x="11" y="74"/>
                    </a:cubicBezTo>
                    <a:cubicBezTo>
                      <a:pt x="12" y="73"/>
                      <a:pt x="12" y="73"/>
                      <a:pt x="12" y="73"/>
                    </a:cubicBezTo>
                    <a:cubicBezTo>
                      <a:pt x="11" y="72"/>
                      <a:pt x="10" y="72"/>
                      <a:pt x="10" y="71"/>
                    </a:cubicBezTo>
                    <a:moveTo>
                      <a:pt x="6" y="71"/>
                    </a:moveTo>
                    <a:cubicBezTo>
                      <a:pt x="5" y="72"/>
                      <a:pt x="5" y="72"/>
                      <a:pt x="5" y="72"/>
                    </a:cubicBezTo>
                    <a:cubicBezTo>
                      <a:pt x="6" y="73"/>
                      <a:pt x="6" y="73"/>
                      <a:pt x="7" y="73"/>
                    </a:cubicBezTo>
                    <a:cubicBezTo>
                      <a:pt x="7" y="73"/>
                      <a:pt x="7" y="73"/>
                      <a:pt x="7" y="72"/>
                    </a:cubicBezTo>
                    <a:cubicBezTo>
                      <a:pt x="7" y="72"/>
                      <a:pt x="6" y="72"/>
                      <a:pt x="6" y="71"/>
                    </a:cubicBezTo>
                    <a:moveTo>
                      <a:pt x="135" y="71"/>
                    </a:moveTo>
                    <a:cubicBezTo>
                      <a:pt x="134" y="72"/>
                      <a:pt x="133" y="74"/>
                      <a:pt x="132" y="75"/>
                    </a:cubicBezTo>
                    <a:cubicBezTo>
                      <a:pt x="133" y="75"/>
                      <a:pt x="133" y="75"/>
                      <a:pt x="133" y="75"/>
                    </a:cubicBezTo>
                    <a:cubicBezTo>
                      <a:pt x="134" y="74"/>
                      <a:pt x="134" y="72"/>
                      <a:pt x="135" y="71"/>
                    </a:cubicBezTo>
                    <a:cubicBezTo>
                      <a:pt x="135" y="71"/>
                      <a:pt x="135" y="71"/>
                      <a:pt x="135" y="71"/>
                    </a:cubicBezTo>
                    <a:moveTo>
                      <a:pt x="28" y="71"/>
                    </a:moveTo>
                    <a:cubicBezTo>
                      <a:pt x="27" y="73"/>
                      <a:pt x="25" y="76"/>
                      <a:pt x="24" y="78"/>
                    </a:cubicBezTo>
                    <a:cubicBezTo>
                      <a:pt x="25" y="79"/>
                      <a:pt x="25" y="79"/>
                      <a:pt x="26" y="79"/>
                    </a:cubicBezTo>
                    <a:cubicBezTo>
                      <a:pt x="28" y="77"/>
                      <a:pt x="29" y="75"/>
                      <a:pt x="31" y="72"/>
                    </a:cubicBezTo>
                    <a:cubicBezTo>
                      <a:pt x="30" y="72"/>
                      <a:pt x="29" y="72"/>
                      <a:pt x="28" y="71"/>
                    </a:cubicBezTo>
                    <a:moveTo>
                      <a:pt x="28" y="71"/>
                    </a:moveTo>
                    <a:cubicBezTo>
                      <a:pt x="27" y="73"/>
                      <a:pt x="25" y="75"/>
                      <a:pt x="24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5" y="76"/>
                      <a:pt x="27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moveTo>
                      <a:pt x="159" y="70"/>
                    </a:moveTo>
                    <a:cubicBezTo>
                      <a:pt x="159" y="70"/>
                      <a:pt x="159" y="70"/>
                      <a:pt x="159" y="70"/>
                    </a:cubicBezTo>
                    <a:cubicBezTo>
                      <a:pt x="159" y="71"/>
                      <a:pt x="159" y="71"/>
                      <a:pt x="159" y="71"/>
                    </a:cubicBezTo>
                    <a:cubicBezTo>
                      <a:pt x="159" y="70"/>
                      <a:pt x="159" y="70"/>
                      <a:pt x="159" y="70"/>
                    </a:cubicBezTo>
                    <a:moveTo>
                      <a:pt x="7" y="70"/>
                    </a:move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7" y="71"/>
                      <a:pt x="7" y="72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8" y="70"/>
                      <a:pt x="7" y="70"/>
                      <a:pt x="7" y="70"/>
                    </a:cubicBezTo>
                    <a:moveTo>
                      <a:pt x="26" y="70"/>
                    </a:moveTo>
                    <a:cubicBezTo>
                      <a:pt x="25" y="72"/>
                      <a:pt x="23" y="74"/>
                      <a:pt x="22" y="77"/>
                    </a:cubicBezTo>
                    <a:cubicBezTo>
                      <a:pt x="22" y="77"/>
                      <a:pt x="23" y="78"/>
                      <a:pt x="23" y="78"/>
                    </a:cubicBezTo>
                    <a:cubicBezTo>
                      <a:pt x="25" y="75"/>
                      <a:pt x="26" y="73"/>
                      <a:pt x="28" y="71"/>
                    </a:cubicBezTo>
                    <a:cubicBezTo>
                      <a:pt x="27" y="70"/>
                      <a:pt x="27" y="70"/>
                      <a:pt x="26" y="70"/>
                    </a:cubicBezTo>
                    <a:moveTo>
                      <a:pt x="112" y="70"/>
                    </a:moveTo>
                    <a:cubicBezTo>
                      <a:pt x="112" y="70"/>
                      <a:pt x="112" y="70"/>
                      <a:pt x="112" y="70"/>
                    </a:cubicBezTo>
                    <a:cubicBezTo>
                      <a:pt x="114" y="71"/>
                      <a:pt x="117" y="73"/>
                      <a:pt x="120" y="75"/>
                    </a:cubicBezTo>
                    <a:cubicBezTo>
                      <a:pt x="120" y="75"/>
                      <a:pt x="120" y="74"/>
                      <a:pt x="120" y="74"/>
                    </a:cubicBezTo>
                    <a:cubicBezTo>
                      <a:pt x="120" y="74"/>
                      <a:pt x="120" y="74"/>
                      <a:pt x="120" y="74"/>
                    </a:cubicBezTo>
                    <a:cubicBezTo>
                      <a:pt x="117" y="72"/>
                      <a:pt x="114" y="71"/>
                      <a:pt x="112" y="70"/>
                    </a:cubicBezTo>
                    <a:moveTo>
                      <a:pt x="44" y="68"/>
                    </a:moveTo>
                    <a:cubicBezTo>
                      <a:pt x="42" y="70"/>
                      <a:pt x="41" y="72"/>
                      <a:pt x="40" y="74"/>
                    </a:cubicBezTo>
                    <a:cubicBezTo>
                      <a:pt x="41" y="75"/>
                      <a:pt x="41" y="75"/>
                      <a:pt x="42" y="76"/>
                    </a:cubicBezTo>
                    <a:cubicBezTo>
                      <a:pt x="43" y="74"/>
                      <a:pt x="44" y="72"/>
                      <a:pt x="46" y="70"/>
                    </a:cubicBezTo>
                    <a:cubicBezTo>
                      <a:pt x="45" y="69"/>
                      <a:pt x="44" y="69"/>
                      <a:pt x="44" y="68"/>
                    </a:cubicBezTo>
                    <a:moveTo>
                      <a:pt x="42" y="68"/>
                    </a:moveTo>
                    <a:cubicBezTo>
                      <a:pt x="41" y="70"/>
                      <a:pt x="40" y="72"/>
                      <a:pt x="39" y="74"/>
                    </a:cubicBezTo>
                    <a:cubicBezTo>
                      <a:pt x="39" y="74"/>
                      <a:pt x="39" y="74"/>
                      <a:pt x="40" y="74"/>
                    </a:cubicBezTo>
                    <a:cubicBezTo>
                      <a:pt x="41" y="72"/>
                      <a:pt x="42" y="70"/>
                      <a:pt x="43" y="68"/>
                    </a:cubicBezTo>
                    <a:cubicBezTo>
                      <a:pt x="43" y="68"/>
                      <a:pt x="43" y="68"/>
                      <a:pt x="42" y="68"/>
                    </a:cubicBezTo>
                    <a:moveTo>
                      <a:pt x="129" y="67"/>
                    </a:moveTo>
                    <a:cubicBezTo>
                      <a:pt x="128" y="69"/>
                      <a:pt x="127" y="70"/>
                      <a:pt x="126" y="72"/>
                    </a:cubicBezTo>
                    <a:cubicBezTo>
                      <a:pt x="128" y="73"/>
                      <a:pt x="130" y="74"/>
                      <a:pt x="132" y="75"/>
                    </a:cubicBezTo>
                    <a:cubicBezTo>
                      <a:pt x="133" y="74"/>
                      <a:pt x="133" y="72"/>
                      <a:pt x="134" y="71"/>
                    </a:cubicBezTo>
                    <a:cubicBezTo>
                      <a:pt x="129" y="67"/>
                      <a:pt x="129" y="67"/>
                      <a:pt x="129" y="67"/>
                    </a:cubicBezTo>
                    <a:moveTo>
                      <a:pt x="73" y="67"/>
                    </a:moveTo>
                    <a:cubicBezTo>
                      <a:pt x="73" y="67"/>
                      <a:pt x="73" y="67"/>
                      <a:pt x="72" y="67"/>
                    </a:cubicBezTo>
                    <a:cubicBezTo>
                      <a:pt x="71" y="70"/>
                      <a:pt x="69" y="73"/>
                      <a:pt x="67" y="76"/>
                    </a:cubicBezTo>
                    <a:cubicBezTo>
                      <a:pt x="69" y="78"/>
                      <a:pt x="72" y="79"/>
                      <a:pt x="74" y="80"/>
                    </a:cubicBezTo>
                    <a:cubicBezTo>
                      <a:pt x="76" y="77"/>
                      <a:pt x="78" y="74"/>
                      <a:pt x="80" y="71"/>
                    </a:cubicBezTo>
                    <a:cubicBezTo>
                      <a:pt x="73" y="67"/>
                      <a:pt x="73" y="67"/>
                      <a:pt x="73" y="67"/>
                    </a:cubicBezTo>
                    <a:moveTo>
                      <a:pt x="95" y="65"/>
                    </a:moveTo>
                    <a:cubicBezTo>
                      <a:pt x="92" y="70"/>
                      <a:pt x="92" y="70"/>
                      <a:pt x="92" y="70"/>
                    </a:cubicBezTo>
                    <a:cubicBezTo>
                      <a:pt x="95" y="72"/>
                      <a:pt x="98" y="73"/>
                      <a:pt x="101" y="75"/>
                    </a:cubicBezTo>
                    <a:cubicBezTo>
                      <a:pt x="104" y="70"/>
                      <a:pt x="104" y="70"/>
                      <a:pt x="104" y="70"/>
                    </a:cubicBezTo>
                    <a:cubicBezTo>
                      <a:pt x="101" y="69"/>
                      <a:pt x="98" y="67"/>
                      <a:pt x="95" y="65"/>
                    </a:cubicBezTo>
                    <a:moveTo>
                      <a:pt x="69" y="64"/>
                    </a:moveTo>
                    <a:cubicBezTo>
                      <a:pt x="63" y="74"/>
                      <a:pt x="63" y="74"/>
                      <a:pt x="63" y="74"/>
                    </a:cubicBezTo>
                    <a:cubicBezTo>
                      <a:pt x="64" y="74"/>
                      <a:pt x="64" y="75"/>
                      <a:pt x="64" y="75"/>
                    </a:cubicBezTo>
                    <a:cubicBezTo>
                      <a:pt x="66" y="72"/>
                      <a:pt x="68" y="68"/>
                      <a:pt x="70" y="65"/>
                    </a:cubicBezTo>
                    <a:cubicBezTo>
                      <a:pt x="69" y="64"/>
                      <a:pt x="69" y="64"/>
                      <a:pt x="69" y="64"/>
                    </a:cubicBezTo>
                    <a:moveTo>
                      <a:pt x="36" y="64"/>
                    </a:moveTo>
                    <a:cubicBezTo>
                      <a:pt x="36" y="66"/>
                      <a:pt x="35" y="67"/>
                      <a:pt x="34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4" y="68"/>
                      <a:pt x="36" y="66"/>
                      <a:pt x="37" y="64"/>
                    </a:cubicBezTo>
                    <a:cubicBezTo>
                      <a:pt x="37" y="64"/>
                      <a:pt x="37" y="64"/>
                      <a:pt x="36" y="64"/>
                    </a:cubicBezTo>
                    <a:moveTo>
                      <a:pt x="141" y="64"/>
                    </a:moveTo>
                    <a:cubicBezTo>
                      <a:pt x="140" y="65"/>
                      <a:pt x="140" y="66"/>
                      <a:pt x="139" y="67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9" y="71"/>
                      <a:pt x="149" y="70"/>
                      <a:pt x="150" y="69"/>
                    </a:cubicBezTo>
                    <a:cubicBezTo>
                      <a:pt x="148" y="69"/>
                      <a:pt x="148" y="69"/>
                      <a:pt x="148" y="69"/>
                    </a:cubicBezTo>
                    <a:cubicBezTo>
                      <a:pt x="146" y="67"/>
                      <a:pt x="143" y="65"/>
                      <a:pt x="141" y="64"/>
                    </a:cubicBezTo>
                    <a:moveTo>
                      <a:pt x="15" y="63"/>
                    </a:moveTo>
                    <a:cubicBezTo>
                      <a:pt x="13" y="66"/>
                      <a:pt x="12" y="68"/>
                      <a:pt x="10" y="71"/>
                    </a:cubicBezTo>
                    <a:cubicBezTo>
                      <a:pt x="11" y="71"/>
                      <a:pt x="12" y="71"/>
                      <a:pt x="13" y="72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4"/>
                      <a:pt x="16" y="63"/>
                      <a:pt x="15" y="63"/>
                    </a:cubicBezTo>
                    <a:moveTo>
                      <a:pt x="34" y="62"/>
                    </a:moveTo>
                    <a:cubicBezTo>
                      <a:pt x="33" y="64"/>
                      <a:pt x="31" y="66"/>
                      <a:pt x="30" y="68"/>
                    </a:cubicBezTo>
                    <a:cubicBezTo>
                      <a:pt x="31" y="69"/>
                      <a:pt x="32" y="69"/>
                      <a:pt x="32" y="69"/>
                    </a:cubicBezTo>
                    <a:cubicBezTo>
                      <a:pt x="34" y="68"/>
                      <a:pt x="35" y="66"/>
                      <a:pt x="36" y="64"/>
                    </a:cubicBezTo>
                    <a:cubicBezTo>
                      <a:pt x="35" y="63"/>
                      <a:pt x="35" y="63"/>
                      <a:pt x="34" y="62"/>
                    </a:cubicBezTo>
                    <a:moveTo>
                      <a:pt x="64" y="61"/>
                    </a:moveTo>
                    <a:cubicBezTo>
                      <a:pt x="62" y="65"/>
                      <a:pt x="60" y="68"/>
                      <a:pt x="58" y="71"/>
                    </a:cubicBezTo>
                    <a:cubicBezTo>
                      <a:pt x="60" y="72"/>
                      <a:pt x="61" y="73"/>
                      <a:pt x="63" y="74"/>
                    </a:cubicBezTo>
                    <a:cubicBezTo>
                      <a:pt x="65" y="71"/>
                      <a:pt x="67" y="67"/>
                      <a:pt x="69" y="64"/>
                    </a:cubicBezTo>
                    <a:cubicBezTo>
                      <a:pt x="64" y="61"/>
                      <a:pt x="64" y="61"/>
                      <a:pt x="64" y="61"/>
                    </a:cubicBezTo>
                    <a:moveTo>
                      <a:pt x="12" y="61"/>
                    </a:moveTo>
                    <a:cubicBezTo>
                      <a:pt x="7" y="69"/>
                      <a:pt x="7" y="69"/>
                      <a:pt x="7" y="69"/>
                    </a:cubicBezTo>
                    <a:cubicBezTo>
                      <a:pt x="8" y="69"/>
                      <a:pt x="8" y="69"/>
                      <a:pt x="9" y="70"/>
                    </a:cubicBezTo>
                    <a:cubicBezTo>
                      <a:pt x="10" y="67"/>
                      <a:pt x="11" y="65"/>
                      <a:pt x="13" y="62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2"/>
                      <a:pt x="12" y="61"/>
                      <a:pt x="12" y="61"/>
                    </a:cubicBezTo>
                    <a:moveTo>
                      <a:pt x="31" y="61"/>
                    </a:moveTo>
                    <a:cubicBezTo>
                      <a:pt x="30" y="63"/>
                      <a:pt x="29" y="65"/>
                      <a:pt x="28" y="67"/>
                    </a:cubicBezTo>
                    <a:cubicBezTo>
                      <a:pt x="28" y="67"/>
                      <a:pt x="29" y="67"/>
                      <a:pt x="29" y="68"/>
                    </a:cubicBezTo>
                    <a:cubicBezTo>
                      <a:pt x="31" y="64"/>
                      <a:pt x="32" y="63"/>
                      <a:pt x="32" y="63"/>
                    </a:cubicBezTo>
                    <a:cubicBezTo>
                      <a:pt x="33" y="63"/>
                      <a:pt x="32" y="64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6"/>
                      <a:pt x="32" y="64"/>
                      <a:pt x="33" y="62"/>
                    </a:cubicBezTo>
                    <a:cubicBezTo>
                      <a:pt x="33" y="62"/>
                      <a:pt x="32" y="61"/>
                      <a:pt x="31" y="61"/>
                    </a:cubicBezTo>
                    <a:moveTo>
                      <a:pt x="117" y="60"/>
                    </a:moveTo>
                    <a:cubicBezTo>
                      <a:pt x="116" y="62"/>
                      <a:pt x="115" y="64"/>
                      <a:pt x="114" y="65"/>
                    </a:cubicBezTo>
                    <a:cubicBezTo>
                      <a:pt x="117" y="67"/>
                      <a:pt x="121" y="69"/>
                      <a:pt x="124" y="70"/>
                    </a:cubicBezTo>
                    <a:cubicBezTo>
                      <a:pt x="125" y="69"/>
                      <a:pt x="126" y="68"/>
                      <a:pt x="127" y="66"/>
                    </a:cubicBezTo>
                    <a:cubicBezTo>
                      <a:pt x="125" y="65"/>
                      <a:pt x="125" y="65"/>
                      <a:pt x="125" y="65"/>
                    </a:cubicBezTo>
                    <a:cubicBezTo>
                      <a:pt x="124" y="66"/>
                      <a:pt x="124" y="67"/>
                      <a:pt x="123" y="68"/>
                    </a:cubicBezTo>
                    <a:cubicBezTo>
                      <a:pt x="124" y="67"/>
                      <a:pt x="124" y="66"/>
                      <a:pt x="125" y="65"/>
                    </a:cubicBezTo>
                    <a:cubicBezTo>
                      <a:pt x="117" y="60"/>
                      <a:pt x="117" y="60"/>
                      <a:pt x="117" y="60"/>
                    </a:cubicBezTo>
                    <a:moveTo>
                      <a:pt x="62" y="60"/>
                    </a:moveTo>
                    <a:cubicBezTo>
                      <a:pt x="60" y="64"/>
                      <a:pt x="58" y="67"/>
                      <a:pt x="56" y="70"/>
                    </a:cubicBezTo>
                    <a:cubicBezTo>
                      <a:pt x="57" y="71"/>
                      <a:pt x="57" y="71"/>
                      <a:pt x="58" y="71"/>
                    </a:cubicBezTo>
                    <a:cubicBezTo>
                      <a:pt x="60" y="68"/>
                      <a:pt x="62" y="64"/>
                      <a:pt x="64" y="61"/>
                    </a:cubicBezTo>
                    <a:cubicBezTo>
                      <a:pt x="62" y="60"/>
                      <a:pt x="62" y="60"/>
                      <a:pt x="62" y="60"/>
                    </a:cubicBezTo>
                    <a:moveTo>
                      <a:pt x="133" y="59"/>
                    </a:moveTo>
                    <a:cubicBezTo>
                      <a:pt x="133" y="60"/>
                      <a:pt x="132" y="62"/>
                      <a:pt x="131" y="63"/>
                    </a:cubicBezTo>
                    <a:cubicBezTo>
                      <a:pt x="132" y="63"/>
                      <a:pt x="133" y="64"/>
                      <a:pt x="134" y="64"/>
                    </a:cubicBezTo>
                    <a:cubicBezTo>
                      <a:pt x="137" y="66"/>
                      <a:pt x="137" y="66"/>
                      <a:pt x="137" y="66"/>
                    </a:cubicBezTo>
                    <a:cubicBezTo>
                      <a:pt x="138" y="65"/>
                      <a:pt x="138" y="64"/>
                      <a:pt x="139" y="63"/>
                    </a:cubicBezTo>
                    <a:cubicBezTo>
                      <a:pt x="137" y="62"/>
                      <a:pt x="135" y="60"/>
                      <a:pt x="133" y="59"/>
                    </a:cubicBezTo>
                    <a:moveTo>
                      <a:pt x="60" y="58"/>
                    </a:moveTo>
                    <a:cubicBezTo>
                      <a:pt x="56" y="65"/>
                      <a:pt x="53" y="69"/>
                      <a:pt x="53" y="69"/>
                    </a:cubicBezTo>
                    <a:cubicBezTo>
                      <a:pt x="54" y="69"/>
                      <a:pt x="54" y="68"/>
                      <a:pt x="56" y="66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60" y="58"/>
                      <a:pt x="60" y="58"/>
                      <a:pt x="60" y="58"/>
                    </a:cubicBezTo>
                    <a:moveTo>
                      <a:pt x="144" y="58"/>
                    </a:moveTo>
                    <a:cubicBezTo>
                      <a:pt x="144" y="59"/>
                      <a:pt x="143" y="60"/>
                      <a:pt x="143" y="60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4"/>
                      <a:pt x="153" y="63"/>
                      <a:pt x="154" y="62"/>
                    </a:cubicBezTo>
                    <a:cubicBezTo>
                      <a:pt x="151" y="61"/>
                      <a:pt x="151" y="61"/>
                      <a:pt x="149" y="60"/>
                    </a:cubicBezTo>
                    <a:cubicBezTo>
                      <a:pt x="144" y="58"/>
                      <a:pt x="144" y="58"/>
                      <a:pt x="144" y="58"/>
                    </a:cubicBezTo>
                    <a:moveTo>
                      <a:pt x="58" y="57"/>
                    </a:moveTo>
                    <a:cubicBezTo>
                      <a:pt x="56" y="60"/>
                      <a:pt x="53" y="64"/>
                      <a:pt x="51" y="67"/>
                    </a:cubicBezTo>
                    <a:cubicBezTo>
                      <a:pt x="51" y="67"/>
                      <a:pt x="51" y="67"/>
                      <a:pt x="51" y="67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5" y="65"/>
                      <a:pt x="57" y="61"/>
                      <a:pt x="59" y="58"/>
                    </a:cubicBezTo>
                    <a:cubicBezTo>
                      <a:pt x="58" y="57"/>
                      <a:pt x="58" y="57"/>
                      <a:pt x="58" y="57"/>
                    </a:cubicBezTo>
                    <a:moveTo>
                      <a:pt x="130" y="57"/>
                    </a:moveTo>
                    <a:cubicBezTo>
                      <a:pt x="129" y="58"/>
                      <a:pt x="128" y="59"/>
                      <a:pt x="127" y="61"/>
                    </a:cubicBezTo>
                    <a:cubicBezTo>
                      <a:pt x="128" y="61"/>
                      <a:pt x="129" y="61"/>
                      <a:pt x="129" y="62"/>
                    </a:cubicBezTo>
                    <a:cubicBezTo>
                      <a:pt x="130" y="60"/>
                      <a:pt x="131" y="59"/>
                      <a:pt x="131" y="58"/>
                    </a:cubicBezTo>
                    <a:cubicBezTo>
                      <a:pt x="131" y="58"/>
                      <a:pt x="130" y="57"/>
                      <a:pt x="130" y="57"/>
                    </a:cubicBezTo>
                    <a:moveTo>
                      <a:pt x="80" y="55"/>
                    </a:moveTo>
                    <a:cubicBezTo>
                      <a:pt x="79" y="57"/>
                      <a:pt x="77" y="59"/>
                      <a:pt x="76" y="61"/>
                    </a:cubicBezTo>
                    <a:cubicBezTo>
                      <a:pt x="79" y="63"/>
                      <a:pt x="81" y="64"/>
                      <a:pt x="83" y="65"/>
                    </a:cubicBezTo>
                    <a:cubicBezTo>
                      <a:pt x="84" y="63"/>
                      <a:pt x="85" y="61"/>
                      <a:pt x="87" y="60"/>
                    </a:cubicBezTo>
                    <a:cubicBezTo>
                      <a:pt x="85" y="59"/>
                      <a:pt x="84" y="58"/>
                      <a:pt x="83" y="57"/>
                    </a:cubicBezTo>
                    <a:cubicBezTo>
                      <a:pt x="82" y="57"/>
                      <a:pt x="81" y="56"/>
                      <a:pt x="80" y="55"/>
                    </a:cubicBezTo>
                    <a:moveTo>
                      <a:pt x="136" y="55"/>
                    </a:moveTo>
                    <a:cubicBezTo>
                      <a:pt x="136" y="55"/>
                      <a:pt x="136" y="55"/>
                      <a:pt x="136" y="56"/>
                    </a:cubicBezTo>
                    <a:cubicBezTo>
                      <a:pt x="141" y="59"/>
                      <a:pt x="141" y="59"/>
                      <a:pt x="141" y="59"/>
                    </a:cubicBezTo>
                    <a:cubicBezTo>
                      <a:pt x="142" y="59"/>
                      <a:pt x="142" y="58"/>
                      <a:pt x="142" y="58"/>
                    </a:cubicBezTo>
                    <a:cubicBezTo>
                      <a:pt x="140" y="57"/>
                      <a:pt x="140" y="57"/>
                      <a:pt x="140" y="57"/>
                    </a:cubicBezTo>
                    <a:cubicBezTo>
                      <a:pt x="139" y="56"/>
                      <a:pt x="137" y="56"/>
                      <a:pt x="136" y="55"/>
                    </a:cubicBezTo>
                    <a:moveTo>
                      <a:pt x="20" y="55"/>
                    </a:moveTo>
                    <a:cubicBezTo>
                      <a:pt x="19" y="56"/>
                      <a:pt x="18" y="58"/>
                      <a:pt x="17" y="59"/>
                    </a:cubicBezTo>
                    <a:cubicBezTo>
                      <a:pt x="17" y="59"/>
                      <a:pt x="17" y="60"/>
                      <a:pt x="17" y="60"/>
                    </a:cubicBezTo>
                    <a:cubicBezTo>
                      <a:pt x="18" y="60"/>
                      <a:pt x="19" y="61"/>
                      <a:pt x="19" y="61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2" y="55"/>
                      <a:pt x="21" y="55"/>
                      <a:pt x="20" y="55"/>
                    </a:cubicBezTo>
                    <a:moveTo>
                      <a:pt x="52" y="54"/>
                    </a:moveTo>
                    <a:cubicBezTo>
                      <a:pt x="51" y="56"/>
                      <a:pt x="51" y="56"/>
                      <a:pt x="51" y="56"/>
                    </a:cubicBezTo>
                    <a:cubicBezTo>
                      <a:pt x="49" y="59"/>
                      <a:pt x="47" y="62"/>
                      <a:pt x="46" y="65"/>
                    </a:cubicBezTo>
                    <a:cubicBezTo>
                      <a:pt x="47" y="65"/>
                      <a:pt x="47" y="65"/>
                      <a:pt x="48" y="66"/>
                    </a:cubicBezTo>
                    <a:cubicBezTo>
                      <a:pt x="49" y="63"/>
                      <a:pt x="51" y="61"/>
                      <a:pt x="52" y="58"/>
                    </a:cubicBezTo>
                    <a:cubicBezTo>
                      <a:pt x="53" y="57"/>
                      <a:pt x="53" y="56"/>
                      <a:pt x="54" y="55"/>
                    </a:cubicBezTo>
                    <a:cubicBezTo>
                      <a:pt x="52" y="54"/>
                      <a:pt x="52" y="54"/>
                      <a:pt x="52" y="54"/>
                    </a:cubicBezTo>
                    <a:moveTo>
                      <a:pt x="132" y="53"/>
                    </a:move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4"/>
                      <a:pt x="133" y="54"/>
                      <a:pt x="134" y="54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3" y="54"/>
                      <a:pt x="133" y="53"/>
                      <a:pt x="132" y="53"/>
                    </a:cubicBezTo>
                    <a:moveTo>
                      <a:pt x="51" y="53"/>
                    </a:moveTo>
                    <a:cubicBezTo>
                      <a:pt x="49" y="57"/>
                      <a:pt x="47" y="60"/>
                      <a:pt x="45" y="64"/>
                    </a:cubicBezTo>
                    <a:cubicBezTo>
                      <a:pt x="45" y="64"/>
                      <a:pt x="45" y="64"/>
                      <a:pt x="45" y="64"/>
                    </a:cubicBezTo>
                    <a:cubicBezTo>
                      <a:pt x="47" y="61"/>
                      <a:pt x="50" y="57"/>
                      <a:pt x="52" y="53"/>
                    </a:cubicBezTo>
                    <a:cubicBezTo>
                      <a:pt x="51" y="53"/>
                      <a:pt x="51" y="53"/>
                      <a:pt x="51" y="53"/>
                    </a:cubicBezTo>
                    <a:moveTo>
                      <a:pt x="131" y="53"/>
                    </a:move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1" y="53"/>
                    </a:cubicBezTo>
                    <a:moveTo>
                      <a:pt x="132" y="53"/>
                    </a:moveTo>
                    <a:cubicBezTo>
                      <a:pt x="132" y="53"/>
                      <a:pt x="132" y="53"/>
                      <a:pt x="132" y="53"/>
                    </a:cubicBezTo>
                    <a:cubicBezTo>
                      <a:pt x="133" y="53"/>
                      <a:pt x="133" y="54"/>
                      <a:pt x="134" y="54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3" y="53"/>
                      <a:pt x="133" y="53"/>
                      <a:pt x="132" y="53"/>
                    </a:cubicBezTo>
                    <a:moveTo>
                      <a:pt x="16" y="52"/>
                    </a:move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8"/>
                      <a:pt x="15" y="58"/>
                      <a:pt x="15" y="59"/>
                    </a:cubicBezTo>
                    <a:cubicBezTo>
                      <a:pt x="16" y="57"/>
                      <a:pt x="17" y="55"/>
                      <a:pt x="18" y="53"/>
                    </a:cubicBezTo>
                    <a:cubicBezTo>
                      <a:pt x="18" y="53"/>
                      <a:pt x="17" y="53"/>
                      <a:pt x="16" y="52"/>
                    </a:cubicBezTo>
                    <a:moveTo>
                      <a:pt x="102" y="52"/>
                    </a:moveTo>
                    <a:cubicBezTo>
                      <a:pt x="99" y="58"/>
                      <a:pt x="99" y="58"/>
                      <a:pt x="99" y="58"/>
                    </a:cubicBezTo>
                    <a:cubicBezTo>
                      <a:pt x="102" y="60"/>
                      <a:pt x="106" y="61"/>
                      <a:pt x="109" y="63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12" y="57"/>
                      <a:pt x="111" y="57"/>
                      <a:pt x="110" y="56"/>
                    </a:cubicBezTo>
                    <a:cubicBezTo>
                      <a:pt x="108" y="55"/>
                      <a:pt x="105" y="53"/>
                      <a:pt x="102" y="52"/>
                    </a:cubicBezTo>
                    <a:moveTo>
                      <a:pt x="122" y="52"/>
                    </a:moveTo>
                    <a:cubicBezTo>
                      <a:pt x="121" y="53"/>
                      <a:pt x="120" y="55"/>
                      <a:pt x="120" y="56"/>
                    </a:cubicBezTo>
                    <a:cubicBezTo>
                      <a:pt x="121" y="57"/>
                      <a:pt x="123" y="58"/>
                      <a:pt x="125" y="59"/>
                    </a:cubicBezTo>
                    <a:cubicBezTo>
                      <a:pt x="126" y="60"/>
                      <a:pt x="127" y="60"/>
                      <a:pt x="127" y="61"/>
                    </a:cubicBezTo>
                    <a:cubicBezTo>
                      <a:pt x="128" y="59"/>
                      <a:pt x="129" y="58"/>
                      <a:pt x="130" y="57"/>
                    </a:cubicBezTo>
                    <a:cubicBezTo>
                      <a:pt x="127" y="55"/>
                      <a:pt x="124" y="54"/>
                      <a:pt x="122" y="52"/>
                    </a:cubicBezTo>
                    <a:moveTo>
                      <a:pt x="128" y="51"/>
                    </a:moveTo>
                    <a:cubicBezTo>
                      <a:pt x="129" y="51"/>
                      <a:pt x="130" y="52"/>
                      <a:pt x="130" y="52"/>
                    </a:cubicBezTo>
                    <a:cubicBezTo>
                      <a:pt x="131" y="53"/>
                      <a:pt x="131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1" y="52"/>
                      <a:pt x="130" y="52"/>
                      <a:pt x="128" y="51"/>
                    </a:cubicBezTo>
                    <a:moveTo>
                      <a:pt x="45" y="50"/>
                    </a:moveTo>
                    <a:cubicBezTo>
                      <a:pt x="43" y="53"/>
                      <a:pt x="41" y="57"/>
                      <a:pt x="39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1" y="57"/>
                      <a:pt x="44" y="54"/>
                      <a:pt x="46" y="50"/>
                    </a:cubicBezTo>
                    <a:cubicBezTo>
                      <a:pt x="45" y="50"/>
                      <a:pt x="45" y="50"/>
                      <a:pt x="45" y="50"/>
                    </a:cubicBezTo>
                    <a:moveTo>
                      <a:pt x="149" y="50"/>
                    </a:moveTo>
                    <a:cubicBezTo>
                      <a:pt x="147" y="53"/>
                      <a:pt x="147" y="53"/>
                      <a:pt x="147" y="53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9" y="53"/>
                      <a:pt x="152" y="56"/>
                      <a:pt x="154" y="56"/>
                    </a:cubicBezTo>
                    <a:cubicBezTo>
                      <a:pt x="155" y="56"/>
                      <a:pt x="156" y="56"/>
                      <a:pt x="156" y="54"/>
                    </a:cubicBezTo>
                    <a:cubicBezTo>
                      <a:pt x="154" y="53"/>
                      <a:pt x="152" y="51"/>
                      <a:pt x="149" y="50"/>
                    </a:cubicBezTo>
                    <a:moveTo>
                      <a:pt x="160" y="49"/>
                    </a:moveTo>
                    <a:cubicBezTo>
                      <a:pt x="160" y="50"/>
                      <a:pt x="160" y="50"/>
                      <a:pt x="160" y="50"/>
                    </a:cubicBezTo>
                    <a:cubicBezTo>
                      <a:pt x="160" y="50"/>
                      <a:pt x="160" y="50"/>
                      <a:pt x="160" y="50"/>
                    </a:cubicBezTo>
                    <a:cubicBezTo>
                      <a:pt x="160" y="50"/>
                      <a:pt x="160" y="50"/>
                      <a:pt x="160" y="51"/>
                    </a:cubicBezTo>
                    <a:cubicBezTo>
                      <a:pt x="161" y="50"/>
                      <a:pt x="161" y="50"/>
                      <a:pt x="161" y="50"/>
                    </a:cubicBezTo>
                    <a:cubicBezTo>
                      <a:pt x="162" y="50"/>
                      <a:pt x="161" y="50"/>
                      <a:pt x="160" y="49"/>
                    </a:cubicBezTo>
                    <a:moveTo>
                      <a:pt x="73" y="57"/>
                    </a:moveTo>
                    <a:cubicBezTo>
                      <a:pt x="73" y="57"/>
                      <a:pt x="73" y="56"/>
                      <a:pt x="74" y="56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3" y="57"/>
                      <a:pt x="73" y="57"/>
                      <a:pt x="73" y="57"/>
                    </a:cubicBezTo>
                    <a:moveTo>
                      <a:pt x="69" y="49"/>
                    </a:moveTo>
                    <a:cubicBezTo>
                      <a:pt x="68" y="51"/>
                      <a:pt x="67" y="53"/>
                      <a:pt x="65" y="55"/>
                    </a:cubicBezTo>
                    <a:cubicBezTo>
                      <a:pt x="66" y="56"/>
                      <a:pt x="66" y="56"/>
                      <a:pt x="67" y="56"/>
                    </a:cubicBezTo>
                    <a:cubicBezTo>
                      <a:pt x="68" y="55"/>
                      <a:pt x="69" y="53"/>
                      <a:pt x="70" y="51"/>
                    </a:cubicBezTo>
                    <a:cubicBezTo>
                      <a:pt x="69" y="53"/>
                      <a:pt x="68" y="55"/>
                      <a:pt x="67" y="56"/>
                    </a:cubicBezTo>
                    <a:cubicBezTo>
                      <a:pt x="69" y="57"/>
                      <a:pt x="71" y="59"/>
                      <a:pt x="73" y="60"/>
                    </a:cubicBezTo>
                    <a:cubicBezTo>
                      <a:pt x="74" y="58"/>
                      <a:pt x="76" y="56"/>
                      <a:pt x="77" y="54"/>
                    </a:cubicBezTo>
                    <a:cubicBezTo>
                      <a:pt x="74" y="52"/>
                      <a:pt x="72" y="51"/>
                      <a:pt x="69" y="49"/>
                    </a:cubicBezTo>
                    <a:moveTo>
                      <a:pt x="43" y="48"/>
                    </a:moveTo>
                    <a:cubicBezTo>
                      <a:pt x="42" y="49"/>
                      <a:pt x="41" y="50"/>
                      <a:pt x="41" y="51"/>
                    </a:cubicBezTo>
                    <a:cubicBezTo>
                      <a:pt x="39" y="54"/>
                      <a:pt x="37" y="57"/>
                      <a:pt x="36" y="59"/>
                    </a:cubicBezTo>
                    <a:cubicBezTo>
                      <a:pt x="37" y="59"/>
                      <a:pt x="37" y="60"/>
                      <a:pt x="38" y="60"/>
                    </a:cubicBezTo>
                    <a:cubicBezTo>
                      <a:pt x="39" y="58"/>
                      <a:pt x="41" y="56"/>
                      <a:pt x="42" y="54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3" y="48"/>
                      <a:pt x="43" y="48"/>
                      <a:pt x="43" y="48"/>
                    </a:cubicBezTo>
                    <a:moveTo>
                      <a:pt x="66" y="47"/>
                    </a:moveTo>
                    <a:cubicBezTo>
                      <a:pt x="65" y="50"/>
                      <a:pt x="64" y="52"/>
                      <a:pt x="62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7" y="47"/>
                      <a:pt x="66" y="47"/>
                    </a:cubicBezTo>
                    <a:moveTo>
                      <a:pt x="39" y="46"/>
                    </a:moveTo>
                    <a:cubicBezTo>
                      <a:pt x="37" y="50"/>
                      <a:pt x="35" y="54"/>
                      <a:pt x="33" y="57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8"/>
                      <a:pt x="35" y="58"/>
                      <a:pt x="35" y="59"/>
                    </a:cubicBezTo>
                    <a:cubicBezTo>
                      <a:pt x="37" y="56"/>
                      <a:pt x="38" y="53"/>
                      <a:pt x="40" y="51"/>
                    </a:cubicBezTo>
                    <a:cubicBezTo>
                      <a:pt x="40" y="50"/>
                      <a:pt x="41" y="49"/>
                      <a:pt x="42" y="48"/>
                    </a:cubicBezTo>
                    <a:cubicBezTo>
                      <a:pt x="39" y="46"/>
                      <a:pt x="39" y="46"/>
                      <a:pt x="39" y="46"/>
                    </a:cubicBezTo>
                    <a:moveTo>
                      <a:pt x="64" y="46"/>
                    </a:moveTo>
                    <a:cubicBezTo>
                      <a:pt x="63" y="48"/>
                      <a:pt x="62" y="50"/>
                      <a:pt x="60" y="53"/>
                    </a:cubicBezTo>
                    <a:cubicBezTo>
                      <a:pt x="61" y="53"/>
                      <a:pt x="61" y="53"/>
                      <a:pt x="62" y="53"/>
                    </a:cubicBezTo>
                    <a:cubicBezTo>
                      <a:pt x="63" y="51"/>
                      <a:pt x="64" y="49"/>
                      <a:pt x="66" y="47"/>
                    </a:cubicBezTo>
                    <a:cubicBezTo>
                      <a:pt x="65" y="47"/>
                      <a:pt x="65" y="46"/>
                      <a:pt x="64" y="46"/>
                    </a:cubicBezTo>
                    <a:moveTo>
                      <a:pt x="155" y="46"/>
                    </a:moveTo>
                    <a:cubicBezTo>
                      <a:pt x="156" y="47"/>
                      <a:pt x="157" y="48"/>
                      <a:pt x="158" y="49"/>
                    </a:cubicBezTo>
                    <a:cubicBezTo>
                      <a:pt x="158" y="49"/>
                      <a:pt x="159" y="49"/>
                      <a:pt x="159" y="50"/>
                    </a:cubicBezTo>
                    <a:cubicBezTo>
                      <a:pt x="159" y="49"/>
                      <a:pt x="159" y="49"/>
                      <a:pt x="159" y="49"/>
                    </a:cubicBezTo>
                    <a:cubicBezTo>
                      <a:pt x="159" y="49"/>
                      <a:pt x="159" y="49"/>
                      <a:pt x="159" y="49"/>
                    </a:cubicBezTo>
                    <a:cubicBezTo>
                      <a:pt x="159" y="49"/>
                      <a:pt x="159" y="49"/>
                      <a:pt x="159" y="49"/>
                    </a:cubicBezTo>
                    <a:cubicBezTo>
                      <a:pt x="159" y="49"/>
                      <a:pt x="159" y="49"/>
                      <a:pt x="159" y="49"/>
                    </a:cubicBezTo>
                    <a:cubicBezTo>
                      <a:pt x="160" y="49"/>
                      <a:pt x="160" y="49"/>
                      <a:pt x="160" y="48"/>
                    </a:cubicBezTo>
                    <a:cubicBezTo>
                      <a:pt x="160" y="48"/>
                      <a:pt x="160" y="48"/>
                      <a:pt x="160" y="48"/>
                    </a:cubicBezTo>
                    <a:cubicBezTo>
                      <a:pt x="160" y="48"/>
                      <a:pt x="160" y="48"/>
                      <a:pt x="160" y="47"/>
                    </a:cubicBezTo>
                    <a:cubicBezTo>
                      <a:pt x="160" y="47"/>
                      <a:pt x="159" y="47"/>
                      <a:pt x="159" y="47"/>
                    </a:cubicBezTo>
                    <a:cubicBezTo>
                      <a:pt x="158" y="47"/>
                      <a:pt x="157" y="47"/>
                      <a:pt x="157" y="47"/>
                    </a:cubicBezTo>
                    <a:cubicBezTo>
                      <a:pt x="157" y="47"/>
                      <a:pt x="156" y="46"/>
                      <a:pt x="156" y="46"/>
                    </a:cubicBezTo>
                    <a:cubicBezTo>
                      <a:pt x="156" y="46"/>
                      <a:pt x="156" y="46"/>
                      <a:pt x="156" y="47"/>
                    </a:cubicBezTo>
                    <a:cubicBezTo>
                      <a:pt x="155" y="46"/>
                      <a:pt x="155" y="46"/>
                      <a:pt x="155" y="46"/>
                    </a:cubicBezTo>
                    <a:moveTo>
                      <a:pt x="142" y="45"/>
                    </a:moveTo>
                    <a:cubicBezTo>
                      <a:pt x="141" y="46"/>
                      <a:pt x="140" y="48"/>
                      <a:pt x="139" y="50"/>
                    </a:cubicBezTo>
                    <a:cubicBezTo>
                      <a:pt x="141" y="51"/>
                      <a:pt x="143" y="52"/>
                      <a:pt x="145" y="52"/>
                    </a:cubicBezTo>
                    <a:cubicBezTo>
                      <a:pt x="146" y="51"/>
                      <a:pt x="147" y="50"/>
                      <a:pt x="148" y="48"/>
                    </a:cubicBezTo>
                    <a:cubicBezTo>
                      <a:pt x="147" y="48"/>
                      <a:pt x="147" y="48"/>
                      <a:pt x="147" y="48"/>
                    </a:cubicBezTo>
                    <a:cubicBezTo>
                      <a:pt x="142" y="45"/>
                      <a:pt x="142" y="45"/>
                      <a:pt x="142" y="45"/>
                    </a:cubicBezTo>
                    <a:moveTo>
                      <a:pt x="87" y="44"/>
                    </a:moveTo>
                    <a:cubicBezTo>
                      <a:pt x="86" y="46"/>
                      <a:pt x="85" y="48"/>
                      <a:pt x="83" y="50"/>
                    </a:cubicBezTo>
                    <a:cubicBezTo>
                      <a:pt x="86" y="51"/>
                      <a:pt x="88" y="52"/>
                      <a:pt x="90" y="53"/>
                    </a:cubicBezTo>
                    <a:cubicBezTo>
                      <a:pt x="92" y="51"/>
                      <a:pt x="93" y="49"/>
                      <a:pt x="94" y="48"/>
                    </a:cubicBezTo>
                    <a:cubicBezTo>
                      <a:pt x="92" y="46"/>
                      <a:pt x="89" y="45"/>
                      <a:pt x="87" y="44"/>
                    </a:cubicBezTo>
                    <a:moveTo>
                      <a:pt x="108" y="43"/>
                    </a:moveTo>
                    <a:cubicBezTo>
                      <a:pt x="105" y="47"/>
                      <a:pt x="105" y="47"/>
                      <a:pt x="105" y="47"/>
                    </a:cubicBezTo>
                    <a:cubicBezTo>
                      <a:pt x="108" y="49"/>
                      <a:pt x="111" y="51"/>
                      <a:pt x="115" y="53"/>
                    </a:cubicBezTo>
                    <a:cubicBezTo>
                      <a:pt x="115" y="53"/>
                      <a:pt x="115" y="53"/>
                      <a:pt x="115" y="53"/>
                    </a:cubicBezTo>
                    <a:cubicBezTo>
                      <a:pt x="117" y="49"/>
                      <a:pt x="117" y="49"/>
                      <a:pt x="117" y="49"/>
                    </a:cubicBezTo>
                    <a:cubicBezTo>
                      <a:pt x="115" y="48"/>
                      <a:pt x="113" y="47"/>
                      <a:pt x="112" y="46"/>
                    </a:cubicBezTo>
                    <a:cubicBezTo>
                      <a:pt x="108" y="43"/>
                      <a:pt x="108" y="43"/>
                      <a:pt x="108" y="43"/>
                    </a:cubicBezTo>
                    <a:moveTo>
                      <a:pt x="138" y="43"/>
                    </a:moveTo>
                    <a:cubicBezTo>
                      <a:pt x="137" y="44"/>
                      <a:pt x="136" y="46"/>
                      <a:pt x="135" y="48"/>
                    </a:cubicBezTo>
                    <a:cubicBezTo>
                      <a:pt x="136" y="48"/>
                      <a:pt x="136" y="49"/>
                      <a:pt x="137" y="49"/>
                    </a:cubicBezTo>
                    <a:cubicBezTo>
                      <a:pt x="138" y="47"/>
                      <a:pt x="139" y="45"/>
                      <a:pt x="140" y="44"/>
                    </a:cubicBezTo>
                    <a:cubicBezTo>
                      <a:pt x="138" y="43"/>
                      <a:pt x="138" y="43"/>
                      <a:pt x="138" y="43"/>
                    </a:cubicBezTo>
                    <a:moveTo>
                      <a:pt x="59" y="43"/>
                    </a:move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50"/>
                      <a:pt x="56" y="50"/>
                      <a:pt x="57" y="51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0" y="43"/>
                      <a:pt x="59" y="43"/>
                      <a:pt x="59" y="43"/>
                    </a:cubicBezTo>
                    <a:moveTo>
                      <a:pt x="57" y="42"/>
                    </a:moveTo>
                    <a:cubicBezTo>
                      <a:pt x="56" y="44"/>
                      <a:pt x="55" y="47"/>
                      <a:pt x="53" y="49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5" y="47"/>
                      <a:pt x="57" y="45"/>
                      <a:pt x="58" y="42"/>
                    </a:cubicBezTo>
                    <a:cubicBezTo>
                      <a:pt x="58" y="42"/>
                      <a:pt x="58" y="42"/>
                      <a:pt x="57" y="42"/>
                    </a:cubicBezTo>
                    <a:moveTo>
                      <a:pt x="29" y="41"/>
                    </a:moveTo>
                    <a:cubicBezTo>
                      <a:pt x="27" y="43"/>
                      <a:pt x="26" y="46"/>
                      <a:pt x="24" y="48"/>
                    </a:cubicBezTo>
                    <a:cubicBezTo>
                      <a:pt x="24" y="49"/>
                      <a:pt x="23" y="50"/>
                      <a:pt x="22" y="51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29" y="41"/>
                      <a:pt x="29" y="41"/>
                      <a:pt x="29" y="41"/>
                    </a:cubicBezTo>
                    <a:moveTo>
                      <a:pt x="80" y="40"/>
                    </a:moveTo>
                    <a:cubicBezTo>
                      <a:pt x="79" y="42"/>
                      <a:pt x="78" y="44"/>
                      <a:pt x="76" y="46"/>
                    </a:cubicBezTo>
                    <a:cubicBezTo>
                      <a:pt x="78" y="47"/>
                      <a:pt x="79" y="48"/>
                      <a:pt x="80" y="48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82" y="41"/>
                      <a:pt x="81" y="41"/>
                      <a:pt x="80" y="40"/>
                    </a:cubicBezTo>
                    <a:moveTo>
                      <a:pt x="52" y="39"/>
                    </a:moveTo>
                    <a:cubicBezTo>
                      <a:pt x="51" y="41"/>
                      <a:pt x="49" y="44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5"/>
                      <a:pt x="50" y="44"/>
                      <a:pt x="50" y="43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moveTo>
                      <a:pt x="156" y="38"/>
                    </a:moveTo>
                    <a:cubicBezTo>
                      <a:pt x="155" y="41"/>
                      <a:pt x="155" y="41"/>
                      <a:pt x="155" y="41"/>
                    </a:cubicBezTo>
                    <a:cubicBezTo>
                      <a:pt x="155" y="41"/>
                      <a:pt x="156" y="41"/>
                      <a:pt x="156" y="41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39"/>
                      <a:pt x="156" y="39"/>
                      <a:pt x="156" y="38"/>
                    </a:cubicBezTo>
                    <a:moveTo>
                      <a:pt x="25" y="38"/>
                    </a:moveTo>
                    <a:cubicBezTo>
                      <a:pt x="18" y="49"/>
                      <a:pt x="18" y="49"/>
                      <a:pt x="18" y="49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2" y="46"/>
                      <a:pt x="24" y="43"/>
                      <a:pt x="26" y="39"/>
                    </a:cubicBezTo>
                    <a:cubicBezTo>
                      <a:pt x="25" y="38"/>
                      <a:pt x="25" y="38"/>
                      <a:pt x="25" y="38"/>
                    </a:cubicBezTo>
                    <a:moveTo>
                      <a:pt x="76" y="38"/>
                    </a:moveTo>
                    <a:cubicBezTo>
                      <a:pt x="75" y="40"/>
                      <a:pt x="74" y="42"/>
                      <a:pt x="72" y="44"/>
                    </a:cubicBezTo>
                    <a:cubicBezTo>
                      <a:pt x="74" y="45"/>
                      <a:pt x="75" y="46"/>
                      <a:pt x="76" y="46"/>
                    </a:cubicBezTo>
                    <a:cubicBezTo>
                      <a:pt x="77" y="44"/>
                      <a:pt x="79" y="42"/>
                      <a:pt x="80" y="40"/>
                    </a:cubicBezTo>
                    <a:cubicBezTo>
                      <a:pt x="79" y="39"/>
                      <a:pt x="77" y="39"/>
                      <a:pt x="76" y="38"/>
                    </a:cubicBezTo>
                    <a:moveTo>
                      <a:pt x="49" y="38"/>
                    </a:moveTo>
                    <a:cubicBezTo>
                      <a:pt x="48" y="39"/>
                      <a:pt x="48" y="39"/>
                      <a:pt x="48" y="39"/>
                    </a:cubicBezTo>
                    <a:cubicBezTo>
                      <a:pt x="48" y="40"/>
                      <a:pt x="47" y="41"/>
                      <a:pt x="47" y="41"/>
                    </a:cubicBezTo>
                    <a:cubicBezTo>
                      <a:pt x="46" y="42"/>
                      <a:pt x="46" y="43"/>
                      <a:pt x="45" y="44"/>
                    </a:cubicBezTo>
                    <a:cubicBezTo>
                      <a:pt x="46" y="45"/>
                      <a:pt x="47" y="45"/>
                      <a:pt x="47" y="46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1" y="38"/>
                      <a:pt x="50" y="38"/>
                      <a:pt x="49" y="38"/>
                    </a:cubicBezTo>
                    <a:moveTo>
                      <a:pt x="130" y="38"/>
                    </a:moveTo>
                    <a:cubicBezTo>
                      <a:pt x="129" y="40"/>
                      <a:pt x="128" y="42"/>
                      <a:pt x="126" y="44"/>
                    </a:cubicBezTo>
                    <a:cubicBezTo>
                      <a:pt x="129" y="46"/>
                      <a:pt x="132" y="47"/>
                      <a:pt x="135" y="48"/>
                    </a:cubicBezTo>
                    <a:cubicBezTo>
                      <a:pt x="136" y="46"/>
                      <a:pt x="137" y="44"/>
                      <a:pt x="138" y="43"/>
                    </a:cubicBezTo>
                    <a:cubicBezTo>
                      <a:pt x="130" y="38"/>
                      <a:pt x="130" y="38"/>
                      <a:pt x="130" y="38"/>
                    </a:cubicBezTo>
                    <a:moveTo>
                      <a:pt x="73" y="37"/>
                    </a:moveTo>
                    <a:cubicBezTo>
                      <a:pt x="72" y="39"/>
                      <a:pt x="71" y="41"/>
                      <a:pt x="69" y="43"/>
                    </a:cubicBezTo>
                    <a:cubicBezTo>
                      <a:pt x="69" y="43"/>
                      <a:pt x="70" y="43"/>
                      <a:pt x="70" y="43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3" y="37"/>
                      <a:pt x="73" y="37"/>
                      <a:pt x="73" y="37"/>
                    </a:cubicBezTo>
                    <a:moveTo>
                      <a:pt x="45" y="36"/>
                    </a:moveTo>
                    <a:cubicBezTo>
                      <a:pt x="44" y="38"/>
                      <a:pt x="43" y="40"/>
                      <a:pt x="42" y="42"/>
                    </a:cubicBezTo>
                    <a:cubicBezTo>
                      <a:pt x="42" y="43"/>
                      <a:pt x="43" y="43"/>
                      <a:pt x="44" y="44"/>
                    </a:cubicBezTo>
                    <a:cubicBezTo>
                      <a:pt x="45" y="41"/>
                      <a:pt x="46" y="39"/>
                      <a:pt x="48" y="37"/>
                    </a:cubicBezTo>
                    <a:cubicBezTo>
                      <a:pt x="47" y="37"/>
                      <a:pt x="46" y="36"/>
                      <a:pt x="45" y="36"/>
                    </a:cubicBezTo>
                    <a:moveTo>
                      <a:pt x="92" y="35"/>
                    </a:moveTo>
                    <a:cubicBezTo>
                      <a:pt x="92" y="36"/>
                      <a:pt x="92" y="36"/>
                      <a:pt x="92" y="36"/>
                    </a:cubicBezTo>
                    <a:cubicBezTo>
                      <a:pt x="92" y="37"/>
                      <a:pt x="91" y="38"/>
                      <a:pt x="91" y="38"/>
                    </a:cubicBezTo>
                    <a:cubicBezTo>
                      <a:pt x="93" y="40"/>
                      <a:pt x="95" y="41"/>
                      <a:pt x="97" y="42"/>
                    </a:cubicBezTo>
                    <a:cubicBezTo>
                      <a:pt x="98" y="41"/>
                      <a:pt x="99" y="40"/>
                      <a:pt x="99" y="39"/>
                    </a:cubicBezTo>
                    <a:cubicBezTo>
                      <a:pt x="97" y="38"/>
                      <a:pt x="95" y="37"/>
                      <a:pt x="92" y="35"/>
                    </a:cubicBezTo>
                    <a:moveTo>
                      <a:pt x="71" y="35"/>
                    </a:moveTo>
                    <a:cubicBezTo>
                      <a:pt x="70" y="37"/>
                      <a:pt x="69" y="39"/>
                      <a:pt x="67" y="42"/>
                    </a:cubicBezTo>
                    <a:cubicBezTo>
                      <a:pt x="68" y="42"/>
                      <a:pt x="68" y="42"/>
                      <a:pt x="69" y="42"/>
                    </a:cubicBezTo>
                    <a:cubicBezTo>
                      <a:pt x="70" y="40"/>
                      <a:pt x="71" y="38"/>
                      <a:pt x="72" y="36"/>
                    </a:cubicBezTo>
                    <a:cubicBezTo>
                      <a:pt x="72" y="36"/>
                      <a:pt x="71" y="36"/>
                      <a:pt x="71" y="35"/>
                    </a:cubicBezTo>
                    <a:moveTo>
                      <a:pt x="93" y="35"/>
                    </a:moveTo>
                    <a:cubicBezTo>
                      <a:pt x="93" y="35"/>
                      <a:pt x="93" y="35"/>
                      <a:pt x="92" y="35"/>
                    </a:cubicBezTo>
                    <a:cubicBezTo>
                      <a:pt x="93" y="35"/>
                      <a:pt x="93" y="36"/>
                      <a:pt x="93" y="36"/>
                    </a:cubicBezTo>
                    <a:cubicBezTo>
                      <a:pt x="95" y="37"/>
                      <a:pt x="97" y="38"/>
                      <a:pt x="99" y="38"/>
                    </a:cubicBezTo>
                    <a:cubicBezTo>
                      <a:pt x="99" y="38"/>
                      <a:pt x="99" y="38"/>
                      <a:pt x="100" y="38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6" y="36"/>
                      <a:pt x="94" y="35"/>
                      <a:pt x="93" y="35"/>
                    </a:cubicBezTo>
                    <a:moveTo>
                      <a:pt x="149" y="34"/>
                    </a:moveTo>
                    <a:cubicBezTo>
                      <a:pt x="149" y="34"/>
                      <a:pt x="148" y="34"/>
                      <a:pt x="148" y="34"/>
                    </a:cubicBezTo>
                    <a:cubicBezTo>
                      <a:pt x="150" y="35"/>
                      <a:pt x="151" y="36"/>
                      <a:pt x="151" y="36"/>
                    </a:cubicBezTo>
                    <a:cubicBezTo>
                      <a:pt x="151" y="36"/>
                      <a:pt x="150" y="36"/>
                      <a:pt x="148" y="34"/>
                    </a:cubicBezTo>
                    <a:cubicBezTo>
                      <a:pt x="147" y="36"/>
                      <a:pt x="147" y="37"/>
                      <a:pt x="146" y="38"/>
                    </a:cubicBezTo>
                    <a:cubicBezTo>
                      <a:pt x="148" y="39"/>
                      <a:pt x="150" y="40"/>
                      <a:pt x="152" y="40"/>
                    </a:cubicBezTo>
                    <a:cubicBezTo>
                      <a:pt x="153" y="39"/>
                      <a:pt x="153" y="38"/>
                      <a:pt x="154" y="37"/>
                    </a:cubicBezTo>
                    <a:cubicBezTo>
                      <a:pt x="152" y="36"/>
                      <a:pt x="150" y="35"/>
                      <a:pt x="149" y="34"/>
                    </a:cubicBezTo>
                    <a:moveTo>
                      <a:pt x="145" y="32"/>
                    </a:moveTo>
                    <a:cubicBezTo>
                      <a:pt x="144" y="34"/>
                      <a:pt x="143" y="35"/>
                      <a:pt x="142" y="36"/>
                    </a:cubicBezTo>
                    <a:cubicBezTo>
                      <a:pt x="143" y="37"/>
                      <a:pt x="143" y="37"/>
                      <a:pt x="144" y="37"/>
                    </a:cubicBezTo>
                    <a:cubicBezTo>
                      <a:pt x="145" y="36"/>
                      <a:pt x="145" y="34"/>
                      <a:pt x="146" y="33"/>
                    </a:cubicBezTo>
                    <a:cubicBezTo>
                      <a:pt x="146" y="33"/>
                      <a:pt x="145" y="33"/>
                      <a:pt x="145" y="32"/>
                    </a:cubicBezTo>
                    <a:moveTo>
                      <a:pt x="86" y="32"/>
                    </a:moveTo>
                    <a:cubicBezTo>
                      <a:pt x="85" y="33"/>
                      <a:pt x="85" y="34"/>
                      <a:pt x="84" y="34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8" y="33"/>
                      <a:pt x="87" y="33"/>
                      <a:pt x="86" y="32"/>
                    </a:cubicBezTo>
                    <a:moveTo>
                      <a:pt x="65" y="32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2" y="39"/>
                      <a:pt x="62" y="39"/>
                      <a:pt x="63" y="40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6" y="33"/>
                      <a:pt x="65" y="32"/>
                      <a:pt x="65" y="32"/>
                    </a:cubicBezTo>
                    <a:moveTo>
                      <a:pt x="145" y="32"/>
                    </a:moveTo>
                    <a:cubicBezTo>
                      <a:pt x="145" y="32"/>
                      <a:pt x="145" y="32"/>
                      <a:pt x="145" y="32"/>
                    </a:cubicBezTo>
                    <a:cubicBezTo>
                      <a:pt x="145" y="32"/>
                      <a:pt x="146" y="33"/>
                      <a:pt x="146" y="33"/>
                    </a:cubicBezTo>
                    <a:cubicBezTo>
                      <a:pt x="146" y="33"/>
                      <a:pt x="147" y="33"/>
                      <a:pt x="147" y="32"/>
                    </a:cubicBezTo>
                    <a:cubicBezTo>
                      <a:pt x="146" y="32"/>
                      <a:pt x="146" y="32"/>
                      <a:pt x="145" y="32"/>
                    </a:cubicBezTo>
                    <a:moveTo>
                      <a:pt x="86" y="31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87" y="33"/>
                      <a:pt x="88" y="33"/>
                      <a:pt x="89" y="34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8" y="32"/>
                      <a:pt x="87" y="32"/>
                      <a:pt x="86" y="31"/>
                    </a:cubicBezTo>
                    <a:moveTo>
                      <a:pt x="64" y="31"/>
                    </a:moveTo>
                    <a:cubicBezTo>
                      <a:pt x="62" y="34"/>
                      <a:pt x="61" y="36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61" y="38"/>
                      <a:pt x="61" y="38"/>
                      <a:pt x="61" y="37"/>
                    </a:cubicBezTo>
                    <a:cubicBezTo>
                      <a:pt x="62" y="35"/>
                      <a:pt x="63" y="34"/>
                      <a:pt x="64" y="32"/>
                    </a:cubicBezTo>
                    <a:cubicBezTo>
                      <a:pt x="64" y="32"/>
                      <a:pt x="64" y="32"/>
                      <a:pt x="64" y="31"/>
                    </a:cubicBezTo>
                    <a:moveTo>
                      <a:pt x="35" y="31"/>
                    </a:moveTo>
                    <a:cubicBezTo>
                      <a:pt x="34" y="33"/>
                      <a:pt x="33" y="34"/>
                      <a:pt x="32" y="36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1"/>
                      <a:pt x="36" y="31"/>
                      <a:pt x="35" y="31"/>
                    </a:cubicBezTo>
                    <a:moveTo>
                      <a:pt x="81" y="30"/>
                    </a:moveTo>
                    <a:cubicBezTo>
                      <a:pt x="81" y="31"/>
                      <a:pt x="81" y="32"/>
                      <a:pt x="80" y="32"/>
                    </a:cubicBezTo>
                    <a:cubicBezTo>
                      <a:pt x="81" y="33"/>
                      <a:pt x="82" y="33"/>
                      <a:pt x="83" y="34"/>
                    </a:cubicBezTo>
                    <a:cubicBezTo>
                      <a:pt x="84" y="33"/>
                      <a:pt x="84" y="33"/>
                      <a:pt x="85" y="32"/>
                    </a:cubicBezTo>
                    <a:cubicBezTo>
                      <a:pt x="83" y="31"/>
                      <a:pt x="82" y="31"/>
                      <a:pt x="81" y="30"/>
                    </a:cubicBezTo>
                    <a:moveTo>
                      <a:pt x="115" y="30"/>
                    </a:moveTo>
                    <a:cubicBezTo>
                      <a:pt x="111" y="37"/>
                      <a:pt x="111" y="37"/>
                      <a:pt x="111" y="37"/>
                    </a:cubicBezTo>
                    <a:cubicBezTo>
                      <a:pt x="114" y="39"/>
                      <a:pt x="118" y="41"/>
                      <a:pt x="121" y="42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5" y="34"/>
                      <a:pt x="124" y="34"/>
                      <a:pt x="123" y="33"/>
                    </a:cubicBezTo>
                    <a:cubicBezTo>
                      <a:pt x="123" y="33"/>
                      <a:pt x="122" y="33"/>
                      <a:pt x="122" y="32"/>
                    </a:cubicBezTo>
                    <a:cubicBezTo>
                      <a:pt x="120" y="32"/>
                      <a:pt x="117" y="31"/>
                      <a:pt x="115" y="30"/>
                    </a:cubicBezTo>
                    <a:moveTo>
                      <a:pt x="82" y="29"/>
                    </a:moveTo>
                    <a:cubicBezTo>
                      <a:pt x="82" y="30"/>
                      <a:pt x="82" y="30"/>
                      <a:pt x="81" y="30"/>
                    </a:cubicBezTo>
                    <a:cubicBezTo>
                      <a:pt x="83" y="31"/>
                      <a:pt x="84" y="31"/>
                      <a:pt x="85" y="32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4" y="30"/>
                      <a:pt x="83" y="30"/>
                      <a:pt x="82" y="29"/>
                    </a:cubicBezTo>
                    <a:moveTo>
                      <a:pt x="151" y="29"/>
                    </a:moveTo>
                    <a:cubicBezTo>
                      <a:pt x="151" y="30"/>
                      <a:pt x="151" y="30"/>
                      <a:pt x="151" y="30"/>
                    </a:cubicBezTo>
                    <a:cubicBezTo>
                      <a:pt x="151" y="31"/>
                      <a:pt x="152" y="31"/>
                      <a:pt x="153" y="31"/>
                    </a:cubicBezTo>
                    <a:cubicBezTo>
                      <a:pt x="156" y="33"/>
                      <a:pt x="156" y="33"/>
                      <a:pt x="156" y="33"/>
                    </a:cubicBezTo>
                    <a:cubicBezTo>
                      <a:pt x="157" y="31"/>
                      <a:pt x="157" y="31"/>
                      <a:pt x="157" y="31"/>
                    </a:cubicBezTo>
                    <a:cubicBezTo>
                      <a:pt x="155" y="31"/>
                      <a:pt x="156" y="31"/>
                      <a:pt x="154" y="30"/>
                    </a:cubicBezTo>
                    <a:cubicBezTo>
                      <a:pt x="151" y="29"/>
                      <a:pt x="151" y="29"/>
                      <a:pt x="151" y="29"/>
                    </a:cubicBezTo>
                    <a:moveTo>
                      <a:pt x="78" y="29"/>
                    </a:moveTo>
                    <a:cubicBezTo>
                      <a:pt x="78" y="29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8" y="31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29"/>
                      <a:pt x="78" y="29"/>
                    </a:cubicBezTo>
                    <a:moveTo>
                      <a:pt x="59" y="29"/>
                    </a:moveTo>
                    <a:cubicBezTo>
                      <a:pt x="58" y="30"/>
                      <a:pt x="57" y="32"/>
                      <a:pt x="56" y="33"/>
                    </a:cubicBezTo>
                    <a:cubicBezTo>
                      <a:pt x="55" y="34"/>
                      <a:pt x="55" y="34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moveTo>
                      <a:pt x="147" y="28"/>
                    </a:moveTo>
                    <a:cubicBezTo>
                      <a:pt x="148" y="28"/>
                      <a:pt x="148" y="29"/>
                      <a:pt x="149" y="29"/>
                    </a:cubicBezTo>
                    <a:cubicBezTo>
                      <a:pt x="149" y="29"/>
                      <a:pt x="149" y="29"/>
                      <a:pt x="149" y="29"/>
                    </a:cubicBezTo>
                    <a:cubicBezTo>
                      <a:pt x="147" y="28"/>
                      <a:pt x="147" y="28"/>
                      <a:pt x="147" y="28"/>
                    </a:cubicBezTo>
                    <a:moveTo>
                      <a:pt x="30" y="28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0" y="33"/>
                      <a:pt x="31" y="31"/>
                      <a:pt x="32" y="29"/>
                    </a:cubicBezTo>
                    <a:cubicBezTo>
                      <a:pt x="30" y="28"/>
                      <a:pt x="30" y="28"/>
                      <a:pt x="30" y="28"/>
                    </a:cubicBezTo>
                    <a:moveTo>
                      <a:pt x="79" y="28"/>
                    </a:moveTo>
                    <a:cubicBezTo>
                      <a:pt x="78" y="28"/>
                      <a:pt x="78" y="28"/>
                      <a:pt x="78" y="29"/>
                    </a:cubicBezTo>
                    <a:cubicBezTo>
                      <a:pt x="78" y="29"/>
                      <a:pt x="78" y="29"/>
                      <a:pt x="79" y="29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8"/>
                      <a:pt x="79" y="28"/>
                      <a:pt x="79" y="28"/>
                    </a:cubicBezTo>
                    <a:moveTo>
                      <a:pt x="76" y="28"/>
                    </a:moveTo>
                    <a:cubicBezTo>
                      <a:pt x="75" y="28"/>
                      <a:pt x="75" y="29"/>
                      <a:pt x="75" y="29"/>
                    </a:cubicBezTo>
                    <a:cubicBezTo>
                      <a:pt x="75" y="29"/>
                      <a:pt x="76" y="30"/>
                      <a:pt x="76" y="30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6" y="28"/>
                      <a:pt x="76" y="28"/>
                    </a:cubicBezTo>
                    <a:moveTo>
                      <a:pt x="163" y="28"/>
                    </a:moveTo>
                    <a:cubicBezTo>
                      <a:pt x="163" y="29"/>
                      <a:pt x="163" y="30"/>
                      <a:pt x="160" y="31"/>
                    </a:cubicBezTo>
                    <a:cubicBezTo>
                      <a:pt x="159" y="33"/>
                      <a:pt x="159" y="33"/>
                      <a:pt x="159" y="33"/>
                    </a:cubicBezTo>
                    <a:cubicBezTo>
                      <a:pt x="158" y="35"/>
                      <a:pt x="158" y="35"/>
                      <a:pt x="158" y="35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61" y="33"/>
                      <a:pt x="161" y="33"/>
                      <a:pt x="161" y="33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63" y="28"/>
                      <a:pt x="163" y="28"/>
                      <a:pt x="163" y="28"/>
                    </a:cubicBezTo>
                    <a:moveTo>
                      <a:pt x="75" y="27"/>
                    </a:moveTo>
                    <a:cubicBezTo>
                      <a:pt x="74" y="29"/>
                      <a:pt x="74" y="29"/>
                      <a:pt x="74" y="29"/>
                    </a:cubicBezTo>
                    <a:cubicBezTo>
                      <a:pt x="74" y="29"/>
                      <a:pt x="74" y="29"/>
                      <a:pt x="74" y="29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5" y="28"/>
                      <a:pt x="75" y="28"/>
                      <a:pt x="75" y="27"/>
                    </a:cubicBezTo>
                    <a:moveTo>
                      <a:pt x="163" y="27"/>
                    </a:moveTo>
                    <a:cubicBezTo>
                      <a:pt x="163" y="27"/>
                      <a:pt x="163" y="27"/>
                      <a:pt x="163" y="28"/>
                    </a:cubicBezTo>
                    <a:cubicBezTo>
                      <a:pt x="163" y="28"/>
                      <a:pt x="163" y="28"/>
                      <a:pt x="164" y="28"/>
                    </a:cubicBezTo>
                    <a:cubicBezTo>
                      <a:pt x="164" y="28"/>
                      <a:pt x="165" y="29"/>
                      <a:pt x="165" y="29"/>
                    </a:cubicBezTo>
                    <a:cubicBezTo>
                      <a:pt x="165" y="29"/>
                      <a:pt x="165" y="29"/>
                      <a:pt x="164" y="28"/>
                    </a:cubicBezTo>
                    <a:cubicBezTo>
                      <a:pt x="164" y="28"/>
                      <a:pt x="163" y="28"/>
                      <a:pt x="163" y="27"/>
                    </a:cubicBezTo>
                    <a:moveTo>
                      <a:pt x="56" y="27"/>
                    </a:moveTo>
                    <a:cubicBezTo>
                      <a:pt x="52" y="33"/>
                      <a:pt x="52" y="33"/>
                      <a:pt x="52" y="33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7" y="28"/>
                      <a:pt x="56" y="28"/>
                      <a:pt x="56" y="27"/>
                    </a:cubicBezTo>
                    <a:moveTo>
                      <a:pt x="136" y="27"/>
                    </a:moveTo>
                    <a:cubicBezTo>
                      <a:pt x="135" y="29"/>
                      <a:pt x="134" y="30"/>
                      <a:pt x="134" y="32"/>
                    </a:cubicBezTo>
                    <a:cubicBezTo>
                      <a:pt x="136" y="33"/>
                      <a:pt x="139" y="35"/>
                      <a:pt x="142" y="36"/>
                    </a:cubicBezTo>
                    <a:cubicBezTo>
                      <a:pt x="142" y="36"/>
                      <a:pt x="143" y="35"/>
                      <a:pt x="143" y="35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42" y="31"/>
                      <a:pt x="140" y="29"/>
                      <a:pt x="136" y="27"/>
                    </a:cubicBezTo>
                    <a:moveTo>
                      <a:pt x="76" y="27"/>
                    </a:move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7" y="28"/>
                      <a:pt x="77" y="28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77" y="27"/>
                      <a:pt x="77" y="27"/>
                      <a:pt x="76" y="27"/>
                    </a:cubicBezTo>
                    <a:moveTo>
                      <a:pt x="76" y="27"/>
                    </a:move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5" y="27"/>
                      <a:pt x="76" y="27"/>
                      <a:pt x="76" y="27"/>
                    </a:cubicBezTo>
                    <a:cubicBezTo>
                      <a:pt x="76" y="27"/>
                      <a:pt x="76" y="27"/>
                      <a:pt x="76" y="27"/>
                    </a:cubicBezTo>
                    <a:moveTo>
                      <a:pt x="137" y="26"/>
                    </a:moveTo>
                    <a:cubicBezTo>
                      <a:pt x="137" y="26"/>
                      <a:pt x="137" y="27"/>
                      <a:pt x="137" y="27"/>
                    </a:cubicBezTo>
                    <a:cubicBezTo>
                      <a:pt x="140" y="29"/>
                      <a:pt x="142" y="30"/>
                      <a:pt x="145" y="32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142" y="30"/>
                      <a:pt x="140" y="28"/>
                      <a:pt x="137" y="26"/>
                    </a:cubicBezTo>
                    <a:moveTo>
                      <a:pt x="52" y="25"/>
                    </a:moveTo>
                    <a:cubicBezTo>
                      <a:pt x="50" y="27"/>
                      <a:pt x="49" y="29"/>
                      <a:pt x="48" y="31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2" y="30"/>
                      <a:pt x="53" y="28"/>
                      <a:pt x="54" y="26"/>
                    </a:cubicBezTo>
                    <a:cubicBezTo>
                      <a:pt x="53" y="26"/>
                      <a:pt x="52" y="25"/>
                      <a:pt x="52" y="25"/>
                    </a:cubicBezTo>
                    <a:moveTo>
                      <a:pt x="69" y="25"/>
                    </a:moveTo>
                    <a:cubicBezTo>
                      <a:pt x="69" y="25"/>
                      <a:pt x="69" y="25"/>
                      <a:pt x="69" y="2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1" y="26"/>
                      <a:pt x="71" y="25"/>
                      <a:pt x="70" y="25"/>
                    </a:cubicBezTo>
                    <a:cubicBezTo>
                      <a:pt x="69" y="25"/>
                      <a:pt x="69" y="25"/>
                      <a:pt x="69" y="25"/>
                    </a:cubicBezTo>
                    <a:moveTo>
                      <a:pt x="68" y="24"/>
                    </a:moveTo>
                    <a:cubicBezTo>
                      <a:pt x="68" y="24"/>
                      <a:pt x="68" y="24"/>
                      <a:pt x="68" y="25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68" y="25"/>
                      <a:pt x="68" y="25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moveTo>
                      <a:pt x="154" y="24"/>
                    </a:moveTo>
                    <a:cubicBezTo>
                      <a:pt x="153" y="26"/>
                      <a:pt x="153" y="26"/>
                      <a:pt x="153" y="26"/>
                    </a:cubicBezTo>
                    <a:cubicBezTo>
                      <a:pt x="154" y="26"/>
                      <a:pt x="155" y="26"/>
                      <a:pt x="156" y="26"/>
                    </a:cubicBezTo>
                    <a:cubicBezTo>
                      <a:pt x="157" y="26"/>
                      <a:pt x="157" y="26"/>
                      <a:pt x="157" y="25"/>
                    </a:cubicBezTo>
                    <a:cubicBezTo>
                      <a:pt x="156" y="25"/>
                      <a:pt x="155" y="24"/>
                      <a:pt x="154" y="24"/>
                    </a:cubicBezTo>
                    <a:moveTo>
                      <a:pt x="70" y="24"/>
                    </a:moveTo>
                    <a:cubicBezTo>
                      <a:pt x="69" y="25"/>
                      <a:pt x="69" y="25"/>
                      <a:pt x="69" y="25"/>
                    </a:cubicBezTo>
                    <a:cubicBezTo>
                      <a:pt x="70" y="25"/>
                      <a:pt x="71" y="25"/>
                      <a:pt x="71" y="26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0" y="24"/>
                      <a:pt x="70" y="24"/>
                      <a:pt x="70" y="24"/>
                    </a:cubicBezTo>
                    <a:moveTo>
                      <a:pt x="68" y="23"/>
                    </a:moveTo>
                    <a:cubicBezTo>
                      <a:pt x="68" y="23"/>
                      <a:pt x="68" y="24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9" y="24"/>
                      <a:pt x="69" y="24"/>
                      <a:pt x="69" y="23"/>
                    </a:cubicBezTo>
                    <a:cubicBezTo>
                      <a:pt x="68" y="23"/>
                      <a:pt x="68" y="23"/>
                      <a:pt x="68" y="23"/>
                    </a:cubicBezTo>
                    <a:moveTo>
                      <a:pt x="100" y="23"/>
                    </a:moveTo>
                    <a:cubicBezTo>
                      <a:pt x="98" y="25"/>
                      <a:pt x="97" y="28"/>
                      <a:pt x="95" y="30"/>
                    </a:cubicBezTo>
                    <a:cubicBezTo>
                      <a:pt x="98" y="31"/>
                      <a:pt x="100" y="32"/>
                      <a:pt x="102" y="34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4" y="31"/>
                      <a:pt x="106" y="28"/>
                      <a:pt x="107" y="26"/>
                    </a:cubicBezTo>
                    <a:cubicBezTo>
                      <a:pt x="105" y="25"/>
                      <a:pt x="102" y="24"/>
                      <a:pt x="100" y="23"/>
                    </a:cubicBezTo>
                    <a:moveTo>
                      <a:pt x="151" y="22"/>
                    </a:moveTo>
                    <a:cubicBezTo>
                      <a:pt x="150" y="23"/>
                      <a:pt x="150" y="23"/>
                      <a:pt x="150" y="23"/>
                    </a:cubicBezTo>
                    <a:cubicBezTo>
                      <a:pt x="150" y="24"/>
                      <a:pt x="150" y="24"/>
                      <a:pt x="150" y="25"/>
                    </a:cubicBezTo>
                    <a:cubicBezTo>
                      <a:pt x="150" y="25"/>
                      <a:pt x="151" y="25"/>
                      <a:pt x="151" y="25"/>
                    </a:cubicBezTo>
                    <a:cubicBezTo>
                      <a:pt x="151" y="25"/>
                      <a:pt x="152" y="24"/>
                      <a:pt x="152" y="23"/>
                    </a:cubicBezTo>
                    <a:cubicBezTo>
                      <a:pt x="152" y="23"/>
                      <a:pt x="152" y="23"/>
                      <a:pt x="152" y="23"/>
                    </a:cubicBezTo>
                    <a:cubicBezTo>
                      <a:pt x="152" y="22"/>
                      <a:pt x="152" y="22"/>
                      <a:pt x="151" y="22"/>
                    </a:cubicBezTo>
                    <a:moveTo>
                      <a:pt x="63" y="21"/>
                    </a:moveTo>
                    <a:cubicBezTo>
                      <a:pt x="63" y="21"/>
                      <a:pt x="63" y="21"/>
                      <a:pt x="63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3" y="21"/>
                      <a:pt x="63" y="21"/>
                      <a:pt x="63" y="21"/>
                    </a:cubicBezTo>
                    <a:moveTo>
                      <a:pt x="127" y="21"/>
                    </a:moveTo>
                    <a:cubicBezTo>
                      <a:pt x="129" y="22"/>
                      <a:pt x="131" y="23"/>
                      <a:pt x="133" y="24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3"/>
                      <a:pt x="130" y="22"/>
                      <a:pt x="129" y="21"/>
                    </a:cubicBezTo>
                    <a:cubicBezTo>
                      <a:pt x="129" y="21"/>
                      <a:pt x="128" y="21"/>
                      <a:pt x="127" y="21"/>
                    </a:cubicBezTo>
                    <a:moveTo>
                      <a:pt x="94" y="20"/>
                    </a:moveTo>
                    <a:cubicBezTo>
                      <a:pt x="92" y="22"/>
                      <a:pt x="91" y="24"/>
                      <a:pt x="89" y="27"/>
                    </a:cubicBezTo>
                    <a:cubicBezTo>
                      <a:pt x="90" y="27"/>
                      <a:pt x="91" y="28"/>
                      <a:pt x="92" y="28"/>
                    </a:cubicBezTo>
                    <a:cubicBezTo>
                      <a:pt x="93" y="26"/>
                      <a:pt x="95" y="24"/>
                      <a:pt x="97" y="21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4" y="20"/>
                      <a:pt x="94" y="20"/>
                      <a:pt x="94" y="20"/>
                    </a:cubicBezTo>
                    <a:moveTo>
                      <a:pt x="42" y="20"/>
                    </a:moveTo>
                    <a:cubicBezTo>
                      <a:pt x="39" y="25"/>
                      <a:pt x="39" y="25"/>
                      <a:pt x="39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21"/>
                      <a:pt x="43" y="20"/>
                      <a:pt x="42" y="20"/>
                    </a:cubicBezTo>
                    <a:moveTo>
                      <a:pt x="61" y="19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1" y="19"/>
                      <a:pt x="61" y="19"/>
                      <a:pt x="61" y="19"/>
                    </a:cubicBezTo>
                    <a:moveTo>
                      <a:pt x="122" y="18"/>
                    </a:moveTo>
                    <a:cubicBezTo>
                      <a:pt x="119" y="24"/>
                      <a:pt x="119" y="24"/>
                      <a:pt x="119" y="24"/>
                    </a:cubicBezTo>
                    <a:cubicBezTo>
                      <a:pt x="122" y="26"/>
                      <a:pt x="125" y="28"/>
                      <a:pt x="129" y="30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0" y="23"/>
                      <a:pt x="127" y="21"/>
                      <a:pt x="124" y="19"/>
                    </a:cubicBezTo>
                    <a:cubicBezTo>
                      <a:pt x="123" y="19"/>
                      <a:pt x="122" y="19"/>
                      <a:pt x="122" y="18"/>
                    </a:cubicBezTo>
                    <a:moveTo>
                      <a:pt x="89" y="18"/>
                    </a:move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25"/>
                      <a:pt x="87" y="25"/>
                      <a:pt x="88" y="26"/>
                    </a:cubicBezTo>
                    <a:cubicBezTo>
                      <a:pt x="89" y="24"/>
                      <a:pt x="91" y="21"/>
                      <a:pt x="92" y="19"/>
                    </a:cubicBezTo>
                    <a:cubicBezTo>
                      <a:pt x="89" y="18"/>
                      <a:pt x="89" y="18"/>
                      <a:pt x="89" y="18"/>
                    </a:cubicBezTo>
                    <a:moveTo>
                      <a:pt x="46" y="17"/>
                    </a:moveTo>
                    <a:cubicBezTo>
                      <a:pt x="46" y="17"/>
                      <a:pt x="46" y="17"/>
                      <a:pt x="46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7" y="17"/>
                      <a:pt x="47" y="17"/>
                      <a:pt x="46" y="17"/>
                    </a:cubicBezTo>
                    <a:moveTo>
                      <a:pt x="56" y="17"/>
                    </a:moveTo>
                    <a:cubicBezTo>
                      <a:pt x="56" y="17"/>
                      <a:pt x="56" y="17"/>
                      <a:pt x="56" y="17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8" y="19"/>
                      <a:pt x="58" y="18"/>
                      <a:pt x="58" y="18"/>
                    </a:cubicBezTo>
                    <a:cubicBezTo>
                      <a:pt x="56" y="17"/>
                      <a:pt x="56" y="17"/>
                      <a:pt x="56" y="17"/>
                    </a:cubicBezTo>
                    <a:moveTo>
                      <a:pt x="37" y="17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8" y="18"/>
                      <a:pt x="37" y="17"/>
                      <a:pt x="37" y="17"/>
                    </a:cubicBezTo>
                    <a:moveTo>
                      <a:pt x="86" y="16"/>
                    </a:moveTo>
                    <a:cubicBezTo>
                      <a:pt x="83" y="20"/>
                      <a:pt x="83" y="20"/>
                      <a:pt x="83" y="20"/>
                    </a:cubicBezTo>
                    <a:cubicBezTo>
                      <a:pt x="83" y="21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3" y="22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6"/>
                      <a:pt x="86" y="16"/>
                      <a:pt x="86" y="16"/>
                    </a:cubicBezTo>
                    <a:moveTo>
                      <a:pt x="143" y="16"/>
                    </a:moveTo>
                    <a:cubicBezTo>
                      <a:pt x="142" y="18"/>
                      <a:pt x="141" y="19"/>
                      <a:pt x="140" y="21"/>
                    </a:cubicBezTo>
                    <a:cubicBezTo>
                      <a:pt x="144" y="22"/>
                      <a:pt x="147" y="24"/>
                      <a:pt x="149" y="24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43" y="16"/>
                      <a:pt x="143" y="16"/>
                      <a:pt x="143" y="16"/>
                    </a:cubicBezTo>
                    <a:moveTo>
                      <a:pt x="45" y="16"/>
                    </a:moveTo>
                    <a:cubicBezTo>
                      <a:pt x="45" y="16"/>
                      <a:pt x="45" y="16"/>
                      <a:pt x="45" y="16"/>
                    </a:cubicBezTo>
                    <a:cubicBezTo>
                      <a:pt x="45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5" y="17"/>
                      <a:pt x="45" y="16"/>
                    </a:cubicBezTo>
                    <a:moveTo>
                      <a:pt x="83" y="15"/>
                    </a:moveTo>
                    <a:cubicBezTo>
                      <a:pt x="82" y="17"/>
                      <a:pt x="81" y="19"/>
                      <a:pt x="80" y="21"/>
                    </a:cubicBezTo>
                    <a:cubicBezTo>
                      <a:pt x="81" y="21"/>
                      <a:pt x="81" y="21"/>
                      <a:pt x="82" y="22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3" y="15"/>
                      <a:pt x="83" y="15"/>
                      <a:pt x="83" y="15"/>
                    </a:cubicBezTo>
                    <a:moveTo>
                      <a:pt x="83" y="15"/>
                    </a:moveTo>
                    <a:cubicBezTo>
                      <a:pt x="83" y="15"/>
                      <a:pt x="83" y="15"/>
                      <a:pt x="83" y="15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1" y="18"/>
                      <a:pt x="82" y="17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moveTo>
                      <a:pt x="48" y="14"/>
                    </a:move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moveTo>
                      <a:pt x="39" y="13"/>
                    </a:move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4"/>
                      <a:pt x="40" y="14"/>
                      <a:pt x="4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0" y="14"/>
                      <a:pt x="40" y="13"/>
                      <a:pt x="39" y="13"/>
                    </a:cubicBezTo>
                    <a:moveTo>
                      <a:pt x="106" y="13"/>
                    </a:moveTo>
                    <a:cubicBezTo>
                      <a:pt x="105" y="15"/>
                      <a:pt x="105" y="15"/>
                      <a:pt x="105" y="15"/>
                    </a:cubicBezTo>
                    <a:cubicBezTo>
                      <a:pt x="107" y="17"/>
                      <a:pt x="109" y="18"/>
                      <a:pt x="112" y="20"/>
                    </a:cubicBezTo>
                    <a:cubicBezTo>
                      <a:pt x="113" y="19"/>
                      <a:pt x="114" y="17"/>
                      <a:pt x="115" y="16"/>
                    </a:cubicBezTo>
                    <a:cubicBezTo>
                      <a:pt x="114" y="16"/>
                      <a:pt x="113" y="15"/>
                      <a:pt x="112" y="15"/>
                    </a:cubicBezTo>
                    <a:cubicBezTo>
                      <a:pt x="106" y="13"/>
                      <a:pt x="106" y="13"/>
                      <a:pt x="106" y="13"/>
                    </a:cubicBezTo>
                    <a:moveTo>
                      <a:pt x="157" y="13"/>
                    </a:moveTo>
                    <a:cubicBezTo>
                      <a:pt x="157" y="13"/>
                      <a:pt x="156" y="14"/>
                      <a:pt x="156" y="14"/>
                    </a:cubicBezTo>
                    <a:cubicBezTo>
                      <a:pt x="155" y="16"/>
                      <a:pt x="154" y="17"/>
                      <a:pt x="153" y="19"/>
                    </a:cubicBezTo>
                    <a:cubicBezTo>
                      <a:pt x="153" y="19"/>
                      <a:pt x="153" y="19"/>
                      <a:pt x="154" y="19"/>
                    </a:cubicBezTo>
                    <a:cubicBezTo>
                      <a:pt x="154" y="18"/>
                      <a:pt x="154" y="18"/>
                      <a:pt x="155" y="17"/>
                    </a:cubicBezTo>
                    <a:cubicBezTo>
                      <a:pt x="156" y="15"/>
                      <a:pt x="157" y="14"/>
                      <a:pt x="157" y="13"/>
                    </a:cubicBezTo>
                    <a:cubicBezTo>
                      <a:pt x="157" y="13"/>
                      <a:pt x="157" y="13"/>
                      <a:pt x="157" y="13"/>
                    </a:cubicBezTo>
                    <a:moveTo>
                      <a:pt x="58" y="12"/>
                    </a:moveTo>
                    <a:cubicBezTo>
                      <a:pt x="58" y="13"/>
                      <a:pt x="58" y="13"/>
                      <a:pt x="58" y="13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58" y="12"/>
                      <a:pt x="58" y="12"/>
                      <a:pt x="58" y="12"/>
                    </a:cubicBezTo>
                    <a:moveTo>
                      <a:pt x="76" y="12"/>
                    </a:move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7"/>
                      <a:pt x="75" y="17"/>
                      <a:pt x="76" y="18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6" y="12"/>
                      <a:pt x="76" y="12"/>
                      <a:pt x="76" y="12"/>
                    </a:cubicBezTo>
                    <a:moveTo>
                      <a:pt x="69" y="12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2"/>
                      <a:pt x="69" y="12"/>
                      <a:pt x="69" y="12"/>
                    </a:cubicBezTo>
                    <a:moveTo>
                      <a:pt x="145" y="12"/>
                    </a:moveTo>
                    <a:cubicBezTo>
                      <a:pt x="145" y="12"/>
                      <a:pt x="145" y="13"/>
                      <a:pt x="144" y="14"/>
                    </a:cubicBezTo>
                    <a:cubicBezTo>
                      <a:pt x="147" y="15"/>
                      <a:pt x="150" y="17"/>
                      <a:pt x="153" y="19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7" y="12"/>
                      <a:pt x="157" y="12"/>
                      <a:pt x="157" y="12"/>
                    </a:cubicBezTo>
                    <a:cubicBezTo>
                      <a:pt x="156" y="12"/>
                      <a:pt x="156" y="12"/>
                      <a:pt x="156" y="12"/>
                    </a:cubicBezTo>
                    <a:cubicBezTo>
                      <a:pt x="153" y="12"/>
                      <a:pt x="150" y="12"/>
                      <a:pt x="145" y="12"/>
                    </a:cubicBezTo>
                    <a:moveTo>
                      <a:pt x="75" y="12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3" y="15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4" y="15"/>
                      <a:pt x="75" y="13"/>
                      <a:pt x="76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5" y="12"/>
                      <a:pt x="75" y="12"/>
                    </a:cubicBezTo>
                    <a:moveTo>
                      <a:pt x="70" y="11"/>
                    </a:move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70" y="11"/>
                      <a:pt x="70" y="11"/>
                    </a:cubicBezTo>
                    <a:moveTo>
                      <a:pt x="66" y="10"/>
                    </a:moveTo>
                    <a:cubicBezTo>
                      <a:pt x="66" y="11"/>
                      <a:pt x="66" y="11"/>
                      <a:pt x="66" y="11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2"/>
                      <a:pt x="67" y="12"/>
                      <a:pt x="68" y="13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8" y="11"/>
                      <a:pt x="67" y="11"/>
                      <a:pt x="66" y="10"/>
                    </a:cubicBezTo>
                    <a:moveTo>
                      <a:pt x="50" y="10"/>
                    </a:moveTo>
                    <a:cubicBezTo>
                      <a:pt x="50" y="11"/>
                      <a:pt x="49" y="12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50" y="11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moveTo>
                      <a:pt x="101" y="9"/>
                    </a:moveTo>
                    <a:cubicBezTo>
                      <a:pt x="101" y="9"/>
                      <a:pt x="101" y="9"/>
                      <a:pt x="101" y="9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100" y="13"/>
                      <a:pt x="101" y="14"/>
                      <a:pt x="102" y="14"/>
                    </a:cubicBezTo>
                    <a:cubicBezTo>
                      <a:pt x="103" y="14"/>
                      <a:pt x="103" y="14"/>
                      <a:pt x="103" y="13"/>
                    </a:cubicBezTo>
                    <a:cubicBezTo>
                      <a:pt x="104" y="12"/>
                      <a:pt x="104" y="13"/>
                      <a:pt x="103" y="12"/>
                    </a:cubicBezTo>
                    <a:cubicBezTo>
                      <a:pt x="103" y="12"/>
                      <a:pt x="102" y="11"/>
                      <a:pt x="102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1"/>
                      <a:pt x="102" y="11"/>
                      <a:pt x="102" y="10"/>
                    </a:cubicBezTo>
                    <a:cubicBezTo>
                      <a:pt x="102" y="10"/>
                      <a:pt x="102" y="11"/>
                      <a:pt x="102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1"/>
                      <a:pt x="101" y="10"/>
                      <a:pt x="101" y="10"/>
                    </a:cubicBezTo>
                    <a:cubicBezTo>
                      <a:pt x="101" y="10"/>
                      <a:pt x="101" y="10"/>
                      <a:pt x="101" y="10"/>
                    </a:cubicBezTo>
                    <a:cubicBezTo>
                      <a:pt x="101" y="10"/>
                      <a:pt x="101" y="10"/>
                      <a:pt x="101" y="9"/>
                    </a:cubicBezTo>
                    <a:cubicBezTo>
                      <a:pt x="101" y="9"/>
                      <a:pt x="101" y="9"/>
                      <a:pt x="101" y="9"/>
                    </a:cubicBezTo>
                    <a:moveTo>
                      <a:pt x="64" y="9"/>
                    </a:move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64" y="10"/>
                      <a:pt x="64" y="9"/>
                      <a:pt x="64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4" y="9"/>
                      <a:pt x="64" y="9"/>
                    </a:cubicBezTo>
                    <a:moveTo>
                      <a:pt x="159" y="9"/>
                    </a:moveTo>
                    <a:cubicBezTo>
                      <a:pt x="159" y="9"/>
                      <a:pt x="159" y="10"/>
                      <a:pt x="158" y="11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59" y="11"/>
                      <a:pt x="159" y="11"/>
                      <a:pt x="159" y="11"/>
                    </a:cubicBezTo>
                    <a:cubicBezTo>
                      <a:pt x="159" y="10"/>
                      <a:pt x="159" y="9"/>
                      <a:pt x="160" y="9"/>
                    </a:cubicBezTo>
                    <a:cubicBezTo>
                      <a:pt x="160" y="9"/>
                      <a:pt x="160" y="9"/>
                      <a:pt x="159" y="9"/>
                    </a:cubicBezTo>
                    <a:moveTo>
                      <a:pt x="65" y="8"/>
                    </a:move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6" y="8"/>
                      <a:pt x="66" y="8"/>
                    </a:cubicBezTo>
                    <a:cubicBezTo>
                      <a:pt x="66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6" y="8"/>
                    </a:cubicBezTo>
                    <a:cubicBezTo>
                      <a:pt x="66" y="9"/>
                      <a:pt x="66" y="9"/>
                      <a:pt x="67" y="9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5" y="9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6" y="9"/>
                      <a:pt x="66" y="9"/>
                    </a:cubicBezTo>
                    <a:cubicBezTo>
                      <a:pt x="66" y="9"/>
                      <a:pt x="67" y="9"/>
                      <a:pt x="67" y="9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9"/>
                      <a:pt x="66" y="9"/>
                      <a:pt x="67" y="10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11"/>
                      <a:pt x="68" y="12"/>
                      <a:pt x="68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9" y="10"/>
                      <a:pt x="69" y="10"/>
                      <a:pt x="69" y="11"/>
                    </a:cubicBezTo>
                    <a:cubicBezTo>
                      <a:pt x="69" y="10"/>
                      <a:pt x="68" y="10"/>
                      <a:pt x="67" y="9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6" y="9"/>
                      <a:pt x="66" y="9"/>
                      <a:pt x="66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8"/>
                      <a:pt x="65" y="8"/>
                      <a:pt x="65" y="8"/>
                    </a:cubicBezTo>
                    <a:moveTo>
                      <a:pt x="142" y="8"/>
                    </a:moveTo>
                    <a:cubicBezTo>
                      <a:pt x="141" y="8"/>
                      <a:pt x="140" y="8"/>
                      <a:pt x="140" y="9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42" y="8"/>
                      <a:pt x="142" y="8"/>
                      <a:pt x="142" y="8"/>
                    </a:cubicBezTo>
                    <a:moveTo>
                      <a:pt x="78" y="7"/>
                    </a:moveTo>
                    <a:cubicBezTo>
                      <a:pt x="78" y="7"/>
                      <a:pt x="78" y="7"/>
                      <a:pt x="78" y="7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7"/>
                      <a:pt x="78" y="7"/>
                      <a:pt x="78" y="7"/>
                    </a:cubicBezTo>
                    <a:moveTo>
                      <a:pt x="129" y="6"/>
                    </a:moveTo>
                    <a:cubicBezTo>
                      <a:pt x="128" y="7"/>
                      <a:pt x="128" y="7"/>
                      <a:pt x="128" y="7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4" y="14"/>
                      <a:pt x="124" y="14"/>
                      <a:pt x="124" y="14"/>
                    </a:cubicBezTo>
                    <a:cubicBezTo>
                      <a:pt x="125" y="15"/>
                      <a:pt x="126" y="15"/>
                      <a:pt x="127" y="16"/>
                    </a:cubicBezTo>
                    <a:cubicBezTo>
                      <a:pt x="130" y="17"/>
                      <a:pt x="133" y="18"/>
                      <a:pt x="136" y="19"/>
                    </a:cubicBezTo>
                    <a:cubicBezTo>
                      <a:pt x="139" y="14"/>
                      <a:pt x="139" y="14"/>
                      <a:pt x="139" y="14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5" y="12"/>
                      <a:pt x="135" y="11"/>
                      <a:pt x="134" y="11"/>
                    </a:cubicBezTo>
                    <a:cubicBezTo>
                      <a:pt x="133" y="11"/>
                      <a:pt x="132" y="11"/>
                      <a:pt x="130" y="11"/>
                    </a:cubicBezTo>
                    <a:cubicBezTo>
                      <a:pt x="130" y="11"/>
                      <a:pt x="130" y="11"/>
                      <a:pt x="130" y="11"/>
                    </a:cubicBezTo>
                    <a:cubicBezTo>
                      <a:pt x="130" y="11"/>
                      <a:pt x="130" y="11"/>
                      <a:pt x="129" y="11"/>
                    </a:cubicBezTo>
                    <a:cubicBezTo>
                      <a:pt x="129" y="11"/>
                      <a:pt x="129" y="11"/>
                      <a:pt x="129" y="11"/>
                    </a:cubicBezTo>
                    <a:cubicBezTo>
                      <a:pt x="129" y="11"/>
                      <a:pt x="128" y="11"/>
                      <a:pt x="129" y="11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9"/>
                      <a:pt x="130" y="9"/>
                      <a:pt x="130" y="9"/>
                    </a:cubicBezTo>
                    <a:cubicBezTo>
                      <a:pt x="130" y="9"/>
                      <a:pt x="130" y="9"/>
                      <a:pt x="130" y="10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10"/>
                      <a:pt x="130" y="10"/>
                      <a:pt x="129" y="9"/>
                    </a:cubicBezTo>
                    <a:cubicBezTo>
                      <a:pt x="128" y="8"/>
                      <a:pt x="128" y="8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7"/>
                      <a:pt x="129" y="6"/>
                      <a:pt x="129" y="6"/>
                    </a:cubicBezTo>
                    <a:moveTo>
                      <a:pt x="43" y="6"/>
                    </a:move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5" y="9"/>
                      <a:pt x="45" y="8"/>
                      <a:pt x="44" y="8"/>
                    </a:cubicBezTo>
                    <a:cubicBezTo>
                      <a:pt x="44" y="7"/>
                      <a:pt x="44" y="7"/>
                      <a:pt x="45" y="7"/>
                    </a:cubicBezTo>
                    <a:cubicBezTo>
                      <a:pt x="45" y="7"/>
                      <a:pt x="46" y="8"/>
                      <a:pt x="49" y="10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50" y="11"/>
                      <a:pt x="50" y="10"/>
                    </a:cubicBezTo>
                    <a:cubicBezTo>
                      <a:pt x="50" y="10"/>
                      <a:pt x="49" y="9"/>
                      <a:pt x="48" y="9"/>
                    </a:cubicBezTo>
                    <a:cubicBezTo>
                      <a:pt x="45" y="7"/>
                      <a:pt x="43" y="6"/>
                      <a:pt x="43" y="6"/>
                    </a:cubicBezTo>
                    <a:moveTo>
                      <a:pt x="161" y="6"/>
                    </a:moveTo>
                    <a:cubicBezTo>
                      <a:pt x="161" y="6"/>
                      <a:pt x="161" y="6"/>
                      <a:pt x="161" y="6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61" y="7"/>
                      <a:pt x="161" y="7"/>
                      <a:pt x="161" y="7"/>
                    </a:cubicBezTo>
                    <a:cubicBezTo>
                      <a:pt x="161" y="7"/>
                      <a:pt x="161" y="7"/>
                      <a:pt x="161" y="7"/>
                    </a:cubicBezTo>
                    <a:cubicBezTo>
                      <a:pt x="161" y="7"/>
                      <a:pt x="161" y="7"/>
                      <a:pt x="161" y="7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62" y="6"/>
                      <a:pt x="162" y="6"/>
                      <a:pt x="162" y="6"/>
                    </a:cubicBezTo>
                    <a:cubicBezTo>
                      <a:pt x="162" y="6"/>
                      <a:pt x="162" y="6"/>
                      <a:pt x="162" y="6"/>
                    </a:cubicBezTo>
                    <a:cubicBezTo>
                      <a:pt x="163" y="7"/>
                      <a:pt x="164" y="7"/>
                      <a:pt x="164" y="7"/>
                    </a:cubicBezTo>
                    <a:cubicBezTo>
                      <a:pt x="164" y="7"/>
                      <a:pt x="163" y="6"/>
                      <a:pt x="162" y="6"/>
                    </a:cubicBezTo>
                    <a:cubicBezTo>
                      <a:pt x="162" y="6"/>
                      <a:pt x="162" y="6"/>
                      <a:pt x="161" y="6"/>
                    </a:cubicBezTo>
                    <a:moveTo>
                      <a:pt x="97" y="4"/>
                    </a:moveTo>
                    <a:cubicBezTo>
                      <a:pt x="94" y="9"/>
                      <a:pt x="94" y="9"/>
                      <a:pt x="94" y="9"/>
                    </a:cubicBezTo>
                    <a:cubicBezTo>
                      <a:pt x="95" y="10"/>
                      <a:pt x="96" y="11"/>
                      <a:pt x="97" y="11"/>
                    </a:cubicBezTo>
                    <a:cubicBezTo>
                      <a:pt x="98" y="10"/>
                      <a:pt x="99" y="10"/>
                      <a:pt x="100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8"/>
                      <a:pt x="100" y="8"/>
                      <a:pt x="100" y="8"/>
                    </a:cubicBezTo>
                    <a:cubicBezTo>
                      <a:pt x="100" y="8"/>
                      <a:pt x="100" y="8"/>
                      <a:pt x="100" y="8"/>
                    </a:cubicBezTo>
                    <a:cubicBezTo>
                      <a:pt x="100" y="8"/>
                      <a:pt x="99" y="7"/>
                      <a:pt x="99" y="7"/>
                    </a:cubicBezTo>
                    <a:cubicBezTo>
                      <a:pt x="99" y="7"/>
                      <a:pt x="99" y="7"/>
                      <a:pt x="99" y="8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6"/>
                      <a:pt x="98" y="6"/>
                      <a:pt x="98" y="5"/>
                    </a:cubicBezTo>
                    <a:cubicBezTo>
                      <a:pt x="98" y="5"/>
                      <a:pt x="97" y="5"/>
                      <a:pt x="97" y="4"/>
                    </a:cubicBezTo>
                    <a:moveTo>
                      <a:pt x="135" y="3"/>
                    </a:moveTo>
                    <a:cubicBezTo>
                      <a:pt x="134" y="3"/>
                      <a:pt x="134" y="4"/>
                      <a:pt x="134" y="5"/>
                    </a:cubicBezTo>
                    <a:cubicBezTo>
                      <a:pt x="134" y="5"/>
                      <a:pt x="134" y="6"/>
                      <a:pt x="134" y="6"/>
                    </a:cubicBezTo>
                    <a:cubicBezTo>
                      <a:pt x="134" y="6"/>
                      <a:pt x="133" y="6"/>
                      <a:pt x="133" y="6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5" y="8"/>
                      <a:pt x="135" y="8"/>
                      <a:pt x="135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38" y="7"/>
                      <a:pt x="139" y="6"/>
                    </a:cubicBezTo>
                    <a:cubicBezTo>
                      <a:pt x="137" y="4"/>
                      <a:pt x="136" y="3"/>
                      <a:pt x="135" y="3"/>
                    </a:cubicBezTo>
                    <a:moveTo>
                      <a:pt x="151" y="3"/>
                    </a:moveTo>
                    <a:cubicBezTo>
                      <a:pt x="149" y="5"/>
                      <a:pt x="149" y="5"/>
                      <a:pt x="149" y="5"/>
                    </a:cubicBezTo>
                    <a:cubicBezTo>
                      <a:pt x="148" y="7"/>
                      <a:pt x="148" y="8"/>
                      <a:pt x="147" y="9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56" y="10"/>
                      <a:pt x="156" y="10"/>
                      <a:pt x="156" y="10"/>
                    </a:cubicBezTo>
                    <a:cubicBezTo>
                      <a:pt x="157" y="10"/>
                      <a:pt x="157" y="11"/>
                      <a:pt x="158" y="11"/>
                    </a:cubicBezTo>
                    <a:cubicBezTo>
                      <a:pt x="159" y="9"/>
                      <a:pt x="159" y="9"/>
                      <a:pt x="159" y="9"/>
                    </a:cubicBezTo>
                    <a:cubicBezTo>
                      <a:pt x="159" y="8"/>
                      <a:pt x="159" y="8"/>
                      <a:pt x="159" y="8"/>
                    </a:cubicBezTo>
                    <a:cubicBezTo>
                      <a:pt x="159" y="8"/>
                      <a:pt x="159" y="8"/>
                      <a:pt x="159" y="8"/>
                    </a:cubicBezTo>
                    <a:cubicBezTo>
                      <a:pt x="155" y="5"/>
                      <a:pt x="152" y="3"/>
                      <a:pt x="151" y="3"/>
                    </a:cubicBezTo>
                    <a:moveTo>
                      <a:pt x="131" y="2"/>
                    </a:move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5"/>
                      <a:pt x="129" y="5"/>
                      <a:pt x="129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1" y="2"/>
                      <a:pt x="131" y="2"/>
                    </a:cubicBezTo>
                    <a:moveTo>
                      <a:pt x="113" y="0"/>
                    </a:moveTo>
                    <a:cubicBezTo>
                      <a:pt x="113" y="0"/>
                      <a:pt x="114" y="0"/>
                      <a:pt x="114" y="0"/>
                    </a:cubicBezTo>
                    <a:cubicBezTo>
                      <a:pt x="114" y="0"/>
                      <a:pt x="114" y="1"/>
                      <a:pt x="114" y="1"/>
                    </a:cubicBezTo>
                    <a:cubicBezTo>
                      <a:pt x="114" y="1"/>
                      <a:pt x="114" y="0"/>
                      <a:pt x="11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3" y="2"/>
                      <a:pt x="113" y="2"/>
                      <a:pt x="113" y="2"/>
                    </a:cubicBezTo>
                    <a:cubicBezTo>
                      <a:pt x="111" y="6"/>
                      <a:pt x="111" y="6"/>
                      <a:pt x="111" y="6"/>
                    </a:cubicBezTo>
                    <a:cubicBezTo>
                      <a:pt x="114" y="8"/>
                      <a:pt x="114" y="8"/>
                      <a:pt x="114" y="8"/>
                    </a:cubicBezTo>
                    <a:cubicBezTo>
                      <a:pt x="116" y="9"/>
                      <a:pt x="117" y="10"/>
                      <a:pt x="119" y="11"/>
                    </a:cubicBezTo>
                    <a:cubicBezTo>
                      <a:pt x="119" y="10"/>
                      <a:pt x="119" y="10"/>
                      <a:pt x="119" y="10"/>
                    </a:cubicBezTo>
                    <a:cubicBezTo>
                      <a:pt x="120" y="10"/>
                      <a:pt x="121" y="9"/>
                      <a:pt x="12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19" y="8"/>
                      <a:pt x="119" y="8"/>
                    </a:cubicBezTo>
                    <a:cubicBezTo>
                      <a:pt x="119" y="8"/>
                      <a:pt x="119" y="7"/>
                      <a:pt x="118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20" y="6"/>
                      <a:pt x="120" y="4"/>
                      <a:pt x="118" y="2"/>
                    </a:cubicBezTo>
                    <a:cubicBezTo>
                      <a:pt x="118" y="2"/>
                      <a:pt x="117" y="2"/>
                      <a:pt x="117" y="2"/>
                    </a:cubicBezTo>
                    <a:cubicBezTo>
                      <a:pt x="117" y="2"/>
                      <a:pt x="117" y="2"/>
                      <a:pt x="117" y="2"/>
                    </a:cubicBezTo>
                    <a:cubicBezTo>
                      <a:pt x="116" y="2"/>
                      <a:pt x="116" y="1"/>
                      <a:pt x="115" y="1"/>
                    </a:cubicBezTo>
                    <a:cubicBezTo>
                      <a:pt x="114" y="0"/>
                      <a:pt x="113" y="0"/>
                      <a:pt x="113" y="0"/>
                    </a:cubicBezTo>
                    <a:moveTo>
                      <a:pt x="152" y="0"/>
                    </a:move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4" y="1"/>
                      <a:pt x="156" y="2"/>
                    </a:cubicBezTo>
                    <a:cubicBezTo>
                      <a:pt x="156" y="2"/>
                      <a:pt x="156" y="2"/>
                      <a:pt x="156" y="2"/>
                    </a:cubicBezTo>
                    <a:cubicBezTo>
                      <a:pt x="154" y="1"/>
                      <a:pt x="152" y="0"/>
                      <a:pt x="152" y="0"/>
                    </a:cubicBezTo>
                    <a:moveTo>
                      <a:pt x="151" y="0"/>
                    </a:moveTo>
                    <a:cubicBezTo>
                      <a:pt x="151" y="0"/>
                      <a:pt x="151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1" y="1"/>
                      <a:pt x="151" y="1"/>
                      <a:pt x="151" y="2"/>
                    </a:cubicBezTo>
                    <a:cubicBezTo>
                      <a:pt x="151" y="2"/>
                      <a:pt x="151" y="2"/>
                      <a:pt x="151" y="2"/>
                    </a:cubicBezTo>
                    <a:cubicBezTo>
                      <a:pt x="151" y="2"/>
                      <a:pt x="151" y="2"/>
                      <a:pt x="151" y="2"/>
                    </a:cubicBezTo>
                    <a:cubicBezTo>
                      <a:pt x="151" y="2"/>
                      <a:pt x="151" y="1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3" y="0"/>
                      <a:pt x="153" y="1"/>
                      <a:pt x="153" y="1"/>
                    </a:cubicBezTo>
                    <a:cubicBezTo>
                      <a:pt x="153" y="1"/>
                      <a:pt x="153" y="0"/>
                      <a:pt x="152" y="0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1" y="2"/>
                      <a:pt x="151" y="2"/>
                      <a:pt x="151" y="2"/>
                    </a:cubicBezTo>
                    <a:cubicBezTo>
                      <a:pt x="152" y="2"/>
                      <a:pt x="154" y="3"/>
                      <a:pt x="157" y="5"/>
                    </a:cubicBezTo>
                    <a:cubicBezTo>
                      <a:pt x="158" y="6"/>
                      <a:pt x="159" y="6"/>
                      <a:pt x="160" y="7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0" y="5"/>
                      <a:pt x="159" y="4"/>
                      <a:pt x="158" y="3"/>
                    </a:cubicBezTo>
                    <a:cubicBezTo>
                      <a:pt x="158" y="3"/>
                      <a:pt x="157" y="3"/>
                      <a:pt x="157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6" y="3"/>
                      <a:pt x="156" y="2"/>
                    </a:cubicBezTo>
                    <a:cubicBezTo>
                      <a:pt x="156" y="3"/>
                      <a:pt x="157" y="3"/>
                      <a:pt x="157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6" y="2"/>
                      <a:pt x="156" y="2"/>
                    </a:cubicBezTo>
                    <a:cubicBezTo>
                      <a:pt x="153" y="1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1" y="0"/>
                      <a:pt x="151" y="0"/>
                      <a:pt x="15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6" name="Freeform 9893"/>
              <p:cNvSpPr>
                <a:spLocks noEditPoints="1"/>
              </p:cNvSpPr>
              <p:nvPr/>
            </p:nvSpPr>
            <p:spPr bwMode="auto">
              <a:xfrm>
                <a:off x="-300" y="3268"/>
                <a:ext cx="5" cy="8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2 h 3"/>
                  <a:gd name="T4" fmla="*/ 1 w 2"/>
                  <a:gd name="T5" fmla="*/ 3 h 3"/>
                  <a:gd name="T6" fmla="*/ 1 w 2"/>
                  <a:gd name="T7" fmla="*/ 2 h 3"/>
                  <a:gd name="T8" fmla="*/ 0 w 2"/>
                  <a:gd name="T9" fmla="*/ 2 h 3"/>
                  <a:gd name="T10" fmla="*/ 1 w 2"/>
                  <a:gd name="T11" fmla="*/ 0 h 3"/>
                  <a:gd name="T12" fmla="*/ 0 w 2"/>
                  <a:gd name="T13" fmla="*/ 1 h 3"/>
                  <a:gd name="T14" fmla="*/ 2 w 2"/>
                  <a:gd name="T15" fmla="*/ 2 h 3"/>
                  <a:gd name="T16" fmla="*/ 2 w 2"/>
                  <a:gd name="T17" fmla="*/ 1 h 3"/>
                  <a:gd name="T18" fmla="*/ 1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7" name="Freeform 9894"/>
              <p:cNvSpPr>
                <a:spLocks noEditPoints="1"/>
              </p:cNvSpPr>
              <p:nvPr/>
            </p:nvSpPr>
            <p:spPr bwMode="auto">
              <a:xfrm>
                <a:off x="-295" y="3268"/>
                <a:ext cx="274" cy="15"/>
              </a:xfrm>
              <a:custGeom>
                <a:avLst/>
                <a:gdLst>
                  <a:gd name="T0" fmla="*/ 0 w 116"/>
                  <a:gd name="T1" fmla="*/ 4 h 6"/>
                  <a:gd name="T2" fmla="*/ 0 w 116"/>
                  <a:gd name="T3" fmla="*/ 4 h 6"/>
                  <a:gd name="T4" fmla="*/ 2 w 116"/>
                  <a:gd name="T5" fmla="*/ 6 h 6"/>
                  <a:gd name="T6" fmla="*/ 3 w 116"/>
                  <a:gd name="T7" fmla="*/ 5 h 6"/>
                  <a:gd name="T8" fmla="*/ 0 w 116"/>
                  <a:gd name="T9" fmla="*/ 4 h 6"/>
                  <a:gd name="T10" fmla="*/ 1 w 116"/>
                  <a:gd name="T11" fmla="*/ 3 h 6"/>
                  <a:gd name="T12" fmla="*/ 1 w 116"/>
                  <a:gd name="T13" fmla="*/ 3 h 6"/>
                  <a:gd name="T14" fmla="*/ 3 w 116"/>
                  <a:gd name="T15" fmla="*/ 5 h 6"/>
                  <a:gd name="T16" fmla="*/ 3 w 116"/>
                  <a:gd name="T17" fmla="*/ 4 h 6"/>
                  <a:gd name="T18" fmla="*/ 1 w 116"/>
                  <a:gd name="T19" fmla="*/ 3 h 6"/>
                  <a:gd name="T20" fmla="*/ 2 w 116"/>
                  <a:gd name="T21" fmla="*/ 1 h 6"/>
                  <a:gd name="T22" fmla="*/ 1 w 116"/>
                  <a:gd name="T23" fmla="*/ 2 h 6"/>
                  <a:gd name="T24" fmla="*/ 4 w 116"/>
                  <a:gd name="T25" fmla="*/ 3 h 6"/>
                  <a:gd name="T26" fmla="*/ 4 w 116"/>
                  <a:gd name="T27" fmla="*/ 2 h 6"/>
                  <a:gd name="T28" fmla="*/ 2 w 116"/>
                  <a:gd name="T29" fmla="*/ 1 h 6"/>
                  <a:gd name="T30" fmla="*/ 115 w 116"/>
                  <a:gd name="T31" fmla="*/ 1 h 6"/>
                  <a:gd name="T32" fmla="*/ 112 w 116"/>
                  <a:gd name="T33" fmla="*/ 5 h 6"/>
                  <a:gd name="T34" fmla="*/ 113 w 116"/>
                  <a:gd name="T35" fmla="*/ 5 h 6"/>
                  <a:gd name="T36" fmla="*/ 116 w 116"/>
                  <a:gd name="T37" fmla="*/ 1 h 6"/>
                  <a:gd name="T38" fmla="*/ 115 w 116"/>
                  <a:gd name="T39" fmla="*/ 1 h 6"/>
                  <a:gd name="T40" fmla="*/ 2 w 116"/>
                  <a:gd name="T41" fmla="*/ 0 h 6"/>
                  <a:gd name="T42" fmla="*/ 2 w 116"/>
                  <a:gd name="T43" fmla="*/ 1 h 6"/>
                  <a:gd name="T44" fmla="*/ 4 w 116"/>
                  <a:gd name="T45" fmla="*/ 2 h 6"/>
                  <a:gd name="T46" fmla="*/ 5 w 116"/>
                  <a:gd name="T47" fmla="*/ 2 h 6"/>
                  <a:gd name="T48" fmla="*/ 2 w 116"/>
                  <a:gd name="T49" fmla="*/ 0 h 6"/>
                  <a:gd name="T50" fmla="*/ 18 w 116"/>
                  <a:gd name="T51" fmla="*/ 0 h 6"/>
                  <a:gd name="T52" fmla="*/ 17 w 116"/>
                  <a:gd name="T53" fmla="*/ 1 h 6"/>
                  <a:gd name="T54" fmla="*/ 19 w 116"/>
                  <a:gd name="T55" fmla="*/ 2 h 6"/>
                  <a:gd name="T56" fmla="*/ 20 w 116"/>
                  <a:gd name="T57" fmla="*/ 1 h 6"/>
                  <a:gd name="T58" fmla="*/ 18 w 116"/>
                  <a:gd name="T5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6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3"/>
                    </a:cubicBezTo>
                    <a:moveTo>
                      <a:pt x="2" y="1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2" y="2"/>
                      <a:pt x="3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1"/>
                    </a:cubicBezTo>
                    <a:moveTo>
                      <a:pt x="115" y="1"/>
                    </a:moveTo>
                    <a:cubicBezTo>
                      <a:pt x="114" y="2"/>
                      <a:pt x="113" y="3"/>
                      <a:pt x="112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4" y="4"/>
                      <a:pt x="115" y="3"/>
                      <a:pt x="116" y="1"/>
                    </a:cubicBezTo>
                    <a:cubicBezTo>
                      <a:pt x="115" y="1"/>
                      <a:pt x="115" y="1"/>
                      <a:pt x="115" y="1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1"/>
                      <a:pt x="2" y="0"/>
                    </a:cubicBezTo>
                    <a:moveTo>
                      <a:pt x="18" y="0"/>
                    </a:moveTo>
                    <a:cubicBezTo>
                      <a:pt x="18" y="0"/>
                      <a:pt x="18" y="1"/>
                      <a:pt x="17" y="1"/>
                    </a:cubicBezTo>
                    <a:cubicBezTo>
                      <a:pt x="18" y="1"/>
                      <a:pt x="18" y="2"/>
                      <a:pt x="19" y="2"/>
                    </a:cubicBezTo>
                    <a:cubicBezTo>
                      <a:pt x="19" y="2"/>
                      <a:pt x="19" y="1"/>
                      <a:pt x="20" y="1"/>
                    </a:cubicBezTo>
                    <a:cubicBezTo>
                      <a:pt x="19" y="0"/>
                      <a:pt x="19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8" name="Freeform 9895"/>
              <p:cNvSpPr>
                <a:spLocks noEditPoints="1"/>
              </p:cNvSpPr>
              <p:nvPr/>
            </p:nvSpPr>
            <p:spPr bwMode="auto">
              <a:xfrm>
                <a:off x="-295" y="3273"/>
                <a:ext cx="9" cy="7"/>
              </a:xfrm>
              <a:custGeom>
                <a:avLst/>
                <a:gdLst>
                  <a:gd name="T0" fmla="*/ 1 w 4"/>
                  <a:gd name="T1" fmla="*/ 1 h 3"/>
                  <a:gd name="T2" fmla="*/ 0 w 4"/>
                  <a:gd name="T3" fmla="*/ 2 h 3"/>
                  <a:gd name="T4" fmla="*/ 3 w 4"/>
                  <a:gd name="T5" fmla="*/ 3 h 3"/>
                  <a:gd name="T6" fmla="*/ 3 w 4"/>
                  <a:gd name="T7" fmla="*/ 3 h 3"/>
                  <a:gd name="T8" fmla="*/ 1 w 4"/>
                  <a:gd name="T9" fmla="*/ 1 h 3"/>
                  <a:gd name="T10" fmla="*/ 1 w 4"/>
                  <a:gd name="T11" fmla="*/ 0 h 3"/>
                  <a:gd name="T12" fmla="*/ 1 w 4"/>
                  <a:gd name="T13" fmla="*/ 1 h 3"/>
                  <a:gd name="T14" fmla="*/ 3 w 4"/>
                  <a:gd name="T15" fmla="*/ 2 h 3"/>
                  <a:gd name="T16" fmla="*/ 4 w 4"/>
                  <a:gd name="T17" fmla="*/ 2 h 3"/>
                  <a:gd name="T18" fmla="*/ 4 w 4"/>
                  <a:gd name="T19" fmla="*/ 1 h 3"/>
                  <a:gd name="T20" fmla="*/ 1 w 4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2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9" name="Freeform 9896"/>
              <p:cNvSpPr>
                <a:spLocks noEditPoints="1"/>
              </p:cNvSpPr>
              <p:nvPr/>
            </p:nvSpPr>
            <p:spPr bwMode="auto">
              <a:xfrm>
                <a:off x="-314" y="3271"/>
                <a:ext cx="371" cy="28"/>
              </a:xfrm>
              <a:custGeom>
                <a:avLst/>
                <a:gdLst>
                  <a:gd name="T0" fmla="*/ 0 w 157"/>
                  <a:gd name="T1" fmla="*/ 10 h 12"/>
                  <a:gd name="T2" fmla="*/ 2 w 157"/>
                  <a:gd name="T3" fmla="*/ 11 h 12"/>
                  <a:gd name="T4" fmla="*/ 3 w 157"/>
                  <a:gd name="T5" fmla="*/ 7 h 12"/>
                  <a:gd name="T6" fmla="*/ 2 w 157"/>
                  <a:gd name="T7" fmla="*/ 8 h 12"/>
                  <a:gd name="T8" fmla="*/ 4 w 157"/>
                  <a:gd name="T9" fmla="*/ 7 h 12"/>
                  <a:gd name="T10" fmla="*/ 4 w 157"/>
                  <a:gd name="T11" fmla="*/ 4 h 12"/>
                  <a:gd name="T12" fmla="*/ 5 w 157"/>
                  <a:gd name="T13" fmla="*/ 5 h 12"/>
                  <a:gd name="T14" fmla="*/ 4 w 157"/>
                  <a:gd name="T15" fmla="*/ 4 h 12"/>
                  <a:gd name="T16" fmla="*/ 29 w 157"/>
                  <a:gd name="T17" fmla="*/ 5 h 12"/>
                  <a:gd name="T18" fmla="*/ 30 w 157"/>
                  <a:gd name="T19" fmla="*/ 4 h 12"/>
                  <a:gd name="T20" fmla="*/ 141 w 157"/>
                  <a:gd name="T21" fmla="*/ 3 h 12"/>
                  <a:gd name="T22" fmla="*/ 145 w 157"/>
                  <a:gd name="T23" fmla="*/ 8 h 12"/>
                  <a:gd name="T24" fmla="*/ 146 w 157"/>
                  <a:gd name="T25" fmla="*/ 6 h 12"/>
                  <a:gd name="T26" fmla="*/ 24 w 157"/>
                  <a:gd name="T27" fmla="*/ 3 h 12"/>
                  <a:gd name="T28" fmla="*/ 25 w 157"/>
                  <a:gd name="T29" fmla="*/ 5 h 12"/>
                  <a:gd name="T30" fmla="*/ 24 w 157"/>
                  <a:gd name="T31" fmla="*/ 3 h 12"/>
                  <a:gd name="T32" fmla="*/ 154 w 157"/>
                  <a:gd name="T33" fmla="*/ 4 h 12"/>
                  <a:gd name="T34" fmla="*/ 157 w 157"/>
                  <a:gd name="T35" fmla="*/ 3 h 12"/>
                  <a:gd name="T36" fmla="*/ 155 w 157"/>
                  <a:gd name="T37" fmla="*/ 2 h 12"/>
                  <a:gd name="T38" fmla="*/ 4 w 157"/>
                  <a:gd name="T39" fmla="*/ 3 h 12"/>
                  <a:gd name="T40" fmla="*/ 6 w 157"/>
                  <a:gd name="T41" fmla="*/ 3 h 12"/>
                  <a:gd name="T42" fmla="*/ 69 w 157"/>
                  <a:gd name="T43" fmla="*/ 2 h 12"/>
                  <a:gd name="T44" fmla="*/ 73 w 157"/>
                  <a:gd name="T45" fmla="*/ 12 h 12"/>
                  <a:gd name="T46" fmla="*/ 69 w 157"/>
                  <a:gd name="T47" fmla="*/ 2 h 12"/>
                  <a:gd name="T48" fmla="*/ 26 w 157"/>
                  <a:gd name="T49" fmla="*/ 3 h 12"/>
                  <a:gd name="T50" fmla="*/ 30 w 157"/>
                  <a:gd name="T51" fmla="*/ 3 h 12"/>
                  <a:gd name="T52" fmla="*/ 31 w 157"/>
                  <a:gd name="T53" fmla="*/ 2 h 12"/>
                  <a:gd name="T54" fmla="*/ 31 w 157"/>
                  <a:gd name="T55" fmla="*/ 3 h 12"/>
                  <a:gd name="T56" fmla="*/ 31 w 157"/>
                  <a:gd name="T57" fmla="*/ 2 h 12"/>
                  <a:gd name="T58" fmla="*/ 26 w 157"/>
                  <a:gd name="T59" fmla="*/ 3 h 12"/>
                  <a:gd name="T60" fmla="*/ 27 w 157"/>
                  <a:gd name="T61" fmla="*/ 2 h 12"/>
                  <a:gd name="T62" fmla="*/ 126 w 157"/>
                  <a:gd name="T63" fmla="*/ 2 h 12"/>
                  <a:gd name="T64" fmla="*/ 130 w 157"/>
                  <a:gd name="T65" fmla="*/ 9 h 12"/>
                  <a:gd name="T66" fmla="*/ 126 w 157"/>
                  <a:gd name="T67" fmla="*/ 2 h 12"/>
                  <a:gd name="T68" fmla="*/ 44 w 157"/>
                  <a:gd name="T69" fmla="*/ 8 h 12"/>
                  <a:gd name="T70" fmla="*/ 50 w 157"/>
                  <a:gd name="T71" fmla="*/ 2 h 12"/>
                  <a:gd name="T72" fmla="*/ 136 w 157"/>
                  <a:gd name="T73" fmla="*/ 1 h 12"/>
                  <a:gd name="T74" fmla="*/ 140 w 157"/>
                  <a:gd name="T75" fmla="*/ 5 h 12"/>
                  <a:gd name="T76" fmla="*/ 136 w 157"/>
                  <a:gd name="T77" fmla="*/ 1 h 12"/>
                  <a:gd name="T78" fmla="*/ 24 w 157"/>
                  <a:gd name="T79" fmla="*/ 2 h 12"/>
                  <a:gd name="T80" fmla="*/ 27 w 157"/>
                  <a:gd name="T81" fmla="*/ 1 h 12"/>
                  <a:gd name="T82" fmla="*/ 28 w 157"/>
                  <a:gd name="T83" fmla="*/ 0 h 12"/>
                  <a:gd name="T84" fmla="*/ 30 w 157"/>
                  <a:gd name="T85" fmla="*/ 3 h 12"/>
                  <a:gd name="T86" fmla="*/ 28 w 157"/>
                  <a:gd name="T87" fmla="*/ 0 h 12"/>
                  <a:gd name="T88" fmla="*/ 27 w 157"/>
                  <a:gd name="T89" fmla="*/ 1 h 12"/>
                  <a:gd name="T90" fmla="*/ 28 w 157"/>
                  <a:gd name="T91" fmla="*/ 0 h 12"/>
                  <a:gd name="T92" fmla="*/ 65 w 157"/>
                  <a:gd name="T93" fmla="*/ 0 h 12"/>
                  <a:gd name="T94" fmla="*/ 62 w 157"/>
                  <a:gd name="T95" fmla="*/ 6 h 12"/>
                  <a:gd name="T96" fmla="*/ 67 w 157"/>
                  <a:gd name="T9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7" h="12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0" y="10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9"/>
                      <a:pt x="3" y="9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4"/>
                      <a:pt x="5" y="4"/>
                      <a:pt x="4" y="4"/>
                    </a:cubicBezTo>
                    <a:moveTo>
                      <a:pt x="30" y="3"/>
                    </a:moveTo>
                    <a:cubicBezTo>
                      <a:pt x="30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0" y="4"/>
                      <a:pt x="30" y="4"/>
                    </a:cubicBezTo>
                    <a:cubicBezTo>
                      <a:pt x="30" y="4"/>
                      <a:pt x="30" y="3"/>
                      <a:pt x="30" y="3"/>
                    </a:cubicBezTo>
                    <a:moveTo>
                      <a:pt x="141" y="3"/>
                    </a:moveTo>
                    <a:cubicBezTo>
                      <a:pt x="141" y="4"/>
                      <a:pt x="140" y="5"/>
                      <a:pt x="140" y="5"/>
                    </a:cubicBezTo>
                    <a:cubicBezTo>
                      <a:pt x="142" y="6"/>
                      <a:pt x="143" y="7"/>
                      <a:pt x="145" y="8"/>
                    </a:cubicBezTo>
                    <a:cubicBezTo>
                      <a:pt x="145" y="7"/>
                      <a:pt x="146" y="7"/>
                      <a:pt x="146" y="6"/>
                    </a:cubicBezTo>
                    <a:cubicBezTo>
                      <a:pt x="146" y="6"/>
                      <a:pt x="146" y="6"/>
                      <a:pt x="146" y="6"/>
                    </a:cubicBezTo>
                    <a:cubicBezTo>
                      <a:pt x="141" y="3"/>
                      <a:pt x="141" y="3"/>
                      <a:pt x="141" y="3"/>
                    </a:cubicBezTo>
                    <a:moveTo>
                      <a:pt x="24" y="3"/>
                    </a:moveTo>
                    <a:cubicBezTo>
                      <a:pt x="23" y="3"/>
                      <a:pt x="23" y="4"/>
                      <a:pt x="23" y="4"/>
                    </a:cubicBezTo>
                    <a:cubicBezTo>
                      <a:pt x="24" y="4"/>
                      <a:pt x="24" y="5"/>
                      <a:pt x="25" y="5"/>
                    </a:cubicBezTo>
                    <a:cubicBezTo>
                      <a:pt x="25" y="5"/>
                      <a:pt x="25" y="4"/>
                      <a:pt x="25" y="4"/>
                    </a:cubicBezTo>
                    <a:cubicBezTo>
                      <a:pt x="25" y="4"/>
                      <a:pt x="24" y="3"/>
                      <a:pt x="24" y="3"/>
                    </a:cubicBezTo>
                    <a:moveTo>
                      <a:pt x="155" y="2"/>
                    </a:moveTo>
                    <a:cubicBezTo>
                      <a:pt x="155" y="3"/>
                      <a:pt x="155" y="4"/>
                      <a:pt x="154" y="4"/>
                    </a:cubicBezTo>
                    <a:cubicBezTo>
                      <a:pt x="155" y="5"/>
                      <a:pt x="155" y="5"/>
                      <a:pt x="156" y="5"/>
                    </a:cubicBezTo>
                    <a:cubicBezTo>
                      <a:pt x="156" y="5"/>
                      <a:pt x="156" y="4"/>
                      <a:pt x="157" y="3"/>
                    </a:cubicBezTo>
                    <a:cubicBezTo>
                      <a:pt x="157" y="3"/>
                      <a:pt x="156" y="3"/>
                      <a:pt x="156" y="3"/>
                    </a:cubicBezTo>
                    <a:cubicBezTo>
                      <a:pt x="155" y="2"/>
                      <a:pt x="155" y="2"/>
                      <a:pt x="155" y="2"/>
                    </a:cubicBezTo>
                    <a:moveTo>
                      <a:pt x="5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moveTo>
                      <a:pt x="69" y="2"/>
                    </a:moveTo>
                    <a:cubicBezTo>
                      <a:pt x="68" y="4"/>
                      <a:pt x="67" y="6"/>
                      <a:pt x="66" y="8"/>
                    </a:cubicBezTo>
                    <a:cubicBezTo>
                      <a:pt x="68" y="9"/>
                      <a:pt x="70" y="11"/>
                      <a:pt x="73" y="12"/>
                    </a:cubicBezTo>
                    <a:cubicBezTo>
                      <a:pt x="74" y="10"/>
                      <a:pt x="75" y="8"/>
                      <a:pt x="76" y="6"/>
                    </a:cubicBezTo>
                    <a:cubicBezTo>
                      <a:pt x="74" y="5"/>
                      <a:pt x="71" y="4"/>
                      <a:pt x="69" y="2"/>
                    </a:cubicBezTo>
                    <a:moveTo>
                      <a:pt x="27" y="2"/>
                    </a:moveTo>
                    <a:cubicBezTo>
                      <a:pt x="27" y="2"/>
                      <a:pt x="27" y="3"/>
                      <a:pt x="26" y="3"/>
                    </a:cubicBezTo>
                    <a:cubicBezTo>
                      <a:pt x="27" y="4"/>
                      <a:pt x="28" y="4"/>
                      <a:pt x="29" y="5"/>
                    </a:cubicBezTo>
                    <a:cubicBezTo>
                      <a:pt x="29" y="4"/>
                      <a:pt x="29" y="4"/>
                      <a:pt x="30" y="3"/>
                    </a:cubicBezTo>
                    <a:cubicBezTo>
                      <a:pt x="29" y="3"/>
                      <a:pt x="28" y="2"/>
                      <a:pt x="27" y="2"/>
                    </a:cubicBezTo>
                    <a:moveTo>
                      <a:pt x="31" y="2"/>
                    </a:moveTo>
                    <a:cubicBezTo>
                      <a:pt x="31" y="2"/>
                      <a:pt x="31" y="2"/>
                      <a:pt x="30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moveTo>
                      <a:pt x="27" y="2"/>
                    </a:moveTo>
                    <a:cubicBezTo>
                      <a:pt x="27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moveTo>
                      <a:pt x="126" y="2"/>
                    </a:moveTo>
                    <a:cubicBezTo>
                      <a:pt x="125" y="3"/>
                      <a:pt x="124" y="4"/>
                      <a:pt x="123" y="5"/>
                    </a:cubicBezTo>
                    <a:cubicBezTo>
                      <a:pt x="126" y="7"/>
                      <a:pt x="128" y="8"/>
                      <a:pt x="130" y="9"/>
                    </a:cubicBezTo>
                    <a:cubicBezTo>
                      <a:pt x="131" y="8"/>
                      <a:pt x="132" y="7"/>
                      <a:pt x="132" y="6"/>
                    </a:cubicBezTo>
                    <a:cubicBezTo>
                      <a:pt x="130" y="4"/>
                      <a:pt x="128" y="3"/>
                      <a:pt x="126" y="2"/>
                    </a:cubicBezTo>
                    <a:moveTo>
                      <a:pt x="48" y="1"/>
                    </a:moveTo>
                    <a:cubicBezTo>
                      <a:pt x="47" y="3"/>
                      <a:pt x="46" y="5"/>
                      <a:pt x="44" y="8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7" y="6"/>
                      <a:pt x="48" y="4"/>
                      <a:pt x="50" y="2"/>
                    </a:cubicBezTo>
                    <a:cubicBezTo>
                      <a:pt x="49" y="1"/>
                      <a:pt x="49" y="1"/>
                      <a:pt x="48" y="1"/>
                    </a:cubicBezTo>
                    <a:moveTo>
                      <a:pt x="136" y="1"/>
                    </a:moveTo>
                    <a:cubicBezTo>
                      <a:pt x="136" y="1"/>
                      <a:pt x="136" y="2"/>
                      <a:pt x="135" y="2"/>
                    </a:cubicBezTo>
                    <a:cubicBezTo>
                      <a:pt x="137" y="3"/>
                      <a:pt x="138" y="4"/>
                      <a:pt x="140" y="5"/>
                    </a:cubicBezTo>
                    <a:cubicBezTo>
                      <a:pt x="140" y="4"/>
                      <a:pt x="141" y="4"/>
                      <a:pt x="141" y="3"/>
                    </a:cubicBezTo>
                    <a:cubicBezTo>
                      <a:pt x="136" y="1"/>
                      <a:pt x="136" y="1"/>
                      <a:pt x="136" y="1"/>
                    </a:cubicBezTo>
                    <a:moveTo>
                      <a:pt x="25" y="1"/>
                    </a:moveTo>
                    <a:cubicBezTo>
                      <a:pt x="25" y="1"/>
                      <a:pt x="25" y="2"/>
                      <a:pt x="24" y="2"/>
                    </a:cubicBezTo>
                    <a:cubicBezTo>
                      <a:pt x="25" y="2"/>
                      <a:pt x="25" y="3"/>
                      <a:pt x="26" y="3"/>
                    </a:cubicBezTo>
                    <a:cubicBezTo>
                      <a:pt x="26" y="2"/>
                      <a:pt x="26" y="2"/>
                      <a:pt x="27" y="1"/>
                    </a:cubicBezTo>
                    <a:cubicBezTo>
                      <a:pt x="26" y="1"/>
                      <a:pt x="26" y="1"/>
                      <a:pt x="25" y="1"/>
                    </a:cubicBezTo>
                    <a:moveTo>
                      <a:pt x="28" y="0"/>
                    </a:moveTo>
                    <a:cubicBezTo>
                      <a:pt x="28" y="1"/>
                      <a:pt x="28" y="1"/>
                      <a:pt x="28" y="1"/>
                    </a:cubicBezTo>
                    <a:cubicBezTo>
                      <a:pt x="28" y="2"/>
                      <a:pt x="29" y="2"/>
                      <a:pt x="30" y="3"/>
                    </a:cubicBezTo>
                    <a:cubicBezTo>
                      <a:pt x="30" y="2"/>
                      <a:pt x="30" y="2"/>
                      <a:pt x="31" y="1"/>
                    </a:cubicBezTo>
                    <a:cubicBezTo>
                      <a:pt x="30" y="1"/>
                      <a:pt x="29" y="1"/>
                      <a:pt x="28" y="0"/>
                    </a:cubicBezTo>
                    <a:moveTo>
                      <a:pt x="28" y="0"/>
                    </a:moveTo>
                    <a:cubicBezTo>
                      <a:pt x="28" y="0"/>
                      <a:pt x="28" y="1"/>
                      <a:pt x="27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moveTo>
                      <a:pt x="65" y="0"/>
                    </a:moveTo>
                    <a:cubicBezTo>
                      <a:pt x="62" y="5"/>
                      <a:pt x="62" y="5"/>
                      <a:pt x="62" y="5"/>
                    </a:cubicBezTo>
                    <a:cubicBezTo>
                      <a:pt x="62" y="5"/>
                      <a:pt x="62" y="5"/>
                      <a:pt x="62" y="6"/>
                    </a:cubicBezTo>
                    <a:cubicBezTo>
                      <a:pt x="62" y="6"/>
                      <a:pt x="63" y="6"/>
                      <a:pt x="63" y="6"/>
                    </a:cubicBezTo>
                    <a:cubicBezTo>
                      <a:pt x="64" y="4"/>
                      <a:pt x="66" y="3"/>
                      <a:pt x="67" y="1"/>
                    </a:cubicBezTo>
                    <a:cubicBezTo>
                      <a:pt x="66" y="0"/>
                      <a:pt x="66" y="0"/>
                      <a:pt x="6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0" name="Freeform 9897"/>
              <p:cNvSpPr>
                <a:spLocks noEditPoints="1"/>
              </p:cNvSpPr>
              <p:nvPr/>
            </p:nvSpPr>
            <p:spPr bwMode="auto">
              <a:xfrm>
                <a:off x="-314" y="3280"/>
                <a:ext cx="12" cy="17"/>
              </a:xfrm>
              <a:custGeom>
                <a:avLst/>
                <a:gdLst>
                  <a:gd name="T0" fmla="*/ 2 w 5"/>
                  <a:gd name="T1" fmla="*/ 4 h 7"/>
                  <a:gd name="T2" fmla="*/ 0 w 5"/>
                  <a:gd name="T3" fmla="*/ 6 h 7"/>
                  <a:gd name="T4" fmla="*/ 2 w 5"/>
                  <a:gd name="T5" fmla="*/ 7 h 7"/>
                  <a:gd name="T6" fmla="*/ 3 w 5"/>
                  <a:gd name="T7" fmla="*/ 5 h 7"/>
                  <a:gd name="T8" fmla="*/ 2 w 5"/>
                  <a:gd name="T9" fmla="*/ 4 h 7"/>
                  <a:gd name="T10" fmla="*/ 4 w 5"/>
                  <a:gd name="T11" fmla="*/ 0 h 7"/>
                  <a:gd name="T12" fmla="*/ 3 w 5"/>
                  <a:gd name="T13" fmla="*/ 3 h 7"/>
                  <a:gd name="T14" fmla="*/ 4 w 5"/>
                  <a:gd name="T15" fmla="*/ 3 h 7"/>
                  <a:gd name="T16" fmla="*/ 5 w 5"/>
                  <a:gd name="T17" fmla="*/ 1 h 7"/>
                  <a:gd name="T18" fmla="*/ 4 w 5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2" y="4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6"/>
                      <a:pt x="3" y="6"/>
                      <a:pt x="3" y="5"/>
                    </a:cubicBezTo>
                    <a:cubicBezTo>
                      <a:pt x="3" y="5"/>
                      <a:pt x="2" y="4"/>
                      <a:pt x="2" y="4"/>
                    </a:cubicBezTo>
                    <a:moveTo>
                      <a:pt x="4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2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1" name="Freeform 9898"/>
              <p:cNvSpPr>
                <a:spLocks noEditPoints="1"/>
              </p:cNvSpPr>
              <p:nvPr/>
            </p:nvSpPr>
            <p:spPr bwMode="auto">
              <a:xfrm>
                <a:off x="-307" y="3280"/>
                <a:ext cx="369" cy="22"/>
              </a:xfrm>
              <a:custGeom>
                <a:avLst/>
                <a:gdLst>
                  <a:gd name="T0" fmla="*/ 0 w 156"/>
                  <a:gd name="T1" fmla="*/ 8 h 9"/>
                  <a:gd name="T2" fmla="*/ 0 w 156"/>
                  <a:gd name="T3" fmla="*/ 8 h 9"/>
                  <a:gd name="T4" fmla="*/ 2 w 156"/>
                  <a:gd name="T5" fmla="*/ 9 h 9"/>
                  <a:gd name="T6" fmla="*/ 2 w 156"/>
                  <a:gd name="T7" fmla="*/ 9 h 9"/>
                  <a:gd name="T8" fmla="*/ 0 w 156"/>
                  <a:gd name="T9" fmla="*/ 8 h 9"/>
                  <a:gd name="T10" fmla="*/ 2 w 156"/>
                  <a:gd name="T11" fmla="*/ 4 h 9"/>
                  <a:gd name="T12" fmla="*/ 1 w 156"/>
                  <a:gd name="T13" fmla="*/ 6 h 9"/>
                  <a:gd name="T14" fmla="*/ 3 w 156"/>
                  <a:gd name="T15" fmla="*/ 7 h 9"/>
                  <a:gd name="T16" fmla="*/ 4 w 156"/>
                  <a:gd name="T17" fmla="*/ 5 h 9"/>
                  <a:gd name="T18" fmla="*/ 2 w 156"/>
                  <a:gd name="T19" fmla="*/ 4 h 9"/>
                  <a:gd name="T20" fmla="*/ 4 w 156"/>
                  <a:gd name="T21" fmla="*/ 1 h 9"/>
                  <a:gd name="T22" fmla="*/ 3 w 156"/>
                  <a:gd name="T23" fmla="*/ 2 h 9"/>
                  <a:gd name="T24" fmla="*/ 6 w 156"/>
                  <a:gd name="T25" fmla="*/ 3 h 9"/>
                  <a:gd name="T26" fmla="*/ 6 w 156"/>
                  <a:gd name="T27" fmla="*/ 3 h 9"/>
                  <a:gd name="T28" fmla="*/ 4 w 156"/>
                  <a:gd name="T29" fmla="*/ 1 h 9"/>
                  <a:gd name="T30" fmla="*/ 110 w 156"/>
                  <a:gd name="T31" fmla="*/ 1 h 9"/>
                  <a:gd name="T32" fmla="*/ 115 w 156"/>
                  <a:gd name="T33" fmla="*/ 4 h 9"/>
                  <a:gd name="T34" fmla="*/ 115 w 156"/>
                  <a:gd name="T35" fmla="*/ 3 h 9"/>
                  <a:gd name="T36" fmla="*/ 110 w 156"/>
                  <a:gd name="T37" fmla="*/ 1 h 9"/>
                  <a:gd name="T38" fmla="*/ 155 w 156"/>
                  <a:gd name="T39" fmla="*/ 0 h 9"/>
                  <a:gd name="T40" fmla="*/ 154 w 156"/>
                  <a:gd name="T41" fmla="*/ 2 h 9"/>
                  <a:gd name="T42" fmla="*/ 155 w 156"/>
                  <a:gd name="T43" fmla="*/ 2 h 9"/>
                  <a:gd name="T44" fmla="*/ 156 w 156"/>
                  <a:gd name="T45" fmla="*/ 1 h 9"/>
                  <a:gd name="T46" fmla="*/ 155 w 156"/>
                  <a:gd name="T47" fmla="*/ 0 h 9"/>
                  <a:gd name="T48" fmla="*/ 23 w 156"/>
                  <a:gd name="T49" fmla="*/ 0 h 9"/>
                  <a:gd name="T50" fmla="*/ 22 w 156"/>
                  <a:gd name="T51" fmla="*/ 1 h 9"/>
                  <a:gd name="T52" fmla="*/ 24 w 156"/>
                  <a:gd name="T53" fmla="*/ 3 h 9"/>
                  <a:gd name="T54" fmla="*/ 25 w 156"/>
                  <a:gd name="T55" fmla="*/ 2 h 9"/>
                  <a:gd name="T56" fmla="*/ 23 w 156"/>
                  <a:gd name="T57" fmla="*/ 0 h 9"/>
                  <a:gd name="T58" fmla="*/ 23 w 156"/>
                  <a:gd name="T59" fmla="*/ 0 h 9"/>
                  <a:gd name="T60" fmla="*/ 22 w 156"/>
                  <a:gd name="T61" fmla="*/ 1 h 9"/>
                  <a:gd name="T62" fmla="*/ 22 w 156"/>
                  <a:gd name="T63" fmla="*/ 1 h 9"/>
                  <a:gd name="T64" fmla="*/ 23 w 156"/>
                  <a:gd name="T65" fmla="*/ 0 h 9"/>
                  <a:gd name="T66" fmla="*/ 23 w 156"/>
                  <a:gd name="T67" fmla="*/ 0 h 9"/>
                  <a:gd name="T68" fmla="*/ 50 w 156"/>
                  <a:gd name="T69" fmla="*/ 0 h 9"/>
                  <a:gd name="T70" fmla="*/ 46 w 156"/>
                  <a:gd name="T71" fmla="*/ 7 h 9"/>
                  <a:gd name="T72" fmla="*/ 48 w 156"/>
                  <a:gd name="T73" fmla="*/ 8 h 9"/>
                  <a:gd name="T74" fmla="*/ 52 w 156"/>
                  <a:gd name="T75" fmla="*/ 1 h 9"/>
                  <a:gd name="T76" fmla="*/ 52 w 156"/>
                  <a:gd name="T77" fmla="*/ 1 h 9"/>
                  <a:gd name="T78" fmla="*/ 50 w 156"/>
                  <a:gd name="T79" fmla="*/ 0 h 9"/>
                  <a:gd name="T80" fmla="*/ 5 w 156"/>
                  <a:gd name="T81" fmla="*/ 0 h 9"/>
                  <a:gd name="T82" fmla="*/ 4 w 156"/>
                  <a:gd name="T83" fmla="*/ 1 h 9"/>
                  <a:gd name="T84" fmla="*/ 6 w 156"/>
                  <a:gd name="T85" fmla="*/ 2 h 9"/>
                  <a:gd name="T86" fmla="*/ 7 w 156"/>
                  <a:gd name="T87" fmla="*/ 1 h 9"/>
                  <a:gd name="T88" fmla="*/ 5 w 156"/>
                  <a:gd name="T8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6" h="9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8"/>
                      <a:pt x="0" y="8"/>
                    </a:cubicBezTo>
                    <a:moveTo>
                      <a:pt x="2" y="4"/>
                    </a:moveTo>
                    <a:cubicBezTo>
                      <a:pt x="2" y="4"/>
                      <a:pt x="1" y="5"/>
                      <a:pt x="1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4"/>
                      <a:pt x="2" y="4"/>
                    </a:cubicBezTo>
                    <a:moveTo>
                      <a:pt x="4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4" y="2"/>
                      <a:pt x="4" y="1"/>
                    </a:cubicBezTo>
                    <a:moveTo>
                      <a:pt x="110" y="1"/>
                    </a:moveTo>
                    <a:cubicBezTo>
                      <a:pt x="111" y="2"/>
                      <a:pt x="113" y="3"/>
                      <a:pt x="115" y="4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0" y="1"/>
                      <a:pt x="110" y="1"/>
                      <a:pt x="110" y="1"/>
                    </a:cubicBezTo>
                    <a:moveTo>
                      <a:pt x="155" y="0"/>
                    </a:moveTo>
                    <a:cubicBezTo>
                      <a:pt x="155" y="1"/>
                      <a:pt x="155" y="1"/>
                      <a:pt x="154" y="2"/>
                    </a:cubicBezTo>
                    <a:cubicBezTo>
                      <a:pt x="155" y="2"/>
                      <a:pt x="155" y="2"/>
                      <a:pt x="155" y="2"/>
                    </a:cubicBezTo>
                    <a:cubicBezTo>
                      <a:pt x="156" y="1"/>
                      <a:pt x="156" y="1"/>
                      <a:pt x="156" y="1"/>
                    </a:cubicBezTo>
                    <a:cubicBezTo>
                      <a:pt x="156" y="1"/>
                      <a:pt x="155" y="1"/>
                      <a:pt x="155" y="0"/>
                    </a:cubicBezTo>
                    <a:moveTo>
                      <a:pt x="23" y="0"/>
                    </a:moveTo>
                    <a:cubicBezTo>
                      <a:pt x="23" y="1"/>
                      <a:pt x="22" y="1"/>
                      <a:pt x="22" y="1"/>
                    </a:cubicBezTo>
                    <a:cubicBezTo>
                      <a:pt x="23" y="2"/>
                      <a:pt x="24" y="2"/>
                      <a:pt x="24" y="3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0"/>
                    </a:cubicBezTo>
                    <a:moveTo>
                      <a:pt x="23" y="0"/>
                    </a:moveTo>
                    <a:cubicBezTo>
                      <a:pt x="22" y="0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3" y="1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50" y="0"/>
                    </a:moveTo>
                    <a:cubicBezTo>
                      <a:pt x="49" y="2"/>
                      <a:pt x="48" y="4"/>
                      <a:pt x="46" y="7"/>
                    </a:cubicBezTo>
                    <a:cubicBezTo>
                      <a:pt x="47" y="7"/>
                      <a:pt x="47" y="7"/>
                      <a:pt x="48" y="8"/>
                    </a:cubicBezTo>
                    <a:cubicBezTo>
                      <a:pt x="49" y="5"/>
                      <a:pt x="51" y="3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1" y="0"/>
                      <a:pt x="51" y="0"/>
                      <a:pt x="50" y="0"/>
                    </a:cubicBezTo>
                    <a:moveTo>
                      <a:pt x="5" y="0"/>
                    </a:moveTo>
                    <a:cubicBezTo>
                      <a:pt x="4" y="0"/>
                      <a:pt x="4" y="0"/>
                      <a:pt x="4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2" name="Freeform 9899"/>
              <p:cNvSpPr>
                <a:spLocks noEditPoints="1"/>
              </p:cNvSpPr>
              <p:nvPr/>
            </p:nvSpPr>
            <p:spPr bwMode="auto">
              <a:xfrm>
                <a:off x="-307" y="3285"/>
                <a:ext cx="14" cy="17"/>
              </a:xfrm>
              <a:custGeom>
                <a:avLst/>
                <a:gdLst>
                  <a:gd name="T0" fmla="*/ 1 w 6"/>
                  <a:gd name="T1" fmla="*/ 4 h 7"/>
                  <a:gd name="T2" fmla="*/ 0 w 6"/>
                  <a:gd name="T3" fmla="*/ 6 h 7"/>
                  <a:gd name="T4" fmla="*/ 2 w 6"/>
                  <a:gd name="T5" fmla="*/ 7 h 7"/>
                  <a:gd name="T6" fmla="*/ 3 w 6"/>
                  <a:gd name="T7" fmla="*/ 5 h 7"/>
                  <a:gd name="T8" fmla="*/ 1 w 6"/>
                  <a:gd name="T9" fmla="*/ 4 h 7"/>
                  <a:gd name="T10" fmla="*/ 3 w 6"/>
                  <a:gd name="T11" fmla="*/ 0 h 7"/>
                  <a:gd name="T12" fmla="*/ 2 w 6"/>
                  <a:gd name="T13" fmla="*/ 2 h 7"/>
                  <a:gd name="T14" fmla="*/ 4 w 6"/>
                  <a:gd name="T15" fmla="*/ 3 h 7"/>
                  <a:gd name="T16" fmla="*/ 6 w 6"/>
                  <a:gd name="T17" fmla="*/ 1 h 7"/>
                  <a:gd name="T18" fmla="*/ 3 w 6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7">
                    <a:moveTo>
                      <a:pt x="1" y="4"/>
                    </a:move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4"/>
                      <a:pt x="1" y="4"/>
                    </a:cubicBezTo>
                    <a:moveTo>
                      <a:pt x="3" y="0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3" name="Freeform 9900"/>
              <p:cNvSpPr>
                <a:spLocks noEditPoints="1"/>
              </p:cNvSpPr>
              <p:nvPr/>
            </p:nvSpPr>
            <p:spPr bwMode="auto">
              <a:xfrm>
                <a:off x="-269" y="3283"/>
                <a:ext cx="279" cy="30"/>
              </a:xfrm>
              <a:custGeom>
                <a:avLst/>
                <a:gdLst>
                  <a:gd name="T0" fmla="*/ 1 w 118"/>
                  <a:gd name="T1" fmla="*/ 5 h 13"/>
                  <a:gd name="T2" fmla="*/ 0 w 118"/>
                  <a:gd name="T3" fmla="*/ 5 h 13"/>
                  <a:gd name="T4" fmla="*/ 2 w 118"/>
                  <a:gd name="T5" fmla="*/ 6 h 13"/>
                  <a:gd name="T6" fmla="*/ 2 w 118"/>
                  <a:gd name="T7" fmla="*/ 6 h 13"/>
                  <a:gd name="T8" fmla="*/ 1 w 118"/>
                  <a:gd name="T9" fmla="*/ 5 h 13"/>
                  <a:gd name="T10" fmla="*/ 1 w 118"/>
                  <a:gd name="T11" fmla="*/ 4 h 13"/>
                  <a:gd name="T12" fmla="*/ 1 w 118"/>
                  <a:gd name="T13" fmla="*/ 4 h 13"/>
                  <a:gd name="T14" fmla="*/ 3 w 118"/>
                  <a:gd name="T15" fmla="*/ 5 h 13"/>
                  <a:gd name="T16" fmla="*/ 3 w 118"/>
                  <a:gd name="T17" fmla="*/ 5 h 13"/>
                  <a:gd name="T18" fmla="*/ 1 w 118"/>
                  <a:gd name="T19" fmla="*/ 4 h 13"/>
                  <a:gd name="T20" fmla="*/ 2 w 118"/>
                  <a:gd name="T21" fmla="*/ 2 h 13"/>
                  <a:gd name="T22" fmla="*/ 2 w 118"/>
                  <a:gd name="T23" fmla="*/ 3 h 13"/>
                  <a:gd name="T24" fmla="*/ 3 w 118"/>
                  <a:gd name="T25" fmla="*/ 4 h 13"/>
                  <a:gd name="T26" fmla="*/ 4 w 118"/>
                  <a:gd name="T27" fmla="*/ 3 h 13"/>
                  <a:gd name="T28" fmla="*/ 2 w 118"/>
                  <a:gd name="T29" fmla="*/ 2 h 13"/>
                  <a:gd name="T30" fmla="*/ 88 w 118"/>
                  <a:gd name="T31" fmla="*/ 1 h 13"/>
                  <a:gd name="T32" fmla="*/ 84 w 118"/>
                  <a:gd name="T33" fmla="*/ 9 h 13"/>
                  <a:gd name="T34" fmla="*/ 92 w 118"/>
                  <a:gd name="T35" fmla="*/ 13 h 13"/>
                  <a:gd name="T36" fmla="*/ 96 w 118"/>
                  <a:gd name="T37" fmla="*/ 6 h 13"/>
                  <a:gd name="T38" fmla="*/ 88 w 118"/>
                  <a:gd name="T39" fmla="*/ 1 h 13"/>
                  <a:gd name="T40" fmla="*/ 20 w 118"/>
                  <a:gd name="T41" fmla="*/ 1 h 13"/>
                  <a:gd name="T42" fmla="*/ 19 w 118"/>
                  <a:gd name="T43" fmla="*/ 2 h 13"/>
                  <a:gd name="T44" fmla="*/ 21 w 118"/>
                  <a:gd name="T45" fmla="*/ 3 h 13"/>
                  <a:gd name="T46" fmla="*/ 22 w 118"/>
                  <a:gd name="T47" fmla="*/ 2 h 13"/>
                  <a:gd name="T48" fmla="*/ 20 w 118"/>
                  <a:gd name="T49" fmla="*/ 1 h 13"/>
                  <a:gd name="T50" fmla="*/ 114 w 118"/>
                  <a:gd name="T51" fmla="*/ 1 h 13"/>
                  <a:gd name="T52" fmla="*/ 112 w 118"/>
                  <a:gd name="T53" fmla="*/ 4 h 13"/>
                  <a:gd name="T54" fmla="*/ 113 w 118"/>
                  <a:gd name="T55" fmla="*/ 5 h 13"/>
                  <a:gd name="T56" fmla="*/ 117 w 118"/>
                  <a:gd name="T57" fmla="*/ 7 h 13"/>
                  <a:gd name="T58" fmla="*/ 118 w 118"/>
                  <a:gd name="T59" fmla="*/ 4 h 13"/>
                  <a:gd name="T60" fmla="*/ 114 w 118"/>
                  <a:gd name="T61" fmla="*/ 1 h 13"/>
                  <a:gd name="T62" fmla="*/ 3 w 118"/>
                  <a:gd name="T63" fmla="*/ 1 h 13"/>
                  <a:gd name="T64" fmla="*/ 2 w 118"/>
                  <a:gd name="T65" fmla="*/ 2 h 13"/>
                  <a:gd name="T66" fmla="*/ 4 w 118"/>
                  <a:gd name="T67" fmla="*/ 3 h 13"/>
                  <a:gd name="T68" fmla="*/ 4 w 118"/>
                  <a:gd name="T69" fmla="*/ 2 h 13"/>
                  <a:gd name="T70" fmla="*/ 3 w 118"/>
                  <a:gd name="T71" fmla="*/ 1 h 13"/>
                  <a:gd name="T72" fmla="*/ 10 w 118"/>
                  <a:gd name="T73" fmla="*/ 1 h 13"/>
                  <a:gd name="T74" fmla="*/ 9 w 118"/>
                  <a:gd name="T75" fmla="*/ 2 h 13"/>
                  <a:gd name="T76" fmla="*/ 9 w 118"/>
                  <a:gd name="T77" fmla="*/ 2 h 13"/>
                  <a:gd name="T78" fmla="*/ 10 w 118"/>
                  <a:gd name="T79" fmla="*/ 1 h 13"/>
                  <a:gd name="T80" fmla="*/ 10 w 118"/>
                  <a:gd name="T81" fmla="*/ 1 h 13"/>
                  <a:gd name="T82" fmla="*/ 19 w 118"/>
                  <a:gd name="T83" fmla="*/ 0 h 13"/>
                  <a:gd name="T84" fmla="*/ 18 w 118"/>
                  <a:gd name="T85" fmla="*/ 2 h 13"/>
                  <a:gd name="T86" fmla="*/ 19 w 118"/>
                  <a:gd name="T87" fmla="*/ 2 h 13"/>
                  <a:gd name="T88" fmla="*/ 19 w 118"/>
                  <a:gd name="T89" fmla="*/ 1 h 13"/>
                  <a:gd name="T90" fmla="*/ 19 w 118"/>
                  <a:gd name="T91" fmla="*/ 0 h 13"/>
                  <a:gd name="T92" fmla="*/ 37 w 118"/>
                  <a:gd name="T93" fmla="*/ 0 h 13"/>
                  <a:gd name="T94" fmla="*/ 33 w 118"/>
                  <a:gd name="T95" fmla="*/ 7 h 13"/>
                  <a:gd name="T96" fmla="*/ 37 w 118"/>
                  <a:gd name="T97" fmla="*/ 9 h 13"/>
                  <a:gd name="T98" fmla="*/ 41 w 118"/>
                  <a:gd name="T99" fmla="*/ 3 h 13"/>
                  <a:gd name="T100" fmla="*/ 37 w 118"/>
                  <a:gd name="T10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8" h="13">
                    <a:moveTo>
                      <a:pt x="1" y="5"/>
                    </a:moveTo>
                    <a:cubicBezTo>
                      <a:pt x="1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4"/>
                      <a:pt x="1" y="4"/>
                    </a:cubicBezTo>
                    <a:moveTo>
                      <a:pt x="2" y="2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3" y="3"/>
                      <a:pt x="3" y="2"/>
                      <a:pt x="2" y="2"/>
                    </a:cubicBezTo>
                    <a:moveTo>
                      <a:pt x="88" y="1"/>
                    </a:moveTo>
                    <a:cubicBezTo>
                      <a:pt x="87" y="4"/>
                      <a:pt x="85" y="7"/>
                      <a:pt x="84" y="9"/>
                    </a:cubicBezTo>
                    <a:cubicBezTo>
                      <a:pt x="86" y="11"/>
                      <a:pt x="89" y="12"/>
                      <a:pt x="92" y="13"/>
                    </a:cubicBezTo>
                    <a:cubicBezTo>
                      <a:pt x="93" y="11"/>
                      <a:pt x="95" y="9"/>
                      <a:pt x="96" y="6"/>
                    </a:cubicBezTo>
                    <a:cubicBezTo>
                      <a:pt x="88" y="1"/>
                      <a:pt x="88" y="1"/>
                      <a:pt x="88" y="1"/>
                    </a:cubicBezTo>
                    <a:moveTo>
                      <a:pt x="20" y="1"/>
                    </a:moveTo>
                    <a:cubicBezTo>
                      <a:pt x="20" y="1"/>
                      <a:pt x="19" y="2"/>
                      <a:pt x="19" y="2"/>
                    </a:cubicBezTo>
                    <a:cubicBezTo>
                      <a:pt x="20" y="3"/>
                      <a:pt x="21" y="3"/>
                      <a:pt x="21" y="3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1" y="2"/>
                      <a:pt x="21" y="1"/>
                      <a:pt x="20" y="1"/>
                    </a:cubicBezTo>
                    <a:moveTo>
                      <a:pt x="114" y="1"/>
                    </a:moveTo>
                    <a:cubicBezTo>
                      <a:pt x="113" y="2"/>
                      <a:pt x="113" y="3"/>
                      <a:pt x="112" y="4"/>
                    </a:cubicBezTo>
                    <a:cubicBezTo>
                      <a:pt x="112" y="5"/>
                      <a:pt x="113" y="5"/>
                      <a:pt x="113" y="5"/>
                    </a:cubicBezTo>
                    <a:cubicBezTo>
                      <a:pt x="114" y="6"/>
                      <a:pt x="115" y="6"/>
                      <a:pt x="117" y="7"/>
                    </a:cubicBezTo>
                    <a:cubicBezTo>
                      <a:pt x="117" y="6"/>
                      <a:pt x="118" y="5"/>
                      <a:pt x="118" y="4"/>
                    </a:cubicBezTo>
                    <a:cubicBezTo>
                      <a:pt x="117" y="3"/>
                      <a:pt x="116" y="2"/>
                      <a:pt x="114" y="1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moveTo>
                      <a:pt x="10" y="1"/>
                    </a:moveTo>
                    <a:cubicBezTo>
                      <a:pt x="9" y="1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moveTo>
                      <a:pt x="19" y="0"/>
                    </a:moveTo>
                    <a:cubicBezTo>
                      <a:pt x="19" y="1"/>
                      <a:pt x="18" y="1"/>
                      <a:pt x="18" y="2"/>
                    </a:cubicBezTo>
                    <a:cubicBezTo>
                      <a:pt x="18" y="2"/>
                      <a:pt x="19" y="2"/>
                      <a:pt x="19" y="2"/>
                    </a:cubicBezTo>
                    <a:cubicBezTo>
                      <a:pt x="19" y="2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0"/>
                    </a:cubicBezTo>
                    <a:moveTo>
                      <a:pt x="37" y="0"/>
                    </a:moveTo>
                    <a:cubicBezTo>
                      <a:pt x="35" y="3"/>
                      <a:pt x="34" y="5"/>
                      <a:pt x="33" y="7"/>
                    </a:cubicBezTo>
                    <a:cubicBezTo>
                      <a:pt x="34" y="8"/>
                      <a:pt x="36" y="9"/>
                      <a:pt x="37" y="9"/>
                    </a:cubicBezTo>
                    <a:cubicBezTo>
                      <a:pt x="38" y="7"/>
                      <a:pt x="40" y="5"/>
                      <a:pt x="41" y="3"/>
                    </a:cubicBezTo>
                    <a:cubicBezTo>
                      <a:pt x="39" y="2"/>
                      <a:pt x="38" y="1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4" name="Freeform 9901"/>
              <p:cNvSpPr>
                <a:spLocks noEditPoints="1"/>
              </p:cNvSpPr>
              <p:nvPr/>
            </p:nvSpPr>
            <p:spPr bwMode="auto">
              <a:xfrm>
                <a:off x="-267" y="3290"/>
                <a:ext cx="5" cy="7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1 h 3"/>
                  <a:gd name="T4" fmla="*/ 0 w 2"/>
                  <a:gd name="T5" fmla="*/ 2 h 3"/>
                  <a:gd name="T6" fmla="*/ 1 w 2"/>
                  <a:gd name="T7" fmla="*/ 3 h 3"/>
                  <a:gd name="T8" fmla="*/ 2 w 2"/>
                  <a:gd name="T9" fmla="*/ 2 h 3"/>
                  <a:gd name="T10" fmla="*/ 0 w 2"/>
                  <a:gd name="T11" fmla="*/ 1 h 3"/>
                  <a:gd name="T12" fmla="*/ 1 w 2"/>
                  <a:gd name="T13" fmla="*/ 0 h 3"/>
                  <a:gd name="T14" fmla="*/ 0 w 2"/>
                  <a:gd name="T15" fmla="*/ 1 h 3"/>
                  <a:gd name="T16" fmla="*/ 2 w 2"/>
                  <a:gd name="T17" fmla="*/ 2 h 3"/>
                  <a:gd name="T18" fmla="*/ 2 w 2"/>
                  <a:gd name="T19" fmla="*/ 1 h 3"/>
                  <a:gd name="T20" fmla="*/ 1 w 2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2"/>
                      <a:pt x="1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5" name="Freeform 9902"/>
              <p:cNvSpPr>
                <a:spLocks noEditPoints="1"/>
              </p:cNvSpPr>
              <p:nvPr/>
            </p:nvSpPr>
            <p:spPr bwMode="auto">
              <a:xfrm>
                <a:off x="-264" y="3287"/>
                <a:ext cx="231" cy="15"/>
              </a:xfrm>
              <a:custGeom>
                <a:avLst/>
                <a:gdLst>
                  <a:gd name="T0" fmla="*/ 1 w 98"/>
                  <a:gd name="T1" fmla="*/ 4 h 6"/>
                  <a:gd name="T2" fmla="*/ 0 w 98"/>
                  <a:gd name="T3" fmla="*/ 5 h 6"/>
                  <a:gd name="T4" fmla="*/ 2 w 98"/>
                  <a:gd name="T5" fmla="*/ 6 h 6"/>
                  <a:gd name="T6" fmla="*/ 3 w 98"/>
                  <a:gd name="T7" fmla="*/ 5 h 6"/>
                  <a:gd name="T8" fmla="*/ 1 w 98"/>
                  <a:gd name="T9" fmla="*/ 4 h 6"/>
                  <a:gd name="T10" fmla="*/ 1 w 98"/>
                  <a:gd name="T11" fmla="*/ 3 h 6"/>
                  <a:gd name="T12" fmla="*/ 1 w 98"/>
                  <a:gd name="T13" fmla="*/ 3 h 6"/>
                  <a:gd name="T14" fmla="*/ 3 w 98"/>
                  <a:gd name="T15" fmla="*/ 5 h 6"/>
                  <a:gd name="T16" fmla="*/ 3 w 98"/>
                  <a:gd name="T17" fmla="*/ 4 h 6"/>
                  <a:gd name="T18" fmla="*/ 1 w 98"/>
                  <a:gd name="T19" fmla="*/ 3 h 6"/>
                  <a:gd name="T20" fmla="*/ 2 w 98"/>
                  <a:gd name="T21" fmla="*/ 1 h 6"/>
                  <a:gd name="T22" fmla="*/ 2 w 98"/>
                  <a:gd name="T23" fmla="*/ 2 h 6"/>
                  <a:gd name="T24" fmla="*/ 4 w 98"/>
                  <a:gd name="T25" fmla="*/ 4 h 6"/>
                  <a:gd name="T26" fmla="*/ 5 w 98"/>
                  <a:gd name="T27" fmla="*/ 2 h 6"/>
                  <a:gd name="T28" fmla="*/ 2 w 98"/>
                  <a:gd name="T29" fmla="*/ 1 h 6"/>
                  <a:gd name="T30" fmla="*/ 17 w 98"/>
                  <a:gd name="T31" fmla="*/ 1 h 6"/>
                  <a:gd name="T32" fmla="*/ 16 w 98"/>
                  <a:gd name="T33" fmla="*/ 3 h 6"/>
                  <a:gd name="T34" fmla="*/ 18 w 98"/>
                  <a:gd name="T35" fmla="*/ 4 h 6"/>
                  <a:gd name="T36" fmla="*/ 19 w 98"/>
                  <a:gd name="T37" fmla="*/ 2 h 6"/>
                  <a:gd name="T38" fmla="*/ 17 w 98"/>
                  <a:gd name="T39" fmla="*/ 1 h 6"/>
                  <a:gd name="T40" fmla="*/ 97 w 98"/>
                  <a:gd name="T41" fmla="*/ 0 h 6"/>
                  <a:gd name="T42" fmla="*/ 97 w 98"/>
                  <a:gd name="T43" fmla="*/ 1 h 6"/>
                  <a:gd name="T44" fmla="*/ 98 w 98"/>
                  <a:gd name="T45" fmla="*/ 1 h 6"/>
                  <a:gd name="T46" fmla="*/ 98 w 98"/>
                  <a:gd name="T47" fmla="*/ 1 h 6"/>
                  <a:gd name="T48" fmla="*/ 97 w 98"/>
                  <a:gd name="T49" fmla="*/ 0 h 6"/>
                  <a:gd name="T50" fmla="*/ 16 w 98"/>
                  <a:gd name="T51" fmla="*/ 0 h 6"/>
                  <a:gd name="T52" fmla="*/ 15 w 98"/>
                  <a:gd name="T53" fmla="*/ 1 h 6"/>
                  <a:gd name="T54" fmla="*/ 15 w 98"/>
                  <a:gd name="T55" fmla="*/ 2 h 6"/>
                  <a:gd name="T56" fmla="*/ 15 w 98"/>
                  <a:gd name="T57" fmla="*/ 2 h 6"/>
                  <a:gd name="T58" fmla="*/ 16 w 98"/>
                  <a:gd name="T59" fmla="*/ 1 h 6"/>
                  <a:gd name="T60" fmla="*/ 16 w 98"/>
                  <a:gd name="T61" fmla="*/ 0 h 6"/>
                  <a:gd name="T62" fmla="*/ 3 w 98"/>
                  <a:gd name="T63" fmla="*/ 0 h 6"/>
                  <a:gd name="T64" fmla="*/ 2 w 98"/>
                  <a:gd name="T65" fmla="*/ 1 h 6"/>
                  <a:gd name="T66" fmla="*/ 5 w 98"/>
                  <a:gd name="T67" fmla="*/ 2 h 6"/>
                  <a:gd name="T68" fmla="*/ 5 w 98"/>
                  <a:gd name="T69" fmla="*/ 2 h 6"/>
                  <a:gd name="T70" fmla="*/ 3 w 98"/>
                  <a:gd name="T7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8" h="6">
                    <a:moveTo>
                      <a:pt x="1" y="4"/>
                    </a:move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2" y="5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2" y="3"/>
                      <a:pt x="1" y="3"/>
                    </a:cubicBezTo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2"/>
                      <a:pt x="3" y="2"/>
                      <a:pt x="2" y="1"/>
                    </a:cubicBezTo>
                    <a:moveTo>
                      <a:pt x="17" y="1"/>
                    </a:moveTo>
                    <a:cubicBezTo>
                      <a:pt x="16" y="1"/>
                      <a:pt x="16" y="2"/>
                      <a:pt x="16" y="3"/>
                    </a:cubicBezTo>
                    <a:cubicBezTo>
                      <a:pt x="16" y="3"/>
                      <a:pt x="17" y="4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1"/>
                      <a:pt x="17" y="1"/>
                    </a:cubicBezTo>
                    <a:moveTo>
                      <a:pt x="97" y="0"/>
                    </a:moveTo>
                    <a:cubicBezTo>
                      <a:pt x="97" y="1"/>
                      <a:pt x="97" y="1"/>
                      <a:pt x="97" y="1"/>
                    </a:cubicBezTo>
                    <a:cubicBezTo>
                      <a:pt x="97" y="1"/>
                      <a:pt x="97" y="1"/>
                      <a:pt x="98" y="1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7" y="0"/>
                      <a:pt x="97" y="0"/>
                      <a:pt x="97" y="0"/>
                    </a:cubicBezTo>
                    <a:moveTo>
                      <a:pt x="16" y="0"/>
                    </a:moveTo>
                    <a:cubicBezTo>
                      <a:pt x="16" y="0"/>
                      <a:pt x="16" y="1"/>
                      <a:pt x="15" y="1"/>
                    </a:cubicBezTo>
                    <a:cubicBezTo>
                      <a:pt x="15" y="1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6" name="Freeform 9903"/>
              <p:cNvSpPr>
                <a:spLocks noEditPoints="1"/>
              </p:cNvSpPr>
              <p:nvPr/>
            </p:nvSpPr>
            <p:spPr bwMode="auto">
              <a:xfrm>
                <a:off x="-262" y="3292"/>
                <a:ext cx="7" cy="7"/>
              </a:xfrm>
              <a:custGeom>
                <a:avLst/>
                <a:gdLst>
                  <a:gd name="T0" fmla="*/ 0 w 3"/>
                  <a:gd name="T1" fmla="*/ 1 h 3"/>
                  <a:gd name="T2" fmla="*/ 0 w 3"/>
                  <a:gd name="T3" fmla="*/ 2 h 3"/>
                  <a:gd name="T4" fmla="*/ 2 w 3"/>
                  <a:gd name="T5" fmla="*/ 3 h 3"/>
                  <a:gd name="T6" fmla="*/ 2 w 3"/>
                  <a:gd name="T7" fmla="*/ 3 h 3"/>
                  <a:gd name="T8" fmla="*/ 0 w 3"/>
                  <a:gd name="T9" fmla="*/ 1 h 3"/>
                  <a:gd name="T10" fmla="*/ 1 w 3"/>
                  <a:gd name="T11" fmla="*/ 0 h 3"/>
                  <a:gd name="T12" fmla="*/ 0 w 3"/>
                  <a:gd name="T13" fmla="*/ 1 h 3"/>
                  <a:gd name="T14" fmla="*/ 2 w 3"/>
                  <a:gd name="T15" fmla="*/ 2 h 3"/>
                  <a:gd name="T16" fmla="*/ 3 w 3"/>
                  <a:gd name="T17" fmla="*/ 2 h 3"/>
                  <a:gd name="T18" fmla="*/ 1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7" name="Freeform 9904"/>
              <p:cNvSpPr>
                <a:spLocks noEditPoints="1"/>
              </p:cNvSpPr>
              <p:nvPr/>
            </p:nvSpPr>
            <p:spPr bwMode="auto">
              <a:xfrm>
                <a:off x="-257" y="3290"/>
                <a:ext cx="305" cy="19"/>
              </a:xfrm>
              <a:custGeom>
                <a:avLst/>
                <a:gdLst>
                  <a:gd name="T0" fmla="*/ 0 w 129"/>
                  <a:gd name="T1" fmla="*/ 5 h 8"/>
                  <a:gd name="T2" fmla="*/ 0 w 129"/>
                  <a:gd name="T3" fmla="*/ 5 h 8"/>
                  <a:gd name="T4" fmla="*/ 0 w 129"/>
                  <a:gd name="T5" fmla="*/ 5 h 8"/>
                  <a:gd name="T6" fmla="*/ 1 w 129"/>
                  <a:gd name="T7" fmla="*/ 5 h 8"/>
                  <a:gd name="T8" fmla="*/ 0 w 129"/>
                  <a:gd name="T9" fmla="*/ 5 h 8"/>
                  <a:gd name="T10" fmla="*/ 1 w 129"/>
                  <a:gd name="T11" fmla="*/ 4 h 8"/>
                  <a:gd name="T12" fmla="*/ 1 w 129"/>
                  <a:gd name="T13" fmla="*/ 4 h 8"/>
                  <a:gd name="T14" fmla="*/ 1 w 129"/>
                  <a:gd name="T15" fmla="*/ 4 h 8"/>
                  <a:gd name="T16" fmla="*/ 1 w 129"/>
                  <a:gd name="T17" fmla="*/ 4 h 8"/>
                  <a:gd name="T18" fmla="*/ 1 w 129"/>
                  <a:gd name="T19" fmla="*/ 4 h 8"/>
                  <a:gd name="T20" fmla="*/ 2 w 129"/>
                  <a:gd name="T21" fmla="*/ 2 h 8"/>
                  <a:gd name="T22" fmla="*/ 1 w 129"/>
                  <a:gd name="T23" fmla="*/ 3 h 8"/>
                  <a:gd name="T24" fmla="*/ 2 w 129"/>
                  <a:gd name="T25" fmla="*/ 3 h 8"/>
                  <a:gd name="T26" fmla="*/ 2 w 129"/>
                  <a:gd name="T27" fmla="*/ 2 h 8"/>
                  <a:gd name="T28" fmla="*/ 2 w 129"/>
                  <a:gd name="T29" fmla="*/ 2 h 8"/>
                  <a:gd name="T30" fmla="*/ 114 w 129"/>
                  <a:gd name="T31" fmla="*/ 1 h 8"/>
                  <a:gd name="T32" fmla="*/ 112 w 129"/>
                  <a:gd name="T33" fmla="*/ 4 h 8"/>
                  <a:gd name="T34" fmla="*/ 117 w 129"/>
                  <a:gd name="T35" fmla="*/ 7 h 8"/>
                  <a:gd name="T36" fmla="*/ 119 w 129"/>
                  <a:gd name="T37" fmla="*/ 4 h 8"/>
                  <a:gd name="T38" fmla="*/ 114 w 129"/>
                  <a:gd name="T39" fmla="*/ 1 h 8"/>
                  <a:gd name="T40" fmla="*/ 97 w 129"/>
                  <a:gd name="T41" fmla="*/ 1 h 8"/>
                  <a:gd name="T42" fmla="*/ 97 w 129"/>
                  <a:gd name="T43" fmla="*/ 2 h 8"/>
                  <a:gd name="T44" fmla="*/ 102 w 129"/>
                  <a:gd name="T45" fmla="*/ 5 h 8"/>
                  <a:gd name="T46" fmla="*/ 103 w 129"/>
                  <a:gd name="T47" fmla="*/ 6 h 8"/>
                  <a:gd name="T48" fmla="*/ 104 w 129"/>
                  <a:gd name="T49" fmla="*/ 5 h 8"/>
                  <a:gd name="T50" fmla="*/ 97 w 129"/>
                  <a:gd name="T51" fmla="*/ 1 h 8"/>
                  <a:gd name="T52" fmla="*/ 3 w 129"/>
                  <a:gd name="T53" fmla="*/ 1 h 8"/>
                  <a:gd name="T54" fmla="*/ 2 w 129"/>
                  <a:gd name="T55" fmla="*/ 2 h 8"/>
                  <a:gd name="T56" fmla="*/ 2 w 129"/>
                  <a:gd name="T57" fmla="*/ 2 h 8"/>
                  <a:gd name="T58" fmla="*/ 3 w 129"/>
                  <a:gd name="T59" fmla="*/ 1 h 8"/>
                  <a:gd name="T60" fmla="*/ 3 w 129"/>
                  <a:gd name="T61" fmla="*/ 1 h 8"/>
                  <a:gd name="T62" fmla="*/ 20 w 129"/>
                  <a:gd name="T63" fmla="*/ 1 h 8"/>
                  <a:gd name="T64" fmla="*/ 19 w 129"/>
                  <a:gd name="T65" fmla="*/ 2 h 8"/>
                  <a:gd name="T66" fmla="*/ 20 w 129"/>
                  <a:gd name="T67" fmla="*/ 2 h 8"/>
                  <a:gd name="T68" fmla="*/ 21 w 129"/>
                  <a:gd name="T69" fmla="*/ 1 h 8"/>
                  <a:gd name="T70" fmla="*/ 20 w 129"/>
                  <a:gd name="T71" fmla="*/ 1 h 8"/>
                  <a:gd name="T72" fmla="*/ 128 w 129"/>
                  <a:gd name="T73" fmla="*/ 0 h 8"/>
                  <a:gd name="T74" fmla="*/ 126 w 129"/>
                  <a:gd name="T75" fmla="*/ 4 h 8"/>
                  <a:gd name="T76" fmla="*/ 127 w 129"/>
                  <a:gd name="T77" fmla="*/ 4 h 8"/>
                  <a:gd name="T78" fmla="*/ 129 w 129"/>
                  <a:gd name="T79" fmla="*/ 1 h 8"/>
                  <a:gd name="T80" fmla="*/ 128 w 129"/>
                  <a:gd name="T81" fmla="*/ 0 h 8"/>
                  <a:gd name="T82" fmla="*/ 36 w 129"/>
                  <a:gd name="T83" fmla="*/ 0 h 8"/>
                  <a:gd name="T84" fmla="*/ 33 w 129"/>
                  <a:gd name="T85" fmla="*/ 7 h 8"/>
                  <a:gd name="T86" fmla="*/ 34 w 129"/>
                  <a:gd name="T87" fmla="*/ 8 h 8"/>
                  <a:gd name="T88" fmla="*/ 38 w 129"/>
                  <a:gd name="T89" fmla="*/ 1 h 8"/>
                  <a:gd name="T90" fmla="*/ 36 w 129"/>
                  <a:gd name="T9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9" h="8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114" y="1"/>
                    </a:moveTo>
                    <a:cubicBezTo>
                      <a:pt x="113" y="2"/>
                      <a:pt x="113" y="3"/>
                      <a:pt x="112" y="4"/>
                    </a:cubicBezTo>
                    <a:cubicBezTo>
                      <a:pt x="114" y="5"/>
                      <a:pt x="116" y="6"/>
                      <a:pt x="117" y="7"/>
                    </a:cubicBezTo>
                    <a:cubicBezTo>
                      <a:pt x="118" y="6"/>
                      <a:pt x="118" y="5"/>
                      <a:pt x="119" y="4"/>
                    </a:cubicBezTo>
                    <a:cubicBezTo>
                      <a:pt x="117" y="3"/>
                      <a:pt x="116" y="2"/>
                      <a:pt x="114" y="1"/>
                    </a:cubicBezTo>
                    <a:moveTo>
                      <a:pt x="97" y="1"/>
                    </a:moveTo>
                    <a:cubicBezTo>
                      <a:pt x="97" y="1"/>
                      <a:pt x="97" y="2"/>
                      <a:pt x="97" y="2"/>
                    </a:cubicBezTo>
                    <a:cubicBezTo>
                      <a:pt x="98" y="3"/>
                      <a:pt x="100" y="4"/>
                      <a:pt x="102" y="5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4" y="6"/>
                      <a:pt x="104" y="5"/>
                      <a:pt x="104" y="5"/>
                    </a:cubicBezTo>
                    <a:cubicBezTo>
                      <a:pt x="97" y="1"/>
                      <a:pt x="97" y="1"/>
                      <a:pt x="97" y="1"/>
                    </a:cubicBezTo>
                    <a:moveTo>
                      <a:pt x="3" y="1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20" y="1"/>
                    </a:moveTo>
                    <a:cubicBezTo>
                      <a:pt x="19" y="1"/>
                      <a:pt x="19" y="1"/>
                      <a:pt x="19" y="2"/>
                    </a:cubicBezTo>
                    <a:cubicBezTo>
                      <a:pt x="19" y="2"/>
                      <a:pt x="20" y="2"/>
                      <a:pt x="20" y="2"/>
                    </a:cubicBezTo>
                    <a:cubicBezTo>
                      <a:pt x="20" y="2"/>
                      <a:pt x="21" y="2"/>
                      <a:pt x="21" y="1"/>
                    </a:cubicBezTo>
                    <a:cubicBezTo>
                      <a:pt x="20" y="1"/>
                      <a:pt x="20" y="1"/>
                      <a:pt x="20" y="1"/>
                    </a:cubicBezTo>
                    <a:moveTo>
                      <a:pt x="128" y="0"/>
                    </a:moveTo>
                    <a:cubicBezTo>
                      <a:pt x="127" y="2"/>
                      <a:pt x="127" y="3"/>
                      <a:pt x="126" y="4"/>
                    </a:cubicBezTo>
                    <a:cubicBezTo>
                      <a:pt x="126" y="4"/>
                      <a:pt x="126" y="4"/>
                      <a:pt x="127" y="4"/>
                    </a:cubicBezTo>
                    <a:cubicBezTo>
                      <a:pt x="127" y="3"/>
                      <a:pt x="128" y="2"/>
                      <a:pt x="129" y="1"/>
                    </a:cubicBezTo>
                    <a:cubicBezTo>
                      <a:pt x="128" y="0"/>
                      <a:pt x="128" y="0"/>
                      <a:pt x="128" y="0"/>
                    </a:cubicBezTo>
                    <a:moveTo>
                      <a:pt x="36" y="0"/>
                    </a:moveTo>
                    <a:cubicBezTo>
                      <a:pt x="35" y="2"/>
                      <a:pt x="34" y="5"/>
                      <a:pt x="33" y="7"/>
                    </a:cubicBezTo>
                    <a:cubicBezTo>
                      <a:pt x="33" y="7"/>
                      <a:pt x="34" y="7"/>
                      <a:pt x="34" y="8"/>
                    </a:cubicBezTo>
                    <a:cubicBezTo>
                      <a:pt x="35" y="5"/>
                      <a:pt x="36" y="3"/>
                      <a:pt x="38" y="1"/>
                    </a:cubicBezTo>
                    <a:cubicBezTo>
                      <a:pt x="37" y="1"/>
                      <a:pt x="37" y="1"/>
                      <a:pt x="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8" name="Freeform 9905"/>
              <p:cNvSpPr>
                <a:spLocks noEditPoints="1"/>
              </p:cNvSpPr>
              <p:nvPr/>
            </p:nvSpPr>
            <p:spPr bwMode="auto">
              <a:xfrm>
                <a:off x="-257" y="3297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  <a:gd name="T10" fmla="*/ 1 w 2"/>
                  <a:gd name="T11" fmla="*/ 0 h 2"/>
                  <a:gd name="T12" fmla="*/ 1 w 2"/>
                  <a:gd name="T13" fmla="*/ 1 h 2"/>
                  <a:gd name="T14" fmla="*/ 1 w 2"/>
                  <a:gd name="T15" fmla="*/ 1 h 2"/>
                  <a:gd name="T16" fmla="*/ 2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9" name="Freeform 9906"/>
              <p:cNvSpPr>
                <a:spLocks noEditPoints="1"/>
              </p:cNvSpPr>
              <p:nvPr/>
            </p:nvSpPr>
            <p:spPr bwMode="auto">
              <a:xfrm>
                <a:off x="-323" y="3294"/>
                <a:ext cx="378" cy="29"/>
              </a:xfrm>
              <a:custGeom>
                <a:avLst/>
                <a:gdLst>
                  <a:gd name="T0" fmla="*/ 18 w 160"/>
                  <a:gd name="T1" fmla="*/ 9 h 12"/>
                  <a:gd name="T2" fmla="*/ 20 w 160"/>
                  <a:gd name="T3" fmla="*/ 10 h 12"/>
                  <a:gd name="T4" fmla="*/ 21 w 160"/>
                  <a:gd name="T5" fmla="*/ 5 h 12"/>
                  <a:gd name="T6" fmla="*/ 21 w 160"/>
                  <a:gd name="T7" fmla="*/ 7 h 12"/>
                  <a:gd name="T8" fmla="*/ 21 w 160"/>
                  <a:gd name="T9" fmla="*/ 5 h 12"/>
                  <a:gd name="T10" fmla="*/ 22 w 160"/>
                  <a:gd name="T11" fmla="*/ 3 h 12"/>
                  <a:gd name="T12" fmla="*/ 24 w 160"/>
                  <a:gd name="T13" fmla="*/ 3 h 12"/>
                  <a:gd name="T14" fmla="*/ 89 w 160"/>
                  <a:gd name="T15" fmla="*/ 2 h 12"/>
                  <a:gd name="T16" fmla="*/ 94 w 160"/>
                  <a:gd name="T17" fmla="*/ 12 h 12"/>
                  <a:gd name="T18" fmla="*/ 98 w 160"/>
                  <a:gd name="T19" fmla="*/ 7 h 12"/>
                  <a:gd name="T20" fmla="*/ 25 w 160"/>
                  <a:gd name="T21" fmla="*/ 2 h 12"/>
                  <a:gd name="T22" fmla="*/ 24 w 160"/>
                  <a:gd name="T23" fmla="*/ 3 h 12"/>
                  <a:gd name="T24" fmla="*/ 27 w 160"/>
                  <a:gd name="T25" fmla="*/ 3 h 12"/>
                  <a:gd name="T26" fmla="*/ 6 w 160"/>
                  <a:gd name="T27" fmla="*/ 2 h 12"/>
                  <a:gd name="T28" fmla="*/ 5 w 160"/>
                  <a:gd name="T29" fmla="*/ 10 h 12"/>
                  <a:gd name="T30" fmla="*/ 6 w 160"/>
                  <a:gd name="T31" fmla="*/ 2 h 12"/>
                  <a:gd name="T32" fmla="*/ 52 w 160"/>
                  <a:gd name="T33" fmla="*/ 3 h 12"/>
                  <a:gd name="T34" fmla="*/ 54 w 160"/>
                  <a:gd name="T35" fmla="*/ 3 h 12"/>
                  <a:gd name="T36" fmla="*/ 120 w 160"/>
                  <a:gd name="T37" fmla="*/ 1 h 12"/>
                  <a:gd name="T38" fmla="*/ 116 w 160"/>
                  <a:gd name="T39" fmla="*/ 9 h 12"/>
                  <a:gd name="T40" fmla="*/ 120 w 160"/>
                  <a:gd name="T41" fmla="*/ 1 h 12"/>
                  <a:gd name="T42" fmla="*/ 23 w 160"/>
                  <a:gd name="T43" fmla="*/ 1 h 12"/>
                  <a:gd name="T44" fmla="*/ 24 w 160"/>
                  <a:gd name="T45" fmla="*/ 3 h 12"/>
                  <a:gd name="T46" fmla="*/ 23 w 160"/>
                  <a:gd name="T47" fmla="*/ 1 h 12"/>
                  <a:gd name="T48" fmla="*/ 40 w 160"/>
                  <a:gd name="T49" fmla="*/ 2 h 12"/>
                  <a:gd name="T50" fmla="*/ 42 w 160"/>
                  <a:gd name="T51" fmla="*/ 2 h 12"/>
                  <a:gd name="T52" fmla="*/ 68 w 160"/>
                  <a:gd name="T53" fmla="*/ 1 h 12"/>
                  <a:gd name="T54" fmla="*/ 71 w 160"/>
                  <a:gd name="T55" fmla="*/ 11 h 12"/>
                  <a:gd name="T56" fmla="*/ 68 w 160"/>
                  <a:gd name="T57" fmla="*/ 1 h 12"/>
                  <a:gd name="T58" fmla="*/ 1 w 160"/>
                  <a:gd name="T59" fmla="*/ 7 h 12"/>
                  <a:gd name="T60" fmla="*/ 2 w 160"/>
                  <a:gd name="T61" fmla="*/ 8 h 12"/>
                  <a:gd name="T62" fmla="*/ 4 w 160"/>
                  <a:gd name="T63" fmla="*/ 0 h 12"/>
                  <a:gd name="T64" fmla="*/ 45 w 160"/>
                  <a:gd name="T65" fmla="*/ 3 h 12"/>
                  <a:gd name="T66" fmla="*/ 48 w 160"/>
                  <a:gd name="T67" fmla="*/ 1 h 12"/>
                  <a:gd name="T68" fmla="*/ 4 w 160"/>
                  <a:gd name="T69" fmla="*/ 0 h 12"/>
                  <a:gd name="T70" fmla="*/ 0 w 160"/>
                  <a:gd name="T71" fmla="*/ 7 h 12"/>
                  <a:gd name="T72" fmla="*/ 4 w 160"/>
                  <a:gd name="T73" fmla="*/ 0 h 12"/>
                  <a:gd name="T74" fmla="*/ 39 w 160"/>
                  <a:gd name="T75" fmla="*/ 0 h 12"/>
                  <a:gd name="T76" fmla="*/ 39 w 160"/>
                  <a:gd name="T77" fmla="*/ 1 h 12"/>
                  <a:gd name="T78" fmla="*/ 39 w 160"/>
                  <a:gd name="T79" fmla="*/ 0 h 12"/>
                  <a:gd name="T80" fmla="*/ 4 w 160"/>
                  <a:gd name="T81" fmla="*/ 0 h 12"/>
                  <a:gd name="T82" fmla="*/ 4 w 160"/>
                  <a:gd name="T83" fmla="*/ 0 h 12"/>
                  <a:gd name="T84" fmla="*/ 159 w 160"/>
                  <a:gd name="T85" fmla="*/ 0 h 12"/>
                  <a:gd name="T86" fmla="*/ 157 w 160"/>
                  <a:gd name="T87" fmla="*/ 4 h 12"/>
                  <a:gd name="T88" fmla="*/ 160 w 160"/>
                  <a:gd name="T89" fmla="*/ 1 h 12"/>
                  <a:gd name="T90" fmla="*/ 91 w 160"/>
                  <a:gd name="T91" fmla="*/ 0 h 12"/>
                  <a:gd name="T92" fmla="*/ 99 w 160"/>
                  <a:gd name="T9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0" h="12">
                    <a:moveTo>
                      <a:pt x="18" y="9"/>
                    </a:move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9"/>
                      <a:pt x="19" y="9"/>
                      <a:pt x="18" y="9"/>
                    </a:cubicBezTo>
                    <a:moveTo>
                      <a:pt x="21" y="5"/>
                    </a:moveTo>
                    <a:cubicBezTo>
                      <a:pt x="20" y="6"/>
                      <a:pt x="20" y="6"/>
                      <a:pt x="20" y="7"/>
                    </a:cubicBezTo>
                    <a:cubicBezTo>
                      <a:pt x="20" y="7"/>
                      <a:pt x="21" y="7"/>
                      <a:pt x="21" y="7"/>
                    </a:cubicBezTo>
                    <a:cubicBezTo>
                      <a:pt x="21" y="7"/>
                      <a:pt x="22" y="7"/>
                      <a:pt x="22" y="6"/>
                    </a:cubicBezTo>
                    <a:cubicBezTo>
                      <a:pt x="21" y="6"/>
                      <a:pt x="21" y="5"/>
                      <a:pt x="21" y="5"/>
                    </a:cubicBezTo>
                    <a:moveTo>
                      <a:pt x="22" y="2"/>
                    </a:moveTo>
                    <a:cubicBezTo>
                      <a:pt x="22" y="3"/>
                      <a:pt x="22" y="3"/>
                      <a:pt x="22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4" y="3"/>
                    </a:cubicBezTo>
                    <a:cubicBezTo>
                      <a:pt x="23" y="3"/>
                      <a:pt x="23" y="3"/>
                      <a:pt x="22" y="2"/>
                    </a:cubicBezTo>
                    <a:moveTo>
                      <a:pt x="89" y="2"/>
                    </a:moveTo>
                    <a:cubicBezTo>
                      <a:pt x="86" y="8"/>
                      <a:pt x="86" y="8"/>
                      <a:pt x="86" y="8"/>
                    </a:cubicBezTo>
                    <a:cubicBezTo>
                      <a:pt x="89" y="9"/>
                      <a:pt x="92" y="11"/>
                      <a:pt x="94" y="12"/>
                    </a:cubicBezTo>
                    <a:cubicBezTo>
                      <a:pt x="95" y="12"/>
                      <a:pt x="95" y="11"/>
                      <a:pt x="96" y="10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5" y="6"/>
                      <a:pt x="92" y="4"/>
                      <a:pt x="89" y="2"/>
                    </a:cubicBezTo>
                    <a:moveTo>
                      <a:pt x="25" y="2"/>
                    </a:moveTo>
                    <a:cubicBezTo>
                      <a:pt x="25" y="2"/>
                      <a:pt x="25" y="2"/>
                      <a:pt x="25" y="2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5" y="4"/>
                      <a:pt x="26" y="4"/>
                      <a:pt x="26" y="5"/>
                    </a:cubicBezTo>
                    <a:cubicBezTo>
                      <a:pt x="27" y="4"/>
                      <a:pt x="27" y="4"/>
                      <a:pt x="27" y="3"/>
                    </a:cubicBezTo>
                    <a:cubicBezTo>
                      <a:pt x="26" y="3"/>
                      <a:pt x="26" y="2"/>
                      <a:pt x="25" y="2"/>
                    </a:cubicBezTo>
                    <a:moveTo>
                      <a:pt x="6" y="2"/>
                    </a:moveTo>
                    <a:cubicBezTo>
                      <a:pt x="5" y="4"/>
                      <a:pt x="4" y="6"/>
                      <a:pt x="2" y="9"/>
                    </a:cubicBezTo>
                    <a:cubicBezTo>
                      <a:pt x="3" y="9"/>
                      <a:pt x="4" y="10"/>
                      <a:pt x="5" y="1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7" y="2"/>
                      <a:pt x="6" y="2"/>
                    </a:cubicBezTo>
                    <a:moveTo>
                      <a:pt x="53" y="2"/>
                    </a:moveTo>
                    <a:cubicBezTo>
                      <a:pt x="53" y="2"/>
                      <a:pt x="52" y="2"/>
                      <a:pt x="52" y="3"/>
                    </a:cubicBezTo>
                    <a:cubicBezTo>
                      <a:pt x="53" y="3"/>
                      <a:pt x="53" y="3"/>
                      <a:pt x="54" y="4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2"/>
                      <a:pt x="53" y="2"/>
                      <a:pt x="53" y="2"/>
                    </a:cubicBezTo>
                    <a:moveTo>
                      <a:pt x="120" y="1"/>
                    </a:moveTo>
                    <a:cubicBezTo>
                      <a:pt x="118" y="4"/>
                      <a:pt x="117" y="6"/>
                      <a:pt x="115" y="9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8" y="7"/>
                      <a:pt x="119" y="4"/>
                      <a:pt x="121" y="2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0" y="1"/>
                      <a:pt x="120" y="1"/>
                      <a:pt x="120" y="1"/>
                    </a:cubicBezTo>
                    <a:moveTo>
                      <a:pt x="23" y="1"/>
                    </a:moveTo>
                    <a:cubicBezTo>
                      <a:pt x="23" y="1"/>
                      <a:pt x="23" y="2"/>
                      <a:pt x="22" y="2"/>
                    </a:cubicBezTo>
                    <a:cubicBezTo>
                      <a:pt x="23" y="2"/>
                      <a:pt x="23" y="3"/>
                      <a:pt x="24" y="3"/>
                    </a:cubicBezTo>
                    <a:cubicBezTo>
                      <a:pt x="24" y="3"/>
                      <a:pt x="24" y="2"/>
                      <a:pt x="25" y="2"/>
                    </a:cubicBezTo>
                    <a:cubicBezTo>
                      <a:pt x="24" y="1"/>
                      <a:pt x="24" y="1"/>
                      <a:pt x="23" y="1"/>
                    </a:cubicBezTo>
                    <a:moveTo>
                      <a:pt x="40" y="1"/>
                    </a:moveTo>
                    <a:cubicBezTo>
                      <a:pt x="40" y="1"/>
                      <a:pt x="40" y="1"/>
                      <a:pt x="40" y="2"/>
                    </a:cubicBezTo>
                    <a:cubicBezTo>
                      <a:pt x="40" y="2"/>
                      <a:pt x="41" y="2"/>
                      <a:pt x="42" y="3"/>
                    </a:cubicBezTo>
                    <a:cubicBezTo>
                      <a:pt x="42" y="3"/>
                      <a:pt x="42" y="2"/>
                      <a:pt x="42" y="2"/>
                    </a:cubicBezTo>
                    <a:cubicBezTo>
                      <a:pt x="42" y="2"/>
                      <a:pt x="41" y="1"/>
                      <a:pt x="40" y="1"/>
                    </a:cubicBezTo>
                    <a:moveTo>
                      <a:pt x="68" y="1"/>
                    </a:moveTo>
                    <a:cubicBezTo>
                      <a:pt x="67" y="3"/>
                      <a:pt x="66" y="5"/>
                      <a:pt x="64" y="7"/>
                    </a:cubicBezTo>
                    <a:cubicBezTo>
                      <a:pt x="67" y="8"/>
                      <a:pt x="69" y="10"/>
                      <a:pt x="71" y="11"/>
                    </a:cubicBezTo>
                    <a:cubicBezTo>
                      <a:pt x="73" y="9"/>
                      <a:pt x="74" y="7"/>
                      <a:pt x="75" y="5"/>
                    </a:cubicBezTo>
                    <a:cubicBezTo>
                      <a:pt x="73" y="4"/>
                      <a:pt x="70" y="2"/>
                      <a:pt x="68" y="1"/>
                    </a:cubicBezTo>
                    <a:moveTo>
                      <a:pt x="4" y="0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3" y="6"/>
                      <a:pt x="4" y="4"/>
                      <a:pt x="6" y="1"/>
                    </a:cubicBezTo>
                    <a:cubicBezTo>
                      <a:pt x="5" y="1"/>
                      <a:pt x="5" y="1"/>
                      <a:pt x="4" y="0"/>
                    </a:cubicBezTo>
                    <a:moveTo>
                      <a:pt x="47" y="0"/>
                    </a:moveTo>
                    <a:cubicBezTo>
                      <a:pt x="46" y="1"/>
                      <a:pt x="46" y="2"/>
                      <a:pt x="45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7" y="3"/>
                      <a:pt x="47" y="2"/>
                      <a:pt x="48" y="1"/>
                    </a:cubicBezTo>
                    <a:cubicBezTo>
                      <a:pt x="47" y="1"/>
                      <a:pt x="47" y="1"/>
                      <a:pt x="47" y="0"/>
                    </a:cubicBezTo>
                    <a:moveTo>
                      <a:pt x="4" y="0"/>
                    </a:moveTo>
                    <a:cubicBezTo>
                      <a:pt x="3" y="1"/>
                      <a:pt x="2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5"/>
                    </a:cubicBezTo>
                    <a:cubicBezTo>
                      <a:pt x="3" y="2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39" y="0"/>
                    </a:moveTo>
                    <a:cubicBezTo>
                      <a:pt x="39" y="0"/>
                      <a:pt x="39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40" y="1"/>
                      <a:pt x="40" y="0"/>
                    </a:cubicBezTo>
                    <a:cubicBezTo>
                      <a:pt x="40" y="0"/>
                      <a:pt x="39" y="0"/>
                      <a:pt x="39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159" y="0"/>
                    </a:moveTo>
                    <a:cubicBezTo>
                      <a:pt x="158" y="1"/>
                      <a:pt x="157" y="2"/>
                      <a:pt x="157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8" y="4"/>
                      <a:pt x="158" y="4"/>
                      <a:pt x="158" y="4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59" y="0"/>
                      <a:pt x="159" y="0"/>
                      <a:pt x="159" y="0"/>
                    </a:cubicBezTo>
                    <a:moveTo>
                      <a:pt x="91" y="0"/>
                    </a:moveTo>
                    <a:cubicBezTo>
                      <a:pt x="94" y="2"/>
                      <a:pt x="96" y="3"/>
                      <a:pt x="99" y="5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96" y="3"/>
                      <a:pt x="94" y="1"/>
                      <a:pt x="9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0" name="Freeform 9907"/>
              <p:cNvSpPr>
                <a:spLocks noEditPoints="1"/>
              </p:cNvSpPr>
              <p:nvPr/>
            </p:nvSpPr>
            <p:spPr bwMode="auto">
              <a:xfrm>
                <a:off x="-281" y="3302"/>
                <a:ext cx="12" cy="16"/>
              </a:xfrm>
              <a:custGeom>
                <a:avLst/>
                <a:gdLst>
                  <a:gd name="T0" fmla="*/ 2 w 5"/>
                  <a:gd name="T1" fmla="*/ 4 h 7"/>
                  <a:gd name="T2" fmla="*/ 0 w 5"/>
                  <a:gd name="T3" fmla="*/ 6 h 7"/>
                  <a:gd name="T4" fmla="*/ 2 w 5"/>
                  <a:gd name="T5" fmla="*/ 7 h 7"/>
                  <a:gd name="T6" fmla="*/ 3 w 5"/>
                  <a:gd name="T7" fmla="*/ 4 h 7"/>
                  <a:gd name="T8" fmla="*/ 2 w 5"/>
                  <a:gd name="T9" fmla="*/ 4 h 7"/>
                  <a:gd name="T10" fmla="*/ 4 w 5"/>
                  <a:gd name="T11" fmla="*/ 0 h 7"/>
                  <a:gd name="T12" fmla="*/ 3 w 5"/>
                  <a:gd name="T13" fmla="*/ 2 h 7"/>
                  <a:gd name="T14" fmla="*/ 4 w 5"/>
                  <a:gd name="T15" fmla="*/ 3 h 7"/>
                  <a:gd name="T16" fmla="*/ 5 w 5"/>
                  <a:gd name="T17" fmla="*/ 1 h 7"/>
                  <a:gd name="T18" fmla="*/ 4 w 5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7">
                    <a:moveTo>
                      <a:pt x="2" y="4"/>
                    </a:moveTo>
                    <a:cubicBezTo>
                      <a:pt x="1" y="4"/>
                      <a:pt x="1" y="5"/>
                      <a:pt x="0" y="6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2" y="6"/>
                      <a:pt x="3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moveTo>
                      <a:pt x="4" y="0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1" name="Freeform 9908"/>
              <p:cNvSpPr>
                <a:spLocks noEditPoints="1"/>
              </p:cNvSpPr>
              <p:nvPr/>
            </p:nvSpPr>
            <p:spPr bwMode="auto">
              <a:xfrm>
                <a:off x="-276" y="3302"/>
                <a:ext cx="324" cy="25"/>
              </a:xfrm>
              <a:custGeom>
                <a:avLst/>
                <a:gdLst>
                  <a:gd name="T0" fmla="*/ 0 w 137"/>
                  <a:gd name="T1" fmla="*/ 7 h 11"/>
                  <a:gd name="T2" fmla="*/ 0 w 137"/>
                  <a:gd name="T3" fmla="*/ 7 h 11"/>
                  <a:gd name="T4" fmla="*/ 2 w 137"/>
                  <a:gd name="T5" fmla="*/ 8 h 11"/>
                  <a:gd name="T6" fmla="*/ 2 w 137"/>
                  <a:gd name="T7" fmla="*/ 8 h 11"/>
                  <a:gd name="T8" fmla="*/ 0 w 137"/>
                  <a:gd name="T9" fmla="*/ 7 h 11"/>
                  <a:gd name="T10" fmla="*/ 2 w 137"/>
                  <a:gd name="T11" fmla="*/ 3 h 11"/>
                  <a:gd name="T12" fmla="*/ 1 w 137"/>
                  <a:gd name="T13" fmla="*/ 5 h 11"/>
                  <a:gd name="T14" fmla="*/ 4 w 137"/>
                  <a:gd name="T15" fmla="*/ 6 h 11"/>
                  <a:gd name="T16" fmla="*/ 5 w 137"/>
                  <a:gd name="T17" fmla="*/ 5 h 11"/>
                  <a:gd name="T18" fmla="*/ 2 w 137"/>
                  <a:gd name="T19" fmla="*/ 3 h 11"/>
                  <a:gd name="T20" fmla="*/ 4 w 137"/>
                  <a:gd name="T21" fmla="*/ 1 h 11"/>
                  <a:gd name="T22" fmla="*/ 4 w 137"/>
                  <a:gd name="T23" fmla="*/ 1 h 11"/>
                  <a:gd name="T24" fmla="*/ 6 w 137"/>
                  <a:gd name="T25" fmla="*/ 3 h 11"/>
                  <a:gd name="T26" fmla="*/ 6 w 137"/>
                  <a:gd name="T27" fmla="*/ 2 h 11"/>
                  <a:gd name="T28" fmla="*/ 4 w 137"/>
                  <a:gd name="T29" fmla="*/ 1 h 11"/>
                  <a:gd name="T30" fmla="*/ 19 w 137"/>
                  <a:gd name="T31" fmla="*/ 1 h 11"/>
                  <a:gd name="T32" fmla="*/ 18 w 137"/>
                  <a:gd name="T33" fmla="*/ 2 h 11"/>
                  <a:gd name="T34" fmla="*/ 20 w 137"/>
                  <a:gd name="T35" fmla="*/ 3 h 11"/>
                  <a:gd name="T36" fmla="*/ 21 w 137"/>
                  <a:gd name="T37" fmla="*/ 2 h 11"/>
                  <a:gd name="T38" fmla="*/ 19 w 137"/>
                  <a:gd name="T39" fmla="*/ 1 h 11"/>
                  <a:gd name="T40" fmla="*/ 32 w 137"/>
                  <a:gd name="T41" fmla="*/ 0 h 11"/>
                  <a:gd name="T42" fmla="*/ 30 w 137"/>
                  <a:gd name="T43" fmla="*/ 3 h 11"/>
                  <a:gd name="T44" fmla="*/ 32 w 137"/>
                  <a:gd name="T45" fmla="*/ 4 h 11"/>
                  <a:gd name="T46" fmla="*/ 33 w 137"/>
                  <a:gd name="T47" fmla="*/ 1 h 11"/>
                  <a:gd name="T48" fmla="*/ 32 w 137"/>
                  <a:gd name="T49" fmla="*/ 0 h 11"/>
                  <a:gd name="T50" fmla="*/ 25 w 137"/>
                  <a:gd name="T51" fmla="*/ 0 h 11"/>
                  <a:gd name="T52" fmla="*/ 24 w 137"/>
                  <a:gd name="T53" fmla="*/ 1 h 11"/>
                  <a:gd name="T54" fmla="*/ 25 w 137"/>
                  <a:gd name="T55" fmla="*/ 2 h 11"/>
                  <a:gd name="T56" fmla="*/ 26 w 137"/>
                  <a:gd name="T57" fmla="*/ 1 h 11"/>
                  <a:gd name="T58" fmla="*/ 25 w 137"/>
                  <a:gd name="T59" fmla="*/ 0 h 11"/>
                  <a:gd name="T60" fmla="*/ 103 w 137"/>
                  <a:gd name="T61" fmla="*/ 0 h 11"/>
                  <a:gd name="T62" fmla="*/ 99 w 137"/>
                  <a:gd name="T63" fmla="*/ 7 h 11"/>
                  <a:gd name="T64" fmla="*/ 105 w 137"/>
                  <a:gd name="T65" fmla="*/ 11 h 11"/>
                  <a:gd name="T66" fmla="*/ 109 w 137"/>
                  <a:gd name="T67" fmla="*/ 4 h 11"/>
                  <a:gd name="T68" fmla="*/ 103 w 137"/>
                  <a:gd name="T69" fmla="*/ 0 h 11"/>
                  <a:gd name="T70" fmla="*/ 112 w 137"/>
                  <a:gd name="T71" fmla="*/ 0 h 11"/>
                  <a:gd name="T72" fmla="*/ 112 w 137"/>
                  <a:gd name="T73" fmla="*/ 1 h 11"/>
                  <a:gd name="T74" fmla="*/ 116 w 137"/>
                  <a:gd name="T75" fmla="*/ 4 h 11"/>
                  <a:gd name="T76" fmla="*/ 117 w 137"/>
                  <a:gd name="T77" fmla="*/ 3 h 11"/>
                  <a:gd name="T78" fmla="*/ 112 w 137"/>
                  <a:gd name="T79" fmla="*/ 0 h 11"/>
                  <a:gd name="T80" fmla="*/ 35 w 137"/>
                  <a:gd name="T81" fmla="*/ 0 h 11"/>
                  <a:gd name="T82" fmla="*/ 34 w 137"/>
                  <a:gd name="T83" fmla="*/ 1 h 11"/>
                  <a:gd name="T84" fmla="*/ 39 w 137"/>
                  <a:gd name="T85" fmla="*/ 3 h 11"/>
                  <a:gd name="T86" fmla="*/ 39 w 137"/>
                  <a:gd name="T87" fmla="*/ 2 h 11"/>
                  <a:gd name="T88" fmla="*/ 35 w 137"/>
                  <a:gd name="T89" fmla="*/ 0 h 11"/>
                  <a:gd name="T90" fmla="*/ 18 w 137"/>
                  <a:gd name="T91" fmla="*/ 0 h 11"/>
                  <a:gd name="T92" fmla="*/ 17 w 137"/>
                  <a:gd name="T93" fmla="*/ 1 h 11"/>
                  <a:gd name="T94" fmla="*/ 17 w 137"/>
                  <a:gd name="T95" fmla="*/ 1 h 11"/>
                  <a:gd name="T96" fmla="*/ 18 w 137"/>
                  <a:gd name="T97" fmla="*/ 0 h 11"/>
                  <a:gd name="T98" fmla="*/ 18 w 137"/>
                  <a:gd name="T99" fmla="*/ 0 h 11"/>
                  <a:gd name="T100" fmla="*/ 137 w 137"/>
                  <a:gd name="T101" fmla="*/ 0 h 11"/>
                  <a:gd name="T102" fmla="*/ 136 w 137"/>
                  <a:gd name="T103" fmla="*/ 0 h 11"/>
                  <a:gd name="T104" fmla="*/ 136 w 137"/>
                  <a:gd name="T105" fmla="*/ 0 h 11"/>
                  <a:gd name="T106" fmla="*/ 137 w 137"/>
                  <a:gd name="T10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7" h="11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moveTo>
                      <a:pt x="2" y="3"/>
                    </a:moveTo>
                    <a:cubicBezTo>
                      <a:pt x="2" y="4"/>
                      <a:pt x="2" y="4"/>
                      <a:pt x="1" y="5"/>
                    </a:cubicBezTo>
                    <a:cubicBezTo>
                      <a:pt x="2" y="5"/>
                      <a:pt x="3" y="6"/>
                      <a:pt x="4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4"/>
                      <a:pt x="3" y="4"/>
                      <a:pt x="2" y="3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moveTo>
                      <a:pt x="19" y="1"/>
                    </a:moveTo>
                    <a:cubicBezTo>
                      <a:pt x="18" y="1"/>
                      <a:pt x="18" y="1"/>
                      <a:pt x="18" y="2"/>
                    </a:cubicBezTo>
                    <a:cubicBezTo>
                      <a:pt x="19" y="2"/>
                      <a:pt x="19" y="2"/>
                      <a:pt x="20" y="3"/>
                    </a:cubicBezTo>
                    <a:cubicBezTo>
                      <a:pt x="20" y="2"/>
                      <a:pt x="20" y="2"/>
                      <a:pt x="21" y="2"/>
                    </a:cubicBezTo>
                    <a:cubicBezTo>
                      <a:pt x="20" y="1"/>
                      <a:pt x="19" y="1"/>
                      <a:pt x="19" y="1"/>
                    </a:cubicBezTo>
                    <a:moveTo>
                      <a:pt x="32" y="0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1" y="3"/>
                      <a:pt x="31" y="3"/>
                      <a:pt x="32" y="4"/>
                    </a:cubicBezTo>
                    <a:cubicBezTo>
                      <a:pt x="32" y="3"/>
                      <a:pt x="33" y="2"/>
                      <a:pt x="33" y="1"/>
                    </a:cubicBezTo>
                    <a:cubicBezTo>
                      <a:pt x="33" y="1"/>
                      <a:pt x="32" y="1"/>
                      <a:pt x="32" y="0"/>
                    </a:cubicBezTo>
                    <a:moveTo>
                      <a:pt x="25" y="0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6" y="1"/>
                      <a:pt x="26" y="1"/>
                    </a:cubicBezTo>
                    <a:cubicBezTo>
                      <a:pt x="25" y="1"/>
                      <a:pt x="25" y="1"/>
                      <a:pt x="25" y="0"/>
                    </a:cubicBezTo>
                    <a:moveTo>
                      <a:pt x="103" y="0"/>
                    </a:moveTo>
                    <a:cubicBezTo>
                      <a:pt x="101" y="3"/>
                      <a:pt x="100" y="5"/>
                      <a:pt x="99" y="7"/>
                    </a:cubicBezTo>
                    <a:cubicBezTo>
                      <a:pt x="101" y="9"/>
                      <a:pt x="103" y="10"/>
                      <a:pt x="105" y="11"/>
                    </a:cubicBezTo>
                    <a:cubicBezTo>
                      <a:pt x="107" y="9"/>
                      <a:pt x="108" y="7"/>
                      <a:pt x="109" y="4"/>
                    </a:cubicBezTo>
                    <a:cubicBezTo>
                      <a:pt x="103" y="0"/>
                      <a:pt x="103" y="0"/>
                      <a:pt x="103" y="0"/>
                    </a:cubicBezTo>
                    <a:moveTo>
                      <a:pt x="112" y="0"/>
                    </a:moveTo>
                    <a:cubicBezTo>
                      <a:pt x="112" y="1"/>
                      <a:pt x="112" y="1"/>
                      <a:pt x="112" y="1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17" y="4"/>
                      <a:pt x="117" y="3"/>
                      <a:pt x="117" y="3"/>
                    </a:cubicBezTo>
                    <a:cubicBezTo>
                      <a:pt x="112" y="0"/>
                      <a:pt x="112" y="0"/>
                      <a:pt x="112" y="0"/>
                    </a:cubicBezTo>
                    <a:moveTo>
                      <a:pt x="35" y="0"/>
                    </a:moveTo>
                    <a:cubicBezTo>
                      <a:pt x="35" y="0"/>
                      <a:pt x="35" y="1"/>
                      <a:pt x="34" y="1"/>
                    </a:cubicBezTo>
                    <a:cubicBezTo>
                      <a:pt x="36" y="2"/>
                      <a:pt x="37" y="3"/>
                      <a:pt x="39" y="3"/>
                    </a:cubicBezTo>
                    <a:cubicBezTo>
                      <a:pt x="39" y="3"/>
                      <a:pt x="39" y="3"/>
                      <a:pt x="39" y="2"/>
                    </a:cubicBezTo>
                    <a:cubicBezTo>
                      <a:pt x="38" y="2"/>
                      <a:pt x="37" y="1"/>
                      <a:pt x="35" y="0"/>
                    </a:cubicBezTo>
                    <a:moveTo>
                      <a:pt x="18" y="0"/>
                    </a:moveTo>
                    <a:cubicBezTo>
                      <a:pt x="17" y="0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37" y="0"/>
                    </a:move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36" y="0"/>
                      <a:pt x="136" y="0"/>
                      <a:pt x="1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2" name="Freeform 9909"/>
              <p:cNvSpPr>
                <a:spLocks noEditPoints="1"/>
              </p:cNvSpPr>
              <p:nvPr/>
            </p:nvSpPr>
            <p:spPr bwMode="auto">
              <a:xfrm>
                <a:off x="-276" y="3304"/>
                <a:ext cx="14" cy="16"/>
              </a:xfrm>
              <a:custGeom>
                <a:avLst/>
                <a:gdLst>
                  <a:gd name="T0" fmla="*/ 1 w 6"/>
                  <a:gd name="T1" fmla="*/ 4 h 7"/>
                  <a:gd name="T2" fmla="*/ 0 w 6"/>
                  <a:gd name="T3" fmla="*/ 6 h 7"/>
                  <a:gd name="T4" fmla="*/ 2 w 6"/>
                  <a:gd name="T5" fmla="*/ 7 h 7"/>
                  <a:gd name="T6" fmla="*/ 4 w 6"/>
                  <a:gd name="T7" fmla="*/ 5 h 7"/>
                  <a:gd name="T8" fmla="*/ 1 w 6"/>
                  <a:gd name="T9" fmla="*/ 4 h 7"/>
                  <a:gd name="T10" fmla="*/ 4 w 6"/>
                  <a:gd name="T11" fmla="*/ 0 h 7"/>
                  <a:gd name="T12" fmla="*/ 2 w 6"/>
                  <a:gd name="T13" fmla="*/ 2 h 7"/>
                  <a:gd name="T14" fmla="*/ 5 w 6"/>
                  <a:gd name="T15" fmla="*/ 4 h 7"/>
                  <a:gd name="T16" fmla="*/ 6 w 6"/>
                  <a:gd name="T17" fmla="*/ 2 h 7"/>
                  <a:gd name="T18" fmla="*/ 4 w 6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7">
                    <a:moveTo>
                      <a:pt x="1" y="4"/>
                    </a:moveTo>
                    <a:cubicBezTo>
                      <a:pt x="1" y="4"/>
                      <a:pt x="1" y="5"/>
                      <a:pt x="0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3" y="5"/>
                      <a:pt x="2" y="4"/>
                      <a:pt x="1" y="4"/>
                    </a:cubicBezTo>
                    <a:moveTo>
                      <a:pt x="4" y="0"/>
                    </a:moveTo>
                    <a:cubicBezTo>
                      <a:pt x="3" y="1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5" y="3"/>
                      <a:pt x="5" y="2"/>
                      <a:pt x="6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3" name="Freeform 9910"/>
              <p:cNvSpPr>
                <a:spLocks noEditPoints="1"/>
              </p:cNvSpPr>
              <p:nvPr/>
            </p:nvSpPr>
            <p:spPr bwMode="auto">
              <a:xfrm>
                <a:off x="-260" y="3304"/>
                <a:ext cx="24" cy="9"/>
              </a:xfrm>
              <a:custGeom>
                <a:avLst/>
                <a:gdLst>
                  <a:gd name="T0" fmla="*/ 8 w 10"/>
                  <a:gd name="T1" fmla="*/ 3 h 4"/>
                  <a:gd name="T2" fmla="*/ 8 w 10"/>
                  <a:gd name="T3" fmla="*/ 3 h 4"/>
                  <a:gd name="T4" fmla="*/ 8 w 10"/>
                  <a:gd name="T5" fmla="*/ 4 h 4"/>
                  <a:gd name="T6" fmla="*/ 9 w 10"/>
                  <a:gd name="T7" fmla="*/ 3 h 4"/>
                  <a:gd name="T8" fmla="*/ 8 w 10"/>
                  <a:gd name="T9" fmla="*/ 3 h 4"/>
                  <a:gd name="T10" fmla="*/ 9 w 10"/>
                  <a:gd name="T11" fmla="*/ 2 h 4"/>
                  <a:gd name="T12" fmla="*/ 9 w 10"/>
                  <a:gd name="T13" fmla="*/ 2 h 4"/>
                  <a:gd name="T14" fmla="*/ 9 w 10"/>
                  <a:gd name="T15" fmla="*/ 3 h 4"/>
                  <a:gd name="T16" fmla="*/ 9 w 10"/>
                  <a:gd name="T17" fmla="*/ 2 h 4"/>
                  <a:gd name="T18" fmla="*/ 9 w 10"/>
                  <a:gd name="T19" fmla="*/ 2 h 4"/>
                  <a:gd name="T20" fmla="*/ 10 w 10"/>
                  <a:gd name="T21" fmla="*/ 0 h 4"/>
                  <a:gd name="T22" fmla="*/ 9 w 10"/>
                  <a:gd name="T23" fmla="*/ 1 h 4"/>
                  <a:gd name="T24" fmla="*/ 10 w 10"/>
                  <a:gd name="T25" fmla="*/ 1 h 4"/>
                  <a:gd name="T26" fmla="*/ 10 w 10"/>
                  <a:gd name="T27" fmla="*/ 0 h 4"/>
                  <a:gd name="T28" fmla="*/ 10 w 10"/>
                  <a:gd name="T29" fmla="*/ 0 h 4"/>
                  <a:gd name="T30" fmla="*/ 1 w 10"/>
                  <a:gd name="T31" fmla="*/ 0 h 4"/>
                  <a:gd name="T32" fmla="*/ 0 w 10"/>
                  <a:gd name="T33" fmla="*/ 1 h 4"/>
                  <a:gd name="T34" fmla="*/ 0 w 10"/>
                  <a:gd name="T35" fmla="*/ 1 h 4"/>
                  <a:gd name="T36" fmla="*/ 1 w 10"/>
                  <a:gd name="T37" fmla="*/ 0 h 4"/>
                  <a:gd name="T38" fmla="*/ 1 w 10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4"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moveTo>
                      <a:pt x="9" y="2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10" y="0"/>
                    </a:moveTo>
                    <a:cubicBezTo>
                      <a:pt x="10" y="0"/>
                      <a:pt x="10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4" name="Freeform 9911"/>
              <p:cNvSpPr>
                <a:spLocks noEditPoints="1"/>
              </p:cNvSpPr>
              <p:nvPr/>
            </p:nvSpPr>
            <p:spPr bwMode="auto">
              <a:xfrm>
                <a:off x="-241" y="3306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2 h 2"/>
                  <a:gd name="T8" fmla="*/ 1 w 2"/>
                  <a:gd name="T9" fmla="*/ 1 h 2"/>
                  <a:gd name="T10" fmla="*/ 1 w 2"/>
                  <a:gd name="T11" fmla="*/ 0 h 2"/>
                  <a:gd name="T12" fmla="*/ 1 w 2"/>
                  <a:gd name="T13" fmla="*/ 1 h 2"/>
                  <a:gd name="T14" fmla="*/ 1 w 2"/>
                  <a:gd name="T15" fmla="*/ 1 h 2"/>
                  <a:gd name="T16" fmla="*/ 2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5" name="Freeform 9912"/>
              <p:cNvSpPr>
                <a:spLocks noEditPoints="1"/>
              </p:cNvSpPr>
              <p:nvPr/>
            </p:nvSpPr>
            <p:spPr bwMode="auto">
              <a:xfrm>
                <a:off x="-238" y="3304"/>
                <a:ext cx="316" cy="16"/>
              </a:xfrm>
              <a:custGeom>
                <a:avLst/>
                <a:gdLst>
                  <a:gd name="T0" fmla="*/ 1 w 134"/>
                  <a:gd name="T1" fmla="*/ 4 h 7"/>
                  <a:gd name="T2" fmla="*/ 1 w 134"/>
                  <a:gd name="T3" fmla="*/ 4 h 7"/>
                  <a:gd name="T4" fmla="*/ 2 w 134"/>
                  <a:gd name="T5" fmla="*/ 5 h 7"/>
                  <a:gd name="T6" fmla="*/ 2 w 134"/>
                  <a:gd name="T7" fmla="*/ 5 h 7"/>
                  <a:gd name="T8" fmla="*/ 1 w 134"/>
                  <a:gd name="T9" fmla="*/ 4 h 7"/>
                  <a:gd name="T10" fmla="*/ 0 w 134"/>
                  <a:gd name="T11" fmla="*/ 3 h 7"/>
                  <a:gd name="T12" fmla="*/ 0 w 134"/>
                  <a:gd name="T13" fmla="*/ 4 h 7"/>
                  <a:gd name="T14" fmla="*/ 0 w 134"/>
                  <a:gd name="T15" fmla="*/ 4 h 7"/>
                  <a:gd name="T16" fmla="*/ 1 w 134"/>
                  <a:gd name="T17" fmla="*/ 4 h 7"/>
                  <a:gd name="T18" fmla="*/ 0 w 134"/>
                  <a:gd name="T19" fmla="*/ 3 h 7"/>
                  <a:gd name="T20" fmla="*/ 1 w 134"/>
                  <a:gd name="T21" fmla="*/ 3 h 7"/>
                  <a:gd name="T22" fmla="*/ 1 w 134"/>
                  <a:gd name="T23" fmla="*/ 3 h 7"/>
                  <a:gd name="T24" fmla="*/ 3 w 134"/>
                  <a:gd name="T25" fmla="*/ 4 h 7"/>
                  <a:gd name="T26" fmla="*/ 3 w 134"/>
                  <a:gd name="T27" fmla="*/ 4 h 7"/>
                  <a:gd name="T28" fmla="*/ 1 w 134"/>
                  <a:gd name="T29" fmla="*/ 3 h 7"/>
                  <a:gd name="T30" fmla="*/ 1 w 134"/>
                  <a:gd name="T31" fmla="*/ 3 h 7"/>
                  <a:gd name="T32" fmla="*/ 1 w 134"/>
                  <a:gd name="T33" fmla="*/ 3 h 7"/>
                  <a:gd name="T34" fmla="*/ 1 w 134"/>
                  <a:gd name="T35" fmla="*/ 3 h 7"/>
                  <a:gd name="T36" fmla="*/ 1 w 134"/>
                  <a:gd name="T37" fmla="*/ 3 h 7"/>
                  <a:gd name="T38" fmla="*/ 1 w 134"/>
                  <a:gd name="T39" fmla="*/ 3 h 7"/>
                  <a:gd name="T40" fmla="*/ 2 w 134"/>
                  <a:gd name="T41" fmla="*/ 1 h 7"/>
                  <a:gd name="T42" fmla="*/ 1 w 134"/>
                  <a:gd name="T43" fmla="*/ 2 h 7"/>
                  <a:gd name="T44" fmla="*/ 2 w 134"/>
                  <a:gd name="T45" fmla="*/ 2 h 7"/>
                  <a:gd name="T46" fmla="*/ 2 w 134"/>
                  <a:gd name="T47" fmla="*/ 2 h 7"/>
                  <a:gd name="T48" fmla="*/ 2 w 134"/>
                  <a:gd name="T49" fmla="*/ 2 h 7"/>
                  <a:gd name="T50" fmla="*/ 3 w 134"/>
                  <a:gd name="T51" fmla="*/ 3 h 7"/>
                  <a:gd name="T52" fmla="*/ 4 w 134"/>
                  <a:gd name="T53" fmla="*/ 2 h 7"/>
                  <a:gd name="T54" fmla="*/ 4 w 134"/>
                  <a:gd name="T55" fmla="*/ 2 h 7"/>
                  <a:gd name="T56" fmla="*/ 2 w 134"/>
                  <a:gd name="T57" fmla="*/ 1 h 7"/>
                  <a:gd name="T58" fmla="*/ 132 w 134"/>
                  <a:gd name="T59" fmla="*/ 0 h 7"/>
                  <a:gd name="T60" fmla="*/ 129 w 134"/>
                  <a:gd name="T61" fmla="*/ 1 h 7"/>
                  <a:gd name="T62" fmla="*/ 126 w 134"/>
                  <a:gd name="T63" fmla="*/ 3 h 7"/>
                  <a:gd name="T64" fmla="*/ 128 w 134"/>
                  <a:gd name="T65" fmla="*/ 5 h 7"/>
                  <a:gd name="T66" fmla="*/ 129 w 134"/>
                  <a:gd name="T67" fmla="*/ 4 h 7"/>
                  <a:gd name="T68" fmla="*/ 129 w 134"/>
                  <a:gd name="T69" fmla="*/ 4 h 7"/>
                  <a:gd name="T70" fmla="*/ 130 w 134"/>
                  <a:gd name="T71" fmla="*/ 3 h 7"/>
                  <a:gd name="T72" fmla="*/ 131 w 134"/>
                  <a:gd name="T73" fmla="*/ 5 h 7"/>
                  <a:gd name="T74" fmla="*/ 131 w 134"/>
                  <a:gd name="T75" fmla="*/ 5 h 7"/>
                  <a:gd name="T76" fmla="*/ 130 w 134"/>
                  <a:gd name="T77" fmla="*/ 6 h 7"/>
                  <a:gd name="T78" fmla="*/ 132 w 134"/>
                  <a:gd name="T79" fmla="*/ 7 h 7"/>
                  <a:gd name="T80" fmla="*/ 132 w 134"/>
                  <a:gd name="T81" fmla="*/ 7 h 7"/>
                  <a:gd name="T82" fmla="*/ 133 w 134"/>
                  <a:gd name="T83" fmla="*/ 5 h 7"/>
                  <a:gd name="T84" fmla="*/ 133 w 134"/>
                  <a:gd name="T85" fmla="*/ 4 h 7"/>
                  <a:gd name="T86" fmla="*/ 134 w 134"/>
                  <a:gd name="T87" fmla="*/ 4 h 7"/>
                  <a:gd name="T88" fmla="*/ 134 w 134"/>
                  <a:gd name="T89" fmla="*/ 4 h 7"/>
                  <a:gd name="T90" fmla="*/ 133 w 134"/>
                  <a:gd name="T91" fmla="*/ 0 h 7"/>
                  <a:gd name="T92" fmla="*/ 132 w 134"/>
                  <a:gd name="T9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4" h="7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1" y="4"/>
                      <a:pt x="1" y="4"/>
                    </a:cubicBezTo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moveTo>
                      <a:pt x="132" y="0"/>
                    </a:moveTo>
                    <a:cubicBezTo>
                      <a:pt x="131" y="0"/>
                      <a:pt x="129" y="0"/>
                      <a:pt x="129" y="1"/>
                    </a:cubicBezTo>
                    <a:cubicBezTo>
                      <a:pt x="128" y="2"/>
                      <a:pt x="127" y="2"/>
                      <a:pt x="126" y="3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9" y="4"/>
                      <a:pt x="129" y="4"/>
                      <a:pt x="129" y="4"/>
                    </a:cubicBezTo>
                    <a:cubicBezTo>
                      <a:pt x="129" y="4"/>
                      <a:pt x="129" y="4"/>
                      <a:pt x="129" y="4"/>
                    </a:cubicBezTo>
                    <a:cubicBezTo>
                      <a:pt x="130" y="4"/>
                      <a:pt x="130" y="3"/>
                      <a:pt x="130" y="3"/>
                    </a:cubicBezTo>
                    <a:cubicBezTo>
                      <a:pt x="131" y="3"/>
                      <a:pt x="131" y="4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5"/>
                      <a:pt x="130" y="6"/>
                    </a:cubicBezTo>
                    <a:cubicBezTo>
                      <a:pt x="132" y="7"/>
                      <a:pt x="132" y="7"/>
                      <a:pt x="132" y="7"/>
                    </a:cubicBezTo>
                    <a:cubicBezTo>
                      <a:pt x="132" y="7"/>
                      <a:pt x="132" y="7"/>
                      <a:pt x="132" y="7"/>
                    </a:cubicBezTo>
                    <a:cubicBezTo>
                      <a:pt x="133" y="5"/>
                      <a:pt x="133" y="5"/>
                      <a:pt x="133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3" y="4"/>
                      <a:pt x="133" y="4"/>
                      <a:pt x="134" y="4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4" y="4"/>
                      <a:pt x="134" y="4"/>
                      <a:pt x="133" y="0"/>
                    </a:cubicBezTo>
                    <a:cubicBezTo>
                      <a:pt x="133" y="0"/>
                      <a:pt x="132" y="0"/>
                      <a:pt x="13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6" name="Freeform 9913"/>
              <p:cNvSpPr>
                <a:spLocks noEditPoints="1"/>
              </p:cNvSpPr>
              <p:nvPr/>
            </p:nvSpPr>
            <p:spPr bwMode="auto">
              <a:xfrm>
                <a:off x="-238" y="3309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2 w 3"/>
                  <a:gd name="T5" fmla="*/ 3 h 3"/>
                  <a:gd name="T6" fmla="*/ 3 w 3"/>
                  <a:gd name="T7" fmla="*/ 2 h 3"/>
                  <a:gd name="T8" fmla="*/ 1 w 3"/>
                  <a:gd name="T9" fmla="*/ 1 h 3"/>
                  <a:gd name="T10" fmla="*/ 1 w 3"/>
                  <a:gd name="T11" fmla="*/ 1 h 3"/>
                  <a:gd name="T12" fmla="*/ 0 w 3"/>
                  <a:gd name="T13" fmla="*/ 1 h 3"/>
                  <a:gd name="T14" fmla="*/ 1 w 3"/>
                  <a:gd name="T15" fmla="*/ 2 h 3"/>
                  <a:gd name="T16" fmla="*/ 1 w 3"/>
                  <a:gd name="T17" fmla="*/ 1 h 3"/>
                  <a:gd name="T18" fmla="*/ 1 w 3"/>
                  <a:gd name="T19" fmla="*/ 1 h 3"/>
                  <a:gd name="T20" fmla="*/ 2 w 3"/>
                  <a:gd name="T21" fmla="*/ 0 h 3"/>
                  <a:gd name="T22" fmla="*/ 1 w 3"/>
                  <a:gd name="T23" fmla="*/ 1 h 3"/>
                  <a:gd name="T24" fmla="*/ 3 w 3"/>
                  <a:gd name="T25" fmla="*/ 2 h 3"/>
                  <a:gd name="T26" fmla="*/ 3 w 3"/>
                  <a:gd name="T27" fmla="*/ 1 h 3"/>
                  <a:gd name="T28" fmla="*/ 2 w 3"/>
                  <a:gd name="T29" fmla="*/ 0 h 3"/>
                  <a:gd name="T30" fmla="*/ 1 w 3"/>
                  <a:gd name="T31" fmla="*/ 0 h 3"/>
                  <a:gd name="T32" fmla="*/ 1 w 3"/>
                  <a:gd name="T33" fmla="*/ 1 h 3"/>
                  <a:gd name="T34" fmla="*/ 1 w 3"/>
                  <a:gd name="T35" fmla="*/ 1 h 3"/>
                  <a:gd name="T36" fmla="*/ 2 w 3"/>
                  <a:gd name="T37" fmla="*/ 0 h 3"/>
                  <a:gd name="T38" fmla="*/ 1 w 3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7" name="Freeform 9914"/>
              <p:cNvSpPr>
                <a:spLocks noEditPoints="1"/>
              </p:cNvSpPr>
              <p:nvPr/>
            </p:nvSpPr>
            <p:spPr bwMode="auto">
              <a:xfrm>
                <a:off x="-269" y="3306"/>
                <a:ext cx="83" cy="17"/>
              </a:xfrm>
              <a:custGeom>
                <a:avLst/>
                <a:gdLst>
                  <a:gd name="T0" fmla="*/ 0 w 35"/>
                  <a:gd name="T1" fmla="*/ 6 h 7"/>
                  <a:gd name="T2" fmla="*/ 0 w 35"/>
                  <a:gd name="T3" fmla="*/ 7 h 7"/>
                  <a:gd name="T4" fmla="*/ 0 w 35"/>
                  <a:gd name="T5" fmla="*/ 7 h 7"/>
                  <a:gd name="T6" fmla="*/ 0 w 35"/>
                  <a:gd name="T7" fmla="*/ 6 h 7"/>
                  <a:gd name="T8" fmla="*/ 0 w 35"/>
                  <a:gd name="T9" fmla="*/ 6 h 7"/>
                  <a:gd name="T10" fmla="*/ 2 w 35"/>
                  <a:gd name="T11" fmla="*/ 3 h 7"/>
                  <a:gd name="T12" fmla="*/ 1 w 35"/>
                  <a:gd name="T13" fmla="*/ 4 h 7"/>
                  <a:gd name="T14" fmla="*/ 1 w 35"/>
                  <a:gd name="T15" fmla="*/ 4 h 7"/>
                  <a:gd name="T16" fmla="*/ 2 w 35"/>
                  <a:gd name="T17" fmla="*/ 3 h 7"/>
                  <a:gd name="T18" fmla="*/ 2 w 35"/>
                  <a:gd name="T19" fmla="*/ 3 h 7"/>
                  <a:gd name="T20" fmla="*/ 4 w 35"/>
                  <a:gd name="T21" fmla="*/ 0 h 7"/>
                  <a:gd name="T22" fmla="*/ 3 w 35"/>
                  <a:gd name="T23" fmla="*/ 1 h 7"/>
                  <a:gd name="T24" fmla="*/ 3 w 35"/>
                  <a:gd name="T25" fmla="*/ 1 h 7"/>
                  <a:gd name="T26" fmla="*/ 4 w 35"/>
                  <a:gd name="T27" fmla="*/ 0 h 7"/>
                  <a:gd name="T28" fmla="*/ 4 w 35"/>
                  <a:gd name="T29" fmla="*/ 0 h 7"/>
                  <a:gd name="T30" fmla="*/ 31 w 35"/>
                  <a:gd name="T31" fmla="*/ 0 h 7"/>
                  <a:gd name="T32" fmla="*/ 30 w 35"/>
                  <a:gd name="T33" fmla="*/ 2 h 7"/>
                  <a:gd name="T34" fmla="*/ 34 w 35"/>
                  <a:gd name="T35" fmla="*/ 5 h 7"/>
                  <a:gd name="T36" fmla="*/ 35 w 35"/>
                  <a:gd name="T37" fmla="*/ 2 h 7"/>
                  <a:gd name="T38" fmla="*/ 31 w 35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7">
                    <a:moveTo>
                      <a:pt x="0" y="6"/>
                    </a:moveTo>
                    <a:cubicBezTo>
                      <a:pt x="0" y="6"/>
                      <a:pt x="0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2" y="3"/>
                    </a:move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4" y="0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31" y="0"/>
                    </a:moveTo>
                    <a:cubicBezTo>
                      <a:pt x="31" y="1"/>
                      <a:pt x="30" y="1"/>
                      <a:pt x="30" y="2"/>
                    </a:cubicBezTo>
                    <a:cubicBezTo>
                      <a:pt x="31" y="3"/>
                      <a:pt x="32" y="4"/>
                      <a:pt x="34" y="5"/>
                    </a:cubicBezTo>
                    <a:cubicBezTo>
                      <a:pt x="34" y="4"/>
                      <a:pt x="35" y="3"/>
                      <a:pt x="35" y="2"/>
                    </a:cubicBezTo>
                    <a:cubicBezTo>
                      <a:pt x="34" y="1"/>
                      <a:pt x="32" y="1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8" name="Freeform 9915"/>
              <p:cNvSpPr>
                <a:spLocks noEditPoints="1"/>
              </p:cNvSpPr>
              <p:nvPr/>
            </p:nvSpPr>
            <p:spPr bwMode="auto">
              <a:xfrm>
                <a:off x="-269" y="3309"/>
                <a:ext cx="7" cy="11"/>
              </a:xfrm>
              <a:custGeom>
                <a:avLst/>
                <a:gdLst>
                  <a:gd name="T0" fmla="*/ 1 w 3"/>
                  <a:gd name="T1" fmla="*/ 3 h 5"/>
                  <a:gd name="T2" fmla="*/ 0 w 3"/>
                  <a:gd name="T3" fmla="*/ 5 h 5"/>
                  <a:gd name="T4" fmla="*/ 0 w 3"/>
                  <a:gd name="T5" fmla="*/ 5 h 5"/>
                  <a:gd name="T6" fmla="*/ 1 w 3"/>
                  <a:gd name="T7" fmla="*/ 3 h 5"/>
                  <a:gd name="T8" fmla="*/ 1 w 3"/>
                  <a:gd name="T9" fmla="*/ 3 h 5"/>
                  <a:gd name="T10" fmla="*/ 3 w 3"/>
                  <a:gd name="T11" fmla="*/ 0 h 5"/>
                  <a:gd name="T12" fmla="*/ 2 w 3"/>
                  <a:gd name="T13" fmla="*/ 2 h 5"/>
                  <a:gd name="T14" fmla="*/ 2 w 3"/>
                  <a:gd name="T15" fmla="*/ 2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1" y="3"/>
                    </a:move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3" y="0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9" name="Freeform 9916"/>
              <p:cNvSpPr>
                <a:spLocks noEditPoints="1"/>
              </p:cNvSpPr>
              <p:nvPr/>
            </p:nvSpPr>
            <p:spPr bwMode="auto">
              <a:xfrm>
                <a:off x="-229" y="3309"/>
                <a:ext cx="265" cy="11"/>
              </a:xfrm>
              <a:custGeom>
                <a:avLst/>
                <a:gdLst>
                  <a:gd name="T0" fmla="*/ 1 w 112"/>
                  <a:gd name="T1" fmla="*/ 4 h 5"/>
                  <a:gd name="T2" fmla="*/ 0 w 112"/>
                  <a:gd name="T3" fmla="*/ 5 h 5"/>
                  <a:gd name="T4" fmla="*/ 1 w 112"/>
                  <a:gd name="T5" fmla="*/ 5 h 5"/>
                  <a:gd name="T6" fmla="*/ 2 w 112"/>
                  <a:gd name="T7" fmla="*/ 5 h 5"/>
                  <a:gd name="T8" fmla="*/ 1 w 112"/>
                  <a:gd name="T9" fmla="*/ 4 h 5"/>
                  <a:gd name="T10" fmla="*/ 1 w 112"/>
                  <a:gd name="T11" fmla="*/ 3 h 5"/>
                  <a:gd name="T12" fmla="*/ 1 w 112"/>
                  <a:gd name="T13" fmla="*/ 3 h 5"/>
                  <a:gd name="T14" fmla="*/ 2 w 112"/>
                  <a:gd name="T15" fmla="*/ 4 h 5"/>
                  <a:gd name="T16" fmla="*/ 2 w 112"/>
                  <a:gd name="T17" fmla="*/ 4 h 5"/>
                  <a:gd name="T18" fmla="*/ 1 w 112"/>
                  <a:gd name="T19" fmla="*/ 3 h 5"/>
                  <a:gd name="T20" fmla="*/ 2 w 112"/>
                  <a:gd name="T21" fmla="*/ 1 h 5"/>
                  <a:gd name="T22" fmla="*/ 2 w 112"/>
                  <a:gd name="T23" fmla="*/ 2 h 5"/>
                  <a:gd name="T24" fmla="*/ 3 w 112"/>
                  <a:gd name="T25" fmla="*/ 3 h 5"/>
                  <a:gd name="T26" fmla="*/ 3 w 112"/>
                  <a:gd name="T27" fmla="*/ 2 h 5"/>
                  <a:gd name="T28" fmla="*/ 2 w 112"/>
                  <a:gd name="T29" fmla="*/ 1 h 5"/>
                  <a:gd name="T30" fmla="*/ 10 w 112"/>
                  <a:gd name="T31" fmla="*/ 1 h 5"/>
                  <a:gd name="T32" fmla="*/ 9 w 112"/>
                  <a:gd name="T33" fmla="*/ 2 h 5"/>
                  <a:gd name="T34" fmla="*/ 11 w 112"/>
                  <a:gd name="T35" fmla="*/ 2 h 5"/>
                  <a:gd name="T36" fmla="*/ 11 w 112"/>
                  <a:gd name="T37" fmla="*/ 1 h 5"/>
                  <a:gd name="T38" fmla="*/ 10 w 112"/>
                  <a:gd name="T39" fmla="*/ 1 h 5"/>
                  <a:gd name="T40" fmla="*/ 98 w 112"/>
                  <a:gd name="T41" fmla="*/ 0 h 5"/>
                  <a:gd name="T42" fmla="*/ 97 w 112"/>
                  <a:gd name="T43" fmla="*/ 1 h 5"/>
                  <a:gd name="T44" fmla="*/ 102 w 112"/>
                  <a:gd name="T45" fmla="*/ 4 h 5"/>
                  <a:gd name="T46" fmla="*/ 103 w 112"/>
                  <a:gd name="T47" fmla="*/ 3 h 5"/>
                  <a:gd name="T48" fmla="*/ 99 w 112"/>
                  <a:gd name="T49" fmla="*/ 1 h 5"/>
                  <a:gd name="T50" fmla="*/ 98 w 112"/>
                  <a:gd name="T51" fmla="*/ 0 h 5"/>
                  <a:gd name="T52" fmla="*/ 3 w 112"/>
                  <a:gd name="T53" fmla="*/ 0 h 5"/>
                  <a:gd name="T54" fmla="*/ 2 w 112"/>
                  <a:gd name="T55" fmla="*/ 1 h 5"/>
                  <a:gd name="T56" fmla="*/ 3 w 112"/>
                  <a:gd name="T57" fmla="*/ 2 h 5"/>
                  <a:gd name="T58" fmla="*/ 4 w 112"/>
                  <a:gd name="T59" fmla="*/ 1 h 5"/>
                  <a:gd name="T60" fmla="*/ 3 w 112"/>
                  <a:gd name="T61" fmla="*/ 0 h 5"/>
                  <a:gd name="T62" fmla="*/ 20 w 112"/>
                  <a:gd name="T63" fmla="*/ 0 h 5"/>
                  <a:gd name="T64" fmla="*/ 19 w 112"/>
                  <a:gd name="T65" fmla="*/ 1 h 5"/>
                  <a:gd name="T66" fmla="*/ 21 w 112"/>
                  <a:gd name="T67" fmla="*/ 2 h 5"/>
                  <a:gd name="T68" fmla="*/ 21 w 112"/>
                  <a:gd name="T69" fmla="*/ 1 h 5"/>
                  <a:gd name="T70" fmla="*/ 20 w 112"/>
                  <a:gd name="T71" fmla="*/ 0 h 5"/>
                  <a:gd name="T72" fmla="*/ 111 w 112"/>
                  <a:gd name="T73" fmla="*/ 0 h 5"/>
                  <a:gd name="T74" fmla="*/ 111 w 112"/>
                  <a:gd name="T75" fmla="*/ 1 h 5"/>
                  <a:gd name="T76" fmla="*/ 112 w 112"/>
                  <a:gd name="T77" fmla="*/ 1 h 5"/>
                  <a:gd name="T78" fmla="*/ 112 w 112"/>
                  <a:gd name="T79" fmla="*/ 0 h 5"/>
                  <a:gd name="T80" fmla="*/ 111 w 112"/>
                  <a:gd name="T8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5">
                    <a:moveTo>
                      <a:pt x="1" y="4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moveTo>
                      <a:pt x="10" y="1"/>
                    </a:moveTo>
                    <a:cubicBezTo>
                      <a:pt x="10" y="1"/>
                      <a:pt x="9" y="1"/>
                      <a:pt x="9" y="2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1" y="1"/>
                      <a:pt x="10" y="1"/>
                      <a:pt x="10" y="1"/>
                    </a:cubicBezTo>
                    <a:moveTo>
                      <a:pt x="98" y="0"/>
                    </a:moveTo>
                    <a:cubicBezTo>
                      <a:pt x="98" y="1"/>
                      <a:pt x="97" y="1"/>
                      <a:pt x="97" y="1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2" y="4"/>
                      <a:pt x="103" y="3"/>
                      <a:pt x="103" y="3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8" y="0"/>
                      <a:pt x="98" y="0"/>
                      <a:pt x="98" y="0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moveTo>
                      <a:pt x="20" y="0"/>
                    </a:moveTo>
                    <a:cubicBezTo>
                      <a:pt x="20" y="0"/>
                      <a:pt x="20" y="0"/>
                      <a:pt x="19" y="1"/>
                    </a:cubicBezTo>
                    <a:cubicBezTo>
                      <a:pt x="20" y="1"/>
                      <a:pt x="20" y="1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20" y="0"/>
                    </a:cubicBezTo>
                    <a:moveTo>
                      <a:pt x="111" y="0"/>
                    </a:moveTo>
                    <a:cubicBezTo>
                      <a:pt x="111" y="0"/>
                      <a:pt x="111" y="1"/>
                      <a:pt x="111" y="1"/>
                    </a:cubicBezTo>
                    <a:cubicBezTo>
                      <a:pt x="111" y="1"/>
                      <a:pt x="111" y="1"/>
                      <a:pt x="112" y="1"/>
                    </a:cubicBezTo>
                    <a:cubicBezTo>
                      <a:pt x="112" y="1"/>
                      <a:pt x="112" y="1"/>
                      <a:pt x="112" y="0"/>
                    </a:cubicBezTo>
                    <a:cubicBezTo>
                      <a:pt x="112" y="0"/>
                      <a:pt x="112" y="0"/>
                      <a:pt x="1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0" name="Freeform 9917"/>
              <p:cNvSpPr>
                <a:spLocks noEditPoints="1"/>
              </p:cNvSpPr>
              <p:nvPr/>
            </p:nvSpPr>
            <p:spPr bwMode="auto">
              <a:xfrm>
                <a:off x="-226" y="3313"/>
                <a:ext cx="4" cy="7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2 h 3"/>
                  <a:gd name="T4" fmla="*/ 1 w 2"/>
                  <a:gd name="T5" fmla="*/ 3 h 3"/>
                  <a:gd name="T6" fmla="*/ 1 w 2"/>
                  <a:gd name="T7" fmla="*/ 2 h 3"/>
                  <a:gd name="T8" fmla="*/ 0 w 2"/>
                  <a:gd name="T9" fmla="*/ 1 h 3"/>
                  <a:gd name="T10" fmla="*/ 1 w 2"/>
                  <a:gd name="T11" fmla="*/ 0 h 3"/>
                  <a:gd name="T12" fmla="*/ 0 w 2"/>
                  <a:gd name="T13" fmla="*/ 1 h 3"/>
                  <a:gd name="T14" fmla="*/ 1 w 2"/>
                  <a:gd name="T15" fmla="*/ 2 h 3"/>
                  <a:gd name="T16" fmla="*/ 2 w 2"/>
                  <a:gd name="T17" fmla="*/ 1 h 3"/>
                  <a:gd name="T18" fmla="*/ 1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1" name="Freeform 9918"/>
              <p:cNvSpPr>
                <a:spLocks noEditPoints="1"/>
              </p:cNvSpPr>
              <p:nvPr/>
            </p:nvSpPr>
            <p:spPr bwMode="auto">
              <a:xfrm>
                <a:off x="-456" y="3311"/>
                <a:ext cx="378" cy="241"/>
              </a:xfrm>
              <a:custGeom>
                <a:avLst/>
                <a:gdLst>
                  <a:gd name="T0" fmla="*/ 68 w 160"/>
                  <a:gd name="T1" fmla="*/ 88 h 102"/>
                  <a:gd name="T2" fmla="*/ 1 w 160"/>
                  <a:gd name="T3" fmla="*/ 95 h 102"/>
                  <a:gd name="T4" fmla="*/ 131 w 160"/>
                  <a:gd name="T5" fmla="*/ 90 h 102"/>
                  <a:gd name="T6" fmla="*/ 66 w 160"/>
                  <a:gd name="T7" fmla="*/ 87 h 102"/>
                  <a:gd name="T8" fmla="*/ 135 w 160"/>
                  <a:gd name="T9" fmla="*/ 85 h 102"/>
                  <a:gd name="T10" fmla="*/ 111 w 160"/>
                  <a:gd name="T11" fmla="*/ 83 h 102"/>
                  <a:gd name="T12" fmla="*/ 43 w 160"/>
                  <a:gd name="T13" fmla="*/ 85 h 102"/>
                  <a:gd name="T14" fmla="*/ 28 w 160"/>
                  <a:gd name="T15" fmla="*/ 80 h 102"/>
                  <a:gd name="T16" fmla="*/ 29 w 160"/>
                  <a:gd name="T17" fmla="*/ 79 h 102"/>
                  <a:gd name="T18" fmla="*/ 74 w 160"/>
                  <a:gd name="T19" fmla="*/ 78 h 102"/>
                  <a:gd name="T20" fmla="*/ 49 w 160"/>
                  <a:gd name="T21" fmla="*/ 76 h 102"/>
                  <a:gd name="T22" fmla="*/ 47 w 160"/>
                  <a:gd name="T23" fmla="*/ 76 h 102"/>
                  <a:gd name="T24" fmla="*/ 48 w 160"/>
                  <a:gd name="T25" fmla="*/ 75 h 102"/>
                  <a:gd name="T26" fmla="*/ 117 w 160"/>
                  <a:gd name="T27" fmla="*/ 74 h 102"/>
                  <a:gd name="T28" fmla="*/ 130 w 160"/>
                  <a:gd name="T29" fmla="*/ 72 h 102"/>
                  <a:gd name="T30" fmla="*/ 14 w 160"/>
                  <a:gd name="T31" fmla="*/ 72 h 102"/>
                  <a:gd name="T32" fmla="*/ 38 w 160"/>
                  <a:gd name="T33" fmla="*/ 70 h 102"/>
                  <a:gd name="T34" fmla="*/ 136 w 160"/>
                  <a:gd name="T35" fmla="*/ 69 h 102"/>
                  <a:gd name="T36" fmla="*/ 54 w 160"/>
                  <a:gd name="T37" fmla="*/ 67 h 102"/>
                  <a:gd name="T38" fmla="*/ 57 w 160"/>
                  <a:gd name="T39" fmla="*/ 67 h 102"/>
                  <a:gd name="T40" fmla="*/ 144 w 160"/>
                  <a:gd name="T41" fmla="*/ 69 h 102"/>
                  <a:gd name="T42" fmla="*/ 134 w 160"/>
                  <a:gd name="T43" fmla="*/ 64 h 102"/>
                  <a:gd name="T44" fmla="*/ 128 w 160"/>
                  <a:gd name="T45" fmla="*/ 71 h 102"/>
                  <a:gd name="T46" fmla="*/ 56 w 160"/>
                  <a:gd name="T47" fmla="*/ 61 h 102"/>
                  <a:gd name="T48" fmla="*/ 93 w 160"/>
                  <a:gd name="T49" fmla="*/ 61 h 102"/>
                  <a:gd name="T50" fmla="*/ 57 w 160"/>
                  <a:gd name="T51" fmla="*/ 60 h 102"/>
                  <a:gd name="T52" fmla="*/ 21 w 160"/>
                  <a:gd name="T53" fmla="*/ 60 h 102"/>
                  <a:gd name="T54" fmla="*/ 79 w 160"/>
                  <a:gd name="T55" fmla="*/ 58 h 102"/>
                  <a:gd name="T56" fmla="*/ 143 w 160"/>
                  <a:gd name="T57" fmla="*/ 57 h 102"/>
                  <a:gd name="T58" fmla="*/ 77 w 160"/>
                  <a:gd name="T59" fmla="*/ 56 h 102"/>
                  <a:gd name="T60" fmla="*/ 61 w 160"/>
                  <a:gd name="T61" fmla="*/ 54 h 102"/>
                  <a:gd name="T62" fmla="*/ 110 w 160"/>
                  <a:gd name="T63" fmla="*/ 54 h 102"/>
                  <a:gd name="T64" fmla="*/ 27 w 160"/>
                  <a:gd name="T65" fmla="*/ 52 h 102"/>
                  <a:gd name="T66" fmla="*/ 62 w 160"/>
                  <a:gd name="T67" fmla="*/ 51 h 102"/>
                  <a:gd name="T68" fmla="*/ 64 w 160"/>
                  <a:gd name="T69" fmla="*/ 49 h 102"/>
                  <a:gd name="T70" fmla="*/ 51 w 160"/>
                  <a:gd name="T71" fmla="*/ 49 h 102"/>
                  <a:gd name="T72" fmla="*/ 89 w 160"/>
                  <a:gd name="T73" fmla="*/ 48 h 102"/>
                  <a:gd name="T74" fmla="*/ 53 w 160"/>
                  <a:gd name="T75" fmla="*/ 46 h 102"/>
                  <a:gd name="T76" fmla="*/ 66 w 160"/>
                  <a:gd name="T77" fmla="*/ 47 h 102"/>
                  <a:gd name="T78" fmla="*/ 54 w 160"/>
                  <a:gd name="T79" fmla="*/ 44 h 102"/>
                  <a:gd name="T80" fmla="*/ 51 w 160"/>
                  <a:gd name="T81" fmla="*/ 42 h 102"/>
                  <a:gd name="T82" fmla="*/ 87 w 160"/>
                  <a:gd name="T83" fmla="*/ 46 h 102"/>
                  <a:gd name="T84" fmla="*/ 34 w 160"/>
                  <a:gd name="T85" fmla="*/ 45 h 102"/>
                  <a:gd name="T86" fmla="*/ 34 w 160"/>
                  <a:gd name="T87" fmla="*/ 39 h 102"/>
                  <a:gd name="T88" fmla="*/ 69 w 160"/>
                  <a:gd name="T89" fmla="*/ 45 h 102"/>
                  <a:gd name="T90" fmla="*/ 91 w 160"/>
                  <a:gd name="T91" fmla="*/ 38 h 102"/>
                  <a:gd name="T92" fmla="*/ 39 w 160"/>
                  <a:gd name="T93" fmla="*/ 34 h 102"/>
                  <a:gd name="T94" fmla="*/ 126 w 160"/>
                  <a:gd name="T95" fmla="*/ 46 h 102"/>
                  <a:gd name="T96" fmla="*/ 71 w 160"/>
                  <a:gd name="T97" fmla="*/ 37 h 102"/>
                  <a:gd name="T98" fmla="*/ 39 w 160"/>
                  <a:gd name="T99" fmla="*/ 30 h 102"/>
                  <a:gd name="T100" fmla="*/ 42 w 160"/>
                  <a:gd name="T101" fmla="*/ 30 h 102"/>
                  <a:gd name="T102" fmla="*/ 40 w 160"/>
                  <a:gd name="T103" fmla="*/ 29 h 102"/>
                  <a:gd name="T104" fmla="*/ 94 w 160"/>
                  <a:gd name="T105" fmla="*/ 27 h 102"/>
                  <a:gd name="T106" fmla="*/ 67 w 160"/>
                  <a:gd name="T107" fmla="*/ 24 h 102"/>
                  <a:gd name="T108" fmla="*/ 63 w 160"/>
                  <a:gd name="T109" fmla="*/ 21 h 102"/>
                  <a:gd name="T110" fmla="*/ 82 w 160"/>
                  <a:gd name="T111" fmla="*/ 20 h 102"/>
                  <a:gd name="T112" fmla="*/ 83 w 160"/>
                  <a:gd name="T113" fmla="*/ 18 h 102"/>
                  <a:gd name="T114" fmla="*/ 73 w 160"/>
                  <a:gd name="T115" fmla="*/ 15 h 102"/>
                  <a:gd name="T116" fmla="*/ 49 w 160"/>
                  <a:gd name="T117" fmla="*/ 14 h 102"/>
                  <a:gd name="T118" fmla="*/ 72 w 160"/>
                  <a:gd name="T119" fmla="*/ 14 h 102"/>
                  <a:gd name="T120" fmla="*/ 51 w 160"/>
                  <a:gd name="T121" fmla="*/ 13 h 102"/>
                  <a:gd name="T122" fmla="*/ 59 w 160"/>
                  <a:gd name="T123" fmla="*/ 6 h 102"/>
                  <a:gd name="T124" fmla="*/ 54 w 160"/>
                  <a:gd name="T125" fmla="*/ 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0" h="102">
                    <a:moveTo>
                      <a:pt x="123" y="90"/>
                    </a:moveTo>
                    <a:cubicBezTo>
                      <a:pt x="121" y="93"/>
                      <a:pt x="120" y="95"/>
                      <a:pt x="118" y="98"/>
                    </a:cubicBezTo>
                    <a:cubicBezTo>
                      <a:pt x="120" y="99"/>
                      <a:pt x="122" y="101"/>
                      <a:pt x="124" y="102"/>
                    </a:cubicBezTo>
                    <a:cubicBezTo>
                      <a:pt x="126" y="99"/>
                      <a:pt x="127" y="96"/>
                      <a:pt x="129" y="94"/>
                    </a:cubicBezTo>
                    <a:cubicBezTo>
                      <a:pt x="127" y="92"/>
                      <a:pt x="125" y="91"/>
                      <a:pt x="123" y="90"/>
                    </a:cubicBezTo>
                    <a:moveTo>
                      <a:pt x="67" y="90"/>
                    </a:moveTo>
                    <a:cubicBezTo>
                      <a:pt x="67" y="90"/>
                      <a:pt x="67" y="90"/>
                      <a:pt x="67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67" y="90"/>
                      <a:pt x="67" y="90"/>
                      <a:pt x="67" y="90"/>
                    </a:cubicBezTo>
                    <a:moveTo>
                      <a:pt x="63" y="90"/>
                    </a:moveTo>
                    <a:cubicBezTo>
                      <a:pt x="63" y="90"/>
                      <a:pt x="62" y="91"/>
                      <a:pt x="62" y="91"/>
                    </a:cubicBezTo>
                    <a:cubicBezTo>
                      <a:pt x="63" y="91"/>
                      <a:pt x="63" y="92"/>
                      <a:pt x="63" y="92"/>
                    </a:cubicBezTo>
                    <a:cubicBezTo>
                      <a:pt x="64" y="91"/>
                      <a:pt x="64" y="91"/>
                      <a:pt x="64" y="91"/>
                    </a:cubicBezTo>
                    <a:cubicBezTo>
                      <a:pt x="64" y="90"/>
                      <a:pt x="63" y="90"/>
                      <a:pt x="63" y="90"/>
                    </a:cubicBezTo>
                    <a:moveTo>
                      <a:pt x="63" y="89"/>
                    </a:moveTo>
                    <a:cubicBezTo>
                      <a:pt x="63" y="89"/>
                      <a:pt x="63" y="89"/>
                      <a:pt x="63" y="90"/>
                    </a:cubicBezTo>
                    <a:cubicBezTo>
                      <a:pt x="63" y="90"/>
                      <a:pt x="64" y="90"/>
                      <a:pt x="64" y="90"/>
                    </a:cubicBezTo>
                    <a:cubicBezTo>
                      <a:pt x="64" y="90"/>
                      <a:pt x="64" y="90"/>
                      <a:pt x="65" y="90"/>
                    </a:cubicBezTo>
                    <a:cubicBezTo>
                      <a:pt x="64" y="90"/>
                      <a:pt x="64" y="89"/>
                      <a:pt x="63" y="89"/>
                    </a:cubicBezTo>
                    <a:moveTo>
                      <a:pt x="132" y="89"/>
                    </a:moveTo>
                    <a:cubicBezTo>
                      <a:pt x="132" y="89"/>
                      <a:pt x="132" y="89"/>
                      <a:pt x="132" y="89"/>
                    </a:cubicBezTo>
                    <a:cubicBezTo>
                      <a:pt x="134" y="90"/>
                      <a:pt x="134" y="90"/>
                      <a:pt x="134" y="90"/>
                    </a:cubicBezTo>
                    <a:cubicBezTo>
                      <a:pt x="134" y="90"/>
                      <a:pt x="133" y="89"/>
                      <a:pt x="132" y="89"/>
                    </a:cubicBezTo>
                    <a:moveTo>
                      <a:pt x="120" y="88"/>
                    </a:moveTo>
                    <a:cubicBezTo>
                      <a:pt x="119" y="91"/>
                      <a:pt x="117" y="94"/>
                      <a:pt x="115" y="96"/>
                    </a:cubicBezTo>
                    <a:cubicBezTo>
                      <a:pt x="116" y="97"/>
                      <a:pt x="116" y="97"/>
                      <a:pt x="116" y="97"/>
                    </a:cubicBezTo>
                    <a:cubicBezTo>
                      <a:pt x="118" y="94"/>
                      <a:pt x="119" y="92"/>
                      <a:pt x="121" y="89"/>
                    </a:cubicBezTo>
                    <a:cubicBezTo>
                      <a:pt x="121" y="89"/>
                      <a:pt x="120" y="88"/>
                      <a:pt x="120" y="88"/>
                    </a:cubicBezTo>
                    <a:moveTo>
                      <a:pt x="89" y="88"/>
                    </a:moveTo>
                    <a:cubicBezTo>
                      <a:pt x="87" y="91"/>
                      <a:pt x="86" y="93"/>
                      <a:pt x="84" y="96"/>
                    </a:cubicBezTo>
                    <a:cubicBezTo>
                      <a:pt x="84" y="96"/>
                      <a:pt x="84" y="96"/>
                      <a:pt x="85" y="96"/>
                    </a:cubicBezTo>
                    <a:cubicBezTo>
                      <a:pt x="88" y="98"/>
                      <a:pt x="91" y="100"/>
                      <a:pt x="94" y="101"/>
                    </a:cubicBezTo>
                    <a:cubicBezTo>
                      <a:pt x="95" y="99"/>
                      <a:pt x="97" y="96"/>
                      <a:pt x="98" y="93"/>
                    </a:cubicBezTo>
                    <a:cubicBezTo>
                      <a:pt x="89" y="88"/>
                      <a:pt x="89" y="88"/>
                      <a:pt x="89" y="88"/>
                    </a:cubicBezTo>
                    <a:moveTo>
                      <a:pt x="68" y="88"/>
                    </a:moveTo>
                    <a:cubicBezTo>
                      <a:pt x="68" y="88"/>
                      <a:pt x="68" y="89"/>
                      <a:pt x="68" y="89"/>
                    </a:cubicBezTo>
                    <a:cubicBezTo>
                      <a:pt x="70" y="90"/>
                      <a:pt x="72" y="91"/>
                      <a:pt x="75" y="93"/>
                    </a:cubicBezTo>
                    <a:cubicBezTo>
                      <a:pt x="75" y="92"/>
                      <a:pt x="75" y="92"/>
                      <a:pt x="75" y="92"/>
                    </a:cubicBezTo>
                    <a:cubicBezTo>
                      <a:pt x="73" y="91"/>
                      <a:pt x="71" y="89"/>
                      <a:pt x="68" y="88"/>
                    </a:cubicBezTo>
                    <a:moveTo>
                      <a:pt x="68" y="88"/>
                    </a:moveTo>
                    <a:cubicBezTo>
                      <a:pt x="68" y="88"/>
                      <a:pt x="68" y="88"/>
                      <a:pt x="68" y="89"/>
                    </a:cubicBezTo>
                    <a:cubicBezTo>
                      <a:pt x="68" y="89"/>
                      <a:pt x="68" y="89"/>
                      <a:pt x="68" y="89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8" y="88"/>
                      <a:pt x="68" y="88"/>
                    </a:cubicBezTo>
                    <a:moveTo>
                      <a:pt x="69" y="88"/>
                    </a:moveTo>
                    <a:cubicBezTo>
                      <a:pt x="68" y="88"/>
                      <a:pt x="68" y="88"/>
                      <a:pt x="68" y="88"/>
                    </a:cubicBezTo>
                    <a:cubicBezTo>
                      <a:pt x="70" y="89"/>
                      <a:pt x="72" y="90"/>
                      <a:pt x="74" y="91"/>
                    </a:cubicBezTo>
                    <a:cubicBezTo>
                      <a:pt x="72" y="90"/>
                      <a:pt x="70" y="89"/>
                      <a:pt x="69" y="88"/>
                    </a:cubicBezTo>
                    <a:moveTo>
                      <a:pt x="68" y="88"/>
                    </a:move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8" y="88"/>
                      <a:pt x="68" y="88"/>
                      <a:pt x="68" y="88"/>
                    </a:cubicBezTo>
                    <a:moveTo>
                      <a:pt x="69" y="88"/>
                    </a:moveTo>
                    <a:cubicBezTo>
                      <a:pt x="69" y="88"/>
                      <a:pt x="69" y="88"/>
                      <a:pt x="69" y="88"/>
                    </a:cubicBezTo>
                    <a:cubicBezTo>
                      <a:pt x="75" y="92"/>
                      <a:pt x="75" y="92"/>
                      <a:pt x="75" y="92"/>
                    </a:cubicBezTo>
                    <a:cubicBezTo>
                      <a:pt x="75" y="92"/>
                      <a:pt x="75" y="92"/>
                      <a:pt x="75" y="91"/>
                    </a:cubicBezTo>
                    <a:cubicBezTo>
                      <a:pt x="73" y="90"/>
                      <a:pt x="71" y="89"/>
                      <a:pt x="69" y="88"/>
                    </a:cubicBezTo>
                    <a:moveTo>
                      <a:pt x="69" y="87"/>
                    </a:moveTo>
                    <a:cubicBezTo>
                      <a:pt x="69" y="87"/>
                      <a:pt x="68" y="88"/>
                      <a:pt x="68" y="88"/>
                    </a:cubicBezTo>
                    <a:cubicBezTo>
                      <a:pt x="69" y="88"/>
                      <a:pt x="69" y="88"/>
                      <a:pt x="69" y="88"/>
                    </a:cubicBezTo>
                    <a:cubicBezTo>
                      <a:pt x="69" y="88"/>
                      <a:pt x="69" y="88"/>
                      <a:pt x="69" y="88"/>
                    </a:cubicBezTo>
                    <a:cubicBezTo>
                      <a:pt x="69" y="87"/>
                      <a:pt x="69" y="87"/>
                      <a:pt x="69" y="87"/>
                    </a:cubicBezTo>
                    <a:moveTo>
                      <a:pt x="42" y="87"/>
                    </a:moveTo>
                    <a:cubicBezTo>
                      <a:pt x="42" y="88"/>
                      <a:pt x="42" y="88"/>
                      <a:pt x="42" y="88"/>
                    </a:cubicBezTo>
                    <a:cubicBezTo>
                      <a:pt x="43" y="89"/>
                      <a:pt x="43" y="89"/>
                      <a:pt x="44" y="90"/>
                    </a:cubicBezTo>
                    <a:cubicBezTo>
                      <a:pt x="44" y="89"/>
                      <a:pt x="44" y="89"/>
                      <a:pt x="45" y="89"/>
                    </a:cubicBezTo>
                    <a:cubicBezTo>
                      <a:pt x="44" y="88"/>
                      <a:pt x="43" y="88"/>
                      <a:pt x="42" y="87"/>
                    </a:cubicBezTo>
                    <a:moveTo>
                      <a:pt x="6" y="87"/>
                    </a:moveTo>
                    <a:cubicBezTo>
                      <a:pt x="5" y="89"/>
                      <a:pt x="4" y="91"/>
                      <a:pt x="3" y="92"/>
                    </a:cubicBezTo>
                    <a:cubicBezTo>
                      <a:pt x="2" y="93"/>
                      <a:pt x="2" y="94"/>
                      <a:pt x="1" y="95"/>
                    </a:cubicBezTo>
                    <a:cubicBezTo>
                      <a:pt x="2" y="95"/>
                      <a:pt x="3" y="96"/>
                      <a:pt x="4" y="96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7" y="88"/>
                      <a:pt x="6" y="88"/>
                      <a:pt x="6" y="87"/>
                    </a:cubicBezTo>
                    <a:moveTo>
                      <a:pt x="42" y="87"/>
                    </a:moveTo>
                    <a:cubicBezTo>
                      <a:pt x="42" y="87"/>
                      <a:pt x="42" y="88"/>
                      <a:pt x="41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moveTo>
                      <a:pt x="90" y="87"/>
                    </a:moveTo>
                    <a:cubicBezTo>
                      <a:pt x="90" y="87"/>
                      <a:pt x="90" y="87"/>
                      <a:pt x="90" y="87"/>
                    </a:cubicBezTo>
                    <a:cubicBezTo>
                      <a:pt x="93" y="89"/>
                      <a:pt x="96" y="91"/>
                      <a:pt x="99" y="93"/>
                    </a:cubicBezTo>
                    <a:cubicBezTo>
                      <a:pt x="99" y="93"/>
                      <a:pt x="99" y="93"/>
                      <a:pt x="99" y="93"/>
                    </a:cubicBezTo>
                    <a:cubicBezTo>
                      <a:pt x="97" y="91"/>
                      <a:pt x="95" y="90"/>
                      <a:pt x="93" y="89"/>
                    </a:cubicBezTo>
                    <a:cubicBezTo>
                      <a:pt x="90" y="87"/>
                      <a:pt x="90" y="87"/>
                      <a:pt x="90" y="87"/>
                    </a:cubicBezTo>
                    <a:cubicBezTo>
                      <a:pt x="91" y="88"/>
                      <a:pt x="92" y="88"/>
                      <a:pt x="93" y="89"/>
                    </a:cubicBezTo>
                    <a:cubicBezTo>
                      <a:pt x="92" y="88"/>
                      <a:pt x="91" y="88"/>
                      <a:pt x="90" y="87"/>
                    </a:cubicBezTo>
                    <a:moveTo>
                      <a:pt x="58" y="87"/>
                    </a:moveTo>
                    <a:cubicBezTo>
                      <a:pt x="58" y="87"/>
                      <a:pt x="57" y="88"/>
                      <a:pt x="57" y="88"/>
                    </a:cubicBezTo>
                    <a:cubicBezTo>
                      <a:pt x="57" y="88"/>
                      <a:pt x="58" y="88"/>
                      <a:pt x="58" y="88"/>
                    </a:cubicBezTo>
                    <a:cubicBezTo>
                      <a:pt x="58" y="88"/>
                      <a:pt x="57" y="88"/>
                      <a:pt x="57" y="88"/>
                    </a:cubicBezTo>
                    <a:cubicBezTo>
                      <a:pt x="56" y="90"/>
                      <a:pt x="56" y="91"/>
                      <a:pt x="55" y="92"/>
                    </a:cubicBezTo>
                    <a:cubicBezTo>
                      <a:pt x="56" y="93"/>
                      <a:pt x="57" y="93"/>
                      <a:pt x="58" y="94"/>
                    </a:cubicBezTo>
                    <a:cubicBezTo>
                      <a:pt x="59" y="93"/>
                      <a:pt x="59" y="91"/>
                      <a:pt x="60" y="90"/>
                    </a:cubicBezTo>
                    <a:cubicBezTo>
                      <a:pt x="59" y="89"/>
                      <a:pt x="58" y="89"/>
                      <a:pt x="58" y="88"/>
                    </a:cubicBezTo>
                    <a:cubicBezTo>
                      <a:pt x="59" y="89"/>
                      <a:pt x="59" y="89"/>
                      <a:pt x="60" y="90"/>
                    </a:cubicBezTo>
                    <a:cubicBezTo>
                      <a:pt x="60" y="89"/>
                      <a:pt x="61" y="89"/>
                      <a:pt x="61" y="89"/>
                    </a:cubicBezTo>
                    <a:cubicBezTo>
                      <a:pt x="60" y="88"/>
                      <a:pt x="59" y="87"/>
                      <a:pt x="58" y="87"/>
                    </a:cubicBezTo>
                    <a:moveTo>
                      <a:pt x="5" y="87"/>
                    </a:moveTo>
                    <a:cubicBezTo>
                      <a:pt x="3" y="89"/>
                      <a:pt x="2" y="92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" y="92"/>
                      <a:pt x="3" y="90"/>
                      <a:pt x="5" y="87"/>
                    </a:cubicBezTo>
                    <a:cubicBezTo>
                      <a:pt x="5" y="87"/>
                      <a:pt x="5" y="87"/>
                      <a:pt x="5" y="87"/>
                    </a:cubicBezTo>
                    <a:moveTo>
                      <a:pt x="125" y="87"/>
                    </a:moveTo>
                    <a:cubicBezTo>
                      <a:pt x="125" y="87"/>
                      <a:pt x="125" y="87"/>
                      <a:pt x="125" y="87"/>
                    </a:cubicBezTo>
                    <a:cubicBezTo>
                      <a:pt x="127" y="88"/>
                      <a:pt x="129" y="89"/>
                      <a:pt x="131" y="91"/>
                    </a:cubicBezTo>
                    <a:cubicBezTo>
                      <a:pt x="131" y="91"/>
                      <a:pt x="131" y="90"/>
                      <a:pt x="131" y="90"/>
                    </a:cubicBezTo>
                    <a:cubicBezTo>
                      <a:pt x="129" y="89"/>
                      <a:pt x="127" y="88"/>
                      <a:pt x="125" y="87"/>
                    </a:cubicBezTo>
                    <a:moveTo>
                      <a:pt x="43" y="87"/>
                    </a:moveTo>
                    <a:cubicBezTo>
                      <a:pt x="43" y="87"/>
                      <a:pt x="43" y="87"/>
                      <a:pt x="43" y="87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4" y="88"/>
                      <a:pt x="44" y="87"/>
                      <a:pt x="43" y="87"/>
                    </a:cubicBezTo>
                    <a:moveTo>
                      <a:pt x="41" y="87"/>
                    </a:moveTo>
                    <a:cubicBezTo>
                      <a:pt x="41" y="87"/>
                      <a:pt x="41" y="87"/>
                      <a:pt x="41" y="88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1" y="88"/>
                      <a:pt x="41" y="87"/>
                      <a:pt x="42" y="87"/>
                    </a:cubicBezTo>
                    <a:cubicBezTo>
                      <a:pt x="42" y="87"/>
                      <a:pt x="41" y="87"/>
                      <a:pt x="41" y="87"/>
                    </a:cubicBezTo>
                    <a:moveTo>
                      <a:pt x="69" y="87"/>
                    </a:moveTo>
                    <a:cubicBezTo>
                      <a:pt x="69" y="87"/>
                      <a:pt x="69" y="87"/>
                      <a:pt x="69" y="87"/>
                    </a:cubicBezTo>
                    <a:cubicBezTo>
                      <a:pt x="71" y="88"/>
                      <a:pt x="73" y="90"/>
                      <a:pt x="76" y="91"/>
                    </a:cubicBezTo>
                    <a:cubicBezTo>
                      <a:pt x="76" y="91"/>
                      <a:pt x="76" y="91"/>
                      <a:pt x="76" y="91"/>
                    </a:cubicBezTo>
                    <a:cubicBezTo>
                      <a:pt x="74" y="89"/>
                      <a:pt x="71" y="88"/>
                      <a:pt x="69" y="87"/>
                    </a:cubicBezTo>
                    <a:moveTo>
                      <a:pt x="69" y="87"/>
                    </a:moveTo>
                    <a:cubicBezTo>
                      <a:pt x="69" y="87"/>
                      <a:pt x="69" y="87"/>
                      <a:pt x="69" y="87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69" y="87"/>
                      <a:pt x="69" y="87"/>
                      <a:pt x="69" y="87"/>
                    </a:cubicBezTo>
                    <a:moveTo>
                      <a:pt x="43" y="86"/>
                    </a:move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3" y="86"/>
                    </a:cubicBezTo>
                    <a:cubicBezTo>
                      <a:pt x="43" y="86"/>
                      <a:pt x="43" y="86"/>
                      <a:pt x="43" y="86"/>
                    </a:cubicBezTo>
                    <a:moveTo>
                      <a:pt x="24" y="86"/>
                    </a:moveTo>
                    <a:cubicBezTo>
                      <a:pt x="24" y="87"/>
                      <a:pt x="23" y="88"/>
                      <a:pt x="23" y="88"/>
                    </a:cubicBezTo>
                    <a:cubicBezTo>
                      <a:pt x="24" y="89"/>
                      <a:pt x="25" y="89"/>
                      <a:pt x="25" y="90"/>
                    </a:cubicBezTo>
                    <a:cubicBezTo>
                      <a:pt x="26" y="89"/>
                      <a:pt x="26" y="89"/>
                      <a:pt x="26" y="88"/>
                    </a:cubicBezTo>
                    <a:cubicBezTo>
                      <a:pt x="26" y="88"/>
                      <a:pt x="26" y="88"/>
                      <a:pt x="27" y="88"/>
                    </a:cubicBezTo>
                    <a:cubicBezTo>
                      <a:pt x="26" y="87"/>
                      <a:pt x="25" y="87"/>
                      <a:pt x="24" y="86"/>
                    </a:cubicBezTo>
                    <a:moveTo>
                      <a:pt x="65" y="86"/>
                    </a:moveTo>
                    <a:cubicBezTo>
                      <a:pt x="65" y="86"/>
                      <a:pt x="65" y="87"/>
                      <a:pt x="65" y="87"/>
                    </a:cubicBezTo>
                    <a:cubicBezTo>
                      <a:pt x="65" y="87"/>
                      <a:pt x="66" y="87"/>
                      <a:pt x="66" y="88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66" y="87"/>
                      <a:pt x="65" y="86"/>
                      <a:pt x="65" y="86"/>
                    </a:cubicBezTo>
                    <a:moveTo>
                      <a:pt x="58" y="86"/>
                    </a:moveTo>
                    <a:cubicBezTo>
                      <a:pt x="58" y="86"/>
                      <a:pt x="58" y="87"/>
                      <a:pt x="58" y="87"/>
                    </a:cubicBezTo>
                    <a:cubicBezTo>
                      <a:pt x="59" y="87"/>
                      <a:pt x="60" y="88"/>
                      <a:pt x="61" y="88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60" y="87"/>
                      <a:pt x="59" y="87"/>
                      <a:pt x="58" y="86"/>
                    </a:cubicBezTo>
                    <a:moveTo>
                      <a:pt x="66" y="86"/>
                    </a:moveTo>
                    <a:cubicBezTo>
                      <a:pt x="67" y="86"/>
                      <a:pt x="67" y="86"/>
                      <a:pt x="67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6" y="86"/>
                      <a:pt x="66" y="86"/>
                      <a:pt x="66" y="86"/>
                    </a:cubicBezTo>
                    <a:moveTo>
                      <a:pt x="42" y="86"/>
                    </a:moveTo>
                    <a:cubicBezTo>
                      <a:pt x="42" y="86"/>
                      <a:pt x="41" y="86"/>
                      <a:pt x="41" y="86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moveTo>
                      <a:pt x="134" y="86"/>
                    </a:moveTo>
                    <a:cubicBezTo>
                      <a:pt x="134" y="87"/>
                      <a:pt x="133" y="87"/>
                      <a:pt x="133" y="88"/>
                    </a:cubicBezTo>
                    <a:cubicBezTo>
                      <a:pt x="134" y="89"/>
                      <a:pt x="136" y="90"/>
                      <a:pt x="137" y="91"/>
                    </a:cubicBezTo>
                    <a:cubicBezTo>
                      <a:pt x="138" y="90"/>
                      <a:pt x="138" y="89"/>
                      <a:pt x="139" y="89"/>
                    </a:cubicBezTo>
                    <a:cubicBezTo>
                      <a:pt x="137" y="88"/>
                      <a:pt x="136" y="87"/>
                      <a:pt x="134" y="86"/>
                    </a:cubicBezTo>
                    <a:moveTo>
                      <a:pt x="65" y="86"/>
                    </a:moveTo>
                    <a:cubicBezTo>
                      <a:pt x="65" y="86"/>
                      <a:pt x="65" y="86"/>
                      <a:pt x="65" y="86"/>
                    </a:cubicBezTo>
                    <a:cubicBezTo>
                      <a:pt x="66" y="86"/>
                      <a:pt x="66" y="87"/>
                      <a:pt x="66" y="87"/>
                    </a:cubicBezTo>
                    <a:cubicBezTo>
                      <a:pt x="66" y="87"/>
                      <a:pt x="66" y="87"/>
                      <a:pt x="67" y="87"/>
                    </a:cubicBezTo>
                    <a:cubicBezTo>
                      <a:pt x="66" y="86"/>
                      <a:pt x="66" y="86"/>
                      <a:pt x="65" y="86"/>
                    </a:cubicBezTo>
                    <a:moveTo>
                      <a:pt x="126" y="85"/>
                    </a:moveTo>
                    <a:cubicBezTo>
                      <a:pt x="126" y="85"/>
                      <a:pt x="126" y="85"/>
                      <a:pt x="126" y="85"/>
                    </a:cubicBezTo>
                    <a:cubicBezTo>
                      <a:pt x="132" y="89"/>
                      <a:pt x="132" y="89"/>
                      <a:pt x="132" y="89"/>
                    </a:cubicBezTo>
                    <a:cubicBezTo>
                      <a:pt x="132" y="89"/>
                      <a:pt x="132" y="89"/>
                      <a:pt x="132" y="89"/>
                    </a:cubicBezTo>
                    <a:cubicBezTo>
                      <a:pt x="130" y="88"/>
                      <a:pt x="128" y="86"/>
                      <a:pt x="126" y="85"/>
                    </a:cubicBezTo>
                    <a:moveTo>
                      <a:pt x="122" y="85"/>
                    </a:moveTo>
                    <a:cubicBezTo>
                      <a:pt x="122" y="85"/>
                      <a:pt x="122" y="85"/>
                      <a:pt x="122" y="85"/>
                    </a:cubicBezTo>
                    <a:cubicBezTo>
                      <a:pt x="122" y="85"/>
                      <a:pt x="123" y="86"/>
                      <a:pt x="123" y="86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3" y="85"/>
                      <a:pt x="122" y="85"/>
                      <a:pt x="122" y="85"/>
                    </a:cubicBezTo>
                    <a:moveTo>
                      <a:pt x="135" y="85"/>
                    </a:moveTo>
                    <a:cubicBezTo>
                      <a:pt x="135" y="85"/>
                      <a:pt x="134" y="85"/>
                      <a:pt x="134" y="86"/>
                    </a:cubicBezTo>
                    <a:cubicBezTo>
                      <a:pt x="136" y="87"/>
                      <a:pt x="137" y="87"/>
                      <a:pt x="139" y="88"/>
                    </a:cubicBezTo>
                    <a:cubicBezTo>
                      <a:pt x="139" y="88"/>
                      <a:pt x="139" y="88"/>
                      <a:pt x="139" y="88"/>
                    </a:cubicBezTo>
                    <a:cubicBezTo>
                      <a:pt x="138" y="87"/>
                      <a:pt x="136" y="86"/>
                      <a:pt x="135" y="85"/>
                    </a:cubicBezTo>
                    <a:moveTo>
                      <a:pt x="66" y="85"/>
                    </a:moveTo>
                    <a:cubicBezTo>
                      <a:pt x="66" y="85"/>
                      <a:pt x="66" y="85"/>
                      <a:pt x="66" y="85"/>
                    </a:cubicBezTo>
                    <a:cubicBezTo>
                      <a:pt x="66" y="85"/>
                      <a:pt x="66" y="86"/>
                      <a:pt x="67" y="86"/>
                    </a:cubicBezTo>
                    <a:cubicBezTo>
                      <a:pt x="67" y="86"/>
                      <a:pt x="67" y="86"/>
                      <a:pt x="67" y="85"/>
                    </a:cubicBezTo>
                    <a:cubicBezTo>
                      <a:pt x="67" y="85"/>
                      <a:pt x="66" y="85"/>
                      <a:pt x="66" y="85"/>
                    </a:cubicBezTo>
                    <a:moveTo>
                      <a:pt x="92" y="84"/>
                    </a:moveTo>
                    <a:cubicBezTo>
                      <a:pt x="92" y="84"/>
                      <a:pt x="92" y="84"/>
                      <a:pt x="92" y="84"/>
                    </a:cubicBezTo>
                    <a:cubicBezTo>
                      <a:pt x="95" y="86"/>
                      <a:pt x="98" y="88"/>
                      <a:pt x="101" y="89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92" y="84"/>
                      <a:pt x="92" y="84"/>
                      <a:pt x="92" y="84"/>
                    </a:cubicBezTo>
                    <a:moveTo>
                      <a:pt x="123" y="84"/>
                    </a:moveTo>
                    <a:cubicBezTo>
                      <a:pt x="123" y="84"/>
                      <a:pt x="123" y="84"/>
                      <a:pt x="123" y="84"/>
                    </a:cubicBezTo>
                    <a:cubicBezTo>
                      <a:pt x="124" y="84"/>
                      <a:pt x="124" y="84"/>
                      <a:pt x="124" y="84"/>
                    </a:cubicBezTo>
                    <a:cubicBezTo>
                      <a:pt x="124" y="84"/>
                      <a:pt x="124" y="84"/>
                      <a:pt x="124" y="84"/>
                    </a:cubicBezTo>
                    <a:cubicBezTo>
                      <a:pt x="124" y="84"/>
                      <a:pt x="123" y="84"/>
                      <a:pt x="123" y="84"/>
                    </a:cubicBezTo>
                    <a:moveTo>
                      <a:pt x="60" y="83"/>
                    </a:moveTo>
                    <a:cubicBezTo>
                      <a:pt x="60" y="84"/>
                      <a:pt x="60" y="84"/>
                      <a:pt x="60" y="84"/>
                    </a:cubicBezTo>
                    <a:cubicBezTo>
                      <a:pt x="61" y="84"/>
                      <a:pt x="62" y="85"/>
                      <a:pt x="63" y="86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2" y="85"/>
                      <a:pt x="61" y="84"/>
                      <a:pt x="60" y="83"/>
                    </a:cubicBezTo>
                    <a:moveTo>
                      <a:pt x="26" y="83"/>
                    </a:moveTo>
                    <a:cubicBezTo>
                      <a:pt x="26" y="84"/>
                      <a:pt x="25" y="85"/>
                      <a:pt x="25" y="85"/>
                    </a:cubicBezTo>
                    <a:cubicBezTo>
                      <a:pt x="26" y="86"/>
                      <a:pt x="27" y="86"/>
                      <a:pt x="27" y="87"/>
                    </a:cubicBezTo>
                    <a:cubicBezTo>
                      <a:pt x="28" y="86"/>
                      <a:pt x="28" y="85"/>
                      <a:pt x="29" y="85"/>
                    </a:cubicBezTo>
                    <a:cubicBezTo>
                      <a:pt x="28" y="84"/>
                      <a:pt x="27" y="84"/>
                      <a:pt x="26" y="83"/>
                    </a:cubicBezTo>
                    <a:moveTo>
                      <a:pt x="111" y="83"/>
                    </a:moveTo>
                    <a:cubicBezTo>
                      <a:pt x="111" y="83"/>
                      <a:pt x="111" y="83"/>
                      <a:pt x="111" y="84"/>
                    </a:cubicBezTo>
                    <a:cubicBezTo>
                      <a:pt x="109" y="86"/>
                      <a:pt x="108" y="88"/>
                      <a:pt x="106" y="91"/>
                    </a:cubicBezTo>
                    <a:cubicBezTo>
                      <a:pt x="109" y="92"/>
                      <a:pt x="111" y="94"/>
                      <a:pt x="113" y="95"/>
                    </a:cubicBezTo>
                    <a:cubicBezTo>
                      <a:pt x="114" y="94"/>
                      <a:pt x="115" y="93"/>
                      <a:pt x="115" y="92"/>
                    </a:cubicBezTo>
                    <a:cubicBezTo>
                      <a:pt x="116" y="90"/>
                      <a:pt x="117" y="89"/>
                      <a:pt x="118" y="87"/>
                    </a:cubicBezTo>
                    <a:cubicBezTo>
                      <a:pt x="116" y="86"/>
                      <a:pt x="114" y="85"/>
                      <a:pt x="111" y="83"/>
                    </a:cubicBezTo>
                    <a:moveTo>
                      <a:pt x="118" y="83"/>
                    </a:moveTo>
                    <a:cubicBezTo>
                      <a:pt x="119" y="83"/>
                      <a:pt x="119" y="84"/>
                      <a:pt x="120" y="84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4"/>
                      <a:pt x="119" y="83"/>
                      <a:pt x="118" y="83"/>
                    </a:cubicBezTo>
                    <a:moveTo>
                      <a:pt x="92" y="83"/>
                    </a:moveTo>
                    <a:cubicBezTo>
                      <a:pt x="92" y="83"/>
                      <a:pt x="92" y="83"/>
                      <a:pt x="92" y="84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101" y="89"/>
                      <a:pt x="101" y="89"/>
                      <a:pt x="101" y="88"/>
                    </a:cubicBezTo>
                    <a:cubicBezTo>
                      <a:pt x="98" y="87"/>
                      <a:pt x="95" y="85"/>
                      <a:pt x="92" y="83"/>
                    </a:cubicBezTo>
                    <a:moveTo>
                      <a:pt x="60" y="83"/>
                    </a:moveTo>
                    <a:cubicBezTo>
                      <a:pt x="60" y="83"/>
                      <a:pt x="60" y="83"/>
                      <a:pt x="60" y="83"/>
                    </a:cubicBezTo>
                    <a:cubicBezTo>
                      <a:pt x="61" y="84"/>
                      <a:pt x="62" y="84"/>
                      <a:pt x="63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2" y="84"/>
                      <a:pt x="61" y="83"/>
                      <a:pt x="60" y="83"/>
                    </a:cubicBezTo>
                    <a:moveTo>
                      <a:pt x="128" y="82"/>
                    </a:moveTo>
                    <a:cubicBezTo>
                      <a:pt x="127" y="83"/>
                      <a:pt x="127" y="84"/>
                      <a:pt x="126" y="84"/>
                    </a:cubicBezTo>
                    <a:cubicBezTo>
                      <a:pt x="128" y="86"/>
                      <a:pt x="130" y="87"/>
                      <a:pt x="132" y="88"/>
                    </a:cubicBezTo>
                    <a:cubicBezTo>
                      <a:pt x="133" y="87"/>
                      <a:pt x="133" y="86"/>
                      <a:pt x="134" y="86"/>
                    </a:cubicBezTo>
                    <a:cubicBezTo>
                      <a:pt x="132" y="84"/>
                      <a:pt x="130" y="83"/>
                      <a:pt x="128" y="82"/>
                    </a:cubicBezTo>
                    <a:moveTo>
                      <a:pt x="136" y="82"/>
                    </a:moveTo>
                    <a:cubicBezTo>
                      <a:pt x="136" y="83"/>
                      <a:pt x="135" y="84"/>
                      <a:pt x="135" y="85"/>
                    </a:cubicBezTo>
                    <a:cubicBezTo>
                      <a:pt x="136" y="86"/>
                      <a:pt x="138" y="86"/>
                      <a:pt x="140" y="87"/>
                    </a:cubicBezTo>
                    <a:cubicBezTo>
                      <a:pt x="140" y="86"/>
                      <a:pt x="141" y="86"/>
                      <a:pt x="141" y="85"/>
                    </a:cubicBezTo>
                    <a:cubicBezTo>
                      <a:pt x="140" y="84"/>
                      <a:pt x="138" y="83"/>
                      <a:pt x="136" y="82"/>
                    </a:cubicBezTo>
                    <a:moveTo>
                      <a:pt x="46" y="82"/>
                    </a:moveTo>
                    <a:cubicBezTo>
                      <a:pt x="45" y="83"/>
                      <a:pt x="44" y="84"/>
                      <a:pt x="44" y="86"/>
                    </a:cubicBezTo>
                    <a:cubicBezTo>
                      <a:pt x="44" y="86"/>
                      <a:pt x="45" y="86"/>
                      <a:pt x="46" y="87"/>
                    </a:cubicBezTo>
                    <a:cubicBezTo>
                      <a:pt x="46" y="86"/>
                      <a:pt x="47" y="84"/>
                      <a:pt x="48" y="83"/>
                    </a:cubicBezTo>
                    <a:cubicBezTo>
                      <a:pt x="47" y="83"/>
                      <a:pt x="47" y="82"/>
                      <a:pt x="46" y="82"/>
                    </a:cubicBezTo>
                    <a:moveTo>
                      <a:pt x="61" y="82"/>
                    </a:moveTo>
                    <a:cubicBezTo>
                      <a:pt x="61" y="82"/>
                      <a:pt x="61" y="82"/>
                      <a:pt x="61" y="82"/>
                    </a:cubicBezTo>
                    <a:cubicBezTo>
                      <a:pt x="62" y="83"/>
                      <a:pt x="63" y="84"/>
                      <a:pt x="64" y="84"/>
                    </a:cubicBezTo>
                    <a:cubicBezTo>
                      <a:pt x="64" y="84"/>
                      <a:pt x="64" y="84"/>
                      <a:pt x="64" y="83"/>
                    </a:cubicBezTo>
                    <a:cubicBezTo>
                      <a:pt x="63" y="83"/>
                      <a:pt x="62" y="82"/>
                      <a:pt x="61" y="82"/>
                    </a:cubicBezTo>
                    <a:moveTo>
                      <a:pt x="45" y="81"/>
                    </a:moveTo>
                    <a:cubicBezTo>
                      <a:pt x="45" y="83"/>
                      <a:pt x="44" y="84"/>
                      <a:pt x="43" y="85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4" y="84"/>
                      <a:pt x="45" y="83"/>
                      <a:pt x="46" y="81"/>
                    </a:cubicBezTo>
                    <a:cubicBezTo>
                      <a:pt x="45" y="81"/>
                      <a:pt x="45" y="81"/>
                      <a:pt x="45" y="81"/>
                    </a:cubicBezTo>
                    <a:moveTo>
                      <a:pt x="128" y="81"/>
                    </a:moveTo>
                    <a:cubicBezTo>
                      <a:pt x="128" y="81"/>
                      <a:pt x="128" y="82"/>
                      <a:pt x="128" y="82"/>
                    </a:cubicBezTo>
                    <a:cubicBezTo>
                      <a:pt x="130" y="83"/>
                      <a:pt x="132" y="84"/>
                      <a:pt x="134" y="85"/>
                    </a:cubicBezTo>
                    <a:cubicBezTo>
                      <a:pt x="134" y="85"/>
                      <a:pt x="134" y="85"/>
                      <a:pt x="134" y="85"/>
                    </a:cubicBezTo>
                    <a:cubicBezTo>
                      <a:pt x="132" y="83"/>
                      <a:pt x="130" y="82"/>
                      <a:pt x="128" y="81"/>
                    </a:cubicBezTo>
                    <a:moveTo>
                      <a:pt x="45" y="81"/>
                    </a:moveTo>
                    <a:cubicBezTo>
                      <a:pt x="44" y="82"/>
                      <a:pt x="43" y="83"/>
                      <a:pt x="43" y="84"/>
                    </a:cubicBezTo>
                    <a:cubicBezTo>
                      <a:pt x="43" y="84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3" y="85"/>
                    </a:cubicBezTo>
                    <a:cubicBezTo>
                      <a:pt x="43" y="84"/>
                      <a:pt x="44" y="82"/>
                      <a:pt x="45" y="81"/>
                    </a:cubicBezTo>
                    <a:cubicBezTo>
                      <a:pt x="45" y="81"/>
                      <a:pt x="45" y="81"/>
                      <a:pt x="45" y="81"/>
                    </a:cubicBezTo>
                    <a:moveTo>
                      <a:pt x="125" y="80"/>
                    </a:moveTo>
                    <a:cubicBezTo>
                      <a:pt x="124" y="81"/>
                      <a:pt x="124" y="82"/>
                      <a:pt x="123" y="83"/>
                    </a:cubicBezTo>
                    <a:cubicBezTo>
                      <a:pt x="124" y="83"/>
                      <a:pt x="124" y="83"/>
                      <a:pt x="124" y="83"/>
                    </a:cubicBezTo>
                    <a:cubicBezTo>
                      <a:pt x="125" y="82"/>
                      <a:pt x="125" y="82"/>
                      <a:pt x="126" y="81"/>
                    </a:cubicBezTo>
                    <a:cubicBezTo>
                      <a:pt x="125" y="81"/>
                      <a:pt x="125" y="81"/>
                      <a:pt x="125" y="80"/>
                    </a:cubicBezTo>
                    <a:moveTo>
                      <a:pt x="47" y="80"/>
                    </a:move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81"/>
                      <a:pt x="46" y="81"/>
                      <a:pt x="46" y="82"/>
                    </a:cubicBezTo>
                    <a:cubicBezTo>
                      <a:pt x="47" y="82"/>
                      <a:pt x="47" y="82"/>
                      <a:pt x="48" y="83"/>
                    </a:cubicBezTo>
                    <a:cubicBezTo>
                      <a:pt x="48" y="82"/>
                      <a:pt x="49" y="82"/>
                      <a:pt x="49" y="82"/>
                    </a:cubicBezTo>
                    <a:cubicBezTo>
                      <a:pt x="48" y="81"/>
                      <a:pt x="48" y="81"/>
                      <a:pt x="47" y="80"/>
                    </a:cubicBezTo>
                    <a:moveTo>
                      <a:pt x="113" y="80"/>
                    </a:moveTo>
                    <a:cubicBezTo>
                      <a:pt x="113" y="80"/>
                      <a:pt x="113" y="80"/>
                      <a:pt x="113" y="80"/>
                    </a:cubicBezTo>
                    <a:cubicBezTo>
                      <a:pt x="114" y="81"/>
                      <a:pt x="116" y="82"/>
                      <a:pt x="116" y="82"/>
                    </a:cubicBezTo>
                    <a:cubicBezTo>
                      <a:pt x="116" y="82"/>
                      <a:pt x="115" y="81"/>
                      <a:pt x="113" y="80"/>
                    </a:cubicBezTo>
                    <a:moveTo>
                      <a:pt x="47" y="79"/>
                    </a:moveTo>
                    <a:cubicBezTo>
                      <a:pt x="47" y="80"/>
                      <a:pt x="47" y="80"/>
                      <a:pt x="47" y="80"/>
                    </a:cubicBezTo>
                    <a:cubicBezTo>
                      <a:pt x="48" y="81"/>
                      <a:pt x="48" y="81"/>
                      <a:pt x="49" y="82"/>
                    </a:cubicBezTo>
                    <a:cubicBezTo>
                      <a:pt x="49" y="81"/>
                      <a:pt x="49" y="81"/>
                      <a:pt x="50" y="81"/>
                    </a:cubicBezTo>
                    <a:cubicBezTo>
                      <a:pt x="49" y="80"/>
                      <a:pt x="48" y="80"/>
                      <a:pt x="47" y="79"/>
                    </a:cubicBezTo>
                    <a:moveTo>
                      <a:pt x="29" y="79"/>
                    </a:moveTo>
                    <a:cubicBezTo>
                      <a:pt x="28" y="80"/>
                      <a:pt x="28" y="80"/>
                      <a:pt x="28" y="80"/>
                    </a:cubicBezTo>
                    <a:cubicBezTo>
                      <a:pt x="29" y="81"/>
                      <a:pt x="30" y="81"/>
                      <a:pt x="30" y="82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0" y="80"/>
                      <a:pt x="29" y="80"/>
                      <a:pt x="29" y="79"/>
                    </a:cubicBezTo>
                    <a:moveTo>
                      <a:pt x="74" y="79"/>
                    </a:moveTo>
                    <a:cubicBezTo>
                      <a:pt x="72" y="82"/>
                      <a:pt x="71" y="84"/>
                      <a:pt x="69" y="87"/>
                    </a:cubicBezTo>
                    <a:cubicBezTo>
                      <a:pt x="71" y="88"/>
                      <a:pt x="74" y="89"/>
                      <a:pt x="76" y="91"/>
                    </a:cubicBezTo>
                    <a:cubicBezTo>
                      <a:pt x="77" y="89"/>
                      <a:pt x="78" y="88"/>
                      <a:pt x="78" y="86"/>
                    </a:cubicBezTo>
                    <a:cubicBezTo>
                      <a:pt x="79" y="85"/>
                      <a:pt x="80" y="84"/>
                      <a:pt x="80" y="83"/>
                    </a:cubicBezTo>
                    <a:cubicBezTo>
                      <a:pt x="78" y="82"/>
                      <a:pt x="76" y="81"/>
                      <a:pt x="74" y="79"/>
                    </a:cubicBezTo>
                    <a:moveTo>
                      <a:pt x="125" y="79"/>
                    </a:moveTo>
                    <a:cubicBezTo>
                      <a:pt x="125" y="80"/>
                      <a:pt x="125" y="80"/>
                      <a:pt x="125" y="80"/>
                    </a:cubicBezTo>
                    <a:cubicBezTo>
                      <a:pt x="125" y="80"/>
                      <a:pt x="126" y="81"/>
                      <a:pt x="126" y="81"/>
                    </a:cubicBezTo>
                    <a:cubicBezTo>
                      <a:pt x="126" y="80"/>
                      <a:pt x="126" y="80"/>
                      <a:pt x="126" y="80"/>
                    </a:cubicBezTo>
                    <a:cubicBezTo>
                      <a:pt x="126" y="80"/>
                      <a:pt x="126" y="79"/>
                      <a:pt x="125" y="79"/>
                    </a:cubicBezTo>
                    <a:moveTo>
                      <a:pt x="73" y="79"/>
                    </a:moveTo>
                    <a:cubicBezTo>
                      <a:pt x="72" y="82"/>
                      <a:pt x="70" y="84"/>
                      <a:pt x="69" y="87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0" y="84"/>
                      <a:pt x="72" y="82"/>
                      <a:pt x="73" y="79"/>
                    </a:cubicBezTo>
                    <a:cubicBezTo>
                      <a:pt x="73" y="79"/>
                      <a:pt x="73" y="79"/>
                      <a:pt x="73" y="79"/>
                    </a:cubicBezTo>
                    <a:moveTo>
                      <a:pt x="47" y="79"/>
                    </a:moveTo>
                    <a:cubicBezTo>
                      <a:pt x="46" y="80"/>
                      <a:pt x="46" y="81"/>
                      <a:pt x="45" y="81"/>
                    </a:cubicBezTo>
                    <a:cubicBezTo>
                      <a:pt x="45" y="81"/>
                      <a:pt x="45" y="81"/>
                      <a:pt x="46" y="81"/>
                    </a:cubicBezTo>
                    <a:cubicBezTo>
                      <a:pt x="46" y="81"/>
                      <a:pt x="46" y="80"/>
                      <a:pt x="47" y="79"/>
                    </a:cubicBezTo>
                    <a:cubicBezTo>
                      <a:pt x="47" y="79"/>
                      <a:pt x="47" y="79"/>
                      <a:pt x="47" y="79"/>
                    </a:cubicBezTo>
                    <a:moveTo>
                      <a:pt x="11" y="79"/>
                    </a:move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1"/>
                      <a:pt x="11" y="81"/>
                      <a:pt x="12" y="82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2" y="80"/>
                      <a:pt x="12" y="79"/>
                      <a:pt x="11" y="79"/>
                    </a:cubicBezTo>
                    <a:moveTo>
                      <a:pt x="11" y="79"/>
                    </a:moveTo>
                    <a:cubicBezTo>
                      <a:pt x="10" y="79"/>
                      <a:pt x="10" y="80"/>
                      <a:pt x="10" y="80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1" y="79"/>
                      <a:pt x="11" y="79"/>
                      <a:pt x="11" y="79"/>
                    </a:cubicBezTo>
                    <a:moveTo>
                      <a:pt x="29" y="79"/>
                    </a:moveTo>
                    <a:cubicBezTo>
                      <a:pt x="29" y="79"/>
                      <a:pt x="29" y="79"/>
                      <a:pt x="29" y="79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1" y="80"/>
                      <a:pt x="31" y="80"/>
                      <a:pt x="32" y="80"/>
                    </a:cubicBezTo>
                    <a:cubicBezTo>
                      <a:pt x="31" y="79"/>
                      <a:pt x="30" y="79"/>
                      <a:pt x="29" y="79"/>
                    </a:cubicBezTo>
                    <a:moveTo>
                      <a:pt x="46" y="78"/>
                    </a:moveTo>
                    <a:cubicBezTo>
                      <a:pt x="45" y="79"/>
                      <a:pt x="45" y="80"/>
                      <a:pt x="45" y="81"/>
                    </a:cubicBezTo>
                    <a:cubicBezTo>
                      <a:pt x="45" y="81"/>
                      <a:pt x="45" y="81"/>
                      <a:pt x="45" y="81"/>
                    </a:cubicBezTo>
                    <a:cubicBezTo>
                      <a:pt x="45" y="80"/>
                      <a:pt x="46" y="79"/>
                      <a:pt x="46" y="79"/>
                    </a:cubicBezTo>
                    <a:cubicBezTo>
                      <a:pt x="46" y="79"/>
                      <a:pt x="46" y="79"/>
                      <a:pt x="46" y="78"/>
                    </a:cubicBezTo>
                    <a:moveTo>
                      <a:pt x="114" y="78"/>
                    </a:moveTo>
                    <a:cubicBezTo>
                      <a:pt x="114" y="78"/>
                      <a:pt x="114" y="79"/>
                      <a:pt x="114" y="79"/>
                    </a:cubicBezTo>
                    <a:cubicBezTo>
                      <a:pt x="121" y="83"/>
                      <a:pt x="121" y="83"/>
                      <a:pt x="121" y="83"/>
                    </a:cubicBezTo>
                    <a:cubicBezTo>
                      <a:pt x="121" y="83"/>
                      <a:pt x="121" y="82"/>
                      <a:pt x="121" y="82"/>
                    </a:cubicBezTo>
                    <a:cubicBezTo>
                      <a:pt x="114" y="78"/>
                      <a:pt x="114" y="78"/>
                      <a:pt x="114" y="78"/>
                    </a:cubicBezTo>
                    <a:moveTo>
                      <a:pt x="10" y="78"/>
                    </a:moveTo>
                    <a:cubicBezTo>
                      <a:pt x="10" y="79"/>
                      <a:pt x="10" y="80"/>
                      <a:pt x="9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0" y="79"/>
                      <a:pt x="10" y="78"/>
                    </a:cubicBezTo>
                    <a:cubicBezTo>
                      <a:pt x="10" y="78"/>
                      <a:pt x="10" y="78"/>
                      <a:pt x="10" y="78"/>
                    </a:cubicBezTo>
                    <a:moveTo>
                      <a:pt x="130" y="78"/>
                    </a:moveTo>
                    <a:cubicBezTo>
                      <a:pt x="130" y="79"/>
                      <a:pt x="129" y="80"/>
                      <a:pt x="128" y="81"/>
                    </a:cubicBezTo>
                    <a:cubicBezTo>
                      <a:pt x="130" y="82"/>
                      <a:pt x="133" y="83"/>
                      <a:pt x="135" y="84"/>
                    </a:cubicBezTo>
                    <a:cubicBezTo>
                      <a:pt x="135" y="84"/>
                      <a:pt x="136" y="83"/>
                      <a:pt x="136" y="82"/>
                    </a:cubicBezTo>
                    <a:cubicBezTo>
                      <a:pt x="134" y="81"/>
                      <a:pt x="132" y="79"/>
                      <a:pt x="130" y="78"/>
                    </a:cubicBezTo>
                    <a:moveTo>
                      <a:pt x="139" y="78"/>
                    </a:moveTo>
                    <a:cubicBezTo>
                      <a:pt x="138" y="79"/>
                      <a:pt x="137" y="81"/>
                      <a:pt x="137" y="82"/>
                    </a:cubicBezTo>
                    <a:cubicBezTo>
                      <a:pt x="138" y="83"/>
                      <a:pt x="140" y="84"/>
                      <a:pt x="141" y="85"/>
                    </a:cubicBezTo>
                    <a:cubicBezTo>
                      <a:pt x="142" y="83"/>
                      <a:pt x="143" y="82"/>
                      <a:pt x="143" y="81"/>
                    </a:cubicBezTo>
                    <a:cubicBezTo>
                      <a:pt x="142" y="80"/>
                      <a:pt x="140" y="79"/>
                      <a:pt x="139" y="78"/>
                    </a:cubicBezTo>
                    <a:moveTo>
                      <a:pt x="74" y="78"/>
                    </a:moveTo>
                    <a:cubicBezTo>
                      <a:pt x="74" y="78"/>
                      <a:pt x="74" y="78"/>
                      <a:pt x="74" y="78"/>
                    </a:cubicBezTo>
                    <a:cubicBezTo>
                      <a:pt x="76" y="79"/>
                      <a:pt x="79" y="81"/>
                      <a:pt x="81" y="82"/>
                    </a:cubicBezTo>
                    <a:cubicBezTo>
                      <a:pt x="81" y="82"/>
                      <a:pt x="81" y="82"/>
                      <a:pt x="81" y="82"/>
                    </a:cubicBezTo>
                    <a:cubicBezTo>
                      <a:pt x="79" y="81"/>
                      <a:pt x="76" y="79"/>
                      <a:pt x="74" y="78"/>
                    </a:cubicBezTo>
                    <a:moveTo>
                      <a:pt x="74" y="78"/>
                    </a:move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4" y="78"/>
                    </a:cubicBezTo>
                    <a:moveTo>
                      <a:pt x="75" y="77"/>
                    </a:moveTo>
                    <a:cubicBezTo>
                      <a:pt x="75" y="78"/>
                      <a:pt x="74" y="78"/>
                      <a:pt x="74" y="78"/>
                    </a:cubicBezTo>
                    <a:cubicBezTo>
                      <a:pt x="76" y="79"/>
                      <a:pt x="79" y="80"/>
                      <a:pt x="81" y="82"/>
                    </a:cubicBezTo>
                    <a:cubicBezTo>
                      <a:pt x="81" y="82"/>
                      <a:pt x="81" y="82"/>
                      <a:pt x="81" y="82"/>
                    </a:cubicBezTo>
                    <a:cubicBezTo>
                      <a:pt x="79" y="80"/>
                      <a:pt x="77" y="79"/>
                      <a:pt x="75" y="77"/>
                    </a:cubicBezTo>
                    <a:moveTo>
                      <a:pt x="74" y="77"/>
                    </a:moveTo>
                    <a:cubicBezTo>
                      <a:pt x="74" y="77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4" y="77"/>
                    </a:cubicBezTo>
                    <a:cubicBezTo>
                      <a:pt x="74" y="77"/>
                      <a:pt x="74" y="77"/>
                      <a:pt x="74" y="77"/>
                    </a:cubicBezTo>
                    <a:moveTo>
                      <a:pt x="70" y="77"/>
                    </a:moveTo>
                    <a:cubicBezTo>
                      <a:pt x="69" y="80"/>
                      <a:pt x="67" y="82"/>
                      <a:pt x="66" y="85"/>
                    </a:cubicBezTo>
                    <a:cubicBezTo>
                      <a:pt x="66" y="85"/>
                      <a:pt x="67" y="85"/>
                      <a:pt x="67" y="85"/>
                    </a:cubicBezTo>
                    <a:cubicBezTo>
                      <a:pt x="69" y="83"/>
                      <a:pt x="70" y="80"/>
                      <a:pt x="72" y="78"/>
                    </a:cubicBezTo>
                    <a:cubicBezTo>
                      <a:pt x="71" y="78"/>
                      <a:pt x="71" y="77"/>
                      <a:pt x="70" y="77"/>
                    </a:cubicBezTo>
                    <a:moveTo>
                      <a:pt x="49" y="77"/>
                    </a:moveTo>
                    <a:cubicBezTo>
                      <a:pt x="49" y="77"/>
                      <a:pt x="49" y="77"/>
                      <a:pt x="49" y="77"/>
                    </a:cubicBezTo>
                    <a:cubicBezTo>
                      <a:pt x="49" y="78"/>
                      <a:pt x="50" y="78"/>
                      <a:pt x="51" y="79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0" y="78"/>
                      <a:pt x="50" y="77"/>
                      <a:pt x="49" y="77"/>
                    </a:cubicBezTo>
                    <a:moveTo>
                      <a:pt x="69" y="77"/>
                    </a:moveTo>
                    <a:cubicBezTo>
                      <a:pt x="67" y="80"/>
                      <a:pt x="67" y="80"/>
                      <a:pt x="67" y="80"/>
                    </a:cubicBezTo>
                    <a:cubicBezTo>
                      <a:pt x="68" y="79"/>
                      <a:pt x="69" y="78"/>
                      <a:pt x="69" y="77"/>
                    </a:cubicBezTo>
                    <a:cubicBezTo>
                      <a:pt x="69" y="77"/>
                      <a:pt x="69" y="77"/>
                      <a:pt x="69" y="77"/>
                    </a:cubicBezTo>
                    <a:moveTo>
                      <a:pt x="48" y="76"/>
                    </a:move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77"/>
                      <a:pt x="48" y="76"/>
                      <a:pt x="48" y="76"/>
                    </a:cubicBezTo>
                    <a:moveTo>
                      <a:pt x="49" y="76"/>
                    </a:moveTo>
                    <a:cubicBezTo>
                      <a:pt x="49" y="76"/>
                      <a:pt x="49" y="77"/>
                      <a:pt x="49" y="77"/>
                    </a:cubicBezTo>
                    <a:cubicBezTo>
                      <a:pt x="50" y="77"/>
                      <a:pt x="50" y="78"/>
                      <a:pt x="51" y="78"/>
                    </a:cubicBezTo>
                    <a:cubicBezTo>
                      <a:pt x="51" y="78"/>
                      <a:pt x="51" y="78"/>
                      <a:pt x="51" y="78"/>
                    </a:cubicBezTo>
                    <a:cubicBezTo>
                      <a:pt x="51" y="77"/>
                      <a:pt x="50" y="77"/>
                      <a:pt x="49" y="76"/>
                    </a:cubicBezTo>
                    <a:moveTo>
                      <a:pt x="47" y="76"/>
                    </a:moveTo>
                    <a:cubicBezTo>
                      <a:pt x="47" y="76"/>
                      <a:pt x="47" y="76"/>
                      <a:pt x="47" y="76"/>
                    </a:cubicBezTo>
                    <a:cubicBezTo>
                      <a:pt x="47" y="76"/>
                      <a:pt x="47" y="76"/>
                      <a:pt x="48" y="77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76"/>
                      <a:pt x="47" y="76"/>
                      <a:pt x="47" y="76"/>
                    </a:cubicBezTo>
                    <a:moveTo>
                      <a:pt x="49" y="76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76"/>
                      <a:pt x="49" y="76"/>
                      <a:pt x="49" y="76"/>
                    </a:cubicBezTo>
                    <a:cubicBezTo>
                      <a:pt x="49" y="76"/>
                      <a:pt x="49" y="76"/>
                      <a:pt x="49" y="76"/>
                    </a:cubicBezTo>
                    <a:moveTo>
                      <a:pt x="49" y="76"/>
                    </a:moveTo>
                    <a:cubicBezTo>
                      <a:pt x="49" y="76"/>
                      <a:pt x="49" y="76"/>
                      <a:pt x="49" y="76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50" y="76"/>
                      <a:pt x="50" y="76"/>
                      <a:pt x="49" y="76"/>
                    </a:cubicBezTo>
                    <a:moveTo>
                      <a:pt x="71" y="76"/>
                    </a:moveTo>
                    <a:cubicBezTo>
                      <a:pt x="71" y="76"/>
                      <a:pt x="71" y="76"/>
                      <a:pt x="71" y="76"/>
                    </a:cubicBezTo>
                    <a:cubicBezTo>
                      <a:pt x="71" y="76"/>
                      <a:pt x="72" y="77"/>
                      <a:pt x="72" y="77"/>
                    </a:cubicBezTo>
                    <a:cubicBezTo>
                      <a:pt x="72" y="77"/>
                      <a:pt x="72" y="77"/>
                      <a:pt x="72" y="77"/>
                    </a:cubicBezTo>
                    <a:cubicBezTo>
                      <a:pt x="72" y="76"/>
                      <a:pt x="71" y="76"/>
                      <a:pt x="71" y="76"/>
                    </a:cubicBezTo>
                    <a:moveTo>
                      <a:pt x="13" y="76"/>
                    </a:moveTo>
                    <a:cubicBezTo>
                      <a:pt x="13" y="76"/>
                      <a:pt x="12" y="77"/>
                      <a:pt x="12" y="78"/>
                    </a:cubicBezTo>
                    <a:cubicBezTo>
                      <a:pt x="12" y="78"/>
                      <a:pt x="13" y="78"/>
                      <a:pt x="14" y="7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4" y="76"/>
                      <a:pt x="14" y="76"/>
                      <a:pt x="13" y="76"/>
                    </a:cubicBezTo>
                    <a:moveTo>
                      <a:pt x="49" y="76"/>
                    </a:moveTo>
                    <a:cubicBezTo>
                      <a:pt x="49" y="76"/>
                      <a:pt x="49" y="76"/>
                      <a:pt x="49" y="76"/>
                    </a:cubicBezTo>
                    <a:cubicBezTo>
                      <a:pt x="49" y="76"/>
                      <a:pt x="49" y="76"/>
                      <a:pt x="49" y="76"/>
                    </a:cubicBezTo>
                    <a:cubicBezTo>
                      <a:pt x="49" y="76"/>
                      <a:pt x="49" y="76"/>
                      <a:pt x="49" y="76"/>
                    </a:cubicBezTo>
                    <a:cubicBezTo>
                      <a:pt x="49" y="76"/>
                      <a:pt x="49" y="76"/>
                      <a:pt x="49" y="76"/>
                    </a:cubicBezTo>
                    <a:moveTo>
                      <a:pt x="71" y="75"/>
                    </a:moveTo>
                    <a:cubicBezTo>
                      <a:pt x="71" y="76"/>
                      <a:pt x="71" y="76"/>
                      <a:pt x="71" y="76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2" y="76"/>
                      <a:pt x="73" y="76"/>
                      <a:pt x="73" y="76"/>
                    </a:cubicBezTo>
                    <a:cubicBezTo>
                      <a:pt x="72" y="76"/>
                      <a:pt x="72" y="76"/>
                      <a:pt x="71" y="75"/>
                    </a:cubicBezTo>
                    <a:moveTo>
                      <a:pt x="48" y="75"/>
                    </a:moveTo>
                    <a:cubicBezTo>
                      <a:pt x="48" y="76"/>
                      <a:pt x="47" y="76"/>
                      <a:pt x="47" y="76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76"/>
                      <a:pt x="48" y="75"/>
                      <a:pt x="48" y="75"/>
                    </a:cubicBezTo>
                    <a:moveTo>
                      <a:pt x="13" y="75"/>
                    </a:moveTo>
                    <a:cubicBezTo>
                      <a:pt x="12" y="76"/>
                      <a:pt x="12" y="77"/>
                      <a:pt x="11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3" y="75"/>
                      <a:pt x="13" y="75"/>
                      <a:pt x="13" y="75"/>
                    </a:cubicBezTo>
                    <a:moveTo>
                      <a:pt x="116" y="75"/>
                    </a:moveTo>
                    <a:cubicBezTo>
                      <a:pt x="115" y="76"/>
                      <a:pt x="115" y="77"/>
                      <a:pt x="115" y="77"/>
                    </a:cubicBezTo>
                    <a:cubicBezTo>
                      <a:pt x="117" y="79"/>
                      <a:pt x="119" y="80"/>
                      <a:pt x="122" y="82"/>
                    </a:cubicBezTo>
                    <a:cubicBezTo>
                      <a:pt x="122" y="81"/>
                      <a:pt x="122" y="80"/>
                      <a:pt x="123" y="79"/>
                    </a:cubicBezTo>
                    <a:cubicBezTo>
                      <a:pt x="121" y="78"/>
                      <a:pt x="118" y="77"/>
                      <a:pt x="116" y="75"/>
                    </a:cubicBezTo>
                    <a:cubicBezTo>
                      <a:pt x="116" y="76"/>
                      <a:pt x="116" y="76"/>
                      <a:pt x="115" y="76"/>
                    </a:cubicBezTo>
                    <a:cubicBezTo>
                      <a:pt x="116" y="75"/>
                      <a:pt x="116" y="75"/>
                      <a:pt x="116" y="75"/>
                    </a:cubicBezTo>
                    <a:cubicBezTo>
                      <a:pt x="116" y="75"/>
                      <a:pt x="116" y="75"/>
                      <a:pt x="116" y="75"/>
                    </a:cubicBezTo>
                    <a:moveTo>
                      <a:pt x="70" y="75"/>
                    </a:move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75"/>
                      <a:pt x="70" y="75"/>
                      <a:pt x="70" y="75"/>
                    </a:cubicBezTo>
                    <a:moveTo>
                      <a:pt x="12" y="75"/>
                    </a:moveTo>
                    <a:cubicBezTo>
                      <a:pt x="12" y="76"/>
                      <a:pt x="11" y="76"/>
                      <a:pt x="11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2" y="76"/>
                      <a:pt x="12" y="76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moveTo>
                      <a:pt x="97" y="75"/>
                    </a:moveTo>
                    <a:cubicBezTo>
                      <a:pt x="96" y="77"/>
                      <a:pt x="94" y="80"/>
                      <a:pt x="93" y="82"/>
                    </a:cubicBezTo>
                    <a:cubicBezTo>
                      <a:pt x="96" y="84"/>
                      <a:pt x="99" y="86"/>
                      <a:pt x="102" y="88"/>
                    </a:cubicBezTo>
                    <a:cubicBezTo>
                      <a:pt x="103" y="85"/>
                      <a:pt x="105" y="83"/>
                      <a:pt x="106" y="80"/>
                    </a:cubicBezTo>
                    <a:cubicBezTo>
                      <a:pt x="103" y="79"/>
                      <a:pt x="100" y="77"/>
                      <a:pt x="97" y="75"/>
                    </a:cubicBezTo>
                    <a:moveTo>
                      <a:pt x="48" y="75"/>
                    </a:move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8" y="75"/>
                      <a:pt x="48" y="75"/>
                      <a:pt x="48" y="75"/>
                    </a:cubicBezTo>
                    <a:moveTo>
                      <a:pt x="70" y="75"/>
                    </a:move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75"/>
                      <a:pt x="70" y="75"/>
                      <a:pt x="70" y="75"/>
                    </a:cubicBezTo>
                    <a:moveTo>
                      <a:pt x="65" y="74"/>
                    </a:moveTo>
                    <a:cubicBezTo>
                      <a:pt x="64" y="77"/>
                      <a:pt x="63" y="79"/>
                      <a:pt x="61" y="82"/>
                    </a:cubicBezTo>
                    <a:cubicBezTo>
                      <a:pt x="62" y="82"/>
                      <a:pt x="63" y="83"/>
                      <a:pt x="64" y="83"/>
                    </a:cubicBezTo>
                    <a:cubicBezTo>
                      <a:pt x="66" y="81"/>
                      <a:pt x="67" y="79"/>
                      <a:pt x="68" y="76"/>
                    </a:cubicBezTo>
                    <a:cubicBezTo>
                      <a:pt x="67" y="76"/>
                      <a:pt x="66" y="75"/>
                      <a:pt x="65" y="74"/>
                    </a:cubicBezTo>
                    <a:moveTo>
                      <a:pt x="76" y="74"/>
                    </a:moveTo>
                    <a:cubicBezTo>
                      <a:pt x="76" y="74"/>
                      <a:pt x="76" y="75"/>
                      <a:pt x="76" y="75"/>
                    </a:cubicBezTo>
                    <a:cubicBezTo>
                      <a:pt x="78" y="76"/>
                      <a:pt x="81" y="77"/>
                      <a:pt x="83" y="79"/>
                    </a:cubicBezTo>
                    <a:cubicBezTo>
                      <a:pt x="83" y="79"/>
                      <a:pt x="83" y="78"/>
                      <a:pt x="83" y="78"/>
                    </a:cubicBezTo>
                    <a:cubicBezTo>
                      <a:pt x="76" y="74"/>
                      <a:pt x="76" y="74"/>
                      <a:pt x="76" y="74"/>
                    </a:cubicBezTo>
                    <a:moveTo>
                      <a:pt x="76" y="74"/>
                    </a:moveTo>
                    <a:cubicBezTo>
                      <a:pt x="76" y="74"/>
                      <a:pt x="76" y="75"/>
                      <a:pt x="76" y="75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6" y="75"/>
                      <a:pt x="76" y="74"/>
                      <a:pt x="76" y="74"/>
                    </a:cubicBezTo>
                    <a:cubicBezTo>
                      <a:pt x="76" y="74"/>
                      <a:pt x="76" y="74"/>
                      <a:pt x="76" y="74"/>
                    </a:cubicBezTo>
                    <a:moveTo>
                      <a:pt x="132" y="74"/>
                    </a:moveTo>
                    <a:cubicBezTo>
                      <a:pt x="132" y="75"/>
                      <a:pt x="131" y="77"/>
                      <a:pt x="130" y="78"/>
                    </a:cubicBezTo>
                    <a:cubicBezTo>
                      <a:pt x="132" y="79"/>
                      <a:pt x="134" y="81"/>
                      <a:pt x="136" y="82"/>
                    </a:cubicBezTo>
                    <a:cubicBezTo>
                      <a:pt x="137" y="80"/>
                      <a:pt x="138" y="79"/>
                      <a:pt x="139" y="78"/>
                    </a:cubicBezTo>
                    <a:cubicBezTo>
                      <a:pt x="137" y="77"/>
                      <a:pt x="135" y="75"/>
                      <a:pt x="132" y="74"/>
                    </a:cubicBezTo>
                    <a:moveTo>
                      <a:pt x="117" y="74"/>
                    </a:moveTo>
                    <a:cubicBezTo>
                      <a:pt x="117" y="74"/>
                      <a:pt x="116" y="75"/>
                      <a:pt x="116" y="75"/>
                    </a:cubicBezTo>
                    <a:cubicBezTo>
                      <a:pt x="118" y="76"/>
                      <a:pt x="121" y="78"/>
                      <a:pt x="123" y="79"/>
                    </a:cubicBezTo>
                    <a:cubicBezTo>
                      <a:pt x="123" y="79"/>
                      <a:pt x="123" y="78"/>
                      <a:pt x="124" y="78"/>
                    </a:cubicBezTo>
                    <a:cubicBezTo>
                      <a:pt x="122" y="77"/>
                      <a:pt x="121" y="76"/>
                      <a:pt x="119" y="76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8" y="75"/>
                      <a:pt x="118" y="74"/>
                      <a:pt x="117" y="74"/>
                    </a:cubicBezTo>
                    <a:moveTo>
                      <a:pt x="117" y="74"/>
                    </a:moveTo>
                    <a:cubicBezTo>
                      <a:pt x="116" y="74"/>
                      <a:pt x="116" y="75"/>
                      <a:pt x="116" y="75"/>
                    </a:cubicBezTo>
                    <a:cubicBezTo>
                      <a:pt x="116" y="75"/>
                      <a:pt x="116" y="75"/>
                      <a:pt x="116" y="75"/>
                    </a:cubicBezTo>
                    <a:cubicBezTo>
                      <a:pt x="117" y="74"/>
                      <a:pt x="117" y="74"/>
                      <a:pt x="117" y="74"/>
                    </a:cubicBezTo>
                    <a:cubicBezTo>
                      <a:pt x="117" y="74"/>
                      <a:pt x="117" y="74"/>
                      <a:pt x="117" y="74"/>
                    </a:cubicBezTo>
                    <a:moveTo>
                      <a:pt x="98" y="74"/>
                    </a:moveTo>
                    <a:cubicBezTo>
                      <a:pt x="98" y="74"/>
                      <a:pt x="98" y="74"/>
                      <a:pt x="98" y="74"/>
                    </a:cubicBezTo>
                    <a:cubicBezTo>
                      <a:pt x="99" y="75"/>
                      <a:pt x="101" y="75"/>
                      <a:pt x="102" y="76"/>
                    </a:cubicBezTo>
                    <a:cubicBezTo>
                      <a:pt x="98" y="74"/>
                      <a:pt x="98" y="74"/>
                      <a:pt x="98" y="74"/>
                    </a:cubicBezTo>
                    <a:moveTo>
                      <a:pt x="32" y="74"/>
                    </a:moveTo>
                    <a:cubicBezTo>
                      <a:pt x="31" y="75"/>
                      <a:pt x="30" y="76"/>
                      <a:pt x="30" y="78"/>
                    </a:cubicBezTo>
                    <a:cubicBezTo>
                      <a:pt x="30" y="78"/>
                      <a:pt x="31" y="79"/>
                      <a:pt x="32" y="79"/>
                    </a:cubicBezTo>
                    <a:cubicBezTo>
                      <a:pt x="33" y="78"/>
                      <a:pt x="34" y="76"/>
                      <a:pt x="35" y="75"/>
                    </a:cubicBezTo>
                    <a:cubicBezTo>
                      <a:pt x="34" y="75"/>
                      <a:pt x="33" y="74"/>
                      <a:pt x="32" y="74"/>
                    </a:cubicBezTo>
                    <a:moveTo>
                      <a:pt x="77" y="73"/>
                    </a:moveTo>
                    <a:cubicBezTo>
                      <a:pt x="77" y="74"/>
                      <a:pt x="77" y="74"/>
                      <a:pt x="77" y="74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3" y="78"/>
                      <a:pt x="84" y="78"/>
                      <a:pt x="84" y="77"/>
                    </a:cubicBezTo>
                    <a:cubicBezTo>
                      <a:pt x="81" y="76"/>
                      <a:pt x="79" y="75"/>
                      <a:pt x="77" y="73"/>
                    </a:cubicBezTo>
                    <a:moveTo>
                      <a:pt x="77" y="73"/>
                    </a:moveTo>
                    <a:cubicBezTo>
                      <a:pt x="77" y="73"/>
                      <a:pt x="77" y="74"/>
                      <a:pt x="76" y="74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7" y="74"/>
                      <a:pt x="77" y="73"/>
                      <a:pt x="77" y="73"/>
                    </a:cubicBezTo>
                    <a:cubicBezTo>
                      <a:pt x="77" y="73"/>
                      <a:pt x="77" y="73"/>
                      <a:pt x="77" y="73"/>
                    </a:cubicBezTo>
                    <a:moveTo>
                      <a:pt x="66" y="73"/>
                    </a:moveTo>
                    <a:cubicBezTo>
                      <a:pt x="66" y="73"/>
                      <a:pt x="66" y="73"/>
                      <a:pt x="66" y="73"/>
                    </a:cubicBezTo>
                    <a:cubicBezTo>
                      <a:pt x="67" y="74"/>
                      <a:pt x="68" y="74"/>
                      <a:pt x="69" y="75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68" y="74"/>
                      <a:pt x="67" y="73"/>
                      <a:pt x="66" y="73"/>
                    </a:cubicBezTo>
                    <a:moveTo>
                      <a:pt x="142" y="73"/>
                    </a:moveTo>
                    <a:cubicBezTo>
                      <a:pt x="141" y="74"/>
                      <a:pt x="140" y="76"/>
                      <a:pt x="139" y="78"/>
                    </a:cubicBezTo>
                    <a:cubicBezTo>
                      <a:pt x="141" y="79"/>
                      <a:pt x="142" y="80"/>
                      <a:pt x="144" y="81"/>
                    </a:cubicBezTo>
                    <a:cubicBezTo>
                      <a:pt x="145" y="79"/>
                      <a:pt x="146" y="77"/>
                      <a:pt x="147" y="76"/>
                    </a:cubicBezTo>
                    <a:cubicBezTo>
                      <a:pt x="145" y="75"/>
                      <a:pt x="144" y="74"/>
                      <a:pt x="142" y="73"/>
                    </a:cubicBezTo>
                    <a:moveTo>
                      <a:pt x="66" y="72"/>
                    </a:moveTo>
                    <a:cubicBezTo>
                      <a:pt x="66" y="72"/>
                      <a:pt x="66" y="73"/>
                      <a:pt x="66" y="73"/>
                    </a:cubicBezTo>
                    <a:cubicBezTo>
                      <a:pt x="67" y="73"/>
                      <a:pt x="68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8" y="74"/>
                      <a:pt x="67" y="73"/>
                      <a:pt x="66" y="72"/>
                    </a:cubicBezTo>
                    <a:moveTo>
                      <a:pt x="130" y="72"/>
                    </a:moveTo>
                    <a:cubicBezTo>
                      <a:pt x="128" y="75"/>
                      <a:pt x="127" y="77"/>
                      <a:pt x="126" y="79"/>
                    </a:cubicBezTo>
                    <a:cubicBezTo>
                      <a:pt x="126" y="79"/>
                      <a:pt x="126" y="79"/>
                      <a:pt x="126" y="80"/>
                    </a:cubicBezTo>
                    <a:cubicBezTo>
                      <a:pt x="128" y="77"/>
                      <a:pt x="129" y="75"/>
                      <a:pt x="131" y="73"/>
                    </a:cubicBezTo>
                    <a:cubicBezTo>
                      <a:pt x="130" y="73"/>
                      <a:pt x="130" y="72"/>
                      <a:pt x="130" y="72"/>
                    </a:cubicBezTo>
                    <a:moveTo>
                      <a:pt x="73" y="72"/>
                    </a:moveTo>
                    <a:cubicBezTo>
                      <a:pt x="73" y="72"/>
                      <a:pt x="73" y="73"/>
                      <a:pt x="73" y="73"/>
                    </a:cubicBezTo>
                    <a:cubicBezTo>
                      <a:pt x="73" y="73"/>
                      <a:pt x="74" y="73"/>
                      <a:pt x="74" y="74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73" y="72"/>
                      <a:pt x="73" y="72"/>
                      <a:pt x="73" y="72"/>
                    </a:cubicBezTo>
                    <a:moveTo>
                      <a:pt x="99" y="72"/>
                    </a:moveTo>
                    <a:cubicBezTo>
                      <a:pt x="99" y="72"/>
                      <a:pt x="99" y="72"/>
                      <a:pt x="99" y="72"/>
                    </a:cubicBezTo>
                    <a:cubicBezTo>
                      <a:pt x="102" y="74"/>
                      <a:pt x="105" y="76"/>
                      <a:pt x="108" y="77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5" y="75"/>
                      <a:pt x="102" y="74"/>
                      <a:pt x="99" y="72"/>
                    </a:cubicBezTo>
                    <a:moveTo>
                      <a:pt x="16" y="72"/>
                    </a:moveTo>
                    <a:cubicBezTo>
                      <a:pt x="15" y="72"/>
                      <a:pt x="15" y="72"/>
                      <a:pt x="15" y="73"/>
                    </a:cubicBezTo>
                    <a:cubicBezTo>
                      <a:pt x="15" y="73"/>
                      <a:pt x="16" y="73"/>
                      <a:pt x="16" y="74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7" y="72"/>
                      <a:pt x="16" y="72"/>
                      <a:pt x="16" y="72"/>
                    </a:cubicBezTo>
                    <a:moveTo>
                      <a:pt x="72" y="71"/>
                    </a:move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1"/>
                      <a:pt x="72" y="71"/>
                      <a:pt x="72" y="71"/>
                    </a:cubicBezTo>
                    <a:moveTo>
                      <a:pt x="15" y="71"/>
                    </a:moveTo>
                    <a:cubicBezTo>
                      <a:pt x="15" y="72"/>
                      <a:pt x="14" y="72"/>
                      <a:pt x="14" y="72"/>
                    </a:cubicBezTo>
                    <a:cubicBezTo>
                      <a:pt x="14" y="72"/>
                      <a:pt x="14" y="72"/>
                      <a:pt x="15" y="72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1"/>
                      <a:pt x="15" y="71"/>
                      <a:pt x="15" y="71"/>
                    </a:cubicBezTo>
                    <a:moveTo>
                      <a:pt x="74" y="71"/>
                    </a:moveTo>
                    <a:cubicBezTo>
                      <a:pt x="74" y="71"/>
                      <a:pt x="73" y="72"/>
                      <a:pt x="73" y="72"/>
                    </a:cubicBezTo>
                    <a:cubicBezTo>
                      <a:pt x="75" y="73"/>
                      <a:pt x="75" y="73"/>
                      <a:pt x="75" y="73"/>
                    </a:cubicBezTo>
                    <a:cubicBezTo>
                      <a:pt x="75" y="73"/>
                      <a:pt x="75" y="72"/>
                      <a:pt x="75" y="72"/>
                    </a:cubicBezTo>
                    <a:cubicBezTo>
                      <a:pt x="75" y="72"/>
                      <a:pt x="74" y="71"/>
                      <a:pt x="74" y="71"/>
                    </a:cubicBezTo>
                    <a:moveTo>
                      <a:pt x="15" y="71"/>
                    </a:moveTo>
                    <a:cubicBezTo>
                      <a:pt x="15" y="72"/>
                      <a:pt x="14" y="72"/>
                      <a:pt x="14" y="72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2"/>
                      <a:pt x="15" y="72"/>
                      <a:pt x="15" y="71"/>
                    </a:cubicBezTo>
                    <a:cubicBezTo>
                      <a:pt x="15" y="71"/>
                      <a:pt x="15" y="71"/>
                      <a:pt x="15" y="71"/>
                    </a:cubicBezTo>
                    <a:moveTo>
                      <a:pt x="16" y="71"/>
                    </a:moveTo>
                    <a:cubicBezTo>
                      <a:pt x="16" y="71"/>
                      <a:pt x="16" y="71"/>
                      <a:pt x="16" y="72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17" y="71"/>
                      <a:pt x="17" y="71"/>
                      <a:pt x="16" y="71"/>
                    </a:cubicBezTo>
                    <a:moveTo>
                      <a:pt x="34" y="71"/>
                    </a:moveTo>
                    <a:cubicBezTo>
                      <a:pt x="33" y="72"/>
                      <a:pt x="33" y="73"/>
                      <a:pt x="32" y="74"/>
                    </a:cubicBezTo>
                    <a:cubicBezTo>
                      <a:pt x="33" y="74"/>
                      <a:pt x="34" y="75"/>
                      <a:pt x="35" y="75"/>
                    </a:cubicBezTo>
                    <a:cubicBezTo>
                      <a:pt x="35" y="74"/>
                      <a:pt x="36" y="73"/>
                      <a:pt x="36" y="72"/>
                    </a:cubicBezTo>
                    <a:cubicBezTo>
                      <a:pt x="35" y="72"/>
                      <a:pt x="35" y="71"/>
                      <a:pt x="34" y="71"/>
                    </a:cubicBezTo>
                    <a:moveTo>
                      <a:pt x="73" y="70"/>
                    </a:move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1"/>
                      <a:pt x="72" y="71"/>
                      <a:pt x="73" y="71"/>
                    </a:cubicBezTo>
                    <a:cubicBezTo>
                      <a:pt x="73" y="70"/>
                      <a:pt x="73" y="70"/>
                      <a:pt x="73" y="70"/>
                    </a:cubicBezTo>
                    <a:moveTo>
                      <a:pt x="15" y="70"/>
                    </a:move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16" y="71"/>
                      <a:pt x="15" y="70"/>
                      <a:pt x="15" y="70"/>
                    </a:cubicBezTo>
                    <a:moveTo>
                      <a:pt x="15" y="70"/>
                    </a:move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1"/>
                      <a:pt x="15" y="71"/>
                      <a:pt x="15" y="70"/>
                    </a:cubicBezTo>
                    <a:cubicBezTo>
                      <a:pt x="15" y="70"/>
                      <a:pt x="15" y="70"/>
                      <a:pt x="15" y="70"/>
                    </a:cubicBezTo>
                    <a:moveTo>
                      <a:pt x="100" y="70"/>
                    </a:moveTo>
                    <a:cubicBezTo>
                      <a:pt x="100" y="70"/>
                      <a:pt x="100" y="71"/>
                      <a:pt x="100" y="71"/>
                    </a:cubicBezTo>
                    <a:cubicBezTo>
                      <a:pt x="109" y="76"/>
                      <a:pt x="109" y="76"/>
                      <a:pt x="109" y="76"/>
                    </a:cubicBezTo>
                    <a:cubicBezTo>
                      <a:pt x="109" y="76"/>
                      <a:pt x="109" y="76"/>
                      <a:pt x="109" y="76"/>
                    </a:cubicBezTo>
                    <a:cubicBezTo>
                      <a:pt x="109" y="76"/>
                      <a:pt x="109" y="75"/>
                      <a:pt x="109" y="75"/>
                    </a:cubicBezTo>
                    <a:cubicBezTo>
                      <a:pt x="100" y="70"/>
                      <a:pt x="100" y="70"/>
                      <a:pt x="100" y="70"/>
                    </a:cubicBezTo>
                    <a:moveTo>
                      <a:pt x="38" y="70"/>
                    </a:move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moveTo>
                      <a:pt x="145" y="70"/>
                    </a:moveTo>
                    <a:cubicBezTo>
                      <a:pt x="146" y="71"/>
                      <a:pt x="148" y="71"/>
                      <a:pt x="149" y="72"/>
                    </a:cubicBezTo>
                    <a:cubicBezTo>
                      <a:pt x="149" y="72"/>
                      <a:pt x="149" y="72"/>
                      <a:pt x="149" y="72"/>
                    </a:cubicBezTo>
                    <a:cubicBezTo>
                      <a:pt x="148" y="71"/>
                      <a:pt x="146" y="71"/>
                      <a:pt x="145" y="70"/>
                    </a:cubicBezTo>
                    <a:moveTo>
                      <a:pt x="144" y="70"/>
                    </a:moveTo>
                    <a:cubicBezTo>
                      <a:pt x="143" y="71"/>
                      <a:pt x="143" y="72"/>
                      <a:pt x="142" y="72"/>
                    </a:cubicBezTo>
                    <a:cubicBezTo>
                      <a:pt x="144" y="73"/>
                      <a:pt x="145" y="74"/>
                      <a:pt x="147" y="75"/>
                    </a:cubicBezTo>
                    <a:cubicBezTo>
                      <a:pt x="147" y="74"/>
                      <a:pt x="148" y="73"/>
                      <a:pt x="148" y="72"/>
                    </a:cubicBezTo>
                    <a:cubicBezTo>
                      <a:pt x="147" y="72"/>
                      <a:pt x="145" y="71"/>
                      <a:pt x="144" y="70"/>
                    </a:cubicBezTo>
                    <a:moveTo>
                      <a:pt x="100" y="70"/>
                    </a:moveTo>
                    <a:cubicBezTo>
                      <a:pt x="100" y="70"/>
                      <a:pt x="100" y="70"/>
                      <a:pt x="100" y="70"/>
                    </a:cubicBezTo>
                    <a:cubicBezTo>
                      <a:pt x="103" y="72"/>
                      <a:pt x="106" y="73"/>
                      <a:pt x="109" y="75"/>
                    </a:cubicBezTo>
                    <a:cubicBezTo>
                      <a:pt x="109" y="75"/>
                      <a:pt x="109" y="75"/>
                      <a:pt x="109" y="75"/>
                    </a:cubicBezTo>
                    <a:cubicBezTo>
                      <a:pt x="109" y="75"/>
                      <a:pt x="109" y="75"/>
                      <a:pt x="109" y="75"/>
                    </a:cubicBezTo>
                    <a:cubicBezTo>
                      <a:pt x="106" y="73"/>
                      <a:pt x="103" y="71"/>
                      <a:pt x="100" y="70"/>
                    </a:cubicBezTo>
                    <a:moveTo>
                      <a:pt x="144" y="70"/>
                    </a:moveTo>
                    <a:cubicBezTo>
                      <a:pt x="144" y="70"/>
                      <a:pt x="144" y="70"/>
                      <a:pt x="144" y="70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7" y="71"/>
                      <a:pt x="145" y="70"/>
                      <a:pt x="144" y="70"/>
                    </a:cubicBezTo>
                    <a:moveTo>
                      <a:pt x="68" y="69"/>
                    </a:moveTo>
                    <a:cubicBezTo>
                      <a:pt x="68" y="69"/>
                      <a:pt x="68" y="70"/>
                      <a:pt x="68" y="70"/>
                    </a:cubicBezTo>
                    <a:cubicBezTo>
                      <a:pt x="69" y="71"/>
                      <a:pt x="70" y="71"/>
                      <a:pt x="71" y="72"/>
                    </a:cubicBezTo>
                    <a:cubicBezTo>
                      <a:pt x="71" y="72"/>
                      <a:pt x="71" y="71"/>
                      <a:pt x="71" y="71"/>
                    </a:cubicBezTo>
                    <a:cubicBezTo>
                      <a:pt x="68" y="69"/>
                      <a:pt x="68" y="69"/>
                      <a:pt x="68" y="69"/>
                    </a:cubicBezTo>
                    <a:moveTo>
                      <a:pt x="109" y="69"/>
                    </a:moveTo>
                    <a:cubicBezTo>
                      <a:pt x="110" y="70"/>
                      <a:pt x="111" y="71"/>
                      <a:pt x="111" y="71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11" y="70"/>
                      <a:pt x="110" y="70"/>
                      <a:pt x="109" y="69"/>
                    </a:cubicBezTo>
                    <a:moveTo>
                      <a:pt x="136" y="69"/>
                    </a:moveTo>
                    <a:cubicBezTo>
                      <a:pt x="135" y="71"/>
                      <a:pt x="134" y="72"/>
                      <a:pt x="133" y="74"/>
                    </a:cubicBezTo>
                    <a:cubicBezTo>
                      <a:pt x="135" y="75"/>
                      <a:pt x="137" y="76"/>
                      <a:pt x="139" y="78"/>
                    </a:cubicBezTo>
                    <a:cubicBezTo>
                      <a:pt x="140" y="76"/>
                      <a:pt x="141" y="74"/>
                      <a:pt x="142" y="73"/>
                    </a:cubicBezTo>
                    <a:cubicBezTo>
                      <a:pt x="140" y="71"/>
                      <a:pt x="138" y="70"/>
                      <a:pt x="136" y="69"/>
                    </a:cubicBezTo>
                    <a:moveTo>
                      <a:pt x="80" y="69"/>
                    </a:moveTo>
                    <a:cubicBezTo>
                      <a:pt x="79" y="70"/>
                      <a:pt x="78" y="71"/>
                      <a:pt x="77" y="73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8" y="71"/>
                      <a:pt x="79" y="70"/>
                      <a:pt x="80" y="69"/>
                    </a:cubicBezTo>
                    <a:moveTo>
                      <a:pt x="35" y="68"/>
                    </a:moveTo>
                    <a:cubicBezTo>
                      <a:pt x="35" y="68"/>
                      <a:pt x="35" y="68"/>
                      <a:pt x="35" y="69"/>
                    </a:cubicBezTo>
                    <a:cubicBezTo>
                      <a:pt x="36" y="69"/>
                      <a:pt x="37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8" y="70"/>
                      <a:pt x="38" y="70"/>
                      <a:pt x="38" y="70"/>
                    </a:cubicBezTo>
                    <a:cubicBezTo>
                      <a:pt x="37" y="69"/>
                      <a:pt x="36" y="69"/>
                      <a:pt x="35" y="68"/>
                    </a:cubicBezTo>
                    <a:moveTo>
                      <a:pt x="69" y="68"/>
                    </a:moveTo>
                    <a:cubicBezTo>
                      <a:pt x="69" y="68"/>
                      <a:pt x="69" y="69"/>
                      <a:pt x="68" y="69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72" y="71"/>
                      <a:pt x="72" y="70"/>
                      <a:pt x="72" y="70"/>
                    </a:cubicBezTo>
                    <a:cubicBezTo>
                      <a:pt x="71" y="69"/>
                      <a:pt x="70" y="69"/>
                      <a:pt x="69" y="68"/>
                    </a:cubicBezTo>
                    <a:moveTo>
                      <a:pt x="54" y="68"/>
                    </a:moveTo>
                    <a:cubicBezTo>
                      <a:pt x="53" y="70"/>
                      <a:pt x="51" y="73"/>
                      <a:pt x="50" y="76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2" y="77"/>
                      <a:pt x="52" y="76"/>
                      <a:pt x="52" y="76"/>
                    </a:cubicBezTo>
                    <a:cubicBezTo>
                      <a:pt x="52" y="76"/>
                      <a:pt x="51" y="75"/>
                      <a:pt x="50" y="75"/>
                    </a:cubicBezTo>
                    <a:cubicBezTo>
                      <a:pt x="51" y="75"/>
                      <a:pt x="52" y="76"/>
                      <a:pt x="52" y="76"/>
                    </a:cubicBezTo>
                    <a:cubicBezTo>
                      <a:pt x="54" y="74"/>
                      <a:pt x="55" y="72"/>
                      <a:pt x="57" y="69"/>
                    </a:cubicBezTo>
                    <a:cubicBezTo>
                      <a:pt x="56" y="69"/>
                      <a:pt x="55" y="68"/>
                      <a:pt x="54" y="68"/>
                    </a:cubicBezTo>
                    <a:moveTo>
                      <a:pt x="37" y="68"/>
                    </a:move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8" y="69"/>
                      <a:pt x="38" y="68"/>
                      <a:pt x="37" y="68"/>
                    </a:cubicBezTo>
                    <a:moveTo>
                      <a:pt x="36" y="67"/>
                    </a:moveTo>
                    <a:cubicBezTo>
                      <a:pt x="36" y="68"/>
                      <a:pt x="35" y="68"/>
                      <a:pt x="35" y="68"/>
                    </a:cubicBezTo>
                    <a:cubicBezTo>
                      <a:pt x="36" y="68"/>
                      <a:pt x="37" y="69"/>
                      <a:pt x="38" y="6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68"/>
                      <a:pt x="37" y="68"/>
                      <a:pt x="36" y="67"/>
                    </a:cubicBezTo>
                    <a:moveTo>
                      <a:pt x="54" y="67"/>
                    </a:moveTo>
                    <a:cubicBezTo>
                      <a:pt x="52" y="70"/>
                      <a:pt x="50" y="73"/>
                      <a:pt x="49" y="75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51" y="73"/>
                      <a:pt x="52" y="70"/>
                      <a:pt x="54" y="67"/>
                    </a:cubicBezTo>
                    <a:cubicBezTo>
                      <a:pt x="54" y="67"/>
                      <a:pt x="54" y="67"/>
                      <a:pt x="54" y="67"/>
                    </a:cubicBezTo>
                    <a:moveTo>
                      <a:pt x="121" y="67"/>
                    </a:moveTo>
                    <a:cubicBezTo>
                      <a:pt x="120" y="69"/>
                      <a:pt x="118" y="72"/>
                      <a:pt x="117" y="74"/>
                    </a:cubicBezTo>
                    <a:cubicBezTo>
                      <a:pt x="118" y="75"/>
                      <a:pt x="119" y="75"/>
                      <a:pt x="119" y="76"/>
                    </a:cubicBezTo>
                    <a:cubicBezTo>
                      <a:pt x="121" y="76"/>
                      <a:pt x="122" y="77"/>
                      <a:pt x="124" y="78"/>
                    </a:cubicBezTo>
                    <a:cubicBezTo>
                      <a:pt x="125" y="76"/>
                      <a:pt x="126" y="73"/>
                      <a:pt x="128" y="71"/>
                    </a:cubicBezTo>
                    <a:cubicBezTo>
                      <a:pt x="126" y="70"/>
                      <a:pt x="123" y="69"/>
                      <a:pt x="121" y="67"/>
                    </a:cubicBezTo>
                    <a:moveTo>
                      <a:pt x="102" y="67"/>
                    </a:moveTo>
                    <a:cubicBezTo>
                      <a:pt x="102" y="68"/>
                      <a:pt x="101" y="68"/>
                      <a:pt x="101" y="69"/>
                    </a:cubicBezTo>
                    <a:cubicBezTo>
                      <a:pt x="101" y="69"/>
                      <a:pt x="102" y="69"/>
                      <a:pt x="102" y="69"/>
                    </a:cubicBezTo>
                    <a:cubicBezTo>
                      <a:pt x="104" y="71"/>
                      <a:pt x="104" y="71"/>
                      <a:pt x="104" y="71"/>
                    </a:cubicBezTo>
                    <a:cubicBezTo>
                      <a:pt x="106" y="72"/>
                      <a:pt x="108" y="73"/>
                      <a:pt x="110" y="74"/>
                    </a:cubicBezTo>
                    <a:cubicBezTo>
                      <a:pt x="110" y="73"/>
                      <a:pt x="110" y="73"/>
                      <a:pt x="111" y="72"/>
                    </a:cubicBezTo>
                    <a:cubicBezTo>
                      <a:pt x="108" y="70"/>
                      <a:pt x="105" y="69"/>
                      <a:pt x="102" y="67"/>
                    </a:cubicBezTo>
                    <a:moveTo>
                      <a:pt x="133" y="67"/>
                    </a:moveTo>
                    <a:cubicBezTo>
                      <a:pt x="132" y="69"/>
                      <a:pt x="131" y="70"/>
                      <a:pt x="130" y="72"/>
                    </a:cubicBezTo>
                    <a:cubicBezTo>
                      <a:pt x="130" y="72"/>
                      <a:pt x="130" y="72"/>
                      <a:pt x="131" y="73"/>
                    </a:cubicBezTo>
                    <a:cubicBezTo>
                      <a:pt x="132" y="71"/>
                      <a:pt x="133" y="69"/>
                      <a:pt x="134" y="68"/>
                    </a:cubicBezTo>
                    <a:cubicBezTo>
                      <a:pt x="133" y="67"/>
                      <a:pt x="133" y="67"/>
                      <a:pt x="133" y="67"/>
                    </a:cubicBezTo>
                    <a:moveTo>
                      <a:pt x="121" y="67"/>
                    </a:moveTo>
                    <a:cubicBezTo>
                      <a:pt x="119" y="69"/>
                      <a:pt x="118" y="72"/>
                      <a:pt x="117" y="74"/>
                    </a:cubicBezTo>
                    <a:cubicBezTo>
                      <a:pt x="117" y="74"/>
                      <a:pt x="117" y="74"/>
                      <a:pt x="117" y="74"/>
                    </a:cubicBezTo>
                    <a:cubicBezTo>
                      <a:pt x="121" y="67"/>
                      <a:pt x="121" y="67"/>
                      <a:pt x="121" y="67"/>
                    </a:cubicBezTo>
                    <a:cubicBezTo>
                      <a:pt x="121" y="67"/>
                      <a:pt x="121" y="67"/>
                      <a:pt x="121" y="67"/>
                    </a:cubicBezTo>
                    <a:moveTo>
                      <a:pt x="53" y="67"/>
                    </a:moveTo>
                    <a:cubicBezTo>
                      <a:pt x="51" y="69"/>
                      <a:pt x="50" y="72"/>
                      <a:pt x="48" y="75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9" y="75"/>
                      <a:pt x="49" y="74"/>
                      <a:pt x="49" y="74"/>
                    </a:cubicBezTo>
                    <a:cubicBezTo>
                      <a:pt x="50" y="72"/>
                      <a:pt x="51" y="70"/>
                      <a:pt x="52" y="68"/>
                    </a:cubicBezTo>
                    <a:cubicBezTo>
                      <a:pt x="53" y="68"/>
                      <a:pt x="53" y="67"/>
                      <a:pt x="53" y="67"/>
                    </a:cubicBezTo>
                    <a:cubicBezTo>
                      <a:pt x="53" y="67"/>
                      <a:pt x="53" y="67"/>
                      <a:pt x="53" y="67"/>
                    </a:cubicBezTo>
                    <a:moveTo>
                      <a:pt x="57" y="67"/>
                    </a:moveTo>
                    <a:cubicBezTo>
                      <a:pt x="56" y="67"/>
                      <a:pt x="56" y="67"/>
                      <a:pt x="56" y="67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8" y="68"/>
                      <a:pt x="58" y="68"/>
                      <a:pt x="58" y="67"/>
                    </a:cubicBezTo>
                    <a:cubicBezTo>
                      <a:pt x="57" y="67"/>
                      <a:pt x="57" y="67"/>
                      <a:pt x="57" y="67"/>
                    </a:cubicBezTo>
                    <a:moveTo>
                      <a:pt x="103" y="66"/>
                    </a:moveTo>
                    <a:cubicBezTo>
                      <a:pt x="103" y="66"/>
                      <a:pt x="102" y="67"/>
                      <a:pt x="102" y="67"/>
                    </a:cubicBezTo>
                    <a:cubicBezTo>
                      <a:pt x="105" y="68"/>
                      <a:pt x="108" y="70"/>
                      <a:pt x="111" y="72"/>
                    </a:cubicBezTo>
                    <a:cubicBezTo>
                      <a:pt x="111" y="72"/>
                      <a:pt x="111" y="71"/>
                      <a:pt x="111" y="71"/>
                    </a:cubicBezTo>
                    <a:cubicBezTo>
                      <a:pt x="110" y="71"/>
                      <a:pt x="107" y="69"/>
                      <a:pt x="103" y="66"/>
                    </a:cubicBezTo>
                    <a:moveTo>
                      <a:pt x="19" y="66"/>
                    </a:moveTo>
                    <a:cubicBezTo>
                      <a:pt x="17" y="69"/>
                      <a:pt x="17" y="69"/>
                      <a:pt x="17" y="69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70"/>
                      <a:pt x="18" y="71"/>
                      <a:pt x="18" y="71"/>
                    </a:cubicBezTo>
                    <a:cubicBezTo>
                      <a:pt x="19" y="69"/>
                      <a:pt x="20" y="68"/>
                      <a:pt x="20" y="67"/>
                    </a:cubicBezTo>
                    <a:cubicBezTo>
                      <a:pt x="20" y="67"/>
                      <a:pt x="19" y="66"/>
                      <a:pt x="19" y="66"/>
                    </a:cubicBezTo>
                    <a:moveTo>
                      <a:pt x="81" y="66"/>
                    </a:moveTo>
                    <a:cubicBezTo>
                      <a:pt x="80" y="68"/>
                      <a:pt x="79" y="70"/>
                      <a:pt x="77" y="73"/>
                    </a:cubicBezTo>
                    <a:cubicBezTo>
                      <a:pt x="80" y="74"/>
                      <a:pt x="82" y="75"/>
                      <a:pt x="84" y="77"/>
                    </a:cubicBezTo>
                    <a:cubicBezTo>
                      <a:pt x="85" y="74"/>
                      <a:pt x="87" y="72"/>
                      <a:pt x="88" y="70"/>
                    </a:cubicBezTo>
                    <a:cubicBezTo>
                      <a:pt x="86" y="69"/>
                      <a:pt x="84" y="67"/>
                      <a:pt x="81" y="66"/>
                    </a:cubicBezTo>
                    <a:moveTo>
                      <a:pt x="55" y="66"/>
                    </a:moveTo>
                    <a:cubicBezTo>
                      <a:pt x="55" y="66"/>
                      <a:pt x="55" y="66"/>
                      <a:pt x="55" y="67"/>
                    </a:cubicBezTo>
                    <a:cubicBezTo>
                      <a:pt x="55" y="67"/>
                      <a:pt x="56" y="67"/>
                      <a:pt x="56" y="67"/>
                    </a:cubicBezTo>
                    <a:cubicBezTo>
                      <a:pt x="56" y="67"/>
                      <a:pt x="56" y="67"/>
                      <a:pt x="57" y="67"/>
                    </a:cubicBezTo>
                    <a:cubicBezTo>
                      <a:pt x="56" y="66"/>
                      <a:pt x="56" y="66"/>
                      <a:pt x="55" y="66"/>
                    </a:cubicBezTo>
                    <a:moveTo>
                      <a:pt x="137" y="66"/>
                    </a:moveTo>
                    <a:cubicBezTo>
                      <a:pt x="137" y="67"/>
                      <a:pt x="136" y="68"/>
                      <a:pt x="136" y="69"/>
                    </a:cubicBezTo>
                    <a:cubicBezTo>
                      <a:pt x="138" y="70"/>
                      <a:pt x="140" y="71"/>
                      <a:pt x="142" y="72"/>
                    </a:cubicBezTo>
                    <a:cubicBezTo>
                      <a:pt x="142" y="71"/>
                      <a:pt x="143" y="70"/>
                      <a:pt x="144" y="70"/>
                    </a:cubicBezTo>
                    <a:cubicBezTo>
                      <a:pt x="141" y="68"/>
                      <a:pt x="139" y="67"/>
                      <a:pt x="137" y="66"/>
                    </a:cubicBezTo>
                    <a:moveTo>
                      <a:pt x="18" y="66"/>
                    </a:moveTo>
                    <a:cubicBezTo>
                      <a:pt x="18" y="66"/>
                      <a:pt x="17" y="67"/>
                      <a:pt x="17" y="68"/>
                    </a:cubicBezTo>
                    <a:cubicBezTo>
                      <a:pt x="16" y="68"/>
                      <a:pt x="16" y="69"/>
                      <a:pt x="16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moveTo>
                      <a:pt x="138" y="66"/>
                    </a:moveTo>
                    <a:cubicBezTo>
                      <a:pt x="137" y="66"/>
                      <a:pt x="137" y="66"/>
                      <a:pt x="137" y="66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2" y="68"/>
                      <a:pt x="140" y="67"/>
                      <a:pt x="138" y="66"/>
                    </a:cubicBezTo>
                    <a:moveTo>
                      <a:pt x="55" y="65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66"/>
                      <a:pt x="55" y="66"/>
                      <a:pt x="55" y="66"/>
                    </a:cubicBezTo>
                    <a:cubicBezTo>
                      <a:pt x="55" y="66"/>
                      <a:pt x="55" y="65"/>
                      <a:pt x="55" y="65"/>
                    </a:cubicBezTo>
                    <a:moveTo>
                      <a:pt x="54" y="65"/>
                    </a:moveTo>
                    <a:cubicBezTo>
                      <a:pt x="54" y="65"/>
                      <a:pt x="53" y="65"/>
                      <a:pt x="53" y="66"/>
                    </a:cubicBezTo>
                    <a:cubicBezTo>
                      <a:pt x="53" y="66"/>
                      <a:pt x="54" y="66"/>
                      <a:pt x="54" y="66"/>
                    </a:cubicBezTo>
                    <a:cubicBezTo>
                      <a:pt x="54" y="66"/>
                      <a:pt x="54" y="65"/>
                      <a:pt x="54" y="65"/>
                    </a:cubicBezTo>
                    <a:cubicBezTo>
                      <a:pt x="54" y="65"/>
                      <a:pt x="54" y="65"/>
                      <a:pt x="54" y="65"/>
                    </a:cubicBezTo>
                    <a:moveTo>
                      <a:pt x="91" y="64"/>
                    </a:moveTo>
                    <a:cubicBezTo>
                      <a:pt x="91" y="64"/>
                      <a:pt x="91" y="64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5"/>
                      <a:pt x="91" y="64"/>
                      <a:pt x="91" y="64"/>
                    </a:cubicBezTo>
                    <a:cubicBezTo>
                      <a:pt x="91" y="64"/>
                      <a:pt x="91" y="64"/>
                      <a:pt x="91" y="64"/>
                    </a:cubicBezTo>
                    <a:moveTo>
                      <a:pt x="78" y="64"/>
                    </a:moveTo>
                    <a:cubicBezTo>
                      <a:pt x="77" y="66"/>
                      <a:pt x="75" y="68"/>
                      <a:pt x="74" y="71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7" y="69"/>
                      <a:pt x="78" y="67"/>
                      <a:pt x="79" y="65"/>
                    </a:cubicBezTo>
                    <a:cubicBezTo>
                      <a:pt x="79" y="65"/>
                      <a:pt x="78" y="64"/>
                      <a:pt x="78" y="64"/>
                    </a:cubicBezTo>
                    <a:moveTo>
                      <a:pt x="134" y="64"/>
                    </a:moveTo>
                    <a:cubicBezTo>
                      <a:pt x="134" y="65"/>
                      <a:pt x="133" y="66"/>
                      <a:pt x="133" y="67"/>
                    </a:cubicBezTo>
                    <a:cubicBezTo>
                      <a:pt x="133" y="67"/>
                      <a:pt x="133" y="67"/>
                      <a:pt x="134" y="67"/>
                    </a:cubicBezTo>
                    <a:cubicBezTo>
                      <a:pt x="134" y="66"/>
                      <a:pt x="135" y="66"/>
                      <a:pt x="135" y="65"/>
                    </a:cubicBezTo>
                    <a:cubicBezTo>
                      <a:pt x="135" y="64"/>
                      <a:pt x="135" y="64"/>
                      <a:pt x="134" y="64"/>
                    </a:cubicBezTo>
                    <a:moveTo>
                      <a:pt x="83" y="64"/>
                    </a:moveTo>
                    <a:cubicBezTo>
                      <a:pt x="82" y="64"/>
                      <a:pt x="82" y="64"/>
                      <a:pt x="82" y="65"/>
                    </a:cubicBezTo>
                    <a:cubicBezTo>
                      <a:pt x="84" y="66"/>
                      <a:pt x="87" y="67"/>
                      <a:pt x="89" y="69"/>
                    </a:cubicBezTo>
                    <a:cubicBezTo>
                      <a:pt x="89" y="69"/>
                      <a:pt x="89" y="68"/>
                      <a:pt x="89" y="68"/>
                    </a:cubicBezTo>
                    <a:cubicBezTo>
                      <a:pt x="88" y="67"/>
                      <a:pt x="88" y="67"/>
                      <a:pt x="88" y="67"/>
                    </a:cubicBezTo>
                    <a:cubicBezTo>
                      <a:pt x="88" y="68"/>
                      <a:pt x="89" y="68"/>
                      <a:pt x="89" y="68"/>
                    </a:cubicBezTo>
                    <a:cubicBezTo>
                      <a:pt x="89" y="68"/>
                      <a:pt x="89" y="68"/>
                      <a:pt x="89" y="68"/>
                    </a:cubicBezTo>
                    <a:cubicBezTo>
                      <a:pt x="88" y="67"/>
                      <a:pt x="85" y="66"/>
                      <a:pt x="83" y="64"/>
                    </a:cubicBezTo>
                    <a:moveTo>
                      <a:pt x="135" y="64"/>
                    </a:moveTo>
                    <a:cubicBezTo>
                      <a:pt x="135" y="64"/>
                      <a:pt x="135" y="64"/>
                      <a:pt x="134" y="64"/>
                    </a:cubicBezTo>
                    <a:cubicBezTo>
                      <a:pt x="135" y="64"/>
                      <a:pt x="135" y="64"/>
                      <a:pt x="135" y="64"/>
                    </a:cubicBezTo>
                    <a:cubicBezTo>
                      <a:pt x="135" y="64"/>
                      <a:pt x="136" y="64"/>
                      <a:pt x="136" y="64"/>
                    </a:cubicBezTo>
                    <a:cubicBezTo>
                      <a:pt x="135" y="64"/>
                      <a:pt x="135" y="64"/>
                      <a:pt x="135" y="64"/>
                    </a:cubicBezTo>
                    <a:moveTo>
                      <a:pt x="77" y="63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4" y="68"/>
                      <a:pt x="76" y="66"/>
                      <a:pt x="77" y="63"/>
                    </a:cubicBezTo>
                    <a:cubicBezTo>
                      <a:pt x="77" y="63"/>
                      <a:pt x="77" y="63"/>
                      <a:pt x="77" y="63"/>
                    </a:cubicBezTo>
                    <a:moveTo>
                      <a:pt x="59" y="63"/>
                    </a:moveTo>
                    <a:cubicBezTo>
                      <a:pt x="59" y="64"/>
                      <a:pt x="58" y="64"/>
                      <a:pt x="58" y="64"/>
                    </a:cubicBezTo>
                    <a:cubicBezTo>
                      <a:pt x="59" y="64"/>
                      <a:pt x="59" y="65"/>
                      <a:pt x="59" y="65"/>
                    </a:cubicBezTo>
                    <a:cubicBezTo>
                      <a:pt x="60" y="65"/>
                      <a:pt x="60" y="64"/>
                      <a:pt x="60" y="64"/>
                    </a:cubicBezTo>
                    <a:cubicBezTo>
                      <a:pt x="59" y="63"/>
                      <a:pt x="59" y="63"/>
                      <a:pt x="59" y="63"/>
                    </a:cubicBezTo>
                    <a:moveTo>
                      <a:pt x="21" y="63"/>
                    </a:moveTo>
                    <a:cubicBezTo>
                      <a:pt x="19" y="66"/>
                      <a:pt x="19" y="66"/>
                      <a:pt x="19" y="66"/>
                    </a:cubicBezTo>
                    <a:cubicBezTo>
                      <a:pt x="19" y="66"/>
                      <a:pt x="20" y="67"/>
                      <a:pt x="20" y="67"/>
                    </a:cubicBezTo>
                    <a:cubicBezTo>
                      <a:pt x="21" y="66"/>
                      <a:pt x="22" y="65"/>
                      <a:pt x="22" y="64"/>
                    </a:cubicBezTo>
                    <a:cubicBezTo>
                      <a:pt x="22" y="64"/>
                      <a:pt x="21" y="63"/>
                      <a:pt x="21" y="63"/>
                    </a:cubicBezTo>
                    <a:moveTo>
                      <a:pt x="20" y="63"/>
                    </a:moveTo>
                    <a:cubicBezTo>
                      <a:pt x="19" y="64"/>
                      <a:pt x="19" y="64"/>
                      <a:pt x="18" y="65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moveTo>
                      <a:pt x="57" y="62"/>
                    </a:moveTo>
                    <a:cubicBezTo>
                      <a:pt x="57" y="63"/>
                      <a:pt x="57" y="63"/>
                      <a:pt x="57" y="63"/>
                    </a:cubicBezTo>
                    <a:cubicBezTo>
                      <a:pt x="57" y="64"/>
                      <a:pt x="58" y="64"/>
                      <a:pt x="58" y="64"/>
                    </a:cubicBezTo>
                    <a:cubicBezTo>
                      <a:pt x="58" y="64"/>
                      <a:pt x="58" y="63"/>
                      <a:pt x="59" y="63"/>
                    </a:cubicBezTo>
                    <a:cubicBezTo>
                      <a:pt x="57" y="62"/>
                      <a:pt x="57" y="62"/>
                      <a:pt x="57" y="62"/>
                    </a:cubicBezTo>
                    <a:moveTo>
                      <a:pt x="59" y="62"/>
                    </a:moveTo>
                    <a:cubicBezTo>
                      <a:pt x="59" y="63"/>
                      <a:pt x="59" y="63"/>
                      <a:pt x="59" y="63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0" y="64"/>
                      <a:pt x="60" y="63"/>
                      <a:pt x="61" y="63"/>
                    </a:cubicBezTo>
                    <a:cubicBezTo>
                      <a:pt x="60" y="63"/>
                      <a:pt x="60" y="63"/>
                      <a:pt x="59" y="62"/>
                    </a:cubicBezTo>
                    <a:moveTo>
                      <a:pt x="124" y="62"/>
                    </a:moveTo>
                    <a:cubicBezTo>
                      <a:pt x="123" y="64"/>
                      <a:pt x="122" y="65"/>
                      <a:pt x="121" y="67"/>
                    </a:cubicBezTo>
                    <a:cubicBezTo>
                      <a:pt x="123" y="68"/>
                      <a:pt x="126" y="70"/>
                      <a:pt x="128" y="71"/>
                    </a:cubicBezTo>
                    <a:cubicBezTo>
                      <a:pt x="129" y="69"/>
                      <a:pt x="130" y="68"/>
                      <a:pt x="131" y="66"/>
                    </a:cubicBezTo>
                    <a:cubicBezTo>
                      <a:pt x="129" y="65"/>
                      <a:pt x="127" y="63"/>
                      <a:pt x="124" y="62"/>
                    </a:cubicBezTo>
                    <a:moveTo>
                      <a:pt x="57" y="62"/>
                    </a:moveTo>
                    <a:cubicBezTo>
                      <a:pt x="56" y="62"/>
                      <a:pt x="56" y="63"/>
                      <a:pt x="56" y="63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6" y="63"/>
                      <a:pt x="57" y="62"/>
                      <a:pt x="57" y="62"/>
                    </a:cubicBezTo>
                    <a:cubicBezTo>
                      <a:pt x="57" y="62"/>
                      <a:pt x="57" y="62"/>
                      <a:pt x="57" y="62"/>
                    </a:cubicBezTo>
                    <a:moveTo>
                      <a:pt x="79" y="62"/>
                    </a:moveTo>
                    <a:cubicBezTo>
                      <a:pt x="79" y="62"/>
                      <a:pt x="79" y="62"/>
                      <a:pt x="79" y="63"/>
                    </a:cubicBezTo>
                    <a:cubicBezTo>
                      <a:pt x="79" y="63"/>
                      <a:pt x="80" y="63"/>
                      <a:pt x="80" y="64"/>
                    </a:cubicBezTo>
                    <a:cubicBezTo>
                      <a:pt x="80" y="63"/>
                      <a:pt x="80" y="63"/>
                      <a:pt x="81" y="62"/>
                    </a:cubicBezTo>
                    <a:cubicBezTo>
                      <a:pt x="80" y="62"/>
                      <a:pt x="80" y="62"/>
                      <a:pt x="79" y="62"/>
                    </a:cubicBezTo>
                    <a:moveTo>
                      <a:pt x="60" y="62"/>
                    </a:moveTo>
                    <a:cubicBezTo>
                      <a:pt x="60" y="62"/>
                      <a:pt x="60" y="62"/>
                      <a:pt x="60" y="62"/>
                    </a:cubicBezTo>
                    <a:cubicBezTo>
                      <a:pt x="60" y="62"/>
                      <a:pt x="60" y="62"/>
                      <a:pt x="61" y="63"/>
                    </a:cubicBezTo>
                    <a:cubicBezTo>
                      <a:pt x="61" y="63"/>
                      <a:pt x="61" y="62"/>
                      <a:pt x="61" y="62"/>
                    </a:cubicBezTo>
                    <a:cubicBezTo>
                      <a:pt x="61" y="62"/>
                      <a:pt x="60" y="62"/>
                      <a:pt x="60" y="62"/>
                    </a:cubicBezTo>
                    <a:moveTo>
                      <a:pt x="124" y="62"/>
                    </a:moveTo>
                    <a:cubicBezTo>
                      <a:pt x="123" y="63"/>
                      <a:pt x="122" y="65"/>
                      <a:pt x="121" y="67"/>
                    </a:cubicBezTo>
                    <a:cubicBezTo>
                      <a:pt x="121" y="67"/>
                      <a:pt x="121" y="67"/>
                      <a:pt x="121" y="67"/>
                    </a:cubicBezTo>
                    <a:cubicBezTo>
                      <a:pt x="124" y="62"/>
                      <a:pt x="124" y="62"/>
                      <a:pt x="124" y="62"/>
                    </a:cubicBezTo>
                    <a:cubicBezTo>
                      <a:pt x="124" y="62"/>
                      <a:pt x="124" y="62"/>
                      <a:pt x="124" y="62"/>
                    </a:cubicBezTo>
                    <a:moveTo>
                      <a:pt x="93" y="62"/>
                    </a:moveTo>
                    <a:cubicBezTo>
                      <a:pt x="93" y="62"/>
                      <a:pt x="92" y="63"/>
                      <a:pt x="92" y="63"/>
                    </a:cubicBezTo>
                    <a:cubicBezTo>
                      <a:pt x="92" y="63"/>
                      <a:pt x="92" y="63"/>
                      <a:pt x="92" y="63"/>
                    </a:cubicBezTo>
                    <a:cubicBezTo>
                      <a:pt x="92" y="63"/>
                      <a:pt x="93" y="62"/>
                      <a:pt x="93" y="62"/>
                    </a:cubicBezTo>
                    <a:cubicBezTo>
                      <a:pt x="93" y="62"/>
                      <a:pt x="93" y="62"/>
                      <a:pt x="93" y="62"/>
                    </a:cubicBezTo>
                    <a:moveTo>
                      <a:pt x="84" y="62"/>
                    </a:moveTo>
                    <a:cubicBezTo>
                      <a:pt x="84" y="62"/>
                      <a:pt x="84" y="62"/>
                      <a:pt x="84" y="62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4" y="62"/>
                      <a:pt x="84" y="62"/>
                      <a:pt x="84" y="62"/>
                    </a:cubicBezTo>
                    <a:moveTo>
                      <a:pt x="56" y="61"/>
                    </a:moveTo>
                    <a:cubicBezTo>
                      <a:pt x="56" y="62"/>
                      <a:pt x="55" y="62"/>
                      <a:pt x="55" y="62"/>
                    </a:cubicBezTo>
                    <a:cubicBezTo>
                      <a:pt x="55" y="62"/>
                      <a:pt x="55" y="63"/>
                      <a:pt x="56" y="63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1"/>
                      <a:pt x="56" y="61"/>
                      <a:pt x="56" y="61"/>
                    </a:cubicBezTo>
                    <a:moveTo>
                      <a:pt x="58" y="61"/>
                    </a:moveTo>
                    <a:cubicBezTo>
                      <a:pt x="58" y="62"/>
                      <a:pt x="58" y="62"/>
                      <a:pt x="57" y="62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3"/>
                      <a:pt x="59" y="62"/>
                      <a:pt x="59" y="62"/>
                    </a:cubicBezTo>
                    <a:cubicBezTo>
                      <a:pt x="59" y="62"/>
                      <a:pt x="58" y="62"/>
                      <a:pt x="58" y="61"/>
                    </a:cubicBezTo>
                    <a:moveTo>
                      <a:pt x="73" y="61"/>
                    </a:moveTo>
                    <a:cubicBezTo>
                      <a:pt x="72" y="63"/>
                      <a:pt x="71" y="65"/>
                      <a:pt x="69" y="68"/>
                    </a:cubicBezTo>
                    <a:cubicBezTo>
                      <a:pt x="70" y="68"/>
                      <a:pt x="71" y="69"/>
                      <a:pt x="72" y="69"/>
                    </a:cubicBezTo>
                    <a:cubicBezTo>
                      <a:pt x="73" y="68"/>
                      <a:pt x="75" y="66"/>
                      <a:pt x="76" y="63"/>
                    </a:cubicBezTo>
                    <a:cubicBezTo>
                      <a:pt x="75" y="62"/>
                      <a:pt x="74" y="62"/>
                      <a:pt x="73" y="61"/>
                    </a:cubicBezTo>
                    <a:moveTo>
                      <a:pt x="43" y="61"/>
                    </a:moveTo>
                    <a:cubicBezTo>
                      <a:pt x="40" y="66"/>
                      <a:pt x="39" y="68"/>
                      <a:pt x="38" y="68"/>
                    </a:cubicBezTo>
                    <a:cubicBezTo>
                      <a:pt x="39" y="68"/>
                      <a:pt x="39" y="69"/>
                      <a:pt x="39" y="69"/>
                    </a:cubicBezTo>
                    <a:cubicBezTo>
                      <a:pt x="40" y="66"/>
                      <a:pt x="42" y="64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moveTo>
                      <a:pt x="84" y="61"/>
                    </a:moveTo>
                    <a:cubicBezTo>
                      <a:pt x="84" y="61"/>
                      <a:pt x="84" y="61"/>
                      <a:pt x="84" y="61"/>
                    </a:cubicBezTo>
                    <a:cubicBezTo>
                      <a:pt x="85" y="62"/>
                      <a:pt x="87" y="63"/>
                      <a:pt x="88" y="64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84" y="61"/>
                      <a:pt x="84" y="61"/>
                      <a:pt x="84" y="61"/>
                    </a:cubicBezTo>
                    <a:moveTo>
                      <a:pt x="149" y="61"/>
                    </a:moveTo>
                    <a:cubicBezTo>
                      <a:pt x="148" y="63"/>
                      <a:pt x="146" y="66"/>
                      <a:pt x="144" y="69"/>
                    </a:cubicBezTo>
                    <a:cubicBezTo>
                      <a:pt x="146" y="70"/>
                      <a:pt x="148" y="70"/>
                      <a:pt x="149" y="71"/>
                    </a:cubicBezTo>
                    <a:cubicBezTo>
                      <a:pt x="151" y="69"/>
                      <a:pt x="152" y="66"/>
                      <a:pt x="154" y="64"/>
                    </a:cubicBezTo>
                    <a:cubicBezTo>
                      <a:pt x="152" y="63"/>
                      <a:pt x="151" y="62"/>
                      <a:pt x="149" y="61"/>
                    </a:cubicBezTo>
                    <a:moveTo>
                      <a:pt x="57" y="61"/>
                    </a:moveTo>
                    <a:cubicBezTo>
                      <a:pt x="57" y="61"/>
                      <a:pt x="57" y="61"/>
                      <a:pt x="57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7" y="62"/>
                      <a:pt x="57" y="61"/>
                      <a:pt x="57" y="61"/>
                    </a:cubicBezTo>
                    <a:cubicBezTo>
                      <a:pt x="57" y="61"/>
                      <a:pt x="57" y="61"/>
                      <a:pt x="57" y="61"/>
                    </a:cubicBezTo>
                    <a:moveTo>
                      <a:pt x="93" y="61"/>
                    </a:move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61"/>
                      <a:pt x="93" y="61"/>
                      <a:pt x="93" y="61"/>
                    </a:cubicBezTo>
                    <a:moveTo>
                      <a:pt x="78" y="61"/>
                    </a:moveTo>
                    <a:cubicBezTo>
                      <a:pt x="77" y="62"/>
                      <a:pt x="77" y="62"/>
                      <a:pt x="77" y="62"/>
                    </a:cubicBezTo>
                    <a:cubicBezTo>
                      <a:pt x="77" y="62"/>
                      <a:pt x="77" y="62"/>
                      <a:pt x="78" y="62"/>
                    </a:cubicBezTo>
                    <a:cubicBezTo>
                      <a:pt x="78" y="62"/>
                      <a:pt x="78" y="61"/>
                      <a:pt x="78" y="61"/>
                    </a:cubicBezTo>
                    <a:cubicBezTo>
                      <a:pt x="78" y="61"/>
                      <a:pt x="78" y="61"/>
                      <a:pt x="78" y="61"/>
                    </a:cubicBezTo>
                    <a:moveTo>
                      <a:pt x="58" y="61"/>
                    </a:moveTo>
                    <a:cubicBezTo>
                      <a:pt x="58" y="61"/>
                      <a:pt x="58" y="61"/>
                      <a:pt x="58" y="61"/>
                    </a:cubicBezTo>
                    <a:cubicBezTo>
                      <a:pt x="59" y="61"/>
                      <a:pt x="59" y="62"/>
                      <a:pt x="59" y="62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59" y="61"/>
                      <a:pt x="59" y="61"/>
                      <a:pt x="58" y="61"/>
                    </a:cubicBezTo>
                    <a:moveTo>
                      <a:pt x="149" y="61"/>
                    </a:moveTo>
                    <a:cubicBezTo>
                      <a:pt x="149" y="61"/>
                      <a:pt x="149" y="61"/>
                      <a:pt x="149" y="61"/>
                    </a:cubicBezTo>
                    <a:cubicBezTo>
                      <a:pt x="151" y="62"/>
                      <a:pt x="152" y="62"/>
                      <a:pt x="154" y="63"/>
                    </a:cubicBezTo>
                    <a:cubicBezTo>
                      <a:pt x="154" y="63"/>
                      <a:pt x="154" y="63"/>
                      <a:pt x="154" y="63"/>
                    </a:cubicBezTo>
                    <a:cubicBezTo>
                      <a:pt x="153" y="63"/>
                      <a:pt x="153" y="63"/>
                      <a:pt x="152" y="62"/>
                    </a:cubicBezTo>
                    <a:cubicBezTo>
                      <a:pt x="151" y="62"/>
                      <a:pt x="150" y="61"/>
                      <a:pt x="149" y="61"/>
                    </a:cubicBezTo>
                    <a:moveTo>
                      <a:pt x="56" y="60"/>
                    </a:moveTo>
                    <a:cubicBezTo>
                      <a:pt x="56" y="61"/>
                      <a:pt x="56" y="61"/>
                      <a:pt x="56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6" y="61"/>
                      <a:pt x="57" y="61"/>
                      <a:pt x="57" y="61"/>
                    </a:cubicBezTo>
                    <a:cubicBezTo>
                      <a:pt x="57" y="61"/>
                      <a:pt x="56" y="60"/>
                      <a:pt x="56" y="60"/>
                    </a:cubicBezTo>
                    <a:moveTo>
                      <a:pt x="85" y="60"/>
                    </a:moveTo>
                    <a:cubicBezTo>
                      <a:pt x="85" y="60"/>
                      <a:pt x="84" y="61"/>
                      <a:pt x="84" y="61"/>
                    </a:cubicBezTo>
                    <a:cubicBezTo>
                      <a:pt x="87" y="62"/>
                      <a:pt x="89" y="63"/>
                      <a:pt x="91" y="65"/>
                    </a:cubicBezTo>
                    <a:cubicBezTo>
                      <a:pt x="91" y="64"/>
                      <a:pt x="91" y="64"/>
                      <a:pt x="91" y="64"/>
                    </a:cubicBezTo>
                    <a:cubicBezTo>
                      <a:pt x="89" y="63"/>
                      <a:pt x="87" y="62"/>
                      <a:pt x="85" y="60"/>
                    </a:cubicBezTo>
                    <a:moveTo>
                      <a:pt x="58" y="60"/>
                    </a:moveTo>
                    <a:cubicBezTo>
                      <a:pt x="58" y="60"/>
                      <a:pt x="57" y="60"/>
                      <a:pt x="57" y="61"/>
                    </a:cubicBezTo>
                    <a:cubicBezTo>
                      <a:pt x="57" y="61"/>
                      <a:pt x="57" y="61"/>
                      <a:pt x="58" y="61"/>
                    </a:cubicBezTo>
                    <a:cubicBezTo>
                      <a:pt x="58" y="61"/>
                      <a:pt x="58" y="60"/>
                      <a:pt x="58" y="60"/>
                    </a:cubicBezTo>
                    <a:cubicBezTo>
                      <a:pt x="58" y="60"/>
                      <a:pt x="58" y="60"/>
                      <a:pt x="58" y="60"/>
                    </a:cubicBezTo>
                    <a:moveTo>
                      <a:pt x="57" y="60"/>
                    </a:moveTo>
                    <a:cubicBezTo>
                      <a:pt x="57" y="60"/>
                      <a:pt x="57" y="60"/>
                      <a:pt x="57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7" y="60"/>
                      <a:pt x="57" y="60"/>
                      <a:pt x="57" y="60"/>
                    </a:cubicBezTo>
                    <a:moveTo>
                      <a:pt x="40" y="60"/>
                    </a:moveTo>
                    <a:cubicBezTo>
                      <a:pt x="39" y="62"/>
                      <a:pt x="37" y="64"/>
                      <a:pt x="36" y="67"/>
                    </a:cubicBezTo>
                    <a:cubicBezTo>
                      <a:pt x="37" y="67"/>
                      <a:pt x="38" y="68"/>
                      <a:pt x="38" y="68"/>
                    </a:cubicBezTo>
                    <a:cubicBezTo>
                      <a:pt x="38" y="68"/>
                      <a:pt x="38" y="68"/>
                      <a:pt x="38" y="68"/>
                    </a:cubicBezTo>
                    <a:cubicBezTo>
                      <a:pt x="40" y="66"/>
                      <a:pt x="41" y="64"/>
                      <a:pt x="43" y="61"/>
                    </a:cubicBezTo>
                    <a:cubicBezTo>
                      <a:pt x="42" y="61"/>
                      <a:pt x="41" y="60"/>
                      <a:pt x="40" y="60"/>
                    </a:cubicBezTo>
                    <a:moveTo>
                      <a:pt x="81" y="59"/>
                    </a:moveTo>
                    <a:cubicBezTo>
                      <a:pt x="81" y="60"/>
                      <a:pt x="81" y="60"/>
                      <a:pt x="81" y="60"/>
                    </a:cubicBez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60"/>
                      <a:pt x="82" y="60"/>
                      <a:pt x="82" y="60"/>
                    </a:cubicBezTo>
                    <a:cubicBezTo>
                      <a:pt x="81" y="60"/>
                      <a:pt x="81" y="60"/>
                      <a:pt x="81" y="59"/>
                    </a:cubicBezTo>
                    <a:moveTo>
                      <a:pt x="23" y="59"/>
                    </a:moveTo>
                    <a:cubicBezTo>
                      <a:pt x="22" y="60"/>
                      <a:pt x="22" y="60"/>
                      <a:pt x="22" y="60"/>
                    </a:cubicBezTo>
                    <a:cubicBezTo>
                      <a:pt x="23" y="61"/>
                      <a:pt x="23" y="61"/>
                      <a:pt x="24" y="61"/>
                    </a:cubicBezTo>
                    <a:cubicBezTo>
                      <a:pt x="24" y="61"/>
                      <a:pt x="24" y="61"/>
                      <a:pt x="25" y="60"/>
                    </a:cubicBezTo>
                    <a:cubicBezTo>
                      <a:pt x="24" y="60"/>
                      <a:pt x="23" y="60"/>
                      <a:pt x="23" y="59"/>
                    </a:cubicBezTo>
                    <a:moveTo>
                      <a:pt x="81" y="59"/>
                    </a:moveTo>
                    <a:cubicBezTo>
                      <a:pt x="81" y="59"/>
                      <a:pt x="81" y="59"/>
                      <a:pt x="81" y="59"/>
                    </a:cubicBezTo>
                    <a:cubicBezTo>
                      <a:pt x="81" y="60"/>
                      <a:pt x="82" y="60"/>
                      <a:pt x="82" y="60"/>
                    </a:cubicBezTo>
                    <a:cubicBezTo>
                      <a:pt x="82" y="60"/>
                      <a:pt x="82" y="60"/>
                      <a:pt x="82" y="60"/>
                    </a:cubicBezTo>
                    <a:cubicBezTo>
                      <a:pt x="81" y="59"/>
                      <a:pt x="81" y="59"/>
                      <a:pt x="81" y="59"/>
                    </a:cubicBezTo>
                    <a:moveTo>
                      <a:pt x="45" y="59"/>
                    </a:moveTo>
                    <a:cubicBezTo>
                      <a:pt x="44" y="59"/>
                      <a:pt x="44" y="60"/>
                      <a:pt x="44" y="60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60"/>
                      <a:pt x="45" y="59"/>
                      <a:pt x="45" y="59"/>
                    </a:cubicBezTo>
                    <a:cubicBezTo>
                      <a:pt x="45" y="59"/>
                      <a:pt x="45" y="59"/>
                      <a:pt x="45" y="59"/>
                    </a:cubicBezTo>
                    <a:moveTo>
                      <a:pt x="126" y="59"/>
                    </a:moveTo>
                    <a:cubicBezTo>
                      <a:pt x="126" y="60"/>
                      <a:pt x="125" y="61"/>
                      <a:pt x="124" y="62"/>
                    </a:cubicBezTo>
                    <a:cubicBezTo>
                      <a:pt x="127" y="63"/>
                      <a:pt x="129" y="64"/>
                      <a:pt x="131" y="66"/>
                    </a:cubicBezTo>
                    <a:cubicBezTo>
                      <a:pt x="132" y="65"/>
                      <a:pt x="132" y="64"/>
                      <a:pt x="133" y="63"/>
                    </a:cubicBezTo>
                    <a:cubicBezTo>
                      <a:pt x="131" y="62"/>
                      <a:pt x="128" y="60"/>
                      <a:pt x="126" y="59"/>
                    </a:cubicBezTo>
                    <a:moveTo>
                      <a:pt x="22" y="59"/>
                    </a:moveTo>
                    <a:cubicBezTo>
                      <a:pt x="22" y="59"/>
                      <a:pt x="22" y="59"/>
                      <a:pt x="21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0"/>
                      <a:pt x="22" y="59"/>
                      <a:pt x="22" y="59"/>
                    </a:cubicBezTo>
                    <a:cubicBezTo>
                      <a:pt x="22" y="59"/>
                      <a:pt x="22" y="59"/>
                      <a:pt x="22" y="59"/>
                    </a:cubicBezTo>
                    <a:moveTo>
                      <a:pt x="107" y="59"/>
                    </a:moveTo>
                    <a:cubicBezTo>
                      <a:pt x="106" y="61"/>
                      <a:pt x="104" y="63"/>
                      <a:pt x="103" y="66"/>
                    </a:cubicBezTo>
                    <a:cubicBezTo>
                      <a:pt x="105" y="67"/>
                      <a:pt x="107" y="68"/>
                      <a:pt x="109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9" y="69"/>
                      <a:pt x="110" y="70"/>
                      <a:pt x="111" y="71"/>
                    </a:cubicBezTo>
                    <a:cubicBezTo>
                      <a:pt x="113" y="68"/>
                      <a:pt x="114" y="66"/>
                      <a:pt x="115" y="64"/>
                    </a:cubicBezTo>
                    <a:cubicBezTo>
                      <a:pt x="113" y="62"/>
                      <a:pt x="110" y="60"/>
                      <a:pt x="107" y="59"/>
                    </a:cubicBezTo>
                    <a:moveTo>
                      <a:pt x="125" y="59"/>
                    </a:moveTo>
                    <a:cubicBezTo>
                      <a:pt x="125" y="60"/>
                      <a:pt x="124" y="60"/>
                      <a:pt x="124" y="61"/>
                    </a:cubicBezTo>
                    <a:cubicBezTo>
                      <a:pt x="124" y="61"/>
                      <a:pt x="124" y="61"/>
                      <a:pt x="124" y="61"/>
                    </a:cubicBezTo>
                    <a:cubicBezTo>
                      <a:pt x="125" y="59"/>
                      <a:pt x="125" y="59"/>
                      <a:pt x="125" y="59"/>
                    </a:cubicBezTo>
                    <a:cubicBezTo>
                      <a:pt x="125" y="59"/>
                      <a:pt x="125" y="59"/>
                      <a:pt x="125" y="59"/>
                    </a:cubicBezTo>
                    <a:moveTo>
                      <a:pt x="75" y="59"/>
                    </a:moveTo>
                    <a:cubicBezTo>
                      <a:pt x="74" y="59"/>
                      <a:pt x="74" y="60"/>
                      <a:pt x="74" y="60"/>
                    </a:cubicBezTo>
                    <a:cubicBezTo>
                      <a:pt x="75" y="61"/>
                      <a:pt x="76" y="61"/>
                      <a:pt x="77" y="62"/>
                    </a:cubicBezTo>
                    <a:cubicBezTo>
                      <a:pt x="77" y="61"/>
                      <a:pt x="77" y="61"/>
                      <a:pt x="78" y="61"/>
                    </a:cubicBezTo>
                    <a:cubicBezTo>
                      <a:pt x="77" y="60"/>
                      <a:pt x="76" y="59"/>
                      <a:pt x="75" y="59"/>
                    </a:cubicBezTo>
                    <a:moveTo>
                      <a:pt x="126" y="59"/>
                    </a:moveTo>
                    <a:cubicBezTo>
                      <a:pt x="126" y="59"/>
                      <a:pt x="126" y="59"/>
                      <a:pt x="126" y="59"/>
                    </a:cubicBezTo>
                    <a:cubicBezTo>
                      <a:pt x="133" y="63"/>
                      <a:pt x="133" y="63"/>
                      <a:pt x="133" y="63"/>
                    </a:cubicBezTo>
                    <a:cubicBezTo>
                      <a:pt x="133" y="63"/>
                      <a:pt x="133" y="63"/>
                      <a:pt x="133" y="63"/>
                    </a:cubicBezTo>
                    <a:cubicBezTo>
                      <a:pt x="131" y="62"/>
                      <a:pt x="129" y="61"/>
                      <a:pt x="128" y="59"/>
                    </a:cubicBezTo>
                    <a:cubicBezTo>
                      <a:pt x="127" y="59"/>
                      <a:pt x="127" y="59"/>
                      <a:pt x="126" y="59"/>
                    </a:cubicBezTo>
                    <a:moveTo>
                      <a:pt x="79" y="59"/>
                    </a:move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9"/>
                      <a:pt x="80" y="59"/>
                      <a:pt x="80" y="59"/>
                    </a:cubicBezTo>
                    <a:cubicBezTo>
                      <a:pt x="79" y="59"/>
                      <a:pt x="79" y="59"/>
                      <a:pt x="79" y="59"/>
                    </a:cubicBezTo>
                    <a:moveTo>
                      <a:pt x="79" y="58"/>
                    </a:moveTo>
                    <a:cubicBezTo>
                      <a:pt x="79" y="58"/>
                      <a:pt x="79" y="58"/>
                      <a:pt x="79" y="58"/>
                    </a:cubicBezTo>
                    <a:cubicBezTo>
                      <a:pt x="79" y="59"/>
                      <a:pt x="80" y="59"/>
                      <a:pt x="80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79" y="58"/>
                      <a:pt x="79" y="58"/>
                      <a:pt x="79" y="58"/>
                    </a:cubicBezTo>
                    <a:moveTo>
                      <a:pt x="81" y="58"/>
                    </a:moveTo>
                    <a:cubicBezTo>
                      <a:pt x="81" y="58"/>
                      <a:pt x="81" y="59"/>
                      <a:pt x="81" y="59"/>
                    </a:cubicBezTo>
                    <a:cubicBezTo>
                      <a:pt x="81" y="59"/>
                      <a:pt x="82" y="59"/>
                      <a:pt x="82" y="60"/>
                    </a:cubicBezTo>
                    <a:cubicBezTo>
                      <a:pt x="82" y="59"/>
                      <a:pt x="82" y="59"/>
                      <a:pt x="83" y="59"/>
                    </a:cubicBezTo>
                    <a:cubicBezTo>
                      <a:pt x="82" y="59"/>
                      <a:pt x="82" y="59"/>
                      <a:pt x="81" y="58"/>
                    </a:cubicBezTo>
                    <a:moveTo>
                      <a:pt x="126" y="58"/>
                    </a:moveTo>
                    <a:cubicBezTo>
                      <a:pt x="126" y="58"/>
                      <a:pt x="126" y="58"/>
                      <a:pt x="126" y="59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6" y="58"/>
                      <a:pt x="126" y="58"/>
                      <a:pt x="126" y="58"/>
                    </a:cubicBezTo>
                    <a:moveTo>
                      <a:pt x="80" y="57"/>
                    </a:moveTo>
                    <a:cubicBezTo>
                      <a:pt x="80" y="58"/>
                      <a:pt x="80" y="58"/>
                      <a:pt x="80" y="58"/>
                    </a:cubicBezTo>
                    <a:cubicBezTo>
                      <a:pt x="80" y="58"/>
                      <a:pt x="80" y="58"/>
                      <a:pt x="80" y="58"/>
                    </a:cubicBezTo>
                    <a:cubicBezTo>
                      <a:pt x="80" y="58"/>
                      <a:pt x="80" y="58"/>
                      <a:pt x="80" y="58"/>
                    </a:cubicBezTo>
                    <a:cubicBezTo>
                      <a:pt x="80" y="58"/>
                      <a:pt x="80" y="58"/>
                      <a:pt x="80" y="57"/>
                    </a:cubicBezTo>
                    <a:moveTo>
                      <a:pt x="86" y="57"/>
                    </a:moveTo>
                    <a:cubicBezTo>
                      <a:pt x="86" y="58"/>
                      <a:pt x="86" y="58"/>
                      <a:pt x="85" y="59"/>
                    </a:cubicBezTo>
                    <a:cubicBezTo>
                      <a:pt x="88" y="60"/>
                      <a:pt x="90" y="62"/>
                      <a:pt x="92" y="63"/>
                    </a:cubicBezTo>
                    <a:cubicBezTo>
                      <a:pt x="92" y="63"/>
                      <a:pt x="93" y="62"/>
                      <a:pt x="93" y="62"/>
                    </a:cubicBezTo>
                    <a:cubicBezTo>
                      <a:pt x="91" y="60"/>
                      <a:pt x="88" y="59"/>
                      <a:pt x="86" y="57"/>
                    </a:cubicBezTo>
                    <a:moveTo>
                      <a:pt x="42" y="57"/>
                    </a:moveTo>
                    <a:cubicBezTo>
                      <a:pt x="41" y="58"/>
                      <a:pt x="41" y="58"/>
                      <a:pt x="41" y="58"/>
                    </a:cubicBezTo>
                    <a:cubicBezTo>
                      <a:pt x="42" y="59"/>
                      <a:pt x="43" y="59"/>
                      <a:pt x="44" y="60"/>
                    </a:cubicBezTo>
                    <a:cubicBezTo>
                      <a:pt x="44" y="60"/>
                      <a:pt x="44" y="59"/>
                      <a:pt x="44" y="59"/>
                    </a:cubicBezTo>
                    <a:cubicBezTo>
                      <a:pt x="43" y="58"/>
                      <a:pt x="43" y="58"/>
                      <a:pt x="42" y="57"/>
                    </a:cubicBezTo>
                    <a:moveTo>
                      <a:pt x="143" y="57"/>
                    </a:moveTo>
                    <a:cubicBezTo>
                      <a:pt x="141" y="60"/>
                      <a:pt x="140" y="62"/>
                      <a:pt x="138" y="65"/>
                    </a:cubicBezTo>
                    <a:cubicBezTo>
                      <a:pt x="140" y="66"/>
                      <a:pt x="142" y="67"/>
                      <a:pt x="144" y="68"/>
                    </a:cubicBezTo>
                    <a:cubicBezTo>
                      <a:pt x="146" y="66"/>
                      <a:pt x="147" y="63"/>
                      <a:pt x="149" y="61"/>
                    </a:cubicBezTo>
                    <a:cubicBezTo>
                      <a:pt x="147" y="60"/>
                      <a:pt x="145" y="58"/>
                      <a:pt x="143" y="57"/>
                    </a:cubicBezTo>
                    <a:moveTo>
                      <a:pt x="87" y="57"/>
                    </a:moveTo>
                    <a:cubicBezTo>
                      <a:pt x="87" y="57"/>
                      <a:pt x="87" y="57"/>
                      <a:pt x="86" y="57"/>
                    </a:cubicBezTo>
                    <a:cubicBezTo>
                      <a:pt x="88" y="58"/>
                      <a:pt x="91" y="60"/>
                      <a:pt x="93" y="61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1" y="60"/>
                      <a:pt x="89" y="58"/>
                      <a:pt x="87" y="57"/>
                    </a:cubicBezTo>
                    <a:moveTo>
                      <a:pt x="143" y="57"/>
                    </a:moveTo>
                    <a:cubicBezTo>
                      <a:pt x="143" y="57"/>
                      <a:pt x="143" y="57"/>
                      <a:pt x="143" y="57"/>
                    </a:cubicBezTo>
                    <a:cubicBezTo>
                      <a:pt x="145" y="58"/>
                      <a:pt x="147" y="59"/>
                      <a:pt x="149" y="60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60"/>
                      <a:pt x="147" y="59"/>
                      <a:pt x="146" y="58"/>
                    </a:cubicBezTo>
                    <a:cubicBezTo>
                      <a:pt x="145" y="58"/>
                      <a:pt x="144" y="57"/>
                      <a:pt x="143" y="57"/>
                    </a:cubicBezTo>
                    <a:moveTo>
                      <a:pt x="76" y="56"/>
                    </a:moveTo>
                    <a:cubicBezTo>
                      <a:pt x="76" y="57"/>
                      <a:pt x="76" y="57"/>
                      <a:pt x="76" y="57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9"/>
                      <a:pt x="79" y="58"/>
                      <a:pt x="79" y="58"/>
                    </a:cubicBezTo>
                    <a:cubicBezTo>
                      <a:pt x="78" y="58"/>
                      <a:pt x="77" y="57"/>
                      <a:pt x="76" y="56"/>
                    </a:cubicBezTo>
                    <a:moveTo>
                      <a:pt x="76" y="56"/>
                    </a:moveTo>
                    <a:cubicBezTo>
                      <a:pt x="76" y="56"/>
                      <a:pt x="76" y="56"/>
                      <a:pt x="76" y="56"/>
                    </a:cubicBezTo>
                    <a:cubicBezTo>
                      <a:pt x="77" y="57"/>
                      <a:pt x="78" y="58"/>
                      <a:pt x="79" y="58"/>
                    </a:cubicBezTo>
                    <a:cubicBezTo>
                      <a:pt x="79" y="58"/>
                      <a:pt x="79" y="58"/>
                      <a:pt x="79" y="58"/>
                    </a:cubicBezTo>
                    <a:cubicBezTo>
                      <a:pt x="76" y="56"/>
                      <a:pt x="76" y="56"/>
                      <a:pt x="76" y="56"/>
                    </a:cubicBezTo>
                    <a:moveTo>
                      <a:pt x="64" y="56"/>
                    </a:moveTo>
                    <a:cubicBezTo>
                      <a:pt x="62" y="58"/>
                      <a:pt x="61" y="60"/>
                      <a:pt x="60" y="62"/>
                    </a:cubicBezTo>
                    <a:cubicBezTo>
                      <a:pt x="60" y="62"/>
                      <a:pt x="61" y="62"/>
                      <a:pt x="61" y="62"/>
                    </a:cubicBezTo>
                    <a:cubicBezTo>
                      <a:pt x="61" y="62"/>
                      <a:pt x="62" y="61"/>
                      <a:pt x="62" y="60"/>
                    </a:cubicBezTo>
                    <a:cubicBezTo>
                      <a:pt x="63" y="59"/>
                      <a:pt x="64" y="58"/>
                      <a:pt x="65" y="56"/>
                    </a:cubicBezTo>
                    <a:cubicBezTo>
                      <a:pt x="64" y="56"/>
                      <a:pt x="64" y="56"/>
                      <a:pt x="64" y="56"/>
                    </a:cubicBezTo>
                    <a:moveTo>
                      <a:pt x="47" y="56"/>
                    </a:moveTo>
                    <a:cubicBezTo>
                      <a:pt x="47" y="56"/>
                      <a:pt x="46" y="56"/>
                      <a:pt x="4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6" y="56"/>
                      <a:pt x="47" y="56"/>
                      <a:pt x="47" y="56"/>
                    </a:cubicBezTo>
                    <a:cubicBezTo>
                      <a:pt x="47" y="56"/>
                      <a:pt x="47" y="56"/>
                      <a:pt x="47" y="56"/>
                    </a:cubicBezTo>
                    <a:moveTo>
                      <a:pt x="83" y="55"/>
                    </a:moveTo>
                    <a:cubicBezTo>
                      <a:pt x="83" y="56"/>
                      <a:pt x="82" y="56"/>
                      <a:pt x="82" y="57"/>
                    </a:cubicBezTo>
                    <a:cubicBezTo>
                      <a:pt x="83" y="57"/>
                      <a:pt x="83" y="57"/>
                      <a:pt x="83" y="58"/>
                    </a:cubicBezTo>
                    <a:cubicBezTo>
                      <a:pt x="84" y="57"/>
                      <a:pt x="84" y="57"/>
                      <a:pt x="84" y="56"/>
                    </a:cubicBezTo>
                    <a:cubicBezTo>
                      <a:pt x="84" y="56"/>
                      <a:pt x="83" y="56"/>
                      <a:pt x="83" y="55"/>
                    </a:cubicBezTo>
                    <a:moveTo>
                      <a:pt x="76" y="55"/>
                    </a:moveTo>
                    <a:cubicBezTo>
                      <a:pt x="76" y="56"/>
                      <a:pt x="76" y="56"/>
                      <a:pt x="76" y="56"/>
                    </a:cubicBezTo>
                    <a:cubicBezTo>
                      <a:pt x="77" y="57"/>
                      <a:pt x="78" y="57"/>
                      <a:pt x="79" y="58"/>
                    </a:cubicBezTo>
                    <a:cubicBezTo>
                      <a:pt x="79" y="58"/>
                      <a:pt x="79" y="57"/>
                      <a:pt x="80" y="57"/>
                    </a:cubicBezTo>
                    <a:cubicBezTo>
                      <a:pt x="79" y="57"/>
                      <a:pt x="78" y="56"/>
                      <a:pt x="77" y="56"/>
                    </a:cubicBezTo>
                    <a:cubicBezTo>
                      <a:pt x="77" y="56"/>
                      <a:pt x="77" y="56"/>
                      <a:pt x="76" y="55"/>
                    </a:cubicBezTo>
                    <a:moveTo>
                      <a:pt x="140" y="55"/>
                    </a:moveTo>
                    <a:cubicBezTo>
                      <a:pt x="138" y="58"/>
                      <a:pt x="137" y="60"/>
                      <a:pt x="135" y="63"/>
                    </a:cubicBezTo>
                    <a:cubicBezTo>
                      <a:pt x="135" y="63"/>
                      <a:pt x="136" y="63"/>
                      <a:pt x="136" y="64"/>
                    </a:cubicBezTo>
                    <a:cubicBezTo>
                      <a:pt x="137" y="61"/>
                      <a:pt x="139" y="58"/>
                      <a:pt x="141" y="56"/>
                    </a:cubicBezTo>
                    <a:cubicBezTo>
                      <a:pt x="140" y="56"/>
                      <a:pt x="140" y="55"/>
                      <a:pt x="140" y="55"/>
                    </a:cubicBezTo>
                    <a:moveTo>
                      <a:pt x="83" y="55"/>
                    </a:moveTo>
                    <a:cubicBezTo>
                      <a:pt x="83" y="55"/>
                      <a:pt x="83" y="55"/>
                      <a:pt x="83" y="55"/>
                    </a:cubicBezTo>
                    <a:cubicBezTo>
                      <a:pt x="84" y="55"/>
                      <a:pt x="84" y="56"/>
                      <a:pt x="84" y="56"/>
                    </a:cubicBezTo>
                    <a:cubicBezTo>
                      <a:pt x="84" y="56"/>
                      <a:pt x="85" y="56"/>
                      <a:pt x="85" y="56"/>
                    </a:cubicBezTo>
                    <a:cubicBezTo>
                      <a:pt x="84" y="55"/>
                      <a:pt x="84" y="55"/>
                      <a:pt x="83" y="55"/>
                    </a:cubicBezTo>
                    <a:moveTo>
                      <a:pt x="140" y="55"/>
                    </a:moveTo>
                    <a:cubicBezTo>
                      <a:pt x="140" y="55"/>
                      <a:pt x="140" y="55"/>
                      <a:pt x="140" y="55"/>
                    </a:cubicBezTo>
                    <a:cubicBezTo>
                      <a:pt x="140" y="55"/>
                      <a:pt x="140" y="55"/>
                      <a:pt x="141" y="56"/>
                    </a:cubicBezTo>
                    <a:cubicBezTo>
                      <a:pt x="141" y="55"/>
                      <a:pt x="141" y="55"/>
                      <a:pt x="141" y="55"/>
                    </a:cubicBezTo>
                    <a:cubicBezTo>
                      <a:pt x="140" y="55"/>
                      <a:pt x="140" y="55"/>
                      <a:pt x="140" y="55"/>
                    </a:cubicBezTo>
                    <a:moveTo>
                      <a:pt x="62" y="55"/>
                    </a:moveTo>
                    <a:cubicBezTo>
                      <a:pt x="61" y="57"/>
                      <a:pt x="59" y="59"/>
                      <a:pt x="58" y="61"/>
                    </a:cubicBezTo>
                    <a:cubicBezTo>
                      <a:pt x="59" y="61"/>
                      <a:pt x="59" y="61"/>
                      <a:pt x="60" y="62"/>
                    </a:cubicBezTo>
                    <a:cubicBezTo>
                      <a:pt x="61" y="60"/>
                      <a:pt x="62" y="58"/>
                      <a:pt x="63" y="56"/>
                    </a:cubicBezTo>
                    <a:cubicBezTo>
                      <a:pt x="63" y="55"/>
                      <a:pt x="62" y="55"/>
                      <a:pt x="62" y="55"/>
                    </a:cubicBezTo>
                    <a:moveTo>
                      <a:pt x="47" y="55"/>
                    </a:moveTo>
                    <a:cubicBezTo>
                      <a:pt x="47" y="55"/>
                      <a:pt x="47" y="55"/>
                      <a:pt x="47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7" y="55"/>
                      <a:pt x="47" y="55"/>
                      <a:pt x="47" y="55"/>
                    </a:cubicBezTo>
                    <a:moveTo>
                      <a:pt x="82" y="55"/>
                    </a:moveTo>
                    <a:cubicBezTo>
                      <a:pt x="81" y="56"/>
                      <a:pt x="81" y="56"/>
                      <a:pt x="81" y="56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81" y="56"/>
                      <a:pt x="82" y="55"/>
                      <a:pt x="82" y="55"/>
                    </a:cubicBezTo>
                    <a:cubicBezTo>
                      <a:pt x="82" y="55"/>
                      <a:pt x="82" y="55"/>
                      <a:pt x="82" y="55"/>
                    </a:cubicBezTo>
                    <a:moveTo>
                      <a:pt x="77" y="54"/>
                    </a:moveTo>
                    <a:cubicBezTo>
                      <a:pt x="77" y="54"/>
                      <a:pt x="77" y="55"/>
                      <a:pt x="77" y="55"/>
                    </a:cubicBezTo>
                    <a:cubicBezTo>
                      <a:pt x="78" y="55"/>
                      <a:pt x="78" y="55"/>
                      <a:pt x="79" y="56"/>
                    </a:cubicBezTo>
                    <a:cubicBezTo>
                      <a:pt x="78" y="55"/>
                      <a:pt x="78" y="55"/>
                      <a:pt x="77" y="54"/>
                    </a:cubicBezTo>
                    <a:moveTo>
                      <a:pt x="61" y="54"/>
                    </a:moveTo>
                    <a:cubicBezTo>
                      <a:pt x="61" y="55"/>
                      <a:pt x="61" y="55"/>
                      <a:pt x="61" y="55"/>
                    </a:cubicBezTo>
                    <a:cubicBezTo>
                      <a:pt x="60" y="57"/>
                      <a:pt x="59" y="58"/>
                      <a:pt x="58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9" y="59"/>
                      <a:pt x="60" y="57"/>
                      <a:pt x="60" y="56"/>
                    </a:cubicBezTo>
                    <a:cubicBezTo>
                      <a:pt x="61" y="55"/>
                      <a:pt x="61" y="55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moveTo>
                      <a:pt x="128" y="54"/>
                    </a:moveTo>
                    <a:cubicBezTo>
                      <a:pt x="127" y="55"/>
                      <a:pt x="127" y="56"/>
                      <a:pt x="126" y="58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8" y="54"/>
                      <a:pt x="128" y="54"/>
                      <a:pt x="128" y="54"/>
                    </a:cubicBezTo>
                    <a:moveTo>
                      <a:pt x="48" y="54"/>
                    </a:moveTo>
                    <a:cubicBezTo>
                      <a:pt x="48" y="54"/>
                      <a:pt x="48" y="54"/>
                      <a:pt x="47" y="55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moveTo>
                      <a:pt x="82" y="54"/>
                    </a:move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4"/>
                      <a:pt x="82" y="54"/>
                      <a:pt x="82" y="55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4"/>
                      <a:pt x="82" y="54"/>
                      <a:pt x="82" y="54"/>
                    </a:cubicBezTo>
                    <a:moveTo>
                      <a:pt x="60" y="54"/>
                    </a:moveTo>
                    <a:cubicBezTo>
                      <a:pt x="59" y="56"/>
                      <a:pt x="58" y="58"/>
                      <a:pt x="57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8" y="58"/>
                      <a:pt x="59" y="56"/>
                      <a:pt x="61" y="54"/>
                    </a:cubicBezTo>
                    <a:cubicBezTo>
                      <a:pt x="60" y="54"/>
                      <a:pt x="60" y="54"/>
                      <a:pt x="60" y="54"/>
                    </a:cubicBezTo>
                    <a:moveTo>
                      <a:pt x="44" y="54"/>
                    </a:moveTo>
                    <a:cubicBezTo>
                      <a:pt x="43" y="54"/>
                      <a:pt x="43" y="55"/>
                      <a:pt x="43" y="55"/>
                    </a:cubicBezTo>
                    <a:cubicBezTo>
                      <a:pt x="44" y="55"/>
                      <a:pt x="45" y="56"/>
                      <a:pt x="46" y="57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4" y="54"/>
                      <a:pt x="44" y="54"/>
                      <a:pt x="44" y="54"/>
                    </a:cubicBezTo>
                    <a:moveTo>
                      <a:pt x="110" y="54"/>
                    </a:moveTo>
                    <a:cubicBezTo>
                      <a:pt x="109" y="55"/>
                      <a:pt x="108" y="57"/>
                      <a:pt x="107" y="59"/>
                    </a:cubicBezTo>
                    <a:cubicBezTo>
                      <a:pt x="110" y="60"/>
                      <a:pt x="113" y="62"/>
                      <a:pt x="116" y="64"/>
                    </a:cubicBezTo>
                    <a:cubicBezTo>
                      <a:pt x="117" y="62"/>
                      <a:pt x="118" y="60"/>
                      <a:pt x="118" y="58"/>
                    </a:cubicBezTo>
                    <a:cubicBezTo>
                      <a:pt x="116" y="57"/>
                      <a:pt x="113" y="55"/>
                      <a:pt x="110" y="54"/>
                    </a:cubicBezTo>
                    <a:moveTo>
                      <a:pt x="65" y="53"/>
                    </a:moveTo>
                    <a:cubicBezTo>
                      <a:pt x="65" y="53"/>
                      <a:pt x="65" y="54"/>
                      <a:pt x="64" y="55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6" y="55"/>
                      <a:pt x="66" y="54"/>
                      <a:pt x="66" y="54"/>
                    </a:cubicBezTo>
                    <a:cubicBezTo>
                      <a:pt x="66" y="53"/>
                      <a:pt x="66" y="53"/>
                      <a:pt x="65" y="53"/>
                    </a:cubicBezTo>
                    <a:moveTo>
                      <a:pt x="44" y="53"/>
                    </a:moveTo>
                    <a:cubicBezTo>
                      <a:pt x="44" y="53"/>
                      <a:pt x="44" y="53"/>
                      <a:pt x="44" y="54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6" y="54"/>
                      <a:pt x="45" y="53"/>
                      <a:pt x="44" y="53"/>
                    </a:cubicBezTo>
                    <a:moveTo>
                      <a:pt x="78" y="52"/>
                    </a:moveTo>
                    <a:cubicBezTo>
                      <a:pt x="78" y="53"/>
                      <a:pt x="78" y="53"/>
                      <a:pt x="77" y="54"/>
                    </a:cubicBezTo>
                    <a:cubicBezTo>
                      <a:pt x="78" y="55"/>
                      <a:pt x="79" y="55"/>
                      <a:pt x="80" y="5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1" y="55"/>
                      <a:pt x="81" y="55"/>
                      <a:pt x="81" y="54"/>
                    </a:cubicBezTo>
                    <a:cubicBezTo>
                      <a:pt x="80" y="54"/>
                      <a:pt x="79" y="53"/>
                      <a:pt x="78" y="52"/>
                    </a:cubicBezTo>
                    <a:moveTo>
                      <a:pt x="45" y="52"/>
                    </a:moveTo>
                    <a:cubicBezTo>
                      <a:pt x="45" y="52"/>
                      <a:pt x="45" y="52"/>
                      <a:pt x="44" y="53"/>
                    </a:cubicBezTo>
                    <a:cubicBezTo>
                      <a:pt x="45" y="53"/>
                      <a:pt x="46" y="54"/>
                      <a:pt x="47" y="54"/>
                    </a:cubicBezTo>
                    <a:cubicBezTo>
                      <a:pt x="47" y="54"/>
                      <a:pt x="47" y="54"/>
                      <a:pt x="47" y="54"/>
                    </a:cubicBezTo>
                    <a:cubicBezTo>
                      <a:pt x="47" y="53"/>
                      <a:pt x="46" y="53"/>
                      <a:pt x="45" y="52"/>
                    </a:cubicBezTo>
                    <a:moveTo>
                      <a:pt x="78" y="52"/>
                    </a:moveTo>
                    <a:cubicBezTo>
                      <a:pt x="78" y="52"/>
                      <a:pt x="78" y="52"/>
                      <a:pt x="78" y="52"/>
                    </a:cubicBezTo>
                    <a:cubicBezTo>
                      <a:pt x="79" y="53"/>
                      <a:pt x="80" y="53"/>
                      <a:pt x="81" y="54"/>
                    </a:cubicBezTo>
                    <a:cubicBezTo>
                      <a:pt x="81" y="54"/>
                      <a:pt x="82" y="54"/>
                      <a:pt x="82" y="54"/>
                    </a:cubicBezTo>
                    <a:cubicBezTo>
                      <a:pt x="81" y="53"/>
                      <a:pt x="79" y="53"/>
                      <a:pt x="78" y="52"/>
                    </a:cubicBezTo>
                    <a:moveTo>
                      <a:pt x="64" y="52"/>
                    </a:moveTo>
                    <a:cubicBezTo>
                      <a:pt x="63" y="52"/>
                      <a:pt x="63" y="53"/>
                      <a:pt x="62" y="54"/>
                    </a:cubicBezTo>
                    <a:cubicBezTo>
                      <a:pt x="63" y="54"/>
                      <a:pt x="63" y="54"/>
                      <a:pt x="64" y="55"/>
                    </a:cubicBezTo>
                    <a:cubicBezTo>
                      <a:pt x="64" y="54"/>
                      <a:pt x="65" y="53"/>
                      <a:pt x="65" y="53"/>
                    </a:cubicBezTo>
                    <a:cubicBezTo>
                      <a:pt x="65" y="52"/>
                      <a:pt x="64" y="52"/>
                      <a:pt x="64" y="52"/>
                    </a:cubicBezTo>
                    <a:moveTo>
                      <a:pt x="27" y="52"/>
                    </a:moveTo>
                    <a:cubicBezTo>
                      <a:pt x="23" y="59"/>
                      <a:pt x="23" y="59"/>
                      <a:pt x="23" y="59"/>
                    </a:cubicBezTo>
                    <a:cubicBezTo>
                      <a:pt x="24" y="59"/>
                      <a:pt x="24" y="59"/>
                      <a:pt x="25" y="60"/>
                    </a:cubicBezTo>
                    <a:cubicBezTo>
                      <a:pt x="27" y="57"/>
                      <a:pt x="28" y="55"/>
                      <a:pt x="29" y="53"/>
                    </a:cubicBezTo>
                    <a:cubicBezTo>
                      <a:pt x="29" y="53"/>
                      <a:pt x="28" y="52"/>
                      <a:pt x="27" y="52"/>
                    </a:cubicBezTo>
                    <a:moveTo>
                      <a:pt x="27" y="52"/>
                    </a:moveTo>
                    <a:cubicBezTo>
                      <a:pt x="26" y="54"/>
                      <a:pt x="24" y="56"/>
                      <a:pt x="23" y="58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4" y="56"/>
                      <a:pt x="26" y="54"/>
                      <a:pt x="27" y="52"/>
                    </a:cubicBezTo>
                    <a:cubicBezTo>
                      <a:pt x="27" y="52"/>
                      <a:pt x="27" y="52"/>
                      <a:pt x="27" y="52"/>
                    </a:cubicBezTo>
                    <a:moveTo>
                      <a:pt x="63" y="51"/>
                    </a:moveTo>
                    <a:cubicBezTo>
                      <a:pt x="62" y="52"/>
                      <a:pt x="62" y="53"/>
                      <a:pt x="62" y="53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2" y="53"/>
                      <a:pt x="63" y="52"/>
                      <a:pt x="63" y="51"/>
                    </a:cubicBezTo>
                    <a:cubicBezTo>
                      <a:pt x="63" y="51"/>
                      <a:pt x="63" y="51"/>
                      <a:pt x="63" y="51"/>
                    </a:cubicBezTo>
                    <a:moveTo>
                      <a:pt x="26" y="51"/>
                    </a:moveTo>
                    <a:cubicBezTo>
                      <a:pt x="25" y="53"/>
                      <a:pt x="24" y="56"/>
                      <a:pt x="22" y="58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1"/>
                      <a:pt x="26" y="51"/>
                      <a:pt x="26" y="51"/>
                    </a:cubicBezTo>
                    <a:moveTo>
                      <a:pt x="155" y="51"/>
                    </a:moveTo>
                    <a:cubicBezTo>
                      <a:pt x="153" y="54"/>
                      <a:pt x="151" y="57"/>
                      <a:pt x="149" y="60"/>
                    </a:cubicBezTo>
                    <a:cubicBezTo>
                      <a:pt x="150" y="61"/>
                      <a:pt x="151" y="62"/>
                      <a:pt x="152" y="62"/>
                    </a:cubicBezTo>
                    <a:cubicBezTo>
                      <a:pt x="153" y="63"/>
                      <a:pt x="153" y="63"/>
                      <a:pt x="154" y="63"/>
                    </a:cubicBezTo>
                    <a:cubicBezTo>
                      <a:pt x="156" y="60"/>
                      <a:pt x="158" y="57"/>
                      <a:pt x="160" y="54"/>
                    </a:cubicBezTo>
                    <a:cubicBezTo>
                      <a:pt x="158" y="53"/>
                      <a:pt x="157" y="52"/>
                      <a:pt x="155" y="51"/>
                    </a:cubicBezTo>
                    <a:moveTo>
                      <a:pt x="67" y="51"/>
                    </a:moveTo>
                    <a:cubicBezTo>
                      <a:pt x="66" y="51"/>
                      <a:pt x="66" y="51"/>
                      <a:pt x="66" y="51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7" y="52"/>
                      <a:pt x="68" y="52"/>
                      <a:pt x="68" y="52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7" y="51"/>
                      <a:pt x="67" y="51"/>
                      <a:pt x="67" y="51"/>
                    </a:cubicBezTo>
                    <a:moveTo>
                      <a:pt x="112" y="51"/>
                    </a:moveTo>
                    <a:cubicBezTo>
                      <a:pt x="112" y="51"/>
                      <a:pt x="111" y="52"/>
                      <a:pt x="111" y="53"/>
                    </a:cubicBezTo>
                    <a:cubicBezTo>
                      <a:pt x="113" y="54"/>
                      <a:pt x="115" y="55"/>
                      <a:pt x="116" y="56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3" y="55"/>
                      <a:pt x="116" y="57"/>
                      <a:pt x="119" y="58"/>
                    </a:cubicBezTo>
                    <a:cubicBezTo>
                      <a:pt x="119" y="57"/>
                      <a:pt x="120" y="56"/>
                      <a:pt x="120" y="56"/>
                    </a:cubicBezTo>
                    <a:cubicBezTo>
                      <a:pt x="117" y="54"/>
                      <a:pt x="115" y="52"/>
                      <a:pt x="112" y="51"/>
                    </a:cubicBezTo>
                    <a:moveTo>
                      <a:pt x="62" y="51"/>
                    </a:moveTo>
                    <a:cubicBezTo>
                      <a:pt x="62" y="51"/>
                      <a:pt x="61" y="52"/>
                      <a:pt x="61" y="53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2" y="52"/>
                      <a:pt x="62" y="52"/>
                      <a:pt x="62" y="51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62" y="51"/>
                      <a:pt x="62" y="51"/>
                      <a:pt x="62" y="51"/>
                    </a:cubicBezTo>
                    <a:moveTo>
                      <a:pt x="132" y="50"/>
                    </a:moveTo>
                    <a:cubicBezTo>
                      <a:pt x="130" y="53"/>
                      <a:pt x="128" y="55"/>
                      <a:pt x="127" y="58"/>
                    </a:cubicBezTo>
                    <a:cubicBezTo>
                      <a:pt x="129" y="59"/>
                      <a:pt x="131" y="61"/>
                      <a:pt x="133" y="62"/>
                    </a:cubicBezTo>
                    <a:cubicBezTo>
                      <a:pt x="135" y="60"/>
                      <a:pt x="137" y="57"/>
                      <a:pt x="138" y="54"/>
                    </a:cubicBezTo>
                    <a:cubicBezTo>
                      <a:pt x="136" y="53"/>
                      <a:pt x="134" y="52"/>
                      <a:pt x="132" y="50"/>
                    </a:cubicBezTo>
                    <a:moveTo>
                      <a:pt x="113" y="50"/>
                    </a:moveTo>
                    <a:cubicBezTo>
                      <a:pt x="112" y="50"/>
                      <a:pt x="112" y="50"/>
                      <a:pt x="112" y="51"/>
                    </a:cubicBezTo>
                    <a:cubicBezTo>
                      <a:pt x="120" y="55"/>
                      <a:pt x="120" y="55"/>
                      <a:pt x="120" y="55"/>
                    </a:cubicBezTo>
                    <a:cubicBezTo>
                      <a:pt x="120" y="55"/>
                      <a:pt x="120" y="55"/>
                      <a:pt x="121" y="55"/>
                    </a:cubicBezTo>
                    <a:cubicBezTo>
                      <a:pt x="118" y="53"/>
                      <a:pt x="115" y="52"/>
                      <a:pt x="113" y="50"/>
                    </a:cubicBezTo>
                    <a:moveTo>
                      <a:pt x="132" y="50"/>
                    </a:moveTo>
                    <a:cubicBezTo>
                      <a:pt x="132" y="50"/>
                      <a:pt x="132" y="50"/>
                      <a:pt x="132" y="50"/>
                    </a:cubicBezTo>
                    <a:cubicBezTo>
                      <a:pt x="134" y="51"/>
                      <a:pt x="136" y="53"/>
                      <a:pt x="138" y="54"/>
                    </a:cubicBezTo>
                    <a:cubicBezTo>
                      <a:pt x="138" y="54"/>
                      <a:pt x="138" y="54"/>
                      <a:pt x="138" y="54"/>
                    </a:cubicBezTo>
                    <a:cubicBezTo>
                      <a:pt x="136" y="53"/>
                      <a:pt x="134" y="51"/>
                      <a:pt x="132" y="50"/>
                    </a:cubicBezTo>
                    <a:moveTo>
                      <a:pt x="67" y="50"/>
                    </a:moveTo>
                    <a:cubicBezTo>
                      <a:pt x="67" y="50"/>
                      <a:pt x="67" y="50"/>
                      <a:pt x="67" y="51"/>
                    </a:cubicBezTo>
                    <a:cubicBezTo>
                      <a:pt x="67" y="51"/>
                      <a:pt x="68" y="51"/>
                      <a:pt x="68" y="51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8" y="50"/>
                      <a:pt x="68" y="50"/>
                      <a:pt x="67" y="50"/>
                    </a:cubicBezTo>
                    <a:moveTo>
                      <a:pt x="65" y="50"/>
                    </a:move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5" y="51"/>
                      <a:pt x="65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6" y="51"/>
                      <a:pt x="66" y="51"/>
                      <a:pt x="66" y="51"/>
                    </a:cubicBezTo>
                    <a:cubicBezTo>
                      <a:pt x="65" y="50"/>
                      <a:pt x="65" y="50"/>
                      <a:pt x="65" y="50"/>
                    </a:cubicBezTo>
                    <a:moveTo>
                      <a:pt x="64" y="49"/>
                    </a:move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49"/>
                      <a:pt x="64" y="49"/>
                      <a:pt x="64" y="49"/>
                    </a:cubicBezTo>
                    <a:moveTo>
                      <a:pt x="64" y="49"/>
                    </a:moveTo>
                    <a:cubicBezTo>
                      <a:pt x="64" y="49"/>
                      <a:pt x="64" y="49"/>
                      <a:pt x="64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4" y="49"/>
                      <a:pt x="64" y="49"/>
                      <a:pt x="64" y="49"/>
                    </a:cubicBezTo>
                    <a:moveTo>
                      <a:pt x="91" y="49"/>
                    </a:moveTo>
                    <a:cubicBezTo>
                      <a:pt x="90" y="51"/>
                      <a:pt x="88" y="54"/>
                      <a:pt x="87" y="56"/>
                    </a:cubicBezTo>
                    <a:cubicBezTo>
                      <a:pt x="89" y="57"/>
                      <a:pt x="92" y="59"/>
                      <a:pt x="94" y="60"/>
                    </a:cubicBezTo>
                    <a:cubicBezTo>
                      <a:pt x="94" y="59"/>
                      <a:pt x="95" y="59"/>
                      <a:pt x="95" y="58"/>
                    </a:cubicBezTo>
                    <a:cubicBezTo>
                      <a:pt x="95" y="59"/>
                      <a:pt x="94" y="59"/>
                      <a:pt x="94" y="60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5" y="58"/>
                      <a:pt x="97" y="56"/>
                      <a:pt x="98" y="53"/>
                    </a:cubicBezTo>
                    <a:cubicBezTo>
                      <a:pt x="96" y="52"/>
                      <a:pt x="93" y="50"/>
                      <a:pt x="91" y="49"/>
                    </a:cubicBezTo>
                    <a:moveTo>
                      <a:pt x="29" y="49"/>
                    </a:moveTo>
                    <a:cubicBezTo>
                      <a:pt x="28" y="49"/>
                      <a:pt x="28" y="50"/>
                      <a:pt x="28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9" y="51"/>
                      <a:pt x="29" y="51"/>
                      <a:pt x="30" y="52"/>
                    </a:cubicBezTo>
                    <a:cubicBezTo>
                      <a:pt x="30" y="51"/>
                      <a:pt x="31" y="51"/>
                      <a:pt x="31" y="50"/>
                    </a:cubicBezTo>
                    <a:cubicBezTo>
                      <a:pt x="30" y="50"/>
                      <a:pt x="29" y="49"/>
                      <a:pt x="29" y="49"/>
                    </a:cubicBezTo>
                    <a:moveTo>
                      <a:pt x="63" y="49"/>
                    </a:move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50"/>
                      <a:pt x="63" y="50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moveTo>
                      <a:pt x="68" y="49"/>
                    </a:moveTo>
                    <a:cubicBezTo>
                      <a:pt x="68" y="49"/>
                      <a:pt x="68" y="49"/>
                      <a:pt x="68" y="49"/>
                    </a:cubicBezTo>
                    <a:cubicBezTo>
                      <a:pt x="68" y="49"/>
                      <a:pt x="68" y="50"/>
                      <a:pt x="69" y="50"/>
                    </a:cubicBezTo>
                    <a:cubicBezTo>
                      <a:pt x="69" y="50"/>
                      <a:pt x="69" y="50"/>
                      <a:pt x="69" y="49"/>
                    </a:cubicBezTo>
                    <a:cubicBezTo>
                      <a:pt x="69" y="49"/>
                      <a:pt x="68" y="49"/>
                      <a:pt x="68" y="49"/>
                    </a:cubicBezTo>
                    <a:moveTo>
                      <a:pt x="51" y="49"/>
                    </a:moveTo>
                    <a:cubicBezTo>
                      <a:pt x="50" y="51"/>
                      <a:pt x="49" y="52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9" y="53"/>
                      <a:pt x="49" y="52"/>
                      <a:pt x="50" y="51"/>
                    </a:cubicBezTo>
                    <a:cubicBezTo>
                      <a:pt x="50" y="50"/>
                      <a:pt x="51" y="50"/>
                      <a:pt x="51" y="49"/>
                    </a:cubicBezTo>
                    <a:cubicBezTo>
                      <a:pt x="51" y="49"/>
                      <a:pt x="51" y="49"/>
                      <a:pt x="51" y="49"/>
                    </a:cubicBezTo>
                    <a:moveTo>
                      <a:pt x="65" y="49"/>
                    </a:move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50"/>
                      <a:pt x="66" y="50"/>
                      <a:pt x="66" y="50"/>
                    </a:cubicBezTo>
                    <a:cubicBezTo>
                      <a:pt x="66" y="50"/>
                      <a:pt x="66" y="51"/>
                      <a:pt x="66" y="51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6" y="49"/>
                      <a:pt x="66" y="49"/>
                      <a:pt x="65" y="49"/>
                    </a:cubicBezTo>
                    <a:moveTo>
                      <a:pt x="63" y="49"/>
                    </a:move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4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3" y="49"/>
                      <a:pt x="63" y="49"/>
                      <a:pt x="63" y="49"/>
                    </a:cubicBezTo>
                    <a:moveTo>
                      <a:pt x="28" y="49"/>
                    </a:moveTo>
                    <a:cubicBezTo>
                      <a:pt x="28" y="49"/>
                      <a:pt x="27" y="49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moveTo>
                      <a:pt x="65" y="48"/>
                    </a:moveTo>
                    <a:cubicBezTo>
                      <a:pt x="64" y="48"/>
                      <a:pt x="64" y="49"/>
                      <a:pt x="64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4" y="49"/>
                      <a:pt x="65" y="49"/>
                      <a:pt x="65" y="48"/>
                    </a:cubicBezTo>
                    <a:cubicBezTo>
                      <a:pt x="65" y="48"/>
                      <a:pt x="65" y="48"/>
                      <a:pt x="65" y="48"/>
                    </a:cubicBezTo>
                    <a:moveTo>
                      <a:pt x="64" y="48"/>
                    </a:moveTo>
                    <a:cubicBezTo>
                      <a:pt x="64" y="48"/>
                      <a:pt x="63" y="48"/>
                      <a:pt x="63" y="48"/>
                    </a:cubicBezTo>
                    <a:cubicBezTo>
                      <a:pt x="63" y="49"/>
                      <a:pt x="63" y="49"/>
                      <a:pt x="64" y="49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moveTo>
                      <a:pt x="66" y="48"/>
                    </a:moveTo>
                    <a:cubicBezTo>
                      <a:pt x="66" y="48"/>
                      <a:pt x="66" y="48"/>
                      <a:pt x="66" y="48"/>
                    </a:cubicBezTo>
                    <a:cubicBezTo>
                      <a:pt x="66" y="48"/>
                      <a:pt x="67" y="49"/>
                      <a:pt x="67" y="49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67" y="48"/>
                      <a:pt x="67" y="48"/>
                      <a:pt x="66" y="48"/>
                    </a:cubicBezTo>
                    <a:moveTo>
                      <a:pt x="88" y="47"/>
                    </a:moveTo>
                    <a:cubicBezTo>
                      <a:pt x="86" y="49"/>
                      <a:pt x="85" y="52"/>
                      <a:pt x="84" y="54"/>
                    </a:cubicBezTo>
                    <a:cubicBezTo>
                      <a:pt x="84" y="54"/>
                      <a:pt x="85" y="55"/>
                      <a:pt x="85" y="55"/>
                    </a:cubicBezTo>
                    <a:cubicBezTo>
                      <a:pt x="86" y="53"/>
                      <a:pt x="88" y="50"/>
                      <a:pt x="89" y="48"/>
                    </a:cubicBezTo>
                    <a:cubicBezTo>
                      <a:pt x="89" y="48"/>
                      <a:pt x="88" y="47"/>
                      <a:pt x="88" y="47"/>
                    </a:cubicBezTo>
                    <a:moveTo>
                      <a:pt x="65" y="47"/>
                    </a:moveTo>
                    <a:cubicBezTo>
                      <a:pt x="65" y="47"/>
                      <a:pt x="65" y="47"/>
                      <a:pt x="65" y="47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moveTo>
                      <a:pt x="149" y="47"/>
                    </a:moveTo>
                    <a:cubicBezTo>
                      <a:pt x="147" y="50"/>
                      <a:pt x="145" y="53"/>
                      <a:pt x="143" y="56"/>
                    </a:cubicBezTo>
                    <a:cubicBezTo>
                      <a:pt x="145" y="58"/>
                      <a:pt x="147" y="59"/>
                      <a:pt x="149" y="60"/>
                    </a:cubicBezTo>
                    <a:cubicBezTo>
                      <a:pt x="151" y="57"/>
                      <a:pt x="153" y="54"/>
                      <a:pt x="155" y="51"/>
                    </a:cubicBezTo>
                    <a:cubicBezTo>
                      <a:pt x="153" y="50"/>
                      <a:pt x="151" y="48"/>
                      <a:pt x="149" y="47"/>
                    </a:cubicBezTo>
                    <a:moveTo>
                      <a:pt x="48" y="47"/>
                    </a:moveTo>
                    <a:cubicBezTo>
                      <a:pt x="47" y="49"/>
                      <a:pt x="46" y="50"/>
                      <a:pt x="45" y="52"/>
                    </a:cubicBezTo>
                    <a:cubicBezTo>
                      <a:pt x="46" y="53"/>
                      <a:pt x="47" y="53"/>
                      <a:pt x="47" y="54"/>
                    </a:cubicBezTo>
                    <a:cubicBezTo>
                      <a:pt x="49" y="52"/>
                      <a:pt x="50" y="50"/>
                      <a:pt x="51" y="49"/>
                    </a:cubicBezTo>
                    <a:cubicBezTo>
                      <a:pt x="50" y="48"/>
                      <a:pt x="49" y="47"/>
                      <a:pt x="48" y="47"/>
                    </a:cubicBezTo>
                    <a:moveTo>
                      <a:pt x="64" y="47"/>
                    </a:move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7"/>
                      <a:pt x="64" y="47"/>
                      <a:pt x="65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5" y="47"/>
                      <a:pt x="64" y="47"/>
                      <a:pt x="64" y="47"/>
                    </a:cubicBezTo>
                    <a:moveTo>
                      <a:pt x="69" y="46"/>
                    </a:moveTo>
                    <a:cubicBezTo>
                      <a:pt x="69" y="47"/>
                      <a:pt x="69" y="48"/>
                      <a:pt x="68" y="48"/>
                    </a:cubicBezTo>
                    <a:cubicBezTo>
                      <a:pt x="69" y="48"/>
                      <a:pt x="69" y="49"/>
                      <a:pt x="69" y="49"/>
                    </a:cubicBezTo>
                    <a:cubicBezTo>
                      <a:pt x="70" y="48"/>
                      <a:pt x="70" y="48"/>
                      <a:pt x="70" y="47"/>
                    </a:cubicBezTo>
                    <a:cubicBezTo>
                      <a:pt x="70" y="47"/>
                      <a:pt x="70" y="47"/>
                      <a:pt x="69" y="46"/>
                    </a:cubicBezTo>
                    <a:moveTo>
                      <a:pt x="34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moveTo>
                      <a:pt x="86" y="46"/>
                    </a:moveTo>
                    <a:cubicBezTo>
                      <a:pt x="82" y="53"/>
                      <a:pt x="82" y="53"/>
                      <a:pt x="82" y="53"/>
                    </a:cubicBezTo>
                    <a:cubicBezTo>
                      <a:pt x="82" y="53"/>
                      <a:pt x="83" y="53"/>
                      <a:pt x="83" y="53"/>
                    </a:cubicBezTo>
                    <a:cubicBezTo>
                      <a:pt x="84" y="51"/>
                      <a:pt x="85" y="49"/>
                      <a:pt x="87" y="46"/>
                    </a:cubicBezTo>
                    <a:cubicBezTo>
                      <a:pt x="87" y="46"/>
                      <a:pt x="86" y="46"/>
                      <a:pt x="86" y="46"/>
                    </a:cubicBezTo>
                    <a:moveTo>
                      <a:pt x="53" y="46"/>
                    </a:moveTo>
                    <a:cubicBezTo>
                      <a:pt x="53" y="46"/>
                      <a:pt x="52" y="47"/>
                      <a:pt x="52" y="48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52" y="47"/>
                      <a:pt x="53" y="46"/>
                      <a:pt x="53" y="46"/>
                    </a:cubicBezTo>
                    <a:cubicBezTo>
                      <a:pt x="53" y="46"/>
                      <a:pt x="53" y="46"/>
                      <a:pt x="53" y="46"/>
                    </a:cubicBezTo>
                    <a:moveTo>
                      <a:pt x="31" y="46"/>
                    </a:move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7"/>
                      <a:pt x="30" y="47"/>
                    </a:cubicBezTo>
                    <a:cubicBezTo>
                      <a:pt x="31" y="47"/>
                      <a:pt x="32" y="48"/>
                      <a:pt x="32" y="48"/>
                    </a:cubicBezTo>
                    <a:cubicBezTo>
                      <a:pt x="33" y="48"/>
                      <a:pt x="33" y="47"/>
                      <a:pt x="33" y="47"/>
                    </a:cubicBezTo>
                    <a:cubicBezTo>
                      <a:pt x="31" y="46"/>
                      <a:pt x="31" y="46"/>
                      <a:pt x="31" y="46"/>
                    </a:cubicBezTo>
                    <a:moveTo>
                      <a:pt x="34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moveTo>
                      <a:pt x="67" y="45"/>
                    </a:moveTo>
                    <a:cubicBezTo>
                      <a:pt x="67" y="46"/>
                      <a:pt x="67" y="46"/>
                      <a:pt x="66" y="47"/>
                    </a:cubicBezTo>
                    <a:cubicBezTo>
                      <a:pt x="67" y="47"/>
                      <a:pt x="67" y="48"/>
                      <a:pt x="68" y="48"/>
                    </a:cubicBezTo>
                    <a:cubicBezTo>
                      <a:pt x="68" y="48"/>
                      <a:pt x="69" y="47"/>
                      <a:pt x="69" y="47"/>
                    </a:cubicBezTo>
                    <a:cubicBezTo>
                      <a:pt x="69" y="47"/>
                      <a:pt x="69" y="46"/>
                      <a:pt x="69" y="46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9" y="46"/>
                      <a:pt x="69" y="46"/>
                      <a:pt x="68" y="46"/>
                    </a:cubicBezTo>
                    <a:cubicBezTo>
                      <a:pt x="68" y="46"/>
                      <a:pt x="69" y="46"/>
                      <a:pt x="69" y="46"/>
                    </a:cubicBezTo>
                    <a:cubicBezTo>
                      <a:pt x="68" y="46"/>
                      <a:pt x="68" y="45"/>
                      <a:pt x="67" y="45"/>
                    </a:cubicBezTo>
                    <a:moveTo>
                      <a:pt x="146" y="45"/>
                    </a:moveTo>
                    <a:cubicBezTo>
                      <a:pt x="144" y="48"/>
                      <a:pt x="142" y="51"/>
                      <a:pt x="140" y="55"/>
                    </a:cubicBezTo>
                    <a:cubicBezTo>
                      <a:pt x="140" y="55"/>
                      <a:pt x="141" y="55"/>
                      <a:pt x="141" y="55"/>
                    </a:cubicBezTo>
                    <a:cubicBezTo>
                      <a:pt x="143" y="52"/>
                      <a:pt x="145" y="49"/>
                      <a:pt x="147" y="46"/>
                    </a:cubicBezTo>
                    <a:cubicBezTo>
                      <a:pt x="146" y="46"/>
                      <a:pt x="146" y="45"/>
                      <a:pt x="146" y="45"/>
                    </a:cubicBezTo>
                    <a:moveTo>
                      <a:pt x="30" y="45"/>
                    </a:moveTo>
                    <a:cubicBezTo>
                      <a:pt x="30" y="45"/>
                      <a:pt x="29" y="46"/>
                      <a:pt x="29" y="46"/>
                    </a:cubicBezTo>
                    <a:cubicBezTo>
                      <a:pt x="29" y="46"/>
                      <a:pt x="29" y="46"/>
                      <a:pt x="30" y="4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moveTo>
                      <a:pt x="67" y="45"/>
                    </a:moveTo>
                    <a:cubicBezTo>
                      <a:pt x="66" y="45"/>
                      <a:pt x="66" y="46"/>
                      <a:pt x="66" y="47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6"/>
                      <a:pt x="66" y="45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moveTo>
                      <a:pt x="31" y="45"/>
                    </a:moveTo>
                    <a:cubicBezTo>
                      <a:pt x="31" y="46"/>
                      <a:pt x="31" y="46"/>
                      <a:pt x="31" y="46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6"/>
                      <a:pt x="34" y="46"/>
                    </a:cubicBezTo>
                    <a:cubicBezTo>
                      <a:pt x="33" y="46"/>
                      <a:pt x="32" y="45"/>
                      <a:pt x="31" y="45"/>
                    </a:cubicBezTo>
                    <a:moveTo>
                      <a:pt x="66" y="44"/>
                    </a:moveTo>
                    <a:cubicBezTo>
                      <a:pt x="65" y="45"/>
                      <a:pt x="65" y="45"/>
                      <a:pt x="65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46"/>
                      <a:pt x="66" y="45"/>
                      <a:pt x="66" y="44"/>
                    </a:cubicBezTo>
                    <a:cubicBezTo>
                      <a:pt x="66" y="44"/>
                      <a:pt x="66" y="44"/>
                      <a:pt x="66" y="44"/>
                    </a:cubicBezTo>
                    <a:moveTo>
                      <a:pt x="30" y="44"/>
                    </a:moveTo>
                    <a:cubicBezTo>
                      <a:pt x="30" y="44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moveTo>
                      <a:pt x="83" y="44"/>
                    </a:moveTo>
                    <a:cubicBezTo>
                      <a:pt x="82" y="46"/>
                      <a:pt x="80" y="49"/>
                      <a:pt x="79" y="51"/>
                    </a:cubicBezTo>
                    <a:cubicBezTo>
                      <a:pt x="80" y="52"/>
                      <a:pt x="81" y="52"/>
                      <a:pt x="82" y="53"/>
                    </a:cubicBezTo>
                    <a:cubicBezTo>
                      <a:pt x="83" y="51"/>
                      <a:pt x="85" y="48"/>
                      <a:pt x="86" y="46"/>
                    </a:cubicBezTo>
                    <a:cubicBezTo>
                      <a:pt x="85" y="45"/>
                      <a:pt x="84" y="45"/>
                      <a:pt x="83" y="44"/>
                    </a:cubicBezTo>
                    <a:moveTo>
                      <a:pt x="32" y="44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2" y="45"/>
                      <a:pt x="33" y="45"/>
                      <a:pt x="34" y="46"/>
                    </a:cubicBezTo>
                    <a:cubicBezTo>
                      <a:pt x="34" y="46"/>
                      <a:pt x="34" y="46"/>
                      <a:pt x="34" y="45"/>
                    </a:cubicBezTo>
                    <a:cubicBezTo>
                      <a:pt x="33" y="45"/>
                      <a:pt x="32" y="44"/>
                      <a:pt x="32" y="44"/>
                    </a:cubicBezTo>
                    <a:moveTo>
                      <a:pt x="94" y="44"/>
                    </a:moveTo>
                    <a:cubicBezTo>
                      <a:pt x="93" y="46"/>
                      <a:pt x="92" y="47"/>
                      <a:pt x="91" y="49"/>
                    </a:cubicBezTo>
                    <a:cubicBezTo>
                      <a:pt x="94" y="50"/>
                      <a:pt x="96" y="52"/>
                      <a:pt x="98" y="53"/>
                    </a:cubicBezTo>
                    <a:cubicBezTo>
                      <a:pt x="99" y="51"/>
                      <a:pt x="100" y="50"/>
                      <a:pt x="101" y="48"/>
                    </a:cubicBezTo>
                    <a:cubicBezTo>
                      <a:pt x="99" y="47"/>
                      <a:pt x="97" y="45"/>
                      <a:pt x="94" y="44"/>
                    </a:cubicBezTo>
                    <a:moveTo>
                      <a:pt x="54" y="44"/>
                    </a:move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moveTo>
                      <a:pt x="50" y="44"/>
                    </a:moveTo>
                    <a:cubicBezTo>
                      <a:pt x="49" y="44"/>
                      <a:pt x="49" y="45"/>
                      <a:pt x="48" y="46"/>
                    </a:cubicBezTo>
                    <a:cubicBezTo>
                      <a:pt x="49" y="46"/>
                      <a:pt x="50" y="47"/>
                      <a:pt x="51" y="47"/>
                    </a:cubicBezTo>
                    <a:cubicBezTo>
                      <a:pt x="52" y="47"/>
                      <a:pt x="52" y="46"/>
                      <a:pt x="53" y="45"/>
                    </a:cubicBezTo>
                    <a:cubicBezTo>
                      <a:pt x="50" y="44"/>
                      <a:pt x="50" y="44"/>
                      <a:pt x="50" y="44"/>
                    </a:cubicBezTo>
                    <a:moveTo>
                      <a:pt x="31" y="43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1" y="43"/>
                      <a:pt x="31" y="43"/>
                    </a:cubicBezTo>
                    <a:moveTo>
                      <a:pt x="55" y="43"/>
                    </a:moveTo>
                    <a:cubicBezTo>
                      <a:pt x="55" y="43"/>
                      <a:pt x="54" y="43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5" y="44"/>
                      <a:pt x="55" y="43"/>
                      <a:pt x="55" y="43"/>
                    </a:cubicBezTo>
                    <a:cubicBezTo>
                      <a:pt x="55" y="43"/>
                      <a:pt x="55" y="43"/>
                      <a:pt x="55" y="43"/>
                    </a:cubicBezTo>
                    <a:moveTo>
                      <a:pt x="101" y="47"/>
                    </a:moveTo>
                    <a:cubicBezTo>
                      <a:pt x="101" y="47"/>
                      <a:pt x="101" y="47"/>
                      <a:pt x="101" y="47"/>
                    </a:cubicBezTo>
                    <a:cubicBezTo>
                      <a:pt x="101" y="47"/>
                      <a:pt x="101" y="47"/>
                      <a:pt x="101" y="47"/>
                    </a:cubicBezTo>
                    <a:moveTo>
                      <a:pt x="95" y="43"/>
                    </a:moveTo>
                    <a:cubicBezTo>
                      <a:pt x="95" y="43"/>
                      <a:pt x="95" y="43"/>
                      <a:pt x="94" y="44"/>
                    </a:cubicBezTo>
                    <a:cubicBezTo>
                      <a:pt x="97" y="45"/>
                      <a:pt x="99" y="46"/>
                      <a:pt x="101" y="48"/>
                    </a:cubicBezTo>
                    <a:cubicBezTo>
                      <a:pt x="101" y="47"/>
                      <a:pt x="102" y="47"/>
                      <a:pt x="102" y="47"/>
                    </a:cubicBezTo>
                    <a:cubicBezTo>
                      <a:pt x="95" y="43"/>
                      <a:pt x="95" y="43"/>
                      <a:pt x="95" y="43"/>
                    </a:cubicBezTo>
                    <a:moveTo>
                      <a:pt x="55" y="42"/>
                    </a:move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5" y="43"/>
                      <a:pt x="55" y="42"/>
                    </a:cubicBezTo>
                    <a:cubicBezTo>
                      <a:pt x="55" y="42"/>
                      <a:pt x="55" y="42"/>
                      <a:pt x="55" y="42"/>
                    </a:cubicBezTo>
                    <a:moveTo>
                      <a:pt x="51" y="42"/>
                    </a:moveTo>
                    <a:cubicBezTo>
                      <a:pt x="51" y="42"/>
                      <a:pt x="51" y="42"/>
                      <a:pt x="51" y="4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2" y="43"/>
                      <a:pt x="53" y="43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1" y="42"/>
                      <a:pt x="51" y="42"/>
                      <a:pt x="51" y="42"/>
                    </a:cubicBezTo>
                    <a:moveTo>
                      <a:pt x="91" y="42"/>
                    </a:moveTo>
                    <a:cubicBezTo>
                      <a:pt x="90" y="44"/>
                      <a:pt x="89" y="45"/>
                      <a:pt x="88" y="47"/>
                    </a:cubicBezTo>
                    <a:cubicBezTo>
                      <a:pt x="88" y="47"/>
                      <a:pt x="89" y="47"/>
                      <a:pt x="89" y="48"/>
                    </a:cubicBezTo>
                    <a:cubicBezTo>
                      <a:pt x="90" y="46"/>
                      <a:pt x="91" y="44"/>
                      <a:pt x="92" y="43"/>
                    </a:cubicBezTo>
                    <a:cubicBezTo>
                      <a:pt x="92" y="42"/>
                      <a:pt x="91" y="42"/>
                      <a:pt x="91" y="42"/>
                    </a:cubicBezTo>
                    <a:moveTo>
                      <a:pt x="118" y="42"/>
                    </a:moveTo>
                    <a:cubicBezTo>
                      <a:pt x="116" y="44"/>
                      <a:pt x="115" y="47"/>
                      <a:pt x="113" y="50"/>
                    </a:cubicBezTo>
                    <a:cubicBezTo>
                      <a:pt x="116" y="51"/>
                      <a:pt x="118" y="53"/>
                      <a:pt x="121" y="54"/>
                    </a:cubicBezTo>
                    <a:cubicBezTo>
                      <a:pt x="122" y="52"/>
                      <a:pt x="124" y="49"/>
                      <a:pt x="125" y="46"/>
                    </a:cubicBezTo>
                    <a:cubicBezTo>
                      <a:pt x="125" y="46"/>
                      <a:pt x="124" y="46"/>
                      <a:pt x="124" y="45"/>
                    </a:cubicBezTo>
                    <a:cubicBezTo>
                      <a:pt x="122" y="44"/>
                      <a:pt x="121" y="43"/>
                      <a:pt x="119" y="43"/>
                    </a:cubicBezTo>
                    <a:cubicBezTo>
                      <a:pt x="119" y="42"/>
                      <a:pt x="118" y="42"/>
                      <a:pt x="118" y="42"/>
                    </a:cubicBezTo>
                    <a:moveTo>
                      <a:pt x="118" y="42"/>
                    </a:moveTo>
                    <a:cubicBezTo>
                      <a:pt x="118" y="42"/>
                      <a:pt x="118" y="42"/>
                      <a:pt x="118" y="42"/>
                    </a:cubicBezTo>
                    <a:cubicBezTo>
                      <a:pt x="120" y="43"/>
                      <a:pt x="122" y="44"/>
                      <a:pt x="124" y="45"/>
                    </a:cubicBezTo>
                    <a:cubicBezTo>
                      <a:pt x="124" y="46"/>
                      <a:pt x="125" y="46"/>
                      <a:pt x="125" y="46"/>
                    </a:cubicBezTo>
                    <a:cubicBezTo>
                      <a:pt x="125" y="46"/>
                      <a:pt x="125" y="46"/>
                      <a:pt x="125" y="46"/>
                    </a:cubicBezTo>
                    <a:cubicBezTo>
                      <a:pt x="123" y="45"/>
                      <a:pt x="120" y="43"/>
                      <a:pt x="118" y="42"/>
                    </a:cubicBezTo>
                    <a:moveTo>
                      <a:pt x="56" y="41"/>
                    </a:moveTo>
                    <a:cubicBezTo>
                      <a:pt x="56" y="41"/>
                      <a:pt x="56" y="42"/>
                      <a:pt x="55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1"/>
                    </a:cubicBezTo>
                    <a:cubicBezTo>
                      <a:pt x="56" y="41"/>
                      <a:pt x="56" y="41"/>
                      <a:pt x="56" y="41"/>
                    </a:cubicBezTo>
                    <a:moveTo>
                      <a:pt x="51" y="41"/>
                    </a:moveTo>
                    <a:cubicBezTo>
                      <a:pt x="51" y="41"/>
                      <a:pt x="51" y="41"/>
                      <a:pt x="51" y="42"/>
                    </a:cubicBezTo>
                    <a:cubicBezTo>
                      <a:pt x="52" y="42"/>
                      <a:pt x="53" y="43"/>
                      <a:pt x="54" y="43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3" y="42"/>
                      <a:pt x="52" y="42"/>
                      <a:pt x="51" y="41"/>
                    </a:cubicBezTo>
                    <a:moveTo>
                      <a:pt x="96" y="41"/>
                    </a:moveTo>
                    <a:cubicBezTo>
                      <a:pt x="96" y="42"/>
                      <a:pt x="95" y="42"/>
                      <a:pt x="95" y="43"/>
                    </a:cubicBezTo>
                    <a:cubicBezTo>
                      <a:pt x="97" y="44"/>
                      <a:pt x="99" y="45"/>
                      <a:pt x="102" y="47"/>
                    </a:cubicBezTo>
                    <a:cubicBezTo>
                      <a:pt x="102" y="46"/>
                      <a:pt x="102" y="46"/>
                      <a:pt x="103" y="45"/>
                    </a:cubicBezTo>
                    <a:cubicBezTo>
                      <a:pt x="100" y="44"/>
                      <a:pt x="98" y="42"/>
                      <a:pt x="96" y="41"/>
                    </a:cubicBezTo>
                    <a:moveTo>
                      <a:pt x="89" y="41"/>
                    </a:moveTo>
                    <a:cubicBezTo>
                      <a:pt x="86" y="46"/>
                      <a:pt x="86" y="46"/>
                      <a:pt x="86" y="46"/>
                    </a:cubicBezTo>
                    <a:cubicBezTo>
                      <a:pt x="87" y="46"/>
                      <a:pt x="87" y="46"/>
                      <a:pt x="87" y="46"/>
                    </a:cubicBezTo>
                    <a:cubicBezTo>
                      <a:pt x="88" y="45"/>
                      <a:pt x="89" y="43"/>
                      <a:pt x="90" y="41"/>
                    </a:cubicBezTo>
                    <a:cubicBezTo>
                      <a:pt x="90" y="41"/>
                      <a:pt x="89" y="41"/>
                      <a:pt x="89" y="41"/>
                    </a:cubicBezTo>
                    <a:moveTo>
                      <a:pt x="92" y="41"/>
                    </a:moveTo>
                    <a:cubicBezTo>
                      <a:pt x="91" y="41"/>
                      <a:pt x="91" y="41"/>
                      <a:pt x="91" y="42"/>
                    </a:cubicBezTo>
                    <a:cubicBezTo>
                      <a:pt x="92" y="42"/>
                      <a:pt x="92" y="42"/>
                      <a:pt x="92" y="42"/>
                    </a:cubicBezTo>
                    <a:cubicBezTo>
                      <a:pt x="93" y="42"/>
                      <a:pt x="93" y="42"/>
                      <a:pt x="93" y="41"/>
                    </a:cubicBezTo>
                    <a:cubicBezTo>
                      <a:pt x="92" y="41"/>
                      <a:pt x="92" y="41"/>
                      <a:pt x="92" y="41"/>
                    </a:cubicBezTo>
                    <a:moveTo>
                      <a:pt x="96" y="41"/>
                    </a:moveTo>
                    <a:cubicBezTo>
                      <a:pt x="96" y="41"/>
                      <a:pt x="96" y="41"/>
                      <a:pt x="96" y="41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3" y="45"/>
                      <a:pt x="103" y="45"/>
                      <a:pt x="103" y="45"/>
                    </a:cubicBezTo>
                    <a:cubicBezTo>
                      <a:pt x="101" y="43"/>
                      <a:pt x="98" y="42"/>
                      <a:pt x="96" y="41"/>
                    </a:cubicBezTo>
                    <a:moveTo>
                      <a:pt x="52" y="40"/>
                    </a:moveTo>
                    <a:cubicBezTo>
                      <a:pt x="52" y="41"/>
                      <a:pt x="51" y="41"/>
                      <a:pt x="51" y="41"/>
                    </a:cubicBezTo>
                    <a:cubicBezTo>
                      <a:pt x="52" y="42"/>
                      <a:pt x="53" y="42"/>
                      <a:pt x="54" y="43"/>
                    </a:cubicBezTo>
                    <a:cubicBezTo>
                      <a:pt x="54" y="43"/>
                      <a:pt x="55" y="42"/>
                      <a:pt x="55" y="42"/>
                    </a:cubicBezTo>
                    <a:cubicBezTo>
                      <a:pt x="54" y="42"/>
                      <a:pt x="53" y="41"/>
                      <a:pt x="52" y="40"/>
                    </a:cubicBezTo>
                    <a:moveTo>
                      <a:pt x="138" y="40"/>
                    </a:moveTo>
                    <a:cubicBezTo>
                      <a:pt x="136" y="43"/>
                      <a:pt x="135" y="45"/>
                      <a:pt x="134" y="47"/>
                    </a:cubicBezTo>
                    <a:cubicBezTo>
                      <a:pt x="133" y="48"/>
                      <a:pt x="133" y="49"/>
                      <a:pt x="132" y="50"/>
                    </a:cubicBezTo>
                    <a:cubicBezTo>
                      <a:pt x="134" y="51"/>
                      <a:pt x="136" y="52"/>
                      <a:pt x="139" y="54"/>
                    </a:cubicBezTo>
                    <a:cubicBezTo>
                      <a:pt x="141" y="51"/>
                      <a:pt x="142" y="48"/>
                      <a:pt x="144" y="44"/>
                    </a:cubicBezTo>
                    <a:cubicBezTo>
                      <a:pt x="142" y="43"/>
                      <a:pt x="140" y="42"/>
                      <a:pt x="138" y="40"/>
                    </a:cubicBezTo>
                    <a:moveTo>
                      <a:pt x="97" y="40"/>
                    </a:moveTo>
                    <a:cubicBezTo>
                      <a:pt x="97" y="40"/>
                      <a:pt x="97" y="40"/>
                      <a:pt x="96" y="40"/>
                    </a:cubicBezTo>
                    <a:cubicBezTo>
                      <a:pt x="99" y="41"/>
                      <a:pt x="101" y="43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1" y="43"/>
                      <a:pt x="99" y="41"/>
                      <a:pt x="97" y="40"/>
                    </a:cubicBezTo>
                    <a:moveTo>
                      <a:pt x="90" y="40"/>
                    </a:moveTo>
                    <a:cubicBezTo>
                      <a:pt x="89" y="41"/>
                      <a:pt x="89" y="41"/>
                      <a:pt x="89" y="41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0" y="41"/>
                      <a:pt x="90" y="40"/>
                      <a:pt x="91" y="40"/>
                    </a:cubicBezTo>
                    <a:cubicBezTo>
                      <a:pt x="90" y="40"/>
                      <a:pt x="90" y="40"/>
                      <a:pt x="90" y="40"/>
                    </a:cubicBezTo>
                    <a:moveTo>
                      <a:pt x="34" y="39"/>
                    </a:move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3" y="45"/>
                      <a:pt x="34" y="45"/>
                    </a:cubicBezTo>
                    <a:cubicBezTo>
                      <a:pt x="35" y="44"/>
                      <a:pt x="36" y="42"/>
                      <a:pt x="36" y="42"/>
                    </a:cubicBezTo>
                    <a:cubicBezTo>
                      <a:pt x="36" y="42"/>
                      <a:pt x="35" y="43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0"/>
                      <a:pt x="35" y="40"/>
                      <a:pt x="34" y="39"/>
                    </a:cubicBezTo>
                    <a:moveTo>
                      <a:pt x="57" y="39"/>
                    </a:moveTo>
                    <a:cubicBezTo>
                      <a:pt x="57" y="40"/>
                      <a:pt x="57" y="40"/>
                      <a:pt x="56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7" y="40"/>
                      <a:pt x="57" y="40"/>
                      <a:pt x="57" y="39"/>
                    </a:cubicBezTo>
                    <a:cubicBezTo>
                      <a:pt x="57" y="39"/>
                      <a:pt x="57" y="39"/>
                      <a:pt x="57" y="39"/>
                    </a:cubicBezTo>
                    <a:moveTo>
                      <a:pt x="52" y="39"/>
                    </a:moveTo>
                    <a:cubicBezTo>
                      <a:pt x="52" y="39"/>
                      <a:pt x="52" y="40"/>
                      <a:pt x="52" y="40"/>
                    </a:cubicBezTo>
                    <a:cubicBezTo>
                      <a:pt x="53" y="40"/>
                      <a:pt x="54" y="41"/>
                      <a:pt x="55" y="42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5" y="41"/>
                      <a:pt x="55" y="41"/>
                      <a:pt x="55" y="41"/>
                    </a:cubicBezTo>
                    <a:cubicBezTo>
                      <a:pt x="54" y="40"/>
                      <a:pt x="53" y="40"/>
                      <a:pt x="52" y="39"/>
                    </a:cubicBezTo>
                    <a:moveTo>
                      <a:pt x="93" y="39"/>
                    </a:moveTo>
                    <a:cubicBezTo>
                      <a:pt x="92" y="40"/>
                      <a:pt x="92" y="40"/>
                      <a:pt x="92" y="41"/>
                    </a:cubicBezTo>
                    <a:cubicBezTo>
                      <a:pt x="92" y="41"/>
                      <a:pt x="92" y="41"/>
                      <a:pt x="93" y="41"/>
                    </a:cubicBezTo>
                    <a:cubicBezTo>
                      <a:pt x="93" y="41"/>
                      <a:pt x="94" y="40"/>
                      <a:pt x="94" y="40"/>
                    </a:cubicBezTo>
                    <a:cubicBezTo>
                      <a:pt x="93" y="40"/>
                      <a:pt x="93" y="39"/>
                      <a:pt x="93" y="39"/>
                    </a:cubicBezTo>
                    <a:moveTo>
                      <a:pt x="86" y="39"/>
                    </a:moveTo>
                    <a:cubicBezTo>
                      <a:pt x="85" y="41"/>
                      <a:pt x="84" y="42"/>
                      <a:pt x="83" y="44"/>
                    </a:cubicBezTo>
                    <a:cubicBezTo>
                      <a:pt x="84" y="45"/>
                      <a:pt x="85" y="45"/>
                      <a:pt x="86" y="46"/>
                    </a:cubicBezTo>
                    <a:cubicBezTo>
                      <a:pt x="86" y="45"/>
                      <a:pt x="87" y="45"/>
                      <a:pt x="87" y="44"/>
                    </a:cubicBezTo>
                    <a:cubicBezTo>
                      <a:pt x="88" y="43"/>
                      <a:pt x="88" y="42"/>
                      <a:pt x="89" y="41"/>
                    </a:cubicBezTo>
                    <a:cubicBezTo>
                      <a:pt x="88" y="40"/>
                      <a:pt x="87" y="40"/>
                      <a:pt x="86" y="39"/>
                    </a:cubicBezTo>
                    <a:moveTo>
                      <a:pt x="74" y="39"/>
                    </a:moveTo>
                    <a:cubicBezTo>
                      <a:pt x="73" y="41"/>
                      <a:pt x="71" y="44"/>
                      <a:pt x="70" y="46"/>
                    </a:cubicBezTo>
                    <a:cubicBezTo>
                      <a:pt x="70" y="46"/>
                      <a:pt x="71" y="46"/>
                      <a:pt x="71" y="46"/>
                    </a:cubicBezTo>
                    <a:cubicBezTo>
                      <a:pt x="72" y="44"/>
                      <a:pt x="74" y="42"/>
                      <a:pt x="75" y="40"/>
                    </a:cubicBezTo>
                    <a:cubicBezTo>
                      <a:pt x="75" y="39"/>
                      <a:pt x="75" y="39"/>
                      <a:pt x="74" y="39"/>
                    </a:cubicBezTo>
                    <a:moveTo>
                      <a:pt x="33" y="39"/>
                    </a:moveTo>
                    <a:cubicBezTo>
                      <a:pt x="33" y="40"/>
                      <a:pt x="32" y="42"/>
                      <a:pt x="31" y="43"/>
                    </a:cubicBezTo>
                    <a:cubicBezTo>
                      <a:pt x="31" y="43"/>
                      <a:pt x="31" y="44"/>
                      <a:pt x="31" y="44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9"/>
                      <a:pt x="34" y="39"/>
                      <a:pt x="33" y="39"/>
                    </a:cubicBezTo>
                    <a:moveTo>
                      <a:pt x="93" y="39"/>
                    </a:moveTo>
                    <a:cubicBezTo>
                      <a:pt x="93" y="39"/>
                      <a:pt x="93" y="39"/>
                      <a:pt x="93" y="39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4" y="39"/>
                      <a:pt x="94" y="39"/>
                      <a:pt x="94" y="39"/>
                    </a:cubicBezTo>
                    <a:cubicBezTo>
                      <a:pt x="94" y="39"/>
                      <a:pt x="93" y="39"/>
                      <a:pt x="93" y="39"/>
                    </a:cubicBezTo>
                    <a:moveTo>
                      <a:pt x="73" y="38"/>
                    </a:moveTo>
                    <a:cubicBezTo>
                      <a:pt x="72" y="41"/>
                      <a:pt x="71" y="43"/>
                      <a:pt x="69" y="45"/>
                    </a:cubicBezTo>
                    <a:cubicBezTo>
                      <a:pt x="69" y="45"/>
                      <a:pt x="69" y="45"/>
                      <a:pt x="70" y="46"/>
                    </a:cubicBezTo>
                    <a:cubicBezTo>
                      <a:pt x="71" y="43"/>
                      <a:pt x="72" y="41"/>
                      <a:pt x="74" y="39"/>
                    </a:cubicBezTo>
                    <a:cubicBezTo>
                      <a:pt x="74" y="39"/>
                      <a:pt x="74" y="39"/>
                      <a:pt x="73" y="38"/>
                    </a:cubicBezTo>
                    <a:moveTo>
                      <a:pt x="91" y="38"/>
                    </a:moveTo>
                    <a:cubicBezTo>
                      <a:pt x="90" y="40"/>
                      <a:pt x="90" y="40"/>
                      <a:pt x="90" y="40"/>
                    </a:cubicBezTo>
                    <a:cubicBezTo>
                      <a:pt x="90" y="40"/>
                      <a:pt x="90" y="40"/>
                      <a:pt x="91" y="40"/>
                    </a:cubicBezTo>
                    <a:cubicBezTo>
                      <a:pt x="91" y="39"/>
                      <a:pt x="91" y="39"/>
                      <a:pt x="92" y="38"/>
                    </a:cubicBezTo>
                    <a:cubicBezTo>
                      <a:pt x="91" y="38"/>
                      <a:pt x="91" y="38"/>
                      <a:pt x="91" y="38"/>
                    </a:cubicBezTo>
                    <a:moveTo>
                      <a:pt x="93" y="38"/>
                    </a:moveTo>
                    <a:cubicBezTo>
                      <a:pt x="93" y="38"/>
                      <a:pt x="93" y="38"/>
                      <a:pt x="93" y="38"/>
                    </a:cubicBezTo>
                    <a:cubicBezTo>
                      <a:pt x="94" y="38"/>
                      <a:pt x="94" y="39"/>
                      <a:pt x="94" y="39"/>
                    </a:cubicBezTo>
                    <a:cubicBezTo>
                      <a:pt x="94" y="39"/>
                      <a:pt x="94" y="39"/>
                      <a:pt x="94" y="39"/>
                    </a:cubicBezTo>
                    <a:cubicBezTo>
                      <a:pt x="94" y="38"/>
                      <a:pt x="94" y="38"/>
                      <a:pt x="93" y="38"/>
                    </a:cubicBezTo>
                    <a:moveTo>
                      <a:pt x="87" y="38"/>
                    </a:moveTo>
                    <a:cubicBezTo>
                      <a:pt x="87" y="38"/>
                      <a:pt x="86" y="38"/>
                      <a:pt x="86" y="39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8" y="40"/>
                      <a:pt x="89" y="40"/>
                      <a:pt x="89" y="40"/>
                    </a:cubicBezTo>
                    <a:cubicBezTo>
                      <a:pt x="89" y="40"/>
                      <a:pt x="90" y="40"/>
                      <a:pt x="90" y="40"/>
                    </a:cubicBezTo>
                    <a:cubicBezTo>
                      <a:pt x="87" y="38"/>
                      <a:pt x="87" y="38"/>
                      <a:pt x="87" y="38"/>
                    </a:cubicBezTo>
                    <a:moveTo>
                      <a:pt x="91" y="38"/>
                    </a:moveTo>
                    <a:cubicBezTo>
                      <a:pt x="91" y="38"/>
                      <a:pt x="91" y="38"/>
                      <a:pt x="91" y="38"/>
                    </a:cubicBezTo>
                    <a:cubicBezTo>
                      <a:pt x="92" y="38"/>
                      <a:pt x="92" y="38"/>
                      <a:pt x="92" y="38"/>
                    </a:cubicBezTo>
                    <a:cubicBezTo>
                      <a:pt x="92" y="38"/>
                      <a:pt x="92" y="38"/>
                      <a:pt x="92" y="38"/>
                    </a:cubicBezTo>
                    <a:cubicBezTo>
                      <a:pt x="92" y="38"/>
                      <a:pt x="91" y="38"/>
                      <a:pt x="91" y="38"/>
                    </a:cubicBezTo>
                    <a:moveTo>
                      <a:pt x="72" y="37"/>
                    </a:moveTo>
                    <a:cubicBezTo>
                      <a:pt x="71" y="38"/>
                      <a:pt x="71" y="39"/>
                      <a:pt x="71" y="39"/>
                    </a:cubicBezTo>
                    <a:cubicBezTo>
                      <a:pt x="70" y="41"/>
                      <a:pt x="69" y="43"/>
                      <a:pt x="68" y="44"/>
                    </a:cubicBezTo>
                    <a:cubicBezTo>
                      <a:pt x="68" y="45"/>
                      <a:pt x="69" y="45"/>
                      <a:pt x="69" y="45"/>
                    </a:cubicBezTo>
                    <a:cubicBezTo>
                      <a:pt x="70" y="43"/>
                      <a:pt x="72" y="41"/>
                      <a:pt x="73" y="38"/>
                    </a:cubicBezTo>
                    <a:cubicBezTo>
                      <a:pt x="73" y="38"/>
                      <a:pt x="72" y="38"/>
                      <a:pt x="72" y="37"/>
                    </a:cubicBezTo>
                    <a:moveTo>
                      <a:pt x="71" y="37"/>
                    </a:moveTo>
                    <a:cubicBezTo>
                      <a:pt x="70" y="39"/>
                      <a:pt x="68" y="42"/>
                      <a:pt x="67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9" y="42"/>
                      <a:pt x="70" y="39"/>
                      <a:pt x="71" y="37"/>
                    </a:cubicBezTo>
                    <a:cubicBezTo>
                      <a:pt x="71" y="37"/>
                      <a:pt x="71" y="37"/>
                      <a:pt x="71" y="37"/>
                    </a:cubicBezTo>
                    <a:moveTo>
                      <a:pt x="54" y="37"/>
                    </a:moveTo>
                    <a:cubicBezTo>
                      <a:pt x="53" y="37"/>
                      <a:pt x="53" y="38"/>
                      <a:pt x="53" y="39"/>
                    </a:cubicBezTo>
                    <a:cubicBezTo>
                      <a:pt x="54" y="39"/>
                      <a:pt x="55" y="40"/>
                      <a:pt x="56" y="40"/>
                    </a:cubicBezTo>
                    <a:cubicBezTo>
                      <a:pt x="56" y="40"/>
                      <a:pt x="56" y="39"/>
                      <a:pt x="57" y="39"/>
                    </a:cubicBezTo>
                    <a:cubicBezTo>
                      <a:pt x="56" y="38"/>
                      <a:pt x="55" y="38"/>
                      <a:pt x="54" y="37"/>
                    </a:cubicBezTo>
                    <a:moveTo>
                      <a:pt x="92" y="37"/>
                    </a:moveTo>
                    <a:cubicBezTo>
                      <a:pt x="91" y="37"/>
                      <a:pt x="91" y="37"/>
                      <a:pt x="91" y="37"/>
                    </a:cubicBezTo>
                    <a:cubicBezTo>
                      <a:pt x="92" y="37"/>
                      <a:pt x="92" y="37"/>
                      <a:pt x="92" y="3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92" y="37"/>
                      <a:pt x="92" y="37"/>
                      <a:pt x="92" y="37"/>
                    </a:cubicBezTo>
                    <a:moveTo>
                      <a:pt x="70" y="36"/>
                    </a:moveTo>
                    <a:cubicBezTo>
                      <a:pt x="69" y="39"/>
                      <a:pt x="67" y="41"/>
                      <a:pt x="66" y="43"/>
                    </a:cubicBezTo>
                    <a:cubicBezTo>
                      <a:pt x="66" y="43"/>
                      <a:pt x="66" y="44"/>
                      <a:pt x="67" y="44"/>
                    </a:cubicBezTo>
                    <a:cubicBezTo>
                      <a:pt x="68" y="41"/>
                      <a:pt x="69" y="39"/>
                      <a:pt x="71" y="37"/>
                    </a:cubicBezTo>
                    <a:cubicBezTo>
                      <a:pt x="70" y="37"/>
                      <a:pt x="70" y="37"/>
                      <a:pt x="70" y="36"/>
                    </a:cubicBezTo>
                    <a:moveTo>
                      <a:pt x="36" y="36"/>
                    </a:moveTo>
                    <a:cubicBezTo>
                      <a:pt x="35" y="38"/>
                      <a:pt x="35" y="38"/>
                      <a:pt x="35" y="38"/>
                    </a:cubicBezTo>
                    <a:cubicBezTo>
                      <a:pt x="36" y="39"/>
                      <a:pt x="37" y="39"/>
                      <a:pt x="38" y="40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6" y="36"/>
                      <a:pt x="36" y="36"/>
                      <a:pt x="36" y="36"/>
                    </a:cubicBezTo>
                    <a:moveTo>
                      <a:pt x="88" y="36"/>
                    </a:moveTo>
                    <a:cubicBezTo>
                      <a:pt x="87" y="37"/>
                      <a:pt x="87" y="37"/>
                      <a:pt x="87" y="38"/>
                    </a:cubicBezTo>
                    <a:cubicBezTo>
                      <a:pt x="88" y="38"/>
                      <a:pt x="89" y="39"/>
                      <a:pt x="90" y="39"/>
                    </a:cubicBezTo>
                    <a:cubicBezTo>
                      <a:pt x="90" y="39"/>
                      <a:pt x="90" y="38"/>
                      <a:pt x="91" y="38"/>
                    </a:cubicBezTo>
                    <a:cubicBezTo>
                      <a:pt x="90" y="37"/>
                      <a:pt x="89" y="37"/>
                      <a:pt x="88" y="36"/>
                    </a:cubicBezTo>
                    <a:moveTo>
                      <a:pt x="88" y="36"/>
                    </a:moveTo>
                    <a:cubicBezTo>
                      <a:pt x="88" y="36"/>
                      <a:pt x="88" y="36"/>
                      <a:pt x="88" y="36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37"/>
                      <a:pt x="89" y="36"/>
                      <a:pt x="88" y="36"/>
                    </a:cubicBezTo>
                    <a:moveTo>
                      <a:pt x="35" y="36"/>
                    </a:moveTo>
                    <a:cubicBezTo>
                      <a:pt x="35" y="36"/>
                      <a:pt x="34" y="37"/>
                      <a:pt x="34" y="38"/>
                    </a:cubicBezTo>
                    <a:cubicBezTo>
                      <a:pt x="34" y="38"/>
                      <a:pt x="34" y="38"/>
                      <a:pt x="35" y="38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5" y="36"/>
                      <a:pt x="35" y="36"/>
                      <a:pt x="35" y="36"/>
                    </a:cubicBezTo>
                    <a:moveTo>
                      <a:pt x="88" y="35"/>
                    </a:moveTo>
                    <a:cubicBezTo>
                      <a:pt x="88" y="35"/>
                      <a:pt x="88" y="35"/>
                      <a:pt x="88" y="35"/>
                    </a:cubicBezTo>
                    <a:cubicBezTo>
                      <a:pt x="89" y="36"/>
                      <a:pt x="90" y="36"/>
                      <a:pt x="91" y="37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90" y="36"/>
                      <a:pt x="89" y="36"/>
                      <a:pt x="88" y="35"/>
                    </a:cubicBezTo>
                    <a:moveTo>
                      <a:pt x="77" y="34"/>
                    </a:moveTo>
                    <a:cubicBezTo>
                      <a:pt x="76" y="35"/>
                      <a:pt x="75" y="37"/>
                      <a:pt x="74" y="39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6" y="38"/>
                      <a:pt x="77" y="37"/>
                      <a:pt x="77" y="36"/>
                    </a:cubicBezTo>
                    <a:cubicBezTo>
                      <a:pt x="78" y="36"/>
                      <a:pt x="78" y="35"/>
                      <a:pt x="78" y="34"/>
                    </a:cubicBezTo>
                    <a:cubicBezTo>
                      <a:pt x="78" y="34"/>
                      <a:pt x="78" y="34"/>
                      <a:pt x="77" y="34"/>
                    </a:cubicBezTo>
                    <a:moveTo>
                      <a:pt x="39" y="34"/>
                    </a:move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5"/>
                      <a:pt x="40" y="35"/>
                      <a:pt x="40" y="36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0" y="34"/>
                      <a:pt x="40" y="34"/>
                      <a:pt x="39" y="34"/>
                    </a:cubicBezTo>
                    <a:moveTo>
                      <a:pt x="77" y="33"/>
                    </a:moveTo>
                    <a:cubicBezTo>
                      <a:pt x="76" y="34"/>
                      <a:pt x="76" y="35"/>
                      <a:pt x="75" y="35"/>
                    </a:cubicBezTo>
                    <a:cubicBezTo>
                      <a:pt x="75" y="36"/>
                      <a:pt x="74" y="37"/>
                      <a:pt x="73" y="38"/>
                    </a:cubicBezTo>
                    <a:cubicBezTo>
                      <a:pt x="74" y="38"/>
                      <a:pt x="74" y="38"/>
                      <a:pt x="74" y="39"/>
                    </a:cubicBezTo>
                    <a:cubicBezTo>
                      <a:pt x="75" y="37"/>
                      <a:pt x="76" y="35"/>
                      <a:pt x="77" y="33"/>
                    </a:cubicBezTo>
                    <a:cubicBezTo>
                      <a:pt x="77" y="33"/>
                      <a:pt x="77" y="33"/>
                      <a:pt x="77" y="33"/>
                    </a:cubicBezTo>
                    <a:moveTo>
                      <a:pt x="40" y="33"/>
                    </a:moveTo>
                    <a:cubicBezTo>
                      <a:pt x="39" y="33"/>
                      <a:pt x="39" y="33"/>
                      <a:pt x="39" y="34"/>
                    </a:cubicBezTo>
                    <a:cubicBezTo>
                      <a:pt x="40" y="34"/>
                      <a:pt x="40" y="34"/>
                      <a:pt x="41" y="35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1" y="34"/>
                      <a:pt x="40" y="33"/>
                      <a:pt x="40" y="33"/>
                    </a:cubicBezTo>
                    <a:moveTo>
                      <a:pt x="38" y="33"/>
                    </a:moveTo>
                    <a:cubicBezTo>
                      <a:pt x="37" y="34"/>
                      <a:pt x="37" y="34"/>
                      <a:pt x="37" y="34"/>
                    </a:cubicBezTo>
                    <a:cubicBezTo>
                      <a:pt x="38" y="34"/>
                      <a:pt x="38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3"/>
                      <a:pt x="38" y="33"/>
                      <a:pt x="38" y="33"/>
                    </a:cubicBezTo>
                    <a:moveTo>
                      <a:pt x="37" y="32"/>
                    </a:move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4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7" y="33"/>
                      <a:pt x="37" y="32"/>
                      <a:pt x="37" y="32"/>
                    </a:cubicBezTo>
                    <a:moveTo>
                      <a:pt x="78" y="32"/>
                    </a:move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4"/>
                      <a:pt x="78" y="34"/>
                      <a:pt x="79" y="34"/>
                    </a:cubicBezTo>
                    <a:cubicBezTo>
                      <a:pt x="79" y="34"/>
                      <a:pt x="79" y="33"/>
                      <a:pt x="79" y="33"/>
                    </a:cubicBezTo>
                    <a:cubicBezTo>
                      <a:pt x="78" y="32"/>
                      <a:pt x="78" y="32"/>
                      <a:pt x="78" y="32"/>
                    </a:cubicBezTo>
                    <a:moveTo>
                      <a:pt x="75" y="32"/>
                    </a:moveTo>
                    <a:cubicBezTo>
                      <a:pt x="74" y="33"/>
                      <a:pt x="74" y="34"/>
                      <a:pt x="73" y="35"/>
                    </a:cubicBezTo>
                    <a:cubicBezTo>
                      <a:pt x="73" y="36"/>
                      <a:pt x="72" y="37"/>
                      <a:pt x="72" y="37"/>
                    </a:cubicBezTo>
                    <a:cubicBezTo>
                      <a:pt x="72" y="38"/>
                      <a:pt x="73" y="38"/>
                      <a:pt x="73" y="38"/>
                    </a:cubicBezTo>
                    <a:cubicBezTo>
                      <a:pt x="74" y="36"/>
                      <a:pt x="75" y="35"/>
                      <a:pt x="76" y="33"/>
                    </a:cubicBezTo>
                    <a:cubicBezTo>
                      <a:pt x="76" y="33"/>
                      <a:pt x="75" y="32"/>
                      <a:pt x="75" y="32"/>
                    </a:cubicBezTo>
                    <a:moveTo>
                      <a:pt x="38" y="32"/>
                    </a:move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3"/>
                      <a:pt x="39" y="34"/>
                    </a:cubicBezTo>
                    <a:cubicBezTo>
                      <a:pt x="39" y="33"/>
                      <a:pt x="39" y="33"/>
                      <a:pt x="40" y="33"/>
                    </a:cubicBezTo>
                    <a:cubicBezTo>
                      <a:pt x="39" y="33"/>
                      <a:pt x="39" y="32"/>
                      <a:pt x="38" y="32"/>
                    </a:cubicBezTo>
                    <a:moveTo>
                      <a:pt x="101" y="32"/>
                    </a:moveTo>
                    <a:cubicBezTo>
                      <a:pt x="100" y="34"/>
                      <a:pt x="98" y="37"/>
                      <a:pt x="97" y="39"/>
                    </a:cubicBezTo>
                    <a:cubicBezTo>
                      <a:pt x="99" y="41"/>
                      <a:pt x="101" y="42"/>
                      <a:pt x="104" y="44"/>
                    </a:cubicBezTo>
                    <a:cubicBezTo>
                      <a:pt x="105" y="41"/>
                      <a:pt x="107" y="39"/>
                      <a:pt x="108" y="36"/>
                    </a:cubicBezTo>
                    <a:cubicBezTo>
                      <a:pt x="106" y="35"/>
                      <a:pt x="104" y="33"/>
                      <a:pt x="101" y="32"/>
                    </a:cubicBezTo>
                    <a:moveTo>
                      <a:pt x="78" y="32"/>
                    </a:moveTo>
                    <a:cubicBezTo>
                      <a:pt x="77" y="32"/>
                      <a:pt x="77" y="33"/>
                      <a:pt x="77" y="3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77" y="33"/>
                      <a:pt x="78" y="32"/>
                      <a:pt x="78" y="32"/>
                    </a:cubicBezTo>
                    <a:cubicBezTo>
                      <a:pt x="78" y="32"/>
                      <a:pt x="78" y="32"/>
                      <a:pt x="78" y="32"/>
                    </a:cubicBezTo>
                    <a:moveTo>
                      <a:pt x="124" y="32"/>
                    </a:moveTo>
                    <a:cubicBezTo>
                      <a:pt x="122" y="35"/>
                      <a:pt x="120" y="38"/>
                      <a:pt x="118" y="41"/>
                    </a:cubicBezTo>
                    <a:cubicBezTo>
                      <a:pt x="121" y="43"/>
                      <a:pt x="123" y="44"/>
                      <a:pt x="126" y="46"/>
                    </a:cubicBezTo>
                    <a:cubicBezTo>
                      <a:pt x="127" y="44"/>
                      <a:pt x="128" y="41"/>
                      <a:pt x="130" y="39"/>
                    </a:cubicBezTo>
                    <a:cubicBezTo>
                      <a:pt x="130" y="38"/>
                      <a:pt x="131" y="37"/>
                      <a:pt x="131" y="36"/>
                    </a:cubicBezTo>
                    <a:cubicBezTo>
                      <a:pt x="129" y="35"/>
                      <a:pt x="126" y="33"/>
                      <a:pt x="124" y="32"/>
                    </a:cubicBezTo>
                    <a:moveTo>
                      <a:pt x="101" y="32"/>
                    </a:moveTo>
                    <a:cubicBezTo>
                      <a:pt x="101" y="32"/>
                      <a:pt x="101" y="32"/>
                      <a:pt x="101" y="32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1" y="32"/>
                      <a:pt x="101" y="32"/>
                      <a:pt x="101" y="32"/>
                    </a:cubicBezTo>
                    <a:moveTo>
                      <a:pt x="74" y="32"/>
                    </a:moveTo>
                    <a:cubicBezTo>
                      <a:pt x="73" y="33"/>
                      <a:pt x="72" y="35"/>
                      <a:pt x="71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2" y="35"/>
                      <a:pt x="73" y="34"/>
                      <a:pt x="74" y="32"/>
                    </a:cubicBezTo>
                    <a:cubicBezTo>
                      <a:pt x="74" y="32"/>
                      <a:pt x="74" y="32"/>
                      <a:pt x="74" y="32"/>
                    </a:cubicBezTo>
                    <a:moveTo>
                      <a:pt x="101" y="32"/>
                    </a:moveTo>
                    <a:cubicBezTo>
                      <a:pt x="101" y="32"/>
                      <a:pt x="101" y="32"/>
                      <a:pt x="101" y="32"/>
                    </a:cubicBezTo>
                    <a:cubicBezTo>
                      <a:pt x="104" y="33"/>
                      <a:pt x="106" y="35"/>
                      <a:pt x="108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6" y="34"/>
                      <a:pt x="104" y="33"/>
                      <a:pt x="101" y="32"/>
                    </a:cubicBezTo>
                    <a:moveTo>
                      <a:pt x="37" y="32"/>
                    </a:move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32"/>
                      <a:pt x="37" y="33"/>
                      <a:pt x="38" y="33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7" y="32"/>
                    </a:cubicBezTo>
                    <a:moveTo>
                      <a:pt x="62" y="32"/>
                    </a:moveTo>
                    <a:cubicBezTo>
                      <a:pt x="60" y="34"/>
                      <a:pt x="59" y="36"/>
                      <a:pt x="58" y="38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9" y="36"/>
                      <a:pt x="61" y="34"/>
                      <a:pt x="62" y="32"/>
                    </a:cubicBezTo>
                    <a:cubicBezTo>
                      <a:pt x="62" y="32"/>
                      <a:pt x="62" y="32"/>
                      <a:pt x="62" y="32"/>
                    </a:cubicBezTo>
                    <a:moveTo>
                      <a:pt x="40" y="31"/>
                    </a:move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3"/>
                      <a:pt x="41" y="33"/>
                      <a:pt x="42" y="34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2"/>
                      <a:pt x="41" y="32"/>
                      <a:pt x="40" y="31"/>
                    </a:cubicBezTo>
                    <a:moveTo>
                      <a:pt x="73" y="31"/>
                    </a:moveTo>
                    <a:cubicBezTo>
                      <a:pt x="72" y="33"/>
                      <a:pt x="71" y="35"/>
                      <a:pt x="70" y="36"/>
                    </a:cubicBezTo>
                    <a:cubicBezTo>
                      <a:pt x="70" y="36"/>
                      <a:pt x="70" y="37"/>
                      <a:pt x="71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36"/>
                      <a:pt x="71" y="36"/>
                      <a:pt x="71" y="36"/>
                    </a:cubicBezTo>
                    <a:cubicBezTo>
                      <a:pt x="72" y="35"/>
                      <a:pt x="73" y="33"/>
                      <a:pt x="74" y="31"/>
                    </a:cubicBezTo>
                    <a:cubicBezTo>
                      <a:pt x="73" y="31"/>
                      <a:pt x="73" y="31"/>
                      <a:pt x="73" y="31"/>
                    </a:cubicBezTo>
                    <a:moveTo>
                      <a:pt x="79" y="31"/>
                    </a:moveTo>
                    <a:cubicBezTo>
                      <a:pt x="79" y="31"/>
                      <a:pt x="79" y="32"/>
                      <a:pt x="78" y="32"/>
                    </a:cubicBezTo>
                    <a:cubicBezTo>
                      <a:pt x="79" y="32"/>
                      <a:pt x="79" y="33"/>
                      <a:pt x="79" y="33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80" y="31"/>
                      <a:pt x="79" y="31"/>
                      <a:pt x="79" y="31"/>
                    </a:cubicBezTo>
                    <a:moveTo>
                      <a:pt x="39" y="31"/>
                    </a:move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40" y="32"/>
                    </a:cubicBezTo>
                    <a:cubicBezTo>
                      <a:pt x="40" y="32"/>
                      <a:pt x="40" y="32"/>
                      <a:pt x="40" y="31"/>
                    </a:cubicBezTo>
                    <a:cubicBezTo>
                      <a:pt x="40" y="31"/>
                      <a:pt x="40" y="31"/>
                      <a:pt x="39" y="31"/>
                    </a:cubicBezTo>
                    <a:moveTo>
                      <a:pt x="76" y="31"/>
                    </a:moveTo>
                    <a:cubicBezTo>
                      <a:pt x="75" y="31"/>
                      <a:pt x="75" y="31"/>
                      <a:pt x="75" y="32"/>
                    </a:cubicBezTo>
                    <a:cubicBezTo>
                      <a:pt x="75" y="32"/>
                      <a:pt x="76" y="32"/>
                      <a:pt x="76" y="33"/>
                    </a:cubicBezTo>
                    <a:cubicBezTo>
                      <a:pt x="77" y="32"/>
                      <a:pt x="77" y="32"/>
                      <a:pt x="77" y="31"/>
                    </a:cubicBezTo>
                    <a:cubicBezTo>
                      <a:pt x="76" y="31"/>
                      <a:pt x="76" y="31"/>
                      <a:pt x="76" y="31"/>
                    </a:cubicBezTo>
                    <a:moveTo>
                      <a:pt x="78" y="31"/>
                    </a:moveTo>
                    <a:cubicBezTo>
                      <a:pt x="78" y="31"/>
                      <a:pt x="78" y="31"/>
                      <a:pt x="78" y="32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8" y="32"/>
                      <a:pt x="78" y="31"/>
                      <a:pt x="79" y="31"/>
                    </a:cubicBezTo>
                    <a:cubicBezTo>
                      <a:pt x="79" y="31"/>
                      <a:pt x="79" y="31"/>
                      <a:pt x="78" y="31"/>
                    </a:cubicBezTo>
                    <a:moveTo>
                      <a:pt x="99" y="30"/>
                    </a:moveTo>
                    <a:cubicBezTo>
                      <a:pt x="99" y="31"/>
                      <a:pt x="99" y="31"/>
                      <a:pt x="99" y="31"/>
                    </a:cubicBezTo>
                    <a:cubicBezTo>
                      <a:pt x="99" y="31"/>
                      <a:pt x="99" y="31"/>
                      <a:pt x="99" y="31"/>
                    </a:cubicBezTo>
                    <a:cubicBezTo>
                      <a:pt x="99" y="31"/>
                      <a:pt x="99" y="30"/>
                      <a:pt x="99" y="30"/>
                    </a:cubicBezTo>
                    <a:moveTo>
                      <a:pt x="75" y="30"/>
                    </a:moveTo>
                    <a:cubicBezTo>
                      <a:pt x="75" y="31"/>
                      <a:pt x="75" y="31"/>
                      <a:pt x="74" y="31"/>
                    </a:cubicBezTo>
                    <a:cubicBezTo>
                      <a:pt x="74" y="31"/>
                      <a:pt x="74" y="31"/>
                      <a:pt x="75" y="32"/>
                    </a:cubicBezTo>
                    <a:cubicBezTo>
                      <a:pt x="75" y="31"/>
                      <a:pt x="75" y="31"/>
                      <a:pt x="75" y="30"/>
                    </a:cubicBezTo>
                    <a:cubicBezTo>
                      <a:pt x="75" y="30"/>
                      <a:pt x="75" y="30"/>
                      <a:pt x="75" y="30"/>
                    </a:cubicBezTo>
                    <a:moveTo>
                      <a:pt x="38" y="30"/>
                    </a:moveTo>
                    <a:cubicBezTo>
                      <a:pt x="38" y="30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8" y="30"/>
                      <a:pt x="38" y="30"/>
                    </a:cubicBezTo>
                    <a:moveTo>
                      <a:pt x="102" y="30"/>
                    </a:moveTo>
                    <a:cubicBezTo>
                      <a:pt x="102" y="30"/>
                      <a:pt x="102" y="31"/>
                      <a:pt x="102" y="31"/>
                    </a:cubicBezTo>
                    <a:cubicBezTo>
                      <a:pt x="104" y="32"/>
                      <a:pt x="106" y="34"/>
                      <a:pt x="109" y="35"/>
                    </a:cubicBezTo>
                    <a:cubicBezTo>
                      <a:pt x="109" y="35"/>
                      <a:pt x="109" y="34"/>
                      <a:pt x="109" y="34"/>
                    </a:cubicBezTo>
                    <a:cubicBezTo>
                      <a:pt x="107" y="33"/>
                      <a:pt x="105" y="32"/>
                      <a:pt x="102" y="30"/>
                    </a:cubicBezTo>
                    <a:moveTo>
                      <a:pt x="98" y="30"/>
                    </a:moveTo>
                    <a:cubicBezTo>
                      <a:pt x="96" y="32"/>
                      <a:pt x="95" y="35"/>
                      <a:pt x="94" y="37"/>
                    </a:cubicBezTo>
                    <a:cubicBezTo>
                      <a:pt x="94" y="38"/>
                      <a:pt x="94" y="38"/>
                      <a:pt x="95" y="38"/>
                    </a:cubicBezTo>
                    <a:cubicBezTo>
                      <a:pt x="96" y="36"/>
                      <a:pt x="98" y="33"/>
                      <a:pt x="99" y="31"/>
                    </a:cubicBezTo>
                    <a:cubicBezTo>
                      <a:pt x="99" y="30"/>
                      <a:pt x="98" y="30"/>
                      <a:pt x="98" y="30"/>
                    </a:cubicBezTo>
                    <a:moveTo>
                      <a:pt x="98" y="30"/>
                    </a:move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9" y="30"/>
                      <a:pt x="99" y="30"/>
                    </a:cubicBezTo>
                    <a:cubicBezTo>
                      <a:pt x="98" y="30"/>
                      <a:pt x="98" y="30"/>
                      <a:pt x="98" y="30"/>
                    </a:cubicBezTo>
                    <a:moveTo>
                      <a:pt x="74" y="30"/>
                    </a:moveTo>
                    <a:cubicBezTo>
                      <a:pt x="74" y="30"/>
                      <a:pt x="74" y="30"/>
                      <a:pt x="73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1"/>
                      <a:pt x="74" y="30"/>
                      <a:pt x="75" y="30"/>
                    </a:cubicBezTo>
                    <a:cubicBezTo>
                      <a:pt x="74" y="30"/>
                      <a:pt x="74" y="30"/>
                      <a:pt x="74" y="30"/>
                    </a:cubicBezTo>
                    <a:moveTo>
                      <a:pt x="98" y="30"/>
                    </a:moveTo>
                    <a:cubicBezTo>
                      <a:pt x="98" y="30"/>
                      <a:pt x="98" y="30"/>
                      <a:pt x="98" y="30"/>
                    </a:cubicBezTo>
                    <a:cubicBezTo>
                      <a:pt x="99" y="31"/>
                      <a:pt x="99" y="31"/>
                      <a:pt x="99" y="31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30"/>
                      <a:pt x="98" y="30"/>
                      <a:pt x="98" y="30"/>
                    </a:cubicBezTo>
                    <a:moveTo>
                      <a:pt x="80" y="30"/>
                    </a:move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0" y="31"/>
                      <a:pt x="81" y="31"/>
                    </a:cubicBezTo>
                    <a:cubicBezTo>
                      <a:pt x="81" y="31"/>
                      <a:pt x="81" y="30"/>
                      <a:pt x="81" y="30"/>
                    </a:cubicBezTo>
                    <a:cubicBezTo>
                      <a:pt x="81" y="30"/>
                      <a:pt x="80" y="30"/>
                      <a:pt x="80" y="30"/>
                    </a:cubicBezTo>
                    <a:moveTo>
                      <a:pt x="42" y="30"/>
                    </a:moveTo>
                    <a:cubicBezTo>
                      <a:pt x="41" y="30"/>
                      <a:pt x="41" y="31"/>
                      <a:pt x="41" y="31"/>
                    </a:cubicBezTo>
                    <a:cubicBezTo>
                      <a:pt x="41" y="31"/>
                      <a:pt x="42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0"/>
                      <a:pt x="42" y="30"/>
                      <a:pt x="42" y="30"/>
                    </a:cubicBezTo>
                    <a:moveTo>
                      <a:pt x="76" y="29"/>
                    </a:moveTo>
                    <a:cubicBezTo>
                      <a:pt x="76" y="30"/>
                      <a:pt x="76" y="30"/>
                      <a:pt x="76" y="31"/>
                    </a:cubicBezTo>
                    <a:cubicBezTo>
                      <a:pt x="76" y="31"/>
                      <a:pt x="77" y="31"/>
                      <a:pt x="77" y="31"/>
                    </a:cubicBezTo>
                    <a:cubicBezTo>
                      <a:pt x="77" y="31"/>
                      <a:pt x="77" y="31"/>
                      <a:pt x="78" y="31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7" y="30"/>
                      <a:pt x="77" y="30"/>
                      <a:pt x="76" y="29"/>
                    </a:cubicBezTo>
                    <a:moveTo>
                      <a:pt x="58" y="29"/>
                    </a:moveTo>
                    <a:cubicBezTo>
                      <a:pt x="57" y="31"/>
                      <a:pt x="57" y="32"/>
                      <a:pt x="56" y="33"/>
                    </a:cubicBezTo>
                    <a:cubicBezTo>
                      <a:pt x="55" y="34"/>
                      <a:pt x="55" y="35"/>
                      <a:pt x="54" y="36"/>
                    </a:cubicBezTo>
                    <a:cubicBezTo>
                      <a:pt x="55" y="37"/>
                      <a:pt x="56" y="37"/>
                      <a:pt x="57" y="38"/>
                    </a:cubicBezTo>
                    <a:cubicBezTo>
                      <a:pt x="59" y="36"/>
                      <a:pt x="60" y="34"/>
                      <a:pt x="61" y="31"/>
                    </a:cubicBezTo>
                    <a:cubicBezTo>
                      <a:pt x="60" y="31"/>
                      <a:pt x="59" y="30"/>
                      <a:pt x="58" y="29"/>
                    </a:cubicBezTo>
                    <a:moveTo>
                      <a:pt x="79" y="29"/>
                    </a:moveTo>
                    <a:cubicBezTo>
                      <a:pt x="79" y="29"/>
                      <a:pt x="79" y="30"/>
                      <a:pt x="79" y="30"/>
                    </a:cubicBezTo>
                    <a:cubicBezTo>
                      <a:pt x="79" y="30"/>
                      <a:pt x="79" y="30"/>
                      <a:pt x="79" y="30"/>
                    </a:cubicBezTo>
                    <a:cubicBezTo>
                      <a:pt x="79" y="30"/>
                      <a:pt x="79" y="29"/>
                      <a:pt x="80" y="29"/>
                    </a:cubicBezTo>
                    <a:cubicBezTo>
                      <a:pt x="79" y="29"/>
                      <a:pt x="79" y="29"/>
                      <a:pt x="79" y="29"/>
                    </a:cubicBezTo>
                    <a:moveTo>
                      <a:pt x="76" y="29"/>
                    </a:moveTo>
                    <a:cubicBezTo>
                      <a:pt x="75" y="29"/>
                      <a:pt x="75" y="30"/>
                      <a:pt x="75" y="30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6" y="30"/>
                      <a:pt x="76" y="30"/>
                      <a:pt x="76" y="29"/>
                    </a:cubicBezTo>
                    <a:cubicBezTo>
                      <a:pt x="76" y="29"/>
                      <a:pt x="76" y="29"/>
                      <a:pt x="76" y="29"/>
                    </a:cubicBezTo>
                    <a:moveTo>
                      <a:pt x="40" y="29"/>
                    </a:moveTo>
                    <a:cubicBezTo>
                      <a:pt x="39" y="30"/>
                      <a:pt x="39" y="30"/>
                      <a:pt x="39" y="30"/>
                    </a:cubicBezTo>
                    <a:cubicBezTo>
                      <a:pt x="40" y="30"/>
                      <a:pt x="40" y="31"/>
                      <a:pt x="41" y="31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0" y="29"/>
                    </a:cubicBezTo>
                    <a:moveTo>
                      <a:pt x="75" y="28"/>
                    </a:moveTo>
                    <a:cubicBezTo>
                      <a:pt x="75" y="29"/>
                      <a:pt x="74" y="29"/>
                      <a:pt x="74" y="30"/>
                    </a:cubicBezTo>
                    <a:cubicBezTo>
                      <a:pt x="74" y="30"/>
                      <a:pt x="74" y="30"/>
                      <a:pt x="75" y="30"/>
                    </a:cubicBezTo>
                    <a:cubicBezTo>
                      <a:pt x="75" y="29"/>
                      <a:pt x="75" y="29"/>
                      <a:pt x="75" y="29"/>
                    </a:cubicBezTo>
                    <a:cubicBezTo>
                      <a:pt x="75" y="29"/>
                      <a:pt x="75" y="28"/>
                      <a:pt x="75" y="28"/>
                    </a:cubicBezTo>
                    <a:moveTo>
                      <a:pt x="39" y="28"/>
                    </a:moveTo>
                    <a:cubicBezTo>
                      <a:pt x="39" y="29"/>
                      <a:pt x="39" y="29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8"/>
                      <a:pt x="40" y="28"/>
                      <a:pt x="39" y="28"/>
                    </a:cubicBezTo>
                    <a:moveTo>
                      <a:pt x="77" y="28"/>
                    </a:move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9"/>
                      <a:pt x="78" y="29"/>
                      <a:pt x="78" y="29"/>
                    </a:cubicBezTo>
                    <a:cubicBezTo>
                      <a:pt x="78" y="29"/>
                      <a:pt x="78" y="29"/>
                      <a:pt x="79" y="29"/>
                    </a:cubicBezTo>
                    <a:cubicBezTo>
                      <a:pt x="78" y="28"/>
                      <a:pt x="78" y="28"/>
                      <a:pt x="77" y="28"/>
                    </a:cubicBezTo>
                    <a:moveTo>
                      <a:pt x="99" y="28"/>
                    </a:moveTo>
                    <a:cubicBezTo>
                      <a:pt x="99" y="28"/>
                      <a:pt x="99" y="28"/>
                      <a:pt x="99" y="29"/>
                    </a:cubicBezTo>
                    <a:cubicBezTo>
                      <a:pt x="99" y="29"/>
                      <a:pt x="99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8"/>
                      <a:pt x="100" y="28"/>
                      <a:pt x="99" y="28"/>
                    </a:cubicBezTo>
                    <a:moveTo>
                      <a:pt x="77" y="27"/>
                    </a:move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7" y="28"/>
                      <a:pt x="77" y="27"/>
                    </a:cubicBezTo>
                    <a:moveTo>
                      <a:pt x="93" y="27"/>
                    </a:moveTo>
                    <a:cubicBezTo>
                      <a:pt x="92" y="29"/>
                      <a:pt x="90" y="32"/>
                      <a:pt x="89" y="34"/>
                    </a:cubicBezTo>
                    <a:cubicBezTo>
                      <a:pt x="90" y="35"/>
                      <a:pt x="91" y="36"/>
                      <a:pt x="92" y="36"/>
                    </a:cubicBezTo>
                    <a:cubicBezTo>
                      <a:pt x="93" y="34"/>
                      <a:pt x="94" y="32"/>
                      <a:pt x="95" y="30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2" y="36"/>
                      <a:pt x="92" y="37"/>
                      <a:pt x="93" y="37"/>
                    </a:cubicBezTo>
                    <a:cubicBezTo>
                      <a:pt x="94" y="34"/>
                      <a:pt x="95" y="32"/>
                      <a:pt x="97" y="29"/>
                    </a:cubicBezTo>
                    <a:cubicBezTo>
                      <a:pt x="96" y="29"/>
                      <a:pt x="94" y="28"/>
                      <a:pt x="93" y="27"/>
                    </a:cubicBezTo>
                    <a:moveTo>
                      <a:pt x="76" y="27"/>
                    </a:moveTo>
                    <a:cubicBezTo>
                      <a:pt x="76" y="27"/>
                      <a:pt x="75" y="27"/>
                      <a:pt x="75" y="27"/>
                    </a:cubicBezTo>
                    <a:cubicBezTo>
                      <a:pt x="75" y="28"/>
                      <a:pt x="76" y="28"/>
                      <a:pt x="76" y="28"/>
                    </a:cubicBezTo>
                    <a:cubicBezTo>
                      <a:pt x="76" y="28"/>
                      <a:pt x="76" y="27"/>
                      <a:pt x="76" y="27"/>
                    </a:cubicBezTo>
                    <a:cubicBezTo>
                      <a:pt x="76" y="27"/>
                      <a:pt x="76" y="27"/>
                      <a:pt x="76" y="27"/>
                    </a:cubicBezTo>
                    <a:moveTo>
                      <a:pt x="94" y="27"/>
                    </a:moveTo>
                    <a:cubicBezTo>
                      <a:pt x="97" y="29"/>
                      <a:pt x="97" y="29"/>
                      <a:pt x="97" y="29"/>
                    </a:cubicBezTo>
                    <a:cubicBezTo>
                      <a:pt x="97" y="29"/>
                      <a:pt x="97" y="29"/>
                      <a:pt x="97" y="29"/>
                    </a:cubicBezTo>
                    <a:cubicBezTo>
                      <a:pt x="96" y="28"/>
                      <a:pt x="95" y="28"/>
                      <a:pt x="94" y="27"/>
                    </a:cubicBezTo>
                    <a:moveTo>
                      <a:pt x="94" y="27"/>
                    </a:moveTo>
                    <a:cubicBezTo>
                      <a:pt x="94" y="27"/>
                      <a:pt x="94" y="27"/>
                      <a:pt x="94" y="27"/>
                    </a:cubicBezTo>
                    <a:cubicBezTo>
                      <a:pt x="94" y="27"/>
                      <a:pt x="94" y="27"/>
                      <a:pt x="94" y="27"/>
                    </a:cubicBezTo>
                    <a:moveTo>
                      <a:pt x="93" y="27"/>
                    </a:moveTo>
                    <a:cubicBezTo>
                      <a:pt x="93" y="27"/>
                      <a:pt x="93" y="27"/>
                      <a:pt x="93" y="27"/>
                    </a:cubicBezTo>
                    <a:cubicBezTo>
                      <a:pt x="94" y="28"/>
                      <a:pt x="96" y="28"/>
                      <a:pt x="97" y="29"/>
                    </a:cubicBezTo>
                    <a:cubicBezTo>
                      <a:pt x="97" y="29"/>
                      <a:pt x="97" y="29"/>
                      <a:pt x="97" y="29"/>
                    </a:cubicBezTo>
                    <a:cubicBezTo>
                      <a:pt x="93" y="27"/>
                      <a:pt x="93" y="27"/>
                      <a:pt x="93" y="27"/>
                    </a:cubicBezTo>
                    <a:moveTo>
                      <a:pt x="65" y="26"/>
                    </a:moveTo>
                    <a:cubicBezTo>
                      <a:pt x="65" y="26"/>
                      <a:pt x="65" y="27"/>
                      <a:pt x="65" y="27"/>
                    </a:cubicBezTo>
                    <a:cubicBezTo>
                      <a:pt x="64" y="28"/>
                      <a:pt x="63" y="30"/>
                      <a:pt x="62" y="31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2" y="31"/>
                      <a:pt x="63" y="31"/>
                      <a:pt x="63" y="30"/>
                    </a:cubicBezTo>
                    <a:cubicBezTo>
                      <a:pt x="64" y="29"/>
                      <a:pt x="65" y="28"/>
                      <a:pt x="65" y="26"/>
                    </a:cubicBezTo>
                    <a:cubicBezTo>
                      <a:pt x="65" y="26"/>
                      <a:pt x="65" y="26"/>
                      <a:pt x="65" y="26"/>
                    </a:cubicBezTo>
                    <a:moveTo>
                      <a:pt x="94" y="25"/>
                    </a:moveTo>
                    <a:cubicBezTo>
                      <a:pt x="94" y="25"/>
                      <a:pt x="94" y="25"/>
                      <a:pt x="94" y="26"/>
                    </a:cubicBezTo>
                    <a:cubicBezTo>
                      <a:pt x="95" y="26"/>
                      <a:pt x="96" y="27"/>
                      <a:pt x="98" y="28"/>
                    </a:cubicBezTo>
                    <a:cubicBezTo>
                      <a:pt x="98" y="28"/>
                      <a:pt x="98" y="28"/>
                      <a:pt x="98" y="27"/>
                    </a:cubicBezTo>
                    <a:cubicBezTo>
                      <a:pt x="97" y="26"/>
                      <a:pt x="96" y="26"/>
                      <a:pt x="94" y="25"/>
                    </a:cubicBezTo>
                    <a:moveTo>
                      <a:pt x="66" y="25"/>
                    </a:moveTo>
                    <a:cubicBezTo>
                      <a:pt x="66" y="25"/>
                      <a:pt x="66" y="26"/>
                      <a:pt x="65" y="26"/>
                    </a:cubicBezTo>
                    <a:cubicBezTo>
                      <a:pt x="65" y="26"/>
                      <a:pt x="66" y="26"/>
                      <a:pt x="66" y="26"/>
                    </a:cubicBezTo>
                    <a:cubicBezTo>
                      <a:pt x="66" y="26"/>
                      <a:pt x="66" y="25"/>
                      <a:pt x="66" y="25"/>
                    </a:cubicBezTo>
                    <a:cubicBezTo>
                      <a:pt x="66" y="25"/>
                      <a:pt x="66" y="25"/>
                      <a:pt x="66" y="25"/>
                    </a:cubicBezTo>
                    <a:moveTo>
                      <a:pt x="82" y="25"/>
                    </a:moveTo>
                    <a:cubicBezTo>
                      <a:pt x="82" y="25"/>
                      <a:pt x="81" y="26"/>
                      <a:pt x="80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1" y="26"/>
                      <a:pt x="82" y="25"/>
                      <a:pt x="82" y="25"/>
                    </a:cubicBezTo>
                    <a:moveTo>
                      <a:pt x="61" y="24"/>
                    </a:moveTo>
                    <a:cubicBezTo>
                      <a:pt x="60" y="26"/>
                      <a:pt x="59" y="28"/>
                      <a:pt x="58" y="29"/>
                    </a:cubicBezTo>
                    <a:cubicBezTo>
                      <a:pt x="59" y="30"/>
                      <a:pt x="60" y="31"/>
                      <a:pt x="62" y="31"/>
                    </a:cubicBezTo>
                    <a:cubicBezTo>
                      <a:pt x="63" y="29"/>
                      <a:pt x="64" y="28"/>
                      <a:pt x="65" y="26"/>
                    </a:cubicBezTo>
                    <a:cubicBezTo>
                      <a:pt x="64" y="25"/>
                      <a:pt x="62" y="25"/>
                      <a:pt x="61" y="24"/>
                    </a:cubicBezTo>
                    <a:moveTo>
                      <a:pt x="67" y="24"/>
                    </a:moveTo>
                    <a:cubicBezTo>
                      <a:pt x="67" y="24"/>
                      <a:pt x="66" y="24"/>
                      <a:pt x="66" y="25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7" y="24"/>
                      <a:pt x="67" y="24"/>
                      <a:pt x="67" y="24"/>
                    </a:cubicBezTo>
                    <a:moveTo>
                      <a:pt x="62" y="22"/>
                    </a:moveTo>
                    <a:cubicBezTo>
                      <a:pt x="62" y="23"/>
                      <a:pt x="62" y="23"/>
                      <a:pt x="62" y="24"/>
                    </a:cubicBezTo>
                    <a:cubicBezTo>
                      <a:pt x="63" y="24"/>
                      <a:pt x="64" y="25"/>
                      <a:pt x="65" y="26"/>
                    </a:cubicBezTo>
                    <a:cubicBezTo>
                      <a:pt x="65" y="25"/>
                      <a:pt x="65" y="25"/>
                      <a:pt x="66" y="24"/>
                    </a:cubicBezTo>
                    <a:cubicBezTo>
                      <a:pt x="62" y="22"/>
                      <a:pt x="62" y="22"/>
                      <a:pt x="62" y="22"/>
                    </a:cubicBezTo>
                    <a:moveTo>
                      <a:pt x="46" y="22"/>
                    </a:moveTo>
                    <a:cubicBezTo>
                      <a:pt x="45" y="24"/>
                      <a:pt x="44" y="26"/>
                      <a:pt x="42" y="29"/>
                    </a:cubicBezTo>
                    <a:cubicBezTo>
                      <a:pt x="43" y="29"/>
                      <a:pt x="43" y="30"/>
                      <a:pt x="44" y="3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7" y="23"/>
                      <a:pt x="47" y="22"/>
                      <a:pt x="46" y="22"/>
                    </a:cubicBezTo>
                    <a:moveTo>
                      <a:pt x="68" y="22"/>
                    </a:moveTo>
                    <a:cubicBezTo>
                      <a:pt x="68" y="22"/>
                      <a:pt x="68" y="23"/>
                      <a:pt x="67" y="23"/>
                    </a:cubicBezTo>
                    <a:cubicBezTo>
                      <a:pt x="67" y="23"/>
                      <a:pt x="68" y="23"/>
                      <a:pt x="68" y="23"/>
                    </a:cubicBezTo>
                    <a:cubicBezTo>
                      <a:pt x="68" y="23"/>
                      <a:pt x="68" y="22"/>
                      <a:pt x="68" y="22"/>
                    </a:cubicBezTo>
                    <a:cubicBezTo>
                      <a:pt x="68" y="22"/>
                      <a:pt x="68" y="22"/>
                      <a:pt x="68" y="22"/>
                    </a:cubicBezTo>
                    <a:moveTo>
                      <a:pt x="85" y="22"/>
                    </a:moveTo>
                    <a:cubicBezTo>
                      <a:pt x="84" y="24"/>
                      <a:pt x="83" y="25"/>
                      <a:pt x="82" y="27"/>
                    </a:cubicBezTo>
                    <a:cubicBezTo>
                      <a:pt x="81" y="28"/>
                      <a:pt x="81" y="28"/>
                      <a:pt x="80" y="29"/>
                    </a:cubicBezTo>
                    <a:cubicBezTo>
                      <a:pt x="81" y="29"/>
                      <a:pt x="81" y="30"/>
                      <a:pt x="81" y="30"/>
                    </a:cubicBezTo>
                    <a:cubicBezTo>
                      <a:pt x="83" y="27"/>
                      <a:pt x="84" y="25"/>
                      <a:pt x="86" y="23"/>
                    </a:cubicBezTo>
                    <a:cubicBezTo>
                      <a:pt x="85" y="22"/>
                      <a:pt x="85" y="22"/>
                      <a:pt x="85" y="22"/>
                    </a:cubicBezTo>
                    <a:moveTo>
                      <a:pt x="85" y="22"/>
                    </a:moveTo>
                    <a:cubicBezTo>
                      <a:pt x="85" y="22"/>
                      <a:pt x="85" y="22"/>
                      <a:pt x="85" y="22"/>
                    </a:cubicBezTo>
                    <a:cubicBezTo>
                      <a:pt x="85" y="22"/>
                      <a:pt x="86" y="22"/>
                      <a:pt x="86" y="23"/>
                    </a:cubicBezTo>
                    <a:cubicBezTo>
                      <a:pt x="86" y="23"/>
                      <a:pt x="86" y="22"/>
                      <a:pt x="86" y="22"/>
                    </a:cubicBezTo>
                    <a:cubicBezTo>
                      <a:pt x="86" y="22"/>
                      <a:pt x="85" y="22"/>
                      <a:pt x="85" y="22"/>
                    </a:cubicBezTo>
                    <a:moveTo>
                      <a:pt x="85" y="22"/>
                    </a:moveTo>
                    <a:cubicBezTo>
                      <a:pt x="85" y="22"/>
                      <a:pt x="85" y="22"/>
                      <a:pt x="85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2"/>
                      <a:pt x="85" y="22"/>
                      <a:pt x="85" y="22"/>
                    </a:cubicBezTo>
                    <a:moveTo>
                      <a:pt x="63" y="21"/>
                    </a:moveTo>
                    <a:cubicBezTo>
                      <a:pt x="63" y="22"/>
                      <a:pt x="63" y="22"/>
                      <a:pt x="62" y="22"/>
                    </a:cubicBezTo>
                    <a:cubicBezTo>
                      <a:pt x="63" y="23"/>
                      <a:pt x="65" y="24"/>
                      <a:pt x="66" y="24"/>
                    </a:cubicBezTo>
                    <a:cubicBezTo>
                      <a:pt x="66" y="24"/>
                      <a:pt x="66" y="24"/>
                      <a:pt x="66" y="23"/>
                    </a:cubicBezTo>
                    <a:cubicBezTo>
                      <a:pt x="65" y="23"/>
                      <a:pt x="64" y="22"/>
                      <a:pt x="63" y="21"/>
                    </a:cubicBezTo>
                    <a:moveTo>
                      <a:pt x="45" y="21"/>
                    </a:move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2" y="28"/>
                      <a:pt x="42" y="29"/>
                    </a:cubicBezTo>
                    <a:cubicBezTo>
                      <a:pt x="43" y="27"/>
                      <a:pt x="44" y="25"/>
                      <a:pt x="45" y="24"/>
                    </a:cubicBezTo>
                    <a:cubicBezTo>
                      <a:pt x="45" y="23"/>
                      <a:pt x="46" y="22"/>
                      <a:pt x="46" y="22"/>
                    </a:cubicBezTo>
                    <a:cubicBezTo>
                      <a:pt x="45" y="22"/>
                      <a:pt x="45" y="21"/>
                      <a:pt x="45" y="21"/>
                    </a:cubicBezTo>
                    <a:moveTo>
                      <a:pt x="44" y="21"/>
                    </a:moveTo>
                    <a:cubicBezTo>
                      <a:pt x="44" y="21"/>
                      <a:pt x="44" y="21"/>
                      <a:pt x="43" y="21"/>
                    </a:cubicBezTo>
                    <a:cubicBezTo>
                      <a:pt x="43" y="22"/>
                      <a:pt x="42" y="23"/>
                      <a:pt x="42" y="24"/>
                    </a:cubicBezTo>
                    <a:cubicBezTo>
                      <a:pt x="41" y="25"/>
                      <a:pt x="41" y="26"/>
                      <a:pt x="40" y="27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21"/>
                      <a:pt x="44" y="21"/>
                      <a:pt x="44" y="21"/>
                    </a:cubicBezTo>
                    <a:moveTo>
                      <a:pt x="82" y="20"/>
                    </a:moveTo>
                    <a:cubicBezTo>
                      <a:pt x="80" y="23"/>
                      <a:pt x="79" y="25"/>
                      <a:pt x="78" y="27"/>
                    </a:cubicBezTo>
                    <a:cubicBezTo>
                      <a:pt x="78" y="28"/>
                      <a:pt x="78" y="28"/>
                      <a:pt x="79" y="28"/>
                    </a:cubicBezTo>
                    <a:cubicBezTo>
                      <a:pt x="80" y="26"/>
                      <a:pt x="82" y="23"/>
                      <a:pt x="83" y="21"/>
                    </a:cubicBezTo>
                    <a:cubicBezTo>
                      <a:pt x="83" y="21"/>
                      <a:pt x="82" y="20"/>
                      <a:pt x="82" y="20"/>
                    </a:cubicBezTo>
                    <a:moveTo>
                      <a:pt x="82" y="20"/>
                    </a:move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0"/>
                      <a:pt x="83" y="21"/>
                      <a:pt x="83" y="21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3" y="21"/>
                      <a:pt x="82" y="20"/>
                      <a:pt x="82" y="20"/>
                    </a:cubicBezTo>
                    <a:moveTo>
                      <a:pt x="81" y="20"/>
                    </a:moveTo>
                    <a:cubicBezTo>
                      <a:pt x="81" y="20"/>
                      <a:pt x="80" y="21"/>
                      <a:pt x="80" y="22"/>
                    </a:cubicBezTo>
                    <a:cubicBezTo>
                      <a:pt x="80" y="22"/>
                      <a:pt x="80" y="22"/>
                      <a:pt x="79" y="23"/>
                    </a:cubicBezTo>
                    <a:cubicBezTo>
                      <a:pt x="79" y="24"/>
                      <a:pt x="78" y="26"/>
                      <a:pt x="77" y="27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9" y="25"/>
                      <a:pt x="80" y="22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moveTo>
                      <a:pt x="86" y="20"/>
                    </a:moveTo>
                    <a:cubicBezTo>
                      <a:pt x="86" y="20"/>
                      <a:pt x="86" y="20"/>
                      <a:pt x="86" y="21"/>
                    </a:cubicBezTo>
                    <a:cubicBezTo>
                      <a:pt x="86" y="21"/>
                      <a:pt x="86" y="21"/>
                      <a:pt x="87" y="21"/>
                    </a:cubicBezTo>
                    <a:cubicBezTo>
                      <a:pt x="87" y="21"/>
                      <a:pt x="87" y="21"/>
                      <a:pt x="87" y="20"/>
                    </a:cubicBezTo>
                    <a:cubicBezTo>
                      <a:pt x="87" y="20"/>
                      <a:pt x="86" y="20"/>
                      <a:pt x="86" y="20"/>
                    </a:cubicBezTo>
                    <a:moveTo>
                      <a:pt x="82" y="20"/>
                    </a:moveTo>
                    <a:cubicBezTo>
                      <a:pt x="82" y="20"/>
                      <a:pt x="82" y="20"/>
                      <a:pt x="82" y="20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3" y="21"/>
                      <a:pt x="83" y="21"/>
                      <a:pt x="83" y="20"/>
                    </a:cubicBezTo>
                    <a:cubicBezTo>
                      <a:pt x="83" y="20"/>
                      <a:pt x="83" y="20"/>
                      <a:pt x="82" y="20"/>
                    </a:cubicBezTo>
                    <a:cubicBezTo>
                      <a:pt x="82" y="20"/>
                      <a:pt x="82" y="20"/>
                      <a:pt x="82" y="20"/>
                    </a:cubicBezTo>
                    <a:moveTo>
                      <a:pt x="64" y="20"/>
                    </a:moveTo>
                    <a:cubicBezTo>
                      <a:pt x="64" y="20"/>
                      <a:pt x="64" y="20"/>
                      <a:pt x="63" y="20"/>
                    </a:cubicBezTo>
                    <a:cubicBezTo>
                      <a:pt x="65" y="21"/>
                      <a:pt x="66" y="22"/>
                      <a:pt x="67" y="23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6" y="21"/>
                      <a:pt x="65" y="20"/>
                      <a:pt x="64" y="20"/>
                    </a:cubicBezTo>
                    <a:moveTo>
                      <a:pt x="81" y="20"/>
                    </a:move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moveTo>
                      <a:pt x="81" y="19"/>
                    </a:move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2" y="20"/>
                      <a:pt x="82" y="19"/>
                      <a:pt x="82" y="19"/>
                    </a:cubicBezTo>
                    <a:cubicBezTo>
                      <a:pt x="82" y="19"/>
                      <a:pt x="81" y="19"/>
                      <a:pt x="81" y="19"/>
                    </a:cubicBezTo>
                    <a:moveTo>
                      <a:pt x="80" y="19"/>
                    </a:moveTo>
                    <a:cubicBezTo>
                      <a:pt x="79" y="22"/>
                      <a:pt x="77" y="24"/>
                      <a:pt x="76" y="26"/>
                    </a:cubicBezTo>
                    <a:cubicBezTo>
                      <a:pt x="76" y="26"/>
                      <a:pt x="76" y="27"/>
                      <a:pt x="76" y="27"/>
                    </a:cubicBezTo>
                    <a:cubicBezTo>
                      <a:pt x="78" y="24"/>
                      <a:pt x="79" y="22"/>
                      <a:pt x="81" y="19"/>
                    </a:cubicBezTo>
                    <a:cubicBezTo>
                      <a:pt x="80" y="19"/>
                      <a:pt x="80" y="19"/>
                      <a:pt x="80" y="19"/>
                    </a:cubicBezTo>
                    <a:moveTo>
                      <a:pt x="80" y="19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0" y="19"/>
                      <a:pt x="80" y="19"/>
                    </a:cubicBezTo>
                    <a:moveTo>
                      <a:pt x="80" y="19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81" y="19"/>
                      <a:pt x="80" y="19"/>
                    </a:cubicBezTo>
                    <a:moveTo>
                      <a:pt x="83" y="18"/>
                    </a:moveTo>
                    <a:cubicBezTo>
                      <a:pt x="83" y="18"/>
                      <a:pt x="83" y="18"/>
                      <a:pt x="83" y="19"/>
                    </a:cubicBezTo>
                    <a:cubicBezTo>
                      <a:pt x="83" y="19"/>
                      <a:pt x="84" y="19"/>
                      <a:pt x="84" y="19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4" y="18"/>
                      <a:pt x="84" y="18"/>
                      <a:pt x="83" y="18"/>
                    </a:cubicBezTo>
                    <a:moveTo>
                      <a:pt x="82" y="17"/>
                    </a:move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3" y="18"/>
                      <a:pt x="83" y="18"/>
                    </a:cubicBezTo>
                    <a:cubicBezTo>
                      <a:pt x="83" y="18"/>
                      <a:pt x="83" y="17"/>
                      <a:pt x="82" y="17"/>
                    </a:cubicBezTo>
                    <a:moveTo>
                      <a:pt x="81" y="17"/>
                    </a:moveTo>
                    <a:cubicBezTo>
                      <a:pt x="81" y="17"/>
                      <a:pt x="81" y="17"/>
                      <a:pt x="81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2" y="18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1" y="17"/>
                    </a:cubicBezTo>
                    <a:moveTo>
                      <a:pt x="48" y="16"/>
                    </a:move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2"/>
                      <a:pt x="46" y="22"/>
                    </a:cubicBezTo>
                    <a:cubicBezTo>
                      <a:pt x="47" y="20"/>
                      <a:pt x="48" y="18"/>
                      <a:pt x="49" y="18"/>
                    </a:cubicBezTo>
                    <a:cubicBezTo>
                      <a:pt x="48" y="19"/>
                      <a:pt x="47" y="20"/>
                      <a:pt x="46" y="22"/>
                    </a:cubicBezTo>
                    <a:cubicBezTo>
                      <a:pt x="47" y="22"/>
                      <a:pt x="47" y="23"/>
                      <a:pt x="48" y="23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7"/>
                      <a:pt x="49" y="17"/>
                      <a:pt x="48" y="16"/>
                    </a:cubicBezTo>
                    <a:moveTo>
                      <a:pt x="47" y="15"/>
                    </a:moveTo>
                    <a:cubicBezTo>
                      <a:pt x="46" y="17"/>
                      <a:pt x="45" y="19"/>
                      <a:pt x="44" y="21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47" y="15"/>
                      <a:pt x="47" y="15"/>
                    </a:cubicBezTo>
                    <a:moveTo>
                      <a:pt x="72" y="15"/>
                    </a:moveTo>
                    <a:cubicBezTo>
                      <a:pt x="71" y="17"/>
                      <a:pt x="69" y="19"/>
                      <a:pt x="68" y="22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70" y="20"/>
                      <a:pt x="71" y="17"/>
                      <a:pt x="72" y="15"/>
                    </a:cubicBezTo>
                    <a:cubicBezTo>
                      <a:pt x="72" y="15"/>
                      <a:pt x="72" y="15"/>
                      <a:pt x="72" y="15"/>
                    </a:cubicBezTo>
                    <a:moveTo>
                      <a:pt x="73" y="15"/>
                    </a:move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5"/>
                      <a:pt x="73" y="15"/>
                      <a:pt x="73" y="15"/>
                    </a:cubicBezTo>
                    <a:moveTo>
                      <a:pt x="73" y="14"/>
                    </a:moveTo>
                    <a:cubicBezTo>
                      <a:pt x="73" y="14"/>
                      <a:pt x="73" y="14"/>
                      <a:pt x="73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5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moveTo>
                      <a:pt x="73" y="14"/>
                    </a:move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moveTo>
                      <a:pt x="50" y="14"/>
                    </a:moveTo>
                    <a:cubicBezTo>
                      <a:pt x="50" y="14"/>
                      <a:pt x="50" y="14"/>
                      <a:pt x="50" y="15"/>
                    </a:cubicBezTo>
                    <a:cubicBezTo>
                      <a:pt x="51" y="15"/>
                      <a:pt x="52" y="16"/>
                      <a:pt x="53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5"/>
                      <a:pt x="51" y="14"/>
                      <a:pt x="50" y="14"/>
                    </a:cubicBezTo>
                    <a:moveTo>
                      <a:pt x="49" y="14"/>
                    </a:moveTo>
                    <a:cubicBezTo>
                      <a:pt x="48" y="15"/>
                      <a:pt x="48" y="15"/>
                      <a:pt x="48" y="15"/>
                    </a:cubicBezTo>
                    <a:cubicBezTo>
                      <a:pt x="49" y="16"/>
                      <a:pt x="50" y="17"/>
                      <a:pt x="52" y="18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49" y="16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4"/>
                      <a:pt x="49" y="14"/>
                      <a:pt x="49" y="14"/>
                    </a:cubicBezTo>
                    <a:moveTo>
                      <a:pt x="51" y="14"/>
                    </a:moveTo>
                    <a:cubicBezTo>
                      <a:pt x="51" y="14"/>
                      <a:pt x="51" y="14"/>
                      <a:pt x="50" y="14"/>
                    </a:cubicBezTo>
                    <a:cubicBezTo>
                      <a:pt x="51" y="14"/>
                      <a:pt x="52" y="15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5"/>
                      <a:pt x="51" y="14"/>
                      <a:pt x="51" y="14"/>
                    </a:cubicBezTo>
                    <a:moveTo>
                      <a:pt x="48" y="13"/>
                    </a:moveTo>
                    <a:cubicBezTo>
                      <a:pt x="48" y="14"/>
                      <a:pt x="47" y="14"/>
                      <a:pt x="47" y="15"/>
                    </a:cubicBezTo>
                    <a:cubicBezTo>
                      <a:pt x="47" y="15"/>
                      <a:pt x="47" y="15"/>
                      <a:pt x="48" y="15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8" y="13"/>
                      <a:pt x="48" y="13"/>
                      <a:pt x="48" y="13"/>
                    </a:cubicBezTo>
                    <a:moveTo>
                      <a:pt x="49" y="13"/>
                    </a:move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50" y="14"/>
                      <a:pt x="50" y="15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3"/>
                      <a:pt x="49" y="13"/>
                    </a:cubicBezTo>
                    <a:moveTo>
                      <a:pt x="70" y="13"/>
                    </a:moveTo>
                    <a:cubicBezTo>
                      <a:pt x="70" y="13"/>
                      <a:pt x="70" y="13"/>
                      <a:pt x="70" y="13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15"/>
                      <a:pt x="72" y="14"/>
                      <a:pt x="72" y="14"/>
                    </a:cubicBezTo>
                    <a:cubicBezTo>
                      <a:pt x="71" y="14"/>
                      <a:pt x="71" y="13"/>
                      <a:pt x="70" y="13"/>
                    </a:cubicBezTo>
                    <a:moveTo>
                      <a:pt x="49" y="13"/>
                    </a:move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3"/>
                      <a:pt x="50" y="14"/>
                      <a:pt x="50" y="14"/>
                    </a:cubicBezTo>
                    <a:cubicBezTo>
                      <a:pt x="50" y="14"/>
                      <a:pt x="51" y="14"/>
                      <a:pt x="51" y="14"/>
                    </a:cubicBezTo>
                    <a:cubicBezTo>
                      <a:pt x="50" y="13"/>
                      <a:pt x="50" y="13"/>
                      <a:pt x="49" y="13"/>
                    </a:cubicBezTo>
                    <a:moveTo>
                      <a:pt x="68" y="13"/>
                    </a:moveTo>
                    <a:cubicBezTo>
                      <a:pt x="67" y="15"/>
                      <a:pt x="65" y="17"/>
                      <a:pt x="64" y="19"/>
                    </a:cubicBezTo>
                    <a:cubicBezTo>
                      <a:pt x="65" y="20"/>
                      <a:pt x="67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9" y="19"/>
                      <a:pt x="70" y="17"/>
                      <a:pt x="71" y="16"/>
                    </a:cubicBezTo>
                    <a:cubicBezTo>
                      <a:pt x="71" y="15"/>
                      <a:pt x="72" y="15"/>
                      <a:pt x="72" y="15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16"/>
                      <a:pt x="67" y="17"/>
                      <a:pt x="66" y="19"/>
                    </a:cubicBezTo>
                    <a:cubicBezTo>
                      <a:pt x="67" y="17"/>
                      <a:pt x="68" y="15"/>
                      <a:pt x="69" y="13"/>
                    </a:cubicBezTo>
                    <a:cubicBezTo>
                      <a:pt x="68" y="13"/>
                      <a:pt x="68" y="13"/>
                      <a:pt x="68" y="13"/>
                    </a:cubicBezTo>
                    <a:moveTo>
                      <a:pt x="48" y="13"/>
                    </a:move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8" y="14"/>
                      <a:pt x="49" y="1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8" y="13"/>
                    </a:cubicBezTo>
                    <a:moveTo>
                      <a:pt x="70" y="13"/>
                    </a:moveTo>
                    <a:cubicBezTo>
                      <a:pt x="70" y="13"/>
                      <a:pt x="70" y="13"/>
                      <a:pt x="70" y="13"/>
                    </a:cubicBezTo>
                    <a:cubicBezTo>
                      <a:pt x="71" y="13"/>
                      <a:pt x="71" y="14"/>
                      <a:pt x="72" y="14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2" y="14"/>
                      <a:pt x="71" y="13"/>
                      <a:pt x="70" y="13"/>
                    </a:cubicBezTo>
                    <a:moveTo>
                      <a:pt x="70" y="12"/>
                    </a:moveTo>
                    <a:cubicBezTo>
                      <a:pt x="70" y="12"/>
                      <a:pt x="70" y="12"/>
                      <a:pt x="70" y="13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2" y="13"/>
                      <a:pt x="71" y="13"/>
                      <a:pt x="70" y="12"/>
                    </a:cubicBezTo>
                    <a:moveTo>
                      <a:pt x="49" y="12"/>
                    </a:moveTo>
                    <a:cubicBezTo>
                      <a:pt x="48" y="12"/>
                      <a:pt x="48" y="12"/>
                      <a:pt x="48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9" y="12"/>
                      <a:pt x="49" y="12"/>
                    </a:cubicBezTo>
                    <a:moveTo>
                      <a:pt x="74" y="12"/>
                    </a:moveTo>
                    <a:cubicBezTo>
                      <a:pt x="74" y="12"/>
                      <a:pt x="74" y="13"/>
                      <a:pt x="74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3"/>
                      <a:pt x="74" y="13"/>
                      <a:pt x="74" y="12"/>
                    </a:cubicBezTo>
                    <a:cubicBezTo>
                      <a:pt x="74" y="12"/>
                      <a:pt x="74" y="12"/>
                      <a:pt x="74" y="12"/>
                    </a:cubicBezTo>
                    <a:moveTo>
                      <a:pt x="68" y="12"/>
                    </a:moveTo>
                    <a:cubicBezTo>
                      <a:pt x="68" y="12"/>
                      <a:pt x="68" y="12"/>
                      <a:pt x="68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69" y="13"/>
                      <a:pt x="69" y="12"/>
                      <a:pt x="68" y="12"/>
                    </a:cubicBezTo>
                    <a:moveTo>
                      <a:pt x="52" y="12"/>
                    </a:moveTo>
                    <a:cubicBezTo>
                      <a:pt x="51" y="12"/>
                      <a:pt x="51" y="13"/>
                      <a:pt x="51" y="13"/>
                    </a:cubicBezTo>
                    <a:cubicBezTo>
                      <a:pt x="52" y="14"/>
                      <a:pt x="53" y="14"/>
                      <a:pt x="54" y="15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3" y="13"/>
                      <a:pt x="53" y="13"/>
                      <a:pt x="52" y="12"/>
                    </a:cubicBezTo>
                    <a:moveTo>
                      <a:pt x="69" y="12"/>
                    </a:moveTo>
                    <a:cubicBezTo>
                      <a:pt x="69" y="12"/>
                      <a:pt x="68" y="12"/>
                      <a:pt x="68" y="12"/>
                    </a:cubicBezTo>
                    <a:cubicBezTo>
                      <a:pt x="69" y="12"/>
                      <a:pt x="69" y="13"/>
                      <a:pt x="70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69" y="12"/>
                      <a:pt x="69" y="12"/>
                      <a:pt x="69" y="12"/>
                    </a:cubicBezTo>
                    <a:moveTo>
                      <a:pt x="69" y="11"/>
                    </a:moveTo>
                    <a:cubicBezTo>
                      <a:pt x="69" y="11"/>
                      <a:pt x="69" y="12"/>
                      <a:pt x="69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69" y="12"/>
                      <a:pt x="69" y="11"/>
                    </a:cubicBezTo>
                    <a:moveTo>
                      <a:pt x="50" y="11"/>
                    </a:move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3"/>
                      <a:pt x="50" y="13"/>
                      <a:pt x="51" y="13"/>
                    </a:cubicBezTo>
                    <a:cubicBezTo>
                      <a:pt x="51" y="13"/>
                      <a:pt x="51" y="12"/>
                      <a:pt x="52" y="12"/>
                    </a:cubicBezTo>
                    <a:cubicBezTo>
                      <a:pt x="51" y="12"/>
                      <a:pt x="51" y="11"/>
                      <a:pt x="50" y="11"/>
                    </a:cubicBezTo>
                    <a:moveTo>
                      <a:pt x="49" y="11"/>
                    </a:moveTo>
                    <a:cubicBezTo>
                      <a:pt x="49" y="11"/>
                      <a:pt x="49" y="11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0" y="12"/>
                      <a:pt x="50" y="11"/>
                      <a:pt x="50" y="11"/>
                    </a:cubicBezTo>
                    <a:cubicBezTo>
                      <a:pt x="50" y="11"/>
                      <a:pt x="50" y="11"/>
                      <a:pt x="49" y="11"/>
                    </a:cubicBezTo>
                    <a:moveTo>
                      <a:pt x="71" y="11"/>
                    </a:moveTo>
                    <a:cubicBezTo>
                      <a:pt x="71" y="11"/>
                      <a:pt x="71" y="11"/>
                      <a:pt x="71" y="11"/>
                    </a:cubicBezTo>
                    <a:cubicBezTo>
                      <a:pt x="72" y="12"/>
                      <a:pt x="72" y="12"/>
                      <a:pt x="73" y="13"/>
                    </a:cubicBezTo>
                    <a:cubicBezTo>
                      <a:pt x="73" y="12"/>
                      <a:pt x="73" y="12"/>
                      <a:pt x="74" y="12"/>
                    </a:cubicBezTo>
                    <a:cubicBezTo>
                      <a:pt x="73" y="11"/>
                      <a:pt x="72" y="11"/>
                      <a:pt x="71" y="11"/>
                    </a:cubicBezTo>
                    <a:moveTo>
                      <a:pt x="70" y="10"/>
                    </a:moveTo>
                    <a:cubicBezTo>
                      <a:pt x="70" y="10"/>
                      <a:pt x="70" y="10"/>
                      <a:pt x="69" y="10"/>
                    </a:cubicBezTo>
                    <a:cubicBezTo>
                      <a:pt x="70" y="11"/>
                      <a:pt x="70" y="11"/>
                      <a:pt x="71" y="11"/>
                    </a:cubicBezTo>
                    <a:cubicBezTo>
                      <a:pt x="71" y="11"/>
                      <a:pt x="71" y="11"/>
                      <a:pt x="71" y="10"/>
                    </a:cubicBezTo>
                    <a:cubicBezTo>
                      <a:pt x="71" y="10"/>
                      <a:pt x="70" y="10"/>
                      <a:pt x="70" y="10"/>
                    </a:cubicBezTo>
                    <a:moveTo>
                      <a:pt x="56" y="5"/>
                    </a:moveTo>
                    <a:cubicBezTo>
                      <a:pt x="55" y="7"/>
                      <a:pt x="53" y="9"/>
                      <a:pt x="52" y="11"/>
                    </a:cubicBezTo>
                    <a:cubicBezTo>
                      <a:pt x="53" y="12"/>
                      <a:pt x="54" y="13"/>
                      <a:pt x="55" y="13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6" y="5"/>
                      <a:pt x="56" y="5"/>
                      <a:pt x="56" y="5"/>
                    </a:cubicBezTo>
                    <a:moveTo>
                      <a:pt x="56" y="5"/>
                    </a:moveTo>
                    <a:cubicBezTo>
                      <a:pt x="56" y="5"/>
                      <a:pt x="56" y="5"/>
                      <a:pt x="56" y="5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8" y="6"/>
                      <a:pt x="57" y="5"/>
                      <a:pt x="56" y="5"/>
                    </a:cubicBezTo>
                    <a:moveTo>
                      <a:pt x="54" y="4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1"/>
                      <a:pt x="52" y="11"/>
                    </a:cubicBezTo>
                    <a:cubicBezTo>
                      <a:pt x="53" y="9"/>
                      <a:pt x="54" y="7"/>
                      <a:pt x="55" y="5"/>
                    </a:cubicBezTo>
                    <a:cubicBezTo>
                      <a:pt x="54" y="4"/>
                      <a:pt x="54" y="4"/>
                      <a:pt x="54" y="4"/>
                    </a:cubicBezTo>
                    <a:moveTo>
                      <a:pt x="57" y="4"/>
                    </a:moveTo>
                    <a:cubicBezTo>
                      <a:pt x="56" y="4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8" y="5"/>
                      <a:pt x="57" y="5"/>
                      <a:pt x="57" y="4"/>
                    </a:cubicBezTo>
                    <a:moveTo>
                      <a:pt x="57" y="4"/>
                    </a:moveTo>
                    <a:cubicBezTo>
                      <a:pt x="57" y="4"/>
                      <a:pt x="57" y="4"/>
                      <a:pt x="57" y="4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8" y="5"/>
                      <a:pt x="58" y="5"/>
                      <a:pt x="57" y="4"/>
                    </a:cubicBezTo>
                    <a:moveTo>
                      <a:pt x="54" y="4"/>
                    </a:moveTo>
                    <a:cubicBezTo>
                      <a:pt x="54" y="4"/>
                      <a:pt x="54" y="4"/>
                      <a:pt x="54" y="4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5" y="4"/>
                      <a:pt x="55" y="4"/>
                      <a:pt x="54" y="4"/>
                    </a:cubicBezTo>
                    <a:moveTo>
                      <a:pt x="53" y="4"/>
                    </a:moveTo>
                    <a:cubicBezTo>
                      <a:pt x="52" y="6"/>
                      <a:pt x="51" y="8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2" y="8"/>
                      <a:pt x="53" y="6"/>
                      <a:pt x="54" y="4"/>
                    </a:cubicBezTo>
                    <a:cubicBezTo>
                      <a:pt x="53" y="4"/>
                      <a:pt x="53" y="4"/>
                      <a:pt x="53" y="4"/>
                    </a:cubicBezTo>
                    <a:moveTo>
                      <a:pt x="54" y="3"/>
                    </a:moveTo>
                    <a:cubicBezTo>
                      <a:pt x="54" y="3"/>
                      <a:pt x="54" y="3"/>
                      <a:pt x="54" y="3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3"/>
                      <a:pt x="54" y="3"/>
                      <a:pt x="54" y="3"/>
                    </a:cubicBezTo>
                    <a:moveTo>
                      <a:pt x="55" y="3"/>
                    </a:move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4"/>
                      <a:pt x="56" y="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4"/>
                      <a:pt x="55" y="3"/>
                      <a:pt x="55" y="3"/>
                    </a:cubicBezTo>
                    <a:moveTo>
                      <a:pt x="55" y="3"/>
                    </a:moveTo>
                    <a:cubicBezTo>
                      <a:pt x="55" y="3"/>
                      <a:pt x="55" y="3"/>
                      <a:pt x="55" y="3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3"/>
                      <a:pt x="55" y="3"/>
                      <a:pt x="55" y="3"/>
                    </a:cubicBezTo>
                    <a:moveTo>
                      <a:pt x="54" y="3"/>
                    </a:move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4" y="3"/>
                      <a:pt x="54" y="4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moveTo>
                      <a:pt x="54" y="2"/>
                    </a:moveTo>
                    <a:cubicBezTo>
                      <a:pt x="54" y="2"/>
                      <a:pt x="54" y="3"/>
                      <a:pt x="54" y="3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4" y="3"/>
                      <a:pt x="54" y="3"/>
                      <a:pt x="54" y="2"/>
                    </a:cubicBezTo>
                    <a:moveTo>
                      <a:pt x="58" y="2"/>
                    </a:moveTo>
                    <a:cubicBezTo>
                      <a:pt x="58" y="2"/>
                      <a:pt x="58" y="3"/>
                      <a:pt x="57" y="3"/>
                    </a:cubicBezTo>
                    <a:cubicBezTo>
                      <a:pt x="58" y="3"/>
                      <a:pt x="59" y="4"/>
                      <a:pt x="60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3"/>
                      <a:pt x="59" y="3"/>
                      <a:pt x="58" y="2"/>
                    </a:cubicBezTo>
                    <a:moveTo>
                      <a:pt x="56" y="1"/>
                    </a:moveTo>
                    <a:cubicBezTo>
                      <a:pt x="56" y="2"/>
                      <a:pt x="56" y="2"/>
                      <a:pt x="56" y="2"/>
                    </a:cubicBezTo>
                    <a:cubicBezTo>
                      <a:pt x="56" y="2"/>
                      <a:pt x="57" y="2"/>
                      <a:pt x="57" y="2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7" y="1"/>
                      <a:pt x="57" y="1"/>
                      <a:pt x="56" y="1"/>
                    </a:cubicBezTo>
                    <a:moveTo>
                      <a:pt x="55" y="0"/>
                    </a:moveTo>
                    <a:cubicBezTo>
                      <a:pt x="55" y="1"/>
                      <a:pt x="55" y="1"/>
                      <a:pt x="55" y="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1"/>
                      <a:pt x="56" y="1"/>
                      <a:pt x="56" y="1"/>
                    </a:cubicBezTo>
                    <a:cubicBezTo>
                      <a:pt x="56" y="1"/>
                      <a:pt x="55" y="0"/>
                      <a:pt x="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2" name="Freeform 9919"/>
              <p:cNvSpPr>
                <a:spLocks noEditPoints="1"/>
              </p:cNvSpPr>
              <p:nvPr/>
            </p:nvSpPr>
            <p:spPr bwMode="auto">
              <a:xfrm>
                <a:off x="-604" y="3523"/>
                <a:ext cx="472" cy="289"/>
              </a:xfrm>
              <a:custGeom>
                <a:avLst/>
                <a:gdLst>
                  <a:gd name="T0" fmla="*/ 65 w 200"/>
                  <a:gd name="T1" fmla="*/ 111 h 122"/>
                  <a:gd name="T2" fmla="*/ 127 w 200"/>
                  <a:gd name="T3" fmla="*/ 111 h 122"/>
                  <a:gd name="T4" fmla="*/ 59 w 200"/>
                  <a:gd name="T5" fmla="*/ 117 h 122"/>
                  <a:gd name="T6" fmla="*/ 121 w 200"/>
                  <a:gd name="T7" fmla="*/ 109 h 122"/>
                  <a:gd name="T8" fmla="*/ 67 w 200"/>
                  <a:gd name="T9" fmla="*/ 108 h 122"/>
                  <a:gd name="T10" fmla="*/ 120 w 200"/>
                  <a:gd name="T11" fmla="*/ 107 h 122"/>
                  <a:gd name="T12" fmla="*/ 112 w 200"/>
                  <a:gd name="T13" fmla="*/ 115 h 122"/>
                  <a:gd name="T14" fmla="*/ 21 w 200"/>
                  <a:gd name="T15" fmla="*/ 107 h 122"/>
                  <a:gd name="T16" fmla="*/ 19 w 200"/>
                  <a:gd name="T17" fmla="*/ 106 h 122"/>
                  <a:gd name="T18" fmla="*/ 27 w 200"/>
                  <a:gd name="T19" fmla="*/ 102 h 122"/>
                  <a:gd name="T20" fmla="*/ 41 w 200"/>
                  <a:gd name="T21" fmla="*/ 106 h 122"/>
                  <a:gd name="T22" fmla="*/ 72 w 200"/>
                  <a:gd name="T23" fmla="*/ 99 h 122"/>
                  <a:gd name="T24" fmla="*/ 91 w 200"/>
                  <a:gd name="T25" fmla="*/ 97 h 122"/>
                  <a:gd name="T26" fmla="*/ 47 w 200"/>
                  <a:gd name="T27" fmla="*/ 96 h 122"/>
                  <a:gd name="T28" fmla="*/ 14 w 200"/>
                  <a:gd name="T29" fmla="*/ 94 h 122"/>
                  <a:gd name="T30" fmla="*/ 72 w 200"/>
                  <a:gd name="T31" fmla="*/ 92 h 122"/>
                  <a:gd name="T32" fmla="*/ 27 w 200"/>
                  <a:gd name="T33" fmla="*/ 98 h 122"/>
                  <a:gd name="T34" fmla="*/ 54 w 200"/>
                  <a:gd name="T35" fmla="*/ 89 h 122"/>
                  <a:gd name="T36" fmla="*/ 79 w 200"/>
                  <a:gd name="T37" fmla="*/ 86 h 122"/>
                  <a:gd name="T38" fmla="*/ 70 w 200"/>
                  <a:gd name="T39" fmla="*/ 84 h 122"/>
                  <a:gd name="T40" fmla="*/ 77 w 200"/>
                  <a:gd name="T41" fmla="*/ 83 h 122"/>
                  <a:gd name="T42" fmla="*/ 119 w 200"/>
                  <a:gd name="T43" fmla="*/ 82 h 122"/>
                  <a:gd name="T44" fmla="*/ 72 w 200"/>
                  <a:gd name="T45" fmla="*/ 81 h 122"/>
                  <a:gd name="T46" fmla="*/ 135 w 200"/>
                  <a:gd name="T47" fmla="*/ 80 h 122"/>
                  <a:gd name="T48" fmla="*/ 39 w 200"/>
                  <a:gd name="T49" fmla="*/ 79 h 122"/>
                  <a:gd name="T50" fmla="*/ 136 w 200"/>
                  <a:gd name="T51" fmla="*/ 78 h 122"/>
                  <a:gd name="T52" fmla="*/ 82 w 200"/>
                  <a:gd name="T53" fmla="*/ 75 h 122"/>
                  <a:gd name="T54" fmla="*/ 62 w 200"/>
                  <a:gd name="T55" fmla="*/ 73 h 122"/>
                  <a:gd name="T56" fmla="*/ 77 w 200"/>
                  <a:gd name="T57" fmla="*/ 72 h 122"/>
                  <a:gd name="T58" fmla="*/ 126 w 200"/>
                  <a:gd name="T59" fmla="*/ 71 h 122"/>
                  <a:gd name="T60" fmla="*/ 157 w 200"/>
                  <a:gd name="T61" fmla="*/ 73 h 122"/>
                  <a:gd name="T62" fmla="*/ 80 w 200"/>
                  <a:gd name="T63" fmla="*/ 67 h 122"/>
                  <a:gd name="T64" fmla="*/ 27 w 200"/>
                  <a:gd name="T65" fmla="*/ 66 h 122"/>
                  <a:gd name="T66" fmla="*/ 45 w 200"/>
                  <a:gd name="T67" fmla="*/ 65 h 122"/>
                  <a:gd name="T68" fmla="*/ 32 w 200"/>
                  <a:gd name="T69" fmla="*/ 62 h 122"/>
                  <a:gd name="T70" fmla="*/ 67 w 200"/>
                  <a:gd name="T71" fmla="*/ 59 h 122"/>
                  <a:gd name="T72" fmla="*/ 67 w 200"/>
                  <a:gd name="T73" fmla="*/ 58 h 122"/>
                  <a:gd name="T74" fmla="*/ 32 w 200"/>
                  <a:gd name="T75" fmla="*/ 56 h 122"/>
                  <a:gd name="T76" fmla="*/ 71 w 200"/>
                  <a:gd name="T77" fmla="*/ 53 h 122"/>
                  <a:gd name="T78" fmla="*/ 161 w 200"/>
                  <a:gd name="T79" fmla="*/ 52 h 122"/>
                  <a:gd name="T80" fmla="*/ 173 w 200"/>
                  <a:gd name="T81" fmla="*/ 47 h 122"/>
                  <a:gd name="T82" fmla="*/ 174 w 200"/>
                  <a:gd name="T83" fmla="*/ 45 h 122"/>
                  <a:gd name="T84" fmla="*/ 47 w 200"/>
                  <a:gd name="T85" fmla="*/ 39 h 122"/>
                  <a:gd name="T86" fmla="*/ 160 w 200"/>
                  <a:gd name="T87" fmla="*/ 37 h 122"/>
                  <a:gd name="T88" fmla="*/ 85 w 200"/>
                  <a:gd name="T89" fmla="*/ 37 h 122"/>
                  <a:gd name="T90" fmla="*/ 50 w 200"/>
                  <a:gd name="T91" fmla="*/ 33 h 122"/>
                  <a:gd name="T92" fmla="*/ 167 w 200"/>
                  <a:gd name="T93" fmla="*/ 31 h 122"/>
                  <a:gd name="T94" fmla="*/ 167 w 200"/>
                  <a:gd name="T95" fmla="*/ 25 h 122"/>
                  <a:gd name="T96" fmla="*/ 71 w 200"/>
                  <a:gd name="T97" fmla="*/ 23 h 122"/>
                  <a:gd name="T98" fmla="*/ 173 w 200"/>
                  <a:gd name="T99" fmla="*/ 22 h 122"/>
                  <a:gd name="T100" fmla="*/ 165 w 200"/>
                  <a:gd name="T101" fmla="*/ 24 h 122"/>
                  <a:gd name="T102" fmla="*/ 167 w 200"/>
                  <a:gd name="T103" fmla="*/ 21 h 122"/>
                  <a:gd name="T104" fmla="*/ 168 w 200"/>
                  <a:gd name="T105" fmla="*/ 19 h 122"/>
                  <a:gd name="T106" fmla="*/ 114 w 200"/>
                  <a:gd name="T107" fmla="*/ 15 h 122"/>
                  <a:gd name="T108" fmla="*/ 131 w 200"/>
                  <a:gd name="T109" fmla="*/ 14 h 122"/>
                  <a:gd name="T110" fmla="*/ 176 w 200"/>
                  <a:gd name="T111" fmla="*/ 12 h 122"/>
                  <a:gd name="T112" fmla="*/ 150 w 200"/>
                  <a:gd name="T113" fmla="*/ 12 h 122"/>
                  <a:gd name="T114" fmla="*/ 101 w 200"/>
                  <a:gd name="T115" fmla="*/ 7 h 122"/>
                  <a:gd name="T116" fmla="*/ 147 w 200"/>
                  <a:gd name="T117" fmla="*/ 6 h 122"/>
                  <a:gd name="T118" fmla="*/ 137 w 200"/>
                  <a:gd name="T119" fmla="*/ 4 h 122"/>
                  <a:gd name="T120" fmla="*/ 138 w 200"/>
                  <a:gd name="T121" fmla="*/ 2 h 122"/>
                  <a:gd name="T122" fmla="*/ 129 w 200"/>
                  <a:gd name="T123" fmla="*/ 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22">
                    <a:moveTo>
                      <a:pt x="20" y="112"/>
                    </a:moveTo>
                    <a:cubicBezTo>
                      <a:pt x="19" y="114"/>
                      <a:pt x="18" y="116"/>
                      <a:pt x="17" y="118"/>
                    </a:cubicBezTo>
                    <a:cubicBezTo>
                      <a:pt x="17" y="118"/>
                      <a:pt x="17" y="118"/>
                      <a:pt x="18" y="118"/>
                    </a:cubicBezTo>
                    <a:cubicBezTo>
                      <a:pt x="19" y="117"/>
                      <a:pt x="20" y="115"/>
                      <a:pt x="21" y="113"/>
                    </a:cubicBezTo>
                    <a:cubicBezTo>
                      <a:pt x="21" y="113"/>
                      <a:pt x="20" y="113"/>
                      <a:pt x="20" y="112"/>
                    </a:cubicBezTo>
                    <a:moveTo>
                      <a:pt x="75" y="112"/>
                    </a:moveTo>
                    <a:cubicBezTo>
                      <a:pt x="75" y="113"/>
                      <a:pt x="74" y="113"/>
                      <a:pt x="74" y="114"/>
                    </a:cubicBezTo>
                    <a:cubicBezTo>
                      <a:pt x="74" y="114"/>
                      <a:pt x="74" y="114"/>
                      <a:pt x="74" y="114"/>
                    </a:cubicBezTo>
                    <a:cubicBezTo>
                      <a:pt x="74" y="113"/>
                      <a:pt x="75" y="113"/>
                      <a:pt x="75" y="112"/>
                    </a:cubicBezTo>
                    <a:cubicBezTo>
                      <a:pt x="75" y="112"/>
                      <a:pt x="75" y="112"/>
                      <a:pt x="75" y="112"/>
                    </a:cubicBezTo>
                    <a:moveTo>
                      <a:pt x="38" y="112"/>
                    </a:move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15"/>
                      <a:pt x="36" y="115"/>
                      <a:pt x="36" y="115"/>
                    </a:cubicBezTo>
                    <a:cubicBezTo>
                      <a:pt x="37" y="114"/>
                      <a:pt x="37" y="113"/>
                      <a:pt x="38" y="112"/>
                    </a:cubicBezTo>
                    <a:cubicBezTo>
                      <a:pt x="38" y="112"/>
                      <a:pt x="38" y="112"/>
                      <a:pt x="38" y="112"/>
                    </a:cubicBezTo>
                    <a:moveTo>
                      <a:pt x="39" y="112"/>
                    </a:moveTo>
                    <a:cubicBezTo>
                      <a:pt x="39" y="112"/>
                      <a:pt x="39" y="112"/>
                      <a:pt x="39" y="112"/>
                    </a:cubicBezTo>
                    <a:cubicBezTo>
                      <a:pt x="40" y="112"/>
                      <a:pt x="40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0" y="113"/>
                      <a:pt x="40" y="112"/>
                      <a:pt x="39" y="112"/>
                    </a:cubicBezTo>
                    <a:moveTo>
                      <a:pt x="133" y="112"/>
                    </a:moveTo>
                    <a:cubicBezTo>
                      <a:pt x="133" y="112"/>
                      <a:pt x="134" y="112"/>
                      <a:pt x="134" y="112"/>
                    </a:cubicBezTo>
                    <a:cubicBezTo>
                      <a:pt x="134" y="112"/>
                      <a:pt x="134" y="112"/>
                      <a:pt x="134" y="112"/>
                    </a:cubicBezTo>
                    <a:cubicBezTo>
                      <a:pt x="134" y="112"/>
                      <a:pt x="133" y="112"/>
                      <a:pt x="133" y="112"/>
                    </a:cubicBezTo>
                    <a:moveTo>
                      <a:pt x="19" y="112"/>
                    </a:moveTo>
                    <a:cubicBezTo>
                      <a:pt x="18" y="114"/>
                      <a:pt x="17" y="115"/>
                      <a:pt x="16" y="117"/>
                    </a:cubicBezTo>
                    <a:cubicBezTo>
                      <a:pt x="16" y="117"/>
                      <a:pt x="16" y="118"/>
                      <a:pt x="17" y="118"/>
                    </a:cubicBezTo>
                    <a:cubicBezTo>
                      <a:pt x="18" y="116"/>
                      <a:pt x="19" y="114"/>
                      <a:pt x="20" y="112"/>
                    </a:cubicBezTo>
                    <a:cubicBezTo>
                      <a:pt x="19" y="112"/>
                      <a:pt x="19" y="112"/>
                      <a:pt x="19" y="112"/>
                    </a:cubicBezTo>
                    <a:moveTo>
                      <a:pt x="39" y="112"/>
                    </a:move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moveTo>
                      <a:pt x="65" y="111"/>
                    </a:moveTo>
                    <a:cubicBezTo>
                      <a:pt x="63" y="113"/>
                      <a:pt x="62" y="115"/>
                      <a:pt x="61" y="117"/>
                    </a:cubicBezTo>
                    <a:cubicBezTo>
                      <a:pt x="61" y="118"/>
                      <a:pt x="62" y="118"/>
                      <a:pt x="62" y="118"/>
                    </a:cubicBezTo>
                    <a:cubicBezTo>
                      <a:pt x="62" y="118"/>
                      <a:pt x="62" y="118"/>
                      <a:pt x="63" y="118"/>
                    </a:cubicBezTo>
                    <a:cubicBezTo>
                      <a:pt x="62" y="118"/>
                      <a:pt x="62" y="118"/>
                      <a:pt x="62" y="118"/>
                    </a:cubicBezTo>
                    <a:cubicBezTo>
                      <a:pt x="65" y="119"/>
                      <a:pt x="67" y="121"/>
                      <a:pt x="69" y="122"/>
                    </a:cubicBezTo>
                    <a:cubicBezTo>
                      <a:pt x="70" y="120"/>
                      <a:pt x="71" y="118"/>
                      <a:pt x="72" y="116"/>
                    </a:cubicBezTo>
                    <a:cubicBezTo>
                      <a:pt x="70" y="115"/>
                      <a:pt x="67" y="113"/>
                      <a:pt x="65" y="111"/>
                    </a:cubicBezTo>
                    <a:moveTo>
                      <a:pt x="21" y="111"/>
                    </a:moveTo>
                    <a:cubicBezTo>
                      <a:pt x="20" y="111"/>
                      <a:pt x="20" y="112"/>
                      <a:pt x="20" y="112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1" y="111"/>
                      <a:pt x="21" y="111"/>
                      <a:pt x="21" y="111"/>
                    </a:cubicBezTo>
                    <a:moveTo>
                      <a:pt x="127" y="111"/>
                    </a:moveTo>
                    <a:cubicBezTo>
                      <a:pt x="127" y="112"/>
                      <a:pt x="127" y="112"/>
                      <a:pt x="127" y="112"/>
                    </a:cubicBezTo>
                    <a:cubicBezTo>
                      <a:pt x="127" y="112"/>
                      <a:pt x="128" y="113"/>
                      <a:pt x="128" y="113"/>
                    </a:cubicBezTo>
                    <a:cubicBezTo>
                      <a:pt x="130" y="114"/>
                      <a:pt x="131" y="114"/>
                      <a:pt x="132" y="115"/>
                    </a:cubicBezTo>
                    <a:cubicBezTo>
                      <a:pt x="132" y="115"/>
                      <a:pt x="132" y="115"/>
                      <a:pt x="132" y="115"/>
                    </a:cubicBezTo>
                    <a:cubicBezTo>
                      <a:pt x="130" y="114"/>
                      <a:pt x="129" y="112"/>
                      <a:pt x="127" y="111"/>
                    </a:cubicBezTo>
                    <a:moveTo>
                      <a:pt x="38" y="111"/>
                    </a:move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moveTo>
                      <a:pt x="119" y="111"/>
                    </a:move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25" y="115"/>
                      <a:pt x="125" y="115"/>
                      <a:pt x="125" y="115"/>
                    </a:cubicBezTo>
                    <a:cubicBezTo>
                      <a:pt x="125" y="115"/>
                      <a:pt x="125" y="114"/>
                      <a:pt x="125" y="114"/>
                    </a:cubicBezTo>
                    <a:cubicBezTo>
                      <a:pt x="123" y="113"/>
                      <a:pt x="121" y="112"/>
                      <a:pt x="119" y="111"/>
                    </a:cubicBezTo>
                    <a:moveTo>
                      <a:pt x="19" y="111"/>
                    </a:moveTo>
                    <a:cubicBezTo>
                      <a:pt x="19" y="111"/>
                      <a:pt x="19" y="111"/>
                      <a:pt x="19" y="111"/>
                    </a:cubicBezTo>
                    <a:cubicBezTo>
                      <a:pt x="20" y="111"/>
                      <a:pt x="20" y="111"/>
                      <a:pt x="20" y="111"/>
                    </a:cubicBezTo>
                    <a:cubicBezTo>
                      <a:pt x="20" y="111"/>
                      <a:pt x="20" y="111"/>
                      <a:pt x="20" y="111"/>
                    </a:cubicBezTo>
                    <a:cubicBezTo>
                      <a:pt x="19" y="111"/>
                      <a:pt x="19" y="111"/>
                      <a:pt x="19" y="111"/>
                    </a:cubicBezTo>
                    <a:moveTo>
                      <a:pt x="127" y="111"/>
                    </a:move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29" y="112"/>
                      <a:pt x="131" y="113"/>
                      <a:pt x="133" y="114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1" y="113"/>
                      <a:pt x="129" y="112"/>
                      <a:pt x="127" y="111"/>
                    </a:cubicBezTo>
                    <a:moveTo>
                      <a:pt x="118" y="111"/>
                    </a:move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1"/>
                      <a:pt x="118" y="111"/>
                      <a:pt x="118" y="111"/>
                    </a:cubicBezTo>
                    <a:moveTo>
                      <a:pt x="35" y="111"/>
                    </a:moveTo>
                    <a:cubicBezTo>
                      <a:pt x="34" y="112"/>
                      <a:pt x="34" y="113"/>
                      <a:pt x="33" y="114"/>
                    </a:cubicBezTo>
                    <a:cubicBezTo>
                      <a:pt x="34" y="114"/>
                      <a:pt x="35" y="114"/>
                      <a:pt x="35" y="115"/>
                    </a:cubicBezTo>
                    <a:cubicBezTo>
                      <a:pt x="36" y="114"/>
                      <a:pt x="37" y="113"/>
                      <a:pt x="37" y="112"/>
                    </a:cubicBezTo>
                    <a:cubicBezTo>
                      <a:pt x="36" y="111"/>
                      <a:pt x="36" y="111"/>
                      <a:pt x="35" y="111"/>
                    </a:cubicBezTo>
                    <a:moveTo>
                      <a:pt x="120" y="110"/>
                    </a:moveTo>
                    <a:cubicBezTo>
                      <a:pt x="120" y="110"/>
                      <a:pt x="120" y="110"/>
                      <a:pt x="120" y="111"/>
                    </a:cubicBezTo>
                    <a:cubicBezTo>
                      <a:pt x="122" y="112"/>
                      <a:pt x="123" y="113"/>
                      <a:pt x="125" y="114"/>
                    </a:cubicBezTo>
                    <a:cubicBezTo>
                      <a:pt x="125" y="114"/>
                      <a:pt x="125" y="113"/>
                      <a:pt x="125" y="113"/>
                    </a:cubicBezTo>
                    <a:cubicBezTo>
                      <a:pt x="125" y="113"/>
                      <a:pt x="125" y="113"/>
                      <a:pt x="124" y="112"/>
                    </a:cubicBezTo>
                    <a:cubicBezTo>
                      <a:pt x="120" y="110"/>
                      <a:pt x="120" y="110"/>
                      <a:pt x="120" y="110"/>
                    </a:cubicBezTo>
                    <a:moveTo>
                      <a:pt x="16" y="110"/>
                    </a:moveTo>
                    <a:cubicBezTo>
                      <a:pt x="15" y="112"/>
                      <a:pt x="14" y="114"/>
                      <a:pt x="13" y="116"/>
                    </a:cubicBezTo>
                    <a:cubicBezTo>
                      <a:pt x="13" y="116"/>
                      <a:pt x="14" y="116"/>
                      <a:pt x="15" y="117"/>
                    </a:cubicBezTo>
                    <a:cubicBezTo>
                      <a:pt x="16" y="115"/>
                      <a:pt x="17" y="113"/>
                      <a:pt x="18" y="111"/>
                    </a:cubicBezTo>
                    <a:cubicBezTo>
                      <a:pt x="18" y="111"/>
                      <a:pt x="17" y="110"/>
                      <a:pt x="16" y="110"/>
                    </a:cubicBezTo>
                    <a:moveTo>
                      <a:pt x="101" y="110"/>
                    </a:moveTo>
                    <a:cubicBezTo>
                      <a:pt x="101" y="110"/>
                      <a:pt x="101" y="110"/>
                      <a:pt x="101" y="110"/>
                    </a:cubicBezTo>
                    <a:cubicBezTo>
                      <a:pt x="107" y="113"/>
                      <a:pt x="107" y="113"/>
                      <a:pt x="107" y="113"/>
                    </a:cubicBezTo>
                    <a:cubicBezTo>
                      <a:pt x="105" y="112"/>
                      <a:pt x="103" y="111"/>
                      <a:pt x="101" y="110"/>
                    </a:cubicBezTo>
                    <a:cubicBezTo>
                      <a:pt x="101" y="110"/>
                      <a:pt x="101" y="111"/>
                      <a:pt x="101" y="111"/>
                    </a:cubicBezTo>
                    <a:cubicBezTo>
                      <a:pt x="104" y="113"/>
                      <a:pt x="107" y="115"/>
                      <a:pt x="111" y="117"/>
                    </a:cubicBezTo>
                    <a:cubicBezTo>
                      <a:pt x="111" y="117"/>
                      <a:pt x="111" y="116"/>
                      <a:pt x="112" y="116"/>
                    </a:cubicBezTo>
                    <a:cubicBezTo>
                      <a:pt x="108" y="114"/>
                      <a:pt x="105" y="112"/>
                      <a:pt x="101" y="110"/>
                    </a:cubicBezTo>
                    <a:moveTo>
                      <a:pt x="62" y="110"/>
                    </a:moveTo>
                    <a:cubicBezTo>
                      <a:pt x="61" y="112"/>
                      <a:pt x="59" y="114"/>
                      <a:pt x="58" y="116"/>
                    </a:cubicBezTo>
                    <a:cubicBezTo>
                      <a:pt x="59" y="116"/>
                      <a:pt x="59" y="116"/>
                      <a:pt x="59" y="117"/>
                    </a:cubicBezTo>
                    <a:cubicBezTo>
                      <a:pt x="63" y="111"/>
                      <a:pt x="63" y="111"/>
                      <a:pt x="63" y="111"/>
                    </a:cubicBezTo>
                    <a:cubicBezTo>
                      <a:pt x="63" y="110"/>
                      <a:pt x="62" y="110"/>
                      <a:pt x="62" y="110"/>
                    </a:cubicBezTo>
                    <a:moveTo>
                      <a:pt x="128" y="110"/>
                    </a:moveTo>
                    <a:cubicBezTo>
                      <a:pt x="128" y="110"/>
                      <a:pt x="128" y="110"/>
                      <a:pt x="128" y="110"/>
                    </a:cubicBezTo>
                    <a:cubicBezTo>
                      <a:pt x="129" y="111"/>
                      <a:pt x="130" y="112"/>
                      <a:pt x="131" y="112"/>
                    </a:cubicBezTo>
                    <a:cubicBezTo>
                      <a:pt x="132" y="113"/>
                      <a:pt x="132" y="113"/>
                      <a:pt x="133" y="114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1" y="112"/>
                      <a:pt x="130" y="111"/>
                      <a:pt x="128" y="110"/>
                    </a:cubicBezTo>
                    <a:moveTo>
                      <a:pt x="119" y="110"/>
                    </a:moveTo>
                    <a:cubicBezTo>
                      <a:pt x="119" y="110"/>
                      <a:pt x="119" y="110"/>
                      <a:pt x="119" y="110"/>
                    </a:cubicBezTo>
                    <a:cubicBezTo>
                      <a:pt x="119" y="110"/>
                      <a:pt x="119" y="110"/>
                      <a:pt x="119" y="110"/>
                    </a:cubicBezTo>
                    <a:cubicBezTo>
                      <a:pt x="119" y="110"/>
                      <a:pt x="119" y="110"/>
                      <a:pt x="119" y="110"/>
                    </a:cubicBezTo>
                    <a:cubicBezTo>
                      <a:pt x="119" y="110"/>
                      <a:pt x="119" y="110"/>
                      <a:pt x="119" y="110"/>
                    </a:cubicBezTo>
                    <a:moveTo>
                      <a:pt x="35" y="110"/>
                    </a:moveTo>
                    <a:cubicBezTo>
                      <a:pt x="35" y="110"/>
                      <a:pt x="35" y="110"/>
                      <a:pt x="35" y="110"/>
                    </a:cubicBezTo>
                    <a:cubicBezTo>
                      <a:pt x="36" y="110"/>
                      <a:pt x="37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7" y="111"/>
                      <a:pt x="36" y="110"/>
                      <a:pt x="35" y="110"/>
                    </a:cubicBezTo>
                    <a:moveTo>
                      <a:pt x="41" y="109"/>
                    </a:moveTo>
                    <a:cubicBezTo>
                      <a:pt x="41" y="110"/>
                      <a:pt x="41" y="110"/>
                      <a:pt x="40" y="110"/>
                    </a:cubicBezTo>
                    <a:cubicBezTo>
                      <a:pt x="41" y="111"/>
                      <a:pt x="41" y="111"/>
                      <a:pt x="42" y="111"/>
                    </a:cubicBezTo>
                    <a:cubicBezTo>
                      <a:pt x="42" y="111"/>
                      <a:pt x="42" y="111"/>
                      <a:pt x="42" y="111"/>
                    </a:cubicBezTo>
                    <a:cubicBezTo>
                      <a:pt x="42" y="110"/>
                      <a:pt x="42" y="110"/>
                      <a:pt x="42" y="110"/>
                    </a:cubicBezTo>
                    <a:cubicBezTo>
                      <a:pt x="42" y="110"/>
                      <a:pt x="41" y="110"/>
                      <a:pt x="41" y="109"/>
                    </a:cubicBezTo>
                    <a:moveTo>
                      <a:pt x="102" y="109"/>
                    </a:move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5" y="112"/>
                      <a:pt x="108" y="114"/>
                      <a:pt x="112" y="116"/>
                    </a:cubicBezTo>
                    <a:cubicBezTo>
                      <a:pt x="112" y="116"/>
                      <a:pt x="112" y="116"/>
                      <a:pt x="112" y="115"/>
                    </a:cubicBezTo>
                    <a:cubicBezTo>
                      <a:pt x="108" y="113"/>
                      <a:pt x="105" y="111"/>
                      <a:pt x="102" y="109"/>
                    </a:cubicBezTo>
                    <a:moveTo>
                      <a:pt x="102" y="109"/>
                    </a:move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5" y="111"/>
                      <a:pt x="108" y="113"/>
                      <a:pt x="112" y="115"/>
                    </a:cubicBezTo>
                    <a:cubicBezTo>
                      <a:pt x="112" y="115"/>
                      <a:pt x="112" y="115"/>
                      <a:pt x="112" y="115"/>
                    </a:cubicBezTo>
                    <a:cubicBezTo>
                      <a:pt x="109" y="113"/>
                      <a:pt x="105" y="111"/>
                      <a:pt x="102" y="109"/>
                    </a:cubicBezTo>
                    <a:moveTo>
                      <a:pt x="121" y="109"/>
                    </a:moveTo>
                    <a:cubicBezTo>
                      <a:pt x="120" y="109"/>
                      <a:pt x="120" y="110"/>
                      <a:pt x="120" y="110"/>
                    </a:cubicBezTo>
                    <a:cubicBezTo>
                      <a:pt x="122" y="111"/>
                      <a:pt x="124" y="112"/>
                      <a:pt x="126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4" y="111"/>
                      <a:pt x="122" y="110"/>
                      <a:pt x="121" y="109"/>
                    </a:cubicBezTo>
                    <a:moveTo>
                      <a:pt x="17" y="109"/>
                    </a:moveTo>
                    <a:cubicBezTo>
                      <a:pt x="17" y="109"/>
                      <a:pt x="17" y="109"/>
                      <a:pt x="17" y="109"/>
                    </a:cubicBezTo>
                    <a:cubicBezTo>
                      <a:pt x="17" y="110"/>
                      <a:pt x="18" y="110"/>
                      <a:pt x="19" y="111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7" y="109"/>
                      <a:pt x="17" y="109"/>
                      <a:pt x="17" y="109"/>
                    </a:cubicBezTo>
                    <a:moveTo>
                      <a:pt x="40" y="109"/>
                    </a:moveTo>
                    <a:cubicBezTo>
                      <a:pt x="40" y="109"/>
                      <a:pt x="40" y="110"/>
                      <a:pt x="40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10"/>
                      <a:pt x="40" y="110"/>
                      <a:pt x="41" y="109"/>
                    </a:cubicBezTo>
                    <a:cubicBezTo>
                      <a:pt x="40" y="109"/>
                      <a:pt x="40" y="109"/>
                      <a:pt x="40" y="109"/>
                    </a:cubicBezTo>
                    <a:moveTo>
                      <a:pt x="40" y="109"/>
                    </a:moveTo>
                    <a:cubicBezTo>
                      <a:pt x="39" y="110"/>
                      <a:pt x="39" y="110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09"/>
                      <a:pt x="40" y="109"/>
                      <a:pt x="40" y="109"/>
                    </a:cubicBezTo>
                    <a:cubicBezTo>
                      <a:pt x="40" y="109"/>
                      <a:pt x="40" y="109"/>
                      <a:pt x="40" y="109"/>
                    </a:cubicBezTo>
                    <a:moveTo>
                      <a:pt x="119" y="109"/>
                    </a:move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20" y="109"/>
                      <a:pt x="120" y="109"/>
                      <a:pt x="120" y="109"/>
                    </a:cubicBezTo>
                    <a:cubicBezTo>
                      <a:pt x="120" y="109"/>
                      <a:pt x="120" y="109"/>
                      <a:pt x="119" y="109"/>
                    </a:cubicBezTo>
                    <a:moveTo>
                      <a:pt x="60" y="108"/>
                    </a:move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3"/>
                      <a:pt x="58" y="111"/>
                      <a:pt x="60" y="108"/>
                    </a:cubicBezTo>
                    <a:cubicBezTo>
                      <a:pt x="60" y="108"/>
                      <a:pt x="60" y="108"/>
                      <a:pt x="60" y="108"/>
                    </a:cubicBezTo>
                    <a:moveTo>
                      <a:pt x="121" y="108"/>
                    </a:moveTo>
                    <a:cubicBezTo>
                      <a:pt x="121" y="108"/>
                      <a:pt x="121" y="108"/>
                      <a:pt x="121" y="109"/>
                    </a:cubicBezTo>
                    <a:cubicBezTo>
                      <a:pt x="123" y="110"/>
                      <a:pt x="125" y="111"/>
                      <a:pt x="126" y="112"/>
                    </a:cubicBezTo>
                    <a:cubicBezTo>
                      <a:pt x="126" y="112"/>
                      <a:pt x="127" y="111"/>
                      <a:pt x="127" y="111"/>
                    </a:cubicBezTo>
                    <a:cubicBezTo>
                      <a:pt x="125" y="110"/>
                      <a:pt x="123" y="109"/>
                      <a:pt x="121" y="108"/>
                    </a:cubicBezTo>
                    <a:moveTo>
                      <a:pt x="67" y="108"/>
                    </a:moveTo>
                    <a:cubicBezTo>
                      <a:pt x="67" y="108"/>
                      <a:pt x="66" y="109"/>
                      <a:pt x="66" y="109"/>
                    </a:cubicBezTo>
                    <a:cubicBezTo>
                      <a:pt x="74" y="114"/>
                      <a:pt x="74" y="114"/>
                      <a:pt x="74" y="114"/>
                    </a:cubicBezTo>
                    <a:cubicBezTo>
                      <a:pt x="74" y="113"/>
                      <a:pt x="75" y="113"/>
                      <a:pt x="75" y="112"/>
                    </a:cubicBezTo>
                    <a:cubicBezTo>
                      <a:pt x="72" y="111"/>
                      <a:pt x="70" y="109"/>
                      <a:pt x="67" y="108"/>
                    </a:cubicBezTo>
                    <a:moveTo>
                      <a:pt x="84" y="107"/>
                    </a:moveTo>
                    <a:cubicBezTo>
                      <a:pt x="83" y="109"/>
                      <a:pt x="82" y="111"/>
                      <a:pt x="81" y="112"/>
                    </a:cubicBezTo>
                    <a:cubicBezTo>
                      <a:pt x="86" y="115"/>
                      <a:pt x="90" y="117"/>
                      <a:pt x="95" y="120"/>
                    </a:cubicBezTo>
                    <a:cubicBezTo>
                      <a:pt x="95" y="118"/>
                      <a:pt x="96" y="117"/>
                      <a:pt x="97" y="115"/>
                    </a:cubicBezTo>
                    <a:cubicBezTo>
                      <a:pt x="93" y="113"/>
                      <a:pt x="88" y="110"/>
                      <a:pt x="84" y="107"/>
                    </a:cubicBezTo>
                    <a:moveTo>
                      <a:pt x="120" y="107"/>
                    </a:moveTo>
                    <a:cubicBezTo>
                      <a:pt x="120" y="108"/>
                      <a:pt x="120" y="108"/>
                      <a:pt x="120" y="108"/>
                    </a:cubicBezTo>
                    <a:cubicBezTo>
                      <a:pt x="120" y="108"/>
                      <a:pt x="120" y="108"/>
                      <a:pt x="120" y="108"/>
                    </a:cubicBezTo>
                    <a:cubicBezTo>
                      <a:pt x="120" y="107"/>
                      <a:pt x="120" y="107"/>
                      <a:pt x="120" y="107"/>
                    </a:cubicBezTo>
                    <a:cubicBezTo>
                      <a:pt x="120" y="107"/>
                      <a:pt x="120" y="107"/>
                      <a:pt x="120" y="107"/>
                    </a:cubicBezTo>
                    <a:moveTo>
                      <a:pt x="122" y="107"/>
                    </a:moveTo>
                    <a:cubicBezTo>
                      <a:pt x="122" y="107"/>
                      <a:pt x="122" y="108"/>
                      <a:pt x="122" y="108"/>
                    </a:cubicBezTo>
                    <a:cubicBezTo>
                      <a:pt x="123" y="109"/>
                      <a:pt x="125" y="110"/>
                      <a:pt x="127" y="111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25" y="110"/>
                      <a:pt x="124" y="108"/>
                      <a:pt x="122" y="107"/>
                    </a:cubicBezTo>
                    <a:moveTo>
                      <a:pt x="37" y="107"/>
                    </a:moveTo>
                    <a:cubicBezTo>
                      <a:pt x="37" y="107"/>
                      <a:pt x="37" y="108"/>
                      <a:pt x="36" y="108"/>
                    </a:cubicBezTo>
                    <a:cubicBezTo>
                      <a:pt x="37" y="108"/>
                      <a:pt x="38" y="109"/>
                      <a:pt x="39" y="109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38" y="108"/>
                      <a:pt x="38" y="108"/>
                      <a:pt x="37" y="107"/>
                    </a:cubicBezTo>
                    <a:moveTo>
                      <a:pt x="98" y="107"/>
                    </a:moveTo>
                    <a:cubicBezTo>
                      <a:pt x="99" y="108"/>
                      <a:pt x="100" y="108"/>
                      <a:pt x="101" y="109"/>
                    </a:cubicBezTo>
                    <a:cubicBezTo>
                      <a:pt x="101" y="109"/>
                      <a:pt x="101" y="109"/>
                      <a:pt x="101" y="109"/>
                    </a:cubicBezTo>
                    <a:cubicBezTo>
                      <a:pt x="100" y="108"/>
                      <a:pt x="99" y="108"/>
                      <a:pt x="98" y="107"/>
                    </a:cubicBezTo>
                    <a:moveTo>
                      <a:pt x="57" y="107"/>
                    </a:moveTo>
                    <a:cubicBezTo>
                      <a:pt x="56" y="109"/>
                      <a:pt x="54" y="111"/>
                      <a:pt x="53" y="113"/>
                    </a:cubicBezTo>
                    <a:cubicBezTo>
                      <a:pt x="54" y="114"/>
                      <a:pt x="55" y="114"/>
                      <a:pt x="56" y="115"/>
                    </a:cubicBezTo>
                    <a:cubicBezTo>
                      <a:pt x="57" y="112"/>
                      <a:pt x="58" y="110"/>
                      <a:pt x="60" y="108"/>
                    </a:cubicBezTo>
                    <a:cubicBezTo>
                      <a:pt x="59" y="108"/>
                      <a:pt x="58" y="107"/>
                      <a:pt x="57" y="107"/>
                    </a:cubicBezTo>
                    <a:moveTo>
                      <a:pt x="121" y="107"/>
                    </a:moveTo>
                    <a:cubicBezTo>
                      <a:pt x="121" y="107"/>
                      <a:pt x="120" y="107"/>
                      <a:pt x="120" y="107"/>
                    </a:cubicBezTo>
                    <a:cubicBezTo>
                      <a:pt x="120" y="107"/>
                      <a:pt x="120" y="107"/>
                      <a:pt x="121" y="107"/>
                    </a:cubicBezTo>
                    <a:cubicBezTo>
                      <a:pt x="121" y="107"/>
                      <a:pt x="121" y="107"/>
                      <a:pt x="121" y="107"/>
                    </a:cubicBezTo>
                    <a:cubicBezTo>
                      <a:pt x="121" y="107"/>
                      <a:pt x="121" y="107"/>
                      <a:pt x="121" y="107"/>
                    </a:cubicBezTo>
                    <a:moveTo>
                      <a:pt x="122" y="106"/>
                    </a:move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4" y="108"/>
                      <a:pt x="126" y="109"/>
                      <a:pt x="127" y="110"/>
                    </a:cubicBezTo>
                    <a:cubicBezTo>
                      <a:pt x="127" y="110"/>
                      <a:pt x="128" y="110"/>
                      <a:pt x="128" y="110"/>
                    </a:cubicBezTo>
                    <a:cubicBezTo>
                      <a:pt x="126" y="108"/>
                      <a:pt x="124" y="107"/>
                      <a:pt x="122" y="106"/>
                    </a:cubicBezTo>
                    <a:moveTo>
                      <a:pt x="85" y="106"/>
                    </a:moveTo>
                    <a:cubicBezTo>
                      <a:pt x="85" y="107"/>
                      <a:pt x="84" y="107"/>
                      <a:pt x="84" y="107"/>
                    </a:cubicBezTo>
                    <a:cubicBezTo>
                      <a:pt x="89" y="110"/>
                      <a:pt x="93" y="112"/>
                      <a:pt x="97" y="115"/>
                    </a:cubicBezTo>
                    <a:cubicBezTo>
                      <a:pt x="98" y="115"/>
                      <a:pt x="98" y="114"/>
                      <a:pt x="98" y="114"/>
                    </a:cubicBezTo>
                    <a:cubicBezTo>
                      <a:pt x="94" y="112"/>
                      <a:pt x="89" y="109"/>
                      <a:pt x="85" y="106"/>
                    </a:cubicBezTo>
                    <a:moveTo>
                      <a:pt x="64" y="106"/>
                    </a:moveTo>
                    <a:cubicBezTo>
                      <a:pt x="64" y="106"/>
                      <a:pt x="63" y="107"/>
                      <a:pt x="63" y="107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5" y="107"/>
                      <a:pt x="65" y="107"/>
                      <a:pt x="65" y="107"/>
                    </a:cubicBezTo>
                    <a:cubicBezTo>
                      <a:pt x="65" y="106"/>
                      <a:pt x="64" y="106"/>
                      <a:pt x="64" y="106"/>
                    </a:cubicBezTo>
                    <a:moveTo>
                      <a:pt x="121" y="106"/>
                    </a:moveTo>
                    <a:cubicBezTo>
                      <a:pt x="121" y="106"/>
                      <a:pt x="121" y="106"/>
                      <a:pt x="121" y="106"/>
                    </a:cubicBezTo>
                    <a:cubicBezTo>
                      <a:pt x="121" y="106"/>
                      <a:pt x="121" y="106"/>
                      <a:pt x="121" y="106"/>
                    </a:cubicBezTo>
                    <a:cubicBezTo>
                      <a:pt x="121" y="106"/>
                      <a:pt x="121" y="106"/>
                      <a:pt x="121" y="106"/>
                    </a:cubicBezTo>
                    <a:cubicBezTo>
                      <a:pt x="121" y="106"/>
                      <a:pt x="121" y="106"/>
                      <a:pt x="121" y="106"/>
                    </a:cubicBezTo>
                    <a:moveTo>
                      <a:pt x="110" y="106"/>
                    </a:moveTo>
                    <a:cubicBezTo>
                      <a:pt x="110" y="106"/>
                      <a:pt x="110" y="106"/>
                      <a:pt x="111" y="106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4" y="108"/>
                      <a:pt x="112" y="107"/>
                      <a:pt x="110" y="106"/>
                    </a:cubicBezTo>
                    <a:moveTo>
                      <a:pt x="10" y="105"/>
                    </a:move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5"/>
                      <a:pt x="10" y="105"/>
                      <a:pt x="10" y="105"/>
                    </a:cubicBezTo>
                    <a:moveTo>
                      <a:pt x="104" y="105"/>
                    </a:moveTo>
                    <a:cubicBezTo>
                      <a:pt x="104" y="106"/>
                      <a:pt x="103" y="108"/>
                      <a:pt x="102" y="109"/>
                    </a:cubicBezTo>
                    <a:cubicBezTo>
                      <a:pt x="105" y="111"/>
                      <a:pt x="109" y="113"/>
                      <a:pt x="112" y="115"/>
                    </a:cubicBezTo>
                    <a:cubicBezTo>
                      <a:pt x="113" y="114"/>
                      <a:pt x="114" y="112"/>
                      <a:pt x="115" y="111"/>
                    </a:cubicBezTo>
                    <a:cubicBezTo>
                      <a:pt x="111" y="109"/>
                      <a:pt x="108" y="107"/>
                      <a:pt x="104" y="105"/>
                    </a:cubicBezTo>
                    <a:moveTo>
                      <a:pt x="62" y="105"/>
                    </a:move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6"/>
                      <a:pt x="62" y="105"/>
                      <a:pt x="62" y="105"/>
                    </a:cubicBezTo>
                    <a:cubicBezTo>
                      <a:pt x="62" y="105"/>
                      <a:pt x="62" y="105"/>
                      <a:pt x="62" y="105"/>
                    </a:cubicBezTo>
                    <a:moveTo>
                      <a:pt x="7" y="105"/>
                    </a:moveTo>
                    <a:cubicBezTo>
                      <a:pt x="6" y="107"/>
                      <a:pt x="5" y="109"/>
                      <a:pt x="4" y="111"/>
                    </a:cubicBezTo>
                    <a:cubicBezTo>
                      <a:pt x="4" y="111"/>
                      <a:pt x="5" y="112"/>
                      <a:pt x="6" y="112"/>
                    </a:cubicBezTo>
                    <a:cubicBezTo>
                      <a:pt x="7" y="110"/>
                      <a:pt x="8" y="108"/>
                      <a:pt x="9" y="106"/>
                    </a:cubicBezTo>
                    <a:cubicBezTo>
                      <a:pt x="9" y="105"/>
                      <a:pt x="8" y="105"/>
                      <a:pt x="7" y="105"/>
                    </a:cubicBezTo>
                    <a:moveTo>
                      <a:pt x="79" y="105"/>
                    </a:moveTo>
                    <a:cubicBezTo>
                      <a:pt x="78" y="106"/>
                      <a:pt x="77" y="108"/>
                      <a:pt x="76" y="110"/>
                    </a:cubicBezTo>
                    <a:cubicBezTo>
                      <a:pt x="76" y="110"/>
                      <a:pt x="77" y="110"/>
                      <a:pt x="77" y="110"/>
                    </a:cubicBezTo>
                    <a:cubicBezTo>
                      <a:pt x="78" y="108"/>
                      <a:pt x="78" y="106"/>
                      <a:pt x="79" y="105"/>
                    </a:cubicBezTo>
                    <a:cubicBezTo>
                      <a:pt x="79" y="105"/>
                      <a:pt x="79" y="105"/>
                      <a:pt x="79" y="105"/>
                    </a:cubicBezTo>
                    <a:moveTo>
                      <a:pt x="131" y="105"/>
                    </a:moveTo>
                    <a:cubicBezTo>
                      <a:pt x="130" y="106"/>
                      <a:pt x="129" y="108"/>
                      <a:pt x="128" y="109"/>
                    </a:cubicBezTo>
                    <a:cubicBezTo>
                      <a:pt x="130" y="110"/>
                      <a:pt x="131" y="111"/>
                      <a:pt x="133" y="112"/>
                    </a:cubicBezTo>
                    <a:cubicBezTo>
                      <a:pt x="133" y="112"/>
                      <a:pt x="133" y="112"/>
                      <a:pt x="134" y="112"/>
                    </a:cubicBezTo>
                    <a:cubicBezTo>
                      <a:pt x="135" y="111"/>
                      <a:pt x="136" y="109"/>
                      <a:pt x="136" y="108"/>
                    </a:cubicBezTo>
                    <a:cubicBezTo>
                      <a:pt x="135" y="107"/>
                      <a:pt x="133" y="106"/>
                      <a:pt x="131" y="105"/>
                    </a:cubicBezTo>
                    <a:moveTo>
                      <a:pt x="93" y="104"/>
                    </a:moveTo>
                    <a:cubicBezTo>
                      <a:pt x="95" y="105"/>
                      <a:pt x="96" y="106"/>
                      <a:pt x="98" y="107"/>
                    </a:cubicBezTo>
                    <a:cubicBezTo>
                      <a:pt x="99" y="108"/>
                      <a:pt x="100" y="108"/>
                      <a:pt x="101" y="109"/>
                    </a:cubicBezTo>
                    <a:cubicBezTo>
                      <a:pt x="101" y="109"/>
                      <a:pt x="101" y="109"/>
                      <a:pt x="101" y="109"/>
                    </a:cubicBezTo>
                    <a:cubicBezTo>
                      <a:pt x="98" y="107"/>
                      <a:pt x="96" y="106"/>
                      <a:pt x="93" y="104"/>
                    </a:cubicBezTo>
                    <a:moveTo>
                      <a:pt x="25" y="104"/>
                    </a:moveTo>
                    <a:cubicBezTo>
                      <a:pt x="24" y="105"/>
                      <a:pt x="23" y="107"/>
                      <a:pt x="23" y="108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4" y="107"/>
                      <a:pt x="25" y="106"/>
                      <a:pt x="25" y="105"/>
                    </a:cubicBezTo>
                    <a:cubicBezTo>
                      <a:pt x="25" y="105"/>
                      <a:pt x="25" y="104"/>
                      <a:pt x="25" y="104"/>
                    </a:cubicBezTo>
                    <a:moveTo>
                      <a:pt x="23" y="104"/>
                    </a:moveTo>
                    <a:cubicBezTo>
                      <a:pt x="23" y="105"/>
                      <a:pt x="22" y="106"/>
                      <a:pt x="21" y="107"/>
                    </a:cubicBezTo>
                    <a:cubicBezTo>
                      <a:pt x="22" y="107"/>
                      <a:pt x="22" y="107"/>
                      <a:pt x="22" y="108"/>
                    </a:cubicBezTo>
                    <a:cubicBezTo>
                      <a:pt x="23" y="106"/>
                      <a:pt x="24" y="105"/>
                      <a:pt x="24" y="104"/>
                    </a:cubicBezTo>
                    <a:cubicBezTo>
                      <a:pt x="24" y="104"/>
                      <a:pt x="24" y="104"/>
                      <a:pt x="23" y="104"/>
                    </a:cubicBezTo>
                    <a:moveTo>
                      <a:pt x="80" y="103"/>
                    </a:moveTo>
                    <a:cubicBezTo>
                      <a:pt x="80" y="104"/>
                      <a:pt x="80" y="104"/>
                      <a:pt x="79" y="104"/>
                    </a:cubicBezTo>
                    <a:cubicBezTo>
                      <a:pt x="79" y="104"/>
                      <a:pt x="80" y="104"/>
                      <a:pt x="80" y="104"/>
                    </a:cubicBezTo>
                    <a:cubicBezTo>
                      <a:pt x="80" y="104"/>
                      <a:pt x="80" y="104"/>
                      <a:pt x="80" y="103"/>
                    </a:cubicBezTo>
                    <a:cubicBezTo>
                      <a:pt x="80" y="103"/>
                      <a:pt x="80" y="103"/>
                      <a:pt x="80" y="103"/>
                    </a:cubicBezTo>
                    <a:moveTo>
                      <a:pt x="25" y="103"/>
                    </a:move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4"/>
                      <a:pt x="26" y="104"/>
                      <a:pt x="26" y="104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6" y="104"/>
                      <a:pt x="25" y="104"/>
                      <a:pt x="25" y="103"/>
                    </a:cubicBezTo>
                    <a:moveTo>
                      <a:pt x="59" y="103"/>
                    </a:moveTo>
                    <a:cubicBezTo>
                      <a:pt x="59" y="103"/>
                      <a:pt x="58" y="104"/>
                      <a:pt x="58" y="104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5"/>
                      <a:pt x="61" y="105"/>
                      <a:pt x="62" y="105"/>
                    </a:cubicBezTo>
                    <a:cubicBezTo>
                      <a:pt x="61" y="104"/>
                      <a:pt x="60" y="104"/>
                      <a:pt x="59" y="103"/>
                    </a:cubicBezTo>
                    <a:moveTo>
                      <a:pt x="24" y="103"/>
                    </a:move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5" y="103"/>
                      <a:pt x="25" y="103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3"/>
                      <a:pt x="24" y="103"/>
                      <a:pt x="24" y="103"/>
                    </a:cubicBezTo>
                    <a:moveTo>
                      <a:pt x="106" y="102"/>
                    </a:moveTo>
                    <a:cubicBezTo>
                      <a:pt x="106" y="102"/>
                      <a:pt x="106" y="103"/>
                      <a:pt x="106" y="103"/>
                    </a:cubicBezTo>
                    <a:cubicBezTo>
                      <a:pt x="109" y="105"/>
                      <a:pt x="113" y="106"/>
                      <a:pt x="116" y="108"/>
                    </a:cubicBezTo>
                    <a:cubicBezTo>
                      <a:pt x="116" y="108"/>
                      <a:pt x="116" y="108"/>
                      <a:pt x="116" y="108"/>
                    </a:cubicBezTo>
                    <a:cubicBezTo>
                      <a:pt x="106" y="102"/>
                      <a:pt x="106" y="102"/>
                      <a:pt x="106" y="102"/>
                    </a:cubicBezTo>
                    <a:moveTo>
                      <a:pt x="4" y="102"/>
                    </a:moveTo>
                    <a:cubicBezTo>
                      <a:pt x="3" y="105"/>
                      <a:pt x="1" y="107"/>
                      <a:pt x="0" y="10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2"/>
                    </a:cubicBezTo>
                    <a:moveTo>
                      <a:pt x="21" y="102"/>
                    </a:moveTo>
                    <a:cubicBezTo>
                      <a:pt x="20" y="103"/>
                      <a:pt x="20" y="105"/>
                      <a:pt x="19" y="106"/>
                    </a:cubicBezTo>
                    <a:cubicBezTo>
                      <a:pt x="20" y="106"/>
                      <a:pt x="20" y="106"/>
                      <a:pt x="21" y="107"/>
                    </a:cubicBezTo>
                    <a:cubicBezTo>
                      <a:pt x="22" y="106"/>
                      <a:pt x="22" y="105"/>
                      <a:pt x="23" y="103"/>
                    </a:cubicBezTo>
                    <a:cubicBezTo>
                      <a:pt x="23" y="103"/>
                      <a:pt x="22" y="103"/>
                      <a:pt x="21" y="102"/>
                    </a:cubicBezTo>
                    <a:moveTo>
                      <a:pt x="106" y="102"/>
                    </a:moveTo>
                    <a:cubicBezTo>
                      <a:pt x="106" y="102"/>
                      <a:pt x="106" y="102"/>
                      <a:pt x="106" y="102"/>
                    </a:cubicBezTo>
                    <a:cubicBezTo>
                      <a:pt x="107" y="102"/>
                      <a:pt x="108" y="103"/>
                      <a:pt x="108" y="103"/>
                    </a:cubicBezTo>
                    <a:cubicBezTo>
                      <a:pt x="108" y="103"/>
                      <a:pt x="107" y="102"/>
                      <a:pt x="106" y="102"/>
                    </a:cubicBezTo>
                    <a:moveTo>
                      <a:pt x="88" y="102"/>
                    </a:moveTo>
                    <a:cubicBezTo>
                      <a:pt x="87" y="102"/>
                      <a:pt x="87" y="102"/>
                      <a:pt x="87" y="103"/>
                    </a:cubicBezTo>
                    <a:cubicBezTo>
                      <a:pt x="91" y="105"/>
                      <a:pt x="95" y="107"/>
                      <a:pt x="100" y="110"/>
                    </a:cubicBezTo>
                    <a:cubicBezTo>
                      <a:pt x="100" y="110"/>
                      <a:pt x="100" y="110"/>
                      <a:pt x="100" y="110"/>
                    </a:cubicBezTo>
                    <a:cubicBezTo>
                      <a:pt x="96" y="107"/>
                      <a:pt x="92" y="104"/>
                      <a:pt x="88" y="102"/>
                    </a:cubicBezTo>
                    <a:moveTo>
                      <a:pt x="88" y="102"/>
                    </a:moveTo>
                    <a:cubicBezTo>
                      <a:pt x="88" y="102"/>
                      <a:pt x="88" y="102"/>
                      <a:pt x="88" y="102"/>
                    </a:cubicBezTo>
                    <a:cubicBezTo>
                      <a:pt x="100" y="110"/>
                      <a:pt x="100" y="110"/>
                      <a:pt x="100" y="110"/>
                    </a:cubicBezTo>
                    <a:cubicBezTo>
                      <a:pt x="101" y="109"/>
                      <a:pt x="101" y="109"/>
                      <a:pt x="101" y="109"/>
                    </a:cubicBezTo>
                    <a:cubicBezTo>
                      <a:pt x="96" y="107"/>
                      <a:pt x="92" y="104"/>
                      <a:pt x="88" y="102"/>
                    </a:cubicBezTo>
                    <a:moveTo>
                      <a:pt x="4" y="101"/>
                    </a:moveTo>
                    <a:cubicBezTo>
                      <a:pt x="4" y="101"/>
                      <a:pt x="4" y="101"/>
                      <a:pt x="4" y="101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4" y="101"/>
                    </a:cubicBezTo>
                    <a:moveTo>
                      <a:pt x="126" y="101"/>
                    </a:moveTo>
                    <a:cubicBezTo>
                      <a:pt x="125" y="103"/>
                      <a:pt x="124" y="104"/>
                      <a:pt x="123" y="106"/>
                    </a:cubicBezTo>
                    <a:cubicBezTo>
                      <a:pt x="125" y="107"/>
                      <a:pt x="126" y="108"/>
                      <a:pt x="128" y="109"/>
                    </a:cubicBezTo>
                    <a:cubicBezTo>
                      <a:pt x="129" y="107"/>
                      <a:pt x="130" y="106"/>
                      <a:pt x="131" y="104"/>
                    </a:cubicBezTo>
                    <a:cubicBezTo>
                      <a:pt x="129" y="103"/>
                      <a:pt x="127" y="102"/>
                      <a:pt x="126" y="101"/>
                    </a:cubicBezTo>
                    <a:moveTo>
                      <a:pt x="22" y="101"/>
                    </a:moveTo>
                    <a:cubicBezTo>
                      <a:pt x="22" y="101"/>
                      <a:pt x="22" y="101"/>
                      <a:pt x="22" y="101"/>
                    </a:cubicBezTo>
                    <a:cubicBezTo>
                      <a:pt x="22" y="102"/>
                      <a:pt x="23" y="102"/>
                      <a:pt x="24" y="103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3" y="102"/>
                      <a:pt x="22" y="102"/>
                      <a:pt x="22" y="101"/>
                    </a:cubicBezTo>
                    <a:moveTo>
                      <a:pt x="26" y="101"/>
                    </a:moveTo>
                    <a:cubicBezTo>
                      <a:pt x="26" y="101"/>
                      <a:pt x="26" y="101"/>
                      <a:pt x="26" y="102"/>
                    </a:cubicBezTo>
                    <a:cubicBezTo>
                      <a:pt x="26" y="102"/>
                      <a:pt x="27" y="102"/>
                      <a:pt x="27" y="102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6" y="101"/>
                      <a:pt x="26" y="101"/>
                      <a:pt x="26" y="101"/>
                    </a:cubicBezTo>
                    <a:moveTo>
                      <a:pt x="107" y="101"/>
                    </a:moveTo>
                    <a:cubicBezTo>
                      <a:pt x="107" y="101"/>
                      <a:pt x="107" y="101"/>
                      <a:pt x="107" y="102"/>
                    </a:cubicBezTo>
                    <a:cubicBezTo>
                      <a:pt x="110" y="104"/>
                      <a:pt x="113" y="106"/>
                      <a:pt x="117" y="108"/>
                    </a:cubicBezTo>
                    <a:cubicBezTo>
                      <a:pt x="117" y="107"/>
                      <a:pt x="117" y="107"/>
                      <a:pt x="117" y="107"/>
                    </a:cubicBezTo>
                    <a:cubicBezTo>
                      <a:pt x="114" y="105"/>
                      <a:pt x="110" y="103"/>
                      <a:pt x="107" y="101"/>
                    </a:cubicBezTo>
                    <a:moveTo>
                      <a:pt x="25" y="101"/>
                    </a:moveTo>
                    <a:cubicBezTo>
                      <a:pt x="25" y="101"/>
                      <a:pt x="25" y="101"/>
                      <a:pt x="25" y="101"/>
                    </a:cubicBezTo>
                    <a:cubicBezTo>
                      <a:pt x="25" y="101"/>
                      <a:pt x="25" y="101"/>
                      <a:pt x="26" y="101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25" y="101"/>
                      <a:pt x="25" y="101"/>
                      <a:pt x="25" y="101"/>
                    </a:cubicBezTo>
                    <a:moveTo>
                      <a:pt x="124" y="100"/>
                    </a:moveTo>
                    <a:cubicBezTo>
                      <a:pt x="123" y="102"/>
                      <a:pt x="122" y="103"/>
                      <a:pt x="122" y="105"/>
                    </a:cubicBezTo>
                    <a:cubicBezTo>
                      <a:pt x="122" y="105"/>
                      <a:pt x="122" y="105"/>
                      <a:pt x="122" y="105"/>
                    </a:cubicBezTo>
                    <a:cubicBezTo>
                      <a:pt x="124" y="101"/>
                      <a:pt x="124" y="101"/>
                      <a:pt x="124" y="101"/>
                    </a:cubicBezTo>
                    <a:cubicBezTo>
                      <a:pt x="124" y="100"/>
                      <a:pt x="124" y="100"/>
                      <a:pt x="124" y="100"/>
                    </a:cubicBezTo>
                    <a:moveTo>
                      <a:pt x="46" y="100"/>
                    </a:moveTo>
                    <a:cubicBezTo>
                      <a:pt x="45" y="102"/>
                      <a:pt x="44" y="105"/>
                      <a:pt x="42" y="107"/>
                    </a:cubicBezTo>
                    <a:cubicBezTo>
                      <a:pt x="43" y="107"/>
                      <a:pt x="43" y="108"/>
                      <a:pt x="44" y="108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7" y="101"/>
                      <a:pt x="47" y="100"/>
                      <a:pt x="46" y="100"/>
                    </a:cubicBezTo>
                    <a:moveTo>
                      <a:pt x="71" y="100"/>
                    </a:moveTo>
                    <a:cubicBezTo>
                      <a:pt x="70" y="102"/>
                      <a:pt x="69" y="103"/>
                      <a:pt x="68" y="105"/>
                    </a:cubicBezTo>
                    <a:cubicBezTo>
                      <a:pt x="71" y="107"/>
                      <a:pt x="74" y="108"/>
                      <a:pt x="76" y="109"/>
                    </a:cubicBezTo>
                    <a:cubicBezTo>
                      <a:pt x="77" y="108"/>
                      <a:pt x="78" y="106"/>
                      <a:pt x="79" y="105"/>
                    </a:cubicBezTo>
                    <a:cubicBezTo>
                      <a:pt x="76" y="103"/>
                      <a:pt x="74" y="102"/>
                      <a:pt x="71" y="100"/>
                    </a:cubicBezTo>
                    <a:moveTo>
                      <a:pt x="108" y="100"/>
                    </a:moveTo>
                    <a:cubicBezTo>
                      <a:pt x="108" y="100"/>
                      <a:pt x="107" y="100"/>
                      <a:pt x="107" y="100"/>
                    </a:cubicBezTo>
                    <a:cubicBezTo>
                      <a:pt x="111" y="102"/>
                      <a:pt x="114" y="104"/>
                      <a:pt x="117" y="106"/>
                    </a:cubicBezTo>
                    <a:cubicBezTo>
                      <a:pt x="117" y="106"/>
                      <a:pt x="117" y="106"/>
                      <a:pt x="118" y="106"/>
                    </a:cubicBezTo>
                    <a:cubicBezTo>
                      <a:pt x="114" y="104"/>
                      <a:pt x="111" y="102"/>
                      <a:pt x="108" y="100"/>
                    </a:cubicBezTo>
                    <a:moveTo>
                      <a:pt x="45" y="100"/>
                    </a:moveTo>
                    <a:cubicBezTo>
                      <a:pt x="45" y="100"/>
                      <a:pt x="45" y="101"/>
                      <a:pt x="45" y="101"/>
                    </a:cubicBezTo>
                    <a:cubicBezTo>
                      <a:pt x="41" y="106"/>
                      <a:pt x="41" y="106"/>
                      <a:pt x="41" y="106"/>
                    </a:cubicBezTo>
                    <a:cubicBezTo>
                      <a:pt x="41" y="106"/>
                      <a:pt x="41" y="106"/>
                      <a:pt x="41" y="106"/>
                    </a:cubicBezTo>
                    <a:cubicBezTo>
                      <a:pt x="42" y="106"/>
                      <a:pt x="42" y="106"/>
                      <a:pt x="42" y="105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7"/>
                      <a:pt x="42" y="107"/>
                      <a:pt x="42" y="107"/>
                    </a:cubicBezTo>
                    <a:cubicBezTo>
                      <a:pt x="43" y="105"/>
                      <a:pt x="44" y="102"/>
                      <a:pt x="46" y="100"/>
                    </a:cubicBezTo>
                    <a:cubicBezTo>
                      <a:pt x="46" y="100"/>
                      <a:pt x="46" y="100"/>
                      <a:pt x="45" y="100"/>
                    </a:cubicBezTo>
                    <a:moveTo>
                      <a:pt x="110" y="100"/>
                    </a:moveTo>
                    <a:cubicBezTo>
                      <a:pt x="110" y="100"/>
                      <a:pt x="114" y="102"/>
                      <a:pt x="118" y="105"/>
                    </a:cubicBezTo>
                    <a:cubicBezTo>
                      <a:pt x="118" y="104"/>
                      <a:pt x="118" y="104"/>
                      <a:pt x="119" y="104"/>
                    </a:cubicBezTo>
                    <a:cubicBezTo>
                      <a:pt x="113" y="101"/>
                      <a:pt x="111" y="100"/>
                      <a:pt x="110" y="100"/>
                    </a:cubicBezTo>
                    <a:moveTo>
                      <a:pt x="23" y="99"/>
                    </a:moveTo>
                    <a:cubicBezTo>
                      <a:pt x="23" y="99"/>
                      <a:pt x="23" y="100"/>
                      <a:pt x="23" y="100"/>
                    </a:cubicBezTo>
                    <a:cubicBezTo>
                      <a:pt x="23" y="100"/>
                      <a:pt x="24" y="100"/>
                      <a:pt x="25" y="101"/>
                    </a:cubicBezTo>
                    <a:cubicBezTo>
                      <a:pt x="25" y="101"/>
                      <a:pt x="25" y="101"/>
                      <a:pt x="25" y="100"/>
                    </a:cubicBezTo>
                    <a:cubicBezTo>
                      <a:pt x="23" y="99"/>
                      <a:pt x="23" y="99"/>
                      <a:pt x="23" y="99"/>
                    </a:cubicBezTo>
                    <a:moveTo>
                      <a:pt x="135" y="99"/>
                    </a:moveTo>
                    <a:cubicBezTo>
                      <a:pt x="134" y="99"/>
                      <a:pt x="134" y="99"/>
                      <a:pt x="134" y="100"/>
                    </a:cubicBezTo>
                    <a:cubicBezTo>
                      <a:pt x="136" y="101"/>
                      <a:pt x="138" y="102"/>
                      <a:pt x="139" y="103"/>
                    </a:cubicBezTo>
                    <a:cubicBezTo>
                      <a:pt x="140" y="103"/>
                      <a:pt x="140" y="102"/>
                      <a:pt x="140" y="102"/>
                    </a:cubicBezTo>
                    <a:cubicBezTo>
                      <a:pt x="138" y="101"/>
                      <a:pt x="136" y="100"/>
                      <a:pt x="135" y="99"/>
                    </a:cubicBezTo>
                    <a:moveTo>
                      <a:pt x="108" y="99"/>
                    </a:moveTo>
                    <a:cubicBezTo>
                      <a:pt x="108" y="99"/>
                      <a:pt x="108" y="99"/>
                      <a:pt x="108" y="99"/>
                    </a:cubicBezTo>
                    <a:cubicBezTo>
                      <a:pt x="111" y="101"/>
                      <a:pt x="114" y="103"/>
                      <a:pt x="118" y="105"/>
                    </a:cubicBezTo>
                    <a:cubicBezTo>
                      <a:pt x="118" y="105"/>
                      <a:pt x="118" y="105"/>
                      <a:pt x="118" y="105"/>
                    </a:cubicBezTo>
                    <a:cubicBezTo>
                      <a:pt x="115" y="103"/>
                      <a:pt x="112" y="101"/>
                      <a:pt x="108" y="99"/>
                    </a:cubicBezTo>
                    <a:moveTo>
                      <a:pt x="82" y="99"/>
                    </a:moveTo>
                    <a:cubicBezTo>
                      <a:pt x="82" y="99"/>
                      <a:pt x="82" y="99"/>
                      <a:pt x="82" y="100"/>
                    </a:cubicBezTo>
                    <a:cubicBezTo>
                      <a:pt x="82" y="100"/>
                      <a:pt x="82" y="100"/>
                      <a:pt x="82" y="100"/>
                    </a:cubicBezTo>
                    <a:cubicBezTo>
                      <a:pt x="82" y="99"/>
                      <a:pt x="82" y="99"/>
                      <a:pt x="83" y="99"/>
                    </a:cubicBezTo>
                    <a:cubicBezTo>
                      <a:pt x="83" y="99"/>
                      <a:pt x="83" y="99"/>
                      <a:pt x="82" y="99"/>
                    </a:cubicBezTo>
                    <a:moveTo>
                      <a:pt x="72" y="99"/>
                    </a:moveTo>
                    <a:cubicBezTo>
                      <a:pt x="72" y="99"/>
                      <a:pt x="72" y="99"/>
                      <a:pt x="72" y="100"/>
                    </a:cubicBezTo>
                    <a:cubicBezTo>
                      <a:pt x="74" y="101"/>
                      <a:pt x="77" y="103"/>
                      <a:pt x="79" y="104"/>
                    </a:cubicBezTo>
                    <a:cubicBezTo>
                      <a:pt x="79" y="104"/>
                      <a:pt x="80" y="103"/>
                      <a:pt x="80" y="103"/>
                    </a:cubicBezTo>
                    <a:cubicBezTo>
                      <a:pt x="77" y="102"/>
                      <a:pt x="75" y="100"/>
                      <a:pt x="72" y="99"/>
                    </a:cubicBezTo>
                    <a:moveTo>
                      <a:pt x="83" y="99"/>
                    </a:move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moveTo>
                      <a:pt x="135" y="98"/>
                    </a:moveTo>
                    <a:cubicBezTo>
                      <a:pt x="135" y="98"/>
                      <a:pt x="135" y="99"/>
                      <a:pt x="135" y="99"/>
                    </a:cubicBezTo>
                    <a:cubicBezTo>
                      <a:pt x="137" y="100"/>
                      <a:pt x="138" y="101"/>
                      <a:pt x="140" y="102"/>
                    </a:cubicBezTo>
                    <a:cubicBezTo>
                      <a:pt x="140" y="102"/>
                      <a:pt x="140" y="102"/>
                      <a:pt x="140" y="101"/>
                    </a:cubicBezTo>
                    <a:cubicBezTo>
                      <a:pt x="139" y="100"/>
                      <a:pt x="137" y="99"/>
                      <a:pt x="135" y="98"/>
                    </a:cubicBezTo>
                    <a:moveTo>
                      <a:pt x="68" y="98"/>
                    </a:moveTo>
                    <a:cubicBezTo>
                      <a:pt x="67" y="100"/>
                      <a:pt x="66" y="102"/>
                      <a:pt x="65" y="103"/>
                    </a:cubicBezTo>
                    <a:cubicBezTo>
                      <a:pt x="66" y="104"/>
                      <a:pt x="66" y="104"/>
                      <a:pt x="67" y="104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69" y="99"/>
                      <a:pt x="69" y="99"/>
                      <a:pt x="68" y="98"/>
                    </a:cubicBezTo>
                    <a:moveTo>
                      <a:pt x="43" y="98"/>
                    </a:moveTo>
                    <a:cubicBezTo>
                      <a:pt x="41" y="100"/>
                      <a:pt x="40" y="102"/>
                      <a:pt x="38" y="105"/>
                    </a:cubicBezTo>
                    <a:cubicBezTo>
                      <a:pt x="39" y="105"/>
                      <a:pt x="40" y="106"/>
                      <a:pt x="41" y="106"/>
                    </a:cubicBezTo>
                    <a:cubicBezTo>
                      <a:pt x="42" y="104"/>
                      <a:pt x="44" y="102"/>
                      <a:pt x="45" y="99"/>
                    </a:cubicBezTo>
                    <a:cubicBezTo>
                      <a:pt x="44" y="99"/>
                      <a:pt x="43" y="98"/>
                      <a:pt x="43" y="98"/>
                    </a:cubicBezTo>
                    <a:moveTo>
                      <a:pt x="80" y="97"/>
                    </a:moveTo>
                    <a:cubicBezTo>
                      <a:pt x="82" y="99"/>
                      <a:pt x="82" y="99"/>
                      <a:pt x="82" y="99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2" y="98"/>
                      <a:pt x="81" y="98"/>
                      <a:pt x="80" y="97"/>
                    </a:cubicBezTo>
                    <a:moveTo>
                      <a:pt x="48" y="97"/>
                    </a:moveTo>
                    <a:cubicBezTo>
                      <a:pt x="48" y="97"/>
                      <a:pt x="48" y="97"/>
                      <a:pt x="48" y="98"/>
                    </a:cubicBezTo>
                    <a:cubicBezTo>
                      <a:pt x="49" y="99"/>
                      <a:pt x="49" y="99"/>
                      <a:pt x="49" y="99"/>
                    </a:cubicBezTo>
                    <a:cubicBezTo>
                      <a:pt x="50" y="98"/>
                      <a:pt x="50" y="98"/>
                      <a:pt x="50" y="98"/>
                    </a:cubicBezTo>
                    <a:cubicBezTo>
                      <a:pt x="49" y="98"/>
                      <a:pt x="49" y="97"/>
                      <a:pt x="48" y="97"/>
                    </a:cubicBezTo>
                    <a:moveTo>
                      <a:pt x="69" y="97"/>
                    </a:moveTo>
                    <a:cubicBezTo>
                      <a:pt x="69" y="97"/>
                      <a:pt x="69" y="97"/>
                      <a:pt x="69" y="98"/>
                    </a:cubicBezTo>
                    <a:cubicBezTo>
                      <a:pt x="69" y="98"/>
                      <a:pt x="70" y="98"/>
                      <a:pt x="70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69" y="97"/>
                    </a:cubicBezTo>
                    <a:moveTo>
                      <a:pt x="91" y="97"/>
                    </a:moveTo>
                    <a:cubicBezTo>
                      <a:pt x="90" y="98"/>
                      <a:pt x="89" y="100"/>
                      <a:pt x="88" y="101"/>
                    </a:cubicBezTo>
                    <a:cubicBezTo>
                      <a:pt x="90" y="102"/>
                      <a:pt x="91" y="103"/>
                      <a:pt x="93" y="104"/>
                    </a:cubicBezTo>
                    <a:cubicBezTo>
                      <a:pt x="96" y="106"/>
                      <a:pt x="98" y="107"/>
                      <a:pt x="101" y="109"/>
                    </a:cubicBezTo>
                    <a:cubicBezTo>
                      <a:pt x="102" y="107"/>
                      <a:pt x="103" y="106"/>
                      <a:pt x="103" y="104"/>
                    </a:cubicBezTo>
                    <a:cubicBezTo>
                      <a:pt x="99" y="102"/>
                      <a:pt x="95" y="99"/>
                      <a:pt x="91" y="97"/>
                    </a:cubicBezTo>
                    <a:moveTo>
                      <a:pt x="12" y="97"/>
                    </a:moveTo>
                    <a:cubicBezTo>
                      <a:pt x="11" y="98"/>
                      <a:pt x="11" y="99"/>
                      <a:pt x="10" y="101"/>
                    </a:cubicBezTo>
                    <a:cubicBezTo>
                      <a:pt x="10" y="101"/>
                      <a:pt x="11" y="101"/>
                      <a:pt x="12" y="102"/>
                    </a:cubicBezTo>
                    <a:cubicBezTo>
                      <a:pt x="13" y="100"/>
                      <a:pt x="13" y="99"/>
                      <a:pt x="14" y="98"/>
                    </a:cubicBezTo>
                    <a:cubicBezTo>
                      <a:pt x="13" y="97"/>
                      <a:pt x="13" y="97"/>
                      <a:pt x="12" y="97"/>
                    </a:cubicBezTo>
                    <a:moveTo>
                      <a:pt x="47" y="97"/>
                    </a:moveTo>
                    <a:cubicBezTo>
                      <a:pt x="47" y="97"/>
                      <a:pt x="47" y="97"/>
                      <a:pt x="47" y="97"/>
                    </a:cubicBezTo>
                    <a:cubicBezTo>
                      <a:pt x="47" y="97"/>
                      <a:pt x="47" y="97"/>
                      <a:pt x="47" y="97"/>
                    </a:cubicBezTo>
                    <a:cubicBezTo>
                      <a:pt x="47" y="97"/>
                      <a:pt x="47" y="97"/>
                      <a:pt x="47" y="97"/>
                    </a:cubicBezTo>
                    <a:cubicBezTo>
                      <a:pt x="47" y="97"/>
                      <a:pt x="48" y="97"/>
                      <a:pt x="48" y="97"/>
                    </a:cubicBezTo>
                    <a:cubicBezTo>
                      <a:pt x="47" y="97"/>
                      <a:pt x="47" y="97"/>
                      <a:pt x="47" y="97"/>
                    </a:cubicBezTo>
                    <a:moveTo>
                      <a:pt x="84" y="96"/>
                    </a:moveTo>
                    <a:cubicBezTo>
                      <a:pt x="84" y="97"/>
                      <a:pt x="83" y="97"/>
                      <a:pt x="83" y="98"/>
                    </a:cubicBezTo>
                    <a:cubicBezTo>
                      <a:pt x="83" y="98"/>
                      <a:pt x="83" y="98"/>
                      <a:pt x="83" y="98"/>
                    </a:cubicBezTo>
                    <a:cubicBezTo>
                      <a:pt x="83" y="97"/>
                      <a:pt x="84" y="97"/>
                      <a:pt x="84" y="96"/>
                    </a:cubicBezTo>
                    <a:moveTo>
                      <a:pt x="129" y="96"/>
                    </a:moveTo>
                    <a:cubicBezTo>
                      <a:pt x="129" y="96"/>
                      <a:pt x="129" y="96"/>
                      <a:pt x="129" y="96"/>
                    </a:cubicBezTo>
                    <a:cubicBezTo>
                      <a:pt x="130" y="97"/>
                      <a:pt x="132" y="98"/>
                      <a:pt x="134" y="99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2" y="98"/>
                      <a:pt x="131" y="97"/>
                      <a:pt x="129" y="96"/>
                    </a:cubicBezTo>
                    <a:moveTo>
                      <a:pt x="63" y="95"/>
                    </a:moveTo>
                    <a:cubicBezTo>
                      <a:pt x="62" y="97"/>
                      <a:pt x="61" y="99"/>
                      <a:pt x="60" y="101"/>
                    </a:cubicBezTo>
                    <a:cubicBezTo>
                      <a:pt x="61" y="101"/>
                      <a:pt x="62" y="102"/>
                      <a:pt x="63" y="102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64" y="100"/>
                      <a:pt x="65" y="99"/>
                      <a:pt x="66" y="97"/>
                    </a:cubicBezTo>
                    <a:cubicBezTo>
                      <a:pt x="65" y="96"/>
                      <a:pt x="64" y="96"/>
                      <a:pt x="63" y="95"/>
                    </a:cubicBezTo>
                    <a:moveTo>
                      <a:pt x="45" y="95"/>
                    </a:moveTo>
                    <a:cubicBezTo>
                      <a:pt x="44" y="95"/>
                      <a:pt x="44" y="95"/>
                      <a:pt x="44" y="95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7" y="97"/>
                      <a:pt x="47" y="96"/>
                      <a:pt x="47" y="96"/>
                    </a:cubicBezTo>
                    <a:cubicBezTo>
                      <a:pt x="46" y="96"/>
                      <a:pt x="45" y="95"/>
                      <a:pt x="45" y="95"/>
                    </a:cubicBezTo>
                    <a:moveTo>
                      <a:pt x="130" y="95"/>
                    </a:moveTo>
                    <a:cubicBezTo>
                      <a:pt x="130" y="95"/>
                      <a:pt x="129" y="95"/>
                      <a:pt x="129" y="95"/>
                    </a:cubicBezTo>
                    <a:cubicBezTo>
                      <a:pt x="131" y="96"/>
                      <a:pt x="133" y="97"/>
                      <a:pt x="134" y="98"/>
                    </a:cubicBezTo>
                    <a:cubicBezTo>
                      <a:pt x="134" y="98"/>
                      <a:pt x="134" y="98"/>
                      <a:pt x="134" y="98"/>
                    </a:cubicBezTo>
                    <a:cubicBezTo>
                      <a:pt x="133" y="97"/>
                      <a:pt x="131" y="96"/>
                      <a:pt x="130" y="95"/>
                    </a:cubicBezTo>
                    <a:moveTo>
                      <a:pt x="127" y="95"/>
                    </a:moveTo>
                    <a:cubicBezTo>
                      <a:pt x="127" y="95"/>
                      <a:pt x="127" y="95"/>
                      <a:pt x="127" y="95"/>
                    </a:cubicBezTo>
                    <a:cubicBezTo>
                      <a:pt x="127" y="95"/>
                      <a:pt x="127" y="95"/>
                      <a:pt x="127" y="95"/>
                    </a:cubicBezTo>
                    <a:cubicBezTo>
                      <a:pt x="128" y="95"/>
                      <a:pt x="128" y="95"/>
                      <a:pt x="128" y="95"/>
                    </a:cubicBezTo>
                    <a:cubicBezTo>
                      <a:pt x="128" y="95"/>
                      <a:pt x="128" y="95"/>
                      <a:pt x="127" y="95"/>
                    </a:cubicBezTo>
                    <a:moveTo>
                      <a:pt x="9" y="95"/>
                    </a:moveTo>
                    <a:cubicBezTo>
                      <a:pt x="8" y="96"/>
                      <a:pt x="7" y="97"/>
                      <a:pt x="6" y="99"/>
                    </a:cubicBezTo>
                    <a:cubicBezTo>
                      <a:pt x="6" y="99"/>
                      <a:pt x="7" y="99"/>
                      <a:pt x="7" y="99"/>
                    </a:cubicBezTo>
                    <a:cubicBezTo>
                      <a:pt x="9" y="95"/>
                      <a:pt x="9" y="95"/>
                      <a:pt x="9" y="95"/>
                    </a:cubicBezTo>
                    <a:cubicBezTo>
                      <a:pt x="9" y="95"/>
                      <a:pt x="9" y="95"/>
                      <a:pt x="9" y="95"/>
                    </a:cubicBezTo>
                    <a:moveTo>
                      <a:pt x="75" y="94"/>
                    </a:moveTo>
                    <a:cubicBezTo>
                      <a:pt x="75" y="94"/>
                      <a:pt x="75" y="94"/>
                      <a:pt x="75" y="94"/>
                    </a:cubicBezTo>
                    <a:cubicBezTo>
                      <a:pt x="77" y="96"/>
                      <a:pt x="77" y="96"/>
                      <a:pt x="77" y="96"/>
                    </a:cubicBezTo>
                    <a:cubicBezTo>
                      <a:pt x="77" y="96"/>
                      <a:pt x="76" y="95"/>
                      <a:pt x="75" y="95"/>
                    </a:cubicBezTo>
                    <a:cubicBezTo>
                      <a:pt x="74" y="95"/>
                      <a:pt x="74" y="95"/>
                      <a:pt x="74" y="95"/>
                    </a:cubicBezTo>
                    <a:cubicBezTo>
                      <a:pt x="76" y="96"/>
                      <a:pt x="79" y="98"/>
                      <a:pt x="82" y="100"/>
                    </a:cubicBezTo>
                    <a:cubicBezTo>
                      <a:pt x="82" y="99"/>
                      <a:pt x="82" y="99"/>
                      <a:pt x="82" y="99"/>
                    </a:cubicBezTo>
                    <a:cubicBezTo>
                      <a:pt x="80" y="97"/>
                      <a:pt x="77" y="96"/>
                      <a:pt x="75" y="94"/>
                    </a:cubicBezTo>
                    <a:moveTo>
                      <a:pt x="64" y="94"/>
                    </a:moveTo>
                    <a:cubicBezTo>
                      <a:pt x="64" y="94"/>
                      <a:pt x="64" y="95"/>
                      <a:pt x="64" y="95"/>
                    </a:cubicBezTo>
                    <a:cubicBezTo>
                      <a:pt x="65" y="95"/>
                      <a:pt x="66" y="96"/>
                      <a:pt x="66" y="96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6" y="95"/>
                      <a:pt x="65" y="95"/>
                      <a:pt x="64" y="94"/>
                    </a:cubicBezTo>
                    <a:moveTo>
                      <a:pt x="128" y="94"/>
                    </a:moveTo>
                    <a:cubicBezTo>
                      <a:pt x="128" y="94"/>
                      <a:pt x="128" y="94"/>
                      <a:pt x="128" y="94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28" y="94"/>
                      <a:pt x="128" y="94"/>
                      <a:pt x="128" y="94"/>
                    </a:cubicBezTo>
                    <a:cubicBezTo>
                      <a:pt x="128" y="94"/>
                      <a:pt x="128" y="94"/>
                      <a:pt x="128" y="94"/>
                    </a:cubicBezTo>
                    <a:moveTo>
                      <a:pt x="14" y="94"/>
                    </a:move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4"/>
                      <a:pt x="15" y="95"/>
                      <a:pt x="15" y="95"/>
                    </a:cubicBezTo>
                    <a:cubicBezTo>
                      <a:pt x="15" y="95"/>
                      <a:pt x="15" y="95"/>
                      <a:pt x="16" y="95"/>
                    </a:cubicBezTo>
                    <a:cubicBezTo>
                      <a:pt x="14" y="94"/>
                      <a:pt x="14" y="94"/>
                      <a:pt x="14" y="94"/>
                    </a:cubicBezTo>
                    <a:moveTo>
                      <a:pt x="93" y="94"/>
                    </a:moveTo>
                    <a:cubicBezTo>
                      <a:pt x="93" y="94"/>
                      <a:pt x="93" y="94"/>
                      <a:pt x="93" y="94"/>
                    </a:cubicBezTo>
                    <a:cubicBezTo>
                      <a:pt x="97" y="96"/>
                      <a:pt x="101" y="99"/>
                      <a:pt x="105" y="101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1" y="99"/>
                      <a:pt x="97" y="96"/>
                      <a:pt x="93" y="94"/>
                    </a:cubicBezTo>
                    <a:moveTo>
                      <a:pt x="138" y="94"/>
                    </a:moveTo>
                    <a:cubicBezTo>
                      <a:pt x="138" y="94"/>
                      <a:pt x="138" y="94"/>
                      <a:pt x="138" y="94"/>
                    </a:cubicBezTo>
                    <a:cubicBezTo>
                      <a:pt x="140" y="95"/>
                      <a:pt x="141" y="96"/>
                      <a:pt x="143" y="97"/>
                    </a:cubicBezTo>
                    <a:cubicBezTo>
                      <a:pt x="143" y="97"/>
                      <a:pt x="143" y="97"/>
                      <a:pt x="143" y="97"/>
                    </a:cubicBezTo>
                    <a:cubicBezTo>
                      <a:pt x="142" y="96"/>
                      <a:pt x="140" y="95"/>
                      <a:pt x="138" y="94"/>
                    </a:cubicBezTo>
                    <a:moveTo>
                      <a:pt x="71" y="93"/>
                    </a:moveTo>
                    <a:cubicBezTo>
                      <a:pt x="71" y="93"/>
                      <a:pt x="71" y="93"/>
                      <a:pt x="71" y="93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3" y="94"/>
                      <a:pt x="72" y="94"/>
                      <a:pt x="72" y="94"/>
                    </a:cubicBezTo>
                    <a:cubicBezTo>
                      <a:pt x="72" y="93"/>
                      <a:pt x="72" y="93"/>
                      <a:pt x="71" y="93"/>
                    </a:cubicBezTo>
                    <a:moveTo>
                      <a:pt x="112" y="93"/>
                    </a:moveTo>
                    <a:cubicBezTo>
                      <a:pt x="111" y="95"/>
                      <a:pt x="110" y="96"/>
                      <a:pt x="109" y="98"/>
                    </a:cubicBezTo>
                    <a:cubicBezTo>
                      <a:pt x="112" y="100"/>
                      <a:pt x="116" y="102"/>
                      <a:pt x="119" y="103"/>
                    </a:cubicBezTo>
                    <a:cubicBezTo>
                      <a:pt x="120" y="102"/>
                      <a:pt x="121" y="100"/>
                      <a:pt x="122" y="99"/>
                    </a:cubicBezTo>
                    <a:cubicBezTo>
                      <a:pt x="118" y="97"/>
                      <a:pt x="115" y="95"/>
                      <a:pt x="112" y="93"/>
                    </a:cubicBezTo>
                    <a:moveTo>
                      <a:pt x="93" y="93"/>
                    </a:moveTo>
                    <a:cubicBezTo>
                      <a:pt x="93" y="93"/>
                      <a:pt x="93" y="93"/>
                      <a:pt x="93" y="93"/>
                    </a:cubicBezTo>
                    <a:cubicBezTo>
                      <a:pt x="97" y="96"/>
                      <a:pt x="101" y="98"/>
                      <a:pt x="105" y="101"/>
                    </a:cubicBezTo>
                    <a:cubicBezTo>
                      <a:pt x="106" y="101"/>
                      <a:pt x="106" y="100"/>
                      <a:pt x="106" y="100"/>
                    </a:cubicBezTo>
                    <a:cubicBezTo>
                      <a:pt x="102" y="98"/>
                      <a:pt x="97" y="95"/>
                      <a:pt x="93" y="93"/>
                    </a:cubicBezTo>
                    <a:moveTo>
                      <a:pt x="72" y="92"/>
                    </a:moveTo>
                    <a:cubicBezTo>
                      <a:pt x="72" y="92"/>
                      <a:pt x="72" y="93"/>
                      <a:pt x="72" y="93"/>
                    </a:cubicBezTo>
                    <a:cubicBezTo>
                      <a:pt x="72" y="93"/>
                      <a:pt x="73" y="93"/>
                      <a:pt x="73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3" y="93"/>
                      <a:pt x="72" y="93"/>
                      <a:pt x="72" y="92"/>
                    </a:cubicBezTo>
                    <a:moveTo>
                      <a:pt x="94" y="92"/>
                    </a:moveTo>
                    <a:cubicBezTo>
                      <a:pt x="94" y="92"/>
                      <a:pt x="94" y="92"/>
                      <a:pt x="94" y="92"/>
                    </a:cubicBezTo>
                    <a:cubicBezTo>
                      <a:pt x="98" y="95"/>
                      <a:pt x="102" y="97"/>
                      <a:pt x="106" y="100"/>
                    </a:cubicBezTo>
                    <a:cubicBezTo>
                      <a:pt x="106" y="99"/>
                      <a:pt x="106" y="99"/>
                      <a:pt x="106" y="99"/>
                    </a:cubicBezTo>
                    <a:cubicBezTo>
                      <a:pt x="102" y="97"/>
                      <a:pt x="98" y="94"/>
                      <a:pt x="94" y="92"/>
                    </a:cubicBezTo>
                    <a:moveTo>
                      <a:pt x="32" y="91"/>
                    </a:moveTo>
                    <a:cubicBezTo>
                      <a:pt x="31" y="94"/>
                      <a:pt x="29" y="96"/>
                      <a:pt x="28" y="99"/>
                    </a:cubicBezTo>
                    <a:cubicBezTo>
                      <a:pt x="28" y="99"/>
                      <a:pt x="28" y="99"/>
                      <a:pt x="29" y="99"/>
                    </a:cubicBezTo>
                    <a:cubicBezTo>
                      <a:pt x="29" y="98"/>
                      <a:pt x="30" y="97"/>
                      <a:pt x="31" y="96"/>
                    </a:cubicBezTo>
                    <a:cubicBezTo>
                      <a:pt x="31" y="95"/>
                      <a:pt x="32" y="93"/>
                      <a:pt x="33" y="92"/>
                    </a:cubicBezTo>
                    <a:cubicBezTo>
                      <a:pt x="33" y="92"/>
                      <a:pt x="32" y="91"/>
                      <a:pt x="32" y="91"/>
                    </a:cubicBezTo>
                    <a:moveTo>
                      <a:pt x="68" y="91"/>
                    </a:moveTo>
                    <a:cubicBezTo>
                      <a:pt x="68" y="91"/>
                      <a:pt x="68" y="91"/>
                      <a:pt x="69" y="92"/>
                    </a:cubicBezTo>
                    <a:cubicBezTo>
                      <a:pt x="69" y="92"/>
                      <a:pt x="69" y="92"/>
                      <a:pt x="69" y="92"/>
                    </a:cubicBezTo>
                    <a:cubicBezTo>
                      <a:pt x="68" y="91"/>
                      <a:pt x="68" y="91"/>
                      <a:pt x="68" y="91"/>
                    </a:cubicBezTo>
                    <a:moveTo>
                      <a:pt x="95" y="91"/>
                    </a:moveTo>
                    <a:cubicBezTo>
                      <a:pt x="94" y="91"/>
                      <a:pt x="94" y="91"/>
                      <a:pt x="94" y="91"/>
                    </a:cubicBezTo>
                    <a:cubicBezTo>
                      <a:pt x="98" y="94"/>
                      <a:pt x="103" y="96"/>
                      <a:pt x="107" y="99"/>
                    </a:cubicBezTo>
                    <a:cubicBezTo>
                      <a:pt x="107" y="99"/>
                      <a:pt x="107" y="98"/>
                      <a:pt x="107" y="98"/>
                    </a:cubicBezTo>
                    <a:cubicBezTo>
                      <a:pt x="103" y="96"/>
                      <a:pt x="99" y="93"/>
                      <a:pt x="95" y="91"/>
                    </a:cubicBezTo>
                    <a:moveTo>
                      <a:pt x="133" y="90"/>
                    </a:moveTo>
                    <a:cubicBezTo>
                      <a:pt x="133" y="90"/>
                      <a:pt x="132" y="90"/>
                      <a:pt x="132" y="90"/>
                    </a:cubicBezTo>
                    <a:cubicBezTo>
                      <a:pt x="134" y="91"/>
                      <a:pt x="136" y="92"/>
                      <a:pt x="137" y="93"/>
                    </a:cubicBezTo>
                    <a:cubicBezTo>
                      <a:pt x="137" y="93"/>
                      <a:pt x="137" y="93"/>
                      <a:pt x="137" y="93"/>
                    </a:cubicBezTo>
                    <a:cubicBezTo>
                      <a:pt x="136" y="92"/>
                      <a:pt x="134" y="91"/>
                      <a:pt x="133" y="90"/>
                    </a:cubicBezTo>
                    <a:moveTo>
                      <a:pt x="67" y="89"/>
                    </a:moveTo>
                    <a:cubicBezTo>
                      <a:pt x="67" y="90"/>
                      <a:pt x="67" y="90"/>
                      <a:pt x="67" y="90"/>
                    </a:cubicBezTo>
                    <a:cubicBezTo>
                      <a:pt x="68" y="90"/>
                      <a:pt x="69" y="91"/>
                      <a:pt x="70" y="91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69" y="91"/>
                      <a:pt x="68" y="90"/>
                      <a:pt x="67" y="89"/>
                    </a:cubicBezTo>
                    <a:moveTo>
                      <a:pt x="29" y="89"/>
                    </a:moveTo>
                    <a:cubicBezTo>
                      <a:pt x="28" y="92"/>
                      <a:pt x="26" y="94"/>
                      <a:pt x="25" y="97"/>
                    </a:cubicBezTo>
                    <a:cubicBezTo>
                      <a:pt x="25" y="97"/>
                      <a:pt x="26" y="98"/>
                      <a:pt x="27" y="98"/>
                    </a:cubicBezTo>
                    <a:cubicBezTo>
                      <a:pt x="27" y="97"/>
                      <a:pt x="28" y="96"/>
                      <a:pt x="28" y="95"/>
                    </a:cubicBezTo>
                    <a:cubicBezTo>
                      <a:pt x="28" y="96"/>
                      <a:pt x="27" y="97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9" y="96"/>
                      <a:pt x="30" y="93"/>
                      <a:pt x="32" y="91"/>
                    </a:cubicBezTo>
                    <a:cubicBezTo>
                      <a:pt x="31" y="90"/>
                      <a:pt x="30" y="90"/>
                      <a:pt x="29" y="89"/>
                    </a:cubicBezTo>
                    <a:moveTo>
                      <a:pt x="78" y="89"/>
                    </a:moveTo>
                    <a:cubicBezTo>
                      <a:pt x="77" y="91"/>
                      <a:pt x="76" y="92"/>
                      <a:pt x="75" y="93"/>
                    </a:cubicBezTo>
                    <a:cubicBezTo>
                      <a:pt x="78" y="95"/>
                      <a:pt x="80" y="96"/>
                      <a:pt x="83" y="98"/>
                    </a:cubicBezTo>
                    <a:cubicBezTo>
                      <a:pt x="83" y="96"/>
                      <a:pt x="84" y="95"/>
                      <a:pt x="85" y="94"/>
                    </a:cubicBezTo>
                    <a:cubicBezTo>
                      <a:pt x="83" y="92"/>
                      <a:pt x="80" y="91"/>
                      <a:pt x="78" y="89"/>
                    </a:cubicBezTo>
                    <a:moveTo>
                      <a:pt x="131" y="89"/>
                    </a:moveTo>
                    <a:cubicBezTo>
                      <a:pt x="131" y="89"/>
                      <a:pt x="131" y="89"/>
                      <a:pt x="131" y="89"/>
                    </a:cubicBezTo>
                    <a:cubicBezTo>
                      <a:pt x="131" y="89"/>
                      <a:pt x="131" y="89"/>
                      <a:pt x="131" y="89"/>
                    </a:cubicBezTo>
                    <a:cubicBezTo>
                      <a:pt x="131" y="89"/>
                      <a:pt x="131" y="89"/>
                      <a:pt x="131" y="89"/>
                    </a:cubicBezTo>
                    <a:cubicBezTo>
                      <a:pt x="131" y="89"/>
                      <a:pt x="131" y="89"/>
                      <a:pt x="131" y="89"/>
                    </a:cubicBezTo>
                    <a:moveTo>
                      <a:pt x="53" y="89"/>
                    </a:moveTo>
                    <a:cubicBezTo>
                      <a:pt x="52" y="91"/>
                      <a:pt x="51" y="93"/>
                      <a:pt x="49" y="95"/>
                    </a:cubicBezTo>
                    <a:cubicBezTo>
                      <a:pt x="50" y="95"/>
                      <a:pt x="50" y="95"/>
                      <a:pt x="51" y="95"/>
                    </a:cubicBezTo>
                    <a:cubicBezTo>
                      <a:pt x="53" y="92"/>
                      <a:pt x="53" y="92"/>
                      <a:pt x="53" y="92"/>
                    </a:cubicBezTo>
                    <a:cubicBezTo>
                      <a:pt x="53" y="91"/>
                      <a:pt x="54" y="90"/>
                      <a:pt x="54" y="90"/>
                    </a:cubicBezTo>
                    <a:cubicBezTo>
                      <a:pt x="54" y="90"/>
                      <a:pt x="53" y="89"/>
                      <a:pt x="53" y="89"/>
                    </a:cubicBezTo>
                    <a:moveTo>
                      <a:pt x="52" y="88"/>
                    </a:moveTo>
                    <a:cubicBezTo>
                      <a:pt x="51" y="90"/>
                      <a:pt x="50" y="92"/>
                      <a:pt x="49" y="94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50" y="93"/>
                      <a:pt x="51" y="91"/>
                      <a:pt x="53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50" y="92"/>
                      <a:pt x="51" y="90"/>
                      <a:pt x="52" y="89"/>
                    </a:cubicBezTo>
                    <a:cubicBezTo>
                      <a:pt x="52" y="89"/>
                      <a:pt x="52" y="89"/>
                      <a:pt x="52" y="88"/>
                    </a:cubicBezTo>
                    <a:moveTo>
                      <a:pt x="115" y="88"/>
                    </a:moveTo>
                    <a:cubicBezTo>
                      <a:pt x="115" y="88"/>
                      <a:pt x="115" y="88"/>
                      <a:pt x="115" y="88"/>
                    </a:cubicBezTo>
                    <a:cubicBezTo>
                      <a:pt x="118" y="90"/>
                      <a:pt x="120" y="91"/>
                      <a:pt x="123" y="93"/>
                    </a:cubicBezTo>
                    <a:cubicBezTo>
                      <a:pt x="117" y="90"/>
                      <a:pt x="117" y="90"/>
                      <a:pt x="117" y="90"/>
                    </a:cubicBezTo>
                    <a:cubicBezTo>
                      <a:pt x="116" y="89"/>
                      <a:pt x="116" y="88"/>
                      <a:pt x="115" y="88"/>
                    </a:cubicBezTo>
                    <a:moveTo>
                      <a:pt x="53" y="88"/>
                    </a:moveTo>
                    <a:cubicBezTo>
                      <a:pt x="53" y="88"/>
                      <a:pt x="53" y="88"/>
                      <a:pt x="53" y="88"/>
                    </a:cubicBezTo>
                    <a:cubicBezTo>
                      <a:pt x="53" y="89"/>
                      <a:pt x="54" y="89"/>
                      <a:pt x="54" y="89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4" y="88"/>
                      <a:pt x="54" y="88"/>
                      <a:pt x="53" y="88"/>
                    </a:cubicBezTo>
                    <a:moveTo>
                      <a:pt x="115" y="88"/>
                    </a:moveTo>
                    <a:cubicBezTo>
                      <a:pt x="115" y="88"/>
                      <a:pt x="115" y="88"/>
                      <a:pt x="115" y="88"/>
                    </a:cubicBezTo>
                    <a:cubicBezTo>
                      <a:pt x="117" y="90"/>
                      <a:pt x="117" y="90"/>
                      <a:pt x="117" y="90"/>
                    </a:cubicBezTo>
                    <a:cubicBezTo>
                      <a:pt x="119" y="91"/>
                      <a:pt x="121" y="92"/>
                      <a:pt x="125" y="94"/>
                    </a:cubicBezTo>
                    <a:cubicBezTo>
                      <a:pt x="125" y="94"/>
                      <a:pt x="125" y="93"/>
                      <a:pt x="125" y="93"/>
                    </a:cubicBezTo>
                    <a:cubicBezTo>
                      <a:pt x="122" y="91"/>
                      <a:pt x="119" y="90"/>
                      <a:pt x="115" y="88"/>
                    </a:cubicBezTo>
                    <a:moveTo>
                      <a:pt x="53" y="87"/>
                    </a:moveTo>
                    <a:cubicBezTo>
                      <a:pt x="53" y="88"/>
                      <a:pt x="53" y="88"/>
                      <a:pt x="53" y="88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3" y="88"/>
                      <a:pt x="53" y="88"/>
                      <a:pt x="53" y="88"/>
                    </a:cubicBezTo>
                    <a:cubicBezTo>
                      <a:pt x="53" y="88"/>
                      <a:pt x="53" y="88"/>
                      <a:pt x="53" y="87"/>
                    </a:cubicBezTo>
                    <a:moveTo>
                      <a:pt x="75" y="87"/>
                    </a:moveTo>
                    <a:cubicBezTo>
                      <a:pt x="74" y="89"/>
                      <a:pt x="73" y="90"/>
                      <a:pt x="72" y="92"/>
                    </a:cubicBezTo>
                    <a:cubicBezTo>
                      <a:pt x="73" y="92"/>
                      <a:pt x="73" y="92"/>
                      <a:pt x="74" y="92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5" y="88"/>
                      <a:pt x="75" y="87"/>
                    </a:cubicBezTo>
                    <a:moveTo>
                      <a:pt x="53" y="87"/>
                    </a:move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53" y="88"/>
                      <a:pt x="53" y="88"/>
                      <a:pt x="53" y="87"/>
                    </a:cubicBezTo>
                    <a:cubicBezTo>
                      <a:pt x="53" y="87"/>
                      <a:pt x="53" y="87"/>
                      <a:pt x="53" y="87"/>
                    </a:cubicBezTo>
                    <a:moveTo>
                      <a:pt x="49" y="87"/>
                    </a:moveTo>
                    <a:cubicBezTo>
                      <a:pt x="48" y="89"/>
                      <a:pt x="47" y="91"/>
                      <a:pt x="46" y="93"/>
                    </a:cubicBezTo>
                    <a:cubicBezTo>
                      <a:pt x="47" y="93"/>
                      <a:pt x="48" y="93"/>
                      <a:pt x="48" y="94"/>
                    </a:cubicBezTo>
                    <a:cubicBezTo>
                      <a:pt x="49" y="92"/>
                      <a:pt x="51" y="90"/>
                      <a:pt x="52" y="88"/>
                    </a:cubicBezTo>
                    <a:cubicBezTo>
                      <a:pt x="51" y="88"/>
                      <a:pt x="50" y="88"/>
                      <a:pt x="49" y="87"/>
                    </a:cubicBezTo>
                    <a:moveTo>
                      <a:pt x="116" y="87"/>
                    </a:moveTo>
                    <a:cubicBezTo>
                      <a:pt x="116" y="87"/>
                      <a:pt x="116" y="87"/>
                      <a:pt x="116" y="87"/>
                    </a:cubicBezTo>
                    <a:cubicBezTo>
                      <a:pt x="119" y="89"/>
                      <a:pt x="122" y="91"/>
                      <a:pt x="125" y="93"/>
                    </a:cubicBezTo>
                    <a:cubicBezTo>
                      <a:pt x="125" y="93"/>
                      <a:pt x="125" y="93"/>
                      <a:pt x="125" y="92"/>
                    </a:cubicBezTo>
                    <a:cubicBezTo>
                      <a:pt x="122" y="91"/>
                      <a:pt x="119" y="89"/>
                      <a:pt x="116" y="87"/>
                    </a:cubicBezTo>
                    <a:moveTo>
                      <a:pt x="80" y="86"/>
                    </a:moveTo>
                    <a:cubicBezTo>
                      <a:pt x="80" y="86"/>
                      <a:pt x="80" y="86"/>
                      <a:pt x="79" y="86"/>
                    </a:cubicBezTo>
                    <a:cubicBezTo>
                      <a:pt x="82" y="88"/>
                      <a:pt x="84" y="89"/>
                      <a:pt x="87" y="91"/>
                    </a:cubicBezTo>
                    <a:cubicBezTo>
                      <a:pt x="87" y="90"/>
                      <a:pt x="87" y="90"/>
                      <a:pt x="87" y="90"/>
                    </a:cubicBezTo>
                    <a:cubicBezTo>
                      <a:pt x="85" y="89"/>
                      <a:pt x="82" y="87"/>
                      <a:pt x="80" y="86"/>
                    </a:cubicBezTo>
                    <a:moveTo>
                      <a:pt x="50" y="86"/>
                    </a:moveTo>
                    <a:cubicBezTo>
                      <a:pt x="50" y="86"/>
                      <a:pt x="50" y="86"/>
                      <a:pt x="50" y="87"/>
                    </a:cubicBezTo>
                    <a:cubicBezTo>
                      <a:pt x="51" y="87"/>
                      <a:pt x="51" y="87"/>
                      <a:pt x="52" y="88"/>
                    </a:cubicBezTo>
                    <a:cubicBezTo>
                      <a:pt x="52" y="88"/>
                      <a:pt x="52" y="87"/>
                      <a:pt x="52" y="87"/>
                    </a:cubicBezTo>
                    <a:cubicBezTo>
                      <a:pt x="52" y="87"/>
                      <a:pt x="52" y="87"/>
                      <a:pt x="51" y="86"/>
                    </a:cubicBezTo>
                    <a:cubicBezTo>
                      <a:pt x="51" y="86"/>
                      <a:pt x="51" y="86"/>
                      <a:pt x="50" y="86"/>
                    </a:cubicBezTo>
                    <a:moveTo>
                      <a:pt x="143" y="85"/>
                    </a:moveTo>
                    <a:cubicBezTo>
                      <a:pt x="143" y="86"/>
                      <a:pt x="142" y="87"/>
                      <a:pt x="142" y="87"/>
                    </a:cubicBezTo>
                    <a:cubicBezTo>
                      <a:pt x="144" y="88"/>
                      <a:pt x="145" y="89"/>
                      <a:pt x="147" y="90"/>
                    </a:cubicBezTo>
                    <a:cubicBezTo>
                      <a:pt x="147" y="90"/>
                      <a:pt x="148" y="89"/>
                      <a:pt x="148" y="88"/>
                    </a:cubicBezTo>
                    <a:cubicBezTo>
                      <a:pt x="147" y="87"/>
                      <a:pt x="145" y="86"/>
                      <a:pt x="143" y="85"/>
                    </a:cubicBezTo>
                    <a:moveTo>
                      <a:pt x="80" y="85"/>
                    </a:moveTo>
                    <a:cubicBezTo>
                      <a:pt x="80" y="85"/>
                      <a:pt x="80" y="85"/>
                      <a:pt x="80" y="86"/>
                    </a:cubicBezTo>
                    <a:cubicBezTo>
                      <a:pt x="82" y="87"/>
                      <a:pt x="85" y="88"/>
                      <a:pt x="87" y="90"/>
                    </a:cubicBezTo>
                    <a:cubicBezTo>
                      <a:pt x="87" y="90"/>
                      <a:pt x="87" y="89"/>
                      <a:pt x="88" y="89"/>
                    </a:cubicBezTo>
                    <a:cubicBezTo>
                      <a:pt x="85" y="88"/>
                      <a:pt x="83" y="86"/>
                      <a:pt x="80" y="85"/>
                    </a:cubicBezTo>
                    <a:moveTo>
                      <a:pt x="80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86"/>
                      <a:pt x="84" y="87"/>
                      <a:pt x="85" y="88"/>
                    </a:cubicBezTo>
                    <a:cubicBezTo>
                      <a:pt x="84" y="87"/>
                      <a:pt x="82" y="86"/>
                      <a:pt x="80" y="85"/>
                    </a:cubicBezTo>
                    <a:moveTo>
                      <a:pt x="98" y="85"/>
                    </a:moveTo>
                    <a:cubicBezTo>
                      <a:pt x="97" y="86"/>
                      <a:pt x="97" y="87"/>
                      <a:pt x="96" y="89"/>
                    </a:cubicBezTo>
                    <a:cubicBezTo>
                      <a:pt x="97" y="89"/>
                      <a:pt x="97" y="90"/>
                      <a:pt x="98" y="90"/>
                    </a:cubicBezTo>
                    <a:cubicBezTo>
                      <a:pt x="97" y="90"/>
                      <a:pt x="97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5" y="89"/>
                    </a:cubicBezTo>
                    <a:cubicBezTo>
                      <a:pt x="100" y="92"/>
                      <a:pt x="104" y="94"/>
                      <a:pt x="108" y="97"/>
                    </a:cubicBezTo>
                    <a:cubicBezTo>
                      <a:pt x="109" y="95"/>
                      <a:pt x="110" y="94"/>
                      <a:pt x="110" y="92"/>
                    </a:cubicBezTo>
                    <a:cubicBezTo>
                      <a:pt x="106" y="90"/>
                      <a:pt x="102" y="87"/>
                      <a:pt x="98" y="85"/>
                    </a:cubicBezTo>
                    <a:moveTo>
                      <a:pt x="70" y="84"/>
                    </a:moveTo>
                    <a:cubicBezTo>
                      <a:pt x="69" y="86"/>
                      <a:pt x="68" y="87"/>
                      <a:pt x="67" y="89"/>
                    </a:cubicBezTo>
                    <a:cubicBezTo>
                      <a:pt x="68" y="89"/>
                      <a:pt x="69" y="90"/>
                      <a:pt x="70" y="90"/>
                    </a:cubicBezTo>
                    <a:cubicBezTo>
                      <a:pt x="71" y="89"/>
                      <a:pt x="72" y="88"/>
                      <a:pt x="73" y="86"/>
                    </a:cubicBezTo>
                    <a:cubicBezTo>
                      <a:pt x="72" y="86"/>
                      <a:pt x="71" y="85"/>
                      <a:pt x="70" y="84"/>
                    </a:cubicBezTo>
                    <a:moveTo>
                      <a:pt x="77" y="84"/>
                    </a:moveTo>
                    <a:cubicBezTo>
                      <a:pt x="77" y="84"/>
                      <a:pt x="76" y="84"/>
                      <a:pt x="76" y="85"/>
                    </a:cubicBezTo>
                    <a:cubicBezTo>
                      <a:pt x="77" y="85"/>
                      <a:pt x="77" y="85"/>
                      <a:pt x="78" y="85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78" y="85"/>
                      <a:pt x="77" y="84"/>
                      <a:pt x="77" y="84"/>
                    </a:cubicBezTo>
                    <a:moveTo>
                      <a:pt x="81" y="84"/>
                    </a:moveTo>
                    <a:cubicBezTo>
                      <a:pt x="81" y="84"/>
                      <a:pt x="81" y="84"/>
                      <a:pt x="81" y="84"/>
                    </a:cubicBezTo>
                    <a:cubicBezTo>
                      <a:pt x="83" y="86"/>
                      <a:pt x="85" y="87"/>
                      <a:pt x="88" y="89"/>
                    </a:cubicBezTo>
                    <a:cubicBezTo>
                      <a:pt x="88" y="88"/>
                      <a:pt x="88" y="88"/>
                      <a:pt x="88" y="88"/>
                    </a:cubicBezTo>
                    <a:cubicBezTo>
                      <a:pt x="86" y="87"/>
                      <a:pt x="83" y="85"/>
                      <a:pt x="81" y="84"/>
                    </a:cubicBezTo>
                    <a:moveTo>
                      <a:pt x="20" y="83"/>
                    </a:moveTo>
                    <a:cubicBezTo>
                      <a:pt x="18" y="86"/>
                      <a:pt x="17" y="89"/>
                      <a:pt x="15" y="91"/>
                    </a:cubicBezTo>
                    <a:cubicBezTo>
                      <a:pt x="16" y="92"/>
                      <a:pt x="16" y="92"/>
                      <a:pt x="17" y="93"/>
                    </a:cubicBezTo>
                    <a:cubicBezTo>
                      <a:pt x="18" y="90"/>
                      <a:pt x="20" y="87"/>
                      <a:pt x="21" y="85"/>
                    </a:cubicBezTo>
                    <a:cubicBezTo>
                      <a:pt x="21" y="84"/>
                      <a:pt x="20" y="84"/>
                      <a:pt x="20" y="83"/>
                    </a:cubicBezTo>
                    <a:moveTo>
                      <a:pt x="77" y="83"/>
                    </a:moveTo>
                    <a:cubicBezTo>
                      <a:pt x="77" y="83"/>
                      <a:pt x="77" y="84"/>
                      <a:pt x="77" y="84"/>
                    </a:cubicBezTo>
                    <a:cubicBezTo>
                      <a:pt x="77" y="84"/>
                      <a:pt x="78" y="84"/>
                      <a:pt x="78" y="84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84"/>
                      <a:pt x="78" y="84"/>
                      <a:pt x="77" y="83"/>
                    </a:cubicBezTo>
                    <a:moveTo>
                      <a:pt x="56" y="83"/>
                    </a:move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4"/>
                      <a:pt x="57" y="84"/>
                      <a:pt x="57" y="84"/>
                    </a:cubicBezTo>
                    <a:cubicBezTo>
                      <a:pt x="57" y="84"/>
                      <a:pt x="58" y="84"/>
                      <a:pt x="58" y="84"/>
                    </a:cubicBezTo>
                    <a:cubicBezTo>
                      <a:pt x="57" y="84"/>
                      <a:pt x="56" y="83"/>
                      <a:pt x="56" y="83"/>
                    </a:cubicBezTo>
                    <a:moveTo>
                      <a:pt x="145" y="83"/>
                    </a:moveTo>
                    <a:cubicBezTo>
                      <a:pt x="144" y="83"/>
                      <a:pt x="144" y="84"/>
                      <a:pt x="144" y="84"/>
                    </a:cubicBezTo>
                    <a:cubicBezTo>
                      <a:pt x="145" y="85"/>
                      <a:pt x="147" y="86"/>
                      <a:pt x="149" y="87"/>
                    </a:cubicBezTo>
                    <a:cubicBezTo>
                      <a:pt x="149" y="87"/>
                      <a:pt x="149" y="86"/>
                      <a:pt x="150" y="86"/>
                    </a:cubicBezTo>
                    <a:cubicBezTo>
                      <a:pt x="148" y="85"/>
                      <a:pt x="146" y="84"/>
                      <a:pt x="145" y="83"/>
                    </a:cubicBezTo>
                    <a:moveTo>
                      <a:pt x="77" y="83"/>
                    </a:moveTo>
                    <a:cubicBezTo>
                      <a:pt x="77" y="83"/>
                      <a:pt x="77" y="83"/>
                      <a:pt x="77" y="83"/>
                    </a:cubicBezTo>
                    <a:cubicBezTo>
                      <a:pt x="78" y="83"/>
                      <a:pt x="78" y="84"/>
                      <a:pt x="79" y="84"/>
                    </a:cubicBezTo>
                    <a:cubicBezTo>
                      <a:pt x="79" y="84"/>
                      <a:pt x="79" y="84"/>
                      <a:pt x="79" y="84"/>
                    </a:cubicBezTo>
                    <a:cubicBezTo>
                      <a:pt x="78" y="83"/>
                      <a:pt x="78" y="83"/>
                      <a:pt x="77" y="83"/>
                    </a:cubicBezTo>
                    <a:moveTo>
                      <a:pt x="82" y="83"/>
                    </a:moveTo>
                    <a:cubicBezTo>
                      <a:pt x="81" y="83"/>
                      <a:pt x="81" y="83"/>
                      <a:pt x="81" y="83"/>
                    </a:cubicBezTo>
                    <a:cubicBezTo>
                      <a:pt x="84" y="85"/>
                      <a:pt x="86" y="86"/>
                      <a:pt x="88" y="88"/>
                    </a:cubicBezTo>
                    <a:cubicBezTo>
                      <a:pt x="88" y="88"/>
                      <a:pt x="89" y="87"/>
                      <a:pt x="89" y="87"/>
                    </a:cubicBezTo>
                    <a:cubicBezTo>
                      <a:pt x="86" y="86"/>
                      <a:pt x="84" y="84"/>
                      <a:pt x="82" y="83"/>
                    </a:cubicBezTo>
                    <a:moveTo>
                      <a:pt x="56" y="83"/>
                    </a:move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3"/>
                      <a:pt x="57" y="83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83"/>
                      <a:pt x="57" y="83"/>
                      <a:pt x="56" y="83"/>
                    </a:cubicBezTo>
                    <a:moveTo>
                      <a:pt x="56" y="83"/>
                    </a:move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3"/>
                      <a:pt x="57" y="83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83"/>
                      <a:pt x="57" y="83"/>
                      <a:pt x="56" y="83"/>
                    </a:cubicBezTo>
                    <a:moveTo>
                      <a:pt x="56" y="82"/>
                    </a:moveTo>
                    <a:cubicBezTo>
                      <a:pt x="56" y="83"/>
                      <a:pt x="56" y="83"/>
                      <a:pt x="56" y="83"/>
                    </a:cubicBezTo>
                    <a:cubicBezTo>
                      <a:pt x="57" y="83"/>
                      <a:pt x="57" y="83"/>
                      <a:pt x="58" y="84"/>
                    </a:cubicBezTo>
                    <a:cubicBezTo>
                      <a:pt x="58" y="84"/>
                      <a:pt x="58" y="83"/>
                      <a:pt x="58" y="83"/>
                    </a:cubicBezTo>
                    <a:cubicBezTo>
                      <a:pt x="57" y="83"/>
                      <a:pt x="57" y="83"/>
                      <a:pt x="56" y="82"/>
                    </a:cubicBezTo>
                    <a:moveTo>
                      <a:pt x="138" y="82"/>
                    </a:moveTo>
                    <a:cubicBezTo>
                      <a:pt x="138" y="82"/>
                      <a:pt x="138" y="82"/>
                      <a:pt x="138" y="82"/>
                    </a:cubicBezTo>
                    <a:cubicBezTo>
                      <a:pt x="137" y="83"/>
                      <a:pt x="137" y="83"/>
                      <a:pt x="136" y="84"/>
                    </a:cubicBezTo>
                    <a:cubicBezTo>
                      <a:pt x="138" y="85"/>
                      <a:pt x="140" y="86"/>
                      <a:pt x="141" y="87"/>
                    </a:cubicBezTo>
                    <a:cubicBezTo>
                      <a:pt x="142" y="86"/>
                      <a:pt x="142" y="85"/>
                      <a:pt x="142" y="85"/>
                    </a:cubicBezTo>
                    <a:cubicBezTo>
                      <a:pt x="141" y="84"/>
                      <a:pt x="139" y="83"/>
                      <a:pt x="138" y="82"/>
                    </a:cubicBezTo>
                    <a:moveTo>
                      <a:pt x="119" y="82"/>
                    </a:moveTo>
                    <a:cubicBezTo>
                      <a:pt x="119" y="82"/>
                      <a:pt x="119" y="82"/>
                      <a:pt x="119" y="82"/>
                    </a:cubicBezTo>
                    <a:cubicBezTo>
                      <a:pt x="122" y="84"/>
                      <a:pt x="125" y="86"/>
                      <a:pt x="128" y="88"/>
                    </a:cubicBezTo>
                    <a:cubicBezTo>
                      <a:pt x="128" y="88"/>
                      <a:pt x="128" y="88"/>
                      <a:pt x="128" y="88"/>
                    </a:cubicBezTo>
                    <a:cubicBezTo>
                      <a:pt x="125" y="86"/>
                      <a:pt x="122" y="84"/>
                      <a:pt x="119" y="82"/>
                    </a:cubicBezTo>
                    <a:moveTo>
                      <a:pt x="78" y="82"/>
                    </a:moveTo>
                    <a:cubicBezTo>
                      <a:pt x="78" y="82"/>
                      <a:pt x="78" y="82"/>
                      <a:pt x="78" y="82"/>
                    </a:cubicBezTo>
                    <a:cubicBezTo>
                      <a:pt x="78" y="83"/>
                      <a:pt x="79" y="83"/>
                      <a:pt x="79" y="83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9" y="82"/>
                      <a:pt x="78" y="82"/>
                      <a:pt x="78" y="82"/>
                    </a:cubicBezTo>
                    <a:moveTo>
                      <a:pt x="17" y="82"/>
                    </a:moveTo>
                    <a:cubicBezTo>
                      <a:pt x="15" y="84"/>
                      <a:pt x="13" y="87"/>
                      <a:pt x="12" y="90"/>
                    </a:cubicBezTo>
                    <a:cubicBezTo>
                      <a:pt x="12" y="90"/>
                      <a:pt x="12" y="90"/>
                      <a:pt x="12" y="90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2"/>
                      <a:pt x="17" y="82"/>
                      <a:pt x="17" y="82"/>
                    </a:cubicBezTo>
                    <a:moveTo>
                      <a:pt x="53" y="81"/>
                    </a:moveTo>
                    <a:cubicBezTo>
                      <a:pt x="53" y="81"/>
                      <a:pt x="53" y="81"/>
                      <a:pt x="53" y="82"/>
                    </a:cubicBezTo>
                    <a:cubicBezTo>
                      <a:pt x="54" y="82"/>
                      <a:pt x="55" y="82"/>
                      <a:pt x="55" y="83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5" y="82"/>
                      <a:pt x="54" y="82"/>
                      <a:pt x="53" y="81"/>
                    </a:cubicBezTo>
                    <a:moveTo>
                      <a:pt x="83" y="81"/>
                    </a:moveTo>
                    <a:cubicBezTo>
                      <a:pt x="82" y="81"/>
                      <a:pt x="82" y="81"/>
                      <a:pt x="82" y="81"/>
                    </a:cubicBezTo>
                    <a:cubicBezTo>
                      <a:pt x="85" y="83"/>
                      <a:pt x="87" y="84"/>
                      <a:pt x="89" y="86"/>
                    </a:cubicBezTo>
                    <a:cubicBezTo>
                      <a:pt x="90" y="86"/>
                      <a:pt x="90" y="85"/>
                      <a:pt x="90" y="85"/>
                    </a:cubicBezTo>
                    <a:cubicBezTo>
                      <a:pt x="83" y="81"/>
                      <a:pt x="83" y="81"/>
                      <a:pt x="83" y="81"/>
                    </a:cubicBezTo>
                    <a:moveTo>
                      <a:pt x="83" y="81"/>
                    </a:moveTo>
                    <a:cubicBezTo>
                      <a:pt x="83" y="81"/>
                      <a:pt x="83" y="81"/>
                      <a:pt x="83" y="81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87" y="84"/>
                      <a:pt x="85" y="83"/>
                      <a:pt x="83" y="81"/>
                    </a:cubicBezTo>
                    <a:moveTo>
                      <a:pt x="78" y="81"/>
                    </a:moveTo>
                    <a:cubicBezTo>
                      <a:pt x="78" y="81"/>
                      <a:pt x="78" y="81"/>
                      <a:pt x="78" y="82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80" y="82"/>
                      <a:pt x="80" y="82"/>
                      <a:pt x="80" y="82"/>
                    </a:cubicBezTo>
                    <a:cubicBezTo>
                      <a:pt x="79" y="82"/>
                      <a:pt x="79" y="81"/>
                      <a:pt x="78" y="81"/>
                    </a:cubicBezTo>
                    <a:moveTo>
                      <a:pt x="72" y="81"/>
                    </a:moveTo>
                    <a:cubicBezTo>
                      <a:pt x="72" y="81"/>
                      <a:pt x="71" y="82"/>
                      <a:pt x="71" y="82"/>
                    </a:cubicBezTo>
                    <a:cubicBezTo>
                      <a:pt x="72" y="82"/>
                      <a:pt x="73" y="83"/>
                      <a:pt x="74" y="83"/>
                    </a:cubicBezTo>
                    <a:cubicBezTo>
                      <a:pt x="74" y="83"/>
                      <a:pt x="74" y="83"/>
                      <a:pt x="75" y="83"/>
                    </a:cubicBezTo>
                    <a:cubicBezTo>
                      <a:pt x="74" y="82"/>
                      <a:pt x="73" y="82"/>
                      <a:pt x="72" y="81"/>
                    </a:cubicBezTo>
                    <a:moveTo>
                      <a:pt x="53" y="81"/>
                    </a:moveTo>
                    <a:cubicBezTo>
                      <a:pt x="53" y="81"/>
                      <a:pt x="53" y="81"/>
                      <a:pt x="53" y="81"/>
                    </a:cubicBezTo>
                    <a:cubicBezTo>
                      <a:pt x="54" y="82"/>
                      <a:pt x="55" y="82"/>
                      <a:pt x="56" y="83"/>
                    </a:cubicBezTo>
                    <a:cubicBezTo>
                      <a:pt x="56" y="83"/>
                      <a:pt x="56" y="82"/>
                      <a:pt x="56" y="82"/>
                    </a:cubicBezTo>
                    <a:cubicBezTo>
                      <a:pt x="55" y="82"/>
                      <a:pt x="54" y="82"/>
                      <a:pt x="53" y="81"/>
                    </a:cubicBezTo>
                    <a:moveTo>
                      <a:pt x="53" y="81"/>
                    </a:moveTo>
                    <a:cubicBezTo>
                      <a:pt x="53" y="81"/>
                      <a:pt x="53" y="81"/>
                      <a:pt x="53" y="81"/>
                    </a:cubicBezTo>
                    <a:cubicBezTo>
                      <a:pt x="54" y="82"/>
                      <a:pt x="55" y="82"/>
                      <a:pt x="56" y="82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5" y="82"/>
                      <a:pt x="54" y="82"/>
                      <a:pt x="53" y="81"/>
                    </a:cubicBezTo>
                    <a:moveTo>
                      <a:pt x="136" y="81"/>
                    </a:moveTo>
                    <a:cubicBezTo>
                      <a:pt x="135" y="81"/>
                      <a:pt x="135" y="82"/>
                      <a:pt x="134" y="83"/>
                    </a:cubicBezTo>
                    <a:cubicBezTo>
                      <a:pt x="135" y="83"/>
                      <a:pt x="135" y="83"/>
                      <a:pt x="135" y="83"/>
                    </a:cubicBezTo>
                    <a:cubicBezTo>
                      <a:pt x="136" y="81"/>
                      <a:pt x="136" y="81"/>
                      <a:pt x="136" y="81"/>
                    </a:cubicBezTo>
                    <a:cubicBezTo>
                      <a:pt x="136" y="81"/>
                      <a:pt x="136" y="81"/>
                      <a:pt x="136" y="81"/>
                    </a:cubicBezTo>
                    <a:moveTo>
                      <a:pt x="54" y="81"/>
                    </a:moveTo>
                    <a:cubicBezTo>
                      <a:pt x="53" y="81"/>
                      <a:pt x="53" y="81"/>
                      <a:pt x="53" y="81"/>
                    </a:cubicBezTo>
                    <a:cubicBezTo>
                      <a:pt x="54" y="82"/>
                      <a:pt x="55" y="82"/>
                      <a:pt x="56" y="82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5" y="82"/>
                      <a:pt x="54" y="81"/>
                      <a:pt x="54" y="81"/>
                    </a:cubicBezTo>
                    <a:moveTo>
                      <a:pt x="101" y="81"/>
                    </a:moveTo>
                    <a:cubicBezTo>
                      <a:pt x="101" y="81"/>
                      <a:pt x="101" y="81"/>
                      <a:pt x="101" y="81"/>
                    </a:cubicBezTo>
                    <a:cubicBezTo>
                      <a:pt x="106" y="84"/>
                      <a:pt x="110" y="86"/>
                      <a:pt x="113" y="88"/>
                    </a:cubicBezTo>
                    <a:cubicBezTo>
                      <a:pt x="113" y="88"/>
                      <a:pt x="113" y="88"/>
                      <a:pt x="113" y="88"/>
                    </a:cubicBezTo>
                    <a:cubicBezTo>
                      <a:pt x="109" y="85"/>
                      <a:pt x="105" y="83"/>
                      <a:pt x="101" y="81"/>
                    </a:cubicBezTo>
                    <a:moveTo>
                      <a:pt x="38" y="80"/>
                    </a:moveTo>
                    <a:cubicBezTo>
                      <a:pt x="37" y="82"/>
                      <a:pt x="36" y="84"/>
                      <a:pt x="35" y="86"/>
                    </a:cubicBezTo>
                    <a:cubicBezTo>
                      <a:pt x="35" y="87"/>
                      <a:pt x="35" y="87"/>
                      <a:pt x="36" y="87"/>
                    </a:cubicBezTo>
                    <a:cubicBezTo>
                      <a:pt x="37" y="85"/>
                      <a:pt x="38" y="83"/>
                      <a:pt x="39" y="81"/>
                    </a:cubicBezTo>
                    <a:cubicBezTo>
                      <a:pt x="39" y="81"/>
                      <a:pt x="38" y="81"/>
                      <a:pt x="38" y="80"/>
                    </a:cubicBezTo>
                    <a:moveTo>
                      <a:pt x="135" y="80"/>
                    </a:moveTo>
                    <a:cubicBezTo>
                      <a:pt x="135" y="81"/>
                      <a:pt x="134" y="82"/>
                      <a:pt x="134" y="82"/>
                    </a:cubicBezTo>
                    <a:cubicBezTo>
                      <a:pt x="134" y="82"/>
                      <a:pt x="134" y="83"/>
                      <a:pt x="134" y="83"/>
                    </a:cubicBezTo>
                    <a:cubicBezTo>
                      <a:pt x="135" y="81"/>
                      <a:pt x="135" y="81"/>
                      <a:pt x="135" y="81"/>
                    </a:cubicBezTo>
                    <a:cubicBezTo>
                      <a:pt x="135" y="80"/>
                      <a:pt x="135" y="80"/>
                      <a:pt x="135" y="80"/>
                    </a:cubicBezTo>
                    <a:moveTo>
                      <a:pt x="72" y="80"/>
                    </a:moveTo>
                    <a:cubicBezTo>
                      <a:pt x="72" y="80"/>
                      <a:pt x="72" y="81"/>
                      <a:pt x="72" y="81"/>
                    </a:cubicBezTo>
                    <a:cubicBezTo>
                      <a:pt x="73" y="81"/>
                      <a:pt x="74" y="82"/>
                      <a:pt x="75" y="82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74" y="81"/>
                      <a:pt x="73" y="81"/>
                      <a:pt x="72" y="80"/>
                    </a:cubicBezTo>
                    <a:moveTo>
                      <a:pt x="72" y="80"/>
                    </a:moveTo>
                    <a:cubicBezTo>
                      <a:pt x="72" y="80"/>
                      <a:pt x="72" y="80"/>
                      <a:pt x="72" y="80"/>
                    </a:cubicBezTo>
                    <a:cubicBezTo>
                      <a:pt x="73" y="81"/>
                      <a:pt x="74" y="81"/>
                      <a:pt x="75" y="82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74" y="81"/>
                      <a:pt x="73" y="81"/>
                      <a:pt x="72" y="80"/>
                    </a:cubicBezTo>
                    <a:moveTo>
                      <a:pt x="139" y="80"/>
                    </a:moveTo>
                    <a:cubicBezTo>
                      <a:pt x="139" y="80"/>
                      <a:pt x="139" y="81"/>
                      <a:pt x="138" y="81"/>
                    </a:cubicBezTo>
                    <a:cubicBezTo>
                      <a:pt x="140" y="82"/>
                      <a:pt x="141" y="83"/>
                      <a:pt x="143" y="84"/>
                    </a:cubicBezTo>
                    <a:cubicBezTo>
                      <a:pt x="143" y="83"/>
                      <a:pt x="144" y="83"/>
                      <a:pt x="144" y="82"/>
                    </a:cubicBezTo>
                    <a:cubicBezTo>
                      <a:pt x="142" y="82"/>
                      <a:pt x="141" y="81"/>
                      <a:pt x="139" y="80"/>
                    </a:cubicBezTo>
                    <a:moveTo>
                      <a:pt x="79" y="80"/>
                    </a:moveTo>
                    <a:cubicBezTo>
                      <a:pt x="79" y="80"/>
                      <a:pt x="79" y="80"/>
                      <a:pt x="79" y="80"/>
                    </a:cubicBezTo>
                    <a:cubicBezTo>
                      <a:pt x="80" y="80"/>
                      <a:pt x="80" y="80"/>
                      <a:pt x="81" y="80"/>
                    </a:cubicBezTo>
                    <a:cubicBezTo>
                      <a:pt x="81" y="80"/>
                      <a:pt x="81" y="80"/>
                      <a:pt x="81" y="80"/>
                    </a:cubicBezTo>
                    <a:cubicBezTo>
                      <a:pt x="79" y="80"/>
                      <a:pt x="79" y="80"/>
                      <a:pt x="79" y="80"/>
                    </a:cubicBezTo>
                    <a:moveTo>
                      <a:pt x="79" y="79"/>
                    </a:moveTo>
                    <a:cubicBezTo>
                      <a:pt x="79" y="79"/>
                      <a:pt x="79" y="79"/>
                      <a:pt x="79" y="80"/>
                    </a:cubicBezTo>
                    <a:cubicBezTo>
                      <a:pt x="81" y="80"/>
                      <a:pt x="81" y="80"/>
                      <a:pt x="81" y="80"/>
                    </a:cubicBezTo>
                    <a:cubicBezTo>
                      <a:pt x="81" y="80"/>
                      <a:pt x="81" y="80"/>
                      <a:pt x="81" y="80"/>
                    </a:cubicBezTo>
                    <a:cubicBezTo>
                      <a:pt x="80" y="80"/>
                      <a:pt x="80" y="80"/>
                      <a:pt x="79" y="79"/>
                    </a:cubicBezTo>
                    <a:moveTo>
                      <a:pt x="102" y="79"/>
                    </a:moveTo>
                    <a:cubicBezTo>
                      <a:pt x="102" y="80"/>
                      <a:pt x="101" y="80"/>
                      <a:pt x="101" y="80"/>
                    </a:cubicBezTo>
                    <a:cubicBezTo>
                      <a:pt x="105" y="82"/>
                      <a:pt x="109" y="85"/>
                      <a:pt x="113" y="87"/>
                    </a:cubicBezTo>
                    <a:cubicBezTo>
                      <a:pt x="113" y="87"/>
                      <a:pt x="114" y="87"/>
                      <a:pt x="114" y="87"/>
                    </a:cubicBezTo>
                    <a:cubicBezTo>
                      <a:pt x="110" y="84"/>
                      <a:pt x="106" y="82"/>
                      <a:pt x="102" y="79"/>
                    </a:cubicBezTo>
                    <a:moveTo>
                      <a:pt x="39" y="79"/>
                    </a:moveTo>
                    <a:cubicBezTo>
                      <a:pt x="39" y="79"/>
                      <a:pt x="39" y="80"/>
                      <a:pt x="39" y="80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40" y="79"/>
                      <a:pt x="39" y="79"/>
                      <a:pt x="39" y="79"/>
                    </a:cubicBezTo>
                    <a:moveTo>
                      <a:pt x="36" y="79"/>
                    </a:moveTo>
                    <a:cubicBezTo>
                      <a:pt x="35" y="80"/>
                      <a:pt x="35" y="80"/>
                      <a:pt x="35" y="81"/>
                    </a:cubicBezTo>
                    <a:cubicBezTo>
                      <a:pt x="34" y="82"/>
                      <a:pt x="33" y="83"/>
                      <a:pt x="32" y="85"/>
                    </a:cubicBezTo>
                    <a:cubicBezTo>
                      <a:pt x="33" y="85"/>
                      <a:pt x="34" y="86"/>
                      <a:pt x="34" y="86"/>
                    </a:cubicBezTo>
                    <a:cubicBezTo>
                      <a:pt x="35" y="84"/>
                      <a:pt x="36" y="83"/>
                      <a:pt x="37" y="81"/>
                    </a:cubicBezTo>
                    <a:cubicBezTo>
                      <a:pt x="37" y="81"/>
                      <a:pt x="38" y="81"/>
                      <a:pt x="38" y="80"/>
                    </a:cubicBezTo>
                    <a:cubicBezTo>
                      <a:pt x="37" y="80"/>
                      <a:pt x="36" y="79"/>
                      <a:pt x="36" y="79"/>
                    </a:cubicBezTo>
                    <a:moveTo>
                      <a:pt x="73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4" y="80"/>
                      <a:pt x="75" y="81"/>
                      <a:pt x="75" y="81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75" y="80"/>
                      <a:pt x="74" y="79"/>
                      <a:pt x="73" y="79"/>
                    </a:cubicBezTo>
                    <a:moveTo>
                      <a:pt x="102" y="79"/>
                    </a:moveTo>
                    <a:cubicBezTo>
                      <a:pt x="102" y="79"/>
                      <a:pt x="102" y="79"/>
                      <a:pt x="102" y="79"/>
                    </a:cubicBezTo>
                    <a:cubicBezTo>
                      <a:pt x="106" y="81"/>
                      <a:pt x="110" y="84"/>
                      <a:pt x="114" y="86"/>
                    </a:cubicBezTo>
                    <a:cubicBezTo>
                      <a:pt x="114" y="86"/>
                      <a:pt x="114" y="86"/>
                      <a:pt x="114" y="86"/>
                    </a:cubicBezTo>
                    <a:cubicBezTo>
                      <a:pt x="110" y="83"/>
                      <a:pt x="106" y="81"/>
                      <a:pt x="102" y="79"/>
                    </a:cubicBezTo>
                    <a:moveTo>
                      <a:pt x="137" y="78"/>
                    </a:moveTo>
                    <a:cubicBezTo>
                      <a:pt x="137" y="79"/>
                      <a:pt x="137" y="79"/>
                      <a:pt x="136" y="80"/>
                    </a:cubicBezTo>
                    <a:cubicBezTo>
                      <a:pt x="136" y="80"/>
                      <a:pt x="136" y="80"/>
                      <a:pt x="136" y="80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37" y="78"/>
                      <a:pt x="137" y="78"/>
                      <a:pt x="137" y="78"/>
                    </a:cubicBezTo>
                    <a:moveTo>
                      <a:pt x="59" y="78"/>
                    </a:moveTo>
                    <a:cubicBezTo>
                      <a:pt x="59" y="79"/>
                      <a:pt x="58" y="79"/>
                      <a:pt x="58" y="80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7" y="82"/>
                      <a:pt x="58" y="83"/>
                      <a:pt x="58" y="83"/>
                    </a:cubicBezTo>
                    <a:cubicBezTo>
                      <a:pt x="59" y="82"/>
                      <a:pt x="60" y="80"/>
                      <a:pt x="60" y="79"/>
                    </a:cubicBezTo>
                    <a:cubicBezTo>
                      <a:pt x="60" y="79"/>
                      <a:pt x="59" y="78"/>
                      <a:pt x="59" y="78"/>
                    </a:cubicBezTo>
                    <a:moveTo>
                      <a:pt x="74" y="78"/>
                    </a:moveTo>
                    <a:cubicBezTo>
                      <a:pt x="73" y="78"/>
                      <a:pt x="73" y="78"/>
                      <a:pt x="73" y="79"/>
                    </a:cubicBezTo>
                    <a:cubicBezTo>
                      <a:pt x="74" y="79"/>
                      <a:pt x="75" y="80"/>
                      <a:pt x="76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5" y="79"/>
                      <a:pt x="74" y="79"/>
                      <a:pt x="74" y="78"/>
                    </a:cubicBezTo>
                    <a:moveTo>
                      <a:pt x="136" y="78"/>
                    </a:moveTo>
                    <a:cubicBezTo>
                      <a:pt x="136" y="78"/>
                      <a:pt x="136" y="79"/>
                      <a:pt x="136" y="79"/>
                    </a:cubicBezTo>
                    <a:cubicBezTo>
                      <a:pt x="136" y="80"/>
                      <a:pt x="136" y="80"/>
                      <a:pt x="136" y="80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37" y="78"/>
                      <a:pt x="137" y="78"/>
                      <a:pt x="136" y="78"/>
                    </a:cubicBezTo>
                    <a:moveTo>
                      <a:pt x="37" y="78"/>
                    </a:moveTo>
                    <a:cubicBezTo>
                      <a:pt x="36" y="78"/>
                      <a:pt x="36" y="78"/>
                      <a:pt x="36" y="78"/>
                    </a:cubicBezTo>
                    <a:cubicBezTo>
                      <a:pt x="37" y="79"/>
                      <a:pt x="37" y="79"/>
                      <a:pt x="38" y="80"/>
                    </a:cubicBezTo>
                    <a:cubicBezTo>
                      <a:pt x="38" y="79"/>
                      <a:pt x="38" y="79"/>
                      <a:pt x="39" y="79"/>
                    </a:cubicBezTo>
                    <a:cubicBezTo>
                      <a:pt x="38" y="78"/>
                      <a:pt x="37" y="78"/>
                      <a:pt x="37" y="78"/>
                    </a:cubicBezTo>
                    <a:moveTo>
                      <a:pt x="76" y="77"/>
                    </a:moveTo>
                    <a:cubicBezTo>
                      <a:pt x="76" y="78"/>
                      <a:pt x="77" y="78"/>
                      <a:pt x="77" y="78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76" y="77"/>
                      <a:pt x="76" y="77"/>
                      <a:pt x="76" y="77"/>
                    </a:cubicBezTo>
                    <a:moveTo>
                      <a:pt x="85" y="77"/>
                    </a:moveTo>
                    <a:cubicBezTo>
                      <a:pt x="85" y="78"/>
                      <a:pt x="84" y="79"/>
                      <a:pt x="83" y="80"/>
                    </a:cubicBezTo>
                    <a:cubicBezTo>
                      <a:pt x="83" y="80"/>
                      <a:pt x="83" y="81"/>
                      <a:pt x="83" y="81"/>
                    </a:cubicBezTo>
                    <a:cubicBezTo>
                      <a:pt x="85" y="83"/>
                      <a:pt x="87" y="84"/>
                      <a:pt x="90" y="85"/>
                    </a:cubicBezTo>
                    <a:cubicBezTo>
                      <a:pt x="91" y="84"/>
                      <a:pt x="91" y="82"/>
                      <a:pt x="92" y="81"/>
                    </a:cubicBezTo>
                    <a:cubicBezTo>
                      <a:pt x="90" y="80"/>
                      <a:pt x="87" y="78"/>
                      <a:pt x="85" y="77"/>
                    </a:cubicBezTo>
                    <a:moveTo>
                      <a:pt x="74" y="77"/>
                    </a:moveTo>
                    <a:cubicBezTo>
                      <a:pt x="74" y="77"/>
                      <a:pt x="74" y="77"/>
                      <a:pt x="74" y="77"/>
                    </a:cubicBezTo>
                    <a:cubicBezTo>
                      <a:pt x="75" y="77"/>
                      <a:pt x="75" y="77"/>
                      <a:pt x="76" y="77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76" y="78"/>
                      <a:pt x="75" y="77"/>
                      <a:pt x="74" y="77"/>
                    </a:cubicBezTo>
                    <a:moveTo>
                      <a:pt x="56" y="76"/>
                    </a:moveTo>
                    <a:cubicBezTo>
                      <a:pt x="55" y="78"/>
                      <a:pt x="54" y="79"/>
                      <a:pt x="54" y="80"/>
                    </a:cubicBezTo>
                    <a:cubicBezTo>
                      <a:pt x="54" y="81"/>
                      <a:pt x="55" y="81"/>
                      <a:pt x="56" y="82"/>
                    </a:cubicBezTo>
                    <a:cubicBezTo>
                      <a:pt x="57" y="80"/>
                      <a:pt x="58" y="79"/>
                      <a:pt x="58" y="78"/>
                    </a:cubicBezTo>
                    <a:cubicBezTo>
                      <a:pt x="58" y="77"/>
                      <a:pt x="57" y="77"/>
                      <a:pt x="56" y="76"/>
                    </a:cubicBezTo>
                    <a:moveTo>
                      <a:pt x="60" y="76"/>
                    </a:moveTo>
                    <a:cubicBezTo>
                      <a:pt x="60" y="76"/>
                      <a:pt x="60" y="76"/>
                      <a:pt x="60" y="76"/>
                    </a:cubicBezTo>
                    <a:cubicBezTo>
                      <a:pt x="61" y="76"/>
                      <a:pt x="61" y="76"/>
                      <a:pt x="62" y="76"/>
                    </a:cubicBezTo>
                    <a:cubicBezTo>
                      <a:pt x="61" y="76"/>
                      <a:pt x="61" y="76"/>
                      <a:pt x="60" y="76"/>
                    </a:cubicBezTo>
                    <a:moveTo>
                      <a:pt x="82" y="75"/>
                    </a:moveTo>
                    <a:cubicBezTo>
                      <a:pt x="81" y="76"/>
                      <a:pt x="80" y="78"/>
                      <a:pt x="79" y="79"/>
                    </a:cubicBezTo>
                    <a:cubicBezTo>
                      <a:pt x="80" y="80"/>
                      <a:pt x="80" y="80"/>
                      <a:pt x="81" y="80"/>
                    </a:cubicBezTo>
                    <a:cubicBezTo>
                      <a:pt x="83" y="76"/>
                      <a:pt x="83" y="76"/>
                      <a:pt x="83" y="76"/>
                    </a:cubicBezTo>
                    <a:cubicBezTo>
                      <a:pt x="83" y="76"/>
                      <a:pt x="82" y="75"/>
                      <a:pt x="82" y="75"/>
                    </a:cubicBezTo>
                    <a:moveTo>
                      <a:pt x="61" y="75"/>
                    </a:moveTo>
                    <a:cubicBezTo>
                      <a:pt x="61" y="75"/>
                      <a:pt x="61" y="75"/>
                      <a:pt x="61" y="75"/>
                    </a:cubicBezTo>
                    <a:cubicBezTo>
                      <a:pt x="61" y="76"/>
                      <a:pt x="61" y="76"/>
                      <a:pt x="62" y="76"/>
                    </a:cubicBezTo>
                    <a:cubicBezTo>
                      <a:pt x="62" y="76"/>
                      <a:pt x="62" y="76"/>
                      <a:pt x="62" y="75"/>
                    </a:cubicBezTo>
                    <a:cubicBezTo>
                      <a:pt x="62" y="75"/>
                      <a:pt x="61" y="75"/>
                      <a:pt x="61" y="75"/>
                    </a:cubicBezTo>
                    <a:moveTo>
                      <a:pt x="42" y="75"/>
                    </a:moveTo>
                    <a:cubicBezTo>
                      <a:pt x="42" y="75"/>
                      <a:pt x="41" y="75"/>
                      <a:pt x="41" y="75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42" y="75"/>
                      <a:pt x="42" y="75"/>
                      <a:pt x="43" y="75"/>
                    </a:cubicBezTo>
                    <a:cubicBezTo>
                      <a:pt x="42" y="75"/>
                      <a:pt x="42" y="75"/>
                      <a:pt x="42" y="75"/>
                    </a:cubicBezTo>
                    <a:moveTo>
                      <a:pt x="124" y="74"/>
                    </a:moveTo>
                    <a:cubicBezTo>
                      <a:pt x="124" y="75"/>
                      <a:pt x="123" y="75"/>
                      <a:pt x="123" y="76"/>
                    </a:cubicBezTo>
                    <a:cubicBezTo>
                      <a:pt x="126" y="78"/>
                      <a:pt x="129" y="79"/>
                      <a:pt x="132" y="81"/>
                    </a:cubicBezTo>
                    <a:cubicBezTo>
                      <a:pt x="132" y="81"/>
                      <a:pt x="133" y="80"/>
                      <a:pt x="133" y="79"/>
                    </a:cubicBezTo>
                    <a:cubicBezTo>
                      <a:pt x="130" y="77"/>
                      <a:pt x="127" y="76"/>
                      <a:pt x="124" y="74"/>
                    </a:cubicBezTo>
                    <a:moveTo>
                      <a:pt x="58" y="74"/>
                    </a:moveTo>
                    <a:cubicBezTo>
                      <a:pt x="58" y="74"/>
                      <a:pt x="58" y="74"/>
                      <a:pt x="58" y="74"/>
                    </a:cubicBezTo>
                    <a:cubicBezTo>
                      <a:pt x="58" y="74"/>
                      <a:pt x="59" y="75"/>
                      <a:pt x="60" y="75"/>
                    </a:cubicBezTo>
                    <a:cubicBezTo>
                      <a:pt x="60" y="75"/>
                      <a:pt x="60" y="75"/>
                      <a:pt x="60" y="75"/>
                    </a:cubicBezTo>
                    <a:cubicBezTo>
                      <a:pt x="59" y="75"/>
                      <a:pt x="58" y="74"/>
                      <a:pt x="58" y="74"/>
                    </a:cubicBezTo>
                    <a:moveTo>
                      <a:pt x="42" y="74"/>
                    </a:moveTo>
                    <a:cubicBezTo>
                      <a:pt x="42" y="74"/>
                      <a:pt x="42" y="74"/>
                      <a:pt x="42" y="74"/>
                    </a:cubicBezTo>
                    <a:cubicBezTo>
                      <a:pt x="42" y="75"/>
                      <a:pt x="42" y="75"/>
                      <a:pt x="43" y="75"/>
                    </a:cubicBezTo>
                    <a:cubicBezTo>
                      <a:pt x="43" y="75"/>
                      <a:pt x="43" y="75"/>
                      <a:pt x="43" y="74"/>
                    </a:cubicBezTo>
                    <a:cubicBezTo>
                      <a:pt x="43" y="74"/>
                      <a:pt x="42" y="74"/>
                      <a:pt x="42" y="74"/>
                    </a:cubicBezTo>
                    <a:moveTo>
                      <a:pt x="105" y="74"/>
                    </a:moveTo>
                    <a:cubicBezTo>
                      <a:pt x="105" y="74"/>
                      <a:pt x="105" y="74"/>
                      <a:pt x="105" y="74"/>
                    </a:cubicBezTo>
                    <a:cubicBezTo>
                      <a:pt x="109" y="76"/>
                      <a:pt x="113" y="79"/>
                      <a:pt x="117" y="81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3" y="78"/>
                      <a:pt x="109" y="76"/>
                      <a:pt x="105" y="74"/>
                    </a:cubicBezTo>
                    <a:moveTo>
                      <a:pt x="62" y="73"/>
                    </a:moveTo>
                    <a:cubicBezTo>
                      <a:pt x="62" y="74"/>
                      <a:pt x="61" y="74"/>
                      <a:pt x="61" y="74"/>
                    </a:cubicBezTo>
                    <a:cubicBezTo>
                      <a:pt x="62" y="74"/>
                      <a:pt x="62" y="75"/>
                      <a:pt x="63" y="75"/>
                    </a:cubicBezTo>
                    <a:cubicBezTo>
                      <a:pt x="63" y="75"/>
                      <a:pt x="63" y="74"/>
                      <a:pt x="63" y="74"/>
                    </a:cubicBezTo>
                    <a:cubicBezTo>
                      <a:pt x="63" y="74"/>
                      <a:pt x="62" y="74"/>
                      <a:pt x="62" y="73"/>
                    </a:cubicBezTo>
                    <a:moveTo>
                      <a:pt x="39" y="73"/>
                    </a:moveTo>
                    <a:cubicBezTo>
                      <a:pt x="39" y="73"/>
                      <a:pt x="39" y="73"/>
                      <a:pt x="39" y="74"/>
                    </a:cubicBezTo>
                    <a:cubicBezTo>
                      <a:pt x="40" y="74"/>
                      <a:pt x="40" y="74"/>
                      <a:pt x="41" y="75"/>
                    </a:cubicBezTo>
                    <a:cubicBezTo>
                      <a:pt x="41" y="75"/>
                      <a:pt x="41" y="75"/>
                      <a:pt x="41" y="74"/>
                    </a:cubicBezTo>
                    <a:cubicBezTo>
                      <a:pt x="41" y="74"/>
                      <a:pt x="40" y="74"/>
                      <a:pt x="39" y="73"/>
                    </a:cubicBezTo>
                    <a:moveTo>
                      <a:pt x="26" y="73"/>
                    </a:moveTo>
                    <a:cubicBezTo>
                      <a:pt x="24" y="75"/>
                      <a:pt x="23" y="77"/>
                      <a:pt x="22" y="79"/>
                    </a:cubicBezTo>
                    <a:cubicBezTo>
                      <a:pt x="23" y="80"/>
                      <a:pt x="23" y="80"/>
                      <a:pt x="24" y="80"/>
                    </a:cubicBezTo>
                    <a:cubicBezTo>
                      <a:pt x="25" y="78"/>
                      <a:pt x="26" y="76"/>
                      <a:pt x="27" y="74"/>
                    </a:cubicBezTo>
                    <a:cubicBezTo>
                      <a:pt x="26" y="73"/>
                      <a:pt x="26" y="73"/>
                      <a:pt x="26" y="73"/>
                    </a:cubicBezTo>
                    <a:moveTo>
                      <a:pt x="58" y="73"/>
                    </a:moveTo>
                    <a:cubicBezTo>
                      <a:pt x="58" y="73"/>
                      <a:pt x="58" y="73"/>
                      <a:pt x="58" y="74"/>
                    </a:cubicBezTo>
                    <a:cubicBezTo>
                      <a:pt x="59" y="74"/>
                      <a:pt x="59" y="75"/>
                      <a:pt x="60" y="75"/>
                    </a:cubicBezTo>
                    <a:cubicBezTo>
                      <a:pt x="60" y="75"/>
                      <a:pt x="60" y="75"/>
                      <a:pt x="60" y="74"/>
                    </a:cubicBezTo>
                    <a:cubicBezTo>
                      <a:pt x="60" y="74"/>
                      <a:pt x="59" y="73"/>
                      <a:pt x="58" y="73"/>
                    </a:cubicBezTo>
                    <a:moveTo>
                      <a:pt x="88" y="73"/>
                    </a:moveTo>
                    <a:cubicBezTo>
                      <a:pt x="88" y="73"/>
                      <a:pt x="88" y="73"/>
                      <a:pt x="88" y="73"/>
                    </a:cubicBezTo>
                    <a:cubicBezTo>
                      <a:pt x="90" y="74"/>
                      <a:pt x="92" y="75"/>
                      <a:pt x="94" y="77"/>
                    </a:cubicBezTo>
                    <a:cubicBezTo>
                      <a:pt x="95" y="77"/>
                      <a:pt x="95" y="77"/>
                      <a:pt x="95" y="77"/>
                    </a:cubicBezTo>
                    <a:cubicBezTo>
                      <a:pt x="92" y="75"/>
                      <a:pt x="90" y="74"/>
                      <a:pt x="88" y="73"/>
                    </a:cubicBezTo>
                    <a:moveTo>
                      <a:pt x="40" y="72"/>
                    </a:moveTo>
                    <a:cubicBezTo>
                      <a:pt x="40" y="73"/>
                      <a:pt x="39" y="73"/>
                      <a:pt x="39" y="73"/>
                    </a:cubicBezTo>
                    <a:cubicBezTo>
                      <a:pt x="40" y="74"/>
                      <a:pt x="41" y="74"/>
                      <a:pt x="41" y="74"/>
                    </a:cubicBezTo>
                    <a:cubicBezTo>
                      <a:pt x="42" y="74"/>
                      <a:pt x="42" y="74"/>
                      <a:pt x="42" y="74"/>
                    </a:cubicBezTo>
                    <a:cubicBezTo>
                      <a:pt x="41" y="73"/>
                      <a:pt x="40" y="73"/>
                      <a:pt x="40" y="72"/>
                    </a:cubicBezTo>
                    <a:moveTo>
                      <a:pt x="62" y="72"/>
                    </a:move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73"/>
                      <a:pt x="63" y="73"/>
                      <a:pt x="63" y="74"/>
                    </a:cubicBezTo>
                    <a:cubicBezTo>
                      <a:pt x="64" y="74"/>
                      <a:pt x="64" y="73"/>
                      <a:pt x="64" y="73"/>
                    </a:cubicBezTo>
                    <a:cubicBezTo>
                      <a:pt x="63" y="73"/>
                      <a:pt x="63" y="73"/>
                      <a:pt x="62" y="72"/>
                    </a:cubicBezTo>
                    <a:moveTo>
                      <a:pt x="77" y="72"/>
                    </a:moveTo>
                    <a:cubicBezTo>
                      <a:pt x="76" y="74"/>
                      <a:pt x="75" y="75"/>
                      <a:pt x="74" y="77"/>
                    </a:cubicBezTo>
                    <a:cubicBezTo>
                      <a:pt x="75" y="77"/>
                      <a:pt x="76" y="78"/>
                      <a:pt x="77" y="78"/>
                    </a:cubicBezTo>
                    <a:cubicBezTo>
                      <a:pt x="78" y="77"/>
                      <a:pt x="79" y="75"/>
                      <a:pt x="80" y="74"/>
                    </a:cubicBezTo>
                    <a:cubicBezTo>
                      <a:pt x="79" y="73"/>
                      <a:pt x="78" y="73"/>
                      <a:pt x="77" y="72"/>
                    </a:cubicBezTo>
                    <a:moveTo>
                      <a:pt x="59" y="72"/>
                    </a:move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3"/>
                      <a:pt x="60" y="73"/>
                      <a:pt x="61" y="74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0" y="73"/>
                      <a:pt x="60" y="72"/>
                      <a:pt x="59" y="72"/>
                    </a:cubicBezTo>
                    <a:moveTo>
                      <a:pt x="26" y="72"/>
                    </a:moveTo>
                    <a:cubicBezTo>
                      <a:pt x="26" y="72"/>
                      <a:pt x="26" y="72"/>
                      <a:pt x="26" y="72"/>
                    </a:cubicBezTo>
                    <a:cubicBezTo>
                      <a:pt x="26" y="73"/>
                      <a:pt x="27" y="73"/>
                      <a:pt x="28" y="73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27" y="72"/>
                      <a:pt x="27" y="72"/>
                      <a:pt x="26" y="72"/>
                    </a:cubicBezTo>
                    <a:moveTo>
                      <a:pt x="63" y="72"/>
                    </a:moveTo>
                    <a:cubicBezTo>
                      <a:pt x="63" y="72"/>
                      <a:pt x="63" y="72"/>
                      <a:pt x="62" y="72"/>
                    </a:cubicBezTo>
                    <a:cubicBezTo>
                      <a:pt x="63" y="72"/>
                      <a:pt x="63" y="73"/>
                      <a:pt x="64" y="73"/>
                    </a:cubicBezTo>
                    <a:cubicBezTo>
                      <a:pt x="64" y="73"/>
                      <a:pt x="64" y="73"/>
                      <a:pt x="64" y="72"/>
                    </a:cubicBezTo>
                    <a:cubicBezTo>
                      <a:pt x="64" y="72"/>
                      <a:pt x="63" y="72"/>
                      <a:pt x="63" y="72"/>
                    </a:cubicBezTo>
                    <a:moveTo>
                      <a:pt x="23" y="71"/>
                    </a:moveTo>
                    <a:cubicBezTo>
                      <a:pt x="22" y="74"/>
                      <a:pt x="20" y="76"/>
                      <a:pt x="19" y="78"/>
                    </a:cubicBezTo>
                    <a:cubicBezTo>
                      <a:pt x="19" y="78"/>
                      <a:pt x="20" y="78"/>
                      <a:pt x="20" y="78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3" y="71"/>
                      <a:pt x="23" y="71"/>
                      <a:pt x="23" y="71"/>
                    </a:cubicBezTo>
                    <a:moveTo>
                      <a:pt x="88" y="71"/>
                    </a:move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3"/>
                      <a:pt x="91" y="74"/>
                      <a:pt x="92" y="74"/>
                    </a:cubicBezTo>
                    <a:cubicBezTo>
                      <a:pt x="93" y="75"/>
                      <a:pt x="94" y="76"/>
                      <a:pt x="95" y="76"/>
                    </a:cubicBezTo>
                    <a:cubicBezTo>
                      <a:pt x="95" y="76"/>
                      <a:pt x="95" y="76"/>
                      <a:pt x="95" y="76"/>
                    </a:cubicBezTo>
                    <a:cubicBezTo>
                      <a:pt x="93" y="74"/>
                      <a:pt x="91" y="73"/>
                      <a:pt x="88" y="71"/>
                    </a:cubicBezTo>
                    <a:moveTo>
                      <a:pt x="126" y="71"/>
                    </a:moveTo>
                    <a:cubicBezTo>
                      <a:pt x="125" y="72"/>
                      <a:pt x="125" y="72"/>
                      <a:pt x="125" y="73"/>
                    </a:cubicBezTo>
                    <a:cubicBezTo>
                      <a:pt x="128" y="75"/>
                      <a:pt x="131" y="76"/>
                      <a:pt x="134" y="78"/>
                    </a:cubicBezTo>
                    <a:cubicBezTo>
                      <a:pt x="134" y="78"/>
                      <a:pt x="134" y="77"/>
                      <a:pt x="134" y="77"/>
                    </a:cubicBezTo>
                    <a:cubicBezTo>
                      <a:pt x="132" y="75"/>
                      <a:pt x="129" y="73"/>
                      <a:pt x="126" y="71"/>
                    </a:cubicBezTo>
                    <a:moveTo>
                      <a:pt x="141" y="71"/>
                    </a:moveTo>
                    <a:cubicBezTo>
                      <a:pt x="141" y="71"/>
                      <a:pt x="141" y="71"/>
                      <a:pt x="141" y="72"/>
                    </a:cubicBezTo>
                    <a:cubicBezTo>
                      <a:pt x="141" y="72"/>
                      <a:pt x="141" y="72"/>
                      <a:pt x="141" y="72"/>
                    </a:cubicBezTo>
                    <a:cubicBezTo>
                      <a:pt x="142" y="71"/>
                      <a:pt x="142" y="71"/>
                      <a:pt x="142" y="71"/>
                    </a:cubicBezTo>
                    <a:cubicBezTo>
                      <a:pt x="141" y="71"/>
                      <a:pt x="141" y="71"/>
                      <a:pt x="141" y="71"/>
                    </a:cubicBezTo>
                    <a:moveTo>
                      <a:pt x="85" y="71"/>
                    </a:moveTo>
                    <a:cubicBezTo>
                      <a:pt x="84" y="71"/>
                      <a:pt x="84" y="71"/>
                      <a:pt x="84" y="71"/>
                    </a:cubicBezTo>
                    <a:cubicBezTo>
                      <a:pt x="85" y="71"/>
                      <a:pt x="85" y="71"/>
                      <a:pt x="86" y="72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5" y="71"/>
                      <a:pt x="85" y="71"/>
                      <a:pt x="85" y="71"/>
                    </a:cubicBezTo>
                    <a:moveTo>
                      <a:pt x="60" y="71"/>
                    </a:moveTo>
                    <a:cubicBezTo>
                      <a:pt x="60" y="71"/>
                      <a:pt x="59" y="71"/>
                      <a:pt x="59" y="71"/>
                    </a:cubicBezTo>
                    <a:cubicBezTo>
                      <a:pt x="60" y="72"/>
                      <a:pt x="61" y="72"/>
                      <a:pt x="61" y="73"/>
                    </a:cubicBezTo>
                    <a:cubicBezTo>
                      <a:pt x="62" y="72"/>
                      <a:pt x="62" y="72"/>
                      <a:pt x="62" y="72"/>
                    </a:cubicBezTo>
                    <a:cubicBezTo>
                      <a:pt x="61" y="72"/>
                      <a:pt x="60" y="71"/>
                      <a:pt x="60" y="71"/>
                    </a:cubicBezTo>
                    <a:moveTo>
                      <a:pt x="89" y="71"/>
                    </a:moveTo>
                    <a:cubicBezTo>
                      <a:pt x="89" y="71"/>
                      <a:pt x="89" y="71"/>
                      <a:pt x="89" y="71"/>
                    </a:cubicBezTo>
                    <a:cubicBezTo>
                      <a:pt x="91" y="72"/>
                      <a:pt x="93" y="74"/>
                      <a:pt x="95" y="75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3" y="73"/>
                      <a:pt x="91" y="72"/>
                      <a:pt x="89" y="71"/>
                    </a:cubicBezTo>
                    <a:moveTo>
                      <a:pt x="141" y="70"/>
                    </a:moveTo>
                    <a:cubicBezTo>
                      <a:pt x="141" y="71"/>
                      <a:pt x="141" y="71"/>
                      <a:pt x="140" y="71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1" y="70"/>
                      <a:pt x="141" y="70"/>
                      <a:pt x="141" y="70"/>
                    </a:cubicBezTo>
                    <a:moveTo>
                      <a:pt x="24" y="70"/>
                    </a:moveTo>
                    <a:cubicBezTo>
                      <a:pt x="24" y="70"/>
                      <a:pt x="24" y="71"/>
                      <a:pt x="23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0"/>
                      <a:pt x="24" y="70"/>
                      <a:pt x="24" y="70"/>
                    </a:cubicBezTo>
                    <a:moveTo>
                      <a:pt x="153" y="70"/>
                    </a:moveTo>
                    <a:cubicBezTo>
                      <a:pt x="151" y="72"/>
                      <a:pt x="150" y="74"/>
                      <a:pt x="149" y="76"/>
                    </a:cubicBezTo>
                    <a:cubicBezTo>
                      <a:pt x="149" y="77"/>
                      <a:pt x="150" y="77"/>
                      <a:pt x="150" y="77"/>
                    </a:cubicBezTo>
                    <a:cubicBezTo>
                      <a:pt x="151" y="78"/>
                      <a:pt x="152" y="79"/>
                      <a:pt x="154" y="79"/>
                    </a:cubicBezTo>
                    <a:cubicBezTo>
                      <a:pt x="155" y="77"/>
                      <a:pt x="156" y="75"/>
                      <a:pt x="157" y="73"/>
                    </a:cubicBezTo>
                    <a:cubicBezTo>
                      <a:pt x="156" y="72"/>
                      <a:pt x="154" y="71"/>
                      <a:pt x="153" y="70"/>
                    </a:cubicBezTo>
                    <a:moveTo>
                      <a:pt x="60" y="70"/>
                    </a:moveTo>
                    <a:cubicBezTo>
                      <a:pt x="60" y="70"/>
                      <a:pt x="60" y="70"/>
                      <a:pt x="60" y="70"/>
                    </a:cubicBezTo>
                    <a:cubicBezTo>
                      <a:pt x="61" y="71"/>
                      <a:pt x="61" y="71"/>
                      <a:pt x="62" y="72"/>
                    </a:cubicBezTo>
                    <a:cubicBezTo>
                      <a:pt x="62" y="72"/>
                      <a:pt x="62" y="71"/>
                      <a:pt x="62" y="71"/>
                    </a:cubicBezTo>
                    <a:cubicBezTo>
                      <a:pt x="62" y="71"/>
                      <a:pt x="61" y="70"/>
                      <a:pt x="60" y="70"/>
                    </a:cubicBezTo>
                    <a:moveTo>
                      <a:pt x="44" y="70"/>
                    </a:moveTo>
                    <a:cubicBezTo>
                      <a:pt x="44" y="71"/>
                      <a:pt x="43" y="72"/>
                      <a:pt x="42" y="73"/>
                    </a:cubicBezTo>
                    <a:cubicBezTo>
                      <a:pt x="43" y="74"/>
                      <a:pt x="43" y="74"/>
                      <a:pt x="43" y="74"/>
                    </a:cubicBezTo>
                    <a:cubicBezTo>
                      <a:pt x="44" y="73"/>
                      <a:pt x="45" y="71"/>
                      <a:pt x="45" y="70"/>
                    </a:cubicBezTo>
                    <a:cubicBezTo>
                      <a:pt x="45" y="70"/>
                      <a:pt x="45" y="70"/>
                      <a:pt x="44" y="70"/>
                    </a:cubicBezTo>
                    <a:moveTo>
                      <a:pt x="85" y="69"/>
                    </a:moveTo>
                    <a:cubicBezTo>
                      <a:pt x="85" y="70"/>
                      <a:pt x="85" y="70"/>
                      <a:pt x="85" y="70"/>
                    </a:cubicBezTo>
                    <a:cubicBezTo>
                      <a:pt x="85" y="70"/>
                      <a:pt x="86" y="71"/>
                      <a:pt x="86" y="71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70"/>
                      <a:pt x="86" y="70"/>
                      <a:pt x="85" y="69"/>
                    </a:cubicBezTo>
                    <a:moveTo>
                      <a:pt x="86" y="69"/>
                    </a:moveTo>
                    <a:cubicBezTo>
                      <a:pt x="86" y="69"/>
                      <a:pt x="86" y="69"/>
                      <a:pt x="85" y="69"/>
                    </a:cubicBezTo>
                    <a:cubicBezTo>
                      <a:pt x="86" y="69"/>
                      <a:pt x="86" y="70"/>
                      <a:pt x="87" y="70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7" y="69"/>
                      <a:pt x="86" y="69"/>
                      <a:pt x="86" y="69"/>
                    </a:cubicBezTo>
                    <a:moveTo>
                      <a:pt x="42" y="68"/>
                    </a:moveTo>
                    <a:cubicBezTo>
                      <a:pt x="42" y="70"/>
                      <a:pt x="41" y="71"/>
                      <a:pt x="40" y="72"/>
                    </a:cubicBezTo>
                    <a:cubicBezTo>
                      <a:pt x="41" y="72"/>
                      <a:pt x="41" y="73"/>
                      <a:pt x="42" y="73"/>
                    </a:cubicBezTo>
                    <a:cubicBezTo>
                      <a:pt x="43" y="72"/>
                      <a:pt x="44" y="71"/>
                      <a:pt x="44" y="70"/>
                    </a:cubicBezTo>
                    <a:cubicBezTo>
                      <a:pt x="44" y="69"/>
                      <a:pt x="43" y="69"/>
                      <a:pt x="42" y="68"/>
                    </a:cubicBezTo>
                    <a:moveTo>
                      <a:pt x="80" y="68"/>
                    </a:moveTo>
                    <a:cubicBezTo>
                      <a:pt x="80" y="68"/>
                      <a:pt x="80" y="68"/>
                      <a:pt x="80" y="68"/>
                    </a:cubicBezTo>
                    <a:cubicBezTo>
                      <a:pt x="80" y="68"/>
                      <a:pt x="81" y="69"/>
                      <a:pt x="82" y="70"/>
                    </a:cubicBezTo>
                    <a:cubicBezTo>
                      <a:pt x="82" y="69"/>
                      <a:pt x="82" y="69"/>
                      <a:pt x="82" y="69"/>
                    </a:cubicBezTo>
                    <a:cubicBezTo>
                      <a:pt x="81" y="69"/>
                      <a:pt x="80" y="68"/>
                      <a:pt x="80" y="68"/>
                    </a:cubicBezTo>
                    <a:moveTo>
                      <a:pt x="80" y="67"/>
                    </a:moveTo>
                    <a:cubicBezTo>
                      <a:pt x="80" y="67"/>
                      <a:pt x="80" y="67"/>
                      <a:pt x="80" y="67"/>
                    </a:cubicBezTo>
                    <a:cubicBezTo>
                      <a:pt x="80" y="68"/>
                      <a:pt x="81" y="68"/>
                      <a:pt x="82" y="68"/>
                    </a:cubicBezTo>
                    <a:cubicBezTo>
                      <a:pt x="81" y="68"/>
                      <a:pt x="80" y="68"/>
                      <a:pt x="80" y="67"/>
                    </a:cubicBezTo>
                    <a:moveTo>
                      <a:pt x="29" y="67"/>
                    </a:moveTo>
                    <a:cubicBezTo>
                      <a:pt x="29" y="67"/>
                      <a:pt x="29" y="67"/>
                      <a:pt x="29" y="68"/>
                    </a:cubicBezTo>
                    <a:cubicBezTo>
                      <a:pt x="29" y="68"/>
                      <a:pt x="30" y="68"/>
                      <a:pt x="30" y="69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0" y="68"/>
                      <a:pt x="30" y="67"/>
                      <a:pt x="29" y="67"/>
                    </a:cubicBezTo>
                    <a:moveTo>
                      <a:pt x="147" y="67"/>
                    </a:moveTo>
                    <a:cubicBezTo>
                      <a:pt x="145" y="69"/>
                      <a:pt x="144" y="71"/>
                      <a:pt x="143" y="73"/>
                    </a:cubicBezTo>
                    <a:cubicBezTo>
                      <a:pt x="145" y="74"/>
                      <a:pt x="146" y="75"/>
                      <a:pt x="148" y="76"/>
                    </a:cubicBezTo>
                    <a:cubicBezTo>
                      <a:pt x="149" y="74"/>
                      <a:pt x="150" y="72"/>
                      <a:pt x="152" y="70"/>
                    </a:cubicBezTo>
                    <a:cubicBezTo>
                      <a:pt x="150" y="69"/>
                      <a:pt x="148" y="68"/>
                      <a:pt x="147" y="67"/>
                    </a:cubicBezTo>
                    <a:moveTo>
                      <a:pt x="80" y="66"/>
                    </a:moveTo>
                    <a:cubicBezTo>
                      <a:pt x="80" y="67"/>
                      <a:pt x="80" y="67"/>
                      <a:pt x="80" y="67"/>
                    </a:cubicBezTo>
                    <a:cubicBezTo>
                      <a:pt x="81" y="68"/>
                      <a:pt x="82" y="68"/>
                      <a:pt x="83" y="69"/>
                    </a:cubicBezTo>
                    <a:cubicBezTo>
                      <a:pt x="83" y="69"/>
                      <a:pt x="83" y="68"/>
                      <a:pt x="83" y="68"/>
                    </a:cubicBezTo>
                    <a:cubicBezTo>
                      <a:pt x="82" y="68"/>
                      <a:pt x="81" y="67"/>
                      <a:pt x="80" y="66"/>
                    </a:cubicBezTo>
                    <a:moveTo>
                      <a:pt x="29" y="66"/>
                    </a:moveTo>
                    <a:cubicBezTo>
                      <a:pt x="29" y="67"/>
                      <a:pt x="29" y="67"/>
                      <a:pt x="29" y="67"/>
                    </a:cubicBezTo>
                    <a:cubicBezTo>
                      <a:pt x="30" y="67"/>
                      <a:pt x="30" y="68"/>
                      <a:pt x="31" y="68"/>
                    </a:cubicBezTo>
                    <a:cubicBezTo>
                      <a:pt x="31" y="68"/>
                      <a:pt x="31" y="68"/>
                      <a:pt x="31" y="67"/>
                    </a:cubicBezTo>
                    <a:cubicBezTo>
                      <a:pt x="31" y="67"/>
                      <a:pt x="30" y="67"/>
                      <a:pt x="29" y="66"/>
                    </a:cubicBezTo>
                    <a:moveTo>
                      <a:pt x="81" y="66"/>
                    </a:moveTo>
                    <a:cubicBezTo>
                      <a:pt x="81" y="66"/>
                      <a:pt x="81" y="66"/>
                      <a:pt x="80" y="66"/>
                    </a:cubicBezTo>
                    <a:cubicBezTo>
                      <a:pt x="81" y="67"/>
                      <a:pt x="82" y="67"/>
                      <a:pt x="83" y="68"/>
                    </a:cubicBezTo>
                    <a:cubicBezTo>
                      <a:pt x="83" y="68"/>
                      <a:pt x="83" y="68"/>
                      <a:pt x="84" y="67"/>
                    </a:cubicBezTo>
                    <a:cubicBezTo>
                      <a:pt x="83" y="67"/>
                      <a:pt x="82" y="66"/>
                      <a:pt x="81" y="66"/>
                    </a:cubicBezTo>
                    <a:moveTo>
                      <a:pt x="110" y="66"/>
                    </a:moveTo>
                    <a:cubicBezTo>
                      <a:pt x="110" y="66"/>
                      <a:pt x="109" y="67"/>
                      <a:pt x="109" y="68"/>
                    </a:cubicBezTo>
                    <a:cubicBezTo>
                      <a:pt x="113" y="70"/>
                      <a:pt x="117" y="72"/>
                      <a:pt x="121" y="75"/>
                    </a:cubicBezTo>
                    <a:cubicBezTo>
                      <a:pt x="121" y="74"/>
                      <a:pt x="121" y="73"/>
                      <a:pt x="122" y="73"/>
                    </a:cubicBezTo>
                    <a:cubicBezTo>
                      <a:pt x="118" y="70"/>
                      <a:pt x="114" y="68"/>
                      <a:pt x="110" y="66"/>
                    </a:cubicBezTo>
                    <a:moveTo>
                      <a:pt x="145" y="66"/>
                    </a:moveTo>
                    <a:cubicBezTo>
                      <a:pt x="145" y="67"/>
                      <a:pt x="145" y="67"/>
                      <a:pt x="145" y="67"/>
                    </a:cubicBezTo>
                    <a:cubicBezTo>
                      <a:pt x="145" y="67"/>
                      <a:pt x="145" y="67"/>
                      <a:pt x="145" y="66"/>
                    </a:cubicBezTo>
                    <a:cubicBezTo>
                      <a:pt x="145" y="66"/>
                      <a:pt x="145" y="66"/>
                      <a:pt x="145" y="66"/>
                    </a:cubicBezTo>
                    <a:moveTo>
                      <a:pt x="27" y="66"/>
                    </a:move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7" y="66"/>
                      <a:pt x="27" y="67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7" y="66"/>
                      <a:pt x="27" y="66"/>
                      <a:pt x="27" y="66"/>
                    </a:cubicBezTo>
                    <a:moveTo>
                      <a:pt x="44" y="66"/>
                    </a:moveTo>
                    <a:cubicBezTo>
                      <a:pt x="44" y="66"/>
                      <a:pt x="44" y="66"/>
                      <a:pt x="44" y="66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7" y="68"/>
                      <a:pt x="47" y="68"/>
                      <a:pt x="47" y="67"/>
                    </a:cubicBezTo>
                    <a:cubicBezTo>
                      <a:pt x="46" y="67"/>
                      <a:pt x="45" y="66"/>
                      <a:pt x="44" y="66"/>
                    </a:cubicBezTo>
                    <a:moveTo>
                      <a:pt x="92" y="66"/>
                    </a:moveTo>
                    <a:cubicBezTo>
                      <a:pt x="92" y="66"/>
                      <a:pt x="92" y="66"/>
                      <a:pt x="92" y="66"/>
                    </a:cubicBezTo>
                    <a:cubicBezTo>
                      <a:pt x="94" y="67"/>
                      <a:pt x="96" y="69"/>
                      <a:pt x="98" y="70"/>
                    </a:cubicBezTo>
                    <a:cubicBezTo>
                      <a:pt x="98" y="70"/>
                      <a:pt x="99" y="70"/>
                      <a:pt x="99" y="70"/>
                    </a:cubicBezTo>
                    <a:cubicBezTo>
                      <a:pt x="96" y="68"/>
                      <a:pt x="94" y="67"/>
                      <a:pt x="92" y="66"/>
                    </a:cubicBezTo>
                    <a:moveTo>
                      <a:pt x="66" y="65"/>
                    </a:moveTo>
                    <a:cubicBezTo>
                      <a:pt x="65" y="67"/>
                      <a:pt x="64" y="69"/>
                      <a:pt x="64" y="70"/>
                    </a:cubicBezTo>
                    <a:cubicBezTo>
                      <a:pt x="64" y="70"/>
                      <a:pt x="65" y="71"/>
                      <a:pt x="65" y="71"/>
                    </a:cubicBezTo>
                    <a:cubicBezTo>
                      <a:pt x="66" y="69"/>
                      <a:pt x="67" y="68"/>
                      <a:pt x="68" y="66"/>
                    </a:cubicBezTo>
                    <a:cubicBezTo>
                      <a:pt x="67" y="66"/>
                      <a:pt x="67" y="66"/>
                      <a:pt x="66" y="65"/>
                    </a:cubicBezTo>
                    <a:moveTo>
                      <a:pt x="145" y="65"/>
                    </a:moveTo>
                    <a:cubicBezTo>
                      <a:pt x="144" y="67"/>
                      <a:pt x="143" y="69"/>
                      <a:pt x="142" y="71"/>
                    </a:cubicBezTo>
                    <a:cubicBezTo>
                      <a:pt x="142" y="71"/>
                      <a:pt x="142" y="71"/>
                      <a:pt x="142" y="71"/>
                    </a:cubicBezTo>
                    <a:cubicBezTo>
                      <a:pt x="145" y="65"/>
                      <a:pt x="145" y="65"/>
                      <a:pt x="145" y="65"/>
                    </a:cubicBezTo>
                    <a:cubicBezTo>
                      <a:pt x="145" y="65"/>
                      <a:pt x="145" y="65"/>
                      <a:pt x="145" y="65"/>
                    </a:cubicBezTo>
                    <a:moveTo>
                      <a:pt x="144" y="65"/>
                    </a:moveTo>
                    <a:cubicBezTo>
                      <a:pt x="143" y="67"/>
                      <a:pt x="142" y="69"/>
                      <a:pt x="141" y="70"/>
                    </a:cubicBezTo>
                    <a:cubicBezTo>
                      <a:pt x="141" y="70"/>
                      <a:pt x="141" y="71"/>
                      <a:pt x="141" y="71"/>
                    </a:cubicBezTo>
                    <a:cubicBezTo>
                      <a:pt x="144" y="65"/>
                      <a:pt x="144" y="65"/>
                      <a:pt x="144" y="65"/>
                    </a:cubicBezTo>
                    <a:cubicBezTo>
                      <a:pt x="144" y="65"/>
                      <a:pt x="144" y="65"/>
                      <a:pt x="144" y="65"/>
                    </a:cubicBezTo>
                    <a:moveTo>
                      <a:pt x="27" y="65"/>
                    </a:moveTo>
                    <a:cubicBezTo>
                      <a:pt x="27" y="65"/>
                      <a:pt x="27" y="65"/>
                      <a:pt x="27" y="66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7" y="65"/>
                      <a:pt x="27" y="65"/>
                      <a:pt x="27" y="65"/>
                    </a:cubicBezTo>
                    <a:moveTo>
                      <a:pt x="45" y="65"/>
                    </a:moveTo>
                    <a:cubicBezTo>
                      <a:pt x="44" y="65"/>
                      <a:pt x="44" y="65"/>
                      <a:pt x="44" y="66"/>
                    </a:cubicBezTo>
                    <a:cubicBezTo>
                      <a:pt x="45" y="66"/>
                      <a:pt x="46" y="67"/>
                      <a:pt x="47" y="67"/>
                    </a:cubicBezTo>
                    <a:cubicBezTo>
                      <a:pt x="47" y="67"/>
                      <a:pt x="47" y="67"/>
                      <a:pt x="48" y="66"/>
                    </a:cubicBezTo>
                    <a:cubicBezTo>
                      <a:pt x="47" y="66"/>
                      <a:pt x="46" y="65"/>
                      <a:pt x="45" y="65"/>
                    </a:cubicBezTo>
                    <a:moveTo>
                      <a:pt x="130" y="64"/>
                    </a:moveTo>
                    <a:cubicBezTo>
                      <a:pt x="130" y="64"/>
                      <a:pt x="130" y="64"/>
                      <a:pt x="130" y="65"/>
                    </a:cubicBezTo>
                    <a:cubicBezTo>
                      <a:pt x="133" y="66"/>
                      <a:pt x="136" y="68"/>
                      <a:pt x="138" y="70"/>
                    </a:cubicBezTo>
                    <a:cubicBezTo>
                      <a:pt x="139" y="70"/>
                      <a:pt x="139" y="70"/>
                      <a:pt x="139" y="69"/>
                    </a:cubicBezTo>
                    <a:cubicBezTo>
                      <a:pt x="130" y="64"/>
                      <a:pt x="130" y="64"/>
                      <a:pt x="130" y="64"/>
                    </a:cubicBezTo>
                    <a:moveTo>
                      <a:pt x="64" y="64"/>
                    </a:moveTo>
                    <a:cubicBezTo>
                      <a:pt x="63" y="66"/>
                      <a:pt x="62" y="67"/>
                      <a:pt x="61" y="69"/>
                    </a:cubicBezTo>
                    <a:cubicBezTo>
                      <a:pt x="62" y="69"/>
                      <a:pt x="62" y="69"/>
                      <a:pt x="63" y="70"/>
                    </a:cubicBezTo>
                    <a:cubicBezTo>
                      <a:pt x="64" y="68"/>
                      <a:pt x="65" y="67"/>
                      <a:pt x="66" y="65"/>
                    </a:cubicBezTo>
                    <a:cubicBezTo>
                      <a:pt x="65" y="65"/>
                      <a:pt x="65" y="64"/>
                      <a:pt x="64" y="64"/>
                    </a:cubicBezTo>
                    <a:moveTo>
                      <a:pt x="89" y="64"/>
                    </a:moveTo>
                    <a:cubicBezTo>
                      <a:pt x="89" y="64"/>
                      <a:pt x="88" y="64"/>
                      <a:pt x="88" y="64"/>
                    </a:cubicBezTo>
                    <a:cubicBezTo>
                      <a:pt x="89" y="64"/>
                      <a:pt x="89" y="65"/>
                      <a:pt x="90" y="65"/>
                    </a:cubicBezTo>
                    <a:cubicBezTo>
                      <a:pt x="90" y="64"/>
                      <a:pt x="90" y="64"/>
                      <a:pt x="90" y="64"/>
                    </a:cubicBezTo>
                    <a:cubicBezTo>
                      <a:pt x="89" y="64"/>
                      <a:pt x="89" y="64"/>
                      <a:pt x="89" y="64"/>
                    </a:cubicBezTo>
                    <a:moveTo>
                      <a:pt x="45" y="63"/>
                    </a:moveTo>
                    <a:cubicBezTo>
                      <a:pt x="45" y="64"/>
                      <a:pt x="45" y="64"/>
                      <a:pt x="45" y="64"/>
                    </a:cubicBezTo>
                    <a:cubicBezTo>
                      <a:pt x="46" y="65"/>
                      <a:pt x="47" y="65"/>
                      <a:pt x="48" y="66"/>
                    </a:cubicBezTo>
                    <a:cubicBezTo>
                      <a:pt x="48" y="66"/>
                      <a:pt x="48" y="65"/>
                      <a:pt x="48" y="65"/>
                    </a:cubicBezTo>
                    <a:cubicBezTo>
                      <a:pt x="47" y="65"/>
                      <a:pt x="46" y="64"/>
                      <a:pt x="45" y="63"/>
                    </a:cubicBezTo>
                    <a:moveTo>
                      <a:pt x="112" y="63"/>
                    </a:moveTo>
                    <a:cubicBezTo>
                      <a:pt x="112" y="64"/>
                      <a:pt x="111" y="64"/>
                      <a:pt x="111" y="65"/>
                    </a:cubicBezTo>
                    <a:cubicBezTo>
                      <a:pt x="115" y="67"/>
                      <a:pt x="118" y="69"/>
                      <a:pt x="122" y="72"/>
                    </a:cubicBezTo>
                    <a:cubicBezTo>
                      <a:pt x="123" y="71"/>
                      <a:pt x="123" y="70"/>
                      <a:pt x="123" y="70"/>
                    </a:cubicBezTo>
                    <a:cubicBezTo>
                      <a:pt x="120" y="68"/>
                      <a:pt x="116" y="65"/>
                      <a:pt x="112" y="63"/>
                    </a:cubicBezTo>
                    <a:moveTo>
                      <a:pt x="46" y="62"/>
                    </a:moveTo>
                    <a:cubicBezTo>
                      <a:pt x="46" y="63"/>
                      <a:pt x="46" y="63"/>
                      <a:pt x="46" y="63"/>
                    </a:cubicBezTo>
                    <a:cubicBezTo>
                      <a:pt x="47" y="63"/>
                      <a:pt x="48" y="64"/>
                      <a:pt x="49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8" y="64"/>
                      <a:pt x="47" y="63"/>
                      <a:pt x="46" y="62"/>
                    </a:cubicBezTo>
                    <a:moveTo>
                      <a:pt x="32" y="62"/>
                    </a:moveTo>
                    <a:cubicBezTo>
                      <a:pt x="31" y="63"/>
                      <a:pt x="30" y="65"/>
                      <a:pt x="30" y="66"/>
                    </a:cubicBezTo>
                    <a:cubicBezTo>
                      <a:pt x="30" y="66"/>
                      <a:pt x="31" y="67"/>
                      <a:pt x="31" y="67"/>
                    </a:cubicBezTo>
                    <a:cubicBezTo>
                      <a:pt x="32" y="66"/>
                      <a:pt x="33" y="64"/>
                      <a:pt x="33" y="63"/>
                    </a:cubicBezTo>
                    <a:cubicBezTo>
                      <a:pt x="33" y="63"/>
                      <a:pt x="32" y="63"/>
                      <a:pt x="32" y="62"/>
                    </a:cubicBezTo>
                    <a:moveTo>
                      <a:pt x="47" y="62"/>
                    </a:moveTo>
                    <a:cubicBezTo>
                      <a:pt x="46" y="62"/>
                      <a:pt x="46" y="62"/>
                      <a:pt x="46" y="62"/>
                    </a:cubicBezTo>
                    <a:cubicBezTo>
                      <a:pt x="47" y="63"/>
                      <a:pt x="48" y="63"/>
                      <a:pt x="49" y="64"/>
                    </a:cubicBezTo>
                    <a:cubicBezTo>
                      <a:pt x="49" y="64"/>
                      <a:pt x="49" y="64"/>
                      <a:pt x="49" y="63"/>
                    </a:cubicBezTo>
                    <a:cubicBezTo>
                      <a:pt x="48" y="63"/>
                      <a:pt x="48" y="62"/>
                      <a:pt x="47" y="62"/>
                    </a:cubicBezTo>
                    <a:moveTo>
                      <a:pt x="30" y="61"/>
                    </a:moveTo>
                    <a:cubicBezTo>
                      <a:pt x="29" y="62"/>
                      <a:pt x="28" y="63"/>
                      <a:pt x="27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moveTo>
                      <a:pt x="69" y="61"/>
                    </a:move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1"/>
                      <a:pt x="70" y="61"/>
                      <a:pt x="70" y="62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70" y="61"/>
                      <a:pt x="70" y="61"/>
                      <a:pt x="69" y="61"/>
                    </a:cubicBezTo>
                    <a:moveTo>
                      <a:pt x="84" y="61"/>
                    </a:moveTo>
                    <a:cubicBezTo>
                      <a:pt x="84" y="61"/>
                      <a:pt x="84" y="61"/>
                      <a:pt x="83" y="61"/>
                    </a:cubicBezTo>
                    <a:cubicBezTo>
                      <a:pt x="84" y="62"/>
                      <a:pt x="85" y="62"/>
                      <a:pt x="86" y="63"/>
                    </a:cubicBezTo>
                    <a:cubicBezTo>
                      <a:pt x="86" y="63"/>
                      <a:pt x="86" y="62"/>
                      <a:pt x="87" y="62"/>
                    </a:cubicBezTo>
                    <a:cubicBezTo>
                      <a:pt x="86" y="62"/>
                      <a:pt x="85" y="61"/>
                      <a:pt x="84" y="61"/>
                    </a:cubicBezTo>
                    <a:moveTo>
                      <a:pt x="69" y="60"/>
                    </a:moveTo>
                    <a:cubicBezTo>
                      <a:pt x="69" y="60"/>
                      <a:pt x="69" y="60"/>
                      <a:pt x="69" y="61"/>
                    </a:cubicBezTo>
                    <a:cubicBezTo>
                      <a:pt x="70" y="61"/>
                      <a:pt x="70" y="61"/>
                      <a:pt x="70" y="61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0" y="61"/>
                      <a:pt x="70" y="60"/>
                      <a:pt x="69" y="60"/>
                    </a:cubicBezTo>
                    <a:moveTo>
                      <a:pt x="33" y="59"/>
                    </a:moveTo>
                    <a:cubicBezTo>
                      <a:pt x="33" y="59"/>
                      <a:pt x="33" y="59"/>
                      <a:pt x="33" y="60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5" y="60"/>
                      <a:pt x="35" y="60"/>
                    </a:cubicBezTo>
                    <a:cubicBezTo>
                      <a:pt x="34" y="60"/>
                      <a:pt x="34" y="60"/>
                      <a:pt x="33" y="59"/>
                    </a:cubicBezTo>
                    <a:moveTo>
                      <a:pt x="67" y="59"/>
                    </a:moveTo>
                    <a:cubicBezTo>
                      <a:pt x="67" y="59"/>
                      <a:pt x="67" y="59"/>
                      <a:pt x="67" y="59"/>
                    </a:cubicBezTo>
                    <a:cubicBezTo>
                      <a:pt x="67" y="60"/>
                      <a:pt x="68" y="60"/>
                      <a:pt x="69" y="61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8" y="60"/>
                      <a:pt x="67" y="60"/>
                      <a:pt x="67" y="59"/>
                    </a:cubicBezTo>
                    <a:moveTo>
                      <a:pt x="70" y="59"/>
                    </a:moveTo>
                    <a:cubicBezTo>
                      <a:pt x="70" y="59"/>
                      <a:pt x="70" y="60"/>
                      <a:pt x="70" y="60"/>
                    </a:cubicBezTo>
                    <a:cubicBezTo>
                      <a:pt x="70" y="60"/>
                      <a:pt x="71" y="60"/>
                      <a:pt x="71" y="61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1" y="60"/>
                      <a:pt x="70" y="60"/>
                      <a:pt x="70" y="59"/>
                    </a:cubicBezTo>
                    <a:moveTo>
                      <a:pt x="133" y="59"/>
                    </a:moveTo>
                    <a:cubicBezTo>
                      <a:pt x="132" y="61"/>
                      <a:pt x="131" y="62"/>
                      <a:pt x="130" y="64"/>
                    </a:cubicBezTo>
                    <a:cubicBezTo>
                      <a:pt x="133" y="66"/>
                      <a:pt x="136" y="68"/>
                      <a:pt x="139" y="69"/>
                    </a:cubicBezTo>
                    <a:cubicBezTo>
                      <a:pt x="140" y="67"/>
                      <a:pt x="141" y="66"/>
                      <a:pt x="142" y="64"/>
                    </a:cubicBezTo>
                    <a:cubicBezTo>
                      <a:pt x="139" y="62"/>
                      <a:pt x="136" y="61"/>
                      <a:pt x="133" y="59"/>
                    </a:cubicBezTo>
                    <a:moveTo>
                      <a:pt x="121" y="59"/>
                    </a:moveTo>
                    <a:cubicBezTo>
                      <a:pt x="123" y="60"/>
                      <a:pt x="125" y="62"/>
                      <a:pt x="127" y="63"/>
                    </a:cubicBezTo>
                    <a:cubicBezTo>
                      <a:pt x="127" y="63"/>
                      <a:pt x="127" y="63"/>
                      <a:pt x="127" y="63"/>
                    </a:cubicBezTo>
                    <a:cubicBezTo>
                      <a:pt x="121" y="59"/>
                      <a:pt x="121" y="59"/>
                      <a:pt x="121" y="59"/>
                    </a:cubicBezTo>
                    <a:moveTo>
                      <a:pt x="67" y="59"/>
                    </a:moveTo>
                    <a:cubicBezTo>
                      <a:pt x="67" y="59"/>
                      <a:pt x="67" y="59"/>
                      <a:pt x="67" y="59"/>
                    </a:cubicBezTo>
                    <a:cubicBezTo>
                      <a:pt x="67" y="60"/>
                      <a:pt x="68" y="60"/>
                      <a:pt x="69" y="61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69" y="59"/>
                      <a:pt x="68" y="59"/>
                      <a:pt x="67" y="59"/>
                    </a:cubicBezTo>
                    <a:moveTo>
                      <a:pt x="34" y="58"/>
                    </a:moveTo>
                    <a:cubicBezTo>
                      <a:pt x="34" y="59"/>
                      <a:pt x="34" y="59"/>
                      <a:pt x="33" y="59"/>
                    </a:cubicBezTo>
                    <a:cubicBezTo>
                      <a:pt x="34" y="60"/>
                      <a:pt x="35" y="60"/>
                      <a:pt x="35" y="60"/>
                    </a:cubicBezTo>
                    <a:cubicBezTo>
                      <a:pt x="35" y="60"/>
                      <a:pt x="35" y="60"/>
                      <a:pt x="36" y="59"/>
                    </a:cubicBezTo>
                    <a:cubicBezTo>
                      <a:pt x="35" y="59"/>
                      <a:pt x="34" y="59"/>
                      <a:pt x="34" y="58"/>
                    </a:cubicBezTo>
                    <a:moveTo>
                      <a:pt x="31" y="58"/>
                    </a:moveTo>
                    <a:cubicBezTo>
                      <a:pt x="31" y="58"/>
                      <a:pt x="31" y="58"/>
                      <a:pt x="31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2" y="58"/>
                      <a:pt x="31" y="58"/>
                      <a:pt x="31" y="58"/>
                    </a:cubicBezTo>
                    <a:moveTo>
                      <a:pt x="68" y="58"/>
                    </a:moveTo>
                    <a:cubicBezTo>
                      <a:pt x="68" y="58"/>
                      <a:pt x="67" y="58"/>
                      <a:pt x="67" y="58"/>
                    </a:cubicBezTo>
                    <a:cubicBezTo>
                      <a:pt x="68" y="59"/>
                      <a:pt x="69" y="59"/>
                      <a:pt x="69" y="60"/>
                    </a:cubicBezTo>
                    <a:cubicBezTo>
                      <a:pt x="70" y="60"/>
                      <a:pt x="70" y="59"/>
                      <a:pt x="70" y="59"/>
                    </a:cubicBezTo>
                    <a:cubicBezTo>
                      <a:pt x="69" y="59"/>
                      <a:pt x="68" y="58"/>
                      <a:pt x="68" y="58"/>
                    </a:cubicBezTo>
                    <a:moveTo>
                      <a:pt x="96" y="58"/>
                    </a:moveTo>
                    <a:cubicBezTo>
                      <a:pt x="96" y="58"/>
                      <a:pt x="96" y="59"/>
                      <a:pt x="95" y="60"/>
                    </a:cubicBezTo>
                    <a:cubicBezTo>
                      <a:pt x="98" y="61"/>
                      <a:pt x="100" y="62"/>
                      <a:pt x="102" y="64"/>
                    </a:cubicBezTo>
                    <a:cubicBezTo>
                      <a:pt x="102" y="63"/>
                      <a:pt x="103" y="62"/>
                      <a:pt x="103" y="62"/>
                    </a:cubicBezTo>
                    <a:cubicBezTo>
                      <a:pt x="101" y="60"/>
                      <a:pt x="99" y="59"/>
                      <a:pt x="96" y="58"/>
                    </a:cubicBezTo>
                    <a:moveTo>
                      <a:pt x="32" y="57"/>
                    </a:moveTo>
                    <a:cubicBezTo>
                      <a:pt x="32" y="58"/>
                      <a:pt x="31" y="58"/>
                      <a:pt x="31" y="58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2" y="58"/>
                      <a:pt x="32" y="57"/>
                      <a:pt x="32" y="57"/>
                    </a:cubicBezTo>
                    <a:moveTo>
                      <a:pt x="35" y="57"/>
                    </a:moveTo>
                    <a:cubicBezTo>
                      <a:pt x="35" y="57"/>
                      <a:pt x="34" y="57"/>
                      <a:pt x="34" y="58"/>
                    </a:cubicBezTo>
                    <a:cubicBezTo>
                      <a:pt x="35" y="58"/>
                      <a:pt x="35" y="58"/>
                      <a:pt x="36" y="59"/>
                    </a:cubicBezTo>
                    <a:cubicBezTo>
                      <a:pt x="36" y="58"/>
                      <a:pt x="36" y="58"/>
                      <a:pt x="37" y="58"/>
                    </a:cubicBezTo>
                    <a:cubicBezTo>
                      <a:pt x="36" y="57"/>
                      <a:pt x="35" y="57"/>
                      <a:pt x="35" y="57"/>
                    </a:cubicBezTo>
                    <a:moveTo>
                      <a:pt x="35" y="56"/>
                    </a:moveTo>
                    <a:cubicBezTo>
                      <a:pt x="35" y="56"/>
                      <a:pt x="35" y="56"/>
                      <a:pt x="35" y="56"/>
                    </a:cubicBezTo>
                    <a:cubicBezTo>
                      <a:pt x="36" y="57"/>
                      <a:pt x="36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6" y="57"/>
                      <a:pt x="36" y="56"/>
                      <a:pt x="35" y="56"/>
                    </a:cubicBezTo>
                    <a:moveTo>
                      <a:pt x="93" y="56"/>
                    </a:moveTo>
                    <a:cubicBezTo>
                      <a:pt x="93" y="56"/>
                      <a:pt x="92" y="57"/>
                      <a:pt x="92" y="58"/>
                    </a:cubicBezTo>
                    <a:cubicBezTo>
                      <a:pt x="93" y="58"/>
                      <a:pt x="93" y="58"/>
                      <a:pt x="93" y="58"/>
                    </a:cubicBezTo>
                    <a:cubicBezTo>
                      <a:pt x="94" y="58"/>
                      <a:pt x="94" y="57"/>
                      <a:pt x="94" y="57"/>
                    </a:cubicBezTo>
                    <a:cubicBezTo>
                      <a:pt x="94" y="56"/>
                      <a:pt x="94" y="56"/>
                      <a:pt x="93" y="56"/>
                    </a:cubicBezTo>
                    <a:moveTo>
                      <a:pt x="50" y="56"/>
                    </a:moveTo>
                    <a:cubicBezTo>
                      <a:pt x="49" y="57"/>
                      <a:pt x="48" y="59"/>
                      <a:pt x="47" y="60"/>
                    </a:cubicBezTo>
                    <a:cubicBezTo>
                      <a:pt x="48" y="61"/>
                      <a:pt x="49" y="61"/>
                      <a:pt x="50" y="62"/>
                    </a:cubicBezTo>
                    <a:cubicBezTo>
                      <a:pt x="51" y="60"/>
                      <a:pt x="52" y="59"/>
                      <a:pt x="53" y="57"/>
                    </a:cubicBezTo>
                    <a:cubicBezTo>
                      <a:pt x="52" y="57"/>
                      <a:pt x="51" y="56"/>
                      <a:pt x="50" y="56"/>
                    </a:cubicBezTo>
                    <a:moveTo>
                      <a:pt x="33" y="56"/>
                    </a:moveTo>
                    <a:cubicBezTo>
                      <a:pt x="33" y="56"/>
                      <a:pt x="33" y="56"/>
                      <a:pt x="32" y="56"/>
                    </a:cubicBezTo>
                    <a:cubicBezTo>
                      <a:pt x="33" y="56"/>
                      <a:pt x="33" y="57"/>
                      <a:pt x="33" y="57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moveTo>
                      <a:pt x="36" y="55"/>
                    </a:moveTo>
                    <a:cubicBezTo>
                      <a:pt x="36" y="55"/>
                      <a:pt x="36" y="55"/>
                      <a:pt x="35" y="56"/>
                    </a:cubicBezTo>
                    <a:cubicBezTo>
                      <a:pt x="36" y="56"/>
                      <a:pt x="37" y="56"/>
                      <a:pt x="37" y="57"/>
                    </a:cubicBezTo>
                    <a:cubicBezTo>
                      <a:pt x="37" y="56"/>
                      <a:pt x="37" y="56"/>
                      <a:pt x="38" y="56"/>
                    </a:cubicBezTo>
                    <a:cubicBezTo>
                      <a:pt x="37" y="56"/>
                      <a:pt x="36" y="55"/>
                      <a:pt x="36" y="55"/>
                    </a:cubicBezTo>
                    <a:moveTo>
                      <a:pt x="33" y="55"/>
                    </a:moveTo>
                    <a:cubicBezTo>
                      <a:pt x="33" y="55"/>
                      <a:pt x="33" y="55"/>
                      <a:pt x="33" y="55"/>
                    </a:cubicBezTo>
                    <a:cubicBezTo>
                      <a:pt x="33" y="55"/>
                      <a:pt x="34" y="55"/>
                      <a:pt x="34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4" y="55"/>
                      <a:pt x="33" y="55"/>
                      <a:pt x="33" y="55"/>
                    </a:cubicBezTo>
                    <a:moveTo>
                      <a:pt x="98" y="55"/>
                    </a:moveTo>
                    <a:cubicBezTo>
                      <a:pt x="98" y="55"/>
                      <a:pt x="98" y="55"/>
                      <a:pt x="98" y="55"/>
                    </a:cubicBezTo>
                    <a:cubicBezTo>
                      <a:pt x="98" y="56"/>
                      <a:pt x="97" y="56"/>
                      <a:pt x="97" y="57"/>
                    </a:cubicBezTo>
                    <a:cubicBezTo>
                      <a:pt x="99" y="58"/>
                      <a:pt x="101" y="59"/>
                      <a:pt x="104" y="61"/>
                    </a:cubicBezTo>
                    <a:cubicBezTo>
                      <a:pt x="104" y="60"/>
                      <a:pt x="105" y="59"/>
                      <a:pt x="105" y="59"/>
                    </a:cubicBezTo>
                    <a:cubicBezTo>
                      <a:pt x="103" y="57"/>
                      <a:pt x="100" y="56"/>
                      <a:pt x="98" y="55"/>
                    </a:cubicBezTo>
                    <a:moveTo>
                      <a:pt x="34" y="54"/>
                    </a:move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moveTo>
                      <a:pt x="163" y="53"/>
                    </a:moveTo>
                    <a:cubicBezTo>
                      <a:pt x="161" y="56"/>
                      <a:pt x="159" y="59"/>
                      <a:pt x="157" y="62"/>
                    </a:cubicBezTo>
                    <a:cubicBezTo>
                      <a:pt x="159" y="63"/>
                      <a:pt x="160" y="64"/>
                      <a:pt x="162" y="65"/>
                    </a:cubicBezTo>
                    <a:cubicBezTo>
                      <a:pt x="164" y="62"/>
                      <a:pt x="166" y="59"/>
                      <a:pt x="168" y="56"/>
                    </a:cubicBezTo>
                    <a:cubicBezTo>
                      <a:pt x="166" y="55"/>
                      <a:pt x="165" y="54"/>
                      <a:pt x="163" y="53"/>
                    </a:cubicBezTo>
                    <a:moveTo>
                      <a:pt x="88" y="53"/>
                    </a:moveTo>
                    <a:cubicBezTo>
                      <a:pt x="88" y="54"/>
                      <a:pt x="88" y="54"/>
                      <a:pt x="87" y="55"/>
                    </a:cubicBezTo>
                    <a:cubicBezTo>
                      <a:pt x="88" y="55"/>
                      <a:pt x="89" y="56"/>
                      <a:pt x="90" y="56"/>
                    </a:cubicBezTo>
                    <a:cubicBezTo>
                      <a:pt x="90" y="56"/>
                      <a:pt x="91" y="55"/>
                      <a:pt x="91" y="55"/>
                    </a:cubicBezTo>
                    <a:cubicBezTo>
                      <a:pt x="90" y="54"/>
                      <a:pt x="89" y="53"/>
                      <a:pt x="88" y="53"/>
                    </a:cubicBezTo>
                    <a:moveTo>
                      <a:pt x="71" y="53"/>
                    </a:moveTo>
                    <a:cubicBezTo>
                      <a:pt x="71" y="53"/>
                      <a:pt x="71" y="53"/>
                      <a:pt x="70" y="53"/>
                    </a:cubicBezTo>
                    <a:cubicBezTo>
                      <a:pt x="72" y="54"/>
                      <a:pt x="73" y="55"/>
                      <a:pt x="74" y="55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3" y="54"/>
                      <a:pt x="72" y="53"/>
                      <a:pt x="71" y="53"/>
                    </a:cubicBezTo>
                    <a:moveTo>
                      <a:pt x="95" y="53"/>
                    </a:moveTo>
                    <a:cubicBezTo>
                      <a:pt x="95" y="53"/>
                      <a:pt x="94" y="54"/>
                      <a:pt x="94" y="55"/>
                    </a:cubicBezTo>
                    <a:cubicBezTo>
                      <a:pt x="94" y="55"/>
                      <a:pt x="95" y="55"/>
                      <a:pt x="95" y="56"/>
                    </a:cubicBezTo>
                    <a:cubicBezTo>
                      <a:pt x="95" y="55"/>
                      <a:pt x="96" y="54"/>
                      <a:pt x="96" y="53"/>
                    </a:cubicBezTo>
                    <a:cubicBezTo>
                      <a:pt x="96" y="53"/>
                      <a:pt x="95" y="53"/>
                      <a:pt x="95" y="53"/>
                    </a:cubicBezTo>
                    <a:moveTo>
                      <a:pt x="119" y="51"/>
                    </a:moveTo>
                    <a:cubicBezTo>
                      <a:pt x="118" y="53"/>
                      <a:pt x="117" y="54"/>
                      <a:pt x="116" y="56"/>
                    </a:cubicBezTo>
                    <a:cubicBezTo>
                      <a:pt x="120" y="58"/>
                      <a:pt x="124" y="60"/>
                      <a:pt x="127" y="63"/>
                    </a:cubicBezTo>
                    <a:cubicBezTo>
                      <a:pt x="128" y="61"/>
                      <a:pt x="129" y="59"/>
                      <a:pt x="130" y="57"/>
                    </a:cubicBezTo>
                    <a:cubicBezTo>
                      <a:pt x="127" y="56"/>
                      <a:pt x="124" y="54"/>
                      <a:pt x="121" y="52"/>
                    </a:cubicBezTo>
                    <a:cubicBezTo>
                      <a:pt x="121" y="52"/>
                      <a:pt x="120" y="51"/>
                      <a:pt x="119" y="51"/>
                    </a:cubicBezTo>
                    <a:moveTo>
                      <a:pt x="54" y="50"/>
                    </a:moveTo>
                    <a:cubicBezTo>
                      <a:pt x="53" y="51"/>
                      <a:pt x="53" y="51"/>
                      <a:pt x="53" y="51"/>
                    </a:cubicBezTo>
                    <a:cubicBezTo>
                      <a:pt x="54" y="52"/>
                      <a:pt x="55" y="52"/>
                      <a:pt x="55" y="53"/>
                    </a:cubicBezTo>
                    <a:cubicBezTo>
                      <a:pt x="56" y="53"/>
                      <a:pt x="56" y="52"/>
                      <a:pt x="56" y="52"/>
                    </a:cubicBezTo>
                    <a:cubicBezTo>
                      <a:pt x="55" y="51"/>
                      <a:pt x="54" y="51"/>
                      <a:pt x="54" y="50"/>
                    </a:cubicBezTo>
                    <a:moveTo>
                      <a:pt x="90" y="50"/>
                    </a:moveTo>
                    <a:cubicBezTo>
                      <a:pt x="90" y="51"/>
                      <a:pt x="89" y="51"/>
                      <a:pt x="89" y="52"/>
                    </a:cubicBezTo>
                    <a:cubicBezTo>
                      <a:pt x="90" y="52"/>
                      <a:pt x="91" y="53"/>
                      <a:pt x="92" y="54"/>
                    </a:cubicBezTo>
                    <a:cubicBezTo>
                      <a:pt x="92" y="53"/>
                      <a:pt x="92" y="52"/>
                      <a:pt x="93" y="52"/>
                    </a:cubicBezTo>
                    <a:cubicBezTo>
                      <a:pt x="92" y="51"/>
                      <a:pt x="91" y="50"/>
                      <a:pt x="90" y="50"/>
                    </a:cubicBezTo>
                    <a:moveTo>
                      <a:pt x="54" y="50"/>
                    </a:move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1"/>
                      <a:pt x="55" y="51"/>
                      <a:pt x="56" y="52"/>
                    </a:cubicBezTo>
                    <a:cubicBezTo>
                      <a:pt x="56" y="52"/>
                      <a:pt x="56" y="51"/>
                      <a:pt x="56" y="51"/>
                    </a:cubicBezTo>
                    <a:cubicBezTo>
                      <a:pt x="56" y="51"/>
                      <a:pt x="55" y="50"/>
                      <a:pt x="54" y="50"/>
                    </a:cubicBezTo>
                    <a:moveTo>
                      <a:pt x="157" y="49"/>
                    </a:moveTo>
                    <a:cubicBezTo>
                      <a:pt x="155" y="52"/>
                      <a:pt x="153" y="56"/>
                      <a:pt x="151" y="59"/>
                    </a:cubicBezTo>
                    <a:cubicBezTo>
                      <a:pt x="153" y="60"/>
                      <a:pt x="155" y="61"/>
                      <a:pt x="156" y="62"/>
                    </a:cubicBezTo>
                    <a:cubicBezTo>
                      <a:pt x="158" y="59"/>
                      <a:pt x="160" y="56"/>
                      <a:pt x="162" y="52"/>
                    </a:cubicBezTo>
                    <a:cubicBezTo>
                      <a:pt x="162" y="52"/>
                      <a:pt x="162" y="52"/>
                      <a:pt x="161" y="52"/>
                    </a:cubicBezTo>
                    <a:cubicBezTo>
                      <a:pt x="160" y="51"/>
                      <a:pt x="158" y="50"/>
                      <a:pt x="157" y="49"/>
                    </a:cubicBezTo>
                    <a:moveTo>
                      <a:pt x="39" y="49"/>
                    </a:moveTo>
                    <a:cubicBezTo>
                      <a:pt x="38" y="51"/>
                      <a:pt x="37" y="52"/>
                      <a:pt x="37" y="54"/>
                    </a:cubicBezTo>
                    <a:cubicBezTo>
                      <a:pt x="37" y="54"/>
                      <a:pt x="38" y="54"/>
                      <a:pt x="38" y="55"/>
                    </a:cubicBezTo>
                    <a:cubicBezTo>
                      <a:pt x="39" y="53"/>
                      <a:pt x="40" y="52"/>
                      <a:pt x="41" y="50"/>
                    </a:cubicBezTo>
                    <a:cubicBezTo>
                      <a:pt x="40" y="50"/>
                      <a:pt x="40" y="49"/>
                      <a:pt x="39" y="49"/>
                    </a:cubicBezTo>
                    <a:moveTo>
                      <a:pt x="37" y="48"/>
                    </a:moveTo>
                    <a:cubicBezTo>
                      <a:pt x="37" y="50"/>
                      <a:pt x="36" y="51"/>
                      <a:pt x="35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8" y="48"/>
                      <a:pt x="37" y="48"/>
                    </a:cubicBezTo>
                    <a:moveTo>
                      <a:pt x="155" y="48"/>
                    </a:moveTo>
                    <a:cubicBezTo>
                      <a:pt x="153" y="51"/>
                      <a:pt x="151" y="54"/>
                      <a:pt x="149" y="58"/>
                    </a:cubicBezTo>
                    <a:cubicBezTo>
                      <a:pt x="149" y="58"/>
                      <a:pt x="150" y="58"/>
                      <a:pt x="150" y="58"/>
                    </a:cubicBezTo>
                    <a:cubicBezTo>
                      <a:pt x="151" y="55"/>
                      <a:pt x="153" y="52"/>
                      <a:pt x="155" y="48"/>
                    </a:cubicBezTo>
                    <a:cubicBezTo>
                      <a:pt x="155" y="48"/>
                      <a:pt x="155" y="48"/>
                      <a:pt x="155" y="48"/>
                    </a:cubicBezTo>
                    <a:moveTo>
                      <a:pt x="154" y="48"/>
                    </a:moveTo>
                    <a:cubicBezTo>
                      <a:pt x="152" y="51"/>
                      <a:pt x="150" y="54"/>
                      <a:pt x="149" y="57"/>
                    </a:cubicBezTo>
                    <a:cubicBezTo>
                      <a:pt x="149" y="57"/>
                      <a:pt x="149" y="57"/>
                      <a:pt x="149" y="57"/>
                    </a:cubicBezTo>
                    <a:cubicBezTo>
                      <a:pt x="155" y="48"/>
                      <a:pt x="155" y="48"/>
                      <a:pt x="155" y="48"/>
                    </a:cubicBezTo>
                    <a:cubicBezTo>
                      <a:pt x="155" y="48"/>
                      <a:pt x="154" y="48"/>
                      <a:pt x="154" y="48"/>
                    </a:cubicBezTo>
                    <a:moveTo>
                      <a:pt x="75" y="45"/>
                    </a:moveTo>
                    <a:cubicBezTo>
                      <a:pt x="75" y="46"/>
                      <a:pt x="75" y="47"/>
                      <a:pt x="74" y="47"/>
                    </a:cubicBezTo>
                    <a:cubicBezTo>
                      <a:pt x="75" y="48"/>
                      <a:pt x="76" y="48"/>
                      <a:pt x="78" y="49"/>
                    </a:cubicBezTo>
                    <a:cubicBezTo>
                      <a:pt x="78" y="49"/>
                      <a:pt x="78" y="48"/>
                      <a:pt x="79" y="47"/>
                    </a:cubicBezTo>
                    <a:cubicBezTo>
                      <a:pt x="78" y="47"/>
                      <a:pt x="76" y="46"/>
                      <a:pt x="75" y="45"/>
                    </a:cubicBezTo>
                    <a:moveTo>
                      <a:pt x="57" y="44"/>
                    </a:moveTo>
                    <a:cubicBezTo>
                      <a:pt x="57" y="45"/>
                      <a:pt x="57" y="45"/>
                      <a:pt x="57" y="45"/>
                    </a:cubicBezTo>
                    <a:cubicBezTo>
                      <a:pt x="58" y="46"/>
                      <a:pt x="58" y="46"/>
                      <a:pt x="59" y="47"/>
                    </a:cubicBezTo>
                    <a:cubicBezTo>
                      <a:pt x="59" y="46"/>
                      <a:pt x="59" y="46"/>
                      <a:pt x="60" y="46"/>
                    </a:cubicBezTo>
                    <a:cubicBezTo>
                      <a:pt x="59" y="45"/>
                      <a:pt x="58" y="45"/>
                      <a:pt x="57" y="44"/>
                    </a:cubicBezTo>
                    <a:moveTo>
                      <a:pt x="168" y="44"/>
                    </a:moveTo>
                    <a:cubicBezTo>
                      <a:pt x="168" y="45"/>
                      <a:pt x="168" y="45"/>
                      <a:pt x="167" y="46"/>
                    </a:cubicBezTo>
                    <a:cubicBezTo>
                      <a:pt x="169" y="47"/>
                      <a:pt x="170" y="48"/>
                      <a:pt x="172" y="49"/>
                    </a:cubicBezTo>
                    <a:cubicBezTo>
                      <a:pt x="172" y="48"/>
                      <a:pt x="173" y="47"/>
                      <a:pt x="173" y="47"/>
                    </a:cubicBezTo>
                    <a:cubicBezTo>
                      <a:pt x="172" y="46"/>
                      <a:pt x="170" y="45"/>
                      <a:pt x="168" y="44"/>
                    </a:cubicBezTo>
                    <a:moveTo>
                      <a:pt x="42" y="44"/>
                    </a:moveTo>
                    <a:cubicBezTo>
                      <a:pt x="42" y="44"/>
                      <a:pt x="42" y="44"/>
                      <a:pt x="42" y="45"/>
                    </a:cubicBezTo>
                    <a:cubicBezTo>
                      <a:pt x="42" y="45"/>
                      <a:pt x="43" y="45"/>
                      <a:pt x="43" y="46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4"/>
                      <a:pt x="42" y="44"/>
                    </a:cubicBezTo>
                    <a:moveTo>
                      <a:pt x="43" y="43"/>
                    </a:moveTo>
                    <a:cubicBezTo>
                      <a:pt x="43" y="43"/>
                      <a:pt x="42" y="43"/>
                      <a:pt x="42" y="44"/>
                    </a:cubicBezTo>
                    <a:cubicBezTo>
                      <a:pt x="43" y="44"/>
                      <a:pt x="43" y="44"/>
                      <a:pt x="44" y="45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44"/>
                      <a:pt x="43" y="43"/>
                      <a:pt x="43" y="43"/>
                    </a:cubicBezTo>
                    <a:moveTo>
                      <a:pt x="105" y="43"/>
                    </a:moveTo>
                    <a:cubicBezTo>
                      <a:pt x="104" y="44"/>
                      <a:pt x="103" y="46"/>
                      <a:pt x="102" y="48"/>
                    </a:cubicBezTo>
                    <a:cubicBezTo>
                      <a:pt x="105" y="49"/>
                      <a:pt x="107" y="50"/>
                      <a:pt x="109" y="52"/>
                    </a:cubicBezTo>
                    <a:cubicBezTo>
                      <a:pt x="110" y="50"/>
                      <a:pt x="111" y="48"/>
                      <a:pt x="112" y="47"/>
                    </a:cubicBezTo>
                    <a:cubicBezTo>
                      <a:pt x="110" y="45"/>
                      <a:pt x="107" y="44"/>
                      <a:pt x="105" y="43"/>
                    </a:cubicBezTo>
                    <a:moveTo>
                      <a:pt x="41" y="43"/>
                    </a:moveTo>
                    <a:cubicBezTo>
                      <a:pt x="41" y="43"/>
                      <a:pt x="40" y="43"/>
                      <a:pt x="40" y="44"/>
                    </a:cubicBezTo>
                    <a:cubicBezTo>
                      <a:pt x="40" y="44"/>
                      <a:pt x="41" y="44"/>
                      <a:pt x="41" y="44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3"/>
                      <a:pt x="41" y="43"/>
                      <a:pt x="41" y="43"/>
                    </a:cubicBezTo>
                    <a:moveTo>
                      <a:pt x="77" y="42"/>
                    </a:moveTo>
                    <a:cubicBezTo>
                      <a:pt x="77" y="43"/>
                      <a:pt x="76" y="44"/>
                      <a:pt x="76" y="44"/>
                    </a:cubicBezTo>
                    <a:cubicBezTo>
                      <a:pt x="77" y="45"/>
                      <a:pt x="78" y="46"/>
                      <a:pt x="79" y="46"/>
                    </a:cubicBezTo>
                    <a:cubicBezTo>
                      <a:pt x="79" y="46"/>
                      <a:pt x="80" y="45"/>
                      <a:pt x="80" y="45"/>
                    </a:cubicBezTo>
                    <a:cubicBezTo>
                      <a:pt x="80" y="45"/>
                      <a:pt x="80" y="45"/>
                      <a:pt x="80" y="44"/>
                    </a:cubicBezTo>
                    <a:cubicBezTo>
                      <a:pt x="79" y="44"/>
                      <a:pt x="78" y="43"/>
                      <a:pt x="77" y="42"/>
                    </a:cubicBezTo>
                    <a:moveTo>
                      <a:pt x="41" y="42"/>
                    </a:moveTo>
                    <a:cubicBezTo>
                      <a:pt x="41" y="42"/>
                      <a:pt x="41" y="42"/>
                      <a:pt x="41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1" y="42"/>
                      <a:pt x="41" y="42"/>
                    </a:cubicBezTo>
                    <a:moveTo>
                      <a:pt x="170" y="42"/>
                    </a:moveTo>
                    <a:cubicBezTo>
                      <a:pt x="170" y="42"/>
                      <a:pt x="169" y="42"/>
                      <a:pt x="169" y="43"/>
                    </a:cubicBezTo>
                    <a:cubicBezTo>
                      <a:pt x="171" y="44"/>
                      <a:pt x="172" y="44"/>
                      <a:pt x="174" y="45"/>
                    </a:cubicBezTo>
                    <a:cubicBezTo>
                      <a:pt x="174" y="45"/>
                      <a:pt x="174" y="45"/>
                      <a:pt x="174" y="44"/>
                    </a:cubicBezTo>
                    <a:cubicBezTo>
                      <a:pt x="173" y="44"/>
                      <a:pt x="171" y="43"/>
                      <a:pt x="170" y="42"/>
                    </a:cubicBezTo>
                    <a:moveTo>
                      <a:pt x="144" y="42"/>
                    </a:moveTo>
                    <a:cubicBezTo>
                      <a:pt x="142" y="45"/>
                      <a:pt x="140" y="48"/>
                      <a:pt x="138" y="51"/>
                    </a:cubicBezTo>
                    <a:cubicBezTo>
                      <a:pt x="141" y="52"/>
                      <a:pt x="144" y="54"/>
                      <a:pt x="147" y="56"/>
                    </a:cubicBezTo>
                    <a:cubicBezTo>
                      <a:pt x="148" y="53"/>
                      <a:pt x="150" y="50"/>
                      <a:pt x="152" y="46"/>
                    </a:cubicBezTo>
                    <a:cubicBezTo>
                      <a:pt x="149" y="45"/>
                      <a:pt x="147" y="43"/>
                      <a:pt x="144" y="42"/>
                    </a:cubicBezTo>
                    <a:moveTo>
                      <a:pt x="102" y="41"/>
                    </a:moveTo>
                    <a:cubicBezTo>
                      <a:pt x="101" y="43"/>
                      <a:pt x="100" y="44"/>
                      <a:pt x="99" y="46"/>
                    </a:cubicBezTo>
                    <a:cubicBezTo>
                      <a:pt x="100" y="46"/>
                      <a:pt x="100" y="46"/>
                      <a:pt x="100" y="46"/>
                    </a:cubicBezTo>
                    <a:cubicBezTo>
                      <a:pt x="101" y="45"/>
                      <a:pt x="102" y="43"/>
                      <a:pt x="103" y="42"/>
                    </a:cubicBezTo>
                    <a:cubicBezTo>
                      <a:pt x="103" y="41"/>
                      <a:pt x="102" y="41"/>
                      <a:pt x="102" y="41"/>
                    </a:cubicBezTo>
                    <a:moveTo>
                      <a:pt x="162" y="40"/>
                    </a:moveTo>
                    <a:cubicBezTo>
                      <a:pt x="162" y="41"/>
                      <a:pt x="161" y="42"/>
                      <a:pt x="161" y="42"/>
                    </a:cubicBezTo>
                    <a:cubicBezTo>
                      <a:pt x="163" y="43"/>
                      <a:pt x="165" y="45"/>
                      <a:pt x="166" y="46"/>
                    </a:cubicBezTo>
                    <a:cubicBezTo>
                      <a:pt x="167" y="45"/>
                      <a:pt x="167" y="44"/>
                      <a:pt x="168" y="44"/>
                    </a:cubicBezTo>
                    <a:cubicBezTo>
                      <a:pt x="166" y="42"/>
                      <a:pt x="164" y="41"/>
                      <a:pt x="162" y="40"/>
                    </a:cubicBezTo>
                    <a:moveTo>
                      <a:pt x="159" y="39"/>
                    </a:moveTo>
                    <a:cubicBezTo>
                      <a:pt x="159" y="39"/>
                      <a:pt x="159" y="40"/>
                      <a:pt x="158" y="41"/>
                    </a:cubicBezTo>
                    <a:cubicBezTo>
                      <a:pt x="159" y="41"/>
                      <a:pt x="159" y="41"/>
                      <a:pt x="159" y="41"/>
                    </a:cubicBezTo>
                    <a:cubicBezTo>
                      <a:pt x="160" y="41"/>
                      <a:pt x="160" y="40"/>
                      <a:pt x="160" y="39"/>
                    </a:cubicBezTo>
                    <a:cubicBezTo>
                      <a:pt x="160" y="39"/>
                      <a:pt x="160" y="39"/>
                      <a:pt x="159" y="39"/>
                    </a:cubicBezTo>
                    <a:moveTo>
                      <a:pt x="97" y="38"/>
                    </a:moveTo>
                    <a:cubicBezTo>
                      <a:pt x="96" y="40"/>
                      <a:pt x="95" y="41"/>
                      <a:pt x="94" y="43"/>
                    </a:cubicBezTo>
                    <a:cubicBezTo>
                      <a:pt x="95" y="43"/>
                      <a:pt x="96" y="44"/>
                      <a:pt x="97" y="44"/>
                    </a:cubicBezTo>
                    <a:cubicBezTo>
                      <a:pt x="98" y="43"/>
                      <a:pt x="99" y="41"/>
                      <a:pt x="100" y="40"/>
                    </a:cubicBezTo>
                    <a:cubicBezTo>
                      <a:pt x="99" y="39"/>
                      <a:pt x="98" y="39"/>
                      <a:pt x="97" y="38"/>
                    </a:cubicBezTo>
                    <a:moveTo>
                      <a:pt x="164" y="38"/>
                    </a:moveTo>
                    <a:cubicBezTo>
                      <a:pt x="163" y="38"/>
                      <a:pt x="163" y="39"/>
                      <a:pt x="163" y="39"/>
                    </a:cubicBezTo>
                    <a:cubicBezTo>
                      <a:pt x="165" y="40"/>
                      <a:pt x="167" y="41"/>
                      <a:pt x="169" y="42"/>
                    </a:cubicBezTo>
                    <a:cubicBezTo>
                      <a:pt x="169" y="42"/>
                      <a:pt x="169" y="42"/>
                      <a:pt x="169" y="41"/>
                    </a:cubicBezTo>
                    <a:cubicBezTo>
                      <a:pt x="167" y="40"/>
                      <a:pt x="165" y="39"/>
                      <a:pt x="164" y="38"/>
                    </a:cubicBezTo>
                    <a:moveTo>
                      <a:pt x="46" y="37"/>
                    </a:moveTo>
                    <a:cubicBezTo>
                      <a:pt x="46" y="38"/>
                      <a:pt x="46" y="38"/>
                      <a:pt x="45" y="38"/>
                    </a:cubicBezTo>
                    <a:cubicBezTo>
                      <a:pt x="46" y="39"/>
                      <a:pt x="46" y="39"/>
                      <a:pt x="47" y="39"/>
                    </a:cubicBezTo>
                    <a:cubicBezTo>
                      <a:pt x="47" y="39"/>
                      <a:pt x="47" y="39"/>
                      <a:pt x="47" y="38"/>
                    </a:cubicBezTo>
                    <a:cubicBezTo>
                      <a:pt x="47" y="38"/>
                      <a:pt x="46" y="38"/>
                      <a:pt x="46" y="37"/>
                    </a:cubicBezTo>
                    <a:moveTo>
                      <a:pt x="62" y="37"/>
                    </a:moveTo>
                    <a:cubicBezTo>
                      <a:pt x="61" y="38"/>
                      <a:pt x="61" y="39"/>
                      <a:pt x="61" y="39"/>
                    </a:cubicBezTo>
                    <a:cubicBezTo>
                      <a:pt x="61" y="40"/>
                      <a:pt x="62" y="40"/>
                      <a:pt x="63" y="40"/>
                    </a:cubicBezTo>
                    <a:cubicBezTo>
                      <a:pt x="63" y="40"/>
                      <a:pt x="63" y="40"/>
                      <a:pt x="63" y="40"/>
                    </a:cubicBezTo>
                    <a:cubicBezTo>
                      <a:pt x="63" y="40"/>
                      <a:pt x="64" y="39"/>
                      <a:pt x="64" y="39"/>
                    </a:cubicBezTo>
                    <a:cubicBezTo>
                      <a:pt x="63" y="38"/>
                      <a:pt x="63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7"/>
                      <a:pt x="62" y="37"/>
                    </a:cubicBezTo>
                    <a:moveTo>
                      <a:pt x="164" y="37"/>
                    </a:moveTo>
                    <a:cubicBezTo>
                      <a:pt x="164" y="37"/>
                      <a:pt x="164" y="37"/>
                      <a:pt x="164" y="37"/>
                    </a:cubicBezTo>
                    <a:cubicBezTo>
                      <a:pt x="167" y="39"/>
                      <a:pt x="167" y="39"/>
                      <a:pt x="167" y="39"/>
                    </a:cubicBezTo>
                    <a:cubicBezTo>
                      <a:pt x="166" y="38"/>
                      <a:pt x="165" y="38"/>
                      <a:pt x="164" y="37"/>
                    </a:cubicBezTo>
                    <a:moveTo>
                      <a:pt x="45" y="37"/>
                    </a:moveTo>
                    <a:cubicBezTo>
                      <a:pt x="45" y="37"/>
                      <a:pt x="45" y="38"/>
                      <a:pt x="45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45" y="37"/>
                      <a:pt x="45" y="37"/>
                    </a:cubicBezTo>
                    <a:cubicBezTo>
                      <a:pt x="45" y="37"/>
                      <a:pt x="45" y="37"/>
                      <a:pt x="45" y="37"/>
                    </a:cubicBezTo>
                    <a:moveTo>
                      <a:pt x="173" y="37"/>
                    </a:moveTo>
                    <a:cubicBezTo>
                      <a:pt x="173" y="37"/>
                      <a:pt x="172" y="37"/>
                      <a:pt x="172" y="38"/>
                    </a:cubicBezTo>
                    <a:cubicBezTo>
                      <a:pt x="174" y="39"/>
                      <a:pt x="175" y="40"/>
                      <a:pt x="177" y="40"/>
                    </a:cubicBezTo>
                    <a:cubicBezTo>
                      <a:pt x="177" y="40"/>
                      <a:pt x="177" y="40"/>
                      <a:pt x="177" y="39"/>
                    </a:cubicBezTo>
                    <a:cubicBezTo>
                      <a:pt x="176" y="39"/>
                      <a:pt x="174" y="38"/>
                      <a:pt x="173" y="37"/>
                    </a:cubicBezTo>
                    <a:moveTo>
                      <a:pt x="136" y="37"/>
                    </a:moveTo>
                    <a:cubicBezTo>
                      <a:pt x="137" y="37"/>
                      <a:pt x="138" y="38"/>
                      <a:pt x="139" y="39"/>
                    </a:cubicBezTo>
                    <a:cubicBezTo>
                      <a:pt x="138" y="38"/>
                      <a:pt x="137" y="37"/>
                      <a:pt x="136" y="37"/>
                    </a:cubicBezTo>
                    <a:moveTo>
                      <a:pt x="45" y="37"/>
                    </a:moveTo>
                    <a:cubicBezTo>
                      <a:pt x="44" y="37"/>
                      <a:pt x="44" y="37"/>
                      <a:pt x="44" y="37"/>
                    </a:cubicBezTo>
                    <a:cubicBezTo>
                      <a:pt x="44" y="38"/>
                      <a:pt x="44" y="38"/>
                      <a:pt x="45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7"/>
                      <a:pt x="45" y="37"/>
                      <a:pt x="45" y="37"/>
                    </a:cubicBezTo>
                    <a:moveTo>
                      <a:pt x="161" y="36"/>
                    </a:moveTo>
                    <a:cubicBezTo>
                      <a:pt x="161" y="37"/>
                      <a:pt x="160" y="37"/>
                      <a:pt x="160" y="37"/>
                    </a:cubicBezTo>
                    <a:cubicBezTo>
                      <a:pt x="161" y="38"/>
                      <a:pt x="161" y="38"/>
                      <a:pt x="161" y="38"/>
                    </a:cubicBezTo>
                    <a:cubicBezTo>
                      <a:pt x="161" y="38"/>
                      <a:pt x="162" y="37"/>
                      <a:pt x="162" y="37"/>
                    </a:cubicBezTo>
                    <a:cubicBezTo>
                      <a:pt x="161" y="37"/>
                      <a:pt x="161" y="37"/>
                      <a:pt x="161" y="36"/>
                    </a:cubicBezTo>
                    <a:moveTo>
                      <a:pt x="161" y="36"/>
                    </a:moveTo>
                    <a:cubicBezTo>
                      <a:pt x="161" y="36"/>
                      <a:pt x="161" y="36"/>
                      <a:pt x="161" y="36"/>
                    </a:cubicBezTo>
                    <a:cubicBezTo>
                      <a:pt x="162" y="36"/>
                      <a:pt x="162" y="36"/>
                      <a:pt x="162" y="36"/>
                    </a:cubicBezTo>
                    <a:cubicBezTo>
                      <a:pt x="162" y="36"/>
                      <a:pt x="162" y="36"/>
                      <a:pt x="162" y="36"/>
                    </a:cubicBezTo>
                    <a:cubicBezTo>
                      <a:pt x="162" y="36"/>
                      <a:pt x="162" y="36"/>
                      <a:pt x="161" y="36"/>
                    </a:cubicBezTo>
                    <a:moveTo>
                      <a:pt x="64" y="35"/>
                    </a:moveTo>
                    <a:cubicBezTo>
                      <a:pt x="63" y="35"/>
                      <a:pt x="63" y="36"/>
                      <a:pt x="63" y="37"/>
                    </a:cubicBezTo>
                    <a:cubicBezTo>
                      <a:pt x="63" y="37"/>
                      <a:pt x="64" y="37"/>
                      <a:pt x="64" y="38"/>
                    </a:cubicBezTo>
                    <a:cubicBezTo>
                      <a:pt x="65" y="37"/>
                      <a:pt x="65" y="36"/>
                      <a:pt x="66" y="36"/>
                    </a:cubicBezTo>
                    <a:cubicBezTo>
                      <a:pt x="65" y="35"/>
                      <a:pt x="64" y="35"/>
                      <a:pt x="64" y="35"/>
                    </a:cubicBezTo>
                    <a:moveTo>
                      <a:pt x="64" y="34"/>
                    </a:moveTo>
                    <a:cubicBezTo>
                      <a:pt x="63" y="35"/>
                      <a:pt x="63" y="36"/>
                      <a:pt x="62" y="36"/>
                    </a:cubicBezTo>
                    <a:cubicBezTo>
                      <a:pt x="62" y="36"/>
                      <a:pt x="63" y="37"/>
                      <a:pt x="63" y="37"/>
                    </a:cubicBezTo>
                    <a:cubicBezTo>
                      <a:pt x="63" y="36"/>
                      <a:pt x="63" y="35"/>
                      <a:pt x="64" y="35"/>
                    </a:cubicBezTo>
                    <a:cubicBezTo>
                      <a:pt x="64" y="34"/>
                      <a:pt x="64" y="34"/>
                      <a:pt x="64" y="34"/>
                    </a:cubicBezTo>
                    <a:moveTo>
                      <a:pt x="130" y="33"/>
                    </a:moveTo>
                    <a:cubicBezTo>
                      <a:pt x="128" y="36"/>
                      <a:pt x="127" y="39"/>
                      <a:pt x="125" y="42"/>
                    </a:cubicBezTo>
                    <a:cubicBezTo>
                      <a:pt x="128" y="45"/>
                      <a:pt x="132" y="47"/>
                      <a:pt x="135" y="49"/>
                    </a:cubicBezTo>
                    <a:cubicBezTo>
                      <a:pt x="137" y="46"/>
                      <a:pt x="139" y="43"/>
                      <a:pt x="141" y="40"/>
                    </a:cubicBezTo>
                    <a:cubicBezTo>
                      <a:pt x="137" y="38"/>
                      <a:pt x="134" y="36"/>
                      <a:pt x="130" y="33"/>
                    </a:cubicBezTo>
                    <a:moveTo>
                      <a:pt x="167" y="33"/>
                    </a:moveTo>
                    <a:cubicBezTo>
                      <a:pt x="166" y="33"/>
                      <a:pt x="166" y="34"/>
                      <a:pt x="166" y="34"/>
                    </a:cubicBezTo>
                    <a:cubicBezTo>
                      <a:pt x="168" y="35"/>
                      <a:pt x="170" y="36"/>
                      <a:pt x="172" y="37"/>
                    </a:cubicBezTo>
                    <a:cubicBezTo>
                      <a:pt x="172" y="37"/>
                      <a:pt x="172" y="37"/>
                      <a:pt x="172" y="36"/>
                    </a:cubicBezTo>
                    <a:cubicBezTo>
                      <a:pt x="170" y="35"/>
                      <a:pt x="168" y="34"/>
                      <a:pt x="167" y="33"/>
                    </a:cubicBezTo>
                    <a:moveTo>
                      <a:pt x="150" y="33"/>
                    </a:moveTo>
                    <a:cubicBezTo>
                      <a:pt x="149" y="34"/>
                      <a:pt x="149" y="34"/>
                      <a:pt x="148" y="35"/>
                    </a:cubicBezTo>
                    <a:cubicBezTo>
                      <a:pt x="151" y="36"/>
                      <a:pt x="154" y="38"/>
                      <a:pt x="156" y="40"/>
                    </a:cubicBezTo>
                    <a:cubicBezTo>
                      <a:pt x="157" y="39"/>
                      <a:pt x="157" y="38"/>
                      <a:pt x="157" y="37"/>
                    </a:cubicBezTo>
                    <a:cubicBezTo>
                      <a:pt x="155" y="36"/>
                      <a:pt x="152" y="34"/>
                      <a:pt x="150" y="33"/>
                    </a:cubicBezTo>
                    <a:moveTo>
                      <a:pt x="88" y="33"/>
                    </a:moveTo>
                    <a:cubicBezTo>
                      <a:pt x="85" y="37"/>
                      <a:pt x="85" y="37"/>
                      <a:pt x="85" y="37"/>
                    </a:cubicBezTo>
                    <a:cubicBezTo>
                      <a:pt x="85" y="37"/>
                      <a:pt x="85" y="37"/>
                      <a:pt x="85" y="37"/>
                    </a:cubicBezTo>
                    <a:cubicBezTo>
                      <a:pt x="86" y="35"/>
                      <a:pt x="87" y="34"/>
                      <a:pt x="88" y="33"/>
                    </a:cubicBezTo>
                    <a:cubicBezTo>
                      <a:pt x="88" y="33"/>
                      <a:pt x="88" y="33"/>
                      <a:pt x="88" y="33"/>
                    </a:cubicBezTo>
                    <a:moveTo>
                      <a:pt x="52" y="32"/>
                    </a:moveTo>
                    <a:cubicBezTo>
                      <a:pt x="52" y="33"/>
                      <a:pt x="52" y="33"/>
                      <a:pt x="52" y="33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2" y="32"/>
                      <a:pt x="52" y="32"/>
                      <a:pt x="52" y="32"/>
                    </a:cubicBezTo>
                    <a:moveTo>
                      <a:pt x="164" y="31"/>
                    </a:moveTo>
                    <a:cubicBezTo>
                      <a:pt x="163" y="32"/>
                      <a:pt x="163" y="32"/>
                      <a:pt x="163" y="32"/>
                    </a:cubicBezTo>
                    <a:cubicBezTo>
                      <a:pt x="163" y="33"/>
                      <a:pt x="164" y="33"/>
                      <a:pt x="164" y="33"/>
                    </a:cubicBezTo>
                    <a:cubicBezTo>
                      <a:pt x="164" y="33"/>
                      <a:pt x="164" y="32"/>
                      <a:pt x="165" y="32"/>
                    </a:cubicBezTo>
                    <a:cubicBezTo>
                      <a:pt x="164" y="32"/>
                      <a:pt x="164" y="32"/>
                      <a:pt x="164" y="31"/>
                    </a:cubicBezTo>
                    <a:moveTo>
                      <a:pt x="52" y="31"/>
                    </a:move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31"/>
                      <a:pt x="52" y="31"/>
                      <a:pt x="52" y="32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2" y="31"/>
                      <a:pt x="52" y="31"/>
                      <a:pt x="52" y="31"/>
                    </a:cubicBezTo>
                    <a:moveTo>
                      <a:pt x="84" y="31"/>
                    </a:moveTo>
                    <a:cubicBezTo>
                      <a:pt x="84" y="32"/>
                      <a:pt x="83" y="34"/>
                      <a:pt x="82" y="35"/>
                    </a:cubicBezTo>
                    <a:cubicBezTo>
                      <a:pt x="83" y="35"/>
                      <a:pt x="84" y="36"/>
                      <a:pt x="85" y="37"/>
                    </a:cubicBezTo>
                    <a:cubicBezTo>
                      <a:pt x="86" y="35"/>
                      <a:pt x="86" y="34"/>
                      <a:pt x="87" y="33"/>
                    </a:cubicBezTo>
                    <a:cubicBezTo>
                      <a:pt x="86" y="32"/>
                      <a:pt x="85" y="31"/>
                      <a:pt x="84" y="31"/>
                    </a:cubicBezTo>
                    <a:moveTo>
                      <a:pt x="176" y="31"/>
                    </a:moveTo>
                    <a:cubicBezTo>
                      <a:pt x="175" y="32"/>
                      <a:pt x="175" y="34"/>
                      <a:pt x="174" y="35"/>
                    </a:cubicBezTo>
                    <a:cubicBezTo>
                      <a:pt x="175" y="36"/>
                      <a:pt x="177" y="37"/>
                      <a:pt x="178" y="38"/>
                    </a:cubicBezTo>
                    <a:cubicBezTo>
                      <a:pt x="179" y="36"/>
                      <a:pt x="180" y="35"/>
                      <a:pt x="181" y="33"/>
                    </a:cubicBezTo>
                    <a:cubicBezTo>
                      <a:pt x="181" y="33"/>
                      <a:pt x="181" y="33"/>
                      <a:pt x="181" y="33"/>
                    </a:cubicBezTo>
                    <a:cubicBezTo>
                      <a:pt x="179" y="32"/>
                      <a:pt x="178" y="32"/>
                      <a:pt x="176" y="31"/>
                    </a:cubicBezTo>
                    <a:moveTo>
                      <a:pt x="176" y="31"/>
                    </a:moveTo>
                    <a:cubicBezTo>
                      <a:pt x="176" y="31"/>
                      <a:pt x="176" y="31"/>
                      <a:pt x="176" y="31"/>
                    </a:cubicBezTo>
                    <a:cubicBezTo>
                      <a:pt x="178" y="31"/>
                      <a:pt x="179" y="32"/>
                      <a:pt x="180" y="33"/>
                    </a:cubicBezTo>
                    <a:cubicBezTo>
                      <a:pt x="179" y="32"/>
                      <a:pt x="178" y="31"/>
                      <a:pt x="176" y="31"/>
                    </a:cubicBezTo>
                    <a:moveTo>
                      <a:pt x="50" y="31"/>
                    </a:moveTo>
                    <a:cubicBezTo>
                      <a:pt x="49" y="31"/>
                      <a:pt x="49" y="32"/>
                      <a:pt x="49" y="32"/>
                    </a:cubicBezTo>
                    <a:cubicBezTo>
                      <a:pt x="49" y="33"/>
                      <a:pt x="50" y="33"/>
                      <a:pt x="50" y="33"/>
                    </a:cubicBezTo>
                    <a:cubicBezTo>
                      <a:pt x="51" y="33"/>
                      <a:pt x="51" y="32"/>
                      <a:pt x="51" y="32"/>
                    </a:cubicBezTo>
                    <a:cubicBezTo>
                      <a:pt x="51" y="31"/>
                      <a:pt x="50" y="31"/>
                      <a:pt x="50" y="31"/>
                    </a:cubicBezTo>
                    <a:moveTo>
                      <a:pt x="151" y="31"/>
                    </a:moveTo>
                    <a:cubicBezTo>
                      <a:pt x="151" y="31"/>
                      <a:pt x="151" y="31"/>
                      <a:pt x="150" y="32"/>
                    </a:cubicBezTo>
                    <a:cubicBezTo>
                      <a:pt x="153" y="33"/>
                      <a:pt x="156" y="35"/>
                      <a:pt x="158" y="36"/>
                    </a:cubicBezTo>
                    <a:cubicBezTo>
                      <a:pt x="158" y="36"/>
                      <a:pt x="159" y="35"/>
                      <a:pt x="159" y="35"/>
                    </a:cubicBezTo>
                    <a:cubicBezTo>
                      <a:pt x="156" y="34"/>
                      <a:pt x="154" y="32"/>
                      <a:pt x="151" y="31"/>
                    </a:cubicBezTo>
                    <a:moveTo>
                      <a:pt x="49" y="30"/>
                    </a:moveTo>
                    <a:cubicBezTo>
                      <a:pt x="48" y="31"/>
                      <a:pt x="48" y="31"/>
                      <a:pt x="48" y="32"/>
                    </a:cubicBezTo>
                    <a:cubicBezTo>
                      <a:pt x="48" y="32"/>
                      <a:pt x="48" y="32"/>
                      <a:pt x="49" y="32"/>
                    </a:cubicBezTo>
                    <a:cubicBezTo>
                      <a:pt x="49" y="32"/>
                      <a:pt x="49" y="31"/>
                      <a:pt x="50" y="30"/>
                    </a:cubicBezTo>
                    <a:cubicBezTo>
                      <a:pt x="49" y="30"/>
                      <a:pt x="49" y="30"/>
                      <a:pt x="49" y="30"/>
                    </a:cubicBezTo>
                    <a:moveTo>
                      <a:pt x="50" y="30"/>
                    </a:moveTo>
                    <a:cubicBezTo>
                      <a:pt x="50" y="30"/>
                      <a:pt x="50" y="30"/>
                      <a:pt x="50" y="30"/>
                    </a:cubicBezTo>
                    <a:cubicBezTo>
                      <a:pt x="51" y="30"/>
                      <a:pt x="51" y="31"/>
                      <a:pt x="52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0" y="30"/>
                      <a:pt x="50" y="30"/>
                      <a:pt x="50" y="30"/>
                    </a:cubicBezTo>
                    <a:moveTo>
                      <a:pt x="151" y="30"/>
                    </a:moveTo>
                    <a:cubicBezTo>
                      <a:pt x="151" y="30"/>
                      <a:pt x="151" y="30"/>
                      <a:pt x="151" y="30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57" y="33"/>
                      <a:pt x="155" y="32"/>
                      <a:pt x="153" y="31"/>
                    </a:cubicBezTo>
                    <a:cubicBezTo>
                      <a:pt x="152" y="30"/>
                      <a:pt x="152" y="30"/>
                      <a:pt x="151" y="30"/>
                    </a:cubicBezTo>
                    <a:moveTo>
                      <a:pt x="49" y="29"/>
                    </a:moveTo>
                    <a:cubicBezTo>
                      <a:pt x="49" y="29"/>
                      <a:pt x="49" y="29"/>
                      <a:pt x="49" y="30"/>
                    </a:cubicBezTo>
                    <a:cubicBezTo>
                      <a:pt x="49" y="30"/>
                      <a:pt x="50" y="30"/>
                      <a:pt x="50" y="30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9" y="29"/>
                      <a:pt x="49" y="29"/>
                      <a:pt x="49" y="29"/>
                    </a:cubicBezTo>
                    <a:moveTo>
                      <a:pt x="178" y="28"/>
                    </a:moveTo>
                    <a:cubicBezTo>
                      <a:pt x="178" y="28"/>
                      <a:pt x="177" y="29"/>
                      <a:pt x="177" y="29"/>
                    </a:cubicBezTo>
                    <a:cubicBezTo>
                      <a:pt x="179" y="30"/>
                      <a:pt x="180" y="31"/>
                      <a:pt x="182" y="32"/>
                    </a:cubicBezTo>
                    <a:cubicBezTo>
                      <a:pt x="182" y="32"/>
                      <a:pt x="182" y="31"/>
                      <a:pt x="183" y="31"/>
                    </a:cubicBezTo>
                    <a:cubicBezTo>
                      <a:pt x="181" y="30"/>
                      <a:pt x="180" y="29"/>
                      <a:pt x="178" y="28"/>
                    </a:cubicBezTo>
                    <a:moveTo>
                      <a:pt x="170" y="27"/>
                    </a:moveTo>
                    <a:cubicBezTo>
                      <a:pt x="169" y="29"/>
                      <a:pt x="168" y="30"/>
                      <a:pt x="167" y="31"/>
                    </a:cubicBezTo>
                    <a:cubicBezTo>
                      <a:pt x="169" y="33"/>
                      <a:pt x="171" y="34"/>
                      <a:pt x="173" y="35"/>
                    </a:cubicBezTo>
                    <a:cubicBezTo>
                      <a:pt x="174" y="33"/>
                      <a:pt x="175" y="32"/>
                      <a:pt x="176" y="30"/>
                    </a:cubicBezTo>
                    <a:cubicBezTo>
                      <a:pt x="174" y="29"/>
                      <a:pt x="172" y="28"/>
                      <a:pt x="170" y="27"/>
                    </a:cubicBezTo>
                    <a:moveTo>
                      <a:pt x="51" y="27"/>
                    </a:moveTo>
                    <a:cubicBezTo>
                      <a:pt x="50" y="28"/>
                      <a:pt x="50" y="28"/>
                      <a:pt x="49" y="29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29"/>
                      <a:pt x="51" y="28"/>
                      <a:pt x="51" y="28"/>
                    </a:cubicBezTo>
                    <a:cubicBezTo>
                      <a:pt x="51" y="28"/>
                      <a:pt x="51" y="29"/>
                      <a:pt x="50" y="29"/>
                    </a:cubicBezTo>
                    <a:cubicBezTo>
                      <a:pt x="51" y="30"/>
                      <a:pt x="51" y="30"/>
                      <a:pt x="52" y="30"/>
                    </a:cubicBezTo>
                    <a:cubicBezTo>
                      <a:pt x="52" y="30"/>
                      <a:pt x="53" y="30"/>
                      <a:pt x="53" y="29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28"/>
                      <a:pt x="52" y="28"/>
                      <a:pt x="51" y="27"/>
                    </a:cubicBezTo>
                    <a:moveTo>
                      <a:pt x="170" y="27"/>
                    </a:moveTo>
                    <a:cubicBezTo>
                      <a:pt x="170" y="27"/>
                      <a:pt x="170" y="27"/>
                      <a:pt x="170" y="27"/>
                    </a:cubicBezTo>
                    <a:cubicBezTo>
                      <a:pt x="172" y="28"/>
                      <a:pt x="174" y="29"/>
                      <a:pt x="176" y="30"/>
                    </a:cubicBezTo>
                    <a:cubicBezTo>
                      <a:pt x="176" y="30"/>
                      <a:pt x="176" y="30"/>
                      <a:pt x="176" y="30"/>
                    </a:cubicBezTo>
                    <a:cubicBezTo>
                      <a:pt x="176" y="30"/>
                      <a:pt x="175" y="30"/>
                      <a:pt x="175" y="30"/>
                    </a:cubicBezTo>
                    <a:cubicBezTo>
                      <a:pt x="173" y="29"/>
                      <a:pt x="172" y="28"/>
                      <a:pt x="170" y="27"/>
                    </a:cubicBezTo>
                    <a:moveTo>
                      <a:pt x="179" y="26"/>
                    </a:moveTo>
                    <a:cubicBezTo>
                      <a:pt x="179" y="26"/>
                      <a:pt x="179" y="26"/>
                      <a:pt x="179" y="26"/>
                    </a:cubicBezTo>
                    <a:cubicBezTo>
                      <a:pt x="180" y="27"/>
                      <a:pt x="182" y="28"/>
                      <a:pt x="184" y="29"/>
                    </a:cubicBezTo>
                    <a:cubicBezTo>
                      <a:pt x="184" y="29"/>
                      <a:pt x="184" y="29"/>
                      <a:pt x="184" y="29"/>
                    </a:cubicBezTo>
                    <a:cubicBezTo>
                      <a:pt x="182" y="28"/>
                      <a:pt x="181" y="27"/>
                      <a:pt x="179" y="26"/>
                    </a:cubicBezTo>
                    <a:moveTo>
                      <a:pt x="154" y="26"/>
                    </a:moveTo>
                    <a:cubicBezTo>
                      <a:pt x="154" y="26"/>
                      <a:pt x="154" y="26"/>
                      <a:pt x="153" y="27"/>
                    </a:cubicBezTo>
                    <a:cubicBezTo>
                      <a:pt x="156" y="28"/>
                      <a:pt x="158" y="30"/>
                      <a:pt x="161" y="31"/>
                    </a:cubicBezTo>
                    <a:cubicBezTo>
                      <a:pt x="161" y="31"/>
                      <a:pt x="161" y="31"/>
                      <a:pt x="162" y="30"/>
                    </a:cubicBezTo>
                    <a:cubicBezTo>
                      <a:pt x="159" y="29"/>
                      <a:pt x="157" y="27"/>
                      <a:pt x="154" y="26"/>
                    </a:cubicBezTo>
                    <a:moveTo>
                      <a:pt x="167" y="25"/>
                    </a:moveTo>
                    <a:cubicBezTo>
                      <a:pt x="166" y="27"/>
                      <a:pt x="165" y="28"/>
                      <a:pt x="165" y="30"/>
                    </a:cubicBezTo>
                    <a:cubicBezTo>
                      <a:pt x="165" y="30"/>
                      <a:pt x="165" y="30"/>
                      <a:pt x="166" y="30"/>
                    </a:cubicBezTo>
                    <a:cubicBezTo>
                      <a:pt x="166" y="29"/>
                      <a:pt x="167" y="27"/>
                      <a:pt x="168" y="26"/>
                    </a:cubicBezTo>
                    <a:cubicBezTo>
                      <a:pt x="168" y="26"/>
                      <a:pt x="167" y="26"/>
                      <a:pt x="167" y="25"/>
                    </a:cubicBezTo>
                    <a:moveTo>
                      <a:pt x="180" y="25"/>
                    </a:moveTo>
                    <a:cubicBezTo>
                      <a:pt x="180" y="25"/>
                      <a:pt x="179" y="26"/>
                      <a:pt x="179" y="26"/>
                    </a:cubicBezTo>
                    <a:cubicBezTo>
                      <a:pt x="181" y="27"/>
                      <a:pt x="182" y="28"/>
                      <a:pt x="184" y="28"/>
                    </a:cubicBezTo>
                    <a:cubicBezTo>
                      <a:pt x="184" y="28"/>
                      <a:pt x="184" y="28"/>
                      <a:pt x="184" y="28"/>
                    </a:cubicBezTo>
                    <a:cubicBezTo>
                      <a:pt x="183" y="27"/>
                      <a:pt x="181" y="26"/>
                      <a:pt x="180" y="25"/>
                    </a:cubicBezTo>
                    <a:moveTo>
                      <a:pt x="167" y="25"/>
                    </a:moveTo>
                    <a:cubicBezTo>
                      <a:pt x="167" y="25"/>
                      <a:pt x="167" y="25"/>
                      <a:pt x="167" y="25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6"/>
                      <a:pt x="168" y="25"/>
                      <a:pt x="167" y="25"/>
                    </a:cubicBezTo>
                    <a:moveTo>
                      <a:pt x="116" y="25"/>
                    </a:moveTo>
                    <a:cubicBezTo>
                      <a:pt x="114" y="28"/>
                      <a:pt x="112" y="31"/>
                      <a:pt x="110" y="34"/>
                    </a:cubicBezTo>
                    <a:cubicBezTo>
                      <a:pt x="113" y="35"/>
                      <a:pt x="115" y="36"/>
                      <a:pt x="117" y="38"/>
                    </a:cubicBezTo>
                    <a:cubicBezTo>
                      <a:pt x="118" y="37"/>
                      <a:pt x="118" y="36"/>
                      <a:pt x="119" y="35"/>
                    </a:cubicBezTo>
                    <a:cubicBezTo>
                      <a:pt x="120" y="33"/>
                      <a:pt x="121" y="31"/>
                      <a:pt x="122" y="29"/>
                    </a:cubicBezTo>
                    <a:cubicBezTo>
                      <a:pt x="120" y="27"/>
                      <a:pt x="118" y="26"/>
                      <a:pt x="116" y="25"/>
                    </a:cubicBezTo>
                    <a:moveTo>
                      <a:pt x="136" y="25"/>
                    </a:moveTo>
                    <a:cubicBezTo>
                      <a:pt x="135" y="25"/>
                      <a:pt x="135" y="26"/>
                      <a:pt x="134" y="27"/>
                    </a:cubicBezTo>
                    <a:cubicBezTo>
                      <a:pt x="138" y="29"/>
                      <a:pt x="141" y="31"/>
                      <a:pt x="145" y="33"/>
                    </a:cubicBezTo>
                    <a:cubicBezTo>
                      <a:pt x="145" y="32"/>
                      <a:pt x="145" y="31"/>
                      <a:pt x="146" y="31"/>
                    </a:cubicBezTo>
                    <a:cubicBezTo>
                      <a:pt x="142" y="29"/>
                      <a:pt x="139" y="27"/>
                      <a:pt x="136" y="25"/>
                    </a:cubicBezTo>
                    <a:moveTo>
                      <a:pt x="172" y="24"/>
                    </a:moveTo>
                    <a:cubicBezTo>
                      <a:pt x="172" y="24"/>
                      <a:pt x="171" y="25"/>
                      <a:pt x="171" y="25"/>
                    </a:cubicBezTo>
                    <a:cubicBezTo>
                      <a:pt x="172" y="26"/>
                      <a:pt x="172" y="26"/>
                      <a:pt x="172" y="26"/>
                    </a:cubicBezTo>
                    <a:cubicBezTo>
                      <a:pt x="172" y="26"/>
                      <a:pt x="172" y="26"/>
                      <a:pt x="171" y="25"/>
                    </a:cubicBezTo>
                    <a:cubicBezTo>
                      <a:pt x="171" y="25"/>
                      <a:pt x="171" y="25"/>
                      <a:pt x="171" y="26"/>
                    </a:cubicBezTo>
                    <a:cubicBezTo>
                      <a:pt x="173" y="27"/>
                      <a:pt x="175" y="28"/>
                      <a:pt x="177" y="29"/>
                    </a:cubicBezTo>
                    <a:cubicBezTo>
                      <a:pt x="177" y="28"/>
                      <a:pt x="177" y="28"/>
                      <a:pt x="178" y="28"/>
                    </a:cubicBezTo>
                    <a:cubicBezTo>
                      <a:pt x="176" y="26"/>
                      <a:pt x="174" y="25"/>
                      <a:pt x="172" y="24"/>
                    </a:cubicBezTo>
                    <a:moveTo>
                      <a:pt x="168" y="23"/>
                    </a:moveTo>
                    <a:cubicBezTo>
                      <a:pt x="168" y="24"/>
                      <a:pt x="168" y="24"/>
                      <a:pt x="168" y="24"/>
                    </a:cubicBezTo>
                    <a:cubicBezTo>
                      <a:pt x="168" y="24"/>
                      <a:pt x="169" y="24"/>
                      <a:pt x="169" y="24"/>
                    </a:cubicBezTo>
                    <a:cubicBezTo>
                      <a:pt x="169" y="24"/>
                      <a:pt x="169" y="24"/>
                      <a:pt x="169" y="24"/>
                    </a:cubicBezTo>
                    <a:cubicBezTo>
                      <a:pt x="169" y="24"/>
                      <a:pt x="169" y="24"/>
                      <a:pt x="168" y="23"/>
                    </a:cubicBezTo>
                    <a:moveTo>
                      <a:pt x="71" y="23"/>
                    </a:moveTo>
                    <a:cubicBezTo>
                      <a:pt x="70" y="24"/>
                      <a:pt x="69" y="25"/>
                      <a:pt x="68" y="27"/>
                    </a:cubicBezTo>
                    <a:cubicBezTo>
                      <a:pt x="69" y="27"/>
                      <a:pt x="70" y="27"/>
                      <a:pt x="71" y="28"/>
                    </a:cubicBezTo>
                    <a:cubicBezTo>
                      <a:pt x="71" y="27"/>
                      <a:pt x="72" y="25"/>
                      <a:pt x="73" y="24"/>
                    </a:cubicBezTo>
                    <a:cubicBezTo>
                      <a:pt x="72" y="24"/>
                      <a:pt x="71" y="23"/>
                      <a:pt x="71" y="23"/>
                    </a:cubicBezTo>
                    <a:moveTo>
                      <a:pt x="112" y="23"/>
                    </a:moveTo>
                    <a:cubicBezTo>
                      <a:pt x="111" y="26"/>
                      <a:pt x="109" y="29"/>
                      <a:pt x="107" y="32"/>
                    </a:cubicBezTo>
                    <a:cubicBezTo>
                      <a:pt x="108" y="32"/>
                      <a:pt x="108" y="32"/>
                      <a:pt x="109" y="32"/>
                    </a:cubicBezTo>
                    <a:cubicBezTo>
                      <a:pt x="110" y="30"/>
                      <a:pt x="112" y="27"/>
                      <a:pt x="114" y="24"/>
                    </a:cubicBezTo>
                    <a:cubicBezTo>
                      <a:pt x="113" y="23"/>
                      <a:pt x="113" y="23"/>
                      <a:pt x="112" y="23"/>
                    </a:cubicBezTo>
                    <a:moveTo>
                      <a:pt x="169" y="22"/>
                    </a:moveTo>
                    <a:cubicBezTo>
                      <a:pt x="169" y="23"/>
                      <a:pt x="169" y="23"/>
                      <a:pt x="168" y="23"/>
                    </a:cubicBezTo>
                    <a:cubicBezTo>
                      <a:pt x="169" y="23"/>
                      <a:pt x="169" y="24"/>
                      <a:pt x="169" y="24"/>
                    </a:cubicBezTo>
                    <a:cubicBezTo>
                      <a:pt x="170" y="24"/>
                      <a:pt x="170" y="23"/>
                      <a:pt x="170" y="23"/>
                    </a:cubicBezTo>
                    <a:cubicBezTo>
                      <a:pt x="170" y="23"/>
                      <a:pt x="169" y="23"/>
                      <a:pt x="169" y="22"/>
                    </a:cubicBezTo>
                    <a:moveTo>
                      <a:pt x="137" y="22"/>
                    </a:moveTo>
                    <a:cubicBezTo>
                      <a:pt x="137" y="23"/>
                      <a:pt x="137" y="23"/>
                      <a:pt x="136" y="23"/>
                    </a:cubicBezTo>
                    <a:cubicBezTo>
                      <a:pt x="140" y="25"/>
                      <a:pt x="143" y="27"/>
                      <a:pt x="147" y="29"/>
                    </a:cubicBezTo>
                    <a:cubicBezTo>
                      <a:pt x="147" y="29"/>
                      <a:pt x="147" y="29"/>
                      <a:pt x="147" y="28"/>
                    </a:cubicBezTo>
                    <a:cubicBezTo>
                      <a:pt x="144" y="26"/>
                      <a:pt x="140" y="24"/>
                      <a:pt x="137" y="22"/>
                    </a:cubicBezTo>
                    <a:moveTo>
                      <a:pt x="173" y="22"/>
                    </a:moveTo>
                    <a:cubicBezTo>
                      <a:pt x="173" y="23"/>
                      <a:pt x="173" y="23"/>
                      <a:pt x="173" y="23"/>
                    </a:cubicBezTo>
                    <a:cubicBezTo>
                      <a:pt x="175" y="24"/>
                      <a:pt x="176" y="25"/>
                      <a:pt x="178" y="26"/>
                    </a:cubicBezTo>
                    <a:cubicBezTo>
                      <a:pt x="178" y="26"/>
                      <a:pt x="179" y="26"/>
                      <a:pt x="179" y="26"/>
                    </a:cubicBezTo>
                    <a:cubicBezTo>
                      <a:pt x="177" y="25"/>
                      <a:pt x="175" y="24"/>
                      <a:pt x="173" y="22"/>
                    </a:cubicBezTo>
                    <a:moveTo>
                      <a:pt x="173" y="22"/>
                    </a:moveTo>
                    <a:cubicBezTo>
                      <a:pt x="173" y="22"/>
                      <a:pt x="173" y="22"/>
                      <a:pt x="173" y="22"/>
                    </a:cubicBezTo>
                    <a:cubicBezTo>
                      <a:pt x="173" y="22"/>
                      <a:pt x="174" y="23"/>
                      <a:pt x="175" y="23"/>
                    </a:cubicBezTo>
                    <a:cubicBezTo>
                      <a:pt x="174" y="23"/>
                      <a:pt x="174" y="22"/>
                      <a:pt x="173" y="22"/>
                    </a:cubicBezTo>
                    <a:moveTo>
                      <a:pt x="138" y="22"/>
                    </a:moveTo>
                    <a:cubicBezTo>
                      <a:pt x="137" y="22"/>
                      <a:pt x="137" y="22"/>
                      <a:pt x="137" y="22"/>
                    </a:cubicBezTo>
                    <a:cubicBezTo>
                      <a:pt x="147" y="28"/>
                      <a:pt x="147" y="28"/>
                      <a:pt x="147" y="28"/>
                    </a:cubicBezTo>
                    <a:cubicBezTo>
                      <a:pt x="147" y="28"/>
                      <a:pt x="148" y="28"/>
                      <a:pt x="148" y="28"/>
                    </a:cubicBezTo>
                    <a:cubicBezTo>
                      <a:pt x="145" y="26"/>
                      <a:pt x="143" y="25"/>
                      <a:pt x="141" y="24"/>
                    </a:cubicBezTo>
                    <a:cubicBezTo>
                      <a:pt x="140" y="23"/>
                      <a:pt x="139" y="22"/>
                      <a:pt x="138" y="22"/>
                    </a:cubicBezTo>
                    <a:moveTo>
                      <a:pt x="173" y="22"/>
                    </a:moveTo>
                    <a:cubicBezTo>
                      <a:pt x="173" y="22"/>
                      <a:pt x="173" y="22"/>
                      <a:pt x="173" y="22"/>
                    </a:cubicBezTo>
                    <a:cubicBezTo>
                      <a:pt x="174" y="22"/>
                      <a:pt x="175" y="23"/>
                      <a:pt x="175" y="23"/>
                    </a:cubicBezTo>
                    <a:cubicBezTo>
                      <a:pt x="177" y="24"/>
                      <a:pt x="178" y="25"/>
                      <a:pt x="179" y="25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7" y="24"/>
                      <a:pt x="175" y="23"/>
                      <a:pt x="173" y="22"/>
                    </a:cubicBezTo>
                    <a:moveTo>
                      <a:pt x="170" y="21"/>
                    </a:moveTo>
                    <a:cubicBezTo>
                      <a:pt x="170" y="21"/>
                      <a:pt x="170" y="21"/>
                      <a:pt x="170" y="21"/>
                    </a:cubicBezTo>
                    <a:cubicBezTo>
                      <a:pt x="170" y="21"/>
                      <a:pt x="170" y="22"/>
                      <a:pt x="171" y="22"/>
                    </a:cubicBezTo>
                    <a:cubicBezTo>
                      <a:pt x="171" y="22"/>
                      <a:pt x="171" y="21"/>
                      <a:pt x="171" y="21"/>
                    </a:cubicBezTo>
                    <a:cubicBezTo>
                      <a:pt x="171" y="21"/>
                      <a:pt x="170" y="21"/>
                      <a:pt x="170" y="21"/>
                    </a:cubicBezTo>
                    <a:moveTo>
                      <a:pt x="170" y="20"/>
                    </a:moveTo>
                    <a:cubicBezTo>
                      <a:pt x="170" y="20"/>
                      <a:pt x="170" y="20"/>
                      <a:pt x="170" y="20"/>
                    </a:cubicBezTo>
                    <a:cubicBezTo>
                      <a:pt x="170" y="21"/>
                      <a:pt x="171" y="21"/>
                      <a:pt x="171" y="21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71" y="20"/>
                      <a:pt x="170" y="20"/>
                    </a:cubicBezTo>
                    <a:moveTo>
                      <a:pt x="107" y="20"/>
                    </a:moveTo>
                    <a:cubicBezTo>
                      <a:pt x="106" y="23"/>
                      <a:pt x="104" y="26"/>
                      <a:pt x="102" y="29"/>
                    </a:cubicBezTo>
                    <a:cubicBezTo>
                      <a:pt x="103" y="29"/>
                      <a:pt x="104" y="30"/>
                      <a:pt x="105" y="30"/>
                    </a:cubicBezTo>
                    <a:cubicBezTo>
                      <a:pt x="107" y="28"/>
                      <a:pt x="109" y="25"/>
                      <a:pt x="110" y="22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9" y="21"/>
                      <a:pt x="108" y="21"/>
                      <a:pt x="107" y="20"/>
                    </a:cubicBezTo>
                    <a:moveTo>
                      <a:pt x="170" y="20"/>
                    </a:moveTo>
                    <a:cubicBezTo>
                      <a:pt x="170" y="20"/>
                      <a:pt x="170" y="20"/>
                      <a:pt x="170" y="20"/>
                    </a:cubicBezTo>
                    <a:cubicBezTo>
                      <a:pt x="171" y="20"/>
                      <a:pt x="171" y="21"/>
                      <a:pt x="171" y="21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0"/>
                      <a:pt x="171" y="20"/>
                      <a:pt x="170" y="20"/>
                    </a:cubicBezTo>
                    <a:moveTo>
                      <a:pt x="158" y="20"/>
                    </a:moveTo>
                    <a:cubicBezTo>
                      <a:pt x="157" y="21"/>
                      <a:pt x="156" y="23"/>
                      <a:pt x="155" y="24"/>
                    </a:cubicBezTo>
                    <a:cubicBezTo>
                      <a:pt x="157" y="26"/>
                      <a:pt x="160" y="27"/>
                      <a:pt x="163" y="29"/>
                    </a:cubicBezTo>
                    <a:cubicBezTo>
                      <a:pt x="163" y="27"/>
                      <a:pt x="164" y="26"/>
                      <a:pt x="165" y="24"/>
                    </a:cubicBezTo>
                    <a:cubicBezTo>
                      <a:pt x="163" y="23"/>
                      <a:pt x="160" y="21"/>
                      <a:pt x="158" y="20"/>
                    </a:cubicBezTo>
                    <a:moveTo>
                      <a:pt x="158" y="19"/>
                    </a:moveTo>
                    <a:cubicBezTo>
                      <a:pt x="158" y="20"/>
                      <a:pt x="158" y="20"/>
                      <a:pt x="158" y="20"/>
                    </a:cubicBezTo>
                    <a:cubicBezTo>
                      <a:pt x="160" y="21"/>
                      <a:pt x="163" y="23"/>
                      <a:pt x="165" y="24"/>
                    </a:cubicBezTo>
                    <a:cubicBezTo>
                      <a:pt x="165" y="24"/>
                      <a:pt x="165" y="24"/>
                      <a:pt x="165" y="24"/>
                    </a:cubicBezTo>
                    <a:cubicBezTo>
                      <a:pt x="162" y="22"/>
                      <a:pt x="160" y="20"/>
                      <a:pt x="158" y="19"/>
                    </a:cubicBezTo>
                    <a:moveTo>
                      <a:pt x="158" y="19"/>
                    </a:moveTo>
                    <a:cubicBezTo>
                      <a:pt x="158" y="19"/>
                      <a:pt x="158" y="19"/>
                      <a:pt x="158" y="19"/>
                    </a:cubicBezTo>
                    <a:cubicBezTo>
                      <a:pt x="159" y="20"/>
                      <a:pt x="160" y="20"/>
                      <a:pt x="161" y="21"/>
                    </a:cubicBezTo>
                    <a:cubicBezTo>
                      <a:pt x="160" y="20"/>
                      <a:pt x="159" y="20"/>
                      <a:pt x="158" y="19"/>
                    </a:cubicBezTo>
                    <a:moveTo>
                      <a:pt x="120" y="18"/>
                    </a:moveTo>
                    <a:cubicBezTo>
                      <a:pt x="120" y="18"/>
                      <a:pt x="120" y="18"/>
                      <a:pt x="119" y="18"/>
                    </a:cubicBezTo>
                    <a:cubicBezTo>
                      <a:pt x="122" y="19"/>
                      <a:pt x="124" y="21"/>
                      <a:pt x="126" y="22"/>
                    </a:cubicBezTo>
                    <a:cubicBezTo>
                      <a:pt x="126" y="22"/>
                      <a:pt x="126" y="22"/>
                      <a:pt x="126" y="22"/>
                    </a:cubicBezTo>
                    <a:cubicBezTo>
                      <a:pt x="124" y="20"/>
                      <a:pt x="122" y="19"/>
                      <a:pt x="120" y="18"/>
                    </a:cubicBezTo>
                    <a:moveTo>
                      <a:pt x="159" y="18"/>
                    </a:moveTo>
                    <a:cubicBezTo>
                      <a:pt x="159" y="18"/>
                      <a:pt x="159" y="18"/>
                      <a:pt x="159" y="18"/>
                    </a:cubicBezTo>
                    <a:cubicBezTo>
                      <a:pt x="161" y="19"/>
                      <a:pt x="163" y="21"/>
                      <a:pt x="166" y="23"/>
                    </a:cubicBezTo>
                    <a:cubicBezTo>
                      <a:pt x="166" y="22"/>
                      <a:pt x="166" y="22"/>
                      <a:pt x="166" y="22"/>
                    </a:cubicBezTo>
                    <a:cubicBezTo>
                      <a:pt x="164" y="21"/>
                      <a:pt x="162" y="19"/>
                      <a:pt x="159" y="18"/>
                    </a:cubicBezTo>
                    <a:moveTo>
                      <a:pt x="129" y="18"/>
                    </a:moveTo>
                    <a:cubicBezTo>
                      <a:pt x="129" y="18"/>
                      <a:pt x="128" y="18"/>
                      <a:pt x="128" y="19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28" y="18"/>
                      <a:pt x="129" y="18"/>
                      <a:pt x="129" y="18"/>
                    </a:cubicBezTo>
                    <a:cubicBezTo>
                      <a:pt x="129" y="18"/>
                      <a:pt x="129" y="18"/>
                      <a:pt x="129" y="18"/>
                    </a:cubicBezTo>
                    <a:moveTo>
                      <a:pt x="140" y="18"/>
                    </a:moveTo>
                    <a:cubicBezTo>
                      <a:pt x="140" y="18"/>
                      <a:pt x="140" y="18"/>
                      <a:pt x="139" y="19"/>
                    </a:cubicBezTo>
                    <a:cubicBezTo>
                      <a:pt x="143" y="21"/>
                      <a:pt x="146" y="23"/>
                      <a:pt x="149" y="24"/>
                    </a:cubicBezTo>
                    <a:cubicBezTo>
                      <a:pt x="150" y="24"/>
                      <a:pt x="150" y="24"/>
                      <a:pt x="150" y="23"/>
                    </a:cubicBezTo>
                    <a:cubicBezTo>
                      <a:pt x="147" y="21"/>
                      <a:pt x="143" y="19"/>
                      <a:pt x="140" y="18"/>
                    </a:cubicBezTo>
                    <a:moveTo>
                      <a:pt x="184" y="17"/>
                    </a:moveTo>
                    <a:cubicBezTo>
                      <a:pt x="183" y="20"/>
                      <a:pt x="181" y="22"/>
                      <a:pt x="180" y="25"/>
                    </a:cubicBezTo>
                    <a:cubicBezTo>
                      <a:pt x="181" y="26"/>
                      <a:pt x="183" y="27"/>
                      <a:pt x="185" y="27"/>
                    </a:cubicBezTo>
                    <a:cubicBezTo>
                      <a:pt x="186" y="25"/>
                      <a:pt x="187" y="23"/>
                      <a:pt x="189" y="20"/>
                    </a:cubicBezTo>
                    <a:cubicBezTo>
                      <a:pt x="187" y="19"/>
                      <a:pt x="186" y="18"/>
                      <a:pt x="184" y="17"/>
                    </a:cubicBezTo>
                    <a:moveTo>
                      <a:pt x="159" y="17"/>
                    </a:moveTo>
                    <a:cubicBezTo>
                      <a:pt x="159" y="17"/>
                      <a:pt x="159" y="17"/>
                      <a:pt x="159" y="17"/>
                    </a:cubicBezTo>
                    <a:cubicBezTo>
                      <a:pt x="160" y="18"/>
                      <a:pt x="161" y="18"/>
                      <a:pt x="162" y="19"/>
                    </a:cubicBezTo>
                    <a:cubicBezTo>
                      <a:pt x="164" y="20"/>
                      <a:pt x="165" y="21"/>
                      <a:pt x="166" y="22"/>
                    </a:cubicBezTo>
                    <a:cubicBezTo>
                      <a:pt x="167" y="22"/>
                      <a:pt x="167" y="21"/>
                      <a:pt x="167" y="21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4" y="20"/>
                      <a:pt x="162" y="18"/>
                      <a:pt x="159" y="17"/>
                    </a:cubicBezTo>
                    <a:moveTo>
                      <a:pt x="129" y="17"/>
                    </a:moveTo>
                    <a:cubicBezTo>
                      <a:pt x="129" y="17"/>
                      <a:pt x="129" y="17"/>
                      <a:pt x="129" y="17"/>
                    </a:cubicBezTo>
                    <a:cubicBezTo>
                      <a:pt x="129" y="17"/>
                      <a:pt x="129" y="17"/>
                      <a:pt x="129" y="17"/>
                    </a:cubicBezTo>
                    <a:cubicBezTo>
                      <a:pt x="129" y="17"/>
                      <a:pt x="129" y="17"/>
                      <a:pt x="129" y="17"/>
                    </a:cubicBezTo>
                    <a:cubicBezTo>
                      <a:pt x="129" y="17"/>
                      <a:pt x="129" y="17"/>
                      <a:pt x="129" y="17"/>
                    </a:cubicBezTo>
                    <a:moveTo>
                      <a:pt x="185" y="17"/>
                    </a:moveTo>
                    <a:cubicBezTo>
                      <a:pt x="185" y="17"/>
                      <a:pt x="184" y="17"/>
                      <a:pt x="184" y="17"/>
                    </a:cubicBezTo>
                    <a:cubicBezTo>
                      <a:pt x="186" y="18"/>
                      <a:pt x="187" y="19"/>
                      <a:pt x="189" y="20"/>
                    </a:cubicBezTo>
                    <a:cubicBezTo>
                      <a:pt x="189" y="20"/>
                      <a:pt x="189" y="20"/>
                      <a:pt x="189" y="20"/>
                    </a:cubicBezTo>
                    <a:cubicBezTo>
                      <a:pt x="188" y="19"/>
                      <a:pt x="186" y="18"/>
                      <a:pt x="185" y="17"/>
                    </a:cubicBezTo>
                    <a:moveTo>
                      <a:pt x="116" y="16"/>
                    </a:moveTo>
                    <a:cubicBezTo>
                      <a:pt x="116" y="16"/>
                      <a:pt x="116" y="16"/>
                      <a:pt x="116" y="16"/>
                    </a:cubicBezTo>
                    <a:cubicBezTo>
                      <a:pt x="117" y="16"/>
                      <a:pt x="117" y="17"/>
                      <a:pt x="118" y="17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7" y="17"/>
                      <a:pt x="117" y="16"/>
                      <a:pt x="116" y="16"/>
                    </a:cubicBezTo>
                    <a:moveTo>
                      <a:pt x="121" y="16"/>
                    </a:moveTo>
                    <a:cubicBezTo>
                      <a:pt x="120" y="17"/>
                      <a:pt x="120" y="17"/>
                      <a:pt x="120" y="18"/>
                    </a:cubicBezTo>
                    <a:cubicBezTo>
                      <a:pt x="122" y="19"/>
                      <a:pt x="124" y="21"/>
                      <a:pt x="126" y="22"/>
                    </a:cubicBezTo>
                    <a:cubicBezTo>
                      <a:pt x="127" y="21"/>
                      <a:pt x="127" y="21"/>
                      <a:pt x="127" y="20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7" y="21"/>
                      <a:pt x="127" y="21"/>
                      <a:pt x="126" y="22"/>
                    </a:cubicBezTo>
                    <a:cubicBezTo>
                      <a:pt x="127" y="21"/>
                      <a:pt x="127" y="21"/>
                      <a:pt x="127" y="20"/>
                    </a:cubicBezTo>
                    <a:cubicBezTo>
                      <a:pt x="125" y="19"/>
                      <a:pt x="123" y="17"/>
                      <a:pt x="121" y="16"/>
                    </a:cubicBezTo>
                    <a:moveTo>
                      <a:pt x="58" y="16"/>
                    </a:moveTo>
                    <a:cubicBezTo>
                      <a:pt x="57" y="17"/>
                      <a:pt x="56" y="18"/>
                      <a:pt x="56" y="19"/>
                    </a:cubicBezTo>
                    <a:cubicBezTo>
                      <a:pt x="57" y="19"/>
                      <a:pt x="58" y="20"/>
                      <a:pt x="59" y="20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0" y="17"/>
                      <a:pt x="59" y="16"/>
                      <a:pt x="58" y="16"/>
                    </a:cubicBezTo>
                    <a:moveTo>
                      <a:pt x="161" y="15"/>
                    </a:moveTo>
                    <a:cubicBezTo>
                      <a:pt x="160" y="15"/>
                      <a:pt x="160" y="15"/>
                      <a:pt x="160" y="16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64" y="18"/>
                      <a:pt x="166" y="19"/>
                      <a:pt x="168" y="20"/>
                    </a:cubicBezTo>
                    <a:cubicBezTo>
                      <a:pt x="168" y="20"/>
                      <a:pt x="168" y="20"/>
                      <a:pt x="168" y="19"/>
                    </a:cubicBezTo>
                    <a:cubicBezTo>
                      <a:pt x="166" y="18"/>
                      <a:pt x="163" y="17"/>
                      <a:pt x="161" y="15"/>
                    </a:cubicBezTo>
                    <a:moveTo>
                      <a:pt x="161" y="14"/>
                    </a:moveTo>
                    <a:cubicBezTo>
                      <a:pt x="161" y="15"/>
                      <a:pt x="161" y="15"/>
                      <a:pt x="161" y="15"/>
                    </a:cubicBezTo>
                    <a:cubicBezTo>
                      <a:pt x="163" y="16"/>
                      <a:pt x="166" y="18"/>
                      <a:pt x="168" y="19"/>
                    </a:cubicBezTo>
                    <a:cubicBezTo>
                      <a:pt x="168" y="19"/>
                      <a:pt x="168" y="19"/>
                      <a:pt x="168" y="19"/>
                    </a:cubicBezTo>
                    <a:cubicBezTo>
                      <a:pt x="166" y="18"/>
                      <a:pt x="163" y="16"/>
                      <a:pt x="161" y="14"/>
                    </a:cubicBezTo>
                    <a:moveTo>
                      <a:pt x="161" y="14"/>
                    </a:moveTo>
                    <a:cubicBezTo>
                      <a:pt x="161" y="14"/>
                      <a:pt x="161" y="14"/>
                      <a:pt x="161" y="14"/>
                    </a:cubicBezTo>
                    <a:cubicBezTo>
                      <a:pt x="163" y="16"/>
                      <a:pt x="166" y="17"/>
                      <a:pt x="168" y="19"/>
                    </a:cubicBezTo>
                    <a:cubicBezTo>
                      <a:pt x="168" y="19"/>
                      <a:pt x="168" y="19"/>
                      <a:pt x="168" y="19"/>
                    </a:cubicBezTo>
                    <a:cubicBezTo>
                      <a:pt x="166" y="17"/>
                      <a:pt x="163" y="16"/>
                      <a:pt x="161" y="14"/>
                    </a:cubicBezTo>
                    <a:moveTo>
                      <a:pt x="186" y="14"/>
                    </a:moveTo>
                    <a:cubicBezTo>
                      <a:pt x="186" y="14"/>
                      <a:pt x="186" y="15"/>
                      <a:pt x="186" y="15"/>
                    </a:cubicBezTo>
                    <a:cubicBezTo>
                      <a:pt x="187" y="16"/>
                      <a:pt x="189" y="16"/>
                      <a:pt x="191" y="17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89" y="16"/>
                      <a:pt x="188" y="15"/>
                      <a:pt x="186" y="14"/>
                    </a:cubicBezTo>
                    <a:moveTo>
                      <a:pt x="118" y="14"/>
                    </a:moveTo>
                    <a:cubicBezTo>
                      <a:pt x="117" y="15"/>
                      <a:pt x="117" y="15"/>
                      <a:pt x="116" y="16"/>
                    </a:cubicBezTo>
                    <a:cubicBezTo>
                      <a:pt x="117" y="16"/>
                      <a:pt x="117" y="17"/>
                      <a:pt x="118" y="17"/>
                    </a:cubicBezTo>
                    <a:cubicBezTo>
                      <a:pt x="118" y="16"/>
                      <a:pt x="118" y="16"/>
                      <a:pt x="119" y="15"/>
                    </a:cubicBezTo>
                    <a:cubicBezTo>
                      <a:pt x="118" y="15"/>
                      <a:pt x="118" y="14"/>
                      <a:pt x="118" y="14"/>
                    </a:cubicBezTo>
                    <a:moveTo>
                      <a:pt x="122" y="14"/>
                    </a:moveTo>
                    <a:cubicBezTo>
                      <a:pt x="122" y="14"/>
                      <a:pt x="122" y="14"/>
                      <a:pt x="121" y="15"/>
                    </a:cubicBezTo>
                    <a:cubicBezTo>
                      <a:pt x="124" y="16"/>
                      <a:pt x="126" y="17"/>
                      <a:pt x="128" y="19"/>
                    </a:cubicBezTo>
                    <a:cubicBezTo>
                      <a:pt x="128" y="18"/>
                      <a:pt x="129" y="18"/>
                      <a:pt x="129" y="18"/>
                    </a:cubicBezTo>
                    <a:cubicBezTo>
                      <a:pt x="127" y="16"/>
                      <a:pt x="124" y="15"/>
                      <a:pt x="122" y="14"/>
                    </a:cubicBezTo>
                    <a:moveTo>
                      <a:pt x="178" y="14"/>
                    </a:moveTo>
                    <a:cubicBezTo>
                      <a:pt x="177" y="16"/>
                      <a:pt x="175" y="19"/>
                      <a:pt x="174" y="21"/>
                    </a:cubicBezTo>
                    <a:cubicBezTo>
                      <a:pt x="175" y="22"/>
                      <a:pt x="177" y="23"/>
                      <a:pt x="179" y="24"/>
                    </a:cubicBezTo>
                    <a:cubicBezTo>
                      <a:pt x="181" y="22"/>
                      <a:pt x="182" y="20"/>
                      <a:pt x="184" y="17"/>
                    </a:cubicBezTo>
                    <a:cubicBezTo>
                      <a:pt x="182" y="16"/>
                      <a:pt x="180" y="15"/>
                      <a:pt x="178" y="14"/>
                    </a:cubicBezTo>
                    <a:moveTo>
                      <a:pt x="111" y="13"/>
                    </a:moveTo>
                    <a:cubicBezTo>
                      <a:pt x="111" y="13"/>
                      <a:pt x="111" y="13"/>
                      <a:pt x="111" y="13"/>
                    </a:cubicBezTo>
                    <a:cubicBezTo>
                      <a:pt x="112" y="14"/>
                      <a:pt x="113" y="14"/>
                      <a:pt x="114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3" y="14"/>
                      <a:pt x="112" y="14"/>
                      <a:pt x="111" y="13"/>
                    </a:cubicBezTo>
                    <a:moveTo>
                      <a:pt x="96" y="13"/>
                    </a:moveTo>
                    <a:cubicBezTo>
                      <a:pt x="96" y="13"/>
                      <a:pt x="96" y="13"/>
                      <a:pt x="96" y="13"/>
                    </a:cubicBezTo>
                    <a:cubicBezTo>
                      <a:pt x="96" y="13"/>
                      <a:pt x="97" y="14"/>
                      <a:pt x="98" y="14"/>
                    </a:cubicBezTo>
                    <a:cubicBezTo>
                      <a:pt x="98" y="14"/>
                      <a:pt x="98" y="14"/>
                      <a:pt x="98" y="14"/>
                    </a:cubicBezTo>
                    <a:cubicBezTo>
                      <a:pt x="97" y="14"/>
                      <a:pt x="96" y="13"/>
                      <a:pt x="96" y="13"/>
                    </a:cubicBezTo>
                    <a:moveTo>
                      <a:pt x="178" y="13"/>
                    </a:moveTo>
                    <a:cubicBezTo>
                      <a:pt x="178" y="13"/>
                      <a:pt x="178" y="13"/>
                      <a:pt x="178" y="13"/>
                    </a:cubicBezTo>
                    <a:cubicBezTo>
                      <a:pt x="180" y="15"/>
                      <a:pt x="182" y="16"/>
                      <a:pt x="184" y="17"/>
                    </a:cubicBezTo>
                    <a:cubicBezTo>
                      <a:pt x="184" y="17"/>
                      <a:pt x="184" y="17"/>
                      <a:pt x="184" y="16"/>
                    </a:cubicBezTo>
                    <a:cubicBezTo>
                      <a:pt x="183" y="16"/>
                      <a:pt x="182" y="15"/>
                      <a:pt x="182" y="15"/>
                    </a:cubicBezTo>
                    <a:cubicBezTo>
                      <a:pt x="178" y="13"/>
                      <a:pt x="178" y="13"/>
                      <a:pt x="178" y="13"/>
                    </a:cubicBezTo>
                    <a:moveTo>
                      <a:pt x="123" y="13"/>
                    </a:moveTo>
                    <a:cubicBezTo>
                      <a:pt x="122" y="13"/>
                      <a:pt x="122" y="13"/>
                      <a:pt x="122" y="14"/>
                    </a:cubicBezTo>
                    <a:cubicBezTo>
                      <a:pt x="129" y="17"/>
                      <a:pt x="129" y="17"/>
                      <a:pt x="129" y="17"/>
                    </a:cubicBezTo>
                    <a:cubicBezTo>
                      <a:pt x="129" y="17"/>
                      <a:pt x="129" y="17"/>
                      <a:pt x="129" y="17"/>
                    </a:cubicBezTo>
                    <a:cubicBezTo>
                      <a:pt x="125" y="15"/>
                      <a:pt x="123" y="13"/>
                      <a:pt x="123" y="13"/>
                    </a:cubicBezTo>
                    <a:cubicBezTo>
                      <a:pt x="123" y="13"/>
                      <a:pt x="123" y="13"/>
                      <a:pt x="123" y="13"/>
                    </a:cubicBezTo>
                    <a:moveTo>
                      <a:pt x="95" y="13"/>
                    </a:moveTo>
                    <a:cubicBezTo>
                      <a:pt x="93" y="15"/>
                      <a:pt x="92" y="18"/>
                      <a:pt x="90" y="21"/>
                    </a:cubicBezTo>
                    <a:cubicBezTo>
                      <a:pt x="91" y="22"/>
                      <a:pt x="92" y="22"/>
                      <a:pt x="93" y="23"/>
                    </a:cubicBezTo>
                    <a:cubicBezTo>
                      <a:pt x="94" y="20"/>
                      <a:pt x="96" y="18"/>
                      <a:pt x="97" y="15"/>
                    </a:cubicBezTo>
                    <a:cubicBezTo>
                      <a:pt x="97" y="15"/>
                      <a:pt x="98" y="15"/>
                      <a:pt x="98" y="14"/>
                    </a:cubicBezTo>
                    <a:cubicBezTo>
                      <a:pt x="97" y="14"/>
                      <a:pt x="96" y="13"/>
                      <a:pt x="96" y="13"/>
                    </a:cubicBezTo>
                    <a:cubicBezTo>
                      <a:pt x="94" y="15"/>
                      <a:pt x="93" y="18"/>
                      <a:pt x="91" y="20"/>
                    </a:cubicBezTo>
                    <a:cubicBezTo>
                      <a:pt x="93" y="18"/>
                      <a:pt x="94" y="15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moveTo>
                      <a:pt x="95" y="13"/>
                    </a:move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moveTo>
                      <a:pt x="132" y="13"/>
                    </a:moveTo>
                    <a:cubicBezTo>
                      <a:pt x="132" y="13"/>
                      <a:pt x="131" y="13"/>
                      <a:pt x="131" y="14"/>
                    </a:cubicBezTo>
                    <a:cubicBezTo>
                      <a:pt x="131" y="14"/>
                      <a:pt x="131" y="14"/>
                      <a:pt x="131" y="14"/>
                    </a:cubicBezTo>
                    <a:cubicBezTo>
                      <a:pt x="131" y="13"/>
                      <a:pt x="132" y="13"/>
                      <a:pt x="132" y="13"/>
                    </a:cubicBezTo>
                    <a:cubicBezTo>
                      <a:pt x="132" y="13"/>
                      <a:pt x="132" y="13"/>
                      <a:pt x="132" y="13"/>
                    </a:cubicBezTo>
                    <a:moveTo>
                      <a:pt x="187" y="13"/>
                    </a:moveTo>
                    <a:cubicBezTo>
                      <a:pt x="187" y="13"/>
                      <a:pt x="187" y="13"/>
                      <a:pt x="187" y="13"/>
                    </a:cubicBezTo>
                    <a:cubicBezTo>
                      <a:pt x="188" y="14"/>
                      <a:pt x="190" y="15"/>
                      <a:pt x="192" y="16"/>
                    </a:cubicBezTo>
                    <a:cubicBezTo>
                      <a:pt x="192" y="16"/>
                      <a:pt x="192" y="16"/>
                      <a:pt x="192" y="15"/>
                    </a:cubicBezTo>
                    <a:cubicBezTo>
                      <a:pt x="190" y="14"/>
                      <a:pt x="189" y="14"/>
                      <a:pt x="187" y="13"/>
                    </a:cubicBezTo>
                    <a:moveTo>
                      <a:pt x="132" y="12"/>
                    </a:move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2"/>
                      <a:pt x="132" y="12"/>
                      <a:pt x="132" y="12"/>
                    </a:cubicBezTo>
                    <a:moveTo>
                      <a:pt x="151" y="12"/>
                    </a:moveTo>
                    <a:cubicBezTo>
                      <a:pt x="152" y="13"/>
                      <a:pt x="154" y="14"/>
                      <a:pt x="155" y="15"/>
                    </a:cubicBezTo>
                    <a:cubicBezTo>
                      <a:pt x="155" y="15"/>
                      <a:pt x="155" y="15"/>
                      <a:pt x="155" y="14"/>
                    </a:cubicBezTo>
                    <a:cubicBezTo>
                      <a:pt x="154" y="14"/>
                      <a:pt x="152" y="13"/>
                      <a:pt x="151" y="12"/>
                    </a:cubicBezTo>
                    <a:moveTo>
                      <a:pt x="144" y="12"/>
                    </a:moveTo>
                    <a:cubicBezTo>
                      <a:pt x="143" y="13"/>
                      <a:pt x="142" y="15"/>
                      <a:pt x="141" y="16"/>
                    </a:cubicBezTo>
                    <a:cubicBezTo>
                      <a:pt x="144" y="18"/>
                      <a:pt x="148" y="20"/>
                      <a:pt x="151" y="22"/>
                    </a:cubicBezTo>
                    <a:cubicBezTo>
                      <a:pt x="152" y="20"/>
                      <a:pt x="153" y="19"/>
                      <a:pt x="153" y="17"/>
                    </a:cubicBezTo>
                    <a:cubicBezTo>
                      <a:pt x="150" y="15"/>
                      <a:pt x="147" y="14"/>
                      <a:pt x="144" y="12"/>
                    </a:cubicBezTo>
                    <a:moveTo>
                      <a:pt x="175" y="12"/>
                    </a:moveTo>
                    <a:cubicBezTo>
                      <a:pt x="174" y="14"/>
                      <a:pt x="172" y="17"/>
                      <a:pt x="171" y="19"/>
                    </a:cubicBezTo>
                    <a:cubicBezTo>
                      <a:pt x="171" y="20"/>
                      <a:pt x="171" y="20"/>
                      <a:pt x="172" y="20"/>
                    </a:cubicBezTo>
                    <a:cubicBezTo>
                      <a:pt x="173" y="18"/>
                      <a:pt x="175" y="15"/>
                      <a:pt x="176" y="12"/>
                    </a:cubicBezTo>
                    <a:cubicBezTo>
                      <a:pt x="176" y="12"/>
                      <a:pt x="176" y="12"/>
                      <a:pt x="175" y="12"/>
                    </a:cubicBezTo>
                    <a:moveTo>
                      <a:pt x="119" y="12"/>
                    </a:moveTo>
                    <a:cubicBezTo>
                      <a:pt x="119" y="12"/>
                      <a:pt x="119" y="13"/>
                      <a:pt x="118" y="13"/>
                    </a:cubicBezTo>
                    <a:cubicBezTo>
                      <a:pt x="119" y="13"/>
                      <a:pt x="119" y="13"/>
                      <a:pt x="120" y="14"/>
                    </a:cubicBezTo>
                    <a:cubicBezTo>
                      <a:pt x="120" y="13"/>
                      <a:pt x="120" y="13"/>
                      <a:pt x="120" y="12"/>
                    </a:cubicBezTo>
                    <a:cubicBezTo>
                      <a:pt x="120" y="12"/>
                      <a:pt x="119" y="12"/>
                      <a:pt x="119" y="12"/>
                    </a:cubicBezTo>
                    <a:moveTo>
                      <a:pt x="175" y="11"/>
                    </a:moveTo>
                    <a:cubicBezTo>
                      <a:pt x="175" y="11"/>
                      <a:pt x="175" y="12"/>
                      <a:pt x="175" y="12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5" y="11"/>
                      <a:pt x="175" y="11"/>
                      <a:pt x="175" y="11"/>
                    </a:cubicBezTo>
                    <a:moveTo>
                      <a:pt x="113" y="11"/>
                    </a:moveTo>
                    <a:cubicBezTo>
                      <a:pt x="112" y="12"/>
                      <a:pt x="112" y="13"/>
                      <a:pt x="111" y="13"/>
                    </a:cubicBezTo>
                    <a:cubicBezTo>
                      <a:pt x="112" y="14"/>
                      <a:pt x="113" y="14"/>
                      <a:pt x="114" y="15"/>
                    </a:cubicBezTo>
                    <a:cubicBezTo>
                      <a:pt x="115" y="14"/>
                      <a:pt x="115" y="14"/>
                      <a:pt x="116" y="13"/>
                    </a:cubicBezTo>
                    <a:cubicBezTo>
                      <a:pt x="115" y="12"/>
                      <a:pt x="114" y="12"/>
                      <a:pt x="113" y="11"/>
                    </a:cubicBezTo>
                    <a:moveTo>
                      <a:pt x="176" y="11"/>
                    </a:move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moveTo>
                      <a:pt x="119" y="11"/>
                    </a:moveTo>
                    <a:cubicBezTo>
                      <a:pt x="119" y="11"/>
                      <a:pt x="119" y="11"/>
                      <a:pt x="119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2"/>
                      <a:pt x="121" y="12"/>
                      <a:pt x="121" y="12"/>
                    </a:cubicBezTo>
                    <a:cubicBezTo>
                      <a:pt x="120" y="11"/>
                      <a:pt x="120" y="11"/>
                      <a:pt x="119" y="11"/>
                    </a:cubicBezTo>
                    <a:moveTo>
                      <a:pt x="180" y="11"/>
                    </a:moveTo>
                    <a:cubicBezTo>
                      <a:pt x="180" y="11"/>
                      <a:pt x="180" y="11"/>
                      <a:pt x="180" y="11"/>
                    </a:cubicBezTo>
                    <a:cubicBezTo>
                      <a:pt x="182" y="12"/>
                      <a:pt x="184" y="13"/>
                      <a:pt x="186" y="14"/>
                    </a:cubicBezTo>
                    <a:cubicBezTo>
                      <a:pt x="186" y="14"/>
                      <a:pt x="186" y="14"/>
                      <a:pt x="186" y="14"/>
                    </a:cubicBezTo>
                    <a:cubicBezTo>
                      <a:pt x="184" y="13"/>
                      <a:pt x="182" y="12"/>
                      <a:pt x="180" y="11"/>
                    </a:cubicBezTo>
                    <a:moveTo>
                      <a:pt x="144" y="11"/>
                    </a:moveTo>
                    <a:cubicBezTo>
                      <a:pt x="144" y="11"/>
                      <a:pt x="144" y="11"/>
                      <a:pt x="144" y="12"/>
                    </a:cubicBezTo>
                    <a:cubicBezTo>
                      <a:pt x="147" y="14"/>
                      <a:pt x="150" y="16"/>
                      <a:pt x="153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1" y="15"/>
                      <a:pt x="148" y="13"/>
                      <a:pt x="145" y="11"/>
                    </a:cubicBezTo>
                    <a:cubicBezTo>
                      <a:pt x="145" y="11"/>
                      <a:pt x="145" y="11"/>
                      <a:pt x="144" y="11"/>
                    </a:cubicBezTo>
                    <a:moveTo>
                      <a:pt x="178" y="9"/>
                    </a:moveTo>
                    <a:cubicBezTo>
                      <a:pt x="178" y="9"/>
                      <a:pt x="178" y="9"/>
                      <a:pt x="178" y="10"/>
                    </a:cubicBezTo>
                    <a:cubicBezTo>
                      <a:pt x="178" y="9"/>
                      <a:pt x="178" y="10"/>
                      <a:pt x="178" y="9"/>
                    </a:cubicBezTo>
                    <a:cubicBezTo>
                      <a:pt x="178" y="9"/>
                      <a:pt x="178" y="9"/>
                      <a:pt x="178" y="9"/>
                    </a:cubicBezTo>
                    <a:moveTo>
                      <a:pt x="145" y="9"/>
                    </a:moveTo>
                    <a:cubicBezTo>
                      <a:pt x="145" y="9"/>
                      <a:pt x="145" y="9"/>
                      <a:pt x="145" y="9"/>
                    </a:cubicBezTo>
                    <a:cubicBezTo>
                      <a:pt x="148" y="11"/>
                      <a:pt x="151" y="13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3" y="14"/>
                      <a:pt x="152" y="13"/>
                      <a:pt x="150" y="12"/>
                    </a:cubicBezTo>
                    <a:cubicBezTo>
                      <a:pt x="149" y="11"/>
                      <a:pt x="147" y="10"/>
                      <a:pt x="145" y="9"/>
                    </a:cubicBezTo>
                    <a:moveTo>
                      <a:pt x="181" y="9"/>
                    </a:moveTo>
                    <a:cubicBezTo>
                      <a:pt x="181" y="9"/>
                      <a:pt x="181" y="9"/>
                      <a:pt x="181" y="9"/>
                    </a:cubicBezTo>
                    <a:cubicBezTo>
                      <a:pt x="183" y="10"/>
                      <a:pt x="185" y="12"/>
                      <a:pt x="186" y="13"/>
                    </a:cubicBezTo>
                    <a:cubicBezTo>
                      <a:pt x="187" y="13"/>
                      <a:pt x="187" y="12"/>
                      <a:pt x="187" y="12"/>
                    </a:cubicBezTo>
                    <a:cubicBezTo>
                      <a:pt x="185" y="11"/>
                      <a:pt x="183" y="10"/>
                      <a:pt x="181" y="9"/>
                    </a:cubicBezTo>
                    <a:moveTo>
                      <a:pt x="125" y="9"/>
                    </a:moveTo>
                    <a:cubicBezTo>
                      <a:pt x="125" y="9"/>
                      <a:pt x="125" y="9"/>
                      <a:pt x="124" y="10"/>
                    </a:cubicBezTo>
                    <a:cubicBezTo>
                      <a:pt x="127" y="11"/>
                      <a:pt x="129" y="12"/>
                      <a:pt x="131" y="14"/>
                    </a:cubicBezTo>
                    <a:cubicBezTo>
                      <a:pt x="131" y="13"/>
                      <a:pt x="132" y="13"/>
                      <a:pt x="132" y="13"/>
                    </a:cubicBezTo>
                    <a:cubicBezTo>
                      <a:pt x="129" y="11"/>
                      <a:pt x="127" y="10"/>
                      <a:pt x="125" y="9"/>
                    </a:cubicBezTo>
                    <a:moveTo>
                      <a:pt x="170" y="8"/>
                    </a:moveTo>
                    <a:cubicBezTo>
                      <a:pt x="171" y="9"/>
                      <a:pt x="172" y="10"/>
                      <a:pt x="173" y="10"/>
                    </a:cubicBezTo>
                    <a:cubicBezTo>
                      <a:pt x="173" y="10"/>
                      <a:pt x="173" y="10"/>
                      <a:pt x="173" y="10"/>
                    </a:cubicBezTo>
                    <a:cubicBezTo>
                      <a:pt x="170" y="8"/>
                      <a:pt x="170" y="8"/>
                      <a:pt x="170" y="8"/>
                    </a:cubicBezTo>
                    <a:moveTo>
                      <a:pt x="125" y="8"/>
                    </a:moveTo>
                    <a:cubicBezTo>
                      <a:pt x="125" y="8"/>
                      <a:pt x="125" y="8"/>
                      <a:pt x="125" y="8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2" y="12"/>
                      <a:pt x="132" y="12"/>
                      <a:pt x="132" y="12"/>
                    </a:cubicBezTo>
                    <a:cubicBezTo>
                      <a:pt x="130" y="11"/>
                      <a:pt x="127" y="9"/>
                      <a:pt x="125" y="8"/>
                    </a:cubicBezTo>
                    <a:moveTo>
                      <a:pt x="114" y="8"/>
                    </a:moveTo>
                    <a:cubicBezTo>
                      <a:pt x="114" y="9"/>
                      <a:pt x="114" y="9"/>
                      <a:pt x="113" y="10"/>
                    </a:cubicBezTo>
                    <a:cubicBezTo>
                      <a:pt x="114" y="11"/>
                      <a:pt x="115" y="11"/>
                      <a:pt x="116" y="12"/>
                    </a:cubicBezTo>
                    <a:cubicBezTo>
                      <a:pt x="117" y="11"/>
                      <a:pt x="117" y="10"/>
                      <a:pt x="117" y="10"/>
                    </a:cubicBezTo>
                    <a:cubicBezTo>
                      <a:pt x="116" y="9"/>
                      <a:pt x="115" y="9"/>
                      <a:pt x="114" y="8"/>
                    </a:cubicBezTo>
                    <a:moveTo>
                      <a:pt x="147" y="7"/>
                    </a:moveTo>
                    <a:cubicBezTo>
                      <a:pt x="146" y="7"/>
                      <a:pt x="146" y="7"/>
                      <a:pt x="146" y="8"/>
                    </a:cubicBezTo>
                    <a:cubicBezTo>
                      <a:pt x="150" y="9"/>
                      <a:pt x="153" y="11"/>
                      <a:pt x="156" y="13"/>
                    </a:cubicBezTo>
                    <a:cubicBezTo>
                      <a:pt x="156" y="13"/>
                      <a:pt x="156" y="13"/>
                      <a:pt x="156" y="13"/>
                    </a:cubicBezTo>
                    <a:cubicBezTo>
                      <a:pt x="153" y="11"/>
                      <a:pt x="150" y="9"/>
                      <a:pt x="147" y="7"/>
                    </a:cubicBezTo>
                    <a:moveTo>
                      <a:pt x="147" y="7"/>
                    </a:moveTo>
                    <a:cubicBezTo>
                      <a:pt x="156" y="13"/>
                      <a:pt x="156" y="13"/>
                      <a:pt x="156" y="13"/>
                    </a:cubicBezTo>
                    <a:cubicBezTo>
                      <a:pt x="156" y="13"/>
                      <a:pt x="156" y="13"/>
                      <a:pt x="156" y="13"/>
                    </a:cubicBezTo>
                    <a:cubicBezTo>
                      <a:pt x="153" y="11"/>
                      <a:pt x="150" y="9"/>
                      <a:pt x="147" y="7"/>
                    </a:cubicBezTo>
                    <a:moveTo>
                      <a:pt x="101" y="7"/>
                    </a:moveTo>
                    <a:cubicBezTo>
                      <a:pt x="101" y="7"/>
                      <a:pt x="101" y="8"/>
                      <a:pt x="102" y="8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1" y="8"/>
                      <a:pt x="101" y="7"/>
                      <a:pt x="101" y="7"/>
                    </a:cubicBezTo>
                    <a:moveTo>
                      <a:pt x="178" y="7"/>
                    </a:moveTo>
                    <a:cubicBezTo>
                      <a:pt x="178" y="7"/>
                      <a:pt x="178" y="7"/>
                      <a:pt x="178" y="8"/>
                    </a:cubicBezTo>
                    <a:cubicBezTo>
                      <a:pt x="178" y="8"/>
                      <a:pt x="178" y="8"/>
                      <a:pt x="179" y="8"/>
                    </a:cubicBezTo>
                    <a:cubicBezTo>
                      <a:pt x="179" y="8"/>
                      <a:pt x="179" y="8"/>
                      <a:pt x="179" y="7"/>
                    </a:cubicBezTo>
                    <a:cubicBezTo>
                      <a:pt x="179" y="7"/>
                      <a:pt x="178" y="7"/>
                      <a:pt x="178" y="7"/>
                    </a:cubicBezTo>
                    <a:moveTo>
                      <a:pt x="135" y="7"/>
                    </a:moveTo>
                    <a:cubicBezTo>
                      <a:pt x="134" y="8"/>
                      <a:pt x="134" y="10"/>
                      <a:pt x="133" y="11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4" y="10"/>
                      <a:pt x="134" y="8"/>
                      <a:pt x="135" y="7"/>
                    </a:cubicBezTo>
                    <a:cubicBezTo>
                      <a:pt x="135" y="7"/>
                      <a:pt x="135" y="7"/>
                      <a:pt x="135" y="7"/>
                    </a:cubicBezTo>
                    <a:moveTo>
                      <a:pt x="122" y="7"/>
                    </a:moveTo>
                    <a:cubicBezTo>
                      <a:pt x="122" y="7"/>
                      <a:pt x="121" y="8"/>
                      <a:pt x="121" y="8"/>
                    </a:cubicBezTo>
                    <a:cubicBezTo>
                      <a:pt x="122" y="8"/>
                      <a:pt x="122" y="8"/>
                      <a:pt x="122" y="9"/>
                    </a:cubicBezTo>
                    <a:cubicBezTo>
                      <a:pt x="123" y="8"/>
                      <a:pt x="123" y="8"/>
                      <a:pt x="123" y="8"/>
                    </a:cubicBezTo>
                    <a:cubicBezTo>
                      <a:pt x="123" y="7"/>
                      <a:pt x="122" y="7"/>
                      <a:pt x="122" y="7"/>
                    </a:cubicBezTo>
                    <a:moveTo>
                      <a:pt x="147" y="6"/>
                    </a:moveTo>
                    <a:cubicBezTo>
                      <a:pt x="147" y="7"/>
                      <a:pt x="147" y="7"/>
                      <a:pt x="147" y="7"/>
                    </a:cubicBezTo>
                    <a:cubicBezTo>
                      <a:pt x="150" y="9"/>
                      <a:pt x="153" y="11"/>
                      <a:pt x="156" y="12"/>
                    </a:cubicBezTo>
                    <a:cubicBezTo>
                      <a:pt x="156" y="12"/>
                      <a:pt x="156" y="12"/>
                      <a:pt x="157" y="12"/>
                    </a:cubicBezTo>
                    <a:cubicBezTo>
                      <a:pt x="153" y="10"/>
                      <a:pt x="150" y="8"/>
                      <a:pt x="147" y="6"/>
                    </a:cubicBezTo>
                    <a:moveTo>
                      <a:pt x="122" y="6"/>
                    </a:moveTo>
                    <a:cubicBezTo>
                      <a:pt x="122" y="6"/>
                      <a:pt x="122" y="6"/>
                      <a:pt x="122" y="6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7"/>
                      <a:pt x="123" y="7"/>
                      <a:pt x="122" y="6"/>
                    </a:cubicBezTo>
                    <a:moveTo>
                      <a:pt x="166" y="6"/>
                    </a:moveTo>
                    <a:cubicBezTo>
                      <a:pt x="165" y="9"/>
                      <a:pt x="163" y="11"/>
                      <a:pt x="161" y="14"/>
                    </a:cubicBezTo>
                    <a:cubicBezTo>
                      <a:pt x="164" y="15"/>
                      <a:pt x="166" y="17"/>
                      <a:pt x="169" y="18"/>
                    </a:cubicBezTo>
                    <a:cubicBezTo>
                      <a:pt x="170" y="16"/>
                      <a:pt x="172" y="13"/>
                      <a:pt x="173" y="10"/>
                    </a:cubicBezTo>
                    <a:cubicBezTo>
                      <a:pt x="171" y="9"/>
                      <a:pt x="169" y="8"/>
                      <a:pt x="167" y="7"/>
                    </a:cubicBezTo>
                    <a:cubicBezTo>
                      <a:pt x="166" y="6"/>
                      <a:pt x="166" y="6"/>
                      <a:pt x="166" y="6"/>
                    </a:cubicBezTo>
                    <a:moveTo>
                      <a:pt x="147" y="6"/>
                    </a:moveTo>
                    <a:cubicBezTo>
                      <a:pt x="147" y="6"/>
                      <a:pt x="147" y="6"/>
                      <a:pt x="147" y="6"/>
                    </a:cubicBezTo>
                    <a:cubicBezTo>
                      <a:pt x="147" y="6"/>
                      <a:pt x="147" y="6"/>
                      <a:pt x="147" y="6"/>
                    </a:cubicBezTo>
                    <a:cubicBezTo>
                      <a:pt x="147" y="6"/>
                      <a:pt x="147" y="6"/>
                      <a:pt x="147" y="6"/>
                    </a:cubicBezTo>
                    <a:moveTo>
                      <a:pt x="136" y="6"/>
                    </a:moveTo>
                    <a:cubicBezTo>
                      <a:pt x="136" y="6"/>
                      <a:pt x="135" y="6"/>
                      <a:pt x="135" y="7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5" y="6"/>
                      <a:pt x="136" y="6"/>
                      <a:pt x="136" y="6"/>
                    </a:cubicBezTo>
                    <a:cubicBezTo>
                      <a:pt x="136" y="6"/>
                      <a:pt x="136" y="6"/>
                      <a:pt x="136" y="6"/>
                    </a:cubicBezTo>
                    <a:moveTo>
                      <a:pt x="167" y="5"/>
                    </a:moveTo>
                    <a:cubicBezTo>
                      <a:pt x="167" y="6"/>
                      <a:pt x="166" y="6"/>
                      <a:pt x="166" y="6"/>
                    </a:cubicBezTo>
                    <a:cubicBezTo>
                      <a:pt x="169" y="7"/>
                      <a:pt x="171" y="8"/>
                      <a:pt x="173" y="10"/>
                    </a:cubicBezTo>
                    <a:cubicBezTo>
                      <a:pt x="173" y="10"/>
                      <a:pt x="173" y="10"/>
                      <a:pt x="173" y="10"/>
                    </a:cubicBezTo>
                    <a:cubicBezTo>
                      <a:pt x="171" y="8"/>
                      <a:pt x="169" y="7"/>
                      <a:pt x="167" y="5"/>
                    </a:cubicBezTo>
                    <a:moveTo>
                      <a:pt x="136" y="5"/>
                    </a:move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36" y="5"/>
                      <a:pt x="136" y="5"/>
                    </a:cubicBezTo>
                    <a:moveTo>
                      <a:pt x="82" y="5"/>
                    </a:moveTo>
                    <a:cubicBezTo>
                      <a:pt x="80" y="8"/>
                      <a:pt x="79" y="10"/>
                      <a:pt x="77" y="13"/>
                    </a:cubicBezTo>
                    <a:cubicBezTo>
                      <a:pt x="78" y="13"/>
                      <a:pt x="78" y="14"/>
                      <a:pt x="79" y="14"/>
                    </a:cubicBezTo>
                    <a:cubicBezTo>
                      <a:pt x="81" y="11"/>
                      <a:pt x="83" y="9"/>
                      <a:pt x="84" y="6"/>
                    </a:cubicBezTo>
                    <a:cubicBezTo>
                      <a:pt x="83" y="6"/>
                      <a:pt x="83" y="5"/>
                      <a:pt x="82" y="5"/>
                    </a:cubicBezTo>
                    <a:moveTo>
                      <a:pt x="101" y="5"/>
                    </a:moveTo>
                    <a:cubicBezTo>
                      <a:pt x="101" y="5"/>
                      <a:pt x="100" y="6"/>
                      <a:pt x="100" y="6"/>
                    </a:cubicBezTo>
                    <a:cubicBezTo>
                      <a:pt x="101" y="7"/>
                      <a:pt x="101" y="7"/>
                      <a:pt x="102" y="8"/>
                    </a:cubicBezTo>
                    <a:cubicBezTo>
                      <a:pt x="102" y="7"/>
                      <a:pt x="103" y="6"/>
                      <a:pt x="103" y="6"/>
                    </a:cubicBezTo>
                    <a:cubicBezTo>
                      <a:pt x="102" y="5"/>
                      <a:pt x="102" y="5"/>
                      <a:pt x="101" y="5"/>
                    </a:cubicBezTo>
                    <a:moveTo>
                      <a:pt x="101" y="4"/>
                    </a:moveTo>
                    <a:cubicBezTo>
                      <a:pt x="101" y="5"/>
                      <a:pt x="100" y="6"/>
                      <a:pt x="100" y="6"/>
                    </a:cubicBezTo>
                    <a:cubicBezTo>
                      <a:pt x="100" y="6"/>
                      <a:pt x="100" y="6"/>
                      <a:pt x="100" y="6"/>
                    </a:cubicBezTo>
                    <a:cubicBezTo>
                      <a:pt x="100" y="6"/>
                      <a:pt x="101" y="5"/>
                      <a:pt x="101" y="4"/>
                    </a:cubicBezTo>
                    <a:cubicBezTo>
                      <a:pt x="101" y="4"/>
                      <a:pt x="101" y="4"/>
                      <a:pt x="101" y="4"/>
                    </a:cubicBezTo>
                    <a:moveTo>
                      <a:pt x="137" y="4"/>
                    </a:moveTo>
                    <a:cubicBezTo>
                      <a:pt x="137" y="4"/>
                      <a:pt x="137" y="4"/>
                      <a:pt x="137" y="4"/>
                    </a:cubicBezTo>
                    <a:cubicBezTo>
                      <a:pt x="137" y="4"/>
                      <a:pt x="137" y="4"/>
                      <a:pt x="137" y="4"/>
                    </a:cubicBezTo>
                    <a:cubicBezTo>
                      <a:pt x="137" y="4"/>
                      <a:pt x="137" y="4"/>
                      <a:pt x="137" y="4"/>
                    </a:cubicBezTo>
                    <a:cubicBezTo>
                      <a:pt x="137" y="4"/>
                      <a:pt x="137" y="4"/>
                      <a:pt x="137" y="4"/>
                    </a:cubicBezTo>
                    <a:moveTo>
                      <a:pt x="100" y="4"/>
                    </a:moveTo>
                    <a:cubicBezTo>
                      <a:pt x="100" y="5"/>
                      <a:pt x="99" y="5"/>
                      <a:pt x="99" y="6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100" y="5"/>
                      <a:pt x="100" y="5"/>
                      <a:pt x="100" y="4"/>
                    </a:cubicBezTo>
                    <a:cubicBezTo>
                      <a:pt x="100" y="4"/>
                      <a:pt x="100" y="4"/>
                      <a:pt x="100" y="4"/>
                    </a:cubicBezTo>
                    <a:moveTo>
                      <a:pt x="117" y="4"/>
                    </a:moveTo>
                    <a:cubicBezTo>
                      <a:pt x="117" y="4"/>
                      <a:pt x="116" y="5"/>
                      <a:pt x="116" y="5"/>
                    </a:cubicBezTo>
                    <a:cubicBezTo>
                      <a:pt x="117" y="6"/>
                      <a:pt x="118" y="6"/>
                      <a:pt x="119" y="7"/>
                    </a:cubicBezTo>
                    <a:cubicBezTo>
                      <a:pt x="119" y="6"/>
                      <a:pt x="120" y="6"/>
                      <a:pt x="120" y="6"/>
                    </a:cubicBezTo>
                    <a:cubicBezTo>
                      <a:pt x="119" y="5"/>
                      <a:pt x="118" y="5"/>
                      <a:pt x="117" y="4"/>
                    </a:cubicBezTo>
                    <a:moveTo>
                      <a:pt x="192" y="4"/>
                    </a:moveTo>
                    <a:cubicBezTo>
                      <a:pt x="191" y="6"/>
                      <a:pt x="189" y="9"/>
                      <a:pt x="188" y="12"/>
                    </a:cubicBezTo>
                    <a:cubicBezTo>
                      <a:pt x="189" y="13"/>
                      <a:pt x="191" y="14"/>
                      <a:pt x="192" y="15"/>
                    </a:cubicBezTo>
                    <a:cubicBezTo>
                      <a:pt x="194" y="12"/>
                      <a:pt x="195" y="9"/>
                      <a:pt x="197" y="6"/>
                    </a:cubicBezTo>
                    <a:cubicBezTo>
                      <a:pt x="196" y="6"/>
                      <a:pt x="194" y="5"/>
                      <a:pt x="192" y="4"/>
                    </a:cubicBezTo>
                    <a:moveTo>
                      <a:pt x="117" y="3"/>
                    </a:moveTo>
                    <a:cubicBezTo>
                      <a:pt x="117" y="3"/>
                      <a:pt x="117" y="4"/>
                      <a:pt x="117" y="4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19" y="5"/>
                      <a:pt x="118" y="4"/>
                      <a:pt x="117" y="3"/>
                    </a:cubicBezTo>
                    <a:moveTo>
                      <a:pt x="128" y="3"/>
                    </a:moveTo>
                    <a:cubicBezTo>
                      <a:pt x="128" y="4"/>
                      <a:pt x="127" y="6"/>
                      <a:pt x="126" y="7"/>
                    </a:cubicBezTo>
                    <a:cubicBezTo>
                      <a:pt x="128" y="8"/>
                      <a:pt x="130" y="10"/>
                      <a:pt x="133" y="11"/>
                    </a:cubicBezTo>
                    <a:cubicBezTo>
                      <a:pt x="134" y="10"/>
                      <a:pt x="134" y="8"/>
                      <a:pt x="135" y="7"/>
                    </a:cubicBezTo>
                    <a:cubicBezTo>
                      <a:pt x="133" y="6"/>
                      <a:pt x="131" y="4"/>
                      <a:pt x="129" y="3"/>
                    </a:cubicBezTo>
                    <a:cubicBezTo>
                      <a:pt x="128" y="4"/>
                      <a:pt x="127" y="5"/>
                      <a:pt x="126" y="6"/>
                    </a:cubicBezTo>
                    <a:cubicBezTo>
                      <a:pt x="127" y="5"/>
                      <a:pt x="128" y="4"/>
                      <a:pt x="128" y="3"/>
                    </a:cubicBezTo>
                    <a:cubicBezTo>
                      <a:pt x="128" y="3"/>
                      <a:pt x="128" y="3"/>
                      <a:pt x="128" y="3"/>
                    </a:cubicBezTo>
                    <a:moveTo>
                      <a:pt x="138" y="2"/>
                    </a:moveTo>
                    <a:cubicBezTo>
                      <a:pt x="138" y="2"/>
                      <a:pt x="138" y="2"/>
                      <a:pt x="13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2"/>
                      <a:pt x="138" y="2"/>
                      <a:pt x="138" y="2"/>
                    </a:cubicBezTo>
                    <a:cubicBezTo>
                      <a:pt x="138" y="2"/>
                      <a:pt x="138" y="2"/>
                      <a:pt x="138" y="2"/>
                    </a:cubicBezTo>
                    <a:moveTo>
                      <a:pt x="129" y="2"/>
                    </a:moveTo>
                    <a:cubicBezTo>
                      <a:pt x="129" y="2"/>
                      <a:pt x="129" y="3"/>
                      <a:pt x="129" y="3"/>
                    </a:cubicBezTo>
                    <a:cubicBezTo>
                      <a:pt x="131" y="4"/>
                      <a:pt x="133" y="6"/>
                      <a:pt x="135" y="7"/>
                    </a:cubicBezTo>
                    <a:cubicBezTo>
                      <a:pt x="135" y="6"/>
                      <a:pt x="136" y="6"/>
                      <a:pt x="136" y="6"/>
                    </a:cubicBezTo>
                    <a:cubicBezTo>
                      <a:pt x="134" y="4"/>
                      <a:pt x="132" y="3"/>
                      <a:pt x="129" y="2"/>
                    </a:cubicBezTo>
                    <a:moveTo>
                      <a:pt x="129" y="2"/>
                    </a:moveTo>
                    <a:cubicBezTo>
                      <a:pt x="129" y="2"/>
                      <a:pt x="129" y="2"/>
                      <a:pt x="128" y="3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29" y="3"/>
                      <a:pt x="129" y="2"/>
                      <a:pt x="129" y="2"/>
                    </a:cubicBezTo>
                    <a:cubicBezTo>
                      <a:pt x="129" y="2"/>
                      <a:pt x="129" y="2"/>
                      <a:pt x="129" y="2"/>
                    </a:cubicBezTo>
                    <a:moveTo>
                      <a:pt x="169" y="1"/>
                    </a:moveTo>
                    <a:cubicBezTo>
                      <a:pt x="169" y="2"/>
                      <a:pt x="169" y="2"/>
                      <a:pt x="169" y="2"/>
                    </a:cubicBezTo>
                    <a:cubicBezTo>
                      <a:pt x="176" y="6"/>
                      <a:pt x="176" y="6"/>
                      <a:pt x="176" y="6"/>
                    </a:cubicBezTo>
                    <a:cubicBezTo>
                      <a:pt x="176" y="6"/>
                      <a:pt x="176" y="6"/>
                      <a:pt x="176" y="6"/>
                    </a:cubicBezTo>
                    <a:cubicBezTo>
                      <a:pt x="174" y="4"/>
                      <a:pt x="171" y="3"/>
                      <a:pt x="169" y="1"/>
                    </a:cubicBezTo>
                    <a:moveTo>
                      <a:pt x="103" y="1"/>
                    </a:moveTo>
                    <a:cubicBezTo>
                      <a:pt x="103" y="2"/>
                      <a:pt x="102" y="3"/>
                      <a:pt x="102" y="3"/>
                    </a:cubicBezTo>
                    <a:cubicBezTo>
                      <a:pt x="102" y="4"/>
                      <a:pt x="103" y="4"/>
                      <a:pt x="104" y="5"/>
                    </a:cubicBezTo>
                    <a:cubicBezTo>
                      <a:pt x="104" y="4"/>
                      <a:pt x="105" y="3"/>
                      <a:pt x="105" y="3"/>
                    </a:cubicBezTo>
                    <a:cubicBezTo>
                      <a:pt x="104" y="2"/>
                      <a:pt x="104" y="2"/>
                      <a:pt x="103" y="1"/>
                    </a:cubicBezTo>
                    <a:moveTo>
                      <a:pt x="130" y="1"/>
                    </a:moveTo>
                    <a:cubicBezTo>
                      <a:pt x="129" y="1"/>
                      <a:pt x="129" y="1"/>
                      <a:pt x="129" y="2"/>
                    </a:cubicBezTo>
                    <a:cubicBezTo>
                      <a:pt x="132" y="3"/>
                      <a:pt x="134" y="4"/>
                      <a:pt x="136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4" y="4"/>
                      <a:pt x="132" y="3"/>
                      <a:pt x="130" y="1"/>
                    </a:cubicBezTo>
                    <a:moveTo>
                      <a:pt x="103" y="1"/>
                    </a:moveTo>
                    <a:cubicBezTo>
                      <a:pt x="102" y="2"/>
                      <a:pt x="102" y="3"/>
                      <a:pt x="102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2" y="3"/>
                      <a:pt x="102" y="2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moveTo>
                      <a:pt x="129" y="1"/>
                    </a:moveTo>
                    <a:cubicBezTo>
                      <a:pt x="129" y="1"/>
                      <a:pt x="129" y="1"/>
                      <a:pt x="129" y="1"/>
                    </a:cubicBezTo>
                    <a:cubicBezTo>
                      <a:pt x="129" y="1"/>
                      <a:pt x="129" y="1"/>
                      <a:pt x="129" y="2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29" y="1"/>
                      <a:pt x="129" y="1"/>
                      <a:pt x="129" y="1"/>
                    </a:cubicBezTo>
                    <a:moveTo>
                      <a:pt x="125" y="1"/>
                    </a:moveTo>
                    <a:cubicBezTo>
                      <a:pt x="124" y="2"/>
                      <a:pt x="124" y="4"/>
                      <a:pt x="123" y="5"/>
                    </a:cubicBezTo>
                    <a:cubicBezTo>
                      <a:pt x="123" y="5"/>
                      <a:pt x="124" y="6"/>
                      <a:pt x="124" y="6"/>
                    </a:cubicBezTo>
                    <a:cubicBezTo>
                      <a:pt x="125" y="5"/>
                      <a:pt x="126" y="3"/>
                      <a:pt x="126" y="2"/>
                    </a:cubicBezTo>
                    <a:cubicBezTo>
                      <a:pt x="126" y="2"/>
                      <a:pt x="126" y="1"/>
                      <a:pt x="125" y="1"/>
                    </a:cubicBezTo>
                    <a:moveTo>
                      <a:pt x="199" y="1"/>
                    </a:moveTo>
                    <a:cubicBezTo>
                      <a:pt x="199" y="1"/>
                      <a:pt x="200" y="1"/>
                      <a:pt x="200" y="1"/>
                    </a:cubicBezTo>
                    <a:cubicBezTo>
                      <a:pt x="200" y="1"/>
                      <a:pt x="200" y="1"/>
                      <a:pt x="200" y="1"/>
                    </a:cubicBezTo>
                    <a:cubicBezTo>
                      <a:pt x="200" y="1"/>
                      <a:pt x="199" y="1"/>
                      <a:pt x="199" y="1"/>
                    </a:cubicBezTo>
                    <a:moveTo>
                      <a:pt x="102" y="1"/>
                    </a:moveTo>
                    <a:cubicBezTo>
                      <a:pt x="102" y="1"/>
                      <a:pt x="101" y="2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2" y="2"/>
                      <a:pt x="102" y="2"/>
                      <a:pt x="102" y="1"/>
                    </a:cubicBezTo>
                    <a:cubicBezTo>
                      <a:pt x="102" y="1"/>
                      <a:pt x="102" y="1"/>
                      <a:pt x="102" y="1"/>
                    </a:cubicBezTo>
                    <a:moveTo>
                      <a:pt x="194" y="0"/>
                    </a:moveTo>
                    <a:cubicBezTo>
                      <a:pt x="194" y="1"/>
                      <a:pt x="194" y="1"/>
                      <a:pt x="194" y="1"/>
                    </a:cubicBezTo>
                    <a:cubicBezTo>
                      <a:pt x="196" y="2"/>
                      <a:pt x="197" y="3"/>
                      <a:pt x="199" y="4"/>
                    </a:cubicBezTo>
                    <a:cubicBezTo>
                      <a:pt x="199" y="4"/>
                      <a:pt x="199" y="3"/>
                      <a:pt x="199" y="3"/>
                    </a:cubicBezTo>
                    <a:cubicBezTo>
                      <a:pt x="198" y="2"/>
                      <a:pt x="196" y="1"/>
                      <a:pt x="194" y="0"/>
                    </a:cubicBezTo>
                    <a:moveTo>
                      <a:pt x="130" y="0"/>
                    </a:moveTo>
                    <a:cubicBezTo>
                      <a:pt x="130" y="0"/>
                      <a:pt x="130" y="0"/>
                      <a:pt x="130" y="0"/>
                    </a:cubicBezTo>
                    <a:cubicBezTo>
                      <a:pt x="132" y="1"/>
                      <a:pt x="134" y="2"/>
                      <a:pt x="137" y="4"/>
                    </a:cubicBezTo>
                    <a:cubicBezTo>
                      <a:pt x="137" y="4"/>
                      <a:pt x="137" y="4"/>
                      <a:pt x="137" y="4"/>
                    </a:cubicBezTo>
                    <a:cubicBezTo>
                      <a:pt x="135" y="3"/>
                      <a:pt x="133" y="1"/>
                      <a:pt x="131" y="1"/>
                    </a:cubicBezTo>
                    <a:cubicBezTo>
                      <a:pt x="131" y="0"/>
                      <a:pt x="131" y="0"/>
                      <a:pt x="1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3" name="Freeform 9920"/>
              <p:cNvSpPr>
                <a:spLocks noEditPoints="1"/>
              </p:cNvSpPr>
              <p:nvPr/>
            </p:nvSpPr>
            <p:spPr bwMode="auto">
              <a:xfrm>
                <a:off x="-666" y="3788"/>
                <a:ext cx="373" cy="153"/>
              </a:xfrm>
              <a:custGeom>
                <a:avLst/>
                <a:gdLst>
                  <a:gd name="T0" fmla="*/ 52 w 158"/>
                  <a:gd name="T1" fmla="*/ 60 h 65"/>
                  <a:gd name="T2" fmla="*/ 90 w 158"/>
                  <a:gd name="T3" fmla="*/ 56 h 65"/>
                  <a:gd name="T4" fmla="*/ 97 w 158"/>
                  <a:gd name="T5" fmla="*/ 59 h 65"/>
                  <a:gd name="T6" fmla="*/ 104 w 158"/>
                  <a:gd name="T7" fmla="*/ 52 h 65"/>
                  <a:gd name="T8" fmla="*/ 18 w 158"/>
                  <a:gd name="T9" fmla="*/ 61 h 65"/>
                  <a:gd name="T10" fmla="*/ 31 w 158"/>
                  <a:gd name="T11" fmla="*/ 53 h 65"/>
                  <a:gd name="T12" fmla="*/ 48 w 158"/>
                  <a:gd name="T13" fmla="*/ 55 h 65"/>
                  <a:gd name="T14" fmla="*/ 75 w 158"/>
                  <a:gd name="T15" fmla="*/ 53 h 65"/>
                  <a:gd name="T16" fmla="*/ 18 w 158"/>
                  <a:gd name="T17" fmla="*/ 49 h 65"/>
                  <a:gd name="T18" fmla="*/ 19 w 158"/>
                  <a:gd name="T19" fmla="*/ 49 h 65"/>
                  <a:gd name="T20" fmla="*/ 113 w 158"/>
                  <a:gd name="T21" fmla="*/ 56 h 65"/>
                  <a:gd name="T22" fmla="*/ 106 w 158"/>
                  <a:gd name="T23" fmla="*/ 62 h 65"/>
                  <a:gd name="T24" fmla="*/ 68 w 158"/>
                  <a:gd name="T25" fmla="*/ 49 h 65"/>
                  <a:gd name="T26" fmla="*/ 12 w 158"/>
                  <a:gd name="T27" fmla="*/ 45 h 65"/>
                  <a:gd name="T28" fmla="*/ 60 w 158"/>
                  <a:gd name="T29" fmla="*/ 45 h 65"/>
                  <a:gd name="T30" fmla="*/ 82 w 158"/>
                  <a:gd name="T31" fmla="*/ 52 h 65"/>
                  <a:gd name="T32" fmla="*/ 104 w 158"/>
                  <a:gd name="T33" fmla="*/ 50 h 65"/>
                  <a:gd name="T34" fmla="*/ 8 w 158"/>
                  <a:gd name="T35" fmla="*/ 43 h 65"/>
                  <a:gd name="T36" fmla="*/ 5 w 158"/>
                  <a:gd name="T37" fmla="*/ 41 h 65"/>
                  <a:gd name="T38" fmla="*/ 111 w 158"/>
                  <a:gd name="T39" fmla="*/ 39 h 65"/>
                  <a:gd name="T40" fmla="*/ 83 w 158"/>
                  <a:gd name="T41" fmla="*/ 38 h 65"/>
                  <a:gd name="T42" fmla="*/ 19 w 158"/>
                  <a:gd name="T43" fmla="*/ 47 h 65"/>
                  <a:gd name="T44" fmla="*/ 96 w 158"/>
                  <a:gd name="T45" fmla="*/ 35 h 65"/>
                  <a:gd name="T46" fmla="*/ 42 w 158"/>
                  <a:gd name="T47" fmla="*/ 35 h 65"/>
                  <a:gd name="T48" fmla="*/ 27 w 158"/>
                  <a:gd name="T49" fmla="*/ 37 h 65"/>
                  <a:gd name="T50" fmla="*/ 59 w 158"/>
                  <a:gd name="T51" fmla="*/ 41 h 65"/>
                  <a:gd name="T52" fmla="*/ 68 w 158"/>
                  <a:gd name="T53" fmla="*/ 32 h 65"/>
                  <a:gd name="T54" fmla="*/ 41 w 158"/>
                  <a:gd name="T55" fmla="*/ 31 h 65"/>
                  <a:gd name="T56" fmla="*/ 71 w 158"/>
                  <a:gd name="T57" fmla="*/ 31 h 65"/>
                  <a:gd name="T58" fmla="*/ 68 w 158"/>
                  <a:gd name="T59" fmla="*/ 32 h 65"/>
                  <a:gd name="T60" fmla="*/ 134 w 158"/>
                  <a:gd name="T61" fmla="*/ 32 h 65"/>
                  <a:gd name="T62" fmla="*/ 96 w 158"/>
                  <a:gd name="T63" fmla="*/ 31 h 65"/>
                  <a:gd name="T64" fmla="*/ 91 w 158"/>
                  <a:gd name="T65" fmla="*/ 26 h 65"/>
                  <a:gd name="T66" fmla="*/ 87 w 158"/>
                  <a:gd name="T67" fmla="*/ 26 h 65"/>
                  <a:gd name="T68" fmla="*/ 88 w 158"/>
                  <a:gd name="T69" fmla="*/ 25 h 65"/>
                  <a:gd name="T70" fmla="*/ 134 w 158"/>
                  <a:gd name="T71" fmla="*/ 32 h 65"/>
                  <a:gd name="T72" fmla="*/ 117 w 158"/>
                  <a:gd name="T73" fmla="*/ 31 h 65"/>
                  <a:gd name="T74" fmla="*/ 17 w 158"/>
                  <a:gd name="T75" fmla="*/ 28 h 65"/>
                  <a:gd name="T76" fmla="*/ 81 w 158"/>
                  <a:gd name="T77" fmla="*/ 21 h 65"/>
                  <a:gd name="T78" fmla="*/ 102 w 158"/>
                  <a:gd name="T79" fmla="*/ 23 h 65"/>
                  <a:gd name="T80" fmla="*/ 52 w 158"/>
                  <a:gd name="T81" fmla="*/ 19 h 65"/>
                  <a:gd name="T82" fmla="*/ 35 w 158"/>
                  <a:gd name="T83" fmla="*/ 19 h 65"/>
                  <a:gd name="T84" fmla="*/ 53 w 158"/>
                  <a:gd name="T85" fmla="*/ 18 h 65"/>
                  <a:gd name="T86" fmla="*/ 92 w 158"/>
                  <a:gd name="T87" fmla="*/ 17 h 65"/>
                  <a:gd name="T88" fmla="*/ 92 w 158"/>
                  <a:gd name="T89" fmla="*/ 16 h 65"/>
                  <a:gd name="T90" fmla="*/ 98 w 158"/>
                  <a:gd name="T91" fmla="*/ 15 h 65"/>
                  <a:gd name="T92" fmla="*/ 85 w 158"/>
                  <a:gd name="T93" fmla="*/ 13 h 65"/>
                  <a:gd name="T94" fmla="*/ 85 w 158"/>
                  <a:gd name="T95" fmla="*/ 12 h 65"/>
                  <a:gd name="T96" fmla="*/ 38 w 158"/>
                  <a:gd name="T97" fmla="*/ 14 h 65"/>
                  <a:gd name="T98" fmla="*/ 85 w 158"/>
                  <a:gd name="T99" fmla="*/ 12 h 65"/>
                  <a:gd name="T100" fmla="*/ 128 w 158"/>
                  <a:gd name="T101" fmla="*/ 20 h 65"/>
                  <a:gd name="T102" fmla="*/ 82 w 158"/>
                  <a:gd name="T103" fmla="*/ 10 h 65"/>
                  <a:gd name="T104" fmla="*/ 60 w 158"/>
                  <a:gd name="T105" fmla="*/ 9 h 65"/>
                  <a:gd name="T106" fmla="*/ 75 w 158"/>
                  <a:gd name="T107" fmla="*/ 7 h 65"/>
                  <a:gd name="T108" fmla="*/ 42 w 158"/>
                  <a:gd name="T109" fmla="*/ 7 h 65"/>
                  <a:gd name="T110" fmla="*/ 152 w 158"/>
                  <a:gd name="T111" fmla="*/ 13 h 65"/>
                  <a:gd name="T112" fmla="*/ 59 w 158"/>
                  <a:gd name="T113" fmla="*/ 7 h 65"/>
                  <a:gd name="T114" fmla="*/ 99 w 158"/>
                  <a:gd name="T115" fmla="*/ 5 h 65"/>
                  <a:gd name="T116" fmla="*/ 80 w 158"/>
                  <a:gd name="T117" fmla="*/ 6 h 65"/>
                  <a:gd name="T118" fmla="*/ 30 w 158"/>
                  <a:gd name="T119" fmla="*/ 4 h 65"/>
                  <a:gd name="T120" fmla="*/ 151 w 158"/>
                  <a:gd name="T121" fmla="*/ 2 h 65"/>
                  <a:gd name="T122" fmla="*/ 157 w 158"/>
                  <a:gd name="T123" fmla="*/ 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8" h="65">
                    <a:moveTo>
                      <a:pt x="101" y="56"/>
                    </a:moveTo>
                    <a:cubicBezTo>
                      <a:pt x="101" y="56"/>
                      <a:pt x="101" y="57"/>
                      <a:pt x="102" y="58"/>
                    </a:cubicBezTo>
                    <a:cubicBezTo>
                      <a:pt x="102" y="58"/>
                      <a:pt x="102" y="57"/>
                      <a:pt x="103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1" y="56"/>
                      <a:pt x="101" y="56"/>
                      <a:pt x="101" y="56"/>
                    </a:cubicBezTo>
                    <a:moveTo>
                      <a:pt x="37" y="55"/>
                    </a:moveTo>
                    <a:cubicBezTo>
                      <a:pt x="37" y="56"/>
                      <a:pt x="37" y="56"/>
                      <a:pt x="36" y="57"/>
                    </a:cubicBezTo>
                    <a:cubicBezTo>
                      <a:pt x="37" y="59"/>
                      <a:pt x="39" y="60"/>
                      <a:pt x="40" y="60"/>
                    </a:cubicBezTo>
                    <a:cubicBezTo>
                      <a:pt x="42" y="60"/>
                      <a:pt x="43" y="59"/>
                      <a:pt x="45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3" y="58"/>
                      <a:pt x="42" y="57"/>
                      <a:pt x="41" y="57"/>
                    </a:cubicBezTo>
                    <a:cubicBezTo>
                      <a:pt x="41" y="57"/>
                      <a:pt x="41" y="57"/>
                      <a:pt x="40" y="57"/>
                    </a:cubicBezTo>
                    <a:cubicBezTo>
                      <a:pt x="40" y="57"/>
                      <a:pt x="39" y="57"/>
                      <a:pt x="38" y="56"/>
                    </a:cubicBezTo>
                    <a:cubicBezTo>
                      <a:pt x="37" y="55"/>
                      <a:pt x="37" y="55"/>
                      <a:pt x="37" y="55"/>
                    </a:cubicBezTo>
                    <a:moveTo>
                      <a:pt x="60" y="54"/>
                    </a:moveTo>
                    <a:cubicBezTo>
                      <a:pt x="59" y="55"/>
                      <a:pt x="59" y="55"/>
                      <a:pt x="59" y="55"/>
                    </a:cubicBezTo>
                    <a:cubicBezTo>
                      <a:pt x="59" y="56"/>
                      <a:pt x="58" y="57"/>
                      <a:pt x="57" y="58"/>
                    </a:cubicBezTo>
                    <a:cubicBezTo>
                      <a:pt x="56" y="58"/>
                      <a:pt x="56" y="59"/>
                      <a:pt x="55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59"/>
                      <a:pt x="54" y="59"/>
                      <a:pt x="54" y="60"/>
                    </a:cubicBezTo>
                    <a:cubicBezTo>
                      <a:pt x="53" y="60"/>
                      <a:pt x="53" y="60"/>
                      <a:pt x="52" y="60"/>
                    </a:cubicBezTo>
                    <a:cubicBezTo>
                      <a:pt x="52" y="60"/>
                      <a:pt x="51" y="59"/>
                      <a:pt x="51" y="56"/>
                    </a:cubicBezTo>
                    <a:cubicBezTo>
                      <a:pt x="50" y="57"/>
                      <a:pt x="49" y="58"/>
                      <a:pt x="48" y="58"/>
                    </a:cubicBezTo>
                    <a:cubicBezTo>
                      <a:pt x="49" y="59"/>
                      <a:pt x="49" y="61"/>
                      <a:pt x="50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1" y="63"/>
                      <a:pt x="52" y="63"/>
                      <a:pt x="53" y="63"/>
                    </a:cubicBezTo>
                    <a:cubicBezTo>
                      <a:pt x="53" y="63"/>
                      <a:pt x="54" y="63"/>
                      <a:pt x="55" y="63"/>
                    </a:cubicBezTo>
                    <a:cubicBezTo>
                      <a:pt x="62" y="60"/>
                      <a:pt x="60" y="59"/>
                      <a:pt x="62" y="57"/>
                    </a:cubicBezTo>
                    <a:cubicBezTo>
                      <a:pt x="62" y="57"/>
                      <a:pt x="63" y="56"/>
                      <a:pt x="63" y="56"/>
                    </a:cubicBezTo>
                    <a:cubicBezTo>
                      <a:pt x="63" y="55"/>
                      <a:pt x="63" y="55"/>
                      <a:pt x="63" y="55"/>
                    </a:cubicBezTo>
                    <a:cubicBezTo>
                      <a:pt x="60" y="54"/>
                      <a:pt x="60" y="54"/>
                      <a:pt x="60" y="54"/>
                    </a:cubicBezTo>
                    <a:moveTo>
                      <a:pt x="85" y="54"/>
                    </a:moveTo>
                    <a:cubicBezTo>
                      <a:pt x="85" y="54"/>
                      <a:pt x="85" y="54"/>
                      <a:pt x="85" y="54"/>
                    </a:cubicBezTo>
                    <a:cubicBezTo>
                      <a:pt x="86" y="55"/>
                      <a:pt x="87" y="55"/>
                      <a:pt x="89" y="56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6" y="55"/>
                      <a:pt x="93" y="56"/>
                      <a:pt x="93" y="55"/>
                    </a:cubicBezTo>
                    <a:cubicBezTo>
                      <a:pt x="92" y="56"/>
                      <a:pt x="91" y="57"/>
                      <a:pt x="90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7"/>
                      <a:pt x="90" y="57"/>
                      <a:pt x="90" y="56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6" y="55"/>
                      <a:pt x="86" y="54"/>
                      <a:pt x="85" y="54"/>
                    </a:cubicBezTo>
                    <a:moveTo>
                      <a:pt x="96" y="53"/>
                    </a:moveTo>
                    <a:cubicBezTo>
                      <a:pt x="97" y="54"/>
                      <a:pt x="97" y="56"/>
                      <a:pt x="97" y="56"/>
                    </a:cubicBezTo>
                    <a:cubicBezTo>
                      <a:pt x="93" y="58"/>
                      <a:pt x="104" y="55"/>
                      <a:pt x="89" y="60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4" y="58"/>
                      <a:pt x="85" y="58"/>
                      <a:pt x="85" y="59"/>
                    </a:cubicBezTo>
                    <a:cubicBezTo>
                      <a:pt x="85" y="62"/>
                      <a:pt x="86" y="64"/>
                      <a:pt x="86" y="64"/>
                    </a:cubicBezTo>
                    <a:cubicBezTo>
                      <a:pt x="86" y="64"/>
                      <a:pt x="86" y="64"/>
                      <a:pt x="86" y="64"/>
                    </a:cubicBezTo>
                    <a:cubicBezTo>
                      <a:pt x="87" y="64"/>
                      <a:pt x="88" y="65"/>
                      <a:pt x="89" y="65"/>
                    </a:cubicBezTo>
                    <a:cubicBezTo>
                      <a:pt x="89" y="65"/>
                      <a:pt x="89" y="65"/>
                      <a:pt x="89" y="65"/>
                    </a:cubicBezTo>
                    <a:cubicBezTo>
                      <a:pt x="91" y="65"/>
                      <a:pt x="93" y="64"/>
                      <a:pt x="94" y="63"/>
                    </a:cubicBezTo>
                    <a:cubicBezTo>
                      <a:pt x="95" y="62"/>
                      <a:pt x="96" y="61"/>
                      <a:pt x="96" y="61"/>
                    </a:cubicBezTo>
                    <a:cubicBezTo>
                      <a:pt x="96" y="61"/>
                      <a:pt x="96" y="61"/>
                      <a:pt x="96" y="61"/>
                    </a:cubicBezTo>
                    <a:cubicBezTo>
                      <a:pt x="97" y="59"/>
                      <a:pt x="97" y="59"/>
                      <a:pt x="97" y="59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96" y="53"/>
                      <a:pt x="96" y="53"/>
                      <a:pt x="96" y="53"/>
                    </a:cubicBezTo>
                    <a:moveTo>
                      <a:pt x="56" y="52"/>
                    </a:moveTo>
                    <a:cubicBezTo>
                      <a:pt x="55" y="53"/>
                      <a:pt x="54" y="55"/>
                      <a:pt x="54" y="56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4" y="57"/>
                      <a:pt x="54" y="57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6" y="55"/>
                      <a:pt x="57" y="54"/>
                      <a:pt x="58" y="53"/>
                    </a:cubicBezTo>
                    <a:cubicBezTo>
                      <a:pt x="56" y="52"/>
                      <a:pt x="56" y="52"/>
                      <a:pt x="56" y="52"/>
                    </a:cubicBezTo>
                    <a:moveTo>
                      <a:pt x="103" y="52"/>
                    </a:moveTo>
                    <a:cubicBezTo>
                      <a:pt x="103" y="53"/>
                      <a:pt x="103" y="53"/>
                      <a:pt x="103" y="53"/>
                    </a:cubicBezTo>
                    <a:cubicBezTo>
                      <a:pt x="103" y="53"/>
                      <a:pt x="103" y="53"/>
                      <a:pt x="103" y="53"/>
                    </a:cubicBezTo>
                    <a:cubicBezTo>
                      <a:pt x="105" y="54"/>
                      <a:pt x="105" y="54"/>
                      <a:pt x="105" y="54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105" y="53"/>
                      <a:pt x="105" y="53"/>
                      <a:pt x="104" y="53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3" y="52"/>
                      <a:pt x="103" y="52"/>
                      <a:pt x="103" y="52"/>
                    </a:cubicBezTo>
                    <a:moveTo>
                      <a:pt x="0" y="5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7" y="56"/>
                      <a:pt x="9" y="57"/>
                      <a:pt x="9" y="57"/>
                    </a:cubicBezTo>
                    <a:cubicBezTo>
                      <a:pt x="9" y="57"/>
                      <a:pt x="8" y="57"/>
                      <a:pt x="8" y="57"/>
                    </a:cubicBezTo>
                    <a:cubicBezTo>
                      <a:pt x="8" y="57"/>
                      <a:pt x="7" y="56"/>
                      <a:pt x="7" y="56"/>
                    </a:cubicBezTo>
                    <a:cubicBezTo>
                      <a:pt x="7" y="56"/>
                      <a:pt x="8" y="57"/>
                      <a:pt x="8" y="57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2" y="5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2"/>
                      <a:pt x="1" y="52"/>
                      <a:pt x="0" y="52"/>
                    </a:cubicBezTo>
                    <a:moveTo>
                      <a:pt x="28" y="52"/>
                    </a:moveTo>
                    <a:cubicBezTo>
                      <a:pt x="25" y="56"/>
                      <a:pt x="25" y="56"/>
                      <a:pt x="25" y="56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0" y="61"/>
                      <a:pt x="19" y="61"/>
                      <a:pt x="18" y="61"/>
                    </a:cubicBezTo>
                    <a:cubicBezTo>
                      <a:pt x="17" y="61"/>
                      <a:pt x="19" y="60"/>
                      <a:pt x="18" y="60"/>
                    </a:cubicBezTo>
                    <a:cubicBezTo>
                      <a:pt x="17" y="59"/>
                      <a:pt x="17" y="58"/>
                      <a:pt x="17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7"/>
                      <a:pt x="16" y="57"/>
                      <a:pt x="15" y="5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7"/>
                      <a:pt x="15" y="57"/>
                      <a:pt x="14" y="58"/>
                    </a:cubicBezTo>
                    <a:cubicBezTo>
                      <a:pt x="14" y="59"/>
                      <a:pt x="15" y="61"/>
                      <a:pt x="16" y="62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6" y="64"/>
                      <a:pt x="15" y="64"/>
                      <a:pt x="15" y="64"/>
                    </a:cubicBezTo>
                    <a:cubicBezTo>
                      <a:pt x="15" y="64"/>
                      <a:pt x="18" y="64"/>
                      <a:pt x="20" y="63"/>
                    </a:cubicBezTo>
                    <a:cubicBezTo>
                      <a:pt x="23" y="63"/>
                      <a:pt x="25" y="62"/>
                      <a:pt x="25" y="62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8" y="56"/>
                      <a:pt x="30" y="55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0" y="52"/>
                      <a:pt x="29" y="52"/>
                      <a:pt x="28" y="52"/>
                    </a:cubicBezTo>
                    <a:moveTo>
                      <a:pt x="104" y="50"/>
                    </a:moveTo>
                    <a:cubicBezTo>
                      <a:pt x="104" y="52"/>
                      <a:pt x="104" y="52"/>
                      <a:pt x="104" y="52"/>
                    </a:cubicBezTo>
                    <a:cubicBezTo>
                      <a:pt x="105" y="52"/>
                      <a:pt x="105" y="52"/>
                      <a:pt x="105" y="52"/>
                    </a:cubicBezTo>
                    <a:cubicBezTo>
                      <a:pt x="105" y="52"/>
                      <a:pt x="105" y="52"/>
                      <a:pt x="105" y="52"/>
                    </a:cubicBezTo>
                    <a:cubicBezTo>
                      <a:pt x="105" y="51"/>
                      <a:pt x="105" y="51"/>
                      <a:pt x="104" y="50"/>
                    </a:cubicBezTo>
                    <a:moveTo>
                      <a:pt x="87" y="50"/>
                    </a:moveTo>
                    <a:cubicBezTo>
                      <a:pt x="85" y="54"/>
                      <a:pt x="85" y="54"/>
                      <a:pt x="85" y="54"/>
                    </a:cubicBezTo>
                    <a:cubicBezTo>
                      <a:pt x="86" y="55"/>
                      <a:pt x="88" y="55"/>
                      <a:pt x="90" y="56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4"/>
                      <a:pt x="88" y="52"/>
                      <a:pt x="87" y="50"/>
                    </a:cubicBezTo>
                    <a:moveTo>
                      <a:pt x="105" y="49"/>
                    </a:move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50"/>
                      <a:pt x="105" y="50"/>
                      <a:pt x="105" y="50"/>
                    </a:cubicBezTo>
                    <a:cubicBezTo>
                      <a:pt x="105" y="50"/>
                      <a:pt x="105" y="50"/>
                      <a:pt x="105" y="49"/>
                    </a:cubicBezTo>
                    <a:moveTo>
                      <a:pt x="48" y="55"/>
                    </a:moveTo>
                    <a:cubicBezTo>
                      <a:pt x="48" y="55"/>
                      <a:pt x="48" y="55"/>
                      <a:pt x="48" y="55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8" y="55"/>
                      <a:pt x="48" y="55"/>
                      <a:pt x="48" y="55"/>
                    </a:cubicBezTo>
                    <a:moveTo>
                      <a:pt x="49" y="49"/>
                    </a:moveTo>
                    <a:cubicBezTo>
                      <a:pt x="48" y="51"/>
                      <a:pt x="47" y="52"/>
                      <a:pt x="46" y="53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4" y="56"/>
                      <a:pt x="43" y="56"/>
                      <a:pt x="42" y="57"/>
                    </a:cubicBezTo>
                    <a:cubicBezTo>
                      <a:pt x="43" y="57"/>
                      <a:pt x="44" y="57"/>
                      <a:pt x="44" y="57"/>
                    </a:cubicBezTo>
                    <a:cubicBezTo>
                      <a:pt x="44" y="57"/>
                      <a:pt x="44" y="58"/>
                      <a:pt x="45" y="58"/>
                    </a:cubicBezTo>
                    <a:cubicBezTo>
                      <a:pt x="46" y="57"/>
                      <a:pt x="46" y="57"/>
                      <a:pt x="47" y="56"/>
                    </a:cubicBezTo>
                    <a:cubicBezTo>
                      <a:pt x="47" y="56"/>
                      <a:pt x="47" y="56"/>
                      <a:pt x="48" y="55"/>
                    </a:cubicBezTo>
                    <a:cubicBezTo>
                      <a:pt x="48" y="55"/>
                      <a:pt x="48" y="56"/>
                      <a:pt x="48" y="56"/>
                    </a:cubicBezTo>
                    <a:cubicBezTo>
                      <a:pt x="47" y="56"/>
                      <a:pt x="47" y="57"/>
                      <a:pt x="46" y="58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6" y="58"/>
                      <a:pt x="46" y="58"/>
                      <a:pt x="47" y="58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48" y="56"/>
                      <a:pt x="48" y="57"/>
                      <a:pt x="48" y="57"/>
                    </a:cubicBezTo>
                    <a:cubicBezTo>
                      <a:pt x="50" y="57"/>
                      <a:pt x="51" y="56"/>
                      <a:pt x="51" y="54"/>
                    </a:cubicBezTo>
                    <a:cubicBezTo>
                      <a:pt x="50" y="50"/>
                      <a:pt x="49" y="50"/>
                      <a:pt x="49" y="49"/>
                    </a:cubicBezTo>
                    <a:moveTo>
                      <a:pt x="75" y="53"/>
                    </a:moveTo>
                    <a:cubicBezTo>
                      <a:pt x="75" y="53"/>
                      <a:pt x="75" y="53"/>
                      <a:pt x="75" y="53"/>
                    </a:cubicBezTo>
                    <a:cubicBezTo>
                      <a:pt x="75" y="53"/>
                      <a:pt x="75" y="53"/>
                      <a:pt x="75" y="53"/>
                    </a:cubicBezTo>
                    <a:moveTo>
                      <a:pt x="69" y="49"/>
                    </a:moveTo>
                    <a:cubicBezTo>
                      <a:pt x="69" y="50"/>
                      <a:pt x="68" y="51"/>
                      <a:pt x="67" y="52"/>
                    </a:cubicBezTo>
                    <a:cubicBezTo>
                      <a:pt x="67" y="54"/>
                      <a:pt x="68" y="59"/>
                      <a:pt x="72" y="60"/>
                    </a:cubicBezTo>
                    <a:cubicBezTo>
                      <a:pt x="82" y="58"/>
                      <a:pt x="78" y="56"/>
                      <a:pt x="80" y="56"/>
                    </a:cubicBezTo>
                    <a:cubicBezTo>
                      <a:pt x="80" y="56"/>
                      <a:pt x="80" y="55"/>
                      <a:pt x="80" y="55"/>
                    </a:cubicBezTo>
                    <a:cubicBezTo>
                      <a:pt x="69" y="49"/>
                      <a:pt x="69" y="49"/>
                      <a:pt x="69" y="49"/>
                    </a:cubicBezTo>
                    <a:moveTo>
                      <a:pt x="49" y="49"/>
                    </a:moveTo>
                    <a:cubicBezTo>
                      <a:pt x="50" y="49"/>
                      <a:pt x="50" y="50"/>
                      <a:pt x="51" y="52"/>
                    </a:cubicBezTo>
                    <a:cubicBezTo>
                      <a:pt x="52" y="53"/>
                      <a:pt x="52" y="54"/>
                      <a:pt x="52" y="54"/>
                    </a:cubicBezTo>
                    <a:cubicBezTo>
                      <a:pt x="53" y="53"/>
                      <a:pt x="53" y="52"/>
                      <a:pt x="54" y="51"/>
                    </a:cubicBezTo>
                    <a:cubicBezTo>
                      <a:pt x="49" y="49"/>
                      <a:pt x="49" y="49"/>
                      <a:pt x="49" y="49"/>
                    </a:cubicBezTo>
                    <a:moveTo>
                      <a:pt x="88" y="49"/>
                    </a:moveTo>
                    <a:cubicBezTo>
                      <a:pt x="88" y="49"/>
                      <a:pt x="88" y="49"/>
                      <a:pt x="88" y="49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3" y="52"/>
                      <a:pt x="94" y="54"/>
                      <a:pt x="94" y="55"/>
                    </a:cubicBezTo>
                    <a:cubicBezTo>
                      <a:pt x="94" y="55"/>
                      <a:pt x="94" y="55"/>
                      <a:pt x="94" y="55"/>
                    </a:cubicBezTo>
                    <a:cubicBezTo>
                      <a:pt x="94" y="55"/>
                      <a:pt x="94" y="54"/>
                      <a:pt x="93" y="53"/>
                    </a:cubicBezTo>
                    <a:cubicBezTo>
                      <a:pt x="91" y="50"/>
                      <a:pt x="91" y="51"/>
                      <a:pt x="90" y="50"/>
                    </a:cubicBezTo>
                    <a:cubicBezTo>
                      <a:pt x="89" y="50"/>
                      <a:pt x="88" y="49"/>
                      <a:pt x="88" y="49"/>
                    </a:cubicBezTo>
                    <a:moveTo>
                      <a:pt x="18" y="49"/>
                    </a:moveTo>
                    <a:cubicBezTo>
                      <a:pt x="17" y="49"/>
                      <a:pt x="17" y="50"/>
                      <a:pt x="17" y="50"/>
                    </a:cubicBezTo>
                    <a:cubicBezTo>
                      <a:pt x="16" y="52"/>
                      <a:pt x="16" y="53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6" y="56"/>
                    </a:cubicBezTo>
                    <a:cubicBezTo>
                      <a:pt x="16" y="56"/>
                      <a:pt x="17" y="56"/>
                      <a:pt x="17" y="56"/>
                    </a:cubicBezTo>
                    <a:cubicBezTo>
                      <a:pt x="17" y="56"/>
                      <a:pt x="18" y="56"/>
                      <a:pt x="18" y="56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4"/>
                      <a:pt x="19" y="53"/>
                      <a:pt x="19" y="52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9" y="50"/>
                      <a:pt x="19" y="50"/>
                      <a:pt x="19" y="49"/>
                    </a:cubicBezTo>
                    <a:cubicBezTo>
                      <a:pt x="18" y="49"/>
                      <a:pt x="18" y="49"/>
                      <a:pt x="18" y="49"/>
                    </a:cubicBezTo>
                    <a:moveTo>
                      <a:pt x="68" y="49"/>
                    </a:moveTo>
                    <a:cubicBezTo>
                      <a:pt x="68" y="49"/>
                      <a:pt x="68" y="50"/>
                      <a:pt x="68" y="51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8" y="51"/>
                      <a:pt x="67" y="51"/>
                      <a:pt x="67" y="52"/>
                    </a:cubicBezTo>
                    <a:cubicBezTo>
                      <a:pt x="68" y="51"/>
                      <a:pt x="68" y="50"/>
                      <a:pt x="69" y="49"/>
                    </a:cubicBezTo>
                    <a:cubicBezTo>
                      <a:pt x="68" y="49"/>
                      <a:pt x="68" y="49"/>
                      <a:pt x="68" y="49"/>
                    </a:cubicBezTo>
                    <a:moveTo>
                      <a:pt x="18" y="47"/>
                    </a:moveTo>
                    <a:cubicBezTo>
                      <a:pt x="18" y="48"/>
                      <a:pt x="18" y="48"/>
                      <a:pt x="18" y="48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50"/>
                      <a:pt x="19" y="50"/>
                      <a:pt x="19" y="51"/>
                    </a:cubicBezTo>
                    <a:cubicBezTo>
                      <a:pt x="19" y="51"/>
                      <a:pt x="19" y="51"/>
                      <a:pt x="20" y="51"/>
                    </a:cubicBezTo>
                    <a:cubicBezTo>
                      <a:pt x="20" y="51"/>
                      <a:pt x="20" y="50"/>
                      <a:pt x="21" y="49"/>
                    </a:cubicBezTo>
                    <a:cubicBezTo>
                      <a:pt x="20" y="48"/>
                      <a:pt x="19" y="48"/>
                      <a:pt x="18" y="47"/>
                    </a:cubicBezTo>
                    <a:moveTo>
                      <a:pt x="106" y="60"/>
                    </a:moveTo>
                    <a:cubicBezTo>
                      <a:pt x="107" y="60"/>
                      <a:pt x="109" y="59"/>
                      <a:pt x="110" y="59"/>
                    </a:cubicBezTo>
                    <a:cubicBezTo>
                      <a:pt x="111" y="58"/>
                      <a:pt x="112" y="57"/>
                      <a:pt x="112" y="56"/>
                    </a:cubicBezTo>
                    <a:cubicBezTo>
                      <a:pt x="112" y="57"/>
                      <a:pt x="112" y="57"/>
                      <a:pt x="112" y="58"/>
                    </a:cubicBezTo>
                    <a:cubicBezTo>
                      <a:pt x="112" y="58"/>
                      <a:pt x="112" y="58"/>
                      <a:pt x="112" y="58"/>
                    </a:cubicBezTo>
                    <a:cubicBezTo>
                      <a:pt x="111" y="59"/>
                      <a:pt x="112" y="60"/>
                      <a:pt x="107" y="61"/>
                    </a:cubicBezTo>
                    <a:cubicBezTo>
                      <a:pt x="107" y="61"/>
                      <a:pt x="106" y="61"/>
                      <a:pt x="106" y="61"/>
                    </a:cubicBezTo>
                    <a:cubicBezTo>
                      <a:pt x="105" y="61"/>
                      <a:pt x="105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0"/>
                      <a:pt x="104" y="60"/>
                      <a:pt x="104" y="59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105" y="60"/>
                      <a:pt x="105" y="60"/>
                      <a:pt x="106" y="60"/>
                    </a:cubicBezTo>
                    <a:moveTo>
                      <a:pt x="113" y="55"/>
                    </a:moveTo>
                    <a:cubicBezTo>
                      <a:pt x="113" y="54"/>
                      <a:pt x="113" y="53"/>
                      <a:pt x="113" y="53"/>
                    </a:cubicBezTo>
                    <a:cubicBezTo>
                      <a:pt x="113" y="53"/>
                      <a:pt x="113" y="53"/>
                      <a:pt x="113" y="53"/>
                    </a:cubicBezTo>
                    <a:cubicBezTo>
                      <a:pt x="113" y="53"/>
                      <a:pt x="113" y="54"/>
                      <a:pt x="113" y="55"/>
                    </a:cubicBezTo>
                    <a:moveTo>
                      <a:pt x="113" y="56"/>
                    </a:moveTo>
                    <a:cubicBezTo>
                      <a:pt x="115" y="54"/>
                      <a:pt x="116" y="52"/>
                      <a:pt x="117" y="50"/>
                    </a:cubicBezTo>
                    <a:cubicBezTo>
                      <a:pt x="117" y="51"/>
                      <a:pt x="117" y="52"/>
                      <a:pt x="116" y="53"/>
                    </a:cubicBezTo>
                    <a:cubicBezTo>
                      <a:pt x="115" y="54"/>
                      <a:pt x="115" y="54"/>
                      <a:pt x="115" y="54"/>
                    </a:cubicBezTo>
                    <a:cubicBezTo>
                      <a:pt x="115" y="54"/>
                      <a:pt x="115" y="54"/>
                      <a:pt x="115" y="54"/>
                    </a:cubicBezTo>
                    <a:cubicBezTo>
                      <a:pt x="115" y="54"/>
                      <a:pt x="115" y="55"/>
                      <a:pt x="115" y="55"/>
                    </a:cubicBezTo>
                    <a:cubicBezTo>
                      <a:pt x="114" y="56"/>
                      <a:pt x="114" y="57"/>
                      <a:pt x="113" y="57"/>
                    </a:cubicBezTo>
                    <a:cubicBezTo>
                      <a:pt x="113" y="57"/>
                      <a:pt x="113" y="56"/>
                      <a:pt x="113" y="56"/>
                    </a:cubicBezTo>
                    <a:moveTo>
                      <a:pt x="113" y="47"/>
                    </a:moveTo>
                    <a:cubicBezTo>
                      <a:pt x="112" y="48"/>
                      <a:pt x="112" y="49"/>
                      <a:pt x="111" y="50"/>
                    </a:cubicBezTo>
                    <a:cubicBezTo>
                      <a:pt x="112" y="51"/>
                      <a:pt x="112" y="52"/>
                      <a:pt x="112" y="53"/>
                    </a:cubicBezTo>
                    <a:cubicBezTo>
                      <a:pt x="113" y="54"/>
                      <a:pt x="106" y="56"/>
                      <a:pt x="103" y="57"/>
                    </a:cubicBezTo>
                    <a:cubicBezTo>
                      <a:pt x="104" y="59"/>
                      <a:pt x="104" y="60"/>
                      <a:pt x="104" y="61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04" y="61"/>
                      <a:pt x="104" y="62"/>
                      <a:pt x="104" y="62"/>
                    </a:cubicBezTo>
                    <a:cubicBezTo>
                      <a:pt x="104" y="62"/>
                      <a:pt x="103" y="60"/>
                      <a:pt x="103" y="58"/>
                    </a:cubicBezTo>
                    <a:cubicBezTo>
                      <a:pt x="103" y="57"/>
                      <a:pt x="103" y="57"/>
                      <a:pt x="103" y="57"/>
                    </a:cubicBezTo>
                    <a:cubicBezTo>
                      <a:pt x="102" y="58"/>
                      <a:pt x="102" y="58"/>
                      <a:pt x="102" y="58"/>
                    </a:cubicBezTo>
                    <a:cubicBezTo>
                      <a:pt x="102" y="59"/>
                      <a:pt x="102" y="60"/>
                      <a:pt x="103" y="62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5" y="62"/>
                      <a:pt x="105" y="62"/>
                      <a:pt x="106" y="62"/>
                    </a:cubicBezTo>
                    <a:cubicBezTo>
                      <a:pt x="106" y="62"/>
                      <a:pt x="107" y="62"/>
                      <a:pt x="107" y="62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09" y="62"/>
                      <a:pt x="111" y="61"/>
                      <a:pt x="111" y="61"/>
                    </a:cubicBezTo>
                    <a:cubicBezTo>
                      <a:pt x="112" y="60"/>
                      <a:pt x="112" y="60"/>
                      <a:pt x="113" y="60"/>
                    </a:cubicBezTo>
                    <a:cubicBezTo>
                      <a:pt x="113" y="61"/>
                      <a:pt x="114" y="62"/>
                      <a:pt x="115" y="63"/>
                    </a:cubicBezTo>
                    <a:cubicBezTo>
                      <a:pt x="114" y="62"/>
                      <a:pt x="114" y="60"/>
                      <a:pt x="113" y="59"/>
                    </a:cubicBezTo>
                    <a:cubicBezTo>
                      <a:pt x="114" y="59"/>
                      <a:pt x="114" y="58"/>
                      <a:pt x="115" y="57"/>
                    </a:cubicBezTo>
                    <a:cubicBezTo>
                      <a:pt x="115" y="58"/>
                      <a:pt x="115" y="58"/>
                      <a:pt x="115" y="58"/>
                    </a:cubicBezTo>
                    <a:cubicBezTo>
                      <a:pt x="115" y="59"/>
                      <a:pt x="116" y="61"/>
                      <a:pt x="117" y="61"/>
                    </a:cubicBezTo>
                    <a:cubicBezTo>
                      <a:pt x="117" y="61"/>
                      <a:pt x="117" y="61"/>
                      <a:pt x="118" y="61"/>
                    </a:cubicBezTo>
                    <a:cubicBezTo>
                      <a:pt x="125" y="58"/>
                      <a:pt x="121" y="58"/>
                      <a:pt x="124" y="57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1" y="52"/>
                      <a:pt x="117" y="50"/>
                      <a:pt x="113" y="47"/>
                    </a:cubicBezTo>
                    <a:moveTo>
                      <a:pt x="65" y="47"/>
                    </a:moveTo>
                    <a:cubicBezTo>
                      <a:pt x="64" y="49"/>
                      <a:pt x="64" y="49"/>
                      <a:pt x="64" y="49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5" y="53"/>
                      <a:pt x="66" y="52"/>
                      <a:pt x="67" y="50"/>
                    </a:cubicBezTo>
                    <a:cubicBezTo>
                      <a:pt x="67" y="50"/>
                      <a:pt x="67" y="51"/>
                      <a:pt x="67" y="51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8" y="50"/>
                      <a:pt x="68" y="49"/>
                      <a:pt x="68" y="49"/>
                    </a:cubicBezTo>
                    <a:cubicBezTo>
                      <a:pt x="65" y="47"/>
                      <a:pt x="65" y="47"/>
                      <a:pt x="65" y="47"/>
                    </a:cubicBezTo>
                    <a:moveTo>
                      <a:pt x="114" y="45"/>
                    </a:moveTo>
                    <a:cubicBezTo>
                      <a:pt x="114" y="45"/>
                      <a:pt x="114" y="45"/>
                      <a:pt x="114" y="46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26" y="52"/>
                      <a:pt x="126" y="52"/>
                      <a:pt x="126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4" y="45"/>
                      <a:pt x="114" y="45"/>
                      <a:pt x="114" y="45"/>
                    </a:cubicBezTo>
                    <a:moveTo>
                      <a:pt x="12" y="45"/>
                    </a:moveTo>
                    <a:cubicBezTo>
                      <a:pt x="10" y="48"/>
                      <a:pt x="10" y="53"/>
                      <a:pt x="5" y="53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2" y="45"/>
                      <a:pt x="12" y="45"/>
                      <a:pt x="12" y="45"/>
                    </a:cubicBezTo>
                    <a:moveTo>
                      <a:pt x="12" y="45"/>
                    </a:moveTo>
                    <a:cubicBezTo>
                      <a:pt x="12" y="45"/>
                      <a:pt x="12" y="45"/>
                      <a:pt x="12" y="45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6"/>
                      <a:pt x="13" y="45"/>
                      <a:pt x="12" y="45"/>
                    </a:cubicBezTo>
                    <a:moveTo>
                      <a:pt x="108" y="45"/>
                    </a:moveTo>
                    <a:cubicBezTo>
                      <a:pt x="107" y="45"/>
                      <a:pt x="107" y="45"/>
                      <a:pt x="107" y="45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8" y="47"/>
                      <a:pt x="108" y="47"/>
                      <a:pt x="108" y="47"/>
                    </a:cubicBezTo>
                    <a:cubicBezTo>
                      <a:pt x="109" y="47"/>
                      <a:pt x="109" y="47"/>
                      <a:pt x="109" y="47"/>
                    </a:cubicBezTo>
                    <a:cubicBezTo>
                      <a:pt x="109" y="47"/>
                      <a:pt x="110" y="48"/>
                      <a:pt x="111" y="50"/>
                    </a:cubicBezTo>
                    <a:cubicBezTo>
                      <a:pt x="112" y="47"/>
                      <a:pt x="112" y="47"/>
                      <a:pt x="112" y="47"/>
                    </a:cubicBezTo>
                    <a:cubicBezTo>
                      <a:pt x="112" y="47"/>
                      <a:pt x="112" y="47"/>
                      <a:pt x="112" y="47"/>
                    </a:cubicBezTo>
                    <a:cubicBezTo>
                      <a:pt x="111" y="47"/>
                      <a:pt x="110" y="46"/>
                      <a:pt x="108" y="45"/>
                    </a:cubicBezTo>
                    <a:cubicBezTo>
                      <a:pt x="108" y="45"/>
                      <a:pt x="108" y="45"/>
                      <a:pt x="108" y="45"/>
                    </a:cubicBezTo>
                    <a:moveTo>
                      <a:pt x="60" y="45"/>
                    </a:moveTo>
                    <a:cubicBezTo>
                      <a:pt x="60" y="46"/>
                      <a:pt x="59" y="48"/>
                      <a:pt x="58" y="49"/>
                    </a:cubicBezTo>
                    <a:cubicBezTo>
                      <a:pt x="58" y="50"/>
                      <a:pt x="57" y="50"/>
                      <a:pt x="57" y="51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60" y="50"/>
                      <a:pt x="61" y="48"/>
                      <a:pt x="63" y="47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45"/>
                      <a:pt x="61" y="46"/>
                      <a:pt x="61" y="46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0" y="45"/>
                      <a:pt x="60" y="45"/>
                      <a:pt x="60" y="45"/>
                    </a:cubicBezTo>
                    <a:moveTo>
                      <a:pt x="90" y="44"/>
                    </a:moveTo>
                    <a:cubicBezTo>
                      <a:pt x="90" y="45"/>
                      <a:pt x="90" y="45"/>
                      <a:pt x="90" y="45"/>
                    </a:cubicBezTo>
                    <a:cubicBezTo>
                      <a:pt x="91" y="46"/>
                      <a:pt x="93" y="47"/>
                      <a:pt x="94" y="48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96" y="48"/>
                      <a:pt x="93" y="46"/>
                      <a:pt x="90" y="44"/>
                    </a:cubicBezTo>
                    <a:moveTo>
                      <a:pt x="40" y="44"/>
                    </a:moveTo>
                    <a:cubicBezTo>
                      <a:pt x="39" y="47"/>
                      <a:pt x="38" y="50"/>
                      <a:pt x="37" y="55"/>
                    </a:cubicBezTo>
                    <a:cubicBezTo>
                      <a:pt x="37" y="55"/>
                      <a:pt x="38" y="55"/>
                      <a:pt x="38" y="55"/>
                    </a:cubicBezTo>
                    <a:cubicBezTo>
                      <a:pt x="38" y="55"/>
                      <a:pt x="38" y="54"/>
                      <a:pt x="38" y="54"/>
                    </a:cubicBezTo>
                    <a:cubicBezTo>
                      <a:pt x="39" y="50"/>
                      <a:pt x="40" y="50"/>
                      <a:pt x="41" y="48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0" y="45"/>
                      <a:pt x="40" y="44"/>
                      <a:pt x="40" y="44"/>
                    </a:cubicBezTo>
                    <a:moveTo>
                      <a:pt x="67" y="44"/>
                    </a:move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6"/>
                      <a:pt x="71" y="47"/>
                      <a:pt x="74" y="49"/>
                    </a:cubicBezTo>
                    <a:cubicBezTo>
                      <a:pt x="77" y="50"/>
                      <a:pt x="80" y="51"/>
                      <a:pt x="82" y="53"/>
                    </a:cubicBezTo>
                    <a:cubicBezTo>
                      <a:pt x="82" y="53"/>
                      <a:pt x="82" y="53"/>
                      <a:pt x="82" y="52"/>
                    </a:cubicBezTo>
                    <a:cubicBezTo>
                      <a:pt x="81" y="52"/>
                      <a:pt x="80" y="51"/>
                      <a:pt x="79" y="51"/>
                    </a:cubicBezTo>
                    <a:cubicBezTo>
                      <a:pt x="74" y="48"/>
                      <a:pt x="70" y="46"/>
                      <a:pt x="68" y="45"/>
                    </a:cubicBezTo>
                    <a:cubicBezTo>
                      <a:pt x="67" y="45"/>
                      <a:pt x="67" y="44"/>
                      <a:pt x="67" y="44"/>
                    </a:cubicBezTo>
                    <a:moveTo>
                      <a:pt x="40" y="43"/>
                    </a:moveTo>
                    <a:cubicBezTo>
                      <a:pt x="40" y="43"/>
                      <a:pt x="40" y="43"/>
                      <a:pt x="40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0" y="43"/>
                      <a:pt x="40" y="43"/>
                      <a:pt x="40" y="43"/>
                    </a:cubicBezTo>
                    <a:moveTo>
                      <a:pt x="116" y="43"/>
                    </a:moveTo>
                    <a:cubicBezTo>
                      <a:pt x="116" y="43"/>
                      <a:pt x="116" y="44"/>
                      <a:pt x="116" y="44"/>
                    </a:cubicBezTo>
                    <a:cubicBezTo>
                      <a:pt x="115" y="44"/>
                      <a:pt x="115" y="44"/>
                      <a:pt x="115" y="45"/>
                    </a:cubicBezTo>
                    <a:cubicBezTo>
                      <a:pt x="118" y="46"/>
                      <a:pt x="121" y="48"/>
                      <a:pt x="123" y="49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8" y="51"/>
                      <a:pt x="128" y="51"/>
                      <a:pt x="128" y="51"/>
                    </a:cubicBezTo>
                    <a:cubicBezTo>
                      <a:pt x="127" y="50"/>
                      <a:pt x="127" y="50"/>
                      <a:pt x="126" y="49"/>
                    </a:cubicBezTo>
                    <a:cubicBezTo>
                      <a:pt x="116" y="43"/>
                      <a:pt x="116" y="43"/>
                      <a:pt x="116" y="43"/>
                    </a:cubicBezTo>
                    <a:moveTo>
                      <a:pt x="91" y="42"/>
                    </a:moveTo>
                    <a:cubicBezTo>
                      <a:pt x="91" y="43"/>
                      <a:pt x="91" y="44"/>
                      <a:pt x="90" y="44"/>
                    </a:cubicBezTo>
                    <a:cubicBezTo>
                      <a:pt x="92" y="45"/>
                      <a:pt x="93" y="46"/>
                      <a:pt x="95" y="47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2" y="48"/>
                      <a:pt x="98" y="47"/>
                      <a:pt x="97" y="46"/>
                    </a:cubicBezTo>
                    <a:cubicBezTo>
                      <a:pt x="95" y="45"/>
                      <a:pt x="93" y="44"/>
                      <a:pt x="91" y="42"/>
                    </a:cubicBezTo>
                    <a:moveTo>
                      <a:pt x="109" y="42"/>
                    </a:moveTo>
                    <a:cubicBezTo>
                      <a:pt x="109" y="43"/>
                      <a:pt x="109" y="43"/>
                      <a:pt x="109" y="43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09" y="42"/>
                      <a:pt x="109" y="42"/>
                      <a:pt x="109" y="42"/>
                    </a:cubicBezTo>
                    <a:moveTo>
                      <a:pt x="117" y="42"/>
                    </a:moveTo>
                    <a:cubicBezTo>
                      <a:pt x="117" y="42"/>
                      <a:pt x="117" y="42"/>
                      <a:pt x="117" y="42"/>
                    </a:cubicBezTo>
                    <a:cubicBezTo>
                      <a:pt x="120" y="44"/>
                      <a:pt x="123" y="46"/>
                      <a:pt x="126" y="48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25" y="47"/>
                      <a:pt x="121" y="45"/>
                      <a:pt x="117" y="42"/>
                    </a:cubicBezTo>
                    <a:moveTo>
                      <a:pt x="5" y="42"/>
                    </a:moveTo>
                    <a:cubicBezTo>
                      <a:pt x="4" y="43"/>
                      <a:pt x="4" y="44"/>
                      <a:pt x="3" y="45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7" y="43"/>
                      <a:pt x="6" y="42"/>
                      <a:pt x="5" y="42"/>
                    </a:cubicBezTo>
                    <a:moveTo>
                      <a:pt x="34" y="42"/>
                    </a:moveTo>
                    <a:cubicBezTo>
                      <a:pt x="29" y="49"/>
                      <a:pt x="29" y="49"/>
                      <a:pt x="29" y="49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49"/>
                      <a:pt x="35" y="46"/>
                      <a:pt x="37" y="43"/>
                    </a:cubicBezTo>
                    <a:cubicBezTo>
                      <a:pt x="36" y="42"/>
                      <a:pt x="35" y="42"/>
                      <a:pt x="34" y="42"/>
                    </a:cubicBezTo>
                    <a:moveTo>
                      <a:pt x="92" y="41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96" y="45"/>
                      <a:pt x="96" y="45"/>
                      <a:pt x="96" y="45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3" y="46"/>
                      <a:pt x="99" y="47"/>
                      <a:pt x="97" y="44"/>
                    </a:cubicBezTo>
                    <a:cubicBezTo>
                      <a:pt x="92" y="41"/>
                      <a:pt x="92" y="41"/>
                      <a:pt x="92" y="41"/>
                    </a:cubicBezTo>
                    <a:moveTo>
                      <a:pt x="54" y="41"/>
                    </a:moveTo>
                    <a:cubicBezTo>
                      <a:pt x="53" y="44"/>
                      <a:pt x="51" y="46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6" y="48"/>
                      <a:pt x="57" y="46"/>
                      <a:pt x="58" y="43"/>
                    </a:cubicBezTo>
                    <a:cubicBezTo>
                      <a:pt x="54" y="41"/>
                      <a:pt x="54" y="41"/>
                      <a:pt x="54" y="41"/>
                    </a:cubicBezTo>
                    <a:moveTo>
                      <a:pt x="5" y="41"/>
                    </a:moveTo>
                    <a:cubicBezTo>
                      <a:pt x="5" y="41"/>
                      <a:pt x="5" y="41"/>
                      <a:pt x="5" y="41"/>
                    </a:cubicBezTo>
                    <a:cubicBezTo>
                      <a:pt x="6" y="42"/>
                      <a:pt x="7" y="42"/>
                      <a:pt x="7" y="42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5" y="41"/>
                      <a:pt x="5" y="41"/>
                      <a:pt x="5" y="41"/>
                    </a:cubicBezTo>
                    <a:moveTo>
                      <a:pt x="35" y="40"/>
                    </a:moveTo>
                    <a:cubicBezTo>
                      <a:pt x="35" y="41"/>
                      <a:pt x="35" y="41"/>
                      <a:pt x="35" y="41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7" y="41"/>
                      <a:pt x="36" y="41"/>
                      <a:pt x="35" y="40"/>
                    </a:cubicBezTo>
                    <a:moveTo>
                      <a:pt x="111" y="40"/>
                    </a:moveTo>
                    <a:cubicBezTo>
                      <a:pt x="109" y="42"/>
                      <a:pt x="109" y="42"/>
                      <a:pt x="109" y="42"/>
                    </a:cubicBezTo>
                    <a:cubicBezTo>
                      <a:pt x="111" y="42"/>
                      <a:pt x="113" y="43"/>
                      <a:pt x="114" y="44"/>
                    </a:cubicBezTo>
                    <a:cubicBezTo>
                      <a:pt x="115" y="44"/>
                      <a:pt x="115" y="43"/>
                      <a:pt x="115" y="43"/>
                    </a:cubicBezTo>
                    <a:cubicBezTo>
                      <a:pt x="111" y="40"/>
                      <a:pt x="111" y="40"/>
                      <a:pt x="111" y="40"/>
                    </a:cubicBezTo>
                    <a:cubicBezTo>
                      <a:pt x="111" y="40"/>
                      <a:pt x="111" y="40"/>
                      <a:pt x="111" y="40"/>
                    </a:cubicBezTo>
                    <a:moveTo>
                      <a:pt x="82" y="40"/>
                    </a:moveTo>
                    <a:cubicBezTo>
                      <a:pt x="82" y="40"/>
                      <a:pt x="81" y="40"/>
                      <a:pt x="81" y="40"/>
                    </a:cubicBezTo>
                    <a:cubicBezTo>
                      <a:pt x="83" y="42"/>
                      <a:pt x="86" y="43"/>
                      <a:pt x="88" y="44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6" y="42"/>
                      <a:pt x="84" y="41"/>
                      <a:pt x="82" y="40"/>
                    </a:cubicBezTo>
                    <a:moveTo>
                      <a:pt x="111" y="39"/>
                    </a:moveTo>
                    <a:cubicBezTo>
                      <a:pt x="111" y="39"/>
                      <a:pt x="111" y="39"/>
                      <a:pt x="111" y="39"/>
                    </a:cubicBezTo>
                    <a:cubicBezTo>
                      <a:pt x="113" y="40"/>
                      <a:pt x="114" y="41"/>
                      <a:pt x="116" y="42"/>
                    </a:cubicBezTo>
                    <a:cubicBezTo>
                      <a:pt x="116" y="42"/>
                      <a:pt x="116" y="42"/>
                      <a:pt x="116" y="41"/>
                    </a:cubicBezTo>
                    <a:cubicBezTo>
                      <a:pt x="114" y="41"/>
                      <a:pt x="113" y="40"/>
                      <a:pt x="111" y="39"/>
                    </a:cubicBezTo>
                    <a:moveTo>
                      <a:pt x="70" y="39"/>
                    </a:moveTo>
                    <a:cubicBezTo>
                      <a:pt x="67" y="44"/>
                      <a:pt x="67" y="44"/>
                      <a:pt x="67" y="44"/>
                    </a:cubicBezTo>
                    <a:cubicBezTo>
                      <a:pt x="70" y="46"/>
                      <a:pt x="75" y="49"/>
                      <a:pt x="82" y="52"/>
                    </a:cubicBezTo>
                    <a:cubicBezTo>
                      <a:pt x="83" y="51"/>
                      <a:pt x="84" y="50"/>
                      <a:pt x="85" y="48"/>
                    </a:cubicBezTo>
                    <a:cubicBezTo>
                      <a:pt x="84" y="47"/>
                      <a:pt x="83" y="46"/>
                      <a:pt x="82" y="45"/>
                    </a:cubicBezTo>
                    <a:cubicBezTo>
                      <a:pt x="81" y="45"/>
                      <a:pt x="80" y="44"/>
                      <a:pt x="79" y="43"/>
                    </a:cubicBezTo>
                    <a:cubicBezTo>
                      <a:pt x="79" y="44"/>
                      <a:pt x="78" y="44"/>
                      <a:pt x="78" y="45"/>
                    </a:cubicBezTo>
                    <a:cubicBezTo>
                      <a:pt x="78" y="44"/>
                      <a:pt x="79" y="44"/>
                      <a:pt x="79" y="43"/>
                    </a:cubicBezTo>
                    <a:cubicBezTo>
                      <a:pt x="76" y="42"/>
                      <a:pt x="73" y="40"/>
                      <a:pt x="70" y="39"/>
                    </a:cubicBezTo>
                    <a:moveTo>
                      <a:pt x="119" y="39"/>
                    </a:moveTo>
                    <a:cubicBezTo>
                      <a:pt x="119" y="39"/>
                      <a:pt x="118" y="40"/>
                      <a:pt x="118" y="40"/>
                    </a:cubicBezTo>
                    <a:cubicBezTo>
                      <a:pt x="119" y="41"/>
                      <a:pt x="120" y="41"/>
                      <a:pt x="121" y="42"/>
                    </a:cubicBezTo>
                    <a:cubicBezTo>
                      <a:pt x="129" y="47"/>
                      <a:pt x="129" y="47"/>
                      <a:pt x="129" y="47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19" y="39"/>
                      <a:pt x="119" y="39"/>
                      <a:pt x="119" y="39"/>
                    </a:cubicBezTo>
                    <a:moveTo>
                      <a:pt x="83" y="38"/>
                    </a:moveTo>
                    <a:cubicBezTo>
                      <a:pt x="83" y="38"/>
                      <a:pt x="82" y="39"/>
                      <a:pt x="82" y="39"/>
                    </a:cubicBezTo>
                    <a:cubicBezTo>
                      <a:pt x="84" y="41"/>
                      <a:pt x="86" y="42"/>
                      <a:pt x="89" y="43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7" y="40"/>
                      <a:pt x="85" y="39"/>
                      <a:pt x="83" y="38"/>
                    </a:cubicBezTo>
                    <a:moveTo>
                      <a:pt x="94" y="38"/>
                    </a:moveTo>
                    <a:cubicBezTo>
                      <a:pt x="94" y="38"/>
                      <a:pt x="94" y="38"/>
                      <a:pt x="94" y="38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3" y="42"/>
                      <a:pt x="99" y="40"/>
                      <a:pt x="94" y="38"/>
                    </a:cubicBezTo>
                    <a:moveTo>
                      <a:pt x="67" y="37"/>
                    </a:moveTo>
                    <a:cubicBezTo>
                      <a:pt x="66" y="39"/>
                      <a:pt x="65" y="40"/>
                      <a:pt x="64" y="42"/>
                    </a:cubicBezTo>
                    <a:cubicBezTo>
                      <a:pt x="64" y="42"/>
                      <a:pt x="63" y="43"/>
                      <a:pt x="63" y="43"/>
                    </a:cubicBezTo>
                    <a:cubicBezTo>
                      <a:pt x="64" y="43"/>
                      <a:pt x="64" y="44"/>
                      <a:pt x="65" y="44"/>
                    </a:cubicBezTo>
                    <a:cubicBezTo>
                      <a:pt x="65" y="44"/>
                      <a:pt x="65" y="43"/>
                      <a:pt x="65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5" y="43"/>
                    </a:cubicBezTo>
                    <a:cubicBezTo>
                      <a:pt x="66" y="41"/>
                      <a:pt x="67" y="39"/>
                      <a:pt x="69" y="38"/>
                    </a:cubicBezTo>
                    <a:cubicBezTo>
                      <a:pt x="68" y="37"/>
                      <a:pt x="68" y="37"/>
                      <a:pt x="67" y="37"/>
                    </a:cubicBezTo>
                    <a:moveTo>
                      <a:pt x="24" y="37"/>
                    </a:moveTo>
                    <a:cubicBezTo>
                      <a:pt x="23" y="38"/>
                      <a:pt x="23" y="39"/>
                      <a:pt x="22" y="40"/>
                    </a:cubicBezTo>
                    <a:cubicBezTo>
                      <a:pt x="21" y="42"/>
                      <a:pt x="20" y="45"/>
                      <a:pt x="19" y="47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3" y="45"/>
                      <a:pt x="24" y="42"/>
                      <a:pt x="25" y="40"/>
                    </a:cubicBezTo>
                    <a:cubicBezTo>
                      <a:pt x="26" y="39"/>
                      <a:pt x="26" y="38"/>
                      <a:pt x="26" y="38"/>
                    </a:cubicBezTo>
                    <a:cubicBezTo>
                      <a:pt x="26" y="37"/>
                      <a:pt x="25" y="37"/>
                      <a:pt x="24" y="37"/>
                    </a:cubicBezTo>
                    <a:moveTo>
                      <a:pt x="84" y="36"/>
                    </a:moveTo>
                    <a:cubicBezTo>
                      <a:pt x="84" y="37"/>
                      <a:pt x="84" y="37"/>
                      <a:pt x="83" y="37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84" y="36"/>
                      <a:pt x="84" y="36"/>
                      <a:pt x="84" y="36"/>
                    </a:cubicBezTo>
                    <a:moveTo>
                      <a:pt x="44" y="36"/>
                    </a:moveTo>
                    <a:cubicBezTo>
                      <a:pt x="43" y="38"/>
                      <a:pt x="42" y="40"/>
                      <a:pt x="41" y="43"/>
                    </a:cubicBezTo>
                    <a:cubicBezTo>
                      <a:pt x="41" y="43"/>
                      <a:pt x="42" y="44"/>
                      <a:pt x="43" y="44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6" y="37"/>
                      <a:pt x="45" y="36"/>
                      <a:pt x="44" y="36"/>
                    </a:cubicBezTo>
                    <a:moveTo>
                      <a:pt x="66" y="36"/>
                    </a:moveTo>
                    <a:cubicBezTo>
                      <a:pt x="64" y="38"/>
                      <a:pt x="63" y="40"/>
                      <a:pt x="62" y="42"/>
                    </a:cubicBezTo>
                    <a:cubicBezTo>
                      <a:pt x="62" y="43"/>
                      <a:pt x="63" y="43"/>
                      <a:pt x="63" y="43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6" y="36"/>
                      <a:pt x="66" y="36"/>
                      <a:pt x="66" y="36"/>
                    </a:cubicBezTo>
                    <a:moveTo>
                      <a:pt x="96" y="35"/>
                    </a:moveTo>
                    <a:cubicBezTo>
                      <a:pt x="95" y="35"/>
                      <a:pt x="95" y="35"/>
                      <a:pt x="95" y="36"/>
                    </a:cubicBezTo>
                    <a:cubicBezTo>
                      <a:pt x="96" y="36"/>
                      <a:pt x="97" y="37"/>
                      <a:pt x="98" y="37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96" y="35"/>
                      <a:pt x="96" y="35"/>
                      <a:pt x="96" y="35"/>
                    </a:cubicBezTo>
                    <a:moveTo>
                      <a:pt x="113" y="35"/>
                    </a:moveTo>
                    <a:cubicBezTo>
                      <a:pt x="113" y="35"/>
                      <a:pt x="113" y="35"/>
                      <a:pt x="113" y="35"/>
                    </a:cubicBezTo>
                    <a:cubicBezTo>
                      <a:pt x="112" y="37"/>
                      <a:pt x="112" y="37"/>
                      <a:pt x="112" y="37"/>
                    </a:cubicBezTo>
                    <a:cubicBezTo>
                      <a:pt x="114" y="38"/>
                      <a:pt x="115" y="39"/>
                      <a:pt x="117" y="40"/>
                    </a:cubicBezTo>
                    <a:cubicBezTo>
                      <a:pt x="117" y="39"/>
                      <a:pt x="118" y="38"/>
                      <a:pt x="118" y="38"/>
                    </a:cubicBezTo>
                    <a:cubicBezTo>
                      <a:pt x="113" y="35"/>
                      <a:pt x="113" y="35"/>
                      <a:pt x="113" y="35"/>
                    </a:cubicBezTo>
                    <a:moveTo>
                      <a:pt x="122" y="35"/>
                    </a:moveTo>
                    <a:cubicBezTo>
                      <a:pt x="121" y="35"/>
                      <a:pt x="121" y="36"/>
                      <a:pt x="121" y="36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0" y="40"/>
                      <a:pt x="126" y="37"/>
                      <a:pt x="122" y="35"/>
                    </a:cubicBezTo>
                    <a:moveTo>
                      <a:pt x="42" y="35"/>
                    </a:move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9" y="39"/>
                      <a:pt x="41" y="37"/>
                      <a:pt x="42" y="35"/>
                    </a:cubicBezTo>
                    <a:cubicBezTo>
                      <a:pt x="42" y="35"/>
                      <a:pt x="42" y="35"/>
                      <a:pt x="42" y="35"/>
                    </a:cubicBezTo>
                    <a:moveTo>
                      <a:pt x="73" y="35"/>
                    </a:moveTo>
                    <a:cubicBezTo>
                      <a:pt x="73" y="35"/>
                      <a:pt x="73" y="35"/>
                      <a:pt x="73" y="35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7" y="38"/>
                      <a:pt x="79" y="39"/>
                      <a:pt x="80" y="40"/>
                    </a:cubicBezTo>
                    <a:cubicBezTo>
                      <a:pt x="81" y="40"/>
                      <a:pt x="81" y="39"/>
                      <a:pt x="81" y="39"/>
                    </a:cubicBezTo>
                    <a:cubicBezTo>
                      <a:pt x="78" y="37"/>
                      <a:pt x="76" y="36"/>
                      <a:pt x="73" y="35"/>
                    </a:cubicBezTo>
                    <a:moveTo>
                      <a:pt x="19" y="34"/>
                    </a:move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5"/>
                      <a:pt x="14" y="45"/>
                      <a:pt x="15" y="46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8"/>
                      <a:pt x="21" y="37"/>
                      <a:pt x="22" y="35"/>
                    </a:cubicBezTo>
                    <a:cubicBezTo>
                      <a:pt x="21" y="35"/>
                      <a:pt x="20" y="35"/>
                      <a:pt x="19" y="34"/>
                    </a:cubicBezTo>
                    <a:moveTo>
                      <a:pt x="133" y="34"/>
                    </a:moveTo>
                    <a:cubicBezTo>
                      <a:pt x="132" y="35"/>
                      <a:pt x="131" y="36"/>
                      <a:pt x="131" y="37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7" y="37"/>
                      <a:pt x="137" y="37"/>
                      <a:pt x="137" y="37"/>
                    </a:cubicBezTo>
                    <a:cubicBezTo>
                      <a:pt x="136" y="36"/>
                      <a:pt x="134" y="35"/>
                      <a:pt x="133" y="34"/>
                    </a:cubicBezTo>
                    <a:moveTo>
                      <a:pt x="25" y="34"/>
                    </a:moveTo>
                    <a:cubicBezTo>
                      <a:pt x="25" y="34"/>
                      <a:pt x="25" y="35"/>
                      <a:pt x="24" y="36"/>
                    </a:cubicBezTo>
                    <a:cubicBezTo>
                      <a:pt x="25" y="36"/>
                      <a:pt x="26" y="37"/>
                      <a:pt x="27" y="37"/>
                    </a:cubicBezTo>
                    <a:cubicBezTo>
                      <a:pt x="27" y="36"/>
                      <a:pt x="27" y="36"/>
                      <a:pt x="28" y="35"/>
                    </a:cubicBezTo>
                    <a:cubicBezTo>
                      <a:pt x="27" y="35"/>
                      <a:pt x="26" y="34"/>
                      <a:pt x="25" y="34"/>
                    </a:cubicBezTo>
                    <a:moveTo>
                      <a:pt x="39" y="33"/>
                    </a:move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40"/>
                      <a:pt x="37" y="40"/>
                      <a:pt x="38" y="41"/>
                    </a:cubicBezTo>
                    <a:cubicBezTo>
                      <a:pt x="39" y="39"/>
                      <a:pt x="40" y="37"/>
                      <a:pt x="42" y="35"/>
                    </a:cubicBezTo>
                    <a:cubicBezTo>
                      <a:pt x="41" y="34"/>
                      <a:pt x="40" y="34"/>
                      <a:pt x="39" y="33"/>
                    </a:cubicBezTo>
                    <a:moveTo>
                      <a:pt x="86" y="33"/>
                    </a:moveTo>
                    <a:cubicBezTo>
                      <a:pt x="86" y="33"/>
                      <a:pt x="86" y="33"/>
                      <a:pt x="86" y="33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1" y="36"/>
                      <a:pt x="88" y="34"/>
                      <a:pt x="86" y="33"/>
                    </a:cubicBezTo>
                    <a:moveTo>
                      <a:pt x="70" y="33"/>
                    </a:moveTo>
                    <a:cubicBezTo>
                      <a:pt x="70" y="33"/>
                      <a:pt x="70" y="33"/>
                      <a:pt x="70" y="33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1" y="33"/>
                      <a:pt x="70" y="33"/>
                      <a:pt x="70" y="33"/>
                    </a:cubicBezTo>
                    <a:moveTo>
                      <a:pt x="60" y="33"/>
                    </a:moveTo>
                    <a:cubicBezTo>
                      <a:pt x="59" y="35"/>
                      <a:pt x="57" y="37"/>
                      <a:pt x="56" y="39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1" y="39"/>
                      <a:pt x="62" y="37"/>
                      <a:pt x="63" y="35"/>
                    </a:cubicBezTo>
                    <a:cubicBezTo>
                      <a:pt x="62" y="34"/>
                      <a:pt x="61" y="33"/>
                      <a:pt x="60" y="33"/>
                    </a:cubicBezTo>
                    <a:moveTo>
                      <a:pt x="43" y="32"/>
                    </a:move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2"/>
                    </a:cubicBezTo>
                    <a:moveTo>
                      <a:pt x="74" y="32"/>
                    </a:moveTo>
                    <a:cubicBezTo>
                      <a:pt x="74" y="33"/>
                      <a:pt x="74" y="34"/>
                      <a:pt x="73" y="34"/>
                    </a:cubicBezTo>
                    <a:cubicBezTo>
                      <a:pt x="76" y="36"/>
                      <a:pt x="78" y="37"/>
                      <a:pt x="81" y="39"/>
                    </a:cubicBezTo>
                    <a:cubicBezTo>
                      <a:pt x="81" y="38"/>
                      <a:pt x="82" y="37"/>
                      <a:pt x="82" y="37"/>
                    </a:cubicBezTo>
                    <a:cubicBezTo>
                      <a:pt x="80" y="35"/>
                      <a:pt x="77" y="34"/>
                      <a:pt x="75" y="33"/>
                    </a:cubicBezTo>
                    <a:cubicBezTo>
                      <a:pt x="75" y="33"/>
                      <a:pt x="75" y="32"/>
                      <a:pt x="74" y="32"/>
                    </a:cubicBezTo>
                    <a:moveTo>
                      <a:pt x="97" y="32"/>
                    </a:moveTo>
                    <a:cubicBezTo>
                      <a:pt x="97" y="33"/>
                      <a:pt x="96" y="34"/>
                      <a:pt x="96" y="34"/>
                    </a:cubicBezTo>
                    <a:cubicBezTo>
                      <a:pt x="100" y="37"/>
                      <a:pt x="105" y="39"/>
                      <a:pt x="109" y="41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97" y="32"/>
                      <a:pt x="97" y="32"/>
                      <a:pt x="97" y="32"/>
                    </a:cubicBezTo>
                    <a:moveTo>
                      <a:pt x="68" y="32"/>
                    </a:moveTo>
                    <a:cubicBezTo>
                      <a:pt x="68" y="32"/>
                      <a:pt x="68" y="32"/>
                      <a:pt x="68" y="32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9" y="32"/>
                      <a:pt x="68" y="32"/>
                      <a:pt x="68" y="32"/>
                    </a:cubicBezTo>
                    <a:moveTo>
                      <a:pt x="75" y="31"/>
                    </a:moveTo>
                    <a:cubicBezTo>
                      <a:pt x="75" y="32"/>
                      <a:pt x="75" y="32"/>
                      <a:pt x="75" y="32"/>
                    </a:cubicBezTo>
                    <a:cubicBezTo>
                      <a:pt x="76" y="33"/>
                      <a:pt x="77" y="34"/>
                      <a:pt x="79" y="34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5" y="31"/>
                      <a:pt x="75" y="31"/>
                      <a:pt x="75" y="31"/>
                    </a:cubicBezTo>
                    <a:moveTo>
                      <a:pt x="83" y="31"/>
                    </a:moveTo>
                    <a:cubicBezTo>
                      <a:pt x="84" y="32"/>
                      <a:pt x="84" y="32"/>
                      <a:pt x="84" y="32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84" y="32"/>
                      <a:pt x="83" y="32"/>
                      <a:pt x="83" y="31"/>
                    </a:cubicBezTo>
                    <a:moveTo>
                      <a:pt x="21" y="31"/>
                    </a:move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1" y="34"/>
                      <a:pt x="22" y="35"/>
                    </a:cubicBezTo>
                    <a:cubicBezTo>
                      <a:pt x="23" y="34"/>
                      <a:pt x="23" y="33"/>
                      <a:pt x="23" y="33"/>
                    </a:cubicBezTo>
                    <a:cubicBezTo>
                      <a:pt x="23" y="32"/>
                      <a:pt x="22" y="32"/>
                      <a:pt x="21" y="31"/>
                    </a:cubicBezTo>
                    <a:moveTo>
                      <a:pt x="41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2"/>
                      <a:pt x="42" y="32"/>
                      <a:pt x="43" y="33"/>
                    </a:cubicBezTo>
                    <a:cubicBezTo>
                      <a:pt x="43" y="33"/>
                      <a:pt x="43" y="32"/>
                      <a:pt x="43" y="32"/>
                    </a:cubicBezTo>
                    <a:cubicBezTo>
                      <a:pt x="42" y="32"/>
                      <a:pt x="42" y="31"/>
                      <a:pt x="41" y="31"/>
                    </a:cubicBezTo>
                    <a:moveTo>
                      <a:pt x="87" y="31"/>
                    </a:moveTo>
                    <a:cubicBezTo>
                      <a:pt x="87" y="31"/>
                      <a:pt x="87" y="31"/>
                      <a:pt x="87" y="31"/>
                    </a:cubicBezTo>
                    <a:cubicBezTo>
                      <a:pt x="90" y="32"/>
                      <a:pt x="92" y="34"/>
                      <a:pt x="94" y="35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87" y="31"/>
                      <a:pt x="87" y="31"/>
                      <a:pt x="87" y="31"/>
                    </a:cubicBezTo>
                    <a:moveTo>
                      <a:pt x="98" y="31"/>
                    </a:moveTo>
                    <a:cubicBezTo>
                      <a:pt x="98" y="31"/>
                      <a:pt x="98" y="31"/>
                      <a:pt x="98" y="31"/>
                    </a:cubicBezTo>
                    <a:cubicBezTo>
                      <a:pt x="102" y="34"/>
                      <a:pt x="106" y="36"/>
                      <a:pt x="111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07" y="36"/>
                      <a:pt x="102" y="33"/>
                      <a:pt x="98" y="31"/>
                    </a:cubicBezTo>
                    <a:moveTo>
                      <a:pt x="11" y="31"/>
                    </a:moveTo>
                    <a:cubicBezTo>
                      <a:pt x="9" y="34"/>
                      <a:pt x="7" y="38"/>
                      <a:pt x="6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1" y="38"/>
                      <a:pt x="12" y="35"/>
                      <a:pt x="14" y="32"/>
                    </a:cubicBezTo>
                    <a:cubicBezTo>
                      <a:pt x="13" y="32"/>
                      <a:pt x="12" y="31"/>
                      <a:pt x="11" y="31"/>
                    </a:cubicBezTo>
                    <a:moveTo>
                      <a:pt x="71" y="31"/>
                    </a:moveTo>
                    <a:cubicBezTo>
                      <a:pt x="71" y="31"/>
                      <a:pt x="70" y="32"/>
                      <a:pt x="70" y="33"/>
                    </a:cubicBezTo>
                    <a:cubicBezTo>
                      <a:pt x="70" y="33"/>
                      <a:pt x="71" y="33"/>
                      <a:pt x="71" y="33"/>
                    </a:cubicBezTo>
                    <a:cubicBezTo>
                      <a:pt x="72" y="33"/>
                      <a:pt x="72" y="32"/>
                      <a:pt x="73" y="31"/>
                    </a:cubicBezTo>
                    <a:cubicBezTo>
                      <a:pt x="72" y="31"/>
                      <a:pt x="72" y="31"/>
                      <a:pt x="71" y="31"/>
                    </a:cubicBezTo>
                    <a:moveTo>
                      <a:pt x="125" y="30"/>
                    </a:moveTo>
                    <a:cubicBezTo>
                      <a:pt x="125" y="31"/>
                      <a:pt x="124" y="32"/>
                      <a:pt x="123" y="33"/>
                    </a:cubicBezTo>
                    <a:cubicBezTo>
                      <a:pt x="131" y="37"/>
                      <a:pt x="131" y="37"/>
                      <a:pt x="131" y="37"/>
                    </a:cubicBezTo>
                    <a:cubicBezTo>
                      <a:pt x="131" y="36"/>
                      <a:pt x="132" y="35"/>
                      <a:pt x="132" y="34"/>
                    </a:cubicBezTo>
                    <a:cubicBezTo>
                      <a:pt x="130" y="33"/>
                      <a:pt x="128" y="31"/>
                      <a:pt x="125" y="30"/>
                    </a:cubicBezTo>
                    <a:moveTo>
                      <a:pt x="85" y="30"/>
                    </a:moveTo>
                    <a:cubicBezTo>
                      <a:pt x="85" y="30"/>
                      <a:pt x="85" y="30"/>
                      <a:pt x="85" y="30"/>
                    </a:cubicBezTo>
                    <a:cubicBezTo>
                      <a:pt x="85" y="30"/>
                      <a:pt x="85" y="30"/>
                      <a:pt x="85" y="30"/>
                    </a:cubicBezTo>
                    <a:cubicBezTo>
                      <a:pt x="85" y="30"/>
                      <a:pt x="85" y="30"/>
                      <a:pt x="85" y="30"/>
                    </a:cubicBezTo>
                    <a:cubicBezTo>
                      <a:pt x="85" y="30"/>
                      <a:pt x="85" y="30"/>
                      <a:pt x="85" y="30"/>
                    </a:cubicBezTo>
                    <a:moveTo>
                      <a:pt x="72" y="29"/>
                    </a:move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30"/>
                      <a:pt x="73" y="31"/>
                      <a:pt x="73" y="31"/>
                    </a:cubicBezTo>
                    <a:cubicBezTo>
                      <a:pt x="73" y="31"/>
                      <a:pt x="73" y="30"/>
                      <a:pt x="73" y="30"/>
                    </a:cubicBezTo>
                    <a:cubicBezTo>
                      <a:pt x="72" y="29"/>
                      <a:pt x="72" y="29"/>
                      <a:pt x="72" y="29"/>
                    </a:cubicBezTo>
                    <a:moveTo>
                      <a:pt x="69" y="29"/>
                    </a:moveTo>
                    <a:cubicBezTo>
                      <a:pt x="69" y="30"/>
                      <a:pt x="68" y="31"/>
                      <a:pt x="68" y="32"/>
                    </a:cubicBezTo>
                    <a:cubicBezTo>
                      <a:pt x="68" y="32"/>
                      <a:pt x="69" y="32"/>
                      <a:pt x="69" y="32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0" y="30"/>
                      <a:pt x="70" y="30"/>
                      <a:pt x="69" y="29"/>
                    </a:cubicBezTo>
                    <a:moveTo>
                      <a:pt x="63" y="29"/>
                    </a:moveTo>
                    <a:cubicBezTo>
                      <a:pt x="63" y="29"/>
                      <a:pt x="62" y="29"/>
                      <a:pt x="62" y="29"/>
                    </a:cubicBezTo>
                    <a:cubicBezTo>
                      <a:pt x="63" y="29"/>
                      <a:pt x="63" y="29"/>
                      <a:pt x="64" y="30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6" y="31"/>
                      <a:pt x="66" y="30"/>
                    </a:cubicBezTo>
                    <a:cubicBezTo>
                      <a:pt x="65" y="30"/>
                      <a:pt x="64" y="29"/>
                      <a:pt x="63" y="29"/>
                    </a:cubicBezTo>
                    <a:moveTo>
                      <a:pt x="7" y="28"/>
                    </a:moveTo>
                    <a:cubicBezTo>
                      <a:pt x="4" y="33"/>
                      <a:pt x="2" y="36"/>
                      <a:pt x="2" y="36"/>
                    </a:cubicBezTo>
                    <a:cubicBezTo>
                      <a:pt x="2" y="36"/>
                      <a:pt x="4" y="34"/>
                      <a:pt x="6" y="30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8"/>
                      <a:pt x="7" y="28"/>
                      <a:pt x="7" y="28"/>
                    </a:cubicBezTo>
                    <a:moveTo>
                      <a:pt x="70" y="28"/>
                    </a:moveTo>
                    <a:cubicBezTo>
                      <a:pt x="70" y="28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1" y="30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70" y="28"/>
                      <a:pt x="70" y="28"/>
                      <a:pt x="70" y="28"/>
                    </a:cubicBezTo>
                    <a:moveTo>
                      <a:pt x="136" y="28"/>
                    </a:moveTo>
                    <a:cubicBezTo>
                      <a:pt x="136" y="29"/>
                      <a:pt x="135" y="31"/>
                      <a:pt x="134" y="32"/>
                    </a:cubicBezTo>
                    <a:cubicBezTo>
                      <a:pt x="134" y="32"/>
                      <a:pt x="135" y="32"/>
                      <a:pt x="135" y="32"/>
                    </a:cubicBezTo>
                    <a:cubicBezTo>
                      <a:pt x="136" y="33"/>
                      <a:pt x="138" y="34"/>
                      <a:pt x="139" y="34"/>
                    </a:cubicBezTo>
                    <a:cubicBezTo>
                      <a:pt x="140" y="33"/>
                      <a:pt x="140" y="32"/>
                      <a:pt x="141" y="31"/>
                    </a:cubicBezTo>
                    <a:cubicBezTo>
                      <a:pt x="139" y="30"/>
                      <a:pt x="138" y="29"/>
                      <a:pt x="136" y="28"/>
                    </a:cubicBezTo>
                    <a:moveTo>
                      <a:pt x="29" y="28"/>
                    </a:moveTo>
                    <a:cubicBezTo>
                      <a:pt x="28" y="30"/>
                      <a:pt x="27" y="31"/>
                      <a:pt x="26" y="33"/>
                    </a:cubicBezTo>
                    <a:cubicBezTo>
                      <a:pt x="27" y="34"/>
                      <a:pt x="27" y="34"/>
                      <a:pt x="28" y="35"/>
                    </a:cubicBezTo>
                    <a:cubicBezTo>
                      <a:pt x="29" y="33"/>
                      <a:pt x="30" y="31"/>
                      <a:pt x="31" y="29"/>
                    </a:cubicBezTo>
                    <a:cubicBezTo>
                      <a:pt x="31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29" y="28"/>
                      <a:pt x="29" y="28"/>
                    </a:cubicBezTo>
                    <a:moveTo>
                      <a:pt x="100" y="28"/>
                    </a:moveTo>
                    <a:cubicBezTo>
                      <a:pt x="100" y="28"/>
                      <a:pt x="99" y="28"/>
                      <a:pt x="99" y="29"/>
                    </a:cubicBezTo>
                    <a:cubicBezTo>
                      <a:pt x="103" y="31"/>
                      <a:pt x="108" y="34"/>
                      <a:pt x="112" y="37"/>
                    </a:cubicBezTo>
                    <a:cubicBezTo>
                      <a:pt x="113" y="35"/>
                      <a:pt x="113" y="35"/>
                      <a:pt x="113" y="35"/>
                    </a:cubicBezTo>
                    <a:cubicBezTo>
                      <a:pt x="100" y="28"/>
                      <a:pt x="100" y="28"/>
                      <a:pt x="100" y="28"/>
                    </a:cubicBezTo>
                    <a:moveTo>
                      <a:pt x="90" y="27"/>
                    </a:moveTo>
                    <a:cubicBezTo>
                      <a:pt x="89" y="28"/>
                      <a:pt x="89" y="29"/>
                      <a:pt x="88" y="30"/>
                    </a:cubicBezTo>
                    <a:cubicBezTo>
                      <a:pt x="90" y="31"/>
                      <a:pt x="92" y="33"/>
                      <a:pt x="95" y="34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0" y="27"/>
                      <a:pt x="90" y="27"/>
                      <a:pt x="90" y="27"/>
                    </a:cubicBezTo>
                    <a:moveTo>
                      <a:pt x="50" y="27"/>
                    </a:moveTo>
                    <a:cubicBezTo>
                      <a:pt x="48" y="29"/>
                      <a:pt x="47" y="31"/>
                      <a:pt x="46" y="33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1" y="28"/>
                      <a:pt x="50" y="27"/>
                      <a:pt x="50" y="27"/>
                    </a:cubicBezTo>
                    <a:moveTo>
                      <a:pt x="14" y="27"/>
                    </a:moveTo>
                    <a:cubicBezTo>
                      <a:pt x="13" y="28"/>
                      <a:pt x="13" y="29"/>
                      <a:pt x="12" y="30"/>
                    </a:cubicBezTo>
                    <a:cubicBezTo>
                      <a:pt x="13" y="30"/>
                      <a:pt x="14" y="31"/>
                      <a:pt x="15" y="31"/>
                    </a:cubicBezTo>
                    <a:cubicBezTo>
                      <a:pt x="15" y="30"/>
                      <a:pt x="16" y="29"/>
                      <a:pt x="16" y="28"/>
                    </a:cubicBezTo>
                    <a:cubicBezTo>
                      <a:pt x="15" y="28"/>
                      <a:pt x="15" y="27"/>
                      <a:pt x="14" y="27"/>
                    </a:cubicBezTo>
                    <a:moveTo>
                      <a:pt x="64" y="26"/>
                    </a:moveTo>
                    <a:cubicBezTo>
                      <a:pt x="64" y="27"/>
                      <a:pt x="63" y="28"/>
                      <a:pt x="63" y="29"/>
                    </a:cubicBezTo>
                    <a:cubicBezTo>
                      <a:pt x="64" y="29"/>
                      <a:pt x="65" y="30"/>
                      <a:pt x="66" y="30"/>
                    </a:cubicBezTo>
                    <a:cubicBezTo>
                      <a:pt x="66" y="30"/>
                      <a:pt x="67" y="29"/>
                      <a:pt x="67" y="28"/>
                    </a:cubicBezTo>
                    <a:cubicBezTo>
                      <a:pt x="66" y="27"/>
                      <a:pt x="65" y="27"/>
                      <a:pt x="64" y="26"/>
                    </a:cubicBezTo>
                    <a:moveTo>
                      <a:pt x="91" y="26"/>
                    </a:moveTo>
                    <a:cubicBezTo>
                      <a:pt x="90" y="26"/>
                      <a:pt x="90" y="26"/>
                      <a:pt x="90" y="26"/>
                    </a:cubicBezTo>
                    <a:cubicBezTo>
                      <a:pt x="93" y="28"/>
                      <a:pt x="95" y="29"/>
                      <a:pt x="97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5" y="29"/>
                      <a:pt x="93" y="27"/>
                      <a:pt x="91" y="26"/>
                    </a:cubicBezTo>
                    <a:moveTo>
                      <a:pt x="78" y="26"/>
                    </a:moveTo>
                    <a:cubicBezTo>
                      <a:pt x="78" y="26"/>
                      <a:pt x="78" y="26"/>
                      <a:pt x="78" y="26"/>
                    </a:cubicBezTo>
                    <a:cubicBezTo>
                      <a:pt x="80" y="28"/>
                      <a:pt x="83" y="29"/>
                      <a:pt x="85" y="30"/>
                    </a:cubicBezTo>
                    <a:cubicBezTo>
                      <a:pt x="85" y="30"/>
                      <a:pt x="85" y="30"/>
                      <a:pt x="85" y="29"/>
                    </a:cubicBezTo>
                    <a:cubicBezTo>
                      <a:pt x="78" y="26"/>
                      <a:pt x="78" y="26"/>
                      <a:pt x="78" y="26"/>
                    </a:cubicBezTo>
                    <a:moveTo>
                      <a:pt x="25" y="26"/>
                    </a:move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3" y="31"/>
                      <a:pt x="24" y="32"/>
                    </a:cubicBezTo>
                    <a:cubicBezTo>
                      <a:pt x="25" y="30"/>
                      <a:pt x="26" y="29"/>
                      <a:pt x="27" y="27"/>
                    </a:cubicBezTo>
                    <a:cubicBezTo>
                      <a:pt x="26" y="26"/>
                      <a:pt x="25" y="26"/>
                      <a:pt x="25" y="26"/>
                    </a:cubicBezTo>
                    <a:moveTo>
                      <a:pt x="78" y="26"/>
                    </a:move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6"/>
                      <a:pt x="78" y="26"/>
                      <a:pt x="78" y="26"/>
                    </a:cubicBezTo>
                    <a:moveTo>
                      <a:pt x="48" y="26"/>
                    </a:moveTo>
                    <a:cubicBezTo>
                      <a:pt x="44" y="31"/>
                      <a:pt x="44" y="31"/>
                      <a:pt x="44" y="31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0"/>
                      <a:pt x="47" y="28"/>
                      <a:pt x="48" y="26"/>
                    </a:cubicBezTo>
                    <a:cubicBezTo>
                      <a:pt x="48" y="26"/>
                      <a:pt x="48" y="26"/>
                      <a:pt x="48" y="26"/>
                    </a:cubicBezTo>
                    <a:moveTo>
                      <a:pt x="87" y="26"/>
                    </a:moveTo>
                    <a:cubicBezTo>
                      <a:pt x="87" y="27"/>
                      <a:pt x="86" y="28"/>
                      <a:pt x="85" y="29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6" y="28"/>
                      <a:pt x="87" y="27"/>
                      <a:pt x="88" y="26"/>
                    </a:cubicBezTo>
                    <a:cubicBezTo>
                      <a:pt x="87" y="26"/>
                      <a:pt x="87" y="26"/>
                      <a:pt x="87" y="26"/>
                    </a:cubicBezTo>
                    <a:moveTo>
                      <a:pt x="32" y="25"/>
                    </a:moveTo>
                    <a:cubicBezTo>
                      <a:pt x="32" y="26"/>
                      <a:pt x="32" y="26"/>
                      <a:pt x="31" y="26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3" y="26"/>
                      <a:pt x="33" y="26"/>
                    </a:cubicBezTo>
                    <a:cubicBezTo>
                      <a:pt x="33" y="26"/>
                      <a:pt x="32" y="26"/>
                      <a:pt x="32" y="25"/>
                    </a:cubicBezTo>
                    <a:moveTo>
                      <a:pt x="65" y="25"/>
                    </a:moveTo>
                    <a:cubicBezTo>
                      <a:pt x="65" y="25"/>
                      <a:pt x="65" y="25"/>
                      <a:pt x="64" y="26"/>
                    </a:cubicBezTo>
                    <a:cubicBezTo>
                      <a:pt x="65" y="26"/>
                      <a:pt x="66" y="27"/>
                      <a:pt x="67" y="28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65" y="25"/>
                      <a:pt x="65" y="25"/>
                      <a:pt x="65" y="25"/>
                    </a:cubicBezTo>
                    <a:moveTo>
                      <a:pt x="31" y="25"/>
                    </a:moveTo>
                    <a:cubicBezTo>
                      <a:pt x="30" y="25"/>
                      <a:pt x="30" y="25"/>
                      <a:pt x="30" y="26"/>
                    </a:cubicBezTo>
                    <a:cubicBezTo>
                      <a:pt x="30" y="26"/>
                      <a:pt x="31" y="26"/>
                      <a:pt x="31" y="26"/>
                    </a:cubicBezTo>
                    <a:cubicBezTo>
                      <a:pt x="32" y="26"/>
                      <a:pt x="32" y="26"/>
                      <a:pt x="32" y="25"/>
                    </a:cubicBezTo>
                    <a:cubicBezTo>
                      <a:pt x="31" y="25"/>
                      <a:pt x="31" y="25"/>
                      <a:pt x="31" y="25"/>
                    </a:cubicBezTo>
                    <a:moveTo>
                      <a:pt x="88" y="24"/>
                    </a:move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5"/>
                      <a:pt x="88" y="25"/>
                      <a:pt x="88" y="24"/>
                    </a:cubicBezTo>
                    <a:moveTo>
                      <a:pt x="75" y="24"/>
                    </a:moveTo>
                    <a:cubicBezTo>
                      <a:pt x="75" y="24"/>
                      <a:pt x="75" y="25"/>
                      <a:pt x="75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7" y="25"/>
                      <a:pt x="77" y="25"/>
                    </a:cubicBezTo>
                    <a:cubicBezTo>
                      <a:pt x="75" y="24"/>
                      <a:pt x="75" y="24"/>
                      <a:pt x="75" y="24"/>
                    </a:cubicBezTo>
                    <a:moveTo>
                      <a:pt x="45" y="24"/>
                    </a:moveTo>
                    <a:cubicBezTo>
                      <a:pt x="41" y="30"/>
                      <a:pt x="41" y="30"/>
                      <a:pt x="41" y="30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29"/>
                      <a:pt x="46" y="28"/>
                      <a:pt x="47" y="26"/>
                    </a:cubicBezTo>
                    <a:cubicBezTo>
                      <a:pt x="47" y="25"/>
                      <a:pt x="46" y="25"/>
                      <a:pt x="45" y="24"/>
                    </a:cubicBezTo>
                    <a:moveTo>
                      <a:pt x="9" y="24"/>
                    </a:moveTo>
                    <a:cubicBezTo>
                      <a:pt x="9" y="25"/>
                      <a:pt x="8" y="26"/>
                      <a:pt x="7" y="27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9" y="24"/>
                      <a:pt x="9" y="24"/>
                    </a:cubicBezTo>
                    <a:moveTo>
                      <a:pt x="129" y="24"/>
                    </a:moveTo>
                    <a:cubicBezTo>
                      <a:pt x="129" y="25"/>
                      <a:pt x="128" y="26"/>
                      <a:pt x="127" y="28"/>
                    </a:cubicBezTo>
                    <a:cubicBezTo>
                      <a:pt x="129" y="29"/>
                      <a:pt x="131" y="30"/>
                      <a:pt x="134" y="32"/>
                    </a:cubicBezTo>
                    <a:cubicBezTo>
                      <a:pt x="135" y="30"/>
                      <a:pt x="135" y="29"/>
                      <a:pt x="136" y="28"/>
                    </a:cubicBezTo>
                    <a:cubicBezTo>
                      <a:pt x="134" y="27"/>
                      <a:pt x="132" y="25"/>
                      <a:pt x="129" y="24"/>
                    </a:cubicBezTo>
                    <a:moveTo>
                      <a:pt x="102" y="23"/>
                    </a:moveTo>
                    <a:cubicBezTo>
                      <a:pt x="102" y="24"/>
                      <a:pt x="102" y="25"/>
                      <a:pt x="101" y="25"/>
                    </a:cubicBezTo>
                    <a:cubicBezTo>
                      <a:pt x="102" y="25"/>
                      <a:pt x="102" y="26"/>
                      <a:pt x="103" y="26"/>
                    </a:cubicBezTo>
                    <a:cubicBezTo>
                      <a:pt x="119" y="35"/>
                      <a:pt x="119" y="35"/>
                      <a:pt x="119" y="35"/>
                    </a:cubicBezTo>
                    <a:cubicBezTo>
                      <a:pt x="120" y="35"/>
                      <a:pt x="120" y="35"/>
                      <a:pt x="120" y="34"/>
                    </a:cubicBezTo>
                    <a:cubicBezTo>
                      <a:pt x="114" y="31"/>
                      <a:pt x="108" y="27"/>
                      <a:pt x="102" y="23"/>
                    </a:cubicBezTo>
                    <a:moveTo>
                      <a:pt x="92" y="23"/>
                    </a:moveTo>
                    <a:cubicBezTo>
                      <a:pt x="92" y="24"/>
                      <a:pt x="92" y="24"/>
                      <a:pt x="92" y="24"/>
                    </a:cubicBezTo>
                    <a:cubicBezTo>
                      <a:pt x="94" y="26"/>
                      <a:pt x="96" y="27"/>
                      <a:pt x="98" y="28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2" y="23"/>
                      <a:pt x="92" y="23"/>
                      <a:pt x="92" y="23"/>
                    </a:cubicBezTo>
                    <a:moveTo>
                      <a:pt x="73" y="23"/>
                    </a:move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24"/>
                      <a:pt x="74" y="24"/>
                      <a:pt x="74" y="24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3" y="23"/>
                      <a:pt x="73" y="23"/>
                      <a:pt x="73" y="23"/>
                    </a:cubicBezTo>
                    <a:moveTo>
                      <a:pt x="103" y="23"/>
                    </a:moveTo>
                    <a:cubicBezTo>
                      <a:pt x="103" y="23"/>
                      <a:pt x="103" y="23"/>
                      <a:pt x="103" y="23"/>
                    </a:cubicBezTo>
                    <a:cubicBezTo>
                      <a:pt x="107" y="25"/>
                      <a:pt x="112" y="28"/>
                      <a:pt x="117" y="31"/>
                    </a:cubicBezTo>
                    <a:cubicBezTo>
                      <a:pt x="112" y="28"/>
                      <a:pt x="107" y="25"/>
                      <a:pt x="103" y="23"/>
                    </a:cubicBezTo>
                    <a:moveTo>
                      <a:pt x="27" y="22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7" y="24"/>
                      <a:pt x="27" y="24"/>
                      <a:pt x="28" y="25"/>
                    </a:cubicBezTo>
                    <a:cubicBezTo>
                      <a:pt x="28" y="24"/>
                      <a:pt x="29" y="24"/>
                      <a:pt x="29" y="24"/>
                    </a:cubicBezTo>
                    <a:cubicBezTo>
                      <a:pt x="28" y="23"/>
                      <a:pt x="28" y="23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moveTo>
                      <a:pt x="89" y="22"/>
                    </a:moveTo>
                    <a:cubicBezTo>
                      <a:pt x="89" y="22"/>
                      <a:pt x="89" y="22"/>
                      <a:pt x="89" y="23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89" y="22"/>
                      <a:pt x="89" y="22"/>
                      <a:pt x="90" y="22"/>
                    </a:cubicBezTo>
                    <a:cubicBezTo>
                      <a:pt x="89" y="22"/>
                      <a:pt x="89" y="22"/>
                      <a:pt x="89" y="22"/>
                    </a:cubicBezTo>
                    <a:moveTo>
                      <a:pt x="81" y="22"/>
                    </a:moveTo>
                    <a:cubicBezTo>
                      <a:pt x="80" y="22"/>
                      <a:pt x="80" y="23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81" y="26"/>
                      <a:pt x="83" y="28"/>
                      <a:pt x="85" y="29"/>
                    </a:cubicBezTo>
                    <a:cubicBezTo>
                      <a:pt x="86" y="28"/>
                      <a:pt x="87" y="27"/>
                      <a:pt x="87" y="25"/>
                    </a:cubicBezTo>
                    <a:cubicBezTo>
                      <a:pt x="81" y="22"/>
                      <a:pt x="81" y="22"/>
                      <a:pt x="81" y="22"/>
                    </a:cubicBezTo>
                    <a:moveTo>
                      <a:pt x="17" y="22"/>
                    </a:moveTo>
                    <a:cubicBezTo>
                      <a:pt x="16" y="23"/>
                      <a:pt x="15" y="25"/>
                      <a:pt x="14" y="26"/>
                    </a:cubicBezTo>
                    <a:cubicBezTo>
                      <a:pt x="15" y="27"/>
                      <a:pt x="16" y="27"/>
                      <a:pt x="17" y="28"/>
                    </a:cubicBezTo>
                    <a:cubicBezTo>
                      <a:pt x="17" y="26"/>
                      <a:pt x="18" y="24"/>
                      <a:pt x="19" y="23"/>
                    </a:cubicBezTo>
                    <a:cubicBezTo>
                      <a:pt x="18" y="22"/>
                      <a:pt x="18" y="22"/>
                      <a:pt x="17" y="22"/>
                    </a:cubicBezTo>
                    <a:moveTo>
                      <a:pt x="80" y="21"/>
                    </a:moveTo>
                    <a:cubicBezTo>
                      <a:pt x="80" y="22"/>
                      <a:pt x="79" y="24"/>
                      <a:pt x="78" y="25"/>
                    </a:cubicBezTo>
                    <a:cubicBezTo>
                      <a:pt x="78" y="25"/>
                      <a:pt x="79" y="25"/>
                      <a:pt x="79" y="25"/>
                    </a:cubicBezTo>
                    <a:cubicBezTo>
                      <a:pt x="79" y="25"/>
                      <a:pt x="79" y="24"/>
                      <a:pt x="79" y="24"/>
                    </a:cubicBezTo>
                    <a:cubicBezTo>
                      <a:pt x="80" y="23"/>
                      <a:pt x="80" y="22"/>
                      <a:pt x="81" y="22"/>
                    </a:cubicBezTo>
                    <a:cubicBezTo>
                      <a:pt x="80" y="21"/>
                      <a:pt x="80" y="21"/>
                      <a:pt x="80" y="21"/>
                    </a:cubicBezTo>
                    <a:moveTo>
                      <a:pt x="81" y="21"/>
                    </a:moveTo>
                    <a:cubicBezTo>
                      <a:pt x="81" y="21"/>
                      <a:pt x="81" y="21"/>
                      <a:pt x="81" y="21"/>
                    </a:cubicBezTo>
                    <a:cubicBezTo>
                      <a:pt x="83" y="22"/>
                      <a:pt x="85" y="23"/>
                      <a:pt x="88" y="25"/>
                    </a:cubicBezTo>
                    <a:cubicBezTo>
                      <a:pt x="88" y="25"/>
                      <a:pt x="88" y="25"/>
                      <a:pt x="88" y="24"/>
                    </a:cubicBezTo>
                    <a:cubicBezTo>
                      <a:pt x="86" y="23"/>
                      <a:pt x="83" y="22"/>
                      <a:pt x="81" y="21"/>
                    </a:cubicBezTo>
                    <a:moveTo>
                      <a:pt x="68" y="20"/>
                    </a:moveTo>
                    <a:cubicBezTo>
                      <a:pt x="68" y="20"/>
                      <a:pt x="68" y="21"/>
                      <a:pt x="68" y="21"/>
                    </a:cubicBezTo>
                    <a:cubicBezTo>
                      <a:pt x="69" y="21"/>
                      <a:pt x="70" y="22"/>
                      <a:pt x="71" y="22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68" y="20"/>
                      <a:pt x="68" y="20"/>
                      <a:pt x="68" y="20"/>
                    </a:cubicBezTo>
                    <a:moveTo>
                      <a:pt x="81" y="20"/>
                    </a:move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1"/>
                      <a:pt x="81" y="21"/>
                      <a:pt x="81" y="21"/>
                    </a:cubicBezTo>
                    <a:cubicBezTo>
                      <a:pt x="81" y="21"/>
                      <a:pt x="81" y="21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moveTo>
                      <a:pt x="78" y="20"/>
                    </a:moveTo>
                    <a:cubicBezTo>
                      <a:pt x="77" y="21"/>
                      <a:pt x="76" y="22"/>
                      <a:pt x="76" y="24"/>
                    </a:cubicBezTo>
                    <a:cubicBezTo>
                      <a:pt x="76" y="24"/>
                      <a:pt x="77" y="24"/>
                      <a:pt x="77" y="24"/>
                    </a:cubicBezTo>
                    <a:cubicBezTo>
                      <a:pt x="78" y="23"/>
                      <a:pt x="79" y="22"/>
                      <a:pt x="79" y="21"/>
                    </a:cubicBezTo>
                    <a:cubicBezTo>
                      <a:pt x="79" y="20"/>
                      <a:pt x="78" y="20"/>
                      <a:pt x="78" y="20"/>
                    </a:cubicBezTo>
                    <a:moveTo>
                      <a:pt x="53" y="20"/>
                    </a:moveTo>
                    <a:cubicBezTo>
                      <a:pt x="53" y="21"/>
                      <a:pt x="52" y="21"/>
                      <a:pt x="52" y="22"/>
                    </a:cubicBezTo>
                    <a:cubicBezTo>
                      <a:pt x="53" y="23"/>
                      <a:pt x="53" y="23"/>
                      <a:pt x="54" y="24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5" y="21"/>
                      <a:pt x="54" y="20"/>
                      <a:pt x="53" y="20"/>
                    </a:cubicBezTo>
                    <a:moveTo>
                      <a:pt x="12" y="19"/>
                    </a:moveTo>
                    <a:cubicBezTo>
                      <a:pt x="11" y="21"/>
                      <a:pt x="10" y="22"/>
                      <a:pt x="10" y="23"/>
                    </a:cubicBezTo>
                    <a:cubicBezTo>
                      <a:pt x="10" y="23"/>
                      <a:pt x="10" y="24"/>
                      <a:pt x="10" y="24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2" y="19"/>
                      <a:pt x="12" y="19"/>
                    </a:cubicBezTo>
                    <a:moveTo>
                      <a:pt x="95" y="19"/>
                    </a:moveTo>
                    <a:cubicBezTo>
                      <a:pt x="95" y="20"/>
                      <a:pt x="94" y="20"/>
                      <a:pt x="94" y="21"/>
                    </a:cubicBezTo>
                    <a:cubicBezTo>
                      <a:pt x="96" y="22"/>
                      <a:pt x="98" y="24"/>
                      <a:pt x="101" y="25"/>
                    </a:cubicBezTo>
                    <a:cubicBezTo>
                      <a:pt x="101" y="24"/>
                      <a:pt x="101" y="24"/>
                      <a:pt x="102" y="23"/>
                    </a:cubicBezTo>
                    <a:cubicBezTo>
                      <a:pt x="99" y="22"/>
                      <a:pt x="97" y="20"/>
                      <a:pt x="95" y="19"/>
                    </a:cubicBezTo>
                    <a:moveTo>
                      <a:pt x="36" y="19"/>
                    </a:moveTo>
                    <a:cubicBezTo>
                      <a:pt x="35" y="21"/>
                      <a:pt x="34" y="22"/>
                      <a:pt x="33" y="24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4" y="23"/>
                      <a:pt x="35" y="21"/>
                      <a:pt x="36" y="19"/>
                    </a:cubicBezTo>
                    <a:cubicBezTo>
                      <a:pt x="36" y="19"/>
                      <a:pt x="36" y="19"/>
                      <a:pt x="36" y="19"/>
                    </a:cubicBezTo>
                    <a:moveTo>
                      <a:pt x="79" y="19"/>
                    </a:moveTo>
                    <a:cubicBezTo>
                      <a:pt x="79" y="19"/>
                      <a:pt x="79" y="19"/>
                      <a:pt x="78" y="19"/>
                    </a:cubicBezTo>
                    <a:cubicBezTo>
                      <a:pt x="79" y="19"/>
                      <a:pt x="79" y="20"/>
                      <a:pt x="80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9" y="19"/>
                      <a:pt x="79" y="19"/>
                      <a:pt x="79" y="19"/>
                    </a:cubicBezTo>
                    <a:moveTo>
                      <a:pt x="105" y="19"/>
                    </a:moveTo>
                    <a:cubicBezTo>
                      <a:pt x="104" y="20"/>
                      <a:pt x="104" y="20"/>
                      <a:pt x="104" y="21"/>
                    </a:cubicBezTo>
                    <a:cubicBezTo>
                      <a:pt x="116" y="28"/>
                      <a:pt x="116" y="28"/>
                      <a:pt x="116" y="28"/>
                    </a:cubicBezTo>
                    <a:cubicBezTo>
                      <a:pt x="122" y="32"/>
                      <a:pt x="122" y="32"/>
                      <a:pt x="122" y="32"/>
                    </a:cubicBezTo>
                    <a:cubicBezTo>
                      <a:pt x="122" y="31"/>
                      <a:pt x="123" y="30"/>
                      <a:pt x="123" y="29"/>
                    </a:cubicBezTo>
                    <a:cubicBezTo>
                      <a:pt x="117" y="26"/>
                      <a:pt x="111" y="22"/>
                      <a:pt x="105" y="19"/>
                    </a:cubicBezTo>
                    <a:moveTo>
                      <a:pt x="52" y="19"/>
                    </a:moveTo>
                    <a:cubicBezTo>
                      <a:pt x="50" y="21"/>
                      <a:pt x="50" y="21"/>
                      <a:pt x="50" y="21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1" y="21"/>
                      <a:pt x="52" y="20"/>
                      <a:pt x="52" y="19"/>
                    </a:cubicBezTo>
                    <a:cubicBezTo>
                      <a:pt x="52" y="19"/>
                      <a:pt x="52" y="19"/>
                      <a:pt x="52" y="19"/>
                    </a:cubicBezTo>
                    <a:moveTo>
                      <a:pt x="54" y="19"/>
                    </a:move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20"/>
                      <a:pt x="55" y="20"/>
                      <a:pt x="56" y="2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4" y="19"/>
                      <a:pt x="54" y="19"/>
                      <a:pt x="54" y="19"/>
                    </a:cubicBezTo>
                    <a:moveTo>
                      <a:pt x="76" y="18"/>
                    </a:moveTo>
                    <a:cubicBezTo>
                      <a:pt x="75" y="20"/>
                      <a:pt x="74" y="21"/>
                      <a:pt x="73" y="22"/>
                    </a:cubicBezTo>
                    <a:cubicBezTo>
                      <a:pt x="74" y="23"/>
                      <a:pt x="74" y="23"/>
                      <a:pt x="75" y="23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6" y="19"/>
                      <a:pt x="76" y="19"/>
                      <a:pt x="76" y="18"/>
                    </a:cubicBezTo>
                    <a:moveTo>
                      <a:pt x="96" y="18"/>
                    </a:moveTo>
                    <a:cubicBezTo>
                      <a:pt x="96" y="18"/>
                      <a:pt x="96" y="18"/>
                      <a:pt x="96" y="18"/>
                    </a:cubicBezTo>
                    <a:cubicBezTo>
                      <a:pt x="98" y="20"/>
                      <a:pt x="100" y="21"/>
                      <a:pt x="102" y="22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0" y="21"/>
                      <a:pt x="98" y="20"/>
                      <a:pt x="96" y="18"/>
                    </a:cubicBezTo>
                    <a:moveTo>
                      <a:pt x="34" y="18"/>
                    </a:moveTo>
                    <a:cubicBezTo>
                      <a:pt x="34" y="19"/>
                      <a:pt x="33" y="20"/>
                      <a:pt x="32" y="21"/>
                    </a:cubicBezTo>
                    <a:cubicBezTo>
                      <a:pt x="32" y="22"/>
                      <a:pt x="32" y="23"/>
                      <a:pt x="31" y="2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2"/>
                      <a:pt x="34" y="21"/>
                      <a:pt x="35" y="19"/>
                    </a:cubicBezTo>
                    <a:cubicBezTo>
                      <a:pt x="35" y="19"/>
                      <a:pt x="35" y="18"/>
                      <a:pt x="34" y="18"/>
                    </a:cubicBezTo>
                    <a:moveTo>
                      <a:pt x="133" y="18"/>
                    </a:moveTo>
                    <a:cubicBezTo>
                      <a:pt x="132" y="20"/>
                      <a:pt x="132" y="20"/>
                      <a:pt x="132" y="20"/>
                    </a:cubicBezTo>
                    <a:cubicBezTo>
                      <a:pt x="132" y="20"/>
                      <a:pt x="131" y="21"/>
                      <a:pt x="131" y="21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9" y="25"/>
                      <a:pt x="139" y="23"/>
                      <a:pt x="140" y="22"/>
                    </a:cubicBezTo>
                    <a:cubicBezTo>
                      <a:pt x="139" y="24"/>
                      <a:pt x="139" y="25"/>
                      <a:pt x="138" y="26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43" y="27"/>
                      <a:pt x="144" y="26"/>
                      <a:pt x="145" y="25"/>
                    </a:cubicBezTo>
                    <a:cubicBezTo>
                      <a:pt x="133" y="18"/>
                      <a:pt x="133" y="18"/>
                      <a:pt x="133" y="18"/>
                    </a:cubicBezTo>
                    <a:moveTo>
                      <a:pt x="83" y="18"/>
                    </a:moveTo>
                    <a:cubicBezTo>
                      <a:pt x="83" y="18"/>
                      <a:pt x="82" y="18"/>
                      <a:pt x="82" y="19"/>
                    </a:cubicBezTo>
                    <a:cubicBezTo>
                      <a:pt x="84" y="20"/>
                      <a:pt x="86" y="21"/>
                      <a:pt x="89" y="22"/>
                    </a:cubicBezTo>
                    <a:cubicBezTo>
                      <a:pt x="89" y="22"/>
                      <a:pt x="89" y="22"/>
                      <a:pt x="89" y="23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3" y="18"/>
                      <a:pt x="83" y="18"/>
                      <a:pt x="83" y="18"/>
                    </a:cubicBezTo>
                    <a:moveTo>
                      <a:pt x="53" y="18"/>
                    </a:move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moveTo>
                      <a:pt x="82" y="18"/>
                    </a:move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8"/>
                      <a:pt x="82" y="19"/>
                      <a:pt x="82" y="19"/>
                    </a:cubicBezTo>
                    <a:cubicBezTo>
                      <a:pt x="82" y="18"/>
                      <a:pt x="82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moveTo>
                      <a:pt x="76" y="17"/>
                    </a:move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18"/>
                      <a:pt x="77" y="18"/>
                      <a:pt x="77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7" y="18"/>
                      <a:pt x="77" y="18"/>
                      <a:pt x="76" y="17"/>
                    </a:cubicBezTo>
                    <a:moveTo>
                      <a:pt x="19" y="17"/>
                    </a:moveTo>
                    <a:cubicBezTo>
                      <a:pt x="19" y="18"/>
                      <a:pt x="18" y="19"/>
                      <a:pt x="18" y="20"/>
                    </a:cubicBezTo>
                    <a:cubicBezTo>
                      <a:pt x="19" y="20"/>
                      <a:pt x="20" y="20"/>
                      <a:pt x="20" y="21"/>
                    </a:cubicBezTo>
                    <a:cubicBezTo>
                      <a:pt x="21" y="20"/>
                      <a:pt x="21" y="20"/>
                      <a:pt x="21" y="19"/>
                    </a:cubicBezTo>
                    <a:cubicBezTo>
                      <a:pt x="21" y="18"/>
                      <a:pt x="20" y="18"/>
                      <a:pt x="19" y="17"/>
                    </a:cubicBezTo>
                    <a:moveTo>
                      <a:pt x="49" y="17"/>
                    </a:moveTo>
                    <a:cubicBezTo>
                      <a:pt x="49" y="18"/>
                      <a:pt x="48" y="19"/>
                      <a:pt x="48" y="20"/>
                    </a:cubicBezTo>
                    <a:cubicBezTo>
                      <a:pt x="48" y="20"/>
                      <a:pt x="49" y="21"/>
                      <a:pt x="50" y="21"/>
                    </a:cubicBezTo>
                    <a:cubicBezTo>
                      <a:pt x="51" y="20"/>
                      <a:pt x="51" y="20"/>
                      <a:pt x="52" y="19"/>
                    </a:cubicBezTo>
                    <a:cubicBezTo>
                      <a:pt x="51" y="18"/>
                      <a:pt x="50" y="18"/>
                      <a:pt x="49" y="17"/>
                    </a:cubicBezTo>
                    <a:moveTo>
                      <a:pt x="92" y="17"/>
                    </a:moveTo>
                    <a:cubicBezTo>
                      <a:pt x="91" y="18"/>
                      <a:pt x="91" y="19"/>
                      <a:pt x="91" y="19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1" y="19"/>
                      <a:pt x="92" y="18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moveTo>
                      <a:pt x="80" y="17"/>
                    </a:move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7"/>
                      <a:pt x="81" y="18"/>
                      <a:pt x="81" y="18"/>
                    </a:cubicBezTo>
                    <a:cubicBezTo>
                      <a:pt x="81" y="18"/>
                      <a:pt x="81" y="17"/>
                      <a:pt x="81" y="17"/>
                    </a:cubicBezTo>
                    <a:cubicBezTo>
                      <a:pt x="80" y="17"/>
                      <a:pt x="80" y="17"/>
                      <a:pt x="80" y="17"/>
                    </a:cubicBezTo>
                    <a:moveTo>
                      <a:pt x="31" y="16"/>
                    </a:moveTo>
                    <a:cubicBezTo>
                      <a:pt x="30" y="17"/>
                      <a:pt x="29" y="18"/>
                      <a:pt x="29" y="19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1" y="21"/>
                      <a:pt x="32" y="19"/>
                      <a:pt x="32" y="18"/>
                    </a:cubicBezTo>
                    <a:cubicBezTo>
                      <a:pt x="33" y="18"/>
                      <a:pt x="33" y="18"/>
                      <a:pt x="33" y="17"/>
                    </a:cubicBezTo>
                    <a:cubicBezTo>
                      <a:pt x="32" y="17"/>
                      <a:pt x="31" y="17"/>
                      <a:pt x="31" y="16"/>
                    </a:cubicBezTo>
                    <a:moveTo>
                      <a:pt x="92" y="16"/>
                    </a:move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2" y="16"/>
                      <a:pt x="92" y="16"/>
                      <a:pt x="92" y="16"/>
                    </a:cubicBezTo>
                    <a:moveTo>
                      <a:pt x="50" y="16"/>
                    </a:moveTo>
                    <a:cubicBezTo>
                      <a:pt x="50" y="16"/>
                      <a:pt x="50" y="17"/>
                      <a:pt x="50" y="17"/>
                    </a:cubicBezTo>
                    <a:cubicBezTo>
                      <a:pt x="50" y="17"/>
                      <a:pt x="51" y="18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0" y="16"/>
                      <a:pt x="50" y="16"/>
                      <a:pt x="50" y="16"/>
                    </a:cubicBezTo>
                    <a:moveTo>
                      <a:pt x="71" y="15"/>
                    </a:moveTo>
                    <a:cubicBezTo>
                      <a:pt x="70" y="17"/>
                      <a:pt x="69" y="18"/>
                      <a:pt x="68" y="19"/>
                    </a:cubicBezTo>
                    <a:cubicBezTo>
                      <a:pt x="68" y="19"/>
                      <a:pt x="68" y="19"/>
                      <a:pt x="68" y="20"/>
                    </a:cubicBezTo>
                    <a:cubicBezTo>
                      <a:pt x="69" y="20"/>
                      <a:pt x="70" y="21"/>
                      <a:pt x="71" y="21"/>
                    </a:cubicBezTo>
                    <a:cubicBezTo>
                      <a:pt x="72" y="20"/>
                      <a:pt x="73" y="18"/>
                      <a:pt x="73" y="17"/>
                    </a:cubicBezTo>
                    <a:cubicBezTo>
                      <a:pt x="73" y="17"/>
                      <a:pt x="72" y="16"/>
                      <a:pt x="71" y="15"/>
                    </a:cubicBezTo>
                    <a:moveTo>
                      <a:pt x="78" y="15"/>
                    </a:moveTo>
                    <a:cubicBezTo>
                      <a:pt x="77" y="15"/>
                      <a:pt x="77" y="15"/>
                      <a:pt x="77" y="16"/>
                    </a:cubicBezTo>
                    <a:cubicBezTo>
                      <a:pt x="78" y="16"/>
                      <a:pt x="78" y="16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moveTo>
                      <a:pt x="98" y="15"/>
                    </a:moveTo>
                    <a:cubicBezTo>
                      <a:pt x="97" y="15"/>
                      <a:pt x="97" y="16"/>
                      <a:pt x="97" y="17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4" y="20"/>
                      <a:pt x="104" y="19"/>
                      <a:pt x="104" y="19"/>
                    </a:cubicBezTo>
                    <a:cubicBezTo>
                      <a:pt x="102" y="17"/>
                      <a:pt x="100" y="16"/>
                      <a:pt x="98" y="15"/>
                    </a:cubicBezTo>
                    <a:moveTo>
                      <a:pt x="15" y="15"/>
                    </a:moveTo>
                    <a:cubicBezTo>
                      <a:pt x="14" y="16"/>
                      <a:pt x="14" y="16"/>
                      <a:pt x="13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moveTo>
                      <a:pt x="71" y="14"/>
                    </a:moveTo>
                    <a:cubicBezTo>
                      <a:pt x="71" y="14"/>
                      <a:pt x="71" y="15"/>
                      <a:pt x="71" y="15"/>
                    </a:cubicBezTo>
                    <a:cubicBezTo>
                      <a:pt x="72" y="15"/>
                      <a:pt x="73" y="16"/>
                      <a:pt x="74" y="16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3" y="16"/>
                      <a:pt x="72" y="15"/>
                      <a:pt x="71" y="14"/>
                    </a:cubicBezTo>
                    <a:moveTo>
                      <a:pt x="56" y="14"/>
                    </a:moveTo>
                    <a:cubicBezTo>
                      <a:pt x="56" y="14"/>
                      <a:pt x="56" y="14"/>
                      <a:pt x="56" y="15"/>
                    </a:cubicBezTo>
                    <a:cubicBezTo>
                      <a:pt x="57" y="15"/>
                      <a:pt x="58" y="15"/>
                      <a:pt x="59" y="16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6" y="14"/>
                      <a:pt x="56" y="14"/>
                      <a:pt x="56" y="14"/>
                    </a:cubicBezTo>
                    <a:moveTo>
                      <a:pt x="55" y="14"/>
                    </a:move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4"/>
                      <a:pt x="55" y="14"/>
                      <a:pt x="55" y="14"/>
                    </a:cubicBezTo>
                    <a:moveTo>
                      <a:pt x="85" y="13"/>
                    </a:moveTo>
                    <a:cubicBezTo>
                      <a:pt x="84" y="14"/>
                      <a:pt x="84" y="14"/>
                      <a:pt x="83" y="15"/>
                    </a:cubicBezTo>
                    <a:cubicBezTo>
                      <a:pt x="86" y="17"/>
                      <a:pt x="88" y="18"/>
                      <a:pt x="90" y="19"/>
                    </a:cubicBezTo>
                    <a:cubicBezTo>
                      <a:pt x="91" y="18"/>
                      <a:pt x="91" y="18"/>
                      <a:pt x="92" y="17"/>
                    </a:cubicBezTo>
                    <a:cubicBezTo>
                      <a:pt x="89" y="16"/>
                      <a:pt x="87" y="14"/>
                      <a:pt x="85" y="13"/>
                    </a:cubicBezTo>
                    <a:moveTo>
                      <a:pt x="94" y="13"/>
                    </a:moveTo>
                    <a:cubicBezTo>
                      <a:pt x="94" y="13"/>
                      <a:pt x="93" y="14"/>
                      <a:pt x="93" y="15"/>
                    </a:cubicBezTo>
                    <a:cubicBezTo>
                      <a:pt x="93" y="15"/>
                      <a:pt x="93" y="15"/>
                      <a:pt x="93" y="15"/>
                    </a:cubicBezTo>
                    <a:cubicBezTo>
                      <a:pt x="94" y="14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moveTo>
                      <a:pt x="72" y="12"/>
                    </a:moveTo>
                    <a:cubicBezTo>
                      <a:pt x="72" y="12"/>
                      <a:pt x="72" y="12"/>
                      <a:pt x="72" y="13"/>
                    </a:cubicBezTo>
                    <a:cubicBezTo>
                      <a:pt x="73" y="13"/>
                      <a:pt x="74" y="14"/>
                      <a:pt x="75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2" y="12"/>
                      <a:pt x="72" y="12"/>
                      <a:pt x="72" y="12"/>
                    </a:cubicBezTo>
                    <a:moveTo>
                      <a:pt x="52" y="12"/>
                    </a:move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3"/>
                      <a:pt x="54" y="13"/>
                      <a:pt x="55" y="14"/>
                    </a:cubicBezTo>
                    <a:cubicBezTo>
                      <a:pt x="55" y="14"/>
                      <a:pt x="55" y="13"/>
                      <a:pt x="55" y="13"/>
                    </a:cubicBezTo>
                    <a:cubicBezTo>
                      <a:pt x="52" y="12"/>
                      <a:pt x="52" y="12"/>
                      <a:pt x="52" y="12"/>
                    </a:cubicBezTo>
                    <a:moveTo>
                      <a:pt x="85" y="12"/>
                    </a:moveTo>
                    <a:cubicBezTo>
                      <a:pt x="85" y="12"/>
                      <a:pt x="85" y="12"/>
                      <a:pt x="85" y="12"/>
                    </a:cubicBezTo>
                    <a:cubicBezTo>
                      <a:pt x="87" y="13"/>
                      <a:pt x="90" y="15"/>
                      <a:pt x="92" y="16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90" y="15"/>
                      <a:pt x="87" y="13"/>
                      <a:pt x="85" y="12"/>
                    </a:cubicBezTo>
                    <a:moveTo>
                      <a:pt x="83" y="12"/>
                    </a:moveTo>
                    <a:cubicBezTo>
                      <a:pt x="83" y="13"/>
                      <a:pt x="82" y="13"/>
                      <a:pt x="82" y="14"/>
                    </a:cubicBezTo>
                    <a:cubicBezTo>
                      <a:pt x="82" y="14"/>
                      <a:pt x="82" y="15"/>
                      <a:pt x="83" y="15"/>
                    </a:cubicBezTo>
                    <a:cubicBezTo>
                      <a:pt x="83" y="14"/>
                      <a:pt x="84" y="13"/>
                      <a:pt x="84" y="13"/>
                    </a:cubicBezTo>
                    <a:cubicBezTo>
                      <a:pt x="84" y="12"/>
                      <a:pt x="83" y="12"/>
                      <a:pt x="83" y="12"/>
                    </a:cubicBezTo>
                    <a:moveTo>
                      <a:pt x="137" y="12"/>
                    </a:moveTo>
                    <a:cubicBezTo>
                      <a:pt x="137" y="13"/>
                      <a:pt x="136" y="14"/>
                      <a:pt x="135" y="16"/>
                    </a:cubicBezTo>
                    <a:cubicBezTo>
                      <a:pt x="138" y="17"/>
                      <a:pt x="142" y="19"/>
                      <a:pt x="145" y="21"/>
                    </a:cubicBezTo>
                    <a:cubicBezTo>
                      <a:pt x="146" y="22"/>
                      <a:pt x="146" y="22"/>
                      <a:pt x="147" y="22"/>
                    </a:cubicBezTo>
                    <a:cubicBezTo>
                      <a:pt x="147" y="21"/>
                      <a:pt x="148" y="20"/>
                      <a:pt x="149" y="19"/>
                    </a:cubicBezTo>
                    <a:cubicBezTo>
                      <a:pt x="145" y="16"/>
                      <a:pt x="141" y="14"/>
                      <a:pt x="137" y="12"/>
                    </a:cubicBezTo>
                    <a:moveTo>
                      <a:pt x="22" y="12"/>
                    </a:moveTo>
                    <a:cubicBezTo>
                      <a:pt x="22" y="13"/>
                      <a:pt x="21" y="15"/>
                      <a:pt x="20" y="16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6"/>
                      <a:pt x="24" y="15"/>
                      <a:pt x="25" y="13"/>
                    </a:cubicBezTo>
                    <a:cubicBezTo>
                      <a:pt x="24" y="13"/>
                      <a:pt x="23" y="12"/>
                      <a:pt x="22" y="12"/>
                    </a:cubicBezTo>
                    <a:moveTo>
                      <a:pt x="40" y="12"/>
                    </a:moveTo>
                    <a:cubicBezTo>
                      <a:pt x="39" y="12"/>
                      <a:pt x="39" y="13"/>
                      <a:pt x="38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0" y="14"/>
                      <a:pt x="40" y="13"/>
                      <a:pt x="41" y="12"/>
                    </a:cubicBezTo>
                    <a:cubicBezTo>
                      <a:pt x="40" y="12"/>
                      <a:pt x="40" y="12"/>
                      <a:pt x="40" y="12"/>
                    </a:cubicBezTo>
                    <a:moveTo>
                      <a:pt x="137" y="11"/>
                    </a:moveTo>
                    <a:cubicBezTo>
                      <a:pt x="136" y="13"/>
                      <a:pt x="135" y="14"/>
                      <a:pt x="135" y="15"/>
                    </a:cubicBezTo>
                    <a:cubicBezTo>
                      <a:pt x="135" y="15"/>
                      <a:pt x="135" y="15"/>
                      <a:pt x="135" y="15"/>
                    </a:cubicBezTo>
                    <a:cubicBezTo>
                      <a:pt x="135" y="15"/>
                      <a:pt x="135" y="15"/>
                      <a:pt x="135" y="1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12"/>
                      <a:pt x="137" y="12"/>
                      <a:pt x="137" y="11"/>
                    </a:cubicBezTo>
                    <a:moveTo>
                      <a:pt x="109" y="11"/>
                    </a:moveTo>
                    <a:cubicBezTo>
                      <a:pt x="108" y="13"/>
                      <a:pt x="107" y="15"/>
                      <a:pt x="106" y="16"/>
                    </a:cubicBezTo>
                    <a:cubicBezTo>
                      <a:pt x="113" y="20"/>
                      <a:pt x="119" y="23"/>
                      <a:pt x="125" y="26"/>
                    </a:cubicBezTo>
                    <a:cubicBezTo>
                      <a:pt x="125" y="25"/>
                      <a:pt x="126" y="24"/>
                      <a:pt x="126" y="23"/>
                    </a:cubicBezTo>
                    <a:cubicBezTo>
                      <a:pt x="127" y="23"/>
                      <a:pt x="127" y="23"/>
                      <a:pt x="127" y="22"/>
                    </a:cubicBezTo>
                    <a:cubicBezTo>
                      <a:pt x="123" y="20"/>
                      <a:pt x="120" y="18"/>
                      <a:pt x="116" y="15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6" y="16"/>
                      <a:pt x="116" y="16"/>
                      <a:pt x="116" y="15"/>
                    </a:cubicBezTo>
                    <a:cubicBezTo>
                      <a:pt x="114" y="14"/>
                      <a:pt x="112" y="13"/>
                      <a:pt x="109" y="11"/>
                    </a:cubicBezTo>
                    <a:moveTo>
                      <a:pt x="84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11"/>
                      <a:pt x="84" y="11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4" y="11"/>
                      <a:pt x="84" y="11"/>
                      <a:pt x="84" y="11"/>
                    </a:cubicBezTo>
                    <a:moveTo>
                      <a:pt x="38" y="11"/>
                    </a:moveTo>
                    <a:cubicBezTo>
                      <a:pt x="38" y="12"/>
                      <a:pt x="38" y="12"/>
                      <a:pt x="37" y="13"/>
                    </a:cubicBezTo>
                    <a:cubicBezTo>
                      <a:pt x="37" y="13"/>
                      <a:pt x="38" y="14"/>
                      <a:pt x="38" y="14"/>
                    </a:cubicBezTo>
                    <a:cubicBezTo>
                      <a:pt x="39" y="13"/>
                      <a:pt x="39" y="12"/>
                      <a:pt x="40" y="11"/>
                    </a:cubicBezTo>
                    <a:cubicBezTo>
                      <a:pt x="39" y="11"/>
                      <a:pt x="39" y="11"/>
                      <a:pt x="38" y="11"/>
                    </a:cubicBezTo>
                    <a:moveTo>
                      <a:pt x="138" y="11"/>
                    </a:moveTo>
                    <a:cubicBezTo>
                      <a:pt x="138" y="11"/>
                      <a:pt x="138" y="11"/>
                      <a:pt x="138" y="11"/>
                    </a:cubicBezTo>
                    <a:cubicBezTo>
                      <a:pt x="140" y="13"/>
                      <a:pt x="142" y="14"/>
                      <a:pt x="144" y="15"/>
                    </a:cubicBezTo>
                    <a:cubicBezTo>
                      <a:pt x="146" y="16"/>
                      <a:pt x="147" y="17"/>
                      <a:pt x="149" y="18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46" y="16"/>
                      <a:pt x="142" y="13"/>
                      <a:pt x="138" y="11"/>
                    </a:cubicBezTo>
                    <a:moveTo>
                      <a:pt x="40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0" y="11"/>
                      <a:pt x="40" y="11"/>
                    </a:cubicBezTo>
                    <a:moveTo>
                      <a:pt x="119" y="10"/>
                    </a:moveTo>
                    <a:cubicBezTo>
                      <a:pt x="119" y="11"/>
                      <a:pt x="118" y="12"/>
                      <a:pt x="118" y="13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29" y="19"/>
                      <a:pt x="130" y="18"/>
                      <a:pt x="130" y="17"/>
                    </a:cubicBezTo>
                    <a:cubicBezTo>
                      <a:pt x="119" y="10"/>
                      <a:pt x="119" y="10"/>
                      <a:pt x="119" y="10"/>
                    </a:cubicBezTo>
                    <a:moveTo>
                      <a:pt x="137" y="10"/>
                    </a:moveTo>
                    <a:cubicBezTo>
                      <a:pt x="137" y="11"/>
                      <a:pt x="137" y="11"/>
                      <a:pt x="137" y="11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8" y="11"/>
                      <a:pt x="138" y="11"/>
                      <a:pt x="138" y="11"/>
                    </a:cubicBezTo>
                    <a:cubicBezTo>
                      <a:pt x="138" y="10"/>
                      <a:pt x="138" y="10"/>
                      <a:pt x="137" y="10"/>
                    </a:cubicBezTo>
                    <a:moveTo>
                      <a:pt x="80" y="10"/>
                    </a:moveTo>
                    <a:cubicBezTo>
                      <a:pt x="80" y="11"/>
                      <a:pt x="79" y="12"/>
                      <a:pt x="79" y="13"/>
                    </a:cubicBezTo>
                    <a:cubicBezTo>
                      <a:pt x="79" y="13"/>
                      <a:pt x="80" y="13"/>
                      <a:pt x="80" y="13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1" y="11"/>
                      <a:pt x="81" y="11"/>
                      <a:pt x="80" y="10"/>
                    </a:cubicBezTo>
                    <a:moveTo>
                      <a:pt x="39" y="10"/>
                    </a:move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1"/>
                      <a:pt x="40" y="11"/>
                    </a:cubicBezTo>
                    <a:cubicBezTo>
                      <a:pt x="40" y="11"/>
                      <a:pt x="40" y="11"/>
                      <a:pt x="40" y="10"/>
                    </a:cubicBezTo>
                    <a:cubicBezTo>
                      <a:pt x="40" y="10"/>
                      <a:pt x="39" y="10"/>
                      <a:pt x="39" y="10"/>
                    </a:cubicBezTo>
                    <a:moveTo>
                      <a:pt x="81" y="9"/>
                    </a:moveTo>
                    <a:cubicBezTo>
                      <a:pt x="81" y="9"/>
                      <a:pt x="81" y="9"/>
                      <a:pt x="81" y="9"/>
                    </a:cubicBezTo>
                    <a:cubicBezTo>
                      <a:pt x="81" y="10"/>
                      <a:pt x="82" y="10"/>
                      <a:pt x="82" y="10"/>
                    </a:cubicBezTo>
                    <a:cubicBezTo>
                      <a:pt x="82" y="10"/>
                      <a:pt x="82" y="10"/>
                      <a:pt x="82" y="10"/>
                    </a:cubicBezTo>
                    <a:cubicBezTo>
                      <a:pt x="82" y="10"/>
                      <a:pt x="81" y="10"/>
                      <a:pt x="81" y="9"/>
                    </a:cubicBezTo>
                    <a:moveTo>
                      <a:pt x="18" y="9"/>
                    </a:moveTo>
                    <a:cubicBezTo>
                      <a:pt x="17" y="11"/>
                      <a:pt x="16" y="12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8" y="9"/>
                      <a:pt x="18" y="9"/>
                    </a:cubicBezTo>
                    <a:moveTo>
                      <a:pt x="35" y="9"/>
                    </a:moveTo>
                    <a:cubicBezTo>
                      <a:pt x="35" y="10"/>
                      <a:pt x="34" y="10"/>
                      <a:pt x="34" y="11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7" y="11"/>
                      <a:pt x="37" y="10"/>
                    </a:cubicBezTo>
                    <a:cubicBezTo>
                      <a:pt x="37" y="10"/>
                      <a:pt x="36" y="9"/>
                      <a:pt x="35" y="9"/>
                    </a:cubicBezTo>
                    <a:moveTo>
                      <a:pt x="87" y="9"/>
                    </a:moveTo>
                    <a:cubicBezTo>
                      <a:pt x="87" y="9"/>
                      <a:pt x="86" y="10"/>
                      <a:pt x="86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3" y="14"/>
                      <a:pt x="94" y="13"/>
                      <a:pt x="94" y="13"/>
                    </a:cubicBezTo>
                    <a:cubicBezTo>
                      <a:pt x="92" y="11"/>
                      <a:pt x="89" y="10"/>
                      <a:pt x="87" y="9"/>
                    </a:cubicBezTo>
                    <a:moveTo>
                      <a:pt x="60" y="9"/>
                    </a:moveTo>
                    <a:cubicBezTo>
                      <a:pt x="59" y="10"/>
                      <a:pt x="58" y="12"/>
                      <a:pt x="57" y="13"/>
                    </a:cubicBezTo>
                    <a:cubicBezTo>
                      <a:pt x="58" y="14"/>
                      <a:pt x="58" y="14"/>
                      <a:pt x="59" y="15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10"/>
                      <a:pt x="60" y="9"/>
                      <a:pt x="60" y="9"/>
                    </a:cubicBezTo>
                    <a:moveTo>
                      <a:pt x="36" y="8"/>
                    </a:moveTo>
                    <a:cubicBezTo>
                      <a:pt x="36" y="8"/>
                      <a:pt x="36" y="8"/>
                      <a:pt x="36" y="8"/>
                    </a:cubicBezTo>
                    <a:cubicBezTo>
                      <a:pt x="36" y="9"/>
                      <a:pt x="37" y="9"/>
                      <a:pt x="38" y="10"/>
                    </a:cubicBezTo>
                    <a:cubicBezTo>
                      <a:pt x="38" y="10"/>
                      <a:pt x="38" y="9"/>
                      <a:pt x="38" y="9"/>
                    </a:cubicBezTo>
                    <a:cubicBezTo>
                      <a:pt x="37" y="9"/>
                      <a:pt x="36" y="9"/>
                      <a:pt x="36" y="8"/>
                    </a:cubicBezTo>
                    <a:moveTo>
                      <a:pt x="59" y="8"/>
                    </a:move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7" y="11"/>
                      <a:pt x="58" y="10"/>
                      <a:pt x="59" y="8"/>
                    </a:cubicBezTo>
                    <a:cubicBezTo>
                      <a:pt x="59" y="8"/>
                      <a:pt x="59" y="8"/>
                      <a:pt x="59" y="8"/>
                    </a:cubicBezTo>
                    <a:moveTo>
                      <a:pt x="85" y="8"/>
                    </a:moveTo>
                    <a:cubicBezTo>
                      <a:pt x="85" y="8"/>
                      <a:pt x="85" y="9"/>
                      <a:pt x="85" y="9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6" y="10"/>
                      <a:pt x="86" y="9"/>
                      <a:pt x="87" y="9"/>
                    </a:cubicBezTo>
                    <a:cubicBezTo>
                      <a:pt x="86" y="8"/>
                      <a:pt x="86" y="8"/>
                      <a:pt x="85" y="8"/>
                    </a:cubicBezTo>
                    <a:moveTo>
                      <a:pt x="60" y="8"/>
                    </a:moveTo>
                    <a:cubicBezTo>
                      <a:pt x="60" y="8"/>
                      <a:pt x="60" y="8"/>
                      <a:pt x="60" y="8"/>
                    </a:cubicBezTo>
                    <a:cubicBezTo>
                      <a:pt x="61" y="8"/>
                      <a:pt x="62" y="9"/>
                      <a:pt x="62" y="9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2" y="9"/>
                      <a:pt x="61" y="8"/>
                      <a:pt x="60" y="8"/>
                    </a:cubicBezTo>
                    <a:moveTo>
                      <a:pt x="75" y="7"/>
                    </a:moveTo>
                    <a:cubicBezTo>
                      <a:pt x="75" y="8"/>
                      <a:pt x="74" y="9"/>
                      <a:pt x="74" y="10"/>
                    </a:cubicBezTo>
                    <a:cubicBezTo>
                      <a:pt x="75" y="10"/>
                      <a:pt x="76" y="11"/>
                      <a:pt x="77" y="11"/>
                    </a:cubicBezTo>
                    <a:cubicBezTo>
                      <a:pt x="77" y="11"/>
                      <a:pt x="78" y="10"/>
                      <a:pt x="78" y="9"/>
                    </a:cubicBezTo>
                    <a:cubicBezTo>
                      <a:pt x="77" y="9"/>
                      <a:pt x="77" y="8"/>
                      <a:pt x="76" y="8"/>
                    </a:cubicBezTo>
                    <a:cubicBezTo>
                      <a:pt x="76" y="7"/>
                      <a:pt x="76" y="7"/>
                      <a:pt x="75" y="7"/>
                    </a:cubicBezTo>
                    <a:moveTo>
                      <a:pt x="59" y="7"/>
                    </a:moveTo>
                    <a:cubicBezTo>
                      <a:pt x="59" y="7"/>
                      <a:pt x="59" y="7"/>
                      <a:pt x="59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9" y="7"/>
                      <a:pt x="59" y="7"/>
                      <a:pt x="59" y="7"/>
                    </a:cubicBezTo>
                    <a:moveTo>
                      <a:pt x="103" y="7"/>
                    </a:moveTo>
                    <a:cubicBezTo>
                      <a:pt x="102" y="9"/>
                      <a:pt x="100" y="11"/>
                      <a:pt x="99" y="12"/>
                    </a:cubicBezTo>
                    <a:cubicBezTo>
                      <a:pt x="102" y="14"/>
                      <a:pt x="104" y="15"/>
                      <a:pt x="106" y="16"/>
                    </a:cubicBezTo>
                    <a:cubicBezTo>
                      <a:pt x="107" y="14"/>
                      <a:pt x="108" y="13"/>
                      <a:pt x="109" y="11"/>
                    </a:cubicBezTo>
                    <a:cubicBezTo>
                      <a:pt x="107" y="10"/>
                      <a:pt x="105" y="8"/>
                      <a:pt x="103" y="7"/>
                    </a:cubicBezTo>
                    <a:moveTo>
                      <a:pt x="62" y="7"/>
                    </a:moveTo>
                    <a:cubicBezTo>
                      <a:pt x="63" y="7"/>
                      <a:pt x="63" y="7"/>
                      <a:pt x="63" y="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2" y="7"/>
                      <a:pt x="62" y="7"/>
                      <a:pt x="62" y="7"/>
                    </a:cubicBezTo>
                    <a:moveTo>
                      <a:pt x="42" y="7"/>
                    </a:moveTo>
                    <a:cubicBezTo>
                      <a:pt x="42" y="7"/>
                      <a:pt x="42" y="7"/>
                      <a:pt x="42" y="7"/>
                    </a:cubicBezTo>
                    <a:cubicBezTo>
                      <a:pt x="42" y="7"/>
                      <a:pt x="43" y="7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7"/>
                      <a:pt x="43" y="7"/>
                      <a:pt x="42" y="7"/>
                    </a:cubicBezTo>
                    <a:moveTo>
                      <a:pt x="56" y="6"/>
                    </a:moveTo>
                    <a:cubicBezTo>
                      <a:pt x="55" y="8"/>
                      <a:pt x="54" y="10"/>
                      <a:pt x="53" y="11"/>
                    </a:cubicBezTo>
                    <a:cubicBezTo>
                      <a:pt x="54" y="12"/>
                      <a:pt x="54" y="12"/>
                      <a:pt x="55" y="13"/>
                    </a:cubicBezTo>
                    <a:cubicBezTo>
                      <a:pt x="56" y="11"/>
                      <a:pt x="57" y="9"/>
                      <a:pt x="58" y="8"/>
                    </a:cubicBezTo>
                    <a:cubicBezTo>
                      <a:pt x="57" y="7"/>
                      <a:pt x="57" y="7"/>
                      <a:pt x="56" y="6"/>
                    </a:cubicBezTo>
                    <a:moveTo>
                      <a:pt x="83" y="6"/>
                    </a:moveTo>
                    <a:cubicBezTo>
                      <a:pt x="82" y="7"/>
                      <a:pt x="82" y="7"/>
                      <a:pt x="82" y="8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84" y="7"/>
                      <a:pt x="83" y="7"/>
                      <a:pt x="83" y="6"/>
                    </a:cubicBezTo>
                    <a:moveTo>
                      <a:pt x="76" y="6"/>
                    </a:moveTo>
                    <a:cubicBezTo>
                      <a:pt x="76" y="6"/>
                      <a:pt x="76" y="6"/>
                      <a:pt x="76" y="6"/>
                    </a:cubicBezTo>
                    <a:cubicBezTo>
                      <a:pt x="77" y="7"/>
                      <a:pt x="78" y="8"/>
                      <a:pt x="79" y="8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8" y="8"/>
                      <a:pt x="77" y="7"/>
                      <a:pt x="76" y="6"/>
                    </a:cubicBezTo>
                    <a:moveTo>
                      <a:pt x="141" y="6"/>
                    </a:moveTo>
                    <a:cubicBezTo>
                      <a:pt x="141" y="6"/>
                      <a:pt x="141" y="7"/>
                      <a:pt x="140" y="7"/>
                    </a:cubicBezTo>
                    <a:cubicBezTo>
                      <a:pt x="144" y="9"/>
                      <a:pt x="148" y="11"/>
                      <a:pt x="152" y="13"/>
                    </a:cubicBezTo>
                    <a:cubicBezTo>
                      <a:pt x="152" y="13"/>
                      <a:pt x="152" y="13"/>
                      <a:pt x="152" y="13"/>
                    </a:cubicBezTo>
                    <a:cubicBezTo>
                      <a:pt x="148" y="10"/>
                      <a:pt x="145" y="8"/>
                      <a:pt x="141" y="6"/>
                    </a:cubicBezTo>
                    <a:moveTo>
                      <a:pt x="41" y="6"/>
                    </a:move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2" y="7"/>
                      <a:pt x="42" y="7"/>
                    </a:cubicBezTo>
                    <a:cubicBezTo>
                      <a:pt x="42" y="7"/>
                      <a:pt x="42" y="7"/>
                      <a:pt x="42" y="6"/>
                    </a:cubicBezTo>
                    <a:cubicBezTo>
                      <a:pt x="42" y="6"/>
                      <a:pt x="42" y="6"/>
                      <a:pt x="41" y="6"/>
                    </a:cubicBezTo>
                    <a:moveTo>
                      <a:pt x="140" y="6"/>
                    </a:moveTo>
                    <a:cubicBezTo>
                      <a:pt x="140" y="6"/>
                      <a:pt x="140" y="6"/>
                      <a:pt x="140" y="6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40" y="6"/>
                      <a:pt x="140" y="6"/>
                      <a:pt x="140" y="6"/>
                    </a:cubicBezTo>
                    <a:moveTo>
                      <a:pt x="141" y="5"/>
                    </a:moveTo>
                    <a:cubicBezTo>
                      <a:pt x="141" y="6"/>
                      <a:pt x="141" y="6"/>
                      <a:pt x="141" y="6"/>
                    </a:cubicBezTo>
                    <a:cubicBezTo>
                      <a:pt x="145" y="8"/>
                      <a:pt x="148" y="10"/>
                      <a:pt x="152" y="13"/>
                    </a:cubicBezTo>
                    <a:cubicBezTo>
                      <a:pt x="152" y="12"/>
                      <a:pt x="152" y="12"/>
                      <a:pt x="153" y="12"/>
                    </a:cubicBezTo>
                    <a:cubicBezTo>
                      <a:pt x="149" y="10"/>
                      <a:pt x="145" y="8"/>
                      <a:pt x="141" y="5"/>
                    </a:cubicBezTo>
                    <a:moveTo>
                      <a:pt x="57" y="5"/>
                    </a:moveTo>
                    <a:cubicBezTo>
                      <a:pt x="57" y="6"/>
                      <a:pt x="56" y="6"/>
                      <a:pt x="56" y="6"/>
                    </a:cubicBezTo>
                    <a:cubicBezTo>
                      <a:pt x="57" y="6"/>
                      <a:pt x="58" y="7"/>
                      <a:pt x="59" y="7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8" y="6"/>
                      <a:pt x="57" y="6"/>
                      <a:pt x="57" y="5"/>
                    </a:cubicBezTo>
                    <a:moveTo>
                      <a:pt x="142" y="5"/>
                    </a:moveTo>
                    <a:cubicBezTo>
                      <a:pt x="141" y="5"/>
                      <a:pt x="141" y="5"/>
                      <a:pt x="141" y="5"/>
                    </a:cubicBezTo>
                    <a:cubicBezTo>
                      <a:pt x="145" y="8"/>
                      <a:pt x="149" y="10"/>
                      <a:pt x="153" y="12"/>
                    </a:cubicBezTo>
                    <a:cubicBezTo>
                      <a:pt x="153" y="12"/>
                      <a:pt x="153" y="12"/>
                      <a:pt x="153" y="12"/>
                    </a:cubicBezTo>
                    <a:cubicBezTo>
                      <a:pt x="149" y="10"/>
                      <a:pt x="145" y="7"/>
                      <a:pt x="142" y="5"/>
                    </a:cubicBezTo>
                    <a:moveTo>
                      <a:pt x="141" y="5"/>
                    </a:moveTo>
                    <a:cubicBezTo>
                      <a:pt x="141" y="5"/>
                      <a:pt x="140" y="5"/>
                      <a:pt x="140" y="5"/>
                    </a:cubicBezTo>
                    <a:cubicBezTo>
                      <a:pt x="140" y="5"/>
                      <a:pt x="140" y="5"/>
                      <a:pt x="141" y="5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1" y="5"/>
                      <a:pt x="141" y="5"/>
                      <a:pt x="141" y="5"/>
                    </a:cubicBezTo>
                    <a:moveTo>
                      <a:pt x="141" y="5"/>
                    </a:moveTo>
                    <a:cubicBezTo>
                      <a:pt x="141" y="5"/>
                      <a:pt x="141" y="5"/>
                      <a:pt x="141" y="5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1" y="5"/>
                      <a:pt x="141" y="5"/>
                      <a:pt x="141" y="5"/>
                    </a:cubicBezTo>
                    <a:moveTo>
                      <a:pt x="99" y="5"/>
                    </a:moveTo>
                    <a:cubicBezTo>
                      <a:pt x="98" y="6"/>
                      <a:pt x="96" y="8"/>
                      <a:pt x="95" y="10"/>
                    </a:cubicBezTo>
                    <a:cubicBezTo>
                      <a:pt x="96" y="10"/>
                      <a:pt x="96" y="10"/>
                      <a:pt x="96" y="10"/>
                    </a:cubicBezTo>
                    <a:cubicBezTo>
                      <a:pt x="97" y="8"/>
                      <a:pt x="98" y="6"/>
                      <a:pt x="99" y="5"/>
                    </a:cubicBezTo>
                    <a:cubicBezTo>
                      <a:pt x="99" y="5"/>
                      <a:pt x="99" y="5"/>
                      <a:pt x="99" y="5"/>
                    </a:cubicBezTo>
                    <a:moveTo>
                      <a:pt x="38" y="4"/>
                    </a:moveTo>
                    <a:cubicBezTo>
                      <a:pt x="38" y="4"/>
                      <a:pt x="38" y="4"/>
                      <a:pt x="38" y="5"/>
                    </a:cubicBezTo>
                    <a:cubicBezTo>
                      <a:pt x="39" y="5"/>
                      <a:pt x="39" y="5"/>
                      <a:pt x="40" y="6"/>
                    </a:cubicBezTo>
                    <a:cubicBezTo>
                      <a:pt x="40" y="6"/>
                      <a:pt x="40" y="6"/>
                      <a:pt x="40" y="5"/>
                    </a:cubicBezTo>
                    <a:cubicBezTo>
                      <a:pt x="40" y="5"/>
                      <a:pt x="39" y="5"/>
                      <a:pt x="38" y="4"/>
                    </a:cubicBezTo>
                    <a:moveTo>
                      <a:pt x="27" y="4"/>
                    </a:moveTo>
                    <a:cubicBezTo>
                      <a:pt x="27" y="5"/>
                      <a:pt x="26" y="5"/>
                      <a:pt x="26" y="6"/>
                    </a:cubicBezTo>
                    <a:cubicBezTo>
                      <a:pt x="26" y="7"/>
                      <a:pt x="27" y="7"/>
                      <a:pt x="28" y="7"/>
                    </a:cubicBezTo>
                    <a:cubicBezTo>
                      <a:pt x="28" y="7"/>
                      <a:pt x="29" y="6"/>
                      <a:pt x="29" y="5"/>
                    </a:cubicBezTo>
                    <a:cubicBezTo>
                      <a:pt x="28" y="5"/>
                      <a:pt x="28" y="4"/>
                      <a:pt x="27" y="4"/>
                    </a:cubicBezTo>
                    <a:moveTo>
                      <a:pt x="124" y="4"/>
                    </a:moveTo>
                    <a:cubicBezTo>
                      <a:pt x="123" y="5"/>
                      <a:pt x="122" y="6"/>
                      <a:pt x="121" y="8"/>
                    </a:cubicBezTo>
                    <a:cubicBezTo>
                      <a:pt x="125" y="10"/>
                      <a:pt x="128" y="12"/>
                      <a:pt x="132" y="14"/>
                    </a:cubicBezTo>
                    <a:cubicBezTo>
                      <a:pt x="133" y="13"/>
                      <a:pt x="133" y="11"/>
                      <a:pt x="134" y="10"/>
                    </a:cubicBezTo>
                    <a:cubicBezTo>
                      <a:pt x="131" y="8"/>
                      <a:pt x="127" y="6"/>
                      <a:pt x="124" y="4"/>
                    </a:cubicBezTo>
                    <a:moveTo>
                      <a:pt x="78" y="4"/>
                    </a:moveTo>
                    <a:cubicBezTo>
                      <a:pt x="77" y="4"/>
                      <a:pt x="77" y="4"/>
                      <a:pt x="77" y="5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80" y="6"/>
                      <a:pt x="80" y="6"/>
                      <a:pt x="81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80" y="6"/>
                      <a:pt x="80" y="5"/>
                      <a:pt x="80" y="5"/>
                    </a:cubicBezTo>
                    <a:cubicBezTo>
                      <a:pt x="79" y="5"/>
                      <a:pt x="79" y="4"/>
                      <a:pt x="78" y="4"/>
                    </a:cubicBezTo>
                    <a:moveTo>
                      <a:pt x="155" y="3"/>
                    </a:moveTo>
                    <a:cubicBezTo>
                      <a:pt x="156" y="4"/>
                      <a:pt x="157" y="4"/>
                      <a:pt x="157" y="4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5" y="3"/>
                      <a:pt x="155" y="3"/>
                      <a:pt x="155" y="3"/>
                    </a:cubicBezTo>
                    <a:moveTo>
                      <a:pt x="151" y="3"/>
                    </a:moveTo>
                    <a:cubicBezTo>
                      <a:pt x="151" y="3"/>
                      <a:pt x="151" y="3"/>
                      <a:pt x="151" y="3"/>
                    </a:cubicBezTo>
                    <a:cubicBezTo>
                      <a:pt x="152" y="4"/>
                      <a:pt x="154" y="5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51" y="3"/>
                      <a:pt x="151" y="3"/>
                      <a:pt x="151" y="3"/>
                    </a:cubicBezTo>
                    <a:moveTo>
                      <a:pt x="105" y="3"/>
                    </a:moveTo>
                    <a:cubicBezTo>
                      <a:pt x="105" y="3"/>
                      <a:pt x="105" y="3"/>
                      <a:pt x="105" y="4"/>
                    </a:cubicBezTo>
                    <a:cubicBezTo>
                      <a:pt x="105" y="4"/>
                      <a:pt x="104" y="4"/>
                      <a:pt x="104" y="5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8" y="12"/>
                      <a:pt x="119" y="11"/>
                      <a:pt x="119" y="10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6"/>
                      <a:pt x="108" y="4"/>
                      <a:pt x="105" y="3"/>
                    </a:cubicBezTo>
                    <a:moveTo>
                      <a:pt x="28" y="3"/>
                    </a:moveTo>
                    <a:cubicBezTo>
                      <a:pt x="28" y="3"/>
                      <a:pt x="27" y="3"/>
                      <a:pt x="27" y="3"/>
                    </a:cubicBezTo>
                    <a:cubicBezTo>
                      <a:pt x="28" y="3"/>
                      <a:pt x="29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8" y="3"/>
                      <a:pt x="28" y="3"/>
                      <a:pt x="28" y="3"/>
                    </a:cubicBezTo>
                    <a:moveTo>
                      <a:pt x="124" y="2"/>
                    </a:moveTo>
                    <a:cubicBezTo>
                      <a:pt x="124" y="3"/>
                      <a:pt x="124" y="3"/>
                      <a:pt x="124" y="3"/>
                    </a:cubicBezTo>
                    <a:cubicBezTo>
                      <a:pt x="128" y="5"/>
                      <a:pt x="131" y="7"/>
                      <a:pt x="134" y="9"/>
                    </a:cubicBezTo>
                    <a:cubicBezTo>
                      <a:pt x="135" y="9"/>
                      <a:pt x="135" y="9"/>
                      <a:pt x="135" y="9"/>
                    </a:cubicBezTo>
                    <a:cubicBezTo>
                      <a:pt x="132" y="7"/>
                      <a:pt x="128" y="5"/>
                      <a:pt x="124" y="2"/>
                    </a:cubicBezTo>
                    <a:moveTo>
                      <a:pt x="151" y="2"/>
                    </a:moveTo>
                    <a:cubicBezTo>
                      <a:pt x="151" y="3"/>
                      <a:pt x="151" y="3"/>
                      <a:pt x="151" y="3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55" y="5"/>
                      <a:pt x="153" y="3"/>
                      <a:pt x="151" y="2"/>
                    </a:cubicBezTo>
                    <a:moveTo>
                      <a:pt x="23" y="2"/>
                    </a:moveTo>
                    <a:cubicBezTo>
                      <a:pt x="23" y="2"/>
                      <a:pt x="22" y="3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moveTo>
                      <a:pt x="152" y="1"/>
                    </a:moveTo>
                    <a:cubicBezTo>
                      <a:pt x="152" y="2"/>
                      <a:pt x="151" y="2"/>
                      <a:pt x="151" y="2"/>
                    </a:cubicBezTo>
                    <a:cubicBezTo>
                      <a:pt x="153" y="3"/>
                      <a:pt x="155" y="4"/>
                      <a:pt x="157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55" y="4"/>
                      <a:pt x="153" y="2"/>
                      <a:pt x="152" y="1"/>
                    </a:cubicBezTo>
                    <a:moveTo>
                      <a:pt x="144" y="1"/>
                    </a:moveTo>
                    <a:cubicBezTo>
                      <a:pt x="143" y="3"/>
                      <a:pt x="142" y="4"/>
                      <a:pt x="142" y="5"/>
                    </a:cubicBezTo>
                    <a:cubicBezTo>
                      <a:pt x="145" y="7"/>
                      <a:pt x="149" y="10"/>
                      <a:pt x="153" y="12"/>
                    </a:cubicBezTo>
                    <a:cubicBezTo>
                      <a:pt x="154" y="11"/>
                      <a:pt x="154" y="9"/>
                      <a:pt x="155" y="8"/>
                    </a:cubicBezTo>
                    <a:cubicBezTo>
                      <a:pt x="151" y="6"/>
                      <a:pt x="148" y="3"/>
                      <a:pt x="144" y="1"/>
                    </a:cubicBezTo>
                    <a:moveTo>
                      <a:pt x="65" y="1"/>
                    </a:moveTo>
                    <a:cubicBezTo>
                      <a:pt x="64" y="2"/>
                      <a:pt x="64" y="3"/>
                      <a:pt x="63" y="4"/>
                    </a:cubicBezTo>
                    <a:cubicBezTo>
                      <a:pt x="64" y="4"/>
                      <a:pt x="64" y="5"/>
                      <a:pt x="65" y="5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2"/>
                      <a:pt x="65" y="1"/>
                      <a:pt x="65" y="1"/>
                    </a:cubicBezTo>
                    <a:moveTo>
                      <a:pt x="143" y="1"/>
                    </a:moveTo>
                    <a:cubicBezTo>
                      <a:pt x="142" y="2"/>
                      <a:pt x="142" y="3"/>
                      <a:pt x="141" y="5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3" y="1"/>
                      <a:pt x="143" y="1"/>
                      <a:pt x="143" y="1"/>
                    </a:cubicBezTo>
                    <a:cubicBezTo>
                      <a:pt x="143" y="1"/>
                      <a:pt x="143" y="1"/>
                      <a:pt x="143" y="1"/>
                    </a:cubicBezTo>
                    <a:moveTo>
                      <a:pt x="152" y="1"/>
                    </a:moveTo>
                    <a:cubicBezTo>
                      <a:pt x="152" y="1"/>
                      <a:pt x="152" y="1"/>
                      <a:pt x="152" y="1"/>
                    </a:cubicBezTo>
                    <a:cubicBezTo>
                      <a:pt x="154" y="2"/>
                      <a:pt x="156" y="3"/>
                      <a:pt x="157" y="4"/>
                    </a:cubicBezTo>
                    <a:cubicBezTo>
                      <a:pt x="157" y="4"/>
                      <a:pt x="157" y="4"/>
                      <a:pt x="158" y="4"/>
                    </a:cubicBezTo>
                    <a:cubicBezTo>
                      <a:pt x="156" y="3"/>
                      <a:pt x="154" y="2"/>
                      <a:pt x="152" y="1"/>
                    </a:cubicBezTo>
                    <a:moveTo>
                      <a:pt x="64" y="0"/>
                    </a:moveTo>
                    <a:cubicBezTo>
                      <a:pt x="64" y="1"/>
                      <a:pt x="63" y="2"/>
                      <a:pt x="62" y="3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4" y="3"/>
                      <a:pt x="64" y="2"/>
                      <a:pt x="65" y="1"/>
                    </a:cubicBezTo>
                    <a:cubicBezTo>
                      <a:pt x="65" y="1"/>
                      <a:pt x="64" y="1"/>
                      <a:pt x="64" y="0"/>
                    </a:cubicBezTo>
                    <a:moveTo>
                      <a:pt x="147" y="0"/>
                    </a:moveTo>
                    <a:cubicBezTo>
                      <a:pt x="148" y="1"/>
                      <a:pt x="149" y="2"/>
                      <a:pt x="151" y="3"/>
                    </a:cubicBezTo>
                    <a:cubicBezTo>
                      <a:pt x="151" y="3"/>
                      <a:pt x="151" y="3"/>
                      <a:pt x="151" y="3"/>
                    </a:cubicBezTo>
                    <a:cubicBezTo>
                      <a:pt x="147" y="0"/>
                      <a:pt x="147" y="0"/>
                      <a:pt x="147" y="0"/>
                    </a:cubicBezTo>
                    <a:moveTo>
                      <a:pt x="24" y="0"/>
                    </a:moveTo>
                    <a:cubicBezTo>
                      <a:pt x="24" y="1"/>
                      <a:pt x="24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4" name="Freeform 9921"/>
              <p:cNvSpPr>
                <a:spLocks noEditPoints="1"/>
              </p:cNvSpPr>
              <p:nvPr/>
            </p:nvSpPr>
            <p:spPr bwMode="auto">
              <a:xfrm>
                <a:off x="-404" y="3429"/>
                <a:ext cx="230" cy="135"/>
              </a:xfrm>
              <a:custGeom>
                <a:avLst/>
                <a:gdLst>
                  <a:gd name="T0" fmla="*/ 77 w 97"/>
                  <a:gd name="T1" fmla="*/ 57 h 57"/>
                  <a:gd name="T2" fmla="*/ 93 w 97"/>
                  <a:gd name="T3" fmla="*/ 53 h 57"/>
                  <a:gd name="T4" fmla="*/ 91 w 97"/>
                  <a:gd name="T5" fmla="*/ 51 h 57"/>
                  <a:gd name="T6" fmla="*/ 92 w 97"/>
                  <a:gd name="T7" fmla="*/ 52 h 57"/>
                  <a:gd name="T8" fmla="*/ 62 w 97"/>
                  <a:gd name="T9" fmla="*/ 47 h 57"/>
                  <a:gd name="T10" fmla="*/ 71 w 97"/>
                  <a:gd name="T11" fmla="*/ 53 h 57"/>
                  <a:gd name="T12" fmla="*/ 81 w 97"/>
                  <a:gd name="T13" fmla="*/ 46 h 57"/>
                  <a:gd name="T14" fmla="*/ 81 w 97"/>
                  <a:gd name="T15" fmla="*/ 46 h 57"/>
                  <a:gd name="T16" fmla="*/ 85 w 97"/>
                  <a:gd name="T17" fmla="*/ 48 h 57"/>
                  <a:gd name="T18" fmla="*/ 81 w 97"/>
                  <a:gd name="T19" fmla="*/ 46 h 57"/>
                  <a:gd name="T20" fmla="*/ 52 w 97"/>
                  <a:gd name="T21" fmla="*/ 41 h 57"/>
                  <a:gd name="T22" fmla="*/ 53 w 97"/>
                  <a:gd name="T23" fmla="*/ 42 h 57"/>
                  <a:gd name="T24" fmla="*/ 47 w 97"/>
                  <a:gd name="T25" fmla="*/ 38 h 57"/>
                  <a:gd name="T26" fmla="*/ 46 w 97"/>
                  <a:gd name="T27" fmla="*/ 38 h 57"/>
                  <a:gd name="T28" fmla="*/ 68 w 97"/>
                  <a:gd name="T29" fmla="*/ 37 h 57"/>
                  <a:gd name="T30" fmla="*/ 77 w 97"/>
                  <a:gd name="T31" fmla="*/ 43 h 57"/>
                  <a:gd name="T32" fmla="*/ 68 w 97"/>
                  <a:gd name="T33" fmla="*/ 37 h 57"/>
                  <a:gd name="T34" fmla="*/ 68 w 97"/>
                  <a:gd name="T35" fmla="*/ 37 h 57"/>
                  <a:gd name="T36" fmla="*/ 45 w 97"/>
                  <a:gd name="T37" fmla="*/ 37 h 57"/>
                  <a:gd name="T38" fmla="*/ 43 w 97"/>
                  <a:gd name="T39" fmla="*/ 36 h 57"/>
                  <a:gd name="T40" fmla="*/ 41 w 97"/>
                  <a:gd name="T41" fmla="*/ 35 h 57"/>
                  <a:gd name="T42" fmla="*/ 52 w 97"/>
                  <a:gd name="T43" fmla="*/ 28 h 57"/>
                  <a:gd name="T44" fmla="*/ 59 w 97"/>
                  <a:gd name="T45" fmla="*/ 32 h 57"/>
                  <a:gd name="T46" fmla="*/ 51 w 97"/>
                  <a:gd name="T47" fmla="*/ 29 h 57"/>
                  <a:gd name="T48" fmla="*/ 52 w 97"/>
                  <a:gd name="T49" fmla="*/ 28 h 57"/>
                  <a:gd name="T50" fmla="*/ 50 w 97"/>
                  <a:gd name="T51" fmla="*/ 28 h 57"/>
                  <a:gd name="T52" fmla="*/ 28 w 97"/>
                  <a:gd name="T53" fmla="*/ 26 h 57"/>
                  <a:gd name="T54" fmla="*/ 30 w 97"/>
                  <a:gd name="T55" fmla="*/ 27 h 57"/>
                  <a:gd name="T56" fmla="*/ 48 w 97"/>
                  <a:gd name="T57" fmla="*/ 25 h 57"/>
                  <a:gd name="T58" fmla="*/ 48 w 97"/>
                  <a:gd name="T59" fmla="*/ 25 h 57"/>
                  <a:gd name="T60" fmla="*/ 27 w 97"/>
                  <a:gd name="T61" fmla="*/ 26 h 57"/>
                  <a:gd name="T62" fmla="*/ 27 w 97"/>
                  <a:gd name="T63" fmla="*/ 25 h 57"/>
                  <a:gd name="T64" fmla="*/ 26 w 97"/>
                  <a:gd name="T65" fmla="*/ 25 h 57"/>
                  <a:gd name="T66" fmla="*/ 44 w 97"/>
                  <a:gd name="T67" fmla="*/ 23 h 57"/>
                  <a:gd name="T68" fmla="*/ 47 w 97"/>
                  <a:gd name="T69" fmla="*/ 25 h 57"/>
                  <a:gd name="T70" fmla="*/ 14 w 97"/>
                  <a:gd name="T71" fmla="*/ 17 h 57"/>
                  <a:gd name="T72" fmla="*/ 15 w 97"/>
                  <a:gd name="T73" fmla="*/ 18 h 57"/>
                  <a:gd name="T74" fmla="*/ 16 w 97"/>
                  <a:gd name="T75" fmla="*/ 18 h 57"/>
                  <a:gd name="T76" fmla="*/ 14 w 97"/>
                  <a:gd name="T77" fmla="*/ 17 h 57"/>
                  <a:gd name="T78" fmla="*/ 35 w 97"/>
                  <a:gd name="T79" fmla="*/ 19 h 57"/>
                  <a:gd name="T80" fmla="*/ 34 w 97"/>
                  <a:gd name="T81" fmla="*/ 18 h 57"/>
                  <a:gd name="T82" fmla="*/ 32 w 97"/>
                  <a:gd name="T83" fmla="*/ 16 h 57"/>
                  <a:gd name="T84" fmla="*/ 32 w 97"/>
                  <a:gd name="T85" fmla="*/ 16 h 57"/>
                  <a:gd name="T86" fmla="*/ 31 w 97"/>
                  <a:gd name="T87" fmla="*/ 17 h 57"/>
                  <a:gd name="T88" fmla="*/ 31 w 97"/>
                  <a:gd name="T89" fmla="*/ 16 h 57"/>
                  <a:gd name="T90" fmla="*/ 21 w 97"/>
                  <a:gd name="T91" fmla="*/ 11 h 57"/>
                  <a:gd name="T92" fmla="*/ 1 w 97"/>
                  <a:gd name="T93" fmla="*/ 9 h 57"/>
                  <a:gd name="T94" fmla="*/ 3 w 97"/>
                  <a:gd name="T95" fmla="*/ 10 h 57"/>
                  <a:gd name="T96" fmla="*/ 18 w 97"/>
                  <a:gd name="T97" fmla="*/ 10 h 57"/>
                  <a:gd name="T98" fmla="*/ 19 w 97"/>
                  <a:gd name="T99" fmla="*/ 8 h 57"/>
                  <a:gd name="T100" fmla="*/ 0 w 97"/>
                  <a:gd name="T101" fmla="*/ 9 h 57"/>
                  <a:gd name="T102" fmla="*/ 1 w 97"/>
                  <a:gd name="T103" fmla="*/ 9 h 57"/>
                  <a:gd name="T104" fmla="*/ 6 w 97"/>
                  <a:gd name="T105" fmla="*/ 0 h 57"/>
                  <a:gd name="T106" fmla="*/ 8 w 97"/>
                  <a:gd name="T107" fmla="*/ 2 h 57"/>
                  <a:gd name="T108" fmla="*/ 5 w 97"/>
                  <a:gd name="T109" fmla="*/ 2 h 57"/>
                  <a:gd name="T110" fmla="*/ 6 w 97"/>
                  <a:gd name="T111" fmla="*/ 0 h 57"/>
                  <a:gd name="T112" fmla="*/ 5 w 97"/>
                  <a:gd name="T11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7" h="57">
                    <a:moveTo>
                      <a:pt x="75" y="56"/>
                    </a:moveTo>
                    <a:cubicBezTo>
                      <a:pt x="75" y="56"/>
                      <a:pt x="75" y="56"/>
                      <a:pt x="75" y="56"/>
                    </a:cubicBezTo>
                    <a:cubicBezTo>
                      <a:pt x="76" y="56"/>
                      <a:pt x="76" y="56"/>
                      <a:pt x="77" y="57"/>
                    </a:cubicBezTo>
                    <a:cubicBezTo>
                      <a:pt x="75" y="56"/>
                      <a:pt x="75" y="56"/>
                      <a:pt x="75" y="56"/>
                    </a:cubicBezTo>
                    <a:moveTo>
                      <a:pt x="93" y="53"/>
                    </a:moveTo>
                    <a:cubicBezTo>
                      <a:pt x="93" y="53"/>
                      <a:pt x="93" y="53"/>
                      <a:pt x="93" y="53"/>
                    </a:cubicBezTo>
                    <a:cubicBezTo>
                      <a:pt x="97" y="55"/>
                      <a:pt x="97" y="55"/>
                      <a:pt x="97" y="55"/>
                    </a:cubicBezTo>
                    <a:cubicBezTo>
                      <a:pt x="95" y="54"/>
                      <a:pt x="94" y="53"/>
                      <a:pt x="93" y="53"/>
                    </a:cubicBezTo>
                    <a:moveTo>
                      <a:pt x="91" y="51"/>
                    </a:moveTo>
                    <a:cubicBezTo>
                      <a:pt x="91" y="51"/>
                      <a:pt x="90" y="51"/>
                      <a:pt x="90" y="51"/>
                    </a:cubicBezTo>
                    <a:cubicBezTo>
                      <a:pt x="91" y="52"/>
                      <a:pt x="91" y="52"/>
                      <a:pt x="91" y="52"/>
                    </a:cubicBezTo>
                    <a:cubicBezTo>
                      <a:pt x="91" y="52"/>
                      <a:pt x="91" y="52"/>
                      <a:pt x="92" y="52"/>
                    </a:cubicBezTo>
                    <a:cubicBezTo>
                      <a:pt x="91" y="52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moveTo>
                      <a:pt x="62" y="47"/>
                    </a:moveTo>
                    <a:cubicBezTo>
                      <a:pt x="62" y="47"/>
                      <a:pt x="62" y="47"/>
                      <a:pt x="62" y="47"/>
                    </a:cubicBezTo>
                    <a:cubicBezTo>
                      <a:pt x="65" y="49"/>
                      <a:pt x="68" y="51"/>
                      <a:pt x="71" y="53"/>
                    </a:cubicBezTo>
                    <a:cubicBezTo>
                      <a:pt x="71" y="53"/>
                      <a:pt x="71" y="53"/>
                      <a:pt x="71" y="53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2" y="47"/>
                      <a:pt x="62" y="47"/>
                      <a:pt x="62" y="47"/>
                    </a:cubicBezTo>
                    <a:moveTo>
                      <a:pt x="81" y="46"/>
                    </a:moveTo>
                    <a:cubicBezTo>
                      <a:pt x="81" y="46"/>
                      <a:pt x="81" y="46"/>
                      <a:pt x="81" y="46"/>
                    </a:cubicBezTo>
                    <a:cubicBezTo>
                      <a:pt x="82" y="47"/>
                      <a:pt x="82" y="47"/>
                      <a:pt x="82" y="47"/>
                    </a:cubicBezTo>
                    <a:cubicBezTo>
                      <a:pt x="82" y="46"/>
                      <a:pt x="81" y="46"/>
                      <a:pt x="81" y="46"/>
                    </a:cubicBezTo>
                    <a:moveTo>
                      <a:pt x="81" y="46"/>
                    </a:moveTo>
                    <a:cubicBezTo>
                      <a:pt x="81" y="46"/>
                      <a:pt x="81" y="46"/>
                      <a:pt x="81" y="46"/>
                    </a:cubicBezTo>
                    <a:cubicBezTo>
                      <a:pt x="83" y="47"/>
                      <a:pt x="84" y="48"/>
                      <a:pt x="85" y="48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8" y="50"/>
                      <a:pt x="88" y="50"/>
                      <a:pt x="88" y="50"/>
                    </a:cubicBezTo>
                    <a:cubicBezTo>
                      <a:pt x="86" y="48"/>
                      <a:pt x="84" y="47"/>
                      <a:pt x="81" y="46"/>
                    </a:cubicBezTo>
                    <a:moveTo>
                      <a:pt x="47" y="38"/>
                    </a:move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9"/>
                      <a:pt x="50" y="40"/>
                      <a:pt x="52" y="41"/>
                    </a:cubicBezTo>
                    <a:cubicBezTo>
                      <a:pt x="52" y="41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47" y="38"/>
                      <a:pt x="47" y="38"/>
                      <a:pt x="47" y="38"/>
                    </a:cubicBezTo>
                    <a:moveTo>
                      <a:pt x="46" y="38"/>
                    </a:moveTo>
                    <a:cubicBezTo>
                      <a:pt x="46" y="38"/>
                      <a:pt x="46" y="38"/>
                      <a:pt x="46" y="38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6" y="38"/>
                      <a:pt x="47" y="38"/>
                      <a:pt x="47" y="38"/>
                    </a:cubicBezTo>
                    <a:cubicBezTo>
                      <a:pt x="46" y="38"/>
                      <a:pt x="46" y="38"/>
                      <a:pt x="46" y="38"/>
                    </a:cubicBezTo>
                    <a:moveTo>
                      <a:pt x="68" y="37"/>
                    </a:moveTo>
                    <a:cubicBezTo>
                      <a:pt x="67" y="38"/>
                      <a:pt x="67" y="38"/>
                      <a:pt x="67" y="38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43"/>
                      <a:pt x="77" y="43"/>
                      <a:pt x="77" y="43"/>
                    </a:cubicBezTo>
                    <a:cubicBezTo>
                      <a:pt x="73" y="41"/>
                      <a:pt x="70" y="39"/>
                      <a:pt x="68" y="37"/>
                    </a:cubicBezTo>
                    <a:moveTo>
                      <a:pt x="68" y="37"/>
                    </a:moveTo>
                    <a:cubicBezTo>
                      <a:pt x="68" y="37"/>
                      <a:pt x="68" y="37"/>
                      <a:pt x="68" y="37"/>
                    </a:cubicBezTo>
                    <a:cubicBezTo>
                      <a:pt x="70" y="39"/>
                      <a:pt x="73" y="41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4" y="41"/>
                      <a:pt x="71" y="39"/>
                      <a:pt x="68" y="37"/>
                    </a:cubicBezTo>
                    <a:moveTo>
                      <a:pt x="43" y="36"/>
                    </a:move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4" y="36"/>
                      <a:pt x="45" y="37"/>
                    </a:cubicBezTo>
                    <a:cubicBezTo>
                      <a:pt x="45" y="37"/>
                      <a:pt x="45" y="36"/>
                      <a:pt x="45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4" y="36"/>
                      <a:pt x="43" y="36"/>
                    </a:cubicBezTo>
                    <a:moveTo>
                      <a:pt x="38" y="33"/>
                    </a:moveTo>
                    <a:cubicBezTo>
                      <a:pt x="38" y="33"/>
                      <a:pt x="38" y="33"/>
                      <a:pt x="38" y="33"/>
                    </a:cubicBezTo>
                    <a:cubicBezTo>
                      <a:pt x="39" y="33"/>
                      <a:pt x="40" y="34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0" y="34"/>
                      <a:pt x="39" y="33"/>
                      <a:pt x="38" y="33"/>
                    </a:cubicBezTo>
                    <a:moveTo>
                      <a:pt x="52" y="28"/>
                    </a:moveTo>
                    <a:cubicBezTo>
                      <a:pt x="52" y="28"/>
                      <a:pt x="52" y="29"/>
                      <a:pt x="52" y="29"/>
                    </a:cubicBezTo>
                    <a:cubicBezTo>
                      <a:pt x="54" y="31"/>
                      <a:pt x="56" y="32"/>
                      <a:pt x="58" y="33"/>
                    </a:cubicBezTo>
                    <a:cubicBezTo>
                      <a:pt x="58" y="33"/>
                      <a:pt x="59" y="32"/>
                      <a:pt x="59" y="32"/>
                    </a:cubicBezTo>
                    <a:cubicBezTo>
                      <a:pt x="57" y="31"/>
                      <a:pt x="54" y="29"/>
                      <a:pt x="52" y="28"/>
                    </a:cubicBezTo>
                    <a:moveTo>
                      <a:pt x="52" y="28"/>
                    </a:moveTo>
                    <a:cubicBezTo>
                      <a:pt x="52" y="28"/>
                      <a:pt x="52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2" y="29"/>
                      <a:pt x="52" y="28"/>
                      <a:pt x="52" y="28"/>
                    </a:cubicBezTo>
                    <a:cubicBezTo>
                      <a:pt x="52" y="28"/>
                      <a:pt x="52" y="28"/>
                      <a:pt x="52" y="28"/>
                    </a:cubicBezTo>
                    <a:moveTo>
                      <a:pt x="49" y="26"/>
                    </a:moveTo>
                    <a:cubicBezTo>
                      <a:pt x="49" y="26"/>
                      <a:pt x="48" y="27"/>
                      <a:pt x="48" y="27"/>
                    </a:cubicBezTo>
                    <a:cubicBezTo>
                      <a:pt x="49" y="27"/>
                      <a:pt x="49" y="28"/>
                      <a:pt x="50" y="28"/>
                    </a:cubicBezTo>
                    <a:cubicBezTo>
                      <a:pt x="50" y="28"/>
                      <a:pt x="50" y="27"/>
                      <a:pt x="50" y="27"/>
                    </a:cubicBezTo>
                    <a:cubicBezTo>
                      <a:pt x="50" y="27"/>
                      <a:pt x="49" y="26"/>
                      <a:pt x="49" y="26"/>
                    </a:cubicBezTo>
                    <a:moveTo>
                      <a:pt x="28" y="26"/>
                    </a:moveTo>
                    <a:cubicBezTo>
                      <a:pt x="28" y="26"/>
                      <a:pt x="27" y="26"/>
                      <a:pt x="27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7"/>
                      <a:pt x="29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8" y="26"/>
                      <a:pt x="28" y="26"/>
                      <a:pt x="28" y="26"/>
                    </a:cubicBezTo>
                    <a:moveTo>
                      <a:pt x="48" y="25"/>
                    </a:move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6"/>
                      <a:pt x="48" y="26"/>
                      <a:pt x="48" y="25"/>
                    </a:cubicBezTo>
                    <a:cubicBezTo>
                      <a:pt x="48" y="25"/>
                      <a:pt x="48" y="25"/>
                      <a:pt x="48" y="25"/>
                    </a:cubicBezTo>
                    <a:moveTo>
                      <a:pt x="27" y="25"/>
                    </a:moveTo>
                    <a:cubicBezTo>
                      <a:pt x="27" y="25"/>
                      <a:pt x="27" y="25"/>
                      <a:pt x="27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moveTo>
                      <a:pt x="26" y="25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moveTo>
                      <a:pt x="44" y="23"/>
                    </a:moveTo>
                    <a:cubicBezTo>
                      <a:pt x="44" y="24"/>
                      <a:pt x="44" y="24"/>
                      <a:pt x="43" y="24"/>
                    </a:cubicBezTo>
                    <a:cubicBezTo>
                      <a:pt x="44" y="25"/>
                      <a:pt x="45" y="26"/>
                      <a:pt x="46" y="26"/>
                    </a:cubicBezTo>
                    <a:cubicBezTo>
                      <a:pt x="47" y="26"/>
                      <a:pt x="47" y="25"/>
                      <a:pt x="47" y="25"/>
                    </a:cubicBezTo>
                    <a:cubicBezTo>
                      <a:pt x="46" y="24"/>
                      <a:pt x="45" y="24"/>
                      <a:pt x="44" y="23"/>
                    </a:cubicBezTo>
                    <a:moveTo>
                      <a:pt x="14" y="17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8"/>
                      <a:pt x="16" y="18"/>
                      <a:pt x="16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5" y="17"/>
                      <a:pt x="14" y="17"/>
                    </a:cubicBezTo>
                    <a:moveTo>
                      <a:pt x="33" y="17"/>
                    </a:moveTo>
                    <a:cubicBezTo>
                      <a:pt x="33" y="17"/>
                      <a:pt x="32" y="17"/>
                      <a:pt x="32" y="18"/>
                    </a:cubicBezTo>
                    <a:cubicBezTo>
                      <a:pt x="33" y="18"/>
                      <a:pt x="34" y="19"/>
                      <a:pt x="35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7"/>
                    </a:cubicBezTo>
                    <a:cubicBezTo>
                      <a:pt x="34" y="17"/>
                      <a:pt x="33" y="17"/>
                      <a:pt x="33" y="17"/>
                    </a:cubicBezTo>
                    <a:moveTo>
                      <a:pt x="32" y="16"/>
                    </a:move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2" y="17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1" y="16"/>
                    </a:moveTo>
                    <a:cubicBezTo>
                      <a:pt x="31" y="16"/>
                      <a:pt x="31" y="16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1" y="17"/>
                      <a:pt x="32" y="16"/>
                      <a:pt x="32" y="16"/>
                    </a:cubicBezTo>
                    <a:cubicBezTo>
                      <a:pt x="32" y="16"/>
                      <a:pt x="31" y="16"/>
                      <a:pt x="31" y="16"/>
                    </a:cubicBezTo>
                    <a:moveTo>
                      <a:pt x="22" y="10"/>
                    </a:moveTo>
                    <a:cubicBezTo>
                      <a:pt x="22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1" y="9"/>
                    </a:cubicBezTo>
                    <a:moveTo>
                      <a:pt x="19" y="8"/>
                    </a:moveTo>
                    <a:cubicBezTo>
                      <a:pt x="19" y="9"/>
                      <a:pt x="19" y="9"/>
                      <a:pt x="18" y="10"/>
                    </a:cubicBezTo>
                    <a:cubicBezTo>
                      <a:pt x="19" y="10"/>
                      <a:pt x="20" y="11"/>
                      <a:pt x="21" y="11"/>
                    </a:cubicBezTo>
                    <a:cubicBezTo>
                      <a:pt x="21" y="11"/>
                      <a:pt x="21" y="10"/>
                      <a:pt x="22" y="10"/>
                    </a:cubicBezTo>
                    <a:cubicBezTo>
                      <a:pt x="21" y="9"/>
                      <a:pt x="20" y="9"/>
                      <a:pt x="19" y="8"/>
                    </a:cubicBezTo>
                    <a:moveTo>
                      <a:pt x="0" y="8"/>
                    </a:moveTo>
                    <a:cubicBezTo>
                      <a:pt x="0" y="8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moveTo>
                      <a:pt x="6" y="0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0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moveTo>
                      <a:pt x="5" y="0"/>
                    </a:move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5" name="Freeform 9922"/>
              <p:cNvSpPr>
                <a:spLocks noEditPoints="1"/>
              </p:cNvSpPr>
              <p:nvPr/>
            </p:nvSpPr>
            <p:spPr bwMode="auto">
              <a:xfrm>
                <a:off x="-385" y="3417"/>
                <a:ext cx="196" cy="121"/>
              </a:xfrm>
              <a:custGeom>
                <a:avLst/>
                <a:gdLst>
                  <a:gd name="T0" fmla="*/ 76 w 83"/>
                  <a:gd name="T1" fmla="*/ 47 h 51"/>
                  <a:gd name="T2" fmla="*/ 83 w 83"/>
                  <a:gd name="T3" fmla="*/ 51 h 51"/>
                  <a:gd name="T4" fmla="*/ 60 w 83"/>
                  <a:gd name="T5" fmla="*/ 42 h 51"/>
                  <a:gd name="T6" fmla="*/ 63 w 83"/>
                  <a:gd name="T7" fmla="*/ 44 h 51"/>
                  <a:gd name="T8" fmla="*/ 62 w 83"/>
                  <a:gd name="T9" fmla="*/ 39 h 51"/>
                  <a:gd name="T10" fmla="*/ 71 w 83"/>
                  <a:gd name="T11" fmla="*/ 44 h 51"/>
                  <a:gd name="T12" fmla="*/ 62 w 83"/>
                  <a:gd name="T13" fmla="*/ 39 h 51"/>
                  <a:gd name="T14" fmla="*/ 46 w 83"/>
                  <a:gd name="T15" fmla="*/ 29 h 51"/>
                  <a:gd name="T16" fmla="*/ 53 w 83"/>
                  <a:gd name="T17" fmla="*/ 33 h 51"/>
                  <a:gd name="T18" fmla="*/ 46 w 83"/>
                  <a:gd name="T19" fmla="*/ 29 h 51"/>
                  <a:gd name="T20" fmla="*/ 46 w 83"/>
                  <a:gd name="T21" fmla="*/ 29 h 51"/>
                  <a:gd name="T22" fmla="*/ 46 w 83"/>
                  <a:gd name="T23" fmla="*/ 29 h 51"/>
                  <a:gd name="T24" fmla="*/ 43 w 83"/>
                  <a:gd name="T25" fmla="*/ 27 h 51"/>
                  <a:gd name="T26" fmla="*/ 45 w 83"/>
                  <a:gd name="T27" fmla="*/ 28 h 51"/>
                  <a:gd name="T28" fmla="*/ 42 w 83"/>
                  <a:gd name="T29" fmla="*/ 26 h 51"/>
                  <a:gd name="T30" fmla="*/ 42 w 83"/>
                  <a:gd name="T31" fmla="*/ 27 h 51"/>
                  <a:gd name="T32" fmla="*/ 42 w 83"/>
                  <a:gd name="T33" fmla="*/ 26 h 51"/>
                  <a:gd name="T34" fmla="*/ 38 w 83"/>
                  <a:gd name="T35" fmla="*/ 24 h 51"/>
                  <a:gd name="T36" fmla="*/ 41 w 83"/>
                  <a:gd name="T37" fmla="*/ 26 h 51"/>
                  <a:gd name="T38" fmla="*/ 29 w 83"/>
                  <a:gd name="T39" fmla="*/ 18 h 51"/>
                  <a:gd name="T40" fmla="*/ 30 w 83"/>
                  <a:gd name="T41" fmla="*/ 19 h 51"/>
                  <a:gd name="T42" fmla="*/ 29 w 83"/>
                  <a:gd name="T43" fmla="*/ 18 h 51"/>
                  <a:gd name="T44" fmla="*/ 27 w 83"/>
                  <a:gd name="T45" fmla="*/ 17 h 51"/>
                  <a:gd name="T46" fmla="*/ 29 w 83"/>
                  <a:gd name="T47" fmla="*/ 18 h 51"/>
                  <a:gd name="T48" fmla="*/ 27 w 83"/>
                  <a:gd name="T49" fmla="*/ 17 h 51"/>
                  <a:gd name="T50" fmla="*/ 27 w 83"/>
                  <a:gd name="T51" fmla="*/ 17 h 51"/>
                  <a:gd name="T52" fmla="*/ 27 w 83"/>
                  <a:gd name="T53" fmla="*/ 17 h 51"/>
                  <a:gd name="T54" fmla="*/ 26 w 83"/>
                  <a:gd name="T55" fmla="*/ 16 h 51"/>
                  <a:gd name="T56" fmla="*/ 26 w 83"/>
                  <a:gd name="T57" fmla="*/ 16 h 51"/>
                  <a:gd name="T58" fmla="*/ 17 w 83"/>
                  <a:gd name="T59" fmla="*/ 11 h 51"/>
                  <a:gd name="T60" fmla="*/ 17 w 83"/>
                  <a:gd name="T61" fmla="*/ 11 h 51"/>
                  <a:gd name="T62" fmla="*/ 17 w 83"/>
                  <a:gd name="T63" fmla="*/ 11 h 51"/>
                  <a:gd name="T64" fmla="*/ 14 w 83"/>
                  <a:gd name="T65" fmla="*/ 9 h 51"/>
                  <a:gd name="T66" fmla="*/ 16 w 83"/>
                  <a:gd name="T67" fmla="*/ 10 h 51"/>
                  <a:gd name="T68" fmla="*/ 1 w 83"/>
                  <a:gd name="T69" fmla="*/ 1 h 51"/>
                  <a:gd name="T70" fmla="*/ 3 w 83"/>
                  <a:gd name="T71" fmla="*/ 2 h 51"/>
                  <a:gd name="T72" fmla="*/ 1 w 83"/>
                  <a:gd name="T73" fmla="*/ 1 h 51"/>
                  <a:gd name="T74" fmla="*/ 0 w 83"/>
                  <a:gd name="T75" fmla="*/ 0 h 51"/>
                  <a:gd name="T76" fmla="*/ 0 w 83"/>
                  <a:gd name="T7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3" h="51">
                    <a:moveTo>
                      <a:pt x="76" y="47"/>
                    </a:moveTo>
                    <a:cubicBezTo>
                      <a:pt x="76" y="47"/>
                      <a:pt x="76" y="47"/>
                      <a:pt x="76" y="47"/>
                    </a:cubicBezTo>
                    <a:cubicBezTo>
                      <a:pt x="78" y="49"/>
                      <a:pt x="80" y="50"/>
                      <a:pt x="83" y="51"/>
                    </a:cubicBezTo>
                    <a:cubicBezTo>
                      <a:pt x="83" y="51"/>
                      <a:pt x="83" y="51"/>
                      <a:pt x="83" y="51"/>
                    </a:cubicBezTo>
                    <a:cubicBezTo>
                      <a:pt x="76" y="47"/>
                      <a:pt x="76" y="47"/>
                      <a:pt x="76" y="47"/>
                    </a:cubicBezTo>
                    <a:moveTo>
                      <a:pt x="60" y="42"/>
                    </a:move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2" y="43"/>
                      <a:pt x="61" y="43"/>
                      <a:pt x="60" y="42"/>
                    </a:cubicBezTo>
                    <a:moveTo>
                      <a:pt x="62" y="39"/>
                    </a:moveTo>
                    <a:cubicBezTo>
                      <a:pt x="62" y="39"/>
                      <a:pt x="62" y="39"/>
                      <a:pt x="62" y="39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62" y="39"/>
                      <a:pt x="62" y="39"/>
                      <a:pt x="62" y="39"/>
                    </a:cubicBezTo>
                    <a:moveTo>
                      <a:pt x="47" y="29"/>
                    </a:moveTo>
                    <a:cubicBezTo>
                      <a:pt x="47" y="29"/>
                      <a:pt x="47" y="29"/>
                      <a:pt x="46" y="29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47" y="29"/>
                      <a:pt x="47" y="29"/>
                      <a:pt x="47" y="29"/>
                    </a:cubicBezTo>
                    <a:moveTo>
                      <a:pt x="46" y="29"/>
                    </a:move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moveTo>
                      <a:pt x="43" y="27"/>
                    </a:move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4" y="28"/>
                      <a:pt x="45" y="28"/>
                      <a:pt x="45" y="28"/>
                    </a:cubicBezTo>
                    <a:cubicBezTo>
                      <a:pt x="43" y="27"/>
                      <a:pt x="43" y="27"/>
                      <a:pt x="43" y="27"/>
                    </a:cubicBezTo>
                    <a:moveTo>
                      <a:pt x="42" y="26"/>
                    </a:move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6"/>
                      <a:pt x="42" y="26"/>
                      <a:pt x="42" y="26"/>
                    </a:cubicBezTo>
                    <a:moveTo>
                      <a:pt x="38" y="24"/>
                    </a:moveTo>
                    <a:cubicBezTo>
                      <a:pt x="38" y="24"/>
                      <a:pt x="38" y="24"/>
                      <a:pt x="38" y="24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24"/>
                      <a:pt x="38" y="24"/>
                      <a:pt x="38" y="24"/>
                    </a:cubicBezTo>
                    <a:moveTo>
                      <a:pt x="29" y="18"/>
                    </a:move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9" y="18"/>
                      <a:pt x="29" y="18"/>
                      <a:pt x="29" y="18"/>
                    </a:cubicBezTo>
                    <a:moveTo>
                      <a:pt x="27" y="17"/>
                    </a:moveTo>
                    <a:cubicBezTo>
                      <a:pt x="27" y="17"/>
                      <a:pt x="27" y="17"/>
                      <a:pt x="27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7" y="17"/>
                      <a:pt x="27" y="17"/>
                      <a:pt x="27" y="17"/>
                    </a:cubicBezTo>
                    <a:moveTo>
                      <a:pt x="27" y="17"/>
                    </a:move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moveTo>
                      <a:pt x="26" y="16"/>
                    </a:move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6" name="Freeform 9923"/>
              <p:cNvSpPr>
                <a:spLocks noEditPoints="1"/>
              </p:cNvSpPr>
              <p:nvPr/>
            </p:nvSpPr>
            <p:spPr bwMode="auto">
              <a:xfrm>
                <a:off x="-385" y="3401"/>
                <a:ext cx="246" cy="158"/>
              </a:xfrm>
              <a:custGeom>
                <a:avLst/>
                <a:gdLst>
                  <a:gd name="T0" fmla="*/ 99 w 104"/>
                  <a:gd name="T1" fmla="*/ 67 h 67"/>
                  <a:gd name="T2" fmla="*/ 94 w 104"/>
                  <a:gd name="T3" fmla="*/ 64 h 67"/>
                  <a:gd name="T4" fmla="*/ 85 w 104"/>
                  <a:gd name="T5" fmla="*/ 59 h 67"/>
                  <a:gd name="T6" fmla="*/ 100 w 104"/>
                  <a:gd name="T7" fmla="*/ 55 h 67"/>
                  <a:gd name="T8" fmla="*/ 100 w 104"/>
                  <a:gd name="T9" fmla="*/ 55 h 67"/>
                  <a:gd name="T10" fmla="*/ 83 w 104"/>
                  <a:gd name="T11" fmla="*/ 57 h 67"/>
                  <a:gd name="T12" fmla="*/ 99 w 104"/>
                  <a:gd name="T13" fmla="*/ 56 h 67"/>
                  <a:gd name="T14" fmla="*/ 90 w 104"/>
                  <a:gd name="T15" fmla="*/ 50 h 67"/>
                  <a:gd name="T16" fmla="*/ 82 w 104"/>
                  <a:gd name="T17" fmla="*/ 44 h 67"/>
                  <a:gd name="T18" fmla="*/ 82 w 104"/>
                  <a:gd name="T19" fmla="*/ 44 h 67"/>
                  <a:gd name="T20" fmla="*/ 72 w 104"/>
                  <a:gd name="T21" fmla="*/ 50 h 67"/>
                  <a:gd name="T22" fmla="*/ 76 w 104"/>
                  <a:gd name="T23" fmla="*/ 42 h 67"/>
                  <a:gd name="T24" fmla="*/ 47 w 104"/>
                  <a:gd name="T25" fmla="*/ 35 h 67"/>
                  <a:gd name="T26" fmla="*/ 47 w 104"/>
                  <a:gd name="T27" fmla="*/ 35 h 67"/>
                  <a:gd name="T28" fmla="*/ 47 w 104"/>
                  <a:gd name="T29" fmla="*/ 35 h 67"/>
                  <a:gd name="T30" fmla="*/ 45 w 104"/>
                  <a:gd name="T31" fmla="*/ 34 h 67"/>
                  <a:gd name="T32" fmla="*/ 43 w 104"/>
                  <a:gd name="T33" fmla="*/ 32 h 67"/>
                  <a:gd name="T34" fmla="*/ 39 w 104"/>
                  <a:gd name="T35" fmla="*/ 30 h 67"/>
                  <a:gd name="T36" fmla="*/ 39 w 104"/>
                  <a:gd name="T37" fmla="*/ 30 h 67"/>
                  <a:gd name="T38" fmla="*/ 59 w 104"/>
                  <a:gd name="T39" fmla="*/ 31 h 67"/>
                  <a:gd name="T40" fmla="*/ 49 w 104"/>
                  <a:gd name="T41" fmla="*/ 27 h 67"/>
                  <a:gd name="T42" fmla="*/ 47 w 104"/>
                  <a:gd name="T43" fmla="*/ 25 h 67"/>
                  <a:gd name="T44" fmla="*/ 30 w 104"/>
                  <a:gd name="T45" fmla="*/ 24 h 67"/>
                  <a:gd name="T46" fmla="*/ 30 w 104"/>
                  <a:gd name="T47" fmla="*/ 24 h 67"/>
                  <a:gd name="T48" fmla="*/ 31 w 104"/>
                  <a:gd name="T49" fmla="*/ 24 h 67"/>
                  <a:gd name="T50" fmla="*/ 29 w 104"/>
                  <a:gd name="T51" fmla="*/ 24 h 67"/>
                  <a:gd name="T52" fmla="*/ 28 w 104"/>
                  <a:gd name="T53" fmla="*/ 23 h 67"/>
                  <a:gd name="T54" fmla="*/ 27 w 104"/>
                  <a:gd name="T55" fmla="*/ 23 h 67"/>
                  <a:gd name="T56" fmla="*/ 27 w 104"/>
                  <a:gd name="T57" fmla="*/ 23 h 67"/>
                  <a:gd name="T58" fmla="*/ 28 w 104"/>
                  <a:gd name="T59" fmla="*/ 22 h 67"/>
                  <a:gd name="T60" fmla="*/ 27 w 104"/>
                  <a:gd name="T61" fmla="*/ 23 h 67"/>
                  <a:gd name="T62" fmla="*/ 43 w 104"/>
                  <a:gd name="T63" fmla="*/ 23 h 67"/>
                  <a:gd name="T64" fmla="*/ 27 w 104"/>
                  <a:gd name="T65" fmla="*/ 22 h 67"/>
                  <a:gd name="T66" fmla="*/ 27 w 104"/>
                  <a:gd name="T67" fmla="*/ 22 h 67"/>
                  <a:gd name="T68" fmla="*/ 35 w 104"/>
                  <a:gd name="T69" fmla="*/ 17 h 67"/>
                  <a:gd name="T70" fmla="*/ 17 w 104"/>
                  <a:gd name="T71" fmla="*/ 17 h 67"/>
                  <a:gd name="T72" fmla="*/ 18 w 104"/>
                  <a:gd name="T73" fmla="*/ 16 h 67"/>
                  <a:gd name="T74" fmla="*/ 32 w 104"/>
                  <a:gd name="T75" fmla="*/ 16 h 67"/>
                  <a:gd name="T76" fmla="*/ 32 w 104"/>
                  <a:gd name="T77" fmla="*/ 16 h 67"/>
                  <a:gd name="T78" fmla="*/ 32 w 104"/>
                  <a:gd name="T79" fmla="*/ 15 h 67"/>
                  <a:gd name="T80" fmla="*/ 31 w 104"/>
                  <a:gd name="T81" fmla="*/ 16 h 67"/>
                  <a:gd name="T82" fmla="*/ 14 w 104"/>
                  <a:gd name="T83" fmla="*/ 15 h 67"/>
                  <a:gd name="T84" fmla="*/ 15 w 104"/>
                  <a:gd name="T85" fmla="*/ 14 h 67"/>
                  <a:gd name="T86" fmla="*/ 15 w 104"/>
                  <a:gd name="T87" fmla="*/ 14 h 67"/>
                  <a:gd name="T88" fmla="*/ 22 w 104"/>
                  <a:gd name="T89" fmla="*/ 10 h 67"/>
                  <a:gd name="T90" fmla="*/ 4 w 104"/>
                  <a:gd name="T91" fmla="*/ 8 h 67"/>
                  <a:gd name="T92" fmla="*/ 18 w 104"/>
                  <a:gd name="T93" fmla="*/ 9 h 67"/>
                  <a:gd name="T94" fmla="*/ 4 w 104"/>
                  <a:gd name="T95" fmla="*/ 8 h 67"/>
                  <a:gd name="T96" fmla="*/ 4 w 104"/>
                  <a:gd name="T97" fmla="*/ 8 h 67"/>
                  <a:gd name="T98" fmla="*/ 4 w 104"/>
                  <a:gd name="T99" fmla="*/ 8 h 67"/>
                  <a:gd name="T100" fmla="*/ 4 w 104"/>
                  <a:gd name="T101" fmla="*/ 7 h 67"/>
                  <a:gd name="T102" fmla="*/ 0 w 104"/>
                  <a:gd name="T103" fmla="*/ 6 h 67"/>
                  <a:gd name="T104" fmla="*/ 1 w 104"/>
                  <a:gd name="T105" fmla="*/ 5 h 67"/>
                  <a:gd name="T106" fmla="*/ 1 w 104"/>
                  <a:gd name="T107" fmla="*/ 5 h 67"/>
                  <a:gd name="T108" fmla="*/ 8 w 104"/>
                  <a:gd name="T109" fmla="*/ 2 h 67"/>
                  <a:gd name="T110" fmla="*/ 4 w 104"/>
                  <a:gd name="T111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4" h="67">
                    <a:moveTo>
                      <a:pt x="95" y="64"/>
                    </a:moveTo>
                    <a:cubicBezTo>
                      <a:pt x="94" y="64"/>
                      <a:pt x="94" y="64"/>
                      <a:pt x="94" y="65"/>
                    </a:cubicBezTo>
                    <a:cubicBezTo>
                      <a:pt x="96" y="66"/>
                      <a:pt x="97" y="66"/>
                      <a:pt x="99" y="67"/>
                    </a:cubicBezTo>
                    <a:cubicBezTo>
                      <a:pt x="99" y="67"/>
                      <a:pt x="99" y="67"/>
                      <a:pt x="99" y="67"/>
                    </a:cubicBezTo>
                    <a:cubicBezTo>
                      <a:pt x="98" y="66"/>
                      <a:pt x="96" y="65"/>
                      <a:pt x="95" y="64"/>
                    </a:cubicBezTo>
                    <a:moveTo>
                      <a:pt x="88" y="60"/>
                    </a:moveTo>
                    <a:cubicBezTo>
                      <a:pt x="88" y="60"/>
                      <a:pt x="88" y="60"/>
                      <a:pt x="88" y="61"/>
                    </a:cubicBezTo>
                    <a:cubicBezTo>
                      <a:pt x="90" y="62"/>
                      <a:pt x="92" y="63"/>
                      <a:pt x="94" y="64"/>
                    </a:cubicBezTo>
                    <a:cubicBezTo>
                      <a:pt x="94" y="64"/>
                      <a:pt x="94" y="64"/>
                      <a:pt x="94" y="64"/>
                    </a:cubicBezTo>
                    <a:cubicBezTo>
                      <a:pt x="92" y="63"/>
                      <a:pt x="90" y="61"/>
                      <a:pt x="88" y="60"/>
                    </a:cubicBezTo>
                    <a:moveTo>
                      <a:pt x="85" y="58"/>
                    </a:move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59"/>
                      <a:pt x="86" y="59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86" y="59"/>
                      <a:pt x="86" y="59"/>
                      <a:pt x="85" y="58"/>
                    </a:cubicBezTo>
                    <a:moveTo>
                      <a:pt x="100" y="55"/>
                    </a:moveTo>
                    <a:cubicBezTo>
                      <a:pt x="100" y="56"/>
                      <a:pt x="100" y="56"/>
                      <a:pt x="99" y="56"/>
                    </a:cubicBezTo>
                    <a:cubicBezTo>
                      <a:pt x="101" y="57"/>
                      <a:pt x="103" y="58"/>
                      <a:pt x="104" y="58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0" y="55"/>
                      <a:pt x="100" y="55"/>
                      <a:pt x="100" y="55"/>
                    </a:cubicBezTo>
                    <a:moveTo>
                      <a:pt x="76" y="53"/>
                    </a:moveTo>
                    <a:cubicBezTo>
                      <a:pt x="76" y="53"/>
                      <a:pt x="76" y="53"/>
                      <a:pt x="76" y="53"/>
                    </a:cubicBezTo>
                    <a:cubicBezTo>
                      <a:pt x="78" y="55"/>
                      <a:pt x="81" y="56"/>
                      <a:pt x="83" y="58"/>
                    </a:cubicBezTo>
                    <a:cubicBezTo>
                      <a:pt x="83" y="57"/>
                      <a:pt x="83" y="57"/>
                      <a:pt x="83" y="57"/>
                    </a:cubicBezTo>
                    <a:cubicBezTo>
                      <a:pt x="81" y="56"/>
                      <a:pt x="79" y="54"/>
                      <a:pt x="76" y="53"/>
                    </a:cubicBezTo>
                    <a:moveTo>
                      <a:pt x="93" y="51"/>
                    </a:moveTo>
                    <a:cubicBezTo>
                      <a:pt x="93" y="52"/>
                      <a:pt x="93" y="52"/>
                      <a:pt x="93" y="52"/>
                    </a:cubicBezTo>
                    <a:cubicBezTo>
                      <a:pt x="95" y="53"/>
                      <a:pt x="97" y="54"/>
                      <a:pt x="99" y="56"/>
                    </a:cubicBezTo>
                    <a:cubicBezTo>
                      <a:pt x="99" y="55"/>
                      <a:pt x="99" y="55"/>
                      <a:pt x="99" y="55"/>
                    </a:cubicBezTo>
                    <a:cubicBezTo>
                      <a:pt x="93" y="51"/>
                      <a:pt x="93" y="51"/>
                      <a:pt x="93" y="51"/>
                    </a:cubicBezTo>
                    <a:moveTo>
                      <a:pt x="90" y="50"/>
                    </a:moveTo>
                    <a:cubicBezTo>
                      <a:pt x="90" y="50"/>
                      <a:pt x="90" y="50"/>
                      <a:pt x="90" y="50"/>
                    </a:cubicBezTo>
                    <a:cubicBezTo>
                      <a:pt x="90" y="50"/>
                      <a:pt x="91" y="51"/>
                      <a:pt x="91" y="51"/>
                    </a:cubicBezTo>
                    <a:cubicBezTo>
                      <a:pt x="91" y="51"/>
                      <a:pt x="91" y="50"/>
                      <a:pt x="91" y="50"/>
                    </a:cubicBezTo>
                    <a:cubicBezTo>
                      <a:pt x="90" y="50"/>
                      <a:pt x="90" y="50"/>
                      <a:pt x="90" y="50"/>
                    </a:cubicBezTo>
                    <a:moveTo>
                      <a:pt x="82" y="44"/>
                    </a:moveTo>
                    <a:cubicBezTo>
                      <a:pt x="82" y="45"/>
                      <a:pt x="81" y="45"/>
                      <a:pt x="81" y="45"/>
                    </a:cubicBezTo>
                    <a:cubicBezTo>
                      <a:pt x="84" y="47"/>
                      <a:pt x="86" y="48"/>
                      <a:pt x="88" y="49"/>
                    </a:cubicBezTo>
                    <a:cubicBezTo>
                      <a:pt x="88" y="49"/>
                      <a:pt x="88" y="49"/>
                      <a:pt x="88" y="48"/>
                    </a:cubicBezTo>
                    <a:cubicBezTo>
                      <a:pt x="82" y="44"/>
                      <a:pt x="82" y="44"/>
                      <a:pt x="82" y="44"/>
                    </a:cubicBezTo>
                    <a:moveTo>
                      <a:pt x="63" y="44"/>
                    </a:moveTo>
                    <a:cubicBezTo>
                      <a:pt x="63" y="44"/>
                      <a:pt x="63" y="45"/>
                      <a:pt x="62" y="45"/>
                    </a:cubicBezTo>
                    <a:cubicBezTo>
                      <a:pt x="65" y="47"/>
                      <a:pt x="68" y="49"/>
                      <a:pt x="71" y="50"/>
                    </a:cubicBezTo>
                    <a:cubicBezTo>
                      <a:pt x="71" y="50"/>
                      <a:pt x="72" y="50"/>
                      <a:pt x="72" y="50"/>
                    </a:cubicBezTo>
                    <a:cubicBezTo>
                      <a:pt x="69" y="48"/>
                      <a:pt x="66" y="46"/>
                      <a:pt x="63" y="44"/>
                    </a:cubicBezTo>
                    <a:moveTo>
                      <a:pt x="68" y="36"/>
                    </a:moveTo>
                    <a:cubicBezTo>
                      <a:pt x="68" y="36"/>
                      <a:pt x="67" y="37"/>
                      <a:pt x="67" y="37"/>
                    </a:cubicBezTo>
                    <a:cubicBezTo>
                      <a:pt x="70" y="39"/>
                      <a:pt x="73" y="41"/>
                      <a:pt x="76" y="42"/>
                    </a:cubicBezTo>
                    <a:cubicBezTo>
                      <a:pt x="76" y="42"/>
                      <a:pt x="76" y="41"/>
                      <a:pt x="77" y="41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1" y="37"/>
                      <a:pt x="69" y="37"/>
                      <a:pt x="68" y="36"/>
                    </a:cubicBezTo>
                    <a:moveTo>
                      <a:pt x="47" y="35"/>
                    </a:moveTo>
                    <a:cubicBezTo>
                      <a:pt x="47" y="35"/>
                      <a:pt x="47" y="35"/>
                      <a:pt x="47" y="35"/>
                    </a:cubicBezTo>
                    <a:cubicBezTo>
                      <a:pt x="49" y="37"/>
                      <a:pt x="51" y="38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2" y="37"/>
                      <a:pt x="50" y="36"/>
                      <a:pt x="47" y="35"/>
                    </a:cubicBezTo>
                    <a:moveTo>
                      <a:pt x="47" y="35"/>
                    </a:move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moveTo>
                      <a:pt x="44" y="33"/>
                    </a:move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3"/>
                      <a:pt x="45" y="34"/>
                      <a:pt x="45" y="34"/>
                    </a:cubicBezTo>
                    <a:cubicBezTo>
                      <a:pt x="45" y="34"/>
                      <a:pt x="45" y="34"/>
                      <a:pt x="45" y="33"/>
                    </a:cubicBezTo>
                    <a:cubicBezTo>
                      <a:pt x="45" y="33"/>
                      <a:pt x="45" y="33"/>
                      <a:pt x="44" y="33"/>
                    </a:cubicBezTo>
                    <a:moveTo>
                      <a:pt x="43" y="32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moveTo>
                      <a:pt x="39" y="30"/>
                    </a:moveTo>
                    <a:cubicBezTo>
                      <a:pt x="39" y="30"/>
                      <a:pt x="39" y="30"/>
                      <a:pt x="39" y="30"/>
                    </a:cubicBezTo>
                    <a:cubicBezTo>
                      <a:pt x="40" y="31"/>
                      <a:pt x="41" y="31"/>
                      <a:pt x="42" y="32"/>
                    </a:cubicBezTo>
                    <a:cubicBezTo>
                      <a:pt x="42" y="32"/>
                      <a:pt x="42" y="32"/>
                      <a:pt x="42" y="31"/>
                    </a:cubicBezTo>
                    <a:cubicBezTo>
                      <a:pt x="41" y="31"/>
                      <a:pt x="40" y="30"/>
                      <a:pt x="39" y="30"/>
                    </a:cubicBezTo>
                    <a:moveTo>
                      <a:pt x="52" y="27"/>
                    </a:moveTo>
                    <a:cubicBezTo>
                      <a:pt x="52" y="27"/>
                      <a:pt x="52" y="28"/>
                      <a:pt x="51" y="28"/>
                    </a:cubicBezTo>
                    <a:cubicBezTo>
                      <a:pt x="54" y="29"/>
                      <a:pt x="56" y="31"/>
                      <a:pt x="58" y="32"/>
                    </a:cubicBezTo>
                    <a:cubicBezTo>
                      <a:pt x="58" y="31"/>
                      <a:pt x="59" y="31"/>
                      <a:pt x="59" y="31"/>
                    </a:cubicBezTo>
                    <a:cubicBezTo>
                      <a:pt x="57" y="29"/>
                      <a:pt x="54" y="28"/>
                      <a:pt x="52" y="27"/>
                    </a:cubicBezTo>
                    <a:moveTo>
                      <a:pt x="49" y="25"/>
                    </a:moveTo>
                    <a:cubicBezTo>
                      <a:pt x="48" y="25"/>
                      <a:pt x="48" y="26"/>
                      <a:pt x="48" y="26"/>
                    </a:cubicBezTo>
                    <a:cubicBezTo>
                      <a:pt x="48" y="26"/>
                      <a:pt x="49" y="27"/>
                      <a:pt x="49" y="27"/>
                    </a:cubicBezTo>
                    <a:cubicBezTo>
                      <a:pt x="49" y="26"/>
                      <a:pt x="50" y="26"/>
                      <a:pt x="50" y="26"/>
                    </a:cubicBezTo>
                    <a:cubicBezTo>
                      <a:pt x="50" y="25"/>
                      <a:pt x="49" y="25"/>
                      <a:pt x="49" y="25"/>
                    </a:cubicBezTo>
                    <a:moveTo>
                      <a:pt x="47" y="24"/>
                    </a:move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25"/>
                      <a:pt x="48" y="24"/>
                    </a:cubicBezTo>
                    <a:cubicBezTo>
                      <a:pt x="47" y="24"/>
                      <a:pt x="47" y="24"/>
                      <a:pt x="47" y="24"/>
                    </a:cubicBezTo>
                    <a:moveTo>
                      <a:pt x="30" y="24"/>
                    </a:moveTo>
                    <a:cubicBezTo>
                      <a:pt x="30" y="24"/>
                      <a:pt x="30" y="24"/>
                      <a:pt x="29" y="24"/>
                    </a:cubicBezTo>
                    <a:cubicBezTo>
                      <a:pt x="30" y="25"/>
                      <a:pt x="30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0" y="24"/>
                      <a:pt x="30" y="24"/>
                      <a:pt x="30" y="24"/>
                    </a:cubicBezTo>
                    <a:moveTo>
                      <a:pt x="30" y="24"/>
                    </a:move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0" y="24"/>
                      <a:pt x="30" y="24"/>
                    </a:cubicBezTo>
                    <a:moveTo>
                      <a:pt x="28" y="2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3"/>
                      <a:pt x="28" y="23"/>
                    </a:cubicBezTo>
                    <a:moveTo>
                      <a:pt x="28" y="23"/>
                    </a:moveTo>
                    <a:cubicBezTo>
                      <a:pt x="28" y="23"/>
                      <a:pt x="28" y="23"/>
                      <a:pt x="28" y="23"/>
                    </a:cubicBezTo>
                    <a:cubicBezTo>
                      <a:pt x="29" y="23"/>
                      <a:pt x="29" y="23"/>
                      <a:pt x="30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9" y="23"/>
                      <a:pt x="29" y="23"/>
                      <a:pt x="28" y="23"/>
                    </a:cubicBezTo>
                    <a:moveTo>
                      <a:pt x="27" y="23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7" y="23"/>
                      <a:pt x="27" y="23"/>
                      <a:pt x="27" y="23"/>
                    </a:cubicBezTo>
                    <a:moveTo>
                      <a:pt x="28" y="22"/>
                    </a:move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moveTo>
                      <a:pt x="27" y="22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7" y="23"/>
                      <a:pt x="27" y="23"/>
                    </a:cubicBezTo>
                    <a:cubicBezTo>
                      <a:pt x="27" y="23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moveTo>
                      <a:pt x="44" y="22"/>
                    </a:moveTo>
                    <a:cubicBezTo>
                      <a:pt x="43" y="22"/>
                      <a:pt x="43" y="23"/>
                      <a:pt x="43" y="23"/>
                    </a:cubicBezTo>
                    <a:cubicBezTo>
                      <a:pt x="44" y="24"/>
                      <a:pt x="45" y="24"/>
                      <a:pt x="46" y="25"/>
                    </a:cubicBezTo>
                    <a:cubicBezTo>
                      <a:pt x="46" y="25"/>
                      <a:pt x="47" y="24"/>
                      <a:pt x="47" y="24"/>
                    </a:cubicBezTo>
                    <a:cubicBezTo>
                      <a:pt x="46" y="23"/>
                      <a:pt x="45" y="23"/>
                      <a:pt x="44" y="22"/>
                    </a:cubicBezTo>
                    <a:moveTo>
                      <a:pt x="27" y="22"/>
                    </a:move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moveTo>
                      <a:pt x="34" y="17"/>
                    </a:moveTo>
                    <a:cubicBezTo>
                      <a:pt x="34" y="17"/>
                      <a:pt x="34" y="17"/>
                      <a:pt x="34" y="18"/>
                    </a:cubicBezTo>
                    <a:cubicBezTo>
                      <a:pt x="34" y="18"/>
                      <a:pt x="34" y="18"/>
                      <a:pt x="35" y="18"/>
                    </a:cubicBezTo>
                    <a:cubicBezTo>
                      <a:pt x="35" y="18"/>
                      <a:pt x="35" y="18"/>
                      <a:pt x="35" y="17"/>
                    </a:cubicBezTo>
                    <a:cubicBezTo>
                      <a:pt x="35" y="17"/>
                      <a:pt x="35" y="17"/>
                      <a:pt x="34" y="17"/>
                    </a:cubicBezTo>
                    <a:moveTo>
                      <a:pt x="17" y="17"/>
                    </a:move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7" y="17"/>
                    </a:cubicBezTo>
                    <a:moveTo>
                      <a:pt x="18" y="16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moveTo>
                      <a:pt x="32" y="16"/>
                    </a:moveTo>
                    <a:cubicBezTo>
                      <a:pt x="32" y="16"/>
                      <a:pt x="32" y="16"/>
                      <a:pt x="32" y="17"/>
                    </a:cubicBezTo>
                    <a:cubicBezTo>
                      <a:pt x="32" y="17"/>
                      <a:pt x="33" y="17"/>
                      <a:pt x="33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6"/>
                      <a:pt x="33" y="16"/>
                      <a:pt x="32" y="16"/>
                    </a:cubicBezTo>
                    <a:moveTo>
                      <a:pt x="32" y="15"/>
                    </a:move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2" y="16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moveTo>
                      <a:pt x="31" y="15"/>
                    </a:moveTo>
                    <a:cubicBezTo>
                      <a:pt x="31" y="15"/>
                      <a:pt x="30" y="15"/>
                      <a:pt x="30" y="16"/>
                    </a:cubicBezTo>
                    <a:cubicBezTo>
                      <a:pt x="30" y="16"/>
                      <a:pt x="30" y="16"/>
                      <a:pt x="31" y="16"/>
                    </a:cubicBezTo>
                    <a:cubicBezTo>
                      <a:pt x="31" y="16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moveTo>
                      <a:pt x="14" y="15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6" y="16"/>
                      <a:pt x="17" y="17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6"/>
                      <a:pt x="15" y="15"/>
                      <a:pt x="14" y="15"/>
                    </a:cubicBezTo>
                    <a:moveTo>
                      <a:pt x="15" y="14"/>
                    </a:move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5"/>
                      <a:pt x="16" y="15"/>
                      <a:pt x="15" y="14"/>
                    </a:cubicBezTo>
                    <a:moveTo>
                      <a:pt x="22" y="10"/>
                    </a:moveTo>
                    <a:cubicBezTo>
                      <a:pt x="22" y="10"/>
                      <a:pt x="21" y="10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9"/>
                    </a:cubicBezTo>
                    <a:cubicBezTo>
                      <a:pt x="19" y="9"/>
                      <a:pt x="20" y="10"/>
                      <a:pt x="21" y="11"/>
                    </a:cubicBezTo>
                    <a:cubicBezTo>
                      <a:pt x="21" y="10"/>
                      <a:pt x="21" y="10"/>
                      <a:pt x="21" y="9"/>
                    </a:cubicBezTo>
                    <a:cubicBezTo>
                      <a:pt x="20" y="9"/>
                      <a:pt x="19" y="8"/>
                      <a:pt x="18" y="8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1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2" y="7"/>
                      <a:pt x="1" y="6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2" y="6"/>
                      <a:pt x="2" y="6"/>
                    </a:cubicBezTo>
                    <a:moveTo>
                      <a:pt x="1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moveTo>
                      <a:pt x="5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6" y="2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7" name="Freeform 9924"/>
              <p:cNvSpPr>
                <a:spLocks noEditPoints="1"/>
              </p:cNvSpPr>
              <p:nvPr/>
            </p:nvSpPr>
            <p:spPr bwMode="auto">
              <a:xfrm>
                <a:off x="-366" y="3382"/>
                <a:ext cx="234" cy="146"/>
              </a:xfrm>
              <a:custGeom>
                <a:avLst/>
                <a:gdLst>
                  <a:gd name="T0" fmla="*/ 94 w 99"/>
                  <a:gd name="T1" fmla="*/ 59 h 62"/>
                  <a:gd name="T2" fmla="*/ 99 w 99"/>
                  <a:gd name="T3" fmla="*/ 62 h 62"/>
                  <a:gd name="T4" fmla="*/ 98 w 99"/>
                  <a:gd name="T5" fmla="*/ 61 h 62"/>
                  <a:gd name="T6" fmla="*/ 88 w 99"/>
                  <a:gd name="T7" fmla="*/ 55 h 62"/>
                  <a:gd name="T8" fmla="*/ 94 w 99"/>
                  <a:gd name="T9" fmla="*/ 59 h 62"/>
                  <a:gd name="T10" fmla="*/ 88 w 99"/>
                  <a:gd name="T11" fmla="*/ 55 h 62"/>
                  <a:gd name="T12" fmla="*/ 77 w 99"/>
                  <a:gd name="T13" fmla="*/ 47 h 62"/>
                  <a:gd name="T14" fmla="*/ 84 w 99"/>
                  <a:gd name="T15" fmla="*/ 52 h 62"/>
                  <a:gd name="T16" fmla="*/ 71 w 99"/>
                  <a:gd name="T17" fmla="*/ 45 h 62"/>
                  <a:gd name="T18" fmla="*/ 71 w 99"/>
                  <a:gd name="T19" fmla="*/ 45 h 62"/>
                  <a:gd name="T20" fmla="*/ 66 w 99"/>
                  <a:gd name="T21" fmla="*/ 41 h 62"/>
                  <a:gd name="T22" fmla="*/ 71 w 99"/>
                  <a:gd name="T23" fmla="*/ 44 h 62"/>
                  <a:gd name="T24" fmla="*/ 66 w 99"/>
                  <a:gd name="T25" fmla="*/ 41 h 62"/>
                  <a:gd name="T26" fmla="*/ 54 w 99"/>
                  <a:gd name="T27" fmla="*/ 33 h 62"/>
                  <a:gd name="T28" fmla="*/ 54 w 99"/>
                  <a:gd name="T29" fmla="*/ 33 h 62"/>
                  <a:gd name="T30" fmla="*/ 47 w 99"/>
                  <a:gd name="T31" fmla="*/ 29 h 62"/>
                  <a:gd name="T32" fmla="*/ 54 w 99"/>
                  <a:gd name="T33" fmla="*/ 33 h 62"/>
                  <a:gd name="T34" fmla="*/ 47 w 99"/>
                  <a:gd name="T35" fmla="*/ 29 h 62"/>
                  <a:gd name="T36" fmla="*/ 44 w 99"/>
                  <a:gd name="T37" fmla="*/ 27 h 62"/>
                  <a:gd name="T38" fmla="*/ 45 w 99"/>
                  <a:gd name="T39" fmla="*/ 28 h 62"/>
                  <a:gd name="T40" fmla="*/ 43 w 99"/>
                  <a:gd name="T41" fmla="*/ 26 h 62"/>
                  <a:gd name="T42" fmla="*/ 43 w 99"/>
                  <a:gd name="T43" fmla="*/ 27 h 62"/>
                  <a:gd name="T44" fmla="*/ 43 w 99"/>
                  <a:gd name="T45" fmla="*/ 26 h 62"/>
                  <a:gd name="T46" fmla="*/ 39 w 99"/>
                  <a:gd name="T47" fmla="*/ 24 h 62"/>
                  <a:gd name="T48" fmla="*/ 42 w 99"/>
                  <a:gd name="T49" fmla="*/ 26 h 62"/>
                  <a:gd name="T50" fmla="*/ 39 w 99"/>
                  <a:gd name="T51" fmla="*/ 24 h 62"/>
                  <a:gd name="T52" fmla="*/ 30 w 99"/>
                  <a:gd name="T53" fmla="*/ 19 h 62"/>
                  <a:gd name="T54" fmla="*/ 31 w 99"/>
                  <a:gd name="T55" fmla="*/ 19 h 62"/>
                  <a:gd name="T56" fmla="*/ 28 w 99"/>
                  <a:gd name="T57" fmla="*/ 17 h 62"/>
                  <a:gd name="T58" fmla="*/ 30 w 99"/>
                  <a:gd name="T59" fmla="*/ 19 h 62"/>
                  <a:gd name="T60" fmla="*/ 28 w 99"/>
                  <a:gd name="T61" fmla="*/ 17 h 62"/>
                  <a:gd name="T62" fmla="*/ 27 w 99"/>
                  <a:gd name="T63" fmla="*/ 17 h 62"/>
                  <a:gd name="T64" fmla="*/ 28 w 99"/>
                  <a:gd name="T65" fmla="*/ 17 h 62"/>
                  <a:gd name="T66" fmla="*/ 27 w 99"/>
                  <a:gd name="T67" fmla="*/ 16 h 62"/>
                  <a:gd name="T68" fmla="*/ 27 w 99"/>
                  <a:gd name="T69" fmla="*/ 17 h 62"/>
                  <a:gd name="T70" fmla="*/ 27 w 99"/>
                  <a:gd name="T71" fmla="*/ 16 h 62"/>
                  <a:gd name="T72" fmla="*/ 18 w 99"/>
                  <a:gd name="T73" fmla="*/ 11 h 62"/>
                  <a:gd name="T74" fmla="*/ 18 w 99"/>
                  <a:gd name="T75" fmla="*/ 11 h 62"/>
                  <a:gd name="T76" fmla="*/ 15 w 99"/>
                  <a:gd name="T77" fmla="*/ 9 h 62"/>
                  <a:gd name="T78" fmla="*/ 17 w 99"/>
                  <a:gd name="T79" fmla="*/ 11 h 62"/>
                  <a:gd name="T80" fmla="*/ 18 w 99"/>
                  <a:gd name="T81" fmla="*/ 10 h 62"/>
                  <a:gd name="T82" fmla="*/ 3 w 99"/>
                  <a:gd name="T83" fmla="*/ 1 h 62"/>
                  <a:gd name="T84" fmla="*/ 4 w 99"/>
                  <a:gd name="T85" fmla="*/ 3 h 62"/>
                  <a:gd name="T86" fmla="*/ 3 w 99"/>
                  <a:gd name="T87" fmla="*/ 1 h 62"/>
                  <a:gd name="T88" fmla="*/ 1 w 99"/>
                  <a:gd name="T89" fmla="*/ 1 h 62"/>
                  <a:gd name="T90" fmla="*/ 3 w 99"/>
                  <a:gd name="T91" fmla="*/ 1 h 62"/>
                  <a:gd name="T92" fmla="*/ 1 w 99"/>
                  <a:gd name="T93" fmla="*/ 0 h 62"/>
                  <a:gd name="T94" fmla="*/ 1 w 99"/>
                  <a:gd name="T95" fmla="*/ 0 h 62"/>
                  <a:gd name="T96" fmla="*/ 1 w 99"/>
                  <a:gd name="T9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9" h="62">
                    <a:moveTo>
                      <a:pt x="94" y="59"/>
                    </a:moveTo>
                    <a:cubicBezTo>
                      <a:pt x="94" y="59"/>
                      <a:pt x="94" y="59"/>
                      <a:pt x="94" y="59"/>
                    </a:cubicBezTo>
                    <a:cubicBezTo>
                      <a:pt x="95" y="59"/>
                      <a:pt x="96" y="60"/>
                      <a:pt x="96" y="60"/>
                    </a:cubicBezTo>
                    <a:cubicBezTo>
                      <a:pt x="99" y="62"/>
                      <a:pt x="99" y="62"/>
                      <a:pt x="99" y="62"/>
                    </a:cubicBezTo>
                    <a:cubicBezTo>
                      <a:pt x="99" y="62"/>
                      <a:pt x="99" y="62"/>
                      <a:pt x="99" y="61"/>
                    </a:cubicBezTo>
                    <a:cubicBezTo>
                      <a:pt x="99" y="61"/>
                      <a:pt x="98" y="61"/>
                      <a:pt x="98" y="61"/>
                    </a:cubicBezTo>
                    <a:cubicBezTo>
                      <a:pt x="97" y="60"/>
                      <a:pt x="96" y="59"/>
                      <a:pt x="94" y="59"/>
                    </a:cubicBezTo>
                    <a:moveTo>
                      <a:pt x="88" y="55"/>
                    </a:moveTo>
                    <a:cubicBezTo>
                      <a:pt x="88" y="55"/>
                      <a:pt x="88" y="55"/>
                      <a:pt x="88" y="55"/>
                    </a:cubicBezTo>
                    <a:cubicBezTo>
                      <a:pt x="90" y="56"/>
                      <a:pt x="92" y="58"/>
                      <a:pt x="94" y="59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92" y="58"/>
                      <a:pt x="90" y="56"/>
                      <a:pt x="88" y="55"/>
                    </a:cubicBezTo>
                    <a:moveTo>
                      <a:pt x="77" y="47"/>
                    </a:moveTo>
                    <a:cubicBezTo>
                      <a:pt x="77" y="47"/>
                      <a:pt x="77" y="47"/>
                      <a:pt x="77" y="47"/>
                    </a:cubicBezTo>
                    <a:cubicBezTo>
                      <a:pt x="79" y="49"/>
                      <a:pt x="81" y="50"/>
                      <a:pt x="83" y="52"/>
                    </a:cubicBezTo>
                    <a:cubicBezTo>
                      <a:pt x="83" y="52"/>
                      <a:pt x="84" y="52"/>
                      <a:pt x="84" y="52"/>
                    </a:cubicBezTo>
                    <a:cubicBezTo>
                      <a:pt x="81" y="50"/>
                      <a:pt x="79" y="49"/>
                      <a:pt x="77" y="47"/>
                    </a:cubicBezTo>
                    <a:moveTo>
                      <a:pt x="71" y="45"/>
                    </a:move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5"/>
                      <a:pt x="71" y="45"/>
                      <a:pt x="71" y="45"/>
                    </a:cubicBezTo>
                    <a:moveTo>
                      <a:pt x="66" y="41"/>
                    </a:move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44"/>
                      <a:pt x="71" y="44"/>
                      <a:pt x="71" y="44"/>
                    </a:cubicBezTo>
                    <a:cubicBezTo>
                      <a:pt x="71" y="44"/>
                      <a:pt x="71" y="44"/>
                      <a:pt x="72" y="44"/>
                    </a:cubicBezTo>
                    <a:cubicBezTo>
                      <a:pt x="70" y="43"/>
                      <a:pt x="68" y="42"/>
                      <a:pt x="66" y="41"/>
                    </a:cubicBezTo>
                    <a:moveTo>
                      <a:pt x="54" y="33"/>
                    </a:move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3"/>
                      <a:pt x="54" y="33"/>
                      <a:pt x="54" y="33"/>
                    </a:cubicBezTo>
                    <a:moveTo>
                      <a:pt x="47" y="29"/>
                    </a:moveTo>
                    <a:cubicBezTo>
                      <a:pt x="47" y="29"/>
                      <a:pt x="47" y="29"/>
                      <a:pt x="47" y="29"/>
                    </a:cubicBezTo>
                    <a:cubicBezTo>
                      <a:pt x="50" y="31"/>
                      <a:pt x="52" y="32"/>
                      <a:pt x="54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2" y="32"/>
                      <a:pt x="50" y="30"/>
                      <a:pt x="47" y="29"/>
                    </a:cubicBezTo>
                    <a:moveTo>
                      <a:pt x="44" y="27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8"/>
                      <a:pt x="45" y="28"/>
                      <a:pt x="45" y="28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7"/>
                      <a:pt x="45" y="27"/>
                      <a:pt x="44" y="27"/>
                    </a:cubicBezTo>
                    <a:moveTo>
                      <a:pt x="43" y="26"/>
                    </a:move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3" y="27"/>
                      <a:pt x="43" y="27"/>
                    </a:cubicBezTo>
                    <a:cubicBezTo>
                      <a:pt x="43" y="27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moveTo>
                      <a:pt x="39" y="24"/>
                    </a:move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5"/>
                      <a:pt x="40" y="25"/>
                      <a:pt x="41" y="26"/>
                    </a:cubicBezTo>
                    <a:cubicBezTo>
                      <a:pt x="41" y="26"/>
                      <a:pt x="42" y="26"/>
                      <a:pt x="42" y="26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1" y="25"/>
                      <a:pt x="40" y="25"/>
                      <a:pt x="39" y="24"/>
                    </a:cubicBezTo>
                    <a:moveTo>
                      <a:pt x="30" y="18"/>
                    </a:moveTo>
                    <a:cubicBezTo>
                      <a:pt x="30" y="18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8"/>
                      <a:pt x="30" y="18"/>
                    </a:cubicBezTo>
                    <a:moveTo>
                      <a:pt x="28" y="17"/>
                    </a:moveTo>
                    <a:cubicBezTo>
                      <a:pt x="28" y="17"/>
                      <a:pt x="28" y="17"/>
                      <a:pt x="28" y="18"/>
                    </a:cubicBezTo>
                    <a:cubicBezTo>
                      <a:pt x="29" y="18"/>
                      <a:pt x="29" y="18"/>
                      <a:pt x="30" y="19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9" y="18"/>
                      <a:pt x="29" y="17"/>
                      <a:pt x="28" y="17"/>
                    </a:cubicBezTo>
                    <a:moveTo>
                      <a:pt x="28" y="17"/>
                    </a:move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moveTo>
                      <a:pt x="27" y="16"/>
                    </a:moveTo>
                    <a:cubicBezTo>
                      <a:pt x="27" y="16"/>
                      <a:pt x="26" y="16"/>
                      <a:pt x="26" y="17"/>
                    </a:cubicBezTo>
                    <a:cubicBezTo>
                      <a:pt x="26" y="17"/>
                      <a:pt x="27" y="17"/>
                      <a:pt x="27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4" y="9"/>
                    </a:cubicBezTo>
                    <a:cubicBezTo>
                      <a:pt x="15" y="10"/>
                      <a:pt x="16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7" y="10"/>
                      <a:pt x="16" y="9"/>
                      <a:pt x="15" y="9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3" y="2"/>
                      <a:pt x="4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1"/>
                      <a:pt x="3" y="1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8" name="Freeform 9925"/>
              <p:cNvSpPr>
                <a:spLocks noEditPoints="1"/>
              </p:cNvSpPr>
              <p:nvPr/>
            </p:nvSpPr>
            <p:spPr bwMode="auto">
              <a:xfrm>
                <a:off x="-368" y="3384"/>
                <a:ext cx="236" cy="142"/>
              </a:xfrm>
              <a:custGeom>
                <a:avLst/>
                <a:gdLst>
                  <a:gd name="T0" fmla="*/ 96 w 100"/>
                  <a:gd name="T1" fmla="*/ 57 h 60"/>
                  <a:gd name="T2" fmla="*/ 100 w 100"/>
                  <a:gd name="T3" fmla="*/ 60 h 60"/>
                  <a:gd name="T4" fmla="*/ 89 w 100"/>
                  <a:gd name="T5" fmla="*/ 53 h 60"/>
                  <a:gd name="T6" fmla="*/ 95 w 100"/>
                  <a:gd name="T7" fmla="*/ 57 h 60"/>
                  <a:gd name="T8" fmla="*/ 89 w 100"/>
                  <a:gd name="T9" fmla="*/ 53 h 60"/>
                  <a:gd name="T10" fmla="*/ 86 w 100"/>
                  <a:gd name="T11" fmla="*/ 52 h 60"/>
                  <a:gd name="T12" fmla="*/ 87 w 100"/>
                  <a:gd name="T13" fmla="*/ 52 h 60"/>
                  <a:gd name="T14" fmla="*/ 78 w 100"/>
                  <a:gd name="T15" fmla="*/ 46 h 60"/>
                  <a:gd name="T16" fmla="*/ 84 w 100"/>
                  <a:gd name="T17" fmla="*/ 51 h 60"/>
                  <a:gd name="T18" fmla="*/ 78 w 100"/>
                  <a:gd name="T19" fmla="*/ 46 h 60"/>
                  <a:gd name="T20" fmla="*/ 63 w 100"/>
                  <a:gd name="T21" fmla="*/ 39 h 60"/>
                  <a:gd name="T22" fmla="*/ 72 w 100"/>
                  <a:gd name="T23" fmla="*/ 44 h 60"/>
                  <a:gd name="T24" fmla="*/ 71 w 100"/>
                  <a:gd name="T25" fmla="*/ 42 h 60"/>
                  <a:gd name="T26" fmla="*/ 65 w 100"/>
                  <a:gd name="T27" fmla="*/ 38 h 60"/>
                  <a:gd name="T28" fmla="*/ 55 w 100"/>
                  <a:gd name="T29" fmla="*/ 32 h 60"/>
                  <a:gd name="T30" fmla="*/ 54 w 100"/>
                  <a:gd name="T31" fmla="*/ 33 h 60"/>
                  <a:gd name="T32" fmla="*/ 55 w 100"/>
                  <a:gd name="T33" fmla="*/ 32 h 60"/>
                  <a:gd name="T34" fmla="*/ 48 w 100"/>
                  <a:gd name="T35" fmla="*/ 29 h 60"/>
                  <a:gd name="T36" fmla="*/ 55 w 100"/>
                  <a:gd name="T37" fmla="*/ 32 h 60"/>
                  <a:gd name="T38" fmla="*/ 45 w 100"/>
                  <a:gd name="T39" fmla="*/ 26 h 60"/>
                  <a:gd name="T40" fmla="*/ 46 w 100"/>
                  <a:gd name="T41" fmla="*/ 28 h 60"/>
                  <a:gd name="T42" fmla="*/ 45 w 100"/>
                  <a:gd name="T43" fmla="*/ 26 h 60"/>
                  <a:gd name="T44" fmla="*/ 43 w 100"/>
                  <a:gd name="T45" fmla="*/ 26 h 60"/>
                  <a:gd name="T46" fmla="*/ 44 w 100"/>
                  <a:gd name="T47" fmla="*/ 26 h 60"/>
                  <a:gd name="T48" fmla="*/ 40 w 100"/>
                  <a:gd name="T49" fmla="*/ 24 h 60"/>
                  <a:gd name="T50" fmla="*/ 40 w 100"/>
                  <a:gd name="T51" fmla="*/ 25 h 60"/>
                  <a:gd name="T52" fmla="*/ 43 w 100"/>
                  <a:gd name="T53" fmla="*/ 25 h 60"/>
                  <a:gd name="T54" fmla="*/ 40 w 100"/>
                  <a:gd name="T55" fmla="*/ 24 h 60"/>
                  <a:gd name="T56" fmla="*/ 30 w 100"/>
                  <a:gd name="T57" fmla="*/ 19 h 60"/>
                  <a:gd name="T58" fmla="*/ 32 w 100"/>
                  <a:gd name="T59" fmla="*/ 19 h 60"/>
                  <a:gd name="T60" fmla="*/ 29 w 100"/>
                  <a:gd name="T61" fmla="*/ 17 h 60"/>
                  <a:gd name="T62" fmla="*/ 30 w 100"/>
                  <a:gd name="T63" fmla="*/ 19 h 60"/>
                  <a:gd name="T64" fmla="*/ 29 w 100"/>
                  <a:gd name="T65" fmla="*/ 17 h 60"/>
                  <a:gd name="T66" fmla="*/ 28 w 100"/>
                  <a:gd name="T67" fmla="*/ 17 h 60"/>
                  <a:gd name="T68" fmla="*/ 28 w 100"/>
                  <a:gd name="T69" fmla="*/ 17 h 60"/>
                  <a:gd name="T70" fmla="*/ 27 w 100"/>
                  <a:gd name="T71" fmla="*/ 16 h 60"/>
                  <a:gd name="T72" fmla="*/ 27 w 100"/>
                  <a:gd name="T73" fmla="*/ 17 h 60"/>
                  <a:gd name="T74" fmla="*/ 27 w 100"/>
                  <a:gd name="T75" fmla="*/ 16 h 60"/>
                  <a:gd name="T76" fmla="*/ 18 w 100"/>
                  <a:gd name="T77" fmla="*/ 11 h 60"/>
                  <a:gd name="T78" fmla="*/ 19 w 100"/>
                  <a:gd name="T79" fmla="*/ 11 h 60"/>
                  <a:gd name="T80" fmla="*/ 15 w 100"/>
                  <a:gd name="T81" fmla="*/ 9 h 60"/>
                  <a:gd name="T82" fmla="*/ 18 w 100"/>
                  <a:gd name="T83" fmla="*/ 11 h 60"/>
                  <a:gd name="T84" fmla="*/ 15 w 100"/>
                  <a:gd name="T85" fmla="*/ 9 h 60"/>
                  <a:gd name="T86" fmla="*/ 3 w 100"/>
                  <a:gd name="T87" fmla="*/ 2 h 60"/>
                  <a:gd name="T88" fmla="*/ 5 w 100"/>
                  <a:gd name="T89" fmla="*/ 3 h 60"/>
                  <a:gd name="T90" fmla="*/ 2 w 100"/>
                  <a:gd name="T91" fmla="*/ 1 h 60"/>
                  <a:gd name="T92" fmla="*/ 3 w 100"/>
                  <a:gd name="T93" fmla="*/ 2 h 60"/>
                  <a:gd name="T94" fmla="*/ 2 w 100"/>
                  <a:gd name="T95" fmla="*/ 1 h 60"/>
                  <a:gd name="T96" fmla="*/ 0 w 100"/>
                  <a:gd name="T97" fmla="*/ 1 h 60"/>
                  <a:gd name="T98" fmla="*/ 1 w 100"/>
                  <a:gd name="T9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60">
                    <a:moveTo>
                      <a:pt x="96" y="57"/>
                    </a:moveTo>
                    <a:cubicBezTo>
                      <a:pt x="96" y="57"/>
                      <a:pt x="96" y="57"/>
                      <a:pt x="96" y="57"/>
                    </a:cubicBezTo>
                    <a:cubicBezTo>
                      <a:pt x="98" y="58"/>
                      <a:pt x="99" y="59"/>
                      <a:pt x="100" y="6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99" y="59"/>
                      <a:pt x="97" y="58"/>
                      <a:pt x="96" y="57"/>
                    </a:cubicBezTo>
                    <a:moveTo>
                      <a:pt x="89" y="53"/>
                    </a:moveTo>
                    <a:cubicBezTo>
                      <a:pt x="89" y="53"/>
                      <a:pt x="89" y="54"/>
                      <a:pt x="89" y="54"/>
                    </a:cubicBezTo>
                    <a:cubicBezTo>
                      <a:pt x="92" y="55"/>
                      <a:pt x="94" y="56"/>
                      <a:pt x="95" y="57"/>
                    </a:cubicBezTo>
                    <a:cubicBezTo>
                      <a:pt x="95" y="57"/>
                      <a:pt x="95" y="57"/>
                      <a:pt x="95" y="57"/>
                    </a:cubicBezTo>
                    <a:cubicBezTo>
                      <a:pt x="93" y="56"/>
                      <a:pt x="91" y="55"/>
                      <a:pt x="89" y="53"/>
                    </a:cubicBezTo>
                    <a:moveTo>
                      <a:pt x="86" y="52"/>
                    </a:moveTo>
                    <a:cubicBezTo>
                      <a:pt x="86" y="52"/>
                      <a:pt x="86" y="52"/>
                      <a:pt x="86" y="52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87" y="52"/>
                      <a:pt x="86" y="52"/>
                    </a:cubicBezTo>
                    <a:moveTo>
                      <a:pt x="78" y="46"/>
                    </a:moveTo>
                    <a:cubicBezTo>
                      <a:pt x="77" y="47"/>
                      <a:pt x="77" y="47"/>
                      <a:pt x="77" y="47"/>
                    </a:cubicBezTo>
                    <a:cubicBezTo>
                      <a:pt x="80" y="48"/>
                      <a:pt x="82" y="50"/>
                      <a:pt x="84" y="51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82" y="49"/>
                      <a:pt x="80" y="48"/>
                      <a:pt x="78" y="46"/>
                    </a:cubicBezTo>
                    <a:moveTo>
                      <a:pt x="64" y="38"/>
                    </a:moveTo>
                    <a:cubicBezTo>
                      <a:pt x="64" y="38"/>
                      <a:pt x="64" y="38"/>
                      <a:pt x="63" y="39"/>
                    </a:cubicBezTo>
                    <a:cubicBezTo>
                      <a:pt x="66" y="40"/>
                      <a:pt x="69" y="42"/>
                      <a:pt x="72" y="44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4"/>
                      <a:pt x="72" y="44"/>
                      <a:pt x="72" y="43"/>
                    </a:cubicBezTo>
                    <a:cubicBezTo>
                      <a:pt x="72" y="43"/>
                      <a:pt x="71" y="43"/>
                      <a:pt x="71" y="42"/>
                    </a:cubicBezTo>
                    <a:cubicBezTo>
                      <a:pt x="67" y="40"/>
                      <a:pt x="67" y="40"/>
                      <a:pt x="67" y="40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4" y="38"/>
                      <a:pt x="64" y="38"/>
                    </a:cubicBezTo>
                    <a:moveTo>
                      <a:pt x="55" y="32"/>
                    </a:moveTo>
                    <a:cubicBezTo>
                      <a:pt x="55" y="33"/>
                      <a:pt x="55" y="33"/>
                      <a:pt x="54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5" y="33"/>
                      <a:pt x="55" y="33"/>
                      <a:pt x="55" y="32"/>
                    </a:cubicBezTo>
                    <a:cubicBezTo>
                      <a:pt x="55" y="32"/>
                      <a:pt x="55" y="32"/>
                      <a:pt x="55" y="32"/>
                    </a:cubicBezTo>
                    <a:moveTo>
                      <a:pt x="48" y="28"/>
                    </a:move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31"/>
                      <a:pt x="52" y="32"/>
                      <a:pt x="54" y="33"/>
                    </a:cubicBezTo>
                    <a:cubicBezTo>
                      <a:pt x="55" y="33"/>
                      <a:pt x="55" y="33"/>
                      <a:pt x="55" y="32"/>
                    </a:cubicBezTo>
                    <a:cubicBezTo>
                      <a:pt x="53" y="31"/>
                      <a:pt x="51" y="30"/>
                      <a:pt x="48" y="28"/>
                    </a:cubicBezTo>
                    <a:moveTo>
                      <a:pt x="45" y="26"/>
                    </a:moveTo>
                    <a:cubicBezTo>
                      <a:pt x="45" y="27"/>
                      <a:pt x="44" y="27"/>
                      <a:pt x="44" y="27"/>
                    </a:cubicBezTo>
                    <a:cubicBezTo>
                      <a:pt x="45" y="28"/>
                      <a:pt x="45" y="28"/>
                      <a:pt x="46" y="28"/>
                    </a:cubicBezTo>
                    <a:cubicBezTo>
                      <a:pt x="46" y="28"/>
                      <a:pt x="46" y="27"/>
                      <a:pt x="46" y="27"/>
                    </a:cubicBezTo>
                    <a:cubicBezTo>
                      <a:pt x="46" y="27"/>
                      <a:pt x="45" y="27"/>
                      <a:pt x="45" y="26"/>
                    </a:cubicBezTo>
                    <a:moveTo>
                      <a:pt x="43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6"/>
                      <a:pt x="44" y="26"/>
                      <a:pt x="44" y="26"/>
                    </a:cubicBezTo>
                    <a:cubicBezTo>
                      <a:pt x="44" y="26"/>
                      <a:pt x="43" y="26"/>
                      <a:pt x="43" y="26"/>
                    </a:cubicBezTo>
                    <a:moveTo>
                      <a:pt x="40" y="24"/>
                    </a:moveTo>
                    <a:cubicBezTo>
                      <a:pt x="40" y="24"/>
                      <a:pt x="40" y="24"/>
                      <a:pt x="39" y="24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5"/>
                      <a:pt x="42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2" y="25"/>
                      <a:pt x="42" y="25"/>
                    </a:cubicBezTo>
                    <a:cubicBezTo>
                      <a:pt x="41" y="24"/>
                      <a:pt x="41" y="24"/>
                      <a:pt x="40" y="24"/>
                    </a:cubicBezTo>
                    <a:moveTo>
                      <a:pt x="31" y="18"/>
                    </a:moveTo>
                    <a:cubicBezTo>
                      <a:pt x="31" y="18"/>
                      <a:pt x="30" y="19"/>
                      <a:pt x="30" y="19"/>
                    </a:cubicBezTo>
                    <a:cubicBezTo>
                      <a:pt x="31" y="19"/>
                      <a:pt x="31" y="19"/>
                      <a:pt x="31" y="2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9"/>
                      <a:pt x="31" y="18"/>
                      <a:pt x="31" y="18"/>
                    </a:cubicBezTo>
                    <a:moveTo>
                      <a:pt x="29" y="17"/>
                    </a:moveTo>
                    <a:cubicBezTo>
                      <a:pt x="29" y="17"/>
                      <a:pt x="28" y="17"/>
                      <a:pt x="28" y="18"/>
                    </a:cubicBezTo>
                    <a:cubicBezTo>
                      <a:pt x="29" y="18"/>
                      <a:pt x="29" y="18"/>
                      <a:pt x="30" y="19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29" y="17"/>
                      <a:pt x="29" y="17"/>
                    </a:cubicBezTo>
                    <a:moveTo>
                      <a:pt x="28" y="16"/>
                    </a:move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6"/>
                    </a:cubicBezTo>
                    <a:moveTo>
                      <a:pt x="27" y="16"/>
                    </a:moveTo>
                    <a:cubicBezTo>
                      <a:pt x="27" y="16"/>
                      <a:pt x="27" y="16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6"/>
                      <a:pt x="28" y="16"/>
                    </a:cubicBezTo>
                    <a:cubicBezTo>
                      <a:pt x="27" y="16"/>
                      <a:pt x="27" y="16"/>
                      <a:pt x="27" y="16"/>
                    </a:cubicBezTo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9" y="11"/>
                    </a:cubicBezTo>
                    <a:cubicBezTo>
                      <a:pt x="19" y="11"/>
                      <a:pt x="19" y="11"/>
                      <a:pt x="18" y="11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6" y="9"/>
                      <a:pt x="15" y="9"/>
                    </a:cubicBezTo>
                    <a:moveTo>
                      <a:pt x="3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3" y="2"/>
                      <a:pt x="3" y="1"/>
                    </a:cubicBezTo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9" name="Freeform 9926"/>
              <p:cNvSpPr>
                <a:spLocks noEditPoints="1"/>
              </p:cNvSpPr>
              <p:nvPr/>
            </p:nvSpPr>
            <p:spPr bwMode="auto">
              <a:xfrm>
                <a:off x="-363" y="3375"/>
                <a:ext cx="240" cy="144"/>
              </a:xfrm>
              <a:custGeom>
                <a:avLst/>
                <a:gdLst>
                  <a:gd name="T0" fmla="*/ 96 w 102"/>
                  <a:gd name="T1" fmla="*/ 58 h 61"/>
                  <a:gd name="T2" fmla="*/ 101 w 102"/>
                  <a:gd name="T3" fmla="*/ 60 h 61"/>
                  <a:gd name="T4" fmla="*/ 98 w 102"/>
                  <a:gd name="T5" fmla="*/ 55 h 61"/>
                  <a:gd name="T6" fmla="*/ 102 w 102"/>
                  <a:gd name="T7" fmla="*/ 58 h 61"/>
                  <a:gd name="T8" fmla="*/ 98 w 102"/>
                  <a:gd name="T9" fmla="*/ 55 h 61"/>
                  <a:gd name="T10" fmla="*/ 89 w 102"/>
                  <a:gd name="T11" fmla="*/ 54 h 61"/>
                  <a:gd name="T12" fmla="*/ 96 w 102"/>
                  <a:gd name="T13" fmla="*/ 57 h 61"/>
                  <a:gd name="T14" fmla="*/ 87 w 102"/>
                  <a:gd name="T15" fmla="*/ 52 h 61"/>
                  <a:gd name="T16" fmla="*/ 87 w 102"/>
                  <a:gd name="T17" fmla="*/ 53 h 61"/>
                  <a:gd name="T18" fmla="*/ 87 w 102"/>
                  <a:gd name="T19" fmla="*/ 52 h 61"/>
                  <a:gd name="T20" fmla="*/ 91 w 102"/>
                  <a:gd name="T21" fmla="*/ 51 h 61"/>
                  <a:gd name="T22" fmla="*/ 97 w 102"/>
                  <a:gd name="T23" fmla="*/ 55 h 61"/>
                  <a:gd name="T24" fmla="*/ 80 w 102"/>
                  <a:gd name="T25" fmla="*/ 49 h 61"/>
                  <a:gd name="T26" fmla="*/ 85 w 102"/>
                  <a:gd name="T27" fmla="*/ 51 h 61"/>
                  <a:gd name="T28" fmla="*/ 78 w 102"/>
                  <a:gd name="T29" fmla="*/ 47 h 61"/>
                  <a:gd name="T30" fmla="*/ 80 w 102"/>
                  <a:gd name="T31" fmla="*/ 48 h 61"/>
                  <a:gd name="T32" fmla="*/ 78 w 102"/>
                  <a:gd name="T33" fmla="*/ 47 h 61"/>
                  <a:gd name="T34" fmla="*/ 78 w 102"/>
                  <a:gd name="T35" fmla="*/ 47 h 61"/>
                  <a:gd name="T36" fmla="*/ 78 w 102"/>
                  <a:gd name="T37" fmla="*/ 47 h 61"/>
                  <a:gd name="T38" fmla="*/ 69 w 102"/>
                  <a:gd name="T39" fmla="*/ 42 h 61"/>
                  <a:gd name="T40" fmla="*/ 72 w 102"/>
                  <a:gd name="T41" fmla="*/ 44 h 61"/>
                  <a:gd name="T42" fmla="*/ 69 w 102"/>
                  <a:gd name="T43" fmla="*/ 42 h 61"/>
                  <a:gd name="T44" fmla="*/ 64 w 102"/>
                  <a:gd name="T45" fmla="*/ 39 h 61"/>
                  <a:gd name="T46" fmla="*/ 72 w 102"/>
                  <a:gd name="T47" fmla="*/ 44 h 61"/>
                  <a:gd name="T48" fmla="*/ 64 w 102"/>
                  <a:gd name="T49" fmla="*/ 39 h 61"/>
                  <a:gd name="T50" fmla="*/ 54 w 102"/>
                  <a:gd name="T51" fmla="*/ 34 h 61"/>
                  <a:gd name="T52" fmla="*/ 55 w 102"/>
                  <a:gd name="T53" fmla="*/ 33 h 61"/>
                  <a:gd name="T54" fmla="*/ 48 w 102"/>
                  <a:gd name="T55" fmla="*/ 29 h 61"/>
                  <a:gd name="T56" fmla="*/ 54 w 102"/>
                  <a:gd name="T57" fmla="*/ 34 h 61"/>
                  <a:gd name="T58" fmla="*/ 48 w 102"/>
                  <a:gd name="T59" fmla="*/ 29 h 61"/>
                  <a:gd name="T60" fmla="*/ 44 w 102"/>
                  <a:gd name="T61" fmla="*/ 28 h 61"/>
                  <a:gd name="T62" fmla="*/ 46 w 102"/>
                  <a:gd name="T63" fmla="*/ 28 h 61"/>
                  <a:gd name="T64" fmla="*/ 43 w 102"/>
                  <a:gd name="T65" fmla="*/ 26 h 61"/>
                  <a:gd name="T66" fmla="*/ 43 w 102"/>
                  <a:gd name="T67" fmla="*/ 27 h 61"/>
                  <a:gd name="T68" fmla="*/ 43 w 102"/>
                  <a:gd name="T69" fmla="*/ 26 h 61"/>
                  <a:gd name="T70" fmla="*/ 39 w 102"/>
                  <a:gd name="T71" fmla="*/ 25 h 61"/>
                  <a:gd name="T72" fmla="*/ 43 w 102"/>
                  <a:gd name="T73" fmla="*/ 26 h 61"/>
                  <a:gd name="T74" fmla="*/ 31 w 102"/>
                  <a:gd name="T75" fmla="*/ 19 h 61"/>
                  <a:gd name="T76" fmla="*/ 31 w 102"/>
                  <a:gd name="T77" fmla="*/ 20 h 61"/>
                  <a:gd name="T78" fmla="*/ 31 w 102"/>
                  <a:gd name="T79" fmla="*/ 19 h 61"/>
                  <a:gd name="T80" fmla="*/ 30 w 102"/>
                  <a:gd name="T81" fmla="*/ 19 h 61"/>
                  <a:gd name="T82" fmla="*/ 31 w 102"/>
                  <a:gd name="T83" fmla="*/ 19 h 61"/>
                  <a:gd name="T84" fmla="*/ 29 w 102"/>
                  <a:gd name="T85" fmla="*/ 17 h 61"/>
                  <a:gd name="T86" fmla="*/ 30 w 102"/>
                  <a:gd name="T87" fmla="*/ 19 h 61"/>
                  <a:gd name="T88" fmla="*/ 29 w 102"/>
                  <a:gd name="T89" fmla="*/ 17 h 61"/>
                  <a:gd name="T90" fmla="*/ 28 w 102"/>
                  <a:gd name="T91" fmla="*/ 18 h 61"/>
                  <a:gd name="T92" fmla="*/ 28 w 102"/>
                  <a:gd name="T93" fmla="*/ 17 h 61"/>
                  <a:gd name="T94" fmla="*/ 27 w 102"/>
                  <a:gd name="T95" fmla="*/ 16 h 61"/>
                  <a:gd name="T96" fmla="*/ 27 w 102"/>
                  <a:gd name="T97" fmla="*/ 17 h 61"/>
                  <a:gd name="T98" fmla="*/ 27 w 102"/>
                  <a:gd name="T99" fmla="*/ 16 h 61"/>
                  <a:gd name="T100" fmla="*/ 18 w 102"/>
                  <a:gd name="T101" fmla="*/ 12 h 61"/>
                  <a:gd name="T102" fmla="*/ 19 w 102"/>
                  <a:gd name="T103" fmla="*/ 11 h 61"/>
                  <a:gd name="T104" fmla="*/ 15 w 102"/>
                  <a:gd name="T105" fmla="*/ 9 h 61"/>
                  <a:gd name="T106" fmla="*/ 18 w 102"/>
                  <a:gd name="T107" fmla="*/ 12 h 61"/>
                  <a:gd name="T108" fmla="*/ 15 w 102"/>
                  <a:gd name="T109" fmla="*/ 9 h 61"/>
                  <a:gd name="T110" fmla="*/ 3 w 102"/>
                  <a:gd name="T111" fmla="*/ 3 h 61"/>
                  <a:gd name="T112" fmla="*/ 5 w 102"/>
                  <a:gd name="T113" fmla="*/ 3 h 61"/>
                  <a:gd name="T114" fmla="*/ 2 w 102"/>
                  <a:gd name="T115" fmla="*/ 1 h 61"/>
                  <a:gd name="T116" fmla="*/ 2 w 102"/>
                  <a:gd name="T117" fmla="*/ 2 h 61"/>
                  <a:gd name="T118" fmla="*/ 2 w 102"/>
                  <a:gd name="T119" fmla="*/ 1 h 61"/>
                  <a:gd name="T120" fmla="*/ 0 w 102"/>
                  <a:gd name="T121" fmla="*/ 1 h 61"/>
                  <a:gd name="T122" fmla="*/ 1 w 102"/>
                  <a:gd name="T123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2" h="61">
                    <a:moveTo>
                      <a:pt x="96" y="58"/>
                    </a:moveTo>
                    <a:cubicBezTo>
                      <a:pt x="96" y="58"/>
                      <a:pt x="96" y="58"/>
                      <a:pt x="96" y="58"/>
                    </a:cubicBezTo>
                    <a:cubicBezTo>
                      <a:pt x="97" y="59"/>
                      <a:pt x="99" y="60"/>
                      <a:pt x="100" y="61"/>
                    </a:cubicBezTo>
                    <a:cubicBezTo>
                      <a:pt x="100" y="60"/>
                      <a:pt x="100" y="60"/>
                      <a:pt x="101" y="60"/>
                    </a:cubicBezTo>
                    <a:cubicBezTo>
                      <a:pt x="99" y="59"/>
                      <a:pt x="97" y="59"/>
                      <a:pt x="96" y="58"/>
                    </a:cubicBezTo>
                    <a:moveTo>
                      <a:pt x="98" y="55"/>
                    </a:moveTo>
                    <a:cubicBezTo>
                      <a:pt x="98" y="55"/>
                      <a:pt x="97" y="55"/>
                      <a:pt x="97" y="55"/>
                    </a:cubicBezTo>
                    <a:cubicBezTo>
                      <a:pt x="99" y="56"/>
                      <a:pt x="101" y="57"/>
                      <a:pt x="102" y="58"/>
                    </a:cubicBezTo>
                    <a:cubicBezTo>
                      <a:pt x="102" y="58"/>
                      <a:pt x="102" y="58"/>
                      <a:pt x="102" y="58"/>
                    </a:cubicBezTo>
                    <a:cubicBezTo>
                      <a:pt x="101" y="57"/>
                      <a:pt x="99" y="56"/>
                      <a:pt x="98" y="55"/>
                    </a:cubicBezTo>
                    <a:moveTo>
                      <a:pt x="89" y="54"/>
                    </a:moveTo>
                    <a:cubicBezTo>
                      <a:pt x="89" y="54"/>
                      <a:pt x="89" y="54"/>
                      <a:pt x="89" y="54"/>
                    </a:cubicBezTo>
                    <a:cubicBezTo>
                      <a:pt x="91" y="55"/>
                      <a:pt x="93" y="56"/>
                      <a:pt x="95" y="58"/>
                    </a:cubicBezTo>
                    <a:cubicBezTo>
                      <a:pt x="96" y="58"/>
                      <a:pt x="96" y="58"/>
                      <a:pt x="96" y="57"/>
                    </a:cubicBezTo>
                    <a:cubicBezTo>
                      <a:pt x="94" y="56"/>
                      <a:pt x="91" y="55"/>
                      <a:pt x="89" y="54"/>
                    </a:cubicBezTo>
                    <a:moveTo>
                      <a:pt x="87" y="52"/>
                    </a:moveTo>
                    <a:cubicBezTo>
                      <a:pt x="87" y="52"/>
                      <a:pt x="86" y="52"/>
                      <a:pt x="86" y="52"/>
                    </a:cubicBezTo>
                    <a:cubicBezTo>
                      <a:pt x="87" y="52"/>
                      <a:pt x="87" y="53"/>
                      <a:pt x="87" y="53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87" y="52"/>
                      <a:pt x="87" y="52"/>
                      <a:pt x="87" y="52"/>
                    </a:cubicBezTo>
                    <a:moveTo>
                      <a:pt x="91" y="51"/>
                    </a:moveTo>
                    <a:cubicBezTo>
                      <a:pt x="91" y="51"/>
                      <a:pt x="91" y="51"/>
                      <a:pt x="91" y="51"/>
                    </a:cubicBezTo>
                    <a:cubicBezTo>
                      <a:pt x="93" y="52"/>
                      <a:pt x="95" y="54"/>
                      <a:pt x="97" y="55"/>
                    </a:cubicBezTo>
                    <a:cubicBezTo>
                      <a:pt x="97" y="55"/>
                      <a:pt x="97" y="55"/>
                      <a:pt x="97" y="55"/>
                    </a:cubicBezTo>
                    <a:cubicBezTo>
                      <a:pt x="95" y="54"/>
                      <a:pt x="93" y="52"/>
                      <a:pt x="91" y="51"/>
                    </a:cubicBezTo>
                    <a:moveTo>
                      <a:pt x="80" y="49"/>
                    </a:moveTo>
                    <a:cubicBezTo>
                      <a:pt x="82" y="49"/>
                      <a:pt x="83" y="50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3" y="50"/>
                      <a:pt x="82" y="49"/>
                      <a:pt x="80" y="49"/>
                    </a:cubicBezTo>
                    <a:moveTo>
                      <a:pt x="78" y="47"/>
                    </a:moveTo>
                    <a:cubicBezTo>
                      <a:pt x="78" y="47"/>
                      <a:pt x="78" y="47"/>
                      <a:pt x="78" y="47"/>
                    </a:cubicBezTo>
                    <a:cubicBezTo>
                      <a:pt x="79" y="47"/>
                      <a:pt x="79" y="48"/>
                      <a:pt x="80" y="48"/>
                    </a:cubicBezTo>
                    <a:cubicBezTo>
                      <a:pt x="80" y="48"/>
                      <a:pt x="80" y="48"/>
                      <a:pt x="80" y="49"/>
                    </a:cubicBezTo>
                    <a:cubicBezTo>
                      <a:pt x="80" y="48"/>
                      <a:pt x="79" y="48"/>
                      <a:pt x="78" y="47"/>
                    </a:cubicBezTo>
                    <a:moveTo>
                      <a:pt x="78" y="47"/>
                    </a:move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7"/>
                      <a:pt x="78" y="47"/>
                      <a:pt x="78" y="47"/>
                    </a:cubicBezTo>
                    <a:moveTo>
                      <a:pt x="69" y="42"/>
                    </a:moveTo>
                    <a:cubicBezTo>
                      <a:pt x="69" y="42"/>
                      <a:pt x="69" y="42"/>
                      <a:pt x="70" y="42"/>
                    </a:cubicBezTo>
                    <a:cubicBezTo>
                      <a:pt x="71" y="43"/>
                      <a:pt x="72" y="43"/>
                      <a:pt x="72" y="44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1" y="43"/>
                      <a:pt x="70" y="42"/>
                      <a:pt x="69" y="42"/>
                    </a:cubicBezTo>
                    <a:moveTo>
                      <a:pt x="64" y="39"/>
                    </a:moveTo>
                    <a:cubicBezTo>
                      <a:pt x="64" y="39"/>
                      <a:pt x="64" y="39"/>
                      <a:pt x="64" y="39"/>
                    </a:cubicBezTo>
                    <a:cubicBezTo>
                      <a:pt x="68" y="42"/>
                      <a:pt x="71" y="44"/>
                      <a:pt x="72" y="44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4"/>
                      <a:pt x="71" y="43"/>
                      <a:pt x="70" y="42"/>
                    </a:cubicBezTo>
                    <a:cubicBezTo>
                      <a:pt x="68" y="41"/>
                      <a:pt x="66" y="40"/>
                      <a:pt x="64" y="39"/>
                    </a:cubicBezTo>
                    <a:moveTo>
                      <a:pt x="55" y="33"/>
                    </a:moveTo>
                    <a:cubicBezTo>
                      <a:pt x="55" y="33"/>
                      <a:pt x="55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5" y="34"/>
                      <a:pt x="55" y="33"/>
                      <a:pt x="55" y="33"/>
                    </a:cubicBezTo>
                    <a:cubicBezTo>
                      <a:pt x="55" y="33"/>
                      <a:pt x="55" y="33"/>
                      <a:pt x="55" y="33"/>
                    </a:cubicBezTo>
                    <a:moveTo>
                      <a:pt x="48" y="29"/>
                    </a:moveTo>
                    <a:cubicBezTo>
                      <a:pt x="48" y="29"/>
                      <a:pt x="48" y="30"/>
                      <a:pt x="48" y="30"/>
                    </a:cubicBezTo>
                    <a:cubicBezTo>
                      <a:pt x="50" y="31"/>
                      <a:pt x="52" y="33"/>
                      <a:pt x="54" y="34"/>
                    </a:cubicBezTo>
                    <a:cubicBezTo>
                      <a:pt x="55" y="34"/>
                      <a:pt x="55" y="33"/>
                      <a:pt x="55" y="33"/>
                    </a:cubicBezTo>
                    <a:cubicBezTo>
                      <a:pt x="53" y="32"/>
                      <a:pt x="50" y="30"/>
                      <a:pt x="48" y="29"/>
                    </a:cubicBezTo>
                    <a:moveTo>
                      <a:pt x="45" y="27"/>
                    </a:moveTo>
                    <a:cubicBezTo>
                      <a:pt x="45" y="27"/>
                      <a:pt x="44" y="28"/>
                      <a:pt x="44" y="28"/>
                    </a:cubicBezTo>
                    <a:cubicBezTo>
                      <a:pt x="45" y="28"/>
                      <a:pt x="45" y="28"/>
                      <a:pt x="46" y="29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8"/>
                      <a:pt x="45" y="27"/>
                      <a:pt x="45" y="27"/>
                    </a:cubicBezTo>
                    <a:moveTo>
                      <a:pt x="43" y="26"/>
                    </a:move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4" y="27"/>
                      <a:pt x="44" y="26"/>
                    </a:cubicBezTo>
                    <a:cubicBezTo>
                      <a:pt x="44" y="26"/>
                      <a:pt x="43" y="26"/>
                      <a:pt x="43" y="26"/>
                    </a:cubicBezTo>
                    <a:moveTo>
                      <a:pt x="40" y="24"/>
                    </a:moveTo>
                    <a:cubicBezTo>
                      <a:pt x="40" y="24"/>
                      <a:pt x="40" y="25"/>
                      <a:pt x="39" y="25"/>
                    </a:cubicBezTo>
                    <a:cubicBezTo>
                      <a:pt x="40" y="26"/>
                      <a:pt x="42" y="26"/>
                      <a:pt x="43" y="27"/>
                    </a:cubicBezTo>
                    <a:cubicBezTo>
                      <a:pt x="43" y="27"/>
                      <a:pt x="43" y="26"/>
                      <a:pt x="43" y="26"/>
                    </a:cubicBezTo>
                    <a:cubicBezTo>
                      <a:pt x="42" y="25"/>
                      <a:pt x="41" y="25"/>
                      <a:pt x="40" y="24"/>
                    </a:cubicBezTo>
                    <a:moveTo>
                      <a:pt x="31" y="19"/>
                    </a:moveTo>
                    <a:cubicBezTo>
                      <a:pt x="31" y="19"/>
                      <a:pt x="31" y="19"/>
                      <a:pt x="30" y="19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0"/>
                      <a:pt x="32" y="20"/>
                      <a:pt x="32" y="19"/>
                    </a:cubicBezTo>
                    <a:cubicBezTo>
                      <a:pt x="32" y="19"/>
                      <a:pt x="31" y="19"/>
                      <a:pt x="31" y="19"/>
                    </a:cubicBezTo>
                    <a:moveTo>
                      <a:pt x="30" y="18"/>
                    </a:moveTo>
                    <a:cubicBezTo>
                      <a:pt x="30" y="18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1" y="19"/>
                    </a:cubicBezTo>
                    <a:cubicBezTo>
                      <a:pt x="30" y="18"/>
                      <a:pt x="30" y="18"/>
                      <a:pt x="30" y="18"/>
                    </a:cubicBezTo>
                    <a:moveTo>
                      <a:pt x="29" y="17"/>
                    </a:moveTo>
                    <a:cubicBezTo>
                      <a:pt x="29" y="18"/>
                      <a:pt x="28" y="18"/>
                      <a:pt x="28" y="18"/>
                    </a:cubicBezTo>
                    <a:cubicBezTo>
                      <a:pt x="29" y="18"/>
                      <a:pt x="29" y="19"/>
                      <a:pt x="30" y="19"/>
                    </a:cubicBezTo>
                    <a:cubicBezTo>
                      <a:pt x="30" y="19"/>
                      <a:pt x="30" y="18"/>
                      <a:pt x="30" y="18"/>
                    </a:cubicBezTo>
                    <a:cubicBezTo>
                      <a:pt x="30" y="18"/>
                      <a:pt x="29" y="18"/>
                      <a:pt x="29" y="17"/>
                    </a:cubicBezTo>
                    <a:moveTo>
                      <a:pt x="28" y="17"/>
                    </a:move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moveTo>
                      <a:pt x="27" y="16"/>
                    </a:move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8" y="17"/>
                    </a:cubicBezTo>
                    <a:cubicBezTo>
                      <a:pt x="27" y="17"/>
                      <a:pt x="27" y="16"/>
                      <a:pt x="27" y="16"/>
                    </a:cubicBezTo>
                    <a:moveTo>
                      <a:pt x="19" y="11"/>
                    </a:moveTo>
                    <a:cubicBezTo>
                      <a:pt x="19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9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moveTo>
                      <a:pt x="15" y="9"/>
                    </a:moveTo>
                    <a:cubicBezTo>
                      <a:pt x="15" y="9"/>
                      <a:pt x="15" y="10"/>
                      <a:pt x="15" y="10"/>
                    </a:cubicBezTo>
                    <a:cubicBezTo>
                      <a:pt x="16" y="11"/>
                      <a:pt x="17" y="11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0"/>
                      <a:pt x="16" y="10"/>
                      <a:pt x="15" y="9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2"/>
                      <a:pt x="3" y="2"/>
                    </a:cubicBezTo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0" name="Freeform 9927"/>
              <p:cNvSpPr>
                <a:spLocks noEditPoints="1"/>
              </p:cNvSpPr>
              <p:nvPr/>
            </p:nvSpPr>
            <p:spPr bwMode="auto">
              <a:xfrm>
                <a:off x="-352" y="3361"/>
                <a:ext cx="237" cy="141"/>
              </a:xfrm>
              <a:custGeom>
                <a:avLst/>
                <a:gdLst>
                  <a:gd name="T0" fmla="*/ 95 w 100"/>
                  <a:gd name="T1" fmla="*/ 57 h 60"/>
                  <a:gd name="T2" fmla="*/ 100 w 100"/>
                  <a:gd name="T3" fmla="*/ 60 h 60"/>
                  <a:gd name="T4" fmla="*/ 89 w 100"/>
                  <a:gd name="T5" fmla="*/ 53 h 60"/>
                  <a:gd name="T6" fmla="*/ 95 w 100"/>
                  <a:gd name="T7" fmla="*/ 57 h 60"/>
                  <a:gd name="T8" fmla="*/ 89 w 100"/>
                  <a:gd name="T9" fmla="*/ 53 h 60"/>
                  <a:gd name="T10" fmla="*/ 86 w 100"/>
                  <a:gd name="T11" fmla="*/ 51 h 60"/>
                  <a:gd name="T12" fmla="*/ 87 w 100"/>
                  <a:gd name="T13" fmla="*/ 52 h 60"/>
                  <a:gd name="T14" fmla="*/ 77 w 100"/>
                  <a:gd name="T15" fmla="*/ 46 h 60"/>
                  <a:gd name="T16" fmla="*/ 84 w 100"/>
                  <a:gd name="T17" fmla="*/ 50 h 60"/>
                  <a:gd name="T18" fmla="*/ 77 w 100"/>
                  <a:gd name="T19" fmla="*/ 46 h 60"/>
                  <a:gd name="T20" fmla="*/ 77 w 100"/>
                  <a:gd name="T21" fmla="*/ 46 h 60"/>
                  <a:gd name="T22" fmla="*/ 77 w 100"/>
                  <a:gd name="T23" fmla="*/ 46 h 60"/>
                  <a:gd name="T24" fmla="*/ 63 w 100"/>
                  <a:gd name="T25" fmla="*/ 38 h 60"/>
                  <a:gd name="T26" fmla="*/ 71 w 100"/>
                  <a:gd name="T27" fmla="*/ 43 h 60"/>
                  <a:gd name="T28" fmla="*/ 63 w 100"/>
                  <a:gd name="T29" fmla="*/ 38 h 60"/>
                  <a:gd name="T30" fmla="*/ 47 w 100"/>
                  <a:gd name="T31" fmla="*/ 28 h 60"/>
                  <a:gd name="T32" fmla="*/ 54 w 100"/>
                  <a:gd name="T33" fmla="*/ 32 h 60"/>
                  <a:gd name="T34" fmla="*/ 44 w 100"/>
                  <a:gd name="T35" fmla="*/ 26 h 60"/>
                  <a:gd name="T36" fmla="*/ 45 w 100"/>
                  <a:gd name="T37" fmla="*/ 27 h 60"/>
                  <a:gd name="T38" fmla="*/ 44 w 100"/>
                  <a:gd name="T39" fmla="*/ 26 h 60"/>
                  <a:gd name="T40" fmla="*/ 42 w 100"/>
                  <a:gd name="T41" fmla="*/ 25 h 60"/>
                  <a:gd name="T42" fmla="*/ 43 w 100"/>
                  <a:gd name="T43" fmla="*/ 25 h 60"/>
                  <a:gd name="T44" fmla="*/ 39 w 100"/>
                  <a:gd name="T45" fmla="*/ 23 h 60"/>
                  <a:gd name="T46" fmla="*/ 42 w 100"/>
                  <a:gd name="T47" fmla="*/ 25 h 60"/>
                  <a:gd name="T48" fmla="*/ 39 w 100"/>
                  <a:gd name="T49" fmla="*/ 23 h 60"/>
                  <a:gd name="T50" fmla="*/ 30 w 100"/>
                  <a:gd name="T51" fmla="*/ 18 h 60"/>
                  <a:gd name="T52" fmla="*/ 31 w 100"/>
                  <a:gd name="T53" fmla="*/ 18 h 60"/>
                  <a:gd name="T54" fmla="*/ 29 w 100"/>
                  <a:gd name="T55" fmla="*/ 17 h 60"/>
                  <a:gd name="T56" fmla="*/ 30 w 100"/>
                  <a:gd name="T57" fmla="*/ 18 h 60"/>
                  <a:gd name="T58" fmla="*/ 29 w 100"/>
                  <a:gd name="T59" fmla="*/ 17 h 60"/>
                  <a:gd name="T60" fmla="*/ 28 w 100"/>
                  <a:gd name="T61" fmla="*/ 16 h 60"/>
                  <a:gd name="T62" fmla="*/ 29 w 100"/>
                  <a:gd name="T63" fmla="*/ 17 h 60"/>
                  <a:gd name="T64" fmla="*/ 27 w 100"/>
                  <a:gd name="T65" fmla="*/ 16 h 60"/>
                  <a:gd name="T66" fmla="*/ 27 w 100"/>
                  <a:gd name="T67" fmla="*/ 16 h 60"/>
                  <a:gd name="T68" fmla="*/ 27 w 100"/>
                  <a:gd name="T69" fmla="*/ 16 h 60"/>
                  <a:gd name="T70" fmla="*/ 26 w 100"/>
                  <a:gd name="T71" fmla="*/ 15 h 60"/>
                  <a:gd name="T72" fmla="*/ 27 w 100"/>
                  <a:gd name="T73" fmla="*/ 16 h 60"/>
                  <a:gd name="T74" fmla="*/ 18 w 100"/>
                  <a:gd name="T75" fmla="*/ 10 h 60"/>
                  <a:gd name="T76" fmla="*/ 18 w 100"/>
                  <a:gd name="T77" fmla="*/ 11 h 60"/>
                  <a:gd name="T78" fmla="*/ 18 w 100"/>
                  <a:gd name="T79" fmla="*/ 10 h 60"/>
                  <a:gd name="T80" fmla="*/ 14 w 100"/>
                  <a:gd name="T81" fmla="*/ 8 h 60"/>
                  <a:gd name="T82" fmla="*/ 18 w 100"/>
                  <a:gd name="T83" fmla="*/ 10 h 60"/>
                  <a:gd name="T84" fmla="*/ 2 w 100"/>
                  <a:gd name="T85" fmla="*/ 1 h 60"/>
                  <a:gd name="T86" fmla="*/ 4 w 100"/>
                  <a:gd name="T87" fmla="*/ 2 h 60"/>
                  <a:gd name="T88" fmla="*/ 2 w 100"/>
                  <a:gd name="T89" fmla="*/ 1 h 60"/>
                  <a:gd name="T90" fmla="*/ 1 w 100"/>
                  <a:gd name="T91" fmla="*/ 0 h 60"/>
                  <a:gd name="T92" fmla="*/ 2 w 100"/>
                  <a:gd name="T93" fmla="*/ 1 h 60"/>
                  <a:gd name="T94" fmla="*/ 0 w 100"/>
                  <a:gd name="T95" fmla="*/ 0 h 60"/>
                  <a:gd name="T96" fmla="*/ 0 w 100"/>
                  <a:gd name="T97" fmla="*/ 0 h 60"/>
                  <a:gd name="T98" fmla="*/ 0 w 100"/>
                  <a:gd name="T9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60">
                    <a:moveTo>
                      <a:pt x="95" y="57"/>
                    </a:moveTo>
                    <a:cubicBezTo>
                      <a:pt x="95" y="57"/>
                      <a:pt x="95" y="57"/>
                      <a:pt x="95" y="57"/>
                    </a:cubicBezTo>
                    <a:cubicBezTo>
                      <a:pt x="96" y="58"/>
                      <a:pt x="98" y="59"/>
                      <a:pt x="99" y="6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98" y="59"/>
                      <a:pt x="97" y="58"/>
                      <a:pt x="95" y="57"/>
                    </a:cubicBezTo>
                    <a:moveTo>
                      <a:pt x="89" y="53"/>
                    </a:moveTo>
                    <a:cubicBezTo>
                      <a:pt x="89" y="53"/>
                      <a:pt x="89" y="53"/>
                      <a:pt x="88" y="53"/>
                    </a:cubicBezTo>
                    <a:cubicBezTo>
                      <a:pt x="91" y="54"/>
                      <a:pt x="93" y="56"/>
                      <a:pt x="95" y="57"/>
                    </a:cubicBezTo>
                    <a:cubicBezTo>
                      <a:pt x="95" y="57"/>
                      <a:pt x="95" y="57"/>
                      <a:pt x="95" y="57"/>
                    </a:cubicBezTo>
                    <a:cubicBezTo>
                      <a:pt x="93" y="55"/>
                      <a:pt x="91" y="54"/>
                      <a:pt x="89" y="53"/>
                    </a:cubicBezTo>
                    <a:moveTo>
                      <a:pt x="86" y="51"/>
                    </a:move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51"/>
                      <a:pt x="86" y="52"/>
                      <a:pt x="87" y="52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6" y="51"/>
                      <a:pt x="86" y="51"/>
                      <a:pt x="86" y="51"/>
                    </a:cubicBezTo>
                    <a:moveTo>
                      <a:pt x="77" y="46"/>
                    </a:moveTo>
                    <a:cubicBezTo>
                      <a:pt x="77" y="46"/>
                      <a:pt x="77" y="46"/>
                      <a:pt x="77" y="46"/>
                    </a:cubicBezTo>
                    <a:cubicBezTo>
                      <a:pt x="79" y="48"/>
                      <a:pt x="82" y="49"/>
                      <a:pt x="84" y="50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82" y="49"/>
                      <a:pt x="79" y="47"/>
                      <a:pt x="77" y="46"/>
                    </a:cubicBezTo>
                    <a:moveTo>
                      <a:pt x="77" y="46"/>
                    </a:moveTo>
                    <a:cubicBezTo>
                      <a:pt x="77" y="46"/>
                      <a:pt x="77" y="46"/>
                      <a:pt x="77" y="46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7" y="46"/>
                      <a:pt x="77" y="46"/>
                      <a:pt x="77" y="46"/>
                    </a:cubicBezTo>
                    <a:moveTo>
                      <a:pt x="63" y="38"/>
                    </a:moveTo>
                    <a:cubicBezTo>
                      <a:pt x="63" y="38"/>
                      <a:pt x="63" y="38"/>
                      <a:pt x="63" y="38"/>
                    </a:cubicBezTo>
                    <a:cubicBezTo>
                      <a:pt x="66" y="39"/>
                      <a:pt x="69" y="41"/>
                      <a:pt x="71" y="43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69" y="41"/>
                      <a:pt x="66" y="39"/>
                      <a:pt x="63" y="38"/>
                    </a:cubicBezTo>
                    <a:moveTo>
                      <a:pt x="47" y="28"/>
                    </a:moveTo>
                    <a:cubicBezTo>
                      <a:pt x="47" y="28"/>
                      <a:pt x="47" y="28"/>
                      <a:pt x="47" y="28"/>
                    </a:cubicBezTo>
                    <a:cubicBezTo>
                      <a:pt x="49" y="29"/>
                      <a:pt x="52" y="31"/>
                      <a:pt x="54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2" y="31"/>
                      <a:pt x="50" y="29"/>
                      <a:pt x="47" y="28"/>
                    </a:cubicBezTo>
                    <a:moveTo>
                      <a:pt x="44" y="26"/>
                    </a:move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6"/>
                      <a:pt x="44" y="26"/>
                      <a:pt x="44" y="26"/>
                    </a:cubicBezTo>
                    <a:moveTo>
                      <a:pt x="42" y="25"/>
                    </a:move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2" y="25"/>
                    </a:cubicBezTo>
                    <a:moveTo>
                      <a:pt x="39" y="23"/>
                    </a:moveTo>
                    <a:cubicBezTo>
                      <a:pt x="39" y="23"/>
                      <a:pt x="39" y="23"/>
                      <a:pt x="39" y="23"/>
                    </a:cubicBezTo>
                    <a:cubicBezTo>
                      <a:pt x="40" y="24"/>
                      <a:pt x="41" y="24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1" y="24"/>
                      <a:pt x="40" y="24"/>
                      <a:pt x="39" y="23"/>
                    </a:cubicBezTo>
                    <a:moveTo>
                      <a:pt x="30" y="18"/>
                    </a:moveTo>
                    <a:cubicBezTo>
                      <a:pt x="30" y="18"/>
                      <a:pt x="30" y="18"/>
                      <a:pt x="30" y="18"/>
                    </a:cubicBezTo>
                    <a:cubicBezTo>
                      <a:pt x="31" y="18"/>
                      <a:pt x="31" y="18"/>
                      <a:pt x="31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0" y="18"/>
                    </a:cubicBezTo>
                    <a:moveTo>
                      <a:pt x="29" y="17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0" y="17"/>
                      <a:pt x="29" y="17"/>
                    </a:cubicBezTo>
                    <a:moveTo>
                      <a:pt x="28" y="16"/>
                    </a:move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8" y="17"/>
                      <a:pt x="28" y="16"/>
                    </a:cubicBezTo>
                    <a:moveTo>
                      <a:pt x="27" y="16"/>
                    </a:move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moveTo>
                      <a:pt x="26" y="15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6"/>
                      <a:pt x="26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6"/>
                      <a:pt x="26" y="15"/>
                      <a:pt x="26" y="15"/>
                    </a:cubicBezTo>
                    <a:moveTo>
                      <a:pt x="18" y="10"/>
                    </a:moveTo>
                    <a:cubicBezTo>
                      <a:pt x="18" y="10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0"/>
                    </a:cubicBezTo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5" y="9"/>
                      <a:pt x="16" y="10"/>
                      <a:pt x="17" y="10"/>
                    </a:cubicBezTo>
                    <a:cubicBezTo>
                      <a:pt x="17" y="10"/>
                      <a:pt x="18" y="10"/>
                      <a:pt x="18" y="10"/>
                    </a:cubicBezTo>
                    <a:cubicBezTo>
                      <a:pt x="16" y="10"/>
                      <a:pt x="15" y="9"/>
                      <a:pt x="14" y="8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1" name="Freeform 9928"/>
              <p:cNvSpPr>
                <a:spLocks noEditPoints="1"/>
              </p:cNvSpPr>
              <p:nvPr/>
            </p:nvSpPr>
            <p:spPr bwMode="auto">
              <a:xfrm>
                <a:off x="-271" y="3434"/>
                <a:ext cx="144" cy="87"/>
              </a:xfrm>
              <a:custGeom>
                <a:avLst/>
                <a:gdLst>
                  <a:gd name="T0" fmla="*/ 56 w 61"/>
                  <a:gd name="T1" fmla="*/ 34 h 37"/>
                  <a:gd name="T2" fmla="*/ 56 w 61"/>
                  <a:gd name="T3" fmla="*/ 34 h 37"/>
                  <a:gd name="T4" fmla="*/ 61 w 61"/>
                  <a:gd name="T5" fmla="*/ 37 h 37"/>
                  <a:gd name="T6" fmla="*/ 61 w 61"/>
                  <a:gd name="T7" fmla="*/ 36 h 37"/>
                  <a:gd name="T8" fmla="*/ 56 w 61"/>
                  <a:gd name="T9" fmla="*/ 34 h 37"/>
                  <a:gd name="T10" fmla="*/ 50 w 61"/>
                  <a:gd name="T11" fmla="*/ 30 h 37"/>
                  <a:gd name="T12" fmla="*/ 50 w 61"/>
                  <a:gd name="T13" fmla="*/ 30 h 37"/>
                  <a:gd name="T14" fmla="*/ 56 w 61"/>
                  <a:gd name="T15" fmla="*/ 34 h 37"/>
                  <a:gd name="T16" fmla="*/ 56 w 61"/>
                  <a:gd name="T17" fmla="*/ 33 h 37"/>
                  <a:gd name="T18" fmla="*/ 50 w 61"/>
                  <a:gd name="T19" fmla="*/ 30 h 37"/>
                  <a:gd name="T20" fmla="*/ 47 w 61"/>
                  <a:gd name="T21" fmla="*/ 28 h 37"/>
                  <a:gd name="T22" fmla="*/ 47 w 61"/>
                  <a:gd name="T23" fmla="*/ 28 h 37"/>
                  <a:gd name="T24" fmla="*/ 48 w 61"/>
                  <a:gd name="T25" fmla="*/ 29 h 37"/>
                  <a:gd name="T26" fmla="*/ 48 w 61"/>
                  <a:gd name="T27" fmla="*/ 29 h 37"/>
                  <a:gd name="T28" fmla="*/ 47 w 61"/>
                  <a:gd name="T29" fmla="*/ 28 h 37"/>
                  <a:gd name="T30" fmla="*/ 38 w 61"/>
                  <a:gd name="T31" fmla="*/ 23 h 37"/>
                  <a:gd name="T32" fmla="*/ 38 w 61"/>
                  <a:gd name="T33" fmla="*/ 23 h 37"/>
                  <a:gd name="T34" fmla="*/ 45 w 61"/>
                  <a:gd name="T35" fmla="*/ 27 h 37"/>
                  <a:gd name="T36" fmla="*/ 45 w 61"/>
                  <a:gd name="T37" fmla="*/ 27 h 37"/>
                  <a:gd name="T38" fmla="*/ 38 w 61"/>
                  <a:gd name="T39" fmla="*/ 23 h 37"/>
                  <a:gd name="T40" fmla="*/ 38 w 61"/>
                  <a:gd name="T41" fmla="*/ 23 h 37"/>
                  <a:gd name="T42" fmla="*/ 38 w 61"/>
                  <a:gd name="T43" fmla="*/ 23 h 37"/>
                  <a:gd name="T44" fmla="*/ 38 w 61"/>
                  <a:gd name="T45" fmla="*/ 23 h 37"/>
                  <a:gd name="T46" fmla="*/ 38 w 61"/>
                  <a:gd name="T47" fmla="*/ 23 h 37"/>
                  <a:gd name="T48" fmla="*/ 38 w 61"/>
                  <a:gd name="T49" fmla="*/ 23 h 37"/>
                  <a:gd name="T50" fmla="*/ 24 w 61"/>
                  <a:gd name="T51" fmla="*/ 15 h 37"/>
                  <a:gd name="T52" fmla="*/ 24 w 61"/>
                  <a:gd name="T53" fmla="*/ 15 h 37"/>
                  <a:gd name="T54" fmla="*/ 33 w 61"/>
                  <a:gd name="T55" fmla="*/ 20 h 37"/>
                  <a:gd name="T56" fmla="*/ 33 w 61"/>
                  <a:gd name="T57" fmla="*/ 20 h 37"/>
                  <a:gd name="T58" fmla="*/ 24 w 61"/>
                  <a:gd name="T59" fmla="*/ 15 h 37"/>
                  <a:gd name="T60" fmla="*/ 15 w 61"/>
                  <a:gd name="T61" fmla="*/ 9 h 37"/>
                  <a:gd name="T62" fmla="*/ 15 w 61"/>
                  <a:gd name="T63" fmla="*/ 10 h 37"/>
                  <a:gd name="T64" fmla="*/ 15 w 61"/>
                  <a:gd name="T65" fmla="*/ 10 h 37"/>
                  <a:gd name="T66" fmla="*/ 15 w 61"/>
                  <a:gd name="T67" fmla="*/ 9 h 37"/>
                  <a:gd name="T68" fmla="*/ 15 w 61"/>
                  <a:gd name="T69" fmla="*/ 9 h 37"/>
                  <a:gd name="T70" fmla="*/ 8 w 61"/>
                  <a:gd name="T71" fmla="*/ 5 h 37"/>
                  <a:gd name="T72" fmla="*/ 8 w 61"/>
                  <a:gd name="T73" fmla="*/ 5 h 37"/>
                  <a:gd name="T74" fmla="*/ 15 w 61"/>
                  <a:gd name="T75" fmla="*/ 10 h 37"/>
                  <a:gd name="T76" fmla="*/ 15 w 61"/>
                  <a:gd name="T77" fmla="*/ 9 h 37"/>
                  <a:gd name="T78" fmla="*/ 8 w 61"/>
                  <a:gd name="T79" fmla="*/ 5 h 37"/>
                  <a:gd name="T80" fmla="*/ 5 w 61"/>
                  <a:gd name="T81" fmla="*/ 3 h 37"/>
                  <a:gd name="T82" fmla="*/ 5 w 61"/>
                  <a:gd name="T83" fmla="*/ 3 h 37"/>
                  <a:gd name="T84" fmla="*/ 6 w 61"/>
                  <a:gd name="T85" fmla="*/ 4 h 37"/>
                  <a:gd name="T86" fmla="*/ 6 w 61"/>
                  <a:gd name="T87" fmla="*/ 4 h 37"/>
                  <a:gd name="T88" fmla="*/ 5 w 61"/>
                  <a:gd name="T89" fmla="*/ 3 h 37"/>
                  <a:gd name="T90" fmla="*/ 4 w 61"/>
                  <a:gd name="T91" fmla="*/ 2 h 37"/>
                  <a:gd name="T92" fmla="*/ 4 w 61"/>
                  <a:gd name="T93" fmla="*/ 3 h 37"/>
                  <a:gd name="T94" fmla="*/ 4 w 61"/>
                  <a:gd name="T95" fmla="*/ 3 h 37"/>
                  <a:gd name="T96" fmla="*/ 4 w 61"/>
                  <a:gd name="T97" fmla="*/ 3 h 37"/>
                  <a:gd name="T98" fmla="*/ 4 w 61"/>
                  <a:gd name="T99" fmla="*/ 2 h 37"/>
                  <a:gd name="T100" fmla="*/ 0 w 61"/>
                  <a:gd name="T101" fmla="*/ 0 h 37"/>
                  <a:gd name="T102" fmla="*/ 0 w 61"/>
                  <a:gd name="T103" fmla="*/ 0 h 37"/>
                  <a:gd name="T104" fmla="*/ 3 w 61"/>
                  <a:gd name="T105" fmla="*/ 2 h 37"/>
                  <a:gd name="T106" fmla="*/ 3 w 61"/>
                  <a:gd name="T107" fmla="*/ 2 h 37"/>
                  <a:gd name="T108" fmla="*/ 0 w 61"/>
                  <a:gd name="T10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37">
                    <a:moveTo>
                      <a:pt x="56" y="34"/>
                    </a:moveTo>
                    <a:cubicBezTo>
                      <a:pt x="56" y="34"/>
                      <a:pt x="56" y="34"/>
                      <a:pt x="56" y="34"/>
                    </a:cubicBezTo>
                    <a:cubicBezTo>
                      <a:pt x="58" y="35"/>
                      <a:pt x="59" y="36"/>
                      <a:pt x="61" y="37"/>
                    </a:cubicBezTo>
                    <a:cubicBezTo>
                      <a:pt x="61" y="37"/>
                      <a:pt x="61" y="36"/>
                      <a:pt x="61" y="36"/>
                    </a:cubicBezTo>
                    <a:cubicBezTo>
                      <a:pt x="59" y="35"/>
                      <a:pt x="58" y="35"/>
                      <a:pt x="56" y="34"/>
                    </a:cubicBezTo>
                    <a:moveTo>
                      <a:pt x="50" y="30"/>
                    </a:moveTo>
                    <a:cubicBezTo>
                      <a:pt x="50" y="30"/>
                      <a:pt x="50" y="30"/>
                      <a:pt x="50" y="30"/>
                    </a:cubicBezTo>
                    <a:cubicBezTo>
                      <a:pt x="52" y="31"/>
                      <a:pt x="54" y="32"/>
                      <a:pt x="56" y="34"/>
                    </a:cubicBezTo>
                    <a:cubicBezTo>
                      <a:pt x="56" y="34"/>
                      <a:pt x="56" y="34"/>
                      <a:pt x="56" y="33"/>
                    </a:cubicBezTo>
                    <a:cubicBezTo>
                      <a:pt x="54" y="32"/>
                      <a:pt x="52" y="31"/>
                      <a:pt x="50" y="30"/>
                    </a:cubicBezTo>
                    <a:moveTo>
                      <a:pt x="47" y="28"/>
                    </a:move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47" y="28"/>
                      <a:pt x="47" y="28"/>
                    </a:cubicBezTo>
                    <a:moveTo>
                      <a:pt x="38" y="23"/>
                    </a:move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5"/>
                      <a:pt x="43" y="26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3" y="26"/>
                      <a:pt x="40" y="24"/>
                      <a:pt x="38" y="23"/>
                    </a:cubicBezTo>
                    <a:moveTo>
                      <a:pt x="38" y="23"/>
                    </a:move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moveTo>
                      <a:pt x="24" y="15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7" y="17"/>
                      <a:pt x="30" y="18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8"/>
                      <a:pt x="27" y="16"/>
                      <a:pt x="24" y="15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10" y="7"/>
                      <a:pt x="13" y="8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3" y="8"/>
                      <a:pt x="10" y="6"/>
                      <a:pt x="8" y="5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moveTo>
                      <a:pt x="4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2" name="Freeform 9929"/>
              <p:cNvSpPr>
                <a:spLocks noEditPoints="1"/>
              </p:cNvSpPr>
              <p:nvPr/>
            </p:nvSpPr>
            <p:spPr bwMode="auto">
              <a:xfrm>
                <a:off x="-345" y="3335"/>
                <a:ext cx="241" cy="155"/>
              </a:xfrm>
              <a:custGeom>
                <a:avLst/>
                <a:gdLst>
                  <a:gd name="T0" fmla="*/ 100 w 102"/>
                  <a:gd name="T1" fmla="*/ 65 h 66"/>
                  <a:gd name="T2" fmla="*/ 101 w 102"/>
                  <a:gd name="T3" fmla="*/ 62 h 66"/>
                  <a:gd name="T4" fmla="*/ 97 w 102"/>
                  <a:gd name="T5" fmla="*/ 59 h 66"/>
                  <a:gd name="T6" fmla="*/ 95 w 102"/>
                  <a:gd name="T7" fmla="*/ 62 h 66"/>
                  <a:gd name="T8" fmla="*/ 87 w 102"/>
                  <a:gd name="T9" fmla="*/ 58 h 66"/>
                  <a:gd name="T10" fmla="*/ 91 w 102"/>
                  <a:gd name="T11" fmla="*/ 56 h 66"/>
                  <a:gd name="T12" fmla="*/ 88 w 102"/>
                  <a:gd name="T13" fmla="*/ 53 h 66"/>
                  <a:gd name="T14" fmla="*/ 88 w 102"/>
                  <a:gd name="T15" fmla="*/ 53 h 66"/>
                  <a:gd name="T16" fmla="*/ 84 w 102"/>
                  <a:gd name="T17" fmla="*/ 56 h 66"/>
                  <a:gd name="T18" fmla="*/ 77 w 102"/>
                  <a:gd name="T19" fmla="*/ 52 h 66"/>
                  <a:gd name="T20" fmla="*/ 79 w 102"/>
                  <a:gd name="T21" fmla="*/ 49 h 66"/>
                  <a:gd name="T22" fmla="*/ 79 w 102"/>
                  <a:gd name="T23" fmla="*/ 49 h 66"/>
                  <a:gd name="T24" fmla="*/ 79 w 102"/>
                  <a:gd name="T25" fmla="*/ 48 h 66"/>
                  <a:gd name="T26" fmla="*/ 71 w 102"/>
                  <a:gd name="T27" fmla="*/ 48 h 66"/>
                  <a:gd name="T28" fmla="*/ 66 w 102"/>
                  <a:gd name="T29" fmla="*/ 40 h 66"/>
                  <a:gd name="T30" fmla="*/ 47 w 102"/>
                  <a:gd name="T31" fmla="*/ 34 h 66"/>
                  <a:gd name="T32" fmla="*/ 47 w 102"/>
                  <a:gd name="T33" fmla="*/ 34 h 66"/>
                  <a:gd name="T34" fmla="*/ 45 w 102"/>
                  <a:gd name="T35" fmla="*/ 32 h 66"/>
                  <a:gd name="T36" fmla="*/ 43 w 102"/>
                  <a:gd name="T37" fmla="*/ 31 h 66"/>
                  <a:gd name="T38" fmla="*/ 50 w 102"/>
                  <a:gd name="T39" fmla="*/ 30 h 66"/>
                  <a:gd name="T40" fmla="*/ 39 w 102"/>
                  <a:gd name="T41" fmla="*/ 29 h 66"/>
                  <a:gd name="T42" fmla="*/ 40 w 102"/>
                  <a:gd name="T43" fmla="*/ 29 h 66"/>
                  <a:gd name="T44" fmla="*/ 47 w 102"/>
                  <a:gd name="T45" fmla="*/ 29 h 66"/>
                  <a:gd name="T46" fmla="*/ 45 w 102"/>
                  <a:gd name="T47" fmla="*/ 27 h 66"/>
                  <a:gd name="T48" fmla="*/ 42 w 102"/>
                  <a:gd name="T49" fmla="*/ 24 h 66"/>
                  <a:gd name="T50" fmla="*/ 42 w 102"/>
                  <a:gd name="T51" fmla="*/ 24 h 66"/>
                  <a:gd name="T52" fmla="*/ 32 w 102"/>
                  <a:gd name="T53" fmla="*/ 24 h 66"/>
                  <a:gd name="T54" fmla="*/ 30 w 102"/>
                  <a:gd name="T55" fmla="*/ 23 h 66"/>
                  <a:gd name="T56" fmla="*/ 28 w 102"/>
                  <a:gd name="T57" fmla="*/ 22 h 66"/>
                  <a:gd name="T58" fmla="*/ 27 w 102"/>
                  <a:gd name="T59" fmla="*/ 21 h 66"/>
                  <a:gd name="T60" fmla="*/ 27 w 102"/>
                  <a:gd name="T61" fmla="*/ 21 h 66"/>
                  <a:gd name="T62" fmla="*/ 27 w 102"/>
                  <a:gd name="T63" fmla="*/ 21 h 66"/>
                  <a:gd name="T64" fmla="*/ 34 w 102"/>
                  <a:gd name="T65" fmla="*/ 20 h 66"/>
                  <a:gd name="T66" fmla="*/ 32 w 102"/>
                  <a:gd name="T67" fmla="*/ 19 h 66"/>
                  <a:gd name="T68" fmla="*/ 31 w 102"/>
                  <a:gd name="T69" fmla="*/ 17 h 66"/>
                  <a:gd name="T70" fmla="*/ 31 w 102"/>
                  <a:gd name="T71" fmla="*/ 17 h 66"/>
                  <a:gd name="T72" fmla="*/ 30 w 102"/>
                  <a:gd name="T73" fmla="*/ 17 h 66"/>
                  <a:gd name="T74" fmla="*/ 29 w 102"/>
                  <a:gd name="T75" fmla="*/ 17 h 66"/>
                  <a:gd name="T76" fmla="*/ 18 w 102"/>
                  <a:gd name="T77" fmla="*/ 16 h 66"/>
                  <a:gd name="T78" fmla="*/ 15 w 102"/>
                  <a:gd name="T79" fmla="*/ 14 h 66"/>
                  <a:gd name="T80" fmla="*/ 15 w 102"/>
                  <a:gd name="T81" fmla="*/ 14 h 66"/>
                  <a:gd name="T82" fmla="*/ 21 w 102"/>
                  <a:gd name="T83" fmla="*/ 12 h 66"/>
                  <a:gd name="T84" fmla="*/ 20 w 102"/>
                  <a:gd name="T85" fmla="*/ 12 h 66"/>
                  <a:gd name="T86" fmla="*/ 1 w 102"/>
                  <a:gd name="T87" fmla="*/ 6 h 66"/>
                  <a:gd name="T88" fmla="*/ 0 w 102"/>
                  <a:gd name="T89" fmla="*/ 5 h 66"/>
                  <a:gd name="T90" fmla="*/ 0 w 102"/>
                  <a:gd name="T91" fmla="*/ 5 h 66"/>
                  <a:gd name="T92" fmla="*/ 8 w 102"/>
                  <a:gd name="T93" fmla="*/ 3 h 66"/>
                  <a:gd name="T94" fmla="*/ 5 w 102"/>
                  <a:gd name="T95" fmla="*/ 2 h 66"/>
                  <a:gd name="T96" fmla="*/ 2 w 102"/>
                  <a:gd name="T97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2" h="66">
                    <a:moveTo>
                      <a:pt x="95" y="62"/>
                    </a:moveTo>
                    <a:cubicBezTo>
                      <a:pt x="95" y="63"/>
                      <a:pt x="95" y="63"/>
                      <a:pt x="95" y="63"/>
                    </a:cubicBezTo>
                    <a:cubicBezTo>
                      <a:pt x="97" y="64"/>
                      <a:pt x="98" y="65"/>
                      <a:pt x="100" y="66"/>
                    </a:cubicBezTo>
                    <a:cubicBezTo>
                      <a:pt x="100" y="65"/>
                      <a:pt x="100" y="65"/>
                      <a:pt x="100" y="65"/>
                    </a:cubicBezTo>
                    <a:cubicBezTo>
                      <a:pt x="98" y="64"/>
                      <a:pt x="97" y="63"/>
                      <a:pt x="95" y="62"/>
                    </a:cubicBezTo>
                    <a:moveTo>
                      <a:pt x="97" y="59"/>
                    </a:moveTo>
                    <a:cubicBezTo>
                      <a:pt x="97" y="59"/>
                      <a:pt x="97" y="59"/>
                      <a:pt x="97" y="60"/>
                    </a:cubicBezTo>
                    <a:cubicBezTo>
                      <a:pt x="98" y="60"/>
                      <a:pt x="100" y="61"/>
                      <a:pt x="101" y="62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2" y="62"/>
                      <a:pt x="102" y="62"/>
                      <a:pt x="102" y="62"/>
                    </a:cubicBezTo>
                    <a:cubicBezTo>
                      <a:pt x="101" y="61"/>
                      <a:pt x="99" y="61"/>
                      <a:pt x="98" y="60"/>
                    </a:cubicBezTo>
                    <a:cubicBezTo>
                      <a:pt x="98" y="60"/>
                      <a:pt x="98" y="59"/>
                      <a:pt x="97" y="59"/>
                    </a:cubicBezTo>
                    <a:moveTo>
                      <a:pt x="89" y="59"/>
                    </a:moveTo>
                    <a:cubicBezTo>
                      <a:pt x="89" y="59"/>
                      <a:pt x="89" y="59"/>
                      <a:pt x="89" y="59"/>
                    </a:cubicBezTo>
                    <a:cubicBezTo>
                      <a:pt x="91" y="60"/>
                      <a:pt x="93" y="61"/>
                      <a:pt x="95" y="63"/>
                    </a:cubicBezTo>
                    <a:cubicBezTo>
                      <a:pt x="95" y="62"/>
                      <a:pt x="95" y="62"/>
                      <a:pt x="95" y="62"/>
                    </a:cubicBezTo>
                    <a:cubicBezTo>
                      <a:pt x="93" y="61"/>
                      <a:pt x="91" y="60"/>
                      <a:pt x="89" y="59"/>
                    </a:cubicBezTo>
                    <a:moveTo>
                      <a:pt x="86" y="57"/>
                    </a:move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7" y="58"/>
                    </a:cubicBezTo>
                    <a:cubicBezTo>
                      <a:pt x="87" y="58"/>
                      <a:pt x="87" y="57"/>
                      <a:pt x="87" y="57"/>
                    </a:cubicBezTo>
                    <a:cubicBezTo>
                      <a:pt x="86" y="57"/>
                      <a:pt x="86" y="57"/>
                      <a:pt x="86" y="57"/>
                    </a:cubicBezTo>
                    <a:moveTo>
                      <a:pt x="91" y="55"/>
                    </a:moveTo>
                    <a:cubicBezTo>
                      <a:pt x="91" y="55"/>
                      <a:pt x="91" y="55"/>
                      <a:pt x="91" y="56"/>
                    </a:cubicBezTo>
                    <a:cubicBezTo>
                      <a:pt x="93" y="57"/>
                      <a:pt x="95" y="58"/>
                      <a:pt x="97" y="59"/>
                    </a:cubicBezTo>
                    <a:cubicBezTo>
                      <a:pt x="97" y="59"/>
                      <a:pt x="97" y="59"/>
                      <a:pt x="97" y="59"/>
                    </a:cubicBezTo>
                    <a:cubicBezTo>
                      <a:pt x="95" y="58"/>
                      <a:pt x="93" y="56"/>
                      <a:pt x="91" y="55"/>
                    </a:cubicBezTo>
                    <a:moveTo>
                      <a:pt x="88" y="53"/>
                    </a:moveTo>
                    <a:cubicBezTo>
                      <a:pt x="88" y="54"/>
                      <a:pt x="88" y="54"/>
                      <a:pt x="88" y="54"/>
                    </a:cubicBezTo>
                    <a:cubicBezTo>
                      <a:pt x="88" y="54"/>
                      <a:pt x="88" y="54"/>
                      <a:pt x="89" y="54"/>
                    </a:cubicBezTo>
                    <a:cubicBezTo>
                      <a:pt x="89" y="54"/>
                      <a:pt x="89" y="54"/>
                      <a:pt x="89" y="54"/>
                    </a:cubicBezTo>
                    <a:cubicBezTo>
                      <a:pt x="88" y="54"/>
                      <a:pt x="88" y="54"/>
                      <a:pt x="88" y="53"/>
                    </a:cubicBezTo>
                    <a:moveTo>
                      <a:pt x="77" y="52"/>
                    </a:moveTo>
                    <a:cubicBezTo>
                      <a:pt x="77" y="52"/>
                      <a:pt x="77" y="52"/>
                      <a:pt x="77" y="52"/>
                    </a:cubicBezTo>
                    <a:cubicBezTo>
                      <a:pt x="80" y="53"/>
                      <a:pt x="82" y="55"/>
                      <a:pt x="84" y="56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2" y="54"/>
                      <a:pt x="80" y="53"/>
                      <a:pt x="77" y="52"/>
                    </a:cubicBezTo>
                    <a:moveTo>
                      <a:pt x="77" y="51"/>
                    </a:moveTo>
                    <a:cubicBezTo>
                      <a:pt x="77" y="51"/>
                      <a:pt x="77" y="52"/>
                      <a:pt x="77" y="5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7" y="51"/>
                      <a:pt x="77" y="51"/>
                      <a:pt x="77" y="51"/>
                    </a:cubicBezTo>
                    <a:cubicBezTo>
                      <a:pt x="77" y="51"/>
                      <a:pt x="77" y="51"/>
                      <a:pt x="77" y="51"/>
                    </a:cubicBezTo>
                    <a:moveTo>
                      <a:pt x="79" y="49"/>
                    </a:moveTo>
                    <a:cubicBezTo>
                      <a:pt x="79" y="49"/>
                      <a:pt x="79" y="49"/>
                      <a:pt x="79" y="49"/>
                    </a:cubicBezTo>
                    <a:cubicBezTo>
                      <a:pt x="80" y="49"/>
                      <a:pt x="80" y="49"/>
                      <a:pt x="81" y="49"/>
                    </a:cubicBezTo>
                    <a:cubicBezTo>
                      <a:pt x="82" y="51"/>
                      <a:pt x="84" y="52"/>
                      <a:pt x="86" y="53"/>
                    </a:cubicBezTo>
                    <a:cubicBezTo>
                      <a:pt x="86" y="53"/>
                      <a:pt x="86" y="53"/>
                      <a:pt x="86" y="53"/>
                    </a:cubicBezTo>
                    <a:cubicBezTo>
                      <a:pt x="84" y="51"/>
                      <a:pt x="82" y="50"/>
                      <a:pt x="79" y="49"/>
                    </a:cubicBezTo>
                    <a:moveTo>
                      <a:pt x="79" y="48"/>
                    </a:move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moveTo>
                      <a:pt x="64" y="43"/>
                    </a:moveTo>
                    <a:cubicBezTo>
                      <a:pt x="64" y="43"/>
                      <a:pt x="63" y="44"/>
                      <a:pt x="63" y="44"/>
                    </a:cubicBezTo>
                    <a:cubicBezTo>
                      <a:pt x="66" y="45"/>
                      <a:pt x="69" y="47"/>
                      <a:pt x="71" y="48"/>
                    </a:cubicBezTo>
                    <a:cubicBezTo>
                      <a:pt x="72" y="48"/>
                      <a:pt x="72" y="48"/>
                      <a:pt x="72" y="48"/>
                    </a:cubicBezTo>
                    <a:cubicBezTo>
                      <a:pt x="69" y="47"/>
                      <a:pt x="66" y="45"/>
                      <a:pt x="64" y="43"/>
                    </a:cubicBezTo>
                    <a:moveTo>
                      <a:pt x="66" y="40"/>
                    </a:moveTo>
                    <a:cubicBezTo>
                      <a:pt x="66" y="40"/>
                      <a:pt x="66" y="40"/>
                      <a:pt x="66" y="40"/>
                    </a:cubicBezTo>
                    <a:cubicBezTo>
                      <a:pt x="68" y="41"/>
                      <a:pt x="71" y="43"/>
                      <a:pt x="74" y="45"/>
                    </a:cubicBezTo>
                    <a:cubicBezTo>
                      <a:pt x="74" y="45"/>
                      <a:pt x="74" y="44"/>
                      <a:pt x="74" y="44"/>
                    </a:cubicBezTo>
                    <a:cubicBezTo>
                      <a:pt x="71" y="43"/>
                      <a:pt x="69" y="41"/>
                      <a:pt x="66" y="40"/>
                    </a:cubicBezTo>
                    <a:moveTo>
                      <a:pt x="47" y="34"/>
                    </a:moveTo>
                    <a:cubicBezTo>
                      <a:pt x="47" y="34"/>
                      <a:pt x="47" y="34"/>
                      <a:pt x="47" y="34"/>
                    </a:cubicBezTo>
                    <a:cubicBezTo>
                      <a:pt x="50" y="35"/>
                      <a:pt x="52" y="37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2" y="36"/>
                      <a:pt x="50" y="35"/>
                      <a:pt x="47" y="34"/>
                    </a:cubicBezTo>
                    <a:moveTo>
                      <a:pt x="44" y="32"/>
                    </a:move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45" y="32"/>
                      <a:pt x="45" y="33"/>
                    </a:cubicBezTo>
                    <a:cubicBezTo>
                      <a:pt x="45" y="33"/>
                      <a:pt x="45" y="32"/>
                      <a:pt x="45" y="32"/>
                    </a:cubicBezTo>
                    <a:cubicBezTo>
                      <a:pt x="45" y="32"/>
                      <a:pt x="45" y="32"/>
                      <a:pt x="44" y="32"/>
                    </a:cubicBezTo>
                    <a:moveTo>
                      <a:pt x="42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1"/>
                      <a:pt x="43" y="31"/>
                      <a:pt x="42" y="31"/>
                    </a:cubicBezTo>
                    <a:moveTo>
                      <a:pt x="50" y="29"/>
                    </a:moveTo>
                    <a:cubicBezTo>
                      <a:pt x="50" y="30"/>
                      <a:pt x="50" y="30"/>
                      <a:pt x="50" y="30"/>
                    </a:cubicBezTo>
                    <a:cubicBezTo>
                      <a:pt x="52" y="31"/>
                      <a:pt x="54" y="33"/>
                      <a:pt x="56" y="34"/>
                    </a:cubicBezTo>
                    <a:cubicBezTo>
                      <a:pt x="56" y="34"/>
                      <a:pt x="57" y="34"/>
                      <a:pt x="57" y="34"/>
                    </a:cubicBezTo>
                    <a:cubicBezTo>
                      <a:pt x="54" y="32"/>
                      <a:pt x="52" y="31"/>
                      <a:pt x="50" y="29"/>
                    </a:cubicBezTo>
                    <a:moveTo>
                      <a:pt x="39" y="29"/>
                    </a:moveTo>
                    <a:cubicBezTo>
                      <a:pt x="39" y="29"/>
                      <a:pt x="39" y="29"/>
                      <a:pt x="39" y="29"/>
                    </a:cubicBezTo>
                    <a:cubicBezTo>
                      <a:pt x="40" y="30"/>
                      <a:pt x="41" y="30"/>
                      <a:pt x="42" y="31"/>
                    </a:cubicBezTo>
                    <a:cubicBezTo>
                      <a:pt x="42" y="31"/>
                      <a:pt x="42" y="31"/>
                      <a:pt x="42" y="30"/>
                    </a:cubicBezTo>
                    <a:cubicBezTo>
                      <a:pt x="42" y="30"/>
                      <a:pt x="41" y="30"/>
                      <a:pt x="40" y="29"/>
                    </a:cubicBezTo>
                    <a:cubicBezTo>
                      <a:pt x="40" y="29"/>
                      <a:pt x="40" y="29"/>
                      <a:pt x="39" y="29"/>
                    </a:cubicBezTo>
                    <a:moveTo>
                      <a:pt x="47" y="27"/>
                    </a:moveTo>
                    <a:cubicBezTo>
                      <a:pt x="46" y="28"/>
                      <a:pt x="46" y="28"/>
                      <a:pt x="46" y="28"/>
                    </a:cubicBezTo>
                    <a:cubicBezTo>
                      <a:pt x="47" y="28"/>
                      <a:pt x="47" y="28"/>
                      <a:pt x="47" y="29"/>
                    </a:cubicBezTo>
                    <a:cubicBezTo>
                      <a:pt x="48" y="29"/>
                      <a:pt x="48" y="28"/>
                      <a:pt x="48" y="28"/>
                    </a:cubicBezTo>
                    <a:cubicBezTo>
                      <a:pt x="47" y="28"/>
                      <a:pt x="47" y="28"/>
                      <a:pt x="47" y="27"/>
                    </a:cubicBezTo>
                    <a:moveTo>
                      <a:pt x="45" y="26"/>
                    </a:move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6" y="27"/>
                    </a:cubicBezTo>
                    <a:cubicBezTo>
                      <a:pt x="45" y="27"/>
                      <a:pt x="45" y="26"/>
                      <a:pt x="45" y="26"/>
                    </a:cubicBezTo>
                    <a:moveTo>
                      <a:pt x="42" y="24"/>
                    </a:moveTo>
                    <a:cubicBezTo>
                      <a:pt x="42" y="25"/>
                      <a:pt x="41" y="25"/>
                      <a:pt x="41" y="25"/>
                    </a:cubicBezTo>
                    <a:cubicBezTo>
                      <a:pt x="42" y="26"/>
                      <a:pt x="43" y="26"/>
                      <a:pt x="44" y="27"/>
                    </a:cubicBezTo>
                    <a:cubicBezTo>
                      <a:pt x="45" y="27"/>
                      <a:pt x="45" y="26"/>
                      <a:pt x="45" y="26"/>
                    </a:cubicBezTo>
                    <a:cubicBezTo>
                      <a:pt x="44" y="26"/>
                      <a:pt x="43" y="25"/>
                      <a:pt x="42" y="24"/>
                    </a:cubicBezTo>
                    <a:moveTo>
                      <a:pt x="31" y="23"/>
                    </a:moveTo>
                    <a:cubicBezTo>
                      <a:pt x="31" y="23"/>
                      <a:pt x="30" y="24"/>
                      <a:pt x="30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1" y="24"/>
                      <a:pt x="31" y="24"/>
                      <a:pt x="31" y="23"/>
                    </a:cubicBezTo>
                    <a:moveTo>
                      <a:pt x="30" y="23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28" y="22"/>
                    </a:move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2"/>
                      <a:pt x="28" y="22"/>
                      <a:pt x="28" y="22"/>
                    </a:cubicBezTo>
                    <a:moveTo>
                      <a:pt x="27" y="21"/>
                    </a:moveTo>
                    <a:cubicBezTo>
                      <a:pt x="27" y="21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8" y="22"/>
                    </a:cubicBezTo>
                    <a:cubicBezTo>
                      <a:pt x="27" y="21"/>
                      <a:pt x="27" y="21"/>
                      <a:pt x="27" y="21"/>
                    </a:cubicBezTo>
                    <a:moveTo>
                      <a:pt x="26" y="21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6" y="21"/>
                    </a:cubicBezTo>
                    <a:moveTo>
                      <a:pt x="33" y="19"/>
                    </a:moveTo>
                    <a:cubicBezTo>
                      <a:pt x="33" y="19"/>
                      <a:pt x="33" y="19"/>
                      <a:pt x="33" y="20"/>
                    </a:cubicBezTo>
                    <a:cubicBezTo>
                      <a:pt x="33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19"/>
                      <a:pt x="33" y="19"/>
                    </a:cubicBezTo>
                    <a:moveTo>
                      <a:pt x="33" y="19"/>
                    </a:moveTo>
                    <a:cubicBezTo>
                      <a:pt x="33" y="19"/>
                      <a:pt x="32" y="19"/>
                      <a:pt x="32" y="19"/>
                    </a:cubicBezTo>
                    <a:cubicBezTo>
                      <a:pt x="32" y="19"/>
                      <a:pt x="32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31" y="17"/>
                    </a:moveTo>
                    <a:cubicBezTo>
                      <a:pt x="30" y="18"/>
                      <a:pt x="30" y="18"/>
                      <a:pt x="30" y="18"/>
                    </a:cubicBezTo>
                    <a:cubicBezTo>
                      <a:pt x="31" y="18"/>
                      <a:pt x="31" y="18"/>
                      <a:pt x="32" y="19"/>
                    </a:cubicBezTo>
                    <a:cubicBezTo>
                      <a:pt x="32" y="19"/>
                      <a:pt x="32" y="18"/>
                      <a:pt x="32" y="18"/>
                    </a:cubicBezTo>
                    <a:cubicBezTo>
                      <a:pt x="31" y="18"/>
                      <a:pt x="31" y="18"/>
                      <a:pt x="31" y="17"/>
                    </a:cubicBezTo>
                    <a:moveTo>
                      <a:pt x="30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moveTo>
                      <a:pt x="29" y="16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moveTo>
                      <a:pt x="18" y="16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9" y="16"/>
                    </a:cubicBezTo>
                    <a:cubicBezTo>
                      <a:pt x="19" y="16"/>
                      <a:pt x="18" y="16"/>
                      <a:pt x="18" y="16"/>
                    </a:cubicBezTo>
                    <a:moveTo>
                      <a:pt x="15" y="14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5"/>
                      <a:pt x="17" y="15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6" y="14"/>
                      <a:pt x="15" y="14"/>
                    </a:cubicBezTo>
                    <a:moveTo>
                      <a:pt x="21" y="12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17" y="9"/>
                    </a:moveTo>
                    <a:cubicBezTo>
                      <a:pt x="17" y="9"/>
                      <a:pt x="17" y="9"/>
                      <a:pt x="17" y="10"/>
                    </a:cubicBezTo>
                    <a:cubicBezTo>
                      <a:pt x="18" y="10"/>
                      <a:pt x="19" y="11"/>
                      <a:pt x="20" y="12"/>
                    </a:cubicBezTo>
                    <a:cubicBezTo>
                      <a:pt x="20" y="12"/>
                      <a:pt x="21" y="11"/>
                      <a:pt x="21" y="11"/>
                    </a:cubicBezTo>
                    <a:cubicBezTo>
                      <a:pt x="20" y="11"/>
                      <a:pt x="18" y="10"/>
                      <a:pt x="17" y="9"/>
                    </a:cubicBezTo>
                    <a:moveTo>
                      <a:pt x="1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7"/>
                      <a:pt x="2" y="6"/>
                      <a:pt x="1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5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6" y="3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2"/>
                      <a:pt x="5" y="1"/>
                    </a:cubicBezTo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3" name="Freeform 9930"/>
              <p:cNvSpPr>
                <a:spLocks noEditPoints="1"/>
              </p:cNvSpPr>
              <p:nvPr/>
            </p:nvSpPr>
            <p:spPr bwMode="auto">
              <a:xfrm>
                <a:off x="-342" y="3339"/>
                <a:ext cx="238" cy="142"/>
              </a:xfrm>
              <a:custGeom>
                <a:avLst/>
                <a:gdLst>
                  <a:gd name="T0" fmla="*/ 100 w 101"/>
                  <a:gd name="T1" fmla="*/ 60 h 60"/>
                  <a:gd name="T2" fmla="*/ 96 w 101"/>
                  <a:gd name="T3" fmla="*/ 58 h 60"/>
                  <a:gd name="T4" fmla="*/ 97 w 101"/>
                  <a:gd name="T5" fmla="*/ 58 h 60"/>
                  <a:gd name="T6" fmla="*/ 96 w 101"/>
                  <a:gd name="T7" fmla="*/ 57 h 60"/>
                  <a:gd name="T8" fmla="*/ 96 w 101"/>
                  <a:gd name="T9" fmla="*/ 58 h 60"/>
                  <a:gd name="T10" fmla="*/ 90 w 101"/>
                  <a:gd name="T11" fmla="*/ 53 h 60"/>
                  <a:gd name="T12" fmla="*/ 96 w 101"/>
                  <a:gd name="T13" fmla="*/ 56 h 60"/>
                  <a:gd name="T14" fmla="*/ 86 w 101"/>
                  <a:gd name="T15" fmla="*/ 52 h 60"/>
                  <a:gd name="T16" fmla="*/ 86 w 101"/>
                  <a:gd name="T17" fmla="*/ 52 h 60"/>
                  <a:gd name="T18" fmla="*/ 88 w 101"/>
                  <a:gd name="T19" fmla="*/ 52 h 60"/>
                  <a:gd name="T20" fmla="*/ 78 w 101"/>
                  <a:gd name="T21" fmla="*/ 47 h 60"/>
                  <a:gd name="T22" fmla="*/ 85 w 101"/>
                  <a:gd name="T23" fmla="*/ 51 h 60"/>
                  <a:gd name="T24" fmla="*/ 77 w 101"/>
                  <a:gd name="T25" fmla="*/ 47 h 60"/>
                  <a:gd name="T26" fmla="*/ 78 w 101"/>
                  <a:gd name="T27" fmla="*/ 47 h 60"/>
                  <a:gd name="T28" fmla="*/ 85 w 101"/>
                  <a:gd name="T29" fmla="*/ 51 h 60"/>
                  <a:gd name="T30" fmla="*/ 78 w 101"/>
                  <a:gd name="T31" fmla="*/ 46 h 60"/>
                  <a:gd name="T32" fmla="*/ 78 w 101"/>
                  <a:gd name="T33" fmla="*/ 46 h 60"/>
                  <a:gd name="T34" fmla="*/ 64 w 101"/>
                  <a:gd name="T35" fmla="*/ 39 h 60"/>
                  <a:gd name="T36" fmla="*/ 64 w 101"/>
                  <a:gd name="T37" fmla="*/ 39 h 60"/>
                  <a:gd name="T38" fmla="*/ 73 w 101"/>
                  <a:gd name="T39" fmla="*/ 43 h 60"/>
                  <a:gd name="T40" fmla="*/ 48 w 101"/>
                  <a:gd name="T41" fmla="*/ 29 h 60"/>
                  <a:gd name="T42" fmla="*/ 55 w 101"/>
                  <a:gd name="T43" fmla="*/ 33 h 60"/>
                  <a:gd name="T44" fmla="*/ 48 w 101"/>
                  <a:gd name="T45" fmla="*/ 29 h 60"/>
                  <a:gd name="T46" fmla="*/ 48 w 101"/>
                  <a:gd name="T47" fmla="*/ 28 h 60"/>
                  <a:gd name="T48" fmla="*/ 46 w 101"/>
                  <a:gd name="T49" fmla="*/ 28 h 60"/>
                  <a:gd name="T50" fmla="*/ 45 w 101"/>
                  <a:gd name="T51" fmla="*/ 26 h 60"/>
                  <a:gd name="T52" fmla="*/ 46 w 101"/>
                  <a:gd name="T53" fmla="*/ 27 h 60"/>
                  <a:gd name="T54" fmla="*/ 43 w 101"/>
                  <a:gd name="T55" fmla="*/ 26 h 60"/>
                  <a:gd name="T56" fmla="*/ 43 w 101"/>
                  <a:gd name="T57" fmla="*/ 26 h 60"/>
                  <a:gd name="T58" fmla="*/ 44 w 101"/>
                  <a:gd name="T59" fmla="*/ 26 h 60"/>
                  <a:gd name="T60" fmla="*/ 40 w 101"/>
                  <a:gd name="T61" fmla="*/ 24 h 60"/>
                  <a:gd name="T62" fmla="*/ 43 w 101"/>
                  <a:gd name="T63" fmla="*/ 26 h 60"/>
                  <a:gd name="T64" fmla="*/ 40 w 101"/>
                  <a:gd name="T65" fmla="*/ 24 h 60"/>
                  <a:gd name="T66" fmla="*/ 40 w 101"/>
                  <a:gd name="T67" fmla="*/ 23 h 60"/>
                  <a:gd name="T68" fmla="*/ 32 w 101"/>
                  <a:gd name="T69" fmla="*/ 20 h 60"/>
                  <a:gd name="T70" fmla="*/ 31 w 101"/>
                  <a:gd name="T71" fmla="*/ 18 h 60"/>
                  <a:gd name="T72" fmla="*/ 31 w 101"/>
                  <a:gd name="T73" fmla="*/ 18 h 60"/>
                  <a:gd name="T74" fmla="*/ 28 w 101"/>
                  <a:gd name="T75" fmla="*/ 17 h 60"/>
                  <a:gd name="T76" fmla="*/ 29 w 101"/>
                  <a:gd name="T77" fmla="*/ 16 h 60"/>
                  <a:gd name="T78" fmla="*/ 28 w 101"/>
                  <a:gd name="T79" fmla="*/ 17 h 60"/>
                  <a:gd name="T80" fmla="*/ 27 w 101"/>
                  <a:gd name="T81" fmla="*/ 15 h 60"/>
                  <a:gd name="T82" fmla="*/ 28 w 101"/>
                  <a:gd name="T83" fmla="*/ 16 h 60"/>
                  <a:gd name="T84" fmla="*/ 19 w 101"/>
                  <a:gd name="T85" fmla="*/ 12 h 60"/>
                  <a:gd name="T86" fmla="*/ 19 w 101"/>
                  <a:gd name="T87" fmla="*/ 11 h 60"/>
                  <a:gd name="T88" fmla="*/ 15 w 101"/>
                  <a:gd name="T89" fmla="*/ 9 h 60"/>
                  <a:gd name="T90" fmla="*/ 15 w 101"/>
                  <a:gd name="T91" fmla="*/ 8 h 60"/>
                  <a:gd name="T92" fmla="*/ 5 w 101"/>
                  <a:gd name="T93" fmla="*/ 3 h 60"/>
                  <a:gd name="T94" fmla="*/ 3 w 101"/>
                  <a:gd name="T95" fmla="*/ 1 h 60"/>
                  <a:gd name="T96" fmla="*/ 6 w 101"/>
                  <a:gd name="T97" fmla="*/ 3 h 60"/>
                  <a:gd name="T98" fmla="*/ 1 w 101"/>
                  <a:gd name="T99" fmla="*/ 1 h 60"/>
                  <a:gd name="T100" fmla="*/ 1 w 101"/>
                  <a:gd name="T101" fmla="*/ 1 h 60"/>
                  <a:gd name="T102" fmla="*/ 1 w 101"/>
                  <a:gd name="T103" fmla="*/ 1 h 60"/>
                  <a:gd name="T104" fmla="*/ 2 w 101"/>
                  <a:gd name="T105" fmla="*/ 0 h 60"/>
                  <a:gd name="T106" fmla="*/ 3 w 101"/>
                  <a:gd name="T107" fmla="*/ 1 h 60"/>
                  <a:gd name="T108" fmla="*/ 1 w 101"/>
                  <a:gd name="T109" fmla="*/ 0 h 60"/>
                  <a:gd name="T110" fmla="*/ 1 w 101"/>
                  <a:gd name="T11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1" h="60">
                    <a:moveTo>
                      <a:pt x="96" y="58"/>
                    </a:moveTo>
                    <a:cubicBezTo>
                      <a:pt x="96" y="58"/>
                      <a:pt x="96" y="58"/>
                      <a:pt x="96" y="58"/>
                    </a:cubicBezTo>
                    <a:cubicBezTo>
                      <a:pt x="97" y="59"/>
                      <a:pt x="99" y="60"/>
                      <a:pt x="100" y="6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96" y="58"/>
                      <a:pt x="96" y="58"/>
                      <a:pt x="96" y="58"/>
                    </a:cubicBezTo>
                    <a:moveTo>
                      <a:pt x="96" y="57"/>
                    </a:move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8"/>
                      <a:pt x="97" y="58"/>
                    </a:cubicBezTo>
                    <a:cubicBezTo>
                      <a:pt x="98" y="59"/>
                      <a:pt x="100" y="59"/>
                      <a:pt x="101" y="60"/>
                    </a:cubicBezTo>
                    <a:cubicBezTo>
                      <a:pt x="101" y="60"/>
                      <a:pt x="101" y="60"/>
                      <a:pt x="101" y="59"/>
                    </a:cubicBezTo>
                    <a:cubicBezTo>
                      <a:pt x="100" y="58"/>
                      <a:pt x="98" y="58"/>
                      <a:pt x="96" y="57"/>
                    </a:cubicBezTo>
                    <a:moveTo>
                      <a:pt x="89" y="54"/>
                    </a:moveTo>
                    <a:cubicBezTo>
                      <a:pt x="89" y="54"/>
                      <a:pt x="89" y="54"/>
                      <a:pt x="89" y="54"/>
                    </a:cubicBezTo>
                    <a:cubicBezTo>
                      <a:pt x="91" y="55"/>
                      <a:pt x="93" y="56"/>
                      <a:pt x="96" y="58"/>
                    </a:cubicBezTo>
                    <a:cubicBezTo>
                      <a:pt x="96" y="58"/>
                      <a:pt x="96" y="57"/>
                      <a:pt x="96" y="57"/>
                    </a:cubicBezTo>
                    <a:cubicBezTo>
                      <a:pt x="89" y="54"/>
                      <a:pt x="89" y="54"/>
                      <a:pt x="89" y="54"/>
                    </a:cubicBezTo>
                    <a:moveTo>
                      <a:pt x="90" y="53"/>
                    </a:moveTo>
                    <a:cubicBezTo>
                      <a:pt x="90" y="53"/>
                      <a:pt x="90" y="53"/>
                      <a:pt x="90" y="53"/>
                    </a:cubicBezTo>
                    <a:cubicBezTo>
                      <a:pt x="92" y="54"/>
                      <a:pt x="94" y="56"/>
                      <a:pt x="96" y="57"/>
                    </a:cubicBezTo>
                    <a:cubicBezTo>
                      <a:pt x="96" y="57"/>
                      <a:pt x="96" y="57"/>
                      <a:pt x="96" y="56"/>
                    </a:cubicBezTo>
                    <a:cubicBezTo>
                      <a:pt x="94" y="55"/>
                      <a:pt x="92" y="54"/>
                      <a:pt x="90" y="53"/>
                    </a:cubicBezTo>
                    <a:moveTo>
                      <a:pt x="86" y="52"/>
                    </a:moveTo>
                    <a:cubicBezTo>
                      <a:pt x="86" y="52"/>
                      <a:pt x="86" y="52"/>
                      <a:pt x="86" y="52"/>
                    </a:cubicBezTo>
                    <a:cubicBezTo>
                      <a:pt x="87" y="52"/>
                      <a:pt x="87" y="52"/>
                      <a:pt x="87" y="53"/>
                    </a:cubicBezTo>
                    <a:cubicBezTo>
                      <a:pt x="87" y="53"/>
                      <a:pt x="87" y="53"/>
                      <a:pt x="87" y="52"/>
                    </a:cubicBezTo>
                    <a:cubicBezTo>
                      <a:pt x="86" y="52"/>
                      <a:pt x="86" y="52"/>
                      <a:pt x="86" y="52"/>
                    </a:cubicBezTo>
                    <a:moveTo>
                      <a:pt x="87" y="51"/>
                    </a:move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52"/>
                      <a:pt x="87" y="52"/>
                      <a:pt x="88" y="52"/>
                    </a:cubicBezTo>
                    <a:cubicBezTo>
                      <a:pt x="88" y="52"/>
                      <a:pt x="88" y="52"/>
                      <a:pt x="88" y="52"/>
                    </a:cubicBezTo>
                    <a:cubicBezTo>
                      <a:pt x="88" y="51"/>
                      <a:pt x="87" y="51"/>
                      <a:pt x="87" y="51"/>
                    </a:cubicBezTo>
                    <a:moveTo>
                      <a:pt x="78" y="47"/>
                    </a:moveTo>
                    <a:cubicBezTo>
                      <a:pt x="78" y="47"/>
                      <a:pt x="78" y="47"/>
                      <a:pt x="78" y="47"/>
                    </a:cubicBezTo>
                    <a:cubicBezTo>
                      <a:pt x="80" y="48"/>
                      <a:pt x="83" y="50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78" y="47"/>
                      <a:pt x="78" y="47"/>
                      <a:pt x="78" y="47"/>
                    </a:cubicBezTo>
                    <a:moveTo>
                      <a:pt x="78" y="47"/>
                    </a:moveTo>
                    <a:cubicBezTo>
                      <a:pt x="77" y="47"/>
                      <a:pt x="77" y="47"/>
                      <a:pt x="77" y="47"/>
                    </a:cubicBezTo>
                    <a:cubicBezTo>
                      <a:pt x="77" y="47"/>
                      <a:pt x="77" y="47"/>
                      <a:pt x="77" y="47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7"/>
                      <a:pt x="78" y="47"/>
                      <a:pt x="78" y="47"/>
                    </a:cubicBezTo>
                    <a:moveTo>
                      <a:pt x="79" y="46"/>
                    </a:moveTo>
                    <a:cubicBezTo>
                      <a:pt x="79" y="46"/>
                      <a:pt x="79" y="46"/>
                      <a:pt x="78" y="47"/>
                    </a:cubicBezTo>
                    <a:cubicBezTo>
                      <a:pt x="81" y="48"/>
                      <a:pt x="83" y="49"/>
                      <a:pt x="85" y="51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3" y="49"/>
                      <a:pt x="81" y="47"/>
                      <a:pt x="79" y="46"/>
                    </a:cubicBezTo>
                    <a:moveTo>
                      <a:pt x="78" y="46"/>
                    </a:move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46"/>
                      <a:pt x="78" y="46"/>
                      <a:pt x="78" y="46"/>
                    </a:cubicBezTo>
                    <a:moveTo>
                      <a:pt x="64" y="39"/>
                    </a:moveTo>
                    <a:cubicBezTo>
                      <a:pt x="64" y="39"/>
                      <a:pt x="64" y="39"/>
                      <a:pt x="64" y="39"/>
                    </a:cubicBezTo>
                    <a:cubicBezTo>
                      <a:pt x="67" y="40"/>
                      <a:pt x="69" y="42"/>
                      <a:pt x="72" y="44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64" y="39"/>
                      <a:pt x="64" y="39"/>
                      <a:pt x="64" y="39"/>
                    </a:cubicBezTo>
                    <a:moveTo>
                      <a:pt x="65" y="38"/>
                    </a:moveTo>
                    <a:cubicBezTo>
                      <a:pt x="65" y="38"/>
                      <a:pt x="65" y="38"/>
                      <a:pt x="65" y="38"/>
                    </a:cubicBezTo>
                    <a:cubicBezTo>
                      <a:pt x="67" y="40"/>
                      <a:pt x="70" y="41"/>
                      <a:pt x="73" y="43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70" y="41"/>
                      <a:pt x="67" y="39"/>
                      <a:pt x="65" y="38"/>
                    </a:cubicBezTo>
                    <a:moveTo>
                      <a:pt x="48" y="29"/>
                    </a:move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30"/>
                      <a:pt x="52" y="32"/>
                      <a:pt x="55" y="3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48" y="29"/>
                      <a:pt x="48" y="29"/>
                      <a:pt x="48" y="29"/>
                    </a:cubicBezTo>
                    <a:moveTo>
                      <a:pt x="48" y="28"/>
                    </a:moveTo>
                    <a:cubicBezTo>
                      <a:pt x="48" y="28"/>
                      <a:pt x="48" y="28"/>
                      <a:pt x="48" y="29"/>
                    </a:cubicBezTo>
                    <a:cubicBezTo>
                      <a:pt x="50" y="30"/>
                      <a:pt x="53" y="31"/>
                      <a:pt x="55" y="3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3" y="31"/>
                      <a:pt x="51" y="29"/>
                      <a:pt x="48" y="28"/>
                    </a:cubicBezTo>
                    <a:moveTo>
                      <a:pt x="45" y="27"/>
                    </a:move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8"/>
                      <a:pt x="46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5" y="27"/>
                      <a:pt x="45" y="27"/>
                      <a:pt x="45" y="27"/>
                    </a:cubicBezTo>
                    <a:moveTo>
                      <a:pt x="45" y="26"/>
                    </a:moveTo>
                    <a:cubicBezTo>
                      <a:pt x="45" y="26"/>
                      <a:pt x="45" y="26"/>
                      <a:pt x="45" y="27"/>
                    </a:cubicBezTo>
                    <a:cubicBezTo>
                      <a:pt x="45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6"/>
                      <a:pt x="45" y="26"/>
                    </a:cubicBezTo>
                    <a:moveTo>
                      <a:pt x="43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3" y="26"/>
                      <a:pt x="43" y="26"/>
                      <a:pt x="43" y="26"/>
                    </a:cubicBezTo>
                    <a:moveTo>
                      <a:pt x="43" y="25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5"/>
                      <a:pt x="44" y="25"/>
                      <a:pt x="43" y="25"/>
                    </a:cubicBezTo>
                    <a:moveTo>
                      <a:pt x="40" y="24"/>
                    </a:move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5"/>
                      <a:pt x="42" y="25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0" y="24"/>
                      <a:pt x="40" y="24"/>
                      <a:pt x="40" y="24"/>
                    </a:cubicBezTo>
                    <a:moveTo>
                      <a:pt x="40" y="23"/>
                    </a:moveTo>
                    <a:cubicBezTo>
                      <a:pt x="40" y="23"/>
                      <a:pt x="40" y="24"/>
                      <a:pt x="40" y="24"/>
                    </a:cubicBezTo>
                    <a:cubicBezTo>
                      <a:pt x="41" y="24"/>
                      <a:pt x="42" y="25"/>
                      <a:pt x="43" y="26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2" y="24"/>
                      <a:pt x="41" y="24"/>
                      <a:pt x="40" y="23"/>
                    </a:cubicBezTo>
                    <a:moveTo>
                      <a:pt x="32" y="18"/>
                    </a:moveTo>
                    <a:cubicBezTo>
                      <a:pt x="31" y="18"/>
                      <a:pt x="31" y="19"/>
                      <a:pt x="31" y="19"/>
                    </a:cubicBezTo>
                    <a:cubicBezTo>
                      <a:pt x="31" y="19"/>
                      <a:pt x="32" y="19"/>
                      <a:pt x="32" y="20"/>
                    </a:cubicBezTo>
                    <a:cubicBezTo>
                      <a:pt x="32" y="19"/>
                      <a:pt x="33" y="19"/>
                      <a:pt x="33" y="19"/>
                    </a:cubicBezTo>
                    <a:cubicBezTo>
                      <a:pt x="32" y="19"/>
                      <a:pt x="32" y="18"/>
                      <a:pt x="32" y="18"/>
                    </a:cubicBezTo>
                    <a:moveTo>
                      <a:pt x="31" y="18"/>
                    </a:moveTo>
                    <a:cubicBezTo>
                      <a:pt x="31" y="18"/>
                      <a:pt x="31" y="18"/>
                      <a:pt x="30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moveTo>
                      <a:pt x="29" y="16"/>
                    </a:moveTo>
                    <a:cubicBezTo>
                      <a:pt x="29" y="17"/>
                      <a:pt x="29" y="17"/>
                      <a:pt x="28" y="17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0" y="18"/>
                      <a:pt x="30" y="18"/>
                      <a:pt x="30" y="17"/>
                    </a:cubicBezTo>
                    <a:cubicBezTo>
                      <a:pt x="30" y="17"/>
                      <a:pt x="29" y="17"/>
                      <a:pt x="29" y="16"/>
                    </a:cubicBezTo>
                    <a:moveTo>
                      <a:pt x="28" y="16"/>
                    </a:moveTo>
                    <a:cubicBezTo>
                      <a:pt x="28" y="16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27" y="15"/>
                    </a:move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7"/>
                      <a:pt x="27" y="17"/>
                    </a:cubicBezTo>
                    <a:cubicBezTo>
                      <a:pt x="27" y="16"/>
                      <a:pt x="28" y="16"/>
                      <a:pt x="28" y="16"/>
                    </a:cubicBezTo>
                    <a:cubicBezTo>
                      <a:pt x="28" y="16"/>
                      <a:pt x="27" y="16"/>
                      <a:pt x="27" y="15"/>
                    </a:cubicBezTo>
                    <a:moveTo>
                      <a:pt x="19" y="11"/>
                    </a:moveTo>
                    <a:cubicBezTo>
                      <a:pt x="19" y="11"/>
                      <a:pt x="19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1"/>
                      <a:pt x="19" y="11"/>
                      <a:pt x="20" y="11"/>
                    </a:cubicBezTo>
                    <a:cubicBezTo>
                      <a:pt x="20" y="11"/>
                      <a:pt x="19" y="11"/>
                      <a:pt x="19" y="11"/>
                    </a:cubicBezTo>
                    <a:moveTo>
                      <a:pt x="15" y="8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0"/>
                      <a:pt x="17" y="9"/>
                      <a:pt x="15" y="8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4" name="Freeform 9931"/>
              <p:cNvSpPr>
                <a:spLocks noEditPoints="1"/>
              </p:cNvSpPr>
              <p:nvPr/>
            </p:nvSpPr>
            <p:spPr bwMode="auto">
              <a:xfrm>
                <a:off x="-330" y="3313"/>
                <a:ext cx="238" cy="149"/>
              </a:xfrm>
              <a:custGeom>
                <a:avLst/>
                <a:gdLst>
                  <a:gd name="T0" fmla="*/ 96 w 101"/>
                  <a:gd name="T1" fmla="*/ 60 h 63"/>
                  <a:gd name="T2" fmla="*/ 96 w 101"/>
                  <a:gd name="T3" fmla="*/ 59 h 63"/>
                  <a:gd name="T4" fmla="*/ 90 w 101"/>
                  <a:gd name="T5" fmla="*/ 56 h 63"/>
                  <a:gd name="T6" fmla="*/ 90 w 101"/>
                  <a:gd name="T7" fmla="*/ 56 h 63"/>
                  <a:gd name="T8" fmla="*/ 87 w 101"/>
                  <a:gd name="T9" fmla="*/ 54 h 63"/>
                  <a:gd name="T10" fmla="*/ 87 w 101"/>
                  <a:gd name="T11" fmla="*/ 54 h 63"/>
                  <a:gd name="T12" fmla="*/ 79 w 101"/>
                  <a:gd name="T13" fmla="*/ 49 h 63"/>
                  <a:gd name="T14" fmla="*/ 79 w 101"/>
                  <a:gd name="T15" fmla="*/ 49 h 63"/>
                  <a:gd name="T16" fmla="*/ 71 w 101"/>
                  <a:gd name="T17" fmla="*/ 44 h 63"/>
                  <a:gd name="T18" fmla="*/ 65 w 101"/>
                  <a:gd name="T19" fmla="*/ 41 h 63"/>
                  <a:gd name="T20" fmla="*/ 65 w 101"/>
                  <a:gd name="T21" fmla="*/ 41 h 63"/>
                  <a:gd name="T22" fmla="*/ 48 w 101"/>
                  <a:gd name="T23" fmla="*/ 31 h 63"/>
                  <a:gd name="T24" fmla="*/ 55 w 101"/>
                  <a:gd name="T25" fmla="*/ 35 h 63"/>
                  <a:gd name="T26" fmla="*/ 55 w 101"/>
                  <a:gd name="T27" fmla="*/ 35 h 63"/>
                  <a:gd name="T28" fmla="*/ 46 w 101"/>
                  <a:gd name="T29" fmla="*/ 30 h 63"/>
                  <a:gd name="T30" fmla="*/ 45 w 101"/>
                  <a:gd name="T31" fmla="*/ 29 h 63"/>
                  <a:gd name="T32" fmla="*/ 46 w 101"/>
                  <a:gd name="T33" fmla="*/ 28 h 63"/>
                  <a:gd name="T34" fmla="*/ 40 w 101"/>
                  <a:gd name="T35" fmla="*/ 26 h 63"/>
                  <a:gd name="T36" fmla="*/ 41 w 101"/>
                  <a:gd name="T37" fmla="*/ 25 h 63"/>
                  <a:gd name="T38" fmla="*/ 44 w 101"/>
                  <a:gd name="T39" fmla="*/ 28 h 63"/>
                  <a:gd name="T40" fmla="*/ 33 w 101"/>
                  <a:gd name="T41" fmla="*/ 22 h 63"/>
                  <a:gd name="T42" fmla="*/ 33 w 101"/>
                  <a:gd name="T43" fmla="*/ 21 h 63"/>
                  <a:gd name="T44" fmla="*/ 32 w 101"/>
                  <a:gd name="T45" fmla="*/ 21 h 63"/>
                  <a:gd name="T46" fmla="*/ 29 w 101"/>
                  <a:gd name="T47" fmla="*/ 19 h 63"/>
                  <a:gd name="T48" fmla="*/ 29 w 101"/>
                  <a:gd name="T49" fmla="*/ 19 h 63"/>
                  <a:gd name="T50" fmla="*/ 28 w 101"/>
                  <a:gd name="T51" fmla="*/ 19 h 63"/>
                  <a:gd name="T52" fmla="*/ 28 w 101"/>
                  <a:gd name="T53" fmla="*/ 18 h 63"/>
                  <a:gd name="T54" fmla="*/ 27 w 101"/>
                  <a:gd name="T55" fmla="*/ 18 h 63"/>
                  <a:gd name="T56" fmla="*/ 27 w 101"/>
                  <a:gd name="T57" fmla="*/ 18 h 63"/>
                  <a:gd name="T58" fmla="*/ 30 w 101"/>
                  <a:gd name="T59" fmla="*/ 18 h 63"/>
                  <a:gd name="T60" fmla="*/ 30 w 101"/>
                  <a:gd name="T61" fmla="*/ 18 h 63"/>
                  <a:gd name="T62" fmla="*/ 29 w 101"/>
                  <a:gd name="T63" fmla="*/ 17 h 63"/>
                  <a:gd name="T64" fmla="*/ 28 w 101"/>
                  <a:gd name="T65" fmla="*/ 17 h 63"/>
                  <a:gd name="T66" fmla="*/ 19 w 101"/>
                  <a:gd name="T67" fmla="*/ 14 h 63"/>
                  <a:gd name="T68" fmla="*/ 20 w 101"/>
                  <a:gd name="T69" fmla="*/ 14 h 63"/>
                  <a:gd name="T70" fmla="*/ 20 w 101"/>
                  <a:gd name="T71" fmla="*/ 13 h 63"/>
                  <a:gd name="T72" fmla="*/ 17 w 101"/>
                  <a:gd name="T73" fmla="*/ 12 h 63"/>
                  <a:gd name="T74" fmla="*/ 17 w 101"/>
                  <a:gd name="T75" fmla="*/ 12 h 63"/>
                  <a:gd name="T76" fmla="*/ 21 w 101"/>
                  <a:gd name="T77" fmla="*/ 12 h 63"/>
                  <a:gd name="T78" fmla="*/ 15 w 101"/>
                  <a:gd name="T79" fmla="*/ 12 h 63"/>
                  <a:gd name="T80" fmla="*/ 17 w 101"/>
                  <a:gd name="T81" fmla="*/ 12 h 63"/>
                  <a:gd name="T82" fmla="*/ 15 w 101"/>
                  <a:gd name="T83" fmla="*/ 11 h 63"/>
                  <a:gd name="T84" fmla="*/ 16 w 101"/>
                  <a:gd name="T85" fmla="*/ 11 h 63"/>
                  <a:gd name="T86" fmla="*/ 18 w 101"/>
                  <a:gd name="T87" fmla="*/ 10 h 63"/>
                  <a:gd name="T88" fmla="*/ 16 w 101"/>
                  <a:gd name="T89" fmla="*/ 9 h 63"/>
                  <a:gd name="T90" fmla="*/ 3 w 101"/>
                  <a:gd name="T91" fmla="*/ 4 h 63"/>
                  <a:gd name="T92" fmla="*/ 3 w 101"/>
                  <a:gd name="T93" fmla="*/ 4 h 63"/>
                  <a:gd name="T94" fmla="*/ 4 w 101"/>
                  <a:gd name="T95" fmla="*/ 3 h 63"/>
                  <a:gd name="T96" fmla="*/ 1 w 101"/>
                  <a:gd name="T97" fmla="*/ 3 h 63"/>
                  <a:gd name="T98" fmla="*/ 2 w 101"/>
                  <a:gd name="T99" fmla="*/ 3 h 63"/>
                  <a:gd name="T100" fmla="*/ 1 w 101"/>
                  <a:gd name="T101" fmla="*/ 2 h 63"/>
                  <a:gd name="T102" fmla="*/ 1 w 101"/>
                  <a:gd name="T103" fmla="*/ 2 h 63"/>
                  <a:gd name="T104" fmla="*/ 2 w 101"/>
                  <a:gd name="T105" fmla="*/ 2 h 63"/>
                  <a:gd name="T106" fmla="*/ 4 w 101"/>
                  <a:gd name="T107" fmla="*/ 2 h 63"/>
                  <a:gd name="T108" fmla="*/ 1 w 101"/>
                  <a:gd name="T109" fmla="*/ 2 h 63"/>
                  <a:gd name="T110" fmla="*/ 3 w 101"/>
                  <a:gd name="T111" fmla="*/ 1 h 63"/>
                  <a:gd name="T112" fmla="*/ 2 w 101"/>
                  <a:gd name="T1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1" h="63">
                    <a:moveTo>
                      <a:pt x="99" y="61"/>
                    </a:moveTo>
                    <a:cubicBezTo>
                      <a:pt x="100" y="62"/>
                      <a:pt x="100" y="62"/>
                      <a:pt x="101" y="62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0" y="62"/>
                      <a:pt x="100" y="62"/>
                      <a:pt x="99" y="61"/>
                    </a:cubicBezTo>
                    <a:moveTo>
                      <a:pt x="96" y="60"/>
                    </a:moveTo>
                    <a:cubicBezTo>
                      <a:pt x="96" y="60"/>
                      <a:pt x="96" y="60"/>
                      <a:pt x="96" y="60"/>
                    </a:cubicBezTo>
                    <a:cubicBezTo>
                      <a:pt x="98" y="61"/>
                      <a:pt x="99" y="62"/>
                      <a:pt x="101" y="63"/>
                    </a:cubicBezTo>
                    <a:cubicBezTo>
                      <a:pt x="101" y="63"/>
                      <a:pt x="101" y="63"/>
                      <a:pt x="101" y="62"/>
                    </a:cubicBezTo>
                    <a:cubicBezTo>
                      <a:pt x="99" y="61"/>
                      <a:pt x="98" y="61"/>
                      <a:pt x="96" y="60"/>
                    </a:cubicBezTo>
                    <a:moveTo>
                      <a:pt x="96" y="59"/>
                    </a:moveTo>
                    <a:cubicBezTo>
                      <a:pt x="96" y="59"/>
                      <a:pt x="96" y="59"/>
                      <a:pt x="96" y="60"/>
                    </a:cubicBezTo>
                    <a:cubicBezTo>
                      <a:pt x="97" y="60"/>
                      <a:pt x="98" y="61"/>
                      <a:pt x="99" y="61"/>
                    </a:cubicBezTo>
                    <a:cubicBezTo>
                      <a:pt x="98" y="61"/>
                      <a:pt x="97" y="60"/>
                      <a:pt x="96" y="59"/>
                    </a:cubicBezTo>
                    <a:moveTo>
                      <a:pt x="90" y="56"/>
                    </a:moveTo>
                    <a:cubicBezTo>
                      <a:pt x="90" y="56"/>
                      <a:pt x="90" y="56"/>
                      <a:pt x="90" y="56"/>
                    </a:cubicBezTo>
                    <a:cubicBezTo>
                      <a:pt x="92" y="57"/>
                      <a:pt x="94" y="59"/>
                      <a:pt x="96" y="60"/>
                    </a:cubicBezTo>
                    <a:cubicBezTo>
                      <a:pt x="96" y="60"/>
                      <a:pt x="96" y="60"/>
                      <a:pt x="96" y="59"/>
                    </a:cubicBezTo>
                    <a:cubicBezTo>
                      <a:pt x="94" y="58"/>
                      <a:pt x="92" y="57"/>
                      <a:pt x="90" y="56"/>
                    </a:cubicBezTo>
                    <a:moveTo>
                      <a:pt x="90" y="55"/>
                    </a:moveTo>
                    <a:cubicBezTo>
                      <a:pt x="90" y="55"/>
                      <a:pt x="90" y="56"/>
                      <a:pt x="90" y="56"/>
                    </a:cubicBezTo>
                    <a:cubicBezTo>
                      <a:pt x="91" y="56"/>
                      <a:pt x="92" y="57"/>
                      <a:pt x="93" y="57"/>
                    </a:cubicBezTo>
                    <a:cubicBezTo>
                      <a:pt x="94" y="58"/>
                      <a:pt x="95" y="59"/>
                      <a:pt x="96" y="59"/>
                    </a:cubicBezTo>
                    <a:cubicBezTo>
                      <a:pt x="96" y="59"/>
                      <a:pt x="96" y="59"/>
                      <a:pt x="96" y="59"/>
                    </a:cubicBezTo>
                    <a:cubicBezTo>
                      <a:pt x="94" y="58"/>
                      <a:pt x="92" y="57"/>
                      <a:pt x="90" y="55"/>
                    </a:cubicBezTo>
                    <a:moveTo>
                      <a:pt x="87" y="54"/>
                    </a:moveTo>
                    <a:cubicBezTo>
                      <a:pt x="87" y="54"/>
                      <a:pt x="87" y="54"/>
                      <a:pt x="87" y="54"/>
                    </a:cubicBezTo>
                    <a:cubicBezTo>
                      <a:pt x="87" y="54"/>
                      <a:pt x="87" y="55"/>
                      <a:pt x="88" y="55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7" y="54"/>
                      <a:pt x="87" y="54"/>
                      <a:pt x="87" y="54"/>
                    </a:cubicBezTo>
                    <a:moveTo>
                      <a:pt x="87" y="54"/>
                    </a:moveTo>
                    <a:cubicBezTo>
                      <a:pt x="87" y="54"/>
                      <a:pt x="87" y="54"/>
                      <a:pt x="87" y="54"/>
                    </a:cubicBezTo>
                    <a:cubicBezTo>
                      <a:pt x="87" y="54"/>
                      <a:pt x="87" y="54"/>
                      <a:pt x="88" y="54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88" y="54"/>
                      <a:pt x="87" y="54"/>
                      <a:pt x="87" y="54"/>
                    </a:cubicBezTo>
                    <a:moveTo>
                      <a:pt x="79" y="49"/>
                    </a:moveTo>
                    <a:cubicBezTo>
                      <a:pt x="79" y="49"/>
                      <a:pt x="79" y="49"/>
                      <a:pt x="79" y="49"/>
                    </a:cubicBezTo>
                    <a:cubicBezTo>
                      <a:pt x="81" y="51"/>
                      <a:pt x="83" y="52"/>
                      <a:pt x="85" y="53"/>
                    </a:cubicBezTo>
                    <a:cubicBezTo>
                      <a:pt x="85" y="53"/>
                      <a:pt x="85" y="53"/>
                      <a:pt x="85" y="53"/>
                    </a:cubicBezTo>
                    <a:cubicBezTo>
                      <a:pt x="83" y="52"/>
                      <a:pt x="81" y="50"/>
                      <a:pt x="79" y="49"/>
                    </a:cubicBezTo>
                    <a:moveTo>
                      <a:pt x="79" y="49"/>
                    </a:moveTo>
                    <a:cubicBezTo>
                      <a:pt x="79" y="49"/>
                      <a:pt x="79" y="49"/>
                      <a:pt x="79" y="49"/>
                    </a:cubicBezTo>
                    <a:cubicBezTo>
                      <a:pt x="81" y="50"/>
                      <a:pt x="83" y="52"/>
                      <a:pt x="85" y="53"/>
                    </a:cubicBezTo>
                    <a:cubicBezTo>
                      <a:pt x="86" y="53"/>
                      <a:pt x="86" y="53"/>
                      <a:pt x="86" y="53"/>
                    </a:cubicBezTo>
                    <a:cubicBezTo>
                      <a:pt x="83" y="51"/>
                      <a:pt x="81" y="50"/>
                      <a:pt x="79" y="49"/>
                    </a:cubicBezTo>
                    <a:moveTo>
                      <a:pt x="71" y="44"/>
                    </a:moveTo>
                    <a:cubicBezTo>
                      <a:pt x="71" y="45"/>
                      <a:pt x="72" y="45"/>
                      <a:pt x="72" y="45"/>
                    </a:cubicBezTo>
                    <a:cubicBezTo>
                      <a:pt x="72" y="45"/>
                      <a:pt x="72" y="45"/>
                      <a:pt x="72" y="45"/>
                    </a:cubicBezTo>
                    <a:cubicBezTo>
                      <a:pt x="72" y="45"/>
                      <a:pt x="71" y="45"/>
                      <a:pt x="71" y="44"/>
                    </a:cubicBezTo>
                    <a:moveTo>
                      <a:pt x="65" y="41"/>
                    </a:move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1"/>
                      <a:pt x="66" y="41"/>
                      <a:pt x="66" y="42"/>
                    </a:cubicBezTo>
                    <a:cubicBezTo>
                      <a:pt x="68" y="42"/>
                      <a:pt x="69" y="43"/>
                      <a:pt x="71" y="44"/>
                    </a:cubicBezTo>
                    <a:cubicBezTo>
                      <a:pt x="69" y="43"/>
                      <a:pt x="67" y="42"/>
                      <a:pt x="65" y="41"/>
                    </a:cubicBezTo>
                    <a:moveTo>
                      <a:pt x="65" y="40"/>
                    </a:moveTo>
                    <a:cubicBezTo>
                      <a:pt x="65" y="40"/>
                      <a:pt x="65" y="40"/>
                      <a:pt x="65" y="41"/>
                    </a:cubicBezTo>
                    <a:cubicBezTo>
                      <a:pt x="67" y="42"/>
                      <a:pt x="70" y="44"/>
                      <a:pt x="72" y="45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0" y="43"/>
                      <a:pt x="68" y="42"/>
                      <a:pt x="65" y="40"/>
                    </a:cubicBezTo>
                    <a:moveTo>
                      <a:pt x="48" y="31"/>
                    </a:moveTo>
                    <a:cubicBezTo>
                      <a:pt x="48" y="31"/>
                      <a:pt x="48" y="31"/>
                      <a:pt x="48" y="31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1" y="32"/>
                      <a:pt x="53" y="34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3" y="34"/>
                      <a:pt x="51" y="32"/>
                      <a:pt x="48" y="31"/>
                    </a:cubicBezTo>
                    <a:moveTo>
                      <a:pt x="49" y="30"/>
                    </a:moveTo>
                    <a:cubicBezTo>
                      <a:pt x="49" y="30"/>
                      <a:pt x="49" y="30"/>
                      <a:pt x="48" y="31"/>
                    </a:cubicBezTo>
                    <a:cubicBezTo>
                      <a:pt x="51" y="32"/>
                      <a:pt x="53" y="33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3" y="33"/>
                      <a:pt x="51" y="31"/>
                      <a:pt x="49" y="30"/>
                    </a:cubicBezTo>
                    <a:moveTo>
                      <a:pt x="45" y="29"/>
                    </a:moveTo>
                    <a:cubicBezTo>
                      <a:pt x="45" y="29"/>
                      <a:pt x="45" y="29"/>
                      <a:pt x="45" y="29"/>
                    </a:cubicBezTo>
                    <a:cubicBezTo>
                      <a:pt x="45" y="29"/>
                      <a:pt x="46" y="29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5" y="29"/>
                      <a:pt x="45" y="29"/>
                    </a:cubicBezTo>
                    <a:moveTo>
                      <a:pt x="45" y="29"/>
                    </a:moveTo>
                    <a:cubicBezTo>
                      <a:pt x="45" y="29"/>
                      <a:pt x="45" y="29"/>
                      <a:pt x="45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5" y="29"/>
                      <a:pt x="45" y="29"/>
                      <a:pt x="45" y="29"/>
                    </a:cubicBezTo>
                    <a:moveTo>
                      <a:pt x="46" y="28"/>
                    </a:moveTo>
                    <a:cubicBezTo>
                      <a:pt x="45" y="28"/>
                      <a:pt x="45" y="28"/>
                      <a:pt x="45" y="29"/>
                    </a:cubicBezTo>
                    <a:cubicBezTo>
                      <a:pt x="45" y="29"/>
                      <a:pt x="46" y="29"/>
                      <a:pt x="46" y="29"/>
                    </a:cubicBezTo>
                    <a:cubicBezTo>
                      <a:pt x="47" y="29"/>
                      <a:pt x="47" y="29"/>
                      <a:pt x="47" y="28"/>
                    </a:cubicBezTo>
                    <a:cubicBezTo>
                      <a:pt x="46" y="28"/>
                      <a:pt x="46" y="28"/>
                      <a:pt x="46" y="28"/>
                    </a:cubicBezTo>
                    <a:moveTo>
                      <a:pt x="40" y="26"/>
                    </a:moveTo>
                    <a:cubicBezTo>
                      <a:pt x="40" y="26"/>
                      <a:pt x="40" y="26"/>
                      <a:pt x="40" y="26"/>
                    </a:cubicBezTo>
                    <a:cubicBezTo>
                      <a:pt x="41" y="27"/>
                      <a:pt x="43" y="28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3" y="27"/>
                      <a:pt x="41" y="27"/>
                      <a:pt x="40" y="26"/>
                    </a:cubicBezTo>
                    <a:moveTo>
                      <a:pt x="41" y="25"/>
                    </a:moveTo>
                    <a:cubicBezTo>
                      <a:pt x="41" y="25"/>
                      <a:pt x="40" y="25"/>
                      <a:pt x="40" y="26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2" y="27"/>
                      <a:pt x="43" y="27"/>
                      <a:pt x="44" y="28"/>
                    </a:cubicBezTo>
                    <a:cubicBezTo>
                      <a:pt x="44" y="28"/>
                      <a:pt x="44" y="27"/>
                      <a:pt x="45" y="27"/>
                    </a:cubicBezTo>
                    <a:cubicBezTo>
                      <a:pt x="43" y="26"/>
                      <a:pt x="42" y="25"/>
                      <a:pt x="41" y="25"/>
                    </a:cubicBezTo>
                    <a:moveTo>
                      <a:pt x="32" y="21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1"/>
                      <a:pt x="32" y="21"/>
                      <a:pt x="32" y="21"/>
                    </a:cubicBezTo>
                    <a:moveTo>
                      <a:pt x="32" y="21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3" y="21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2" y="21"/>
                      <a:pt x="32" y="21"/>
                      <a:pt x="32" y="21"/>
                    </a:cubicBezTo>
                    <a:moveTo>
                      <a:pt x="33" y="20"/>
                    </a:moveTo>
                    <a:cubicBezTo>
                      <a:pt x="33" y="20"/>
                      <a:pt x="33" y="20"/>
                      <a:pt x="32" y="20"/>
                    </a:cubicBezTo>
                    <a:cubicBezTo>
                      <a:pt x="32" y="20"/>
                      <a:pt x="32" y="20"/>
                      <a:pt x="32" y="21"/>
                    </a:cubicBezTo>
                    <a:cubicBezTo>
                      <a:pt x="32" y="21"/>
                      <a:pt x="33" y="21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4" y="20"/>
                      <a:pt x="34" y="20"/>
                    </a:cubicBezTo>
                    <a:cubicBezTo>
                      <a:pt x="33" y="20"/>
                      <a:pt x="33" y="20"/>
                      <a:pt x="33" y="20"/>
                    </a:cubicBezTo>
                    <a:moveTo>
                      <a:pt x="29" y="19"/>
                    </a:move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29" y="19"/>
                      <a:pt x="29" y="19"/>
                    </a:cubicBezTo>
                    <a:moveTo>
                      <a:pt x="29" y="19"/>
                    </a:move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9" y="19"/>
                      <a:pt x="29" y="19"/>
                      <a:pt x="29" y="19"/>
                    </a:cubicBezTo>
                    <a:moveTo>
                      <a:pt x="28" y="19"/>
                    </a:move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moveTo>
                      <a:pt x="28" y="18"/>
                    </a:moveTo>
                    <a:cubicBezTo>
                      <a:pt x="28" y="18"/>
                      <a:pt x="28" y="18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8"/>
                      <a:pt x="28" y="18"/>
                      <a:pt x="28" y="18"/>
                    </a:cubicBezTo>
                    <a:moveTo>
                      <a:pt x="27" y="18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8"/>
                      <a:pt x="27" y="18"/>
                      <a:pt x="27" y="18"/>
                    </a:cubicBezTo>
                    <a:moveTo>
                      <a:pt x="27" y="18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8"/>
                      <a:pt x="27" y="18"/>
                      <a:pt x="27" y="18"/>
                    </a:cubicBezTo>
                    <a:moveTo>
                      <a:pt x="30" y="18"/>
                    </a:moveTo>
                    <a:cubicBezTo>
                      <a:pt x="29" y="18"/>
                      <a:pt x="29" y="18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9"/>
                      <a:pt x="31" y="19"/>
                      <a:pt x="31" y="18"/>
                    </a:cubicBezTo>
                    <a:cubicBezTo>
                      <a:pt x="31" y="18"/>
                      <a:pt x="30" y="18"/>
                      <a:pt x="30" y="18"/>
                    </a:cubicBezTo>
                    <a:moveTo>
                      <a:pt x="29" y="17"/>
                    </a:moveTo>
                    <a:cubicBezTo>
                      <a:pt x="29" y="18"/>
                      <a:pt x="29" y="18"/>
                      <a:pt x="28" y="18"/>
                    </a:cubicBezTo>
                    <a:cubicBezTo>
                      <a:pt x="28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moveTo>
                      <a:pt x="28" y="17"/>
                    </a:moveTo>
                    <a:cubicBezTo>
                      <a:pt x="28" y="17"/>
                      <a:pt x="28" y="17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moveTo>
                      <a:pt x="19" y="14"/>
                    </a:move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moveTo>
                      <a:pt x="20" y="14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moveTo>
                      <a:pt x="17" y="12"/>
                    </a:moveTo>
                    <a:cubicBezTo>
                      <a:pt x="17" y="12"/>
                      <a:pt x="17" y="13"/>
                      <a:pt x="17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17" y="12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2"/>
                      <a:pt x="17" y="12"/>
                    </a:cubicBezTo>
                    <a:moveTo>
                      <a:pt x="21" y="12"/>
                    </a:moveTo>
                    <a:cubicBezTo>
                      <a:pt x="20" y="12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15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2"/>
                      <a:pt x="15" y="12"/>
                      <a:pt x="15" y="12"/>
                    </a:cubicBezTo>
                    <a:moveTo>
                      <a:pt x="17" y="12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15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1"/>
                      <a:pt x="16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5" y="11"/>
                    </a:cubicBezTo>
                    <a:moveTo>
                      <a:pt x="16" y="11"/>
                    </a:move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8" y="10"/>
                    </a:moveTo>
                    <a:cubicBezTo>
                      <a:pt x="18" y="11"/>
                      <a:pt x="17" y="11"/>
                      <a:pt x="17" y="11"/>
                    </a:cubicBezTo>
                    <a:cubicBezTo>
                      <a:pt x="18" y="12"/>
                      <a:pt x="19" y="12"/>
                      <a:pt x="19" y="13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1"/>
                      <a:pt x="19" y="11"/>
                      <a:pt x="18" y="10"/>
                    </a:cubicBezTo>
                    <a:moveTo>
                      <a:pt x="16" y="9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7" y="11"/>
                      <a:pt x="17" y="11"/>
                    </a:cubicBezTo>
                    <a:cubicBezTo>
                      <a:pt x="17" y="11"/>
                      <a:pt x="18" y="11"/>
                      <a:pt x="18" y="10"/>
                    </a:cubicBezTo>
                    <a:cubicBezTo>
                      <a:pt x="17" y="10"/>
                      <a:pt x="17" y="10"/>
                      <a:pt x="16" y="9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4" y="4"/>
                      <a:pt x="3" y="4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1" y="2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4" y="2"/>
                      <a:pt x="4" y="3"/>
                      <a:pt x="4" y="3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2"/>
                      <a:pt x="4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3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5" name="Freeform 9932"/>
              <p:cNvSpPr>
                <a:spLocks noEditPoints="1"/>
              </p:cNvSpPr>
              <p:nvPr/>
            </p:nvSpPr>
            <p:spPr bwMode="auto">
              <a:xfrm>
                <a:off x="-342" y="3342"/>
                <a:ext cx="160" cy="101"/>
              </a:xfrm>
              <a:custGeom>
                <a:avLst/>
                <a:gdLst>
                  <a:gd name="T0" fmla="*/ 63 w 68"/>
                  <a:gd name="T1" fmla="*/ 40 h 43"/>
                  <a:gd name="T2" fmla="*/ 63 w 68"/>
                  <a:gd name="T3" fmla="*/ 40 h 43"/>
                  <a:gd name="T4" fmla="*/ 47 w 68"/>
                  <a:gd name="T5" fmla="*/ 30 h 43"/>
                  <a:gd name="T6" fmla="*/ 54 w 68"/>
                  <a:gd name="T7" fmla="*/ 34 h 43"/>
                  <a:gd name="T8" fmla="*/ 44 w 68"/>
                  <a:gd name="T9" fmla="*/ 28 h 43"/>
                  <a:gd name="T10" fmla="*/ 45 w 68"/>
                  <a:gd name="T11" fmla="*/ 28 h 43"/>
                  <a:gd name="T12" fmla="*/ 44 w 68"/>
                  <a:gd name="T13" fmla="*/ 28 h 43"/>
                  <a:gd name="T14" fmla="*/ 42 w 68"/>
                  <a:gd name="T15" fmla="*/ 27 h 43"/>
                  <a:gd name="T16" fmla="*/ 43 w 68"/>
                  <a:gd name="T17" fmla="*/ 27 h 43"/>
                  <a:gd name="T18" fmla="*/ 39 w 68"/>
                  <a:gd name="T19" fmla="*/ 25 h 43"/>
                  <a:gd name="T20" fmla="*/ 42 w 68"/>
                  <a:gd name="T21" fmla="*/ 27 h 43"/>
                  <a:gd name="T22" fmla="*/ 39 w 68"/>
                  <a:gd name="T23" fmla="*/ 25 h 43"/>
                  <a:gd name="T24" fmla="*/ 30 w 68"/>
                  <a:gd name="T25" fmla="*/ 19 h 43"/>
                  <a:gd name="T26" fmla="*/ 31 w 68"/>
                  <a:gd name="T27" fmla="*/ 20 h 43"/>
                  <a:gd name="T28" fmla="*/ 30 w 68"/>
                  <a:gd name="T29" fmla="*/ 19 h 43"/>
                  <a:gd name="T30" fmla="*/ 30 w 68"/>
                  <a:gd name="T31" fmla="*/ 19 h 43"/>
                  <a:gd name="T32" fmla="*/ 30 w 68"/>
                  <a:gd name="T33" fmla="*/ 19 h 43"/>
                  <a:gd name="T34" fmla="*/ 28 w 68"/>
                  <a:gd name="T35" fmla="*/ 18 h 43"/>
                  <a:gd name="T36" fmla="*/ 29 w 68"/>
                  <a:gd name="T37" fmla="*/ 18 h 43"/>
                  <a:gd name="T38" fmla="*/ 27 w 68"/>
                  <a:gd name="T39" fmla="*/ 17 h 43"/>
                  <a:gd name="T40" fmla="*/ 27 w 68"/>
                  <a:gd name="T41" fmla="*/ 17 h 43"/>
                  <a:gd name="T42" fmla="*/ 27 w 68"/>
                  <a:gd name="T43" fmla="*/ 17 h 43"/>
                  <a:gd name="T44" fmla="*/ 26 w 68"/>
                  <a:gd name="T45" fmla="*/ 17 h 43"/>
                  <a:gd name="T46" fmla="*/ 27 w 68"/>
                  <a:gd name="T47" fmla="*/ 17 h 43"/>
                  <a:gd name="T48" fmla="*/ 18 w 68"/>
                  <a:gd name="T49" fmla="*/ 12 h 43"/>
                  <a:gd name="T50" fmla="*/ 18 w 68"/>
                  <a:gd name="T51" fmla="*/ 12 h 43"/>
                  <a:gd name="T52" fmla="*/ 18 w 68"/>
                  <a:gd name="T53" fmla="*/ 12 h 43"/>
                  <a:gd name="T54" fmla="*/ 14 w 68"/>
                  <a:gd name="T55" fmla="*/ 9 h 43"/>
                  <a:gd name="T56" fmla="*/ 18 w 68"/>
                  <a:gd name="T57" fmla="*/ 11 h 43"/>
                  <a:gd name="T58" fmla="*/ 2 w 68"/>
                  <a:gd name="T59" fmla="*/ 2 h 43"/>
                  <a:gd name="T60" fmla="*/ 5 w 68"/>
                  <a:gd name="T61" fmla="*/ 3 h 43"/>
                  <a:gd name="T62" fmla="*/ 2 w 68"/>
                  <a:gd name="T63" fmla="*/ 2 h 43"/>
                  <a:gd name="T64" fmla="*/ 1 w 68"/>
                  <a:gd name="T65" fmla="*/ 1 h 43"/>
                  <a:gd name="T66" fmla="*/ 2 w 68"/>
                  <a:gd name="T67" fmla="*/ 2 h 43"/>
                  <a:gd name="T68" fmla="*/ 0 w 68"/>
                  <a:gd name="T69" fmla="*/ 0 h 43"/>
                  <a:gd name="T70" fmla="*/ 1 w 68"/>
                  <a:gd name="T71" fmla="*/ 1 h 43"/>
                  <a:gd name="T72" fmla="*/ 0 w 68"/>
                  <a:gd name="T7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8" h="43">
                    <a:moveTo>
                      <a:pt x="63" y="40"/>
                    </a:moveTo>
                    <a:cubicBezTo>
                      <a:pt x="63" y="40"/>
                      <a:pt x="63" y="40"/>
                      <a:pt x="63" y="40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7" y="42"/>
                      <a:pt x="65" y="41"/>
                      <a:pt x="63" y="40"/>
                    </a:cubicBezTo>
                    <a:moveTo>
                      <a:pt x="47" y="30"/>
                    </a:moveTo>
                    <a:cubicBezTo>
                      <a:pt x="47" y="30"/>
                      <a:pt x="47" y="30"/>
                      <a:pt x="47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1" y="32"/>
                      <a:pt x="49" y="31"/>
                      <a:pt x="47" y="30"/>
                    </a:cubicBezTo>
                    <a:moveTo>
                      <a:pt x="44" y="28"/>
                    </a:moveTo>
                    <a:cubicBezTo>
                      <a:pt x="44" y="28"/>
                      <a:pt x="44" y="28"/>
                      <a:pt x="44" y="28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4" y="28"/>
                      <a:pt x="44" y="28"/>
                      <a:pt x="44" y="28"/>
                    </a:cubicBezTo>
                    <a:moveTo>
                      <a:pt x="42" y="27"/>
                    </a:move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2" y="27"/>
                      <a:pt x="42" y="27"/>
                      <a:pt x="42" y="27"/>
                    </a:cubicBezTo>
                    <a:moveTo>
                      <a:pt x="39" y="25"/>
                    </a:moveTo>
                    <a:cubicBezTo>
                      <a:pt x="39" y="25"/>
                      <a:pt x="39" y="25"/>
                      <a:pt x="39" y="25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6"/>
                      <a:pt x="42" y="26"/>
                    </a:cubicBezTo>
                    <a:cubicBezTo>
                      <a:pt x="41" y="26"/>
                      <a:pt x="40" y="25"/>
                      <a:pt x="39" y="25"/>
                    </a:cubicBezTo>
                    <a:moveTo>
                      <a:pt x="30" y="19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19"/>
                      <a:pt x="30" y="19"/>
                    </a:cubicBezTo>
                    <a:moveTo>
                      <a:pt x="30" y="19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moveTo>
                      <a:pt x="28" y="18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8" y="18"/>
                      <a:pt x="28" y="18"/>
                    </a:cubicBezTo>
                    <a:moveTo>
                      <a:pt x="27" y="17"/>
                    </a:move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moveTo>
                      <a:pt x="26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7"/>
                      <a:pt x="26" y="17"/>
                      <a:pt x="26" y="17"/>
                    </a:cubicBezTo>
                    <a:moveTo>
                      <a:pt x="18" y="12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1"/>
                      <a:pt x="15" y="10"/>
                      <a:pt x="14" y="9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6" name="Freeform 9933"/>
              <p:cNvSpPr>
                <a:spLocks noEditPoints="1"/>
              </p:cNvSpPr>
              <p:nvPr/>
            </p:nvSpPr>
            <p:spPr bwMode="auto">
              <a:xfrm>
                <a:off x="-319" y="3519"/>
                <a:ext cx="142" cy="82"/>
              </a:xfrm>
              <a:custGeom>
                <a:avLst/>
                <a:gdLst>
                  <a:gd name="T0" fmla="*/ 55 w 60"/>
                  <a:gd name="T1" fmla="*/ 33 h 35"/>
                  <a:gd name="T2" fmla="*/ 55 w 60"/>
                  <a:gd name="T3" fmla="*/ 33 h 35"/>
                  <a:gd name="T4" fmla="*/ 60 w 60"/>
                  <a:gd name="T5" fmla="*/ 35 h 35"/>
                  <a:gd name="T6" fmla="*/ 59 w 60"/>
                  <a:gd name="T7" fmla="*/ 35 h 35"/>
                  <a:gd name="T8" fmla="*/ 55 w 60"/>
                  <a:gd name="T9" fmla="*/ 33 h 35"/>
                  <a:gd name="T10" fmla="*/ 49 w 60"/>
                  <a:gd name="T11" fmla="*/ 29 h 35"/>
                  <a:gd name="T12" fmla="*/ 49 w 60"/>
                  <a:gd name="T13" fmla="*/ 29 h 35"/>
                  <a:gd name="T14" fmla="*/ 55 w 60"/>
                  <a:gd name="T15" fmla="*/ 32 h 35"/>
                  <a:gd name="T16" fmla="*/ 55 w 60"/>
                  <a:gd name="T17" fmla="*/ 32 h 35"/>
                  <a:gd name="T18" fmla="*/ 49 w 60"/>
                  <a:gd name="T19" fmla="*/ 29 h 35"/>
                  <a:gd name="T20" fmla="*/ 46 w 60"/>
                  <a:gd name="T21" fmla="*/ 27 h 35"/>
                  <a:gd name="T22" fmla="*/ 46 w 60"/>
                  <a:gd name="T23" fmla="*/ 27 h 35"/>
                  <a:gd name="T24" fmla="*/ 47 w 60"/>
                  <a:gd name="T25" fmla="*/ 28 h 35"/>
                  <a:gd name="T26" fmla="*/ 47 w 60"/>
                  <a:gd name="T27" fmla="*/ 28 h 35"/>
                  <a:gd name="T28" fmla="*/ 46 w 60"/>
                  <a:gd name="T29" fmla="*/ 27 h 35"/>
                  <a:gd name="T30" fmla="*/ 37 w 60"/>
                  <a:gd name="T31" fmla="*/ 22 h 35"/>
                  <a:gd name="T32" fmla="*/ 37 w 60"/>
                  <a:gd name="T33" fmla="*/ 22 h 35"/>
                  <a:gd name="T34" fmla="*/ 44 w 60"/>
                  <a:gd name="T35" fmla="*/ 26 h 35"/>
                  <a:gd name="T36" fmla="*/ 44 w 60"/>
                  <a:gd name="T37" fmla="*/ 26 h 35"/>
                  <a:gd name="T38" fmla="*/ 37 w 60"/>
                  <a:gd name="T39" fmla="*/ 22 h 35"/>
                  <a:gd name="T40" fmla="*/ 23 w 60"/>
                  <a:gd name="T41" fmla="*/ 14 h 35"/>
                  <a:gd name="T42" fmla="*/ 23 w 60"/>
                  <a:gd name="T43" fmla="*/ 14 h 35"/>
                  <a:gd name="T44" fmla="*/ 32 w 60"/>
                  <a:gd name="T45" fmla="*/ 19 h 35"/>
                  <a:gd name="T46" fmla="*/ 32 w 60"/>
                  <a:gd name="T47" fmla="*/ 19 h 35"/>
                  <a:gd name="T48" fmla="*/ 23 w 60"/>
                  <a:gd name="T49" fmla="*/ 14 h 35"/>
                  <a:gd name="T50" fmla="*/ 14 w 60"/>
                  <a:gd name="T51" fmla="*/ 9 h 35"/>
                  <a:gd name="T52" fmla="*/ 14 w 60"/>
                  <a:gd name="T53" fmla="*/ 9 h 35"/>
                  <a:gd name="T54" fmla="*/ 14 w 60"/>
                  <a:gd name="T55" fmla="*/ 9 h 35"/>
                  <a:gd name="T56" fmla="*/ 14 w 60"/>
                  <a:gd name="T57" fmla="*/ 9 h 35"/>
                  <a:gd name="T58" fmla="*/ 14 w 60"/>
                  <a:gd name="T59" fmla="*/ 9 h 35"/>
                  <a:gd name="T60" fmla="*/ 8 w 60"/>
                  <a:gd name="T61" fmla="*/ 5 h 35"/>
                  <a:gd name="T62" fmla="*/ 8 w 60"/>
                  <a:gd name="T63" fmla="*/ 5 h 35"/>
                  <a:gd name="T64" fmla="*/ 14 w 60"/>
                  <a:gd name="T65" fmla="*/ 9 h 35"/>
                  <a:gd name="T66" fmla="*/ 14 w 60"/>
                  <a:gd name="T67" fmla="*/ 9 h 35"/>
                  <a:gd name="T68" fmla="*/ 8 w 60"/>
                  <a:gd name="T69" fmla="*/ 5 h 35"/>
                  <a:gd name="T70" fmla="*/ 7 w 60"/>
                  <a:gd name="T71" fmla="*/ 5 h 35"/>
                  <a:gd name="T72" fmla="*/ 7 w 60"/>
                  <a:gd name="T73" fmla="*/ 5 h 35"/>
                  <a:gd name="T74" fmla="*/ 7 w 60"/>
                  <a:gd name="T75" fmla="*/ 5 h 35"/>
                  <a:gd name="T76" fmla="*/ 7 w 60"/>
                  <a:gd name="T77" fmla="*/ 5 h 35"/>
                  <a:gd name="T78" fmla="*/ 7 w 60"/>
                  <a:gd name="T79" fmla="*/ 5 h 35"/>
                  <a:gd name="T80" fmla="*/ 4 w 60"/>
                  <a:gd name="T81" fmla="*/ 3 h 35"/>
                  <a:gd name="T82" fmla="*/ 4 w 60"/>
                  <a:gd name="T83" fmla="*/ 3 h 35"/>
                  <a:gd name="T84" fmla="*/ 5 w 60"/>
                  <a:gd name="T85" fmla="*/ 4 h 35"/>
                  <a:gd name="T86" fmla="*/ 5 w 60"/>
                  <a:gd name="T87" fmla="*/ 4 h 35"/>
                  <a:gd name="T88" fmla="*/ 4 w 60"/>
                  <a:gd name="T89" fmla="*/ 3 h 35"/>
                  <a:gd name="T90" fmla="*/ 0 w 60"/>
                  <a:gd name="T91" fmla="*/ 0 h 35"/>
                  <a:gd name="T92" fmla="*/ 2 w 60"/>
                  <a:gd name="T93" fmla="*/ 2 h 35"/>
                  <a:gd name="T94" fmla="*/ 2 w 60"/>
                  <a:gd name="T95" fmla="*/ 2 h 35"/>
                  <a:gd name="T96" fmla="*/ 0 w 60"/>
                  <a:gd name="T9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35">
                    <a:moveTo>
                      <a:pt x="55" y="33"/>
                    </a:move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34"/>
                      <a:pt x="58" y="34"/>
                      <a:pt x="60" y="35"/>
                    </a:cubicBezTo>
                    <a:cubicBezTo>
                      <a:pt x="60" y="35"/>
                      <a:pt x="59" y="35"/>
                      <a:pt x="59" y="35"/>
                    </a:cubicBezTo>
                    <a:cubicBezTo>
                      <a:pt x="58" y="34"/>
                      <a:pt x="57" y="33"/>
                      <a:pt x="55" y="33"/>
                    </a:cubicBezTo>
                    <a:moveTo>
                      <a:pt x="49" y="29"/>
                    </a:moveTo>
                    <a:cubicBezTo>
                      <a:pt x="49" y="29"/>
                      <a:pt x="49" y="29"/>
                      <a:pt x="49" y="29"/>
                    </a:cubicBezTo>
                    <a:cubicBezTo>
                      <a:pt x="51" y="30"/>
                      <a:pt x="53" y="31"/>
                      <a:pt x="55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3" y="31"/>
                      <a:pt x="51" y="30"/>
                      <a:pt x="49" y="29"/>
                    </a:cubicBezTo>
                    <a:moveTo>
                      <a:pt x="46" y="27"/>
                    </a:move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8"/>
                      <a:pt x="47" y="28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8"/>
                      <a:pt x="47" y="28"/>
                      <a:pt x="46" y="27"/>
                    </a:cubicBezTo>
                    <a:moveTo>
                      <a:pt x="37" y="22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39" y="23"/>
                      <a:pt x="42" y="25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5"/>
                      <a:pt x="39" y="23"/>
                      <a:pt x="37" y="22"/>
                    </a:cubicBezTo>
                    <a:moveTo>
                      <a:pt x="23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6"/>
                      <a:pt x="29" y="17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29" y="18"/>
                      <a:pt x="26" y="16"/>
                      <a:pt x="23" y="14"/>
                    </a:cubicBezTo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10" y="6"/>
                      <a:pt x="12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2" y="8"/>
                      <a:pt x="10" y="6"/>
                      <a:pt x="8" y="5"/>
                    </a:cubicBezTo>
                    <a:moveTo>
                      <a:pt x="7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4" y="3"/>
                    </a:cubicBezTo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7" name="Freeform 9934"/>
              <p:cNvSpPr>
                <a:spLocks noEditPoints="1"/>
              </p:cNvSpPr>
              <p:nvPr/>
            </p:nvSpPr>
            <p:spPr bwMode="auto">
              <a:xfrm>
                <a:off x="-345" y="3488"/>
                <a:ext cx="171" cy="111"/>
              </a:xfrm>
              <a:custGeom>
                <a:avLst/>
                <a:gdLst>
                  <a:gd name="T0" fmla="*/ 67 w 72"/>
                  <a:gd name="T1" fmla="*/ 45 h 47"/>
                  <a:gd name="T2" fmla="*/ 72 w 72"/>
                  <a:gd name="T3" fmla="*/ 47 h 47"/>
                  <a:gd name="T4" fmla="*/ 60 w 72"/>
                  <a:gd name="T5" fmla="*/ 42 h 47"/>
                  <a:gd name="T6" fmla="*/ 65 w 72"/>
                  <a:gd name="T7" fmla="*/ 45 h 47"/>
                  <a:gd name="T8" fmla="*/ 61 w 72"/>
                  <a:gd name="T9" fmla="*/ 41 h 47"/>
                  <a:gd name="T10" fmla="*/ 66 w 72"/>
                  <a:gd name="T11" fmla="*/ 44 h 47"/>
                  <a:gd name="T12" fmla="*/ 67 w 72"/>
                  <a:gd name="T13" fmla="*/ 44 h 47"/>
                  <a:gd name="T14" fmla="*/ 57 w 72"/>
                  <a:gd name="T15" fmla="*/ 40 h 47"/>
                  <a:gd name="T16" fmla="*/ 58 w 72"/>
                  <a:gd name="T17" fmla="*/ 41 h 47"/>
                  <a:gd name="T18" fmla="*/ 57 w 72"/>
                  <a:gd name="T19" fmla="*/ 40 h 47"/>
                  <a:gd name="T20" fmla="*/ 63 w 72"/>
                  <a:gd name="T21" fmla="*/ 37 h 47"/>
                  <a:gd name="T22" fmla="*/ 65 w 72"/>
                  <a:gd name="T23" fmla="*/ 38 h 47"/>
                  <a:gd name="T24" fmla="*/ 60 w 72"/>
                  <a:gd name="T25" fmla="*/ 35 h 47"/>
                  <a:gd name="T26" fmla="*/ 61 w 72"/>
                  <a:gd name="T27" fmla="*/ 36 h 47"/>
                  <a:gd name="T28" fmla="*/ 60 w 72"/>
                  <a:gd name="T29" fmla="*/ 35 h 47"/>
                  <a:gd name="T30" fmla="*/ 48 w 72"/>
                  <a:gd name="T31" fmla="*/ 34 h 47"/>
                  <a:gd name="T32" fmla="*/ 55 w 72"/>
                  <a:gd name="T33" fmla="*/ 39 h 47"/>
                  <a:gd name="T34" fmla="*/ 48 w 72"/>
                  <a:gd name="T35" fmla="*/ 34 h 47"/>
                  <a:gd name="T36" fmla="*/ 51 w 72"/>
                  <a:gd name="T37" fmla="*/ 29 h 47"/>
                  <a:gd name="T38" fmla="*/ 58 w 72"/>
                  <a:gd name="T39" fmla="*/ 34 h 47"/>
                  <a:gd name="T40" fmla="*/ 34 w 72"/>
                  <a:gd name="T41" fmla="*/ 26 h 47"/>
                  <a:gd name="T42" fmla="*/ 35 w 72"/>
                  <a:gd name="T43" fmla="*/ 26 h 47"/>
                  <a:gd name="T44" fmla="*/ 37 w 72"/>
                  <a:gd name="T45" fmla="*/ 21 h 47"/>
                  <a:gd name="T46" fmla="*/ 37 w 72"/>
                  <a:gd name="T47" fmla="*/ 21 h 47"/>
                  <a:gd name="T48" fmla="*/ 37 w 72"/>
                  <a:gd name="T49" fmla="*/ 21 h 47"/>
                  <a:gd name="T50" fmla="*/ 26 w 72"/>
                  <a:gd name="T51" fmla="*/ 21 h 47"/>
                  <a:gd name="T52" fmla="*/ 26 w 72"/>
                  <a:gd name="T53" fmla="*/ 20 h 47"/>
                  <a:gd name="T54" fmla="*/ 19 w 72"/>
                  <a:gd name="T55" fmla="*/ 17 h 47"/>
                  <a:gd name="T56" fmla="*/ 26 w 72"/>
                  <a:gd name="T57" fmla="*/ 21 h 47"/>
                  <a:gd name="T58" fmla="*/ 19 w 72"/>
                  <a:gd name="T59" fmla="*/ 17 h 47"/>
                  <a:gd name="T60" fmla="*/ 19 w 72"/>
                  <a:gd name="T61" fmla="*/ 17 h 47"/>
                  <a:gd name="T62" fmla="*/ 19 w 72"/>
                  <a:gd name="T63" fmla="*/ 17 h 47"/>
                  <a:gd name="T64" fmla="*/ 16 w 72"/>
                  <a:gd name="T65" fmla="*/ 15 h 47"/>
                  <a:gd name="T66" fmla="*/ 17 w 72"/>
                  <a:gd name="T67" fmla="*/ 16 h 47"/>
                  <a:gd name="T68" fmla="*/ 16 w 72"/>
                  <a:gd name="T69" fmla="*/ 15 h 47"/>
                  <a:gd name="T70" fmla="*/ 11 w 72"/>
                  <a:gd name="T71" fmla="*/ 12 h 47"/>
                  <a:gd name="T72" fmla="*/ 14 w 72"/>
                  <a:gd name="T73" fmla="*/ 13 h 47"/>
                  <a:gd name="T74" fmla="*/ 22 w 72"/>
                  <a:gd name="T75" fmla="*/ 12 h 47"/>
                  <a:gd name="T76" fmla="*/ 29 w 72"/>
                  <a:gd name="T77" fmla="*/ 16 h 47"/>
                  <a:gd name="T78" fmla="*/ 22 w 72"/>
                  <a:gd name="T79" fmla="*/ 12 h 47"/>
                  <a:gd name="T80" fmla="*/ 22 w 72"/>
                  <a:gd name="T81" fmla="*/ 12 h 47"/>
                  <a:gd name="T82" fmla="*/ 22 w 72"/>
                  <a:gd name="T83" fmla="*/ 12 h 47"/>
                  <a:gd name="T84" fmla="*/ 19 w 72"/>
                  <a:gd name="T85" fmla="*/ 10 h 47"/>
                  <a:gd name="T86" fmla="*/ 20 w 72"/>
                  <a:gd name="T87" fmla="*/ 10 h 47"/>
                  <a:gd name="T88" fmla="*/ 19 w 72"/>
                  <a:gd name="T89" fmla="*/ 10 h 47"/>
                  <a:gd name="T90" fmla="*/ 14 w 72"/>
                  <a:gd name="T91" fmla="*/ 7 h 47"/>
                  <a:gd name="T92" fmla="*/ 17 w 72"/>
                  <a:gd name="T93" fmla="*/ 8 h 47"/>
                  <a:gd name="T94" fmla="*/ 0 w 72"/>
                  <a:gd name="T95" fmla="*/ 5 h 47"/>
                  <a:gd name="T96" fmla="*/ 2 w 72"/>
                  <a:gd name="T97" fmla="*/ 7 h 47"/>
                  <a:gd name="T98" fmla="*/ 0 w 72"/>
                  <a:gd name="T99" fmla="*/ 5 h 47"/>
                  <a:gd name="T100" fmla="*/ 5 w 72"/>
                  <a:gd name="T101" fmla="*/ 1 h 47"/>
                  <a:gd name="T102" fmla="*/ 3 w 72"/>
                  <a:gd name="T10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2" h="47">
                    <a:moveTo>
                      <a:pt x="67" y="44"/>
                    </a:moveTo>
                    <a:cubicBezTo>
                      <a:pt x="67" y="44"/>
                      <a:pt x="67" y="44"/>
                      <a:pt x="67" y="45"/>
                    </a:cubicBezTo>
                    <a:cubicBezTo>
                      <a:pt x="69" y="45"/>
                      <a:pt x="70" y="46"/>
                      <a:pt x="72" y="47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70" y="46"/>
                      <a:pt x="69" y="45"/>
                      <a:pt x="67" y="44"/>
                    </a:cubicBezTo>
                    <a:moveTo>
                      <a:pt x="60" y="42"/>
                    </a:moveTo>
                    <a:cubicBezTo>
                      <a:pt x="60" y="42"/>
                      <a:pt x="60" y="42"/>
                      <a:pt x="60" y="42"/>
                    </a:cubicBezTo>
                    <a:cubicBezTo>
                      <a:pt x="62" y="43"/>
                      <a:pt x="63" y="44"/>
                      <a:pt x="65" y="45"/>
                    </a:cubicBezTo>
                    <a:cubicBezTo>
                      <a:pt x="63" y="44"/>
                      <a:pt x="62" y="43"/>
                      <a:pt x="60" y="42"/>
                    </a:cubicBezTo>
                    <a:moveTo>
                      <a:pt x="61" y="41"/>
                    </a:moveTo>
                    <a:cubicBezTo>
                      <a:pt x="61" y="41"/>
                      <a:pt x="61" y="41"/>
                      <a:pt x="61" y="41"/>
                    </a:cubicBezTo>
                    <a:cubicBezTo>
                      <a:pt x="63" y="42"/>
                      <a:pt x="64" y="43"/>
                      <a:pt x="66" y="44"/>
                    </a:cubicBezTo>
                    <a:cubicBezTo>
                      <a:pt x="66" y="44"/>
                      <a:pt x="66" y="44"/>
                      <a:pt x="67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5" y="43"/>
                      <a:pt x="63" y="42"/>
                      <a:pt x="61" y="41"/>
                    </a:cubicBezTo>
                    <a:moveTo>
                      <a:pt x="57" y="40"/>
                    </a:moveTo>
                    <a:cubicBezTo>
                      <a:pt x="57" y="40"/>
                      <a:pt x="57" y="40"/>
                      <a:pt x="57" y="40"/>
                    </a:cubicBezTo>
                    <a:cubicBezTo>
                      <a:pt x="58" y="40"/>
                      <a:pt x="58" y="41"/>
                      <a:pt x="58" y="41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58" y="40"/>
                      <a:pt x="58" y="40"/>
                      <a:pt x="57" y="40"/>
                    </a:cubicBezTo>
                    <a:moveTo>
                      <a:pt x="63" y="37"/>
                    </a:moveTo>
                    <a:cubicBezTo>
                      <a:pt x="63" y="37"/>
                      <a:pt x="63" y="37"/>
                      <a:pt x="63" y="37"/>
                    </a:cubicBezTo>
                    <a:cubicBezTo>
                      <a:pt x="64" y="37"/>
                      <a:pt x="64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4" y="37"/>
                      <a:pt x="63" y="37"/>
                    </a:cubicBezTo>
                    <a:moveTo>
                      <a:pt x="60" y="35"/>
                    </a:moveTo>
                    <a:cubicBezTo>
                      <a:pt x="60" y="35"/>
                      <a:pt x="60" y="35"/>
                      <a:pt x="60" y="35"/>
                    </a:cubicBezTo>
                    <a:cubicBezTo>
                      <a:pt x="61" y="35"/>
                      <a:pt x="61" y="36"/>
                      <a:pt x="61" y="36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1" y="35"/>
                      <a:pt x="60" y="35"/>
                    </a:cubicBezTo>
                    <a:moveTo>
                      <a:pt x="48" y="34"/>
                    </a:moveTo>
                    <a:cubicBezTo>
                      <a:pt x="48" y="34"/>
                      <a:pt x="48" y="34"/>
                      <a:pt x="48" y="34"/>
                    </a:cubicBezTo>
                    <a:cubicBezTo>
                      <a:pt x="50" y="35"/>
                      <a:pt x="52" y="37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4" y="38"/>
                      <a:pt x="52" y="37"/>
                      <a:pt x="51" y="36"/>
                    </a:cubicBezTo>
                    <a:cubicBezTo>
                      <a:pt x="50" y="35"/>
                      <a:pt x="49" y="35"/>
                      <a:pt x="48" y="34"/>
                    </a:cubicBezTo>
                    <a:moveTo>
                      <a:pt x="51" y="29"/>
                    </a:moveTo>
                    <a:cubicBezTo>
                      <a:pt x="51" y="29"/>
                      <a:pt x="51" y="29"/>
                      <a:pt x="51" y="29"/>
                    </a:cubicBezTo>
                    <a:cubicBezTo>
                      <a:pt x="53" y="31"/>
                      <a:pt x="56" y="33"/>
                      <a:pt x="58" y="34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6" y="32"/>
                      <a:pt x="53" y="31"/>
                      <a:pt x="51" y="29"/>
                    </a:cubicBezTo>
                    <a:moveTo>
                      <a:pt x="34" y="26"/>
                    </a:move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4" y="26"/>
                    </a:cubicBezTo>
                    <a:moveTo>
                      <a:pt x="37" y="21"/>
                    </a:move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1"/>
                      <a:pt x="37" y="21"/>
                      <a:pt x="37" y="21"/>
                    </a:cubicBezTo>
                    <a:moveTo>
                      <a:pt x="26" y="20"/>
                    </a:moveTo>
                    <a:cubicBezTo>
                      <a:pt x="26" y="20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moveTo>
                      <a:pt x="19" y="17"/>
                    </a:move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8"/>
                      <a:pt x="24" y="19"/>
                      <a:pt x="26" y="21"/>
                    </a:cubicBezTo>
                    <a:cubicBezTo>
                      <a:pt x="26" y="21"/>
                      <a:pt x="26" y="20"/>
                      <a:pt x="26" y="20"/>
                    </a:cubicBezTo>
                    <a:cubicBezTo>
                      <a:pt x="24" y="19"/>
                      <a:pt x="22" y="18"/>
                      <a:pt x="19" y="17"/>
                    </a:cubicBezTo>
                    <a:moveTo>
                      <a:pt x="19" y="16"/>
                    </a:move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7" y="15"/>
                      <a:pt x="17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6" y="15"/>
                      <a:pt x="16" y="15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3" y="13"/>
                      <a:pt x="14" y="14"/>
                    </a:cubicBezTo>
                    <a:cubicBezTo>
                      <a:pt x="14" y="14"/>
                      <a:pt x="14" y="14"/>
                      <a:pt x="14" y="13"/>
                    </a:cubicBezTo>
                    <a:cubicBezTo>
                      <a:pt x="13" y="13"/>
                      <a:pt x="12" y="12"/>
                      <a:pt x="11" y="12"/>
                    </a:cubicBezTo>
                    <a:moveTo>
                      <a:pt x="22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4" y="13"/>
                      <a:pt x="27" y="14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4"/>
                      <a:pt x="24" y="13"/>
                      <a:pt x="22" y="12"/>
                    </a:cubicBezTo>
                    <a:moveTo>
                      <a:pt x="22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moveTo>
                      <a:pt x="19" y="10"/>
                    </a:move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9" y="10"/>
                    </a:cubicBezTo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6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8"/>
                      <a:pt x="15" y="7"/>
                      <a:pt x="14" y="7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6"/>
                      <a:pt x="0" y="5"/>
                    </a:cubicBezTo>
                    <a:moveTo>
                      <a:pt x="3" y="0"/>
                    </a:move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8" name="Freeform 9935"/>
              <p:cNvSpPr>
                <a:spLocks noEditPoints="1"/>
              </p:cNvSpPr>
              <p:nvPr/>
            </p:nvSpPr>
            <p:spPr bwMode="auto">
              <a:xfrm>
                <a:off x="-522" y="3783"/>
                <a:ext cx="173" cy="102"/>
              </a:xfrm>
              <a:custGeom>
                <a:avLst/>
                <a:gdLst>
                  <a:gd name="T0" fmla="*/ 61 w 73"/>
                  <a:gd name="T1" fmla="*/ 36 h 43"/>
                  <a:gd name="T2" fmla="*/ 61 w 73"/>
                  <a:gd name="T3" fmla="*/ 36 h 43"/>
                  <a:gd name="T4" fmla="*/ 73 w 73"/>
                  <a:gd name="T5" fmla="*/ 43 h 43"/>
                  <a:gd name="T6" fmla="*/ 73 w 73"/>
                  <a:gd name="T7" fmla="*/ 43 h 43"/>
                  <a:gd name="T8" fmla="*/ 61 w 73"/>
                  <a:gd name="T9" fmla="*/ 36 h 43"/>
                  <a:gd name="T10" fmla="*/ 42 w 73"/>
                  <a:gd name="T11" fmla="*/ 24 h 43"/>
                  <a:gd name="T12" fmla="*/ 42 w 73"/>
                  <a:gd name="T13" fmla="*/ 25 h 43"/>
                  <a:gd name="T14" fmla="*/ 56 w 73"/>
                  <a:gd name="T15" fmla="*/ 33 h 43"/>
                  <a:gd name="T16" fmla="*/ 57 w 73"/>
                  <a:gd name="T17" fmla="*/ 33 h 43"/>
                  <a:gd name="T18" fmla="*/ 60 w 73"/>
                  <a:gd name="T19" fmla="*/ 35 h 43"/>
                  <a:gd name="T20" fmla="*/ 60 w 73"/>
                  <a:gd name="T21" fmla="*/ 35 h 43"/>
                  <a:gd name="T22" fmla="*/ 46 w 73"/>
                  <a:gd name="T23" fmla="*/ 27 h 43"/>
                  <a:gd name="T24" fmla="*/ 42 w 73"/>
                  <a:gd name="T25" fmla="*/ 24 h 43"/>
                  <a:gd name="T26" fmla="*/ 35 w 73"/>
                  <a:gd name="T27" fmla="*/ 20 h 43"/>
                  <a:gd name="T28" fmla="*/ 35 w 73"/>
                  <a:gd name="T29" fmla="*/ 20 h 43"/>
                  <a:gd name="T30" fmla="*/ 41 w 73"/>
                  <a:gd name="T31" fmla="*/ 24 h 43"/>
                  <a:gd name="T32" fmla="*/ 41 w 73"/>
                  <a:gd name="T33" fmla="*/ 24 h 43"/>
                  <a:gd name="T34" fmla="*/ 35 w 73"/>
                  <a:gd name="T35" fmla="*/ 20 h 43"/>
                  <a:gd name="T36" fmla="*/ 31 w 73"/>
                  <a:gd name="T37" fmla="*/ 18 h 43"/>
                  <a:gd name="T38" fmla="*/ 31 w 73"/>
                  <a:gd name="T39" fmla="*/ 18 h 43"/>
                  <a:gd name="T40" fmla="*/ 31 w 73"/>
                  <a:gd name="T41" fmla="*/ 18 h 43"/>
                  <a:gd name="T42" fmla="*/ 31 w 73"/>
                  <a:gd name="T43" fmla="*/ 18 h 43"/>
                  <a:gd name="T44" fmla="*/ 31 w 73"/>
                  <a:gd name="T45" fmla="*/ 18 h 43"/>
                  <a:gd name="T46" fmla="*/ 24 w 73"/>
                  <a:gd name="T47" fmla="*/ 14 h 43"/>
                  <a:gd name="T48" fmla="*/ 24 w 73"/>
                  <a:gd name="T49" fmla="*/ 14 h 43"/>
                  <a:gd name="T50" fmla="*/ 31 w 73"/>
                  <a:gd name="T51" fmla="*/ 18 h 43"/>
                  <a:gd name="T52" fmla="*/ 31 w 73"/>
                  <a:gd name="T53" fmla="*/ 18 h 43"/>
                  <a:gd name="T54" fmla="*/ 24 w 73"/>
                  <a:gd name="T55" fmla="*/ 14 h 43"/>
                  <a:gd name="T56" fmla="*/ 23 w 73"/>
                  <a:gd name="T57" fmla="*/ 13 h 43"/>
                  <a:gd name="T58" fmla="*/ 23 w 73"/>
                  <a:gd name="T59" fmla="*/ 13 h 43"/>
                  <a:gd name="T60" fmla="*/ 24 w 73"/>
                  <a:gd name="T61" fmla="*/ 14 h 43"/>
                  <a:gd name="T62" fmla="*/ 24 w 73"/>
                  <a:gd name="T63" fmla="*/ 14 h 43"/>
                  <a:gd name="T64" fmla="*/ 23 w 73"/>
                  <a:gd name="T65" fmla="*/ 13 h 43"/>
                  <a:gd name="T66" fmla="*/ 20 w 73"/>
                  <a:gd name="T67" fmla="*/ 11 h 43"/>
                  <a:gd name="T68" fmla="*/ 20 w 73"/>
                  <a:gd name="T69" fmla="*/ 11 h 43"/>
                  <a:gd name="T70" fmla="*/ 21 w 73"/>
                  <a:gd name="T71" fmla="*/ 12 h 43"/>
                  <a:gd name="T72" fmla="*/ 21 w 73"/>
                  <a:gd name="T73" fmla="*/ 12 h 43"/>
                  <a:gd name="T74" fmla="*/ 20 w 73"/>
                  <a:gd name="T75" fmla="*/ 11 h 43"/>
                  <a:gd name="T76" fmla="*/ 15 w 73"/>
                  <a:gd name="T77" fmla="*/ 8 h 43"/>
                  <a:gd name="T78" fmla="*/ 15 w 73"/>
                  <a:gd name="T79" fmla="*/ 8 h 43"/>
                  <a:gd name="T80" fmla="*/ 18 w 73"/>
                  <a:gd name="T81" fmla="*/ 10 h 43"/>
                  <a:gd name="T82" fmla="*/ 18 w 73"/>
                  <a:gd name="T83" fmla="*/ 10 h 43"/>
                  <a:gd name="T84" fmla="*/ 15 w 73"/>
                  <a:gd name="T85" fmla="*/ 8 h 43"/>
                  <a:gd name="T86" fmla="*/ 4 w 73"/>
                  <a:gd name="T87" fmla="*/ 2 h 43"/>
                  <a:gd name="T88" fmla="*/ 4 w 73"/>
                  <a:gd name="T89" fmla="*/ 2 h 43"/>
                  <a:gd name="T90" fmla="*/ 6 w 73"/>
                  <a:gd name="T91" fmla="*/ 3 h 43"/>
                  <a:gd name="T92" fmla="*/ 6 w 73"/>
                  <a:gd name="T93" fmla="*/ 3 h 43"/>
                  <a:gd name="T94" fmla="*/ 4 w 73"/>
                  <a:gd name="T95" fmla="*/ 2 h 43"/>
                  <a:gd name="T96" fmla="*/ 4 w 73"/>
                  <a:gd name="T97" fmla="*/ 2 h 43"/>
                  <a:gd name="T98" fmla="*/ 4 w 73"/>
                  <a:gd name="T99" fmla="*/ 2 h 43"/>
                  <a:gd name="T100" fmla="*/ 4 w 73"/>
                  <a:gd name="T101" fmla="*/ 2 h 43"/>
                  <a:gd name="T102" fmla="*/ 4 w 73"/>
                  <a:gd name="T103" fmla="*/ 2 h 43"/>
                  <a:gd name="T104" fmla="*/ 4 w 73"/>
                  <a:gd name="T105" fmla="*/ 2 h 43"/>
                  <a:gd name="T106" fmla="*/ 3 w 73"/>
                  <a:gd name="T107" fmla="*/ 1 h 43"/>
                  <a:gd name="T108" fmla="*/ 3 w 73"/>
                  <a:gd name="T109" fmla="*/ 1 h 43"/>
                  <a:gd name="T110" fmla="*/ 3 w 73"/>
                  <a:gd name="T111" fmla="*/ 1 h 43"/>
                  <a:gd name="T112" fmla="*/ 3 w 73"/>
                  <a:gd name="T113" fmla="*/ 1 h 43"/>
                  <a:gd name="T114" fmla="*/ 3 w 73"/>
                  <a:gd name="T115" fmla="*/ 1 h 43"/>
                  <a:gd name="T116" fmla="*/ 0 w 73"/>
                  <a:gd name="T117" fmla="*/ 0 h 43"/>
                  <a:gd name="T118" fmla="*/ 0 w 73"/>
                  <a:gd name="T119" fmla="*/ 0 h 43"/>
                  <a:gd name="T120" fmla="*/ 3 w 73"/>
                  <a:gd name="T121" fmla="*/ 1 h 43"/>
                  <a:gd name="T122" fmla="*/ 3 w 73"/>
                  <a:gd name="T123" fmla="*/ 1 h 43"/>
                  <a:gd name="T124" fmla="*/ 0 w 73"/>
                  <a:gd name="T12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3" h="43">
                    <a:moveTo>
                      <a:pt x="61" y="36"/>
                    </a:moveTo>
                    <a:cubicBezTo>
                      <a:pt x="61" y="36"/>
                      <a:pt x="61" y="36"/>
                      <a:pt x="61" y="36"/>
                    </a:cubicBezTo>
                    <a:cubicBezTo>
                      <a:pt x="65" y="39"/>
                      <a:pt x="69" y="41"/>
                      <a:pt x="73" y="43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69" y="41"/>
                      <a:pt x="65" y="39"/>
                      <a:pt x="61" y="36"/>
                    </a:cubicBezTo>
                    <a:moveTo>
                      <a:pt x="42" y="24"/>
                    </a:moveTo>
                    <a:cubicBezTo>
                      <a:pt x="42" y="24"/>
                      <a:pt x="42" y="25"/>
                      <a:pt x="42" y="25"/>
                    </a:cubicBezTo>
                    <a:cubicBezTo>
                      <a:pt x="46" y="27"/>
                      <a:pt x="51" y="30"/>
                      <a:pt x="56" y="33"/>
                    </a:cubicBezTo>
                    <a:cubicBezTo>
                      <a:pt x="56" y="33"/>
                      <a:pt x="56" y="33"/>
                      <a:pt x="57" y="33"/>
                    </a:cubicBezTo>
                    <a:cubicBezTo>
                      <a:pt x="58" y="34"/>
                      <a:pt x="59" y="35"/>
                      <a:pt x="60" y="35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55" y="32"/>
                      <a:pt x="51" y="30"/>
                      <a:pt x="46" y="27"/>
                    </a:cubicBezTo>
                    <a:cubicBezTo>
                      <a:pt x="45" y="26"/>
                      <a:pt x="43" y="25"/>
                      <a:pt x="42" y="24"/>
                    </a:cubicBezTo>
                    <a:moveTo>
                      <a:pt x="35" y="20"/>
                    </a:moveTo>
                    <a:cubicBezTo>
                      <a:pt x="35" y="20"/>
                      <a:pt x="35" y="20"/>
                      <a:pt x="35" y="20"/>
                    </a:cubicBezTo>
                    <a:cubicBezTo>
                      <a:pt x="37" y="22"/>
                      <a:pt x="39" y="23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39" y="23"/>
                      <a:pt x="37" y="21"/>
                      <a:pt x="35" y="20"/>
                    </a:cubicBezTo>
                    <a:moveTo>
                      <a:pt x="31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moveTo>
                      <a:pt x="24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6" y="15"/>
                      <a:pt x="29" y="17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7"/>
                      <a:pt x="26" y="15"/>
                      <a:pt x="24" y="14"/>
                    </a:cubicBezTo>
                    <a:moveTo>
                      <a:pt x="23" y="13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3"/>
                      <a:pt x="23" y="13"/>
                      <a:pt x="23" y="13"/>
                    </a:cubicBezTo>
                    <a:moveTo>
                      <a:pt x="20" y="11"/>
                    </a:move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0" y="12"/>
                      <a:pt x="20" y="11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6" y="9"/>
                      <a:pt x="17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6" y="9"/>
                      <a:pt x="15" y="8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9" name="Freeform 9936"/>
              <p:cNvSpPr>
                <a:spLocks noEditPoints="1"/>
              </p:cNvSpPr>
              <p:nvPr/>
            </p:nvSpPr>
            <p:spPr bwMode="auto">
              <a:xfrm>
                <a:off x="-479" y="3715"/>
                <a:ext cx="175" cy="101"/>
              </a:xfrm>
              <a:custGeom>
                <a:avLst/>
                <a:gdLst>
                  <a:gd name="T0" fmla="*/ 62 w 74"/>
                  <a:gd name="T1" fmla="*/ 36 h 43"/>
                  <a:gd name="T2" fmla="*/ 62 w 74"/>
                  <a:gd name="T3" fmla="*/ 36 h 43"/>
                  <a:gd name="T4" fmla="*/ 74 w 74"/>
                  <a:gd name="T5" fmla="*/ 43 h 43"/>
                  <a:gd name="T6" fmla="*/ 74 w 74"/>
                  <a:gd name="T7" fmla="*/ 43 h 43"/>
                  <a:gd name="T8" fmla="*/ 62 w 74"/>
                  <a:gd name="T9" fmla="*/ 36 h 43"/>
                  <a:gd name="T10" fmla="*/ 63 w 74"/>
                  <a:gd name="T11" fmla="*/ 36 h 43"/>
                  <a:gd name="T12" fmla="*/ 63 w 74"/>
                  <a:gd name="T13" fmla="*/ 36 h 43"/>
                  <a:gd name="T14" fmla="*/ 74 w 74"/>
                  <a:gd name="T15" fmla="*/ 43 h 43"/>
                  <a:gd name="T16" fmla="*/ 74 w 74"/>
                  <a:gd name="T17" fmla="*/ 43 h 43"/>
                  <a:gd name="T18" fmla="*/ 63 w 74"/>
                  <a:gd name="T19" fmla="*/ 36 h 43"/>
                  <a:gd name="T20" fmla="*/ 62 w 74"/>
                  <a:gd name="T21" fmla="*/ 36 h 43"/>
                  <a:gd name="T22" fmla="*/ 62 w 74"/>
                  <a:gd name="T23" fmla="*/ 36 h 43"/>
                  <a:gd name="T24" fmla="*/ 62 w 74"/>
                  <a:gd name="T25" fmla="*/ 36 h 43"/>
                  <a:gd name="T26" fmla="*/ 62 w 74"/>
                  <a:gd name="T27" fmla="*/ 36 h 43"/>
                  <a:gd name="T28" fmla="*/ 62 w 74"/>
                  <a:gd name="T29" fmla="*/ 36 h 43"/>
                  <a:gd name="T30" fmla="*/ 62 w 74"/>
                  <a:gd name="T31" fmla="*/ 36 h 43"/>
                  <a:gd name="T32" fmla="*/ 62 w 74"/>
                  <a:gd name="T33" fmla="*/ 36 h 43"/>
                  <a:gd name="T34" fmla="*/ 62 w 74"/>
                  <a:gd name="T35" fmla="*/ 36 h 43"/>
                  <a:gd name="T36" fmla="*/ 62 w 74"/>
                  <a:gd name="T37" fmla="*/ 36 h 43"/>
                  <a:gd name="T38" fmla="*/ 62 w 74"/>
                  <a:gd name="T39" fmla="*/ 36 h 43"/>
                  <a:gd name="T40" fmla="*/ 49 w 74"/>
                  <a:gd name="T41" fmla="*/ 28 h 43"/>
                  <a:gd name="T42" fmla="*/ 49 w 74"/>
                  <a:gd name="T43" fmla="*/ 28 h 43"/>
                  <a:gd name="T44" fmla="*/ 59 w 74"/>
                  <a:gd name="T45" fmla="*/ 34 h 43"/>
                  <a:gd name="T46" fmla="*/ 59 w 74"/>
                  <a:gd name="T47" fmla="*/ 34 h 43"/>
                  <a:gd name="T48" fmla="*/ 49 w 74"/>
                  <a:gd name="T49" fmla="*/ 28 h 43"/>
                  <a:gd name="T50" fmla="*/ 49 w 74"/>
                  <a:gd name="T51" fmla="*/ 28 h 43"/>
                  <a:gd name="T52" fmla="*/ 49 w 74"/>
                  <a:gd name="T53" fmla="*/ 28 h 43"/>
                  <a:gd name="T54" fmla="*/ 59 w 74"/>
                  <a:gd name="T55" fmla="*/ 34 h 43"/>
                  <a:gd name="T56" fmla="*/ 59 w 74"/>
                  <a:gd name="T57" fmla="*/ 34 h 43"/>
                  <a:gd name="T58" fmla="*/ 49 w 74"/>
                  <a:gd name="T59" fmla="*/ 28 h 43"/>
                  <a:gd name="T60" fmla="*/ 45 w 74"/>
                  <a:gd name="T61" fmla="*/ 26 h 43"/>
                  <a:gd name="T62" fmla="*/ 45 w 74"/>
                  <a:gd name="T63" fmla="*/ 26 h 43"/>
                  <a:gd name="T64" fmla="*/ 48 w 74"/>
                  <a:gd name="T65" fmla="*/ 28 h 43"/>
                  <a:gd name="T66" fmla="*/ 48 w 74"/>
                  <a:gd name="T67" fmla="*/ 28 h 43"/>
                  <a:gd name="T68" fmla="*/ 45 w 74"/>
                  <a:gd name="T69" fmla="*/ 26 h 43"/>
                  <a:gd name="T70" fmla="*/ 40 w 74"/>
                  <a:gd name="T71" fmla="*/ 23 h 43"/>
                  <a:gd name="T72" fmla="*/ 40 w 74"/>
                  <a:gd name="T73" fmla="*/ 23 h 43"/>
                  <a:gd name="T74" fmla="*/ 48 w 74"/>
                  <a:gd name="T75" fmla="*/ 28 h 43"/>
                  <a:gd name="T76" fmla="*/ 48 w 74"/>
                  <a:gd name="T77" fmla="*/ 28 h 43"/>
                  <a:gd name="T78" fmla="*/ 40 w 74"/>
                  <a:gd name="T79" fmla="*/ 23 h 43"/>
                  <a:gd name="T80" fmla="*/ 3 w 74"/>
                  <a:gd name="T81" fmla="*/ 2 h 43"/>
                  <a:gd name="T82" fmla="*/ 3 w 74"/>
                  <a:gd name="T83" fmla="*/ 2 h 43"/>
                  <a:gd name="T84" fmla="*/ 5 w 74"/>
                  <a:gd name="T85" fmla="*/ 3 h 43"/>
                  <a:gd name="T86" fmla="*/ 5 w 74"/>
                  <a:gd name="T87" fmla="*/ 3 h 43"/>
                  <a:gd name="T88" fmla="*/ 3 w 74"/>
                  <a:gd name="T89" fmla="*/ 2 h 43"/>
                  <a:gd name="T90" fmla="*/ 3 w 74"/>
                  <a:gd name="T91" fmla="*/ 2 h 43"/>
                  <a:gd name="T92" fmla="*/ 3 w 74"/>
                  <a:gd name="T93" fmla="*/ 2 h 43"/>
                  <a:gd name="T94" fmla="*/ 5 w 74"/>
                  <a:gd name="T95" fmla="*/ 3 h 43"/>
                  <a:gd name="T96" fmla="*/ 5 w 74"/>
                  <a:gd name="T97" fmla="*/ 3 h 43"/>
                  <a:gd name="T98" fmla="*/ 3 w 74"/>
                  <a:gd name="T99" fmla="*/ 2 h 43"/>
                  <a:gd name="T100" fmla="*/ 0 w 74"/>
                  <a:gd name="T101" fmla="*/ 0 h 43"/>
                  <a:gd name="T102" fmla="*/ 0 w 74"/>
                  <a:gd name="T103" fmla="*/ 0 h 43"/>
                  <a:gd name="T104" fmla="*/ 3 w 74"/>
                  <a:gd name="T105" fmla="*/ 1 h 43"/>
                  <a:gd name="T106" fmla="*/ 3 w 74"/>
                  <a:gd name="T107" fmla="*/ 1 h 43"/>
                  <a:gd name="T108" fmla="*/ 0 w 74"/>
                  <a:gd name="T109" fmla="*/ 0 h 43"/>
                  <a:gd name="T110" fmla="*/ 0 w 74"/>
                  <a:gd name="T111" fmla="*/ 0 h 43"/>
                  <a:gd name="T112" fmla="*/ 0 w 74"/>
                  <a:gd name="T113" fmla="*/ 0 h 43"/>
                  <a:gd name="T114" fmla="*/ 3 w 74"/>
                  <a:gd name="T115" fmla="*/ 1 h 43"/>
                  <a:gd name="T116" fmla="*/ 3 w 74"/>
                  <a:gd name="T117" fmla="*/ 1 h 43"/>
                  <a:gd name="T118" fmla="*/ 0 w 74"/>
                  <a:gd name="T1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" h="43">
                    <a:moveTo>
                      <a:pt x="62" y="36"/>
                    </a:moveTo>
                    <a:cubicBezTo>
                      <a:pt x="62" y="36"/>
                      <a:pt x="62" y="36"/>
                      <a:pt x="62" y="36"/>
                    </a:cubicBezTo>
                    <a:cubicBezTo>
                      <a:pt x="66" y="39"/>
                      <a:pt x="70" y="41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0" y="41"/>
                      <a:pt x="66" y="39"/>
                      <a:pt x="62" y="36"/>
                    </a:cubicBezTo>
                    <a:moveTo>
                      <a:pt x="63" y="36"/>
                    </a:moveTo>
                    <a:cubicBezTo>
                      <a:pt x="63" y="36"/>
                      <a:pt x="63" y="36"/>
                      <a:pt x="63" y="36"/>
                    </a:cubicBezTo>
                    <a:cubicBezTo>
                      <a:pt x="66" y="38"/>
                      <a:pt x="70" y="41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0" y="41"/>
                      <a:pt x="66" y="38"/>
                      <a:pt x="63" y="36"/>
                    </a:cubicBezTo>
                    <a:moveTo>
                      <a:pt x="62" y="36"/>
                    </a:move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6"/>
                      <a:pt x="62" y="36"/>
                      <a:pt x="62" y="36"/>
                    </a:cubicBezTo>
                    <a:moveTo>
                      <a:pt x="62" y="36"/>
                    </a:move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6"/>
                      <a:pt x="62" y="36"/>
                      <a:pt x="62" y="36"/>
                    </a:cubicBezTo>
                    <a:moveTo>
                      <a:pt x="49" y="28"/>
                    </a:moveTo>
                    <a:cubicBezTo>
                      <a:pt x="49" y="28"/>
                      <a:pt x="49" y="28"/>
                      <a:pt x="49" y="28"/>
                    </a:cubicBezTo>
                    <a:cubicBezTo>
                      <a:pt x="52" y="30"/>
                      <a:pt x="55" y="32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5" y="32"/>
                      <a:pt x="52" y="30"/>
                      <a:pt x="49" y="28"/>
                    </a:cubicBezTo>
                    <a:moveTo>
                      <a:pt x="49" y="28"/>
                    </a:moveTo>
                    <a:cubicBezTo>
                      <a:pt x="49" y="28"/>
                      <a:pt x="49" y="28"/>
                      <a:pt x="49" y="28"/>
                    </a:cubicBezTo>
                    <a:cubicBezTo>
                      <a:pt x="52" y="30"/>
                      <a:pt x="56" y="32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6" y="32"/>
                      <a:pt x="52" y="30"/>
                      <a:pt x="49" y="28"/>
                    </a:cubicBezTo>
                    <a:moveTo>
                      <a:pt x="45" y="26"/>
                    </a:moveTo>
                    <a:cubicBezTo>
                      <a:pt x="45" y="26"/>
                      <a:pt x="45" y="26"/>
                      <a:pt x="45" y="26"/>
                    </a:cubicBezTo>
                    <a:cubicBezTo>
                      <a:pt x="46" y="27"/>
                      <a:pt x="47" y="27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7" y="27"/>
                      <a:pt x="46" y="27"/>
                      <a:pt x="45" y="26"/>
                    </a:cubicBezTo>
                    <a:moveTo>
                      <a:pt x="40" y="23"/>
                    </a:moveTo>
                    <a:cubicBezTo>
                      <a:pt x="40" y="23"/>
                      <a:pt x="40" y="23"/>
                      <a:pt x="40" y="23"/>
                    </a:cubicBezTo>
                    <a:cubicBezTo>
                      <a:pt x="43" y="25"/>
                      <a:pt x="45" y="26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5" y="26"/>
                      <a:pt x="43" y="25"/>
                      <a:pt x="40" y="23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0" name="Freeform 9937"/>
              <p:cNvSpPr>
                <a:spLocks noEditPoints="1"/>
              </p:cNvSpPr>
              <p:nvPr/>
            </p:nvSpPr>
            <p:spPr bwMode="auto">
              <a:xfrm>
                <a:off x="-541" y="3675"/>
                <a:ext cx="234" cy="144"/>
              </a:xfrm>
              <a:custGeom>
                <a:avLst/>
                <a:gdLst>
                  <a:gd name="T0" fmla="*/ 88 w 99"/>
                  <a:gd name="T1" fmla="*/ 54 h 61"/>
                  <a:gd name="T2" fmla="*/ 99 w 99"/>
                  <a:gd name="T3" fmla="*/ 61 h 61"/>
                  <a:gd name="T4" fmla="*/ 87 w 99"/>
                  <a:gd name="T5" fmla="*/ 53 h 61"/>
                  <a:gd name="T6" fmla="*/ 87 w 99"/>
                  <a:gd name="T7" fmla="*/ 54 h 61"/>
                  <a:gd name="T8" fmla="*/ 87 w 99"/>
                  <a:gd name="T9" fmla="*/ 53 h 61"/>
                  <a:gd name="T10" fmla="*/ 74 w 99"/>
                  <a:gd name="T11" fmla="*/ 46 h 61"/>
                  <a:gd name="T12" fmla="*/ 74 w 99"/>
                  <a:gd name="T13" fmla="*/ 46 h 61"/>
                  <a:gd name="T14" fmla="*/ 74 w 99"/>
                  <a:gd name="T15" fmla="*/ 46 h 61"/>
                  <a:gd name="T16" fmla="*/ 85 w 99"/>
                  <a:gd name="T17" fmla="*/ 52 h 61"/>
                  <a:gd name="T18" fmla="*/ 61 w 99"/>
                  <a:gd name="T19" fmla="*/ 38 h 61"/>
                  <a:gd name="T20" fmla="*/ 73 w 99"/>
                  <a:gd name="T21" fmla="*/ 46 h 61"/>
                  <a:gd name="T22" fmla="*/ 61 w 99"/>
                  <a:gd name="T23" fmla="*/ 38 h 61"/>
                  <a:gd name="T24" fmla="*/ 61 w 99"/>
                  <a:gd name="T25" fmla="*/ 38 h 61"/>
                  <a:gd name="T26" fmla="*/ 74 w 99"/>
                  <a:gd name="T27" fmla="*/ 45 h 61"/>
                  <a:gd name="T28" fmla="*/ 71 w 99"/>
                  <a:gd name="T29" fmla="*/ 43 h 61"/>
                  <a:gd name="T30" fmla="*/ 66 w 99"/>
                  <a:gd name="T31" fmla="*/ 40 h 61"/>
                  <a:gd name="T32" fmla="*/ 56 w 99"/>
                  <a:gd name="T33" fmla="*/ 35 h 61"/>
                  <a:gd name="T34" fmla="*/ 56 w 99"/>
                  <a:gd name="T35" fmla="*/ 35 h 61"/>
                  <a:gd name="T36" fmla="*/ 56 w 99"/>
                  <a:gd name="T37" fmla="*/ 35 h 61"/>
                  <a:gd name="T38" fmla="*/ 56 w 99"/>
                  <a:gd name="T39" fmla="*/ 35 h 61"/>
                  <a:gd name="T40" fmla="*/ 56 w 99"/>
                  <a:gd name="T41" fmla="*/ 34 h 61"/>
                  <a:gd name="T42" fmla="*/ 48 w 99"/>
                  <a:gd name="T43" fmla="*/ 29 h 61"/>
                  <a:gd name="T44" fmla="*/ 55 w 99"/>
                  <a:gd name="T45" fmla="*/ 35 h 61"/>
                  <a:gd name="T46" fmla="*/ 53 w 99"/>
                  <a:gd name="T47" fmla="*/ 33 h 61"/>
                  <a:gd name="T48" fmla="*/ 56 w 99"/>
                  <a:gd name="T49" fmla="*/ 34 h 61"/>
                  <a:gd name="T50" fmla="*/ 45 w 99"/>
                  <a:gd name="T51" fmla="*/ 28 h 61"/>
                  <a:gd name="T52" fmla="*/ 46 w 99"/>
                  <a:gd name="T53" fmla="*/ 29 h 61"/>
                  <a:gd name="T54" fmla="*/ 45 w 99"/>
                  <a:gd name="T55" fmla="*/ 28 h 61"/>
                  <a:gd name="T56" fmla="*/ 40 w 99"/>
                  <a:gd name="T57" fmla="*/ 25 h 61"/>
                  <a:gd name="T58" fmla="*/ 43 w 99"/>
                  <a:gd name="T59" fmla="*/ 26 h 61"/>
                  <a:gd name="T60" fmla="*/ 29 w 99"/>
                  <a:gd name="T61" fmla="*/ 19 h 61"/>
                  <a:gd name="T62" fmla="*/ 31 w 99"/>
                  <a:gd name="T63" fmla="*/ 20 h 61"/>
                  <a:gd name="T64" fmla="*/ 29 w 99"/>
                  <a:gd name="T65" fmla="*/ 19 h 61"/>
                  <a:gd name="T66" fmla="*/ 29 w 99"/>
                  <a:gd name="T67" fmla="*/ 18 h 61"/>
                  <a:gd name="T68" fmla="*/ 31 w 99"/>
                  <a:gd name="T69" fmla="*/ 19 h 61"/>
                  <a:gd name="T70" fmla="*/ 26 w 99"/>
                  <a:gd name="T71" fmla="*/ 17 h 61"/>
                  <a:gd name="T72" fmla="*/ 28 w 99"/>
                  <a:gd name="T73" fmla="*/ 19 h 61"/>
                  <a:gd name="T74" fmla="*/ 26 w 99"/>
                  <a:gd name="T75" fmla="*/ 17 h 61"/>
                  <a:gd name="T76" fmla="*/ 27 w 99"/>
                  <a:gd name="T77" fmla="*/ 17 h 61"/>
                  <a:gd name="T78" fmla="*/ 29 w 99"/>
                  <a:gd name="T79" fmla="*/ 18 h 61"/>
                  <a:gd name="T80" fmla="*/ 15 w 99"/>
                  <a:gd name="T81" fmla="*/ 10 h 61"/>
                  <a:gd name="T82" fmla="*/ 16 w 99"/>
                  <a:gd name="T83" fmla="*/ 11 h 61"/>
                  <a:gd name="T84" fmla="*/ 15 w 99"/>
                  <a:gd name="T85" fmla="*/ 10 h 61"/>
                  <a:gd name="T86" fmla="*/ 15 w 99"/>
                  <a:gd name="T87" fmla="*/ 10 h 61"/>
                  <a:gd name="T88" fmla="*/ 16 w 99"/>
                  <a:gd name="T89" fmla="*/ 10 h 61"/>
                  <a:gd name="T90" fmla="*/ 12 w 99"/>
                  <a:gd name="T91" fmla="*/ 9 h 61"/>
                  <a:gd name="T92" fmla="*/ 14 w 99"/>
                  <a:gd name="T93" fmla="*/ 10 h 61"/>
                  <a:gd name="T94" fmla="*/ 12 w 99"/>
                  <a:gd name="T95" fmla="*/ 9 h 61"/>
                  <a:gd name="T96" fmla="*/ 13 w 99"/>
                  <a:gd name="T97" fmla="*/ 8 h 61"/>
                  <a:gd name="T98" fmla="*/ 15 w 99"/>
                  <a:gd name="T99" fmla="*/ 9 h 61"/>
                  <a:gd name="T100" fmla="*/ 2 w 99"/>
                  <a:gd name="T101" fmla="*/ 3 h 61"/>
                  <a:gd name="T102" fmla="*/ 4 w 99"/>
                  <a:gd name="T103" fmla="*/ 4 h 61"/>
                  <a:gd name="T104" fmla="*/ 2 w 99"/>
                  <a:gd name="T105" fmla="*/ 3 h 61"/>
                  <a:gd name="T106" fmla="*/ 2 w 99"/>
                  <a:gd name="T107" fmla="*/ 2 h 61"/>
                  <a:gd name="T108" fmla="*/ 4 w 99"/>
                  <a:gd name="T109" fmla="*/ 3 h 61"/>
                  <a:gd name="T110" fmla="*/ 0 w 99"/>
                  <a:gd name="T111" fmla="*/ 2 h 61"/>
                  <a:gd name="T112" fmla="*/ 0 w 99"/>
                  <a:gd name="T113" fmla="*/ 2 h 61"/>
                  <a:gd name="T114" fmla="*/ 0 w 99"/>
                  <a:gd name="T115" fmla="*/ 2 h 61"/>
                  <a:gd name="T116" fmla="*/ 0 w 99"/>
                  <a:gd name="T117" fmla="*/ 1 h 61"/>
                  <a:gd name="T118" fmla="*/ 1 w 99"/>
                  <a:gd name="T119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" h="61">
                    <a:moveTo>
                      <a:pt x="88" y="54"/>
                    </a:moveTo>
                    <a:cubicBezTo>
                      <a:pt x="88" y="54"/>
                      <a:pt x="88" y="54"/>
                      <a:pt x="88" y="54"/>
                    </a:cubicBezTo>
                    <a:cubicBezTo>
                      <a:pt x="92" y="56"/>
                      <a:pt x="95" y="58"/>
                      <a:pt x="99" y="61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95" y="58"/>
                      <a:pt x="92" y="56"/>
                      <a:pt x="88" y="54"/>
                    </a:cubicBezTo>
                    <a:moveTo>
                      <a:pt x="87" y="53"/>
                    </a:moveTo>
                    <a:cubicBezTo>
                      <a:pt x="87" y="53"/>
                      <a:pt x="87" y="53"/>
                      <a:pt x="87" y="54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8" y="53"/>
                      <a:pt x="88" y="53"/>
                      <a:pt x="88" y="53"/>
                    </a:cubicBezTo>
                    <a:cubicBezTo>
                      <a:pt x="87" y="53"/>
                      <a:pt x="87" y="53"/>
                      <a:pt x="87" y="53"/>
                    </a:cubicBezTo>
                    <a:moveTo>
                      <a:pt x="74" y="46"/>
                    </a:moveTo>
                    <a:cubicBezTo>
                      <a:pt x="74" y="46"/>
                      <a:pt x="74" y="46"/>
                      <a:pt x="74" y="46"/>
                    </a:cubicBezTo>
                    <a:cubicBezTo>
                      <a:pt x="76" y="47"/>
                      <a:pt x="78" y="48"/>
                      <a:pt x="80" y="49"/>
                    </a:cubicBezTo>
                    <a:cubicBezTo>
                      <a:pt x="74" y="46"/>
                      <a:pt x="74" y="46"/>
                      <a:pt x="74" y="46"/>
                    </a:cubicBezTo>
                    <a:moveTo>
                      <a:pt x="75" y="45"/>
                    </a:moveTo>
                    <a:cubicBezTo>
                      <a:pt x="75" y="46"/>
                      <a:pt x="74" y="46"/>
                      <a:pt x="74" y="46"/>
                    </a:cubicBezTo>
                    <a:cubicBezTo>
                      <a:pt x="78" y="48"/>
                      <a:pt x="81" y="50"/>
                      <a:pt x="85" y="52"/>
                    </a:cubicBezTo>
                    <a:cubicBezTo>
                      <a:pt x="85" y="52"/>
                      <a:pt x="85" y="52"/>
                      <a:pt x="85" y="52"/>
                    </a:cubicBezTo>
                    <a:cubicBezTo>
                      <a:pt x="81" y="50"/>
                      <a:pt x="78" y="48"/>
                      <a:pt x="75" y="45"/>
                    </a:cubicBezTo>
                    <a:moveTo>
                      <a:pt x="61" y="38"/>
                    </a:moveTo>
                    <a:cubicBezTo>
                      <a:pt x="61" y="38"/>
                      <a:pt x="61" y="38"/>
                      <a:pt x="61" y="38"/>
                    </a:cubicBezTo>
                    <a:cubicBezTo>
                      <a:pt x="65" y="40"/>
                      <a:pt x="69" y="43"/>
                      <a:pt x="73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61" y="38"/>
                      <a:pt x="61" y="38"/>
                      <a:pt x="61" y="38"/>
                    </a:cubicBezTo>
                    <a:moveTo>
                      <a:pt x="61" y="37"/>
                    </a:moveTo>
                    <a:cubicBezTo>
                      <a:pt x="61" y="37"/>
                      <a:pt x="61" y="37"/>
                      <a:pt x="61" y="38"/>
                    </a:cubicBezTo>
                    <a:cubicBezTo>
                      <a:pt x="65" y="40"/>
                      <a:pt x="69" y="43"/>
                      <a:pt x="74" y="45"/>
                    </a:cubicBezTo>
                    <a:cubicBezTo>
                      <a:pt x="74" y="45"/>
                      <a:pt x="74" y="45"/>
                      <a:pt x="74" y="45"/>
                    </a:cubicBezTo>
                    <a:cubicBezTo>
                      <a:pt x="73" y="44"/>
                      <a:pt x="72" y="44"/>
                      <a:pt x="71" y="43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69" y="42"/>
                      <a:pt x="68" y="41"/>
                      <a:pt x="66" y="40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64" y="39"/>
                      <a:pt x="63" y="38"/>
                      <a:pt x="61" y="37"/>
                    </a:cubicBezTo>
                    <a:moveTo>
                      <a:pt x="56" y="35"/>
                    </a:moveTo>
                    <a:cubicBezTo>
                      <a:pt x="56" y="35"/>
                      <a:pt x="56" y="35"/>
                      <a:pt x="55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moveTo>
                      <a:pt x="56" y="34"/>
                    </a:moveTo>
                    <a:cubicBezTo>
                      <a:pt x="56" y="34"/>
                      <a:pt x="56" y="34"/>
                      <a:pt x="56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moveTo>
                      <a:pt x="48" y="29"/>
                    </a:moveTo>
                    <a:cubicBezTo>
                      <a:pt x="48" y="30"/>
                      <a:pt x="48" y="30"/>
                      <a:pt x="48" y="30"/>
                    </a:cubicBezTo>
                    <a:cubicBezTo>
                      <a:pt x="50" y="32"/>
                      <a:pt x="53" y="33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4" y="34"/>
                      <a:pt x="55" y="34"/>
                      <a:pt x="55" y="34"/>
                    </a:cubicBezTo>
                    <a:cubicBezTo>
                      <a:pt x="55" y="34"/>
                      <a:pt x="56" y="34"/>
                      <a:pt x="56" y="34"/>
                    </a:cubicBezTo>
                    <a:cubicBezTo>
                      <a:pt x="53" y="32"/>
                      <a:pt x="51" y="31"/>
                      <a:pt x="48" y="29"/>
                    </a:cubicBezTo>
                    <a:moveTo>
                      <a:pt x="45" y="28"/>
                    </a:moveTo>
                    <a:cubicBezTo>
                      <a:pt x="45" y="28"/>
                      <a:pt x="45" y="28"/>
                      <a:pt x="45" y="28"/>
                    </a:cubicBezTo>
                    <a:cubicBezTo>
                      <a:pt x="45" y="29"/>
                      <a:pt x="46" y="29"/>
                      <a:pt x="46" y="29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6" y="28"/>
                      <a:pt x="46" y="28"/>
                      <a:pt x="45" y="28"/>
                    </a:cubicBezTo>
                    <a:moveTo>
                      <a:pt x="40" y="25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2" y="27"/>
                      <a:pt x="43" y="27"/>
                    </a:cubicBezTo>
                    <a:cubicBezTo>
                      <a:pt x="43" y="27"/>
                      <a:pt x="43" y="27"/>
                      <a:pt x="43" y="26"/>
                    </a:cubicBezTo>
                    <a:cubicBezTo>
                      <a:pt x="42" y="26"/>
                      <a:pt x="41" y="25"/>
                      <a:pt x="40" y="25"/>
                    </a:cubicBezTo>
                    <a:moveTo>
                      <a:pt x="29" y="19"/>
                    </a:move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30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19"/>
                      <a:pt x="30" y="19"/>
                      <a:pt x="29" y="19"/>
                    </a:cubicBezTo>
                    <a:moveTo>
                      <a:pt x="30" y="18"/>
                    </a:move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9"/>
                      <a:pt x="30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0" y="18"/>
                      <a:pt x="30" y="18"/>
                    </a:cubicBezTo>
                    <a:moveTo>
                      <a:pt x="26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7" y="18"/>
                      <a:pt x="28" y="18"/>
                      <a:pt x="28" y="19"/>
                    </a:cubicBezTo>
                    <a:cubicBezTo>
                      <a:pt x="28" y="19"/>
                      <a:pt x="29" y="19"/>
                      <a:pt x="29" y="19"/>
                    </a:cubicBezTo>
                    <a:cubicBezTo>
                      <a:pt x="28" y="18"/>
                      <a:pt x="27" y="18"/>
                      <a:pt x="26" y="17"/>
                    </a:cubicBezTo>
                    <a:moveTo>
                      <a:pt x="27" y="16"/>
                    </a:moveTo>
                    <a:cubicBezTo>
                      <a:pt x="27" y="16"/>
                      <a:pt x="27" y="16"/>
                      <a:pt x="27" y="17"/>
                    </a:cubicBezTo>
                    <a:cubicBezTo>
                      <a:pt x="27" y="17"/>
                      <a:pt x="28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7"/>
                      <a:pt x="27" y="17"/>
                      <a:pt x="27" y="16"/>
                    </a:cubicBezTo>
                    <a:moveTo>
                      <a:pt x="15" y="10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0"/>
                    </a:cubicBezTo>
                    <a:moveTo>
                      <a:pt x="15" y="9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5" y="9"/>
                    </a:cubicBezTo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3" y="10"/>
                      <a:pt x="12" y="9"/>
                    </a:cubicBezTo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4" y="9"/>
                      <a:pt x="15" y="10"/>
                    </a:cubicBezTo>
                    <a:cubicBezTo>
                      <a:pt x="15" y="10"/>
                      <a:pt x="15" y="9"/>
                      <a:pt x="15" y="9"/>
                    </a:cubicBezTo>
                    <a:cubicBezTo>
                      <a:pt x="14" y="9"/>
                      <a:pt x="14" y="8"/>
                      <a:pt x="13" y="8"/>
                    </a:cubicBezTo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1" name="Freeform 9938"/>
              <p:cNvSpPr>
                <a:spLocks noEditPoints="1"/>
              </p:cNvSpPr>
              <p:nvPr/>
            </p:nvSpPr>
            <p:spPr bwMode="auto">
              <a:xfrm>
                <a:off x="-430" y="3705"/>
                <a:ext cx="57" cy="31"/>
              </a:xfrm>
              <a:custGeom>
                <a:avLst/>
                <a:gdLst>
                  <a:gd name="T0" fmla="*/ 22 w 24"/>
                  <a:gd name="T1" fmla="*/ 12 h 13"/>
                  <a:gd name="T2" fmla="*/ 22 w 24"/>
                  <a:gd name="T3" fmla="*/ 12 h 13"/>
                  <a:gd name="T4" fmla="*/ 24 w 24"/>
                  <a:gd name="T5" fmla="*/ 13 h 13"/>
                  <a:gd name="T6" fmla="*/ 22 w 24"/>
                  <a:gd name="T7" fmla="*/ 12 h 13"/>
                  <a:gd name="T8" fmla="*/ 22 w 24"/>
                  <a:gd name="T9" fmla="*/ 12 h 13"/>
                  <a:gd name="T10" fmla="*/ 22 w 24"/>
                  <a:gd name="T11" fmla="*/ 12 h 13"/>
                  <a:gd name="T12" fmla="*/ 24 w 24"/>
                  <a:gd name="T13" fmla="*/ 13 h 13"/>
                  <a:gd name="T14" fmla="*/ 22 w 24"/>
                  <a:gd name="T15" fmla="*/ 12 h 13"/>
                  <a:gd name="T16" fmla="*/ 9 w 24"/>
                  <a:gd name="T17" fmla="*/ 4 h 13"/>
                  <a:gd name="T18" fmla="*/ 9 w 24"/>
                  <a:gd name="T19" fmla="*/ 4 h 13"/>
                  <a:gd name="T20" fmla="*/ 16 w 24"/>
                  <a:gd name="T21" fmla="*/ 8 h 13"/>
                  <a:gd name="T22" fmla="*/ 16 w 24"/>
                  <a:gd name="T23" fmla="*/ 8 h 13"/>
                  <a:gd name="T24" fmla="*/ 9 w 24"/>
                  <a:gd name="T25" fmla="*/ 4 h 13"/>
                  <a:gd name="T26" fmla="*/ 9 w 24"/>
                  <a:gd name="T27" fmla="*/ 4 h 13"/>
                  <a:gd name="T28" fmla="*/ 9 w 24"/>
                  <a:gd name="T29" fmla="*/ 4 h 13"/>
                  <a:gd name="T30" fmla="*/ 16 w 24"/>
                  <a:gd name="T31" fmla="*/ 8 h 13"/>
                  <a:gd name="T32" fmla="*/ 16 w 24"/>
                  <a:gd name="T33" fmla="*/ 8 h 13"/>
                  <a:gd name="T34" fmla="*/ 9 w 24"/>
                  <a:gd name="T35" fmla="*/ 4 h 13"/>
                  <a:gd name="T36" fmla="*/ 5 w 24"/>
                  <a:gd name="T37" fmla="*/ 3 h 13"/>
                  <a:gd name="T38" fmla="*/ 5 w 24"/>
                  <a:gd name="T39" fmla="*/ 3 h 13"/>
                  <a:gd name="T40" fmla="*/ 7 w 24"/>
                  <a:gd name="T41" fmla="*/ 3 h 13"/>
                  <a:gd name="T42" fmla="*/ 5 w 24"/>
                  <a:gd name="T43" fmla="*/ 3 h 13"/>
                  <a:gd name="T44" fmla="*/ 5 w 24"/>
                  <a:gd name="T45" fmla="*/ 2 h 13"/>
                  <a:gd name="T46" fmla="*/ 5 w 24"/>
                  <a:gd name="T47" fmla="*/ 2 h 13"/>
                  <a:gd name="T48" fmla="*/ 7 w 24"/>
                  <a:gd name="T49" fmla="*/ 3 h 13"/>
                  <a:gd name="T50" fmla="*/ 7 w 24"/>
                  <a:gd name="T51" fmla="*/ 3 h 13"/>
                  <a:gd name="T52" fmla="*/ 5 w 24"/>
                  <a:gd name="T53" fmla="*/ 2 h 13"/>
                  <a:gd name="T54" fmla="*/ 2 w 24"/>
                  <a:gd name="T55" fmla="*/ 0 h 13"/>
                  <a:gd name="T56" fmla="*/ 2 w 24"/>
                  <a:gd name="T57" fmla="*/ 0 h 13"/>
                  <a:gd name="T58" fmla="*/ 3 w 24"/>
                  <a:gd name="T59" fmla="*/ 1 h 13"/>
                  <a:gd name="T60" fmla="*/ 3 w 24"/>
                  <a:gd name="T61" fmla="*/ 1 h 13"/>
                  <a:gd name="T62" fmla="*/ 2 w 24"/>
                  <a:gd name="T63" fmla="*/ 0 h 13"/>
                  <a:gd name="T64" fmla="*/ 0 w 24"/>
                  <a:gd name="T65" fmla="*/ 0 h 13"/>
                  <a:gd name="T66" fmla="*/ 0 w 24"/>
                  <a:gd name="T67" fmla="*/ 0 h 13"/>
                  <a:gd name="T68" fmla="*/ 3 w 24"/>
                  <a:gd name="T69" fmla="*/ 1 h 13"/>
                  <a:gd name="T70" fmla="*/ 3 w 24"/>
                  <a:gd name="T71" fmla="*/ 1 h 13"/>
                  <a:gd name="T72" fmla="*/ 0 w 24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" h="13">
                    <a:moveTo>
                      <a:pt x="22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2" y="12"/>
                      <a:pt x="22" y="12"/>
                      <a:pt x="22" y="12"/>
                    </a:cubicBezTo>
                    <a:moveTo>
                      <a:pt x="22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3" y="12"/>
                      <a:pt x="23" y="13"/>
                      <a:pt x="24" y="13"/>
                    </a:cubicBezTo>
                    <a:cubicBezTo>
                      <a:pt x="23" y="13"/>
                      <a:pt x="23" y="12"/>
                      <a:pt x="22" y="12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11" y="6"/>
                      <a:pt x="13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3" y="7"/>
                      <a:pt x="11" y="6"/>
                      <a:pt x="9" y="4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5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2" name="Freeform 9939"/>
              <p:cNvSpPr/>
              <p:nvPr/>
            </p:nvSpPr>
            <p:spPr bwMode="auto">
              <a:xfrm>
                <a:off x="-290" y="378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3" name="Freeform 9940"/>
              <p:cNvSpPr>
                <a:spLocks noEditPoints="1"/>
              </p:cNvSpPr>
              <p:nvPr/>
            </p:nvSpPr>
            <p:spPr bwMode="auto">
              <a:xfrm>
                <a:off x="-595" y="3387"/>
                <a:ext cx="463" cy="384"/>
              </a:xfrm>
              <a:custGeom>
                <a:avLst/>
                <a:gdLst>
                  <a:gd name="T0" fmla="*/ 106 w 196"/>
                  <a:gd name="T1" fmla="*/ 158 h 163"/>
                  <a:gd name="T2" fmla="*/ 68 w 196"/>
                  <a:gd name="T3" fmla="*/ 157 h 163"/>
                  <a:gd name="T4" fmla="*/ 99 w 196"/>
                  <a:gd name="T5" fmla="*/ 162 h 163"/>
                  <a:gd name="T6" fmla="*/ 10 w 196"/>
                  <a:gd name="T7" fmla="*/ 152 h 163"/>
                  <a:gd name="T8" fmla="*/ 127 w 196"/>
                  <a:gd name="T9" fmla="*/ 147 h 163"/>
                  <a:gd name="T10" fmla="*/ 121 w 196"/>
                  <a:gd name="T11" fmla="*/ 151 h 163"/>
                  <a:gd name="T12" fmla="*/ 81 w 196"/>
                  <a:gd name="T13" fmla="*/ 146 h 163"/>
                  <a:gd name="T14" fmla="*/ 73 w 196"/>
                  <a:gd name="T15" fmla="*/ 141 h 163"/>
                  <a:gd name="T16" fmla="*/ 46 w 196"/>
                  <a:gd name="T17" fmla="*/ 144 h 163"/>
                  <a:gd name="T18" fmla="*/ 97 w 196"/>
                  <a:gd name="T19" fmla="*/ 139 h 163"/>
                  <a:gd name="T20" fmla="*/ 98 w 196"/>
                  <a:gd name="T21" fmla="*/ 137 h 163"/>
                  <a:gd name="T22" fmla="*/ 126 w 196"/>
                  <a:gd name="T23" fmla="*/ 142 h 163"/>
                  <a:gd name="T24" fmla="*/ 56 w 196"/>
                  <a:gd name="T25" fmla="*/ 133 h 163"/>
                  <a:gd name="T26" fmla="*/ 57 w 196"/>
                  <a:gd name="T27" fmla="*/ 132 h 163"/>
                  <a:gd name="T28" fmla="*/ 20 w 196"/>
                  <a:gd name="T29" fmla="*/ 130 h 163"/>
                  <a:gd name="T30" fmla="*/ 81 w 196"/>
                  <a:gd name="T31" fmla="*/ 127 h 163"/>
                  <a:gd name="T32" fmla="*/ 23 w 196"/>
                  <a:gd name="T33" fmla="*/ 125 h 163"/>
                  <a:gd name="T34" fmla="*/ 126 w 196"/>
                  <a:gd name="T35" fmla="*/ 123 h 163"/>
                  <a:gd name="T36" fmla="*/ 79 w 196"/>
                  <a:gd name="T37" fmla="*/ 119 h 163"/>
                  <a:gd name="T38" fmla="*/ 63 w 196"/>
                  <a:gd name="T39" fmla="*/ 117 h 163"/>
                  <a:gd name="T40" fmla="*/ 87 w 196"/>
                  <a:gd name="T41" fmla="*/ 121 h 163"/>
                  <a:gd name="T42" fmla="*/ 31 w 196"/>
                  <a:gd name="T43" fmla="*/ 114 h 163"/>
                  <a:gd name="T44" fmla="*/ 32 w 196"/>
                  <a:gd name="T45" fmla="*/ 113 h 163"/>
                  <a:gd name="T46" fmla="*/ 52 w 196"/>
                  <a:gd name="T47" fmla="*/ 110 h 163"/>
                  <a:gd name="T48" fmla="*/ 71 w 196"/>
                  <a:gd name="T49" fmla="*/ 103 h 163"/>
                  <a:gd name="T50" fmla="*/ 121 w 196"/>
                  <a:gd name="T51" fmla="*/ 100 h 163"/>
                  <a:gd name="T52" fmla="*/ 170 w 196"/>
                  <a:gd name="T53" fmla="*/ 102 h 163"/>
                  <a:gd name="T54" fmla="*/ 140 w 196"/>
                  <a:gd name="T55" fmla="*/ 100 h 163"/>
                  <a:gd name="T56" fmla="*/ 103 w 196"/>
                  <a:gd name="T57" fmla="*/ 90 h 163"/>
                  <a:gd name="T58" fmla="*/ 84 w 196"/>
                  <a:gd name="T59" fmla="*/ 91 h 163"/>
                  <a:gd name="T60" fmla="*/ 45 w 196"/>
                  <a:gd name="T61" fmla="*/ 87 h 163"/>
                  <a:gd name="T62" fmla="*/ 179 w 196"/>
                  <a:gd name="T63" fmla="*/ 89 h 163"/>
                  <a:gd name="T64" fmla="*/ 132 w 196"/>
                  <a:gd name="T65" fmla="*/ 83 h 163"/>
                  <a:gd name="T66" fmla="*/ 170 w 196"/>
                  <a:gd name="T67" fmla="*/ 79 h 163"/>
                  <a:gd name="T68" fmla="*/ 112 w 196"/>
                  <a:gd name="T69" fmla="*/ 83 h 163"/>
                  <a:gd name="T70" fmla="*/ 112 w 196"/>
                  <a:gd name="T71" fmla="*/ 74 h 163"/>
                  <a:gd name="T72" fmla="*/ 164 w 196"/>
                  <a:gd name="T73" fmla="*/ 77 h 163"/>
                  <a:gd name="T74" fmla="*/ 92 w 196"/>
                  <a:gd name="T75" fmla="*/ 71 h 163"/>
                  <a:gd name="T76" fmla="*/ 128 w 196"/>
                  <a:gd name="T77" fmla="*/ 70 h 163"/>
                  <a:gd name="T78" fmla="*/ 128 w 196"/>
                  <a:gd name="T79" fmla="*/ 70 h 163"/>
                  <a:gd name="T80" fmla="*/ 143 w 196"/>
                  <a:gd name="T81" fmla="*/ 65 h 163"/>
                  <a:gd name="T82" fmla="*/ 95 w 196"/>
                  <a:gd name="T83" fmla="*/ 64 h 163"/>
                  <a:gd name="T84" fmla="*/ 98 w 196"/>
                  <a:gd name="T85" fmla="*/ 61 h 163"/>
                  <a:gd name="T86" fmla="*/ 190 w 196"/>
                  <a:gd name="T87" fmla="*/ 59 h 163"/>
                  <a:gd name="T88" fmla="*/ 195 w 196"/>
                  <a:gd name="T89" fmla="*/ 59 h 163"/>
                  <a:gd name="T90" fmla="*/ 149 w 196"/>
                  <a:gd name="T91" fmla="*/ 55 h 163"/>
                  <a:gd name="T92" fmla="*/ 100 w 196"/>
                  <a:gd name="T93" fmla="*/ 55 h 163"/>
                  <a:gd name="T94" fmla="*/ 181 w 196"/>
                  <a:gd name="T95" fmla="*/ 53 h 163"/>
                  <a:gd name="T96" fmla="*/ 122 w 196"/>
                  <a:gd name="T97" fmla="*/ 53 h 163"/>
                  <a:gd name="T98" fmla="*/ 69 w 196"/>
                  <a:gd name="T99" fmla="*/ 48 h 163"/>
                  <a:gd name="T100" fmla="*/ 140 w 196"/>
                  <a:gd name="T101" fmla="*/ 50 h 163"/>
                  <a:gd name="T102" fmla="*/ 106 w 196"/>
                  <a:gd name="T103" fmla="*/ 47 h 163"/>
                  <a:gd name="T104" fmla="*/ 108 w 196"/>
                  <a:gd name="T105" fmla="*/ 44 h 163"/>
                  <a:gd name="T106" fmla="*/ 74 w 196"/>
                  <a:gd name="T107" fmla="*/ 41 h 163"/>
                  <a:gd name="T108" fmla="*/ 75 w 196"/>
                  <a:gd name="T109" fmla="*/ 40 h 163"/>
                  <a:gd name="T110" fmla="*/ 75 w 196"/>
                  <a:gd name="T111" fmla="*/ 38 h 163"/>
                  <a:gd name="T112" fmla="*/ 150 w 196"/>
                  <a:gd name="T113" fmla="*/ 33 h 163"/>
                  <a:gd name="T114" fmla="*/ 150 w 196"/>
                  <a:gd name="T115" fmla="*/ 33 h 163"/>
                  <a:gd name="T116" fmla="*/ 138 w 196"/>
                  <a:gd name="T117" fmla="*/ 27 h 163"/>
                  <a:gd name="T118" fmla="*/ 124 w 196"/>
                  <a:gd name="T119" fmla="*/ 21 h 163"/>
                  <a:gd name="T120" fmla="*/ 123 w 196"/>
                  <a:gd name="T121" fmla="*/ 17 h 163"/>
                  <a:gd name="T122" fmla="*/ 113 w 196"/>
                  <a:gd name="T123" fmla="*/ 12 h 163"/>
                  <a:gd name="T124" fmla="*/ 98 w 196"/>
                  <a:gd name="T125" fmla="*/ 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6" h="163">
                    <a:moveTo>
                      <a:pt x="24" y="157"/>
                    </a:moveTo>
                    <a:cubicBezTo>
                      <a:pt x="23" y="158"/>
                      <a:pt x="23" y="158"/>
                      <a:pt x="22" y="159"/>
                    </a:cubicBezTo>
                    <a:cubicBezTo>
                      <a:pt x="23" y="160"/>
                      <a:pt x="23" y="160"/>
                      <a:pt x="23" y="160"/>
                    </a:cubicBezTo>
                    <a:cubicBezTo>
                      <a:pt x="24" y="159"/>
                      <a:pt x="24" y="158"/>
                      <a:pt x="25" y="157"/>
                    </a:cubicBezTo>
                    <a:cubicBezTo>
                      <a:pt x="24" y="157"/>
                      <a:pt x="24" y="157"/>
                      <a:pt x="24" y="157"/>
                    </a:cubicBezTo>
                    <a:moveTo>
                      <a:pt x="131" y="157"/>
                    </a:moveTo>
                    <a:cubicBezTo>
                      <a:pt x="131" y="157"/>
                      <a:pt x="131" y="157"/>
                      <a:pt x="131" y="157"/>
                    </a:cubicBezTo>
                    <a:cubicBezTo>
                      <a:pt x="132" y="158"/>
                      <a:pt x="134" y="159"/>
                      <a:pt x="136" y="160"/>
                    </a:cubicBezTo>
                    <a:cubicBezTo>
                      <a:pt x="136" y="160"/>
                      <a:pt x="136" y="160"/>
                      <a:pt x="136" y="160"/>
                    </a:cubicBezTo>
                    <a:cubicBezTo>
                      <a:pt x="134" y="159"/>
                      <a:pt x="133" y="158"/>
                      <a:pt x="131" y="157"/>
                    </a:cubicBezTo>
                    <a:moveTo>
                      <a:pt x="2" y="157"/>
                    </a:moveTo>
                    <a:cubicBezTo>
                      <a:pt x="2" y="158"/>
                      <a:pt x="1" y="159"/>
                      <a:pt x="0" y="159"/>
                    </a:cubicBezTo>
                    <a:cubicBezTo>
                      <a:pt x="1" y="160"/>
                      <a:pt x="1" y="160"/>
                      <a:pt x="1" y="160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157"/>
                      <a:pt x="2" y="157"/>
                      <a:pt x="2" y="157"/>
                    </a:cubicBezTo>
                    <a:moveTo>
                      <a:pt x="23" y="156"/>
                    </a:moveTo>
                    <a:cubicBezTo>
                      <a:pt x="22" y="157"/>
                      <a:pt x="22" y="158"/>
                      <a:pt x="21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8"/>
                      <a:pt x="23" y="157"/>
                      <a:pt x="23" y="156"/>
                    </a:cubicBezTo>
                    <a:cubicBezTo>
                      <a:pt x="23" y="156"/>
                      <a:pt x="23" y="156"/>
                      <a:pt x="23" y="156"/>
                    </a:cubicBezTo>
                    <a:moveTo>
                      <a:pt x="65" y="156"/>
                    </a:moveTo>
                    <a:cubicBezTo>
                      <a:pt x="65" y="156"/>
                      <a:pt x="65" y="156"/>
                      <a:pt x="64" y="156"/>
                    </a:cubicBezTo>
                    <a:cubicBezTo>
                      <a:pt x="65" y="157"/>
                      <a:pt x="65" y="157"/>
                      <a:pt x="66" y="157"/>
                    </a:cubicBezTo>
                    <a:cubicBezTo>
                      <a:pt x="66" y="156"/>
                      <a:pt x="66" y="156"/>
                      <a:pt x="66" y="156"/>
                    </a:cubicBezTo>
                    <a:cubicBezTo>
                      <a:pt x="66" y="156"/>
                      <a:pt x="65" y="156"/>
                      <a:pt x="65" y="156"/>
                    </a:cubicBezTo>
                    <a:moveTo>
                      <a:pt x="44" y="156"/>
                    </a:moveTo>
                    <a:cubicBezTo>
                      <a:pt x="43" y="156"/>
                      <a:pt x="43" y="157"/>
                      <a:pt x="42" y="158"/>
                    </a:cubicBezTo>
                    <a:cubicBezTo>
                      <a:pt x="43" y="158"/>
                      <a:pt x="43" y="159"/>
                      <a:pt x="44" y="159"/>
                    </a:cubicBezTo>
                    <a:cubicBezTo>
                      <a:pt x="45" y="157"/>
                      <a:pt x="45" y="157"/>
                      <a:pt x="45" y="157"/>
                    </a:cubicBezTo>
                    <a:cubicBezTo>
                      <a:pt x="44" y="156"/>
                      <a:pt x="44" y="156"/>
                      <a:pt x="44" y="156"/>
                    </a:cubicBezTo>
                    <a:moveTo>
                      <a:pt x="105" y="156"/>
                    </a:moveTo>
                    <a:cubicBezTo>
                      <a:pt x="105" y="156"/>
                      <a:pt x="104" y="157"/>
                      <a:pt x="104" y="157"/>
                    </a:cubicBezTo>
                    <a:cubicBezTo>
                      <a:pt x="108" y="159"/>
                      <a:pt x="111" y="161"/>
                      <a:pt x="114" y="163"/>
                    </a:cubicBezTo>
                    <a:cubicBezTo>
                      <a:pt x="114" y="163"/>
                      <a:pt x="114" y="163"/>
                      <a:pt x="114" y="163"/>
                    </a:cubicBezTo>
                    <a:cubicBezTo>
                      <a:pt x="110" y="160"/>
                      <a:pt x="106" y="158"/>
                      <a:pt x="106" y="158"/>
                    </a:cubicBezTo>
                    <a:cubicBezTo>
                      <a:pt x="107" y="158"/>
                      <a:pt x="109" y="159"/>
                      <a:pt x="115" y="162"/>
                    </a:cubicBezTo>
                    <a:cubicBezTo>
                      <a:pt x="115" y="162"/>
                      <a:pt x="115" y="162"/>
                      <a:pt x="115" y="161"/>
                    </a:cubicBezTo>
                    <a:cubicBezTo>
                      <a:pt x="112" y="160"/>
                      <a:pt x="108" y="158"/>
                      <a:pt x="105" y="156"/>
                    </a:cubicBezTo>
                    <a:moveTo>
                      <a:pt x="43" y="155"/>
                    </a:moveTo>
                    <a:cubicBezTo>
                      <a:pt x="42" y="156"/>
                      <a:pt x="42" y="157"/>
                      <a:pt x="41" y="158"/>
                    </a:cubicBezTo>
                    <a:cubicBezTo>
                      <a:pt x="42" y="158"/>
                      <a:pt x="42" y="158"/>
                      <a:pt x="42" y="158"/>
                    </a:cubicBezTo>
                    <a:cubicBezTo>
                      <a:pt x="42" y="157"/>
                      <a:pt x="43" y="156"/>
                      <a:pt x="43" y="155"/>
                    </a:cubicBezTo>
                    <a:cubicBezTo>
                      <a:pt x="43" y="155"/>
                      <a:pt x="43" y="155"/>
                      <a:pt x="43" y="155"/>
                    </a:cubicBezTo>
                    <a:moveTo>
                      <a:pt x="21" y="155"/>
                    </a:moveTo>
                    <a:cubicBezTo>
                      <a:pt x="20" y="156"/>
                      <a:pt x="19" y="156"/>
                      <a:pt x="19" y="157"/>
                    </a:cubicBezTo>
                    <a:cubicBezTo>
                      <a:pt x="21" y="158"/>
                      <a:pt x="21" y="158"/>
                      <a:pt x="21" y="158"/>
                    </a:cubicBezTo>
                    <a:cubicBezTo>
                      <a:pt x="22" y="158"/>
                      <a:pt x="22" y="157"/>
                      <a:pt x="23" y="156"/>
                    </a:cubicBezTo>
                    <a:cubicBezTo>
                      <a:pt x="22" y="156"/>
                      <a:pt x="21" y="155"/>
                      <a:pt x="21" y="155"/>
                    </a:cubicBezTo>
                    <a:moveTo>
                      <a:pt x="125" y="154"/>
                    </a:moveTo>
                    <a:cubicBezTo>
                      <a:pt x="124" y="156"/>
                      <a:pt x="123" y="158"/>
                      <a:pt x="122" y="159"/>
                    </a:cubicBezTo>
                    <a:cubicBezTo>
                      <a:pt x="123" y="160"/>
                      <a:pt x="125" y="161"/>
                      <a:pt x="127" y="162"/>
                    </a:cubicBezTo>
                    <a:cubicBezTo>
                      <a:pt x="128" y="161"/>
                      <a:pt x="129" y="159"/>
                      <a:pt x="130" y="157"/>
                    </a:cubicBezTo>
                    <a:cubicBezTo>
                      <a:pt x="128" y="156"/>
                      <a:pt x="126" y="155"/>
                      <a:pt x="125" y="154"/>
                    </a:cubicBezTo>
                    <a:moveTo>
                      <a:pt x="40" y="153"/>
                    </a:moveTo>
                    <a:cubicBezTo>
                      <a:pt x="40" y="154"/>
                      <a:pt x="39" y="155"/>
                      <a:pt x="39" y="156"/>
                    </a:cubicBezTo>
                    <a:cubicBezTo>
                      <a:pt x="39" y="156"/>
                      <a:pt x="40" y="157"/>
                      <a:pt x="41" y="157"/>
                    </a:cubicBezTo>
                    <a:cubicBezTo>
                      <a:pt x="41" y="156"/>
                      <a:pt x="42" y="156"/>
                      <a:pt x="42" y="155"/>
                    </a:cubicBezTo>
                    <a:cubicBezTo>
                      <a:pt x="40" y="153"/>
                      <a:pt x="40" y="153"/>
                      <a:pt x="40" y="153"/>
                    </a:cubicBezTo>
                    <a:moveTo>
                      <a:pt x="123" y="153"/>
                    </a:moveTo>
                    <a:cubicBezTo>
                      <a:pt x="122" y="155"/>
                      <a:pt x="121" y="157"/>
                      <a:pt x="120" y="158"/>
                    </a:cubicBezTo>
                    <a:cubicBezTo>
                      <a:pt x="120" y="158"/>
                      <a:pt x="120" y="158"/>
                      <a:pt x="120" y="159"/>
                    </a:cubicBezTo>
                    <a:cubicBezTo>
                      <a:pt x="123" y="153"/>
                      <a:pt x="123" y="153"/>
                      <a:pt x="123" y="153"/>
                    </a:cubicBezTo>
                    <a:cubicBezTo>
                      <a:pt x="123" y="153"/>
                      <a:pt x="123" y="153"/>
                      <a:pt x="123" y="153"/>
                    </a:cubicBezTo>
                    <a:moveTo>
                      <a:pt x="125" y="153"/>
                    </a:moveTo>
                    <a:cubicBezTo>
                      <a:pt x="125" y="154"/>
                      <a:pt x="125" y="154"/>
                      <a:pt x="125" y="154"/>
                    </a:cubicBezTo>
                    <a:cubicBezTo>
                      <a:pt x="127" y="155"/>
                      <a:pt x="128" y="156"/>
                      <a:pt x="130" y="157"/>
                    </a:cubicBezTo>
                    <a:cubicBezTo>
                      <a:pt x="130" y="157"/>
                      <a:pt x="130" y="156"/>
                      <a:pt x="130" y="156"/>
                    </a:cubicBezTo>
                    <a:cubicBezTo>
                      <a:pt x="129" y="155"/>
                      <a:pt x="127" y="154"/>
                      <a:pt x="125" y="153"/>
                    </a:cubicBezTo>
                    <a:moveTo>
                      <a:pt x="70" y="153"/>
                    </a:moveTo>
                    <a:cubicBezTo>
                      <a:pt x="70" y="154"/>
                      <a:pt x="69" y="156"/>
                      <a:pt x="68" y="157"/>
                    </a:cubicBezTo>
                    <a:cubicBezTo>
                      <a:pt x="71" y="158"/>
                      <a:pt x="73" y="160"/>
                      <a:pt x="76" y="161"/>
                    </a:cubicBezTo>
                    <a:cubicBezTo>
                      <a:pt x="76" y="160"/>
                      <a:pt x="77" y="159"/>
                      <a:pt x="78" y="158"/>
                    </a:cubicBezTo>
                    <a:cubicBezTo>
                      <a:pt x="75" y="156"/>
                      <a:pt x="72" y="154"/>
                      <a:pt x="70" y="153"/>
                    </a:cubicBezTo>
                    <a:moveTo>
                      <a:pt x="60" y="153"/>
                    </a:moveTo>
                    <a:cubicBezTo>
                      <a:pt x="60" y="153"/>
                      <a:pt x="60" y="153"/>
                      <a:pt x="59" y="153"/>
                    </a:cubicBezTo>
                    <a:cubicBezTo>
                      <a:pt x="60" y="154"/>
                      <a:pt x="61" y="154"/>
                      <a:pt x="62" y="155"/>
                    </a:cubicBezTo>
                    <a:cubicBezTo>
                      <a:pt x="62" y="155"/>
                      <a:pt x="62" y="155"/>
                      <a:pt x="62" y="154"/>
                    </a:cubicBezTo>
                    <a:cubicBezTo>
                      <a:pt x="62" y="154"/>
                      <a:pt x="61" y="153"/>
                      <a:pt x="60" y="153"/>
                    </a:cubicBezTo>
                    <a:moveTo>
                      <a:pt x="45" y="153"/>
                    </a:moveTo>
                    <a:cubicBezTo>
                      <a:pt x="45" y="153"/>
                      <a:pt x="45" y="154"/>
                      <a:pt x="44" y="155"/>
                    </a:cubicBezTo>
                    <a:cubicBezTo>
                      <a:pt x="45" y="155"/>
                      <a:pt x="45" y="156"/>
                      <a:pt x="46" y="156"/>
                    </a:cubicBezTo>
                    <a:cubicBezTo>
                      <a:pt x="47" y="153"/>
                      <a:pt x="47" y="153"/>
                      <a:pt x="47" y="153"/>
                    </a:cubicBezTo>
                    <a:cubicBezTo>
                      <a:pt x="46" y="153"/>
                      <a:pt x="46" y="153"/>
                      <a:pt x="45" y="153"/>
                    </a:cubicBezTo>
                    <a:moveTo>
                      <a:pt x="124" y="152"/>
                    </a:moveTo>
                    <a:cubicBezTo>
                      <a:pt x="124" y="153"/>
                      <a:pt x="124" y="153"/>
                      <a:pt x="123" y="153"/>
                    </a:cubicBezTo>
                    <a:cubicBezTo>
                      <a:pt x="124" y="153"/>
                      <a:pt x="124" y="153"/>
                      <a:pt x="124" y="153"/>
                    </a:cubicBezTo>
                    <a:cubicBezTo>
                      <a:pt x="124" y="152"/>
                      <a:pt x="124" y="152"/>
                      <a:pt x="124" y="152"/>
                    </a:cubicBezTo>
                    <a:cubicBezTo>
                      <a:pt x="124" y="152"/>
                      <a:pt x="124" y="152"/>
                      <a:pt x="124" y="152"/>
                    </a:cubicBezTo>
                    <a:moveTo>
                      <a:pt x="71" y="152"/>
                    </a:moveTo>
                    <a:cubicBezTo>
                      <a:pt x="71" y="152"/>
                      <a:pt x="71" y="153"/>
                      <a:pt x="71" y="153"/>
                    </a:cubicBezTo>
                    <a:cubicBezTo>
                      <a:pt x="72" y="153"/>
                      <a:pt x="73" y="154"/>
                      <a:pt x="73" y="154"/>
                    </a:cubicBezTo>
                    <a:cubicBezTo>
                      <a:pt x="73" y="154"/>
                      <a:pt x="73" y="154"/>
                      <a:pt x="71" y="152"/>
                    </a:cubicBezTo>
                    <a:moveTo>
                      <a:pt x="45" y="152"/>
                    </a:moveTo>
                    <a:cubicBezTo>
                      <a:pt x="44" y="153"/>
                      <a:pt x="44" y="154"/>
                      <a:pt x="43" y="155"/>
                    </a:cubicBezTo>
                    <a:cubicBezTo>
                      <a:pt x="43" y="155"/>
                      <a:pt x="43" y="155"/>
                      <a:pt x="44" y="155"/>
                    </a:cubicBezTo>
                    <a:cubicBezTo>
                      <a:pt x="44" y="154"/>
                      <a:pt x="45" y="153"/>
                      <a:pt x="45" y="152"/>
                    </a:cubicBezTo>
                    <a:cubicBezTo>
                      <a:pt x="45" y="152"/>
                      <a:pt x="45" y="152"/>
                      <a:pt x="45" y="152"/>
                    </a:cubicBezTo>
                    <a:moveTo>
                      <a:pt x="10" y="152"/>
                    </a:moveTo>
                    <a:cubicBezTo>
                      <a:pt x="9" y="153"/>
                      <a:pt x="9" y="154"/>
                      <a:pt x="8" y="155"/>
                    </a:cubicBezTo>
                    <a:cubicBezTo>
                      <a:pt x="9" y="155"/>
                      <a:pt x="9" y="155"/>
                      <a:pt x="10" y="156"/>
                    </a:cubicBezTo>
                    <a:cubicBezTo>
                      <a:pt x="10" y="155"/>
                      <a:pt x="11" y="154"/>
                      <a:pt x="11" y="153"/>
                    </a:cubicBezTo>
                    <a:cubicBezTo>
                      <a:pt x="11" y="153"/>
                      <a:pt x="10" y="152"/>
                      <a:pt x="10" y="152"/>
                    </a:cubicBezTo>
                    <a:moveTo>
                      <a:pt x="89" y="152"/>
                    </a:moveTo>
                    <a:cubicBezTo>
                      <a:pt x="88" y="153"/>
                      <a:pt x="87" y="154"/>
                      <a:pt x="87" y="155"/>
                    </a:cubicBezTo>
                    <a:cubicBezTo>
                      <a:pt x="91" y="157"/>
                      <a:pt x="95" y="160"/>
                      <a:pt x="99" y="162"/>
                    </a:cubicBezTo>
                    <a:cubicBezTo>
                      <a:pt x="100" y="161"/>
                      <a:pt x="101" y="160"/>
                      <a:pt x="101" y="159"/>
                    </a:cubicBezTo>
                    <a:cubicBezTo>
                      <a:pt x="97" y="157"/>
                      <a:pt x="93" y="154"/>
                      <a:pt x="89" y="152"/>
                    </a:cubicBezTo>
                    <a:moveTo>
                      <a:pt x="134" y="152"/>
                    </a:moveTo>
                    <a:cubicBezTo>
                      <a:pt x="133" y="153"/>
                      <a:pt x="132" y="155"/>
                      <a:pt x="131" y="156"/>
                    </a:cubicBezTo>
                    <a:cubicBezTo>
                      <a:pt x="133" y="157"/>
                      <a:pt x="135" y="158"/>
                      <a:pt x="136" y="159"/>
                    </a:cubicBezTo>
                    <a:cubicBezTo>
                      <a:pt x="137" y="158"/>
                      <a:pt x="138" y="156"/>
                      <a:pt x="139" y="155"/>
                    </a:cubicBezTo>
                    <a:cubicBezTo>
                      <a:pt x="137" y="154"/>
                      <a:pt x="136" y="153"/>
                      <a:pt x="134" y="152"/>
                    </a:cubicBezTo>
                    <a:moveTo>
                      <a:pt x="67" y="151"/>
                    </a:moveTo>
                    <a:cubicBezTo>
                      <a:pt x="67" y="153"/>
                      <a:pt x="66" y="154"/>
                      <a:pt x="65" y="155"/>
                    </a:cubicBezTo>
                    <a:cubicBezTo>
                      <a:pt x="66" y="155"/>
                      <a:pt x="66" y="155"/>
                      <a:pt x="66" y="156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2"/>
                      <a:pt x="68" y="152"/>
                      <a:pt x="67" y="151"/>
                    </a:cubicBezTo>
                    <a:moveTo>
                      <a:pt x="89" y="151"/>
                    </a:moveTo>
                    <a:cubicBezTo>
                      <a:pt x="89" y="151"/>
                      <a:pt x="89" y="152"/>
                      <a:pt x="89" y="152"/>
                    </a:cubicBezTo>
                    <a:cubicBezTo>
                      <a:pt x="93" y="154"/>
                      <a:pt x="97" y="157"/>
                      <a:pt x="101" y="159"/>
                    </a:cubicBezTo>
                    <a:cubicBezTo>
                      <a:pt x="101" y="159"/>
                      <a:pt x="101" y="159"/>
                      <a:pt x="101" y="159"/>
                    </a:cubicBezTo>
                    <a:cubicBezTo>
                      <a:pt x="97" y="156"/>
                      <a:pt x="93" y="154"/>
                      <a:pt x="89" y="151"/>
                    </a:cubicBezTo>
                    <a:moveTo>
                      <a:pt x="42" y="151"/>
                    </a:moveTo>
                    <a:cubicBezTo>
                      <a:pt x="42" y="151"/>
                      <a:pt x="41" y="152"/>
                      <a:pt x="41" y="153"/>
                    </a:cubicBezTo>
                    <a:cubicBezTo>
                      <a:pt x="41" y="153"/>
                      <a:pt x="42" y="154"/>
                      <a:pt x="43" y="154"/>
                    </a:cubicBezTo>
                    <a:cubicBezTo>
                      <a:pt x="43" y="154"/>
                      <a:pt x="44" y="153"/>
                      <a:pt x="44" y="152"/>
                    </a:cubicBezTo>
                    <a:cubicBezTo>
                      <a:pt x="44" y="151"/>
                      <a:pt x="43" y="151"/>
                      <a:pt x="42" y="151"/>
                    </a:cubicBezTo>
                    <a:moveTo>
                      <a:pt x="68" y="151"/>
                    </a:moveTo>
                    <a:cubicBezTo>
                      <a:pt x="68" y="151"/>
                      <a:pt x="68" y="151"/>
                      <a:pt x="67" y="151"/>
                    </a:cubicBezTo>
                    <a:cubicBezTo>
                      <a:pt x="68" y="151"/>
                      <a:pt x="68" y="151"/>
                      <a:pt x="68" y="152"/>
                    </a:cubicBezTo>
                    <a:cubicBezTo>
                      <a:pt x="68" y="152"/>
                      <a:pt x="69" y="152"/>
                      <a:pt x="69" y="152"/>
                    </a:cubicBezTo>
                    <a:cubicBezTo>
                      <a:pt x="69" y="151"/>
                      <a:pt x="69" y="151"/>
                      <a:pt x="69" y="151"/>
                    </a:cubicBezTo>
                    <a:cubicBezTo>
                      <a:pt x="69" y="151"/>
                      <a:pt x="68" y="151"/>
                      <a:pt x="68" y="151"/>
                    </a:cubicBezTo>
                    <a:moveTo>
                      <a:pt x="90" y="150"/>
                    </a:moveTo>
                    <a:cubicBezTo>
                      <a:pt x="90" y="150"/>
                      <a:pt x="89" y="151"/>
                      <a:pt x="89" y="151"/>
                    </a:cubicBezTo>
                    <a:cubicBezTo>
                      <a:pt x="93" y="153"/>
                      <a:pt x="98" y="156"/>
                      <a:pt x="102" y="158"/>
                    </a:cubicBezTo>
                    <a:cubicBezTo>
                      <a:pt x="102" y="158"/>
                      <a:pt x="102" y="158"/>
                      <a:pt x="102" y="158"/>
                    </a:cubicBezTo>
                    <a:cubicBezTo>
                      <a:pt x="98" y="155"/>
                      <a:pt x="94" y="153"/>
                      <a:pt x="90" y="150"/>
                    </a:cubicBezTo>
                    <a:moveTo>
                      <a:pt x="11" y="149"/>
                    </a:moveTo>
                    <a:cubicBezTo>
                      <a:pt x="11" y="150"/>
                      <a:pt x="10" y="151"/>
                      <a:pt x="10" y="152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12" y="152"/>
                      <a:pt x="12" y="151"/>
                      <a:pt x="13" y="151"/>
                    </a:cubicBezTo>
                    <a:cubicBezTo>
                      <a:pt x="12" y="150"/>
                      <a:pt x="12" y="150"/>
                      <a:pt x="11" y="149"/>
                    </a:cubicBezTo>
                    <a:moveTo>
                      <a:pt x="90" y="149"/>
                    </a:moveTo>
                    <a:cubicBezTo>
                      <a:pt x="90" y="149"/>
                      <a:pt x="90" y="149"/>
                      <a:pt x="90" y="150"/>
                    </a:cubicBezTo>
                    <a:cubicBezTo>
                      <a:pt x="94" y="152"/>
                      <a:pt x="98" y="155"/>
                      <a:pt x="102" y="157"/>
                    </a:cubicBezTo>
                    <a:cubicBezTo>
                      <a:pt x="103" y="157"/>
                      <a:pt x="103" y="157"/>
                      <a:pt x="103" y="157"/>
                    </a:cubicBezTo>
                    <a:cubicBezTo>
                      <a:pt x="99" y="154"/>
                      <a:pt x="94" y="152"/>
                      <a:pt x="90" y="149"/>
                    </a:cubicBezTo>
                    <a:moveTo>
                      <a:pt x="128" y="148"/>
                    </a:moveTo>
                    <a:cubicBezTo>
                      <a:pt x="128" y="150"/>
                      <a:pt x="127" y="151"/>
                      <a:pt x="126" y="153"/>
                    </a:cubicBezTo>
                    <a:cubicBezTo>
                      <a:pt x="127" y="154"/>
                      <a:pt x="129" y="155"/>
                      <a:pt x="130" y="156"/>
                    </a:cubicBezTo>
                    <a:cubicBezTo>
                      <a:pt x="131" y="154"/>
                      <a:pt x="132" y="153"/>
                      <a:pt x="133" y="151"/>
                    </a:cubicBezTo>
                    <a:cubicBezTo>
                      <a:pt x="132" y="150"/>
                      <a:pt x="130" y="149"/>
                      <a:pt x="128" y="148"/>
                    </a:cubicBezTo>
                    <a:moveTo>
                      <a:pt x="8" y="148"/>
                    </a:moveTo>
                    <a:cubicBezTo>
                      <a:pt x="7" y="149"/>
                      <a:pt x="6" y="151"/>
                      <a:pt x="5" y="153"/>
                    </a:cubicBezTo>
                    <a:cubicBezTo>
                      <a:pt x="5" y="153"/>
                      <a:pt x="5" y="153"/>
                      <a:pt x="5" y="153"/>
                    </a:cubicBezTo>
                    <a:cubicBezTo>
                      <a:pt x="8" y="148"/>
                      <a:pt x="8" y="148"/>
                      <a:pt x="8" y="148"/>
                    </a:cubicBezTo>
                    <a:cubicBezTo>
                      <a:pt x="8" y="148"/>
                      <a:pt x="8" y="148"/>
                      <a:pt x="8" y="148"/>
                    </a:cubicBezTo>
                    <a:moveTo>
                      <a:pt x="63" y="148"/>
                    </a:moveTo>
                    <a:cubicBezTo>
                      <a:pt x="62" y="149"/>
                      <a:pt x="61" y="151"/>
                      <a:pt x="60" y="152"/>
                    </a:cubicBezTo>
                    <a:cubicBezTo>
                      <a:pt x="61" y="153"/>
                      <a:pt x="62" y="153"/>
                      <a:pt x="63" y="154"/>
                    </a:cubicBezTo>
                    <a:cubicBezTo>
                      <a:pt x="64" y="152"/>
                      <a:pt x="64" y="151"/>
                      <a:pt x="65" y="150"/>
                    </a:cubicBezTo>
                    <a:cubicBezTo>
                      <a:pt x="64" y="149"/>
                      <a:pt x="64" y="149"/>
                      <a:pt x="64" y="149"/>
                    </a:cubicBezTo>
                    <a:cubicBezTo>
                      <a:pt x="64" y="149"/>
                      <a:pt x="64" y="149"/>
                      <a:pt x="65" y="150"/>
                    </a:cubicBezTo>
                    <a:cubicBezTo>
                      <a:pt x="65" y="150"/>
                      <a:pt x="65" y="149"/>
                      <a:pt x="66" y="149"/>
                    </a:cubicBezTo>
                    <a:cubicBezTo>
                      <a:pt x="65" y="149"/>
                      <a:pt x="64" y="148"/>
                      <a:pt x="63" y="148"/>
                    </a:cubicBezTo>
                    <a:moveTo>
                      <a:pt x="91" y="147"/>
                    </a:moveTo>
                    <a:cubicBezTo>
                      <a:pt x="91" y="148"/>
                      <a:pt x="91" y="148"/>
                      <a:pt x="91" y="149"/>
                    </a:cubicBezTo>
                    <a:cubicBezTo>
                      <a:pt x="95" y="151"/>
                      <a:pt x="99" y="154"/>
                      <a:pt x="103" y="156"/>
                    </a:cubicBezTo>
                    <a:cubicBezTo>
                      <a:pt x="103" y="156"/>
                      <a:pt x="104" y="155"/>
                      <a:pt x="104" y="155"/>
                    </a:cubicBezTo>
                    <a:cubicBezTo>
                      <a:pt x="100" y="152"/>
                      <a:pt x="96" y="150"/>
                      <a:pt x="91" y="147"/>
                    </a:cubicBezTo>
                    <a:moveTo>
                      <a:pt x="127" y="147"/>
                    </a:moveTo>
                    <a:cubicBezTo>
                      <a:pt x="126" y="149"/>
                      <a:pt x="125" y="150"/>
                      <a:pt x="124" y="152"/>
                    </a:cubicBezTo>
                    <a:cubicBezTo>
                      <a:pt x="124" y="152"/>
                      <a:pt x="124" y="152"/>
                      <a:pt x="124" y="152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27" y="147"/>
                      <a:pt x="127" y="147"/>
                      <a:pt x="127" y="147"/>
                    </a:cubicBezTo>
                    <a:moveTo>
                      <a:pt x="49" y="146"/>
                    </a:moveTo>
                    <a:cubicBezTo>
                      <a:pt x="49" y="147"/>
                      <a:pt x="49" y="147"/>
                      <a:pt x="49" y="147"/>
                    </a:cubicBezTo>
                    <a:cubicBezTo>
                      <a:pt x="49" y="147"/>
                      <a:pt x="50" y="148"/>
                      <a:pt x="50" y="148"/>
                    </a:cubicBezTo>
                    <a:cubicBezTo>
                      <a:pt x="50" y="148"/>
                      <a:pt x="50" y="147"/>
                      <a:pt x="50" y="147"/>
                    </a:cubicBezTo>
                    <a:cubicBezTo>
                      <a:pt x="50" y="147"/>
                      <a:pt x="49" y="147"/>
                      <a:pt x="49" y="146"/>
                    </a:cubicBezTo>
                    <a:moveTo>
                      <a:pt x="49" y="146"/>
                    </a:moveTo>
                    <a:cubicBezTo>
                      <a:pt x="48" y="147"/>
                      <a:pt x="48" y="147"/>
                      <a:pt x="48" y="147"/>
                    </a:cubicBezTo>
                    <a:cubicBezTo>
                      <a:pt x="48" y="147"/>
                      <a:pt x="48" y="147"/>
                      <a:pt x="49" y="147"/>
                    </a:cubicBezTo>
                    <a:cubicBezTo>
                      <a:pt x="49" y="147"/>
                      <a:pt x="49" y="147"/>
                      <a:pt x="49" y="146"/>
                    </a:cubicBezTo>
                    <a:cubicBezTo>
                      <a:pt x="49" y="146"/>
                      <a:pt x="49" y="146"/>
                      <a:pt x="49" y="146"/>
                    </a:cubicBezTo>
                    <a:moveTo>
                      <a:pt x="111" y="146"/>
                    </a:moveTo>
                    <a:cubicBezTo>
                      <a:pt x="110" y="148"/>
                      <a:pt x="109" y="149"/>
                      <a:pt x="108" y="151"/>
                    </a:cubicBezTo>
                    <a:cubicBezTo>
                      <a:pt x="111" y="153"/>
                      <a:pt x="114" y="155"/>
                      <a:pt x="118" y="157"/>
                    </a:cubicBezTo>
                    <a:cubicBezTo>
                      <a:pt x="119" y="155"/>
                      <a:pt x="120" y="154"/>
                      <a:pt x="121" y="152"/>
                    </a:cubicBezTo>
                    <a:cubicBezTo>
                      <a:pt x="117" y="150"/>
                      <a:pt x="115" y="149"/>
                      <a:pt x="113" y="148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16" y="149"/>
                      <a:pt x="114" y="148"/>
                      <a:pt x="111" y="146"/>
                    </a:cubicBezTo>
                    <a:moveTo>
                      <a:pt x="111" y="146"/>
                    </a:moveTo>
                    <a:cubicBezTo>
                      <a:pt x="111" y="146"/>
                      <a:pt x="111" y="146"/>
                      <a:pt x="111" y="146"/>
                    </a:cubicBezTo>
                    <a:cubicBezTo>
                      <a:pt x="112" y="146"/>
                      <a:pt x="112" y="147"/>
                      <a:pt x="113" y="148"/>
                    </a:cubicBezTo>
                    <a:cubicBezTo>
                      <a:pt x="111" y="146"/>
                      <a:pt x="111" y="146"/>
                      <a:pt x="111" y="146"/>
                    </a:cubicBezTo>
                    <a:moveTo>
                      <a:pt x="48" y="146"/>
                    </a:moveTo>
                    <a:cubicBezTo>
                      <a:pt x="48" y="146"/>
                      <a:pt x="48" y="146"/>
                      <a:pt x="48" y="146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48" y="146"/>
                      <a:pt x="48" y="146"/>
                      <a:pt x="48" y="146"/>
                    </a:cubicBezTo>
                    <a:moveTo>
                      <a:pt x="138" y="145"/>
                    </a:moveTo>
                    <a:cubicBezTo>
                      <a:pt x="137" y="147"/>
                      <a:pt x="135" y="149"/>
                      <a:pt x="134" y="152"/>
                    </a:cubicBezTo>
                    <a:cubicBezTo>
                      <a:pt x="136" y="153"/>
                      <a:pt x="138" y="154"/>
                      <a:pt x="139" y="155"/>
                    </a:cubicBezTo>
                    <a:cubicBezTo>
                      <a:pt x="140" y="152"/>
                      <a:pt x="142" y="150"/>
                      <a:pt x="143" y="148"/>
                    </a:cubicBezTo>
                    <a:cubicBezTo>
                      <a:pt x="141" y="147"/>
                      <a:pt x="140" y="146"/>
                      <a:pt x="138" y="145"/>
                    </a:cubicBezTo>
                    <a:moveTo>
                      <a:pt x="112" y="145"/>
                    </a:moveTo>
                    <a:cubicBezTo>
                      <a:pt x="112" y="145"/>
                      <a:pt x="111" y="145"/>
                      <a:pt x="111" y="146"/>
                    </a:cubicBezTo>
                    <a:cubicBezTo>
                      <a:pt x="115" y="148"/>
                      <a:pt x="118" y="149"/>
                      <a:pt x="121" y="151"/>
                    </a:cubicBezTo>
                    <a:cubicBezTo>
                      <a:pt x="121" y="151"/>
                      <a:pt x="121" y="151"/>
                      <a:pt x="121" y="151"/>
                    </a:cubicBezTo>
                    <a:cubicBezTo>
                      <a:pt x="118" y="149"/>
                      <a:pt x="115" y="147"/>
                      <a:pt x="112" y="145"/>
                    </a:cubicBezTo>
                    <a:moveTo>
                      <a:pt x="46" y="145"/>
                    </a:moveTo>
                    <a:cubicBezTo>
                      <a:pt x="46" y="145"/>
                      <a:pt x="46" y="145"/>
                      <a:pt x="45" y="145"/>
                    </a:cubicBezTo>
                    <a:cubicBezTo>
                      <a:pt x="46" y="146"/>
                      <a:pt x="47" y="146"/>
                      <a:pt x="48" y="146"/>
                    </a:cubicBezTo>
                    <a:cubicBezTo>
                      <a:pt x="48" y="146"/>
                      <a:pt x="48" y="146"/>
                      <a:pt x="48" y="146"/>
                    </a:cubicBezTo>
                    <a:cubicBezTo>
                      <a:pt x="47" y="145"/>
                      <a:pt x="47" y="145"/>
                      <a:pt x="46" y="145"/>
                    </a:cubicBezTo>
                    <a:moveTo>
                      <a:pt x="75" y="144"/>
                    </a:moveTo>
                    <a:cubicBezTo>
                      <a:pt x="75" y="145"/>
                      <a:pt x="74" y="146"/>
                      <a:pt x="74" y="147"/>
                    </a:cubicBezTo>
                    <a:cubicBezTo>
                      <a:pt x="76" y="149"/>
                      <a:pt x="79" y="150"/>
                      <a:pt x="81" y="152"/>
                    </a:cubicBezTo>
                    <a:cubicBezTo>
                      <a:pt x="82" y="151"/>
                      <a:pt x="82" y="150"/>
                      <a:pt x="83" y="149"/>
                    </a:cubicBezTo>
                    <a:cubicBezTo>
                      <a:pt x="80" y="147"/>
                      <a:pt x="78" y="146"/>
                      <a:pt x="75" y="144"/>
                    </a:cubicBezTo>
                    <a:moveTo>
                      <a:pt x="31" y="144"/>
                    </a:moveTo>
                    <a:cubicBezTo>
                      <a:pt x="30" y="146"/>
                      <a:pt x="29" y="148"/>
                      <a:pt x="28" y="149"/>
                    </a:cubicBezTo>
                    <a:cubicBezTo>
                      <a:pt x="28" y="149"/>
                      <a:pt x="29" y="150"/>
                      <a:pt x="29" y="150"/>
                    </a:cubicBezTo>
                    <a:cubicBezTo>
                      <a:pt x="30" y="148"/>
                      <a:pt x="31" y="146"/>
                      <a:pt x="32" y="145"/>
                    </a:cubicBezTo>
                    <a:cubicBezTo>
                      <a:pt x="31" y="145"/>
                      <a:pt x="31" y="145"/>
                      <a:pt x="31" y="144"/>
                    </a:cubicBezTo>
                    <a:moveTo>
                      <a:pt x="76" y="144"/>
                    </a:moveTo>
                    <a:cubicBezTo>
                      <a:pt x="76" y="144"/>
                      <a:pt x="76" y="144"/>
                      <a:pt x="76" y="144"/>
                    </a:cubicBezTo>
                    <a:cubicBezTo>
                      <a:pt x="78" y="145"/>
                      <a:pt x="81" y="147"/>
                      <a:pt x="83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1" y="146"/>
                      <a:pt x="78" y="145"/>
                      <a:pt x="76" y="144"/>
                    </a:cubicBezTo>
                    <a:moveTo>
                      <a:pt x="28" y="143"/>
                    </a:moveTo>
                    <a:cubicBezTo>
                      <a:pt x="27" y="144"/>
                      <a:pt x="26" y="146"/>
                      <a:pt x="25" y="147"/>
                    </a:cubicBezTo>
                    <a:cubicBezTo>
                      <a:pt x="26" y="148"/>
                      <a:pt x="27" y="148"/>
                      <a:pt x="28" y="149"/>
                    </a:cubicBezTo>
                    <a:cubicBezTo>
                      <a:pt x="29" y="147"/>
                      <a:pt x="29" y="146"/>
                      <a:pt x="30" y="144"/>
                    </a:cubicBezTo>
                    <a:cubicBezTo>
                      <a:pt x="30" y="144"/>
                      <a:pt x="29" y="143"/>
                      <a:pt x="28" y="143"/>
                    </a:cubicBezTo>
                    <a:moveTo>
                      <a:pt x="72" y="143"/>
                    </a:moveTo>
                    <a:cubicBezTo>
                      <a:pt x="72" y="144"/>
                      <a:pt x="71" y="145"/>
                      <a:pt x="71" y="145"/>
                    </a:cubicBezTo>
                    <a:cubicBezTo>
                      <a:pt x="71" y="146"/>
                      <a:pt x="72" y="146"/>
                      <a:pt x="72" y="146"/>
                    </a:cubicBezTo>
                    <a:cubicBezTo>
                      <a:pt x="74" y="143"/>
                      <a:pt x="74" y="143"/>
                      <a:pt x="74" y="143"/>
                    </a:cubicBezTo>
                    <a:cubicBezTo>
                      <a:pt x="73" y="143"/>
                      <a:pt x="73" y="143"/>
                      <a:pt x="72" y="143"/>
                    </a:cubicBezTo>
                    <a:moveTo>
                      <a:pt x="77" y="142"/>
                    </a:moveTo>
                    <a:cubicBezTo>
                      <a:pt x="77" y="142"/>
                      <a:pt x="77" y="143"/>
                      <a:pt x="76" y="143"/>
                    </a:cubicBezTo>
                    <a:cubicBezTo>
                      <a:pt x="78" y="144"/>
                      <a:pt x="80" y="145"/>
                      <a:pt x="81" y="146"/>
                    </a:cubicBezTo>
                    <a:cubicBezTo>
                      <a:pt x="80" y="145"/>
                      <a:pt x="78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9" y="144"/>
                      <a:pt x="81" y="146"/>
                      <a:pt x="84" y="147"/>
                    </a:cubicBezTo>
                    <a:cubicBezTo>
                      <a:pt x="84" y="147"/>
                      <a:pt x="84" y="147"/>
                      <a:pt x="84" y="147"/>
                    </a:cubicBezTo>
                    <a:cubicBezTo>
                      <a:pt x="81" y="145"/>
                      <a:pt x="79" y="144"/>
                      <a:pt x="77" y="142"/>
                    </a:cubicBezTo>
                    <a:moveTo>
                      <a:pt x="140" y="142"/>
                    </a:moveTo>
                    <a:cubicBezTo>
                      <a:pt x="140" y="143"/>
                      <a:pt x="139" y="143"/>
                      <a:pt x="139" y="143"/>
                    </a:cubicBezTo>
                    <a:cubicBezTo>
                      <a:pt x="141" y="144"/>
                      <a:pt x="143" y="145"/>
                      <a:pt x="144" y="146"/>
                    </a:cubicBezTo>
                    <a:cubicBezTo>
                      <a:pt x="144" y="146"/>
                      <a:pt x="145" y="146"/>
                      <a:pt x="145" y="145"/>
                    </a:cubicBezTo>
                    <a:cubicBezTo>
                      <a:pt x="143" y="144"/>
                      <a:pt x="141" y="143"/>
                      <a:pt x="140" y="142"/>
                    </a:cubicBezTo>
                    <a:moveTo>
                      <a:pt x="132" y="142"/>
                    </a:moveTo>
                    <a:cubicBezTo>
                      <a:pt x="131" y="144"/>
                      <a:pt x="130" y="146"/>
                      <a:pt x="129" y="148"/>
                    </a:cubicBezTo>
                    <a:cubicBezTo>
                      <a:pt x="130" y="149"/>
                      <a:pt x="132" y="150"/>
                      <a:pt x="133" y="151"/>
                    </a:cubicBezTo>
                    <a:cubicBezTo>
                      <a:pt x="134" y="151"/>
                      <a:pt x="134" y="150"/>
                      <a:pt x="134" y="149"/>
                    </a:cubicBezTo>
                    <a:cubicBezTo>
                      <a:pt x="135" y="148"/>
                      <a:pt x="136" y="146"/>
                      <a:pt x="137" y="145"/>
                    </a:cubicBezTo>
                    <a:cubicBezTo>
                      <a:pt x="136" y="144"/>
                      <a:pt x="134" y="143"/>
                      <a:pt x="132" y="142"/>
                    </a:cubicBezTo>
                    <a:moveTo>
                      <a:pt x="73" y="142"/>
                    </a:moveTo>
                    <a:cubicBezTo>
                      <a:pt x="73" y="142"/>
                      <a:pt x="73" y="142"/>
                      <a:pt x="73" y="142"/>
                    </a:cubicBezTo>
                    <a:cubicBezTo>
                      <a:pt x="73" y="142"/>
                      <a:pt x="74" y="143"/>
                      <a:pt x="74" y="143"/>
                    </a:cubicBezTo>
                    <a:cubicBezTo>
                      <a:pt x="74" y="142"/>
                      <a:pt x="74" y="142"/>
                      <a:pt x="74" y="142"/>
                    </a:cubicBezTo>
                    <a:cubicBezTo>
                      <a:pt x="74" y="142"/>
                      <a:pt x="73" y="142"/>
                      <a:pt x="73" y="142"/>
                    </a:cubicBezTo>
                    <a:moveTo>
                      <a:pt x="77" y="141"/>
                    </a:moveTo>
                    <a:cubicBezTo>
                      <a:pt x="77" y="142"/>
                      <a:pt x="77" y="142"/>
                      <a:pt x="77" y="142"/>
                    </a:cubicBezTo>
                    <a:cubicBezTo>
                      <a:pt x="79" y="143"/>
                      <a:pt x="82" y="145"/>
                      <a:pt x="84" y="146"/>
                    </a:cubicBezTo>
                    <a:cubicBezTo>
                      <a:pt x="84" y="146"/>
                      <a:pt x="84" y="146"/>
                      <a:pt x="84" y="146"/>
                    </a:cubicBezTo>
                    <a:cubicBezTo>
                      <a:pt x="82" y="144"/>
                      <a:pt x="80" y="143"/>
                      <a:pt x="77" y="141"/>
                    </a:cubicBezTo>
                    <a:moveTo>
                      <a:pt x="52" y="141"/>
                    </a:moveTo>
                    <a:cubicBezTo>
                      <a:pt x="49" y="145"/>
                      <a:pt x="49" y="145"/>
                      <a:pt x="49" y="145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50" y="145"/>
                      <a:pt x="51" y="144"/>
                      <a:pt x="51" y="142"/>
                    </a:cubicBezTo>
                    <a:cubicBezTo>
                      <a:pt x="51" y="144"/>
                      <a:pt x="50" y="145"/>
                      <a:pt x="49" y="146"/>
                    </a:cubicBezTo>
                    <a:cubicBezTo>
                      <a:pt x="50" y="146"/>
                      <a:pt x="50" y="146"/>
                      <a:pt x="51" y="147"/>
                    </a:cubicBezTo>
                    <a:cubicBezTo>
                      <a:pt x="52" y="145"/>
                      <a:pt x="53" y="144"/>
                      <a:pt x="53" y="142"/>
                    </a:cubicBezTo>
                    <a:cubicBezTo>
                      <a:pt x="53" y="142"/>
                      <a:pt x="52" y="142"/>
                      <a:pt x="52" y="141"/>
                    </a:cubicBezTo>
                    <a:moveTo>
                      <a:pt x="73" y="141"/>
                    </a:moveTo>
                    <a:cubicBezTo>
                      <a:pt x="73" y="141"/>
                      <a:pt x="73" y="141"/>
                      <a:pt x="73" y="141"/>
                    </a:cubicBezTo>
                    <a:cubicBezTo>
                      <a:pt x="74" y="142"/>
                      <a:pt x="74" y="142"/>
                      <a:pt x="74" y="142"/>
                    </a:cubicBezTo>
                    <a:cubicBezTo>
                      <a:pt x="75" y="142"/>
                      <a:pt x="75" y="142"/>
                      <a:pt x="75" y="142"/>
                    </a:cubicBezTo>
                    <a:cubicBezTo>
                      <a:pt x="74" y="142"/>
                      <a:pt x="74" y="141"/>
                      <a:pt x="73" y="141"/>
                    </a:cubicBezTo>
                    <a:moveTo>
                      <a:pt x="130" y="141"/>
                    </a:moveTo>
                    <a:cubicBezTo>
                      <a:pt x="129" y="143"/>
                      <a:pt x="128" y="145"/>
                      <a:pt x="127" y="147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31" y="141"/>
                      <a:pt x="131" y="141"/>
                      <a:pt x="131" y="141"/>
                    </a:cubicBezTo>
                    <a:cubicBezTo>
                      <a:pt x="131" y="141"/>
                      <a:pt x="131" y="141"/>
                      <a:pt x="130" y="141"/>
                    </a:cubicBezTo>
                    <a:moveTo>
                      <a:pt x="130" y="140"/>
                    </a:moveTo>
                    <a:cubicBezTo>
                      <a:pt x="129" y="142"/>
                      <a:pt x="128" y="144"/>
                      <a:pt x="127" y="146"/>
                    </a:cubicBezTo>
                    <a:cubicBezTo>
                      <a:pt x="130" y="141"/>
                      <a:pt x="130" y="141"/>
                      <a:pt x="130" y="141"/>
                    </a:cubicBezTo>
                    <a:cubicBezTo>
                      <a:pt x="130" y="141"/>
                      <a:pt x="130" y="140"/>
                      <a:pt x="130" y="140"/>
                    </a:cubicBezTo>
                    <a:moveTo>
                      <a:pt x="74" y="140"/>
                    </a:moveTo>
                    <a:cubicBezTo>
                      <a:pt x="74" y="141"/>
                      <a:pt x="73" y="141"/>
                      <a:pt x="73" y="141"/>
                    </a:cubicBezTo>
                    <a:cubicBezTo>
                      <a:pt x="74" y="141"/>
                      <a:pt x="74" y="141"/>
                      <a:pt x="75" y="142"/>
                    </a:cubicBezTo>
                    <a:cubicBezTo>
                      <a:pt x="75" y="141"/>
                      <a:pt x="75" y="141"/>
                      <a:pt x="75" y="141"/>
                    </a:cubicBezTo>
                    <a:cubicBezTo>
                      <a:pt x="75" y="141"/>
                      <a:pt x="74" y="141"/>
                      <a:pt x="74" y="140"/>
                    </a:cubicBezTo>
                    <a:moveTo>
                      <a:pt x="115" y="140"/>
                    </a:moveTo>
                    <a:cubicBezTo>
                      <a:pt x="114" y="142"/>
                      <a:pt x="113" y="143"/>
                      <a:pt x="112" y="145"/>
                    </a:cubicBezTo>
                    <a:cubicBezTo>
                      <a:pt x="115" y="147"/>
                      <a:pt x="118" y="149"/>
                      <a:pt x="121" y="150"/>
                    </a:cubicBezTo>
                    <a:cubicBezTo>
                      <a:pt x="122" y="149"/>
                      <a:pt x="123" y="147"/>
                      <a:pt x="124" y="146"/>
                    </a:cubicBezTo>
                    <a:cubicBezTo>
                      <a:pt x="121" y="144"/>
                      <a:pt x="118" y="142"/>
                      <a:pt x="115" y="140"/>
                    </a:cubicBezTo>
                    <a:moveTo>
                      <a:pt x="67" y="140"/>
                    </a:moveTo>
                    <a:cubicBezTo>
                      <a:pt x="67" y="141"/>
                      <a:pt x="66" y="142"/>
                      <a:pt x="66" y="142"/>
                    </a:cubicBezTo>
                    <a:cubicBezTo>
                      <a:pt x="67" y="143"/>
                      <a:pt x="68" y="144"/>
                      <a:pt x="69" y="144"/>
                    </a:cubicBezTo>
                    <a:cubicBezTo>
                      <a:pt x="69" y="143"/>
                      <a:pt x="70" y="142"/>
                      <a:pt x="70" y="141"/>
                    </a:cubicBezTo>
                    <a:cubicBezTo>
                      <a:pt x="69" y="141"/>
                      <a:pt x="68" y="140"/>
                      <a:pt x="67" y="140"/>
                    </a:cubicBezTo>
                    <a:moveTo>
                      <a:pt x="74" y="140"/>
                    </a:moveTo>
                    <a:cubicBezTo>
                      <a:pt x="74" y="140"/>
                      <a:pt x="74" y="140"/>
                      <a:pt x="74" y="140"/>
                    </a:cubicBezTo>
                    <a:cubicBezTo>
                      <a:pt x="74" y="140"/>
                      <a:pt x="75" y="140"/>
                      <a:pt x="75" y="141"/>
                    </a:cubicBezTo>
                    <a:cubicBezTo>
                      <a:pt x="75" y="140"/>
                      <a:pt x="75" y="140"/>
                      <a:pt x="75" y="140"/>
                    </a:cubicBezTo>
                    <a:cubicBezTo>
                      <a:pt x="75" y="140"/>
                      <a:pt x="75" y="140"/>
                      <a:pt x="74" y="140"/>
                    </a:cubicBezTo>
                    <a:moveTo>
                      <a:pt x="49" y="140"/>
                    </a:moveTo>
                    <a:cubicBezTo>
                      <a:pt x="48" y="141"/>
                      <a:pt x="47" y="142"/>
                      <a:pt x="46" y="144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8" y="145"/>
                      <a:pt x="48" y="145"/>
                      <a:pt x="48" y="145"/>
                    </a:cubicBezTo>
                    <a:cubicBezTo>
                      <a:pt x="49" y="145"/>
                      <a:pt x="49" y="145"/>
                      <a:pt x="49" y="144"/>
                    </a:cubicBezTo>
                    <a:cubicBezTo>
                      <a:pt x="49" y="145"/>
                      <a:pt x="49" y="145"/>
                      <a:pt x="49" y="145"/>
                    </a:cubicBezTo>
                    <a:cubicBezTo>
                      <a:pt x="49" y="145"/>
                      <a:pt x="49" y="145"/>
                      <a:pt x="49" y="145"/>
                    </a:cubicBezTo>
                    <a:cubicBezTo>
                      <a:pt x="50" y="144"/>
                      <a:pt x="50" y="142"/>
                      <a:pt x="51" y="141"/>
                    </a:cubicBezTo>
                    <a:cubicBezTo>
                      <a:pt x="51" y="140"/>
                      <a:pt x="50" y="140"/>
                      <a:pt x="49" y="140"/>
                    </a:cubicBezTo>
                    <a:moveTo>
                      <a:pt x="78" y="139"/>
                    </a:moveTo>
                    <a:cubicBezTo>
                      <a:pt x="78" y="140"/>
                      <a:pt x="78" y="140"/>
                      <a:pt x="78" y="141"/>
                    </a:cubicBezTo>
                    <a:cubicBezTo>
                      <a:pt x="80" y="142"/>
                      <a:pt x="82" y="144"/>
                      <a:pt x="85" y="145"/>
                    </a:cubicBezTo>
                    <a:cubicBezTo>
                      <a:pt x="85" y="145"/>
                      <a:pt x="85" y="144"/>
                      <a:pt x="85" y="144"/>
                    </a:cubicBezTo>
                    <a:cubicBezTo>
                      <a:pt x="83" y="142"/>
                      <a:pt x="81" y="141"/>
                      <a:pt x="78" y="139"/>
                    </a:cubicBezTo>
                    <a:moveTo>
                      <a:pt x="134" y="139"/>
                    </a:moveTo>
                    <a:cubicBezTo>
                      <a:pt x="134" y="139"/>
                      <a:pt x="134" y="140"/>
                      <a:pt x="134" y="140"/>
                    </a:cubicBezTo>
                    <a:cubicBezTo>
                      <a:pt x="134" y="140"/>
                      <a:pt x="134" y="140"/>
                      <a:pt x="134" y="140"/>
                    </a:cubicBezTo>
                    <a:cubicBezTo>
                      <a:pt x="135" y="141"/>
                      <a:pt x="137" y="142"/>
                      <a:pt x="138" y="143"/>
                    </a:cubicBezTo>
                    <a:cubicBezTo>
                      <a:pt x="139" y="142"/>
                      <a:pt x="139" y="142"/>
                      <a:pt x="139" y="142"/>
                    </a:cubicBezTo>
                    <a:cubicBezTo>
                      <a:pt x="137" y="141"/>
                      <a:pt x="136" y="140"/>
                      <a:pt x="134" y="139"/>
                    </a:cubicBezTo>
                    <a:moveTo>
                      <a:pt x="97" y="139"/>
                    </a:moveTo>
                    <a:cubicBezTo>
                      <a:pt x="96" y="140"/>
                      <a:pt x="95" y="141"/>
                      <a:pt x="94" y="143"/>
                    </a:cubicBezTo>
                    <a:cubicBezTo>
                      <a:pt x="98" y="145"/>
                      <a:pt x="102" y="148"/>
                      <a:pt x="106" y="150"/>
                    </a:cubicBezTo>
                    <a:cubicBezTo>
                      <a:pt x="107" y="149"/>
                      <a:pt x="108" y="147"/>
                      <a:pt x="109" y="146"/>
                    </a:cubicBezTo>
                    <a:cubicBezTo>
                      <a:pt x="106" y="144"/>
                      <a:pt x="102" y="142"/>
                      <a:pt x="97" y="139"/>
                    </a:cubicBezTo>
                    <a:moveTo>
                      <a:pt x="68" y="139"/>
                    </a:moveTo>
                    <a:cubicBezTo>
                      <a:pt x="68" y="139"/>
                      <a:pt x="68" y="139"/>
                      <a:pt x="68" y="139"/>
                    </a:cubicBezTo>
                    <a:cubicBezTo>
                      <a:pt x="69" y="140"/>
                      <a:pt x="70" y="140"/>
                      <a:pt x="71" y="141"/>
                    </a:cubicBezTo>
                    <a:cubicBezTo>
                      <a:pt x="71" y="141"/>
                      <a:pt x="71" y="140"/>
                      <a:pt x="71" y="140"/>
                    </a:cubicBezTo>
                    <a:cubicBezTo>
                      <a:pt x="70" y="140"/>
                      <a:pt x="69" y="139"/>
                      <a:pt x="68" y="139"/>
                    </a:cubicBezTo>
                    <a:moveTo>
                      <a:pt x="68" y="138"/>
                    </a:moveTo>
                    <a:cubicBezTo>
                      <a:pt x="68" y="138"/>
                      <a:pt x="68" y="138"/>
                      <a:pt x="68" y="138"/>
                    </a:cubicBezTo>
                    <a:cubicBezTo>
                      <a:pt x="69" y="139"/>
                      <a:pt x="70" y="139"/>
                      <a:pt x="71" y="140"/>
                    </a:cubicBezTo>
                    <a:cubicBezTo>
                      <a:pt x="71" y="140"/>
                      <a:pt x="71" y="140"/>
                      <a:pt x="71" y="140"/>
                    </a:cubicBezTo>
                    <a:cubicBezTo>
                      <a:pt x="70" y="139"/>
                      <a:pt x="69" y="139"/>
                      <a:pt x="68" y="138"/>
                    </a:cubicBezTo>
                    <a:moveTo>
                      <a:pt x="97" y="138"/>
                    </a:moveTo>
                    <a:cubicBezTo>
                      <a:pt x="97" y="138"/>
                      <a:pt x="97" y="138"/>
                      <a:pt x="97" y="139"/>
                    </a:cubicBezTo>
                    <a:cubicBezTo>
                      <a:pt x="101" y="141"/>
                      <a:pt x="105" y="143"/>
                      <a:pt x="109" y="146"/>
                    </a:cubicBezTo>
                    <a:cubicBezTo>
                      <a:pt x="109" y="146"/>
                      <a:pt x="109" y="145"/>
                      <a:pt x="109" y="145"/>
                    </a:cubicBezTo>
                    <a:cubicBezTo>
                      <a:pt x="105" y="143"/>
                      <a:pt x="101" y="140"/>
                      <a:pt x="97" y="138"/>
                    </a:cubicBezTo>
                    <a:moveTo>
                      <a:pt x="35" y="138"/>
                    </a:moveTo>
                    <a:cubicBezTo>
                      <a:pt x="34" y="138"/>
                      <a:pt x="34" y="138"/>
                      <a:pt x="34" y="138"/>
                    </a:cubicBezTo>
                    <a:cubicBezTo>
                      <a:pt x="34" y="139"/>
                      <a:pt x="35" y="139"/>
                      <a:pt x="35" y="139"/>
                    </a:cubicBezTo>
                    <a:cubicBezTo>
                      <a:pt x="35" y="139"/>
                      <a:pt x="35" y="139"/>
                      <a:pt x="35" y="138"/>
                    </a:cubicBezTo>
                    <a:cubicBezTo>
                      <a:pt x="35" y="138"/>
                      <a:pt x="35" y="138"/>
                      <a:pt x="35" y="138"/>
                    </a:cubicBezTo>
                    <a:moveTo>
                      <a:pt x="132" y="138"/>
                    </a:moveTo>
                    <a:cubicBezTo>
                      <a:pt x="132" y="138"/>
                      <a:pt x="132" y="138"/>
                      <a:pt x="132" y="139"/>
                    </a:cubicBezTo>
                    <a:cubicBezTo>
                      <a:pt x="132" y="139"/>
                      <a:pt x="132" y="139"/>
                      <a:pt x="132" y="139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2" y="138"/>
                      <a:pt x="132" y="138"/>
                      <a:pt x="132" y="138"/>
                    </a:cubicBezTo>
                    <a:moveTo>
                      <a:pt x="75" y="138"/>
                    </a:moveTo>
                    <a:cubicBezTo>
                      <a:pt x="75" y="138"/>
                      <a:pt x="75" y="139"/>
                      <a:pt x="74" y="139"/>
                    </a:cubicBezTo>
                    <a:cubicBezTo>
                      <a:pt x="75" y="139"/>
                      <a:pt x="75" y="140"/>
                      <a:pt x="76" y="140"/>
                    </a:cubicBezTo>
                    <a:cubicBezTo>
                      <a:pt x="77" y="138"/>
                      <a:pt x="77" y="138"/>
                      <a:pt x="77" y="138"/>
                    </a:cubicBezTo>
                    <a:cubicBezTo>
                      <a:pt x="76" y="138"/>
                      <a:pt x="76" y="138"/>
                      <a:pt x="75" y="138"/>
                    </a:cubicBezTo>
                    <a:moveTo>
                      <a:pt x="132" y="137"/>
                    </a:moveTo>
                    <a:cubicBezTo>
                      <a:pt x="131" y="138"/>
                      <a:pt x="131" y="138"/>
                      <a:pt x="131" y="138"/>
                    </a:cubicBezTo>
                    <a:cubicBezTo>
                      <a:pt x="131" y="138"/>
                      <a:pt x="131" y="138"/>
                      <a:pt x="131" y="139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2" y="138"/>
                      <a:pt x="132" y="138"/>
                      <a:pt x="132" y="137"/>
                    </a:cubicBezTo>
                    <a:moveTo>
                      <a:pt x="69" y="137"/>
                    </a:moveTo>
                    <a:cubicBezTo>
                      <a:pt x="69" y="138"/>
                      <a:pt x="69" y="138"/>
                      <a:pt x="68" y="138"/>
                    </a:cubicBezTo>
                    <a:cubicBezTo>
                      <a:pt x="69" y="139"/>
                      <a:pt x="70" y="139"/>
                      <a:pt x="71" y="140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39"/>
                      <a:pt x="70" y="138"/>
                      <a:pt x="69" y="137"/>
                    </a:cubicBezTo>
                    <a:moveTo>
                      <a:pt x="18" y="137"/>
                    </a:moveTo>
                    <a:cubicBezTo>
                      <a:pt x="17" y="139"/>
                      <a:pt x="16" y="140"/>
                      <a:pt x="16" y="141"/>
                    </a:cubicBezTo>
                    <a:cubicBezTo>
                      <a:pt x="16" y="142"/>
                      <a:pt x="17" y="142"/>
                      <a:pt x="17" y="143"/>
                    </a:cubicBezTo>
                    <a:cubicBezTo>
                      <a:pt x="18" y="141"/>
                      <a:pt x="19" y="140"/>
                      <a:pt x="20" y="138"/>
                    </a:cubicBezTo>
                    <a:cubicBezTo>
                      <a:pt x="19" y="138"/>
                      <a:pt x="19" y="138"/>
                      <a:pt x="18" y="137"/>
                    </a:cubicBezTo>
                    <a:moveTo>
                      <a:pt x="98" y="137"/>
                    </a:moveTo>
                    <a:cubicBezTo>
                      <a:pt x="98" y="137"/>
                      <a:pt x="98" y="137"/>
                      <a:pt x="98" y="137"/>
                    </a:cubicBezTo>
                    <a:cubicBezTo>
                      <a:pt x="102" y="140"/>
                      <a:pt x="106" y="142"/>
                      <a:pt x="110" y="145"/>
                    </a:cubicBezTo>
                    <a:cubicBezTo>
                      <a:pt x="110" y="144"/>
                      <a:pt x="110" y="144"/>
                      <a:pt x="110" y="144"/>
                    </a:cubicBezTo>
                    <a:cubicBezTo>
                      <a:pt x="106" y="142"/>
                      <a:pt x="102" y="139"/>
                      <a:pt x="98" y="137"/>
                    </a:cubicBezTo>
                    <a:moveTo>
                      <a:pt x="69" y="137"/>
                    </a:moveTo>
                    <a:cubicBezTo>
                      <a:pt x="69" y="137"/>
                      <a:pt x="69" y="137"/>
                      <a:pt x="69" y="137"/>
                    </a:cubicBezTo>
                    <a:cubicBezTo>
                      <a:pt x="70" y="137"/>
                      <a:pt x="71" y="138"/>
                      <a:pt x="72" y="139"/>
                    </a:cubicBezTo>
                    <a:cubicBezTo>
                      <a:pt x="72" y="138"/>
                      <a:pt x="72" y="138"/>
                      <a:pt x="72" y="138"/>
                    </a:cubicBezTo>
                    <a:cubicBezTo>
                      <a:pt x="71" y="138"/>
                      <a:pt x="70" y="137"/>
                      <a:pt x="69" y="137"/>
                    </a:cubicBezTo>
                    <a:moveTo>
                      <a:pt x="32" y="136"/>
                    </a:moveTo>
                    <a:cubicBezTo>
                      <a:pt x="32" y="137"/>
                      <a:pt x="32" y="137"/>
                      <a:pt x="32" y="137"/>
                    </a:cubicBezTo>
                    <a:cubicBezTo>
                      <a:pt x="32" y="137"/>
                      <a:pt x="33" y="138"/>
                      <a:pt x="34" y="138"/>
                    </a:cubicBezTo>
                    <a:cubicBezTo>
                      <a:pt x="34" y="138"/>
                      <a:pt x="34" y="138"/>
                      <a:pt x="34" y="138"/>
                    </a:cubicBezTo>
                    <a:cubicBezTo>
                      <a:pt x="33" y="137"/>
                      <a:pt x="33" y="137"/>
                      <a:pt x="32" y="136"/>
                    </a:cubicBezTo>
                    <a:moveTo>
                      <a:pt x="15" y="136"/>
                    </a:moveTo>
                    <a:cubicBezTo>
                      <a:pt x="14" y="137"/>
                      <a:pt x="14" y="138"/>
                      <a:pt x="13" y="140"/>
                    </a:cubicBezTo>
                    <a:cubicBezTo>
                      <a:pt x="13" y="140"/>
                      <a:pt x="13" y="140"/>
                      <a:pt x="13" y="140"/>
                    </a:cubicBezTo>
                    <a:cubicBezTo>
                      <a:pt x="16" y="136"/>
                      <a:pt x="16" y="136"/>
                      <a:pt x="16" y="136"/>
                    </a:cubicBezTo>
                    <a:cubicBezTo>
                      <a:pt x="16" y="136"/>
                      <a:pt x="15" y="136"/>
                      <a:pt x="15" y="136"/>
                    </a:cubicBezTo>
                    <a:moveTo>
                      <a:pt x="70" y="135"/>
                    </a:moveTo>
                    <a:cubicBezTo>
                      <a:pt x="70" y="135"/>
                      <a:pt x="70" y="136"/>
                      <a:pt x="70" y="136"/>
                    </a:cubicBezTo>
                    <a:cubicBezTo>
                      <a:pt x="70" y="137"/>
                      <a:pt x="71" y="137"/>
                      <a:pt x="72" y="138"/>
                    </a:cubicBezTo>
                    <a:cubicBezTo>
                      <a:pt x="73" y="137"/>
                      <a:pt x="73" y="137"/>
                      <a:pt x="73" y="136"/>
                    </a:cubicBezTo>
                    <a:cubicBezTo>
                      <a:pt x="73" y="136"/>
                      <a:pt x="72" y="136"/>
                      <a:pt x="72" y="135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1" y="135"/>
                      <a:pt x="71" y="135"/>
                      <a:pt x="70" y="135"/>
                    </a:cubicBezTo>
                    <a:moveTo>
                      <a:pt x="145" y="134"/>
                    </a:moveTo>
                    <a:cubicBezTo>
                      <a:pt x="143" y="137"/>
                      <a:pt x="142" y="139"/>
                      <a:pt x="141" y="141"/>
                    </a:cubicBezTo>
                    <a:cubicBezTo>
                      <a:pt x="142" y="142"/>
                      <a:pt x="144" y="143"/>
                      <a:pt x="146" y="144"/>
                    </a:cubicBezTo>
                    <a:cubicBezTo>
                      <a:pt x="147" y="142"/>
                      <a:pt x="148" y="140"/>
                      <a:pt x="150" y="137"/>
                    </a:cubicBezTo>
                    <a:cubicBezTo>
                      <a:pt x="148" y="137"/>
                      <a:pt x="147" y="136"/>
                      <a:pt x="146" y="135"/>
                    </a:cubicBezTo>
                    <a:cubicBezTo>
                      <a:pt x="146" y="135"/>
                      <a:pt x="145" y="135"/>
                      <a:pt x="145" y="134"/>
                    </a:cubicBezTo>
                    <a:moveTo>
                      <a:pt x="119" y="134"/>
                    </a:moveTo>
                    <a:cubicBezTo>
                      <a:pt x="117" y="136"/>
                      <a:pt x="116" y="138"/>
                      <a:pt x="115" y="140"/>
                    </a:cubicBezTo>
                    <a:cubicBezTo>
                      <a:pt x="118" y="142"/>
                      <a:pt x="121" y="144"/>
                      <a:pt x="124" y="146"/>
                    </a:cubicBezTo>
                    <a:cubicBezTo>
                      <a:pt x="125" y="144"/>
                      <a:pt x="126" y="143"/>
                      <a:pt x="126" y="142"/>
                    </a:cubicBezTo>
                    <a:cubicBezTo>
                      <a:pt x="127" y="141"/>
                      <a:pt x="127" y="140"/>
                      <a:pt x="128" y="139"/>
                    </a:cubicBezTo>
                    <a:cubicBezTo>
                      <a:pt x="125" y="137"/>
                      <a:pt x="122" y="136"/>
                      <a:pt x="119" y="134"/>
                    </a:cubicBezTo>
                    <a:moveTo>
                      <a:pt x="57" y="133"/>
                    </a:moveTo>
                    <a:cubicBezTo>
                      <a:pt x="57" y="133"/>
                      <a:pt x="56" y="133"/>
                      <a:pt x="56" y="134"/>
                    </a:cubicBezTo>
                    <a:cubicBezTo>
                      <a:pt x="57" y="134"/>
                      <a:pt x="57" y="134"/>
                      <a:pt x="58" y="134"/>
                    </a:cubicBezTo>
                    <a:cubicBezTo>
                      <a:pt x="57" y="134"/>
                      <a:pt x="57" y="134"/>
                      <a:pt x="56" y="134"/>
                    </a:cubicBezTo>
                    <a:cubicBezTo>
                      <a:pt x="56" y="134"/>
                      <a:pt x="55" y="135"/>
                      <a:pt x="55" y="136"/>
                    </a:cubicBezTo>
                    <a:cubicBezTo>
                      <a:pt x="55" y="136"/>
                      <a:pt x="56" y="137"/>
                      <a:pt x="56" y="137"/>
                    </a:cubicBezTo>
                    <a:cubicBezTo>
                      <a:pt x="57" y="136"/>
                      <a:pt x="57" y="135"/>
                      <a:pt x="58" y="134"/>
                    </a:cubicBezTo>
                    <a:cubicBezTo>
                      <a:pt x="57" y="134"/>
                      <a:pt x="57" y="134"/>
                      <a:pt x="57" y="133"/>
                    </a:cubicBezTo>
                    <a:moveTo>
                      <a:pt x="37" y="133"/>
                    </a:moveTo>
                    <a:cubicBezTo>
                      <a:pt x="37" y="134"/>
                      <a:pt x="36" y="136"/>
                      <a:pt x="35" y="137"/>
                    </a:cubicBezTo>
                    <a:cubicBezTo>
                      <a:pt x="35" y="137"/>
                      <a:pt x="36" y="137"/>
                      <a:pt x="36" y="138"/>
                    </a:cubicBezTo>
                    <a:cubicBezTo>
                      <a:pt x="37" y="136"/>
                      <a:pt x="38" y="135"/>
                      <a:pt x="38" y="133"/>
                    </a:cubicBezTo>
                    <a:cubicBezTo>
                      <a:pt x="38" y="133"/>
                      <a:pt x="38" y="133"/>
                      <a:pt x="37" y="133"/>
                    </a:cubicBezTo>
                    <a:moveTo>
                      <a:pt x="101" y="132"/>
                    </a:moveTo>
                    <a:cubicBezTo>
                      <a:pt x="100" y="134"/>
                      <a:pt x="99" y="135"/>
                      <a:pt x="98" y="137"/>
                    </a:cubicBezTo>
                    <a:cubicBezTo>
                      <a:pt x="102" y="139"/>
                      <a:pt x="106" y="141"/>
                      <a:pt x="110" y="144"/>
                    </a:cubicBezTo>
                    <a:cubicBezTo>
                      <a:pt x="111" y="142"/>
                      <a:pt x="112" y="141"/>
                      <a:pt x="113" y="139"/>
                    </a:cubicBezTo>
                    <a:cubicBezTo>
                      <a:pt x="109" y="137"/>
                      <a:pt x="105" y="134"/>
                      <a:pt x="101" y="132"/>
                    </a:cubicBezTo>
                    <a:moveTo>
                      <a:pt x="57" y="132"/>
                    </a:moveTo>
                    <a:cubicBezTo>
                      <a:pt x="57" y="132"/>
                      <a:pt x="57" y="132"/>
                      <a:pt x="57" y="133"/>
                    </a:cubicBezTo>
                    <a:cubicBezTo>
                      <a:pt x="57" y="133"/>
                      <a:pt x="58" y="133"/>
                      <a:pt x="58" y="133"/>
                    </a:cubicBezTo>
                    <a:cubicBezTo>
                      <a:pt x="59" y="133"/>
                      <a:pt x="59" y="133"/>
                      <a:pt x="59" y="133"/>
                    </a:cubicBezTo>
                    <a:cubicBezTo>
                      <a:pt x="58" y="133"/>
                      <a:pt x="58" y="132"/>
                      <a:pt x="57" y="132"/>
                    </a:cubicBezTo>
                    <a:moveTo>
                      <a:pt x="54" y="132"/>
                    </a:moveTo>
                    <a:cubicBezTo>
                      <a:pt x="53" y="133"/>
                      <a:pt x="53" y="134"/>
                      <a:pt x="52" y="134"/>
                    </a:cubicBezTo>
                    <a:cubicBezTo>
                      <a:pt x="53" y="135"/>
                      <a:pt x="54" y="135"/>
                      <a:pt x="54" y="136"/>
                    </a:cubicBezTo>
                    <a:cubicBezTo>
                      <a:pt x="54" y="136"/>
                      <a:pt x="54" y="136"/>
                      <a:pt x="54" y="136"/>
                    </a:cubicBezTo>
                    <a:cubicBezTo>
                      <a:pt x="55" y="135"/>
                      <a:pt x="55" y="134"/>
                      <a:pt x="56" y="133"/>
                    </a:cubicBezTo>
                    <a:cubicBezTo>
                      <a:pt x="55" y="133"/>
                      <a:pt x="54" y="132"/>
                      <a:pt x="54" y="132"/>
                    </a:cubicBezTo>
                    <a:moveTo>
                      <a:pt x="54" y="132"/>
                    </a:moveTo>
                    <a:cubicBezTo>
                      <a:pt x="54" y="132"/>
                      <a:pt x="54" y="132"/>
                      <a:pt x="54" y="132"/>
                    </a:cubicBezTo>
                    <a:cubicBezTo>
                      <a:pt x="54" y="132"/>
                      <a:pt x="55" y="133"/>
                      <a:pt x="56" y="133"/>
                    </a:cubicBezTo>
                    <a:cubicBezTo>
                      <a:pt x="56" y="133"/>
                      <a:pt x="56" y="133"/>
                      <a:pt x="56" y="133"/>
                    </a:cubicBezTo>
                    <a:cubicBezTo>
                      <a:pt x="55" y="133"/>
                      <a:pt x="55" y="132"/>
                      <a:pt x="54" y="132"/>
                    </a:cubicBezTo>
                    <a:moveTo>
                      <a:pt x="35" y="132"/>
                    </a:moveTo>
                    <a:cubicBezTo>
                      <a:pt x="34" y="133"/>
                      <a:pt x="33" y="134"/>
                      <a:pt x="33" y="136"/>
                    </a:cubicBezTo>
                    <a:cubicBezTo>
                      <a:pt x="33" y="136"/>
                      <a:pt x="34" y="136"/>
                      <a:pt x="35" y="137"/>
                    </a:cubicBezTo>
                    <a:cubicBezTo>
                      <a:pt x="35" y="136"/>
                      <a:pt x="36" y="134"/>
                      <a:pt x="37" y="133"/>
                    </a:cubicBezTo>
                    <a:cubicBezTo>
                      <a:pt x="36" y="132"/>
                      <a:pt x="36" y="132"/>
                      <a:pt x="35" y="132"/>
                    </a:cubicBezTo>
                    <a:moveTo>
                      <a:pt x="121" y="131"/>
                    </a:move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3" y="134"/>
                      <a:pt x="126" y="135"/>
                      <a:pt x="129" y="137"/>
                    </a:cubicBezTo>
                    <a:cubicBezTo>
                      <a:pt x="129" y="137"/>
                      <a:pt x="129" y="137"/>
                      <a:pt x="130" y="136"/>
                    </a:cubicBezTo>
                    <a:cubicBezTo>
                      <a:pt x="127" y="134"/>
                      <a:pt x="124" y="133"/>
                      <a:pt x="121" y="131"/>
                    </a:cubicBezTo>
                    <a:moveTo>
                      <a:pt x="58" y="131"/>
                    </a:moveTo>
                    <a:cubicBezTo>
                      <a:pt x="58" y="131"/>
                      <a:pt x="58" y="131"/>
                      <a:pt x="58" y="131"/>
                    </a:cubicBezTo>
                    <a:cubicBezTo>
                      <a:pt x="58" y="132"/>
                      <a:pt x="59" y="132"/>
                      <a:pt x="59" y="132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59" y="131"/>
                      <a:pt x="58" y="131"/>
                      <a:pt x="58" y="131"/>
                    </a:cubicBezTo>
                    <a:moveTo>
                      <a:pt x="139" y="131"/>
                    </a:moveTo>
                    <a:cubicBezTo>
                      <a:pt x="138" y="133"/>
                      <a:pt x="136" y="135"/>
                      <a:pt x="135" y="138"/>
                    </a:cubicBezTo>
                    <a:cubicBezTo>
                      <a:pt x="137" y="139"/>
                      <a:pt x="138" y="140"/>
                      <a:pt x="140" y="140"/>
                    </a:cubicBezTo>
                    <a:cubicBezTo>
                      <a:pt x="141" y="138"/>
                      <a:pt x="143" y="136"/>
                      <a:pt x="144" y="134"/>
                    </a:cubicBezTo>
                    <a:cubicBezTo>
                      <a:pt x="142" y="133"/>
                      <a:pt x="141" y="132"/>
                      <a:pt x="139" y="131"/>
                    </a:cubicBezTo>
                    <a:moveTo>
                      <a:pt x="84" y="131"/>
                    </a:moveTo>
                    <a:cubicBezTo>
                      <a:pt x="83" y="132"/>
                      <a:pt x="82" y="133"/>
                      <a:pt x="81" y="135"/>
                    </a:cubicBezTo>
                    <a:cubicBezTo>
                      <a:pt x="83" y="136"/>
                      <a:pt x="86" y="138"/>
                      <a:pt x="88" y="139"/>
                    </a:cubicBezTo>
                    <a:cubicBezTo>
                      <a:pt x="89" y="138"/>
                      <a:pt x="90" y="136"/>
                      <a:pt x="90" y="135"/>
                    </a:cubicBezTo>
                    <a:cubicBezTo>
                      <a:pt x="88" y="133"/>
                      <a:pt x="86" y="132"/>
                      <a:pt x="84" y="131"/>
                    </a:cubicBezTo>
                    <a:moveTo>
                      <a:pt x="22" y="130"/>
                    </a:moveTo>
                    <a:cubicBezTo>
                      <a:pt x="22" y="131"/>
                      <a:pt x="22" y="131"/>
                      <a:pt x="22" y="131"/>
                    </a:cubicBezTo>
                    <a:cubicBezTo>
                      <a:pt x="23" y="132"/>
                      <a:pt x="23" y="132"/>
                      <a:pt x="23" y="132"/>
                    </a:cubicBezTo>
                    <a:cubicBezTo>
                      <a:pt x="23" y="132"/>
                      <a:pt x="24" y="132"/>
                      <a:pt x="24" y="131"/>
                    </a:cubicBezTo>
                    <a:cubicBezTo>
                      <a:pt x="23" y="131"/>
                      <a:pt x="22" y="131"/>
                      <a:pt x="22" y="130"/>
                    </a:cubicBezTo>
                    <a:moveTo>
                      <a:pt x="55" y="130"/>
                    </a:moveTo>
                    <a:cubicBezTo>
                      <a:pt x="55" y="131"/>
                      <a:pt x="54" y="131"/>
                      <a:pt x="54" y="131"/>
                    </a:cubicBezTo>
                    <a:cubicBezTo>
                      <a:pt x="55" y="131"/>
                      <a:pt x="56" y="132"/>
                      <a:pt x="56" y="132"/>
                    </a:cubicBezTo>
                    <a:cubicBezTo>
                      <a:pt x="57" y="132"/>
                      <a:pt x="57" y="132"/>
                      <a:pt x="57" y="132"/>
                    </a:cubicBezTo>
                    <a:cubicBezTo>
                      <a:pt x="56" y="131"/>
                      <a:pt x="55" y="131"/>
                      <a:pt x="55" y="130"/>
                    </a:cubicBezTo>
                    <a:moveTo>
                      <a:pt x="84" y="130"/>
                    </a:moveTo>
                    <a:cubicBezTo>
                      <a:pt x="84" y="130"/>
                      <a:pt x="84" y="130"/>
                      <a:pt x="84" y="131"/>
                    </a:cubicBezTo>
                    <a:cubicBezTo>
                      <a:pt x="86" y="132"/>
                      <a:pt x="88" y="133"/>
                      <a:pt x="91" y="135"/>
                    </a:cubicBezTo>
                    <a:cubicBezTo>
                      <a:pt x="91" y="135"/>
                      <a:pt x="91" y="134"/>
                      <a:pt x="91" y="134"/>
                    </a:cubicBezTo>
                    <a:cubicBezTo>
                      <a:pt x="90" y="134"/>
                      <a:pt x="89" y="133"/>
                      <a:pt x="88" y="132"/>
                    </a:cubicBezTo>
                    <a:cubicBezTo>
                      <a:pt x="87" y="132"/>
                      <a:pt x="85" y="131"/>
                      <a:pt x="84" y="130"/>
                    </a:cubicBezTo>
                    <a:moveTo>
                      <a:pt x="58" y="130"/>
                    </a:moveTo>
                    <a:cubicBezTo>
                      <a:pt x="58" y="130"/>
                      <a:pt x="58" y="130"/>
                      <a:pt x="58" y="130"/>
                    </a:cubicBezTo>
                    <a:cubicBezTo>
                      <a:pt x="59" y="131"/>
                      <a:pt x="59" y="131"/>
                      <a:pt x="60" y="131"/>
                    </a:cubicBezTo>
                    <a:cubicBezTo>
                      <a:pt x="60" y="131"/>
                      <a:pt x="60" y="131"/>
                      <a:pt x="60" y="131"/>
                    </a:cubicBezTo>
                    <a:cubicBezTo>
                      <a:pt x="59" y="131"/>
                      <a:pt x="59" y="130"/>
                      <a:pt x="58" y="130"/>
                    </a:cubicBezTo>
                    <a:moveTo>
                      <a:pt x="137" y="130"/>
                    </a:moveTo>
                    <a:cubicBezTo>
                      <a:pt x="136" y="132"/>
                      <a:pt x="134" y="134"/>
                      <a:pt x="133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7" y="130"/>
                      <a:pt x="137" y="130"/>
                      <a:pt x="137" y="130"/>
                    </a:cubicBezTo>
                    <a:cubicBezTo>
                      <a:pt x="137" y="130"/>
                      <a:pt x="137" y="130"/>
                      <a:pt x="137" y="130"/>
                    </a:cubicBezTo>
                    <a:moveTo>
                      <a:pt x="55" y="129"/>
                    </a:moveTo>
                    <a:cubicBezTo>
                      <a:pt x="55" y="129"/>
                      <a:pt x="55" y="130"/>
                      <a:pt x="55" y="130"/>
                    </a:cubicBezTo>
                    <a:cubicBezTo>
                      <a:pt x="56" y="130"/>
                      <a:pt x="56" y="131"/>
                      <a:pt x="57" y="131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57" y="130"/>
                      <a:pt x="56" y="130"/>
                      <a:pt x="55" y="129"/>
                    </a:cubicBezTo>
                    <a:moveTo>
                      <a:pt x="136" y="129"/>
                    </a:moveTo>
                    <a:cubicBezTo>
                      <a:pt x="135" y="131"/>
                      <a:pt x="134" y="134"/>
                      <a:pt x="132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7" y="129"/>
                      <a:pt x="137" y="129"/>
                      <a:pt x="137" y="129"/>
                    </a:cubicBezTo>
                    <a:cubicBezTo>
                      <a:pt x="137" y="129"/>
                      <a:pt x="137" y="129"/>
                      <a:pt x="136" y="129"/>
                    </a:cubicBezTo>
                    <a:moveTo>
                      <a:pt x="85" y="129"/>
                    </a:moveTo>
                    <a:cubicBezTo>
                      <a:pt x="85" y="129"/>
                      <a:pt x="84" y="129"/>
                      <a:pt x="84" y="129"/>
                    </a:cubicBezTo>
                    <a:cubicBezTo>
                      <a:pt x="87" y="131"/>
                      <a:pt x="89" y="132"/>
                      <a:pt x="91" y="134"/>
                    </a:cubicBezTo>
                    <a:cubicBezTo>
                      <a:pt x="91" y="133"/>
                      <a:pt x="91" y="133"/>
                      <a:pt x="91" y="133"/>
                    </a:cubicBezTo>
                    <a:cubicBezTo>
                      <a:pt x="89" y="132"/>
                      <a:pt x="87" y="130"/>
                      <a:pt x="85" y="129"/>
                    </a:cubicBezTo>
                    <a:moveTo>
                      <a:pt x="19" y="129"/>
                    </a:moveTo>
                    <a:cubicBezTo>
                      <a:pt x="19" y="129"/>
                      <a:pt x="19" y="129"/>
                      <a:pt x="19" y="129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0" y="129"/>
                      <a:pt x="20" y="129"/>
                      <a:pt x="20" y="129"/>
                    </a:cubicBezTo>
                    <a:cubicBezTo>
                      <a:pt x="20" y="129"/>
                      <a:pt x="20" y="129"/>
                      <a:pt x="19" y="129"/>
                    </a:cubicBezTo>
                    <a:moveTo>
                      <a:pt x="80" y="129"/>
                    </a:moveTo>
                    <a:cubicBezTo>
                      <a:pt x="80" y="130"/>
                      <a:pt x="79" y="131"/>
                      <a:pt x="79" y="131"/>
                    </a:cubicBezTo>
                    <a:cubicBezTo>
                      <a:pt x="79" y="132"/>
                      <a:pt x="78" y="132"/>
                      <a:pt x="78" y="133"/>
                    </a:cubicBezTo>
                    <a:cubicBezTo>
                      <a:pt x="78" y="133"/>
                      <a:pt x="79" y="134"/>
                      <a:pt x="79" y="134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81" y="129"/>
                      <a:pt x="81" y="129"/>
                      <a:pt x="80" y="129"/>
                    </a:cubicBezTo>
                    <a:moveTo>
                      <a:pt x="138" y="129"/>
                    </a:moveTo>
                    <a:cubicBezTo>
                      <a:pt x="138" y="129"/>
                      <a:pt x="137" y="129"/>
                      <a:pt x="137" y="129"/>
                    </a:cubicBezTo>
                    <a:cubicBezTo>
                      <a:pt x="138" y="129"/>
                      <a:pt x="138" y="129"/>
                      <a:pt x="138" y="129"/>
                    </a:cubicBezTo>
                    <a:cubicBezTo>
                      <a:pt x="138" y="129"/>
                      <a:pt x="138" y="129"/>
                      <a:pt x="138" y="129"/>
                    </a:cubicBezTo>
                    <a:cubicBezTo>
                      <a:pt x="138" y="129"/>
                      <a:pt x="138" y="129"/>
                      <a:pt x="138" y="129"/>
                    </a:cubicBezTo>
                    <a:moveTo>
                      <a:pt x="56" y="128"/>
                    </a:moveTo>
                    <a:cubicBezTo>
                      <a:pt x="56" y="129"/>
                      <a:pt x="56" y="129"/>
                      <a:pt x="56" y="129"/>
                    </a:cubicBezTo>
                    <a:cubicBezTo>
                      <a:pt x="56" y="129"/>
                      <a:pt x="57" y="130"/>
                      <a:pt x="58" y="130"/>
                    </a:cubicBezTo>
                    <a:cubicBezTo>
                      <a:pt x="58" y="130"/>
                      <a:pt x="58" y="130"/>
                      <a:pt x="58" y="130"/>
                    </a:cubicBezTo>
                    <a:cubicBezTo>
                      <a:pt x="57" y="129"/>
                      <a:pt x="57" y="129"/>
                      <a:pt x="56" y="128"/>
                    </a:cubicBezTo>
                    <a:moveTo>
                      <a:pt x="137" y="128"/>
                    </a:moveTo>
                    <a:cubicBezTo>
                      <a:pt x="137" y="128"/>
                      <a:pt x="137" y="128"/>
                      <a:pt x="137" y="128"/>
                    </a:cubicBezTo>
                    <a:cubicBezTo>
                      <a:pt x="137" y="129"/>
                      <a:pt x="137" y="129"/>
                      <a:pt x="137" y="129"/>
                    </a:cubicBezTo>
                    <a:cubicBezTo>
                      <a:pt x="137" y="129"/>
                      <a:pt x="137" y="129"/>
                      <a:pt x="137" y="129"/>
                    </a:cubicBezTo>
                    <a:cubicBezTo>
                      <a:pt x="137" y="129"/>
                      <a:pt x="137" y="128"/>
                      <a:pt x="137" y="128"/>
                    </a:cubicBezTo>
                    <a:moveTo>
                      <a:pt x="81" y="128"/>
                    </a:moveTo>
                    <a:cubicBezTo>
                      <a:pt x="81" y="128"/>
                      <a:pt x="81" y="129"/>
                      <a:pt x="81" y="129"/>
                    </a:cubicBezTo>
                    <a:cubicBezTo>
                      <a:pt x="81" y="129"/>
                      <a:pt x="81" y="129"/>
                      <a:pt x="82" y="129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2" y="129"/>
                      <a:pt x="81" y="128"/>
                      <a:pt x="81" y="128"/>
                    </a:cubicBezTo>
                    <a:moveTo>
                      <a:pt x="60" y="128"/>
                    </a:moveTo>
                    <a:cubicBezTo>
                      <a:pt x="59" y="129"/>
                      <a:pt x="59" y="129"/>
                      <a:pt x="59" y="130"/>
                    </a:cubicBezTo>
                    <a:cubicBezTo>
                      <a:pt x="59" y="130"/>
                      <a:pt x="60" y="130"/>
                      <a:pt x="60" y="130"/>
                    </a:cubicBezTo>
                    <a:cubicBezTo>
                      <a:pt x="60" y="130"/>
                      <a:pt x="61" y="129"/>
                      <a:pt x="61" y="129"/>
                    </a:cubicBezTo>
                    <a:cubicBezTo>
                      <a:pt x="61" y="129"/>
                      <a:pt x="60" y="128"/>
                      <a:pt x="60" y="128"/>
                    </a:cubicBezTo>
                    <a:moveTo>
                      <a:pt x="81" y="127"/>
                    </a:moveTo>
                    <a:cubicBezTo>
                      <a:pt x="81" y="127"/>
                      <a:pt x="81" y="127"/>
                      <a:pt x="81" y="127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82" y="128"/>
                      <a:pt x="82" y="127"/>
                      <a:pt x="81" y="127"/>
                    </a:cubicBezTo>
                    <a:moveTo>
                      <a:pt x="57" y="127"/>
                    </a:moveTo>
                    <a:cubicBezTo>
                      <a:pt x="57" y="127"/>
                      <a:pt x="56" y="127"/>
                      <a:pt x="56" y="128"/>
                    </a:cubicBezTo>
                    <a:cubicBezTo>
                      <a:pt x="57" y="128"/>
                      <a:pt x="58" y="129"/>
                      <a:pt x="58" y="129"/>
                    </a:cubicBezTo>
                    <a:cubicBezTo>
                      <a:pt x="59" y="129"/>
                      <a:pt x="59" y="128"/>
                      <a:pt x="59" y="128"/>
                    </a:cubicBezTo>
                    <a:cubicBezTo>
                      <a:pt x="58" y="127"/>
                      <a:pt x="58" y="127"/>
                      <a:pt x="57" y="127"/>
                    </a:cubicBezTo>
                    <a:moveTo>
                      <a:pt x="76" y="126"/>
                    </a:moveTo>
                    <a:cubicBezTo>
                      <a:pt x="75" y="127"/>
                      <a:pt x="74" y="129"/>
                      <a:pt x="73" y="130"/>
                    </a:cubicBezTo>
                    <a:cubicBezTo>
                      <a:pt x="74" y="131"/>
                      <a:pt x="75" y="131"/>
                      <a:pt x="76" y="132"/>
                    </a:cubicBezTo>
                    <a:cubicBezTo>
                      <a:pt x="77" y="130"/>
                      <a:pt x="77" y="129"/>
                      <a:pt x="78" y="128"/>
                    </a:cubicBezTo>
                    <a:cubicBezTo>
                      <a:pt x="77" y="127"/>
                      <a:pt x="76" y="126"/>
                      <a:pt x="76" y="126"/>
                    </a:cubicBezTo>
                    <a:moveTo>
                      <a:pt x="105" y="126"/>
                    </a:moveTo>
                    <a:cubicBezTo>
                      <a:pt x="104" y="128"/>
                      <a:pt x="102" y="130"/>
                      <a:pt x="101" y="132"/>
                    </a:cubicBezTo>
                    <a:cubicBezTo>
                      <a:pt x="105" y="134"/>
                      <a:pt x="109" y="136"/>
                      <a:pt x="113" y="139"/>
                    </a:cubicBezTo>
                    <a:cubicBezTo>
                      <a:pt x="114" y="137"/>
                      <a:pt x="115" y="135"/>
                      <a:pt x="117" y="133"/>
                    </a:cubicBezTo>
                    <a:cubicBezTo>
                      <a:pt x="113" y="130"/>
                      <a:pt x="109" y="128"/>
                      <a:pt x="105" y="126"/>
                    </a:cubicBezTo>
                    <a:moveTo>
                      <a:pt x="25" y="126"/>
                    </a:moveTo>
                    <a:cubicBezTo>
                      <a:pt x="24" y="127"/>
                      <a:pt x="23" y="128"/>
                      <a:pt x="22" y="130"/>
                    </a:cubicBezTo>
                    <a:cubicBezTo>
                      <a:pt x="23" y="130"/>
                      <a:pt x="23" y="130"/>
                      <a:pt x="24" y="131"/>
                    </a:cubicBezTo>
                    <a:cubicBezTo>
                      <a:pt x="25" y="129"/>
                      <a:pt x="26" y="128"/>
                      <a:pt x="26" y="127"/>
                    </a:cubicBezTo>
                    <a:cubicBezTo>
                      <a:pt x="26" y="126"/>
                      <a:pt x="25" y="126"/>
                      <a:pt x="25" y="126"/>
                    </a:cubicBezTo>
                    <a:moveTo>
                      <a:pt x="76" y="125"/>
                    </a:moveTo>
                    <a:cubicBezTo>
                      <a:pt x="76" y="125"/>
                      <a:pt x="76" y="125"/>
                      <a:pt x="76" y="125"/>
                    </a:cubicBezTo>
                    <a:cubicBezTo>
                      <a:pt x="76" y="126"/>
                      <a:pt x="77" y="126"/>
                      <a:pt x="78" y="126"/>
                    </a:cubicBezTo>
                    <a:cubicBezTo>
                      <a:pt x="77" y="126"/>
                      <a:pt x="76" y="126"/>
                      <a:pt x="76" y="125"/>
                    </a:cubicBezTo>
                    <a:cubicBezTo>
                      <a:pt x="76" y="125"/>
                      <a:pt x="76" y="126"/>
                      <a:pt x="76" y="126"/>
                    </a:cubicBezTo>
                    <a:cubicBezTo>
                      <a:pt x="76" y="126"/>
                      <a:pt x="77" y="127"/>
                      <a:pt x="78" y="127"/>
                    </a:cubicBezTo>
                    <a:cubicBezTo>
                      <a:pt x="78" y="127"/>
                      <a:pt x="79" y="127"/>
                      <a:pt x="79" y="127"/>
                    </a:cubicBezTo>
                    <a:cubicBezTo>
                      <a:pt x="78" y="126"/>
                      <a:pt x="77" y="126"/>
                      <a:pt x="76" y="125"/>
                    </a:cubicBezTo>
                    <a:moveTo>
                      <a:pt x="22" y="124"/>
                    </a:moveTo>
                    <a:cubicBezTo>
                      <a:pt x="21" y="126"/>
                      <a:pt x="21" y="127"/>
                      <a:pt x="20" y="128"/>
                    </a:cubicBezTo>
                    <a:cubicBezTo>
                      <a:pt x="20" y="128"/>
                      <a:pt x="20" y="128"/>
                      <a:pt x="20" y="129"/>
                    </a:cubicBezTo>
                    <a:cubicBezTo>
                      <a:pt x="23" y="125"/>
                      <a:pt x="23" y="125"/>
                      <a:pt x="23" y="125"/>
                    </a:cubicBezTo>
                    <a:cubicBezTo>
                      <a:pt x="23" y="124"/>
                      <a:pt x="22" y="124"/>
                      <a:pt x="22" y="124"/>
                    </a:cubicBezTo>
                    <a:moveTo>
                      <a:pt x="76" y="124"/>
                    </a:moveTo>
                    <a:cubicBezTo>
                      <a:pt x="76" y="124"/>
                      <a:pt x="76" y="124"/>
                      <a:pt x="76" y="124"/>
                    </a:cubicBezTo>
                    <a:cubicBezTo>
                      <a:pt x="77" y="125"/>
                      <a:pt x="78" y="126"/>
                      <a:pt x="79" y="126"/>
                    </a:cubicBezTo>
                    <a:cubicBezTo>
                      <a:pt x="79" y="126"/>
                      <a:pt x="79" y="126"/>
                      <a:pt x="79" y="126"/>
                    </a:cubicBezTo>
                    <a:cubicBezTo>
                      <a:pt x="78" y="125"/>
                      <a:pt x="77" y="125"/>
                      <a:pt x="76" y="124"/>
                    </a:cubicBezTo>
                    <a:moveTo>
                      <a:pt x="88" y="124"/>
                    </a:moveTo>
                    <a:cubicBezTo>
                      <a:pt x="87" y="126"/>
                      <a:pt x="86" y="127"/>
                      <a:pt x="85" y="129"/>
                    </a:cubicBezTo>
                    <a:cubicBezTo>
                      <a:pt x="87" y="130"/>
                      <a:pt x="89" y="131"/>
                      <a:pt x="92" y="133"/>
                    </a:cubicBezTo>
                    <a:cubicBezTo>
                      <a:pt x="93" y="131"/>
                      <a:pt x="94" y="130"/>
                      <a:pt x="94" y="128"/>
                    </a:cubicBezTo>
                    <a:cubicBezTo>
                      <a:pt x="92" y="127"/>
                      <a:pt x="90" y="125"/>
                      <a:pt x="88" y="124"/>
                    </a:cubicBezTo>
                    <a:moveTo>
                      <a:pt x="40" y="124"/>
                    </a:moveTo>
                    <a:cubicBezTo>
                      <a:pt x="39" y="125"/>
                      <a:pt x="39" y="126"/>
                      <a:pt x="38" y="126"/>
                    </a:cubicBezTo>
                    <a:cubicBezTo>
                      <a:pt x="39" y="127"/>
                      <a:pt x="40" y="127"/>
                      <a:pt x="40" y="128"/>
                    </a:cubicBezTo>
                    <a:cubicBezTo>
                      <a:pt x="41" y="127"/>
                      <a:pt x="41" y="127"/>
                      <a:pt x="41" y="126"/>
                    </a:cubicBezTo>
                    <a:cubicBezTo>
                      <a:pt x="41" y="127"/>
                      <a:pt x="41" y="127"/>
                      <a:pt x="40" y="128"/>
                    </a:cubicBezTo>
                    <a:cubicBezTo>
                      <a:pt x="41" y="128"/>
                      <a:pt x="41" y="128"/>
                      <a:pt x="41" y="128"/>
                    </a:cubicBezTo>
                    <a:cubicBezTo>
                      <a:pt x="42" y="127"/>
                      <a:pt x="42" y="127"/>
                      <a:pt x="43" y="126"/>
                    </a:cubicBezTo>
                    <a:cubicBezTo>
                      <a:pt x="40" y="124"/>
                      <a:pt x="40" y="124"/>
                      <a:pt x="40" y="124"/>
                    </a:cubicBezTo>
                    <a:moveTo>
                      <a:pt x="40" y="124"/>
                    </a:moveTo>
                    <a:cubicBezTo>
                      <a:pt x="40" y="124"/>
                      <a:pt x="40" y="124"/>
                      <a:pt x="40" y="124"/>
                    </a:cubicBezTo>
                    <a:cubicBezTo>
                      <a:pt x="41" y="124"/>
                      <a:pt x="42" y="125"/>
                      <a:pt x="43" y="125"/>
                    </a:cubicBezTo>
                    <a:cubicBezTo>
                      <a:pt x="43" y="125"/>
                      <a:pt x="43" y="125"/>
                      <a:pt x="43" y="125"/>
                    </a:cubicBezTo>
                    <a:cubicBezTo>
                      <a:pt x="42" y="125"/>
                      <a:pt x="41" y="124"/>
                      <a:pt x="40" y="124"/>
                    </a:cubicBezTo>
                    <a:moveTo>
                      <a:pt x="107" y="123"/>
                    </a:moveTo>
                    <a:cubicBezTo>
                      <a:pt x="107" y="123"/>
                      <a:pt x="106" y="123"/>
                      <a:pt x="106" y="124"/>
                    </a:cubicBezTo>
                    <a:cubicBezTo>
                      <a:pt x="110" y="126"/>
                      <a:pt x="114" y="128"/>
                      <a:pt x="118" y="131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4" y="127"/>
                      <a:pt x="111" y="125"/>
                      <a:pt x="107" y="123"/>
                    </a:cubicBezTo>
                    <a:moveTo>
                      <a:pt x="126" y="123"/>
                    </a:moveTo>
                    <a:cubicBezTo>
                      <a:pt x="125" y="125"/>
                      <a:pt x="123" y="127"/>
                      <a:pt x="122" y="129"/>
                    </a:cubicBezTo>
                    <a:cubicBezTo>
                      <a:pt x="122" y="129"/>
                      <a:pt x="122" y="129"/>
                      <a:pt x="122" y="129"/>
                    </a:cubicBezTo>
                    <a:cubicBezTo>
                      <a:pt x="125" y="131"/>
                      <a:pt x="128" y="133"/>
                      <a:pt x="130" y="135"/>
                    </a:cubicBezTo>
                    <a:cubicBezTo>
                      <a:pt x="132" y="132"/>
                      <a:pt x="133" y="130"/>
                      <a:pt x="134" y="128"/>
                    </a:cubicBezTo>
                    <a:cubicBezTo>
                      <a:pt x="132" y="126"/>
                      <a:pt x="129" y="124"/>
                      <a:pt x="126" y="123"/>
                    </a:cubicBezTo>
                    <a:moveTo>
                      <a:pt x="126" y="122"/>
                    </a:moveTo>
                    <a:cubicBezTo>
                      <a:pt x="126" y="122"/>
                      <a:pt x="126" y="122"/>
                      <a:pt x="126" y="122"/>
                    </a:cubicBezTo>
                    <a:cubicBezTo>
                      <a:pt x="135" y="127"/>
                      <a:pt x="135" y="127"/>
                      <a:pt x="135" y="127"/>
                    </a:cubicBezTo>
                    <a:cubicBezTo>
                      <a:pt x="135" y="127"/>
                      <a:pt x="135" y="127"/>
                      <a:pt x="135" y="127"/>
                    </a:cubicBezTo>
                    <a:cubicBezTo>
                      <a:pt x="132" y="126"/>
                      <a:pt x="129" y="124"/>
                      <a:pt x="126" y="122"/>
                    </a:cubicBezTo>
                    <a:moveTo>
                      <a:pt x="41" y="122"/>
                    </a:moveTo>
                    <a:cubicBezTo>
                      <a:pt x="41" y="122"/>
                      <a:pt x="41" y="123"/>
                      <a:pt x="41" y="123"/>
                    </a:cubicBezTo>
                    <a:cubicBezTo>
                      <a:pt x="42" y="123"/>
                      <a:pt x="43" y="124"/>
                      <a:pt x="44" y="124"/>
                    </a:cubicBezTo>
                    <a:cubicBezTo>
                      <a:pt x="44" y="124"/>
                      <a:pt x="44" y="124"/>
                      <a:pt x="44" y="124"/>
                    </a:cubicBezTo>
                    <a:cubicBezTo>
                      <a:pt x="43" y="123"/>
                      <a:pt x="42" y="123"/>
                      <a:pt x="41" y="122"/>
                    </a:cubicBezTo>
                    <a:moveTo>
                      <a:pt x="84" y="122"/>
                    </a:moveTo>
                    <a:cubicBezTo>
                      <a:pt x="83" y="124"/>
                      <a:pt x="83" y="125"/>
                      <a:pt x="82" y="127"/>
                    </a:cubicBezTo>
                    <a:cubicBezTo>
                      <a:pt x="82" y="127"/>
                      <a:pt x="83" y="127"/>
                      <a:pt x="83" y="127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85" y="123"/>
                      <a:pt x="85" y="122"/>
                      <a:pt x="84" y="122"/>
                    </a:cubicBezTo>
                    <a:moveTo>
                      <a:pt x="42" y="121"/>
                    </a:moveTo>
                    <a:cubicBezTo>
                      <a:pt x="42" y="121"/>
                      <a:pt x="42" y="121"/>
                      <a:pt x="41" y="121"/>
                    </a:cubicBezTo>
                    <a:cubicBezTo>
                      <a:pt x="42" y="122"/>
                      <a:pt x="43" y="123"/>
                      <a:pt x="44" y="123"/>
                    </a:cubicBezTo>
                    <a:cubicBezTo>
                      <a:pt x="44" y="123"/>
                      <a:pt x="44" y="123"/>
                      <a:pt x="45" y="123"/>
                    </a:cubicBezTo>
                    <a:cubicBezTo>
                      <a:pt x="44" y="122"/>
                      <a:pt x="43" y="121"/>
                      <a:pt x="42" y="121"/>
                    </a:cubicBezTo>
                    <a:moveTo>
                      <a:pt x="153" y="120"/>
                    </a:moveTo>
                    <a:cubicBezTo>
                      <a:pt x="152" y="123"/>
                      <a:pt x="150" y="125"/>
                      <a:pt x="149" y="128"/>
                    </a:cubicBezTo>
                    <a:cubicBezTo>
                      <a:pt x="150" y="129"/>
                      <a:pt x="152" y="130"/>
                      <a:pt x="153" y="131"/>
                    </a:cubicBezTo>
                    <a:cubicBezTo>
                      <a:pt x="155" y="128"/>
                      <a:pt x="156" y="126"/>
                      <a:pt x="158" y="123"/>
                    </a:cubicBezTo>
                    <a:cubicBezTo>
                      <a:pt x="156" y="122"/>
                      <a:pt x="155" y="121"/>
                      <a:pt x="153" y="120"/>
                    </a:cubicBezTo>
                    <a:moveTo>
                      <a:pt x="42" y="120"/>
                    </a:moveTo>
                    <a:cubicBezTo>
                      <a:pt x="42" y="120"/>
                      <a:pt x="42" y="120"/>
                      <a:pt x="42" y="120"/>
                    </a:cubicBezTo>
                    <a:cubicBezTo>
                      <a:pt x="43" y="121"/>
                      <a:pt x="44" y="122"/>
                      <a:pt x="45" y="122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4" y="121"/>
                      <a:pt x="43" y="121"/>
                      <a:pt x="42" y="120"/>
                    </a:cubicBezTo>
                    <a:moveTo>
                      <a:pt x="79" y="119"/>
                    </a:moveTo>
                    <a:cubicBezTo>
                      <a:pt x="79" y="121"/>
                      <a:pt x="78" y="122"/>
                      <a:pt x="77" y="124"/>
                    </a:cubicBezTo>
                    <a:cubicBezTo>
                      <a:pt x="78" y="124"/>
                      <a:pt x="79" y="125"/>
                      <a:pt x="80" y="125"/>
                    </a:cubicBezTo>
                    <a:cubicBezTo>
                      <a:pt x="80" y="124"/>
                      <a:pt x="81" y="122"/>
                      <a:pt x="82" y="121"/>
                    </a:cubicBezTo>
                    <a:cubicBezTo>
                      <a:pt x="81" y="120"/>
                      <a:pt x="80" y="120"/>
                      <a:pt x="79" y="119"/>
                    </a:cubicBezTo>
                    <a:moveTo>
                      <a:pt x="65" y="119"/>
                    </a:moveTo>
                    <a:cubicBezTo>
                      <a:pt x="64" y="120"/>
                      <a:pt x="63" y="122"/>
                      <a:pt x="62" y="123"/>
                    </a:cubicBezTo>
                    <a:cubicBezTo>
                      <a:pt x="63" y="124"/>
                      <a:pt x="63" y="124"/>
                      <a:pt x="64" y="124"/>
                    </a:cubicBezTo>
                    <a:cubicBezTo>
                      <a:pt x="65" y="123"/>
                      <a:pt x="65" y="121"/>
                      <a:pt x="66" y="120"/>
                    </a:cubicBezTo>
                    <a:cubicBezTo>
                      <a:pt x="66" y="119"/>
                      <a:pt x="65" y="119"/>
                      <a:pt x="65" y="119"/>
                    </a:cubicBezTo>
                    <a:moveTo>
                      <a:pt x="65" y="119"/>
                    </a:moveTo>
                    <a:cubicBezTo>
                      <a:pt x="65" y="119"/>
                      <a:pt x="65" y="119"/>
                      <a:pt x="65" y="119"/>
                    </a:cubicBezTo>
                    <a:cubicBezTo>
                      <a:pt x="66" y="119"/>
                      <a:pt x="66" y="119"/>
                      <a:pt x="66" y="120"/>
                    </a:cubicBezTo>
                    <a:cubicBezTo>
                      <a:pt x="66" y="120"/>
                      <a:pt x="66" y="120"/>
                      <a:pt x="66" y="119"/>
                    </a:cubicBezTo>
                    <a:cubicBezTo>
                      <a:pt x="66" y="119"/>
                      <a:pt x="66" y="119"/>
                      <a:pt x="65" y="119"/>
                    </a:cubicBezTo>
                    <a:moveTo>
                      <a:pt x="43" y="118"/>
                    </a:moveTo>
                    <a:cubicBezTo>
                      <a:pt x="43" y="119"/>
                      <a:pt x="43" y="119"/>
                      <a:pt x="43" y="120"/>
                    </a:cubicBezTo>
                    <a:cubicBezTo>
                      <a:pt x="44" y="120"/>
                      <a:pt x="44" y="121"/>
                      <a:pt x="45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5" y="119"/>
                      <a:pt x="44" y="119"/>
                      <a:pt x="43" y="118"/>
                    </a:cubicBezTo>
                    <a:moveTo>
                      <a:pt x="66" y="118"/>
                    </a:moveTo>
                    <a:cubicBezTo>
                      <a:pt x="66" y="118"/>
                      <a:pt x="66" y="118"/>
                      <a:pt x="65" y="118"/>
                    </a:cubicBezTo>
                    <a:cubicBezTo>
                      <a:pt x="66" y="118"/>
                      <a:pt x="66" y="119"/>
                      <a:pt x="67" y="119"/>
                    </a:cubicBezTo>
                    <a:cubicBezTo>
                      <a:pt x="67" y="119"/>
                      <a:pt x="67" y="119"/>
                      <a:pt x="67" y="119"/>
                    </a:cubicBezTo>
                    <a:cubicBezTo>
                      <a:pt x="67" y="118"/>
                      <a:pt x="66" y="118"/>
                      <a:pt x="66" y="118"/>
                    </a:cubicBezTo>
                    <a:moveTo>
                      <a:pt x="91" y="118"/>
                    </a:moveTo>
                    <a:cubicBezTo>
                      <a:pt x="90" y="120"/>
                      <a:pt x="89" y="122"/>
                      <a:pt x="88" y="124"/>
                    </a:cubicBezTo>
                    <a:cubicBezTo>
                      <a:pt x="90" y="125"/>
                      <a:pt x="92" y="126"/>
                      <a:pt x="95" y="128"/>
                    </a:cubicBezTo>
                    <a:cubicBezTo>
                      <a:pt x="96" y="126"/>
                      <a:pt x="97" y="124"/>
                      <a:pt x="98" y="122"/>
                    </a:cubicBezTo>
                    <a:cubicBezTo>
                      <a:pt x="96" y="120"/>
                      <a:pt x="94" y="119"/>
                      <a:pt x="91" y="118"/>
                    </a:cubicBezTo>
                    <a:moveTo>
                      <a:pt x="29" y="118"/>
                    </a:moveTo>
                    <a:cubicBezTo>
                      <a:pt x="29" y="118"/>
                      <a:pt x="28" y="119"/>
                      <a:pt x="28" y="120"/>
                    </a:cubicBezTo>
                    <a:cubicBezTo>
                      <a:pt x="28" y="121"/>
                      <a:pt x="29" y="121"/>
                      <a:pt x="29" y="121"/>
                    </a:cubicBezTo>
                    <a:cubicBezTo>
                      <a:pt x="30" y="120"/>
                      <a:pt x="30" y="120"/>
                      <a:pt x="31" y="119"/>
                    </a:cubicBezTo>
                    <a:cubicBezTo>
                      <a:pt x="29" y="118"/>
                      <a:pt x="29" y="118"/>
                      <a:pt x="29" y="118"/>
                    </a:cubicBezTo>
                    <a:moveTo>
                      <a:pt x="63" y="117"/>
                    </a:moveTo>
                    <a:cubicBezTo>
                      <a:pt x="62" y="119"/>
                      <a:pt x="61" y="120"/>
                      <a:pt x="60" y="122"/>
                    </a:cubicBezTo>
                    <a:cubicBezTo>
                      <a:pt x="61" y="122"/>
                      <a:pt x="61" y="123"/>
                      <a:pt x="62" y="123"/>
                    </a:cubicBezTo>
                    <a:cubicBezTo>
                      <a:pt x="63" y="122"/>
                      <a:pt x="64" y="120"/>
                      <a:pt x="65" y="119"/>
                    </a:cubicBezTo>
                    <a:cubicBezTo>
                      <a:pt x="64" y="118"/>
                      <a:pt x="63" y="118"/>
                      <a:pt x="63" y="117"/>
                    </a:cubicBezTo>
                    <a:moveTo>
                      <a:pt x="29" y="117"/>
                    </a:moveTo>
                    <a:cubicBezTo>
                      <a:pt x="29" y="117"/>
                      <a:pt x="29" y="117"/>
                      <a:pt x="29" y="117"/>
                    </a:cubicBezTo>
                    <a:cubicBezTo>
                      <a:pt x="30" y="118"/>
                      <a:pt x="30" y="118"/>
                      <a:pt x="31" y="118"/>
                    </a:cubicBezTo>
                    <a:cubicBezTo>
                      <a:pt x="31" y="118"/>
                      <a:pt x="31" y="118"/>
                      <a:pt x="31" y="118"/>
                    </a:cubicBezTo>
                    <a:cubicBezTo>
                      <a:pt x="31" y="118"/>
                      <a:pt x="30" y="118"/>
                      <a:pt x="29" y="117"/>
                    </a:cubicBezTo>
                    <a:moveTo>
                      <a:pt x="63" y="117"/>
                    </a:moveTo>
                    <a:cubicBezTo>
                      <a:pt x="63" y="117"/>
                      <a:pt x="63" y="117"/>
                      <a:pt x="63" y="117"/>
                    </a:cubicBezTo>
                    <a:cubicBezTo>
                      <a:pt x="63" y="118"/>
                      <a:pt x="64" y="118"/>
                      <a:pt x="65" y="119"/>
                    </a:cubicBezTo>
                    <a:cubicBezTo>
                      <a:pt x="65" y="119"/>
                      <a:pt x="65" y="119"/>
                      <a:pt x="65" y="119"/>
                    </a:cubicBezTo>
                    <a:cubicBezTo>
                      <a:pt x="64" y="118"/>
                      <a:pt x="63" y="118"/>
                      <a:pt x="63" y="117"/>
                    </a:cubicBezTo>
                    <a:moveTo>
                      <a:pt x="147" y="117"/>
                    </a:moveTo>
                    <a:cubicBezTo>
                      <a:pt x="146" y="119"/>
                      <a:pt x="144" y="122"/>
                      <a:pt x="143" y="125"/>
                    </a:cubicBezTo>
                    <a:cubicBezTo>
                      <a:pt x="144" y="126"/>
                      <a:pt x="146" y="127"/>
                      <a:pt x="148" y="128"/>
                    </a:cubicBezTo>
                    <a:cubicBezTo>
                      <a:pt x="149" y="126"/>
                      <a:pt x="149" y="125"/>
                      <a:pt x="150" y="124"/>
                    </a:cubicBezTo>
                    <a:cubicBezTo>
                      <a:pt x="151" y="122"/>
                      <a:pt x="152" y="121"/>
                      <a:pt x="152" y="120"/>
                    </a:cubicBezTo>
                    <a:cubicBezTo>
                      <a:pt x="151" y="119"/>
                      <a:pt x="149" y="118"/>
                      <a:pt x="147" y="117"/>
                    </a:cubicBezTo>
                    <a:moveTo>
                      <a:pt x="63" y="116"/>
                    </a:moveTo>
                    <a:cubicBezTo>
                      <a:pt x="63" y="116"/>
                      <a:pt x="63" y="117"/>
                      <a:pt x="63" y="117"/>
                    </a:cubicBezTo>
                    <a:cubicBezTo>
                      <a:pt x="64" y="117"/>
                      <a:pt x="65" y="117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7"/>
                      <a:pt x="64" y="117"/>
                      <a:pt x="63" y="116"/>
                    </a:cubicBezTo>
                    <a:moveTo>
                      <a:pt x="27" y="116"/>
                    </a:moveTo>
                    <a:cubicBezTo>
                      <a:pt x="27" y="117"/>
                      <a:pt x="26" y="118"/>
                      <a:pt x="26" y="119"/>
                    </a:cubicBezTo>
                    <a:cubicBezTo>
                      <a:pt x="26" y="119"/>
                      <a:pt x="26" y="119"/>
                      <a:pt x="26" y="119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7" y="116"/>
                      <a:pt x="27" y="116"/>
                      <a:pt x="27" y="116"/>
                    </a:cubicBezTo>
                    <a:moveTo>
                      <a:pt x="27" y="116"/>
                    </a:move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moveTo>
                      <a:pt x="88" y="116"/>
                    </a:moveTo>
                    <a:cubicBezTo>
                      <a:pt x="87" y="118"/>
                      <a:pt x="86" y="120"/>
                      <a:pt x="85" y="122"/>
                    </a:cubicBezTo>
                    <a:cubicBezTo>
                      <a:pt x="85" y="122"/>
                      <a:pt x="85" y="122"/>
                      <a:pt x="86" y="122"/>
                    </a:cubicBezTo>
                    <a:cubicBezTo>
                      <a:pt x="87" y="121"/>
                      <a:pt x="87" y="121"/>
                      <a:pt x="87" y="121"/>
                    </a:cubicBezTo>
                    <a:cubicBezTo>
                      <a:pt x="88" y="120"/>
                      <a:pt x="88" y="118"/>
                      <a:pt x="89" y="116"/>
                    </a:cubicBezTo>
                    <a:cubicBezTo>
                      <a:pt x="89" y="116"/>
                      <a:pt x="89" y="116"/>
                      <a:pt x="88" y="116"/>
                    </a:cubicBezTo>
                    <a:moveTo>
                      <a:pt x="30" y="116"/>
                    </a:moveTo>
                    <a:cubicBezTo>
                      <a:pt x="30" y="116"/>
                      <a:pt x="30" y="116"/>
                      <a:pt x="30" y="116"/>
                    </a:cubicBezTo>
                    <a:cubicBezTo>
                      <a:pt x="30" y="117"/>
                      <a:pt x="31" y="117"/>
                      <a:pt x="32" y="117"/>
                    </a:cubicBezTo>
                    <a:cubicBezTo>
                      <a:pt x="32" y="117"/>
                      <a:pt x="32" y="117"/>
                      <a:pt x="32" y="117"/>
                    </a:cubicBezTo>
                    <a:cubicBezTo>
                      <a:pt x="31" y="116"/>
                      <a:pt x="31" y="116"/>
                      <a:pt x="30" y="116"/>
                    </a:cubicBezTo>
                    <a:moveTo>
                      <a:pt x="145" y="116"/>
                    </a:moveTo>
                    <a:cubicBezTo>
                      <a:pt x="144" y="118"/>
                      <a:pt x="142" y="121"/>
                      <a:pt x="141" y="123"/>
                    </a:cubicBezTo>
                    <a:cubicBezTo>
                      <a:pt x="141" y="123"/>
                      <a:pt x="141" y="123"/>
                      <a:pt x="141" y="123"/>
                    </a:cubicBezTo>
                    <a:cubicBezTo>
                      <a:pt x="142" y="122"/>
                      <a:pt x="142" y="122"/>
                      <a:pt x="142" y="122"/>
                    </a:cubicBezTo>
                    <a:cubicBezTo>
                      <a:pt x="141" y="124"/>
                      <a:pt x="141" y="124"/>
                      <a:pt x="141" y="124"/>
                    </a:cubicBezTo>
                    <a:cubicBezTo>
                      <a:pt x="141" y="124"/>
                      <a:pt x="141" y="124"/>
                      <a:pt x="141" y="124"/>
                    </a:cubicBezTo>
                    <a:cubicBezTo>
                      <a:pt x="142" y="122"/>
                      <a:pt x="144" y="119"/>
                      <a:pt x="146" y="116"/>
                    </a:cubicBezTo>
                    <a:cubicBezTo>
                      <a:pt x="146" y="116"/>
                      <a:pt x="145" y="116"/>
                      <a:pt x="145" y="116"/>
                    </a:cubicBezTo>
                    <a:moveTo>
                      <a:pt x="145" y="115"/>
                    </a:moveTo>
                    <a:cubicBezTo>
                      <a:pt x="143" y="118"/>
                      <a:pt x="142" y="120"/>
                      <a:pt x="140" y="123"/>
                    </a:cubicBezTo>
                    <a:cubicBezTo>
                      <a:pt x="140" y="123"/>
                      <a:pt x="140" y="123"/>
                      <a:pt x="140" y="123"/>
                    </a:cubicBezTo>
                    <a:cubicBezTo>
                      <a:pt x="145" y="115"/>
                      <a:pt x="145" y="115"/>
                      <a:pt x="145" y="115"/>
                    </a:cubicBezTo>
                    <a:cubicBezTo>
                      <a:pt x="145" y="115"/>
                      <a:pt x="145" y="115"/>
                      <a:pt x="145" y="115"/>
                    </a:cubicBezTo>
                    <a:moveTo>
                      <a:pt x="93" y="115"/>
                    </a:moveTo>
                    <a:cubicBezTo>
                      <a:pt x="93" y="115"/>
                      <a:pt x="93" y="115"/>
                      <a:pt x="92" y="116"/>
                    </a:cubicBezTo>
                    <a:cubicBezTo>
                      <a:pt x="95" y="117"/>
                      <a:pt x="97" y="118"/>
                      <a:pt x="99" y="120"/>
                    </a:cubicBezTo>
                    <a:cubicBezTo>
                      <a:pt x="99" y="119"/>
                      <a:pt x="100" y="119"/>
                      <a:pt x="100" y="119"/>
                    </a:cubicBezTo>
                    <a:cubicBezTo>
                      <a:pt x="97" y="117"/>
                      <a:pt x="95" y="116"/>
                      <a:pt x="93" y="115"/>
                    </a:cubicBezTo>
                    <a:moveTo>
                      <a:pt x="28" y="114"/>
                    </a:moveTo>
                    <a:cubicBezTo>
                      <a:pt x="28" y="115"/>
                      <a:pt x="28" y="115"/>
                      <a:pt x="28" y="115"/>
                    </a:cubicBezTo>
                    <a:cubicBezTo>
                      <a:pt x="28" y="115"/>
                      <a:pt x="28" y="116"/>
                      <a:pt x="28" y="116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9" y="115"/>
                      <a:pt x="29" y="114"/>
                      <a:pt x="28" y="114"/>
                    </a:cubicBezTo>
                    <a:moveTo>
                      <a:pt x="31" y="114"/>
                    </a:moveTo>
                    <a:cubicBezTo>
                      <a:pt x="31" y="114"/>
                      <a:pt x="31" y="115"/>
                      <a:pt x="31" y="115"/>
                    </a:cubicBezTo>
                    <a:cubicBezTo>
                      <a:pt x="31" y="115"/>
                      <a:pt x="32" y="115"/>
                      <a:pt x="33" y="116"/>
                    </a:cubicBezTo>
                    <a:cubicBezTo>
                      <a:pt x="33" y="116"/>
                      <a:pt x="33" y="116"/>
                      <a:pt x="33" y="115"/>
                    </a:cubicBezTo>
                    <a:cubicBezTo>
                      <a:pt x="32" y="115"/>
                      <a:pt x="32" y="115"/>
                      <a:pt x="31" y="114"/>
                    </a:cubicBezTo>
                    <a:moveTo>
                      <a:pt x="112" y="114"/>
                    </a:moveTo>
                    <a:cubicBezTo>
                      <a:pt x="111" y="116"/>
                      <a:pt x="109" y="119"/>
                      <a:pt x="108" y="121"/>
                    </a:cubicBezTo>
                    <a:cubicBezTo>
                      <a:pt x="112" y="123"/>
                      <a:pt x="116" y="126"/>
                      <a:pt x="119" y="128"/>
                    </a:cubicBezTo>
                    <a:cubicBezTo>
                      <a:pt x="121" y="126"/>
                      <a:pt x="122" y="123"/>
                      <a:pt x="123" y="121"/>
                    </a:cubicBezTo>
                    <a:cubicBezTo>
                      <a:pt x="121" y="120"/>
                      <a:pt x="119" y="118"/>
                      <a:pt x="117" y="117"/>
                    </a:cubicBezTo>
                    <a:cubicBezTo>
                      <a:pt x="123" y="121"/>
                      <a:pt x="123" y="121"/>
                      <a:pt x="123" y="121"/>
                    </a:cubicBezTo>
                    <a:cubicBezTo>
                      <a:pt x="123" y="121"/>
                      <a:pt x="123" y="121"/>
                      <a:pt x="123" y="121"/>
                    </a:cubicBezTo>
                    <a:cubicBezTo>
                      <a:pt x="120" y="118"/>
                      <a:pt x="116" y="116"/>
                      <a:pt x="112" y="114"/>
                    </a:cubicBezTo>
                    <a:moveTo>
                      <a:pt x="31" y="114"/>
                    </a:moveTo>
                    <a:cubicBezTo>
                      <a:pt x="31" y="114"/>
                      <a:pt x="31" y="114"/>
                      <a:pt x="31" y="114"/>
                    </a:cubicBezTo>
                    <a:cubicBezTo>
                      <a:pt x="32" y="114"/>
                      <a:pt x="32" y="115"/>
                      <a:pt x="33" y="115"/>
                    </a:cubicBezTo>
                    <a:cubicBezTo>
                      <a:pt x="33" y="115"/>
                      <a:pt x="33" y="115"/>
                      <a:pt x="33" y="115"/>
                    </a:cubicBezTo>
                    <a:cubicBezTo>
                      <a:pt x="33" y="114"/>
                      <a:pt x="32" y="114"/>
                      <a:pt x="31" y="114"/>
                    </a:cubicBezTo>
                    <a:moveTo>
                      <a:pt x="29" y="113"/>
                    </a:moveTo>
                    <a:cubicBezTo>
                      <a:pt x="29" y="113"/>
                      <a:pt x="29" y="113"/>
                      <a:pt x="29" y="114"/>
                    </a:cubicBezTo>
                    <a:cubicBezTo>
                      <a:pt x="29" y="114"/>
                      <a:pt x="29" y="114"/>
                      <a:pt x="29" y="114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3"/>
                      <a:pt x="29" y="113"/>
                      <a:pt x="29" y="113"/>
                    </a:cubicBezTo>
                    <a:moveTo>
                      <a:pt x="90" y="113"/>
                    </a:moveTo>
                    <a:cubicBezTo>
                      <a:pt x="90" y="113"/>
                      <a:pt x="89" y="113"/>
                      <a:pt x="89" y="114"/>
                    </a:cubicBezTo>
                    <a:cubicBezTo>
                      <a:pt x="90" y="114"/>
                      <a:pt x="90" y="114"/>
                      <a:pt x="90" y="115"/>
                    </a:cubicBezTo>
                    <a:cubicBezTo>
                      <a:pt x="91" y="114"/>
                      <a:pt x="91" y="114"/>
                      <a:pt x="91" y="114"/>
                    </a:cubicBezTo>
                    <a:cubicBezTo>
                      <a:pt x="91" y="113"/>
                      <a:pt x="90" y="113"/>
                      <a:pt x="90" y="113"/>
                    </a:cubicBezTo>
                    <a:moveTo>
                      <a:pt x="83" y="113"/>
                    </a:moveTo>
                    <a:cubicBezTo>
                      <a:pt x="82" y="115"/>
                      <a:pt x="81" y="117"/>
                      <a:pt x="80" y="119"/>
                    </a:cubicBezTo>
                    <a:cubicBezTo>
                      <a:pt x="81" y="119"/>
                      <a:pt x="82" y="120"/>
                      <a:pt x="83" y="120"/>
                    </a:cubicBezTo>
                    <a:cubicBezTo>
                      <a:pt x="84" y="118"/>
                      <a:pt x="85" y="116"/>
                      <a:pt x="86" y="114"/>
                    </a:cubicBezTo>
                    <a:cubicBezTo>
                      <a:pt x="85" y="114"/>
                      <a:pt x="84" y="113"/>
                      <a:pt x="83" y="113"/>
                    </a:cubicBezTo>
                    <a:moveTo>
                      <a:pt x="30" y="112"/>
                    </a:move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30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3"/>
                      <a:pt x="30" y="113"/>
                      <a:pt x="30" y="112"/>
                    </a:cubicBezTo>
                    <a:moveTo>
                      <a:pt x="33" y="112"/>
                    </a:moveTo>
                    <a:cubicBezTo>
                      <a:pt x="32" y="112"/>
                      <a:pt x="32" y="113"/>
                      <a:pt x="32" y="113"/>
                    </a:cubicBezTo>
                    <a:cubicBezTo>
                      <a:pt x="32" y="113"/>
                      <a:pt x="33" y="114"/>
                      <a:pt x="34" y="114"/>
                    </a:cubicBezTo>
                    <a:cubicBezTo>
                      <a:pt x="34" y="114"/>
                      <a:pt x="34" y="113"/>
                      <a:pt x="34" y="113"/>
                    </a:cubicBezTo>
                    <a:cubicBezTo>
                      <a:pt x="34" y="112"/>
                      <a:pt x="33" y="112"/>
                      <a:pt x="33" y="112"/>
                    </a:cubicBezTo>
                    <a:moveTo>
                      <a:pt x="66" y="111"/>
                    </a:moveTo>
                    <a:cubicBezTo>
                      <a:pt x="65" y="113"/>
                      <a:pt x="65" y="114"/>
                      <a:pt x="64" y="116"/>
                    </a:cubicBezTo>
                    <a:cubicBezTo>
                      <a:pt x="64" y="116"/>
                      <a:pt x="65" y="117"/>
                      <a:pt x="66" y="117"/>
                    </a:cubicBezTo>
                    <a:cubicBezTo>
                      <a:pt x="66" y="117"/>
                      <a:pt x="67" y="116"/>
                      <a:pt x="67" y="115"/>
                    </a:cubicBezTo>
                    <a:cubicBezTo>
                      <a:pt x="67" y="116"/>
                      <a:pt x="66" y="117"/>
                      <a:pt x="66" y="117"/>
                    </a:cubicBezTo>
                    <a:cubicBezTo>
                      <a:pt x="66" y="118"/>
                      <a:pt x="67" y="118"/>
                      <a:pt x="67" y="118"/>
                    </a:cubicBezTo>
                    <a:cubicBezTo>
                      <a:pt x="68" y="117"/>
                      <a:pt x="69" y="115"/>
                      <a:pt x="70" y="113"/>
                    </a:cubicBezTo>
                    <a:cubicBezTo>
                      <a:pt x="69" y="113"/>
                      <a:pt x="68" y="112"/>
                      <a:pt x="66" y="111"/>
                    </a:cubicBezTo>
                    <a:moveTo>
                      <a:pt x="31" y="110"/>
                    </a:moveTo>
                    <a:cubicBezTo>
                      <a:pt x="31" y="111"/>
                      <a:pt x="30" y="111"/>
                      <a:pt x="30" y="112"/>
                    </a:cubicBezTo>
                    <a:cubicBezTo>
                      <a:pt x="30" y="112"/>
                      <a:pt x="30" y="112"/>
                      <a:pt x="30" y="11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1" y="111"/>
                      <a:pt x="31" y="111"/>
                      <a:pt x="31" y="110"/>
                    </a:cubicBezTo>
                    <a:moveTo>
                      <a:pt x="85" y="110"/>
                    </a:moveTo>
                    <a:cubicBezTo>
                      <a:pt x="85" y="110"/>
                      <a:pt x="84" y="111"/>
                      <a:pt x="84" y="111"/>
                    </a:cubicBezTo>
                    <a:cubicBezTo>
                      <a:pt x="85" y="111"/>
                      <a:pt x="86" y="112"/>
                      <a:pt x="87" y="113"/>
                    </a:cubicBezTo>
                    <a:cubicBezTo>
                      <a:pt x="87" y="112"/>
                      <a:pt x="87" y="112"/>
                      <a:pt x="88" y="112"/>
                    </a:cubicBezTo>
                    <a:cubicBezTo>
                      <a:pt x="87" y="111"/>
                      <a:pt x="86" y="110"/>
                      <a:pt x="85" y="110"/>
                    </a:cubicBezTo>
                    <a:moveTo>
                      <a:pt x="49" y="109"/>
                    </a:moveTo>
                    <a:cubicBezTo>
                      <a:pt x="48" y="111"/>
                      <a:pt x="47" y="112"/>
                      <a:pt x="46" y="114"/>
                    </a:cubicBezTo>
                    <a:cubicBezTo>
                      <a:pt x="47" y="114"/>
                      <a:pt x="48" y="115"/>
                      <a:pt x="49" y="115"/>
                    </a:cubicBezTo>
                    <a:cubicBezTo>
                      <a:pt x="50" y="114"/>
                      <a:pt x="51" y="112"/>
                      <a:pt x="51" y="111"/>
                    </a:cubicBezTo>
                    <a:cubicBezTo>
                      <a:pt x="51" y="110"/>
                      <a:pt x="50" y="110"/>
                      <a:pt x="49" y="109"/>
                    </a:cubicBezTo>
                    <a:moveTo>
                      <a:pt x="134" y="109"/>
                    </a:moveTo>
                    <a:cubicBezTo>
                      <a:pt x="133" y="112"/>
                      <a:pt x="131" y="114"/>
                      <a:pt x="129" y="117"/>
                    </a:cubicBezTo>
                    <a:cubicBezTo>
                      <a:pt x="132" y="119"/>
                      <a:pt x="135" y="120"/>
                      <a:pt x="138" y="122"/>
                    </a:cubicBezTo>
                    <a:cubicBezTo>
                      <a:pt x="139" y="119"/>
                      <a:pt x="141" y="117"/>
                      <a:pt x="143" y="114"/>
                    </a:cubicBezTo>
                    <a:cubicBezTo>
                      <a:pt x="140" y="112"/>
                      <a:pt x="137" y="110"/>
                      <a:pt x="134" y="109"/>
                    </a:cubicBezTo>
                    <a:moveTo>
                      <a:pt x="50" y="108"/>
                    </a:move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9"/>
                      <a:pt x="51" y="109"/>
                      <a:pt x="52" y="110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51" y="109"/>
                      <a:pt x="50" y="109"/>
                      <a:pt x="50" y="108"/>
                    </a:cubicBezTo>
                    <a:moveTo>
                      <a:pt x="98" y="106"/>
                    </a:moveTo>
                    <a:cubicBezTo>
                      <a:pt x="97" y="108"/>
                      <a:pt x="96" y="110"/>
                      <a:pt x="94" y="113"/>
                    </a:cubicBezTo>
                    <a:cubicBezTo>
                      <a:pt x="96" y="114"/>
                      <a:pt x="99" y="115"/>
                      <a:pt x="101" y="117"/>
                    </a:cubicBezTo>
                    <a:cubicBezTo>
                      <a:pt x="102" y="114"/>
                      <a:pt x="104" y="112"/>
                      <a:pt x="105" y="110"/>
                    </a:cubicBezTo>
                    <a:cubicBezTo>
                      <a:pt x="103" y="108"/>
                      <a:pt x="101" y="107"/>
                      <a:pt x="98" y="106"/>
                    </a:cubicBezTo>
                    <a:moveTo>
                      <a:pt x="70" y="105"/>
                    </a:moveTo>
                    <a:cubicBezTo>
                      <a:pt x="69" y="107"/>
                      <a:pt x="68" y="109"/>
                      <a:pt x="67" y="111"/>
                    </a:cubicBezTo>
                    <a:cubicBezTo>
                      <a:pt x="68" y="111"/>
                      <a:pt x="69" y="112"/>
                      <a:pt x="70" y="113"/>
                    </a:cubicBezTo>
                    <a:cubicBezTo>
                      <a:pt x="71" y="111"/>
                      <a:pt x="72" y="109"/>
                      <a:pt x="74" y="107"/>
                    </a:cubicBezTo>
                    <a:cubicBezTo>
                      <a:pt x="72" y="106"/>
                      <a:pt x="71" y="106"/>
                      <a:pt x="70" y="105"/>
                    </a:cubicBezTo>
                    <a:moveTo>
                      <a:pt x="163" y="104"/>
                    </a:moveTo>
                    <a:cubicBezTo>
                      <a:pt x="162" y="106"/>
                      <a:pt x="161" y="108"/>
                      <a:pt x="160" y="110"/>
                    </a:cubicBezTo>
                    <a:cubicBezTo>
                      <a:pt x="160" y="110"/>
                      <a:pt x="160" y="110"/>
                      <a:pt x="160" y="109"/>
                    </a:cubicBezTo>
                    <a:cubicBezTo>
                      <a:pt x="160" y="110"/>
                      <a:pt x="159" y="110"/>
                      <a:pt x="159" y="111"/>
                    </a:cubicBezTo>
                    <a:cubicBezTo>
                      <a:pt x="161" y="112"/>
                      <a:pt x="162" y="113"/>
                      <a:pt x="164" y="114"/>
                    </a:cubicBezTo>
                    <a:cubicBezTo>
                      <a:pt x="165" y="111"/>
                      <a:pt x="166" y="109"/>
                      <a:pt x="168" y="107"/>
                    </a:cubicBezTo>
                    <a:cubicBezTo>
                      <a:pt x="166" y="106"/>
                      <a:pt x="165" y="105"/>
                      <a:pt x="163" y="104"/>
                    </a:cubicBezTo>
                    <a:moveTo>
                      <a:pt x="95" y="104"/>
                    </a:moveTo>
                    <a:cubicBezTo>
                      <a:pt x="94" y="106"/>
                      <a:pt x="92" y="108"/>
                      <a:pt x="91" y="111"/>
                    </a:cubicBezTo>
                    <a:cubicBezTo>
                      <a:pt x="91" y="111"/>
                      <a:pt x="92" y="111"/>
                      <a:pt x="92" y="111"/>
                    </a:cubicBezTo>
                    <a:cubicBezTo>
                      <a:pt x="94" y="109"/>
                      <a:pt x="95" y="107"/>
                      <a:pt x="96" y="104"/>
                    </a:cubicBezTo>
                    <a:cubicBezTo>
                      <a:pt x="96" y="104"/>
                      <a:pt x="96" y="104"/>
                      <a:pt x="95" y="104"/>
                    </a:cubicBezTo>
                    <a:moveTo>
                      <a:pt x="53" y="103"/>
                    </a:moveTo>
                    <a:cubicBezTo>
                      <a:pt x="52" y="105"/>
                      <a:pt x="51" y="106"/>
                      <a:pt x="50" y="108"/>
                    </a:cubicBezTo>
                    <a:cubicBezTo>
                      <a:pt x="51" y="108"/>
                      <a:pt x="52" y="109"/>
                      <a:pt x="52" y="109"/>
                    </a:cubicBezTo>
                    <a:cubicBezTo>
                      <a:pt x="53" y="108"/>
                      <a:pt x="54" y="106"/>
                      <a:pt x="55" y="105"/>
                    </a:cubicBezTo>
                    <a:cubicBezTo>
                      <a:pt x="54" y="104"/>
                      <a:pt x="54" y="104"/>
                      <a:pt x="53" y="103"/>
                    </a:cubicBezTo>
                    <a:moveTo>
                      <a:pt x="38" y="103"/>
                    </a:moveTo>
                    <a:cubicBezTo>
                      <a:pt x="37" y="104"/>
                      <a:pt x="36" y="106"/>
                      <a:pt x="35" y="107"/>
                    </a:cubicBezTo>
                    <a:cubicBezTo>
                      <a:pt x="36" y="107"/>
                      <a:pt x="36" y="108"/>
                      <a:pt x="37" y="108"/>
                    </a:cubicBezTo>
                    <a:cubicBezTo>
                      <a:pt x="38" y="107"/>
                      <a:pt x="39" y="105"/>
                      <a:pt x="39" y="104"/>
                    </a:cubicBezTo>
                    <a:cubicBezTo>
                      <a:pt x="39" y="103"/>
                      <a:pt x="38" y="103"/>
                      <a:pt x="38" y="103"/>
                    </a:cubicBezTo>
                    <a:moveTo>
                      <a:pt x="72" y="102"/>
                    </a:moveTo>
                    <a:cubicBezTo>
                      <a:pt x="72" y="103"/>
                      <a:pt x="72" y="103"/>
                      <a:pt x="71" y="103"/>
                    </a:cubicBezTo>
                    <a:cubicBezTo>
                      <a:pt x="72" y="104"/>
                      <a:pt x="74" y="105"/>
                      <a:pt x="75" y="105"/>
                    </a:cubicBezTo>
                    <a:cubicBezTo>
                      <a:pt x="75" y="105"/>
                      <a:pt x="75" y="105"/>
                      <a:pt x="75" y="104"/>
                    </a:cubicBezTo>
                    <a:cubicBezTo>
                      <a:pt x="74" y="104"/>
                      <a:pt x="73" y="103"/>
                      <a:pt x="72" y="102"/>
                    </a:cubicBezTo>
                    <a:moveTo>
                      <a:pt x="36" y="102"/>
                    </a:moveTo>
                    <a:cubicBezTo>
                      <a:pt x="35" y="103"/>
                      <a:pt x="34" y="105"/>
                      <a:pt x="33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7" y="102"/>
                      <a:pt x="36" y="102"/>
                      <a:pt x="36" y="102"/>
                    </a:cubicBezTo>
                    <a:moveTo>
                      <a:pt x="38" y="102"/>
                    </a:moveTo>
                    <a:cubicBezTo>
                      <a:pt x="38" y="102"/>
                      <a:pt x="38" y="102"/>
                      <a:pt x="38" y="102"/>
                    </a:cubicBezTo>
                    <a:cubicBezTo>
                      <a:pt x="39" y="102"/>
                      <a:pt x="39" y="102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39" y="102"/>
                      <a:pt x="39" y="102"/>
                      <a:pt x="38" y="102"/>
                    </a:cubicBezTo>
                    <a:moveTo>
                      <a:pt x="37" y="101"/>
                    </a:move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101"/>
                      <a:pt x="37" y="101"/>
                      <a:pt x="37" y="101"/>
                    </a:cubicBezTo>
                    <a:moveTo>
                      <a:pt x="165" y="101"/>
                    </a:moveTo>
                    <a:cubicBezTo>
                      <a:pt x="165" y="101"/>
                      <a:pt x="165" y="102"/>
                      <a:pt x="164" y="102"/>
                    </a:cubicBezTo>
                    <a:cubicBezTo>
                      <a:pt x="166" y="103"/>
                      <a:pt x="168" y="104"/>
                      <a:pt x="169" y="105"/>
                    </a:cubicBezTo>
                    <a:cubicBezTo>
                      <a:pt x="169" y="104"/>
                      <a:pt x="170" y="104"/>
                      <a:pt x="170" y="103"/>
                    </a:cubicBezTo>
                    <a:cubicBezTo>
                      <a:pt x="168" y="102"/>
                      <a:pt x="167" y="102"/>
                      <a:pt x="165" y="101"/>
                    </a:cubicBezTo>
                    <a:moveTo>
                      <a:pt x="90" y="101"/>
                    </a:moveTo>
                    <a:cubicBezTo>
                      <a:pt x="89" y="103"/>
                      <a:pt x="87" y="105"/>
                      <a:pt x="86" y="108"/>
                    </a:cubicBezTo>
                    <a:cubicBezTo>
                      <a:pt x="87" y="108"/>
                      <a:pt x="88" y="109"/>
                      <a:pt x="89" y="110"/>
                    </a:cubicBezTo>
                    <a:cubicBezTo>
                      <a:pt x="90" y="107"/>
                      <a:pt x="92" y="105"/>
                      <a:pt x="93" y="102"/>
                    </a:cubicBezTo>
                    <a:cubicBezTo>
                      <a:pt x="92" y="102"/>
                      <a:pt x="91" y="101"/>
                      <a:pt x="90" y="101"/>
                    </a:cubicBezTo>
                    <a:moveTo>
                      <a:pt x="157" y="100"/>
                    </a:moveTo>
                    <a:cubicBezTo>
                      <a:pt x="156" y="103"/>
                      <a:pt x="154" y="105"/>
                      <a:pt x="153" y="107"/>
                    </a:cubicBezTo>
                    <a:cubicBezTo>
                      <a:pt x="154" y="108"/>
                      <a:pt x="156" y="109"/>
                      <a:pt x="157" y="110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60" y="108"/>
                      <a:pt x="161" y="106"/>
                      <a:pt x="162" y="104"/>
                    </a:cubicBezTo>
                    <a:cubicBezTo>
                      <a:pt x="161" y="103"/>
                      <a:pt x="159" y="101"/>
                      <a:pt x="157" y="100"/>
                    </a:cubicBezTo>
                    <a:moveTo>
                      <a:pt x="121" y="100"/>
                    </a:moveTo>
                    <a:cubicBezTo>
                      <a:pt x="119" y="103"/>
                      <a:pt x="117" y="106"/>
                      <a:pt x="115" y="109"/>
                    </a:cubicBezTo>
                    <a:cubicBezTo>
                      <a:pt x="116" y="109"/>
                      <a:pt x="117" y="110"/>
                      <a:pt x="117" y="110"/>
                    </a:cubicBezTo>
                    <a:cubicBezTo>
                      <a:pt x="120" y="112"/>
                      <a:pt x="123" y="114"/>
                      <a:pt x="126" y="115"/>
                    </a:cubicBezTo>
                    <a:cubicBezTo>
                      <a:pt x="128" y="113"/>
                      <a:pt x="130" y="110"/>
                      <a:pt x="131" y="107"/>
                    </a:cubicBezTo>
                    <a:cubicBezTo>
                      <a:pt x="128" y="105"/>
                      <a:pt x="124" y="103"/>
                      <a:pt x="121" y="100"/>
                    </a:cubicBezTo>
                    <a:moveTo>
                      <a:pt x="154" y="99"/>
                    </a:moveTo>
                    <a:cubicBezTo>
                      <a:pt x="153" y="101"/>
                      <a:pt x="152" y="103"/>
                      <a:pt x="150" y="106"/>
                    </a:cubicBezTo>
                    <a:cubicBezTo>
                      <a:pt x="150" y="106"/>
                      <a:pt x="151" y="106"/>
                      <a:pt x="151" y="106"/>
                    </a:cubicBezTo>
                    <a:cubicBezTo>
                      <a:pt x="152" y="103"/>
                      <a:pt x="152" y="103"/>
                      <a:pt x="152" y="103"/>
                    </a:cubicBezTo>
                    <a:cubicBezTo>
                      <a:pt x="152" y="104"/>
                      <a:pt x="151" y="105"/>
                      <a:pt x="151" y="106"/>
                    </a:cubicBezTo>
                    <a:cubicBezTo>
                      <a:pt x="151" y="106"/>
                      <a:pt x="151" y="106"/>
                      <a:pt x="151" y="106"/>
                    </a:cubicBezTo>
                    <a:cubicBezTo>
                      <a:pt x="152" y="104"/>
                      <a:pt x="154" y="102"/>
                      <a:pt x="155" y="99"/>
                    </a:cubicBezTo>
                    <a:cubicBezTo>
                      <a:pt x="155" y="99"/>
                      <a:pt x="155" y="99"/>
                      <a:pt x="154" y="99"/>
                    </a:cubicBezTo>
                    <a:moveTo>
                      <a:pt x="57" y="97"/>
                    </a:moveTo>
                    <a:cubicBezTo>
                      <a:pt x="55" y="99"/>
                      <a:pt x="54" y="101"/>
                      <a:pt x="53" y="102"/>
                    </a:cubicBezTo>
                    <a:cubicBezTo>
                      <a:pt x="54" y="103"/>
                      <a:pt x="55" y="103"/>
                      <a:pt x="56" y="104"/>
                    </a:cubicBezTo>
                    <a:cubicBezTo>
                      <a:pt x="57" y="102"/>
                      <a:pt x="58" y="100"/>
                      <a:pt x="59" y="98"/>
                    </a:cubicBezTo>
                    <a:cubicBezTo>
                      <a:pt x="58" y="98"/>
                      <a:pt x="57" y="98"/>
                      <a:pt x="57" y="97"/>
                    </a:cubicBezTo>
                    <a:moveTo>
                      <a:pt x="159" y="97"/>
                    </a:moveTo>
                    <a:cubicBezTo>
                      <a:pt x="159" y="97"/>
                      <a:pt x="158" y="98"/>
                      <a:pt x="158" y="98"/>
                    </a:cubicBezTo>
                    <a:cubicBezTo>
                      <a:pt x="160" y="99"/>
                      <a:pt x="162" y="100"/>
                      <a:pt x="164" y="102"/>
                    </a:cubicBezTo>
                    <a:cubicBezTo>
                      <a:pt x="164" y="101"/>
                      <a:pt x="164" y="101"/>
                      <a:pt x="165" y="100"/>
                    </a:cubicBezTo>
                    <a:cubicBezTo>
                      <a:pt x="163" y="99"/>
                      <a:pt x="161" y="98"/>
                      <a:pt x="159" y="97"/>
                    </a:cubicBezTo>
                    <a:moveTo>
                      <a:pt x="41" y="96"/>
                    </a:moveTo>
                    <a:cubicBezTo>
                      <a:pt x="40" y="98"/>
                      <a:pt x="40" y="99"/>
                      <a:pt x="39" y="101"/>
                    </a:cubicBezTo>
                    <a:cubicBezTo>
                      <a:pt x="39" y="101"/>
                      <a:pt x="40" y="102"/>
                      <a:pt x="40" y="102"/>
                    </a:cubicBezTo>
                    <a:cubicBezTo>
                      <a:pt x="41" y="100"/>
                      <a:pt x="42" y="99"/>
                      <a:pt x="43" y="97"/>
                    </a:cubicBezTo>
                    <a:cubicBezTo>
                      <a:pt x="42" y="97"/>
                      <a:pt x="42" y="97"/>
                      <a:pt x="41" y="96"/>
                    </a:cubicBezTo>
                    <a:moveTo>
                      <a:pt x="41" y="96"/>
                    </a:moveTo>
                    <a:cubicBezTo>
                      <a:pt x="40" y="96"/>
                      <a:pt x="40" y="97"/>
                      <a:pt x="40" y="97"/>
                    </a:cubicBezTo>
                    <a:cubicBezTo>
                      <a:pt x="40" y="97"/>
                      <a:pt x="41" y="96"/>
                      <a:pt x="41" y="96"/>
                    </a:cubicBezTo>
                    <a:cubicBezTo>
                      <a:pt x="41" y="96"/>
                      <a:pt x="41" y="96"/>
                      <a:pt x="41" y="96"/>
                    </a:cubicBezTo>
                    <a:moveTo>
                      <a:pt x="168" y="96"/>
                    </a:moveTo>
                    <a:cubicBezTo>
                      <a:pt x="167" y="97"/>
                      <a:pt x="167" y="98"/>
                      <a:pt x="166" y="100"/>
                    </a:cubicBezTo>
                    <a:cubicBezTo>
                      <a:pt x="167" y="101"/>
                      <a:pt x="169" y="102"/>
                      <a:pt x="170" y="102"/>
                    </a:cubicBezTo>
                    <a:cubicBezTo>
                      <a:pt x="171" y="101"/>
                      <a:pt x="172" y="101"/>
                      <a:pt x="172" y="100"/>
                    </a:cubicBezTo>
                    <a:cubicBezTo>
                      <a:pt x="172" y="99"/>
                      <a:pt x="173" y="99"/>
                      <a:pt x="173" y="98"/>
                    </a:cubicBezTo>
                    <a:cubicBezTo>
                      <a:pt x="171" y="98"/>
                      <a:pt x="170" y="97"/>
                      <a:pt x="168" y="96"/>
                    </a:cubicBezTo>
                    <a:moveTo>
                      <a:pt x="40" y="95"/>
                    </a:moveTo>
                    <a:cubicBezTo>
                      <a:pt x="39" y="97"/>
                      <a:pt x="38" y="99"/>
                      <a:pt x="37" y="100"/>
                    </a:cubicBezTo>
                    <a:cubicBezTo>
                      <a:pt x="37" y="100"/>
                      <a:pt x="38" y="100"/>
                      <a:pt x="38" y="100"/>
                    </a:cubicBezTo>
                    <a:cubicBezTo>
                      <a:pt x="41" y="96"/>
                      <a:pt x="41" y="96"/>
                      <a:pt x="41" y="96"/>
                    </a:cubicBezTo>
                    <a:cubicBezTo>
                      <a:pt x="40" y="96"/>
                      <a:pt x="40" y="96"/>
                      <a:pt x="40" y="95"/>
                    </a:cubicBezTo>
                    <a:moveTo>
                      <a:pt x="156" y="95"/>
                    </a:moveTo>
                    <a:cubicBezTo>
                      <a:pt x="156" y="96"/>
                      <a:pt x="156" y="96"/>
                      <a:pt x="155" y="97"/>
                    </a:cubicBezTo>
                    <a:cubicBezTo>
                      <a:pt x="156" y="97"/>
                      <a:pt x="156" y="97"/>
                      <a:pt x="156" y="97"/>
                    </a:cubicBezTo>
                    <a:cubicBezTo>
                      <a:pt x="157" y="97"/>
                      <a:pt x="157" y="96"/>
                      <a:pt x="157" y="96"/>
                    </a:cubicBezTo>
                    <a:cubicBezTo>
                      <a:pt x="157" y="96"/>
                      <a:pt x="157" y="96"/>
                      <a:pt x="156" y="95"/>
                    </a:cubicBezTo>
                    <a:moveTo>
                      <a:pt x="59" y="95"/>
                    </a:moveTo>
                    <a:cubicBezTo>
                      <a:pt x="58" y="95"/>
                      <a:pt x="58" y="95"/>
                      <a:pt x="58" y="96"/>
                    </a:cubicBezTo>
                    <a:cubicBezTo>
                      <a:pt x="59" y="96"/>
                      <a:pt x="59" y="96"/>
                      <a:pt x="60" y="97"/>
                    </a:cubicBezTo>
                    <a:cubicBezTo>
                      <a:pt x="60" y="96"/>
                      <a:pt x="60" y="96"/>
                      <a:pt x="60" y="96"/>
                    </a:cubicBezTo>
                    <a:cubicBezTo>
                      <a:pt x="60" y="95"/>
                      <a:pt x="59" y="95"/>
                      <a:pt x="59" y="95"/>
                    </a:cubicBezTo>
                    <a:moveTo>
                      <a:pt x="58" y="94"/>
                    </a:moveTo>
                    <a:cubicBezTo>
                      <a:pt x="58" y="95"/>
                      <a:pt x="58" y="95"/>
                      <a:pt x="58" y="95"/>
                    </a:cubicBezTo>
                    <a:cubicBezTo>
                      <a:pt x="58" y="95"/>
                      <a:pt x="58" y="96"/>
                      <a:pt x="58" y="96"/>
                    </a:cubicBezTo>
                    <a:cubicBezTo>
                      <a:pt x="58" y="95"/>
                      <a:pt x="58" y="95"/>
                      <a:pt x="59" y="95"/>
                    </a:cubicBezTo>
                    <a:cubicBezTo>
                      <a:pt x="59" y="95"/>
                      <a:pt x="58" y="94"/>
                      <a:pt x="58" y="94"/>
                    </a:cubicBezTo>
                    <a:moveTo>
                      <a:pt x="157" y="94"/>
                    </a:moveTo>
                    <a:cubicBezTo>
                      <a:pt x="157" y="94"/>
                      <a:pt x="157" y="94"/>
                      <a:pt x="157" y="94"/>
                    </a:cubicBezTo>
                    <a:cubicBezTo>
                      <a:pt x="157" y="95"/>
                      <a:pt x="157" y="95"/>
                      <a:pt x="158" y="95"/>
                    </a:cubicBezTo>
                    <a:cubicBezTo>
                      <a:pt x="158" y="95"/>
                      <a:pt x="158" y="94"/>
                      <a:pt x="158" y="94"/>
                    </a:cubicBezTo>
                    <a:cubicBezTo>
                      <a:pt x="157" y="94"/>
                      <a:pt x="157" y="94"/>
                      <a:pt x="157" y="94"/>
                    </a:cubicBezTo>
                    <a:moveTo>
                      <a:pt x="170" y="93"/>
                    </a:moveTo>
                    <a:cubicBezTo>
                      <a:pt x="169" y="94"/>
                      <a:pt x="169" y="94"/>
                      <a:pt x="169" y="95"/>
                    </a:cubicBezTo>
                    <a:cubicBezTo>
                      <a:pt x="170" y="96"/>
                      <a:pt x="172" y="97"/>
                      <a:pt x="173" y="97"/>
                    </a:cubicBezTo>
                    <a:cubicBezTo>
                      <a:pt x="174" y="97"/>
                      <a:pt x="174" y="96"/>
                      <a:pt x="174" y="96"/>
                    </a:cubicBezTo>
                    <a:cubicBezTo>
                      <a:pt x="173" y="95"/>
                      <a:pt x="171" y="94"/>
                      <a:pt x="170" y="93"/>
                    </a:cubicBezTo>
                    <a:moveTo>
                      <a:pt x="144" y="93"/>
                    </a:moveTo>
                    <a:cubicBezTo>
                      <a:pt x="143" y="95"/>
                      <a:pt x="141" y="97"/>
                      <a:pt x="140" y="100"/>
                    </a:cubicBezTo>
                    <a:cubicBezTo>
                      <a:pt x="143" y="101"/>
                      <a:pt x="145" y="103"/>
                      <a:pt x="148" y="104"/>
                    </a:cubicBezTo>
                    <a:cubicBezTo>
                      <a:pt x="149" y="102"/>
                      <a:pt x="151" y="100"/>
                      <a:pt x="152" y="98"/>
                    </a:cubicBezTo>
                    <a:cubicBezTo>
                      <a:pt x="150" y="96"/>
                      <a:pt x="147" y="94"/>
                      <a:pt x="144" y="93"/>
                    </a:cubicBezTo>
                    <a:moveTo>
                      <a:pt x="78" y="93"/>
                    </a:moveTo>
                    <a:cubicBezTo>
                      <a:pt x="76" y="95"/>
                      <a:pt x="75" y="98"/>
                      <a:pt x="73" y="100"/>
                    </a:cubicBezTo>
                    <a:cubicBezTo>
                      <a:pt x="74" y="101"/>
                      <a:pt x="75" y="102"/>
                      <a:pt x="76" y="102"/>
                    </a:cubicBezTo>
                    <a:cubicBezTo>
                      <a:pt x="78" y="100"/>
                      <a:pt x="80" y="97"/>
                      <a:pt x="81" y="95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8" y="99"/>
                      <a:pt x="79" y="97"/>
                      <a:pt x="81" y="95"/>
                    </a:cubicBezTo>
                    <a:cubicBezTo>
                      <a:pt x="80" y="94"/>
                      <a:pt x="79" y="93"/>
                      <a:pt x="78" y="93"/>
                    </a:cubicBezTo>
                    <a:moveTo>
                      <a:pt x="162" y="92"/>
                    </a:moveTo>
                    <a:cubicBezTo>
                      <a:pt x="161" y="93"/>
                      <a:pt x="161" y="94"/>
                      <a:pt x="160" y="95"/>
                    </a:cubicBezTo>
                    <a:cubicBezTo>
                      <a:pt x="161" y="96"/>
                      <a:pt x="162" y="96"/>
                      <a:pt x="163" y="97"/>
                    </a:cubicBezTo>
                    <a:cubicBezTo>
                      <a:pt x="160" y="95"/>
                      <a:pt x="160" y="95"/>
                      <a:pt x="160" y="95"/>
                    </a:cubicBezTo>
                    <a:cubicBezTo>
                      <a:pt x="160" y="95"/>
                      <a:pt x="160" y="96"/>
                      <a:pt x="160" y="96"/>
                    </a:cubicBezTo>
                    <a:cubicBezTo>
                      <a:pt x="161" y="97"/>
                      <a:pt x="163" y="98"/>
                      <a:pt x="165" y="99"/>
                    </a:cubicBezTo>
                    <a:cubicBezTo>
                      <a:pt x="166" y="98"/>
                      <a:pt x="167" y="97"/>
                      <a:pt x="168" y="95"/>
                    </a:cubicBezTo>
                    <a:cubicBezTo>
                      <a:pt x="166" y="94"/>
                      <a:pt x="164" y="93"/>
                      <a:pt x="162" y="92"/>
                    </a:cubicBezTo>
                    <a:moveTo>
                      <a:pt x="106" y="92"/>
                    </a:moveTo>
                    <a:cubicBezTo>
                      <a:pt x="105" y="95"/>
                      <a:pt x="103" y="98"/>
                      <a:pt x="101" y="101"/>
                    </a:cubicBezTo>
                    <a:cubicBezTo>
                      <a:pt x="103" y="102"/>
                      <a:pt x="106" y="103"/>
                      <a:pt x="108" y="105"/>
                    </a:cubicBezTo>
                    <a:cubicBezTo>
                      <a:pt x="110" y="102"/>
                      <a:pt x="111" y="99"/>
                      <a:pt x="113" y="96"/>
                    </a:cubicBezTo>
                    <a:cubicBezTo>
                      <a:pt x="111" y="94"/>
                      <a:pt x="109" y="93"/>
                      <a:pt x="106" y="92"/>
                    </a:cubicBezTo>
                    <a:moveTo>
                      <a:pt x="159" y="90"/>
                    </a:moveTo>
                    <a:cubicBezTo>
                      <a:pt x="158" y="91"/>
                      <a:pt x="158" y="93"/>
                      <a:pt x="157" y="94"/>
                    </a:cubicBezTo>
                    <a:cubicBezTo>
                      <a:pt x="158" y="94"/>
                      <a:pt x="158" y="94"/>
                      <a:pt x="158" y="94"/>
                    </a:cubicBezTo>
                    <a:cubicBezTo>
                      <a:pt x="159" y="93"/>
                      <a:pt x="159" y="92"/>
                      <a:pt x="160" y="91"/>
                    </a:cubicBezTo>
                    <a:cubicBezTo>
                      <a:pt x="160" y="91"/>
                      <a:pt x="159" y="91"/>
                      <a:pt x="159" y="90"/>
                    </a:cubicBezTo>
                    <a:moveTo>
                      <a:pt x="45" y="90"/>
                    </a:moveTo>
                    <a:cubicBezTo>
                      <a:pt x="44" y="92"/>
                      <a:pt x="43" y="94"/>
                      <a:pt x="42" y="95"/>
                    </a:cubicBezTo>
                    <a:cubicBezTo>
                      <a:pt x="42" y="96"/>
                      <a:pt x="43" y="96"/>
                      <a:pt x="43" y="96"/>
                    </a:cubicBezTo>
                    <a:cubicBezTo>
                      <a:pt x="44" y="95"/>
                      <a:pt x="45" y="93"/>
                      <a:pt x="46" y="91"/>
                    </a:cubicBezTo>
                    <a:cubicBezTo>
                      <a:pt x="46" y="91"/>
                      <a:pt x="45" y="91"/>
                      <a:pt x="45" y="90"/>
                    </a:cubicBezTo>
                    <a:moveTo>
                      <a:pt x="103" y="90"/>
                    </a:moveTo>
                    <a:cubicBezTo>
                      <a:pt x="102" y="93"/>
                      <a:pt x="100" y="96"/>
                      <a:pt x="98" y="99"/>
                    </a:cubicBezTo>
                    <a:cubicBezTo>
                      <a:pt x="98" y="99"/>
                      <a:pt x="99" y="99"/>
                      <a:pt x="99" y="100"/>
                    </a:cubicBezTo>
                    <a:cubicBezTo>
                      <a:pt x="101" y="97"/>
                      <a:pt x="103" y="94"/>
                      <a:pt x="105" y="90"/>
                    </a:cubicBezTo>
                    <a:cubicBezTo>
                      <a:pt x="104" y="90"/>
                      <a:pt x="104" y="90"/>
                      <a:pt x="103" y="90"/>
                    </a:cubicBezTo>
                    <a:moveTo>
                      <a:pt x="146" y="90"/>
                    </a:moveTo>
                    <a:cubicBezTo>
                      <a:pt x="146" y="90"/>
                      <a:pt x="146" y="90"/>
                      <a:pt x="146" y="91"/>
                    </a:cubicBezTo>
                    <a:cubicBezTo>
                      <a:pt x="148" y="92"/>
                      <a:pt x="151" y="94"/>
                      <a:pt x="153" y="95"/>
                    </a:cubicBezTo>
                    <a:cubicBezTo>
                      <a:pt x="154" y="95"/>
                      <a:pt x="154" y="95"/>
                      <a:pt x="154" y="94"/>
                    </a:cubicBezTo>
                    <a:cubicBezTo>
                      <a:pt x="152" y="93"/>
                      <a:pt x="149" y="91"/>
                      <a:pt x="146" y="90"/>
                    </a:cubicBezTo>
                    <a:moveTo>
                      <a:pt x="44" y="90"/>
                    </a:moveTo>
                    <a:cubicBezTo>
                      <a:pt x="43" y="91"/>
                      <a:pt x="42" y="93"/>
                      <a:pt x="41" y="95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3" y="92"/>
                      <a:pt x="42" y="94"/>
                      <a:pt x="41" y="95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2" y="94"/>
                      <a:pt x="43" y="92"/>
                      <a:pt x="45" y="90"/>
                    </a:cubicBezTo>
                    <a:cubicBezTo>
                      <a:pt x="44" y="90"/>
                      <a:pt x="44" y="90"/>
                      <a:pt x="44" y="90"/>
                    </a:cubicBezTo>
                    <a:moveTo>
                      <a:pt x="163" y="89"/>
                    </a:moveTo>
                    <a:cubicBezTo>
                      <a:pt x="163" y="90"/>
                      <a:pt x="163" y="91"/>
                      <a:pt x="163" y="91"/>
                    </a:cubicBezTo>
                    <a:cubicBezTo>
                      <a:pt x="164" y="92"/>
                      <a:pt x="166" y="93"/>
                      <a:pt x="168" y="94"/>
                    </a:cubicBezTo>
                    <a:cubicBezTo>
                      <a:pt x="168" y="94"/>
                      <a:pt x="169" y="93"/>
                      <a:pt x="169" y="93"/>
                    </a:cubicBezTo>
                    <a:cubicBezTo>
                      <a:pt x="167" y="92"/>
                      <a:pt x="165" y="91"/>
                      <a:pt x="163" y="89"/>
                    </a:cubicBezTo>
                    <a:moveTo>
                      <a:pt x="48" y="89"/>
                    </a:moveTo>
                    <a:cubicBezTo>
                      <a:pt x="48" y="90"/>
                      <a:pt x="48" y="90"/>
                      <a:pt x="48" y="90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8" y="89"/>
                      <a:pt x="48" y="89"/>
                      <a:pt x="48" y="89"/>
                    </a:cubicBezTo>
                    <a:moveTo>
                      <a:pt x="48" y="89"/>
                    </a:moveTo>
                    <a:cubicBezTo>
                      <a:pt x="48" y="89"/>
                      <a:pt x="48" y="89"/>
                      <a:pt x="48" y="89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89"/>
                      <a:pt x="49" y="89"/>
                      <a:pt x="48" y="89"/>
                    </a:cubicBezTo>
                    <a:moveTo>
                      <a:pt x="85" y="88"/>
                    </a:moveTo>
                    <a:cubicBezTo>
                      <a:pt x="84" y="91"/>
                      <a:pt x="84" y="91"/>
                      <a:pt x="84" y="91"/>
                    </a:cubicBezTo>
                    <a:cubicBezTo>
                      <a:pt x="84" y="91"/>
                      <a:pt x="84" y="91"/>
                      <a:pt x="84" y="91"/>
                    </a:cubicBezTo>
                    <a:cubicBezTo>
                      <a:pt x="84" y="90"/>
                      <a:pt x="85" y="89"/>
                      <a:pt x="85" y="88"/>
                    </a:cubicBezTo>
                    <a:moveTo>
                      <a:pt x="46" y="88"/>
                    </a:moveTo>
                    <a:cubicBezTo>
                      <a:pt x="46" y="88"/>
                      <a:pt x="46" y="88"/>
                      <a:pt x="46" y="89"/>
                    </a:cubicBezTo>
                    <a:cubicBezTo>
                      <a:pt x="46" y="89"/>
                      <a:pt x="47" y="89"/>
                      <a:pt x="47" y="90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7" y="89"/>
                      <a:pt x="47" y="88"/>
                      <a:pt x="46" y="88"/>
                    </a:cubicBezTo>
                    <a:moveTo>
                      <a:pt x="147" y="88"/>
                    </a:moveTo>
                    <a:cubicBezTo>
                      <a:pt x="147" y="88"/>
                      <a:pt x="147" y="88"/>
                      <a:pt x="147" y="89"/>
                    </a:cubicBezTo>
                    <a:cubicBezTo>
                      <a:pt x="150" y="90"/>
                      <a:pt x="152" y="92"/>
                      <a:pt x="155" y="93"/>
                    </a:cubicBezTo>
                    <a:cubicBezTo>
                      <a:pt x="155" y="93"/>
                      <a:pt x="155" y="93"/>
                      <a:pt x="155" y="92"/>
                    </a:cubicBezTo>
                    <a:cubicBezTo>
                      <a:pt x="147" y="88"/>
                      <a:pt x="147" y="88"/>
                      <a:pt x="147" y="88"/>
                    </a:cubicBezTo>
                    <a:moveTo>
                      <a:pt x="161" y="88"/>
                    </a:moveTo>
                    <a:cubicBezTo>
                      <a:pt x="160" y="88"/>
                      <a:pt x="160" y="89"/>
                      <a:pt x="160" y="89"/>
                    </a:cubicBezTo>
                    <a:cubicBezTo>
                      <a:pt x="160" y="90"/>
                      <a:pt x="160" y="90"/>
                      <a:pt x="161" y="90"/>
                    </a:cubicBezTo>
                    <a:cubicBezTo>
                      <a:pt x="161" y="89"/>
                      <a:pt x="161" y="89"/>
                      <a:pt x="162" y="88"/>
                    </a:cubicBezTo>
                    <a:cubicBezTo>
                      <a:pt x="161" y="88"/>
                      <a:pt x="161" y="88"/>
                      <a:pt x="161" y="88"/>
                    </a:cubicBezTo>
                    <a:moveTo>
                      <a:pt x="173" y="88"/>
                    </a:moveTo>
                    <a:cubicBezTo>
                      <a:pt x="173" y="88"/>
                      <a:pt x="173" y="88"/>
                      <a:pt x="172" y="89"/>
                    </a:cubicBezTo>
                    <a:cubicBezTo>
                      <a:pt x="174" y="89"/>
                      <a:pt x="175" y="90"/>
                      <a:pt x="176" y="91"/>
                    </a:cubicBezTo>
                    <a:cubicBezTo>
                      <a:pt x="176" y="91"/>
                      <a:pt x="177" y="91"/>
                      <a:pt x="177" y="91"/>
                    </a:cubicBezTo>
                    <a:cubicBezTo>
                      <a:pt x="177" y="91"/>
                      <a:pt x="177" y="91"/>
                      <a:pt x="177" y="91"/>
                    </a:cubicBezTo>
                    <a:cubicBezTo>
                      <a:pt x="177" y="91"/>
                      <a:pt x="177" y="91"/>
                      <a:pt x="178" y="90"/>
                    </a:cubicBezTo>
                    <a:cubicBezTo>
                      <a:pt x="176" y="89"/>
                      <a:pt x="175" y="88"/>
                      <a:pt x="173" y="88"/>
                    </a:cubicBezTo>
                    <a:moveTo>
                      <a:pt x="45" y="88"/>
                    </a:moveTo>
                    <a:cubicBezTo>
                      <a:pt x="45" y="88"/>
                      <a:pt x="45" y="88"/>
                      <a:pt x="45" y="88"/>
                    </a:cubicBezTo>
                    <a:cubicBezTo>
                      <a:pt x="45" y="88"/>
                      <a:pt x="45" y="88"/>
                      <a:pt x="46" y="88"/>
                    </a:cubicBezTo>
                    <a:cubicBezTo>
                      <a:pt x="46" y="88"/>
                      <a:pt x="46" y="88"/>
                      <a:pt x="46" y="88"/>
                    </a:cubicBezTo>
                    <a:cubicBezTo>
                      <a:pt x="46" y="88"/>
                      <a:pt x="45" y="88"/>
                      <a:pt x="45" y="88"/>
                    </a:cubicBezTo>
                    <a:moveTo>
                      <a:pt x="46" y="87"/>
                    </a:moveTo>
                    <a:cubicBezTo>
                      <a:pt x="46" y="88"/>
                      <a:pt x="46" y="88"/>
                      <a:pt x="46" y="88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8" y="89"/>
                      <a:pt x="48" y="89"/>
                      <a:pt x="48" y="88"/>
                    </a:cubicBezTo>
                    <a:cubicBezTo>
                      <a:pt x="47" y="88"/>
                      <a:pt x="47" y="88"/>
                      <a:pt x="46" y="87"/>
                    </a:cubicBezTo>
                    <a:moveTo>
                      <a:pt x="45" y="87"/>
                    </a:moveTo>
                    <a:cubicBezTo>
                      <a:pt x="45" y="87"/>
                      <a:pt x="45" y="87"/>
                      <a:pt x="45" y="87"/>
                    </a:cubicBezTo>
                    <a:cubicBezTo>
                      <a:pt x="46" y="88"/>
                      <a:pt x="46" y="88"/>
                      <a:pt x="46" y="88"/>
                    </a:cubicBezTo>
                    <a:cubicBezTo>
                      <a:pt x="46" y="88"/>
                      <a:pt x="46" y="88"/>
                      <a:pt x="46" y="87"/>
                    </a:cubicBezTo>
                    <a:cubicBezTo>
                      <a:pt x="46" y="87"/>
                      <a:pt x="46" y="87"/>
                      <a:pt x="45" y="87"/>
                    </a:cubicBezTo>
                    <a:moveTo>
                      <a:pt x="98" y="87"/>
                    </a:moveTo>
                    <a:cubicBezTo>
                      <a:pt x="97" y="90"/>
                      <a:pt x="95" y="93"/>
                      <a:pt x="93" y="96"/>
                    </a:cubicBezTo>
                    <a:cubicBezTo>
                      <a:pt x="94" y="97"/>
                      <a:pt x="95" y="97"/>
                      <a:pt x="96" y="98"/>
                    </a:cubicBezTo>
                    <a:cubicBezTo>
                      <a:pt x="98" y="95"/>
                      <a:pt x="99" y="92"/>
                      <a:pt x="101" y="88"/>
                    </a:cubicBezTo>
                    <a:cubicBezTo>
                      <a:pt x="100" y="88"/>
                      <a:pt x="99" y="87"/>
                      <a:pt x="98" y="87"/>
                    </a:cubicBezTo>
                    <a:moveTo>
                      <a:pt x="64" y="85"/>
                    </a:moveTo>
                    <a:cubicBezTo>
                      <a:pt x="62" y="88"/>
                      <a:pt x="61" y="90"/>
                      <a:pt x="60" y="92"/>
                    </a:cubicBezTo>
                    <a:cubicBezTo>
                      <a:pt x="60" y="92"/>
                      <a:pt x="60" y="92"/>
                      <a:pt x="60" y="93"/>
                    </a:cubicBezTo>
                    <a:cubicBezTo>
                      <a:pt x="61" y="90"/>
                      <a:pt x="63" y="88"/>
                      <a:pt x="64" y="85"/>
                    </a:cubicBezTo>
                    <a:moveTo>
                      <a:pt x="135" y="97"/>
                    </a:moveTo>
                    <a:cubicBezTo>
                      <a:pt x="134" y="96"/>
                      <a:pt x="133" y="95"/>
                      <a:pt x="132" y="95"/>
                    </a:cubicBezTo>
                    <a:cubicBezTo>
                      <a:pt x="133" y="95"/>
                      <a:pt x="134" y="96"/>
                      <a:pt x="135" y="97"/>
                    </a:cubicBezTo>
                    <a:moveTo>
                      <a:pt x="130" y="85"/>
                    </a:moveTo>
                    <a:cubicBezTo>
                      <a:pt x="129" y="87"/>
                      <a:pt x="128" y="89"/>
                      <a:pt x="126" y="91"/>
                    </a:cubicBezTo>
                    <a:cubicBezTo>
                      <a:pt x="130" y="94"/>
                      <a:pt x="133" y="96"/>
                      <a:pt x="137" y="98"/>
                    </a:cubicBezTo>
                    <a:cubicBezTo>
                      <a:pt x="138" y="95"/>
                      <a:pt x="139" y="93"/>
                      <a:pt x="141" y="91"/>
                    </a:cubicBezTo>
                    <a:cubicBezTo>
                      <a:pt x="137" y="89"/>
                      <a:pt x="134" y="87"/>
                      <a:pt x="130" y="85"/>
                    </a:cubicBezTo>
                    <a:moveTo>
                      <a:pt x="149" y="85"/>
                    </a:moveTo>
                    <a:cubicBezTo>
                      <a:pt x="149" y="86"/>
                      <a:pt x="148" y="87"/>
                      <a:pt x="147" y="88"/>
                    </a:cubicBezTo>
                    <a:cubicBezTo>
                      <a:pt x="148" y="88"/>
                      <a:pt x="148" y="88"/>
                      <a:pt x="149" y="89"/>
                    </a:cubicBezTo>
                    <a:cubicBezTo>
                      <a:pt x="151" y="90"/>
                      <a:pt x="153" y="91"/>
                      <a:pt x="155" y="92"/>
                    </a:cubicBezTo>
                    <a:cubicBezTo>
                      <a:pt x="156" y="91"/>
                      <a:pt x="156" y="90"/>
                      <a:pt x="157" y="89"/>
                    </a:cubicBezTo>
                    <a:cubicBezTo>
                      <a:pt x="154" y="88"/>
                      <a:pt x="152" y="86"/>
                      <a:pt x="149" y="85"/>
                    </a:cubicBezTo>
                    <a:moveTo>
                      <a:pt x="64" y="85"/>
                    </a:moveTo>
                    <a:cubicBezTo>
                      <a:pt x="64" y="85"/>
                      <a:pt x="64" y="85"/>
                      <a:pt x="64" y="85"/>
                    </a:cubicBezTo>
                    <a:cubicBezTo>
                      <a:pt x="63" y="88"/>
                      <a:pt x="61" y="90"/>
                      <a:pt x="60" y="93"/>
                    </a:cubicBezTo>
                    <a:cubicBezTo>
                      <a:pt x="60" y="93"/>
                      <a:pt x="61" y="93"/>
                      <a:pt x="62" y="94"/>
                    </a:cubicBezTo>
                    <a:cubicBezTo>
                      <a:pt x="63" y="91"/>
                      <a:pt x="65" y="88"/>
                      <a:pt x="67" y="86"/>
                    </a:cubicBezTo>
                    <a:cubicBezTo>
                      <a:pt x="66" y="85"/>
                      <a:pt x="65" y="85"/>
                      <a:pt x="64" y="85"/>
                    </a:cubicBezTo>
                    <a:moveTo>
                      <a:pt x="175" y="84"/>
                    </a:moveTo>
                    <a:cubicBezTo>
                      <a:pt x="175" y="85"/>
                      <a:pt x="174" y="85"/>
                      <a:pt x="174" y="86"/>
                    </a:cubicBezTo>
                    <a:cubicBezTo>
                      <a:pt x="176" y="87"/>
                      <a:pt x="177" y="88"/>
                      <a:pt x="179" y="89"/>
                    </a:cubicBezTo>
                    <a:cubicBezTo>
                      <a:pt x="179" y="88"/>
                      <a:pt x="179" y="88"/>
                      <a:pt x="180" y="87"/>
                    </a:cubicBezTo>
                    <a:cubicBezTo>
                      <a:pt x="178" y="86"/>
                      <a:pt x="176" y="85"/>
                      <a:pt x="175" y="84"/>
                    </a:cubicBezTo>
                    <a:moveTo>
                      <a:pt x="175" y="84"/>
                    </a:moveTo>
                    <a:cubicBezTo>
                      <a:pt x="175" y="84"/>
                      <a:pt x="175" y="84"/>
                      <a:pt x="175" y="84"/>
                    </a:cubicBezTo>
                    <a:cubicBezTo>
                      <a:pt x="177" y="85"/>
                      <a:pt x="178" y="86"/>
                      <a:pt x="180" y="87"/>
                    </a:cubicBezTo>
                    <a:cubicBezTo>
                      <a:pt x="180" y="87"/>
                      <a:pt x="180" y="87"/>
                      <a:pt x="180" y="86"/>
                    </a:cubicBezTo>
                    <a:cubicBezTo>
                      <a:pt x="178" y="86"/>
                      <a:pt x="177" y="85"/>
                      <a:pt x="175" y="84"/>
                    </a:cubicBezTo>
                    <a:moveTo>
                      <a:pt x="167" y="84"/>
                    </a:moveTo>
                    <a:cubicBezTo>
                      <a:pt x="167" y="84"/>
                      <a:pt x="166" y="84"/>
                      <a:pt x="166" y="85"/>
                    </a:cubicBezTo>
                    <a:cubicBezTo>
                      <a:pt x="168" y="86"/>
                      <a:pt x="169" y="87"/>
                      <a:pt x="171" y="88"/>
                    </a:cubicBezTo>
                    <a:cubicBezTo>
                      <a:pt x="171" y="88"/>
                      <a:pt x="172" y="88"/>
                      <a:pt x="172" y="88"/>
                    </a:cubicBezTo>
                    <a:cubicBezTo>
                      <a:pt x="172" y="88"/>
                      <a:pt x="172" y="88"/>
                      <a:pt x="173" y="87"/>
                    </a:cubicBezTo>
                    <a:cubicBezTo>
                      <a:pt x="172" y="87"/>
                      <a:pt x="172" y="87"/>
                      <a:pt x="172" y="87"/>
                    </a:cubicBezTo>
                    <a:cubicBezTo>
                      <a:pt x="170" y="86"/>
                      <a:pt x="169" y="85"/>
                      <a:pt x="167" y="84"/>
                    </a:cubicBezTo>
                    <a:moveTo>
                      <a:pt x="167" y="83"/>
                    </a:moveTo>
                    <a:cubicBezTo>
                      <a:pt x="167" y="83"/>
                      <a:pt x="167" y="83"/>
                      <a:pt x="167" y="83"/>
                    </a:cubicBezTo>
                    <a:cubicBezTo>
                      <a:pt x="168" y="84"/>
                      <a:pt x="168" y="84"/>
                      <a:pt x="168" y="84"/>
                    </a:cubicBezTo>
                    <a:cubicBezTo>
                      <a:pt x="168" y="84"/>
                      <a:pt x="168" y="84"/>
                      <a:pt x="167" y="83"/>
                    </a:cubicBezTo>
                    <a:moveTo>
                      <a:pt x="176" y="83"/>
                    </a:moveTo>
                    <a:cubicBezTo>
                      <a:pt x="176" y="83"/>
                      <a:pt x="176" y="83"/>
                      <a:pt x="176" y="83"/>
                    </a:cubicBezTo>
                    <a:cubicBezTo>
                      <a:pt x="177" y="84"/>
                      <a:pt x="179" y="85"/>
                      <a:pt x="180" y="86"/>
                    </a:cubicBezTo>
                    <a:cubicBezTo>
                      <a:pt x="180" y="86"/>
                      <a:pt x="180" y="86"/>
                      <a:pt x="181" y="85"/>
                    </a:cubicBezTo>
                    <a:cubicBezTo>
                      <a:pt x="179" y="85"/>
                      <a:pt x="177" y="84"/>
                      <a:pt x="176" y="83"/>
                    </a:cubicBezTo>
                    <a:moveTo>
                      <a:pt x="151" y="82"/>
                    </a:moveTo>
                    <a:cubicBezTo>
                      <a:pt x="151" y="83"/>
                      <a:pt x="150" y="83"/>
                      <a:pt x="150" y="84"/>
                    </a:cubicBezTo>
                    <a:cubicBezTo>
                      <a:pt x="153" y="85"/>
                      <a:pt x="155" y="87"/>
                      <a:pt x="158" y="88"/>
                    </a:cubicBezTo>
                    <a:cubicBezTo>
                      <a:pt x="158" y="88"/>
                      <a:pt x="158" y="87"/>
                      <a:pt x="159" y="87"/>
                    </a:cubicBezTo>
                    <a:cubicBezTo>
                      <a:pt x="156" y="85"/>
                      <a:pt x="153" y="84"/>
                      <a:pt x="151" y="82"/>
                    </a:cubicBezTo>
                    <a:moveTo>
                      <a:pt x="164" y="82"/>
                    </a:moveTo>
                    <a:cubicBezTo>
                      <a:pt x="164" y="82"/>
                      <a:pt x="164" y="83"/>
                      <a:pt x="163" y="83"/>
                    </a:cubicBezTo>
                    <a:cubicBezTo>
                      <a:pt x="164" y="83"/>
                      <a:pt x="164" y="83"/>
                      <a:pt x="164" y="84"/>
                    </a:cubicBezTo>
                    <a:cubicBezTo>
                      <a:pt x="165" y="83"/>
                      <a:pt x="165" y="83"/>
                      <a:pt x="165" y="82"/>
                    </a:cubicBezTo>
                    <a:cubicBezTo>
                      <a:pt x="165" y="82"/>
                      <a:pt x="164" y="82"/>
                      <a:pt x="164" y="82"/>
                    </a:cubicBezTo>
                    <a:moveTo>
                      <a:pt x="132" y="81"/>
                    </a:moveTo>
                    <a:cubicBezTo>
                      <a:pt x="132" y="82"/>
                      <a:pt x="132" y="82"/>
                      <a:pt x="132" y="83"/>
                    </a:cubicBezTo>
                    <a:cubicBezTo>
                      <a:pt x="135" y="85"/>
                      <a:pt x="138" y="87"/>
                      <a:pt x="142" y="89"/>
                    </a:cubicBezTo>
                    <a:cubicBezTo>
                      <a:pt x="142" y="88"/>
                      <a:pt x="142" y="88"/>
                      <a:pt x="143" y="87"/>
                    </a:cubicBezTo>
                    <a:cubicBezTo>
                      <a:pt x="139" y="85"/>
                      <a:pt x="136" y="83"/>
                      <a:pt x="132" y="81"/>
                    </a:cubicBezTo>
                    <a:moveTo>
                      <a:pt x="164" y="81"/>
                    </a:moveTo>
                    <a:cubicBezTo>
                      <a:pt x="164" y="81"/>
                      <a:pt x="164" y="81"/>
                      <a:pt x="164" y="81"/>
                    </a:cubicBezTo>
                    <a:cubicBezTo>
                      <a:pt x="165" y="82"/>
                      <a:pt x="165" y="82"/>
                      <a:pt x="165" y="82"/>
                    </a:cubicBezTo>
                    <a:cubicBezTo>
                      <a:pt x="165" y="82"/>
                      <a:pt x="165" y="82"/>
                      <a:pt x="165" y="82"/>
                    </a:cubicBezTo>
                    <a:cubicBezTo>
                      <a:pt x="165" y="82"/>
                      <a:pt x="165" y="81"/>
                      <a:pt x="164" y="81"/>
                    </a:cubicBezTo>
                    <a:moveTo>
                      <a:pt x="169" y="81"/>
                    </a:moveTo>
                    <a:cubicBezTo>
                      <a:pt x="168" y="81"/>
                      <a:pt x="168" y="82"/>
                      <a:pt x="168" y="82"/>
                    </a:cubicBezTo>
                    <a:cubicBezTo>
                      <a:pt x="170" y="83"/>
                      <a:pt x="172" y="84"/>
                      <a:pt x="174" y="86"/>
                    </a:cubicBezTo>
                    <a:cubicBezTo>
                      <a:pt x="174" y="85"/>
                      <a:pt x="174" y="85"/>
                      <a:pt x="174" y="84"/>
                    </a:cubicBezTo>
                    <a:cubicBezTo>
                      <a:pt x="172" y="83"/>
                      <a:pt x="171" y="82"/>
                      <a:pt x="169" y="81"/>
                    </a:cubicBezTo>
                    <a:moveTo>
                      <a:pt x="133" y="80"/>
                    </a:moveTo>
                    <a:cubicBezTo>
                      <a:pt x="133" y="80"/>
                      <a:pt x="133" y="80"/>
                      <a:pt x="133" y="80"/>
                    </a:cubicBezTo>
                    <a:cubicBezTo>
                      <a:pt x="136" y="82"/>
                      <a:pt x="140" y="84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33" y="80"/>
                      <a:pt x="133" y="80"/>
                      <a:pt x="133" y="80"/>
                    </a:cubicBezTo>
                    <a:moveTo>
                      <a:pt x="169" y="80"/>
                    </a:moveTo>
                    <a:cubicBezTo>
                      <a:pt x="169" y="80"/>
                      <a:pt x="169" y="80"/>
                      <a:pt x="169" y="80"/>
                    </a:cubicBezTo>
                    <a:cubicBezTo>
                      <a:pt x="171" y="82"/>
                      <a:pt x="173" y="83"/>
                      <a:pt x="175" y="84"/>
                    </a:cubicBezTo>
                    <a:cubicBezTo>
                      <a:pt x="175" y="84"/>
                      <a:pt x="175" y="84"/>
                      <a:pt x="175" y="83"/>
                    </a:cubicBezTo>
                    <a:cubicBezTo>
                      <a:pt x="174" y="83"/>
                      <a:pt x="173" y="82"/>
                      <a:pt x="171" y="81"/>
                    </a:cubicBezTo>
                    <a:cubicBezTo>
                      <a:pt x="171" y="81"/>
                      <a:pt x="171" y="81"/>
                      <a:pt x="171" y="81"/>
                    </a:cubicBezTo>
                    <a:cubicBezTo>
                      <a:pt x="170" y="81"/>
                      <a:pt x="169" y="80"/>
                      <a:pt x="169" y="80"/>
                    </a:cubicBezTo>
                    <a:moveTo>
                      <a:pt x="166" y="79"/>
                    </a:moveTo>
                    <a:cubicBezTo>
                      <a:pt x="165" y="80"/>
                      <a:pt x="165" y="80"/>
                      <a:pt x="165" y="80"/>
                    </a:cubicBezTo>
                    <a:cubicBezTo>
                      <a:pt x="165" y="81"/>
                      <a:pt x="166" y="81"/>
                      <a:pt x="166" y="81"/>
                    </a:cubicBezTo>
                    <a:cubicBezTo>
                      <a:pt x="166" y="81"/>
                      <a:pt x="166" y="80"/>
                      <a:pt x="167" y="80"/>
                    </a:cubicBezTo>
                    <a:cubicBezTo>
                      <a:pt x="166" y="80"/>
                      <a:pt x="166" y="79"/>
                      <a:pt x="166" y="79"/>
                    </a:cubicBezTo>
                    <a:moveTo>
                      <a:pt x="170" y="79"/>
                    </a:moveTo>
                    <a:cubicBezTo>
                      <a:pt x="169" y="79"/>
                      <a:pt x="169" y="79"/>
                      <a:pt x="169" y="80"/>
                    </a:cubicBezTo>
                    <a:cubicBezTo>
                      <a:pt x="171" y="81"/>
                      <a:pt x="173" y="82"/>
                      <a:pt x="175" y="83"/>
                    </a:cubicBezTo>
                    <a:cubicBezTo>
                      <a:pt x="175" y="83"/>
                      <a:pt x="175" y="83"/>
                      <a:pt x="175" y="82"/>
                    </a:cubicBezTo>
                    <a:cubicBezTo>
                      <a:pt x="173" y="81"/>
                      <a:pt x="171" y="80"/>
                      <a:pt x="170" y="79"/>
                    </a:cubicBezTo>
                    <a:moveTo>
                      <a:pt x="86" y="79"/>
                    </a:moveTo>
                    <a:cubicBezTo>
                      <a:pt x="85" y="81"/>
                      <a:pt x="84" y="82"/>
                      <a:pt x="83" y="84"/>
                    </a:cubicBezTo>
                    <a:cubicBezTo>
                      <a:pt x="83" y="85"/>
                      <a:pt x="82" y="86"/>
                      <a:pt x="82" y="87"/>
                    </a:cubicBezTo>
                    <a:cubicBezTo>
                      <a:pt x="81" y="87"/>
                      <a:pt x="81" y="88"/>
                      <a:pt x="80" y="89"/>
                    </a:cubicBezTo>
                    <a:cubicBezTo>
                      <a:pt x="81" y="89"/>
                      <a:pt x="82" y="90"/>
                      <a:pt x="83" y="91"/>
                    </a:cubicBezTo>
                    <a:cubicBezTo>
                      <a:pt x="85" y="87"/>
                      <a:pt x="87" y="84"/>
                      <a:pt x="89" y="81"/>
                    </a:cubicBezTo>
                    <a:cubicBezTo>
                      <a:pt x="88" y="80"/>
                      <a:pt x="87" y="80"/>
                      <a:pt x="86" y="79"/>
                    </a:cubicBezTo>
                    <a:moveTo>
                      <a:pt x="166" y="78"/>
                    </a:moveTo>
                    <a:cubicBezTo>
                      <a:pt x="166" y="79"/>
                      <a:pt x="166" y="79"/>
                      <a:pt x="166" y="79"/>
                    </a:cubicBezTo>
                    <a:cubicBezTo>
                      <a:pt x="166" y="79"/>
                      <a:pt x="167" y="79"/>
                      <a:pt x="167" y="79"/>
                    </a:cubicBezTo>
                    <a:cubicBezTo>
                      <a:pt x="167" y="79"/>
                      <a:pt x="167" y="79"/>
                      <a:pt x="167" y="79"/>
                    </a:cubicBezTo>
                    <a:cubicBezTo>
                      <a:pt x="167" y="79"/>
                      <a:pt x="166" y="79"/>
                      <a:pt x="166" y="78"/>
                    </a:cubicBezTo>
                    <a:moveTo>
                      <a:pt x="167" y="77"/>
                    </a:moveTo>
                    <a:cubicBezTo>
                      <a:pt x="167" y="78"/>
                      <a:pt x="166" y="78"/>
                      <a:pt x="166" y="78"/>
                    </a:cubicBezTo>
                    <a:cubicBezTo>
                      <a:pt x="167" y="78"/>
                      <a:pt x="167" y="78"/>
                      <a:pt x="167" y="79"/>
                    </a:cubicBezTo>
                    <a:cubicBezTo>
                      <a:pt x="167" y="78"/>
                      <a:pt x="168" y="78"/>
                      <a:pt x="168" y="78"/>
                    </a:cubicBezTo>
                    <a:cubicBezTo>
                      <a:pt x="167" y="78"/>
                      <a:pt x="167" y="78"/>
                      <a:pt x="167" y="77"/>
                    </a:cubicBezTo>
                    <a:moveTo>
                      <a:pt x="124" y="77"/>
                    </a:moveTo>
                    <a:cubicBezTo>
                      <a:pt x="124" y="77"/>
                      <a:pt x="124" y="78"/>
                      <a:pt x="123" y="78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4" y="78"/>
                      <a:pt x="124" y="77"/>
                      <a:pt x="124" y="77"/>
                    </a:cubicBezTo>
                    <a:cubicBezTo>
                      <a:pt x="124" y="77"/>
                      <a:pt x="124" y="77"/>
                      <a:pt x="124" y="77"/>
                    </a:cubicBezTo>
                    <a:moveTo>
                      <a:pt x="135" y="77"/>
                    </a:moveTo>
                    <a:cubicBezTo>
                      <a:pt x="135" y="78"/>
                      <a:pt x="134" y="79"/>
                      <a:pt x="134" y="80"/>
                    </a:cubicBezTo>
                    <a:cubicBezTo>
                      <a:pt x="135" y="80"/>
                      <a:pt x="136" y="81"/>
                      <a:pt x="137" y="82"/>
                    </a:cubicBezTo>
                    <a:cubicBezTo>
                      <a:pt x="139" y="83"/>
                      <a:pt x="141" y="84"/>
                      <a:pt x="144" y="86"/>
                    </a:cubicBezTo>
                    <a:cubicBezTo>
                      <a:pt x="144" y="85"/>
                      <a:pt x="145" y="83"/>
                      <a:pt x="145" y="82"/>
                    </a:cubicBezTo>
                    <a:cubicBezTo>
                      <a:pt x="142" y="81"/>
                      <a:pt x="139" y="79"/>
                      <a:pt x="135" y="77"/>
                    </a:cubicBezTo>
                    <a:moveTo>
                      <a:pt x="52" y="77"/>
                    </a:moveTo>
                    <a:cubicBezTo>
                      <a:pt x="50" y="79"/>
                      <a:pt x="48" y="82"/>
                      <a:pt x="47" y="85"/>
                    </a:cubicBezTo>
                    <a:cubicBezTo>
                      <a:pt x="48" y="86"/>
                      <a:pt x="49" y="86"/>
                      <a:pt x="50" y="87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4" y="78"/>
                      <a:pt x="53" y="77"/>
                      <a:pt x="52" y="77"/>
                    </a:cubicBezTo>
                    <a:moveTo>
                      <a:pt x="115" y="76"/>
                    </a:moveTo>
                    <a:cubicBezTo>
                      <a:pt x="114" y="78"/>
                      <a:pt x="113" y="81"/>
                      <a:pt x="112" y="83"/>
                    </a:cubicBezTo>
                    <a:cubicBezTo>
                      <a:pt x="114" y="84"/>
                      <a:pt x="116" y="85"/>
                      <a:pt x="118" y="87"/>
                    </a:cubicBezTo>
                    <a:cubicBezTo>
                      <a:pt x="120" y="85"/>
                      <a:pt x="121" y="82"/>
                      <a:pt x="122" y="80"/>
                    </a:cubicBezTo>
                    <a:cubicBezTo>
                      <a:pt x="120" y="79"/>
                      <a:pt x="118" y="77"/>
                      <a:pt x="115" y="76"/>
                    </a:cubicBezTo>
                    <a:moveTo>
                      <a:pt x="155" y="76"/>
                    </a:moveTo>
                    <a:cubicBezTo>
                      <a:pt x="155" y="76"/>
                      <a:pt x="154" y="77"/>
                      <a:pt x="154" y="77"/>
                    </a:cubicBezTo>
                    <a:cubicBezTo>
                      <a:pt x="155" y="78"/>
                      <a:pt x="156" y="78"/>
                      <a:pt x="157" y="79"/>
                    </a:cubicBezTo>
                    <a:cubicBezTo>
                      <a:pt x="158" y="80"/>
                      <a:pt x="160" y="81"/>
                      <a:pt x="161" y="82"/>
                    </a:cubicBezTo>
                    <a:cubicBezTo>
                      <a:pt x="162" y="81"/>
                      <a:pt x="162" y="81"/>
                      <a:pt x="162" y="81"/>
                    </a:cubicBezTo>
                    <a:cubicBezTo>
                      <a:pt x="159" y="79"/>
                      <a:pt x="157" y="77"/>
                      <a:pt x="155" y="76"/>
                    </a:cubicBezTo>
                    <a:moveTo>
                      <a:pt x="116" y="76"/>
                    </a:moveTo>
                    <a:cubicBezTo>
                      <a:pt x="116" y="76"/>
                      <a:pt x="116" y="76"/>
                      <a:pt x="116" y="76"/>
                    </a:cubicBezTo>
                    <a:cubicBezTo>
                      <a:pt x="118" y="77"/>
                      <a:pt x="120" y="78"/>
                      <a:pt x="122" y="80"/>
                    </a:cubicBezTo>
                    <a:cubicBezTo>
                      <a:pt x="122" y="80"/>
                      <a:pt x="122" y="80"/>
                      <a:pt x="122" y="80"/>
                    </a:cubicBezTo>
                    <a:cubicBezTo>
                      <a:pt x="120" y="79"/>
                      <a:pt x="118" y="77"/>
                      <a:pt x="116" y="76"/>
                    </a:cubicBezTo>
                    <a:moveTo>
                      <a:pt x="125" y="75"/>
                    </a:moveTo>
                    <a:cubicBezTo>
                      <a:pt x="125" y="75"/>
                      <a:pt x="125" y="75"/>
                      <a:pt x="125" y="76"/>
                    </a:cubicBezTo>
                    <a:cubicBezTo>
                      <a:pt x="125" y="76"/>
                      <a:pt x="125" y="76"/>
                      <a:pt x="125" y="76"/>
                    </a:cubicBezTo>
                    <a:cubicBezTo>
                      <a:pt x="125" y="76"/>
                      <a:pt x="125" y="75"/>
                      <a:pt x="125" y="75"/>
                    </a:cubicBezTo>
                    <a:cubicBezTo>
                      <a:pt x="125" y="75"/>
                      <a:pt x="125" y="75"/>
                      <a:pt x="125" y="75"/>
                    </a:cubicBezTo>
                    <a:moveTo>
                      <a:pt x="155" y="75"/>
                    </a:moveTo>
                    <a:cubicBezTo>
                      <a:pt x="155" y="75"/>
                      <a:pt x="155" y="76"/>
                      <a:pt x="155" y="76"/>
                    </a:cubicBezTo>
                    <a:cubicBezTo>
                      <a:pt x="158" y="77"/>
                      <a:pt x="160" y="79"/>
                      <a:pt x="162" y="80"/>
                    </a:cubicBezTo>
                    <a:cubicBezTo>
                      <a:pt x="162" y="80"/>
                      <a:pt x="162" y="80"/>
                      <a:pt x="162" y="80"/>
                    </a:cubicBezTo>
                    <a:cubicBezTo>
                      <a:pt x="161" y="79"/>
                      <a:pt x="160" y="78"/>
                      <a:pt x="158" y="77"/>
                    </a:cubicBezTo>
                    <a:cubicBezTo>
                      <a:pt x="157" y="76"/>
                      <a:pt x="156" y="76"/>
                      <a:pt x="155" y="75"/>
                    </a:cubicBezTo>
                    <a:moveTo>
                      <a:pt x="180" y="75"/>
                    </a:moveTo>
                    <a:cubicBezTo>
                      <a:pt x="180" y="75"/>
                      <a:pt x="180" y="75"/>
                      <a:pt x="180" y="75"/>
                    </a:cubicBezTo>
                    <a:cubicBezTo>
                      <a:pt x="182" y="76"/>
                      <a:pt x="183" y="77"/>
                      <a:pt x="185" y="78"/>
                    </a:cubicBezTo>
                    <a:cubicBezTo>
                      <a:pt x="185" y="78"/>
                      <a:pt x="185" y="78"/>
                      <a:pt x="185" y="78"/>
                    </a:cubicBezTo>
                    <a:cubicBezTo>
                      <a:pt x="183" y="77"/>
                      <a:pt x="182" y="76"/>
                      <a:pt x="180" y="75"/>
                    </a:cubicBezTo>
                    <a:moveTo>
                      <a:pt x="112" y="74"/>
                    </a:moveTo>
                    <a:cubicBezTo>
                      <a:pt x="111" y="76"/>
                      <a:pt x="110" y="79"/>
                      <a:pt x="108" y="81"/>
                    </a:cubicBezTo>
                    <a:cubicBezTo>
                      <a:pt x="109" y="81"/>
                      <a:pt x="109" y="81"/>
                      <a:pt x="110" y="82"/>
                    </a:cubicBezTo>
                    <a:cubicBezTo>
                      <a:pt x="111" y="79"/>
                      <a:pt x="112" y="77"/>
                      <a:pt x="114" y="75"/>
                    </a:cubicBezTo>
                    <a:cubicBezTo>
                      <a:pt x="113" y="75"/>
                      <a:pt x="113" y="74"/>
                      <a:pt x="112" y="74"/>
                    </a:cubicBezTo>
                    <a:moveTo>
                      <a:pt x="112" y="74"/>
                    </a:moveTo>
                    <a:cubicBezTo>
                      <a:pt x="112" y="74"/>
                      <a:pt x="112" y="74"/>
                      <a:pt x="112" y="74"/>
                    </a:cubicBezTo>
                    <a:cubicBezTo>
                      <a:pt x="113" y="74"/>
                      <a:pt x="113" y="75"/>
                      <a:pt x="114" y="75"/>
                    </a:cubicBezTo>
                    <a:cubicBezTo>
                      <a:pt x="114" y="75"/>
                      <a:pt x="114" y="75"/>
                      <a:pt x="114" y="75"/>
                    </a:cubicBezTo>
                    <a:cubicBezTo>
                      <a:pt x="113" y="75"/>
                      <a:pt x="113" y="74"/>
                      <a:pt x="112" y="74"/>
                    </a:cubicBezTo>
                    <a:moveTo>
                      <a:pt x="137" y="74"/>
                    </a:moveTo>
                    <a:cubicBezTo>
                      <a:pt x="137" y="74"/>
                      <a:pt x="136" y="75"/>
                      <a:pt x="136" y="76"/>
                    </a:cubicBezTo>
                    <a:cubicBezTo>
                      <a:pt x="139" y="77"/>
                      <a:pt x="143" y="79"/>
                      <a:pt x="146" y="81"/>
                    </a:cubicBezTo>
                    <a:cubicBezTo>
                      <a:pt x="146" y="81"/>
                      <a:pt x="147" y="80"/>
                      <a:pt x="147" y="80"/>
                    </a:cubicBezTo>
                    <a:cubicBezTo>
                      <a:pt x="144" y="78"/>
                      <a:pt x="140" y="76"/>
                      <a:pt x="137" y="74"/>
                    </a:cubicBezTo>
                    <a:moveTo>
                      <a:pt x="156" y="74"/>
                    </a:moveTo>
                    <a:cubicBezTo>
                      <a:pt x="156" y="74"/>
                      <a:pt x="156" y="75"/>
                      <a:pt x="155" y="75"/>
                    </a:cubicBezTo>
                    <a:cubicBezTo>
                      <a:pt x="158" y="76"/>
                      <a:pt x="160" y="78"/>
                      <a:pt x="163" y="79"/>
                    </a:cubicBezTo>
                    <a:cubicBezTo>
                      <a:pt x="163" y="79"/>
                      <a:pt x="163" y="79"/>
                      <a:pt x="163" y="79"/>
                    </a:cubicBezTo>
                    <a:cubicBezTo>
                      <a:pt x="163" y="79"/>
                      <a:pt x="163" y="78"/>
                      <a:pt x="164" y="78"/>
                    </a:cubicBezTo>
                    <a:cubicBezTo>
                      <a:pt x="162" y="77"/>
                      <a:pt x="160" y="76"/>
                      <a:pt x="158" y="75"/>
                    </a:cubicBezTo>
                    <a:cubicBezTo>
                      <a:pt x="157" y="74"/>
                      <a:pt x="157" y="74"/>
                      <a:pt x="156" y="74"/>
                    </a:cubicBezTo>
                    <a:moveTo>
                      <a:pt x="157" y="73"/>
                    </a:moveTo>
                    <a:cubicBezTo>
                      <a:pt x="157" y="73"/>
                      <a:pt x="157" y="73"/>
                      <a:pt x="157" y="73"/>
                    </a:cubicBezTo>
                    <a:cubicBezTo>
                      <a:pt x="159" y="75"/>
                      <a:pt x="162" y="76"/>
                      <a:pt x="164" y="77"/>
                    </a:cubicBezTo>
                    <a:cubicBezTo>
                      <a:pt x="164" y="77"/>
                      <a:pt x="164" y="77"/>
                      <a:pt x="164" y="77"/>
                    </a:cubicBezTo>
                    <a:cubicBezTo>
                      <a:pt x="162" y="76"/>
                      <a:pt x="159" y="74"/>
                      <a:pt x="157" y="73"/>
                    </a:cubicBezTo>
                    <a:moveTo>
                      <a:pt x="117" y="73"/>
                    </a:moveTo>
                    <a:cubicBezTo>
                      <a:pt x="117" y="73"/>
                      <a:pt x="117" y="74"/>
                      <a:pt x="117" y="74"/>
                    </a:cubicBezTo>
                    <a:cubicBezTo>
                      <a:pt x="119" y="75"/>
                      <a:pt x="121" y="77"/>
                      <a:pt x="123" y="78"/>
                    </a:cubicBezTo>
                    <a:cubicBezTo>
                      <a:pt x="124" y="78"/>
                      <a:pt x="124" y="77"/>
                      <a:pt x="124" y="77"/>
                    </a:cubicBezTo>
                    <a:cubicBezTo>
                      <a:pt x="122" y="75"/>
                      <a:pt x="120" y="74"/>
                      <a:pt x="117" y="73"/>
                    </a:cubicBezTo>
                    <a:moveTo>
                      <a:pt x="182" y="73"/>
                    </a:moveTo>
                    <a:cubicBezTo>
                      <a:pt x="182" y="73"/>
                      <a:pt x="181" y="74"/>
                      <a:pt x="181" y="75"/>
                    </a:cubicBezTo>
                    <a:cubicBezTo>
                      <a:pt x="182" y="76"/>
                      <a:pt x="184" y="77"/>
                      <a:pt x="185" y="78"/>
                    </a:cubicBezTo>
                    <a:cubicBezTo>
                      <a:pt x="186" y="77"/>
                      <a:pt x="186" y="76"/>
                      <a:pt x="187" y="75"/>
                    </a:cubicBezTo>
                    <a:cubicBezTo>
                      <a:pt x="185" y="74"/>
                      <a:pt x="183" y="74"/>
                      <a:pt x="182" y="73"/>
                    </a:cubicBezTo>
                    <a:moveTo>
                      <a:pt x="157" y="72"/>
                    </a:moveTo>
                    <a:cubicBezTo>
                      <a:pt x="157" y="72"/>
                      <a:pt x="157" y="72"/>
                      <a:pt x="157" y="72"/>
                    </a:cubicBezTo>
                    <a:cubicBezTo>
                      <a:pt x="159" y="74"/>
                      <a:pt x="162" y="75"/>
                      <a:pt x="164" y="77"/>
                    </a:cubicBezTo>
                    <a:cubicBezTo>
                      <a:pt x="164" y="77"/>
                      <a:pt x="164" y="76"/>
                      <a:pt x="165" y="76"/>
                    </a:cubicBezTo>
                    <a:cubicBezTo>
                      <a:pt x="162" y="75"/>
                      <a:pt x="160" y="73"/>
                      <a:pt x="157" y="72"/>
                    </a:cubicBezTo>
                    <a:moveTo>
                      <a:pt x="127" y="72"/>
                    </a:moveTo>
                    <a:cubicBezTo>
                      <a:pt x="126" y="73"/>
                      <a:pt x="126" y="74"/>
                      <a:pt x="125" y="75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26" y="74"/>
                      <a:pt x="127" y="73"/>
                      <a:pt x="127" y="72"/>
                    </a:cubicBezTo>
                    <a:cubicBezTo>
                      <a:pt x="127" y="72"/>
                      <a:pt x="127" y="72"/>
                      <a:pt x="127" y="72"/>
                    </a:cubicBezTo>
                    <a:moveTo>
                      <a:pt x="118" y="72"/>
                    </a:moveTo>
                    <a:cubicBezTo>
                      <a:pt x="118" y="72"/>
                      <a:pt x="118" y="72"/>
                      <a:pt x="118" y="72"/>
                    </a:cubicBezTo>
                    <a:cubicBezTo>
                      <a:pt x="120" y="73"/>
                      <a:pt x="123" y="74"/>
                      <a:pt x="125" y="76"/>
                    </a:cubicBezTo>
                    <a:cubicBezTo>
                      <a:pt x="125" y="75"/>
                      <a:pt x="125" y="75"/>
                      <a:pt x="125" y="75"/>
                    </a:cubicBezTo>
                    <a:cubicBezTo>
                      <a:pt x="118" y="72"/>
                      <a:pt x="118" y="72"/>
                      <a:pt x="118" y="72"/>
                    </a:cubicBezTo>
                    <a:moveTo>
                      <a:pt x="174" y="71"/>
                    </a:moveTo>
                    <a:cubicBezTo>
                      <a:pt x="174" y="71"/>
                      <a:pt x="174" y="71"/>
                      <a:pt x="174" y="72"/>
                    </a:cubicBezTo>
                    <a:cubicBezTo>
                      <a:pt x="176" y="73"/>
                      <a:pt x="178" y="74"/>
                      <a:pt x="180" y="75"/>
                    </a:cubicBezTo>
                    <a:cubicBezTo>
                      <a:pt x="180" y="75"/>
                      <a:pt x="180" y="75"/>
                      <a:pt x="180" y="75"/>
                    </a:cubicBezTo>
                    <a:cubicBezTo>
                      <a:pt x="178" y="74"/>
                      <a:pt x="176" y="73"/>
                      <a:pt x="174" y="71"/>
                    </a:cubicBezTo>
                    <a:moveTo>
                      <a:pt x="107" y="71"/>
                    </a:moveTo>
                    <a:cubicBezTo>
                      <a:pt x="106" y="74"/>
                      <a:pt x="105" y="76"/>
                      <a:pt x="103" y="78"/>
                    </a:cubicBezTo>
                    <a:cubicBezTo>
                      <a:pt x="104" y="79"/>
                      <a:pt x="105" y="79"/>
                      <a:pt x="106" y="80"/>
                    </a:cubicBezTo>
                    <a:cubicBezTo>
                      <a:pt x="106" y="80"/>
                      <a:pt x="106" y="80"/>
                      <a:pt x="106" y="80"/>
                    </a:cubicBezTo>
                    <a:cubicBezTo>
                      <a:pt x="108" y="78"/>
                      <a:pt x="109" y="75"/>
                      <a:pt x="110" y="73"/>
                    </a:cubicBezTo>
                    <a:cubicBezTo>
                      <a:pt x="109" y="72"/>
                      <a:pt x="108" y="72"/>
                      <a:pt x="107" y="71"/>
                    </a:cubicBezTo>
                    <a:moveTo>
                      <a:pt x="107" y="71"/>
                    </a:moveTo>
                    <a:cubicBezTo>
                      <a:pt x="107" y="71"/>
                      <a:pt x="107" y="71"/>
                      <a:pt x="107" y="71"/>
                    </a:cubicBezTo>
                    <a:cubicBezTo>
                      <a:pt x="108" y="72"/>
                      <a:pt x="109" y="72"/>
                      <a:pt x="110" y="73"/>
                    </a:cubicBezTo>
                    <a:cubicBezTo>
                      <a:pt x="110" y="73"/>
                      <a:pt x="110" y="73"/>
                      <a:pt x="110" y="73"/>
                    </a:cubicBezTo>
                    <a:cubicBezTo>
                      <a:pt x="109" y="72"/>
                      <a:pt x="108" y="72"/>
                      <a:pt x="107" y="71"/>
                    </a:cubicBezTo>
                    <a:moveTo>
                      <a:pt x="183" y="71"/>
                    </a:moveTo>
                    <a:cubicBezTo>
                      <a:pt x="183" y="71"/>
                      <a:pt x="182" y="72"/>
                      <a:pt x="182" y="72"/>
                    </a:cubicBezTo>
                    <a:cubicBezTo>
                      <a:pt x="184" y="73"/>
                      <a:pt x="185" y="74"/>
                      <a:pt x="187" y="75"/>
                    </a:cubicBezTo>
                    <a:cubicBezTo>
                      <a:pt x="187" y="75"/>
                      <a:pt x="187" y="74"/>
                      <a:pt x="188" y="74"/>
                    </a:cubicBezTo>
                    <a:cubicBezTo>
                      <a:pt x="186" y="73"/>
                      <a:pt x="184" y="72"/>
                      <a:pt x="183" y="71"/>
                    </a:cubicBezTo>
                    <a:moveTo>
                      <a:pt x="92" y="71"/>
                    </a:moveTo>
                    <a:cubicBezTo>
                      <a:pt x="92" y="71"/>
                      <a:pt x="92" y="71"/>
                      <a:pt x="92" y="71"/>
                    </a:cubicBezTo>
                    <a:cubicBezTo>
                      <a:pt x="92" y="71"/>
                      <a:pt x="93" y="72"/>
                      <a:pt x="94" y="7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3" y="72"/>
                      <a:pt x="92" y="71"/>
                      <a:pt x="92" y="71"/>
                    </a:cubicBezTo>
                    <a:moveTo>
                      <a:pt x="114" y="71"/>
                    </a:moveTo>
                    <a:cubicBezTo>
                      <a:pt x="114" y="71"/>
                      <a:pt x="114" y="72"/>
                      <a:pt x="114" y="72"/>
                    </a:cubicBezTo>
                    <a:cubicBezTo>
                      <a:pt x="114" y="72"/>
                      <a:pt x="114" y="73"/>
                      <a:pt x="115" y="73"/>
                    </a:cubicBezTo>
                    <a:cubicBezTo>
                      <a:pt x="115" y="72"/>
                      <a:pt x="115" y="72"/>
                      <a:pt x="116" y="72"/>
                    </a:cubicBezTo>
                    <a:cubicBezTo>
                      <a:pt x="115" y="71"/>
                      <a:pt x="115" y="71"/>
                      <a:pt x="114" y="71"/>
                    </a:cubicBezTo>
                    <a:moveTo>
                      <a:pt x="73" y="71"/>
                    </a:moveTo>
                    <a:cubicBezTo>
                      <a:pt x="71" y="74"/>
                      <a:pt x="69" y="78"/>
                      <a:pt x="67" y="81"/>
                    </a:cubicBezTo>
                    <a:cubicBezTo>
                      <a:pt x="67" y="81"/>
                      <a:pt x="68" y="82"/>
                      <a:pt x="69" y="82"/>
                    </a:cubicBezTo>
                    <a:cubicBezTo>
                      <a:pt x="71" y="79"/>
                      <a:pt x="73" y="75"/>
                      <a:pt x="75" y="72"/>
                    </a:cubicBezTo>
                    <a:cubicBezTo>
                      <a:pt x="74" y="72"/>
                      <a:pt x="74" y="71"/>
                      <a:pt x="73" y="71"/>
                    </a:cubicBezTo>
                    <a:moveTo>
                      <a:pt x="91" y="71"/>
                    </a:move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moveTo>
                      <a:pt x="128" y="70"/>
                    </a:moveTo>
                    <a:cubicBezTo>
                      <a:pt x="128" y="70"/>
                      <a:pt x="128" y="70"/>
                      <a:pt x="128" y="71"/>
                    </a:cubicBezTo>
                    <a:cubicBezTo>
                      <a:pt x="128" y="71"/>
                      <a:pt x="128" y="71"/>
                      <a:pt x="128" y="71"/>
                    </a:cubicBezTo>
                    <a:cubicBezTo>
                      <a:pt x="128" y="71"/>
                      <a:pt x="128" y="70"/>
                      <a:pt x="128" y="70"/>
                    </a:cubicBezTo>
                    <a:cubicBezTo>
                      <a:pt x="128" y="70"/>
                      <a:pt x="128" y="70"/>
                      <a:pt x="128" y="70"/>
                    </a:cubicBezTo>
                    <a:moveTo>
                      <a:pt x="115" y="70"/>
                    </a:moveTo>
                    <a:cubicBezTo>
                      <a:pt x="115" y="70"/>
                      <a:pt x="115" y="70"/>
                      <a:pt x="115" y="70"/>
                    </a:cubicBezTo>
                    <a:cubicBezTo>
                      <a:pt x="115" y="70"/>
                      <a:pt x="116" y="70"/>
                      <a:pt x="116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5" y="70"/>
                      <a:pt x="115" y="70"/>
                      <a:pt x="115" y="70"/>
                    </a:cubicBezTo>
                    <a:moveTo>
                      <a:pt x="171" y="70"/>
                    </a:moveTo>
                    <a:cubicBezTo>
                      <a:pt x="171" y="70"/>
                      <a:pt x="171" y="70"/>
                      <a:pt x="171" y="70"/>
                    </a:cubicBezTo>
                    <a:cubicBezTo>
                      <a:pt x="172" y="70"/>
                      <a:pt x="172" y="70"/>
                      <a:pt x="172" y="70"/>
                    </a:cubicBezTo>
                    <a:cubicBezTo>
                      <a:pt x="172" y="70"/>
                      <a:pt x="172" y="70"/>
                      <a:pt x="172" y="70"/>
                    </a:cubicBezTo>
                    <a:cubicBezTo>
                      <a:pt x="172" y="70"/>
                      <a:pt x="172" y="70"/>
                      <a:pt x="171" y="70"/>
                    </a:cubicBezTo>
                    <a:moveTo>
                      <a:pt x="129" y="69"/>
                    </a:moveTo>
                    <a:cubicBezTo>
                      <a:pt x="128" y="69"/>
                      <a:pt x="128" y="70"/>
                      <a:pt x="128" y="70"/>
                    </a:cubicBezTo>
                    <a:cubicBezTo>
                      <a:pt x="128" y="70"/>
                      <a:pt x="128" y="70"/>
                      <a:pt x="128" y="70"/>
                    </a:cubicBezTo>
                    <a:cubicBezTo>
                      <a:pt x="128" y="70"/>
                      <a:pt x="128" y="69"/>
                      <a:pt x="129" y="69"/>
                    </a:cubicBezTo>
                    <a:cubicBezTo>
                      <a:pt x="129" y="69"/>
                      <a:pt x="129" y="69"/>
                      <a:pt x="129" y="69"/>
                    </a:cubicBezTo>
                    <a:moveTo>
                      <a:pt x="176" y="69"/>
                    </a:moveTo>
                    <a:cubicBezTo>
                      <a:pt x="175" y="69"/>
                      <a:pt x="175" y="70"/>
                      <a:pt x="174" y="71"/>
                    </a:cubicBezTo>
                    <a:cubicBezTo>
                      <a:pt x="175" y="71"/>
                      <a:pt x="176" y="72"/>
                      <a:pt x="178" y="73"/>
                    </a:cubicBezTo>
                    <a:cubicBezTo>
                      <a:pt x="178" y="73"/>
                      <a:pt x="179" y="74"/>
                      <a:pt x="180" y="74"/>
                    </a:cubicBezTo>
                    <a:cubicBezTo>
                      <a:pt x="181" y="74"/>
                      <a:pt x="181" y="73"/>
                      <a:pt x="182" y="72"/>
                    </a:cubicBezTo>
                    <a:cubicBezTo>
                      <a:pt x="180" y="71"/>
                      <a:pt x="178" y="70"/>
                      <a:pt x="176" y="69"/>
                    </a:cubicBezTo>
                    <a:moveTo>
                      <a:pt x="109" y="68"/>
                    </a:moveTo>
                    <a:cubicBezTo>
                      <a:pt x="109" y="68"/>
                      <a:pt x="109" y="69"/>
                      <a:pt x="109" y="69"/>
                    </a:cubicBezTo>
                    <a:cubicBezTo>
                      <a:pt x="110" y="70"/>
                      <a:pt x="111" y="70"/>
                      <a:pt x="112" y="71"/>
                    </a:cubicBezTo>
                    <a:cubicBezTo>
                      <a:pt x="112" y="71"/>
                      <a:pt x="112" y="70"/>
                      <a:pt x="112" y="70"/>
                    </a:cubicBezTo>
                    <a:cubicBezTo>
                      <a:pt x="111" y="69"/>
                      <a:pt x="110" y="69"/>
                      <a:pt x="109" y="68"/>
                    </a:cubicBezTo>
                    <a:moveTo>
                      <a:pt x="120" y="68"/>
                    </a:moveTo>
                    <a:cubicBezTo>
                      <a:pt x="120" y="69"/>
                      <a:pt x="119" y="70"/>
                      <a:pt x="119" y="71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19" y="71"/>
                      <a:pt x="121" y="73"/>
                      <a:pt x="125" y="75"/>
                    </a:cubicBezTo>
                    <a:cubicBezTo>
                      <a:pt x="126" y="74"/>
                      <a:pt x="126" y="73"/>
                      <a:pt x="127" y="72"/>
                    </a:cubicBezTo>
                    <a:cubicBezTo>
                      <a:pt x="125" y="70"/>
                      <a:pt x="123" y="69"/>
                      <a:pt x="120" y="68"/>
                    </a:cubicBezTo>
                    <a:moveTo>
                      <a:pt x="141" y="67"/>
                    </a:moveTo>
                    <a:cubicBezTo>
                      <a:pt x="141" y="68"/>
                      <a:pt x="141" y="68"/>
                      <a:pt x="140" y="69"/>
                    </a:cubicBezTo>
                    <a:cubicBezTo>
                      <a:pt x="141" y="69"/>
                      <a:pt x="141" y="69"/>
                      <a:pt x="141" y="69"/>
                    </a:cubicBezTo>
                    <a:cubicBezTo>
                      <a:pt x="144" y="71"/>
                      <a:pt x="147" y="73"/>
                      <a:pt x="150" y="75"/>
                    </a:cubicBezTo>
                    <a:cubicBezTo>
                      <a:pt x="150" y="74"/>
                      <a:pt x="150" y="74"/>
                      <a:pt x="151" y="73"/>
                    </a:cubicBezTo>
                    <a:cubicBezTo>
                      <a:pt x="147" y="71"/>
                      <a:pt x="144" y="69"/>
                      <a:pt x="141" y="67"/>
                    </a:cubicBezTo>
                    <a:moveTo>
                      <a:pt x="177" y="67"/>
                    </a:moveTo>
                    <a:cubicBezTo>
                      <a:pt x="176" y="68"/>
                      <a:pt x="176" y="68"/>
                      <a:pt x="176" y="69"/>
                    </a:cubicBezTo>
                    <a:cubicBezTo>
                      <a:pt x="178" y="70"/>
                      <a:pt x="180" y="71"/>
                      <a:pt x="182" y="72"/>
                    </a:cubicBezTo>
                    <a:cubicBezTo>
                      <a:pt x="182" y="72"/>
                      <a:pt x="182" y="71"/>
                      <a:pt x="182" y="71"/>
                    </a:cubicBezTo>
                    <a:cubicBezTo>
                      <a:pt x="181" y="70"/>
                      <a:pt x="179" y="68"/>
                      <a:pt x="177" y="67"/>
                    </a:cubicBezTo>
                    <a:moveTo>
                      <a:pt x="121" y="66"/>
                    </a:moveTo>
                    <a:cubicBezTo>
                      <a:pt x="121" y="66"/>
                      <a:pt x="121" y="67"/>
                      <a:pt x="121" y="67"/>
                    </a:cubicBezTo>
                    <a:cubicBezTo>
                      <a:pt x="123" y="68"/>
                      <a:pt x="125" y="69"/>
                      <a:pt x="128" y="71"/>
                    </a:cubicBezTo>
                    <a:cubicBezTo>
                      <a:pt x="128" y="70"/>
                      <a:pt x="128" y="70"/>
                      <a:pt x="128" y="70"/>
                    </a:cubicBezTo>
                    <a:cubicBezTo>
                      <a:pt x="121" y="66"/>
                      <a:pt x="121" y="66"/>
                      <a:pt x="121" y="66"/>
                    </a:cubicBezTo>
                    <a:moveTo>
                      <a:pt x="117" y="66"/>
                    </a:moveTo>
                    <a:cubicBezTo>
                      <a:pt x="117" y="67"/>
                      <a:pt x="116" y="68"/>
                      <a:pt x="115" y="69"/>
                    </a:cubicBezTo>
                    <a:cubicBezTo>
                      <a:pt x="116" y="69"/>
                      <a:pt x="116" y="69"/>
                      <a:pt x="117" y="70"/>
                    </a:cubicBezTo>
                    <a:cubicBezTo>
                      <a:pt x="117" y="69"/>
                      <a:pt x="118" y="68"/>
                      <a:pt x="118" y="67"/>
                    </a:cubicBezTo>
                    <a:cubicBezTo>
                      <a:pt x="118" y="66"/>
                      <a:pt x="118" y="66"/>
                      <a:pt x="117" y="66"/>
                    </a:cubicBezTo>
                    <a:moveTo>
                      <a:pt x="174" y="66"/>
                    </a:moveTo>
                    <a:cubicBezTo>
                      <a:pt x="173" y="67"/>
                      <a:pt x="172" y="68"/>
                      <a:pt x="172" y="69"/>
                    </a:cubicBezTo>
                    <a:cubicBezTo>
                      <a:pt x="172" y="69"/>
                      <a:pt x="172" y="69"/>
                      <a:pt x="172" y="69"/>
                    </a:cubicBezTo>
                    <a:cubicBezTo>
                      <a:pt x="172" y="69"/>
                      <a:pt x="172" y="70"/>
                      <a:pt x="173" y="70"/>
                    </a:cubicBezTo>
                    <a:cubicBezTo>
                      <a:pt x="173" y="69"/>
                      <a:pt x="173" y="68"/>
                      <a:pt x="174" y="68"/>
                    </a:cubicBezTo>
                    <a:cubicBezTo>
                      <a:pt x="174" y="67"/>
                      <a:pt x="174" y="67"/>
                      <a:pt x="174" y="67"/>
                    </a:cubicBezTo>
                    <a:cubicBezTo>
                      <a:pt x="174" y="67"/>
                      <a:pt x="174" y="67"/>
                      <a:pt x="174" y="67"/>
                    </a:cubicBezTo>
                    <a:cubicBezTo>
                      <a:pt x="174" y="67"/>
                      <a:pt x="174" y="67"/>
                      <a:pt x="175" y="66"/>
                    </a:cubicBezTo>
                    <a:cubicBezTo>
                      <a:pt x="174" y="66"/>
                      <a:pt x="174" y="66"/>
                      <a:pt x="174" y="66"/>
                    </a:cubicBezTo>
                    <a:moveTo>
                      <a:pt x="142" y="66"/>
                    </a:moveTo>
                    <a:cubicBezTo>
                      <a:pt x="142" y="66"/>
                      <a:pt x="142" y="67"/>
                      <a:pt x="141" y="67"/>
                    </a:cubicBezTo>
                    <a:cubicBezTo>
                      <a:pt x="143" y="68"/>
                      <a:pt x="145" y="69"/>
                      <a:pt x="146" y="70"/>
                    </a:cubicBezTo>
                    <a:cubicBezTo>
                      <a:pt x="148" y="71"/>
                      <a:pt x="149" y="72"/>
                      <a:pt x="151" y="73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0" y="72"/>
                      <a:pt x="148" y="71"/>
                      <a:pt x="147" y="70"/>
                    </a:cubicBezTo>
                    <a:cubicBezTo>
                      <a:pt x="148" y="71"/>
                      <a:pt x="150" y="72"/>
                      <a:pt x="151" y="72"/>
                    </a:cubicBezTo>
                    <a:cubicBezTo>
                      <a:pt x="151" y="72"/>
                      <a:pt x="152" y="72"/>
                      <a:pt x="152" y="71"/>
                    </a:cubicBezTo>
                    <a:cubicBezTo>
                      <a:pt x="149" y="69"/>
                      <a:pt x="146" y="67"/>
                      <a:pt x="142" y="66"/>
                    </a:cubicBezTo>
                    <a:moveTo>
                      <a:pt x="122" y="65"/>
                    </a:moveTo>
                    <a:cubicBezTo>
                      <a:pt x="122" y="65"/>
                      <a:pt x="121" y="66"/>
                      <a:pt x="121" y="66"/>
                    </a:cubicBezTo>
                    <a:cubicBezTo>
                      <a:pt x="123" y="67"/>
                      <a:pt x="126" y="69"/>
                      <a:pt x="128" y="70"/>
                    </a:cubicBezTo>
                    <a:cubicBezTo>
                      <a:pt x="128" y="70"/>
                      <a:pt x="128" y="69"/>
                      <a:pt x="129" y="69"/>
                    </a:cubicBezTo>
                    <a:cubicBezTo>
                      <a:pt x="126" y="68"/>
                      <a:pt x="124" y="66"/>
                      <a:pt x="122" y="65"/>
                    </a:cubicBezTo>
                    <a:moveTo>
                      <a:pt x="143" y="65"/>
                    </a:move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6" y="67"/>
                      <a:pt x="149" y="69"/>
                      <a:pt x="152" y="71"/>
                    </a:cubicBezTo>
                    <a:cubicBezTo>
                      <a:pt x="152" y="71"/>
                      <a:pt x="152" y="70"/>
                      <a:pt x="152" y="70"/>
                    </a:cubicBezTo>
                    <a:cubicBezTo>
                      <a:pt x="149" y="69"/>
                      <a:pt x="146" y="67"/>
                      <a:pt x="143" y="65"/>
                    </a:cubicBezTo>
                    <a:moveTo>
                      <a:pt x="118" y="64"/>
                    </a:moveTo>
                    <a:cubicBezTo>
                      <a:pt x="118" y="65"/>
                      <a:pt x="118" y="65"/>
                      <a:pt x="118" y="65"/>
                    </a:cubicBezTo>
                    <a:cubicBezTo>
                      <a:pt x="118" y="65"/>
                      <a:pt x="119" y="65"/>
                      <a:pt x="119" y="66"/>
                    </a:cubicBezTo>
                    <a:cubicBezTo>
                      <a:pt x="119" y="65"/>
                      <a:pt x="119" y="65"/>
                      <a:pt x="119" y="65"/>
                    </a:cubicBezTo>
                    <a:cubicBezTo>
                      <a:pt x="118" y="64"/>
                      <a:pt x="118" y="64"/>
                      <a:pt x="118" y="64"/>
                    </a:cubicBezTo>
                    <a:moveTo>
                      <a:pt x="96" y="64"/>
                    </a:moveTo>
                    <a:cubicBezTo>
                      <a:pt x="96" y="64"/>
                      <a:pt x="96" y="64"/>
                      <a:pt x="96" y="65"/>
                    </a:cubicBezTo>
                    <a:cubicBezTo>
                      <a:pt x="94" y="67"/>
                      <a:pt x="93" y="69"/>
                      <a:pt x="92" y="71"/>
                    </a:cubicBezTo>
                    <a:cubicBezTo>
                      <a:pt x="92" y="71"/>
                      <a:pt x="93" y="72"/>
                      <a:pt x="94" y="72"/>
                    </a:cubicBezTo>
                    <a:cubicBezTo>
                      <a:pt x="95" y="70"/>
                      <a:pt x="97" y="68"/>
                      <a:pt x="98" y="66"/>
                    </a:cubicBezTo>
                    <a:cubicBezTo>
                      <a:pt x="97" y="66"/>
                      <a:pt x="97" y="65"/>
                      <a:pt x="97" y="65"/>
                    </a:cubicBezTo>
                    <a:cubicBezTo>
                      <a:pt x="97" y="65"/>
                      <a:pt x="97" y="66"/>
                      <a:pt x="98" y="66"/>
                    </a:cubicBezTo>
                    <a:cubicBezTo>
                      <a:pt x="98" y="66"/>
                      <a:pt x="98" y="66"/>
                      <a:pt x="98" y="66"/>
                    </a:cubicBezTo>
                    <a:cubicBezTo>
                      <a:pt x="97" y="65"/>
                      <a:pt x="97" y="65"/>
                      <a:pt x="96" y="64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6" y="64"/>
                      <a:pt x="96" y="64"/>
                      <a:pt x="96" y="64"/>
                    </a:cubicBezTo>
                    <a:moveTo>
                      <a:pt x="143" y="64"/>
                    </a:moveTo>
                    <a:cubicBezTo>
                      <a:pt x="143" y="64"/>
                      <a:pt x="143" y="64"/>
                      <a:pt x="143" y="64"/>
                    </a:cubicBezTo>
                    <a:cubicBezTo>
                      <a:pt x="146" y="66"/>
                      <a:pt x="149" y="68"/>
                      <a:pt x="153" y="70"/>
                    </a:cubicBezTo>
                    <a:cubicBezTo>
                      <a:pt x="153" y="70"/>
                      <a:pt x="153" y="70"/>
                      <a:pt x="153" y="69"/>
                    </a:cubicBezTo>
                    <a:cubicBezTo>
                      <a:pt x="150" y="68"/>
                      <a:pt x="147" y="66"/>
                      <a:pt x="144" y="64"/>
                    </a:cubicBezTo>
                    <a:cubicBezTo>
                      <a:pt x="144" y="64"/>
                      <a:pt x="144" y="64"/>
                      <a:pt x="143" y="64"/>
                    </a:cubicBezTo>
                    <a:cubicBezTo>
                      <a:pt x="143" y="64"/>
                      <a:pt x="143" y="64"/>
                      <a:pt x="143" y="64"/>
                    </a:cubicBezTo>
                    <a:moveTo>
                      <a:pt x="162" y="64"/>
                    </a:moveTo>
                    <a:cubicBezTo>
                      <a:pt x="162" y="64"/>
                      <a:pt x="162" y="64"/>
                      <a:pt x="162" y="64"/>
                    </a:cubicBezTo>
                    <a:cubicBezTo>
                      <a:pt x="162" y="64"/>
                      <a:pt x="163" y="64"/>
                      <a:pt x="163" y="65"/>
                    </a:cubicBezTo>
                    <a:cubicBezTo>
                      <a:pt x="165" y="66"/>
                      <a:pt x="167" y="67"/>
                      <a:pt x="169" y="68"/>
                    </a:cubicBezTo>
                    <a:cubicBezTo>
                      <a:pt x="169" y="68"/>
                      <a:pt x="169" y="68"/>
                      <a:pt x="169" y="68"/>
                    </a:cubicBezTo>
                    <a:cubicBezTo>
                      <a:pt x="168" y="68"/>
                      <a:pt x="167" y="67"/>
                      <a:pt x="166" y="66"/>
                    </a:cubicBezTo>
                    <a:cubicBezTo>
                      <a:pt x="165" y="66"/>
                      <a:pt x="164" y="65"/>
                      <a:pt x="162" y="64"/>
                    </a:cubicBezTo>
                    <a:moveTo>
                      <a:pt x="95" y="64"/>
                    </a:moveTo>
                    <a:cubicBezTo>
                      <a:pt x="94" y="66"/>
                      <a:pt x="92" y="68"/>
                      <a:pt x="91" y="71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3" y="69"/>
                      <a:pt x="94" y="66"/>
                      <a:pt x="95" y="64"/>
                    </a:cubicBezTo>
                    <a:cubicBezTo>
                      <a:pt x="95" y="64"/>
                      <a:pt x="95" y="64"/>
                      <a:pt x="95" y="64"/>
                    </a:cubicBezTo>
                    <a:moveTo>
                      <a:pt x="119" y="63"/>
                    </a:moveTo>
                    <a:cubicBezTo>
                      <a:pt x="119" y="64"/>
                      <a:pt x="118" y="64"/>
                      <a:pt x="118" y="64"/>
                    </a:cubicBezTo>
                    <a:cubicBezTo>
                      <a:pt x="119" y="65"/>
                      <a:pt x="119" y="65"/>
                      <a:pt x="119" y="65"/>
                    </a:cubicBezTo>
                    <a:cubicBezTo>
                      <a:pt x="120" y="65"/>
                      <a:pt x="120" y="64"/>
                      <a:pt x="120" y="64"/>
                    </a:cubicBezTo>
                    <a:cubicBezTo>
                      <a:pt x="120" y="64"/>
                      <a:pt x="119" y="63"/>
                      <a:pt x="119" y="63"/>
                    </a:cubicBezTo>
                    <a:moveTo>
                      <a:pt x="112" y="63"/>
                    </a:moveTo>
                    <a:cubicBezTo>
                      <a:pt x="112" y="64"/>
                      <a:pt x="111" y="65"/>
                      <a:pt x="110" y="66"/>
                    </a:cubicBezTo>
                    <a:cubicBezTo>
                      <a:pt x="111" y="67"/>
                      <a:pt x="112" y="67"/>
                      <a:pt x="113" y="68"/>
                    </a:cubicBezTo>
                    <a:cubicBezTo>
                      <a:pt x="114" y="67"/>
                      <a:pt x="115" y="66"/>
                      <a:pt x="115" y="65"/>
                    </a:cubicBezTo>
                    <a:cubicBezTo>
                      <a:pt x="114" y="64"/>
                      <a:pt x="113" y="64"/>
                      <a:pt x="112" y="63"/>
                    </a:cubicBezTo>
                    <a:moveTo>
                      <a:pt x="60" y="63"/>
                    </a:moveTo>
                    <a:cubicBezTo>
                      <a:pt x="58" y="66"/>
                      <a:pt x="56" y="70"/>
                      <a:pt x="54" y="74"/>
                    </a:cubicBezTo>
                    <a:cubicBezTo>
                      <a:pt x="55" y="74"/>
                      <a:pt x="56" y="75"/>
                      <a:pt x="56" y="75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2" y="64"/>
                      <a:pt x="61" y="63"/>
                      <a:pt x="60" y="63"/>
                    </a:cubicBezTo>
                    <a:moveTo>
                      <a:pt x="59" y="62"/>
                    </a:moveTo>
                    <a:cubicBezTo>
                      <a:pt x="59" y="64"/>
                      <a:pt x="58" y="65"/>
                      <a:pt x="57" y="66"/>
                    </a:cubicBezTo>
                    <a:cubicBezTo>
                      <a:pt x="58" y="65"/>
                      <a:pt x="58" y="64"/>
                      <a:pt x="59" y="62"/>
                    </a:cubicBezTo>
                    <a:cubicBezTo>
                      <a:pt x="59" y="62"/>
                      <a:pt x="59" y="62"/>
                      <a:pt x="59" y="62"/>
                    </a:cubicBezTo>
                    <a:moveTo>
                      <a:pt x="133" y="62"/>
                    </a:moveTo>
                    <a:cubicBezTo>
                      <a:pt x="132" y="63"/>
                      <a:pt x="132" y="63"/>
                      <a:pt x="132" y="63"/>
                    </a:cubicBezTo>
                    <a:cubicBezTo>
                      <a:pt x="132" y="63"/>
                      <a:pt x="132" y="63"/>
                      <a:pt x="132" y="63"/>
                    </a:cubicBezTo>
                    <a:cubicBezTo>
                      <a:pt x="132" y="63"/>
                      <a:pt x="133" y="63"/>
                      <a:pt x="133" y="62"/>
                    </a:cubicBezTo>
                    <a:cubicBezTo>
                      <a:pt x="133" y="62"/>
                      <a:pt x="133" y="62"/>
                      <a:pt x="133" y="62"/>
                    </a:cubicBezTo>
                    <a:moveTo>
                      <a:pt x="113" y="62"/>
                    </a:moveTo>
                    <a:cubicBezTo>
                      <a:pt x="113" y="62"/>
                      <a:pt x="113" y="62"/>
                      <a:pt x="113" y="62"/>
                    </a:cubicBezTo>
                    <a:cubicBezTo>
                      <a:pt x="114" y="63"/>
                      <a:pt x="115" y="63"/>
                      <a:pt x="116" y="64"/>
                    </a:cubicBezTo>
                    <a:cubicBezTo>
                      <a:pt x="116" y="64"/>
                      <a:pt x="116" y="63"/>
                      <a:pt x="116" y="63"/>
                    </a:cubicBezTo>
                    <a:cubicBezTo>
                      <a:pt x="113" y="62"/>
                      <a:pt x="113" y="62"/>
                      <a:pt x="113" y="62"/>
                    </a:cubicBezTo>
                    <a:moveTo>
                      <a:pt x="98" y="61"/>
                    </a:moveTo>
                    <a:cubicBezTo>
                      <a:pt x="98" y="62"/>
                      <a:pt x="97" y="62"/>
                      <a:pt x="97" y="63"/>
                    </a:cubicBezTo>
                    <a:cubicBezTo>
                      <a:pt x="98" y="63"/>
                      <a:pt x="98" y="63"/>
                      <a:pt x="99" y="64"/>
                    </a:cubicBezTo>
                    <a:cubicBezTo>
                      <a:pt x="99" y="63"/>
                      <a:pt x="100" y="63"/>
                      <a:pt x="100" y="63"/>
                    </a:cubicBezTo>
                    <a:cubicBezTo>
                      <a:pt x="99" y="62"/>
                      <a:pt x="98" y="62"/>
                      <a:pt x="98" y="61"/>
                    </a:cubicBezTo>
                    <a:moveTo>
                      <a:pt x="98" y="61"/>
                    </a:moveTo>
                    <a:cubicBezTo>
                      <a:pt x="97" y="62"/>
                      <a:pt x="97" y="62"/>
                      <a:pt x="97" y="62"/>
                    </a:cubicBezTo>
                    <a:cubicBezTo>
                      <a:pt x="97" y="62"/>
                      <a:pt x="97" y="62"/>
                      <a:pt x="97" y="62"/>
                    </a:cubicBezTo>
                    <a:cubicBezTo>
                      <a:pt x="97" y="62"/>
                      <a:pt x="97" y="62"/>
                      <a:pt x="98" y="61"/>
                    </a:cubicBezTo>
                    <a:cubicBezTo>
                      <a:pt x="98" y="61"/>
                      <a:pt x="98" y="61"/>
                      <a:pt x="98" y="61"/>
                    </a:cubicBezTo>
                    <a:moveTo>
                      <a:pt x="97" y="61"/>
                    </a:moveTo>
                    <a:cubicBezTo>
                      <a:pt x="97" y="61"/>
                      <a:pt x="96" y="62"/>
                      <a:pt x="96" y="62"/>
                    </a:cubicBezTo>
                    <a:cubicBezTo>
                      <a:pt x="96" y="62"/>
                      <a:pt x="96" y="62"/>
                      <a:pt x="96" y="62"/>
                    </a:cubicBezTo>
                    <a:cubicBezTo>
                      <a:pt x="97" y="62"/>
                      <a:pt x="97" y="61"/>
                      <a:pt x="97" y="61"/>
                    </a:cubicBezTo>
                    <a:cubicBezTo>
                      <a:pt x="97" y="61"/>
                      <a:pt x="97" y="61"/>
                      <a:pt x="97" y="61"/>
                    </a:cubicBezTo>
                    <a:moveTo>
                      <a:pt x="134" y="61"/>
                    </a:moveTo>
                    <a:cubicBezTo>
                      <a:pt x="133" y="61"/>
                      <a:pt x="133" y="62"/>
                      <a:pt x="133" y="62"/>
                    </a:cubicBezTo>
                    <a:cubicBezTo>
                      <a:pt x="133" y="62"/>
                      <a:pt x="133" y="62"/>
                      <a:pt x="133" y="62"/>
                    </a:cubicBezTo>
                    <a:cubicBezTo>
                      <a:pt x="133" y="62"/>
                      <a:pt x="133" y="61"/>
                      <a:pt x="134" y="61"/>
                    </a:cubicBezTo>
                    <a:cubicBezTo>
                      <a:pt x="134" y="61"/>
                      <a:pt x="134" y="61"/>
                      <a:pt x="134" y="61"/>
                    </a:cubicBezTo>
                    <a:moveTo>
                      <a:pt x="114" y="60"/>
                    </a:moveTo>
                    <a:cubicBezTo>
                      <a:pt x="114" y="61"/>
                      <a:pt x="113" y="61"/>
                      <a:pt x="113" y="61"/>
                    </a:cubicBezTo>
                    <a:cubicBezTo>
                      <a:pt x="114" y="62"/>
                      <a:pt x="115" y="63"/>
                      <a:pt x="116" y="63"/>
                    </a:cubicBezTo>
                    <a:cubicBezTo>
                      <a:pt x="116" y="63"/>
                      <a:pt x="117" y="62"/>
                      <a:pt x="117" y="62"/>
                    </a:cubicBezTo>
                    <a:cubicBezTo>
                      <a:pt x="116" y="61"/>
                      <a:pt x="115" y="61"/>
                      <a:pt x="114" y="60"/>
                    </a:cubicBezTo>
                    <a:moveTo>
                      <a:pt x="165" y="60"/>
                    </a:moveTo>
                    <a:cubicBezTo>
                      <a:pt x="164" y="61"/>
                      <a:pt x="163" y="62"/>
                      <a:pt x="163" y="63"/>
                    </a:cubicBezTo>
                    <a:cubicBezTo>
                      <a:pt x="165" y="65"/>
                      <a:pt x="167" y="66"/>
                      <a:pt x="169" y="68"/>
                    </a:cubicBezTo>
                    <a:cubicBezTo>
                      <a:pt x="170" y="67"/>
                      <a:pt x="171" y="65"/>
                      <a:pt x="172" y="64"/>
                    </a:cubicBezTo>
                    <a:cubicBezTo>
                      <a:pt x="169" y="63"/>
                      <a:pt x="167" y="62"/>
                      <a:pt x="165" y="60"/>
                    </a:cubicBezTo>
                    <a:moveTo>
                      <a:pt x="134" y="60"/>
                    </a:move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60"/>
                      <a:pt x="134" y="60"/>
                      <a:pt x="134" y="60"/>
                    </a:cubicBezTo>
                    <a:moveTo>
                      <a:pt x="190" y="59"/>
                    </a:moveTo>
                    <a:cubicBezTo>
                      <a:pt x="190" y="60"/>
                      <a:pt x="189" y="61"/>
                      <a:pt x="189" y="61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194" y="63"/>
                      <a:pt x="194" y="63"/>
                      <a:pt x="195" y="62"/>
                    </a:cubicBezTo>
                    <a:cubicBezTo>
                      <a:pt x="193" y="61"/>
                      <a:pt x="192" y="60"/>
                      <a:pt x="190" y="59"/>
                    </a:cubicBezTo>
                    <a:moveTo>
                      <a:pt x="126" y="58"/>
                    </a:moveTo>
                    <a:cubicBezTo>
                      <a:pt x="126" y="58"/>
                      <a:pt x="126" y="59"/>
                      <a:pt x="126" y="59"/>
                    </a:cubicBezTo>
                    <a:cubicBezTo>
                      <a:pt x="128" y="61"/>
                      <a:pt x="130" y="62"/>
                      <a:pt x="132" y="63"/>
                    </a:cubicBezTo>
                    <a:cubicBezTo>
                      <a:pt x="132" y="63"/>
                      <a:pt x="132" y="63"/>
                      <a:pt x="133" y="62"/>
                    </a:cubicBezTo>
                    <a:cubicBezTo>
                      <a:pt x="130" y="60"/>
                      <a:pt x="128" y="59"/>
                      <a:pt x="126" y="58"/>
                    </a:cubicBezTo>
                    <a:moveTo>
                      <a:pt x="126" y="58"/>
                    </a:moveTo>
                    <a:cubicBezTo>
                      <a:pt x="126" y="58"/>
                      <a:pt x="126" y="59"/>
                      <a:pt x="125" y="59"/>
                    </a:cubicBezTo>
                    <a:cubicBezTo>
                      <a:pt x="125" y="59"/>
                      <a:pt x="125" y="59"/>
                      <a:pt x="125" y="59"/>
                    </a:cubicBezTo>
                    <a:cubicBezTo>
                      <a:pt x="126" y="59"/>
                      <a:pt x="126" y="58"/>
                      <a:pt x="126" y="58"/>
                    </a:cubicBezTo>
                    <a:cubicBezTo>
                      <a:pt x="126" y="58"/>
                      <a:pt x="126" y="58"/>
                      <a:pt x="126" y="58"/>
                    </a:cubicBezTo>
                    <a:moveTo>
                      <a:pt x="191" y="57"/>
                    </a:moveTo>
                    <a:cubicBezTo>
                      <a:pt x="191" y="58"/>
                      <a:pt x="191" y="58"/>
                      <a:pt x="190" y="58"/>
                    </a:cubicBezTo>
                    <a:cubicBezTo>
                      <a:pt x="192" y="59"/>
                      <a:pt x="194" y="60"/>
                      <a:pt x="195" y="61"/>
                    </a:cubicBezTo>
                    <a:cubicBezTo>
                      <a:pt x="195" y="61"/>
                      <a:pt x="196" y="60"/>
                      <a:pt x="196" y="60"/>
                    </a:cubicBezTo>
                    <a:cubicBezTo>
                      <a:pt x="193" y="58"/>
                      <a:pt x="193" y="58"/>
                      <a:pt x="193" y="58"/>
                    </a:cubicBezTo>
                    <a:cubicBezTo>
                      <a:pt x="191" y="57"/>
                      <a:pt x="191" y="57"/>
                      <a:pt x="191" y="57"/>
                    </a:cubicBezTo>
                    <a:moveTo>
                      <a:pt x="127" y="57"/>
                    </a:moveTo>
                    <a:cubicBezTo>
                      <a:pt x="127" y="57"/>
                      <a:pt x="126" y="58"/>
                      <a:pt x="126" y="58"/>
                    </a:cubicBezTo>
                    <a:cubicBezTo>
                      <a:pt x="127" y="58"/>
                      <a:pt x="127" y="58"/>
                      <a:pt x="127" y="59"/>
                    </a:cubicBezTo>
                    <a:cubicBezTo>
                      <a:pt x="129" y="59"/>
                      <a:pt x="131" y="61"/>
                      <a:pt x="133" y="62"/>
                    </a:cubicBezTo>
                    <a:cubicBezTo>
                      <a:pt x="133" y="62"/>
                      <a:pt x="133" y="61"/>
                      <a:pt x="134" y="61"/>
                    </a:cubicBezTo>
                    <a:cubicBezTo>
                      <a:pt x="131" y="59"/>
                      <a:pt x="129" y="58"/>
                      <a:pt x="127" y="57"/>
                    </a:cubicBezTo>
                    <a:moveTo>
                      <a:pt x="127" y="57"/>
                    </a:moveTo>
                    <a:cubicBezTo>
                      <a:pt x="127" y="57"/>
                      <a:pt x="126" y="57"/>
                      <a:pt x="126" y="58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6" y="58"/>
                      <a:pt x="127" y="57"/>
                      <a:pt x="127" y="57"/>
                    </a:cubicBezTo>
                    <a:cubicBezTo>
                      <a:pt x="127" y="57"/>
                      <a:pt x="127" y="57"/>
                      <a:pt x="127" y="57"/>
                    </a:cubicBezTo>
                    <a:moveTo>
                      <a:pt x="101" y="56"/>
                    </a:moveTo>
                    <a:cubicBezTo>
                      <a:pt x="100" y="57"/>
                      <a:pt x="100" y="58"/>
                      <a:pt x="99" y="59"/>
                    </a:cubicBezTo>
                    <a:cubicBezTo>
                      <a:pt x="100" y="60"/>
                      <a:pt x="100" y="60"/>
                      <a:pt x="101" y="61"/>
                    </a:cubicBezTo>
                    <a:cubicBezTo>
                      <a:pt x="102" y="60"/>
                      <a:pt x="102" y="59"/>
                      <a:pt x="103" y="58"/>
                    </a:cubicBezTo>
                    <a:cubicBezTo>
                      <a:pt x="102" y="57"/>
                      <a:pt x="102" y="57"/>
                      <a:pt x="101" y="56"/>
                    </a:cubicBezTo>
                    <a:moveTo>
                      <a:pt x="192" y="56"/>
                    </a:moveTo>
                    <a:cubicBezTo>
                      <a:pt x="192" y="56"/>
                      <a:pt x="192" y="57"/>
                      <a:pt x="191" y="57"/>
                    </a:cubicBezTo>
                    <a:cubicBezTo>
                      <a:pt x="193" y="57"/>
                      <a:pt x="194" y="58"/>
                      <a:pt x="195" y="59"/>
                    </a:cubicBezTo>
                    <a:cubicBezTo>
                      <a:pt x="195" y="59"/>
                      <a:pt x="196" y="59"/>
                      <a:pt x="196" y="59"/>
                    </a:cubicBezTo>
                    <a:cubicBezTo>
                      <a:pt x="196" y="59"/>
                      <a:pt x="196" y="59"/>
                      <a:pt x="196" y="59"/>
                    </a:cubicBezTo>
                    <a:cubicBezTo>
                      <a:pt x="195" y="58"/>
                      <a:pt x="194" y="57"/>
                      <a:pt x="192" y="56"/>
                    </a:cubicBezTo>
                    <a:moveTo>
                      <a:pt x="82" y="56"/>
                    </a:moveTo>
                    <a:cubicBezTo>
                      <a:pt x="81" y="59"/>
                      <a:pt x="79" y="61"/>
                      <a:pt x="78" y="63"/>
                    </a:cubicBezTo>
                    <a:cubicBezTo>
                      <a:pt x="79" y="63"/>
                      <a:pt x="79" y="64"/>
                      <a:pt x="80" y="64"/>
                    </a:cubicBezTo>
                    <a:cubicBezTo>
                      <a:pt x="82" y="62"/>
                      <a:pt x="83" y="60"/>
                      <a:pt x="84" y="58"/>
                    </a:cubicBezTo>
                    <a:cubicBezTo>
                      <a:pt x="84" y="57"/>
                      <a:pt x="83" y="57"/>
                      <a:pt x="82" y="56"/>
                    </a:cubicBezTo>
                    <a:moveTo>
                      <a:pt x="100" y="56"/>
                    </a:moveTo>
                    <a:cubicBezTo>
                      <a:pt x="100" y="57"/>
                      <a:pt x="99" y="58"/>
                      <a:pt x="99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99" y="58"/>
                      <a:pt x="100" y="57"/>
                      <a:pt x="101" y="56"/>
                    </a:cubicBezTo>
                    <a:cubicBezTo>
                      <a:pt x="101" y="56"/>
                      <a:pt x="101" y="56"/>
                      <a:pt x="100" y="56"/>
                    </a:cubicBezTo>
                    <a:moveTo>
                      <a:pt x="116" y="56"/>
                    </a:moveTo>
                    <a:cubicBezTo>
                      <a:pt x="116" y="56"/>
                      <a:pt x="116" y="56"/>
                      <a:pt x="116" y="56"/>
                    </a:cubicBezTo>
                    <a:cubicBezTo>
                      <a:pt x="116" y="56"/>
                      <a:pt x="117" y="56"/>
                      <a:pt x="117" y="56"/>
                    </a:cubicBezTo>
                    <a:cubicBezTo>
                      <a:pt x="117" y="56"/>
                      <a:pt x="116" y="56"/>
                      <a:pt x="116" y="56"/>
                    </a:cubicBezTo>
                    <a:moveTo>
                      <a:pt x="127" y="56"/>
                    </a:moveTo>
                    <a:cubicBezTo>
                      <a:pt x="127" y="56"/>
                      <a:pt x="127" y="56"/>
                      <a:pt x="127" y="56"/>
                    </a:cubicBezTo>
                    <a:cubicBezTo>
                      <a:pt x="130" y="57"/>
                      <a:pt x="132" y="59"/>
                      <a:pt x="134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60"/>
                      <a:pt x="133" y="59"/>
                      <a:pt x="133" y="59"/>
                    </a:cubicBezTo>
                    <a:cubicBezTo>
                      <a:pt x="131" y="58"/>
                      <a:pt x="129" y="57"/>
                      <a:pt x="127" y="56"/>
                    </a:cubicBezTo>
                    <a:moveTo>
                      <a:pt x="127" y="56"/>
                    </a:moveTo>
                    <a:cubicBezTo>
                      <a:pt x="127" y="56"/>
                      <a:pt x="127" y="56"/>
                      <a:pt x="127" y="56"/>
                    </a:cubicBezTo>
                    <a:cubicBezTo>
                      <a:pt x="127" y="56"/>
                      <a:pt x="127" y="56"/>
                      <a:pt x="127" y="56"/>
                    </a:cubicBezTo>
                    <a:cubicBezTo>
                      <a:pt x="127" y="56"/>
                      <a:pt x="127" y="56"/>
                      <a:pt x="127" y="56"/>
                    </a:cubicBezTo>
                    <a:cubicBezTo>
                      <a:pt x="127" y="56"/>
                      <a:pt x="127" y="56"/>
                      <a:pt x="127" y="56"/>
                    </a:cubicBezTo>
                    <a:moveTo>
                      <a:pt x="100" y="56"/>
                    </a:moveTo>
                    <a:cubicBezTo>
                      <a:pt x="99" y="57"/>
                      <a:pt x="98" y="58"/>
                      <a:pt x="98" y="59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99" y="58"/>
                      <a:pt x="99" y="57"/>
                      <a:pt x="100" y="56"/>
                    </a:cubicBezTo>
                    <a:cubicBezTo>
                      <a:pt x="100" y="56"/>
                      <a:pt x="100" y="56"/>
                      <a:pt x="100" y="56"/>
                    </a:cubicBezTo>
                    <a:moveTo>
                      <a:pt x="149" y="55"/>
                    </a:moveTo>
                    <a:cubicBezTo>
                      <a:pt x="149" y="55"/>
                      <a:pt x="149" y="55"/>
                      <a:pt x="149" y="55"/>
                    </a:cubicBezTo>
                    <a:cubicBezTo>
                      <a:pt x="151" y="57"/>
                      <a:pt x="154" y="59"/>
                      <a:pt x="158" y="61"/>
                    </a:cubicBezTo>
                    <a:cubicBezTo>
                      <a:pt x="158" y="61"/>
                      <a:pt x="158" y="61"/>
                      <a:pt x="158" y="61"/>
                    </a:cubicBezTo>
                    <a:cubicBezTo>
                      <a:pt x="154" y="59"/>
                      <a:pt x="151" y="57"/>
                      <a:pt x="149" y="55"/>
                    </a:cubicBezTo>
                    <a:moveTo>
                      <a:pt x="128" y="55"/>
                    </a:moveTo>
                    <a:cubicBezTo>
                      <a:pt x="128" y="55"/>
                      <a:pt x="128" y="55"/>
                      <a:pt x="128" y="56"/>
                    </a:cubicBezTo>
                    <a:cubicBezTo>
                      <a:pt x="130" y="57"/>
                      <a:pt x="132" y="58"/>
                      <a:pt x="134" y="59"/>
                    </a:cubicBezTo>
                    <a:cubicBezTo>
                      <a:pt x="134" y="59"/>
                      <a:pt x="135" y="59"/>
                      <a:pt x="135" y="59"/>
                    </a:cubicBezTo>
                    <a:cubicBezTo>
                      <a:pt x="132" y="58"/>
                      <a:pt x="130" y="56"/>
                      <a:pt x="128" y="55"/>
                    </a:cubicBezTo>
                    <a:moveTo>
                      <a:pt x="102" y="55"/>
                    </a:moveTo>
                    <a:cubicBezTo>
                      <a:pt x="102" y="55"/>
                      <a:pt x="102" y="55"/>
                      <a:pt x="101" y="55"/>
                    </a:cubicBezTo>
                    <a:cubicBezTo>
                      <a:pt x="102" y="56"/>
                      <a:pt x="103" y="56"/>
                      <a:pt x="104" y="57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2" y="55"/>
                      <a:pt x="102" y="55"/>
                      <a:pt x="102" y="55"/>
                    </a:cubicBezTo>
                    <a:moveTo>
                      <a:pt x="128" y="55"/>
                    </a:moveTo>
                    <a:cubicBezTo>
                      <a:pt x="128" y="55"/>
                      <a:pt x="128" y="55"/>
                      <a:pt x="128" y="55"/>
                    </a:cubicBezTo>
                    <a:cubicBezTo>
                      <a:pt x="128" y="55"/>
                      <a:pt x="128" y="55"/>
                      <a:pt x="128" y="56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28" y="55"/>
                      <a:pt x="128" y="55"/>
                      <a:pt x="128" y="55"/>
                    </a:cubicBezTo>
                    <a:moveTo>
                      <a:pt x="184" y="55"/>
                    </a:moveTo>
                    <a:cubicBezTo>
                      <a:pt x="183" y="56"/>
                      <a:pt x="183" y="57"/>
                      <a:pt x="182" y="57"/>
                    </a:cubicBezTo>
                    <a:cubicBezTo>
                      <a:pt x="188" y="61"/>
                      <a:pt x="188" y="61"/>
                      <a:pt x="188" y="61"/>
                    </a:cubicBezTo>
                    <a:cubicBezTo>
                      <a:pt x="189" y="60"/>
                      <a:pt x="189" y="60"/>
                      <a:pt x="190" y="59"/>
                    </a:cubicBezTo>
                    <a:cubicBezTo>
                      <a:pt x="188" y="57"/>
                      <a:pt x="186" y="56"/>
                      <a:pt x="184" y="55"/>
                    </a:cubicBezTo>
                    <a:moveTo>
                      <a:pt x="101" y="55"/>
                    </a:move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55"/>
                      <a:pt x="101" y="55"/>
                      <a:pt x="101" y="55"/>
                    </a:cubicBezTo>
                    <a:cubicBezTo>
                      <a:pt x="101" y="55"/>
                      <a:pt x="101" y="55"/>
                      <a:pt x="101" y="55"/>
                    </a:cubicBezTo>
                    <a:moveTo>
                      <a:pt x="124" y="55"/>
                    </a:moveTo>
                    <a:cubicBezTo>
                      <a:pt x="123" y="56"/>
                      <a:pt x="123" y="56"/>
                      <a:pt x="122" y="57"/>
                    </a:cubicBezTo>
                    <a:cubicBezTo>
                      <a:pt x="123" y="57"/>
                      <a:pt x="123" y="58"/>
                      <a:pt x="124" y="58"/>
                    </a:cubicBezTo>
                    <a:cubicBezTo>
                      <a:pt x="124" y="57"/>
                      <a:pt x="124" y="56"/>
                      <a:pt x="125" y="56"/>
                    </a:cubicBezTo>
                    <a:cubicBezTo>
                      <a:pt x="125" y="55"/>
                      <a:pt x="124" y="55"/>
                      <a:pt x="124" y="55"/>
                    </a:cubicBezTo>
                    <a:moveTo>
                      <a:pt x="100" y="54"/>
                    </a:moveTo>
                    <a:cubicBezTo>
                      <a:pt x="100" y="54"/>
                      <a:pt x="100" y="55"/>
                      <a:pt x="100" y="55"/>
                    </a:cubicBezTo>
                    <a:cubicBezTo>
                      <a:pt x="100" y="55"/>
                      <a:pt x="101" y="55"/>
                      <a:pt x="101" y="55"/>
                    </a:cubicBezTo>
                    <a:cubicBezTo>
                      <a:pt x="101" y="55"/>
                      <a:pt x="101" y="55"/>
                      <a:pt x="101" y="55"/>
                    </a:cubicBezTo>
                    <a:cubicBezTo>
                      <a:pt x="100" y="54"/>
                      <a:pt x="100" y="54"/>
                      <a:pt x="100" y="54"/>
                    </a:cubicBezTo>
                    <a:moveTo>
                      <a:pt x="124" y="54"/>
                    </a:moveTo>
                    <a:cubicBezTo>
                      <a:pt x="124" y="54"/>
                      <a:pt x="124" y="54"/>
                      <a:pt x="124" y="54"/>
                    </a:cubicBezTo>
                    <a:cubicBezTo>
                      <a:pt x="124" y="54"/>
                      <a:pt x="125" y="55"/>
                      <a:pt x="125" y="55"/>
                    </a:cubicBezTo>
                    <a:cubicBezTo>
                      <a:pt x="125" y="55"/>
                      <a:pt x="125" y="55"/>
                      <a:pt x="125" y="55"/>
                    </a:cubicBezTo>
                    <a:cubicBezTo>
                      <a:pt x="125" y="55"/>
                      <a:pt x="125" y="54"/>
                      <a:pt x="124" y="54"/>
                    </a:cubicBezTo>
                    <a:moveTo>
                      <a:pt x="103" y="54"/>
                    </a:moveTo>
                    <a:cubicBezTo>
                      <a:pt x="102" y="54"/>
                      <a:pt x="102" y="54"/>
                      <a:pt x="102" y="55"/>
                    </a:cubicBezTo>
                    <a:cubicBezTo>
                      <a:pt x="103" y="55"/>
                      <a:pt x="103" y="56"/>
                      <a:pt x="104" y="56"/>
                    </a:cubicBezTo>
                    <a:cubicBezTo>
                      <a:pt x="104" y="56"/>
                      <a:pt x="104" y="55"/>
                      <a:pt x="105" y="55"/>
                    </a:cubicBezTo>
                    <a:cubicBezTo>
                      <a:pt x="104" y="54"/>
                      <a:pt x="103" y="54"/>
                      <a:pt x="103" y="54"/>
                    </a:cubicBezTo>
                    <a:moveTo>
                      <a:pt x="185" y="53"/>
                    </a:moveTo>
                    <a:cubicBezTo>
                      <a:pt x="184" y="54"/>
                      <a:pt x="184" y="54"/>
                      <a:pt x="184" y="55"/>
                    </a:cubicBezTo>
                    <a:cubicBezTo>
                      <a:pt x="186" y="56"/>
                      <a:pt x="188" y="57"/>
                      <a:pt x="190" y="58"/>
                    </a:cubicBezTo>
                    <a:cubicBezTo>
                      <a:pt x="190" y="58"/>
                      <a:pt x="191" y="57"/>
                      <a:pt x="191" y="57"/>
                    </a:cubicBezTo>
                    <a:cubicBezTo>
                      <a:pt x="185" y="53"/>
                      <a:pt x="185" y="53"/>
                      <a:pt x="185" y="53"/>
                    </a:cubicBezTo>
                    <a:moveTo>
                      <a:pt x="102" y="53"/>
                    </a:moveTo>
                    <a:cubicBezTo>
                      <a:pt x="102" y="54"/>
                      <a:pt x="102" y="54"/>
                      <a:pt x="102" y="54"/>
                    </a:cubicBezTo>
                    <a:cubicBezTo>
                      <a:pt x="102" y="54"/>
                      <a:pt x="102" y="54"/>
                      <a:pt x="102" y="54"/>
                    </a:cubicBezTo>
                    <a:cubicBezTo>
                      <a:pt x="102" y="54"/>
                      <a:pt x="102" y="54"/>
                      <a:pt x="102" y="53"/>
                    </a:cubicBezTo>
                    <a:cubicBezTo>
                      <a:pt x="102" y="53"/>
                      <a:pt x="102" y="53"/>
                      <a:pt x="102" y="53"/>
                    </a:cubicBezTo>
                    <a:moveTo>
                      <a:pt x="125" y="53"/>
                    </a:moveTo>
                    <a:cubicBezTo>
                      <a:pt x="125" y="53"/>
                      <a:pt x="124" y="53"/>
                      <a:pt x="124" y="54"/>
                    </a:cubicBezTo>
                    <a:cubicBezTo>
                      <a:pt x="125" y="54"/>
                      <a:pt x="125" y="54"/>
                      <a:pt x="125" y="54"/>
                    </a:cubicBezTo>
                    <a:cubicBezTo>
                      <a:pt x="125" y="54"/>
                      <a:pt x="125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5" y="54"/>
                      <a:pt x="125" y="53"/>
                      <a:pt x="125" y="53"/>
                    </a:cubicBezTo>
                    <a:moveTo>
                      <a:pt x="84" y="53"/>
                    </a:moveTo>
                    <a:cubicBezTo>
                      <a:pt x="84" y="54"/>
                      <a:pt x="83" y="54"/>
                      <a:pt x="83" y="54"/>
                    </a:cubicBezTo>
                    <a:cubicBezTo>
                      <a:pt x="84" y="55"/>
                      <a:pt x="85" y="55"/>
                      <a:pt x="86" y="56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6" y="54"/>
                      <a:pt x="85" y="54"/>
                      <a:pt x="84" y="53"/>
                    </a:cubicBezTo>
                    <a:moveTo>
                      <a:pt x="181" y="53"/>
                    </a:moveTo>
                    <a:cubicBezTo>
                      <a:pt x="180" y="54"/>
                      <a:pt x="180" y="55"/>
                      <a:pt x="179" y="56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81" y="55"/>
                      <a:pt x="181" y="55"/>
                      <a:pt x="182" y="54"/>
                    </a:cubicBezTo>
                    <a:cubicBezTo>
                      <a:pt x="182" y="54"/>
                      <a:pt x="181" y="53"/>
                      <a:pt x="181" y="53"/>
                    </a:cubicBezTo>
                    <a:moveTo>
                      <a:pt x="101" y="53"/>
                    </a:moveTo>
                    <a:cubicBezTo>
                      <a:pt x="101" y="53"/>
                      <a:pt x="101" y="54"/>
                      <a:pt x="101" y="54"/>
                    </a:cubicBezTo>
                    <a:cubicBezTo>
                      <a:pt x="101" y="54"/>
                      <a:pt x="101" y="54"/>
                      <a:pt x="101" y="54"/>
                    </a:cubicBezTo>
                    <a:cubicBezTo>
                      <a:pt x="101" y="54"/>
                      <a:pt x="101" y="53"/>
                      <a:pt x="102" y="53"/>
                    </a:cubicBezTo>
                    <a:cubicBezTo>
                      <a:pt x="101" y="53"/>
                      <a:pt x="101" y="53"/>
                      <a:pt x="101" y="53"/>
                    </a:cubicBezTo>
                    <a:moveTo>
                      <a:pt x="185" y="53"/>
                    </a:moveTo>
                    <a:cubicBezTo>
                      <a:pt x="185" y="53"/>
                      <a:pt x="185" y="53"/>
                      <a:pt x="185" y="53"/>
                    </a:cubicBezTo>
                    <a:cubicBezTo>
                      <a:pt x="187" y="54"/>
                      <a:pt x="189" y="56"/>
                      <a:pt x="191" y="57"/>
                    </a:cubicBezTo>
                    <a:cubicBezTo>
                      <a:pt x="191" y="56"/>
                      <a:pt x="191" y="56"/>
                      <a:pt x="191" y="56"/>
                    </a:cubicBezTo>
                    <a:cubicBezTo>
                      <a:pt x="190" y="55"/>
                      <a:pt x="188" y="54"/>
                      <a:pt x="185" y="53"/>
                    </a:cubicBezTo>
                    <a:moveTo>
                      <a:pt x="151" y="52"/>
                    </a:moveTo>
                    <a:cubicBezTo>
                      <a:pt x="150" y="53"/>
                      <a:pt x="149" y="54"/>
                      <a:pt x="149" y="55"/>
                    </a:cubicBezTo>
                    <a:cubicBezTo>
                      <a:pt x="150" y="56"/>
                      <a:pt x="151" y="56"/>
                      <a:pt x="152" y="57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4" y="58"/>
                      <a:pt x="156" y="59"/>
                      <a:pt x="158" y="61"/>
                    </a:cubicBezTo>
                    <a:cubicBezTo>
                      <a:pt x="159" y="60"/>
                      <a:pt x="159" y="58"/>
                      <a:pt x="160" y="57"/>
                    </a:cubicBezTo>
                    <a:cubicBezTo>
                      <a:pt x="157" y="56"/>
                      <a:pt x="154" y="54"/>
                      <a:pt x="151" y="52"/>
                    </a:cubicBezTo>
                    <a:moveTo>
                      <a:pt x="119" y="52"/>
                    </a:moveTo>
                    <a:cubicBezTo>
                      <a:pt x="118" y="53"/>
                      <a:pt x="118" y="53"/>
                      <a:pt x="117" y="54"/>
                    </a:cubicBezTo>
                    <a:cubicBezTo>
                      <a:pt x="118" y="55"/>
                      <a:pt x="119" y="55"/>
                      <a:pt x="120" y="56"/>
                    </a:cubicBezTo>
                    <a:cubicBezTo>
                      <a:pt x="121" y="55"/>
                      <a:pt x="121" y="54"/>
                      <a:pt x="122" y="54"/>
                    </a:cubicBezTo>
                    <a:cubicBezTo>
                      <a:pt x="121" y="53"/>
                      <a:pt x="120" y="52"/>
                      <a:pt x="119" y="52"/>
                    </a:cubicBezTo>
                    <a:moveTo>
                      <a:pt x="182" y="52"/>
                    </a:moveTo>
                    <a:cubicBezTo>
                      <a:pt x="182" y="52"/>
                      <a:pt x="181" y="53"/>
                      <a:pt x="181" y="53"/>
                    </a:cubicBezTo>
                    <a:cubicBezTo>
                      <a:pt x="181" y="53"/>
                      <a:pt x="182" y="53"/>
                      <a:pt x="182" y="54"/>
                    </a:cubicBezTo>
                    <a:cubicBezTo>
                      <a:pt x="182" y="53"/>
                      <a:pt x="182" y="53"/>
                      <a:pt x="183" y="52"/>
                    </a:cubicBezTo>
                    <a:cubicBezTo>
                      <a:pt x="182" y="52"/>
                      <a:pt x="182" y="52"/>
                      <a:pt x="182" y="52"/>
                    </a:cubicBezTo>
                    <a:moveTo>
                      <a:pt x="119" y="51"/>
                    </a:moveTo>
                    <a:cubicBezTo>
                      <a:pt x="119" y="51"/>
                      <a:pt x="119" y="51"/>
                      <a:pt x="119" y="51"/>
                    </a:cubicBezTo>
                    <a:cubicBezTo>
                      <a:pt x="120" y="52"/>
                      <a:pt x="121" y="53"/>
                      <a:pt x="122" y="53"/>
                    </a:cubicBezTo>
                    <a:cubicBezTo>
                      <a:pt x="122" y="53"/>
                      <a:pt x="122" y="53"/>
                      <a:pt x="122" y="53"/>
                    </a:cubicBezTo>
                    <a:cubicBezTo>
                      <a:pt x="121" y="52"/>
                      <a:pt x="120" y="52"/>
                      <a:pt x="119" y="51"/>
                    </a:cubicBezTo>
                    <a:moveTo>
                      <a:pt x="182" y="51"/>
                    </a:moveTo>
                    <a:cubicBezTo>
                      <a:pt x="182" y="51"/>
                      <a:pt x="182" y="51"/>
                      <a:pt x="182" y="52"/>
                    </a:cubicBezTo>
                    <a:cubicBezTo>
                      <a:pt x="182" y="52"/>
                      <a:pt x="183" y="52"/>
                      <a:pt x="183" y="52"/>
                    </a:cubicBezTo>
                    <a:cubicBezTo>
                      <a:pt x="183" y="52"/>
                      <a:pt x="183" y="52"/>
                      <a:pt x="183" y="51"/>
                    </a:cubicBezTo>
                    <a:cubicBezTo>
                      <a:pt x="183" y="51"/>
                      <a:pt x="183" y="51"/>
                      <a:pt x="182" y="51"/>
                    </a:cubicBezTo>
                    <a:moveTo>
                      <a:pt x="120" y="50"/>
                    </a:moveTo>
                    <a:cubicBezTo>
                      <a:pt x="120" y="51"/>
                      <a:pt x="119" y="51"/>
                      <a:pt x="119" y="51"/>
                    </a:cubicBezTo>
                    <a:cubicBezTo>
                      <a:pt x="120" y="51"/>
                      <a:pt x="121" y="52"/>
                      <a:pt x="122" y="53"/>
                    </a:cubicBezTo>
                    <a:cubicBezTo>
                      <a:pt x="123" y="52"/>
                      <a:pt x="123" y="52"/>
                      <a:pt x="123" y="52"/>
                    </a:cubicBezTo>
                    <a:cubicBezTo>
                      <a:pt x="122" y="52"/>
                      <a:pt x="121" y="51"/>
                      <a:pt x="120" y="50"/>
                    </a:cubicBezTo>
                    <a:moveTo>
                      <a:pt x="105" y="50"/>
                    </a:moveTo>
                    <a:cubicBezTo>
                      <a:pt x="105" y="50"/>
                      <a:pt x="105" y="50"/>
                      <a:pt x="105" y="50"/>
                    </a:cubicBezTo>
                    <a:cubicBezTo>
                      <a:pt x="106" y="50"/>
                      <a:pt x="106" y="51"/>
                      <a:pt x="107" y="51"/>
                    </a:cubicBezTo>
                    <a:cubicBezTo>
                      <a:pt x="107" y="51"/>
                      <a:pt x="107" y="51"/>
                      <a:pt x="107" y="51"/>
                    </a:cubicBezTo>
                    <a:cubicBezTo>
                      <a:pt x="106" y="50"/>
                      <a:pt x="106" y="50"/>
                      <a:pt x="105" y="50"/>
                    </a:cubicBezTo>
                    <a:moveTo>
                      <a:pt x="104" y="49"/>
                    </a:moveTo>
                    <a:cubicBezTo>
                      <a:pt x="104" y="49"/>
                      <a:pt x="104" y="49"/>
                      <a:pt x="104" y="49"/>
                    </a:cubicBezTo>
                    <a:cubicBezTo>
                      <a:pt x="104" y="49"/>
                      <a:pt x="104" y="49"/>
                      <a:pt x="105" y="49"/>
                    </a:cubicBezTo>
                    <a:cubicBezTo>
                      <a:pt x="105" y="49"/>
                      <a:pt x="105" y="49"/>
                      <a:pt x="105" y="49"/>
                    </a:cubicBezTo>
                    <a:cubicBezTo>
                      <a:pt x="104" y="49"/>
                      <a:pt x="104" y="49"/>
                      <a:pt x="104" y="49"/>
                    </a:cubicBezTo>
                    <a:moveTo>
                      <a:pt x="104" y="49"/>
                    </a:moveTo>
                    <a:cubicBezTo>
                      <a:pt x="104" y="49"/>
                      <a:pt x="104" y="49"/>
                      <a:pt x="104" y="49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4" y="49"/>
                      <a:pt x="104" y="49"/>
                      <a:pt x="104" y="49"/>
                    </a:cubicBezTo>
                    <a:moveTo>
                      <a:pt x="69" y="48"/>
                    </a:moveTo>
                    <a:cubicBezTo>
                      <a:pt x="67" y="51"/>
                      <a:pt x="66" y="53"/>
                      <a:pt x="65" y="55"/>
                    </a:cubicBezTo>
                    <a:cubicBezTo>
                      <a:pt x="65" y="56"/>
                      <a:pt x="66" y="56"/>
                      <a:pt x="67" y="57"/>
                    </a:cubicBezTo>
                    <a:cubicBezTo>
                      <a:pt x="71" y="50"/>
                      <a:pt x="71" y="50"/>
                      <a:pt x="71" y="50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9" y="49"/>
                      <a:pt x="68" y="50"/>
                      <a:pt x="68" y="51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9" y="49"/>
                      <a:pt x="69" y="49"/>
                      <a:pt x="69" y="48"/>
                    </a:cubicBezTo>
                    <a:moveTo>
                      <a:pt x="87" y="48"/>
                    </a:moveTo>
                    <a:cubicBezTo>
                      <a:pt x="86" y="49"/>
                      <a:pt x="86" y="50"/>
                      <a:pt x="85" y="51"/>
                    </a:cubicBezTo>
                    <a:cubicBezTo>
                      <a:pt x="86" y="52"/>
                      <a:pt x="87" y="52"/>
                      <a:pt x="88" y="53"/>
                    </a:cubicBezTo>
                    <a:cubicBezTo>
                      <a:pt x="88" y="52"/>
                      <a:pt x="89" y="51"/>
                      <a:pt x="89" y="50"/>
                    </a:cubicBezTo>
                    <a:cubicBezTo>
                      <a:pt x="89" y="49"/>
                      <a:pt x="88" y="49"/>
                      <a:pt x="87" y="48"/>
                    </a:cubicBezTo>
                    <a:moveTo>
                      <a:pt x="68" y="48"/>
                    </a:moveTo>
                    <a:cubicBezTo>
                      <a:pt x="67" y="50"/>
                      <a:pt x="65" y="53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5" y="53"/>
                      <a:pt x="67" y="51"/>
                      <a:pt x="68" y="48"/>
                    </a:cubicBezTo>
                    <a:cubicBezTo>
                      <a:pt x="68" y="48"/>
                      <a:pt x="68" y="48"/>
                      <a:pt x="68" y="48"/>
                    </a:cubicBezTo>
                    <a:moveTo>
                      <a:pt x="88" y="47"/>
                    </a:moveTo>
                    <a:cubicBezTo>
                      <a:pt x="88" y="47"/>
                      <a:pt x="88" y="47"/>
                      <a:pt x="88" y="47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8" y="48"/>
                      <a:pt x="89" y="48"/>
                      <a:pt x="90" y="49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88" y="47"/>
                      <a:pt x="88" y="47"/>
                      <a:pt x="88" y="47"/>
                    </a:cubicBezTo>
                    <a:moveTo>
                      <a:pt x="173" y="47"/>
                    </a:moveTo>
                    <a:cubicBezTo>
                      <a:pt x="173" y="47"/>
                      <a:pt x="172" y="48"/>
                      <a:pt x="172" y="48"/>
                    </a:cubicBezTo>
                    <a:cubicBezTo>
                      <a:pt x="174" y="49"/>
                      <a:pt x="175" y="50"/>
                      <a:pt x="175" y="50"/>
                    </a:cubicBezTo>
                    <a:cubicBezTo>
                      <a:pt x="175" y="50"/>
                      <a:pt x="173" y="49"/>
                      <a:pt x="172" y="48"/>
                    </a:cubicBezTo>
                    <a:cubicBezTo>
                      <a:pt x="172" y="49"/>
                      <a:pt x="171" y="50"/>
                      <a:pt x="171" y="50"/>
                    </a:cubicBezTo>
                    <a:cubicBezTo>
                      <a:pt x="177" y="54"/>
                      <a:pt x="177" y="54"/>
                      <a:pt x="177" y="54"/>
                    </a:cubicBezTo>
                    <a:cubicBezTo>
                      <a:pt x="178" y="54"/>
                      <a:pt x="179" y="53"/>
                      <a:pt x="179" y="52"/>
                    </a:cubicBezTo>
                    <a:cubicBezTo>
                      <a:pt x="178" y="52"/>
                      <a:pt x="178" y="51"/>
                      <a:pt x="177" y="51"/>
                    </a:cubicBezTo>
                    <a:cubicBezTo>
                      <a:pt x="178" y="51"/>
                      <a:pt x="178" y="52"/>
                      <a:pt x="179" y="52"/>
                    </a:cubicBezTo>
                    <a:cubicBezTo>
                      <a:pt x="179" y="51"/>
                      <a:pt x="180" y="51"/>
                      <a:pt x="180" y="51"/>
                    </a:cubicBezTo>
                    <a:cubicBezTo>
                      <a:pt x="173" y="47"/>
                      <a:pt x="173" y="47"/>
                      <a:pt x="173" y="47"/>
                    </a:cubicBezTo>
                    <a:moveTo>
                      <a:pt x="173" y="46"/>
                    </a:moveTo>
                    <a:cubicBezTo>
                      <a:pt x="173" y="46"/>
                      <a:pt x="173" y="46"/>
                      <a:pt x="173" y="46"/>
                    </a:cubicBezTo>
                    <a:cubicBezTo>
                      <a:pt x="180" y="50"/>
                      <a:pt x="180" y="50"/>
                      <a:pt x="180" y="50"/>
                    </a:cubicBezTo>
                    <a:cubicBezTo>
                      <a:pt x="180" y="50"/>
                      <a:pt x="180" y="50"/>
                      <a:pt x="180" y="50"/>
                    </a:cubicBezTo>
                    <a:cubicBezTo>
                      <a:pt x="178" y="49"/>
                      <a:pt x="176" y="47"/>
                      <a:pt x="173" y="46"/>
                    </a:cubicBezTo>
                    <a:moveTo>
                      <a:pt x="133" y="46"/>
                    </a:moveTo>
                    <a:cubicBezTo>
                      <a:pt x="133" y="46"/>
                      <a:pt x="133" y="46"/>
                      <a:pt x="133" y="46"/>
                    </a:cubicBezTo>
                    <a:cubicBezTo>
                      <a:pt x="135" y="47"/>
                      <a:pt x="138" y="49"/>
                      <a:pt x="140" y="50"/>
                    </a:cubicBezTo>
                    <a:cubicBezTo>
                      <a:pt x="140" y="50"/>
                      <a:pt x="140" y="50"/>
                      <a:pt x="140" y="50"/>
                    </a:cubicBezTo>
                    <a:cubicBezTo>
                      <a:pt x="138" y="48"/>
                      <a:pt x="135" y="47"/>
                      <a:pt x="133" y="46"/>
                    </a:cubicBezTo>
                    <a:moveTo>
                      <a:pt x="133" y="46"/>
                    </a:moveTo>
                    <a:cubicBezTo>
                      <a:pt x="133" y="46"/>
                      <a:pt x="133" y="46"/>
                      <a:pt x="133" y="46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3" y="46"/>
                      <a:pt x="133" y="46"/>
                      <a:pt x="133" y="46"/>
                    </a:cubicBezTo>
                    <a:cubicBezTo>
                      <a:pt x="133" y="46"/>
                      <a:pt x="133" y="46"/>
                      <a:pt x="133" y="46"/>
                    </a:cubicBezTo>
                    <a:moveTo>
                      <a:pt x="71" y="46"/>
                    </a:moveTo>
                    <a:cubicBezTo>
                      <a:pt x="71" y="46"/>
                      <a:pt x="70" y="46"/>
                      <a:pt x="70" y="47"/>
                    </a:cubicBezTo>
                    <a:cubicBezTo>
                      <a:pt x="71" y="47"/>
                      <a:pt x="71" y="48"/>
                      <a:pt x="72" y="48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2" y="46"/>
                      <a:pt x="71" y="46"/>
                      <a:pt x="71" y="46"/>
                    </a:cubicBezTo>
                    <a:moveTo>
                      <a:pt x="89" y="46"/>
                    </a:moveTo>
                    <a:cubicBezTo>
                      <a:pt x="88" y="46"/>
                      <a:pt x="88" y="46"/>
                      <a:pt x="88" y="47"/>
                    </a:cubicBezTo>
                    <a:cubicBezTo>
                      <a:pt x="89" y="47"/>
                      <a:pt x="90" y="47"/>
                      <a:pt x="91" y="48"/>
                    </a:cubicBezTo>
                    <a:cubicBezTo>
                      <a:pt x="91" y="48"/>
                      <a:pt x="91" y="47"/>
                      <a:pt x="91" y="47"/>
                    </a:cubicBezTo>
                    <a:cubicBezTo>
                      <a:pt x="90" y="47"/>
                      <a:pt x="89" y="46"/>
                      <a:pt x="89" y="46"/>
                    </a:cubicBezTo>
                    <a:moveTo>
                      <a:pt x="70" y="45"/>
                    </a:moveTo>
                    <a:cubicBezTo>
                      <a:pt x="70" y="46"/>
                      <a:pt x="70" y="46"/>
                      <a:pt x="70" y="47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5"/>
                      <a:pt x="71" y="45"/>
                      <a:pt x="70" y="45"/>
                    </a:cubicBezTo>
                    <a:moveTo>
                      <a:pt x="108" y="45"/>
                    </a:moveTo>
                    <a:cubicBezTo>
                      <a:pt x="107" y="46"/>
                      <a:pt x="107" y="47"/>
                      <a:pt x="106" y="47"/>
                    </a:cubicBezTo>
                    <a:cubicBezTo>
                      <a:pt x="107" y="48"/>
                      <a:pt x="108" y="48"/>
                      <a:pt x="109" y="49"/>
                    </a:cubicBezTo>
                    <a:cubicBezTo>
                      <a:pt x="109" y="48"/>
                      <a:pt x="109" y="47"/>
                      <a:pt x="110" y="47"/>
                    </a:cubicBezTo>
                    <a:cubicBezTo>
                      <a:pt x="109" y="46"/>
                      <a:pt x="108" y="46"/>
                      <a:pt x="108" y="45"/>
                    </a:cubicBezTo>
                    <a:moveTo>
                      <a:pt x="70" y="45"/>
                    </a:moveTo>
                    <a:cubicBezTo>
                      <a:pt x="70" y="46"/>
                      <a:pt x="70" y="46"/>
                      <a:pt x="69" y="46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70" y="46"/>
                      <a:pt x="70" y="46"/>
                      <a:pt x="70" y="45"/>
                    </a:cubicBezTo>
                    <a:cubicBezTo>
                      <a:pt x="70" y="45"/>
                      <a:pt x="70" y="45"/>
                      <a:pt x="70" y="45"/>
                    </a:cubicBezTo>
                    <a:moveTo>
                      <a:pt x="107" y="45"/>
                    </a:moveTo>
                    <a:cubicBezTo>
                      <a:pt x="107" y="46"/>
                      <a:pt x="106" y="46"/>
                      <a:pt x="106" y="47"/>
                    </a:cubicBezTo>
                    <a:cubicBezTo>
                      <a:pt x="106" y="47"/>
                      <a:pt x="106" y="47"/>
                      <a:pt x="106" y="47"/>
                    </a:cubicBezTo>
                    <a:cubicBezTo>
                      <a:pt x="106" y="46"/>
                      <a:pt x="107" y="46"/>
                      <a:pt x="107" y="45"/>
                    </a:cubicBezTo>
                    <a:cubicBezTo>
                      <a:pt x="107" y="45"/>
                      <a:pt x="107" y="45"/>
                      <a:pt x="107" y="45"/>
                    </a:cubicBezTo>
                    <a:moveTo>
                      <a:pt x="108" y="45"/>
                    </a:moveTo>
                    <a:cubicBezTo>
                      <a:pt x="108" y="45"/>
                      <a:pt x="108" y="45"/>
                      <a:pt x="108" y="45"/>
                    </a:cubicBezTo>
                    <a:cubicBezTo>
                      <a:pt x="109" y="45"/>
                      <a:pt x="109" y="46"/>
                      <a:pt x="110" y="46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09" y="46"/>
                      <a:pt x="109" y="45"/>
                      <a:pt x="108" y="45"/>
                    </a:cubicBezTo>
                    <a:moveTo>
                      <a:pt x="107" y="44"/>
                    </a:move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5"/>
                      <a:pt x="107" y="45"/>
                    </a:cubicBezTo>
                    <a:cubicBezTo>
                      <a:pt x="107" y="45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moveTo>
                      <a:pt x="106" y="44"/>
                    </a:moveTo>
                    <a:cubicBezTo>
                      <a:pt x="106" y="45"/>
                      <a:pt x="105" y="46"/>
                      <a:pt x="105" y="46"/>
                    </a:cubicBezTo>
                    <a:cubicBezTo>
                      <a:pt x="105" y="46"/>
                      <a:pt x="105" y="46"/>
                      <a:pt x="105" y="46"/>
                    </a:cubicBezTo>
                    <a:cubicBezTo>
                      <a:pt x="105" y="47"/>
                      <a:pt x="105" y="47"/>
                      <a:pt x="105" y="47"/>
                    </a:cubicBezTo>
                    <a:cubicBezTo>
                      <a:pt x="106" y="46"/>
                      <a:pt x="106" y="45"/>
                      <a:pt x="107" y="45"/>
                    </a:cubicBezTo>
                    <a:cubicBezTo>
                      <a:pt x="106" y="44"/>
                      <a:pt x="106" y="44"/>
                      <a:pt x="106" y="44"/>
                    </a:cubicBezTo>
                    <a:moveTo>
                      <a:pt x="108" y="44"/>
                    </a:moveTo>
                    <a:cubicBezTo>
                      <a:pt x="108" y="44"/>
                      <a:pt x="108" y="44"/>
                      <a:pt x="108" y="44"/>
                    </a:cubicBezTo>
                    <a:cubicBezTo>
                      <a:pt x="109" y="45"/>
                      <a:pt x="110" y="45"/>
                      <a:pt x="110" y="46"/>
                    </a:cubicBezTo>
                    <a:cubicBezTo>
                      <a:pt x="111" y="45"/>
                      <a:pt x="111" y="45"/>
                      <a:pt x="111" y="45"/>
                    </a:cubicBezTo>
                    <a:cubicBezTo>
                      <a:pt x="110" y="45"/>
                      <a:pt x="109" y="45"/>
                      <a:pt x="109" y="44"/>
                    </a:cubicBezTo>
                    <a:cubicBezTo>
                      <a:pt x="109" y="44"/>
                      <a:pt x="109" y="44"/>
                      <a:pt x="108" y="44"/>
                    </a:cubicBezTo>
                    <a:moveTo>
                      <a:pt x="106" y="44"/>
                    </a:moveTo>
                    <a:cubicBezTo>
                      <a:pt x="106" y="44"/>
                      <a:pt x="106" y="44"/>
                      <a:pt x="106" y="44"/>
                    </a:cubicBezTo>
                    <a:cubicBezTo>
                      <a:pt x="106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6" y="44"/>
                    </a:cubicBezTo>
                    <a:moveTo>
                      <a:pt x="130" y="44"/>
                    </a:moveTo>
                    <a:cubicBezTo>
                      <a:pt x="130" y="44"/>
                      <a:pt x="130" y="44"/>
                      <a:pt x="130" y="44"/>
                    </a:cubicBezTo>
                    <a:cubicBezTo>
                      <a:pt x="130" y="44"/>
                      <a:pt x="131" y="44"/>
                      <a:pt x="131" y="45"/>
                    </a:cubicBezTo>
                    <a:cubicBezTo>
                      <a:pt x="131" y="45"/>
                      <a:pt x="131" y="45"/>
                      <a:pt x="131" y="44"/>
                    </a:cubicBezTo>
                    <a:cubicBezTo>
                      <a:pt x="131" y="44"/>
                      <a:pt x="131" y="44"/>
                      <a:pt x="130" y="44"/>
                    </a:cubicBezTo>
                    <a:moveTo>
                      <a:pt x="108" y="44"/>
                    </a:moveTo>
                    <a:cubicBezTo>
                      <a:pt x="108" y="44"/>
                      <a:pt x="108" y="44"/>
                      <a:pt x="108" y="44"/>
                    </a:cubicBezTo>
                    <a:cubicBezTo>
                      <a:pt x="108" y="44"/>
                      <a:pt x="108" y="44"/>
                      <a:pt x="108" y="44"/>
                    </a:cubicBezTo>
                    <a:cubicBezTo>
                      <a:pt x="108" y="44"/>
                      <a:pt x="108" y="44"/>
                      <a:pt x="108" y="44"/>
                    </a:cubicBezTo>
                    <a:cubicBezTo>
                      <a:pt x="108" y="44"/>
                      <a:pt x="108" y="44"/>
                      <a:pt x="108" y="44"/>
                    </a:cubicBezTo>
                    <a:moveTo>
                      <a:pt x="107" y="43"/>
                    </a:moveTo>
                    <a:cubicBezTo>
                      <a:pt x="107" y="43"/>
                      <a:pt x="107" y="43"/>
                      <a:pt x="107" y="43"/>
                    </a:cubicBezTo>
                    <a:cubicBezTo>
                      <a:pt x="107" y="43"/>
                      <a:pt x="107" y="44"/>
                      <a:pt x="107" y="44"/>
                    </a:cubicBezTo>
                    <a:cubicBezTo>
                      <a:pt x="107" y="44"/>
                      <a:pt x="107" y="43"/>
                      <a:pt x="107" y="43"/>
                    </a:cubicBezTo>
                    <a:cubicBezTo>
                      <a:pt x="107" y="43"/>
                      <a:pt x="107" y="43"/>
                      <a:pt x="107" y="43"/>
                    </a:cubicBezTo>
                    <a:moveTo>
                      <a:pt x="129" y="43"/>
                    </a:move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moveTo>
                      <a:pt x="135" y="43"/>
                    </a:moveTo>
                    <a:cubicBezTo>
                      <a:pt x="135" y="44"/>
                      <a:pt x="134" y="45"/>
                      <a:pt x="134" y="45"/>
                    </a:cubicBezTo>
                    <a:cubicBezTo>
                      <a:pt x="136" y="47"/>
                      <a:pt x="138" y="48"/>
                      <a:pt x="140" y="50"/>
                    </a:cubicBezTo>
                    <a:cubicBezTo>
                      <a:pt x="141" y="49"/>
                      <a:pt x="141" y="48"/>
                      <a:pt x="142" y="47"/>
                    </a:cubicBezTo>
                    <a:cubicBezTo>
                      <a:pt x="140" y="45"/>
                      <a:pt x="137" y="44"/>
                      <a:pt x="135" y="43"/>
                    </a:cubicBezTo>
                    <a:moveTo>
                      <a:pt x="135" y="43"/>
                    </a:moveTo>
                    <a:cubicBezTo>
                      <a:pt x="134" y="44"/>
                      <a:pt x="134" y="45"/>
                      <a:pt x="133" y="45"/>
                    </a:cubicBezTo>
                    <a:cubicBezTo>
                      <a:pt x="133" y="45"/>
                      <a:pt x="133" y="45"/>
                      <a:pt x="133" y="45"/>
                    </a:cubicBezTo>
                    <a:cubicBezTo>
                      <a:pt x="134" y="45"/>
                      <a:pt x="134" y="44"/>
                      <a:pt x="135" y="43"/>
                    </a:cubicBezTo>
                    <a:cubicBezTo>
                      <a:pt x="135" y="43"/>
                      <a:pt x="135" y="43"/>
                      <a:pt x="135" y="43"/>
                    </a:cubicBezTo>
                    <a:moveTo>
                      <a:pt x="91" y="42"/>
                    </a:moveTo>
                    <a:cubicBezTo>
                      <a:pt x="91" y="42"/>
                      <a:pt x="91" y="42"/>
                      <a:pt x="91" y="42"/>
                    </a:cubicBezTo>
                    <a:cubicBezTo>
                      <a:pt x="92" y="42"/>
                      <a:pt x="93" y="43"/>
                      <a:pt x="94" y="43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93" y="43"/>
                      <a:pt x="92" y="42"/>
                      <a:pt x="91" y="42"/>
                    </a:cubicBezTo>
                    <a:moveTo>
                      <a:pt x="132" y="41"/>
                    </a:moveTo>
                    <a:cubicBezTo>
                      <a:pt x="131" y="42"/>
                      <a:pt x="131" y="43"/>
                      <a:pt x="130" y="43"/>
                    </a:cubicBezTo>
                    <a:cubicBezTo>
                      <a:pt x="131" y="44"/>
                      <a:pt x="131" y="44"/>
                      <a:pt x="132" y="44"/>
                    </a:cubicBezTo>
                    <a:cubicBezTo>
                      <a:pt x="132" y="43"/>
                      <a:pt x="133" y="42"/>
                      <a:pt x="133" y="42"/>
                    </a:cubicBezTo>
                    <a:cubicBezTo>
                      <a:pt x="133" y="41"/>
                      <a:pt x="132" y="41"/>
                      <a:pt x="132" y="41"/>
                    </a:cubicBezTo>
                    <a:moveTo>
                      <a:pt x="74" y="41"/>
                    </a:moveTo>
                    <a:cubicBezTo>
                      <a:pt x="73" y="42"/>
                      <a:pt x="73" y="43"/>
                      <a:pt x="72" y="44"/>
                    </a:cubicBezTo>
                    <a:cubicBezTo>
                      <a:pt x="73" y="44"/>
                      <a:pt x="73" y="44"/>
                      <a:pt x="74" y="44"/>
                    </a:cubicBezTo>
                    <a:cubicBezTo>
                      <a:pt x="75" y="42"/>
                      <a:pt x="75" y="42"/>
                      <a:pt x="75" y="42"/>
                    </a:cubicBezTo>
                    <a:cubicBezTo>
                      <a:pt x="75" y="41"/>
                      <a:pt x="74" y="41"/>
                      <a:pt x="74" y="41"/>
                    </a:cubicBezTo>
                    <a:moveTo>
                      <a:pt x="125" y="41"/>
                    </a:moveTo>
                    <a:cubicBezTo>
                      <a:pt x="125" y="41"/>
                      <a:pt x="125" y="41"/>
                      <a:pt x="125" y="41"/>
                    </a:cubicBezTo>
                    <a:cubicBezTo>
                      <a:pt x="126" y="41"/>
                      <a:pt x="127" y="42"/>
                      <a:pt x="128" y="43"/>
                    </a:cubicBezTo>
                    <a:cubicBezTo>
                      <a:pt x="128" y="43"/>
                      <a:pt x="128" y="43"/>
                      <a:pt x="128" y="42"/>
                    </a:cubicBezTo>
                    <a:cubicBezTo>
                      <a:pt x="127" y="42"/>
                      <a:pt x="126" y="41"/>
                      <a:pt x="125" y="41"/>
                    </a:cubicBezTo>
                    <a:moveTo>
                      <a:pt x="73" y="40"/>
                    </a:moveTo>
                    <a:cubicBezTo>
                      <a:pt x="73" y="41"/>
                      <a:pt x="72" y="42"/>
                      <a:pt x="72" y="43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74" y="40"/>
                      <a:pt x="74" y="40"/>
                      <a:pt x="74" y="40"/>
                    </a:cubicBezTo>
                    <a:cubicBezTo>
                      <a:pt x="73" y="40"/>
                      <a:pt x="73" y="40"/>
                      <a:pt x="73" y="40"/>
                    </a:cubicBezTo>
                    <a:moveTo>
                      <a:pt x="73" y="40"/>
                    </a:moveTo>
                    <a:cubicBezTo>
                      <a:pt x="73" y="41"/>
                      <a:pt x="72" y="42"/>
                      <a:pt x="71" y="43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2" y="42"/>
                      <a:pt x="73" y="41"/>
                      <a:pt x="73" y="40"/>
                    </a:cubicBezTo>
                    <a:cubicBezTo>
                      <a:pt x="73" y="40"/>
                      <a:pt x="73" y="40"/>
                      <a:pt x="73" y="40"/>
                    </a:cubicBezTo>
                    <a:moveTo>
                      <a:pt x="131" y="40"/>
                    </a:move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30" y="42"/>
                      <a:pt x="130" y="41"/>
                      <a:pt x="131" y="40"/>
                    </a:cubicBezTo>
                    <a:cubicBezTo>
                      <a:pt x="131" y="40"/>
                      <a:pt x="131" y="40"/>
                      <a:pt x="131" y="40"/>
                    </a:cubicBezTo>
                    <a:moveTo>
                      <a:pt x="158" y="40"/>
                    </a:moveTo>
                    <a:cubicBezTo>
                      <a:pt x="158" y="40"/>
                      <a:pt x="157" y="41"/>
                      <a:pt x="157" y="42"/>
                    </a:cubicBezTo>
                    <a:cubicBezTo>
                      <a:pt x="161" y="44"/>
                      <a:pt x="161" y="44"/>
                      <a:pt x="161" y="44"/>
                    </a:cubicBezTo>
                    <a:cubicBezTo>
                      <a:pt x="166" y="47"/>
                      <a:pt x="166" y="47"/>
                      <a:pt x="166" y="47"/>
                    </a:cubicBezTo>
                    <a:cubicBezTo>
                      <a:pt x="166" y="46"/>
                      <a:pt x="166" y="46"/>
                      <a:pt x="167" y="45"/>
                    </a:cubicBezTo>
                    <a:cubicBezTo>
                      <a:pt x="164" y="44"/>
                      <a:pt x="161" y="42"/>
                      <a:pt x="158" y="40"/>
                    </a:cubicBezTo>
                    <a:moveTo>
                      <a:pt x="75" y="40"/>
                    </a:move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76" y="40"/>
                      <a:pt x="76" y="40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5" y="40"/>
                      <a:pt x="75" y="40"/>
                      <a:pt x="75" y="40"/>
                    </a:cubicBezTo>
                    <a:moveTo>
                      <a:pt x="74" y="39"/>
                    </a:move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moveTo>
                      <a:pt x="74" y="39"/>
                    </a:move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moveTo>
                      <a:pt x="159" y="39"/>
                    </a:moveTo>
                    <a:cubicBezTo>
                      <a:pt x="159" y="39"/>
                      <a:pt x="158" y="39"/>
                      <a:pt x="158" y="40"/>
                    </a:cubicBezTo>
                    <a:cubicBezTo>
                      <a:pt x="161" y="42"/>
                      <a:pt x="164" y="43"/>
                      <a:pt x="167" y="45"/>
                    </a:cubicBezTo>
                    <a:cubicBezTo>
                      <a:pt x="167" y="44"/>
                      <a:pt x="167" y="44"/>
                      <a:pt x="168" y="44"/>
                    </a:cubicBezTo>
                    <a:cubicBezTo>
                      <a:pt x="159" y="39"/>
                      <a:pt x="159" y="39"/>
                      <a:pt x="159" y="39"/>
                    </a:cubicBezTo>
                    <a:moveTo>
                      <a:pt x="76" y="38"/>
                    </a:moveTo>
                    <a:cubicBezTo>
                      <a:pt x="75" y="38"/>
                      <a:pt x="75" y="39"/>
                      <a:pt x="75" y="39"/>
                    </a:cubicBezTo>
                    <a:cubicBezTo>
                      <a:pt x="76" y="39"/>
                      <a:pt x="76" y="39"/>
                      <a:pt x="76" y="40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9"/>
                      <a:pt x="76" y="38"/>
                      <a:pt x="76" y="38"/>
                    </a:cubicBezTo>
                    <a:moveTo>
                      <a:pt x="127" y="38"/>
                    </a:moveTo>
                    <a:cubicBezTo>
                      <a:pt x="126" y="39"/>
                      <a:pt x="126" y="40"/>
                      <a:pt x="125" y="40"/>
                    </a:cubicBezTo>
                    <a:cubicBezTo>
                      <a:pt x="126" y="41"/>
                      <a:pt x="127" y="42"/>
                      <a:pt x="128" y="42"/>
                    </a:cubicBezTo>
                    <a:cubicBezTo>
                      <a:pt x="128" y="42"/>
                      <a:pt x="129" y="42"/>
                      <a:pt x="129" y="42"/>
                    </a:cubicBezTo>
                    <a:cubicBezTo>
                      <a:pt x="129" y="42"/>
                      <a:pt x="129" y="41"/>
                      <a:pt x="130" y="40"/>
                    </a:cubicBezTo>
                    <a:cubicBezTo>
                      <a:pt x="129" y="39"/>
                      <a:pt x="128" y="39"/>
                      <a:pt x="127" y="38"/>
                    </a:cubicBezTo>
                    <a:moveTo>
                      <a:pt x="159" y="38"/>
                    </a:moveTo>
                    <a:cubicBezTo>
                      <a:pt x="159" y="38"/>
                      <a:pt x="159" y="38"/>
                      <a:pt x="159" y="38"/>
                    </a:cubicBezTo>
                    <a:cubicBezTo>
                      <a:pt x="168" y="43"/>
                      <a:pt x="168" y="43"/>
                      <a:pt x="168" y="43"/>
                    </a:cubicBezTo>
                    <a:cubicBezTo>
                      <a:pt x="168" y="43"/>
                      <a:pt x="168" y="43"/>
                      <a:pt x="168" y="43"/>
                    </a:cubicBezTo>
                    <a:cubicBezTo>
                      <a:pt x="165" y="41"/>
                      <a:pt x="162" y="40"/>
                      <a:pt x="159" y="38"/>
                    </a:cubicBezTo>
                    <a:moveTo>
                      <a:pt x="75" y="38"/>
                    </a:moveTo>
                    <a:cubicBezTo>
                      <a:pt x="75" y="38"/>
                      <a:pt x="74" y="38"/>
                      <a:pt x="74" y="38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4" y="38"/>
                      <a:pt x="75" y="38"/>
                      <a:pt x="75" y="38"/>
                    </a:cubicBezTo>
                    <a:cubicBezTo>
                      <a:pt x="75" y="38"/>
                      <a:pt x="74" y="38"/>
                      <a:pt x="74" y="38"/>
                    </a:cubicBezTo>
                    <a:cubicBezTo>
                      <a:pt x="74" y="38"/>
                      <a:pt x="75" y="39"/>
                      <a:pt x="75" y="39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5" y="38"/>
                      <a:pt x="75" y="38"/>
                      <a:pt x="75" y="38"/>
                    </a:cubicBezTo>
                    <a:moveTo>
                      <a:pt x="94" y="37"/>
                    </a:moveTo>
                    <a:cubicBezTo>
                      <a:pt x="94" y="37"/>
                      <a:pt x="93" y="38"/>
                      <a:pt x="93" y="39"/>
                    </a:cubicBezTo>
                    <a:cubicBezTo>
                      <a:pt x="94" y="39"/>
                      <a:pt x="94" y="40"/>
                      <a:pt x="95" y="40"/>
                    </a:cubicBezTo>
                    <a:cubicBezTo>
                      <a:pt x="96" y="40"/>
                      <a:pt x="96" y="39"/>
                      <a:pt x="97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6" y="38"/>
                      <a:pt x="95" y="37"/>
                      <a:pt x="94" y="37"/>
                    </a:cubicBezTo>
                    <a:moveTo>
                      <a:pt x="94" y="36"/>
                    </a:moveTo>
                    <a:cubicBezTo>
                      <a:pt x="94" y="36"/>
                      <a:pt x="94" y="36"/>
                      <a:pt x="94" y="36"/>
                    </a:cubicBezTo>
                    <a:cubicBezTo>
                      <a:pt x="95" y="37"/>
                      <a:pt x="96" y="37"/>
                      <a:pt x="97" y="38"/>
                    </a:cubicBezTo>
                    <a:cubicBezTo>
                      <a:pt x="97" y="38"/>
                      <a:pt x="97" y="38"/>
                      <a:pt x="97" y="37"/>
                    </a:cubicBezTo>
                    <a:cubicBezTo>
                      <a:pt x="96" y="37"/>
                      <a:pt x="95" y="36"/>
                      <a:pt x="94" y="36"/>
                    </a:cubicBezTo>
                    <a:moveTo>
                      <a:pt x="147" y="35"/>
                    </a:moveTo>
                    <a:cubicBezTo>
                      <a:pt x="148" y="36"/>
                      <a:pt x="148" y="36"/>
                      <a:pt x="148" y="36"/>
                    </a:cubicBezTo>
                    <a:cubicBezTo>
                      <a:pt x="148" y="36"/>
                      <a:pt x="148" y="36"/>
                      <a:pt x="148" y="36"/>
                    </a:cubicBezTo>
                    <a:cubicBezTo>
                      <a:pt x="148" y="36"/>
                      <a:pt x="147" y="36"/>
                      <a:pt x="147" y="35"/>
                    </a:cubicBezTo>
                    <a:moveTo>
                      <a:pt x="78" y="34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4"/>
                      <a:pt x="79" y="35"/>
                      <a:pt x="79" y="35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9" y="35"/>
                      <a:pt x="78" y="34"/>
                      <a:pt x="78" y="34"/>
                    </a:cubicBezTo>
                    <a:moveTo>
                      <a:pt x="77" y="33"/>
                    </a:move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4"/>
                      <a:pt x="77" y="34"/>
                      <a:pt x="77" y="33"/>
                    </a:cubicBezTo>
                    <a:moveTo>
                      <a:pt x="150" y="33"/>
                    </a:moveTo>
                    <a:cubicBezTo>
                      <a:pt x="150" y="33"/>
                      <a:pt x="150" y="33"/>
                      <a:pt x="150" y="33"/>
                    </a:cubicBezTo>
                    <a:cubicBezTo>
                      <a:pt x="150" y="33"/>
                      <a:pt x="150" y="33"/>
                      <a:pt x="150" y="33"/>
                    </a:cubicBezTo>
                    <a:cubicBezTo>
                      <a:pt x="150" y="33"/>
                      <a:pt x="150" y="33"/>
                      <a:pt x="150" y="33"/>
                    </a:cubicBezTo>
                    <a:cubicBezTo>
                      <a:pt x="150" y="33"/>
                      <a:pt x="150" y="33"/>
                      <a:pt x="150" y="33"/>
                    </a:cubicBezTo>
                    <a:moveTo>
                      <a:pt x="117" y="32"/>
                    </a:moveTo>
                    <a:cubicBezTo>
                      <a:pt x="117" y="33"/>
                      <a:pt x="116" y="34"/>
                      <a:pt x="116" y="35"/>
                    </a:cubicBezTo>
                    <a:cubicBezTo>
                      <a:pt x="116" y="35"/>
                      <a:pt x="116" y="35"/>
                      <a:pt x="117" y="35"/>
                    </a:cubicBezTo>
                    <a:cubicBezTo>
                      <a:pt x="117" y="35"/>
                      <a:pt x="118" y="34"/>
                      <a:pt x="118" y="33"/>
                    </a:cubicBezTo>
                    <a:cubicBezTo>
                      <a:pt x="118" y="33"/>
                      <a:pt x="118" y="32"/>
                      <a:pt x="117" y="32"/>
                    </a:cubicBezTo>
                    <a:moveTo>
                      <a:pt x="116" y="31"/>
                    </a:moveTo>
                    <a:cubicBezTo>
                      <a:pt x="115" y="32"/>
                      <a:pt x="115" y="33"/>
                      <a:pt x="114" y="34"/>
                    </a:cubicBezTo>
                    <a:cubicBezTo>
                      <a:pt x="115" y="34"/>
                      <a:pt x="115" y="34"/>
                      <a:pt x="116" y="35"/>
                    </a:cubicBezTo>
                    <a:cubicBezTo>
                      <a:pt x="116" y="34"/>
                      <a:pt x="116" y="34"/>
                      <a:pt x="116" y="34"/>
                    </a:cubicBezTo>
                    <a:cubicBezTo>
                      <a:pt x="116" y="33"/>
                      <a:pt x="117" y="33"/>
                      <a:pt x="117" y="32"/>
                    </a:cubicBezTo>
                    <a:cubicBezTo>
                      <a:pt x="117" y="32"/>
                      <a:pt x="116" y="32"/>
                      <a:pt x="116" y="31"/>
                    </a:cubicBezTo>
                    <a:moveTo>
                      <a:pt x="115" y="31"/>
                    </a:moveTo>
                    <a:cubicBezTo>
                      <a:pt x="115" y="32"/>
                      <a:pt x="114" y="33"/>
                      <a:pt x="114" y="33"/>
                    </a:cubicBezTo>
                    <a:cubicBezTo>
                      <a:pt x="114" y="33"/>
                      <a:pt x="114" y="34"/>
                      <a:pt x="114" y="34"/>
                    </a:cubicBezTo>
                    <a:cubicBezTo>
                      <a:pt x="114" y="33"/>
                      <a:pt x="115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moveTo>
                      <a:pt x="114" y="30"/>
                    </a:moveTo>
                    <a:cubicBezTo>
                      <a:pt x="114" y="31"/>
                      <a:pt x="113" y="32"/>
                      <a:pt x="113" y="33"/>
                    </a:cubicBezTo>
                    <a:cubicBezTo>
                      <a:pt x="113" y="33"/>
                      <a:pt x="113" y="33"/>
                      <a:pt x="113" y="33"/>
                    </a:cubicBezTo>
                    <a:cubicBezTo>
                      <a:pt x="114" y="32"/>
                      <a:pt x="114" y="31"/>
                      <a:pt x="115" y="31"/>
                    </a:cubicBezTo>
                    <a:cubicBezTo>
                      <a:pt x="114" y="31"/>
                      <a:pt x="114" y="30"/>
                      <a:pt x="114" y="30"/>
                    </a:cubicBezTo>
                    <a:moveTo>
                      <a:pt x="143" y="29"/>
                    </a:moveTo>
                    <a:cubicBezTo>
                      <a:pt x="143" y="29"/>
                      <a:pt x="143" y="29"/>
                      <a:pt x="143" y="30"/>
                    </a:cubicBezTo>
                    <a:cubicBezTo>
                      <a:pt x="143" y="30"/>
                      <a:pt x="143" y="30"/>
                      <a:pt x="144" y="30"/>
                    </a:cubicBezTo>
                    <a:cubicBezTo>
                      <a:pt x="143" y="30"/>
                      <a:pt x="143" y="30"/>
                      <a:pt x="143" y="30"/>
                    </a:cubicBezTo>
                    <a:cubicBezTo>
                      <a:pt x="142" y="30"/>
                      <a:pt x="142" y="31"/>
                      <a:pt x="142" y="32"/>
                    </a:cubicBezTo>
                    <a:cubicBezTo>
                      <a:pt x="144" y="34"/>
                      <a:pt x="147" y="35"/>
                      <a:pt x="148" y="36"/>
                    </a:cubicBezTo>
                    <a:cubicBezTo>
                      <a:pt x="149" y="35"/>
                      <a:pt x="149" y="34"/>
                      <a:pt x="150" y="33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46" y="31"/>
                      <a:pt x="144" y="30"/>
                      <a:pt x="143" y="29"/>
                    </a:cubicBezTo>
                    <a:moveTo>
                      <a:pt x="143" y="29"/>
                    </a:moveTo>
                    <a:cubicBezTo>
                      <a:pt x="143" y="29"/>
                      <a:pt x="143" y="29"/>
                      <a:pt x="143" y="29"/>
                    </a:cubicBezTo>
                    <a:cubicBezTo>
                      <a:pt x="150" y="33"/>
                      <a:pt x="150" y="33"/>
                      <a:pt x="150" y="33"/>
                    </a:cubicBezTo>
                    <a:cubicBezTo>
                      <a:pt x="150" y="33"/>
                      <a:pt x="150" y="33"/>
                      <a:pt x="150" y="33"/>
                    </a:cubicBezTo>
                    <a:cubicBezTo>
                      <a:pt x="148" y="31"/>
                      <a:pt x="146" y="30"/>
                      <a:pt x="143" y="29"/>
                    </a:cubicBezTo>
                    <a:moveTo>
                      <a:pt x="81" y="28"/>
                    </a:move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1" y="32"/>
                      <a:pt x="81" y="32"/>
                    </a:cubicBezTo>
                    <a:cubicBezTo>
                      <a:pt x="82" y="31"/>
                      <a:pt x="82" y="30"/>
                      <a:pt x="83" y="29"/>
                    </a:cubicBezTo>
                    <a:cubicBezTo>
                      <a:pt x="82" y="29"/>
                      <a:pt x="82" y="29"/>
                      <a:pt x="81" y="28"/>
                    </a:cubicBezTo>
                    <a:moveTo>
                      <a:pt x="80" y="28"/>
                    </a:moveTo>
                    <a:cubicBezTo>
                      <a:pt x="80" y="29"/>
                      <a:pt x="79" y="30"/>
                      <a:pt x="79" y="31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29"/>
                      <a:pt x="80" y="29"/>
                      <a:pt x="81" y="28"/>
                    </a:cubicBezTo>
                    <a:cubicBezTo>
                      <a:pt x="81" y="28"/>
                      <a:pt x="81" y="28"/>
                      <a:pt x="80" y="28"/>
                    </a:cubicBezTo>
                    <a:moveTo>
                      <a:pt x="140" y="28"/>
                    </a:moveTo>
                    <a:cubicBezTo>
                      <a:pt x="139" y="28"/>
                      <a:pt x="139" y="29"/>
                      <a:pt x="138" y="30"/>
                    </a:cubicBezTo>
                    <a:cubicBezTo>
                      <a:pt x="139" y="30"/>
                      <a:pt x="139" y="30"/>
                      <a:pt x="140" y="30"/>
                    </a:cubicBezTo>
                    <a:cubicBezTo>
                      <a:pt x="140" y="30"/>
                      <a:pt x="140" y="29"/>
                      <a:pt x="141" y="28"/>
                    </a:cubicBezTo>
                    <a:cubicBezTo>
                      <a:pt x="140" y="28"/>
                      <a:pt x="140" y="28"/>
                      <a:pt x="140" y="28"/>
                    </a:cubicBezTo>
                    <a:moveTo>
                      <a:pt x="140" y="27"/>
                    </a:moveTo>
                    <a:cubicBezTo>
                      <a:pt x="140" y="27"/>
                      <a:pt x="140" y="27"/>
                      <a:pt x="140" y="27"/>
                    </a:cubicBezTo>
                    <a:cubicBezTo>
                      <a:pt x="140" y="28"/>
                      <a:pt x="140" y="28"/>
                      <a:pt x="141" y="28"/>
                    </a:cubicBezTo>
                    <a:cubicBezTo>
                      <a:pt x="141" y="28"/>
                      <a:pt x="141" y="28"/>
                      <a:pt x="141" y="28"/>
                    </a:cubicBezTo>
                    <a:cubicBezTo>
                      <a:pt x="141" y="28"/>
                      <a:pt x="140" y="28"/>
                      <a:pt x="140" y="27"/>
                    </a:cubicBezTo>
                    <a:moveTo>
                      <a:pt x="138" y="27"/>
                    </a:moveTo>
                    <a:cubicBezTo>
                      <a:pt x="137" y="29"/>
                      <a:pt x="137" y="29"/>
                      <a:pt x="137" y="29"/>
                    </a:cubicBezTo>
                    <a:cubicBezTo>
                      <a:pt x="137" y="29"/>
                      <a:pt x="137" y="29"/>
                      <a:pt x="137" y="29"/>
                    </a:cubicBezTo>
                    <a:cubicBezTo>
                      <a:pt x="138" y="28"/>
                      <a:pt x="138" y="28"/>
                      <a:pt x="138" y="27"/>
                    </a:cubicBezTo>
                    <a:cubicBezTo>
                      <a:pt x="138" y="27"/>
                      <a:pt x="138" y="27"/>
                      <a:pt x="138" y="27"/>
                    </a:cubicBezTo>
                    <a:moveTo>
                      <a:pt x="140" y="27"/>
                    </a:moveTo>
                    <a:cubicBezTo>
                      <a:pt x="140" y="27"/>
                      <a:pt x="140" y="27"/>
                      <a:pt x="140" y="27"/>
                    </a:cubicBezTo>
                    <a:cubicBezTo>
                      <a:pt x="141" y="28"/>
                      <a:pt x="141" y="28"/>
                      <a:pt x="141" y="28"/>
                    </a:cubicBezTo>
                    <a:cubicBezTo>
                      <a:pt x="141" y="28"/>
                      <a:pt x="141" y="28"/>
                      <a:pt x="141" y="28"/>
                    </a:cubicBezTo>
                    <a:cubicBezTo>
                      <a:pt x="141" y="27"/>
                      <a:pt x="140" y="27"/>
                      <a:pt x="140" y="27"/>
                    </a:cubicBezTo>
                    <a:moveTo>
                      <a:pt x="138" y="26"/>
                    </a:moveTo>
                    <a:cubicBezTo>
                      <a:pt x="138" y="27"/>
                      <a:pt x="138" y="27"/>
                      <a:pt x="138" y="27"/>
                    </a:cubicBezTo>
                    <a:cubicBezTo>
                      <a:pt x="138" y="27"/>
                      <a:pt x="138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8" y="27"/>
                      <a:pt x="138" y="26"/>
                    </a:cubicBezTo>
                    <a:moveTo>
                      <a:pt x="139" y="26"/>
                    </a:moveTo>
                    <a:cubicBezTo>
                      <a:pt x="138" y="26"/>
                      <a:pt x="138" y="26"/>
                      <a:pt x="138" y="26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6"/>
                      <a:pt x="139" y="26"/>
                      <a:pt x="139" y="26"/>
                    </a:cubicBezTo>
                    <a:cubicBezTo>
                      <a:pt x="139" y="26"/>
                      <a:pt x="139" y="26"/>
                      <a:pt x="139" y="26"/>
                    </a:cubicBezTo>
                    <a:moveTo>
                      <a:pt x="135" y="25"/>
                    </a:moveTo>
                    <a:cubicBezTo>
                      <a:pt x="134" y="25"/>
                      <a:pt x="134" y="26"/>
                      <a:pt x="134" y="27"/>
                    </a:cubicBezTo>
                    <a:cubicBezTo>
                      <a:pt x="135" y="27"/>
                      <a:pt x="136" y="28"/>
                      <a:pt x="137" y="29"/>
                    </a:cubicBezTo>
                    <a:cubicBezTo>
                      <a:pt x="137" y="28"/>
                      <a:pt x="137" y="27"/>
                      <a:pt x="138" y="27"/>
                    </a:cubicBezTo>
                    <a:cubicBezTo>
                      <a:pt x="135" y="25"/>
                      <a:pt x="135" y="25"/>
                      <a:pt x="135" y="25"/>
                    </a:cubicBezTo>
                    <a:moveTo>
                      <a:pt x="105" y="25"/>
                    </a:moveTo>
                    <a:cubicBezTo>
                      <a:pt x="105" y="26"/>
                      <a:pt x="104" y="26"/>
                      <a:pt x="104" y="27"/>
                    </a:cubicBezTo>
                    <a:cubicBezTo>
                      <a:pt x="104" y="27"/>
                      <a:pt x="104" y="27"/>
                      <a:pt x="104" y="27"/>
                    </a:cubicBezTo>
                    <a:cubicBezTo>
                      <a:pt x="104" y="26"/>
                      <a:pt x="105" y="26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moveTo>
                      <a:pt x="135" y="24"/>
                    </a:moveTo>
                    <a:cubicBezTo>
                      <a:pt x="135" y="24"/>
                      <a:pt x="135" y="24"/>
                      <a:pt x="135" y="24"/>
                    </a:cubicBezTo>
                    <a:cubicBezTo>
                      <a:pt x="136" y="25"/>
                      <a:pt x="137" y="26"/>
                      <a:pt x="138" y="26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7" y="26"/>
                      <a:pt x="136" y="25"/>
                      <a:pt x="135" y="24"/>
                    </a:cubicBezTo>
                    <a:moveTo>
                      <a:pt x="135" y="24"/>
                    </a:moveTo>
                    <a:cubicBezTo>
                      <a:pt x="135" y="24"/>
                      <a:pt x="135" y="24"/>
                      <a:pt x="135" y="24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7" y="25"/>
                      <a:pt x="136" y="25"/>
                      <a:pt x="135" y="24"/>
                    </a:cubicBezTo>
                    <a:moveTo>
                      <a:pt x="102" y="23"/>
                    </a:moveTo>
                    <a:cubicBezTo>
                      <a:pt x="102" y="24"/>
                      <a:pt x="101" y="24"/>
                      <a:pt x="101" y="25"/>
                    </a:cubicBezTo>
                    <a:cubicBezTo>
                      <a:pt x="102" y="26"/>
                      <a:pt x="102" y="26"/>
                      <a:pt x="103" y="27"/>
                    </a:cubicBezTo>
                    <a:cubicBezTo>
                      <a:pt x="104" y="26"/>
                      <a:pt x="104" y="25"/>
                      <a:pt x="105" y="25"/>
                    </a:cubicBezTo>
                    <a:cubicBezTo>
                      <a:pt x="104" y="24"/>
                      <a:pt x="103" y="23"/>
                      <a:pt x="102" y="23"/>
                    </a:cubicBezTo>
                    <a:moveTo>
                      <a:pt x="125" y="19"/>
                    </a:moveTo>
                    <a:cubicBezTo>
                      <a:pt x="125" y="20"/>
                      <a:pt x="125" y="20"/>
                      <a:pt x="124" y="21"/>
                    </a:cubicBezTo>
                    <a:cubicBezTo>
                      <a:pt x="125" y="21"/>
                      <a:pt x="125" y="21"/>
                      <a:pt x="125" y="22"/>
                    </a:cubicBezTo>
                    <a:cubicBezTo>
                      <a:pt x="126" y="21"/>
                      <a:pt x="126" y="21"/>
                      <a:pt x="126" y="20"/>
                    </a:cubicBezTo>
                    <a:cubicBezTo>
                      <a:pt x="125" y="19"/>
                      <a:pt x="125" y="19"/>
                      <a:pt x="125" y="19"/>
                    </a:cubicBezTo>
                    <a:moveTo>
                      <a:pt x="126" y="19"/>
                    </a:moveTo>
                    <a:cubicBezTo>
                      <a:pt x="126" y="19"/>
                      <a:pt x="126" y="19"/>
                      <a:pt x="126" y="19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27" y="20"/>
                      <a:pt x="127" y="19"/>
                      <a:pt x="127" y="19"/>
                    </a:cubicBezTo>
                    <a:cubicBezTo>
                      <a:pt x="127" y="19"/>
                      <a:pt x="126" y="19"/>
                      <a:pt x="126" y="19"/>
                    </a:cubicBezTo>
                    <a:moveTo>
                      <a:pt x="123" y="18"/>
                    </a:moveTo>
                    <a:cubicBezTo>
                      <a:pt x="123" y="19"/>
                      <a:pt x="123" y="19"/>
                      <a:pt x="123" y="20"/>
                    </a:cubicBezTo>
                    <a:cubicBezTo>
                      <a:pt x="123" y="20"/>
                      <a:pt x="124" y="20"/>
                      <a:pt x="124" y="21"/>
                    </a:cubicBezTo>
                    <a:cubicBezTo>
                      <a:pt x="124" y="20"/>
                      <a:pt x="125" y="20"/>
                      <a:pt x="125" y="19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4" y="19"/>
                      <a:pt x="123" y="18"/>
                      <a:pt x="123" y="18"/>
                    </a:cubicBezTo>
                    <a:moveTo>
                      <a:pt x="123" y="18"/>
                    </a:moveTo>
                    <a:cubicBezTo>
                      <a:pt x="122" y="18"/>
                      <a:pt x="122" y="19"/>
                      <a:pt x="122" y="19"/>
                    </a:cubicBezTo>
                    <a:cubicBezTo>
                      <a:pt x="122" y="19"/>
                      <a:pt x="122" y="19"/>
                      <a:pt x="122" y="19"/>
                    </a:cubicBezTo>
                    <a:cubicBezTo>
                      <a:pt x="122" y="19"/>
                      <a:pt x="122" y="19"/>
                      <a:pt x="123" y="18"/>
                    </a:cubicBezTo>
                    <a:cubicBezTo>
                      <a:pt x="123" y="18"/>
                      <a:pt x="123" y="18"/>
                      <a:pt x="123" y="18"/>
                    </a:cubicBezTo>
                    <a:cubicBezTo>
                      <a:pt x="123" y="18"/>
                      <a:pt x="123" y="18"/>
                      <a:pt x="123" y="18"/>
                    </a:cubicBezTo>
                    <a:moveTo>
                      <a:pt x="124" y="17"/>
                    </a:moveTo>
                    <a:cubicBezTo>
                      <a:pt x="124" y="18"/>
                      <a:pt x="124" y="18"/>
                      <a:pt x="124" y="18"/>
                    </a:cubicBezTo>
                    <a:cubicBezTo>
                      <a:pt x="125" y="19"/>
                      <a:pt x="125" y="19"/>
                      <a:pt x="125" y="19"/>
                    </a:cubicBezTo>
                    <a:cubicBezTo>
                      <a:pt x="125" y="19"/>
                      <a:pt x="125" y="19"/>
                      <a:pt x="125" y="19"/>
                    </a:cubicBezTo>
                    <a:cubicBezTo>
                      <a:pt x="125" y="19"/>
                      <a:pt x="125" y="18"/>
                      <a:pt x="125" y="18"/>
                    </a:cubicBezTo>
                    <a:cubicBezTo>
                      <a:pt x="125" y="18"/>
                      <a:pt x="124" y="18"/>
                      <a:pt x="124" y="17"/>
                    </a:cubicBezTo>
                    <a:moveTo>
                      <a:pt x="122" y="17"/>
                    </a:moveTo>
                    <a:cubicBezTo>
                      <a:pt x="122" y="17"/>
                      <a:pt x="122" y="17"/>
                      <a:pt x="122" y="18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121" y="18"/>
                      <a:pt x="121" y="18"/>
                      <a:pt x="121" y="19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2" y="19"/>
                      <a:pt x="122" y="18"/>
                      <a:pt x="122" y="18"/>
                    </a:cubicBezTo>
                    <a:cubicBezTo>
                      <a:pt x="122" y="18"/>
                      <a:pt x="122" y="17"/>
                      <a:pt x="122" y="17"/>
                    </a:cubicBezTo>
                    <a:moveTo>
                      <a:pt x="123" y="17"/>
                    </a:moveTo>
                    <a:cubicBezTo>
                      <a:pt x="123" y="17"/>
                      <a:pt x="123" y="17"/>
                      <a:pt x="123" y="17"/>
                    </a:cubicBezTo>
                    <a:cubicBezTo>
                      <a:pt x="123" y="18"/>
                      <a:pt x="123" y="18"/>
                      <a:pt x="123" y="18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3" y="17"/>
                      <a:pt x="123" y="17"/>
                      <a:pt x="123" y="17"/>
                    </a:cubicBezTo>
                    <a:moveTo>
                      <a:pt x="123" y="17"/>
                    </a:moveTo>
                    <a:cubicBezTo>
                      <a:pt x="123" y="17"/>
                      <a:pt x="123" y="17"/>
                      <a:pt x="123" y="17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3" y="17"/>
                      <a:pt x="123" y="17"/>
                      <a:pt x="123" y="17"/>
                    </a:cubicBezTo>
                    <a:moveTo>
                      <a:pt x="122" y="17"/>
                    </a:moveTo>
                    <a:cubicBezTo>
                      <a:pt x="122" y="17"/>
                      <a:pt x="122" y="17"/>
                      <a:pt x="122" y="17"/>
                    </a:cubicBezTo>
                    <a:cubicBezTo>
                      <a:pt x="122" y="17"/>
                      <a:pt x="122" y="17"/>
                      <a:pt x="122" y="17"/>
                    </a:cubicBezTo>
                    <a:cubicBezTo>
                      <a:pt x="122" y="17"/>
                      <a:pt x="123" y="17"/>
                      <a:pt x="123" y="17"/>
                    </a:cubicBezTo>
                    <a:cubicBezTo>
                      <a:pt x="122" y="17"/>
                      <a:pt x="122" y="17"/>
                      <a:pt x="122" y="17"/>
                    </a:cubicBezTo>
                    <a:moveTo>
                      <a:pt x="122" y="16"/>
                    </a:moveTo>
                    <a:cubicBezTo>
                      <a:pt x="122" y="16"/>
                      <a:pt x="122" y="17"/>
                      <a:pt x="122" y="17"/>
                    </a:cubicBezTo>
                    <a:cubicBezTo>
                      <a:pt x="122" y="17"/>
                      <a:pt x="122" y="17"/>
                      <a:pt x="123" y="17"/>
                    </a:cubicBezTo>
                    <a:cubicBezTo>
                      <a:pt x="123" y="17"/>
                      <a:pt x="123" y="17"/>
                      <a:pt x="123" y="17"/>
                    </a:cubicBezTo>
                    <a:cubicBezTo>
                      <a:pt x="122" y="17"/>
                      <a:pt x="122" y="17"/>
                      <a:pt x="122" y="16"/>
                    </a:cubicBezTo>
                    <a:moveTo>
                      <a:pt x="89" y="15"/>
                    </a:moveTo>
                    <a:cubicBezTo>
                      <a:pt x="88" y="15"/>
                      <a:pt x="88" y="16"/>
                      <a:pt x="88" y="17"/>
                    </a:cubicBezTo>
                    <a:cubicBezTo>
                      <a:pt x="88" y="17"/>
                      <a:pt x="89" y="18"/>
                      <a:pt x="90" y="18"/>
                    </a:cubicBezTo>
                    <a:cubicBezTo>
                      <a:pt x="90" y="18"/>
                      <a:pt x="91" y="17"/>
                      <a:pt x="91" y="16"/>
                    </a:cubicBezTo>
                    <a:cubicBezTo>
                      <a:pt x="91" y="16"/>
                      <a:pt x="90" y="15"/>
                      <a:pt x="89" y="15"/>
                    </a:cubicBezTo>
                    <a:moveTo>
                      <a:pt x="88" y="14"/>
                    </a:moveTo>
                    <a:cubicBezTo>
                      <a:pt x="88" y="15"/>
                      <a:pt x="87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88" y="14"/>
                      <a:pt x="88" y="14"/>
                      <a:pt x="88" y="14"/>
                    </a:cubicBezTo>
                    <a:moveTo>
                      <a:pt x="113" y="12"/>
                    </a:moveTo>
                    <a:cubicBezTo>
                      <a:pt x="113" y="12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4"/>
                    </a:cubicBezTo>
                    <a:cubicBezTo>
                      <a:pt x="112" y="14"/>
                      <a:pt x="112" y="14"/>
                      <a:pt x="112" y="14"/>
                    </a:cubicBezTo>
                    <a:cubicBezTo>
                      <a:pt x="113" y="13"/>
                      <a:pt x="113" y="13"/>
                      <a:pt x="113" y="12"/>
                    </a:cubicBezTo>
                    <a:cubicBezTo>
                      <a:pt x="113" y="12"/>
                      <a:pt x="113" y="12"/>
                      <a:pt x="113" y="12"/>
                    </a:cubicBezTo>
                    <a:moveTo>
                      <a:pt x="113" y="12"/>
                    </a:move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12"/>
                      <a:pt x="113" y="12"/>
                      <a:pt x="113" y="12"/>
                    </a:cubicBezTo>
                    <a:moveTo>
                      <a:pt x="114" y="11"/>
                    </a:moveTo>
                    <a:cubicBezTo>
                      <a:pt x="114" y="11"/>
                      <a:pt x="114" y="11"/>
                      <a:pt x="114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4" y="11"/>
                      <a:pt x="114" y="11"/>
                      <a:pt x="114" y="11"/>
                    </a:cubicBezTo>
                    <a:moveTo>
                      <a:pt x="110" y="10"/>
                    </a:moveTo>
                    <a:cubicBezTo>
                      <a:pt x="109" y="11"/>
                      <a:pt x="109" y="11"/>
                      <a:pt x="109" y="12"/>
                    </a:cubicBezTo>
                    <a:cubicBezTo>
                      <a:pt x="112" y="13"/>
                      <a:pt x="112" y="13"/>
                      <a:pt x="112" y="13"/>
                    </a:cubicBezTo>
                    <a:cubicBezTo>
                      <a:pt x="112" y="13"/>
                      <a:pt x="112" y="12"/>
                      <a:pt x="113" y="12"/>
                    </a:cubicBezTo>
                    <a:cubicBezTo>
                      <a:pt x="112" y="11"/>
                      <a:pt x="111" y="11"/>
                      <a:pt x="110" y="10"/>
                    </a:cubicBezTo>
                    <a:cubicBezTo>
                      <a:pt x="110" y="10"/>
                      <a:pt x="110" y="10"/>
                      <a:pt x="110" y="10"/>
                    </a:cubicBezTo>
                    <a:moveTo>
                      <a:pt x="110" y="10"/>
                    </a:moveTo>
                    <a:cubicBezTo>
                      <a:pt x="110" y="10"/>
                      <a:pt x="110" y="10"/>
                      <a:pt x="110" y="10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12"/>
                      <a:pt x="113" y="11"/>
                      <a:pt x="113" y="11"/>
                    </a:cubicBezTo>
                    <a:cubicBezTo>
                      <a:pt x="112" y="11"/>
                      <a:pt x="111" y="10"/>
                      <a:pt x="110" y="10"/>
                    </a:cubicBezTo>
                    <a:moveTo>
                      <a:pt x="110" y="9"/>
                    </a:moveTo>
                    <a:cubicBezTo>
                      <a:pt x="110" y="9"/>
                      <a:pt x="110" y="9"/>
                      <a:pt x="110" y="9"/>
                    </a:cubicBezTo>
                    <a:cubicBezTo>
                      <a:pt x="111" y="10"/>
                      <a:pt x="112" y="10"/>
                      <a:pt x="113" y="11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2" y="10"/>
                      <a:pt x="111" y="10"/>
                      <a:pt x="110" y="9"/>
                    </a:cubicBezTo>
                    <a:moveTo>
                      <a:pt x="96" y="2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99" y="3"/>
                      <a:pt x="98" y="3"/>
                      <a:pt x="98" y="2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7" y="3"/>
                      <a:pt x="97" y="3"/>
                      <a:pt x="98" y="2"/>
                    </a:cubicBezTo>
                    <a:cubicBezTo>
                      <a:pt x="97" y="2"/>
                      <a:pt x="97" y="2"/>
                      <a:pt x="96" y="2"/>
                    </a:cubicBezTo>
                    <a:moveTo>
                      <a:pt x="98" y="2"/>
                    </a:moveTo>
                    <a:cubicBezTo>
                      <a:pt x="98" y="2"/>
                      <a:pt x="98" y="2"/>
                      <a:pt x="98" y="2"/>
                    </a:cubicBezTo>
                    <a:cubicBezTo>
                      <a:pt x="99" y="2"/>
                      <a:pt x="99" y="2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9" y="2"/>
                      <a:pt x="99" y="2"/>
                      <a:pt x="98" y="2"/>
                    </a:cubicBezTo>
                    <a:moveTo>
                      <a:pt x="96" y="1"/>
                    </a:moveTo>
                    <a:cubicBezTo>
                      <a:pt x="95" y="2"/>
                      <a:pt x="95" y="3"/>
                      <a:pt x="94" y="4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6" y="1"/>
                      <a:pt x="96" y="1"/>
                    </a:cubicBezTo>
                    <a:moveTo>
                      <a:pt x="97" y="1"/>
                    </a:moveTo>
                    <a:cubicBezTo>
                      <a:pt x="97" y="1"/>
                      <a:pt x="97" y="1"/>
                      <a:pt x="97" y="1"/>
                    </a:cubicBezTo>
                    <a:cubicBezTo>
                      <a:pt x="97" y="1"/>
                      <a:pt x="98" y="1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1"/>
                      <a:pt x="97" y="1"/>
                      <a:pt x="97" y="1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1"/>
                      <a:pt x="97" y="1"/>
                    </a:cubicBezTo>
                    <a:cubicBezTo>
                      <a:pt x="97" y="1"/>
                      <a:pt x="97" y="1"/>
                      <a:pt x="97" y="1"/>
                    </a:cubicBezTo>
                    <a:cubicBezTo>
                      <a:pt x="96" y="1"/>
                      <a:pt x="96" y="0"/>
                      <a:pt x="9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4" name="Freeform 9941"/>
              <p:cNvSpPr>
                <a:spLocks noEditPoints="1"/>
              </p:cNvSpPr>
              <p:nvPr/>
            </p:nvSpPr>
            <p:spPr bwMode="auto">
              <a:xfrm>
                <a:off x="-666" y="3757"/>
                <a:ext cx="390" cy="173"/>
              </a:xfrm>
              <a:custGeom>
                <a:avLst/>
                <a:gdLst>
                  <a:gd name="T0" fmla="*/ 90 w 165"/>
                  <a:gd name="T1" fmla="*/ 70 h 73"/>
                  <a:gd name="T2" fmla="*/ 38 w 165"/>
                  <a:gd name="T3" fmla="*/ 69 h 73"/>
                  <a:gd name="T4" fmla="*/ 3 w 165"/>
                  <a:gd name="T5" fmla="*/ 65 h 73"/>
                  <a:gd name="T6" fmla="*/ 49 w 165"/>
                  <a:gd name="T7" fmla="*/ 62 h 73"/>
                  <a:gd name="T8" fmla="*/ 105 w 165"/>
                  <a:gd name="T9" fmla="*/ 65 h 73"/>
                  <a:gd name="T10" fmla="*/ 114 w 165"/>
                  <a:gd name="T11" fmla="*/ 59 h 73"/>
                  <a:gd name="T12" fmla="*/ 84 w 165"/>
                  <a:gd name="T13" fmla="*/ 68 h 73"/>
                  <a:gd name="T14" fmla="*/ 15 w 165"/>
                  <a:gd name="T15" fmla="*/ 59 h 73"/>
                  <a:gd name="T16" fmla="*/ 15 w 165"/>
                  <a:gd name="T17" fmla="*/ 59 h 73"/>
                  <a:gd name="T18" fmla="*/ 65 w 165"/>
                  <a:gd name="T19" fmla="*/ 56 h 73"/>
                  <a:gd name="T20" fmla="*/ 117 w 165"/>
                  <a:gd name="T21" fmla="*/ 55 h 73"/>
                  <a:gd name="T22" fmla="*/ 8 w 165"/>
                  <a:gd name="T23" fmla="*/ 56 h 73"/>
                  <a:gd name="T24" fmla="*/ 35 w 165"/>
                  <a:gd name="T25" fmla="*/ 53 h 73"/>
                  <a:gd name="T26" fmla="*/ 94 w 165"/>
                  <a:gd name="T27" fmla="*/ 51 h 73"/>
                  <a:gd name="T28" fmla="*/ 27 w 165"/>
                  <a:gd name="T29" fmla="*/ 50 h 73"/>
                  <a:gd name="T30" fmla="*/ 73 w 165"/>
                  <a:gd name="T31" fmla="*/ 47 h 73"/>
                  <a:gd name="T32" fmla="*/ 28 w 165"/>
                  <a:gd name="T33" fmla="*/ 48 h 73"/>
                  <a:gd name="T34" fmla="*/ 43 w 165"/>
                  <a:gd name="T35" fmla="*/ 46 h 73"/>
                  <a:gd name="T36" fmla="*/ 69 w 165"/>
                  <a:gd name="T37" fmla="*/ 45 h 73"/>
                  <a:gd name="T38" fmla="*/ 23 w 165"/>
                  <a:gd name="T39" fmla="*/ 46 h 73"/>
                  <a:gd name="T40" fmla="*/ 62 w 165"/>
                  <a:gd name="T41" fmla="*/ 42 h 73"/>
                  <a:gd name="T42" fmla="*/ 66 w 165"/>
                  <a:gd name="T43" fmla="*/ 43 h 73"/>
                  <a:gd name="T44" fmla="*/ 75 w 165"/>
                  <a:gd name="T45" fmla="*/ 44 h 73"/>
                  <a:gd name="T46" fmla="*/ 31 w 165"/>
                  <a:gd name="T47" fmla="*/ 39 h 73"/>
                  <a:gd name="T48" fmla="*/ 118 w 165"/>
                  <a:gd name="T49" fmla="*/ 51 h 73"/>
                  <a:gd name="T50" fmla="*/ 92 w 165"/>
                  <a:gd name="T51" fmla="*/ 37 h 73"/>
                  <a:gd name="T52" fmla="*/ 33 w 165"/>
                  <a:gd name="T53" fmla="*/ 37 h 73"/>
                  <a:gd name="T54" fmla="*/ 52 w 165"/>
                  <a:gd name="T55" fmla="*/ 35 h 73"/>
                  <a:gd name="T56" fmla="*/ 99 w 165"/>
                  <a:gd name="T57" fmla="*/ 40 h 73"/>
                  <a:gd name="T58" fmla="*/ 81 w 165"/>
                  <a:gd name="T59" fmla="*/ 34 h 73"/>
                  <a:gd name="T60" fmla="*/ 89 w 165"/>
                  <a:gd name="T61" fmla="*/ 35 h 73"/>
                  <a:gd name="T62" fmla="*/ 82 w 165"/>
                  <a:gd name="T63" fmla="*/ 31 h 73"/>
                  <a:gd name="T64" fmla="*/ 52 w 165"/>
                  <a:gd name="T65" fmla="*/ 32 h 73"/>
                  <a:gd name="T66" fmla="*/ 76 w 165"/>
                  <a:gd name="T67" fmla="*/ 30 h 73"/>
                  <a:gd name="T68" fmla="*/ 73 w 165"/>
                  <a:gd name="T69" fmla="*/ 30 h 73"/>
                  <a:gd name="T70" fmla="*/ 55 w 165"/>
                  <a:gd name="T71" fmla="*/ 27 h 73"/>
                  <a:gd name="T72" fmla="*/ 128 w 165"/>
                  <a:gd name="T73" fmla="*/ 33 h 73"/>
                  <a:gd name="T74" fmla="*/ 104 w 165"/>
                  <a:gd name="T75" fmla="*/ 32 h 73"/>
                  <a:gd name="T76" fmla="*/ 137 w 165"/>
                  <a:gd name="T77" fmla="*/ 24 h 73"/>
                  <a:gd name="T78" fmla="*/ 86 w 165"/>
                  <a:gd name="T79" fmla="*/ 23 h 73"/>
                  <a:gd name="T80" fmla="*/ 37 w 165"/>
                  <a:gd name="T81" fmla="*/ 23 h 73"/>
                  <a:gd name="T82" fmla="*/ 40 w 165"/>
                  <a:gd name="T83" fmla="*/ 24 h 73"/>
                  <a:gd name="T84" fmla="*/ 41 w 165"/>
                  <a:gd name="T85" fmla="*/ 19 h 73"/>
                  <a:gd name="T86" fmla="*/ 88 w 165"/>
                  <a:gd name="T87" fmla="*/ 19 h 73"/>
                  <a:gd name="T88" fmla="*/ 38 w 165"/>
                  <a:gd name="T89" fmla="*/ 18 h 73"/>
                  <a:gd name="T90" fmla="*/ 62 w 165"/>
                  <a:gd name="T91" fmla="*/ 19 h 73"/>
                  <a:gd name="T92" fmla="*/ 80 w 165"/>
                  <a:gd name="T93" fmla="*/ 18 h 73"/>
                  <a:gd name="T94" fmla="*/ 157 w 165"/>
                  <a:gd name="T95" fmla="*/ 17 h 73"/>
                  <a:gd name="T96" fmla="*/ 66 w 165"/>
                  <a:gd name="T97" fmla="*/ 15 h 73"/>
                  <a:gd name="T98" fmla="*/ 150 w 165"/>
                  <a:gd name="T99" fmla="*/ 17 h 73"/>
                  <a:gd name="T100" fmla="*/ 137 w 165"/>
                  <a:gd name="T101" fmla="*/ 18 h 73"/>
                  <a:gd name="T102" fmla="*/ 153 w 165"/>
                  <a:gd name="T103" fmla="*/ 12 h 73"/>
                  <a:gd name="T104" fmla="*/ 65 w 165"/>
                  <a:gd name="T105" fmla="*/ 11 h 73"/>
                  <a:gd name="T106" fmla="*/ 159 w 165"/>
                  <a:gd name="T107" fmla="*/ 14 h 73"/>
                  <a:gd name="T108" fmla="*/ 62 w 165"/>
                  <a:gd name="T109" fmla="*/ 9 h 73"/>
                  <a:gd name="T110" fmla="*/ 48 w 165"/>
                  <a:gd name="T111" fmla="*/ 9 h 73"/>
                  <a:gd name="T112" fmla="*/ 67 w 165"/>
                  <a:gd name="T113" fmla="*/ 10 h 73"/>
                  <a:gd name="T114" fmla="*/ 43 w 165"/>
                  <a:gd name="T115" fmla="*/ 10 h 73"/>
                  <a:gd name="T116" fmla="*/ 83 w 165"/>
                  <a:gd name="T117" fmla="*/ 8 h 73"/>
                  <a:gd name="T118" fmla="*/ 50 w 165"/>
                  <a:gd name="T119" fmla="*/ 4 h 73"/>
                  <a:gd name="T120" fmla="*/ 142 w 165"/>
                  <a:gd name="T121" fmla="*/ 9 h 73"/>
                  <a:gd name="T122" fmla="*/ 33 w 165"/>
                  <a:gd name="T123" fmla="*/ 6 h 73"/>
                  <a:gd name="T124" fmla="*/ 50 w 165"/>
                  <a:gd name="T125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" h="73">
                    <a:moveTo>
                      <a:pt x="47" y="71"/>
                    </a:moveTo>
                    <a:cubicBezTo>
                      <a:pt x="46" y="71"/>
                      <a:pt x="46" y="71"/>
                      <a:pt x="46" y="71"/>
                    </a:cubicBezTo>
                    <a:cubicBezTo>
                      <a:pt x="46" y="71"/>
                      <a:pt x="46" y="71"/>
                      <a:pt x="47" y="71"/>
                    </a:cubicBezTo>
                    <a:cubicBezTo>
                      <a:pt x="47" y="71"/>
                      <a:pt x="47" y="71"/>
                      <a:pt x="47" y="71"/>
                    </a:cubicBezTo>
                    <a:moveTo>
                      <a:pt x="103" y="70"/>
                    </a:moveTo>
                    <a:cubicBezTo>
                      <a:pt x="102" y="70"/>
                      <a:pt x="102" y="71"/>
                      <a:pt x="102" y="71"/>
                    </a:cubicBezTo>
                    <a:cubicBezTo>
                      <a:pt x="102" y="71"/>
                      <a:pt x="102" y="71"/>
                      <a:pt x="102" y="71"/>
                    </a:cubicBezTo>
                    <a:cubicBezTo>
                      <a:pt x="102" y="71"/>
                      <a:pt x="102" y="71"/>
                      <a:pt x="103" y="70"/>
                    </a:cubicBezTo>
                    <a:cubicBezTo>
                      <a:pt x="103" y="70"/>
                      <a:pt x="103" y="70"/>
                      <a:pt x="103" y="70"/>
                    </a:cubicBezTo>
                    <a:moveTo>
                      <a:pt x="90" y="70"/>
                    </a:move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moveTo>
                      <a:pt x="42" y="70"/>
                    </a:moveTo>
                    <a:cubicBezTo>
                      <a:pt x="42" y="70"/>
                      <a:pt x="42" y="70"/>
                      <a:pt x="41" y="70"/>
                    </a:cubicBezTo>
                    <a:cubicBezTo>
                      <a:pt x="42" y="70"/>
                      <a:pt x="43" y="71"/>
                      <a:pt x="44" y="71"/>
                    </a:cubicBezTo>
                    <a:cubicBezTo>
                      <a:pt x="44" y="71"/>
                      <a:pt x="44" y="71"/>
                      <a:pt x="45" y="71"/>
                    </a:cubicBezTo>
                    <a:cubicBezTo>
                      <a:pt x="45" y="71"/>
                      <a:pt x="45" y="71"/>
                      <a:pt x="45" y="71"/>
                    </a:cubicBezTo>
                    <a:cubicBezTo>
                      <a:pt x="45" y="71"/>
                      <a:pt x="45" y="71"/>
                      <a:pt x="45" y="71"/>
                    </a:cubicBezTo>
                    <a:cubicBezTo>
                      <a:pt x="44" y="71"/>
                      <a:pt x="44" y="70"/>
                      <a:pt x="44" y="70"/>
                    </a:cubicBezTo>
                    <a:cubicBezTo>
                      <a:pt x="44" y="70"/>
                      <a:pt x="43" y="70"/>
                      <a:pt x="42" y="70"/>
                    </a:cubicBezTo>
                    <a:moveTo>
                      <a:pt x="90" y="69"/>
                    </a:move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90" y="70"/>
                      <a:pt x="90" y="70"/>
                      <a:pt x="90" y="69"/>
                    </a:cubicBezTo>
                    <a:moveTo>
                      <a:pt x="15" y="69"/>
                    </a:move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moveTo>
                      <a:pt x="90" y="69"/>
                    </a:move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0" y="69"/>
                      <a:pt x="90" y="69"/>
                    </a:cubicBezTo>
                    <a:moveTo>
                      <a:pt x="15" y="69"/>
                    </a:move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70"/>
                    </a:cubicBezTo>
                    <a:cubicBezTo>
                      <a:pt x="16" y="70"/>
                      <a:pt x="17" y="70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7" y="69"/>
                      <a:pt x="17" y="69"/>
                    </a:cubicBezTo>
                    <a:cubicBezTo>
                      <a:pt x="17" y="69"/>
                      <a:pt x="16" y="69"/>
                      <a:pt x="16" y="69"/>
                    </a:cubicBezTo>
                    <a:cubicBezTo>
                      <a:pt x="15" y="69"/>
                      <a:pt x="15" y="69"/>
                      <a:pt x="15" y="69"/>
                    </a:cubicBezTo>
                    <a:moveTo>
                      <a:pt x="37" y="68"/>
                    </a:moveTo>
                    <a:cubicBezTo>
                      <a:pt x="37" y="68"/>
                      <a:pt x="37" y="68"/>
                      <a:pt x="37" y="68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69"/>
                      <a:pt x="38" y="68"/>
                      <a:pt x="38" y="68"/>
                    </a:cubicBezTo>
                    <a:cubicBezTo>
                      <a:pt x="38" y="68"/>
                      <a:pt x="37" y="68"/>
                      <a:pt x="37" y="68"/>
                    </a:cubicBezTo>
                    <a:moveTo>
                      <a:pt x="85" y="67"/>
                    </a:moveTo>
                    <a:cubicBezTo>
                      <a:pt x="85" y="67"/>
                      <a:pt x="85" y="67"/>
                      <a:pt x="85" y="67"/>
                    </a:cubicBezTo>
                    <a:cubicBezTo>
                      <a:pt x="86" y="67"/>
                      <a:pt x="86" y="68"/>
                      <a:pt x="87" y="68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88" y="68"/>
                      <a:pt x="86" y="68"/>
                      <a:pt x="85" y="67"/>
                    </a:cubicBezTo>
                    <a:moveTo>
                      <a:pt x="4" y="66"/>
                    </a:moveTo>
                    <a:cubicBezTo>
                      <a:pt x="9" y="68"/>
                      <a:pt x="9" y="68"/>
                      <a:pt x="9" y="68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5" y="66"/>
                      <a:pt x="4" y="66"/>
                      <a:pt x="4" y="66"/>
                    </a:cubicBezTo>
                    <a:moveTo>
                      <a:pt x="61" y="66"/>
                    </a:moveTo>
                    <a:cubicBezTo>
                      <a:pt x="60" y="67"/>
                      <a:pt x="60" y="67"/>
                      <a:pt x="60" y="67"/>
                    </a:cubicBezTo>
                    <a:cubicBezTo>
                      <a:pt x="63" y="68"/>
                      <a:pt x="63" y="68"/>
                      <a:pt x="63" y="68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1" y="66"/>
                      <a:pt x="61" y="66"/>
                      <a:pt x="61" y="66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" y="65"/>
                      <a:pt x="2" y="65"/>
                      <a:pt x="2" y="66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57" y="64"/>
                    </a:moveTo>
                    <a:cubicBezTo>
                      <a:pt x="56" y="64"/>
                      <a:pt x="56" y="65"/>
                      <a:pt x="56" y="65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58" y="66"/>
                      <a:pt x="58" y="65"/>
                      <a:pt x="59" y="65"/>
                    </a:cubicBezTo>
                    <a:cubicBezTo>
                      <a:pt x="57" y="64"/>
                      <a:pt x="57" y="64"/>
                      <a:pt x="57" y="64"/>
                    </a:cubicBezTo>
                    <a:moveTo>
                      <a:pt x="28" y="64"/>
                    </a:moveTo>
                    <a:cubicBezTo>
                      <a:pt x="28" y="65"/>
                      <a:pt x="28" y="65"/>
                      <a:pt x="28" y="65"/>
                    </a:cubicBezTo>
                    <a:cubicBezTo>
                      <a:pt x="29" y="65"/>
                      <a:pt x="30" y="65"/>
                      <a:pt x="31" y="66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31" y="66"/>
                      <a:pt x="31" y="65"/>
                      <a:pt x="31" y="65"/>
                    </a:cubicBezTo>
                    <a:cubicBezTo>
                      <a:pt x="28" y="64"/>
                      <a:pt x="28" y="64"/>
                      <a:pt x="28" y="64"/>
                    </a:cubicBezTo>
                    <a:moveTo>
                      <a:pt x="19" y="64"/>
                    </a:moveTo>
                    <a:cubicBezTo>
                      <a:pt x="19" y="64"/>
                      <a:pt x="19" y="64"/>
                      <a:pt x="19" y="65"/>
                    </a:cubicBezTo>
                    <a:cubicBezTo>
                      <a:pt x="20" y="65"/>
                      <a:pt x="20" y="65"/>
                      <a:pt x="20" y="64"/>
                    </a:cubicBezTo>
                    <a:cubicBezTo>
                      <a:pt x="19" y="64"/>
                      <a:pt x="19" y="64"/>
                      <a:pt x="19" y="64"/>
                    </a:cubicBezTo>
                    <a:moveTo>
                      <a:pt x="18" y="61"/>
                    </a:move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63"/>
                      <a:pt x="19" y="63"/>
                      <a:pt x="19" y="64"/>
                    </a:cubicBezTo>
                    <a:cubicBezTo>
                      <a:pt x="19" y="63"/>
                      <a:pt x="19" y="63"/>
                      <a:pt x="19" y="62"/>
                    </a:cubicBezTo>
                    <a:cubicBezTo>
                      <a:pt x="18" y="61"/>
                      <a:pt x="18" y="61"/>
                      <a:pt x="18" y="61"/>
                    </a:cubicBezTo>
                    <a:moveTo>
                      <a:pt x="50" y="61"/>
                    </a:moveTo>
                    <a:cubicBezTo>
                      <a:pt x="49" y="61"/>
                      <a:pt x="49" y="62"/>
                      <a:pt x="49" y="62"/>
                    </a:cubicBezTo>
                    <a:cubicBezTo>
                      <a:pt x="49" y="63"/>
                      <a:pt x="50" y="63"/>
                      <a:pt x="51" y="67"/>
                    </a:cubicBezTo>
                    <a:cubicBezTo>
                      <a:pt x="51" y="69"/>
                      <a:pt x="50" y="70"/>
                      <a:pt x="48" y="70"/>
                    </a:cubicBezTo>
                    <a:cubicBezTo>
                      <a:pt x="48" y="70"/>
                      <a:pt x="48" y="71"/>
                      <a:pt x="48" y="71"/>
                    </a:cubicBezTo>
                    <a:cubicBezTo>
                      <a:pt x="49" y="71"/>
                      <a:pt x="50" y="70"/>
                      <a:pt x="51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1" y="69"/>
                      <a:pt x="52" y="68"/>
                      <a:pt x="52" y="67"/>
                    </a:cubicBezTo>
                    <a:cubicBezTo>
                      <a:pt x="52" y="67"/>
                      <a:pt x="52" y="66"/>
                      <a:pt x="51" y="65"/>
                    </a:cubicBezTo>
                    <a:cubicBezTo>
                      <a:pt x="50" y="63"/>
                      <a:pt x="50" y="62"/>
                      <a:pt x="49" y="62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4" y="64"/>
                      <a:pt x="54" y="63"/>
                      <a:pt x="54" y="63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0" y="61"/>
                      <a:pt x="50" y="61"/>
                      <a:pt x="50" y="61"/>
                    </a:cubicBezTo>
                    <a:moveTo>
                      <a:pt x="19" y="60"/>
                    </a:moveTo>
                    <a:cubicBezTo>
                      <a:pt x="18" y="60"/>
                      <a:pt x="18" y="60"/>
                      <a:pt x="18" y="60"/>
                    </a:cubicBezTo>
                    <a:cubicBezTo>
                      <a:pt x="19" y="61"/>
                      <a:pt x="20" y="61"/>
                      <a:pt x="21" y="62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60"/>
                      <a:pt x="19" y="60"/>
                      <a:pt x="19" y="60"/>
                    </a:cubicBezTo>
                    <a:moveTo>
                      <a:pt x="107" y="59"/>
                    </a:moveTo>
                    <a:cubicBezTo>
                      <a:pt x="105" y="62"/>
                      <a:pt x="105" y="62"/>
                      <a:pt x="105" y="62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4" y="63"/>
                      <a:pt x="104" y="63"/>
                      <a:pt x="104" y="63"/>
                    </a:cubicBezTo>
                    <a:cubicBezTo>
                      <a:pt x="105" y="64"/>
                      <a:pt x="105" y="64"/>
                      <a:pt x="105" y="65"/>
                    </a:cubicBezTo>
                    <a:cubicBezTo>
                      <a:pt x="105" y="65"/>
                      <a:pt x="105" y="65"/>
                      <a:pt x="105" y="65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103" y="65"/>
                      <a:pt x="103" y="65"/>
                      <a:pt x="103" y="65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104" y="65"/>
                      <a:pt x="104" y="65"/>
                      <a:pt x="104" y="65"/>
                    </a:cubicBezTo>
                    <a:cubicBezTo>
                      <a:pt x="104" y="65"/>
                      <a:pt x="104" y="65"/>
                      <a:pt x="104" y="66"/>
                    </a:cubicBezTo>
                    <a:cubicBezTo>
                      <a:pt x="105" y="66"/>
                      <a:pt x="105" y="66"/>
                      <a:pt x="105" y="66"/>
                    </a:cubicBezTo>
                    <a:cubicBezTo>
                      <a:pt x="105" y="66"/>
                      <a:pt x="105" y="66"/>
                      <a:pt x="105" y="67"/>
                    </a:cubicBezTo>
                    <a:cubicBezTo>
                      <a:pt x="103" y="66"/>
                      <a:pt x="103" y="66"/>
                      <a:pt x="103" y="66"/>
                    </a:cubicBezTo>
                    <a:cubicBezTo>
                      <a:pt x="103" y="66"/>
                      <a:pt x="103" y="66"/>
                      <a:pt x="103" y="66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2" y="67"/>
                      <a:pt x="103" y="68"/>
                      <a:pt x="103" y="70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6" y="69"/>
                      <a:pt x="113" y="67"/>
                      <a:pt x="112" y="66"/>
                    </a:cubicBezTo>
                    <a:cubicBezTo>
                      <a:pt x="112" y="65"/>
                      <a:pt x="112" y="64"/>
                      <a:pt x="111" y="63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10" y="61"/>
                      <a:pt x="109" y="60"/>
                      <a:pt x="109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9"/>
                      <a:pt x="107" y="59"/>
                      <a:pt x="107" y="59"/>
                    </a:cubicBezTo>
                    <a:moveTo>
                      <a:pt x="114" y="59"/>
                    </a:moveTo>
                    <a:cubicBezTo>
                      <a:pt x="114" y="59"/>
                      <a:pt x="113" y="60"/>
                      <a:pt x="113" y="60"/>
                    </a:cubicBezTo>
                    <a:cubicBezTo>
                      <a:pt x="117" y="63"/>
                      <a:pt x="121" y="65"/>
                      <a:pt x="126" y="67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17" y="60"/>
                      <a:pt x="117" y="60"/>
                      <a:pt x="117" y="60"/>
                    </a:cubicBezTo>
                    <a:cubicBezTo>
                      <a:pt x="114" y="59"/>
                      <a:pt x="114" y="59"/>
                      <a:pt x="114" y="59"/>
                    </a:cubicBezTo>
                    <a:moveTo>
                      <a:pt x="90" y="58"/>
                    </a:moveTo>
                    <a:cubicBezTo>
                      <a:pt x="89" y="59"/>
                      <a:pt x="88" y="61"/>
                      <a:pt x="88" y="62"/>
                    </a:cubicBezTo>
                    <a:cubicBezTo>
                      <a:pt x="88" y="62"/>
                      <a:pt x="89" y="63"/>
                      <a:pt x="90" y="63"/>
                    </a:cubicBezTo>
                    <a:cubicBezTo>
                      <a:pt x="91" y="64"/>
                      <a:pt x="91" y="63"/>
                      <a:pt x="93" y="66"/>
                    </a:cubicBezTo>
                    <a:cubicBezTo>
                      <a:pt x="94" y="67"/>
                      <a:pt x="94" y="68"/>
                      <a:pt x="94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4" y="67"/>
                      <a:pt x="93" y="65"/>
                      <a:pt x="92" y="65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2"/>
                      <a:pt x="87" y="63"/>
                      <a:pt x="87" y="63"/>
                    </a:cubicBezTo>
                    <a:cubicBezTo>
                      <a:pt x="87" y="63"/>
                      <a:pt x="87" y="63"/>
                      <a:pt x="87" y="63"/>
                    </a:cubicBezTo>
                    <a:cubicBezTo>
                      <a:pt x="88" y="65"/>
                      <a:pt x="90" y="67"/>
                      <a:pt x="90" y="70"/>
                    </a:cubicBezTo>
                    <a:cubicBezTo>
                      <a:pt x="91" y="70"/>
                      <a:pt x="92" y="69"/>
                      <a:pt x="93" y="68"/>
                    </a:cubicBezTo>
                    <a:cubicBezTo>
                      <a:pt x="93" y="69"/>
                      <a:pt x="96" y="68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87" y="68"/>
                      <a:pt x="86" y="68"/>
                      <a:pt x="85" y="67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84" y="68"/>
                      <a:pt x="84" y="68"/>
                      <a:pt x="84" y="68"/>
                    </a:cubicBezTo>
                    <a:cubicBezTo>
                      <a:pt x="84" y="67"/>
                      <a:pt x="83" y="66"/>
                      <a:pt x="83" y="66"/>
                    </a:cubicBezTo>
                    <a:cubicBezTo>
                      <a:pt x="83" y="66"/>
                      <a:pt x="84" y="68"/>
                      <a:pt x="84" y="70"/>
                    </a:cubicBezTo>
                    <a:cubicBezTo>
                      <a:pt x="85" y="71"/>
                      <a:pt x="85" y="71"/>
                      <a:pt x="85" y="71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3"/>
                      <a:pt x="89" y="73"/>
                      <a:pt x="89" y="73"/>
                    </a:cubicBezTo>
                    <a:cubicBezTo>
                      <a:pt x="104" y="68"/>
                      <a:pt x="93" y="71"/>
                      <a:pt x="97" y="69"/>
                    </a:cubicBezTo>
                    <a:cubicBezTo>
                      <a:pt x="97" y="69"/>
                      <a:pt x="97" y="67"/>
                      <a:pt x="96" y="6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1" y="68"/>
                      <a:pt x="101" y="68"/>
                      <a:pt x="101" y="69"/>
                    </a:cubicBezTo>
                    <a:cubicBezTo>
                      <a:pt x="102" y="70"/>
                      <a:pt x="102" y="70"/>
                      <a:pt x="102" y="70"/>
                    </a:cubicBezTo>
                    <a:cubicBezTo>
                      <a:pt x="102" y="68"/>
                      <a:pt x="101" y="66"/>
                      <a:pt x="101" y="66"/>
                    </a:cubicBezTo>
                    <a:cubicBezTo>
                      <a:pt x="101" y="66"/>
                      <a:pt x="102" y="66"/>
                      <a:pt x="102" y="66"/>
                    </a:cubicBezTo>
                    <a:cubicBezTo>
                      <a:pt x="102" y="66"/>
                      <a:pt x="102" y="66"/>
                      <a:pt x="102" y="66"/>
                    </a:cubicBezTo>
                    <a:cubicBezTo>
                      <a:pt x="102" y="65"/>
                      <a:pt x="102" y="65"/>
                      <a:pt x="102" y="65"/>
                    </a:cubicBezTo>
                    <a:cubicBezTo>
                      <a:pt x="94" y="61"/>
                      <a:pt x="94" y="61"/>
                      <a:pt x="94" y="61"/>
                    </a:cubicBezTo>
                    <a:cubicBezTo>
                      <a:pt x="93" y="60"/>
                      <a:pt x="91" y="59"/>
                      <a:pt x="90" y="58"/>
                    </a:cubicBezTo>
                    <a:moveTo>
                      <a:pt x="12" y="58"/>
                    </a:moveTo>
                    <a:cubicBezTo>
                      <a:pt x="12" y="58"/>
                      <a:pt x="12" y="58"/>
                      <a:pt x="12" y="58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2" y="58"/>
                      <a:pt x="12" y="58"/>
                      <a:pt x="12" y="58"/>
                    </a:cubicBezTo>
                    <a:moveTo>
                      <a:pt x="66" y="58"/>
                    </a:moveTo>
                    <a:cubicBezTo>
                      <a:pt x="65" y="60"/>
                      <a:pt x="65" y="60"/>
                      <a:pt x="65" y="60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68" y="62"/>
                      <a:pt x="68" y="62"/>
                      <a:pt x="68" y="62"/>
                    </a:cubicBezTo>
                    <a:cubicBezTo>
                      <a:pt x="69" y="62"/>
                      <a:pt x="69" y="62"/>
                      <a:pt x="69" y="62"/>
                    </a:cubicBezTo>
                    <a:cubicBezTo>
                      <a:pt x="68" y="63"/>
                      <a:pt x="68" y="64"/>
                      <a:pt x="67" y="65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68" y="64"/>
                      <a:pt x="69" y="63"/>
                      <a:pt x="69" y="62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1" y="67"/>
                      <a:pt x="82" y="67"/>
                      <a:pt x="82" y="66"/>
                    </a:cubicBezTo>
                    <a:cubicBezTo>
                      <a:pt x="80" y="64"/>
                      <a:pt x="77" y="63"/>
                      <a:pt x="74" y="62"/>
                    </a:cubicBezTo>
                    <a:cubicBezTo>
                      <a:pt x="71" y="60"/>
                      <a:pt x="69" y="59"/>
                      <a:pt x="66" y="58"/>
                    </a:cubicBezTo>
                    <a:moveTo>
                      <a:pt x="115" y="58"/>
                    </a:moveTo>
                    <a:cubicBezTo>
                      <a:pt x="115" y="58"/>
                      <a:pt x="115" y="58"/>
                      <a:pt x="114" y="58"/>
                    </a:cubicBezTo>
                    <a:cubicBezTo>
                      <a:pt x="117" y="60"/>
                      <a:pt x="117" y="60"/>
                      <a:pt x="117" y="60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8" y="64"/>
                      <a:pt x="128" y="64"/>
                      <a:pt x="128" y="64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1" y="61"/>
                      <a:pt x="118" y="59"/>
                      <a:pt x="115" y="58"/>
                    </a:cubicBezTo>
                    <a:moveTo>
                      <a:pt x="13" y="57"/>
                    </a:moveTo>
                    <a:cubicBezTo>
                      <a:pt x="12" y="58"/>
                      <a:pt x="12" y="58"/>
                      <a:pt x="12" y="58"/>
                    </a:cubicBezTo>
                    <a:cubicBezTo>
                      <a:pt x="13" y="58"/>
                      <a:pt x="14" y="59"/>
                      <a:pt x="15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4" y="58"/>
                      <a:pt x="13" y="58"/>
                      <a:pt x="13" y="57"/>
                    </a:cubicBezTo>
                    <a:moveTo>
                      <a:pt x="67" y="57"/>
                    </a:moveTo>
                    <a:cubicBezTo>
                      <a:pt x="67" y="57"/>
                      <a:pt x="67" y="57"/>
                      <a:pt x="67" y="57"/>
                    </a:cubicBezTo>
                    <a:cubicBezTo>
                      <a:pt x="67" y="57"/>
                      <a:pt x="67" y="58"/>
                      <a:pt x="68" y="58"/>
                    </a:cubicBezTo>
                    <a:cubicBezTo>
                      <a:pt x="70" y="59"/>
                      <a:pt x="74" y="61"/>
                      <a:pt x="79" y="64"/>
                    </a:cubicBezTo>
                    <a:cubicBezTo>
                      <a:pt x="80" y="64"/>
                      <a:pt x="81" y="65"/>
                      <a:pt x="82" y="65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75" y="62"/>
                      <a:pt x="70" y="59"/>
                      <a:pt x="67" y="57"/>
                    </a:cubicBezTo>
                    <a:moveTo>
                      <a:pt x="90" y="57"/>
                    </a:moveTo>
                    <a:cubicBezTo>
                      <a:pt x="90" y="57"/>
                      <a:pt x="90" y="57"/>
                      <a:pt x="90" y="57"/>
                    </a:cubicBezTo>
                    <a:cubicBezTo>
                      <a:pt x="93" y="59"/>
                      <a:pt x="96" y="61"/>
                      <a:pt x="100" y="63"/>
                    </a:cubicBezTo>
                    <a:cubicBezTo>
                      <a:pt x="103" y="65"/>
                      <a:pt x="103" y="65"/>
                      <a:pt x="103" y="65"/>
                    </a:cubicBezTo>
                    <a:cubicBezTo>
                      <a:pt x="103" y="64"/>
                      <a:pt x="103" y="64"/>
                      <a:pt x="103" y="64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3" y="59"/>
                      <a:pt x="92" y="58"/>
                      <a:pt x="90" y="57"/>
                    </a:cubicBezTo>
                    <a:moveTo>
                      <a:pt x="63" y="56"/>
                    </a:moveTo>
                    <a:cubicBezTo>
                      <a:pt x="63" y="57"/>
                      <a:pt x="62" y="58"/>
                      <a:pt x="62" y="58"/>
                    </a:cubicBezTo>
                    <a:cubicBezTo>
                      <a:pt x="63" y="59"/>
                      <a:pt x="63" y="59"/>
                      <a:pt x="63" y="59"/>
                    </a:cubicBezTo>
                    <a:cubicBezTo>
                      <a:pt x="64" y="58"/>
                      <a:pt x="64" y="57"/>
                      <a:pt x="65" y="57"/>
                    </a:cubicBezTo>
                    <a:cubicBezTo>
                      <a:pt x="64" y="57"/>
                      <a:pt x="64" y="56"/>
                      <a:pt x="63" y="56"/>
                    </a:cubicBezTo>
                    <a:moveTo>
                      <a:pt x="64" y="56"/>
                    </a:moveTo>
                    <a:cubicBezTo>
                      <a:pt x="64" y="56"/>
                      <a:pt x="64" y="56"/>
                      <a:pt x="65" y="56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4" y="56"/>
                      <a:pt x="64" y="56"/>
                      <a:pt x="64" y="56"/>
                    </a:cubicBezTo>
                    <a:moveTo>
                      <a:pt x="109" y="56"/>
                    </a:moveTo>
                    <a:cubicBezTo>
                      <a:pt x="108" y="58"/>
                      <a:pt x="108" y="58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10" y="59"/>
                      <a:pt x="111" y="60"/>
                      <a:pt x="112" y="60"/>
                    </a:cubicBezTo>
                    <a:cubicBezTo>
                      <a:pt x="113" y="60"/>
                      <a:pt x="113" y="59"/>
                      <a:pt x="114" y="58"/>
                    </a:cubicBezTo>
                    <a:cubicBezTo>
                      <a:pt x="109" y="56"/>
                      <a:pt x="109" y="56"/>
                      <a:pt x="109" y="56"/>
                    </a:cubicBezTo>
                    <a:moveTo>
                      <a:pt x="41" y="56"/>
                    </a:moveTo>
                    <a:cubicBezTo>
                      <a:pt x="41" y="56"/>
                      <a:pt x="40" y="56"/>
                      <a:pt x="40" y="56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0" y="58"/>
                      <a:pt x="41" y="58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3" y="57"/>
                      <a:pt x="43" y="57"/>
                      <a:pt x="43" y="57"/>
                    </a:cubicBezTo>
                    <a:cubicBezTo>
                      <a:pt x="42" y="57"/>
                      <a:pt x="41" y="56"/>
                      <a:pt x="41" y="56"/>
                    </a:cubicBezTo>
                    <a:moveTo>
                      <a:pt x="117" y="55"/>
                    </a:moveTo>
                    <a:cubicBezTo>
                      <a:pt x="116" y="56"/>
                      <a:pt x="116" y="56"/>
                      <a:pt x="116" y="56"/>
                    </a:cubicBezTo>
                    <a:cubicBezTo>
                      <a:pt x="126" y="62"/>
                      <a:pt x="126" y="62"/>
                      <a:pt x="126" y="62"/>
                    </a:cubicBezTo>
                    <a:cubicBezTo>
                      <a:pt x="127" y="63"/>
                      <a:pt x="127" y="63"/>
                      <a:pt x="128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26" y="61"/>
                      <a:pt x="126" y="61"/>
                      <a:pt x="126" y="61"/>
                    </a:cubicBezTo>
                    <a:cubicBezTo>
                      <a:pt x="123" y="59"/>
                      <a:pt x="120" y="57"/>
                      <a:pt x="117" y="55"/>
                    </a:cubicBezTo>
                    <a:moveTo>
                      <a:pt x="62" y="55"/>
                    </a:moveTo>
                    <a:cubicBezTo>
                      <a:pt x="61" y="56"/>
                      <a:pt x="61" y="57"/>
                      <a:pt x="6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3" y="56"/>
                      <a:pt x="62" y="56"/>
                      <a:pt x="62" y="55"/>
                    </a:cubicBezTo>
                    <a:moveTo>
                      <a:pt x="92" y="55"/>
                    </a:moveTo>
                    <a:cubicBezTo>
                      <a:pt x="92" y="55"/>
                      <a:pt x="91" y="55"/>
                      <a:pt x="91" y="55"/>
                    </a:cubicBezTo>
                    <a:cubicBezTo>
                      <a:pt x="93" y="57"/>
                      <a:pt x="95" y="58"/>
                      <a:pt x="97" y="59"/>
                    </a:cubicBezTo>
                    <a:cubicBezTo>
                      <a:pt x="98" y="60"/>
                      <a:pt x="102" y="61"/>
                      <a:pt x="104" y="63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92" y="55"/>
                      <a:pt x="92" y="55"/>
                      <a:pt x="92" y="55"/>
                    </a:cubicBezTo>
                    <a:moveTo>
                      <a:pt x="109" y="55"/>
                    </a:moveTo>
                    <a:cubicBezTo>
                      <a:pt x="109" y="55"/>
                      <a:pt x="109" y="55"/>
                      <a:pt x="109" y="55"/>
                    </a:cubicBezTo>
                    <a:cubicBezTo>
                      <a:pt x="114" y="58"/>
                      <a:pt x="114" y="58"/>
                      <a:pt x="114" y="58"/>
                    </a:cubicBezTo>
                    <a:cubicBezTo>
                      <a:pt x="114" y="58"/>
                      <a:pt x="114" y="57"/>
                      <a:pt x="114" y="57"/>
                    </a:cubicBezTo>
                    <a:cubicBezTo>
                      <a:pt x="113" y="56"/>
                      <a:pt x="111" y="55"/>
                      <a:pt x="109" y="55"/>
                    </a:cubicBezTo>
                    <a:moveTo>
                      <a:pt x="6" y="54"/>
                    </a:moveTo>
                    <a:cubicBezTo>
                      <a:pt x="6" y="54"/>
                      <a:pt x="6" y="54"/>
                      <a:pt x="5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7" y="55"/>
                      <a:pt x="6" y="55"/>
                      <a:pt x="5" y="54"/>
                    </a:cubicBezTo>
                    <a:cubicBezTo>
                      <a:pt x="5" y="54"/>
                      <a:pt x="5" y="55"/>
                      <a:pt x="5" y="55"/>
                    </a:cubicBezTo>
                    <a:cubicBezTo>
                      <a:pt x="6" y="55"/>
                      <a:pt x="7" y="56"/>
                      <a:pt x="8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4"/>
                      <a:pt x="6" y="54"/>
                      <a:pt x="6" y="54"/>
                    </a:cubicBezTo>
                    <a:moveTo>
                      <a:pt x="35" y="54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6" y="55"/>
                      <a:pt x="37" y="56"/>
                    </a:cubicBezTo>
                    <a:cubicBezTo>
                      <a:pt x="37" y="56"/>
                      <a:pt x="37" y="55"/>
                      <a:pt x="38" y="55"/>
                    </a:cubicBezTo>
                    <a:cubicBezTo>
                      <a:pt x="35" y="54"/>
                      <a:pt x="35" y="54"/>
                      <a:pt x="35" y="54"/>
                    </a:cubicBezTo>
                    <a:moveTo>
                      <a:pt x="81" y="53"/>
                    </a:moveTo>
                    <a:cubicBezTo>
                      <a:pt x="81" y="54"/>
                      <a:pt x="80" y="54"/>
                      <a:pt x="80" y="55"/>
                    </a:cubicBezTo>
                    <a:cubicBezTo>
                      <a:pt x="80" y="56"/>
                      <a:pt x="79" y="56"/>
                      <a:pt x="79" y="56"/>
                    </a:cubicBezTo>
                    <a:cubicBezTo>
                      <a:pt x="80" y="57"/>
                      <a:pt x="81" y="58"/>
                      <a:pt x="82" y="58"/>
                    </a:cubicBezTo>
                    <a:cubicBezTo>
                      <a:pt x="83" y="59"/>
                      <a:pt x="84" y="60"/>
                      <a:pt x="85" y="61"/>
                    </a:cubicBezTo>
                    <a:cubicBezTo>
                      <a:pt x="86" y="61"/>
                      <a:pt x="86" y="60"/>
                      <a:pt x="86" y="59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6" y="56"/>
                      <a:pt x="83" y="55"/>
                      <a:pt x="81" y="53"/>
                    </a:cubicBezTo>
                    <a:moveTo>
                      <a:pt x="118" y="53"/>
                    </a:moveTo>
                    <a:cubicBezTo>
                      <a:pt x="118" y="54"/>
                      <a:pt x="117" y="54"/>
                      <a:pt x="117" y="55"/>
                    </a:cubicBezTo>
                    <a:cubicBezTo>
                      <a:pt x="121" y="58"/>
                      <a:pt x="125" y="60"/>
                      <a:pt x="129" y="62"/>
                    </a:cubicBezTo>
                    <a:cubicBezTo>
                      <a:pt x="130" y="61"/>
                      <a:pt x="130" y="61"/>
                      <a:pt x="130" y="61"/>
                    </a:cubicBezTo>
                    <a:cubicBezTo>
                      <a:pt x="129" y="60"/>
                      <a:pt x="129" y="60"/>
                      <a:pt x="129" y="60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120" y="54"/>
                      <a:pt x="119" y="54"/>
                      <a:pt x="118" y="53"/>
                    </a:cubicBezTo>
                    <a:moveTo>
                      <a:pt x="36" y="52"/>
                    </a:moveTo>
                    <a:cubicBezTo>
                      <a:pt x="35" y="53"/>
                      <a:pt x="35" y="53"/>
                      <a:pt x="35" y="53"/>
                    </a:cubicBezTo>
                    <a:cubicBezTo>
                      <a:pt x="36" y="54"/>
                      <a:pt x="37" y="54"/>
                      <a:pt x="38" y="55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7" y="53"/>
                      <a:pt x="36" y="53"/>
                      <a:pt x="36" y="52"/>
                    </a:cubicBezTo>
                    <a:moveTo>
                      <a:pt x="82" y="52"/>
                    </a:moveTo>
                    <a:cubicBezTo>
                      <a:pt x="82" y="52"/>
                      <a:pt x="82" y="52"/>
                      <a:pt x="82" y="53"/>
                    </a:cubicBezTo>
                    <a:cubicBezTo>
                      <a:pt x="84" y="54"/>
                      <a:pt x="86" y="55"/>
                      <a:pt x="88" y="56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6" y="55"/>
                      <a:pt x="84" y="54"/>
                      <a:pt x="82" y="52"/>
                    </a:cubicBezTo>
                    <a:moveTo>
                      <a:pt x="111" y="52"/>
                    </a:moveTo>
                    <a:cubicBezTo>
                      <a:pt x="111" y="53"/>
                      <a:pt x="111" y="53"/>
                      <a:pt x="111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5" y="56"/>
                      <a:pt x="115" y="56"/>
                      <a:pt x="115" y="56"/>
                    </a:cubicBezTo>
                    <a:cubicBezTo>
                      <a:pt x="115" y="55"/>
                      <a:pt x="115" y="55"/>
                      <a:pt x="116" y="55"/>
                    </a:cubicBezTo>
                    <a:cubicBezTo>
                      <a:pt x="114" y="54"/>
                      <a:pt x="113" y="53"/>
                      <a:pt x="111" y="52"/>
                    </a:cubicBezTo>
                    <a:moveTo>
                      <a:pt x="56" y="52"/>
                    </a:moveTo>
                    <a:cubicBezTo>
                      <a:pt x="55" y="53"/>
                      <a:pt x="55" y="53"/>
                      <a:pt x="54" y="54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9" y="56"/>
                      <a:pt x="59" y="55"/>
                      <a:pt x="60" y="54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6" y="52"/>
                      <a:pt x="56" y="52"/>
                      <a:pt x="56" y="52"/>
                    </a:cubicBezTo>
                    <a:moveTo>
                      <a:pt x="94" y="51"/>
                    </a:moveTo>
                    <a:cubicBezTo>
                      <a:pt x="93" y="52"/>
                      <a:pt x="93" y="53"/>
                      <a:pt x="92" y="54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9" y="60"/>
                      <a:pt x="103" y="59"/>
                      <a:pt x="104" y="62"/>
                    </a:cubicBezTo>
                    <a:cubicBezTo>
                      <a:pt x="106" y="59"/>
                      <a:pt x="106" y="59"/>
                      <a:pt x="106" y="59"/>
                    </a:cubicBezTo>
                    <a:cubicBezTo>
                      <a:pt x="94" y="51"/>
                      <a:pt x="94" y="51"/>
                      <a:pt x="94" y="51"/>
                    </a:cubicBezTo>
                    <a:moveTo>
                      <a:pt x="83" y="50"/>
                    </a:moveTo>
                    <a:cubicBezTo>
                      <a:pt x="83" y="50"/>
                      <a:pt x="83" y="50"/>
                      <a:pt x="83" y="51"/>
                    </a:cubicBezTo>
                    <a:cubicBezTo>
                      <a:pt x="85" y="52"/>
                      <a:pt x="87" y="53"/>
                      <a:pt x="90" y="54"/>
                    </a:cubicBezTo>
                    <a:cubicBezTo>
                      <a:pt x="90" y="54"/>
                      <a:pt x="90" y="54"/>
                      <a:pt x="90" y="54"/>
                    </a:cubicBezTo>
                    <a:cubicBezTo>
                      <a:pt x="83" y="50"/>
                      <a:pt x="83" y="50"/>
                      <a:pt x="83" y="50"/>
                    </a:cubicBezTo>
                    <a:moveTo>
                      <a:pt x="112" y="50"/>
                    </a:moveTo>
                    <a:cubicBezTo>
                      <a:pt x="111" y="52"/>
                      <a:pt x="111" y="52"/>
                      <a:pt x="111" y="52"/>
                    </a:cubicBezTo>
                    <a:cubicBezTo>
                      <a:pt x="113" y="53"/>
                      <a:pt x="114" y="54"/>
                      <a:pt x="116" y="54"/>
                    </a:cubicBezTo>
                    <a:cubicBezTo>
                      <a:pt x="116" y="54"/>
                      <a:pt x="117" y="53"/>
                      <a:pt x="117" y="53"/>
                    </a:cubicBezTo>
                    <a:cubicBezTo>
                      <a:pt x="115" y="52"/>
                      <a:pt x="114" y="51"/>
                      <a:pt x="112" y="50"/>
                    </a:cubicBezTo>
                    <a:moveTo>
                      <a:pt x="121" y="49"/>
                    </a:moveTo>
                    <a:cubicBezTo>
                      <a:pt x="120" y="50"/>
                      <a:pt x="120" y="51"/>
                      <a:pt x="119" y="52"/>
                    </a:cubicBezTo>
                    <a:cubicBezTo>
                      <a:pt x="132" y="58"/>
                      <a:pt x="132" y="58"/>
                      <a:pt x="132" y="58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21" y="49"/>
                      <a:pt x="121" y="49"/>
                      <a:pt x="121" y="49"/>
                    </a:cubicBezTo>
                    <a:moveTo>
                      <a:pt x="24" y="49"/>
                    </a:moveTo>
                    <a:cubicBezTo>
                      <a:pt x="24" y="49"/>
                      <a:pt x="24" y="49"/>
                      <a:pt x="24" y="50"/>
                    </a:cubicBezTo>
                    <a:cubicBezTo>
                      <a:pt x="25" y="50"/>
                      <a:pt x="26" y="50"/>
                      <a:pt x="26" y="51"/>
                    </a:cubicBezTo>
                    <a:cubicBezTo>
                      <a:pt x="27" y="51"/>
                      <a:pt x="27" y="50"/>
                      <a:pt x="27" y="50"/>
                    </a:cubicBezTo>
                    <a:cubicBezTo>
                      <a:pt x="26" y="50"/>
                      <a:pt x="25" y="49"/>
                      <a:pt x="24" y="49"/>
                    </a:cubicBezTo>
                    <a:moveTo>
                      <a:pt x="95" y="49"/>
                    </a:moveTo>
                    <a:cubicBezTo>
                      <a:pt x="95" y="49"/>
                      <a:pt x="95" y="50"/>
                      <a:pt x="94" y="51"/>
                    </a:cubicBezTo>
                    <a:cubicBezTo>
                      <a:pt x="99" y="53"/>
                      <a:pt x="103" y="55"/>
                      <a:pt x="107" y="57"/>
                    </a:cubicBezTo>
                    <a:cubicBezTo>
                      <a:pt x="108" y="55"/>
                      <a:pt x="108" y="55"/>
                      <a:pt x="108" y="55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7" y="50"/>
                      <a:pt x="96" y="49"/>
                      <a:pt x="95" y="49"/>
                    </a:cubicBezTo>
                    <a:moveTo>
                      <a:pt x="73" y="48"/>
                    </a:moveTo>
                    <a:cubicBezTo>
                      <a:pt x="72" y="49"/>
                      <a:pt x="72" y="49"/>
                      <a:pt x="72" y="50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3" y="53"/>
                      <a:pt x="76" y="55"/>
                      <a:pt x="79" y="56"/>
                    </a:cubicBezTo>
                    <a:cubicBezTo>
                      <a:pt x="79" y="55"/>
                      <a:pt x="80" y="54"/>
                      <a:pt x="80" y="53"/>
                    </a:cubicBezTo>
                    <a:cubicBezTo>
                      <a:pt x="79" y="52"/>
                      <a:pt x="77" y="51"/>
                      <a:pt x="75" y="50"/>
                    </a:cubicBezTo>
                    <a:cubicBezTo>
                      <a:pt x="73" y="48"/>
                      <a:pt x="73" y="48"/>
                      <a:pt x="73" y="48"/>
                    </a:cubicBezTo>
                    <a:moveTo>
                      <a:pt x="96" y="47"/>
                    </a:moveTo>
                    <a:cubicBezTo>
                      <a:pt x="96" y="48"/>
                      <a:pt x="96" y="48"/>
                      <a:pt x="96" y="48"/>
                    </a:cubicBezTo>
                    <a:cubicBezTo>
                      <a:pt x="109" y="55"/>
                      <a:pt x="109" y="55"/>
                      <a:pt x="109" y="55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05" y="52"/>
                      <a:pt x="100" y="50"/>
                      <a:pt x="96" y="47"/>
                    </a:cubicBezTo>
                    <a:moveTo>
                      <a:pt x="73" y="47"/>
                    </a:moveTo>
                    <a:cubicBezTo>
                      <a:pt x="73" y="47"/>
                      <a:pt x="73" y="48"/>
                      <a:pt x="73" y="48"/>
                    </a:cubicBezTo>
                    <a:cubicBezTo>
                      <a:pt x="76" y="49"/>
                      <a:pt x="78" y="50"/>
                      <a:pt x="81" y="52"/>
                    </a:cubicBezTo>
                    <a:cubicBezTo>
                      <a:pt x="81" y="52"/>
                      <a:pt x="81" y="52"/>
                      <a:pt x="81" y="52"/>
                    </a:cubicBezTo>
                    <a:cubicBezTo>
                      <a:pt x="78" y="50"/>
                      <a:pt x="76" y="49"/>
                      <a:pt x="73" y="47"/>
                    </a:cubicBezTo>
                    <a:moveTo>
                      <a:pt x="122" y="47"/>
                    </a:moveTo>
                    <a:cubicBezTo>
                      <a:pt x="122" y="48"/>
                      <a:pt x="122" y="48"/>
                      <a:pt x="122" y="48"/>
                    </a:cubicBezTo>
                    <a:cubicBezTo>
                      <a:pt x="126" y="50"/>
                      <a:pt x="130" y="53"/>
                      <a:pt x="134" y="55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0" y="52"/>
                      <a:pt x="126" y="50"/>
                      <a:pt x="122" y="47"/>
                    </a:cubicBezTo>
                    <a:moveTo>
                      <a:pt x="20" y="47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8"/>
                      <a:pt x="21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7"/>
                      <a:pt x="21" y="47"/>
                      <a:pt x="20" y="47"/>
                    </a:cubicBezTo>
                    <a:moveTo>
                      <a:pt x="70" y="46"/>
                    </a:moveTo>
                    <a:cubicBezTo>
                      <a:pt x="69" y="48"/>
                      <a:pt x="68" y="49"/>
                      <a:pt x="67" y="50"/>
                    </a:cubicBezTo>
                    <a:cubicBezTo>
                      <a:pt x="68" y="50"/>
                      <a:pt x="68" y="50"/>
                      <a:pt x="69" y="51"/>
                    </a:cubicBezTo>
                    <a:cubicBezTo>
                      <a:pt x="69" y="49"/>
                      <a:pt x="70" y="48"/>
                      <a:pt x="71" y="47"/>
                    </a:cubicBezTo>
                    <a:cubicBezTo>
                      <a:pt x="70" y="46"/>
                      <a:pt x="70" y="46"/>
                      <a:pt x="70" y="46"/>
                    </a:cubicBezTo>
                    <a:moveTo>
                      <a:pt x="86" y="46"/>
                    </a:moveTo>
                    <a:cubicBezTo>
                      <a:pt x="85" y="47"/>
                      <a:pt x="84" y="48"/>
                      <a:pt x="84" y="49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86" y="46"/>
                      <a:pt x="86" y="46"/>
                      <a:pt x="86" y="46"/>
                    </a:cubicBezTo>
                    <a:moveTo>
                      <a:pt x="26" y="46"/>
                    </a:moveTo>
                    <a:cubicBezTo>
                      <a:pt x="26" y="46"/>
                      <a:pt x="26" y="47"/>
                      <a:pt x="25" y="47"/>
                    </a:cubicBezTo>
                    <a:cubicBezTo>
                      <a:pt x="26" y="47"/>
                      <a:pt x="27" y="48"/>
                      <a:pt x="28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47"/>
                      <a:pt x="27" y="47"/>
                      <a:pt x="26" y="46"/>
                    </a:cubicBezTo>
                    <a:moveTo>
                      <a:pt x="46" y="46"/>
                    </a:moveTo>
                    <a:cubicBezTo>
                      <a:pt x="46" y="47"/>
                      <a:pt x="45" y="48"/>
                      <a:pt x="44" y="49"/>
                    </a:cubicBezTo>
                    <a:cubicBezTo>
                      <a:pt x="45" y="49"/>
                      <a:pt x="46" y="50"/>
                      <a:pt x="47" y="50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6" y="46"/>
                      <a:pt x="46" y="46"/>
                      <a:pt x="46" y="46"/>
                    </a:cubicBezTo>
                    <a:moveTo>
                      <a:pt x="123" y="46"/>
                    </a:moveTo>
                    <a:cubicBezTo>
                      <a:pt x="123" y="46"/>
                      <a:pt x="123" y="47"/>
                      <a:pt x="122" y="47"/>
                    </a:cubicBezTo>
                    <a:cubicBezTo>
                      <a:pt x="126" y="50"/>
                      <a:pt x="130" y="52"/>
                      <a:pt x="134" y="54"/>
                    </a:cubicBezTo>
                    <a:cubicBezTo>
                      <a:pt x="135" y="53"/>
                      <a:pt x="135" y="53"/>
                      <a:pt x="135" y="53"/>
                    </a:cubicBezTo>
                    <a:cubicBezTo>
                      <a:pt x="131" y="50"/>
                      <a:pt x="131" y="50"/>
                      <a:pt x="131" y="50"/>
                    </a:cubicBezTo>
                    <a:cubicBezTo>
                      <a:pt x="131" y="50"/>
                      <a:pt x="131" y="50"/>
                      <a:pt x="131" y="50"/>
                    </a:cubicBezTo>
                    <a:cubicBezTo>
                      <a:pt x="131" y="50"/>
                      <a:pt x="131" y="50"/>
                      <a:pt x="131" y="50"/>
                    </a:cubicBezTo>
                    <a:cubicBezTo>
                      <a:pt x="123" y="46"/>
                      <a:pt x="123" y="46"/>
                      <a:pt x="123" y="46"/>
                    </a:cubicBezTo>
                    <a:moveTo>
                      <a:pt x="70" y="46"/>
                    </a:moveTo>
                    <a:cubicBezTo>
                      <a:pt x="70" y="46"/>
                      <a:pt x="70" y="46"/>
                      <a:pt x="70" y="46"/>
                    </a:cubicBezTo>
                    <a:cubicBezTo>
                      <a:pt x="70" y="46"/>
                      <a:pt x="71" y="46"/>
                      <a:pt x="71" y="47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71" y="46"/>
                      <a:pt x="70" y="46"/>
                      <a:pt x="70" y="46"/>
                    </a:cubicBezTo>
                    <a:moveTo>
                      <a:pt x="43" y="46"/>
                    </a:move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7"/>
                      <a:pt x="43" y="46"/>
                      <a:pt x="43" y="46"/>
                    </a:cubicBezTo>
                    <a:cubicBezTo>
                      <a:pt x="43" y="46"/>
                      <a:pt x="43" y="46"/>
                      <a:pt x="43" y="46"/>
                    </a:cubicBezTo>
                    <a:moveTo>
                      <a:pt x="68" y="45"/>
                    </a:moveTo>
                    <a:cubicBezTo>
                      <a:pt x="67" y="46"/>
                      <a:pt x="66" y="48"/>
                      <a:pt x="66" y="49"/>
                    </a:cubicBezTo>
                    <a:cubicBezTo>
                      <a:pt x="66" y="49"/>
                      <a:pt x="66" y="49"/>
                      <a:pt x="67" y="49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8" y="45"/>
                      <a:pt x="68" y="45"/>
                      <a:pt x="68" y="45"/>
                    </a:cubicBezTo>
                    <a:moveTo>
                      <a:pt x="75" y="45"/>
                    </a:moveTo>
                    <a:cubicBezTo>
                      <a:pt x="75" y="45"/>
                      <a:pt x="75" y="45"/>
                      <a:pt x="74" y="45"/>
                    </a:cubicBezTo>
                    <a:cubicBezTo>
                      <a:pt x="75" y="45"/>
                      <a:pt x="75" y="46"/>
                      <a:pt x="75" y="46"/>
                    </a:cubicBezTo>
                    <a:cubicBezTo>
                      <a:pt x="77" y="47"/>
                      <a:pt x="80" y="48"/>
                      <a:pt x="82" y="50"/>
                    </a:cubicBezTo>
                    <a:cubicBezTo>
                      <a:pt x="82" y="50"/>
                      <a:pt x="82" y="49"/>
                      <a:pt x="82" y="49"/>
                    </a:cubicBezTo>
                    <a:cubicBezTo>
                      <a:pt x="79" y="47"/>
                      <a:pt x="79" y="47"/>
                      <a:pt x="79" y="47"/>
                    </a:cubicBezTo>
                    <a:cubicBezTo>
                      <a:pt x="77" y="47"/>
                      <a:pt x="76" y="46"/>
                      <a:pt x="75" y="45"/>
                    </a:cubicBezTo>
                    <a:moveTo>
                      <a:pt x="134" y="45"/>
                    </a:moveTo>
                    <a:cubicBezTo>
                      <a:pt x="134" y="46"/>
                      <a:pt x="133" y="46"/>
                      <a:pt x="133" y="47"/>
                    </a:cubicBezTo>
                    <a:cubicBezTo>
                      <a:pt x="134" y="48"/>
                      <a:pt x="136" y="49"/>
                      <a:pt x="137" y="50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8" y="49"/>
                      <a:pt x="138" y="48"/>
                      <a:pt x="139" y="47"/>
                    </a:cubicBezTo>
                    <a:cubicBezTo>
                      <a:pt x="138" y="47"/>
                      <a:pt x="136" y="46"/>
                      <a:pt x="135" y="45"/>
                    </a:cubicBezTo>
                    <a:cubicBezTo>
                      <a:pt x="135" y="45"/>
                      <a:pt x="134" y="45"/>
                      <a:pt x="134" y="45"/>
                    </a:cubicBezTo>
                    <a:moveTo>
                      <a:pt x="68" y="45"/>
                    </a:moveTo>
                    <a:cubicBezTo>
                      <a:pt x="68" y="45"/>
                      <a:pt x="68" y="45"/>
                      <a:pt x="68" y="45"/>
                    </a:cubicBezTo>
                    <a:cubicBezTo>
                      <a:pt x="68" y="45"/>
                      <a:pt x="69" y="45"/>
                      <a:pt x="69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9" y="45"/>
                      <a:pt x="68" y="45"/>
                      <a:pt x="68" y="45"/>
                    </a:cubicBezTo>
                    <a:moveTo>
                      <a:pt x="44" y="44"/>
                    </a:moveTo>
                    <a:cubicBezTo>
                      <a:pt x="43" y="45"/>
                      <a:pt x="43" y="45"/>
                      <a:pt x="43" y="45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4"/>
                      <a:pt x="44" y="44"/>
                      <a:pt x="44" y="44"/>
                    </a:cubicBezTo>
                    <a:moveTo>
                      <a:pt x="41" y="44"/>
                    </a:move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7"/>
                      <a:pt x="41" y="47"/>
                      <a:pt x="42" y="48"/>
                    </a:cubicBezTo>
                    <a:cubicBezTo>
                      <a:pt x="42" y="47"/>
                      <a:pt x="43" y="46"/>
                      <a:pt x="43" y="46"/>
                    </a:cubicBezTo>
                    <a:cubicBezTo>
                      <a:pt x="42" y="45"/>
                      <a:pt x="41" y="45"/>
                      <a:pt x="41" y="44"/>
                    </a:cubicBezTo>
                    <a:moveTo>
                      <a:pt x="87" y="44"/>
                    </a:moveTo>
                    <a:cubicBezTo>
                      <a:pt x="87" y="45"/>
                      <a:pt x="86" y="45"/>
                      <a:pt x="86" y="46"/>
                    </a:cubicBezTo>
                    <a:cubicBezTo>
                      <a:pt x="88" y="47"/>
                      <a:pt x="91" y="49"/>
                      <a:pt x="93" y="50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2" y="47"/>
                      <a:pt x="90" y="45"/>
                      <a:pt x="87" y="44"/>
                    </a:cubicBezTo>
                    <a:moveTo>
                      <a:pt x="98" y="44"/>
                    </a:moveTo>
                    <a:cubicBezTo>
                      <a:pt x="98" y="44"/>
                      <a:pt x="98" y="45"/>
                      <a:pt x="97" y="45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1" y="52"/>
                      <a:pt x="111" y="52"/>
                      <a:pt x="111" y="52"/>
                    </a:cubicBezTo>
                    <a:cubicBezTo>
                      <a:pt x="106" y="49"/>
                      <a:pt x="102" y="47"/>
                      <a:pt x="98" y="44"/>
                    </a:cubicBezTo>
                    <a:moveTo>
                      <a:pt x="22" y="44"/>
                    </a:moveTo>
                    <a:cubicBezTo>
                      <a:pt x="21" y="44"/>
                      <a:pt x="21" y="44"/>
                      <a:pt x="21" y="44"/>
                    </a:cubicBezTo>
                    <a:cubicBezTo>
                      <a:pt x="22" y="45"/>
                      <a:pt x="23" y="45"/>
                      <a:pt x="23" y="46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44"/>
                      <a:pt x="22" y="44"/>
                      <a:pt x="22" y="44"/>
                    </a:cubicBezTo>
                    <a:moveTo>
                      <a:pt x="88" y="43"/>
                    </a:moveTo>
                    <a:cubicBezTo>
                      <a:pt x="88" y="43"/>
                      <a:pt x="88" y="44"/>
                      <a:pt x="87" y="44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5" y="47"/>
                      <a:pt x="95" y="47"/>
                      <a:pt x="95" y="47"/>
                    </a:cubicBezTo>
                    <a:cubicBezTo>
                      <a:pt x="92" y="46"/>
                      <a:pt x="90" y="44"/>
                      <a:pt x="88" y="43"/>
                    </a:cubicBezTo>
                    <a:moveTo>
                      <a:pt x="72" y="43"/>
                    </a:moveTo>
                    <a:cubicBezTo>
                      <a:pt x="72" y="43"/>
                      <a:pt x="71" y="43"/>
                      <a:pt x="71" y="44"/>
                    </a:cubicBezTo>
                    <a:cubicBezTo>
                      <a:pt x="72" y="44"/>
                      <a:pt x="72" y="44"/>
                      <a:pt x="7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4"/>
                      <a:pt x="72" y="43"/>
                      <a:pt x="72" y="43"/>
                    </a:cubicBezTo>
                    <a:moveTo>
                      <a:pt x="41" y="43"/>
                    </a:moveTo>
                    <a:cubicBezTo>
                      <a:pt x="41" y="44"/>
                      <a:pt x="41" y="44"/>
                      <a:pt x="41" y="44"/>
                    </a:cubicBezTo>
                    <a:cubicBezTo>
                      <a:pt x="42" y="44"/>
                      <a:pt x="42" y="45"/>
                      <a:pt x="43" y="45"/>
                    </a:cubicBezTo>
                    <a:cubicBezTo>
                      <a:pt x="43" y="45"/>
                      <a:pt x="44" y="45"/>
                      <a:pt x="44" y="44"/>
                    </a:cubicBezTo>
                    <a:cubicBezTo>
                      <a:pt x="41" y="43"/>
                      <a:pt x="41" y="43"/>
                      <a:pt x="41" y="43"/>
                    </a:cubicBezTo>
                    <a:moveTo>
                      <a:pt x="12" y="43"/>
                    </a:moveTo>
                    <a:cubicBezTo>
                      <a:pt x="12" y="43"/>
                      <a:pt x="12" y="43"/>
                      <a:pt x="11" y="44"/>
                    </a:cubicBezTo>
                    <a:cubicBezTo>
                      <a:pt x="12" y="44"/>
                      <a:pt x="13" y="45"/>
                      <a:pt x="14" y="45"/>
                    </a:cubicBezTo>
                    <a:cubicBezTo>
                      <a:pt x="14" y="45"/>
                      <a:pt x="15" y="44"/>
                      <a:pt x="15" y="44"/>
                    </a:cubicBezTo>
                    <a:cubicBezTo>
                      <a:pt x="14" y="44"/>
                      <a:pt x="13" y="43"/>
                      <a:pt x="12" y="43"/>
                    </a:cubicBezTo>
                    <a:moveTo>
                      <a:pt x="62" y="42"/>
                    </a:moveTo>
                    <a:cubicBezTo>
                      <a:pt x="62" y="43"/>
                      <a:pt x="61" y="44"/>
                      <a:pt x="60" y="46"/>
                    </a:cubicBezTo>
                    <a:cubicBezTo>
                      <a:pt x="61" y="46"/>
                      <a:pt x="62" y="47"/>
                      <a:pt x="63" y="48"/>
                    </a:cubicBezTo>
                    <a:cubicBezTo>
                      <a:pt x="64" y="46"/>
                      <a:pt x="65" y="45"/>
                      <a:pt x="66" y="44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3" y="42"/>
                      <a:pt x="63" y="42"/>
                      <a:pt x="62" y="42"/>
                    </a:cubicBezTo>
                    <a:moveTo>
                      <a:pt x="99" y="42"/>
                    </a:moveTo>
                    <a:cubicBezTo>
                      <a:pt x="99" y="42"/>
                      <a:pt x="98" y="43"/>
                      <a:pt x="98" y="44"/>
                    </a:cubicBezTo>
                    <a:cubicBezTo>
                      <a:pt x="102" y="46"/>
                      <a:pt x="107" y="49"/>
                      <a:pt x="111" y="52"/>
                    </a:cubicBezTo>
                    <a:cubicBezTo>
                      <a:pt x="112" y="50"/>
                      <a:pt x="112" y="50"/>
                      <a:pt x="112" y="50"/>
                    </a:cubicBezTo>
                    <a:cubicBezTo>
                      <a:pt x="108" y="47"/>
                      <a:pt x="103" y="44"/>
                      <a:pt x="99" y="42"/>
                    </a:cubicBezTo>
                    <a:moveTo>
                      <a:pt x="85" y="42"/>
                    </a:moveTo>
                    <a:cubicBezTo>
                      <a:pt x="85" y="42"/>
                      <a:pt x="85" y="42"/>
                      <a:pt x="85" y="43"/>
                    </a:cubicBezTo>
                    <a:cubicBezTo>
                      <a:pt x="85" y="43"/>
                      <a:pt x="85" y="43"/>
                      <a:pt x="85" y="43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5" y="42"/>
                    </a:cubicBezTo>
                    <a:moveTo>
                      <a:pt x="70" y="42"/>
                    </a:moveTo>
                    <a:cubicBezTo>
                      <a:pt x="69" y="42"/>
                      <a:pt x="69" y="42"/>
                      <a:pt x="69" y="42"/>
                    </a:cubicBezTo>
                    <a:cubicBezTo>
                      <a:pt x="70" y="43"/>
                      <a:pt x="70" y="43"/>
                      <a:pt x="71" y="43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0" y="42"/>
                      <a:pt x="70" y="42"/>
                      <a:pt x="70" y="42"/>
                    </a:cubicBezTo>
                    <a:moveTo>
                      <a:pt x="63" y="42"/>
                    </a:moveTo>
                    <a:cubicBezTo>
                      <a:pt x="63" y="42"/>
                      <a:pt x="63" y="42"/>
                      <a:pt x="63" y="42"/>
                    </a:cubicBezTo>
                    <a:cubicBezTo>
                      <a:pt x="64" y="42"/>
                      <a:pt x="65" y="43"/>
                      <a:pt x="66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5" y="43"/>
                      <a:pt x="64" y="42"/>
                      <a:pt x="63" y="42"/>
                    </a:cubicBezTo>
                    <a:moveTo>
                      <a:pt x="127" y="41"/>
                    </a:moveTo>
                    <a:cubicBezTo>
                      <a:pt x="126" y="42"/>
                      <a:pt x="126" y="42"/>
                      <a:pt x="125" y="43"/>
                    </a:cubicBezTo>
                    <a:cubicBezTo>
                      <a:pt x="128" y="44"/>
                      <a:pt x="130" y="46"/>
                      <a:pt x="132" y="47"/>
                    </a:cubicBezTo>
                    <a:cubicBezTo>
                      <a:pt x="133" y="47"/>
                      <a:pt x="133" y="46"/>
                      <a:pt x="133" y="45"/>
                    </a:cubicBezTo>
                    <a:cubicBezTo>
                      <a:pt x="133" y="45"/>
                      <a:pt x="134" y="45"/>
                      <a:pt x="134" y="45"/>
                    </a:cubicBezTo>
                    <a:cubicBezTo>
                      <a:pt x="131" y="43"/>
                      <a:pt x="129" y="42"/>
                      <a:pt x="127" y="41"/>
                    </a:cubicBezTo>
                    <a:moveTo>
                      <a:pt x="7" y="40"/>
                    </a:move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7" y="41"/>
                      <a:pt x="7" y="42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1"/>
                      <a:pt x="7" y="41"/>
                      <a:pt x="7" y="40"/>
                    </a:cubicBezTo>
                    <a:moveTo>
                      <a:pt x="31" y="39"/>
                    </a:moveTo>
                    <a:cubicBezTo>
                      <a:pt x="31" y="40"/>
                      <a:pt x="31" y="41"/>
                      <a:pt x="30" y="42"/>
                    </a:cubicBezTo>
                    <a:cubicBezTo>
                      <a:pt x="30" y="42"/>
                      <a:pt x="31" y="42"/>
                      <a:pt x="31" y="42"/>
                    </a:cubicBezTo>
                    <a:cubicBezTo>
                      <a:pt x="31" y="41"/>
                      <a:pt x="32" y="41"/>
                      <a:pt x="32" y="40"/>
                    </a:cubicBezTo>
                    <a:cubicBezTo>
                      <a:pt x="32" y="40"/>
                      <a:pt x="32" y="40"/>
                      <a:pt x="31" y="39"/>
                    </a:cubicBezTo>
                    <a:moveTo>
                      <a:pt x="90" y="39"/>
                    </a:moveTo>
                    <a:cubicBezTo>
                      <a:pt x="90" y="40"/>
                      <a:pt x="90" y="40"/>
                      <a:pt x="90" y="40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5" y="42"/>
                      <a:pt x="93" y="41"/>
                      <a:pt x="90" y="39"/>
                    </a:cubicBezTo>
                    <a:moveTo>
                      <a:pt x="78" y="39"/>
                    </a:moveTo>
                    <a:cubicBezTo>
                      <a:pt x="77" y="41"/>
                      <a:pt x="76" y="42"/>
                      <a:pt x="75" y="44"/>
                    </a:cubicBezTo>
                    <a:cubicBezTo>
                      <a:pt x="75" y="44"/>
                      <a:pt x="75" y="44"/>
                      <a:pt x="75" y="44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83" y="48"/>
                      <a:pt x="84" y="47"/>
                      <a:pt x="84" y="45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3" y="45"/>
                      <a:pt x="84" y="45"/>
                      <a:pt x="84" y="45"/>
                    </a:cubicBezTo>
                    <a:cubicBezTo>
                      <a:pt x="85" y="44"/>
                      <a:pt x="85" y="44"/>
                      <a:pt x="85" y="43"/>
                    </a:cubicBezTo>
                    <a:cubicBezTo>
                      <a:pt x="85" y="43"/>
                      <a:pt x="85" y="43"/>
                      <a:pt x="85" y="43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4" y="44"/>
                      <a:pt x="84" y="44"/>
                      <a:pt x="85" y="43"/>
                    </a:cubicBezTo>
                    <a:cubicBezTo>
                      <a:pt x="83" y="42"/>
                      <a:pt x="80" y="41"/>
                      <a:pt x="78" y="39"/>
                    </a:cubicBezTo>
                    <a:cubicBezTo>
                      <a:pt x="78" y="40"/>
                      <a:pt x="77" y="40"/>
                      <a:pt x="77" y="41"/>
                    </a:cubicBezTo>
                    <a:cubicBezTo>
                      <a:pt x="77" y="40"/>
                      <a:pt x="78" y="40"/>
                      <a:pt x="78" y="39"/>
                    </a:cubicBezTo>
                    <a:cubicBezTo>
                      <a:pt x="78" y="39"/>
                      <a:pt x="78" y="39"/>
                      <a:pt x="78" y="39"/>
                    </a:cubicBezTo>
                    <a:moveTo>
                      <a:pt x="14" y="39"/>
                    </a:moveTo>
                    <a:cubicBezTo>
                      <a:pt x="14" y="39"/>
                      <a:pt x="14" y="39"/>
                      <a:pt x="14" y="40"/>
                    </a:cubicBezTo>
                    <a:cubicBezTo>
                      <a:pt x="15" y="40"/>
                      <a:pt x="15" y="41"/>
                      <a:pt x="16" y="41"/>
                    </a:cubicBezTo>
                    <a:cubicBezTo>
                      <a:pt x="16" y="41"/>
                      <a:pt x="17" y="41"/>
                      <a:pt x="17" y="41"/>
                    </a:cubicBezTo>
                    <a:cubicBezTo>
                      <a:pt x="16" y="40"/>
                      <a:pt x="15" y="40"/>
                      <a:pt x="14" y="39"/>
                    </a:cubicBezTo>
                    <a:moveTo>
                      <a:pt x="30" y="39"/>
                    </a:moveTo>
                    <a:cubicBezTo>
                      <a:pt x="30" y="39"/>
                      <a:pt x="29" y="40"/>
                      <a:pt x="29" y="41"/>
                    </a:cubicBezTo>
                    <a:cubicBezTo>
                      <a:pt x="29" y="41"/>
                      <a:pt x="30" y="41"/>
                      <a:pt x="30" y="42"/>
                    </a:cubicBezTo>
                    <a:cubicBezTo>
                      <a:pt x="31" y="41"/>
                      <a:pt x="31" y="40"/>
                      <a:pt x="31" y="39"/>
                    </a:cubicBezTo>
                    <a:cubicBezTo>
                      <a:pt x="31" y="39"/>
                      <a:pt x="30" y="39"/>
                      <a:pt x="30" y="39"/>
                    </a:cubicBezTo>
                    <a:moveTo>
                      <a:pt x="64" y="39"/>
                    </a:move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40"/>
                      <a:pt x="66" y="40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6" y="40"/>
                      <a:pt x="65" y="39"/>
                      <a:pt x="64" y="39"/>
                    </a:cubicBezTo>
                    <a:moveTo>
                      <a:pt x="138" y="39"/>
                    </a:moveTo>
                    <a:cubicBezTo>
                      <a:pt x="138" y="39"/>
                      <a:pt x="138" y="39"/>
                      <a:pt x="138" y="39"/>
                    </a:cubicBezTo>
                    <a:cubicBezTo>
                      <a:pt x="137" y="40"/>
                      <a:pt x="137" y="40"/>
                      <a:pt x="136" y="41"/>
                    </a:cubicBezTo>
                    <a:cubicBezTo>
                      <a:pt x="138" y="42"/>
                      <a:pt x="139" y="43"/>
                      <a:pt x="141" y="44"/>
                    </a:cubicBezTo>
                    <a:cubicBezTo>
                      <a:pt x="141" y="43"/>
                      <a:pt x="142" y="42"/>
                      <a:pt x="142" y="41"/>
                    </a:cubicBezTo>
                    <a:cubicBezTo>
                      <a:pt x="138" y="39"/>
                      <a:pt x="138" y="39"/>
                      <a:pt x="138" y="39"/>
                    </a:cubicBezTo>
                    <a:moveTo>
                      <a:pt x="79" y="38"/>
                    </a:moveTo>
                    <a:cubicBezTo>
                      <a:pt x="79" y="39"/>
                      <a:pt x="79" y="39"/>
                      <a:pt x="78" y="39"/>
                    </a:cubicBezTo>
                    <a:cubicBezTo>
                      <a:pt x="85" y="42"/>
                      <a:pt x="85" y="42"/>
                      <a:pt x="85" y="42"/>
                    </a:cubicBezTo>
                    <a:cubicBezTo>
                      <a:pt x="85" y="42"/>
                      <a:pt x="85" y="42"/>
                      <a:pt x="85" y="42"/>
                    </a:cubicBezTo>
                    <a:cubicBezTo>
                      <a:pt x="85" y="42"/>
                      <a:pt x="85" y="42"/>
                      <a:pt x="85" y="42"/>
                    </a:cubicBezTo>
                    <a:cubicBezTo>
                      <a:pt x="83" y="41"/>
                      <a:pt x="81" y="39"/>
                      <a:pt x="79" y="38"/>
                    </a:cubicBezTo>
                    <a:moveTo>
                      <a:pt x="101" y="38"/>
                    </a:moveTo>
                    <a:cubicBezTo>
                      <a:pt x="101" y="39"/>
                      <a:pt x="100" y="40"/>
                      <a:pt x="100" y="41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7"/>
                      <a:pt x="114" y="47"/>
                      <a:pt x="114" y="47"/>
                    </a:cubicBezTo>
                    <a:cubicBezTo>
                      <a:pt x="114" y="47"/>
                      <a:pt x="113" y="48"/>
                      <a:pt x="113" y="48"/>
                    </a:cubicBezTo>
                    <a:cubicBezTo>
                      <a:pt x="118" y="51"/>
                      <a:pt x="118" y="51"/>
                      <a:pt x="118" y="51"/>
                    </a:cubicBezTo>
                    <a:cubicBezTo>
                      <a:pt x="118" y="50"/>
                      <a:pt x="119" y="49"/>
                      <a:pt x="119" y="48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2" y="39"/>
                      <a:pt x="102" y="38"/>
                      <a:pt x="101" y="38"/>
                    </a:cubicBezTo>
                    <a:moveTo>
                      <a:pt x="78" y="38"/>
                    </a:moveTo>
                    <a:cubicBezTo>
                      <a:pt x="78" y="38"/>
                      <a:pt x="78" y="38"/>
                      <a:pt x="78" y="39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8" y="39"/>
                      <a:pt x="79" y="38"/>
                      <a:pt x="79" y="38"/>
                    </a:cubicBezTo>
                    <a:cubicBezTo>
                      <a:pt x="79" y="38"/>
                      <a:pt x="78" y="38"/>
                      <a:pt x="78" y="38"/>
                    </a:cubicBezTo>
                    <a:moveTo>
                      <a:pt x="88" y="38"/>
                    </a:moveTo>
                    <a:cubicBezTo>
                      <a:pt x="87" y="38"/>
                      <a:pt x="87" y="38"/>
                      <a:pt x="87" y="39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moveTo>
                      <a:pt x="75" y="38"/>
                    </a:moveTo>
                    <a:cubicBezTo>
                      <a:pt x="74" y="39"/>
                      <a:pt x="73" y="41"/>
                      <a:pt x="72" y="42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74" y="42"/>
                      <a:pt x="75" y="40"/>
                      <a:pt x="76" y="39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76" y="38"/>
                      <a:pt x="75" y="38"/>
                    </a:cubicBezTo>
                    <a:moveTo>
                      <a:pt x="92" y="37"/>
                    </a:moveTo>
                    <a:cubicBezTo>
                      <a:pt x="91" y="38"/>
                      <a:pt x="91" y="39"/>
                      <a:pt x="91" y="39"/>
                    </a:cubicBezTo>
                    <a:cubicBezTo>
                      <a:pt x="93" y="40"/>
                      <a:pt x="95" y="42"/>
                      <a:pt x="97" y="43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6" y="40"/>
                      <a:pt x="94" y="39"/>
                      <a:pt x="92" y="37"/>
                    </a:cubicBezTo>
                    <a:moveTo>
                      <a:pt x="33" y="37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9"/>
                      <a:pt x="33" y="39"/>
                      <a:pt x="33" y="39"/>
                    </a:cubicBezTo>
                    <a:cubicBezTo>
                      <a:pt x="33" y="39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moveTo>
                      <a:pt x="26" y="37"/>
                    </a:move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6" y="39"/>
                      <a:pt x="27" y="40"/>
                    </a:cubicBezTo>
                    <a:cubicBezTo>
                      <a:pt x="27" y="39"/>
                      <a:pt x="28" y="39"/>
                      <a:pt x="28" y="38"/>
                    </a:cubicBezTo>
                    <a:cubicBezTo>
                      <a:pt x="27" y="37"/>
                      <a:pt x="27" y="37"/>
                      <a:pt x="26" y="37"/>
                    </a:cubicBezTo>
                    <a:moveTo>
                      <a:pt x="76" y="37"/>
                    </a:moveTo>
                    <a:cubicBezTo>
                      <a:pt x="76" y="37"/>
                      <a:pt x="75" y="37"/>
                      <a:pt x="75" y="3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7" y="38"/>
                      <a:pt x="77" y="38"/>
                      <a:pt x="77" y="37"/>
                    </a:cubicBezTo>
                    <a:cubicBezTo>
                      <a:pt x="77" y="37"/>
                      <a:pt x="76" y="37"/>
                      <a:pt x="76" y="37"/>
                    </a:cubicBezTo>
                    <a:moveTo>
                      <a:pt x="73" y="36"/>
                    </a:moveTo>
                    <a:cubicBezTo>
                      <a:pt x="72" y="38"/>
                      <a:pt x="71" y="40"/>
                      <a:pt x="70" y="41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4" y="37"/>
                      <a:pt x="73" y="37"/>
                      <a:pt x="73" y="36"/>
                    </a:cubicBezTo>
                    <a:moveTo>
                      <a:pt x="31" y="36"/>
                    </a:moveTo>
                    <a:cubicBezTo>
                      <a:pt x="31" y="37"/>
                      <a:pt x="31" y="37"/>
                      <a:pt x="31" y="38"/>
                    </a:cubicBezTo>
                    <a:cubicBezTo>
                      <a:pt x="31" y="38"/>
                      <a:pt x="31" y="38"/>
                      <a:pt x="32" y="38"/>
                    </a:cubicBezTo>
                    <a:cubicBezTo>
                      <a:pt x="32" y="38"/>
                      <a:pt x="32" y="38"/>
                      <a:pt x="33" y="37"/>
                    </a:cubicBezTo>
                    <a:cubicBezTo>
                      <a:pt x="31" y="36"/>
                      <a:pt x="31" y="36"/>
                      <a:pt x="31" y="36"/>
                    </a:cubicBezTo>
                    <a:moveTo>
                      <a:pt x="10" y="36"/>
                    </a:moveTo>
                    <a:cubicBezTo>
                      <a:pt x="10" y="37"/>
                      <a:pt x="9" y="37"/>
                      <a:pt x="9" y="37"/>
                    </a:cubicBezTo>
                    <a:cubicBezTo>
                      <a:pt x="9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6"/>
                      <a:pt x="10" y="36"/>
                    </a:cubicBezTo>
                    <a:moveTo>
                      <a:pt x="89" y="36"/>
                    </a:moveTo>
                    <a:cubicBezTo>
                      <a:pt x="88" y="36"/>
                      <a:pt x="88" y="37"/>
                      <a:pt x="88" y="3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7"/>
                      <a:pt x="89" y="36"/>
                      <a:pt x="89" y="36"/>
                    </a:cubicBezTo>
                    <a:cubicBezTo>
                      <a:pt x="89" y="36"/>
                      <a:pt x="89" y="36"/>
                      <a:pt x="89" y="36"/>
                    </a:cubicBezTo>
                    <a:moveTo>
                      <a:pt x="103" y="36"/>
                    </a:moveTo>
                    <a:cubicBezTo>
                      <a:pt x="103" y="36"/>
                      <a:pt x="102" y="36"/>
                      <a:pt x="102" y="36"/>
                    </a:cubicBezTo>
                    <a:cubicBezTo>
                      <a:pt x="108" y="40"/>
                      <a:pt x="114" y="44"/>
                      <a:pt x="120" y="47"/>
                    </a:cubicBezTo>
                    <a:cubicBezTo>
                      <a:pt x="120" y="47"/>
                      <a:pt x="120" y="47"/>
                      <a:pt x="121" y="46"/>
                    </a:cubicBezTo>
                    <a:cubicBezTo>
                      <a:pt x="120" y="46"/>
                      <a:pt x="119" y="45"/>
                      <a:pt x="118" y="44"/>
                    </a:cubicBezTo>
                    <a:cubicBezTo>
                      <a:pt x="117" y="44"/>
                      <a:pt x="117" y="44"/>
                      <a:pt x="117" y="44"/>
                    </a:cubicBezTo>
                    <a:cubicBezTo>
                      <a:pt x="112" y="41"/>
                      <a:pt x="107" y="38"/>
                      <a:pt x="103" y="36"/>
                    </a:cubicBezTo>
                    <a:moveTo>
                      <a:pt x="73" y="35"/>
                    </a:moveTo>
                    <a:cubicBezTo>
                      <a:pt x="73" y="36"/>
                      <a:pt x="73" y="36"/>
                      <a:pt x="73" y="36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4" y="36"/>
                      <a:pt x="74" y="36"/>
                      <a:pt x="73" y="35"/>
                    </a:cubicBezTo>
                    <a:moveTo>
                      <a:pt x="52" y="35"/>
                    </a:moveTo>
                    <a:cubicBezTo>
                      <a:pt x="51" y="37"/>
                      <a:pt x="51" y="38"/>
                      <a:pt x="50" y="39"/>
                    </a:cubicBezTo>
                    <a:cubicBezTo>
                      <a:pt x="50" y="39"/>
                      <a:pt x="50" y="39"/>
                      <a:pt x="50" y="40"/>
                    </a:cubicBezTo>
                    <a:cubicBezTo>
                      <a:pt x="50" y="40"/>
                      <a:pt x="51" y="41"/>
                      <a:pt x="52" y="41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3" y="36"/>
                      <a:pt x="53" y="36"/>
                      <a:pt x="52" y="35"/>
                    </a:cubicBezTo>
                    <a:moveTo>
                      <a:pt x="50" y="34"/>
                    </a:moveTo>
                    <a:cubicBezTo>
                      <a:pt x="48" y="39"/>
                      <a:pt x="48" y="39"/>
                      <a:pt x="48" y="39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7"/>
                      <a:pt x="50" y="36"/>
                      <a:pt x="50" y="34"/>
                    </a:cubicBezTo>
                    <a:cubicBezTo>
                      <a:pt x="50" y="34"/>
                      <a:pt x="50" y="34"/>
                      <a:pt x="50" y="34"/>
                    </a:cubicBezTo>
                    <a:moveTo>
                      <a:pt x="131" y="34"/>
                    </a:moveTo>
                    <a:cubicBezTo>
                      <a:pt x="131" y="35"/>
                      <a:pt x="130" y="36"/>
                      <a:pt x="129" y="37"/>
                    </a:cubicBezTo>
                    <a:cubicBezTo>
                      <a:pt x="132" y="38"/>
                      <a:pt x="134" y="40"/>
                      <a:pt x="136" y="41"/>
                    </a:cubicBezTo>
                    <a:cubicBezTo>
                      <a:pt x="137" y="40"/>
                      <a:pt x="137" y="39"/>
                      <a:pt x="138" y="39"/>
                    </a:cubicBezTo>
                    <a:cubicBezTo>
                      <a:pt x="131" y="34"/>
                      <a:pt x="131" y="34"/>
                      <a:pt x="131" y="34"/>
                    </a:cubicBezTo>
                    <a:moveTo>
                      <a:pt x="28" y="34"/>
                    </a:move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8" y="36"/>
                      <a:pt x="28" y="36"/>
                      <a:pt x="29" y="37"/>
                    </a:cubicBezTo>
                    <a:cubicBezTo>
                      <a:pt x="29" y="36"/>
                      <a:pt x="29" y="36"/>
                      <a:pt x="30" y="35"/>
                    </a:cubicBezTo>
                    <a:cubicBezTo>
                      <a:pt x="28" y="34"/>
                      <a:pt x="28" y="34"/>
                      <a:pt x="28" y="34"/>
                    </a:cubicBezTo>
                    <a:moveTo>
                      <a:pt x="94" y="34"/>
                    </a:moveTo>
                    <a:cubicBezTo>
                      <a:pt x="93" y="35"/>
                      <a:pt x="93" y="36"/>
                      <a:pt x="92" y="36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100" y="39"/>
                      <a:pt x="100" y="39"/>
                      <a:pt x="101" y="38"/>
                    </a:cubicBezTo>
                    <a:cubicBezTo>
                      <a:pt x="98" y="37"/>
                      <a:pt x="96" y="35"/>
                      <a:pt x="94" y="34"/>
                    </a:cubicBezTo>
                    <a:moveTo>
                      <a:pt x="104" y="34"/>
                    </a:moveTo>
                    <a:cubicBezTo>
                      <a:pt x="103" y="34"/>
                      <a:pt x="103" y="35"/>
                      <a:pt x="103" y="35"/>
                    </a:cubicBezTo>
                    <a:cubicBezTo>
                      <a:pt x="104" y="36"/>
                      <a:pt x="106" y="37"/>
                      <a:pt x="107" y="38"/>
                    </a:cubicBezTo>
                    <a:cubicBezTo>
                      <a:pt x="112" y="41"/>
                      <a:pt x="116" y="43"/>
                      <a:pt x="121" y="46"/>
                    </a:cubicBezTo>
                    <a:cubicBezTo>
                      <a:pt x="121" y="46"/>
                      <a:pt x="121" y="45"/>
                      <a:pt x="122" y="45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04" y="34"/>
                      <a:pt x="104" y="34"/>
                      <a:pt x="104" y="34"/>
                    </a:cubicBezTo>
                    <a:moveTo>
                      <a:pt x="81" y="34"/>
                    </a:moveTo>
                    <a:cubicBezTo>
                      <a:pt x="81" y="34"/>
                      <a:pt x="81" y="34"/>
                      <a:pt x="81" y="35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8"/>
                      <a:pt x="87" y="38"/>
                      <a:pt x="88" y="38"/>
                    </a:cubicBezTo>
                    <a:cubicBezTo>
                      <a:pt x="85" y="36"/>
                      <a:pt x="83" y="35"/>
                      <a:pt x="81" y="34"/>
                    </a:cubicBezTo>
                    <a:moveTo>
                      <a:pt x="68" y="34"/>
                    </a:moveTo>
                    <a:cubicBezTo>
                      <a:pt x="67" y="35"/>
                      <a:pt x="66" y="37"/>
                      <a:pt x="65" y="38"/>
                    </a:cubicBezTo>
                    <a:cubicBezTo>
                      <a:pt x="68" y="40"/>
                      <a:pt x="68" y="40"/>
                      <a:pt x="68" y="40"/>
                    </a:cubicBezTo>
                    <a:cubicBezTo>
                      <a:pt x="69" y="38"/>
                      <a:pt x="70" y="37"/>
                      <a:pt x="71" y="35"/>
                    </a:cubicBezTo>
                    <a:cubicBezTo>
                      <a:pt x="70" y="35"/>
                      <a:pt x="69" y="34"/>
                      <a:pt x="68" y="34"/>
                    </a:cubicBezTo>
                    <a:moveTo>
                      <a:pt x="81" y="33"/>
                    </a:moveTo>
                    <a:cubicBezTo>
                      <a:pt x="80" y="34"/>
                      <a:pt x="80" y="34"/>
                      <a:pt x="80" y="34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4"/>
                      <a:pt x="81" y="34"/>
                      <a:pt x="81" y="34"/>
                    </a:cubicBezTo>
                    <a:cubicBezTo>
                      <a:pt x="81" y="34"/>
                      <a:pt x="81" y="34"/>
                      <a:pt x="81" y="33"/>
                    </a:cubicBezTo>
                    <a:moveTo>
                      <a:pt x="48" y="33"/>
                    </a:moveTo>
                    <a:cubicBezTo>
                      <a:pt x="47" y="33"/>
                      <a:pt x="47" y="34"/>
                      <a:pt x="47" y="34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6" y="38"/>
                      <a:pt x="47" y="38"/>
                      <a:pt x="47" y="39"/>
                    </a:cubicBezTo>
                    <a:cubicBezTo>
                      <a:pt x="48" y="37"/>
                      <a:pt x="49" y="36"/>
                      <a:pt x="50" y="34"/>
                    </a:cubicBezTo>
                    <a:cubicBezTo>
                      <a:pt x="49" y="34"/>
                      <a:pt x="48" y="33"/>
                      <a:pt x="48" y="33"/>
                    </a:cubicBezTo>
                    <a:moveTo>
                      <a:pt x="68" y="33"/>
                    </a:moveTo>
                    <a:cubicBezTo>
                      <a:pt x="68" y="33"/>
                      <a:pt x="68" y="33"/>
                      <a:pt x="68" y="33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1" y="35"/>
                      <a:pt x="71" y="34"/>
                      <a:pt x="71" y="34"/>
                    </a:cubicBezTo>
                    <a:cubicBezTo>
                      <a:pt x="70" y="34"/>
                      <a:pt x="69" y="33"/>
                      <a:pt x="68" y="33"/>
                    </a:cubicBezTo>
                    <a:moveTo>
                      <a:pt x="18" y="33"/>
                    </a:moveTo>
                    <a:cubicBezTo>
                      <a:pt x="18" y="33"/>
                      <a:pt x="17" y="34"/>
                      <a:pt x="17" y="35"/>
                    </a:cubicBezTo>
                    <a:cubicBezTo>
                      <a:pt x="18" y="35"/>
                      <a:pt x="18" y="35"/>
                      <a:pt x="19" y="36"/>
                    </a:cubicBezTo>
                    <a:cubicBezTo>
                      <a:pt x="20" y="35"/>
                      <a:pt x="20" y="34"/>
                      <a:pt x="20" y="34"/>
                    </a:cubicBezTo>
                    <a:cubicBezTo>
                      <a:pt x="20" y="33"/>
                      <a:pt x="19" y="33"/>
                      <a:pt x="18" y="33"/>
                    </a:cubicBezTo>
                    <a:moveTo>
                      <a:pt x="54" y="32"/>
                    </a:moveTo>
                    <a:cubicBezTo>
                      <a:pt x="54" y="32"/>
                      <a:pt x="53" y="33"/>
                      <a:pt x="53" y="33"/>
                    </a:cubicBezTo>
                    <a:cubicBezTo>
                      <a:pt x="54" y="33"/>
                      <a:pt x="55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5" y="33"/>
                      <a:pt x="54" y="33"/>
                      <a:pt x="54" y="32"/>
                    </a:cubicBezTo>
                    <a:moveTo>
                      <a:pt x="91" y="32"/>
                    </a:moveTo>
                    <a:cubicBezTo>
                      <a:pt x="90" y="33"/>
                      <a:pt x="90" y="34"/>
                      <a:pt x="89" y="35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90" y="34"/>
                      <a:pt x="90" y="33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moveTo>
                      <a:pt x="78" y="32"/>
                    </a:moveTo>
                    <a:cubicBezTo>
                      <a:pt x="78" y="32"/>
                      <a:pt x="78" y="33"/>
                      <a:pt x="78" y="33"/>
                    </a:cubicBezTo>
                    <a:cubicBezTo>
                      <a:pt x="78" y="33"/>
                      <a:pt x="79" y="33"/>
                      <a:pt x="79" y="34"/>
                    </a:cubicBezTo>
                    <a:cubicBezTo>
                      <a:pt x="79" y="33"/>
                      <a:pt x="80" y="33"/>
                      <a:pt x="80" y="33"/>
                    </a:cubicBezTo>
                    <a:cubicBezTo>
                      <a:pt x="79" y="33"/>
                      <a:pt x="79" y="32"/>
                      <a:pt x="78" y="32"/>
                    </a:cubicBezTo>
                    <a:moveTo>
                      <a:pt x="82" y="32"/>
                    </a:moveTo>
                    <a:cubicBezTo>
                      <a:pt x="82" y="32"/>
                      <a:pt x="82" y="33"/>
                      <a:pt x="81" y="34"/>
                    </a:cubicBezTo>
                    <a:cubicBezTo>
                      <a:pt x="83" y="35"/>
                      <a:pt x="86" y="36"/>
                      <a:pt x="88" y="37"/>
                    </a:cubicBezTo>
                    <a:cubicBezTo>
                      <a:pt x="88" y="37"/>
                      <a:pt x="88" y="36"/>
                      <a:pt x="89" y="36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86" y="34"/>
                      <a:pt x="84" y="33"/>
                      <a:pt x="82" y="32"/>
                    </a:cubicBezTo>
                    <a:moveTo>
                      <a:pt x="52" y="31"/>
                    </a:moveTo>
                    <a:cubicBezTo>
                      <a:pt x="52" y="32"/>
                      <a:pt x="52" y="32"/>
                      <a:pt x="52" y="32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2" y="32"/>
                      <a:pt x="52" y="32"/>
                      <a:pt x="52" y="31"/>
                    </a:cubicBezTo>
                    <a:cubicBezTo>
                      <a:pt x="52" y="31"/>
                      <a:pt x="52" y="31"/>
                      <a:pt x="52" y="31"/>
                    </a:cubicBezTo>
                    <a:moveTo>
                      <a:pt x="82" y="31"/>
                    </a:moveTo>
                    <a:cubicBezTo>
                      <a:pt x="81" y="32"/>
                      <a:pt x="81" y="33"/>
                      <a:pt x="81" y="33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2" y="33"/>
                      <a:pt x="82" y="32"/>
                      <a:pt x="82" y="32"/>
                    </a:cubicBezTo>
                    <a:cubicBezTo>
                      <a:pt x="82" y="32"/>
                      <a:pt x="82" y="31"/>
                      <a:pt x="82" y="31"/>
                    </a:cubicBezTo>
                    <a:moveTo>
                      <a:pt x="96" y="31"/>
                    </a:moveTo>
                    <a:cubicBezTo>
                      <a:pt x="95" y="32"/>
                      <a:pt x="95" y="32"/>
                      <a:pt x="95" y="32"/>
                    </a:cubicBezTo>
                    <a:cubicBezTo>
                      <a:pt x="97" y="33"/>
                      <a:pt x="99" y="35"/>
                      <a:pt x="102" y="36"/>
                    </a:cubicBezTo>
                    <a:cubicBezTo>
                      <a:pt x="102" y="36"/>
                      <a:pt x="102" y="35"/>
                      <a:pt x="102" y="35"/>
                    </a:cubicBezTo>
                    <a:cubicBezTo>
                      <a:pt x="100" y="34"/>
                      <a:pt x="98" y="33"/>
                      <a:pt x="96" y="31"/>
                    </a:cubicBezTo>
                    <a:moveTo>
                      <a:pt x="76" y="31"/>
                    </a:moveTo>
                    <a:cubicBezTo>
                      <a:pt x="76" y="31"/>
                      <a:pt x="76" y="31"/>
                      <a:pt x="76" y="31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7" y="31"/>
                      <a:pt x="76" y="31"/>
                      <a:pt x="76" y="31"/>
                    </a:cubicBezTo>
                    <a:moveTo>
                      <a:pt x="13" y="30"/>
                    </a:moveTo>
                    <a:cubicBezTo>
                      <a:pt x="13" y="31"/>
                      <a:pt x="13" y="31"/>
                      <a:pt x="12" y="32"/>
                    </a:cubicBezTo>
                    <a:cubicBezTo>
                      <a:pt x="12" y="32"/>
                      <a:pt x="13" y="32"/>
                      <a:pt x="13" y="32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3" y="30"/>
                    </a:cubicBezTo>
                    <a:moveTo>
                      <a:pt x="80" y="30"/>
                    </a:moveTo>
                    <a:cubicBezTo>
                      <a:pt x="80" y="30"/>
                      <a:pt x="80" y="30"/>
                      <a:pt x="79" y="31"/>
                    </a:cubicBezTo>
                    <a:cubicBezTo>
                      <a:pt x="79" y="31"/>
                      <a:pt x="79" y="31"/>
                      <a:pt x="79" y="32"/>
                    </a:cubicBezTo>
                    <a:cubicBezTo>
                      <a:pt x="79" y="32"/>
                      <a:pt x="79" y="32"/>
                      <a:pt x="80" y="33"/>
                    </a:cubicBezTo>
                    <a:cubicBezTo>
                      <a:pt x="80" y="32"/>
                      <a:pt x="81" y="31"/>
                      <a:pt x="81" y="31"/>
                    </a:cubicBezTo>
                    <a:cubicBezTo>
                      <a:pt x="81" y="31"/>
                      <a:pt x="80" y="30"/>
                      <a:pt x="80" y="30"/>
                    </a:cubicBezTo>
                    <a:moveTo>
                      <a:pt x="50" y="30"/>
                    </a:moveTo>
                    <a:cubicBezTo>
                      <a:pt x="49" y="30"/>
                      <a:pt x="49" y="30"/>
                      <a:pt x="49" y="30"/>
                    </a:cubicBezTo>
                    <a:cubicBezTo>
                      <a:pt x="50" y="31"/>
                      <a:pt x="51" y="31"/>
                      <a:pt x="52" y="32"/>
                    </a:cubicBezTo>
                    <a:cubicBezTo>
                      <a:pt x="52" y="32"/>
                      <a:pt x="52" y="31"/>
                      <a:pt x="52" y="31"/>
                    </a:cubicBezTo>
                    <a:cubicBezTo>
                      <a:pt x="51" y="31"/>
                      <a:pt x="50" y="30"/>
                      <a:pt x="50" y="30"/>
                    </a:cubicBezTo>
                    <a:moveTo>
                      <a:pt x="97" y="30"/>
                    </a:moveTo>
                    <a:cubicBezTo>
                      <a:pt x="96" y="30"/>
                      <a:pt x="96" y="31"/>
                      <a:pt x="96" y="31"/>
                    </a:cubicBezTo>
                    <a:cubicBezTo>
                      <a:pt x="98" y="32"/>
                      <a:pt x="100" y="34"/>
                      <a:pt x="102" y="35"/>
                    </a:cubicBezTo>
                    <a:cubicBezTo>
                      <a:pt x="103" y="35"/>
                      <a:pt x="103" y="34"/>
                      <a:pt x="103" y="34"/>
                    </a:cubicBezTo>
                    <a:cubicBezTo>
                      <a:pt x="97" y="30"/>
                      <a:pt x="97" y="30"/>
                      <a:pt x="97" y="30"/>
                    </a:cubicBezTo>
                    <a:moveTo>
                      <a:pt x="106" y="29"/>
                    </a:moveTo>
                    <a:cubicBezTo>
                      <a:pt x="106" y="30"/>
                      <a:pt x="105" y="31"/>
                      <a:pt x="105" y="32"/>
                    </a:cubicBezTo>
                    <a:cubicBezTo>
                      <a:pt x="111" y="35"/>
                      <a:pt x="117" y="39"/>
                      <a:pt x="123" y="42"/>
                    </a:cubicBezTo>
                    <a:cubicBezTo>
                      <a:pt x="124" y="41"/>
                      <a:pt x="124" y="40"/>
                      <a:pt x="125" y="39"/>
                    </a:cubicBezTo>
                    <a:cubicBezTo>
                      <a:pt x="119" y="36"/>
                      <a:pt x="113" y="33"/>
                      <a:pt x="106" y="29"/>
                    </a:cubicBezTo>
                    <a:moveTo>
                      <a:pt x="20" y="29"/>
                    </a:moveTo>
                    <a:cubicBezTo>
                      <a:pt x="20" y="30"/>
                      <a:pt x="19" y="30"/>
                      <a:pt x="19" y="30"/>
                    </a:cubicBezTo>
                    <a:cubicBezTo>
                      <a:pt x="20" y="31"/>
                      <a:pt x="21" y="31"/>
                      <a:pt x="21" y="32"/>
                    </a:cubicBezTo>
                    <a:cubicBezTo>
                      <a:pt x="22" y="32"/>
                      <a:pt x="22" y="31"/>
                      <a:pt x="22" y="31"/>
                    </a:cubicBezTo>
                    <a:cubicBezTo>
                      <a:pt x="20" y="29"/>
                      <a:pt x="20" y="29"/>
                      <a:pt x="20" y="29"/>
                    </a:cubicBezTo>
                    <a:moveTo>
                      <a:pt x="92" y="29"/>
                    </a:moveTo>
                    <a:cubicBezTo>
                      <a:pt x="92" y="30"/>
                      <a:pt x="92" y="30"/>
                      <a:pt x="92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2" y="30"/>
                      <a:pt x="92" y="30"/>
                      <a:pt x="92" y="29"/>
                    </a:cubicBezTo>
                    <a:cubicBezTo>
                      <a:pt x="92" y="29"/>
                      <a:pt x="92" y="29"/>
                      <a:pt x="92" y="29"/>
                    </a:cubicBezTo>
                    <a:moveTo>
                      <a:pt x="77" y="29"/>
                    </a:moveTo>
                    <a:cubicBezTo>
                      <a:pt x="77" y="29"/>
                      <a:pt x="77" y="30"/>
                      <a:pt x="76" y="30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8" y="29"/>
                      <a:pt x="78" y="29"/>
                      <a:pt x="77" y="29"/>
                    </a:cubicBezTo>
                    <a:moveTo>
                      <a:pt x="135" y="28"/>
                    </a:moveTo>
                    <a:cubicBezTo>
                      <a:pt x="133" y="31"/>
                      <a:pt x="133" y="31"/>
                      <a:pt x="133" y="31"/>
                    </a:cubicBezTo>
                    <a:cubicBezTo>
                      <a:pt x="145" y="38"/>
                      <a:pt x="145" y="38"/>
                      <a:pt x="145" y="38"/>
                    </a:cubicBezTo>
                    <a:cubicBezTo>
                      <a:pt x="145" y="37"/>
                      <a:pt x="146" y="36"/>
                      <a:pt x="147" y="35"/>
                    </a:cubicBezTo>
                    <a:cubicBezTo>
                      <a:pt x="146" y="35"/>
                      <a:pt x="146" y="35"/>
                      <a:pt x="145" y="34"/>
                    </a:cubicBezTo>
                    <a:cubicBezTo>
                      <a:pt x="142" y="32"/>
                      <a:pt x="138" y="30"/>
                      <a:pt x="135" y="29"/>
                    </a:cubicBezTo>
                    <a:cubicBezTo>
                      <a:pt x="134" y="29"/>
                      <a:pt x="134" y="30"/>
                      <a:pt x="133" y="31"/>
                    </a:cubicBezTo>
                    <a:cubicBezTo>
                      <a:pt x="135" y="28"/>
                      <a:pt x="135" y="28"/>
                      <a:pt x="135" y="28"/>
                    </a:cubicBezTo>
                    <a:cubicBezTo>
                      <a:pt x="135" y="28"/>
                      <a:pt x="135" y="28"/>
                      <a:pt x="135" y="28"/>
                    </a:cubicBezTo>
                    <a:moveTo>
                      <a:pt x="83" y="28"/>
                    </a:moveTo>
                    <a:cubicBezTo>
                      <a:pt x="83" y="29"/>
                      <a:pt x="83" y="29"/>
                      <a:pt x="83" y="30"/>
                    </a:cubicBezTo>
                    <a:cubicBezTo>
                      <a:pt x="82" y="30"/>
                      <a:pt x="82" y="30"/>
                      <a:pt x="82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0"/>
                      <a:pt x="84" y="29"/>
                      <a:pt x="84" y="29"/>
                    </a:cubicBezTo>
                    <a:cubicBezTo>
                      <a:pt x="84" y="29"/>
                      <a:pt x="83" y="30"/>
                      <a:pt x="83" y="31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90" y="34"/>
                      <a:pt x="90" y="33"/>
                      <a:pt x="90" y="32"/>
                    </a:cubicBezTo>
                    <a:cubicBezTo>
                      <a:pt x="88" y="31"/>
                      <a:pt x="86" y="30"/>
                      <a:pt x="83" y="28"/>
                    </a:cubicBezTo>
                    <a:moveTo>
                      <a:pt x="71" y="28"/>
                    </a:moveTo>
                    <a:cubicBezTo>
                      <a:pt x="71" y="28"/>
                      <a:pt x="71" y="28"/>
                      <a:pt x="71" y="28"/>
                    </a:cubicBezTo>
                    <a:cubicBezTo>
                      <a:pt x="72" y="29"/>
                      <a:pt x="73" y="30"/>
                      <a:pt x="73" y="30"/>
                    </a:cubicBezTo>
                    <a:cubicBezTo>
                      <a:pt x="74" y="30"/>
                      <a:pt x="74" y="30"/>
                      <a:pt x="74" y="29"/>
                    </a:cubicBezTo>
                    <a:cubicBezTo>
                      <a:pt x="73" y="29"/>
                      <a:pt x="72" y="28"/>
                      <a:pt x="71" y="28"/>
                    </a:cubicBezTo>
                    <a:moveTo>
                      <a:pt x="56" y="28"/>
                    </a:moveTo>
                    <a:cubicBezTo>
                      <a:pt x="55" y="29"/>
                      <a:pt x="55" y="30"/>
                      <a:pt x="54" y="32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8" y="28"/>
                      <a:pt x="57" y="28"/>
                      <a:pt x="56" y="28"/>
                    </a:cubicBezTo>
                    <a:moveTo>
                      <a:pt x="93" y="28"/>
                    </a:moveTo>
                    <a:cubicBezTo>
                      <a:pt x="93" y="28"/>
                      <a:pt x="93" y="29"/>
                      <a:pt x="92" y="29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3" y="29"/>
                      <a:pt x="93" y="28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moveTo>
                      <a:pt x="82" y="27"/>
                    </a:moveTo>
                    <a:cubicBezTo>
                      <a:pt x="81" y="28"/>
                      <a:pt x="81" y="29"/>
                      <a:pt x="80" y="3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2" y="29"/>
                      <a:pt x="82" y="29"/>
                      <a:pt x="83" y="28"/>
                    </a:cubicBezTo>
                    <a:cubicBezTo>
                      <a:pt x="82" y="28"/>
                      <a:pt x="82" y="27"/>
                      <a:pt x="82" y="27"/>
                    </a:cubicBezTo>
                    <a:moveTo>
                      <a:pt x="55" y="27"/>
                    </a:move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0"/>
                      <a:pt x="53" y="30"/>
                      <a:pt x="54" y="29"/>
                    </a:cubicBezTo>
                    <a:cubicBezTo>
                      <a:pt x="54" y="29"/>
                      <a:pt x="55" y="28"/>
                      <a:pt x="55" y="27"/>
                    </a:cubicBezTo>
                    <a:cubicBezTo>
                      <a:pt x="55" y="27"/>
                      <a:pt x="55" y="27"/>
                      <a:pt x="55" y="27"/>
                    </a:cubicBezTo>
                    <a:moveTo>
                      <a:pt x="38" y="27"/>
                    </a:moveTo>
                    <a:cubicBezTo>
                      <a:pt x="37" y="29"/>
                      <a:pt x="36" y="30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7" y="31"/>
                      <a:pt x="38" y="29"/>
                      <a:pt x="39" y="27"/>
                    </a:cubicBezTo>
                    <a:cubicBezTo>
                      <a:pt x="39" y="27"/>
                      <a:pt x="39" y="27"/>
                      <a:pt x="38" y="27"/>
                    </a:cubicBezTo>
                    <a:moveTo>
                      <a:pt x="16" y="27"/>
                    </a:moveTo>
                    <a:cubicBezTo>
                      <a:pt x="15" y="27"/>
                      <a:pt x="15" y="27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moveTo>
                      <a:pt x="57" y="26"/>
                    </a:moveTo>
                    <a:cubicBezTo>
                      <a:pt x="57" y="27"/>
                      <a:pt x="57" y="27"/>
                      <a:pt x="56" y="27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58" y="27"/>
                      <a:pt x="58" y="27"/>
                      <a:pt x="57" y="26"/>
                    </a:cubicBezTo>
                    <a:moveTo>
                      <a:pt x="37" y="26"/>
                    </a:moveTo>
                    <a:cubicBezTo>
                      <a:pt x="36" y="28"/>
                      <a:pt x="35" y="29"/>
                      <a:pt x="34" y="31"/>
                    </a:cubicBezTo>
                    <a:cubicBezTo>
                      <a:pt x="35" y="31"/>
                      <a:pt x="35" y="32"/>
                      <a:pt x="35" y="32"/>
                    </a:cubicBezTo>
                    <a:cubicBezTo>
                      <a:pt x="36" y="30"/>
                      <a:pt x="37" y="29"/>
                      <a:pt x="38" y="27"/>
                    </a:cubicBezTo>
                    <a:cubicBezTo>
                      <a:pt x="38" y="27"/>
                      <a:pt x="37" y="26"/>
                      <a:pt x="37" y="26"/>
                    </a:cubicBezTo>
                    <a:moveTo>
                      <a:pt x="118" y="26"/>
                    </a:moveTo>
                    <a:cubicBezTo>
                      <a:pt x="117" y="27"/>
                      <a:pt x="117" y="28"/>
                      <a:pt x="116" y="28"/>
                    </a:cubicBezTo>
                    <a:cubicBezTo>
                      <a:pt x="120" y="31"/>
                      <a:pt x="123" y="33"/>
                      <a:pt x="127" y="35"/>
                    </a:cubicBezTo>
                    <a:cubicBezTo>
                      <a:pt x="128" y="34"/>
                      <a:pt x="128" y="34"/>
                      <a:pt x="128" y="33"/>
                    </a:cubicBezTo>
                    <a:cubicBezTo>
                      <a:pt x="118" y="26"/>
                      <a:pt x="118" y="26"/>
                      <a:pt x="118" y="26"/>
                    </a:cubicBezTo>
                    <a:moveTo>
                      <a:pt x="56" y="26"/>
                    </a:move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6" y="26"/>
                    </a:cubicBezTo>
                    <a:moveTo>
                      <a:pt x="79" y="26"/>
                    </a:moveTo>
                    <a:cubicBezTo>
                      <a:pt x="79" y="27"/>
                      <a:pt x="78" y="27"/>
                      <a:pt x="78" y="2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80" y="26"/>
                      <a:pt x="79" y="26"/>
                      <a:pt x="79" y="26"/>
                    </a:cubicBezTo>
                    <a:moveTo>
                      <a:pt x="72" y="26"/>
                    </a:moveTo>
                    <a:cubicBezTo>
                      <a:pt x="72" y="26"/>
                      <a:pt x="72" y="27"/>
                      <a:pt x="71" y="27"/>
                    </a:cubicBezTo>
                    <a:cubicBezTo>
                      <a:pt x="72" y="28"/>
                      <a:pt x="73" y="29"/>
                      <a:pt x="74" y="29"/>
                    </a:cubicBezTo>
                    <a:cubicBezTo>
                      <a:pt x="74" y="29"/>
                      <a:pt x="75" y="28"/>
                      <a:pt x="75" y="27"/>
                    </a:cubicBezTo>
                    <a:cubicBezTo>
                      <a:pt x="74" y="27"/>
                      <a:pt x="73" y="26"/>
                      <a:pt x="72" y="26"/>
                    </a:cubicBezTo>
                    <a:moveTo>
                      <a:pt x="52" y="25"/>
                    </a:moveTo>
                    <a:cubicBezTo>
                      <a:pt x="51" y="27"/>
                      <a:pt x="51" y="28"/>
                      <a:pt x="50" y="29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3" y="29"/>
                      <a:pt x="54" y="28"/>
                      <a:pt x="55" y="27"/>
                    </a:cubicBezTo>
                    <a:cubicBezTo>
                      <a:pt x="54" y="26"/>
                      <a:pt x="53" y="26"/>
                      <a:pt x="52" y="25"/>
                    </a:cubicBezTo>
                    <a:moveTo>
                      <a:pt x="99" y="25"/>
                    </a:moveTo>
                    <a:cubicBezTo>
                      <a:pt x="99" y="26"/>
                      <a:pt x="98" y="27"/>
                      <a:pt x="98" y="28"/>
                    </a:cubicBezTo>
                    <a:cubicBezTo>
                      <a:pt x="100" y="29"/>
                      <a:pt x="102" y="30"/>
                      <a:pt x="104" y="32"/>
                    </a:cubicBezTo>
                    <a:cubicBezTo>
                      <a:pt x="105" y="31"/>
                      <a:pt x="106" y="30"/>
                      <a:pt x="106" y="29"/>
                    </a:cubicBezTo>
                    <a:cubicBezTo>
                      <a:pt x="104" y="28"/>
                      <a:pt x="102" y="27"/>
                      <a:pt x="99" y="25"/>
                    </a:cubicBezTo>
                    <a:moveTo>
                      <a:pt x="85" y="25"/>
                    </a:moveTo>
                    <a:cubicBezTo>
                      <a:pt x="85" y="25"/>
                      <a:pt x="85" y="26"/>
                      <a:pt x="85" y="26"/>
                    </a:cubicBezTo>
                    <a:cubicBezTo>
                      <a:pt x="87" y="27"/>
                      <a:pt x="89" y="29"/>
                      <a:pt x="92" y="30"/>
                    </a:cubicBezTo>
                    <a:cubicBezTo>
                      <a:pt x="92" y="30"/>
                      <a:pt x="92" y="29"/>
                      <a:pt x="92" y="29"/>
                    </a:cubicBezTo>
                    <a:cubicBezTo>
                      <a:pt x="90" y="28"/>
                      <a:pt x="87" y="26"/>
                      <a:pt x="85" y="25"/>
                    </a:cubicBezTo>
                    <a:moveTo>
                      <a:pt x="53" y="24"/>
                    </a:moveTo>
                    <a:cubicBezTo>
                      <a:pt x="53" y="25"/>
                      <a:pt x="53" y="25"/>
                      <a:pt x="52" y="25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4" y="25"/>
                      <a:pt x="54" y="25"/>
                      <a:pt x="53" y="24"/>
                    </a:cubicBezTo>
                    <a:moveTo>
                      <a:pt x="138" y="24"/>
                    </a:moveTo>
                    <a:cubicBezTo>
                      <a:pt x="138" y="24"/>
                      <a:pt x="137" y="25"/>
                      <a:pt x="137" y="25"/>
                    </a:cubicBezTo>
                    <a:cubicBezTo>
                      <a:pt x="141" y="27"/>
                      <a:pt x="145" y="29"/>
                      <a:pt x="149" y="32"/>
                    </a:cubicBezTo>
                    <a:cubicBezTo>
                      <a:pt x="149" y="31"/>
                      <a:pt x="149" y="31"/>
                      <a:pt x="149" y="31"/>
                    </a:cubicBezTo>
                    <a:cubicBezTo>
                      <a:pt x="147" y="30"/>
                      <a:pt x="146" y="29"/>
                      <a:pt x="144" y="28"/>
                    </a:cubicBezTo>
                    <a:cubicBezTo>
                      <a:pt x="142" y="27"/>
                      <a:pt x="140" y="26"/>
                      <a:pt x="138" y="24"/>
                    </a:cubicBezTo>
                    <a:moveTo>
                      <a:pt x="34" y="24"/>
                    </a:moveTo>
                    <a:cubicBezTo>
                      <a:pt x="33" y="26"/>
                      <a:pt x="32" y="28"/>
                      <a:pt x="31" y="29"/>
                    </a:cubicBezTo>
                    <a:cubicBezTo>
                      <a:pt x="31" y="30"/>
                      <a:pt x="32" y="30"/>
                      <a:pt x="33" y="30"/>
                    </a:cubicBezTo>
                    <a:cubicBezTo>
                      <a:pt x="34" y="29"/>
                      <a:pt x="35" y="27"/>
                      <a:pt x="36" y="25"/>
                    </a:cubicBezTo>
                    <a:cubicBezTo>
                      <a:pt x="35" y="25"/>
                      <a:pt x="35" y="25"/>
                      <a:pt x="34" y="24"/>
                    </a:cubicBezTo>
                    <a:moveTo>
                      <a:pt x="137" y="24"/>
                    </a:moveTo>
                    <a:cubicBezTo>
                      <a:pt x="137" y="24"/>
                      <a:pt x="137" y="24"/>
                      <a:pt x="137" y="24"/>
                    </a:cubicBezTo>
                    <a:cubicBezTo>
                      <a:pt x="137" y="25"/>
                      <a:pt x="137" y="25"/>
                      <a:pt x="137" y="25"/>
                    </a:cubicBezTo>
                    <a:cubicBezTo>
                      <a:pt x="137" y="24"/>
                      <a:pt x="137" y="24"/>
                      <a:pt x="137" y="24"/>
                    </a:cubicBezTo>
                    <a:cubicBezTo>
                      <a:pt x="137" y="24"/>
                      <a:pt x="137" y="24"/>
                      <a:pt x="137" y="24"/>
                    </a:cubicBezTo>
                    <a:moveTo>
                      <a:pt x="84" y="24"/>
                    </a:moveTo>
                    <a:cubicBezTo>
                      <a:pt x="83" y="24"/>
                      <a:pt x="83" y="25"/>
                      <a:pt x="83" y="25"/>
                    </a:cubicBezTo>
                    <a:cubicBezTo>
                      <a:pt x="83" y="25"/>
                      <a:pt x="84" y="25"/>
                      <a:pt x="84" y="26"/>
                    </a:cubicBezTo>
                    <a:cubicBezTo>
                      <a:pt x="84" y="25"/>
                      <a:pt x="85" y="25"/>
                      <a:pt x="85" y="25"/>
                    </a:cubicBezTo>
                    <a:cubicBezTo>
                      <a:pt x="84" y="24"/>
                      <a:pt x="84" y="24"/>
                      <a:pt x="84" y="24"/>
                    </a:cubicBezTo>
                    <a:moveTo>
                      <a:pt x="40" y="24"/>
                    </a:moveTo>
                    <a:cubicBezTo>
                      <a:pt x="40" y="24"/>
                      <a:pt x="40" y="24"/>
                      <a:pt x="40" y="25"/>
                    </a:cubicBezTo>
                    <a:cubicBezTo>
                      <a:pt x="40" y="25"/>
                      <a:pt x="40" y="25"/>
                      <a:pt x="41" y="25"/>
                    </a:cubicBezTo>
                    <a:cubicBezTo>
                      <a:pt x="41" y="25"/>
                      <a:pt x="41" y="25"/>
                      <a:pt x="41" y="24"/>
                    </a:cubicBezTo>
                    <a:cubicBezTo>
                      <a:pt x="41" y="24"/>
                      <a:pt x="40" y="24"/>
                      <a:pt x="40" y="24"/>
                    </a:cubicBezTo>
                    <a:moveTo>
                      <a:pt x="95" y="23"/>
                    </a:moveTo>
                    <a:cubicBezTo>
                      <a:pt x="95" y="24"/>
                      <a:pt x="95" y="25"/>
                      <a:pt x="94" y="26"/>
                    </a:cubicBezTo>
                    <a:cubicBezTo>
                      <a:pt x="94" y="26"/>
                      <a:pt x="94" y="26"/>
                      <a:pt x="94" y="26"/>
                    </a:cubicBezTo>
                    <a:cubicBezTo>
                      <a:pt x="95" y="25"/>
                      <a:pt x="95" y="24"/>
                      <a:pt x="96" y="23"/>
                    </a:cubicBezTo>
                    <a:cubicBezTo>
                      <a:pt x="96" y="23"/>
                      <a:pt x="96" y="23"/>
                      <a:pt x="95" y="23"/>
                    </a:cubicBezTo>
                    <a:moveTo>
                      <a:pt x="86" y="23"/>
                    </a:moveTo>
                    <a:cubicBezTo>
                      <a:pt x="86" y="24"/>
                      <a:pt x="85" y="24"/>
                      <a:pt x="85" y="25"/>
                    </a:cubicBezTo>
                    <a:cubicBezTo>
                      <a:pt x="87" y="26"/>
                      <a:pt x="90" y="28"/>
                      <a:pt x="92" y="29"/>
                    </a:cubicBezTo>
                    <a:cubicBezTo>
                      <a:pt x="92" y="29"/>
                      <a:pt x="93" y="28"/>
                      <a:pt x="93" y="27"/>
                    </a:cubicBezTo>
                    <a:cubicBezTo>
                      <a:pt x="86" y="23"/>
                      <a:pt x="86" y="23"/>
                      <a:pt x="86" y="23"/>
                    </a:cubicBezTo>
                    <a:moveTo>
                      <a:pt x="39" y="23"/>
                    </a:moveTo>
                    <a:cubicBezTo>
                      <a:pt x="39" y="23"/>
                      <a:pt x="39" y="24"/>
                      <a:pt x="38" y="24"/>
                    </a:cubicBezTo>
                    <a:cubicBezTo>
                      <a:pt x="39" y="24"/>
                      <a:pt x="39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9" y="24"/>
                      <a:pt x="39" y="23"/>
                      <a:pt x="39" y="23"/>
                    </a:cubicBezTo>
                    <a:moveTo>
                      <a:pt x="74" y="23"/>
                    </a:moveTo>
                    <a:cubicBezTo>
                      <a:pt x="73" y="24"/>
                      <a:pt x="73" y="24"/>
                      <a:pt x="72" y="25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7" y="25"/>
                      <a:pt x="77" y="24"/>
                    </a:cubicBezTo>
                    <a:cubicBezTo>
                      <a:pt x="76" y="24"/>
                      <a:pt x="75" y="23"/>
                      <a:pt x="74" y="23"/>
                    </a:cubicBezTo>
                    <a:moveTo>
                      <a:pt x="81" y="22"/>
                    </a:moveTo>
                    <a:cubicBezTo>
                      <a:pt x="81" y="23"/>
                      <a:pt x="81" y="23"/>
                      <a:pt x="80" y="23"/>
                    </a:cubicBezTo>
                    <a:cubicBezTo>
                      <a:pt x="81" y="24"/>
                      <a:pt x="81" y="24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2" y="23"/>
                      <a:pt x="81" y="23"/>
                      <a:pt x="81" y="22"/>
                    </a:cubicBezTo>
                    <a:moveTo>
                      <a:pt x="85" y="22"/>
                    </a:moveTo>
                    <a:cubicBezTo>
                      <a:pt x="84" y="23"/>
                      <a:pt x="84" y="23"/>
                      <a:pt x="84" y="24"/>
                    </a:cubicBezTo>
                    <a:cubicBezTo>
                      <a:pt x="84" y="24"/>
                      <a:pt x="84" y="24"/>
                      <a:pt x="85" y="25"/>
                    </a:cubicBezTo>
                    <a:cubicBezTo>
                      <a:pt x="85" y="24"/>
                      <a:pt x="85" y="24"/>
                      <a:pt x="86" y="23"/>
                    </a:cubicBezTo>
                    <a:cubicBezTo>
                      <a:pt x="85" y="22"/>
                      <a:pt x="85" y="22"/>
                      <a:pt x="85" y="22"/>
                    </a:cubicBezTo>
                    <a:moveTo>
                      <a:pt x="36" y="21"/>
                    </a:moveTo>
                    <a:cubicBezTo>
                      <a:pt x="36" y="22"/>
                      <a:pt x="35" y="22"/>
                      <a:pt x="35" y="22"/>
                    </a:cubicBezTo>
                    <a:cubicBezTo>
                      <a:pt x="36" y="22"/>
                      <a:pt x="37" y="23"/>
                      <a:pt x="37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7" y="22"/>
                      <a:pt x="36" y="22"/>
                      <a:pt x="36" y="21"/>
                    </a:cubicBezTo>
                    <a:moveTo>
                      <a:pt x="60" y="21"/>
                    </a:moveTo>
                    <a:cubicBezTo>
                      <a:pt x="60" y="21"/>
                      <a:pt x="60" y="21"/>
                      <a:pt x="60" y="22"/>
                    </a:cubicBezTo>
                    <a:cubicBezTo>
                      <a:pt x="60" y="22"/>
                      <a:pt x="61" y="23"/>
                      <a:pt x="62" y="23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2" y="22"/>
                      <a:pt x="61" y="21"/>
                      <a:pt x="60" y="21"/>
                    </a:cubicBezTo>
                    <a:moveTo>
                      <a:pt x="121" y="21"/>
                    </a:moveTo>
                    <a:cubicBezTo>
                      <a:pt x="120" y="22"/>
                      <a:pt x="120" y="23"/>
                      <a:pt x="119" y="23"/>
                    </a:cubicBezTo>
                    <a:cubicBezTo>
                      <a:pt x="130" y="30"/>
                      <a:pt x="130" y="30"/>
                      <a:pt x="130" y="30"/>
                    </a:cubicBezTo>
                    <a:cubicBezTo>
                      <a:pt x="131" y="29"/>
                      <a:pt x="131" y="28"/>
                      <a:pt x="132" y="27"/>
                    </a:cubicBezTo>
                    <a:cubicBezTo>
                      <a:pt x="128" y="25"/>
                      <a:pt x="125" y="23"/>
                      <a:pt x="121" y="21"/>
                    </a:cubicBezTo>
                    <a:moveTo>
                      <a:pt x="82" y="21"/>
                    </a:moveTo>
                    <a:cubicBezTo>
                      <a:pt x="82" y="21"/>
                      <a:pt x="81" y="22"/>
                      <a:pt x="81" y="22"/>
                    </a:cubicBezTo>
                    <a:cubicBezTo>
                      <a:pt x="81" y="23"/>
                      <a:pt x="82" y="23"/>
                      <a:pt x="82" y="23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82" y="21"/>
                      <a:pt x="82" y="21"/>
                      <a:pt x="82" y="21"/>
                    </a:cubicBezTo>
                    <a:moveTo>
                      <a:pt x="59" y="20"/>
                    </a:move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9" y="20"/>
                    </a:cubicBezTo>
                    <a:cubicBezTo>
                      <a:pt x="59" y="20"/>
                      <a:pt x="59" y="20"/>
                      <a:pt x="59" y="20"/>
                    </a:cubicBezTo>
                    <a:moveTo>
                      <a:pt x="42" y="20"/>
                    </a:moveTo>
                    <a:cubicBezTo>
                      <a:pt x="42" y="21"/>
                      <a:pt x="41" y="22"/>
                      <a:pt x="40" y="24"/>
                    </a:cubicBezTo>
                    <a:cubicBezTo>
                      <a:pt x="40" y="24"/>
                      <a:pt x="41" y="24"/>
                      <a:pt x="41" y="24"/>
                    </a:cubicBezTo>
                    <a:cubicBezTo>
                      <a:pt x="42" y="23"/>
                      <a:pt x="42" y="22"/>
                      <a:pt x="43" y="21"/>
                    </a:cubicBezTo>
                    <a:cubicBezTo>
                      <a:pt x="43" y="20"/>
                      <a:pt x="42" y="20"/>
                      <a:pt x="42" y="20"/>
                    </a:cubicBezTo>
                    <a:moveTo>
                      <a:pt x="140" y="20"/>
                    </a:moveTo>
                    <a:cubicBezTo>
                      <a:pt x="140" y="21"/>
                      <a:pt x="139" y="22"/>
                      <a:pt x="138" y="24"/>
                    </a:cubicBezTo>
                    <a:cubicBezTo>
                      <a:pt x="142" y="26"/>
                      <a:pt x="146" y="29"/>
                      <a:pt x="149" y="31"/>
                    </a:cubicBezTo>
                    <a:cubicBezTo>
                      <a:pt x="150" y="29"/>
                      <a:pt x="151" y="28"/>
                      <a:pt x="152" y="26"/>
                    </a:cubicBezTo>
                    <a:cubicBezTo>
                      <a:pt x="148" y="24"/>
                      <a:pt x="144" y="22"/>
                      <a:pt x="140" y="20"/>
                    </a:cubicBezTo>
                    <a:moveTo>
                      <a:pt x="140" y="19"/>
                    </a:moveTo>
                    <a:cubicBezTo>
                      <a:pt x="139" y="21"/>
                      <a:pt x="138" y="22"/>
                      <a:pt x="137" y="23"/>
                    </a:cubicBezTo>
                    <a:cubicBezTo>
                      <a:pt x="138" y="23"/>
                      <a:pt x="138" y="23"/>
                      <a:pt x="138" y="24"/>
                    </a:cubicBezTo>
                    <a:cubicBezTo>
                      <a:pt x="140" y="20"/>
                      <a:pt x="140" y="20"/>
                      <a:pt x="140" y="20"/>
                    </a:cubicBezTo>
                    <a:cubicBezTo>
                      <a:pt x="140" y="20"/>
                      <a:pt x="140" y="20"/>
                      <a:pt x="140" y="19"/>
                    </a:cubicBezTo>
                    <a:moveTo>
                      <a:pt x="76" y="19"/>
                    </a:moveTo>
                    <a:cubicBezTo>
                      <a:pt x="76" y="20"/>
                      <a:pt x="76" y="20"/>
                      <a:pt x="75" y="20"/>
                    </a:cubicBezTo>
                    <a:cubicBezTo>
                      <a:pt x="76" y="20"/>
                      <a:pt x="76" y="20"/>
                      <a:pt x="76" y="21"/>
                    </a:cubicBezTo>
                    <a:cubicBezTo>
                      <a:pt x="77" y="21"/>
                      <a:pt x="77" y="22"/>
                      <a:pt x="78" y="22"/>
                    </a:cubicBezTo>
                    <a:cubicBezTo>
                      <a:pt x="78" y="22"/>
                      <a:pt x="79" y="21"/>
                      <a:pt x="79" y="21"/>
                    </a:cubicBezTo>
                    <a:cubicBezTo>
                      <a:pt x="78" y="21"/>
                      <a:pt x="77" y="20"/>
                      <a:pt x="76" y="19"/>
                    </a:cubicBezTo>
                    <a:moveTo>
                      <a:pt x="41" y="19"/>
                    </a:moveTo>
                    <a:cubicBezTo>
                      <a:pt x="40" y="20"/>
                      <a:pt x="40" y="22"/>
                      <a:pt x="39" y="23"/>
                    </a:cubicBezTo>
                    <a:cubicBezTo>
                      <a:pt x="39" y="23"/>
                      <a:pt x="40" y="23"/>
                      <a:pt x="40" y="23"/>
                    </a:cubicBezTo>
                    <a:cubicBezTo>
                      <a:pt x="41" y="22"/>
                      <a:pt x="41" y="21"/>
                      <a:pt x="42" y="20"/>
                    </a:cubicBezTo>
                    <a:cubicBezTo>
                      <a:pt x="42" y="20"/>
                      <a:pt x="41" y="19"/>
                      <a:pt x="41" y="19"/>
                    </a:cubicBezTo>
                    <a:moveTo>
                      <a:pt x="88" y="19"/>
                    </a:moveTo>
                    <a:cubicBezTo>
                      <a:pt x="88" y="20"/>
                      <a:pt x="87" y="21"/>
                      <a:pt x="87" y="22"/>
                    </a:cubicBezTo>
                    <a:cubicBezTo>
                      <a:pt x="89" y="23"/>
                      <a:pt x="92" y="24"/>
                      <a:pt x="94" y="26"/>
                    </a:cubicBezTo>
                    <a:cubicBezTo>
                      <a:pt x="94" y="25"/>
                      <a:pt x="95" y="24"/>
                      <a:pt x="95" y="23"/>
                    </a:cubicBezTo>
                    <a:cubicBezTo>
                      <a:pt x="93" y="22"/>
                      <a:pt x="91" y="20"/>
                      <a:pt x="88" y="19"/>
                    </a:cubicBezTo>
                    <a:moveTo>
                      <a:pt x="26" y="19"/>
                    </a:moveTo>
                    <a:cubicBezTo>
                      <a:pt x="25" y="21"/>
                      <a:pt x="24" y="23"/>
                      <a:pt x="22" y="25"/>
                    </a:cubicBezTo>
                    <a:cubicBezTo>
                      <a:pt x="23" y="25"/>
                      <a:pt x="24" y="26"/>
                      <a:pt x="25" y="26"/>
                    </a:cubicBezTo>
                    <a:cubicBezTo>
                      <a:pt x="26" y="24"/>
                      <a:pt x="27" y="22"/>
                      <a:pt x="28" y="20"/>
                    </a:cubicBezTo>
                    <a:cubicBezTo>
                      <a:pt x="27" y="20"/>
                      <a:pt x="26" y="20"/>
                      <a:pt x="26" y="19"/>
                    </a:cubicBezTo>
                    <a:moveTo>
                      <a:pt x="43" y="19"/>
                    </a:moveTo>
                    <a:cubicBezTo>
                      <a:pt x="43" y="19"/>
                      <a:pt x="43" y="19"/>
                      <a:pt x="42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20"/>
                      <a:pt x="44" y="20"/>
                      <a:pt x="44" y="19"/>
                    </a:cubicBezTo>
                    <a:cubicBezTo>
                      <a:pt x="43" y="19"/>
                      <a:pt x="43" y="19"/>
                      <a:pt x="43" y="19"/>
                    </a:cubicBezTo>
                    <a:moveTo>
                      <a:pt x="56" y="19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7" y="20"/>
                      <a:pt x="57" y="20"/>
                      <a:pt x="58" y="21"/>
                    </a:cubicBezTo>
                    <a:cubicBezTo>
                      <a:pt x="58" y="21"/>
                      <a:pt x="59" y="20"/>
                      <a:pt x="59" y="20"/>
                    </a:cubicBezTo>
                    <a:cubicBezTo>
                      <a:pt x="58" y="20"/>
                      <a:pt x="57" y="19"/>
                      <a:pt x="56" y="19"/>
                    </a:cubicBezTo>
                    <a:moveTo>
                      <a:pt x="87" y="18"/>
                    </a:moveTo>
                    <a:cubicBezTo>
                      <a:pt x="86" y="19"/>
                      <a:pt x="86" y="20"/>
                      <a:pt x="85" y="21"/>
                    </a:cubicBezTo>
                    <a:cubicBezTo>
                      <a:pt x="86" y="21"/>
                      <a:pt x="86" y="21"/>
                      <a:pt x="87" y="22"/>
                    </a:cubicBezTo>
                    <a:cubicBezTo>
                      <a:pt x="87" y="21"/>
                      <a:pt x="88" y="20"/>
                      <a:pt x="88" y="19"/>
                    </a:cubicBezTo>
                    <a:cubicBezTo>
                      <a:pt x="88" y="19"/>
                      <a:pt x="87" y="19"/>
                      <a:pt x="87" y="18"/>
                    </a:cubicBezTo>
                    <a:moveTo>
                      <a:pt x="42" y="18"/>
                    </a:moveTo>
                    <a:cubicBezTo>
                      <a:pt x="41" y="18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9"/>
                      <a:pt x="42" y="19"/>
                      <a:pt x="43" y="19"/>
                    </a:cubicBezTo>
                    <a:cubicBezTo>
                      <a:pt x="42" y="19"/>
                      <a:pt x="42" y="18"/>
                      <a:pt x="42" y="18"/>
                    </a:cubicBezTo>
                    <a:moveTo>
                      <a:pt x="77" y="18"/>
                    </a:moveTo>
                    <a:cubicBezTo>
                      <a:pt x="77" y="18"/>
                      <a:pt x="76" y="19"/>
                      <a:pt x="76" y="19"/>
                    </a:cubicBezTo>
                    <a:cubicBezTo>
                      <a:pt x="77" y="20"/>
                      <a:pt x="78" y="20"/>
                      <a:pt x="79" y="21"/>
                    </a:cubicBezTo>
                    <a:cubicBezTo>
                      <a:pt x="79" y="21"/>
                      <a:pt x="79" y="20"/>
                      <a:pt x="80" y="19"/>
                    </a:cubicBezTo>
                    <a:cubicBezTo>
                      <a:pt x="77" y="18"/>
                      <a:pt x="77" y="18"/>
                      <a:pt x="77" y="18"/>
                    </a:cubicBezTo>
                    <a:moveTo>
                      <a:pt x="104" y="18"/>
                    </a:moveTo>
                    <a:cubicBezTo>
                      <a:pt x="104" y="18"/>
                      <a:pt x="103" y="19"/>
                      <a:pt x="103" y="20"/>
                    </a:cubicBezTo>
                    <a:cubicBezTo>
                      <a:pt x="105" y="21"/>
                      <a:pt x="107" y="23"/>
                      <a:pt x="109" y="24"/>
                    </a:cubicBezTo>
                    <a:cubicBezTo>
                      <a:pt x="110" y="24"/>
                      <a:pt x="110" y="23"/>
                      <a:pt x="110" y="23"/>
                    </a:cubicBezTo>
                    <a:cubicBezTo>
                      <a:pt x="110" y="23"/>
                      <a:pt x="110" y="24"/>
                      <a:pt x="109" y="24"/>
                    </a:cubicBezTo>
                    <a:cubicBezTo>
                      <a:pt x="112" y="26"/>
                      <a:pt x="114" y="27"/>
                      <a:pt x="116" y="28"/>
                    </a:cubicBezTo>
                    <a:cubicBezTo>
                      <a:pt x="117" y="28"/>
                      <a:pt x="117" y="27"/>
                      <a:pt x="118" y="26"/>
                    </a:cubicBezTo>
                    <a:cubicBezTo>
                      <a:pt x="104" y="18"/>
                      <a:pt x="104" y="18"/>
                      <a:pt x="104" y="18"/>
                    </a:cubicBezTo>
                    <a:moveTo>
                      <a:pt x="38" y="18"/>
                    </a:moveTo>
                    <a:cubicBezTo>
                      <a:pt x="37" y="19"/>
                      <a:pt x="37" y="20"/>
                      <a:pt x="36" y="21"/>
                    </a:cubicBezTo>
                    <a:cubicBezTo>
                      <a:pt x="36" y="22"/>
                      <a:pt x="37" y="22"/>
                      <a:pt x="38" y="22"/>
                    </a:cubicBezTo>
                    <a:cubicBezTo>
                      <a:pt x="39" y="21"/>
                      <a:pt x="39" y="20"/>
                      <a:pt x="40" y="19"/>
                    </a:cubicBezTo>
                    <a:cubicBezTo>
                      <a:pt x="39" y="18"/>
                      <a:pt x="39" y="18"/>
                      <a:pt x="38" y="18"/>
                    </a:cubicBezTo>
                    <a:moveTo>
                      <a:pt x="84" y="17"/>
                    </a:moveTo>
                    <a:cubicBezTo>
                      <a:pt x="84" y="18"/>
                      <a:pt x="83" y="19"/>
                      <a:pt x="83" y="19"/>
                    </a:cubicBezTo>
                    <a:cubicBezTo>
                      <a:pt x="83" y="20"/>
                      <a:pt x="84" y="20"/>
                      <a:pt x="84" y="20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17"/>
                      <a:pt x="85" y="17"/>
                      <a:pt x="84" y="17"/>
                    </a:cubicBezTo>
                    <a:moveTo>
                      <a:pt x="39" y="17"/>
                    </a:moveTo>
                    <a:cubicBezTo>
                      <a:pt x="39" y="17"/>
                      <a:pt x="38" y="17"/>
                      <a:pt x="38" y="17"/>
                    </a:cubicBezTo>
                    <a:cubicBezTo>
                      <a:pt x="39" y="18"/>
                      <a:pt x="40" y="18"/>
                      <a:pt x="4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0" y="17"/>
                      <a:pt x="39" y="17"/>
                      <a:pt x="39" y="17"/>
                    </a:cubicBezTo>
                    <a:moveTo>
                      <a:pt x="22" y="17"/>
                    </a:moveTo>
                    <a:cubicBezTo>
                      <a:pt x="21" y="19"/>
                      <a:pt x="19" y="21"/>
                      <a:pt x="18" y="22"/>
                    </a:cubicBezTo>
                    <a:cubicBezTo>
                      <a:pt x="18" y="22"/>
                      <a:pt x="19" y="23"/>
                      <a:pt x="19" y="23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moveTo>
                      <a:pt x="62" y="16"/>
                    </a:moveTo>
                    <a:cubicBezTo>
                      <a:pt x="62" y="18"/>
                      <a:pt x="61" y="19"/>
                      <a:pt x="60" y="21"/>
                    </a:cubicBezTo>
                    <a:cubicBezTo>
                      <a:pt x="61" y="21"/>
                      <a:pt x="62" y="22"/>
                      <a:pt x="62" y="22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20"/>
                      <a:pt x="63" y="20"/>
                      <a:pt x="62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8"/>
                      <a:pt x="64" y="17"/>
                      <a:pt x="63" y="17"/>
                    </a:cubicBezTo>
                    <a:cubicBezTo>
                      <a:pt x="63" y="18"/>
                      <a:pt x="62" y="18"/>
                      <a:pt x="62" y="19"/>
                    </a:cubicBezTo>
                    <a:cubicBezTo>
                      <a:pt x="62" y="18"/>
                      <a:pt x="63" y="18"/>
                      <a:pt x="63" y="17"/>
                    </a:cubicBezTo>
                    <a:cubicBezTo>
                      <a:pt x="63" y="17"/>
                      <a:pt x="63" y="17"/>
                      <a:pt x="62" y="16"/>
                    </a:cubicBezTo>
                    <a:moveTo>
                      <a:pt x="124" y="16"/>
                    </a:moveTo>
                    <a:cubicBezTo>
                      <a:pt x="124" y="16"/>
                      <a:pt x="124" y="16"/>
                      <a:pt x="124" y="17"/>
                    </a:cubicBezTo>
                    <a:cubicBezTo>
                      <a:pt x="127" y="19"/>
                      <a:pt x="131" y="21"/>
                      <a:pt x="134" y="23"/>
                    </a:cubicBezTo>
                    <a:cubicBezTo>
                      <a:pt x="134" y="23"/>
                      <a:pt x="134" y="23"/>
                      <a:pt x="134" y="22"/>
                    </a:cubicBezTo>
                    <a:cubicBezTo>
                      <a:pt x="131" y="20"/>
                      <a:pt x="128" y="18"/>
                      <a:pt x="124" y="16"/>
                    </a:cubicBezTo>
                    <a:moveTo>
                      <a:pt x="62" y="16"/>
                    </a:move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60" y="19"/>
                      <a:pt x="61" y="18"/>
                      <a:pt x="62" y="16"/>
                    </a:cubicBezTo>
                    <a:cubicBezTo>
                      <a:pt x="62" y="16"/>
                      <a:pt x="62" y="16"/>
                      <a:pt x="62" y="16"/>
                    </a:cubicBezTo>
                    <a:moveTo>
                      <a:pt x="27" y="16"/>
                    </a:moveTo>
                    <a:cubicBezTo>
                      <a:pt x="27" y="16"/>
                      <a:pt x="27" y="17"/>
                      <a:pt x="27" y="17"/>
                    </a:cubicBezTo>
                    <a:cubicBezTo>
                      <a:pt x="28" y="17"/>
                      <a:pt x="28" y="18"/>
                      <a:pt x="29" y="18"/>
                    </a:cubicBezTo>
                    <a:cubicBezTo>
                      <a:pt x="29" y="18"/>
                      <a:pt x="29" y="18"/>
                      <a:pt x="30" y="17"/>
                    </a:cubicBezTo>
                    <a:cubicBezTo>
                      <a:pt x="29" y="17"/>
                      <a:pt x="28" y="16"/>
                      <a:pt x="27" y="16"/>
                    </a:cubicBezTo>
                    <a:moveTo>
                      <a:pt x="151" y="16"/>
                    </a:moveTo>
                    <a:cubicBezTo>
                      <a:pt x="151" y="16"/>
                      <a:pt x="151" y="16"/>
                      <a:pt x="151" y="16"/>
                    </a:cubicBezTo>
                    <a:cubicBezTo>
                      <a:pt x="156" y="19"/>
                      <a:pt x="156" y="19"/>
                      <a:pt x="156" y="19"/>
                    </a:cubicBezTo>
                    <a:cubicBezTo>
                      <a:pt x="156" y="19"/>
                      <a:pt x="156" y="19"/>
                      <a:pt x="156" y="19"/>
                    </a:cubicBezTo>
                    <a:cubicBezTo>
                      <a:pt x="151" y="16"/>
                      <a:pt x="151" y="16"/>
                      <a:pt x="151" y="16"/>
                    </a:cubicBezTo>
                    <a:moveTo>
                      <a:pt x="82" y="16"/>
                    </a:move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0" y="18"/>
                      <a:pt x="81" y="18"/>
                    </a:cubicBezTo>
                    <a:cubicBezTo>
                      <a:pt x="81" y="17"/>
                      <a:pt x="82" y="17"/>
                      <a:pt x="82" y="16"/>
                    </a:cubicBezTo>
                    <a:cubicBezTo>
                      <a:pt x="82" y="16"/>
                      <a:pt x="82" y="16"/>
                      <a:pt x="82" y="16"/>
                    </a:cubicBezTo>
                    <a:moveTo>
                      <a:pt x="100" y="15"/>
                    </a:moveTo>
                    <a:cubicBezTo>
                      <a:pt x="100" y="16"/>
                      <a:pt x="99" y="17"/>
                      <a:pt x="99" y="18"/>
                    </a:cubicBezTo>
                    <a:cubicBezTo>
                      <a:pt x="99" y="18"/>
                      <a:pt x="99" y="18"/>
                      <a:pt x="99" y="18"/>
                    </a:cubicBezTo>
                    <a:cubicBezTo>
                      <a:pt x="99" y="17"/>
                      <a:pt x="100" y="16"/>
                      <a:pt x="100" y="15"/>
                    </a:cubicBezTo>
                    <a:cubicBezTo>
                      <a:pt x="100" y="15"/>
                      <a:pt x="100" y="15"/>
                      <a:pt x="100" y="15"/>
                    </a:cubicBezTo>
                    <a:moveTo>
                      <a:pt x="151" y="15"/>
                    </a:moveTo>
                    <a:cubicBezTo>
                      <a:pt x="151" y="15"/>
                      <a:pt x="151" y="15"/>
                      <a:pt x="151" y="15"/>
                    </a:cubicBezTo>
                    <a:cubicBezTo>
                      <a:pt x="153" y="16"/>
                      <a:pt x="155" y="18"/>
                      <a:pt x="156" y="19"/>
                    </a:cubicBezTo>
                    <a:cubicBezTo>
                      <a:pt x="157" y="18"/>
                      <a:pt x="157" y="18"/>
                      <a:pt x="157" y="18"/>
                    </a:cubicBezTo>
                    <a:cubicBezTo>
                      <a:pt x="155" y="17"/>
                      <a:pt x="153" y="16"/>
                      <a:pt x="151" y="15"/>
                    </a:cubicBezTo>
                    <a:moveTo>
                      <a:pt x="59" y="15"/>
                    </a:moveTo>
                    <a:cubicBezTo>
                      <a:pt x="58" y="16"/>
                      <a:pt x="57" y="17"/>
                      <a:pt x="57" y="18"/>
                    </a:cubicBezTo>
                    <a:cubicBezTo>
                      <a:pt x="57" y="19"/>
                      <a:pt x="58" y="19"/>
                      <a:pt x="59" y="20"/>
                    </a:cubicBezTo>
                    <a:cubicBezTo>
                      <a:pt x="60" y="19"/>
                      <a:pt x="60" y="17"/>
                      <a:pt x="61" y="16"/>
                    </a:cubicBezTo>
                    <a:cubicBezTo>
                      <a:pt x="61" y="15"/>
                      <a:pt x="60" y="15"/>
                      <a:pt x="59" y="15"/>
                    </a:cubicBezTo>
                    <a:moveTo>
                      <a:pt x="152" y="14"/>
                    </a:moveTo>
                    <a:cubicBezTo>
                      <a:pt x="152" y="14"/>
                      <a:pt x="152" y="14"/>
                      <a:pt x="152" y="14"/>
                    </a:cubicBezTo>
                    <a:cubicBezTo>
                      <a:pt x="153" y="15"/>
                      <a:pt x="155" y="17"/>
                      <a:pt x="157" y="18"/>
                    </a:cubicBezTo>
                    <a:cubicBezTo>
                      <a:pt x="157" y="18"/>
                      <a:pt x="157" y="18"/>
                      <a:pt x="157" y="17"/>
                    </a:cubicBezTo>
                    <a:cubicBezTo>
                      <a:pt x="157" y="17"/>
                      <a:pt x="156" y="17"/>
                      <a:pt x="155" y="16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56" y="16"/>
                      <a:pt x="154" y="15"/>
                      <a:pt x="152" y="14"/>
                    </a:cubicBezTo>
                    <a:moveTo>
                      <a:pt x="79" y="14"/>
                    </a:moveTo>
                    <a:cubicBezTo>
                      <a:pt x="79" y="15"/>
                      <a:pt x="78" y="16"/>
                      <a:pt x="78" y="17"/>
                    </a:cubicBezTo>
                    <a:cubicBezTo>
                      <a:pt x="79" y="17"/>
                      <a:pt x="79" y="18"/>
                      <a:pt x="80" y="18"/>
                    </a:cubicBezTo>
                    <a:cubicBezTo>
                      <a:pt x="81" y="17"/>
                      <a:pt x="81" y="16"/>
                      <a:pt x="82" y="16"/>
                    </a:cubicBezTo>
                    <a:cubicBezTo>
                      <a:pt x="81" y="15"/>
                      <a:pt x="80" y="15"/>
                      <a:pt x="79" y="14"/>
                    </a:cubicBezTo>
                    <a:moveTo>
                      <a:pt x="23" y="14"/>
                    </a:moveTo>
                    <a:cubicBezTo>
                      <a:pt x="23" y="14"/>
                      <a:pt x="23" y="14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3" y="14"/>
                    </a:cubicBezTo>
                    <a:moveTo>
                      <a:pt x="107" y="13"/>
                    </a:moveTo>
                    <a:cubicBezTo>
                      <a:pt x="107" y="14"/>
                      <a:pt x="106" y="15"/>
                      <a:pt x="105" y="16"/>
                    </a:cubicBezTo>
                    <a:cubicBezTo>
                      <a:pt x="108" y="17"/>
                      <a:pt x="111" y="19"/>
                      <a:pt x="113" y="20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20" y="22"/>
                      <a:pt x="120" y="22"/>
                      <a:pt x="121" y="21"/>
                    </a:cubicBezTo>
                    <a:cubicBezTo>
                      <a:pt x="116" y="18"/>
                      <a:pt x="112" y="16"/>
                      <a:pt x="107" y="13"/>
                    </a:cubicBezTo>
                    <a:moveTo>
                      <a:pt x="65" y="13"/>
                    </a:moveTo>
                    <a:cubicBezTo>
                      <a:pt x="65" y="13"/>
                      <a:pt x="65" y="14"/>
                      <a:pt x="65" y="14"/>
                    </a:cubicBezTo>
                    <a:cubicBezTo>
                      <a:pt x="65" y="14"/>
                      <a:pt x="66" y="15"/>
                      <a:pt x="66" y="15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6" y="14"/>
                      <a:pt x="66" y="13"/>
                      <a:pt x="65" y="13"/>
                    </a:cubicBezTo>
                    <a:moveTo>
                      <a:pt x="153" y="13"/>
                    </a:moveTo>
                    <a:cubicBezTo>
                      <a:pt x="152" y="13"/>
                      <a:pt x="152" y="13"/>
                      <a:pt x="152" y="14"/>
                    </a:cubicBezTo>
                    <a:cubicBezTo>
                      <a:pt x="154" y="15"/>
                      <a:pt x="156" y="16"/>
                      <a:pt x="158" y="17"/>
                    </a:cubicBezTo>
                    <a:cubicBezTo>
                      <a:pt x="158" y="17"/>
                      <a:pt x="158" y="16"/>
                      <a:pt x="158" y="16"/>
                    </a:cubicBezTo>
                    <a:cubicBezTo>
                      <a:pt x="157" y="15"/>
                      <a:pt x="156" y="15"/>
                      <a:pt x="154" y="14"/>
                    </a:cubicBezTo>
                    <a:cubicBezTo>
                      <a:pt x="154" y="14"/>
                      <a:pt x="153" y="13"/>
                      <a:pt x="153" y="13"/>
                    </a:cubicBezTo>
                    <a:moveTo>
                      <a:pt x="65" y="13"/>
                    </a:move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4"/>
                      <a:pt x="65" y="14"/>
                      <a:pt x="65" y="14"/>
                    </a:cubicBezTo>
                    <a:cubicBezTo>
                      <a:pt x="65" y="14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moveTo>
                      <a:pt x="46" y="13"/>
                    </a:move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4"/>
                      <a:pt x="47" y="14"/>
                      <a:pt x="47" y="14"/>
                    </a:cubicBezTo>
                    <a:cubicBezTo>
                      <a:pt x="47" y="14"/>
                      <a:pt x="47" y="13"/>
                      <a:pt x="47" y="13"/>
                    </a:cubicBezTo>
                    <a:cubicBezTo>
                      <a:pt x="47" y="13"/>
                      <a:pt x="47" y="13"/>
                      <a:pt x="46" y="13"/>
                    </a:cubicBezTo>
                    <a:moveTo>
                      <a:pt x="145" y="12"/>
                    </a:moveTo>
                    <a:cubicBezTo>
                      <a:pt x="145" y="13"/>
                      <a:pt x="145" y="14"/>
                      <a:pt x="144" y="14"/>
                    </a:cubicBezTo>
                    <a:cubicBezTo>
                      <a:pt x="148" y="16"/>
                      <a:pt x="151" y="19"/>
                      <a:pt x="155" y="21"/>
                    </a:cubicBezTo>
                    <a:cubicBezTo>
                      <a:pt x="155" y="20"/>
                      <a:pt x="156" y="20"/>
                      <a:pt x="156" y="19"/>
                    </a:cubicBezTo>
                    <a:cubicBezTo>
                      <a:pt x="154" y="18"/>
                      <a:pt x="152" y="17"/>
                      <a:pt x="151" y="16"/>
                    </a:cubicBezTo>
                    <a:cubicBezTo>
                      <a:pt x="150" y="16"/>
                      <a:pt x="150" y="17"/>
                      <a:pt x="150" y="17"/>
                    </a:cubicBezTo>
                    <a:cubicBezTo>
                      <a:pt x="150" y="17"/>
                      <a:pt x="150" y="16"/>
                      <a:pt x="151" y="16"/>
                    </a:cubicBezTo>
                    <a:cubicBezTo>
                      <a:pt x="149" y="15"/>
                      <a:pt x="148" y="14"/>
                      <a:pt x="147" y="13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45" y="12"/>
                      <a:pt x="145" y="12"/>
                      <a:pt x="145" y="12"/>
                    </a:cubicBezTo>
                    <a:moveTo>
                      <a:pt x="64" y="12"/>
                    </a:move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2"/>
                    </a:cubicBezTo>
                    <a:cubicBezTo>
                      <a:pt x="64" y="12"/>
                      <a:pt x="64" y="12"/>
                      <a:pt x="64" y="12"/>
                    </a:cubicBezTo>
                    <a:moveTo>
                      <a:pt x="153" y="12"/>
                    </a:moveTo>
                    <a:cubicBezTo>
                      <a:pt x="153" y="12"/>
                      <a:pt x="153" y="12"/>
                      <a:pt x="153" y="12"/>
                    </a:cubicBezTo>
                    <a:cubicBezTo>
                      <a:pt x="155" y="13"/>
                      <a:pt x="156" y="15"/>
                      <a:pt x="158" y="16"/>
                    </a:cubicBezTo>
                    <a:cubicBezTo>
                      <a:pt x="158" y="16"/>
                      <a:pt x="158" y="15"/>
                      <a:pt x="159" y="15"/>
                    </a:cubicBezTo>
                    <a:cubicBezTo>
                      <a:pt x="157" y="14"/>
                      <a:pt x="155" y="13"/>
                      <a:pt x="153" y="12"/>
                    </a:cubicBezTo>
                    <a:moveTo>
                      <a:pt x="30" y="12"/>
                    </a:moveTo>
                    <a:cubicBezTo>
                      <a:pt x="29" y="13"/>
                      <a:pt x="28" y="14"/>
                      <a:pt x="28" y="16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6"/>
                      <a:pt x="31" y="14"/>
                      <a:pt x="32" y="13"/>
                    </a:cubicBezTo>
                    <a:cubicBezTo>
                      <a:pt x="31" y="13"/>
                      <a:pt x="30" y="12"/>
                      <a:pt x="30" y="12"/>
                    </a:cubicBezTo>
                    <a:moveTo>
                      <a:pt x="127" y="12"/>
                    </a:moveTo>
                    <a:cubicBezTo>
                      <a:pt x="126" y="13"/>
                      <a:pt x="125" y="14"/>
                      <a:pt x="124" y="15"/>
                    </a:cubicBezTo>
                    <a:cubicBezTo>
                      <a:pt x="128" y="18"/>
                      <a:pt x="132" y="20"/>
                      <a:pt x="135" y="22"/>
                    </a:cubicBezTo>
                    <a:cubicBezTo>
                      <a:pt x="136" y="21"/>
                      <a:pt x="136" y="19"/>
                      <a:pt x="137" y="18"/>
                    </a:cubicBezTo>
                    <a:cubicBezTo>
                      <a:pt x="133" y="16"/>
                      <a:pt x="130" y="14"/>
                      <a:pt x="127" y="12"/>
                    </a:cubicBezTo>
                    <a:moveTo>
                      <a:pt x="45" y="12"/>
                    </a:moveTo>
                    <a:cubicBezTo>
                      <a:pt x="45" y="12"/>
                      <a:pt x="45" y="12"/>
                      <a:pt x="45" y="13"/>
                    </a:cubicBezTo>
                    <a:cubicBezTo>
                      <a:pt x="45" y="13"/>
                      <a:pt x="45" y="13"/>
                      <a:pt x="46" y="13"/>
                    </a:cubicBezTo>
                    <a:cubicBezTo>
                      <a:pt x="46" y="13"/>
                      <a:pt x="46" y="13"/>
                      <a:pt x="46" y="12"/>
                    </a:cubicBezTo>
                    <a:cubicBezTo>
                      <a:pt x="46" y="12"/>
                      <a:pt x="46" y="12"/>
                      <a:pt x="45" y="12"/>
                    </a:cubicBezTo>
                    <a:moveTo>
                      <a:pt x="144" y="12"/>
                    </a:moveTo>
                    <a:cubicBezTo>
                      <a:pt x="144" y="12"/>
                      <a:pt x="143" y="13"/>
                      <a:pt x="143" y="14"/>
                    </a:cubicBezTo>
                    <a:cubicBezTo>
                      <a:pt x="143" y="14"/>
                      <a:pt x="143" y="14"/>
                      <a:pt x="143" y="14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12"/>
                      <a:pt x="144" y="12"/>
                      <a:pt x="144" y="12"/>
                    </a:cubicBezTo>
                    <a:moveTo>
                      <a:pt x="146" y="12"/>
                    </a:moveTo>
                    <a:cubicBezTo>
                      <a:pt x="146" y="12"/>
                      <a:pt x="146" y="12"/>
                      <a:pt x="145" y="12"/>
                    </a:cubicBezTo>
                    <a:cubicBezTo>
                      <a:pt x="147" y="13"/>
                      <a:pt x="149" y="14"/>
                      <a:pt x="151" y="15"/>
                    </a:cubicBezTo>
                    <a:cubicBezTo>
                      <a:pt x="151" y="15"/>
                      <a:pt x="151" y="15"/>
                      <a:pt x="151" y="15"/>
                    </a:cubicBezTo>
                    <a:cubicBezTo>
                      <a:pt x="149" y="14"/>
                      <a:pt x="148" y="13"/>
                      <a:pt x="146" y="12"/>
                    </a:cubicBezTo>
                    <a:moveTo>
                      <a:pt x="66" y="11"/>
                    </a:moveTo>
                    <a:cubicBezTo>
                      <a:pt x="66" y="12"/>
                      <a:pt x="66" y="12"/>
                      <a:pt x="65" y="13"/>
                    </a:cubicBezTo>
                    <a:cubicBezTo>
                      <a:pt x="66" y="13"/>
                      <a:pt x="66" y="14"/>
                      <a:pt x="67" y="14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7" y="12"/>
                      <a:pt x="67" y="12"/>
                      <a:pt x="66" y="11"/>
                    </a:cubicBezTo>
                    <a:moveTo>
                      <a:pt x="154" y="11"/>
                    </a:moveTo>
                    <a:cubicBezTo>
                      <a:pt x="153" y="11"/>
                      <a:pt x="153" y="12"/>
                      <a:pt x="153" y="12"/>
                    </a:cubicBezTo>
                    <a:cubicBezTo>
                      <a:pt x="155" y="13"/>
                      <a:pt x="157" y="14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4"/>
                      <a:pt x="158" y="14"/>
                      <a:pt x="157" y="13"/>
                    </a:cubicBezTo>
                    <a:cubicBezTo>
                      <a:pt x="156" y="13"/>
                      <a:pt x="155" y="12"/>
                      <a:pt x="154" y="11"/>
                    </a:cubicBezTo>
                    <a:moveTo>
                      <a:pt x="145" y="11"/>
                    </a:moveTo>
                    <a:cubicBezTo>
                      <a:pt x="145" y="11"/>
                      <a:pt x="144" y="11"/>
                      <a:pt x="144" y="1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5" y="11"/>
                      <a:pt x="145" y="11"/>
                      <a:pt x="145" y="11"/>
                    </a:cubicBezTo>
                    <a:cubicBezTo>
                      <a:pt x="145" y="11"/>
                      <a:pt x="145" y="11"/>
                      <a:pt x="145" y="11"/>
                    </a:cubicBezTo>
                    <a:moveTo>
                      <a:pt x="66" y="11"/>
                    </a:moveTo>
                    <a:cubicBezTo>
                      <a:pt x="65" y="11"/>
                      <a:pt x="65" y="12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6" y="12"/>
                      <a:pt x="66" y="12"/>
                      <a:pt x="66" y="11"/>
                    </a:cubicBezTo>
                    <a:cubicBezTo>
                      <a:pt x="66" y="11"/>
                      <a:pt x="66" y="11"/>
                      <a:pt x="66" y="11"/>
                    </a:cubicBezTo>
                    <a:moveTo>
                      <a:pt x="146" y="11"/>
                    </a:moveTo>
                    <a:cubicBezTo>
                      <a:pt x="146" y="11"/>
                      <a:pt x="146" y="11"/>
                      <a:pt x="146" y="11"/>
                    </a:cubicBezTo>
                    <a:cubicBezTo>
                      <a:pt x="150" y="13"/>
                      <a:pt x="150" y="13"/>
                      <a:pt x="150" y="13"/>
                    </a:cubicBezTo>
                    <a:cubicBezTo>
                      <a:pt x="151" y="14"/>
                      <a:pt x="151" y="14"/>
                      <a:pt x="151" y="14"/>
                    </a:cubicBezTo>
                    <a:cubicBezTo>
                      <a:pt x="152" y="14"/>
                      <a:pt x="152" y="14"/>
                      <a:pt x="152" y="14"/>
                    </a:cubicBezTo>
                    <a:cubicBezTo>
                      <a:pt x="150" y="13"/>
                      <a:pt x="148" y="12"/>
                      <a:pt x="146" y="11"/>
                    </a:cubicBezTo>
                    <a:moveTo>
                      <a:pt x="65" y="11"/>
                    </a:moveTo>
                    <a:cubicBezTo>
                      <a:pt x="64" y="12"/>
                      <a:pt x="64" y="12"/>
                      <a:pt x="64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5" y="12"/>
                      <a:pt x="65" y="11"/>
                      <a:pt x="65" y="11"/>
                    </a:cubicBezTo>
                    <a:cubicBezTo>
                      <a:pt x="65" y="11"/>
                      <a:pt x="65" y="11"/>
                      <a:pt x="65" y="11"/>
                    </a:cubicBezTo>
                    <a:moveTo>
                      <a:pt x="61" y="11"/>
                    </a:moveTo>
                    <a:cubicBezTo>
                      <a:pt x="61" y="11"/>
                      <a:pt x="61" y="11"/>
                      <a:pt x="61" y="12"/>
                    </a:cubicBezTo>
                    <a:cubicBezTo>
                      <a:pt x="62" y="12"/>
                      <a:pt x="62" y="12"/>
                      <a:pt x="63" y="13"/>
                    </a:cubicBezTo>
                    <a:cubicBezTo>
                      <a:pt x="63" y="13"/>
                      <a:pt x="64" y="12"/>
                      <a:pt x="64" y="12"/>
                    </a:cubicBezTo>
                    <a:cubicBezTo>
                      <a:pt x="63" y="12"/>
                      <a:pt x="62" y="11"/>
                      <a:pt x="61" y="11"/>
                    </a:cubicBezTo>
                    <a:moveTo>
                      <a:pt x="102" y="11"/>
                    </a:moveTo>
                    <a:cubicBezTo>
                      <a:pt x="102" y="11"/>
                      <a:pt x="101" y="12"/>
                      <a:pt x="101" y="13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2" y="12"/>
                      <a:pt x="102" y="11"/>
                      <a:pt x="103" y="11"/>
                    </a:cubicBezTo>
                    <a:cubicBezTo>
                      <a:pt x="103" y="11"/>
                      <a:pt x="102" y="11"/>
                      <a:pt x="102" y="11"/>
                    </a:cubicBezTo>
                    <a:moveTo>
                      <a:pt x="43" y="10"/>
                    </a:moveTo>
                    <a:cubicBezTo>
                      <a:pt x="43" y="11"/>
                      <a:pt x="42" y="11"/>
                      <a:pt x="42" y="11"/>
                    </a:cubicBezTo>
                    <a:cubicBezTo>
                      <a:pt x="43" y="11"/>
                      <a:pt x="44" y="12"/>
                      <a:pt x="44" y="12"/>
                    </a:cubicBezTo>
                    <a:cubicBezTo>
                      <a:pt x="44" y="12"/>
                      <a:pt x="45" y="12"/>
                      <a:pt x="45" y="12"/>
                    </a:cubicBezTo>
                    <a:cubicBezTo>
                      <a:pt x="44" y="11"/>
                      <a:pt x="43" y="11"/>
                      <a:pt x="43" y="10"/>
                    </a:cubicBezTo>
                    <a:moveTo>
                      <a:pt x="145" y="10"/>
                    </a:moveTo>
                    <a:cubicBezTo>
                      <a:pt x="145" y="10"/>
                      <a:pt x="145" y="10"/>
                      <a:pt x="145" y="11"/>
                    </a:cubicBezTo>
                    <a:cubicBezTo>
                      <a:pt x="145" y="11"/>
                      <a:pt x="145" y="11"/>
                      <a:pt x="145" y="11"/>
                    </a:cubicBezTo>
                    <a:cubicBezTo>
                      <a:pt x="145" y="10"/>
                      <a:pt x="145" y="10"/>
                      <a:pt x="145" y="10"/>
                    </a:cubicBezTo>
                    <a:cubicBezTo>
                      <a:pt x="145" y="10"/>
                      <a:pt x="145" y="10"/>
                      <a:pt x="145" y="10"/>
                    </a:cubicBezTo>
                    <a:moveTo>
                      <a:pt x="154" y="10"/>
                    </a:moveTo>
                    <a:cubicBezTo>
                      <a:pt x="154" y="10"/>
                      <a:pt x="154" y="10"/>
                      <a:pt x="154" y="11"/>
                    </a:cubicBezTo>
                    <a:cubicBezTo>
                      <a:pt x="156" y="12"/>
                      <a:pt x="157" y="13"/>
                      <a:pt x="159" y="14"/>
                    </a:cubicBezTo>
                    <a:cubicBezTo>
                      <a:pt x="159" y="14"/>
                      <a:pt x="160" y="14"/>
                      <a:pt x="160" y="13"/>
                    </a:cubicBezTo>
                    <a:cubicBezTo>
                      <a:pt x="160" y="13"/>
                      <a:pt x="159" y="13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57" y="12"/>
                      <a:pt x="156" y="11"/>
                      <a:pt x="154" y="10"/>
                    </a:cubicBezTo>
                    <a:moveTo>
                      <a:pt x="92" y="10"/>
                    </a:moveTo>
                    <a:cubicBezTo>
                      <a:pt x="92" y="11"/>
                      <a:pt x="91" y="12"/>
                      <a:pt x="91" y="12"/>
                    </a:cubicBezTo>
                    <a:cubicBezTo>
                      <a:pt x="93" y="14"/>
                      <a:pt x="96" y="16"/>
                      <a:pt x="98" y="17"/>
                    </a:cubicBezTo>
                    <a:cubicBezTo>
                      <a:pt x="99" y="17"/>
                      <a:pt x="99" y="16"/>
                      <a:pt x="100" y="15"/>
                    </a:cubicBezTo>
                    <a:cubicBezTo>
                      <a:pt x="92" y="10"/>
                      <a:pt x="92" y="10"/>
                      <a:pt x="92" y="10"/>
                    </a:cubicBezTo>
                    <a:moveTo>
                      <a:pt x="26" y="10"/>
                    </a:moveTo>
                    <a:cubicBezTo>
                      <a:pt x="25" y="11"/>
                      <a:pt x="24" y="12"/>
                      <a:pt x="24" y="13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moveTo>
                      <a:pt x="147" y="10"/>
                    </a:moveTo>
                    <a:cubicBezTo>
                      <a:pt x="147" y="10"/>
                      <a:pt x="147" y="10"/>
                      <a:pt x="147" y="10"/>
                    </a:cubicBezTo>
                    <a:cubicBezTo>
                      <a:pt x="148" y="11"/>
                      <a:pt x="150" y="12"/>
                      <a:pt x="152" y="14"/>
                    </a:cubicBezTo>
                    <a:cubicBezTo>
                      <a:pt x="152" y="13"/>
                      <a:pt x="152" y="13"/>
                      <a:pt x="152" y="13"/>
                    </a:cubicBezTo>
                    <a:cubicBezTo>
                      <a:pt x="151" y="12"/>
                      <a:pt x="149" y="11"/>
                      <a:pt x="147" y="10"/>
                    </a:cubicBezTo>
                    <a:moveTo>
                      <a:pt x="62" y="9"/>
                    </a:moveTo>
                    <a:cubicBezTo>
                      <a:pt x="62" y="10"/>
                      <a:pt x="62" y="10"/>
                      <a:pt x="61" y="11"/>
                    </a:cubicBezTo>
                    <a:cubicBezTo>
                      <a:pt x="62" y="11"/>
                      <a:pt x="63" y="11"/>
                      <a:pt x="64" y="12"/>
                    </a:cubicBezTo>
                    <a:cubicBezTo>
                      <a:pt x="64" y="11"/>
                      <a:pt x="64" y="11"/>
                      <a:pt x="65" y="10"/>
                    </a:cubicBezTo>
                    <a:cubicBezTo>
                      <a:pt x="64" y="10"/>
                      <a:pt x="63" y="9"/>
                      <a:pt x="62" y="9"/>
                    </a:cubicBezTo>
                    <a:moveTo>
                      <a:pt x="146" y="9"/>
                    </a:moveTo>
                    <a:cubicBezTo>
                      <a:pt x="146" y="9"/>
                      <a:pt x="146" y="9"/>
                      <a:pt x="145" y="10"/>
                    </a:cubicBezTo>
                    <a:cubicBezTo>
                      <a:pt x="146" y="10"/>
                      <a:pt x="146" y="10"/>
                      <a:pt x="146" y="10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9"/>
                      <a:pt x="146" y="9"/>
                      <a:pt x="146" y="9"/>
                    </a:cubicBezTo>
                    <a:moveTo>
                      <a:pt x="148" y="9"/>
                    </a:moveTo>
                    <a:cubicBezTo>
                      <a:pt x="148" y="9"/>
                      <a:pt x="147" y="9"/>
                      <a:pt x="147" y="9"/>
                    </a:cubicBezTo>
                    <a:cubicBezTo>
                      <a:pt x="149" y="10"/>
                      <a:pt x="151" y="11"/>
                      <a:pt x="153" y="12"/>
                    </a:cubicBezTo>
                    <a:cubicBezTo>
                      <a:pt x="153" y="12"/>
                      <a:pt x="153" y="12"/>
                      <a:pt x="153" y="12"/>
                    </a:cubicBezTo>
                    <a:cubicBezTo>
                      <a:pt x="151" y="11"/>
                      <a:pt x="149" y="10"/>
                      <a:pt x="148" y="9"/>
                    </a:cubicBezTo>
                    <a:moveTo>
                      <a:pt x="49" y="9"/>
                    </a:moveTo>
                    <a:cubicBezTo>
                      <a:pt x="48" y="10"/>
                      <a:pt x="47" y="11"/>
                      <a:pt x="47" y="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8" y="12"/>
                      <a:pt x="49" y="10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moveTo>
                      <a:pt x="89" y="8"/>
                    </a:moveTo>
                    <a:cubicBezTo>
                      <a:pt x="89" y="9"/>
                      <a:pt x="88" y="10"/>
                      <a:pt x="88" y="11"/>
                    </a:cubicBezTo>
                    <a:cubicBezTo>
                      <a:pt x="88" y="11"/>
                      <a:pt x="89" y="11"/>
                      <a:pt x="89" y="12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89" y="8"/>
                      <a:pt x="89" y="8"/>
                      <a:pt x="89" y="8"/>
                    </a:cubicBezTo>
                    <a:moveTo>
                      <a:pt x="47" y="8"/>
                    </a:moveTo>
                    <a:cubicBezTo>
                      <a:pt x="47" y="9"/>
                      <a:pt x="46" y="10"/>
                      <a:pt x="45" y="12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47" y="11"/>
                      <a:pt x="48" y="10"/>
                      <a:pt x="48" y="9"/>
                    </a:cubicBezTo>
                    <a:cubicBezTo>
                      <a:pt x="48" y="8"/>
                      <a:pt x="48" y="8"/>
                      <a:pt x="47" y="8"/>
                    </a:cubicBezTo>
                    <a:moveTo>
                      <a:pt x="146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6" y="8"/>
                      <a:pt x="146" y="8"/>
                      <a:pt x="146" y="8"/>
                    </a:cubicBezTo>
                    <a:moveTo>
                      <a:pt x="110" y="8"/>
                    </a:moveTo>
                    <a:cubicBezTo>
                      <a:pt x="110" y="8"/>
                      <a:pt x="110" y="8"/>
                      <a:pt x="110" y="8"/>
                    </a:cubicBezTo>
                    <a:cubicBezTo>
                      <a:pt x="114" y="11"/>
                      <a:pt x="119" y="14"/>
                      <a:pt x="123" y="16"/>
                    </a:cubicBezTo>
                    <a:cubicBezTo>
                      <a:pt x="123" y="16"/>
                      <a:pt x="123" y="16"/>
                      <a:pt x="123" y="16"/>
                    </a:cubicBezTo>
                    <a:cubicBezTo>
                      <a:pt x="119" y="13"/>
                      <a:pt x="115" y="11"/>
                      <a:pt x="110" y="8"/>
                    </a:cubicBezTo>
                    <a:moveTo>
                      <a:pt x="68" y="8"/>
                    </a:moveTo>
                    <a:cubicBezTo>
                      <a:pt x="68" y="9"/>
                      <a:pt x="67" y="10"/>
                      <a:pt x="67" y="10"/>
                    </a:cubicBezTo>
                    <a:cubicBezTo>
                      <a:pt x="67" y="11"/>
                      <a:pt x="68" y="11"/>
                      <a:pt x="68" y="11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9"/>
                      <a:pt x="69" y="8"/>
                      <a:pt x="68" y="8"/>
                    </a:cubicBezTo>
                    <a:moveTo>
                      <a:pt x="148" y="8"/>
                    </a:moveTo>
                    <a:cubicBezTo>
                      <a:pt x="148" y="8"/>
                      <a:pt x="148" y="8"/>
                      <a:pt x="148" y="8"/>
                    </a:cubicBezTo>
                    <a:cubicBezTo>
                      <a:pt x="150" y="9"/>
                      <a:pt x="151" y="11"/>
                      <a:pt x="153" y="12"/>
                    </a:cubicBezTo>
                    <a:cubicBezTo>
                      <a:pt x="153" y="11"/>
                      <a:pt x="153" y="11"/>
                      <a:pt x="153" y="11"/>
                    </a:cubicBezTo>
                    <a:cubicBezTo>
                      <a:pt x="152" y="10"/>
                      <a:pt x="150" y="9"/>
                      <a:pt x="148" y="8"/>
                    </a:cubicBezTo>
                    <a:moveTo>
                      <a:pt x="68" y="7"/>
                    </a:moveTo>
                    <a:cubicBezTo>
                      <a:pt x="67" y="8"/>
                      <a:pt x="67" y="9"/>
                      <a:pt x="66" y="10"/>
                    </a:cubicBezTo>
                    <a:cubicBezTo>
                      <a:pt x="66" y="10"/>
                      <a:pt x="66" y="10"/>
                      <a:pt x="67" y="10"/>
                    </a:cubicBezTo>
                    <a:cubicBezTo>
                      <a:pt x="67" y="9"/>
                      <a:pt x="68" y="9"/>
                      <a:pt x="68" y="8"/>
                    </a:cubicBezTo>
                    <a:cubicBezTo>
                      <a:pt x="68" y="8"/>
                      <a:pt x="68" y="8"/>
                      <a:pt x="68" y="7"/>
                    </a:cubicBezTo>
                    <a:moveTo>
                      <a:pt x="67" y="7"/>
                    </a:move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6" y="9"/>
                      <a:pt x="67" y="8"/>
                      <a:pt x="67" y="7"/>
                    </a:cubicBezTo>
                    <a:cubicBezTo>
                      <a:pt x="67" y="7"/>
                      <a:pt x="67" y="7"/>
                      <a:pt x="67" y="7"/>
                    </a:cubicBezTo>
                    <a:moveTo>
                      <a:pt x="147" y="7"/>
                    </a:moveTo>
                    <a:cubicBezTo>
                      <a:pt x="147" y="7"/>
                      <a:pt x="147" y="7"/>
                      <a:pt x="147" y="8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7"/>
                      <a:pt x="147" y="7"/>
                      <a:pt x="147" y="7"/>
                    </a:cubicBezTo>
                    <a:cubicBezTo>
                      <a:pt x="147" y="7"/>
                      <a:pt x="147" y="7"/>
                      <a:pt x="147" y="7"/>
                    </a:cubicBezTo>
                    <a:moveTo>
                      <a:pt x="87" y="7"/>
                    </a:moveTo>
                    <a:cubicBezTo>
                      <a:pt x="86" y="9"/>
                      <a:pt x="86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86" y="9"/>
                      <a:pt x="87" y="8"/>
                      <a:pt x="87" y="7"/>
                    </a:cubicBezTo>
                    <a:cubicBezTo>
                      <a:pt x="87" y="7"/>
                      <a:pt x="87" y="7"/>
                      <a:pt x="87" y="7"/>
                    </a:cubicBezTo>
                    <a:moveTo>
                      <a:pt x="149" y="7"/>
                    </a:moveTo>
                    <a:cubicBezTo>
                      <a:pt x="149" y="7"/>
                      <a:pt x="149" y="7"/>
                      <a:pt x="148" y="7"/>
                    </a:cubicBezTo>
                    <a:cubicBezTo>
                      <a:pt x="150" y="8"/>
                      <a:pt x="152" y="9"/>
                      <a:pt x="154" y="11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2" y="9"/>
                      <a:pt x="151" y="8"/>
                      <a:pt x="149" y="7"/>
                    </a:cubicBezTo>
                    <a:moveTo>
                      <a:pt x="45" y="7"/>
                    </a:moveTo>
                    <a:cubicBezTo>
                      <a:pt x="44" y="8"/>
                      <a:pt x="43" y="9"/>
                      <a:pt x="43" y="10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0"/>
                      <a:pt x="46" y="9"/>
                      <a:pt x="47" y="8"/>
                    </a:cubicBezTo>
                    <a:cubicBezTo>
                      <a:pt x="46" y="7"/>
                      <a:pt x="46" y="7"/>
                      <a:pt x="45" y="7"/>
                    </a:cubicBezTo>
                    <a:moveTo>
                      <a:pt x="94" y="6"/>
                    </a:moveTo>
                    <a:cubicBezTo>
                      <a:pt x="94" y="7"/>
                      <a:pt x="93" y="8"/>
                      <a:pt x="93" y="9"/>
                    </a:cubicBezTo>
                    <a:cubicBezTo>
                      <a:pt x="96" y="10"/>
                      <a:pt x="98" y="12"/>
                      <a:pt x="101" y="13"/>
                    </a:cubicBezTo>
                    <a:cubicBezTo>
                      <a:pt x="101" y="12"/>
                      <a:pt x="102" y="11"/>
                      <a:pt x="102" y="10"/>
                    </a:cubicBezTo>
                    <a:cubicBezTo>
                      <a:pt x="100" y="9"/>
                      <a:pt x="97" y="8"/>
                      <a:pt x="94" y="6"/>
                    </a:cubicBezTo>
                    <a:moveTo>
                      <a:pt x="148" y="6"/>
                    </a:moveTo>
                    <a:cubicBezTo>
                      <a:pt x="147" y="6"/>
                      <a:pt x="147" y="6"/>
                      <a:pt x="147" y="7"/>
                    </a:cubicBezTo>
                    <a:cubicBezTo>
                      <a:pt x="147" y="7"/>
                      <a:pt x="147" y="7"/>
                      <a:pt x="147" y="7"/>
                    </a:cubicBezTo>
                    <a:cubicBezTo>
                      <a:pt x="148" y="6"/>
                      <a:pt x="148" y="6"/>
                      <a:pt x="148" y="6"/>
                    </a:cubicBezTo>
                    <a:cubicBezTo>
                      <a:pt x="148" y="6"/>
                      <a:pt x="148" y="6"/>
                      <a:pt x="148" y="6"/>
                    </a:cubicBezTo>
                    <a:moveTo>
                      <a:pt x="64" y="6"/>
                    </a:moveTo>
                    <a:cubicBezTo>
                      <a:pt x="64" y="7"/>
                      <a:pt x="63" y="7"/>
                      <a:pt x="63" y="8"/>
                    </a:cubicBezTo>
                    <a:cubicBezTo>
                      <a:pt x="64" y="9"/>
                      <a:pt x="64" y="9"/>
                      <a:pt x="65" y="10"/>
                    </a:cubicBezTo>
                    <a:cubicBezTo>
                      <a:pt x="66" y="9"/>
                      <a:pt x="66" y="8"/>
                      <a:pt x="67" y="7"/>
                    </a:cubicBezTo>
                    <a:cubicBezTo>
                      <a:pt x="66" y="7"/>
                      <a:pt x="65" y="6"/>
                      <a:pt x="64" y="6"/>
                    </a:cubicBezTo>
                    <a:moveTo>
                      <a:pt x="88" y="6"/>
                    </a:moveTo>
                    <a:cubicBezTo>
                      <a:pt x="88" y="6"/>
                      <a:pt x="88" y="6"/>
                      <a:pt x="88" y="6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8" y="6"/>
                      <a:pt x="88" y="6"/>
                      <a:pt x="88" y="6"/>
                    </a:cubicBezTo>
                    <a:moveTo>
                      <a:pt x="84" y="5"/>
                    </a:moveTo>
                    <a:cubicBezTo>
                      <a:pt x="84" y="6"/>
                      <a:pt x="83" y="7"/>
                      <a:pt x="83" y="8"/>
                    </a:cubicBezTo>
                    <a:cubicBezTo>
                      <a:pt x="84" y="8"/>
                      <a:pt x="85" y="9"/>
                      <a:pt x="86" y="9"/>
                    </a:cubicBezTo>
                    <a:cubicBezTo>
                      <a:pt x="86" y="9"/>
                      <a:pt x="86" y="8"/>
                      <a:pt x="87" y="7"/>
                    </a:cubicBezTo>
                    <a:cubicBezTo>
                      <a:pt x="84" y="5"/>
                      <a:pt x="84" y="5"/>
                      <a:pt x="84" y="5"/>
                    </a:cubicBezTo>
                    <a:moveTo>
                      <a:pt x="105" y="5"/>
                    </a:moveTo>
                    <a:cubicBezTo>
                      <a:pt x="105" y="5"/>
                      <a:pt x="105" y="5"/>
                      <a:pt x="105" y="6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5" y="5"/>
                      <a:pt x="105" y="5"/>
                      <a:pt x="106" y="5"/>
                    </a:cubicBezTo>
                    <a:cubicBezTo>
                      <a:pt x="106" y="5"/>
                      <a:pt x="105" y="5"/>
                      <a:pt x="105" y="5"/>
                    </a:cubicBezTo>
                    <a:moveTo>
                      <a:pt x="91" y="4"/>
                    </a:moveTo>
                    <a:cubicBezTo>
                      <a:pt x="91" y="5"/>
                      <a:pt x="90" y="6"/>
                      <a:pt x="90" y="7"/>
                    </a:cubicBezTo>
                    <a:cubicBezTo>
                      <a:pt x="90" y="7"/>
                      <a:pt x="91" y="7"/>
                      <a:pt x="91" y="8"/>
                    </a:cubicBezTo>
                    <a:cubicBezTo>
                      <a:pt x="93" y="5"/>
                      <a:pt x="93" y="5"/>
                      <a:pt x="93" y="5"/>
                    </a:cubicBezTo>
                    <a:cubicBezTo>
                      <a:pt x="92" y="5"/>
                      <a:pt x="92" y="5"/>
                      <a:pt x="91" y="4"/>
                    </a:cubicBezTo>
                    <a:moveTo>
                      <a:pt x="51" y="4"/>
                    </a:moveTo>
                    <a:cubicBezTo>
                      <a:pt x="51" y="5"/>
                      <a:pt x="51" y="5"/>
                      <a:pt x="51" y="5"/>
                    </a:cubicBezTo>
                    <a:cubicBezTo>
                      <a:pt x="51" y="5"/>
                      <a:pt x="51" y="6"/>
                      <a:pt x="51" y="6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1" y="5"/>
                      <a:pt x="51" y="4"/>
                    </a:cubicBezTo>
                    <a:moveTo>
                      <a:pt x="113" y="4"/>
                    </a:moveTo>
                    <a:cubicBezTo>
                      <a:pt x="112" y="5"/>
                      <a:pt x="112" y="6"/>
                      <a:pt x="111" y="7"/>
                    </a:cubicBezTo>
                    <a:cubicBezTo>
                      <a:pt x="115" y="10"/>
                      <a:pt x="120" y="13"/>
                      <a:pt x="124" y="15"/>
                    </a:cubicBezTo>
                    <a:cubicBezTo>
                      <a:pt x="125" y="14"/>
                      <a:pt x="125" y="13"/>
                      <a:pt x="126" y="11"/>
                    </a:cubicBezTo>
                    <a:cubicBezTo>
                      <a:pt x="121" y="8"/>
                      <a:pt x="117" y="6"/>
                      <a:pt x="113" y="4"/>
                    </a:cubicBezTo>
                    <a:moveTo>
                      <a:pt x="50" y="4"/>
                    </a:moveTo>
                    <a:cubicBezTo>
                      <a:pt x="50" y="4"/>
                      <a:pt x="50" y="4"/>
                      <a:pt x="49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0" y="5"/>
                      <a:pt x="51" y="4"/>
                      <a:pt x="51" y="4"/>
                    </a:cubicBezTo>
                    <a:cubicBezTo>
                      <a:pt x="51" y="4"/>
                      <a:pt x="50" y="4"/>
                      <a:pt x="50" y="4"/>
                    </a:cubicBezTo>
                    <a:moveTo>
                      <a:pt x="132" y="4"/>
                    </a:moveTo>
                    <a:cubicBezTo>
                      <a:pt x="131" y="4"/>
                      <a:pt x="131" y="5"/>
                      <a:pt x="130" y="6"/>
                    </a:cubicBezTo>
                    <a:cubicBezTo>
                      <a:pt x="134" y="8"/>
                      <a:pt x="137" y="10"/>
                      <a:pt x="141" y="12"/>
                    </a:cubicBezTo>
                    <a:cubicBezTo>
                      <a:pt x="141" y="11"/>
                      <a:pt x="141" y="11"/>
                      <a:pt x="142" y="10"/>
                    </a:cubicBezTo>
                    <a:cubicBezTo>
                      <a:pt x="137" y="7"/>
                      <a:pt x="137" y="7"/>
                      <a:pt x="137" y="7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8" y="8"/>
                      <a:pt x="140" y="9"/>
                      <a:pt x="142" y="10"/>
                    </a:cubicBezTo>
                    <a:cubicBezTo>
                      <a:pt x="142" y="10"/>
                      <a:pt x="142" y="10"/>
                      <a:pt x="142" y="9"/>
                    </a:cubicBezTo>
                    <a:cubicBezTo>
                      <a:pt x="139" y="7"/>
                      <a:pt x="135" y="6"/>
                      <a:pt x="132" y="4"/>
                    </a:cubicBezTo>
                    <a:moveTo>
                      <a:pt x="52" y="3"/>
                    </a:moveTo>
                    <a:cubicBezTo>
                      <a:pt x="52" y="3"/>
                      <a:pt x="51" y="4"/>
                      <a:pt x="51" y="4"/>
                    </a:cubicBezTo>
                    <a:cubicBezTo>
                      <a:pt x="51" y="5"/>
                      <a:pt x="52" y="5"/>
                      <a:pt x="52" y="5"/>
                    </a:cubicBezTo>
                    <a:cubicBezTo>
                      <a:pt x="52" y="4"/>
                      <a:pt x="53" y="4"/>
                      <a:pt x="53" y="3"/>
                    </a:cubicBezTo>
                    <a:cubicBezTo>
                      <a:pt x="53" y="3"/>
                      <a:pt x="52" y="3"/>
                      <a:pt x="52" y="3"/>
                    </a:cubicBezTo>
                    <a:moveTo>
                      <a:pt x="133" y="3"/>
                    </a:moveTo>
                    <a:cubicBezTo>
                      <a:pt x="133" y="3"/>
                      <a:pt x="132" y="3"/>
                      <a:pt x="132" y="3"/>
                    </a:cubicBezTo>
                    <a:cubicBezTo>
                      <a:pt x="133" y="3"/>
                      <a:pt x="134" y="4"/>
                      <a:pt x="134" y="4"/>
                    </a:cubicBezTo>
                    <a:cubicBezTo>
                      <a:pt x="134" y="4"/>
                      <a:pt x="133" y="3"/>
                      <a:pt x="132" y="3"/>
                    </a:cubicBezTo>
                    <a:cubicBezTo>
                      <a:pt x="132" y="3"/>
                      <a:pt x="132" y="3"/>
                      <a:pt x="132" y="3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42" y="9"/>
                      <a:pt x="142" y="9"/>
                      <a:pt x="143" y="9"/>
                    </a:cubicBezTo>
                    <a:cubicBezTo>
                      <a:pt x="139" y="7"/>
                      <a:pt x="136" y="5"/>
                      <a:pt x="133" y="3"/>
                    </a:cubicBezTo>
                    <a:moveTo>
                      <a:pt x="30" y="2"/>
                    </a:move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0" y="2"/>
                      <a:pt x="30" y="2"/>
                      <a:pt x="30" y="2"/>
                    </a:cubicBezTo>
                    <a:moveTo>
                      <a:pt x="48" y="2"/>
                    </a:moveTo>
                    <a:cubicBezTo>
                      <a:pt x="48" y="3"/>
                      <a:pt x="47" y="3"/>
                      <a:pt x="47" y="3"/>
                    </a:cubicBezTo>
                    <a:cubicBezTo>
                      <a:pt x="48" y="4"/>
                      <a:pt x="49" y="4"/>
                      <a:pt x="49" y="4"/>
                    </a:cubicBezTo>
                    <a:cubicBezTo>
                      <a:pt x="49" y="4"/>
                      <a:pt x="50" y="4"/>
                      <a:pt x="50" y="4"/>
                    </a:cubicBezTo>
                    <a:cubicBezTo>
                      <a:pt x="49" y="3"/>
                      <a:pt x="48" y="3"/>
                      <a:pt x="48" y="2"/>
                    </a:cubicBezTo>
                    <a:moveTo>
                      <a:pt x="51" y="2"/>
                    </a:moveTo>
                    <a:cubicBezTo>
                      <a:pt x="51" y="3"/>
                      <a:pt x="50" y="3"/>
                      <a:pt x="50" y="4"/>
                    </a:cubicBezTo>
                    <a:cubicBezTo>
                      <a:pt x="50" y="4"/>
                      <a:pt x="51" y="4"/>
                      <a:pt x="51" y="4"/>
                    </a:cubicBezTo>
                    <a:cubicBezTo>
                      <a:pt x="51" y="4"/>
                      <a:pt x="51" y="3"/>
                      <a:pt x="52" y="2"/>
                    </a:cubicBezTo>
                    <a:cubicBezTo>
                      <a:pt x="51" y="2"/>
                      <a:pt x="51" y="2"/>
                      <a:pt x="51" y="2"/>
                    </a:cubicBezTo>
                    <a:moveTo>
                      <a:pt x="86" y="2"/>
                    </a:moveTo>
                    <a:cubicBezTo>
                      <a:pt x="86" y="2"/>
                      <a:pt x="85" y="3"/>
                      <a:pt x="85" y="4"/>
                    </a:cubicBezTo>
                    <a:cubicBezTo>
                      <a:pt x="86" y="5"/>
                      <a:pt x="87" y="5"/>
                      <a:pt x="88" y="6"/>
                    </a:cubicBezTo>
                    <a:cubicBezTo>
                      <a:pt x="88" y="5"/>
                      <a:pt x="89" y="4"/>
                      <a:pt x="89" y="3"/>
                    </a:cubicBezTo>
                    <a:cubicBezTo>
                      <a:pt x="88" y="3"/>
                      <a:pt x="87" y="2"/>
                      <a:pt x="86" y="2"/>
                    </a:cubicBezTo>
                    <a:moveTo>
                      <a:pt x="36" y="2"/>
                    </a:moveTo>
                    <a:cubicBezTo>
                      <a:pt x="35" y="3"/>
                      <a:pt x="34" y="4"/>
                      <a:pt x="33" y="6"/>
                    </a:cubicBezTo>
                    <a:cubicBezTo>
                      <a:pt x="34" y="6"/>
                      <a:pt x="35" y="6"/>
                      <a:pt x="35" y="7"/>
                    </a:cubicBezTo>
                    <a:cubicBezTo>
                      <a:pt x="36" y="7"/>
                      <a:pt x="3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5"/>
                      <a:pt x="37" y="4"/>
                      <a:pt x="38" y="3"/>
                    </a:cubicBezTo>
                    <a:cubicBezTo>
                      <a:pt x="37" y="2"/>
                      <a:pt x="36" y="2"/>
                      <a:pt x="36" y="2"/>
                    </a:cubicBezTo>
                    <a:moveTo>
                      <a:pt x="133" y="1"/>
                    </a:moveTo>
                    <a:cubicBezTo>
                      <a:pt x="133" y="2"/>
                      <a:pt x="133" y="2"/>
                      <a:pt x="133" y="2"/>
                    </a:cubicBezTo>
                    <a:cubicBezTo>
                      <a:pt x="136" y="4"/>
                      <a:pt x="140" y="6"/>
                      <a:pt x="143" y="8"/>
                    </a:cubicBezTo>
                    <a:cubicBezTo>
                      <a:pt x="143" y="8"/>
                      <a:pt x="143" y="8"/>
                      <a:pt x="143" y="7"/>
                    </a:cubicBezTo>
                    <a:cubicBezTo>
                      <a:pt x="140" y="5"/>
                      <a:pt x="137" y="3"/>
                      <a:pt x="133" y="1"/>
                    </a:cubicBezTo>
                    <a:moveTo>
                      <a:pt x="108" y="1"/>
                    </a:moveTo>
                    <a:cubicBezTo>
                      <a:pt x="107" y="2"/>
                      <a:pt x="107" y="3"/>
                      <a:pt x="106" y="4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7" y="3"/>
                      <a:pt x="107" y="2"/>
                      <a:pt x="108" y="1"/>
                    </a:cubicBezTo>
                    <a:cubicBezTo>
                      <a:pt x="108" y="1"/>
                      <a:pt x="108" y="1"/>
                      <a:pt x="108" y="1"/>
                    </a:cubicBezTo>
                    <a:moveTo>
                      <a:pt x="160" y="1"/>
                    </a:moveTo>
                    <a:cubicBezTo>
                      <a:pt x="159" y="2"/>
                      <a:pt x="158" y="4"/>
                      <a:pt x="157" y="6"/>
                    </a:cubicBezTo>
                    <a:cubicBezTo>
                      <a:pt x="159" y="7"/>
                      <a:pt x="161" y="8"/>
                      <a:pt x="162" y="9"/>
                    </a:cubicBezTo>
                    <a:cubicBezTo>
                      <a:pt x="163" y="7"/>
                      <a:pt x="164" y="5"/>
                      <a:pt x="165" y="4"/>
                    </a:cubicBezTo>
                    <a:cubicBezTo>
                      <a:pt x="164" y="3"/>
                      <a:pt x="162" y="2"/>
                      <a:pt x="160" y="1"/>
                    </a:cubicBezTo>
                    <a:moveTo>
                      <a:pt x="49" y="1"/>
                    </a:moveTo>
                    <a:cubicBezTo>
                      <a:pt x="48" y="1"/>
                      <a:pt x="48" y="2"/>
                      <a:pt x="48" y="2"/>
                    </a:cubicBezTo>
                    <a:cubicBezTo>
                      <a:pt x="48" y="3"/>
                      <a:pt x="49" y="3"/>
                      <a:pt x="50" y="4"/>
                    </a:cubicBezTo>
                    <a:cubicBezTo>
                      <a:pt x="50" y="3"/>
                      <a:pt x="50" y="2"/>
                      <a:pt x="51" y="2"/>
                    </a:cubicBezTo>
                    <a:cubicBezTo>
                      <a:pt x="50" y="1"/>
                      <a:pt x="49" y="1"/>
                      <a:pt x="49" y="1"/>
                    </a:cubicBezTo>
                    <a:moveTo>
                      <a:pt x="98" y="1"/>
                    </a:moveTo>
                    <a:cubicBezTo>
                      <a:pt x="98" y="1"/>
                      <a:pt x="98" y="1"/>
                      <a:pt x="97" y="1"/>
                    </a:cubicBezTo>
                    <a:cubicBezTo>
                      <a:pt x="100" y="3"/>
                      <a:pt x="102" y="4"/>
                      <a:pt x="105" y="6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3" y="4"/>
                      <a:pt x="100" y="2"/>
                      <a:pt x="98" y="1"/>
                    </a:cubicBezTo>
                    <a:moveTo>
                      <a:pt x="134" y="0"/>
                    </a:moveTo>
                    <a:cubicBezTo>
                      <a:pt x="134" y="1"/>
                      <a:pt x="134" y="1"/>
                      <a:pt x="134" y="1"/>
                    </a:cubicBezTo>
                    <a:cubicBezTo>
                      <a:pt x="137" y="3"/>
                      <a:pt x="140" y="5"/>
                      <a:pt x="144" y="7"/>
                    </a:cubicBezTo>
                    <a:cubicBezTo>
                      <a:pt x="144" y="7"/>
                      <a:pt x="144" y="7"/>
                      <a:pt x="144" y="6"/>
                    </a:cubicBezTo>
                    <a:cubicBezTo>
                      <a:pt x="140" y="4"/>
                      <a:pt x="137" y="2"/>
                      <a:pt x="1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5" name="Freeform 9942"/>
              <p:cNvSpPr>
                <a:spLocks noEditPoints="1"/>
              </p:cNvSpPr>
              <p:nvPr/>
            </p:nvSpPr>
            <p:spPr bwMode="auto">
              <a:xfrm>
                <a:off x="-290" y="3311"/>
                <a:ext cx="330" cy="24"/>
              </a:xfrm>
              <a:custGeom>
                <a:avLst/>
                <a:gdLst>
                  <a:gd name="T0" fmla="*/ 16 w 140"/>
                  <a:gd name="T1" fmla="*/ 9 h 10"/>
                  <a:gd name="T2" fmla="*/ 17 w 140"/>
                  <a:gd name="T3" fmla="*/ 9 h 10"/>
                  <a:gd name="T4" fmla="*/ 18 w 140"/>
                  <a:gd name="T5" fmla="*/ 5 h 10"/>
                  <a:gd name="T6" fmla="*/ 18 w 140"/>
                  <a:gd name="T7" fmla="*/ 7 h 10"/>
                  <a:gd name="T8" fmla="*/ 19 w 140"/>
                  <a:gd name="T9" fmla="*/ 6 h 10"/>
                  <a:gd name="T10" fmla="*/ 20 w 140"/>
                  <a:gd name="T11" fmla="*/ 3 h 10"/>
                  <a:gd name="T12" fmla="*/ 19 w 140"/>
                  <a:gd name="T13" fmla="*/ 4 h 10"/>
                  <a:gd name="T14" fmla="*/ 20 w 140"/>
                  <a:gd name="T15" fmla="*/ 3 h 10"/>
                  <a:gd name="T16" fmla="*/ 49 w 140"/>
                  <a:gd name="T17" fmla="*/ 3 h 10"/>
                  <a:gd name="T18" fmla="*/ 54 w 140"/>
                  <a:gd name="T19" fmla="*/ 10 h 10"/>
                  <a:gd name="T20" fmla="*/ 49 w 140"/>
                  <a:gd name="T21" fmla="*/ 3 h 10"/>
                  <a:gd name="T22" fmla="*/ 34 w 140"/>
                  <a:gd name="T23" fmla="*/ 3 h 10"/>
                  <a:gd name="T24" fmla="*/ 36 w 140"/>
                  <a:gd name="T25" fmla="*/ 3 h 10"/>
                  <a:gd name="T26" fmla="*/ 4 w 140"/>
                  <a:gd name="T27" fmla="*/ 2 h 10"/>
                  <a:gd name="T28" fmla="*/ 1 w 140"/>
                  <a:gd name="T29" fmla="*/ 10 h 10"/>
                  <a:gd name="T30" fmla="*/ 4 w 140"/>
                  <a:gd name="T31" fmla="*/ 2 h 10"/>
                  <a:gd name="T32" fmla="*/ 22 w 140"/>
                  <a:gd name="T33" fmla="*/ 3 h 10"/>
                  <a:gd name="T34" fmla="*/ 24 w 140"/>
                  <a:gd name="T35" fmla="*/ 3 h 10"/>
                  <a:gd name="T36" fmla="*/ 22 w 140"/>
                  <a:gd name="T37" fmla="*/ 2 h 10"/>
                  <a:gd name="T38" fmla="*/ 21 w 140"/>
                  <a:gd name="T39" fmla="*/ 3 h 10"/>
                  <a:gd name="T40" fmla="*/ 22 w 140"/>
                  <a:gd name="T41" fmla="*/ 2 h 10"/>
                  <a:gd name="T42" fmla="*/ 38 w 140"/>
                  <a:gd name="T43" fmla="*/ 2 h 10"/>
                  <a:gd name="T44" fmla="*/ 42 w 140"/>
                  <a:gd name="T45" fmla="*/ 3 h 10"/>
                  <a:gd name="T46" fmla="*/ 21 w 140"/>
                  <a:gd name="T47" fmla="*/ 1 h 10"/>
                  <a:gd name="T48" fmla="*/ 20 w 140"/>
                  <a:gd name="T49" fmla="*/ 2 h 10"/>
                  <a:gd name="T50" fmla="*/ 21 w 140"/>
                  <a:gd name="T51" fmla="*/ 1 h 10"/>
                  <a:gd name="T52" fmla="*/ 49 w 140"/>
                  <a:gd name="T53" fmla="*/ 2 h 10"/>
                  <a:gd name="T54" fmla="*/ 57 w 140"/>
                  <a:gd name="T55" fmla="*/ 5 h 10"/>
                  <a:gd name="T56" fmla="*/ 140 w 140"/>
                  <a:gd name="T57" fmla="*/ 1 h 10"/>
                  <a:gd name="T58" fmla="*/ 140 w 140"/>
                  <a:gd name="T59" fmla="*/ 1 h 10"/>
                  <a:gd name="T60" fmla="*/ 116 w 140"/>
                  <a:gd name="T61" fmla="*/ 1 h 10"/>
                  <a:gd name="T62" fmla="*/ 117 w 140"/>
                  <a:gd name="T63" fmla="*/ 10 h 10"/>
                  <a:gd name="T64" fmla="*/ 116 w 140"/>
                  <a:gd name="T65" fmla="*/ 1 h 10"/>
                  <a:gd name="T66" fmla="*/ 44 w 140"/>
                  <a:gd name="T67" fmla="*/ 3 h 10"/>
                  <a:gd name="T68" fmla="*/ 46 w 140"/>
                  <a:gd name="T69" fmla="*/ 1 h 10"/>
                  <a:gd name="T70" fmla="*/ 91 w 140"/>
                  <a:gd name="T71" fmla="*/ 0 h 10"/>
                  <a:gd name="T72" fmla="*/ 98 w 140"/>
                  <a:gd name="T73" fmla="*/ 6 h 10"/>
                  <a:gd name="T74" fmla="*/ 91 w 140"/>
                  <a:gd name="T75" fmla="*/ 0 h 10"/>
                  <a:gd name="T76" fmla="*/ 139 w 140"/>
                  <a:gd name="T77" fmla="*/ 1 h 10"/>
                  <a:gd name="T78" fmla="*/ 140 w 140"/>
                  <a:gd name="T7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0" h="10"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6" y="9"/>
                      <a:pt x="16" y="9"/>
                    </a:cubicBezTo>
                    <a:moveTo>
                      <a:pt x="18" y="5"/>
                    </a:moveTo>
                    <a:cubicBezTo>
                      <a:pt x="18" y="6"/>
                      <a:pt x="18" y="6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6"/>
                      <a:pt x="18" y="6"/>
                    </a:cubicBezTo>
                    <a:cubicBezTo>
                      <a:pt x="18" y="6"/>
                      <a:pt x="19" y="6"/>
                      <a:pt x="19" y="6"/>
                    </a:cubicBezTo>
                    <a:cubicBezTo>
                      <a:pt x="18" y="6"/>
                      <a:pt x="18" y="5"/>
                      <a:pt x="18" y="5"/>
                    </a:cubicBezTo>
                    <a:moveTo>
                      <a:pt x="20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moveTo>
                      <a:pt x="49" y="3"/>
                    </a:moveTo>
                    <a:cubicBezTo>
                      <a:pt x="48" y="4"/>
                      <a:pt x="48" y="4"/>
                      <a:pt x="47" y="5"/>
                    </a:cubicBezTo>
                    <a:cubicBezTo>
                      <a:pt x="49" y="7"/>
                      <a:pt x="52" y="8"/>
                      <a:pt x="54" y="10"/>
                    </a:cubicBezTo>
                    <a:cubicBezTo>
                      <a:pt x="55" y="9"/>
                      <a:pt x="55" y="8"/>
                      <a:pt x="56" y="7"/>
                    </a:cubicBezTo>
                    <a:cubicBezTo>
                      <a:pt x="53" y="5"/>
                      <a:pt x="51" y="4"/>
                      <a:pt x="49" y="3"/>
                    </a:cubicBezTo>
                    <a:moveTo>
                      <a:pt x="34" y="2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5" y="4"/>
                      <a:pt x="35" y="4"/>
                      <a:pt x="36" y="3"/>
                    </a:cubicBezTo>
                    <a:cubicBezTo>
                      <a:pt x="35" y="3"/>
                      <a:pt x="35" y="3"/>
                      <a:pt x="34" y="2"/>
                    </a:cubicBezTo>
                    <a:moveTo>
                      <a:pt x="4" y="2"/>
                    </a:moveTo>
                    <a:cubicBezTo>
                      <a:pt x="3" y="4"/>
                      <a:pt x="2" y="7"/>
                      <a:pt x="0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3" y="8"/>
                      <a:pt x="4" y="5"/>
                      <a:pt x="6" y="3"/>
                    </a:cubicBezTo>
                    <a:cubicBezTo>
                      <a:pt x="5" y="2"/>
                      <a:pt x="5" y="2"/>
                      <a:pt x="4" y="2"/>
                    </a:cubicBezTo>
                    <a:moveTo>
                      <a:pt x="22" y="2"/>
                    </a:moveTo>
                    <a:cubicBezTo>
                      <a:pt x="22" y="2"/>
                      <a:pt x="22" y="3"/>
                      <a:pt x="22" y="3"/>
                    </a:cubicBezTo>
                    <a:cubicBezTo>
                      <a:pt x="22" y="3"/>
                      <a:pt x="22" y="4"/>
                      <a:pt x="23" y="4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23" y="2"/>
                      <a:pt x="23" y="2"/>
                      <a:pt x="22" y="2"/>
                    </a:cubicBezTo>
                    <a:moveTo>
                      <a:pt x="22" y="2"/>
                    </a:moveTo>
                    <a:cubicBezTo>
                      <a:pt x="21" y="2"/>
                      <a:pt x="21" y="2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moveTo>
                      <a:pt x="38" y="1"/>
                    </a:moveTo>
                    <a:cubicBezTo>
                      <a:pt x="38" y="1"/>
                      <a:pt x="38" y="2"/>
                      <a:pt x="38" y="2"/>
                    </a:cubicBezTo>
                    <a:cubicBezTo>
                      <a:pt x="39" y="3"/>
                      <a:pt x="40" y="4"/>
                      <a:pt x="42" y="4"/>
                    </a:cubicBezTo>
                    <a:cubicBezTo>
                      <a:pt x="42" y="4"/>
                      <a:pt x="42" y="4"/>
                      <a:pt x="42" y="3"/>
                    </a:cubicBezTo>
                    <a:cubicBezTo>
                      <a:pt x="41" y="3"/>
                      <a:pt x="40" y="2"/>
                      <a:pt x="38" y="1"/>
                    </a:cubicBezTo>
                    <a:moveTo>
                      <a:pt x="21" y="1"/>
                    </a:moveTo>
                    <a:cubicBezTo>
                      <a:pt x="20" y="1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moveTo>
                      <a:pt x="50" y="1"/>
                    </a:moveTo>
                    <a:cubicBezTo>
                      <a:pt x="50" y="1"/>
                      <a:pt x="49" y="2"/>
                      <a:pt x="49" y="2"/>
                    </a:cubicBezTo>
                    <a:cubicBezTo>
                      <a:pt x="52" y="3"/>
                      <a:pt x="54" y="5"/>
                      <a:pt x="56" y="6"/>
                    </a:cubicBezTo>
                    <a:cubicBezTo>
                      <a:pt x="56" y="5"/>
                      <a:pt x="57" y="5"/>
                      <a:pt x="57" y="5"/>
                    </a:cubicBezTo>
                    <a:cubicBezTo>
                      <a:pt x="54" y="4"/>
                      <a:pt x="52" y="2"/>
                      <a:pt x="50" y="1"/>
                    </a:cubicBezTo>
                    <a:moveTo>
                      <a:pt x="140" y="1"/>
                    </a:move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1"/>
                      <a:pt x="140" y="1"/>
                      <a:pt x="140" y="1"/>
                    </a:cubicBezTo>
                    <a:moveTo>
                      <a:pt x="116" y="1"/>
                    </a:moveTo>
                    <a:cubicBezTo>
                      <a:pt x="114" y="3"/>
                      <a:pt x="113" y="5"/>
                      <a:pt x="112" y="7"/>
                    </a:cubicBezTo>
                    <a:cubicBezTo>
                      <a:pt x="113" y="8"/>
                      <a:pt x="115" y="9"/>
                      <a:pt x="117" y="10"/>
                    </a:cubicBezTo>
                    <a:cubicBezTo>
                      <a:pt x="118" y="8"/>
                      <a:pt x="119" y="5"/>
                      <a:pt x="120" y="3"/>
                    </a:cubicBezTo>
                    <a:cubicBezTo>
                      <a:pt x="116" y="1"/>
                      <a:pt x="116" y="1"/>
                      <a:pt x="116" y="1"/>
                    </a:cubicBezTo>
                    <a:moveTo>
                      <a:pt x="45" y="1"/>
                    </a:moveTo>
                    <a:cubicBezTo>
                      <a:pt x="45" y="1"/>
                      <a:pt x="44" y="2"/>
                      <a:pt x="44" y="3"/>
                    </a:cubicBezTo>
                    <a:cubicBezTo>
                      <a:pt x="44" y="3"/>
                      <a:pt x="44" y="4"/>
                      <a:pt x="45" y="4"/>
                    </a:cubicBezTo>
                    <a:cubicBezTo>
                      <a:pt x="45" y="3"/>
                      <a:pt x="46" y="2"/>
                      <a:pt x="46" y="1"/>
                    </a:cubicBezTo>
                    <a:cubicBezTo>
                      <a:pt x="46" y="1"/>
                      <a:pt x="45" y="1"/>
                      <a:pt x="45" y="1"/>
                    </a:cubicBezTo>
                    <a:moveTo>
                      <a:pt x="91" y="0"/>
                    </a:moveTo>
                    <a:cubicBezTo>
                      <a:pt x="91" y="1"/>
                      <a:pt x="91" y="1"/>
                      <a:pt x="90" y="1"/>
                    </a:cubicBezTo>
                    <a:cubicBezTo>
                      <a:pt x="93" y="3"/>
                      <a:pt x="95" y="4"/>
                      <a:pt x="98" y="6"/>
                    </a:cubicBezTo>
                    <a:cubicBezTo>
                      <a:pt x="98" y="6"/>
                      <a:pt x="99" y="5"/>
                      <a:pt x="99" y="5"/>
                    </a:cubicBezTo>
                    <a:cubicBezTo>
                      <a:pt x="96" y="3"/>
                      <a:pt x="94" y="2"/>
                      <a:pt x="91" y="0"/>
                    </a:cubicBezTo>
                    <a:moveTo>
                      <a:pt x="140" y="0"/>
                    </a:moveTo>
                    <a:cubicBezTo>
                      <a:pt x="140" y="1"/>
                      <a:pt x="139" y="1"/>
                      <a:pt x="139" y="1"/>
                    </a:cubicBezTo>
                    <a:cubicBezTo>
                      <a:pt x="139" y="1"/>
                      <a:pt x="139" y="1"/>
                      <a:pt x="139" y="1"/>
                    </a:cubicBezTo>
                    <a:cubicBezTo>
                      <a:pt x="140" y="1"/>
                      <a:pt x="140" y="1"/>
                      <a:pt x="140" y="1"/>
                    </a:cubicBezTo>
                    <a:cubicBezTo>
                      <a:pt x="140" y="0"/>
                      <a:pt x="140" y="0"/>
                      <a:pt x="14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6" name="Freeform 9943"/>
              <p:cNvSpPr>
                <a:spLocks noEditPoints="1"/>
              </p:cNvSpPr>
              <p:nvPr/>
            </p:nvSpPr>
            <p:spPr bwMode="auto">
              <a:xfrm>
                <a:off x="-252" y="3318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0 w 4"/>
                  <a:gd name="T3" fmla="*/ 6 h 6"/>
                  <a:gd name="T4" fmla="*/ 1 w 4"/>
                  <a:gd name="T5" fmla="*/ 6 h 6"/>
                  <a:gd name="T6" fmla="*/ 2 w 4"/>
                  <a:gd name="T7" fmla="*/ 4 h 6"/>
                  <a:gd name="T8" fmla="*/ 1 w 4"/>
                  <a:gd name="T9" fmla="*/ 4 h 6"/>
                  <a:gd name="T10" fmla="*/ 3 w 4"/>
                  <a:gd name="T11" fmla="*/ 0 h 6"/>
                  <a:gd name="T12" fmla="*/ 2 w 4"/>
                  <a:gd name="T13" fmla="*/ 2 h 6"/>
                  <a:gd name="T14" fmla="*/ 3 w 4"/>
                  <a:gd name="T15" fmla="*/ 3 h 6"/>
                  <a:gd name="T16" fmla="*/ 4 w 4"/>
                  <a:gd name="T17" fmla="*/ 1 h 6"/>
                  <a:gd name="T18" fmla="*/ 3 w 4"/>
                  <a:gd name="T19" fmla="*/ 1 h 6"/>
                  <a:gd name="T20" fmla="*/ 3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1" y="5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1" y="4"/>
                    </a:cubicBezTo>
                    <a:moveTo>
                      <a:pt x="3" y="0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3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7" name="Freeform 9944"/>
              <p:cNvSpPr>
                <a:spLocks noEditPoints="1"/>
              </p:cNvSpPr>
              <p:nvPr/>
            </p:nvSpPr>
            <p:spPr bwMode="auto">
              <a:xfrm>
                <a:off x="-286" y="3318"/>
                <a:ext cx="45" cy="19"/>
              </a:xfrm>
              <a:custGeom>
                <a:avLst/>
                <a:gdLst>
                  <a:gd name="T0" fmla="*/ 15 w 19"/>
                  <a:gd name="T1" fmla="*/ 6 h 8"/>
                  <a:gd name="T2" fmla="*/ 15 w 19"/>
                  <a:gd name="T3" fmla="*/ 6 h 8"/>
                  <a:gd name="T4" fmla="*/ 15 w 19"/>
                  <a:gd name="T5" fmla="*/ 7 h 8"/>
                  <a:gd name="T6" fmla="*/ 16 w 19"/>
                  <a:gd name="T7" fmla="*/ 6 h 8"/>
                  <a:gd name="T8" fmla="*/ 15 w 19"/>
                  <a:gd name="T9" fmla="*/ 6 h 8"/>
                  <a:gd name="T10" fmla="*/ 17 w 19"/>
                  <a:gd name="T11" fmla="*/ 3 h 8"/>
                  <a:gd name="T12" fmla="*/ 16 w 19"/>
                  <a:gd name="T13" fmla="*/ 4 h 8"/>
                  <a:gd name="T14" fmla="*/ 17 w 19"/>
                  <a:gd name="T15" fmla="*/ 4 h 8"/>
                  <a:gd name="T16" fmla="*/ 17 w 19"/>
                  <a:gd name="T17" fmla="*/ 3 h 8"/>
                  <a:gd name="T18" fmla="*/ 17 w 19"/>
                  <a:gd name="T19" fmla="*/ 3 h 8"/>
                  <a:gd name="T20" fmla="*/ 19 w 19"/>
                  <a:gd name="T21" fmla="*/ 0 h 8"/>
                  <a:gd name="T22" fmla="*/ 18 w 19"/>
                  <a:gd name="T23" fmla="*/ 1 h 8"/>
                  <a:gd name="T24" fmla="*/ 19 w 19"/>
                  <a:gd name="T25" fmla="*/ 1 h 8"/>
                  <a:gd name="T26" fmla="*/ 19 w 19"/>
                  <a:gd name="T27" fmla="*/ 1 h 8"/>
                  <a:gd name="T28" fmla="*/ 19 w 19"/>
                  <a:gd name="T29" fmla="*/ 0 h 8"/>
                  <a:gd name="T30" fmla="*/ 4 w 19"/>
                  <a:gd name="T31" fmla="*/ 0 h 8"/>
                  <a:gd name="T32" fmla="*/ 0 w 19"/>
                  <a:gd name="T33" fmla="*/ 7 h 8"/>
                  <a:gd name="T34" fmla="*/ 2 w 19"/>
                  <a:gd name="T35" fmla="*/ 8 h 8"/>
                  <a:gd name="T36" fmla="*/ 6 w 19"/>
                  <a:gd name="T37" fmla="*/ 1 h 8"/>
                  <a:gd name="T38" fmla="*/ 4 w 19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8">
                    <a:moveTo>
                      <a:pt x="15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7"/>
                      <a:pt x="15" y="7"/>
                    </a:cubicBezTo>
                    <a:cubicBezTo>
                      <a:pt x="15" y="7"/>
                      <a:pt x="16" y="7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7" y="3"/>
                    </a:moveTo>
                    <a:cubicBezTo>
                      <a:pt x="17" y="3"/>
                      <a:pt x="17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moveTo>
                      <a:pt x="19" y="0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4" y="0"/>
                    </a:moveTo>
                    <a:cubicBezTo>
                      <a:pt x="3" y="2"/>
                      <a:pt x="1" y="5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3" y="6"/>
                      <a:pt x="5" y="4"/>
                      <a:pt x="6" y="1"/>
                    </a:cubicBezTo>
                    <a:cubicBezTo>
                      <a:pt x="6" y="1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8" name="Freeform 9945"/>
              <p:cNvSpPr>
                <a:spLocks noEditPoints="1"/>
              </p:cNvSpPr>
              <p:nvPr/>
            </p:nvSpPr>
            <p:spPr bwMode="auto">
              <a:xfrm>
                <a:off x="-250" y="3320"/>
                <a:ext cx="9" cy="12"/>
              </a:xfrm>
              <a:custGeom>
                <a:avLst/>
                <a:gdLst>
                  <a:gd name="T0" fmla="*/ 1 w 4"/>
                  <a:gd name="T1" fmla="*/ 3 h 5"/>
                  <a:gd name="T2" fmla="*/ 0 w 4"/>
                  <a:gd name="T3" fmla="*/ 5 h 5"/>
                  <a:gd name="T4" fmla="*/ 1 w 4"/>
                  <a:gd name="T5" fmla="*/ 5 h 5"/>
                  <a:gd name="T6" fmla="*/ 1 w 4"/>
                  <a:gd name="T7" fmla="*/ 5 h 5"/>
                  <a:gd name="T8" fmla="*/ 2 w 4"/>
                  <a:gd name="T9" fmla="*/ 3 h 5"/>
                  <a:gd name="T10" fmla="*/ 1 w 4"/>
                  <a:gd name="T11" fmla="*/ 3 h 5"/>
                  <a:gd name="T12" fmla="*/ 3 w 4"/>
                  <a:gd name="T13" fmla="*/ 0 h 5"/>
                  <a:gd name="T14" fmla="*/ 2 w 4"/>
                  <a:gd name="T15" fmla="*/ 2 h 5"/>
                  <a:gd name="T16" fmla="*/ 2 w 4"/>
                  <a:gd name="T17" fmla="*/ 2 h 5"/>
                  <a:gd name="T18" fmla="*/ 4 w 4"/>
                  <a:gd name="T19" fmla="*/ 0 h 5"/>
                  <a:gd name="T20" fmla="*/ 3 w 4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moveTo>
                      <a:pt x="3" y="0"/>
                    </a:moveTo>
                    <a:cubicBezTo>
                      <a:pt x="3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9" name="Freeform 9946"/>
              <p:cNvSpPr>
                <a:spLocks noEditPoints="1"/>
              </p:cNvSpPr>
              <p:nvPr/>
            </p:nvSpPr>
            <p:spPr bwMode="auto">
              <a:xfrm>
                <a:off x="-217" y="3318"/>
                <a:ext cx="9" cy="12"/>
              </a:xfrm>
              <a:custGeom>
                <a:avLst/>
                <a:gdLst>
                  <a:gd name="T0" fmla="*/ 1 w 4"/>
                  <a:gd name="T1" fmla="*/ 3 h 5"/>
                  <a:gd name="T2" fmla="*/ 0 w 4"/>
                  <a:gd name="T3" fmla="*/ 4 h 5"/>
                  <a:gd name="T4" fmla="*/ 2 w 4"/>
                  <a:gd name="T5" fmla="*/ 5 h 5"/>
                  <a:gd name="T6" fmla="*/ 2 w 4"/>
                  <a:gd name="T7" fmla="*/ 4 h 5"/>
                  <a:gd name="T8" fmla="*/ 1 w 4"/>
                  <a:gd name="T9" fmla="*/ 3 h 5"/>
                  <a:gd name="T10" fmla="*/ 1 w 4"/>
                  <a:gd name="T11" fmla="*/ 2 h 5"/>
                  <a:gd name="T12" fmla="*/ 1 w 4"/>
                  <a:gd name="T13" fmla="*/ 3 h 5"/>
                  <a:gd name="T14" fmla="*/ 3 w 4"/>
                  <a:gd name="T15" fmla="*/ 4 h 5"/>
                  <a:gd name="T16" fmla="*/ 3 w 4"/>
                  <a:gd name="T17" fmla="*/ 3 h 5"/>
                  <a:gd name="T18" fmla="*/ 1 w 4"/>
                  <a:gd name="T19" fmla="*/ 2 h 5"/>
                  <a:gd name="T20" fmla="*/ 3 w 4"/>
                  <a:gd name="T21" fmla="*/ 0 h 5"/>
                  <a:gd name="T22" fmla="*/ 2 w 4"/>
                  <a:gd name="T23" fmla="*/ 1 h 5"/>
                  <a:gd name="T24" fmla="*/ 3 w 4"/>
                  <a:gd name="T25" fmla="*/ 2 h 5"/>
                  <a:gd name="T26" fmla="*/ 4 w 4"/>
                  <a:gd name="T27" fmla="*/ 1 h 5"/>
                  <a:gd name="T28" fmla="*/ 3 w 4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5">
                    <a:moveTo>
                      <a:pt x="1" y="3"/>
                    </a:moveTo>
                    <a:cubicBezTo>
                      <a:pt x="1" y="3"/>
                      <a:pt x="1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1" y="2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0" name="Freeform 9947"/>
              <p:cNvSpPr>
                <a:spLocks noEditPoints="1"/>
              </p:cNvSpPr>
              <p:nvPr/>
            </p:nvSpPr>
            <p:spPr bwMode="auto">
              <a:xfrm>
                <a:off x="-215" y="3320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2 h 3"/>
                  <a:gd name="T4" fmla="*/ 1 w 2"/>
                  <a:gd name="T5" fmla="*/ 3 h 3"/>
                  <a:gd name="T6" fmla="*/ 2 w 2"/>
                  <a:gd name="T7" fmla="*/ 3 h 3"/>
                  <a:gd name="T8" fmla="*/ 0 w 2"/>
                  <a:gd name="T9" fmla="*/ 2 h 3"/>
                  <a:gd name="T10" fmla="*/ 1 w 2"/>
                  <a:gd name="T11" fmla="*/ 0 h 3"/>
                  <a:gd name="T12" fmla="*/ 0 w 2"/>
                  <a:gd name="T13" fmla="*/ 1 h 3"/>
                  <a:gd name="T14" fmla="*/ 2 w 2"/>
                  <a:gd name="T15" fmla="*/ 2 h 3"/>
                  <a:gd name="T16" fmla="*/ 2 w 2"/>
                  <a:gd name="T17" fmla="*/ 1 h 3"/>
                  <a:gd name="T18" fmla="*/ 1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1" name="Freeform 9948"/>
              <p:cNvSpPr>
                <a:spLocks noEditPoints="1"/>
              </p:cNvSpPr>
              <p:nvPr/>
            </p:nvSpPr>
            <p:spPr bwMode="auto">
              <a:xfrm>
                <a:off x="-248" y="3320"/>
                <a:ext cx="12" cy="17"/>
              </a:xfrm>
              <a:custGeom>
                <a:avLst/>
                <a:gdLst>
                  <a:gd name="T0" fmla="*/ 0 w 5"/>
                  <a:gd name="T1" fmla="*/ 6 h 7"/>
                  <a:gd name="T2" fmla="*/ 0 w 5"/>
                  <a:gd name="T3" fmla="*/ 6 h 7"/>
                  <a:gd name="T4" fmla="*/ 1 w 5"/>
                  <a:gd name="T5" fmla="*/ 7 h 7"/>
                  <a:gd name="T6" fmla="*/ 1 w 5"/>
                  <a:gd name="T7" fmla="*/ 6 h 7"/>
                  <a:gd name="T8" fmla="*/ 0 w 5"/>
                  <a:gd name="T9" fmla="*/ 6 h 7"/>
                  <a:gd name="T10" fmla="*/ 2 w 5"/>
                  <a:gd name="T11" fmla="*/ 2 h 7"/>
                  <a:gd name="T12" fmla="*/ 1 w 5"/>
                  <a:gd name="T13" fmla="*/ 4 h 7"/>
                  <a:gd name="T14" fmla="*/ 2 w 5"/>
                  <a:gd name="T15" fmla="*/ 4 h 7"/>
                  <a:gd name="T16" fmla="*/ 3 w 5"/>
                  <a:gd name="T17" fmla="*/ 3 h 7"/>
                  <a:gd name="T18" fmla="*/ 2 w 5"/>
                  <a:gd name="T19" fmla="*/ 2 h 7"/>
                  <a:gd name="T20" fmla="*/ 3 w 5"/>
                  <a:gd name="T21" fmla="*/ 0 h 7"/>
                  <a:gd name="T22" fmla="*/ 3 w 5"/>
                  <a:gd name="T23" fmla="*/ 0 h 7"/>
                  <a:gd name="T24" fmla="*/ 4 w 5"/>
                  <a:gd name="T25" fmla="*/ 1 h 7"/>
                  <a:gd name="T26" fmla="*/ 5 w 5"/>
                  <a:gd name="T27" fmla="*/ 1 h 7"/>
                  <a:gd name="T28" fmla="*/ 3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2" y="3"/>
                      <a:pt x="2" y="2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2" name="Freeform 9949"/>
              <p:cNvSpPr>
                <a:spLocks noEditPoints="1"/>
              </p:cNvSpPr>
              <p:nvPr/>
            </p:nvSpPr>
            <p:spPr bwMode="auto">
              <a:xfrm>
                <a:off x="-248" y="3320"/>
                <a:ext cx="10" cy="15"/>
              </a:xfrm>
              <a:custGeom>
                <a:avLst/>
                <a:gdLst>
                  <a:gd name="T0" fmla="*/ 1 w 4"/>
                  <a:gd name="T1" fmla="*/ 4 h 6"/>
                  <a:gd name="T2" fmla="*/ 0 w 4"/>
                  <a:gd name="T3" fmla="*/ 6 h 6"/>
                  <a:gd name="T4" fmla="*/ 1 w 4"/>
                  <a:gd name="T5" fmla="*/ 6 h 6"/>
                  <a:gd name="T6" fmla="*/ 2 w 4"/>
                  <a:gd name="T7" fmla="*/ 4 h 6"/>
                  <a:gd name="T8" fmla="*/ 1 w 4"/>
                  <a:gd name="T9" fmla="*/ 4 h 6"/>
                  <a:gd name="T10" fmla="*/ 3 w 4"/>
                  <a:gd name="T11" fmla="*/ 0 h 6"/>
                  <a:gd name="T12" fmla="*/ 2 w 4"/>
                  <a:gd name="T13" fmla="*/ 2 h 6"/>
                  <a:gd name="T14" fmla="*/ 3 w 4"/>
                  <a:gd name="T15" fmla="*/ 3 h 6"/>
                  <a:gd name="T16" fmla="*/ 4 w 4"/>
                  <a:gd name="T17" fmla="*/ 1 h 6"/>
                  <a:gd name="T18" fmla="*/ 3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moveTo>
                      <a:pt x="3" y="0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3" name="Freeform 9950"/>
              <p:cNvSpPr>
                <a:spLocks noEditPoints="1"/>
              </p:cNvSpPr>
              <p:nvPr/>
            </p:nvSpPr>
            <p:spPr bwMode="auto">
              <a:xfrm>
                <a:off x="-281" y="3320"/>
                <a:ext cx="310" cy="24"/>
              </a:xfrm>
              <a:custGeom>
                <a:avLst/>
                <a:gdLst>
                  <a:gd name="T0" fmla="*/ 30 w 131"/>
                  <a:gd name="T1" fmla="*/ 4 h 10"/>
                  <a:gd name="T2" fmla="*/ 30 w 131"/>
                  <a:gd name="T3" fmla="*/ 4 h 10"/>
                  <a:gd name="T4" fmla="*/ 34 w 131"/>
                  <a:gd name="T5" fmla="*/ 7 h 10"/>
                  <a:gd name="T6" fmla="*/ 34 w 131"/>
                  <a:gd name="T7" fmla="*/ 6 h 10"/>
                  <a:gd name="T8" fmla="*/ 32 w 131"/>
                  <a:gd name="T9" fmla="*/ 4 h 10"/>
                  <a:gd name="T10" fmla="*/ 30 w 131"/>
                  <a:gd name="T11" fmla="*/ 4 h 10"/>
                  <a:gd name="T12" fmla="*/ 31 w 131"/>
                  <a:gd name="T13" fmla="*/ 3 h 10"/>
                  <a:gd name="T14" fmla="*/ 31 w 131"/>
                  <a:gd name="T15" fmla="*/ 3 h 10"/>
                  <a:gd name="T16" fmla="*/ 35 w 131"/>
                  <a:gd name="T17" fmla="*/ 6 h 10"/>
                  <a:gd name="T18" fmla="*/ 35 w 131"/>
                  <a:gd name="T19" fmla="*/ 5 h 10"/>
                  <a:gd name="T20" fmla="*/ 31 w 131"/>
                  <a:gd name="T21" fmla="*/ 3 h 10"/>
                  <a:gd name="T22" fmla="*/ 32 w 131"/>
                  <a:gd name="T23" fmla="*/ 1 h 10"/>
                  <a:gd name="T24" fmla="*/ 31 w 131"/>
                  <a:gd name="T25" fmla="*/ 2 h 10"/>
                  <a:gd name="T26" fmla="*/ 35 w 131"/>
                  <a:gd name="T27" fmla="*/ 4 h 10"/>
                  <a:gd name="T28" fmla="*/ 36 w 131"/>
                  <a:gd name="T29" fmla="*/ 3 h 10"/>
                  <a:gd name="T30" fmla="*/ 32 w 131"/>
                  <a:gd name="T31" fmla="*/ 1 h 10"/>
                  <a:gd name="T32" fmla="*/ 130 w 131"/>
                  <a:gd name="T33" fmla="*/ 1 h 10"/>
                  <a:gd name="T34" fmla="*/ 129 w 131"/>
                  <a:gd name="T35" fmla="*/ 2 h 10"/>
                  <a:gd name="T36" fmla="*/ 129 w 131"/>
                  <a:gd name="T37" fmla="*/ 2 h 10"/>
                  <a:gd name="T38" fmla="*/ 130 w 131"/>
                  <a:gd name="T39" fmla="*/ 3 h 10"/>
                  <a:gd name="T40" fmla="*/ 131 w 131"/>
                  <a:gd name="T41" fmla="*/ 1 h 10"/>
                  <a:gd name="T42" fmla="*/ 130 w 131"/>
                  <a:gd name="T43" fmla="*/ 1 h 10"/>
                  <a:gd name="T44" fmla="*/ 5 w 131"/>
                  <a:gd name="T45" fmla="*/ 1 h 10"/>
                  <a:gd name="T46" fmla="*/ 0 w 131"/>
                  <a:gd name="T47" fmla="*/ 8 h 10"/>
                  <a:gd name="T48" fmla="*/ 0 w 131"/>
                  <a:gd name="T49" fmla="*/ 8 h 10"/>
                  <a:gd name="T50" fmla="*/ 5 w 131"/>
                  <a:gd name="T51" fmla="*/ 1 h 10"/>
                  <a:gd name="T52" fmla="*/ 5 w 131"/>
                  <a:gd name="T53" fmla="*/ 1 h 10"/>
                  <a:gd name="T54" fmla="*/ 22 w 131"/>
                  <a:gd name="T55" fmla="*/ 0 h 10"/>
                  <a:gd name="T56" fmla="*/ 21 w 131"/>
                  <a:gd name="T57" fmla="*/ 1 h 10"/>
                  <a:gd name="T58" fmla="*/ 22 w 131"/>
                  <a:gd name="T59" fmla="*/ 2 h 10"/>
                  <a:gd name="T60" fmla="*/ 23 w 131"/>
                  <a:gd name="T61" fmla="*/ 1 h 10"/>
                  <a:gd name="T62" fmla="*/ 22 w 131"/>
                  <a:gd name="T63" fmla="*/ 0 h 10"/>
                  <a:gd name="T64" fmla="*/ 117 w 131"/>
                  <a:gd name="T65" fmla="*/ 0 h 10"/>
                  <a:gd name="T66" fmla="*/ 114 w 131"/>
                  <a:gd name="T67" fmla="*/ 6 h 10"/>
                  <a:gd name="T68" fmla="*/ 119 w 131"/>
                  <a:gd name="T69" fmla="*/ 9 h 10"/>
                  <a:gd name="T70" fmla="*/ 122 w 131"/>
                  <a:gd name="T71" fmla="*/ 3 h 10"/>
                  <a:gd name="T72" fmla="*/ 117 w 131"/>
                  <a:gd name="T73" fmla="*/ 0 h 10"/>
                  <a:gd name="T74" fmla="*/ 39 w 131"/>
                  <a:gd name="T75" fmla="*/ 0 h 10"/>
                  <a:gd name="T76" fmla="*/ 38 w 131"/>
                  <a:gd name="T77" fmla="*/ 1 h 10"/>
                  <a:gd name="T78" fmla="*/ 40 w 131"/>
                  <a:gd name="T79" fmla="*/ 2 h 10"/>
                  <a:gd name="T80" fmla="*/ 40 w 131"/>
                  <a:gd name="T81" fmla="*/ 1 h 10"/>
                  <a:gd name="T82" fmla="*/ 39 w 131"/>
                  <a:gd name="T83" fmla="*/ 0 h 10"/>
                  <a:gd name="T84" fmla="*/ 66 w 131"/>
                  <a:gd name="T85" fmla="*/ 0 h 10"/>
                  <a:gd name="T86" fmla="*/ 63 w 131"/>
                  <a:gd name="T87" fmla="*/ 5 h 10"/>
                  <a:gd name="T88" fmla="*/ 71 w 131"/>
                  <a:gd name="T89" fmla="*/ 10 h 10"/>
                  <a:gd name="T90" fmla="*/ 74 w 131"/>
                  <a:gd name="T91" fmla="*/ 5 h 10"/>
                  <a:gd name="T92" fmla="*/ 66 w 131"/>
                  <a:gd name="T93" fmla="*/ 0 h 10"/>
                  <a:gd name="T94" fmla="*/ 85 w 131"/>
                  <a:gd name="T95" fmla="*/ 0 h 10"/>
                  <a:gd name="T96" fmla="*/ 82 w 131"/>
                  <a:gd name="T97" fmla="*/ 5 h 10"/>
                  <a:gd name="T98" fmla="*/ 90 w 131"/>
                  <a:gd name="T99" fmla="*/ 9 h 10"/>
                  <a:gd name="T100" fmla="*/ 93 w 131"/>
                  <a:gd name="T101" fmla="*/ 4 h 10"/>
                  <a:gd name="T102" fmla="*/ 85 w 131"/>
                  <a:gd name="T103" fmla="*/ 0 h 10"/>
                  <a:gd name="T104" fmla="*/ 33 w 131"/>
                  <a:gd name="T105" fmla="*/ 0 h 10"/>
                  <a:gd name="T106" fmla="*/ 32 w 131"/>
                  <a:gd name="T107" fmla="*/ 1 h 10"/>
                  <a:gd name="T108" fmla="*/ 36 w 131"/>
                  <a:gd name="T109" fmla="*/ 3 h 10"/>
                  <a:gd name="T110" fmla="*/ 37 w 131"/>
                  <a:gd name="T111" fmla="*/ 2 h 10"/>
                  <a:gd name="T112" fmla="*/ 33 w 131"/>
                  <a:gd name="T1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1" h="10">
                    <a:moveTo>
                      <a:pt x="30" y="4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31" y="5"/>
                      <a:pt x="33" y="6"/>
                      <a:pt x="34" y="7"/>
                    </a:cubicBezTo>
                    <a:cubicBezTo>
                      <a:pt x="34" y="7"/>
                      <a:pt x="34" y="6"/>
                      <a:pt x="34" y="6"/>
                    </a:cubicBezTo>
                    <a:cubicBezTo>
                      <a:pt x="34" y="5"/>
                      <a:pt x="33" y="5"/>
                      <a:pt x="32" y="4"/>
                    </a:cubicBezTo>
                    <a:cubicBezTo>
                      <a:pt x="31" y="4"/>
                      <a:pt x="31" y="4"/>
                      <a:pt x="30" y="4"/>
                    </a:cubicBezTo>
                    <a:moveTo>
                      <a:pt x="31" y="3"/>
                    </a:move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3" y="5"/>
                      <a:pt x="35" y="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3" y="4"/>
                      <a:pt x="32" y="4"/>
                      <a:pt x="31" y="3"/>
                    </a:cubicBezTo>
                    <a:moveTo>
                      <a:pt x="32" y="1"/>
                    </a:moveTo>
                    <a:cubicBezTo>
                      <a:pt x="32" y="1"/>
                      <a:pt x="31" y="2"/>
                      <a:pt x="31" y="2"/>
                    </a:cubicBezTo>
                    <a:cubicBezTo>
                      <a:pt x="33" y="3"/>
                      <a:pt x="34" y="4"/>
                      <a:pt x="35" y="4"/>
                    </a:cubicBezTo>
                    <a:cubicBezTo>
                      <a:pt x="36" y="4"/>
                      <a:pt x="36" y="4"/>
                      <a:pt x="36" y="3"/>
                    </a:cubicBezTo>
                    <a:cubicBezTo>
                      <a:pt x="35" y="3"/>
                      <a:pt x="33" y="2"/>
                      <a:pt x="32" y="1"/>
                    </a:cubicBezTo>
                    <a:moveTo>
                      <a:pt x="130" y="1"/>
                    </a:moveTo>
                    <a:cubicBezTo>
                      <a:pt x="130" y="1"/>
                      <a:pt x="129" y="1"/>
                      <a:pt x="129" y="2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30" y="2"/>
                      <a:pt x="130" y="2"/>
                      <a:pt x="131" y="1"/>
                    </a:cubicBezTo>
                    <a:cubicBezTo>
                      <a:pt x="130" y="1"/>
                      <a:pt x="130" y="1"/>
                      <a:pt x="130" y="1"/>
                    </a:cubicBezTo>
                    <a:moveTo>
                      <a:pt x="5" y="1"/>
                    </a:moveTo>
                    <a:cubicBezTo>
                      <a:pt x="3" y="3"/>
                      <a:pt x="2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6"/>
                      <a:pt x="3" y="3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22" y="0"/>
                    </a:moveTo>
                    <a:cubicBezTo>
                      <a:pt x="22" y="1"/>
                      <a:pt x="21" y="1"/>
                      <a:pt x="21" y="1"/>
                    </a:cubicBezTo>
                    <a:cubicBezTo>
                      <a:pt x="21" y="2"/>
                      <a:pt x="22" y="2"/>
                      <a:pt x="22" y="2"/>
                    </a:cubicBezTo>
                    <a:cubicBezTo>
                      <a:pt x="22" y="2"/>
                      <a:pt x="23" y="1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moveTo>
                      <a:pt x="117" y="0"/>
                    </a:moveTo>
                    <a:cubicBezTo>
                      <a:pt x="116" y="2"/>
                      <a:pt x="115" y="4"/>
                      <a:pt x="114" y="6"/>
                    </a:cubicBezTo>
                    <a:cubicBezTo>
                      <a:pt x="115" y="7"/>
                      <a:pt x="117" y="8"/>
                      <a:pt x="119" y="9"/>
                    </a:cubicBezTo>
                    <a:cubicBezTo>
                      <a:pt x="120" y="7"/>
                      <a:pt x="121" y="5"/>
                      <a:pt x="122" y="3"/>
                    </a:cubicBezTo>
                    <a:cubicBezTo>
                      <a:pt x="117" y="0"/>
                      <a:pt x="117" y="0"/>
                      <a:pt x="117" y="0"/>
                    </a:cubicBezTo>
                    <a:moveTo>
                      <a:pt x="39" y="0"/>
                    </a:moveTo>
                    <a:cubicBezTo>
                      <a:pt x="39" y="0"/>
                      <a:pt x="39" y="1"/>
                      <a:pt x="38" y="1"/>
                    </a:cubicBezTo>
                    <a:cubicBezTo>
                      <a:pt x="39" y="1"/>
                      <a:pt x="39" y="1"/>
                      <a:pt x="40" y="2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0"/>
                      <a:pt x="39" y="0"/>
                      <a:pt x="39" y="0"/>
                    </a:cubicBezTo>
                    <a:moveTo>
                      <a:pt x="66" y="0"/>
                    </a:moveTo>
                    <a:cubicBezTo>
                      <a:pt x="63" y="5"/>
                      <a:pt x="63" y="5"/>
                      <a:pt x="63" y="5"/>
                    </a:cubicBezTo>
                    <a:cubicBezTo>
                      <a:pt x="66" y="7"/>
                      <a:pt x="69" y="8"/>
                      <a:pt x="71" y="10"/>
                    </a:cubicBezTo>
                    <a:cubicBezTo>
                      <a:pt x="72" y="8"/>
                      <a:pt x="73" y="6"/>
                      <a:pt x="74" y="5"/>
                    </a:cubicBezTo>
                    <a:cubicBezTo>
                      <a:pt x="72" y="3"/>
                      <a:pt x="69" y="2"/>
                      <a:pt x="66" y="0"/>
                    </a:cubicBezTo>
                    <a:moveTo>
                      <a:pt x="85" y="0"/>
                    </a:moveTo>
                    <a:cubicBezTo>
                      <a:pt x="84" y="1"/>
                      <a:pt x="83" y="3"/>
                      <a:pt x="82" y="5"/>
                    </a:cubicBezTo>
                    <a:cubicBezTo>
                      <a:pt x="85" y="6"/>
                      <a:pt x="87" y="8"/>
                      <a:pt x="90" y="9"/>
                    </a:cubicBezTo>
                    <a:cubicBezTo>
                      <a:pt x="91" y="8"/>
                      <a:pt x="92" y="6"/>
                      <a:pt x="93" y="4"/>
                    </a:cubicBezTo>
                    <a:cubicBezTo>
                      <a:pt x="85" y="0"/>
                      <a:pt x="85" y="0"/>
                      <a:pt x="85" y="0"/>
                    </a:cubicBezTo>
                    <a:moveTo>
                      <a:pt x="33" y="0"/>
                    </a:moveTo>
                    <a:cubicBezTo>
                      <a:pt x="32" y="0"/>
                      <a:pt x="32" y="0"/>
                      <a:pt x="32" y="1"/>
                    </a:cubicBezTo>
                    <a:cubicBezTo>
                      <a:pt x="33" y="2"/>
                      <a:pt x="35" y="3"/>
                      <a:pt x="36" y="3"/>
                    </a:cubicBezTo>
                    <a:cubicBezTo>
                      <a:pt x="36" y="3"/>
                      <a:pt x="36" y="3"/>
                      <a:pt x="37" y="2"/>
                    </a:cubicBezTo>
                    <a:cubicBezTo>
                      <a:pt x="35" y="1"/>
                      <a:pt x="34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4" name="Freeform 9951"/>
              <p:cNvSpPr>
                <a:spLocks noEditPoints="1"/>
              </p:cNvSpPr>
              <p:nvPr/>
            </p:nvSpPr>
            <p:spPr bwMode="auto">
              <a:xfrm>
                <a:off x="-210" y="3325"/>
                <a:ext cx="12" cy="10"/>
              </a:xfrm>
              <a:custGeom>
                <a:avLst/>
                <a:gdLst>
                  <a:gd name="T0" fmla="*/ 1 w 5"/>
                  <a:gd name="T1" fmla="*/ 1 h 4"/>
                  <a:gd name="T2" fmla="*/ 0 w 5"/>
                  <a:gd name="T3" fmla="*/ 2 h 4"/>
                  <a:gd name="T4" fmla="*/ 2 w 5"/>
                  <a:gd name="T5" fmla="*/ 2 h 4"/>
                  <a:gd name="T6" fmla="*/ 4 w 5"/>
                  <a:gd name="T7" fmla="*/ 4 h 4"/>
                  <a:gd name="T8" fmla="*/ 5 w 5"/>
                  <a:gd name="T9" fmla="*/ 4 h 4"/>
                  <a:gd name="T10" fmla="*/ 1 w 5"/>
                  <a:gd name="T11" fmla="*/ 1 h 4"/>
                  <a:gd name="T12" fmla="*/ 1 w 5"/>
                  <a:gd name="T13" fmla="*/ 0 h 4"/>
                  <a:gd name="T14" fmla="*/ 1 w 5"/>
                  <a:gd name="T15" fmla="*/ 1 h 4"/>
                  <a:gd name="T16" fmla="*/ 5 w 5"/>
                  <a:gd name="T17" fmla="*/ 3 h 4"/>
                  <a:gd name="T18" fmla="*/ 5 w 5"/>
                  <a:gd name="T19" fmla="*/ 2 h 4"/>
                  <a:gd name="T20" fmla="*/ 1 w 5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3" y="3"/>
                      <a:pt x="2" y="2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2" y="2"/>
                      <a:pt x="3" y="2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5" name="Freeform 9952"/>
              <p:cNvSpPr>
                <a:spLocks noEditPoints="1"/>
              </p:cNvSpPr>
              <p:nvPr/>
            </p:nvSpPr>
            <p:spPr bwMode="auto">
              <a:xfrm>
                <a:off x="-241" y="3323"/>
                <a:ext cx="187" cy="16"/>
              </a:xfrm>
              <a:custGeom>
                <a:avLst/>
                <a:gdLst>
                  <a:gd name="T0" fmla="*/ 0 w 79"/>
                  <a:gd name="T1" fmla="*/ 7 h 7"/>
                  <a:gd name="T2" fmla="*/ 0 w 79"/>
                  <a:gd name="T3" fmla="*/ 7 h 7"/>
                  <a:gd name="T4" fmla="*/ 1 w 79"/>
                  <a:gd name="T5" fmla="*/ 7 h 7"/>
                  <a:gd name="T6" fmla="*/ 1 w 79"/>
                  <a:gd name="T7" fmla="*/ 7 h 7"/>
                  <a:gd name="T8" fmla="*/ 0 w 79"/>
                  <a:gd name="T9" fmla="*/ 7 h 7"/>
                  <a:gd name="T10" fmla="*/ 2 w 79"/>
                  <a:gd name="T11" fmla="*/ 3 h 7"/>
                  <a:gd name="T12" fmla="*/ 1 w 79"/>
                  <a:gd name="T13" fmla="*/ 5 h 7"/>
                  <a:gd name="T14" fmla="*/ 3 w 79"/>
                  <a:gd name="T15" fmla="*/ 5 h 7"/>
                  <a:gd name="T16" fmla="*/ 3 w 79"/>
                  <a:gd name="T17" fmla="*/ 4 h 7"/>
                  <a:gd name="T18" fmla="*/ 3 w 79"/>
                  <a:gd name="T19" fmla="*/ 4 h 7"/>
                  <a:gd name="T20" fmla="*/ 2 w 79"/>
                  <a:gd name="T21" fmla="*/ 3 h 7"/>
                  <a:gd name="T22" fmla="*/ 4 w 79"/>
                  <a:gd name="T23" fmla="*/ 1 h 7"/>
                  <a:gd name="T24" fmla="*/ 3 w 79"/>
                  <a:gd name="T25" fmla="*/ 2 h 7"/>
                  <a:gd name="T26" fmla="*/ 4 w 79"/>
                  <a:gd name="T27" fmla="*/ 2 h 7"/>
                  <a:gd name="T28" fmla="*/ 5 w 79"/>
                  <a:gd name="T29" fmla="*/ 2 h 7"/>
                  <a:gd name="T30" fmla="*/ 4 w 79"/>
                  <a:gd name="T31" fmla="*/ 1 h 7"/>
                  <a:gd name="T32" fmla="*/ 78 w 79"/>
                  <a:gd name="T33" fmla="*/ 0 h 7"/>
                  <a:gd name="T34" fmla="*/ 77 w 79"/>
                  <a:gd name="T35" fmla="*/ 1 h 7"/>
                  <a:gd name="T36" fmla="*/ 79 w 79"/>
                  <a:gd name="T37" fmla="*/ 2 h 7"/>
                  <a:gd name="T38" fmla="*/ 79 w 79"/>
                  <a:gd name="T39" fmla="*/ 1 h 7"/>
                  <a:gd name="T40" fmla="*/ 78 w 79"/>
                  <a:gd name="T4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9" h="7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0" y="7"/>
                    </a:cubicBezTo>
                    <a:moveTo>
                      <a:pt x="2" y="3"/>
                    </a:moveTo>
                    <a:cubicBezTo>
                      <a:pt x="2" y="4"/>
                      <a:pt x="2" y="4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3"/>
                    </a:cubicBezTo>
                    <a:moveTo>
                      <a:pt x="4" y="1"/>
                    </a:moveTo>
                    <a:cubicBezTo>
                      <a:pt x="4" y="1"/>
                      <a:pt x="3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1"/>
                      <a:pt x="4" y="1"/>
                    </a:cubicBezTo>
                    <a:moveTo>
                      <a:pt x="78" y="0"/>
                    </a:moveTo>
                    <a:cubicBezTo>
                      <a:pt x="78" y="0"/>
                      <a:pt x="78" y="1"/>
                      <a:pt x="77" y="1"/>
                    </a:cubicBezTo>
                    <a:cubicBezTo>
                      <a:pt x="78" y="2"/>
                      <a:pt x="78" y="2"/>
                      <a:pt x="79" y="2"/>
                    </a:cubicBezTo>
                    <a:cubicBezTo>
                      <a:pt x="79" y="2"/>
                      <a:pt x="79" y="1"/>
                      <a:pt x="79" y="1"/>
                    </a:cubicBezTo>
                    <a:cubicBezTo>
                      <a:pt x="79" y="0"/>
                      <a:pt x="79" y="0"/>
                      <a:pt x="7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6" name="Freeform 9953"/>
              <p:cNvSpPr>
                <a:spLocks noEditPoints="1"/>
              </p:cNvSpPr>
              <p:nvPr/>
            </p:nvSpPr>
            <p:spPr bwMode="auto">
              <a:xfrm>
                <a:off x="-241" y="3327"/>
                <a:ext cx="10" cy="12"/>
              </a:xfrm>
              <a:custGeom>
                <a:avLst/>
                <a:gdLst>
                  <a:gd name="T0" fmla="*/ 1 w 4"/>
                  <a:gd name="T1" fmla="*/ 3 h 5"/>
                  <a:gd name="T2" fmla="*/ 0 w 4"/>
                  <a:gd name="T3" fmla="*/ 5 h 5"/>
                  <a:gd name="T4" fmla="*/ 1 w 4"/>
                  <a:gd name="T5" fmla="*/ 5 h 5"/>
                  <a:gd name="T6" fmla="*/ 3 w 4"/>
                  <a:gd name="T7" fmla="*/ 3 h 5"/>
                  <a:gd name="T8" fmla="*/ 1 w 4"/>
                  <a:gd name="T9" fmla="*/ 3 h 5"/>
                  <a:gd name="T10" fmla="*/ 3 w 4"/>
                  <a:gd name="T11" fmla="*/ 0 h 5"/>
                  <a:gd name="T12" fmla="*/ 2 w 4"/>
                  <a:gd name="T13" fmla="*/ 1 h 5"/>
                  <a:gd name="T14" fmla="*/ 3 w 4"/>
                  <a:gd name="T15" fmla="*/ 2 h 5"/>
                  <a:gd name="T16" fmla="*/ 4 w 4"/>
                  <a:gd name="T17" fmla="*/ 0 h 5"/>
                  <a:gd name="T18" fmla="*/ 3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1" y="3"/>
                    </a:moveTo>
                    <a:cubicBezTo>
                      <a:pt x="1" y="3"/>
                      <a:pt x="1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2" y="3"/>
                      <a:pt x="2" y="3"/>
                      <a:pt x="1" y="3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1301" name="Group 10155"/>
            <p:cNvGrpSpPr/>
            <p:nvPr/>
          </p:nvGrpSpPr>
          <p:grpSpPr bwMode="auto">
            <a:xfrm>
              <a:off x="-903296" y="5278416"/>
              <a:ext cx="1023950" cy="966784"/>
              <a:chOff x="-569" y="3325"/>
              <a:chExt cx="645" cy="609"/>
            </a:xfrm>
            <a:solidFill>
              <a:schemeClr val="bg1"/>
            </a:solidFill>
          </p:grpSpPr>
          <p:sp>
            <p:nvSpPr>
              <p:cNvPr id="1787" name="Freeform 9955"/>
              <p:cNvSpPr>
                <a:spLocks noEditPoints="1"/>
              </p:cNvSpPr>
              <p:nvPr/>
            </p:nvSpPr>
            <p:spPr bwMode="auto">
              <a:xfrm>
                <a:off x="-219" y="3325"/>
                <a:ext cx="255" cy="14"/>
              </a:xfrm>
              <a:custGeom>
                <a:avLst/>
                <a:gdLst>
                  <a:gd name="T0" fmla="*/ 9 w 108"/>
                  <a:gd name="T1" fmla="*/ 4 h 6"/>
                  <a:gd name="T2" fmla="*/ 9 w 108"/>
                  <a:gd name="T3" fmla="*/ 5 h 6"/>
                  <a:gd name="T4" fmla="*/ 10 w 108"/>
                  <a:gd name="T5" fmla="*/ 6 h 6"/>
                  <a:gd name="T6" fmla="*/ 11 w 108"/>
                  <a:gd name="T7" fmla="*/ 5 h 6"/>
                  <a:gd name="T8" fmla="*/ 9 w 108"/>
                  <a:gd name="T9" fmla="*/ 4 h 6"/>
                  <a:gd name="T10" fmla="*/ 10 w 108"/>
                  <a:gd name="T11" fmla="*/ 4 h 6"/>
                  <a:gd name="T12" fmla="*/ 9 w 108"/>
                  <a:gd name="T13" fmla="*/ 4 h 6"/>
                  <a:gd name="T14" fmla="*/ 11 w 108"/>
                  <a:gd name="T15" fmla="*/ 5 h 6"/>
                  <a:gd name="T16" fmla="*/ 11 w 108"/>
                  <a:gd name="T17" fmla="*/ 5 h 6"/>
                  <a:gd name="T18" fmla="*/ 10 w 108"/>
                  <a:gd name="T19" fmla="*/ 4 h 6"/>
                  <a:gd name="T20" fmla="*/ 11 w 108"/>
                  <a:gd name="T21" fmla="*/ 2 h 6"/>
                  <a:gd name="T22" fmla="*/ 10 w 108"/>
                  <a:gd name="T23" fmla="*/ 3 h 6"/>
                  <a:gd name="T24" fmla="*/ 11 w 108"/>
                  <a:gd name="T25" fmla="*/ 4 h 6"/>
                  <a:gd name="T26" fmla="*/ 12 w 108"/>
                  <a:gd name="T27" fmla="*/ 3 h 6"/>
                  <a:gd name="T28" fmla="*/ 11 w 108"/>
                  <a:gd name="T29" fmla="*/ 2 h 6"/>
                  <a:gd name="T30" fmla="*/ 1 w 108"/>
                  <a:gd name="T31" fmla="*/ 1 h 6"/>
                  <a:gd name="T32" fmla="*/ 0 w 108"/>
                  <a:gd name="T33" fmla="*/ 3 h 6"/>
                  <a:gd name="T34" fmla="*/ 2 w 108"/>
                  <a:gd name="T35" fmla="*/ 4 h 6"/>
                  <a:gd name="T36" fmla="*/ 3 w 108"/>
                  <a:gd name="T37" fmla="*/ 2 h 6"/>
                  <a:gd name="T38" fmla="*/ 1 w 108"/>
                  <a:gd name="T39" fmla="*/ 1 h 6"/>
                  <a:gd name="T40" fmla="*/ 73 w 108"/>
                  <a:gd name="T41" fmla="*/ 1 h 6"/>
                  <a:gd name="T42" fmla="*/ 72 w 108"/>
                  <a:gd name="T43" fmla="*/ 2 h 6"/>
                  <a:gd name="T44" fmla="*/ 72 w 108"/>
                  <a:gd name="T45" fmla="*/ 3 h 6"/>
                  <a:gd name="T46" fmla="*/ 78 w 108"/>
                  <a:gd name="T47" fmla="*/ 6 h 6"/>
                  <a:gd name="T48" fmla="*/ 79 w 108"/>
                  <a:gd name="T49" fmla="*/ 4 h 6"/>
                  <a:gd name="T50" fmla="*/ 73 w 108"/>
                  <a:gd name="T51" fmla="*/ 1 h 6"/>
                  <a:gd name="T52" fmla="*/ 11 w 108"/>
                  <a:gd name="T53" fmla="*/ 1 h 6"/>
                  <a:gd name="T54" fmla="*/ 11 w 108"/>
                  <a:gd name="T55" fmla="*/ 2 h 6"/>
                  <a:gd name="T56" fmla="*/ 12 w 108"/>
                  <a:gd name="T57" fmla="*/ 3 h 6"/>
                  <a:gd name="T58" fmla="*/ 13 w 108"/>
                  <a:gd name="T59" fmla="*/ 1 h 6"/>
                  <a:gd name="T60" fmla="*/ 11 w 108"/>
                  <a:gd name="T61" fmla="*/ 1 h 6"/>
                  <a:gd name="T62" fmla="*/ 107 w 108"/>
                  <a:gd name="T63" fmla="*/ 0 h 6"/>
                  <a:gd name="T64" fmla="*/ 106 w 108"/>
                  <a:gd name="T65" fmla="*/ 2 h 6"/>
                  <a:gd name="T66" fmla="*/ 107 w 108"/>
                  <a:gd name="T67" fmla="*/ 3 h 6"/>
                  <a:gd name="T68" fmla="*/ 108 w 108"/>
                  <a:gd name="T69" fmla="*/ 1 h 6"/>
                  <a:gd name="T70" fmla="*/ 107 w 108"/>
                  <a:gd name="T71" fmla="*/ 0 h 6"/>
                  <a:gd name="T72" fmla="*/ 17 w 108"/>
                  <a:gd name="T73" fmla="*/ 0 h 6"/>
                  <a:gd name="T74" fmla="*/ 16 w 108"/>
                  <a:gd name="T75" fmla="*/ 1 h 6"/>
                  <a:gd name="T76" fmla="*/ 21 w 108"/>
                  <a:gd name="T77" fmla="*/ 4 h 6"/>
                  <a:gd name="T78" fmla="*/ 23 w 108"/>
                  <a:gd name="T79" fmla="*/ 5 h 6"/>
                  <a:gd name="T80" fmla="*/ 24 w 108"/>
                  <a:gd name="T81" fmla="*/ 4 h 6"/>
                  <a:gd name="T82" fmla="*/ 17 w 108"/>
                  <a:gd name="T83" fmla="*/ 0 h 6"/>
                  <a:gd name="T84" fmla="*/ 106 w 108"/>
                  <a:gd name="T85" fmla="*/ 0 h 6"/>
                  <a:gd name="T86" fmla="*/ 105 w 108"/>
                  <a:gd name="T87" fmla="*/ 2 h 6"/>
                  <a:gd name="T88" fmla="*/ 105 w 108"/>
                  <a:gd name="T89" fmla="*/ 2 h 6"/>
                  <a:gd name="T90" fmla="*/ 106 w 108"/>
                  <a:gd name="T91" fmla="*/ 0 h 6"/>
                  <a:gd name="T92" fmla="*/ 106 w 108"/>
                  <a:gd name="T9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8" h="6">
                    <a:moveTo>
                      <a:pt x="9" y="4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10" y="5"/>
                      <a:pt x="10" y="5"/>
                      <a:pt x="9" y="4"/>
                    </a:cubicBezTo>
                    <a:moveTo>
                      <a:pt x="10" y="4"/>
                    </a:moveTo>
                    <a:cubicBezTo>
                      <a:pt x="10" y="4"/>
                      <a:pt x="10" y="4"/>
                      <a:pt x="9" y="4"/>
                    </a:cubicBezTo>
                    <a:cubicBezTo>
                      <a:pt x="10" y="4"/>
                      <a:pt x="10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0" y="4"/>
                      <a:pt x="10" y="4"/>
                    </a:cubicBezTo>
                    <a:moveTo>
                      <a:pt x="11" y="2"/>
                    </a:moveTo>
                    <a:cubicBezTo>
                      <a:pt x="11" y="2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2"/>
                      <a:pt x="11" y="2"/>
                    </a:cubicBezTo>
                    <a:moveTo>
                      <a:pt x="1" y="1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2" y="2"/>
                      <a:pt x="1" y="1"/>
                    </a:cubicBezTo>
                    <a:moveTo>
                      <a:pt x="73" y="1"/>
                    </a:moveTo>
                    <a:cubicBezTo>
                      <a:pt x="72" y="1"/>
                      <a:pt x="72" y="2"/>
                      <a:pt x="72" y="2"/>
                    </a:cubicBezTo>
                    <a:cubicBezTo>
                      <a:pt x="72" y="2"/>
                      <a:pt x="72" y="3"/>
                      <a:pt x="72" y="3"/>
                    </a:cubicBezTo>
                    <a:cubicBezTo>
                      <a:pt x="74" y="4"/>
                      <a:pt x="76" y="5"/>
                      <a:pt x="78" y="6"/>
                    </a:cubicBezTo>
                    <a:cubicBezTo>
                      <a:pt x="79" y="6"/>
                      <a:pt x="79" y="5"/>
                      <a:pt x="79" y="4"/>
                    </a:cubicBezTo>
                    <a:cubicBezTo>
                      <a:pt x="77" y="3"/>
                      <a:pt x="75" y="2"/>
                      <a:pt x="73" y="1"/>
                    </a:cubicBezTo>
                    <a:moveTo>
                      <a:pt x="11" y="1"/>
                    </a:moveTo>
                    <a:cubicBezTo>
                      <a:pt x="11" y="1"/>
                      <a:pt x="11" y="1"/>
                      <a:pt x="11" y="2"/>
                    </a:cubicBezTo>
                    <a:cubicBezTo>
                      <a:pt x="11" y="2"/>
                      <a:pt x="12" y="2"/>
                      <a:pt x="12" y="3"/>
                    </a:cubicBezTo>
                    <a:cubicBezTo>
                      <a:pt x="12" y="2"/>
                      <a:pt x="13" y="2"/>
                      <a:pt x="13" y="1"/>
                    </a:cubicBezTo>
                    <a:cubicBezTo>
                      <a:pt x="12" y="1"/>
                      <a:pt x="12" y="1"/>
                      <a:pt x="11" y="1"/>
                    </a:cubicBezTo>
                    <a:moveTo>
                      <a:pt x="107" y="0"/>
                    </a:moveTo>
                    <a:cubicBezTo>
                      <a:pt x="106" y="1"/>
                      <a:pt x="106" y="2"/>
                      <a:pt x="106" y="2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2"/>
                      <a:pt x="108" y="2"/>
                      <a:pt x="108" y="1"/>
                    </a:cubicBezTo>
                    <a:cubicBezTo>
                      <a:pt x="107" y="0"/>
                      <a:pt x="107" y="0"/>
                      <a:pt x="107" y="0"/>
                    </a:cubicBezTo>
                    <a:moveTo>
                      <a:pt x="17" y="0"/>
                    </a:moveTo>
                    <a:cubicBezTo>
                      <a:pt x="16" y="0"/>
                      <a:pt x="16" y="1"/>
                      <a:pt x="16" y="1"/>
                    </a:cubicBezTo>
                    <a:cubicBezTo>
                      <a:pt x="18" y="2"/>
                      <a:pt x="19" y="3"/>
                      <a:pt x="21" y="4"/>
                    </a:cubicBezTo>
                    <a:cubicBezTo>
                      <a:pt x="21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4" y="4"/>
                    </a:cubicBezTo>
                    <a:cubicBezTo>
                      <a:pt x="21" y="3"/>
                      <a:pt x="19" y="1"/>
                      <a:pt x="17" y="0"/>
                    </a:cubicBezTo>
                    <a:moveTo>
                      <a:pt x="106" y="0"/>
                    </a:moveTo>
                    <a:cubicBezTo>
                      <a:pt x="106" y="1"/>
                      <a:pt x="106" y="1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1"/>
                      <a:pt x="106" y="1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8" name="Freeform 9956"/>
              <p:cNvSpPr>
                <a:spLocks noEditPoints="1"/>
              </p:cNvSpPr>
              <p:nvPr/>
            </p:nvSpPr>
            <p:spPr bwMode="auto">
              <a:xfrm>
                <a:off x="-198" y="3332"/>
                <a:ext cx="5" cy="5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1 h 2"/>
                  <a:gd name="T4" fmla="*/ 2 w 2"/>
                  <a:gd name="T5" fmla="*/ 2 h 2"/>
                  <a:gd name="T6" fmla="*/ 2 w 2"/>
                  <a:gd name="T7" fmla="*/ 2 h 2"/>
                  <a:gd name="T8" fmla="*/ 0 w 2"/>
                  <a:gd name="T9" fmla="*/ 1 h 2"/>
                  <a:gd name="T10" fmla="*/ 1 w 2"/>
                  <a:gd name="T11" fmla="*/ 0 h 2"/>
                  <a:gd name="T12" fmla="*/ 1 w 2"/>
                  <a:gd name="T13" fmla="*/ 1 h 2"/>
                  <a:gd name="T14" fmla="*/ 2 w 2"/>
                  <a:gd name="T15" fmla="*/ 2 h 2"/>
                  <a:gd name="T16" fmla="*/ 2 w 2"/>
                  <a:gd name="T17" fmla="*/ 1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9" name="Freeform 9957"/>
              <p:cNvSpPr>
                <a:spLocks noEditPoints="1"/>
              </p:cNvSpPr>
              <p:nvPr/>
            </p:nvSpPr>
            <p:spPr bwMode="auto">
              <a:xfrm>
                <a:off x="-191" y="3332"/>
                <a:ext cx="132" cy="21"/>
              </a:xfrm>
              <a:custGeom>
                <a:avLst/>
                <a:gdLst>
                  <a:gd name="T0" fmla="*/ 1 w 56"/>
                  <a:gd name="T1" fmla="*/ 4 h 9"/>
                  <a:gd name="T2" fmla="*/ 0 w 56"/>
                  <a:gd name="T3" fmla="*/ 4 h 9"/>
                  <a:gd name="T4" fmla="*/ 7 w 56"/>
                  <a:gd name="T5" fmla="*/ 9 h 9"/>
                  <a:gd name="T6" fmla="*/ 8 w 56"/>
                  <a:gd name="T7" fmla="*/ 8 h 9"/>
                  <a:gd name="T8" fmla="*/ 1 w 56"/>
                  <a:gd name="T9" fmla="*/ 4 h 9"/>
                  <a:gd name="T10" fmla="*/ 1 w 56"/>
                  <a:gd name="T11" fmla="*/ 3 h 9"/>
                  <a:gd name="T12" fmla="*/ 1 w 56"/>
                  <a:gd name="T13" fmla="*/ 3 h 9"/>
                  <a:gd name="T14" fmla="*/ 8 w 56"/>
                  <a:gd name="T15" fmla="*/ 7 h 9"/>
                  <a:gd name="T16" fmla="*/ 8 w 56"/>
                  <a:gd name="T17" fmla="*/ 7 h 9"/>
                  <a:gd name="T18" fmla="*/ 1 w 56"/>
                  <a:gd name="T19" fmla="*/ 3 h 9"/>
                  <a:gd name="T20" fmla="*/ 3 w 56"/>
                  <a:gd name="T21" fmla="*/ 0 h 9"/>
                  <a:gd name="T22" fmla="*/ 2 w 56"/>
                  <a:gd name="T23" fmla="*/ 1 h 9"/>
                  <a:gd name="T24" fmla="*/ 5 w 56"/>
                  <a:gd name="T25" fmla="*/ 3 h 9"/>
                  <a:gd name="T26" fmla="*/ 2 w 56"/>
                  <a:gd name="T27" fmla="*/ 1 h 9"/>
                  <a:gd name="T28" fmla="*/ 2 w 56"/>
                  <a:gd name="T29" fmla="*/ 2 h 9"/>
                  <a:gd name="T30" fmla="*/ 9 w 56"/>
                  <a:gd name="T31" fmla="*/ 6 h 9"/>
                  <a:gd name="T32" fmla="*/ 10 w 56"/>
                  <a:gd name="T33" fmla="*/ 4 h 9"/>
                  <a:gd name="T34" fmla="*/ 3 w 56"/>
                  <a:gd name="T35" fmla="*/ 0 h 9"/>
                  <a:gd name="T36" fmla="*/ 55 w 56"/>
                  <a:gd name="T37" fmla="*/ 0 h 9"/>
                  <a:gd name="T38" fmla="*/ 52 w 56"/>
                  <a:gd name="T39" fmla="*/ 4 h 9"/>
                  <a:gd name="T40" fmla="*/ 53 w 56"/>
                  <a:gd name="T41" fmla="*/ 5 h 9"/>
                  <a:gd name="T42" fmla="*/ 56 w 56"/>
                  <a:gd name="T43" fmla="*/ 0 h 9"/>
                  <a:gd name="T44" fmla="*/ 55 w 56"/>
                  <a:gd name="T4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9">
                    <a:moveTo>
                      <a:pt x="1" y="4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3" y="6"/>
                      <a:pt x="5" y="7"/>
                      <a:pt x="7" y="9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6" y="7"/>
                      <a:pt x="3" y="5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4"/>
                      <a:pt x="1" y="3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2"/>
                      <a:pt x="3" y="2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4" y="4"/>
                      <a:pt x="6" y="5"/>
                      <a:pt x="9" y="6"/>
                    </a:cubicBezTo>
                    <a:cubicBezTo>
                      <a:pt x="9" y="5"/>
                      <a:pt x="10" y="5"/>
                      <a:pt x="10" y="4"/>
                    </a:cubicBezTo>
                    <a:cubicBezTo>
                      <a:pt x="8" y="2"/>
                      <a:pt x="5" y="1"/>
                      <a:pt x="3" y="0"/>
                    </a:cubicBezTo>
                    <a:moveTo>
                      <a:pt x="55" y="0"/>
                    </a:moveTo>
                    <a:cubicBezTo>
                      <a:pt x="54" y="1"/>
                      <a:pt x="53" y="3"/>
                      <a:pt x="52" y="4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4" y="3"/>
                      <a:pt x="55" y="2"/>
                      <a:pt x="56" y="0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0" name="Freeform 9958"/>
              <p:cNvSpPr>
                <a:spLocks noEditPoints="1"/>
              </p:cNvSpPr>
              <p:nvPr/>
            </p:nvSpPr>
            <p:spPr bwMode="auto">
              <a:xfrm>
                <a:off x="-189" y="3337"/>
                <a:ext cx="19" cy="14"/>
              </a:xfrm>
              <a:custGeom>
                <a:avLst/>
                <a:gdLst>
                  <a:gd name="T0" fmla="*/ 0 w 8"/>
                  <a:gd name="T1" fmla="*/ 1 h 6"/>
                  <a:gd name="T2" fmla="*/ 0 w 8"/>
                  <a:gd name="T3" fmla="*/ 2 h 6"/>
                  <a:gd name="T4" fmla="*/ 7 w 8"/>
                  <a:gd name="T5" fmla="*/ 6 h 6"/>
                  <a:gd name="T6" fmla="*/ 7 w 8"/>
                  <a:gd name="T7" fmla="*/ 5 h 6"/>
                  <a:gd name="T8" fmla="*/ 0 w 8"/>
                  <a:gd name="T9" fmla="*/ 1 h 6"/>
                  <a:gd name="T10" fmla="*/ 1 w 8"/>
                  <a:gd name="T11" fmla="*/ 0 h 6"/>
                  <a:gd name="T12" fmla="*/ 0 w 8"/>
                  <a:gd name="T13" fmla="*/ 1 h 6"/>
                  <a:gd name="T14" fmla="*/ 7 w 8"/>
                  <a:gd name="T15" fmla="*/ 5 h 6"/>
                  <a:gd name="T16" fmla="*/ 8 w 8"/>
                  <a:gd name="T17" fmla="*/ 4 h 6"/>
                  <a:gd name="T18" fmla="*/ 1 w 8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6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2" y="3"/>
                      <a:pt x="5" y="5"/>
                      <a:pt x="7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5" y="4"/>
                      <a:pt x="2" y="3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3" y="2"/>
                      <a:pt x="5" y="4"/>
                      <a:pt x="7" y="5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5" y="3"/>
                      <a:pt x="3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1" name="Freeform 9959"/>
              <p:cNvSpPr>
                <a:spLocks noEditPoints="1"/>
              </p:cNvSpPr>
              <p:nvPr/>
            </p:nvSpPr>
            <p:spPr bwMode="auto">
              <a:xfrm>
                <a:off x="-262" y="3332"/>
                <a:ext cx="312" cy="19"/>
              </a:xfrm>
              <a:custGeom>
                <a:avLst/>
                <a:gdLst>
                  <a:gd name="T0" fmla="*/ 15 w 132"/>
                  <a:gd name="T1" fmla="*/ 6 h 8"/>
                  <a:gd name="T2" fmla="*/ 15 w 132"/>
                  <a:gd name="T3" fmla="*/ 6 h 8"/>
                  <a:gd name="T4" fmla="*/ 16 w 132"/>
                  <a:gd name="T5" fmla="*/ 7 h 8"/>
                  <a:gd name="T6" fmla="*/ 16 w 132"/>
                  <a:gd name="T7" fmla="*/ 7 h 8"/>
                  <a:gd name="T8" fmla="*/ 15 w 132"/>
                  <a:gd name="T9" fmla="*/ 6 h 8"/>
                  <a:gd name="T10" fmla="*/ 17 w 132"/>
                  <a:gd name="T11" fmla="*/ 3 h 8"/>
                  <a:gd name="T12" fmla="*/ 16 w 132"/>
                  <a:gd name="T13" fmla="*/ 4 h 8"/>
                  <a:gd name="T14" fmla="*/ 17 w 132"/>
                  <a:gd name="T15" fmla="*/ 5 h 8"/>
                  <a:gd name="T16" fmla="*/ 18 w 132"/>
                  <a:gd name="T17" fmla="*/ 4 h 8"/>
                  <a:gd name="T18" fmla="*/ 17 w 132"/>
                  <a:gd name="T19" fmla="*/ 3 h 8"/>
                  <a:gd name="T20" fmla="*/ 18 w 132"/>
                  <a:gd name="T21" fmla="*/ 0 h 8"/>
                  <a:gd name="T22" fmla="*/ 18 w 132"/>
                  <a:gd name="T23" fmla="*/ 1 h 8"/>
                  <a:gd name="T24" fmla="*/ 19 w 132"/>
                  <a:gd name="T25" fmla="*/ 2 h 8"/>
                  <a:gd name="T26" fmla="*/ 20 w 132"/>
                  <a:gd name="T27" fmla="*/ 1 h 8"/>
                  <a:gd name="T28" fmla="*/ 18 w 132"/>
                  <a:gd name="T29" fmla="*/ 0 h 8"/>
                  <a:gd name="T30" fmla="*/ 55 w 132"/>
                  <a:gd name="T31" fmla="*/ 0 h 8"/>
                  <a:gd name="T32" fmla="*/ 55 w 132"/>
                  <a:gd name="T33" fmla="*/ 0 h 8"/>
                  <a:gd name="T34" fmla="*/ 63 w 132"/>
                  <a:gd name="T35" fmla="*/ 5 h 8"/>
                  <a:gd name="T36" fmla="*/ 63 w 132"/>
                  <a:gd name="T37" fmla="*/ 5 h 8"/>
                  <a:gd name="T38" fmla="*/ 55 w 132"/>
                  <a:gd name="T39" fmla="*/ 0 h 8"/>
                  <a:gd name="T40" fmla="*/ 4 w 132"/>
                  <a:gd name="T41" fmla="*/ 0 h 8"/>
                  <a:gd name="T42" fmla="*/ 0 w 132"/>
                  <a:gd name="T43" fmla="*/ 7 h 8"/>
                  <a:gd name="T44" fmla="*/ 0 w 132"/>
                  <a:gd name="T45" fmla="*/ 8 h 8"/>
                  <a:gd name="T46" fmla="*/ 5 w 132"/>
                  <a:gd name="T47" fmla="*/ 0 h 8"/>
                  <a:gd name="T48" fmla="*/ 4 w 132"/>
                  <a:gd name="T49" fmla="*/ 0 h 8"/>
                  <a:gd name="T50" fmla="*/ 130 w 132"/>
                  <a:gd name="T51" fmla="*/ 0 h 8"/>
                  <a:gd name="T52" fmla="*/ 128 w 132"/>
                  <a:gd name="T53" fmla="*/ 2 h 8"/>
                  <a:gd name="T54" fmla="*/ 128 w 132"/>
                  <a:gd name="T55" fmla="*/ 2 h 8"/>
                  <a:gd name="T56" fmla="*/ 130 w 132"/>
                  <a:gd name="T57" fmla="*/ 3 h 8"/>
                  <a:gd name="T58" fmla="*/ 132 w 132"/>
                  <a:gd name="T59" fmla="*/ 1 h 8"/>
                  <a:gd name="T60" fmla="*/ 130 w 132"/>
                  <a:gd name="T61" fmla="*/ 0 h 8"/>
                  <a:gd name="T62" fmla="*/ 22 w 132"/>
                  <a:gd name="T63" fmla="*/ 0 h 8"/>
                  <a:gd name="T64" fmla="*/ 21 w 132"/>
                  <a:gd name="T65" fmla="*/ 1 h 8"/>
                  <a:gd name="T66" fmla="*/ 25 w 132"/>
                  <a:gd name="T67" fmla="*/ 4 h 8"/>
                  <a:gd name="T68" fmla="*/ 26 w 132"/>
                  <a:gd name="T69" fmla="*/ 2 h 8"/>
                  <a:gd name="T70" fmla="*/ 22 w 132"/>
                  <a:gd name="T7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2" h="8">
                    <a:moveTo>
                      <a:pt x="15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5" y="6"/>
                      <a:pt x="15" y="6"/>
                    </a:cubicBezTo>
                    <a:moveTo>
                      <a:pt x="17" y="3"/>
                    </a:moveTo>
                    <a:cubicBezTo>
                      <a:pt x="16" y="3"/>
                      <a:pt x="16" y="4"/>
                      <a:pt x="16" y="4"/>
                    </a:cubicBezTo>
                    <a:cubicBezTo>
                      <a:pt x="16" y="4"/>
                      <a:pt x="17" y="5"/>
                      <a:pt x="17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7" y="3"/>
                      <a:pt x="17" y="3"/>
                    </a:cubicBezTo>
                    <a:moveTo>
                      <a:pt x="18" y="0"/>
                    </a:moveTo>
                    <a:cubicBezTo>
                      <a:pt x="18" y="0"/>
                      <a:pt x="18" y="1"/>
                      <a:pt x="18" y="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1"/>
                      <a:pt x="20" y="1"/>
                    </a:cubicBezTo>
                    <a:cubicBezTo>
                      <a:pt x="19" y="1"/>
                      <a:pt x="19" y="1"/>
                      <a:pt x="18" y="0"/>
                    </a:cubicBezTo>
                    <a:moveTo>
                      <a:pt x="55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8" y="2"/>
                      <a:pt x="61" y="3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5" y="0"/>
                      <a:pt x="55" y="0"/>
                      <a:pt x="55" y="0"/>
                    </a:cubicBezTo>
                    <a:moveTo>
                      <a:pt x="4" y="0"/>
                    </a:moveTo>
                    <a:cubicBezTo>
                      <a:pt x="3" y="2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5"/>
                      <a:pt x="3" y="3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130" y="0"/>
                    </a:moveTo>
                    <a:cubicBezTo>
                      <a:pt x="129" y="1"/>
                      <a:pt x="129" y="1"/>
                      <a:pt x="128" y="2"/>
                    </a:cubicBezTo>
                    <a:cubicBezTo>
                      <a:pt x="128" y="2"/>
                      <a:pt x="128" y="2"/>
                      <a:pt x="128" y="2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31" y="3"/>
                      <a:pt x="131" y="2"/>
                      <a:pt x="132" y="1"/>
                    </a:cubicBezTo>
                    <a:cubicBezTo>
                      <a:pt x="130" y="0"/>
                      <a:pt x="130" y="0"/>
                      <a:pt x="130" y="0"/>
                    </a:cubicBezTo>
                    <a:moveTo>
                      <a:pt x="22" y="0"/>
                    </a:moveTo>
                    <a:cubicBezTo>
                      <a:pt x="21" y="0"/>
                      <a:pt x="21" y="1"/>
                      <a:pt x="21" y="1"/>
                    </a:cubicBezTo>
                    <a:cubicBezTo>
                      <a:pt x="22" y="2"/>
                      <a:pt x="23" y="3"/>
                      <a:pt x="25" y="4"/>
                    </a:cubicBezTo>
                    <a:cubicBezTo>
                      <a:pt x="25" y="3"/>
                      <a:pt x="25" y="3"/>
                      <a:pt x="26" y="2"/>
                    </a:cubicBezTo>
                    <a:cubicBezTo>
                      <a:pt x="24" y="1"/>
                      <a:pt x="23" y="1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2" name="Freeform 9960"/>
              <p:cNvSpPr>
                <a:spLocks noEditPoints="1"/>
              </p:cNvSpPr>
              <p:nvPr/>
            </p:nvSpPr>
            <p:spPr bwMode="auto">
              <a:xfrm>
                <a:off x="-226" y="3335"/>
                <a:ext cx="9" cy="14"/>
              </a:xfrm>
              <a:custGeom>
                <a:avLst/>
                <a:gdLst>
                  <a:gd name="T0" fmla="*/ 0 w 4"/>
                  <a:gd name="T1" fmla="*/ 4 h 6"/>
                  <a:gd name="T2" fmla="*/ 0 w 4"/>
                  <a:gd name="T3" fmla="*/ 5 h 6"/>
                  <a:gd name="T4" fmla="*/ 1 w 4"/>
                  <a:gd name="T5" fmla="*/ 6 h 6"/>
                  <a:gd name="T6" fmla="*/ 2 w 4"/>
                  <a:gd name="T7" fmla="*/ 5 h 6"/>
                  <a:gd name="T8" fmla="*/ 0 w 4"/>
                  <a:gd name="T9" fmla="*/ 4 h 6"/>
                  <a:gd name="T10" fmla="*/ 1 w 4"/>
                  <a:gd name="T11" fmla="*/ 3 h 6"/>
                  <a:gd name="T12" fmla="*/ 0 w 4"/>
                  <a:gd name="T13" fmla="*/ 4 h 6"/>
                  <a:gd name="T14" fmla="*/ 2 w 4"/>
                  <a:gd name="T15" fmla="*/ 5 h 6"/>
                  <a:gd name="T16" fmla="*/ 2 w 4"/>
                  <a:gd name="T17" fmla="*/ 4 h 6"/>
                  <a:gd name="T18" fmla="*/ 1 w 4"/>
                  <a:gd name="T19" fmla="*/ 3 h 6"/>
                  <a:gd name="T20" fmla="*/ 3 w 4"/>
                  <a:gd name="T21" fmla="*/ 0 h 6"/>
                  <a:gd name="T22" fmla="*/ 2 w 4"/>
                  <a:gd name="T23" fmla="*/ 2 h 6"/>
                  <a:gd name="T24" fmla="*/ 3 w 4"/>
                  <a:gd name="T25" fmla="*/ 3 h 6"/>
                  <a:gd name="T26" fmla="*/ 4 w 4"/>
                  <a:gd name="T27" fmla="*/ 1 h 6"/>
                  <a:gd name="T28" fmla="*/ 3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0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3" name="Freeform 9961"/>
              <p:cNvSpPr/>
              <p:nvPr/>
            </p:nvSpPr>
            <p:spPr bwMode="auto">
              <a:xfrm>
                <a:off x="-226" y="334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4" name="Freeform 9962"/>
              <p:cNvSpPr>
                <a:spLocks noEditPoints="1"/>
              </p:cNvSpPr>
              <p:nvPr/>
            </p:nvSpPr>
            <p:spPr bwMode="auto">
              <a:xfrm>
                <a:off x="-260" y="3335"/>
                <a:ext cx="279" cy="21"/>
              </a:xfrm>
              <a:custGeom>
                <a:avLst/>
                <a:gdLst>
                  <a:gd name="T0" fmla="*/ 16 w 118"/>
                  <a:gd name="T1" fmla="*/ 6 h 9"/>
                  <a:gd name="T2" fmla="*/ 16 w 118"/>
                  <a:gd name="T3" fmla="*/ 7 h 9"/>
                  <a:gd name="T4" fmla="*/ 20 w 118"/>
                  <a:gd name="T5" fmla="*/ 9 h 9"/>
                  <a:gd name="T6" fmla="*/ 20 w 118"/>
                  <a:gd name="T7" fmla="*/ 9 h 9"/>
                  <a:gd name="T8" fmla="*/ 16 w 118"/>
                  <a:gd name="T9" fmla="*/ 6 h 9"/>
                  <a:gd name="T10" fmla="*/ 18 w 118"/>
                  <a:gd name="T11" fmla="*/ 3 h 9"/>
                  <a:gd name="T12" fmla="*/ 17 w 118"/>
                  <a:gd name="T13" fmla="*/ 4 h 9"/>
                  <a:gd name="T14" fmla="*/ 21 w 118"/>
                  <a:gd name="T15" fmla="*/ 7 h 9"/>
                  <a:gd name="T16" fmla="*/ 22 w 118"/>
                  <a:gd name="T17" fmla="*/ 6 h 9"/>
                  <a:gd name="T18" fmla="*/ 18 w 118"/>
                  <a:gd name="T19" fmla="*/ 3 h 9"/>
                  <a:gd name="T20" fmla="*/ 19 w 118"/>
                  <a:gd name="T21" fmla="*/ 1 h 9"/>
                  <a:gd name="T22" fmla="*/ 19 w 118"/>
                  <a:gd name="T23" fmla="*/ 1 h 9"/>
                  <a:gd name="T24" fmla="*/ 23 w 118"/>
                  <a:gd name="T25" fmla="*/ 4 h 9"/>
                  <a:gd name="T26" fmla="*/ 23 w 118"/>
                  <a:gd name="T27" fmla="*/ 3 h 9"/>
                  <a:gd name="T28" fmla="*/ 19 w 118"/>
                  <a:gd name="T29" fmla="*/ 1 h 9"/>
                  <a:gd name="T30" fmla="*/ 87 w 118"/>
                  <a:gd name="T31" fmla="*/ 1 h 9"/>
                  <a:gd name="T32" fmla="*/ 84 w 118"/>
                  <a:gd name="T33" fmla="*/ 5 h 9"/>
                  <a:gd name="T34" fmla="*/ 91 w 118"/>
                  <a:gd name="T35" fmla="*/ 9 h 9"/>
                  <a:gd name="T36" fmla="*/ 94 w 118"/>
                  <a:gd name="T37" fmla="*/ 5 h 9"/>
                  <a:gd name="T38" fmla="*/ 87 w 118"/>
                  <a:gd name="T39" fmla="*/ 1 h 9"/>
                  <a:gd name="T40" fmla="*/ 97 w 118"/>
                  <a:gd name="T41" fmla="*/ 1 h 9"/>
                  <a:gd name="T42" fmla="*/ 95 w 118"/>
                  <a:gd name="T43" fmla="*/ 3 h 9"/>
                  <a:gd name="T44" fmla="*/ 100 w 118"/>
                  <a:gd name="T45" fmla="*/ 5 h 9"/>
                  <a:gd name="T46" fmla="*/ 102 w 118"/>
                  <a:gd name="T47" fmla="*/ 3 h 9"/>
                  <a:gd name="T48" fmla="*/ 98 w 118"/>
                  <a:gd name="T49" fmla="*/ 1 h 9"/>
                  <a:gd name="T50" fmla="*/ 97 w 118"/>
                  <a:gd name="T51" fmla="*/ 1 h 9"/>
                  <a:gd name="T52" fmla="*/ 54 w 118"/>
                  <a:gd name="T53" fmla="*/ 0 h 9"/>
                  <a:gd name="T54" fmla="*/ 53 w 118"/>
                  <a:gd name="T55" fmla="*/ 1 h 9"/>
                  <a:gd name="T56" fmla="*/ 61 w 118"/>
                  <a:gd name="T57" fmla="*/ 6 h 9"/>
                  <a:gd name="T58" fmla="*/ 62 w 118"/>
                  <a:gd name="T59" fmla="*/ 5 h 9"/>
                  <a:gd name="T60" fmla="*/ 54 w 118"/>
                  <a:gd name="T61" fmla="*/ 0 h 9"/>
                  <a:gd name="T62" fmla="*/ 118 w 118"/>
                  <a:gd name="T63" fmla="*/ 0 h 9"/>
                  <a:gd name="T64" fmla="*/ 115 w 118"/>
                  <a:gd name="T65" fmla="*/ 5 h 9"/>
                  <a:gd name="T66" fmla="*/ 115 w 118"/>
                  <a:gd name="T67" fmla="*/ 6 h 9"/>
                  <a:gd name="T68" fmla="*/ 118 w 118"/>
                  <a:gd name="T69" fmla="*/ 0 h 9"/>
                  <a:gd name="T70" fmla="*/ 118 w 118"/>
                  <a:gd name="T71" fmla="*/ 0 h 9"/>
                  <a:gd name="T72" fmla="*/ 5 w 118"/>
                  <a:gd name="T73" fmla="*/ 0 h 9"/>
                  <a:gd name="T74" fmla="*/ 0 w 118"/>
                  <a:gd name="T75" fmla="*/ 7 h 9"/>
                  <a:gd name="T76" fmla="*/ 2 w 118"/>
                  <a:gd name="T77" fmla="*/ 8 h 9"/>
                  <a:gd name="T78" fmla="*/ 6 w 118"/>
                  <a:gd name="T79" fmla="*/ 1 h 9"/>
                  <a:gd name="T80" fmla="*/ 5 w 118"/>
                  <a:gd name="T81" fmla="*/ 0 h 9"/>
                  <a:gd name="T82" fmla="*/ 4 w 118"/>
                  <a:gd name="T83" fmla="*/ 0 h 9"/>
                  <a:gd name="T84" fmla="*/ 0 w 118"/>
                  <a:gd name="T85" fmla="*/ 7 h 9"/>
                  <a:gd name="T86" fmla="*/ 0 w 118"/>
                  <a:gd name="T87" fmla="*/ 7 h 9"/>
                  <a:gd name="T88" fmla="*/ 3 w 118"/>
                  <a:gd name="T89" fmla="*/ 1 h 9"/>
                  <a:gd name="T90" fmla="*/ 4 w 118"/>
                  <a:gd name="T91" fmla="*/ 0 h 9"/>
                  <a:gd name="T92" fmla="*/ 4 w 118"/>
                  <a:gd name="T9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9">
                    <a:moveTo>
                      <a:pt x="16" y="6"/>
                    </a:moveTo>
                    <a:cubicBezTo>
                      <a:pt x="16" y="6"/>
                      <a:pt x="16" y="7"/>
                      <a:pt x="16" y="7"/>
                    </a:cubicBezTo>
                    <a:cubicBezTo>
                      <a:pt x="17" y="7"/>
                      <a:pt x="19" y="8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7" y="7"/>
                      <a:pt x="16" y="6"/>
                    </a:cubicBezTo>
                    <a:moveTo>
                      <a:pt x="18" y="3"/>
                    </a:moveTo>
                    <a:cubicBezTo>
                      <a:pt x="18" y="4"/>
                      <a:pt x="18" y="4"/>
                      <a:pt x="17" y="4"/>
                    </a:cubicBezTo>
                    <a:cubicBezTo>
                      <a:pt x="19" y="5"/>
                      <a:pt x="20" y="6"/>
                      <a:pt x="21" y="7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5"/>
                      <a:pt x="19" y="4"/>
                      <a:pt x="18" y="3"/>
                    </a:cubicBezTo>
                    <a:moveTo>
                      <a:pt x="19" y="1"/>
                    </a:moveTo>
                    <a:cubicBezTo>
                      <a:pt x="19" y="1"/>
                      <a:pt x="19" y="1"/>
                      <a:pt x="19" y="1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3"/>
                      <a:pt x="23" y="3"/>
                    </a:cubicBezTo>
                    <a:cubicBezTo>
                      <a:pt x="22" y="2"/>
                      <a:pt x="21" y="2"/>
                      <a:pt x="19" y="1"/>
                    </a:cubicBezTo>
                    <a:moveTo>
                      <a:pt x="87" y="1"/>
                    </a:moveTo>
                    <a:cubicBezTo>
                      <a:pt x="86" y="2"/>
                      <a:pt x="85" y="4"/>
                      <a:pt x="84" y="5"/>
                    </a:cubicBezTo>
                    <a:cubicBezTo>
                      <a:pt x="87" y="7"/>
                      <a:pt x="89" y="8"/>
                      <a:pt x="91" y="9"/>
                    </a:cubicBezTo>
                    <a:cubicBezTo>
                      <a:pt x="92" y="8"/>
                      <a:pt x="93" y="6"/>
                      <a:pt x="94" y="5"/>
                    </a:cubicBezTo>
                    <a:cubicBezTo>
                      <a:pt x="87" y="1"/>
                      <a:pt x="87" y="1"/>
                      <a:pt x="87" y="1"/>
                    </a:cubicBezTo>
                    <a:moveTo>
                      <a:pt x="97" y="1"/>
                    </a:moveTo>
                    <a:cubicBezTo>
                      <a:pt x="96" y="1"/>
                      <a:pt x="96" y="2"/>
                      <a:pt x="95" y="3"/>
                    </a:cubicBezTo>
                    <a:cubicBezTo>
                      <a:pt x="97" y="3"/>
                      <a:pt x="99" y="4"/>
                      <a:pt x="100" y="5"/>
                    </a:cubicBezTo>
                    <a:cubicBezTo>
                      <a:pt x="101" y="5"/>
                      <a:pt x="101" y="4"/>
                      <a:pt x="102" y="3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7" y="1"/>
                      <a:pt x="97" y="1"/>
                      <a:pt x="97" y="1"/>
                    </a:cubicBezTo>
                    <a:moveTo>
                      <a:pt x="54" y="0"/>
                    </a:moveTo>
                    <a:cubicBezTo>
                      <a:pt x="53" y="1"/>
                      <a:pt x="53" y="1"/>
                      <a:pt x="53" y="1"/>
                    </a:cubicBezTo>
                    <a:cubicBezTo>
                      <a:pt x="56" y="3"/>
                      <a:pt x="58" y="4"/>
                      <a:pt x="61" y="6"/>
                    </a:cubicBezTo>
                    <a:cubicBezTo>
                      <a:pt x="61" y="5"/>
                      <a:pt x="61" y="5"/>
                      <a:pt x="62" y="5"/>
                    </a:cubicBezTo>
                    <a:cubicBezTo>
                      <a:pt x="59" y="3"/>
                      <a:pt x="56" y="2"/>
                      <a:pt x="54" y="0"/>
                    </a:cubicBezTo>
                    <a:moveTo>
                      <a:pt x="118" y="0"/>
                    </a:moveTo>
                    <a:cubicBezTo>
                      <a:pt x="117" y="2"/>
                      <a:pt x="116" y="3"/>
                      <a:pt x="115" y="5"/>
                    </a:cubicBezTo>
                    <a:cubicBezTo>
                      <a:pt x="115" y="5"/>
                      <a:pt x="115" y="5"/>
                      <a:pt x="115" y="6"/>
                    </a:cubicBezTo>
                    <a:cubicBezTo>
                      <a:pt x="116" y="4"/>
                      <a:pt x="117" y="2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5" y="0"/>
                    </a:moveTo>
                    <a:cubicBezTo>
                      <a:pt x="3" y="2"/>
                      <a:pt x="2" y="5"/>
                      <a:pt x="0" y="7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3" y="6"/>
                      <a:pt x="5" y="3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moveTo>
                      <a:pt x="4" y="0"/>
                    </a:moveTo>
                    <a:cubicBezTo>
                      <a:pt x="3" y="2"/>
                      <a:pt x="1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5"/>
                      <a:pt x="2" y="3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5" name="Freeform 9963"/>
              <p:cNvSpPr>
                <a:spLocks noEditPoints="1"/>
              </p:cNvSpPr>
              <p:nvPr/>
            </p:nvSpPr>
            <p:spPr bwMode="auto">
              <a:xfrm>
                <a:off x="-222" y="3337"/>
                <a:ext cx="17" cy="19"/>
              </a:xfrm>
              <a:custGeom>
                <a:avLst/>
                <a:gdLst>
                  <a:gd name="T0" fmla="*/ 1 w 7"/>
                  <a:gd name="T1" fmla="*/ 4 h 8"/>
                  <a:gd name="T2" fmla="*/ 0 w 7"/>
                  <a:gd name="T3" fmla="*/ 5 h 8"/>
                  <a:gd name="T4" fmla="*/ 4 w 7"/>
                  <a:gd name="T5" fmla="*/ 8 h 8"/>
                  <a:gd name="T6" fmla="*/ 5 w 7"/>
                  <a:gd name="T7" fmla="*/ 7 h 8"/>
                  <a:gd name="T8" fmla="*/ 1 w 7"/>
                  <a:gd name="T9" fmla="*/ 4 h 8"/>
                  <a:gd name="T10" fmla="*/ 1 w 7"/>
                  <a:gd name="T11" fmla="*/ 3 h 8"/>
                  <a:gd name="T12" fmla="*/ 1 w 7"/>
                  <a:gd name="T13" fmla="*/ 4 h 8"/>
                  <a:gd name="T14" fmla="*/ 5 w 7"/>
                  <a:gd name="T15" fmla="*/ 7 h 8"/>
                  <a:gd name="T16" fmla="*/ 5 w 7"/>
                  <a:gd name="T17" fmla="*/ 6 h 8"/>
                  <a:gd name="T18" fmla="*/ 1 w 7"/>
                  <a:gd name="T19" fmla="*/ 3 h 8"/>
                  <a:gd name="T20" fmla="*/ 3 w 7"/>
                  <a:gd name="T21" fmla="*/ 0 h 8"/>
                  <a:gd name="T22" fmla="*/ 2 w 7"/>
                  <a:gd name="T23" fmla="*/ 2 h 8"/>
                  <a:gd name="T24" fmla="*/ 6 w 7"/>
                  <a:gd name="T25" fmla="*/ 5 h 8"/>
                  <a:gd name="T26" fmla="*/ 7 w 7"/>
                  <a:gd name="T27" fmla="*/ 3 h 8"/>
                  <a:gd name="T28" fmla="*/ 3 w 7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8">
                    <a:moveTo>
                      <a:pt x="1" y="4"/>
                    </a:moveTo>
                    <a:cubicBezTo>
                      <a:pt x="1" y="5"/>
                      <a:pt x="0" y="5"/>
                      <a:pt x="0" y="5"/>
                    </a:cubicBezTo>
                    <a:cubicBezTo>
                      <a:pt x="1" y="6"/>
                      <a:pt x="3" y="7"/>
                      <a:pt x="4" y="8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3" y="6"/>
                      <a:pt x="2" y="5"/>
                      <a:pt x="1" y="4"/>
                    </a:cubicBezTo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6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3" y="4"/>
                      <a:pt x="1" y="3"/>
                    </a:cubicBezTo>
                    <a:moveTo>
                      <a:pt x="3" y="0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3" y="3"/>
                      <a:pt x="5" y="4"/>
                      <a:pt x="6" y="5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6" name="Freeform 9964"/>
              <p:cNvSpPr/>
              <p:nvPr/>
            </p:nvSpPr>
            <p:spPr bwMode="auto">
              <a:xfrm>
                <a:off x="-219" y="3346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7" name="Freeform 9965"/>
              <p:cNvSpPr>
                <a:spLocks noEditPoints="1"/>
              </p:cNvSpPr>
              <p:nvPr/>
            </p:nvSpPr>
            <p:spPr bwMode="auto">
              <a:xfrm>
                <a:off x="-252" y="3337"/>
                <a:ext cx="314" cy="24"/>
              </a:xfrm>
              <a:custGeom>
                <a:avLst/>
                <a:gdLst>
                  <a:gd name="T0" fmla="*/ 18 w 133"/>
                  <a:gd name="T1" fmla="*/ 9 h 10"/>
                  <a:gd name="T2" fmla="*/ 19 w 133"/>
                  <a:gd name="T3" fmla="*/ 9 h 10"/>
                  <a:gd name="T4" fmla="*/ 20 w 133"/>
                  <a:gd name="T5" fmla="*/ 5 h 10"/>
                  <a:gd name="T6" fmla="*/ 21 w 133"/>
                  <a:gd name="T7" fmla="*/ 7 h 10"/>
                  <a:gd name="T8" fmla="*/ 20 w 133"/>
                  <a:gd name="T9" fmla="*/ 5 h 10"/>
                  <a:gd name="T10" fmla="*/ 21 w 133"/>
                  <a:gd name="T11" fmla="*/ 3 h 10"/>
                  <a:gd name="T12" fmla="*/ 23 w 133"/>
                  <a:gd name="T13" fmla="*/ 4 h 10"/>
                  <a:gd name="T14" fmla="*/ 100 w 133"/>
                  <a:gd name="T15" fmla="*/ 3 h 10"/>
                  <a:gd name="T16" fmla="*/ 103 w 133"/>
                  <a:gd name="T17" fmla="*/ 8 h 10"/>
                  <a:gd name="T18" fmla="*/ 100 w 133"/>
                  <a:gd name="T19" fmla="*/ 3 h 10"/>
                  <a:gd name="T20" fmla="*/ 65 w 133"/>
                  <a:gd name="T21" fmla="*/ 6 h 10"/>
                  <a:gd name="T22" fmla="*/ 75 w 133"/>
                  <a:gd name="T23" fmla="*/ 6 h 10"/>
                  <a:gd name="T24" fmla="*/ 118 w 133"/>
                  <a:gd name="T25" fmla="*/ 1 h 10"/>
                  <a:gd name="T26" fmla="*/ 116 w 133"/>
                  <a:gd name="T27" fmla="*/ 6 h 10"/>
                  <a:gd name="T28" fmla="*/ 118 w 133"/>
                  <a:gd name="T29" fmla="*/ 1 h 10"/>
                  <a:gd name="T30" fmla="*/ 48 w 133"/>
                  <a:gd name="T31" fmla="*/ 5 h 10"/>
                  <a:gd name="T32" fmla="*/ 57 w 133"/>
                  <a:gd name="T33" fmla="*/ 6 h 10"/>
                  <a:gd name="T34" fmla="*/ 5 w 133"/>
                  <a:gd name="T35" fmla="*/ 1 h 10"/>
                  <a:gd name="T36" fmla="*/ 1 w 133"/>
                  <a:gd name="T37" fmla="*/ 9 h 10"/>
                  <a:gd name="T38" fmla="*/ 4 w 133"/>
                  <a:gd name="T39" fmla="*/ 5 h 10"/>
                  <a:gd name="T40" fmla="*/ 5 w 133"/>
                  <a:gd name="T41" fmla="*/ 1 h 10"/>
                  <a:gd name="T42" fmla="*/ 22 w 133"/>
                  <a:gd name="T43" fmla="*/ 2 h 10"/>
                  <a:gd name="T44" fmla="*/ 24 w 133"/>
                  <a:gd name="T45" fmla="*/ 2 h 10"/>
                  <a:gd name="T46" fmla="*/ 118 w 133"/>
                  <a:gd name="T47" fmla="*/ 1 h 10"/>
                  <a:gd name="T48" fmla="*/ 115 w 133"/>
                  <a:gd name="T49" fmla="*/ 6 h 10"/>
                  <a:gd name="T50" fmla="*/ 118 w 133"/>
                  <a:gd name="T51" fmla="*/ 1 h 10"/>
                  <a:gd name="T52" fmla="*/ 131 w 133"/>
                  <a:gd name="T53" fmla="*/ 1 h 10"/>
                  <a:gd name="T54" fmla="*/ 131 w 133"/>
                  <a:gd name="T55" fmla="*/ 5 h 10"/>
                  <a:gd name="T56" fmla="*/ 131 w 133"/>
                  <a:gd name="T57" fmla="*/ 1 h 10"/>
                  <a:gd name="T58" fmla="*/ 117 w 133"/>
                  <a:gd name="T59" fmla="*/ 0 h 10"/>
                  <a:gd name="T60" fmla="*/ 114 w 133"/>
                  <a:gd name="T61" fmla="*/ 5 h 10"/>
                  <a:gd name="T62" fmla="*/ 117 w 133"/>
                  <a:gd name="T6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" h="10">
                    <a:moveTo>
                      <a:pt x="18" y="8"/>
                    </a:moveTo>
                    <a:cubicBezTo>
                      <a:pt x="18" y="8"/>
                      <a:pt x="18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8" y="9"/>
                      <a:pt x="18" y="8"/>
                    </a:cubicBezTo>
                    <a:moveTo>
                      <a:pt x="20" y="5"/>
                    </a:moveTo>
                    <a:cubicBezTo>
                      <a:pt x="20" y="6"/>
                      <a:pt x="19" y="6"/>
                      <a:pt x="19" y="6"/>
                    </a:cubicBezTo>
                    <a:cubicBezTo>
                      <a:pt x="20" y="7"/>
                      <a:pt x="20" y="7"/>
                      <a:pt x="21" y="7"/>
                    </a:cubicBezTo>
                    <a:cubicBezTo>
                      <a:pt x="21" y="7"/>
                      <a:pt x="21" y="6"/>
                      <a:pt x="21" y="6"/>
                    </a:cubicBezTo>
                    <a:cubicBezTo>
                      <a:pt x="21" y="6"/>
                      <a:pt x="20" y="6"/>
                      <a:pt x="20" y="5"/>
                    </a:cubicBezTo>
                    <a:moveTo>
                      <a:pt x="2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3" y="4"/>
                    </a:cubicBezTo>
                    <a:cubicBezTo>
                      <a:pt x="22" y="3"/>
                      <a:pt x="22" y="3"/>
                      <a:pt x="21" y="3"/>
                    </a:cubicBezTo>
                    <a:moveTo>
                      <a:pt x="100" y="3"/>
                    </a:moveTo>
                    <a:cubicBezTo>
                      <a:pt x="99" y="3"/>
                      <a:pt x="99" y="4"/>
                      <a:pt x="98" y="5"/>
                    </a:cubicBezTo>
                    <a:cubicBezTo>
                      <a:pt x="100" y="6"/>
                      <a:pt x="101" y="7"/>
                      <a:pt x="103" y="8"/>
                    </a:cubicBezTo>
                    <a:cubicBezTo>
                      <a:pt x="103" y="7"/>
                      <a:pt x="104" y="6"/>
                      <a:pt x="105" y="5"/>
                    </a:cubicBezTo>
                    <a:cubicBezTo>
                      <a:pt x="100" y="3"/>
                      <a:pt x="100" y="3"/>
                      <a:pt x="100" y="3"/>
                    </a:cubicBezTo>
                    <a:moveTo>
                      <a:pt x="68" y="1"/>
                    </a:moveTo>
                    <a:cubicBezTo>
                      <a:pt x="67" y="3"/>
                      <a:pt x="66" y="4"/>
                      <a:pt x="65" y="6"/>
                    </a:cubicBezTo>
                    <a:cubicBezTo>
                      <a:pt x="68" y="7"/>
                      <a:pt x="70" y="9"/>
                      <a:pt x="73" y="10"/>
                    </a:cubicBezTo>
                    <a:cubicBezTo>
                      <a:pt x="74" y="9"/>
                      <a:pt x="74" y="7"/>
                      <a:pt x="75" y="6"/>
                    </a:cubicBezTo>
                    <a:cubicBezTo>
                      <a:pt x="73" y="4"/>
                      <a:pt x="70" y="3"/>
                      <a:pt x="68" y="1"/>
                    </a:cubicBezTo>
                    <a:moveTo>
                      <a:pt x="118" y="1"/>
                    </a:moveTo>
                    <a:cubicBezTo>
                      <a:pt x="117" y="3"/>
                      <a:pt x="117" y="4"/>
                      <a:pt x="116" y="6"/>
                    </a:cubicBezTo>
                    <a:cubicBezTo>
                      <a:pt x="116" y="6"/>
                      <a:pt x="116" y="6"/>
                      <a:pt x="116" y="6"/>
                    </a:cubicBezTo>
                    <a:cubicBezTo>
                      <a:pt x="117" y="5"/>
                      <a:pt x="118" y="3"/>
                      <a:pt x="119" y="2"/>
                    </a:cubicBezTo>
                    <a:cubicBezTo>
                      <a:pt x="118" y="1"/>
                      <a:pt x="118" y="1"/>
                      <a:pt x="118" y="1"/>
                    </a:cubicBezTo>
                    <a:moveTo>
                      <a:pt x="50" y="1"/>
                    </a:moveTo>
                    <a:cubicBezTo>
                      <a:pt x="48" y="5"/>
                      <a:pt x="48" y="5"/>
                      <a:pt x="48" y="5"/>
                    </a:cubicBezTo>
                    <a:cubicBezTo>
                      <a:pt x="50" y="6"/>
                      <a:pt x="53" y="8"/>
                      <a:pt x="55" y="9"/>
                    </a:cubicBezTo>
                    <a:cubicBezTo>
                      <a:pt x="56" y="8"/>
                      <a:pt x="57" y="7"/>
                      <a:pt x="57" y="6"/>
                    </a:cubicBezTo>
                    <a:cubicBezTo>
                      <a:pt x="55" y="4"/>
                      <a:pt x="52" y="3"/>
                      <a:pt x="50" y="1"/>
                    </a:cubicBezTo>
                    <a:moveTo>
                      <a:pt x="5" y="1"/>
                    </a:moveTo>
                    <a:cubicBezTo>
                      <a:pt x="3" y="3"/>
                      <a:pt x="2" y="6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8"/>
                      <a:pt x="3" y="7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4"/>
                      <a:pt x="5" y="3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moveTo>
                      <a:pt x="22" y="1"/>
                    </a:moveTo>
                    <a:cubicBezTo>
                      <a:pt x="22" y="1"/>
                      <a:pt x="22" y="2"/>
                      <a:pt x="22" y="2"/>
                    </a:cubicBezTo>
                    <a:cubicBezTo>
                      <a:pt x="22" y="3"/>
                      <a:pt x="22" y="3"/>
                      <a:pt x="23" y="3"/>
                    </a:cubicBezTo>
                    <a:cubicBezTo>
                      <a:pt x="23" y="3"/>
                      <a:pt x="23" y="2"/>
                      <a:pt x="24" y="2"/>
                    </a:cubicBezTo>
                    <a:cubicBezTo>
                      <a:pt x="23" y="1"/>
                      <a:pt x="23" y="1"/>
                      <a:pt x="22" y="1"/>
                    </a:cubicBezTo>
                    <a:moveTo>
                      <a:pt x="118" y="1"/>
                    </a:moveTo>
                    <a:cubicBezTo>
                      <a:pt x="117" y="2"/>
                      <a:pt x="116" y="4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moveTo>
                      <a:pt x="131" y="1"/>
                    </a:moveTo>
                    <a:cubicBezTo>
                      <a:pt x="130" y="2"/>
                      <a:pt x="130" y="2"/>
                      <a:pt x="129" y="3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3" y="2"/>
                      <a:pt x="133" y="2"/>
                      <a:pt x="133" y="2"/>
                    </a:cubicBezTo>
                    <a:cubicBezTo>
                      <a:pt x="131" y="1"/>
                      <a:pt x="131" y="1"/>
                      <a:pt x="131" y="1"/>
                    </a:cubicBezTo>
                    <a:cubicBezTo>
                      <a:pt x="131" y="1"/>
                      <a:pt x="131" y="1"/>
                      <a:pt x="131" y="1"/>
                    </a:cubicBezTo>
                    <a:moveTo>
                      <a:pt x="117" y="0"/>
                    </a:moveTo>
                    <a:cubicBezTo>
                      <a:pt x="116" y="2"/>
                      <a:pt x="115" y="4"/>
                      <a:pt x="114" y="5"/>
                    </a:cubicBezTo>
                    <a:cubicBezTo>
                      <a:pt x="114" y="5"/>
                      <a:pt x="114" y="5"/>
                      <a:pt x="114" y="5"/>
                    </a:cubicBezTo>
                    <a:cubicBezTo>
                      <a:pt x="115" y="4"/>
                      <a:pt x="116" y="2"/>
                      <a:pt x="117" y="1"/>
                    </a:cubicBezTo>
                    <a:cubicBezTo>
                      <a:pt x="117" y="0"/>
                      <a:pt x="117" y="0"/>
                      <a:pt x="1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8" name="Freeform 9966"/>
              <p:cNvSpPr>
                <a:spLocks noEditPoints="1"/>
              </p:cNvSpPr>
              <p:nvPr/>
            </p:nvSpPr>
            <p:spPr bwMode="auto">
              <a:xfrm>
                <a:off x="-210" y="3344"/>
                <a:ext cx="10" cy="14"/>
              </a:xfrm>
              <a:custGeom>
                <a:avLst/>
                <a:gdLst>
                  <a:gd name="T0" fmla="*/ 1 w 4"/>
                  <a:gd name="T1" fmla="*/ 4 h 6"/>
                  <a:gd name="T2" fmla="*/ 0 w 4"/>
                  <a:gd name="T3" fmla="*/ 5 h 6"/>
                  <a:gd name="T4" fmla="*/ 1 w 4"/>
                  <a:gd name="T5" fmla="*/ 6 h 6"/>
                  <a:gd name="T6" fmla="*/ 2 w 4"/>
                  <a:gd name="T7" fmla="*/ 5 h 6"/>
                  <a:gd name="T8" fmla="*/ 1 w 4"/>
                  <a:gd name="T9" fmla="*/ 4 h 6"/>
                  <a:gd name="T10" fmla="*/ 1 w 4"/>
                  <a:gd name="T11" fmla="*/ 3 h 6"/>
                  <a:gd name="T12" fmla="*/ 1 w 4"/>
                  <a:gd name="T13" fmla="*/ 4 h 6"/>
                  <a:gd name="T14" fmla="*/ 2 w 4"/>
                  <a:gd name="T15" fmla="*/ 5 h 6"/>
                  <a:gd name="T16" fmla="*/ 3 w 4"/>
                  <a:gd name="T17" fmla="*/ 4 h 6"/>
                  <a:gd name="T18" fmla="*/ 1 w 4"/>
                  <a:gd name="T19" fmla="*/ 3 h 6"/>
                  <a:gd name="T20" fmla="*/ 3 w 4"/>
                  <a:gd name="T21" fmla="*/ 0 h 6"/>
                  <a:gd name="T22" fmla="*/ 2 w 4"/>
                  <a:gd name="T23" fmla="*/ 2 h 6"/>
                  <a:gd name="T24" fmla="*/ 3 w 4"/>
                  <a:gd name="T25" fmla="*/ 3 h 6"/>
                  <a:gd name="T26" fmla="*/ 4 w 4"/>
                  <a:gd name="T27" fmla="*/ 1 h 6"/>
                  <a:gd name="T28" fmla="*/ 3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4"/>
                      <a:pt x="2" y="4"/>
                      <a:pt x="1" y="3"/>
                    </a:cubicBezTo>
                    <a:moveTo>
                      <a:pt x="3" y="0"/>
                    </a:moveTo>
                    <a:cubicBezTo>
                      <a:pt x="3" y="1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9" name="Freeform 9967"/>
              <p:cNvSpPr/>
              <p:nvPr/>
            </p:nvSpPr>
            <p:spPr bwMode="auto">
              <a:xfrm>
                <a:off x="-208" y="3353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0" name="Freeform 9968"/>
              <p:cNvSpPr>
                <a:spLocks noEditPoints="1"/>
              </p:cNvSpPr>
              <p:nvPr/>
            </p:nvSpPr>
            <p:spPr bwMode="auto">
              <a:xfrm>
                <a:off x="-238" y="3344"/>
                <a:ext cx="278" cy="28"/>
              </a:xfrm>
              <a:custGeom>
                <a:avLst/>
                <a:gdLst>
                  <a:gd name="T0" fmla="*/ 16 w 118"/>
                  <a:gd name="T1" fmla="*/ 7 h 12"/>
                  <a:gd name="T2" fmla="*/ 15 w 118"/>
                  <a:gd name="T3" fmla="*/ 8 h 12"/>
                  <a:gd name="T4" fmla="*/ 22 w 118"/>
                  <a:gd name="T5" fmla="*/ 12 h 12"/>
                  <a:gd name="T6" fmla="*/ 22 w 118"/>
                  <a:gd name="T7" fmla="*/ 12 h 12"/>
                  <a:gd name="T8" fmla="*/ 16 w 118"/>
                  <a:gd name="T9" fmla="*/ 7 h 12"/>
                  <a:gd name="T10" fmla="*/ 17 w 118"/>
                  <a:gd name="T11" fmla="*/ 4 h 12"/>
                  <a:gd name="T12" fmla="*/ 17 w 118"/>
                  <a:gd name="T13" fmla="*/ 5 h 12"/>
                  <a:gd name="T14" fmla="*/ 24 w 118"/>
                  <a:gd name="T15" fmla="*/ 10 h 12"/>
                  <a:gd name="T16" fmla="*/ 24 w 118"/>
                  <a:gd name="T17" fmla="*/ 9 h 12"/>
                  <a:gd name="T18" fmla="*/ 17 w 118"/>
                  <a:gd name="T19" fmla="*/ 4 h 12"/>
                  <a:gd name="T20" fmla="*/ 19 w 118"/>
                  <a:gd name="T21" fmla="*/ 2 h 12"/>
                  <a:gd name="T22" fmla="*/ 18 w 118"/>
                  <a:gd name="T23" fmla="*/ 3 h 12"/>
                  <a:gd name="T24" fmla="*/ 25 w 118"/>
                  <a:gd name="T25" fmla="*/ 7 h 12"/>
                  <a:gd name="T26" fmla="*/ 26 w 118"/>
                  <a:gd name="T27" fmla="*/ 6 h 12"/>
                  <a:gd name="T28" fmla="*/ 19 w 118"/>
                  <a:gd name="T29" fmla="*/ 2 h 12"/>
                  <a:gd name="T30" fmla="*/ 4 w 118"/>
                  <a:gd name="T31" fmla="*/ 1 h 12"/>
                  <a:gd name="T32" fmla="*/ 0 w 118"/>
                  <a:gd name="T33" fmla="*/ 9 h 12"/>
                  <a:gd name="T34" fmla="*/ 1 w 118"/>
                  <a:gd name="T35" fmla="*/ 10 h 12"/>
                  <a:gd name="T36" fmla="*/ 6 w 118"/>
                  <a:gd name="T37" fmla="*/ 2 h 12"/>
                  <a:gd name="T38" fmla="*/ 4 w 118"/>
                  <a:gd name="T39" fmla="*/ 1 h 12"/>
                  <a:gd name="T40" fmla="*/ 85 w 118"/>
                  <a:gd name="T41" fmla="*/ 1 h 12"/>
                  <a:gd name="T42" fmla="*/ 82 w 118"/>
                  <a:gd name="T43" fmla="*/ 5 h 12"/>
                  <a:gd name="T44" fmla="*/ 87 w 118"/>
                  <a:gd name="T45" fmla="*/ 8 h 12"/>
                  <a:gd name="T46" fmla="*/ 90 w 118"/>
                  <a:gd name="T47" fmla="*/ 4 h 12"/>
                  <a:gd name="T48" fmla="*/ 85 w 118"/>
                  <a:gd name="T49" fmla="*/ 1 h 12"/>
                  <a:gd name="T50" fmla="*/ 116 w 118"/>
                  <a:gd name="T51" fmla="*/ 0 h 12"/>
                  <a:gd name="T52" fmla="*/ 113 w 118"/>
                  <a:gd name="T53" fmla="*/ 5 h 12"/>
                  <a:gd name="T54" fmla="*/ 115 w 118"/>
                  <a:gd name="T55" fmla="*/ 6 h 12"/>
                  <a:gd name="T56" fmla="*/ 118 w 118"/>
                  <a:gd name="T57" fmla="*/ 2 h 12"/>
                  <a:gd name="T58" fmla="*/ 116 w 118"/>
                  <a:gd name="T59" fmla="*/ 0 h 12"/>
                  <a:gd name="T60" fmla="*/ 20 w 118"/>
                  <a:gd name="T61" fmla="*/ 0 h 12"/>
                  <a:gd name="T62" fmla="*/ 19 w 118"/>
                  <a:gd name="T63" fmla="*/ 1 h 12"/>
                  <a:gd name="T64" fmla="*/ 26 w 118"/>
                  <a:gd name="T65" fmla="*/ 6 h 12"/>
                  <a:gd name="T66" fmla="*/ 27 w 118"/>
                  <a:gd name="T67" fmla="*/ 4 h 12"/>
                  <a:gd name="T68" fmla="*/ 25 w 118"/>
                  <a:gd name="T69" fmla="*/ 3 h 12"/>
                  <a:gd name="T70" fmla="*/ 20 w 118"/>
                  <a:gd name="T7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8" h="12">
                    <a:moveTo>
                      <a:pt x="16" y="7"/>
                    </a:moveTo>
                    <a:cubicBezTo>
                      <a:pt x="15" y="7"/>
                      <a:pt x="15" y="8"/>
                      <a:pt x="15" y="8"/>
                    </a:cubicBezTo>
                    <a:cubicBezTo>
                      <a:pt x="18" y="9"/>
                      <a:pt x="20" y="10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0"/>
                      <a:pt x="18" y="9"/>
                      <a:pt x="16" y="7"/>
                    </a:cubicBezTo>
                    <a:moveTo>
                      <a:pt x="17" y="4"/>
                    </a:moveTo>
                    <a:cubicBezTo>
                      <a:pt x="17" y="5"/>
                      <a:pt x="17" y="5"/>
                      <a:pt x="17" y="5"/>
                    </a:cubicBezTo>
                    <a:cubicBezTo>
                      <a:pt x="19" y="7"/>
                      <a:pt x="21" y="8"/>
                      <a:pt x="24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2" y="7"/>
                      <a:pt x="20" y="6"/>
                      <a:pt x="17" y="4"/>
                    </a:cubicBezTo>
                    <a:moveTo>
                      <a:pt x="19" y="2"/>
                    </a:moveTo>
                    <a:cubicBezTo>
                      <a:pt x="19" y="2"/>
                      <a:pt x="18" y="2"/>
                      <a:pt x="18" y="3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6" y="6"/>
                    </a:cubicBezTo>
                    <a:cubicBezTo>
                      <a:pt x="23" y="5"/>
                      <a:pt x="21" y="3"/>
                      <a:pt x="19" y="2"/>
                    </a:cubicBezTo>
                    <a:moveTo>
                      <a:pt x="4" y="1"/>
                    </a:moveTo>
                    <a:cubicBezTo>
                      <a:pt x="3" y="4"/>
                      <a:pt x="1" y="6"/>
                      <a:pt x="0" y="9"/>
                    </a:cubicBezTo>
                    <a:cubicBezTo>
                      <a:pt x="0" y="9"/>
                      <a:pt x="1" y="9"/>
                      <a:pt x="1" y="10"/>
                    </a:cubicBezTo>
                    <a:cubicBezTo>
                      <a:pt x="3" y="7"/>
                      <a:pt x="4" y="5"/>
                      <a:pt x="6" y="2"/>
                    </a:cubicBezTo>
                    <a:cubicBezTo>
                      <a:pt x="5" y="2"/>
                      <a:pt x="5" y="2"/>
                      <a:pt x="4" y="1"/>
                    </a:cubicBezTo>
                    <a:moveTo>
                      <a:pt x="85" y="1"/>
                    </a:moveTo>
                    <a:cubicBezTo>
                      <a:pt x="84" y="2"/>
                      <a:pt x="83" y="4"/>
                      <a:pt x="82" y="5"/>
                    </a:cubicBezTo>
                    <a:cubicBezTo>
                      <a:pt x="84" y="6"/>
                      <a:pt x="85" y="7"/>
                      <a:pt x="87" y="8"/>
                    </a:cubicBezTo>
                    <a:cubicBezTo>
                      <a:pt x="88" y="6"/>
                      <a:pt x="89" y="5"/>
                      <a:pt x="90" y="4"/>
                    </a:cubicBezTo>
                    <a:cubicBezTo>
                      <a:pt x="85" y="1"/>
                      <a:pt x="85" y="1"/>
                      <a:pt x="85" y="1"/>
                    </a:cubicBezTo>
                    <a:moveTo>
                      <a:pt x="116" y="0"/>
                    </a:moveTo>
                    <a:cubicBezTo>
                      <a:pt x="115" y="2"/>
                      <a:pt x="114" y="3"/>
                      <a:pt x="113" y="5"/>
                    </a:cubicBezTo>
                    <a:cubicBezTo>
                      <a:pt x="114" y="5"/>
                      <a:pt x="114" y="5"/>
                      <a:pt x="115" y="6"/>
                    </a:cubicBezTo>
                    <a:cubicBezTo>
                      <a:pt x="116" y="4"/>
                      <a:pt x="117" y="3"/>
                      <a:pt x="118" y="2"/>
                    </a:cubicBezTo>
                    <a:cubicBezTo>
                      <a:pt x="116" y="0"/>
                      <a:pt x="116" y="0"/>
                      <a:pt x="116" y="0"/>
                    </a:cubicBezTo>
                    <a:moveTo>
                      <a:pt x="20" y="0"/>
                    </a:moveTo>
                    <a:cubicBezTo>
                      <a:pt x="20" y="0"/>
                      <a:pt x="19" y="1"/>
                      <a:pt x="19" y="1"/>
                    </a:cubicBezTo>
                    <a:cubicBezTo>
                      <a:pt x="21" y="3"/>
                      <a:pt x="24" y="4"/>
                      <a:pt x="26" y="6"/>
                    </a:cubicBezTo>
                    <a:cubicBezTo>
                      <a:pt x="26" y="5"/>
                      <a:pt x="27" y="5"/>
                      <a:pt x="27" y="4"/>
                    </a:cubicBezTo>
                    <a:cubicBezTo>
                      <a:pt x="26" y="4"/>
                      <a:pt x="25" y="3"/>
                      <a:pt x="25" y="3"/>
                    </a:cubicBezTo>
                    <a:cubicBezTo>
                      <a:pt x="23" y="2"/>
                      <a:pt x="22" y="1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1" name="Freeform 9969"/>
              <p:cNvSpPr>
                <a:spLocks noEditPoints="1"/>
              </p:cNvSpPr>
              <p:nvPr/>
            </p:nvSpPr>
            <p:spPr bwMode="auto">
              <a:xfrm>
                <a:off x="-200" y="3351"/>
                <a:ext cx="21" cy="21"/>
              </a:xfrm>
              <a:custGeom>
                <a:avLst/>
                <a:gdLst>
                  <a:gd name="T0" fmla="*/ 0 w 9"/>
                  <a:gd name="T1" fmla="*/ 3 h 9"/>
                  <a:gd name="T2" fmla="*/ 0 w 9"/>
                  <a:gd name="T3" fmla="*/ 4 h 9"/>
                  <a:gd name="T4" fmla="*/ 6 w 9"/>
                  <a:gd name="T5" fmla="*/ 9 h 9"/>
                  <a:gd name="T6" fmla="*/ 7 w 9"/>
                  <a:gd name="T7" fmla="*/ 7 h 9"/>
                  <a:gd name="T8" fmla="*/ 0 w 9"/>
                  <a:gd name="T9" fmla="*/ 3 h 9"/>
                  <a:gd name="T10" fmla="*/ 1 w 9"/>
                  <a:gd name="T11" fmla="*/ 2 h 9"/>
                  <a:gd name="T12" fmla="*/ 0 w 9"/>
                  <a:gd name="T13" fmla="*/ 3 h 9"/>
                  <a:gd name="T14" fmla="*/ 7 w 9"/>
                  <a:gd name="T15" fmla="*/ 7 h 9"/>
                  <a:gd name="T16" fmla="*/ 8 w 9"/>
                  <a:gd name="T17" fmla="*/ 7 h 9"/>
                  <a:gd name="T18" fmla="*/ 1 w 9"/>
                  <a:gd name="T19" fmla="*/ 2 h 9"/>
                  <a:gd name="T20" fmla="*/ 2 w 9"/>
                  <a:gd name="T21" fmla="*/ 0 h 9"/>
                  <a:gd name="T22" fmla="*/ 1 w 9"/>
                  <a:gd name="T23" fmla="*/ 1 h 9"/>
                  <a:gd name="T24" fmla="*/ 8 w 9"/>
                  <a:gd name="T25" fmla="*/ 6 h 9"/>
                  <a:gd name="T26" fmla="*/ 9 w 9"/>
                  <a:gd name="T27" fmla="*/ 4 h 9"/>
                  <a:gd name="T28" fmla="*/ 2 w 9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9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4" y="7"/>
                      <a:pt x="6" y="9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5" y="6"/>
                      <a:pt x="2" y="5"/>
                      <a:pt x="0" y="3"/>
                    </a:cubicBezTo>
                    <a:moveTo>
                      <a:pt x="1" y="2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7" y="7"/>
                    </a:cubicBezTo>
                    <a:cubicBezTo>
                      <a:pt x="7" y="7"/>
                      <a:pt x="7" y="7"/>
                      <a:pt x="8" y="7"/>
                    </a:cubicBezTo>
                    <a:cubicBezTo>
                      <a:pt x="5" y="5"/>
                      <a:pt x="3" y="4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4" y="3"/>
                      <a:pt x="6" y="4"/>
                      <a:pt x="8" y="6"/>
                    </a:cubicBezTo>
                    <a:cubicBezTo>
                      <a:pt x="8" y="5"/>
                      <a:pt x="9" y="5"/>
                      <a:pt x="9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2" name="Freeform 9970"/>
              <p:cNvSpPr/>
              <p:nvPr/>
            </p:nvSpPr>
            <p:spPr bwMode="auto">
              <a:xfrm>
                <a:off x="-200" y="3358"/>
                <a:ext cx="16" cy="10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7 w 7"/>
                  <a:gd name="T5" fmla="*/ 4 h 4"/>
                  <a:gd name="T6" fmla="*/ 7 w 7"/>
                  <a:gd name="T7" fmla="*/ 4 h 4"/>
                  <a:gd name="T8" fmla="*/ 0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5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3" name="Freeform 9971"/>
              <p:cNvSpPr>
                <a:spLocks noEditPoints="1"/>
              </p:cNvSpPr>
              <p:nvPr/>
            </p:nvSpPr>
            <p:spPr bwMode="auto">
              <a:xfrm>
                <a:off x="-234" y="3349"/>
                <a:ext cx="310" cy="26"/>
              </a:xfrm>
              <a:custGeom>
                <a:avLst/>
                <a:gdLst>
                  <a:gd name="T0" fmla="*/ 100 w 131"/>
                  <a:gd name="T1" fmla="*/ 5 h 11"/>
                  <a:gd name="T2" fmla="*/ 100 w 131"/>
                  <a:gd name="T3" fmla="*/ 6 h 11"/>
                  <a:gd name="T4" fmla="*/ 100 w 131"/>
                  <a:gd name="T5" fmla="*/ 6 h 11"/>
                  <a:gd name="T6" fmla="*/ 101 w 131"/>
                  <a:gd name="T7" fmla="*/ 5 h 11"/>
                  <a:gd name="T8" fmla="*/ 100 w 131"/>
                  <a:gd name="T9" fmla="*/ 5 h 11"/>
                  <a:gd name="T10" fmla="*/ 102 w 131"/>
                  <a:gd name="T11" fmla="*/ 3 h 11"/>
                  <a:gd name="T12" fmla="*/ 100 w 131"/>
                  <a:gd name="T13" fmla="*/ 4 h 11"/>
                  <a:gd name="T14" fmla="*/ 101 w 131"/>
                  <a:gd name="T15" fmla="*/ 5 h 11"/>
                  <a:gd name="T16" fmla="*/ 102 w 131"/>
                  <a:gd name="T17" fmla="*/ 3 h 11"/>
                  <a:gd name="T18" fmla="*/ 102 w 131"/>
                  <a:gd name="T19" fmla="*/ 3 h 11"/>
                  <a:gd name="T20" fmla="*/ 89 w 131"/>
                  <a:gd name="T21" fmla="*/ 2 h 11"/>
                  <a:gd name="T22" fmla="*/ 86 w 131"/>
                  <a:gd name="T23" fmla="*/ 7 h 11"/>
                  <a:gd name="T24" fmla="*/ 90 w 131"/>
                  <a:gd name="T25" fmla="*/ 9 h 11"/>
                  <a:gd name="T26" fmla="*/ 91 w 131"/>
                  <a:gd name="T27" fmla="*/ 9 h 11"/>
                  <a:gd name="T28" fmla="*/ 94 w 131"/>
                  <a:gd name="T29" fmla="*/ 5 h 11"/>
                  <a:gd name="T30" fmla="*/ 89 w 131"/>
                  <a:gd name="T31" fmla="*/ 2 h 11"/>
                  <a:gd name="T32" fmla="*/ 56 w 131"/>
                  <a:gd name="T33" fmla="*/ 2 h 11"/>
                  <a:gd name="T34" fmla="*/ 56 w 131"/>
                  <a:gd name="T35" fmla="*/ 3 h 11"/>
                  <a:gd name="T36" fmla="*/ 64 w 131"/>
                  <a:gd name="T37" fmla="*/ 7 h 11"/>
                  <a:gd name="T38" fmla="*/ 64 w 131"/>
                  <a:gd name="T39" fmla="*/ 6 h 11"/>
                  <a:gd name="T40" fmla="*/ 56 w 131"/>
                  <a:gd name="T41" fmla="*/ 2 h 11"/>
                  <a:gd name="T42" fmla="*/ 119 w 131"/>
                  <a:gd name="T43" fmla="*/ 2 h 11"/>
                  <a:gd name="T44" fmla="*/ 117 w 131"/>
                  <a:gd name="T45" fmla="*/ 6 h 11"/>
                  <a:gd name="T46" fmla="*/ 119 w 131"/>
                  <a:gd name="T47" fmla="*/ 7 h 11"/>
                  <a:gd name="T48" fmla="*/ 121 w 131"/>
                  <a:gd name="T49" fmla="*/ 3 h 11"/>
                  <a:gd name="T50" fmla="*/ 119 w 131"/>
                  <a:gd name="T51" fmla="*/ 2 h 11"/>
                  <a:gd name="T52" fmla="*/ 88 w 131"/>
                  <a:gd name="T53" fmla="*/ 2 h 11"/>
                  <a:gd name="T54" fmla="*/ 85 w 131"/>
                  <a:gd name="T55" fmla="*/ 6 h 11"/>
                  <a:gd name="T56" fmla="*/ 85 w 131"/>
                  <a:gd name="T57" fmla="*/ 6 h 11"/>
                  <a:gd name="T58" fmla="*/ 88 w 131"/>
                  <a:gd name="T59" fmla="*/ 2 h 11"/>
                  <a:gd name="T60" fmla="*/ 88 w 131"/>
                  <a:gd name="T61" fmla="*/ 2 h 11"/>
                  <a:gd name="T62" fmla="*/ 129 w 131"/>
                  <a:gd name="T63" fmla="*/ 2 h 11"/>
                  <a:gd name="T64" fmla="*/ 129 w 131"/>
                  <a:gd name="T65" fmla="*/ 2 h 11"/>
                  <a:gd name="T66" fmla="*/ 128 w 131"/>
                  <a:gd name="T67" fmla="*/ 2 h 11"/>
                  <a:gd name="T68" fmla="*/ 128 w 131"/>
                  <a:gd name="T69" fmla="*/ 2 h 11"/>
                  <a:gd name="T70" fmla="*/ 127 w 131"/>
                  <a:gd name="T71" fmla="*/ 2 h 11"/>
                  <a:gd name="T72" fmla="*/ 131 w 131"/>
                  <a:gd name="T73" fmla="*/ 5 h 11"/>
                  <a:gd name="T74" fmla="*/ 129 w 131"/>
                  <a:gd name="T75" fmla="*/ 2 h 11"/>
                  <a:gd name="T76" fmla="*/ 68 w 131"/>
                  <a:gd name="T77" fmla="*/ 1 h 11"/>
                  <a:gd name="T78" fmla="*/ 66 w 131"/>
                  <a:gd name="T79" fmla="*/ 6 h 11"/>
                  <a:gd name="T80" fmla="*/ 67 w 131"/>
                  <a:gd name="T81" fmla="*/ 6 h 11"/>
                  <a:gd name="T82" fmla="*/ 69 w 131"/>
                  <a:gd name="T83" fmla="*/ 2 h 11"/>
                  <a:gd name="T84" fmla="*/ 68 w 131"/>
                  <a:gd name="T85" fmla="*/ 1 h 11"/>
                  <a:gd name="T86" fmla="*/ 57 w 131"/>
                  <a:gd name="T87" fmla="*/ 1 h 11"/>
                  <a:gd name="T88" fmla="*/ 57 w 131"/>
                  <a:gd name="T89" fmla="*/ 1 h 11"/>
                  <a:gd name="T90" fmla="*/ 64 w 131"/>
                  <a:gd name="T91" fmla="*/ 5 h 11"/>
                  <a:gd name="T92" fmla="*/ 57 w 131"/>
                  <a:gd name="T93" fmla="*/ 1 h 11"/>
                  <a:gd name="T94" fmla="*/ 5 w 131"/>
                  <a:gd name="T95" fmla="*/ 1 h 11"/>
                  <a:gd name="T96" fmla="*/ 5 w 131"/>
                  <a:gd name="T97" fmla="*/ 1 h 11"/>
                  <a:gd name="T98" fmla="*/ 0 w 131"/>
                  <a:gd name="T99" fmla="*/ 8 h 11"/>
                  <a:gd name="T100" fmla="*/ 4 w 131"/>
                  <a:gd name="T101" fmla="*/ 11 h 11"/>
                  <a:gd name="T102" fmla="*/ 9 w 131"/>
                  <a:gd name="T103" fmla="*/ 3 h 11"/>
                  <a:gd name="T104" fmla="*/ 5 w 131"/>
                  <a:gd name="T105" fmla="*/ 1 h 11"/>
                  <a:gd name="T106" fmla="*/ 39 w 131"/>
                  <a:gd name="T107" fmla="*/ 0 h 11"/>
                  <a:gd name="T108" fmla="*/ 39 w 131"/>
                  <a:gd name="T109" fmla="*/ 1 h 11"/>
                  <a:gd name="T110" fmla="*/ 46 w 131"/>
                  <a:gd name="T111" fmla="*/ 6 h 11"/>
                  <a:gd name="T112" fmla="*/ 47 w 131"/>
                  <a:gd name="T113" fmla="*/ 5 h 11"/>
                  <a:gd name="T114" fmla="*/ 39 w 131"/>
                  <a:gd name="T1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" h="11">
                    <a:moveTo>
                      <a:pt x="100" y="5"/>
                    </a:moveTo>
                    <a:cubicBezTo>
                      <a:pt x="100" y="5"/>
                      <a:pt x="100" y="5"/>
                      <a:pt x="100" y="6"/>
                    </a:cubicBezTo>
                    <a:cubicBezTo>
                      <a:pt x="100" y="6"/>
                      <a:pt x="100" y="6"/>
                      <a:pt x="100" y="6"/>
                    </a:cubicBezTo>
                    <a:cubicBezTo>
                      <a:pt x="101" y="6"/>
                      <a:pt x="101" y="5"/>
                      <a:pt x="101" y="5"/>
                    </a:cubicBezTo>
                    <a:cubicBezTo>
                      <a:pt x="101" y="5"/>
                      <a:pt x="101" y="5"/>
                      <a:pt x="100" y="5"/>
                    </a:cubicBezTo>
                    <a:moveTo>
                      <a:pt x="102" y="3"/>
                    </a:moveTo>
                    <a:cubicBezTo>
                      <a:pt x="101" y="3"/>
                      <a:pt x="101" y="4"/>
                      <a:pt x="100" y="4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2" y="4"/>
                      <a:pt x="102" y="4"/>
                      <a:pt x="102" y="3"/>
                    </a:cubicBezTo>
                    <a:cubicBezTo>
                      <a:pt x="102" y="3"/>
                      <a:pt x="102" y="3"/>
                      <a:pt x="102" y="3"/>
                    </a:cubicBezTo>
                    <a:moveTo>
                      <a:pt x="89" y="2"/>
                    </a:moveTo>
                    <a:cubicBezTo>
                      <a:pt x="88" y="4"/>
                      <a:pt x="87" y="5"/>
                      <a:pt x="86" y="7"/>
                    </a:cubicBezTo>
                    <a:cubicBezTo>
                      <a:pt x="87" y="7"/>
                      <a:pt x="89" y="8"/>
                      <a:pt x="90" y="9"/>
                    </a:cubicBezTo>
                    <a:cubicBezTo>
                      <a:pt x="90" y="9"/>
                      <a:pt x="91" y="9"/>
                      <a:pt x="91" y="9"/>
                    </a:cubicBezTo>
                    <a:cubicBezTo>
                      <a:pt x="92" y="8"/>
                      <a:pt x="93" y="7"/>
                      <a:pt x="94" y="5"/>
                    </a:cubicBezTo>
                    <a:cubicBezTo>
                      <a:pt x="89" y="2"/>
                      <a:pt x="89" y="2"/>
                      <a:pt x="89" y="2"/>
                    </a:cubicBezTo>
                    <a:moveTo>
                      <a:pt x="56" y="2"/>
                    </a:moveTo>
                    <a:cubicBezTo>
                      <a:pt x="56" y="2"/>
                      <a:pt x="56" y="3"/>
                      <a:pt x="56" y="3"/>
                    </a:cubicBezTo>
                    <a:cubicBezTo>
                      <a:pt x="59" y="4"/>
                      <a:pt x="61" y="6"/>
                      <a:pt x="64" y="7"/>
                    </a:cubicBezTo>
                    <a:cubicBezTo>
                      <a:pt x="64" y="7"/>
                      <a:pt x="64" y="7"/>
                      <a:pt x="64" y="6"/>
                    </a:cubicBezTo>
                    <a:cubicBezTo>
                      <a:pt x="61" y="5"/>
                      <a:pt x="59" y="4"/>
                      <a:pt x="56" y="2"/>
                    </a:cubicBezTo>
                    <a:moveTo>
                      <a:pt x="119" y="2"/>
                    </a:moveTo>
                    <a:cubicBezTo>
                      <a:pt x="118" y="3"/>
                      <a:pt x="118" y="4"/>
                      <a:pt x="117" y="6"/>
                    </a:cubicBezTo>
                    <a:cubicBezTo>
                      <a:pt x="118" y="6"/>
                      <a:pt x="119" y="6"/>
                      <a:pt x="119" y="7"/>
                    </a:cubicBezTo>
                    <a:cubicBezTo>
                      <a:pt x="121" y="3"/>
                      <a:pt x="121" y="3"/>
                      <a:pt x="121" y="3"/>
                    </a:cubicBezTo>
                    <a:cubicBezTo>
                      <a:pt x="119" y="2"/>
                      <a:pt x="119" y="2"/>
                      <a:pt x="119" y="2"/>
                    </a:cubicBezTo>
                    <a:moveTo>
                      <a:pt x="88" y="2"/>
                    </a:moveTo>
                    <a:cubicBezTo>
                      <a:pt x="87" y="3"/>
                      <a:pt x="86" y="4"/>
                      <a:pt x="85" y="6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6" y="5"/>
                      <a:pt x="87" y="3"/>
                      <a:pt x="88" y="2"/>
                    </a:cubicBezTo>
                    <a:cubicBezTo>
                      <a:pt x="88" y="2"/>
                      <a:pt x="88" y="2"/>
                      <a:pt x="88" y="2"/>
                    </a:cubicBezTo>
                    <a:moveTo>
                      <a:pt x="129" y="2"/>
                    </a:moveTo>
                    <a:cubicBezTo>
                      <a:pt x="129" y="2"/>
                      <a:pt x="129" y="2"/>
                      <a:pt x="129" y="2"/>
                    </a:cubicBezTo>
                    <a:cubicBezTo>
                      <a:pt x="129" y="2"/>
                      <a:pt x="129" y="2"/>
                      <a:pt x="128" y="2"/>
                    </a:cubicBezTo>
                    <a:cubicBezTo>
                      <a:pt x="128" y="2"/>
                      <a:pt x="128" y="2"/>
                      <a:pt x="128" y="2"/>
                    </a:cubicBezTo>
                    <a:cubicBezTo>
                      <a:pt x="128" y="2"/>
                      <a:pt x="127" y="2"/>
                      <a:pt x="127" y="2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2"/>
                      <a:pt x="130" y="2"/>
                      <a:pt x="129" y="2"/>
                    </a:cubicBezTo>
                    <a:moveTo>
                      <a:pt x="68" y="1"/>
                    </a:moveTo>
                    <a:cubicBezTo>
                      <a:pt x="67" y="3"/>
                      <a:pt x="66" y="4"/>
                      <a:pt x="66" y="6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5"/>
                      <a:pt x="68" y="3"/>
                      <a:pt x="69" y="2"/>
                    </a:cubicBezTo>
                    <a:cubicBezTo>
                      <a:pt x="69" y="2"/>
                      <a:pt x="68" y="2"/>
                      <a:pt x="68" y="1"/>
                    </a:cubicBezTo>
                    <a:moveTo>
                      <a:pt x="57" y="1"/>
                    </a:moveTo>
                    <a:cubicBezTo>
                      <a:pt x="57" y="1"/>
                      <a:pt x="57" y="1"/>
                      <a:pt x="57" y="1"/>
                    </a:cubicBezTo>
                    <a:cubicBezTo>
                      <a:pt x="59" y="2"/>
                      <a:pt x="62" y="4"/>
                      <a:pt x="64" y="5"/>
                    </a:cubicBezTo>
                    <a:cubicBezTo>
                      <a:pt x="57" y="1"/>
                      <a:pt x="57" y="1"/>
                      <a:pt x="57" y="1"/>
                    </a:cubicBezTo>
                    <a:moveTo>
                      <a:pt x="5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4"/>
                      <a:pt x="2" y="6"/>
                      <a:pt x="0" y="8"/>
                    </a:cubicBezTo>
                    <a:cubicBezTo>
                      <a:pt x="2" y="9"/>
                      <a:pt x="3" y="10"/>
                      <a:pt x="4" y="11"/>
                    </a:cubicBezTo>
                    <a:cubicBezTo>
                      <a:pt x="6" y="8"/>
                      <a:pt x="7" y="6"/>
                      <a:pt x="9" y="3"/>
                    </a:cubicBezTo>
                    <a:cubicBezTo>
                      <a:pt x="8" y="2"/>
                      <a:pt x="6" y="2"/>
                      <a:pt x="5" y="1"/>
                    </a:cubicBezTo>
                    <a:moveTo>
                      <a:pt x="39" y="0"/>
                    </a:moveTo>
                    <a:cubicBezTo>
                      <a:pt x="39" y="1"/>
                      <a:pt x="39" y="1"/>
                      <a:pt x="39" y="1"/>
                    </a:cubicBezTo>
                    <a:cubicBezTo>
                      <a:pt x="41" y="3"/>
                      <a:pt x="44" y="4"/>
                      <a:pt x="46" y="6"/>
                    </a:cubicBezTo>
                    <a:cubicBezTo>
                      <a:pt x="46" y="6"/>
                      <a:pt x="47" y="5"/>
                      <a:pt x="47" y="5"/>
                    </a:cubicBezTo>
                    <a:cubicBezTo>
                      <a:pt x="44" y="3"/>
                      <a:pt x="42" y="2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4" name="Freeform 9972"/>
              <p:cNvSpPr/>
              <p:nvPr/>
            </p:nvSpPr>
            <p:spPr bwMode="auto">
              <a:xfrm>
                <a:off x="3" y="335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5" name="Freeform 9973"/>
              <p:cNvSpPr>
                <a:spLocks noEditPoints="1"/>
              </p:cNvSpPr>
              <p:nvPr/>
            </p:nvSpPr>
            <p:spPr bwMode="auto">
              <a:xfrm>
                <a:off x="-151" y="3356"/>
                <a:ext cx="24" cy="21"/>
              </a:xfrm>
              <a:custGeom>
                <a:avLst/>
                <a:gdLst>
                  <a:gd name="T0" fmla="*/ 7 w 10"/>
                  <a:gd name="T1" fmla="*/ 6 h 9"/>
                  <a:gd name="T2" fmla="*/ 9 w 10"/>
                  <a:gd name="T3" fmla="*/ 7 h 9"/>
                  <a:gd name="T4" fmla="*/ 9 w 10"/>
                  <a:gd name="T5" fmla="*/ 7 h 9"/>
                  <a:gd name="T6" fmla="*/ 7 w 10"/>
                  <a:gd name="T7" fmla="*/ 6 h 9"/>
                  <a:gd name="T8" fmla="*/ 1 w 10"/>
                  <a:gd name="T9" fmla="*/ 3 h 9"/>
                  <a:gd name="T10" fmla="*/ 1 w 10"/>
                  <a:gd name="T11" fmla="*/ 3 h 9"/>
                  <a:gd name="T12" fmla="*/ 7 w 10"/>
                  <a:gd name="T13" fmla="*/ 7 h 9"/>
                  <a:gd name="T14" fmla="*/ 0 w 10"/>
                  <a:gd name="T15" fmla="*/ 4 h 9"/>
                  <a:gd name="T16" fmla="*/ 0 w 10"/>
                  <a:gd name="T17" fmla="*/ 5 h 9"/>
                  <a:gd name="T18" fmla="*/ 7 w 10"/>
                  <a:gd name="T19" fmla="*/ 9 h 9"/>
                  <a:gd name="T20" fmla="*/ 8 w 10"/>
                  <a:gd name="T21" fmla="*/ 7 h 9"/>
                  <a:gd name="T22" fmla="*/ 1 w 10"/>
                  <a:gd name="T23" fmla="*/ 3 h 9"/>
                  <a:gd name="T24" fmla="*/ 3 w 10"/>
                  <a:gd name="T25" fmla="*/ 0 h 9"/>
                  <a:gd name="T26" fmla="*/ 1 w 10"/>
                  <a:gd name="T27" fmla="*/ 2 h 9"/>
                  <a:gd name="T28" fmla="*/ 9 w 10"/>
                  <a:gd name="T29" fmla="*/ 7 h 9"/>
                  <a:gd name="T30" fmla="*/ 10 w 10"/>
                  <a:gd name="T31" fmla="*/ 4 h 9"/>
                  <a:gd name="T32" fmla="*/ 3 w 10"/>
                  <a:gd name="T3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9">
                    <a:moveTo>
                      <a:pt x="7" y="6"/>
                    </a:moveTo>
                    <a:cubicBezTo>
                      <a:pt x="7" y="6"/>
                      <a:pt x="8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7" y="6"/>
                      <a:pt x="7" y="6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6"/>
                      <a:pt x="7" y="7"/>
                      <a:pt x="7" y="7"/>
                    </a:cubicBezTo>
                    <a:cubicBezTo>
                      <a:pt x="6" y="7"/>
                      <a:pt x="5" y="6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2" y="6"/>
                      <a:pt x="5" y="8"/>
                      <a:pt x="7" y="9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6" y="6"/>
                      <a:pt x="3" y="4"/>
                      <a:pt x="1" y="3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4" y="4"/>
                      <a:pt x="6" y="5"/>
                      <a:pt x="9" y="7"/>
                    </a:cubicBezTo>
                    <a:cubicBezTo>
                      <a:pt x="9" y="6"/>
                      <a:pt x="10" y="5"/>
                      <a:pt x="10" y="4"/>
                    </a:cubicBezTo>
                    <a:cubicBezTo>
                      <a:pt x="8" y="3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6" name="Freeform 9974"/>
              <p:cNvSpPr>
                <a:spLocks noEditPoints="1"/>
              </p:cNvSpPr>
              <p:nvPr/>
            </p:nvSpPr>
            <p:spPr bwMode="auto">
              <a:xfrm>
                <a:off x="-151" y="3361"/>
                <a:ext cx="21" cy="11"/>
              </a:xfrm>
              <a:custGeom>
                <a:avLst/>
                <a:gdLst>
                  <a:gd name="T0" fmla="*/ 1 w 9"/>
                  <a:gd name="T1" fmla="*/ 1 h 5"/>
                  <a:gd name="T2" fmla="*/ 0 w 9"/>
                  <a:gd name="T3" fmla="*/ 2 h 5"/>
                  <a:gd name="T4" fmla="*/ 7 w 9"/>
                  <a:gd name="T5" fmla="*/ 5 h 5"/>
                  <a:gd name="T6" fmla="*/ 1 w 9"/>
                  <a:gd name="T7" fmla="*/ 1 h 5"/>
                  <a:gd name="T8" fmla="*/ 1 w 9"/>
                  <a:gd name="T9" fmla="*/ 0 h 5"/>
                  <a:gd name="T10" fmla="*/ 1 w 9"/>
                  <a:gd name="T11" fmla="*/ 1 h 5"/>
                  <a:gd name="T12" fmla="*/ 8 w 9"/>
                  <a:gd name="T13" fmla="*/ 5 h 5"/>
                  <a:gd name="T14" fmla="*/ 9 w 9"/>
                  <a:gd name="T15" fmla="*/ 5 h 5"/>
                  <a:gd name="T16" fmla="*/ 7 w 9"/>
                  <a:gd name="T17" fmla="*/ 4 h 5"/>
                  <a:gd name="T18" fmla="*/ 1 w 9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5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5" y="4"/>
                      <a:pt x="6" y="5"/>
                      <a:pt x="7" y="5"/>
                    </a:cubicBezTo>
                    <a:cubicBezTo>
                      <a:pt x="7" y="5"/>
                      <a:pt x="4" y="4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3" y="2"/>
                      <a:pt x="6" y="4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5" y="3"/>
                      <a:pt x="3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7" name="Freeform 9975"/>
              <p:cNvSpPr/>
              <p:nvPr/>
            </p:nvSpPr>
            <p:spPr bwMode="auto">
              <a:xfrm>
                <a:off x="-148" y="3361"/>
                <a:ext cx="18" cy="11"/>
              </a:xfrm>
              <a:custGeom>
                <a:avLst/>
                <a:gdLst>
                  <a:gd name="T0" fmla="*/ 0 w 8"/>
                  <a:gd name="T1" fmla="*/ 0 h 5"/>
                  <a:gd name="T2" fmla="*/ 0 w 8"/>
                  <a:gd name="T3" fmla="*/ 0 h 5"/>
                  <a:gd name="T4" fmla="*/ 6 w 8"/>
                  <a:gd name="T5" fmla="*/ 4 h 5"/>
                  <a:gd name="T6" fmla="*/ 8 w 8"/>
                  <a:gd name="T7" fmla="*/ 5 h 5"/>
                  <a:gd name="T8" fmla="*/ 8 w 8"/>
                  <a:gd name="T9" fmla="*/ 5 h 5"/>
                  <a:gd name="T10" fmla="*/ 0 w 8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3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5" y="3"/>
                      <a:pt x="3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8" name="Freeform 9976"/>
              <p:cNvSpPr>
                <a:spLocks noEditPoints="1"/>
              </p:cNvSpPr>
              <p:nvPr/>
            </p:nvSpPr>
            <p:spPr bwMode="auto">
              <a:xfrm>
                <a:off x="-222" y="3356"/>
                <a:ext cx="234" cy="21"/>
              </a:xfrm>
              <a:custGeom>
                <a:avLst/>
                <a:gdLst>
                  <a:gd name="T0" fmla="*/ 98 w 99"/>
                  <a:gd name="T1" fmla="*/ 3 h 9"/>
                  <a:gd name="T2" fmla="*/ 97 w 99"/>
                  <a:gd name="T3" fmla="*/ 4 h 9"/>
                  <a:gd name="T4" fmla="*/ 97 w 99"/>
                  <a:gd name="T5" fmla="*/ 4 h 9"/>
                  <a:gd name="T6" fmla="*/ 98 w 99"/>
                  <a:gd name="T7" fmla="*/ 3 h 9"/>
                  <a:gd name="T8" fmla="*/ 98 w 99"/>
                  <a:gd name="T9" fmla="*/ 3 h 9"/>
                  <a:gd name="T10" fmla="*/ 99 w 99"/>
                  <a:gd name="T11" fmla="*/ 1 h 9"/>
                  <a:gd name="T12" fmla="*/ 98 w 99"/>
                  <a:gd name="T13" fmla="*/ 3 h 9"/>
                  <a:gd name="T14" fmla="*/ 98 w 99"/>
                  <a:gd name="T15" fmla="*/ 3 h 9"/>
                  <a:gd name="T16" fmla="*/ 99 w 99"/>
                  <a:gd name="T17" fmla="*/ 1 h 9"/>
                  <a:gd name="T18" fmla="*/ 99 w 99"/>
                  <a:gd name="T19" fmla="*/ 1 h 9"/>
                  <a:gd name="T20" fmla="*/ 5 w 99"/>
                  <a:gd name="T21" fmla="*/ 1 h 9"/>
                  <a:gd name="T22" fmla="*/ 0 w 99"/>
                  <a:gd name="T23" fmla="*/ 8 h 9"/>
                  <a:gd name="T24" fmla="*/ 2 w 99"/>
                  <a:gd name="T25" fmla="*/ 9 h 9"/>
                  <a:gd name="T26" fmla="*/ 6 w 99"/>
                  <a:gd name="T27" fmla="*/ 2 h 9"/>
                  <a:gd name="T28" fmla="*/ 5 w 99"/>
                  <a:gd name="T29" fmla="*/ 1 h 9"/>
                  <a:gd name="T30" fmla="*/ 66 w 99"/>
                  <a:gd name="T31" fmla="*/ 0 h 9"/>
                  <a:gd name="T32" fmla="*/ 64 w 99"/>
                  <a:gd name="T33" fmla="*/ 4 h 9"/>
                  <a:gd name="T34" fmla="*/ 70 w 99"/>
                  <a:gd name="T35" fmla="*/ 8 h 9"/>
                  <a:gd name="T36" fmla="*/ 72 w 99"/>
                  <a:gd name="T37" fmla="*/ 4 h 9"/>
                  <a:gd name="T38" fmla="*/ 66 w 99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" h="9">
                    <a:moveTo>
                      <a:pt x="98" y="3"/>
                    </a:moveTo>
                    <a:cubicBezTo>
                      <a:pt x="97" y="3"/>
                      <a:pt x="97" y="4"/>
                      <a:pt x="97" y="4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7" y="4"/>
                      <a:pt x="98" y="4"/>
                      <a:pt x="98" y="3"/>
                    </a:cubicBezTo>
                    <a:cubicBezTo>
                      <a:pt x="98" y="3"/>
                      <a:pt x="98" y="3"/>
                      <a:pt x="98" y="3"/>
                    </a:cubicBezTo>
                    <a:moveTo>
                      <a:pt x="99" y="1"/>
                    </a:moveTo>
                    <a:cubicBezTo>
                      <a:pt x="98" y="1"/>
                      <a:pt x="98" y="2"/>
                      <a:pt x="98" y="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2"/>
                      <a:pt x="99" y="2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moveTo>
                      <a:pt x="5" y="1"/>
                    </a:moveTo>
                    <a:cubicBezTo>
                      <a:pt x="3" y="3"/>
                      <a:pt x="2" y="6"/>
                      <a:pt x="0" y="8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3" y="7"/>
                      <a:pt x="5" y="4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moveTo>
                      <a:pt x="66" y="0"/>
                    </a:moveTo>
                    <a:cubicBezTo>
                      <a:pt x="65" y="2"/>
                      <a:pt x="64" y="3"/>
                      <a:pt x="64" y="4"/>
                    </a:cubicBezTo>
                    <a:cubicBezTo>
                      <a:pt x="66" y="6"/>
                      <a:pt x="68" y="7"/>
                      <a:pt x="70" y="8"/>
                    </a:cubicBezTo>
                    <a:cubicBezTo>
                      <a:pt x="71" y="7"/>
                      <a:pt x="72" y="6"/>
                      <a:pt x="72" y="4"/>
                    </a:cubicBezTo>
                    <a:cubicBezTo>
                      <a:pt x="70" y="3"/>
                      <a:pt x="68" y="2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9" name="Oval 9977"/>
              <p:cNvSpPr>
                <a:spLocks noChangeArrowheads="1"/>
              </p:cNvSpPr>
              <p:nvPr/>
            </p:nvSpPr>
            <p:spPr bwMode="auto">
              <a:xfrm>
                <a:off x="10" y="336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0" name="Freeform 9978"/>
              <p:cNvSpPr>
                <a:spLocks noEditPoints="1"/>
              </p:cNvSpPr>
              <p:nvPr/>
            </p:nvSpPr>
            <p:spPr bwMode="auto">
              <a:xfrm>
                <a:off x="-108" y="3358"/>
                <a:ext cx="122" cy="19"/>
              </a:xfrm>
              <a:custGeom>
                <a:avLst/>
                <a:gdLst>
                  <a:gd name="T0" fmla="*/ 50 w 52"/>
                  <a:gd name="T1" fmla="*/ 2 h 8"/>
                  <a:gd name="T2" fmla="*/ 49 w 52"/>
                  <a:gd name="T3" fmla="*/ 4 h 8"/>
                  <a:gd name="T4" fmla="*/ 50 w 52"/>
                  <a:gd name="T5" fmla="*/ 4 h 8"/>
                  <a:gd name="T6" fmla="*/ 51 w 52"/>
                  <a:gd name="T7" fmla="*/ 3 h 8"/>
                  <a:gd name="T8" fmla="*/ 50 w 52"/>
                  <a:gd name="T9" fmla="*/ 2 h 8"/>
                  <a:gd name="T10" fmla="*/ 51 w 52"/>
                  <a:gd name="T11" fmla="*/ 0 h 8"/>
                  <a:gd name="T12" fmla="*/ 50 w 52"/>
                  <a:gd name="T13" fmla="*/ 2 h 8"/>
                  <a:gd name="T14" fmla="*/ 51 w 52"/>
                  <a:gd name="T15" fmla="*/ 3 h 8"/>
                  <a:gd name="T16" fmla="*/ 52 w 52"/>
                  <a:gd name="T17" fmla="*/ 1 h 8"/>
                  <a:gd name="T18" fmla="*/ 51 w 52"/>
                  <a:gd name="T19" fmla="*/ 0 h 8"/>
                  <a:gd name="T20" fmla="*/ 2 w 52"/>
                  <a:gd name="T21" fmla="*/ 0 h 8"/>
                  <a:gd name="T22" fmla="*/ 0 w 52"/>
                  <a:gd name="T23" fmla="*/ 4 h 8"/>
                  <a:gd name="T24" fmla="*/ 7 w 52"/>
                  <a:gd name="T25" fmla="*/ 8 h 8"/>
                  <a:gd name="T26" fmla="*/ 10 w 52"/>
                  <a:gd name="T27" fmla="*/ 4 h 8"/>
                  <a:gd name="T28" fmla="*/ 2 w 52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" h="8">
                    <a:moveTo>
                      <a:pt x="50" y="2"/>
                    </a:moveTo>
                    <a:cubicBezTo>
                      <a:pt x="50" y="3"/>
                      <a:pt x="50" y="3"/>
                      <a:pt x="49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0" y="2"/>
                      <a:pt x="50" y="2"/>
                    </a:cubicBezTo>
                    <a:moveTo>
                      <a:pt x="51" y="0"/>
                    </a:moveTo>
                    <a:cubicBezTo>
                      <a:pt x="51" y="1"/>
                      <a:pt x="51" y="2"/>
                      <a:pt x="50" y="2"/>
                    </a:cubicBezTo>
                    <a:cubicBezTo>
                      <a:pt x="51" y="2"/>
                      <a:pt x="51" y="3"/>
                      <a:pt x="51" y="3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1" y="0"/>
                      <a:pt x="51" y="0"/>
                      <a:pt x="51" y="0"/>
                    </a:cubicBezTo>
                    <a:moveTo>
                      <a:pt x="2" y="0"/>
                    </a:moveTo>
                    <a:cubicBezTo>
                      <a:pt x="2" y="1"/>
                      <a:pt x="1" y="3"/>
                      <a:pt x="0" y="4"/>
                    </a:cubicBezTo>
                    <a:cubicBezTo>
                      <a:pt x="3" y="5"/>
                      <a:pt x="5" y="7"/>
                      <a:pt x="7" y="8"/>
                    </a:cubicBezTo>
                    <a:cubicBezTo>
                      <a:pt x="8" y="7"/>
                      <a:pt x="9" y="6"/>
                      <a:pt x="10" y="4"/>
                    </a:cubicBezTo>
                    <a:cubicBezTo>
                      <a:pt x="7" y="3"/>
                      <a:pt x="5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1" name="Freeform 9979"/>
              <p:cNvSpPr/>
              <p:nvPr/>
            </p:nvSpPr>
            <p:spPr bwMode="auto">
              <a:xfrm>
                <a:off x="10" y="336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2" name="Freeform 9980"/>
              <p:cNvSpPr>
                <a:spLocks noEditPoints="1"/>
              </p:cNvSpPr>
              <p:nvPr/>
            </p:nvSpPr>
            <p:spPr bwMode="auto">
              <a:xfrm>
                <a:off x="10" y="3361"/>
                <a:ext cx="7" cy="9"/>
              </a:xfrm>
              <a:custGeom>
                <a:avLst/>
                <a:gdLst>
                  <a:gd name="T0" fmla="*/ 1 w 3"/>
                  <a:gd name="T1" fmla="*/ 2 h 4"/>
                  <a:gd name="T2" fmla="*/ 0 w 3"/>
                  <a:gd name="T3" fmla="*/ 3 h 4"/>
                  <a:gd name="T4" fmla="*/ 1 w 3"/>
                  <a:gd name="T5" fmla="*/ 4 h 4"/>
                  <a:gd name="T6" fmla="*/ 2 w 3"/>
                  <a:gd name="T7" fmla="*/ 2 h 4"/>
                  <a:gd name="T8" fmla="*/ 1 w 3"/>
                  <a:gd name="T9" fmla="*/ 2 h 4"/>
                  <a:gd name="T10" fmla="*/ 3 w 3"/>
                  <a:gd name="T11" fmla="*/ 0 h 4"/>
                  <a:gd name="T12" fmla="*/ 1 w 3"/>
                  <a:gd name="T13" fmla="*/ 2 h 4"/>
                  <a:gd name="T14" fmla="*/ 2 w 3"/>
                  <a:gd name="T15" fmla="*/ 2 h 4"/>
                  <a:gd name="T16" fmla="*/ 3 w 3"/>
                  <a:gd name="T17" fmla="*/ 0 h 4"/>
                  <a:gd name="T18" fmla="*/ 3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moveTo>
                      <a:pt x="3" y="0"/>
                    </a:moveTo>
                    <a:cubicBezTo>
                      <a:pt x="2" y="0"/>
                      <a:pt x="2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3" name="Freeform 9981"/>
              <p:cNvSpPr/>
              <p:nvPr/>
            </p:nvSpPr>
            <p:spPr bwMode="auto">
              <a:xfrm>
                <a:off x="12" y="336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4" name="Freeform 9982"/>
              <p:cNvSpPr>
                <a:spLocks noEditPoints="1"/>
              </p:cNvSpPr>
              <p:nvPr/>
            </p:nvSpPr>
            <p:spPr bwMode="auto">
              <a:xfrm>
                <a:off x="-212" y="3361"/>
                <a:ext cx="283" cy="30"/>
              </a:xfrm>
              <a:custGeom>
                <a:avLst/>
                <a:gdLst>
                  <a:gd name="T0" fmla="*/ 98 w 120"/>
                  <a:gd name="T1" fmla="*/ 4 h 13"/>
                  <a:gd name="T2" fmla="*/ 97 w 120"/>
                  <a:gd name="T3" fmla="*/ 5 h 13"/>
                  <a:gd name="T4" fmla="*/ 97 w 120"/>
                  <a:gd name="T5" fmla="*/ 5 h 13"/>
                  <a:gd name="T6" fmla="*/ 99 w 120"/>
                  <a:gd name="T7" fmla="*/ 6 h 13"/>
                  <a:gd name="T8" fmla="*/ 100 w 120"/>
                  <a:gd name="T9" fmla="*/ 5 h 13"/>
                  <a:gd name="T10" fmla="*/ 98 w 120"/>
                  <a:gd name="T11" fmla="*/ 4 h 13"/>
                  <a:gd name="T12" fmla="*/ 100 w 120"/>
                  <a:gd name="T13" fmla="*/ 1 h 13"/>
                  <a:gd name="T14" fmla="*/ 98 w 120"/>
                  <a:gd name="T15" fmla="*/ 4 h 13"/>
                  <a:gd name="T16" fmla="*/ 100 w 120"/>
                  <a:gd name="T17" fmla="*/ 5 h 13"/>
                  <a:gd name="T18" fmla="*/ 102 w 120"/>
                  <a:gd name="T19" fmla="*/ 2 h 13"/>
                  <a:gd name="T20" fmla="*/ 100 w 120"/>
                  <a:gd name="T21" fmla="*/ 1 h 13"/>
                  <a:gd name="T22" fmla="*/ 4 w 120"/>
                  <a:gd name="T23" fmla="*/ 1 h 13"/>
                  <a:gd name="T24" fmla="*/ 0 w 120"/>
                  <a:gd name="T25" fmla="*/ 9 h 13"/>
                  <a:gd name="T26" fmla="*/ 6 w 120"/>
                  <a:gd name="T27" fmla="*/ 13 h 13"/>
                  <a:gd name="T28" fmla="*/ 11 w 120"/>
                  <a:gd name="T29" fmla="*/ 5 h 13"/>
                  <a:gd name="T30" fmla="*/ 4 w 120"/>
                  <a:gd name="T31" fmla="*/ 1 h 13"/>
                  <a:gd name="T32" fmla="*/ 115 w 120"/>
                  <a:gd name="T33" fmla="*/ 0 h 13"/>
                  <a:gd name="T34" fmla="*/ 114 w 120"/>
                  <a:gd name="T35" fmla="*/ 1 h 13"/>
                  <a:gd name="T36" fmla="*/ 113 w 120"/>
                  <a:gd name="T37" fmla="*/ 3 h 13"/>
                  <a:gd name="T38" fmla="*/ 113 w 120"/>
                  <a:gd name="T39" fmla="*/ 3 h 13"/>
                  <a:gd name="T40" fmla="*/ 120 w 120"/>
                  <a:gd name="T41" fmla="*/ 5 h 13"/>
                  <a:gd name="T42" fmla="*/ 120 w 120"/>
                  <a:gd name="T43" fmla="*/ 3 h 13"/>
                  <a:gd name="T44" fmla="*/ 115 w 120"/>
                  <a:gd name="T45" fmla="*/ 0 h 13"/>
                  <a:gd name="T46" fmla="*/ 115 w 120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3">
                    <a:moveTo>
                      <a:pt x="98" y="4"/>
                    </a:moveTo>
                    <a:cubicBezTo>
                      <a:pt x="98" y="4"/>
                      <a:pt x="97" y="5"/>
                      <a:pt x="97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8" y="5"/>
                      <a:pt x="98" y="6"/>
                      <a:pt x="99" y="6"/>
                    </a:cubicBezTo>
                    <a:cubicBezTo>
                      <a:pt x="99" y="6"/>
                      <a:pt x="100" y="5"/>
                      <a:pt x="100" y="5"/>
                    </a:cubicBezTo>
                    <a:cubicBezTo>
                      <a:pt x="99" y="4"/>
                      <a:pt x="99" y="4"/>
                      <a:pt x="98" y="4"/>
                    </a:cubicBezTo>
                    <a:moveTo>
                      <a:pt x="100" y="1"/>
                    </a:moveTo>
                    <a:cubicBezTo>
                      <a:pt x="99" y="2"/>
                      <a:pt x="99" y="3"/>
                      <a:pt x="98" y="4"/>
                    </a:cubicBezTo>
                    <a:cubicBezTo>
                      <a:pt x="99" y="4"/>
                      <a:pt x="99" y="4"/>
                      <a:pt x="100" y="5"/>
                    </a:cubicBezTo>
                    <a:cubicBezTo>
                      <a:pt x="100" y="4"/>
                      <a:pt x="101" y="3"/>
                      <a:pt x="102" y="2"/>
                    </a:cubicBezTo>
                    <a:cubicBezTo>
                      <a:pt x="100" y="1"/>
                      <a:pt x="100" y="1"/>
                      <a:pt x="100" y="1"/>
                    </a:cubicBezTo>
                    <a:moveTo>
                      <a:pt x="4" y="1"/>
                    </a:moveTo>
                    <a:cubicBezTo>
                      <a:pt x="3" y="3"/>
                      <a:pt x="1" y="6"/>
                      <a:pt x="0" y="9"/>
                    </a:cubicBezTo>
                    <a:cubicBezTo>
                      <a:pt x="2" y="10"/>
                      <a:pt x="4" y="11"/>
                      <a:pt x="6" y="13"/>
                    </a:cubicBezTo>
                    <a:cubicBezTo>
                      <a:pt x="8" y="10"/>
                      <a:pt x="10" y="8"/>
                      <a:pt x="11" y="5"/>
                    </a:cubicBezTo>
                    <a:cubicBezTo>
                      <a:pt x="9" y="4"/>
                      <a:pt x="7" y="2"/>
                      <a:pt x="4" y="1"/>
                    </a:cubicBezTo>
                    <a:moveTo>
                      <a:pt x="115" y="0"/>
                    </a:moveTo>
                    <a:cubicBezTo>
                      <a:pt x="115" y="0"/>
                      <a:pt x="114" y="1"/>
                      <a:pt x="114" y="1"/>
                    </a:cubicBezTo>
                    <a:cubicBezTo>
                      <a:pt x="114" y="2"/>
                      <a:pt x="113" y="2"/>
                      <a:pt x="113" y="3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15" y="4"/>
                      <a:pt x="117" y="5"/>
                      <a:pt x="120" y="5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19" y="2"/>
                      <a:pt x="117" y="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5" name="Freeform 9983"/>
              <p:cNvSpPr/>
              <p:nvPr/>
            </p:nvSpPr>
            <p:spPr bwMode="auto">
              <a:xfrm>
                <a:off x="19" y="337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6" name="Freeform 9984"/>
              <p:cNvSpPr>
                <a:spLocks noEditPoints="1"/>
              </p:cNvSpPr>
              <p:nvPr/>
            </p:nvSpPr>
            <p:spPr bwMode="auto">
              <a:xfrm>
                <a:off x="-569" y="3365"/>
                <a:ext cx="491" cy="553"/>
              </a:xfrm>
              <a:custGeom>
                <a:avLst/>
                <a:gdLst>
                  <a:gd name="T0" fmla="*/ 11 w 208"/>
                  <a:gd name="T1" fmla="*/ 219 h 234"/>
                  <a:gd name="T2" fmla="*/ 17 w 208"/>
                  <a:gd name="T3" fmla="*/ 211 h 234"/>
                  <a:gd name="T4" fmla="*/ 16 w 208"/>
                  <a:gd name="T5" fmla="*/ 205 h 234"/>
                  <a:gd name="T6" fmla="*/ 17 w 208"/>
                  <a:gd name="T7" fmla="*/ 201 h 234"/>
                  <a:gd name="T8" fmla="*/ 25 w 208"/>
                  <a:gd name="T9" fmla="*/ 199 h 234"/>
                  <a:gd name="T10" fmla="*/ 27 w 208"/>
                  <a:gd name="T11" fmla="*/ 191 h 234"/>
                  <a:gd name="T12" fmla="*/ 28 w 208"/>
                  <a:gd name="T13" fmla="*/ 190 h 234"/>
                  <a:gd name="T14" fmla="*/ 25 w 208"/>
                  <a:gd name="T15" fmla="*/ 187 h 234"/>
                  <a:gd name="T16" fmla="*/ 27 w 208"/>
                  <a:gd name="T17" fmla="*/ 186 h 234"/>
                  <a:gd name="T18" fmla="*/ 28 w 208"/>
                  <a:gd name="T19" fmla="*/ 181 h 234"/>
                  <a:gd name="T20" fmla="*/ 31 w 208"/>
                  <a:gd name="T21" fmla="*/ 179 h 234"/>
                  <a:gd name="T22" fmla="*/ 35 w 208"/>
                  <a:gd name="T23" fmla="*/ 169 h 234"/>
                  <a:gd name="T24" fmla="*/ 42 w 208"/>
                  <a:gd name="T25" fmla="*/ 169 h 234"/>
                  <a:gd name="T26" fmla="*/ 43 w 208"/>
                  <a:gd name="T27" fmla="*/ 166 h 234"/>
                  <a:gd name="T28" fmla="*/ 41 w 208"/>
                  <a:gd name="T29" fmla="*/ 158 h 234"/>
                  <a:gd name="T30" fmla="*/ 41 w 208"/>
                  <a:gd name="T31" fmla="*/ 157 h 234"/>
                  <a:gd name="T32" fmla="*/ 45 w 208"/>
                  <a:gd name="T33" fmla="*/ 152 h 234"/>
                  <a:gd name="T34" fmla="*/ 44 w 208"/>
                  <a:gd name="T35" fmla="*/ 152 h 234"/>
                  <a:gd name="T36" fmla="*/ 45 w 208"/>
                  <a:gd name="T37" fmla="*/ 152 h 234"/>
                  <a:gd name="T38" fmla="*/ 53 w 208"/>
                  <a:gd name="T39" fmla="*/ 150 h 234"/>
                  <a:gd name="T40" fmla="*/ 54 w 208"/>
                  <a:gd name="T41" fmla="*/ 147 h 234"/>
                  <a:gd name="T42" fmla="*/ 55 w 208"/>
                  <a:gd name="T43" fmla="*/ 145 h 234"/>
                  <a:gd name="T44" fmla="*/ 56 w 208"/>
                  <a:gd name="T45" fmla="*/ 144 h 234"/>
                  <a:gd name="T46" fmla="*/ 49 w 208"/>
                  <a:gd name="T47" fmla="*/ 143 h 234"/>
                  <a:gd name="T48" fmla="*/ 50 w 208"/>
                  <a:gd name="T49" fmla="*/ 142 h 234"/>
                  <a:gd name="T50" fmla="*/ 50 w 208"/>
                  <a:gd name="T51" fmla="*/ 142 h 234"/>
                  <a:gd name="T52" fmla="*/ 51 w 208"/>
                  <a:gd name="T53" fmla="*/ 140 h 234"/>
                  <a:gd name="T54" fmla="*/ 52 w 208"/>
                  <a:gd name="T55" fmla="*/ 139 h 234"/>
                  <a:gd name="T56" fmla="*/ 63 w 208"/>
                  <a:gd name="T57" fmla="*/ 132 h 234"/>
                  <a:gd name="T58" fmla="*/ 58 w 208"/>
                  <a:gd name="T59" fmla="*/ 130 h 234"/>
                  <a:gd name="T60" fmla="*/ 66 w 208"/>
                  <a:gd name="T61" fmla="*/ 127 h 234"/>
                  <a:gd name="T62" fmla="*/ 72 w 208"/>
                  <a:gd name="T63" fmla="*/ 119 h 234"/>
                  <a:gd name="T64" fmla="*/ 66 w 208"/>
                  <a:gd name="T65" fmla="*/ 118 h 234"/>
                  <a:gd name="T66" fmla="*/ 81 w 208"/>
                  <a:gd name="T67" fmla="*/ 104 h 234"/>
                  <a:gd name="T68" fmla="*/ 75 w 208"/>
                  <a:gd name="T69" fmla="*/ 101 h 234"/>
                  <a:gd name="T70" fmla="*/ 81 w 208"/>
                  <a:gd name="T71" fmla="*/ 92 h 234"/>
                  <a:gd name="T72" fmla="*/ 95 w 208"/>
                  <a:gd name="T73" fmla="*/ 80 h 234"/>
                  <a:gd name="T74" fmla="*/ 95 w 208"/>
                  <a:gd name="T75" fmla="*/ 79 h 234"/>
                  <a:gd name="T76" fmla="*/ 91 w 208"/>
                  <a:gd name="T77" fmla="*/ 74 h 234"/>
                  <a:gd name="T78" fmla="*/ 93 w 208"/>
                  <a:gd name="T79" fmla="*/ 71 h 234"/>
                  <a:gd name="T80" fmla="*/ 98 w 208"/>
                  <a:gd name="T81" fmla="*/ 70 h 234"/>
                  <a:gd name="T82" fmla="*/ 95 w 208"/>
                  <a:gd name="T83" fmla="*/ 67 h 234"/>
                  <a:gd name="T84" fmla="*/ 101 w 208"/>
                  <a:gd name="T85" fmla="*/ 68 h 234"/>
                  <a:gd name="T86" fmla="*/ 103 w 208"/>
                  <a:gd name="T87" fmla="*/ 62 h 234"/>
                  <a:gd name="T88" fmla="*/ 98 w 208"/>
                  <a:gd name="T89" fmla="*/ 61 h 234"/>
                  <a:gd name="T90" fmla="*/ 99 w 208"/>
                  <a:gd name="T91" fmla="*/ 60 h 234"/>
                  <a:gd name="T92" fmla="*/ 105 w 208"/>
                  <a:gd name="T93" fmla="*/ 59 h 234"/>
                  <a:gd name="T94" fmla="*/ 107 w 208"/>
                  <a:gd name="T95" fmla="*/ 58 h 234"/>
                  <a:gd name="T96" fmla="*/ 102 w 208"/>
                  <a:gd name="T97" fmla="*/ 54 h 234"/>
                  <a:gd name="T98" fmla="*/ 112 w 208"/>
                  <a:gd name="T99" fmla="*/ 50 h 234"/>
                  <a:gd name="T100" fmla="*/ 112 w 208"/>
                  <a:gd name="T101" fmla="*/ 49 h 234"/>
                  <a:gd name="T102" fmla="*/ 115 w 208"/>
                  <a:gd name="T103" fmla="*/ 44 h 234"/>
                  <a:gd name="T104" fmla="*/ 115 w 208"/>
                  <a:gd name="T105" fmla="*/ 44 h 234"/>
                  <a:gd name="T106" fmla="*/ 120 w 208"/>
                  <a:gd name="T107" fmla="*/ 38 h 234"/>
                  <a:gd name="T108" fmla="*/ 121 w 208"/>
                  <a:gd name="T109" fmla="*/ 31 h 234"/>
                  <a:gd name="T110" fmla="*/ 124 w 208"/>
                  <a:gd name="T111" fmla="*/ 28 h 234"/>
                  <a:gd name="T112" fmla="*/ 130 w 208"/>
                  <a:gd name="T113" fmla="*/ 20 h 234"/>
                  <a:gd name="T114" fmla="*/ 133 w 208"/>
                  <a:gd name="T115" fmla="*/ 11 h 234"/>
                  <a:gd name="T116" fmla="*/ 140 w 208"/>
                  <a:gd name="T117" fmla="*/ 3 h 234"/>
                  <a:gd name="T118" fmla="*/ 140 w 208"/>
                  <a:gd name="T119" fmla="*/ 0 h 234"/>
                  <a:gd name="T120" fmla="*/ 177 w 208"/>
                  <a:gd name="T121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8" h="234">
                    <a:moveTo>
                      <a:pt x="3" y="225"/>
                    </a:moveTo>
                    <a:cubicBezTo>
                      <a:pt x="1" y="228"/>
                      <a:pt x="0" y="231"/>
                      <a:pt x="0" y="234"/>
                    </a:cubicBezTo>
                    <a:cubicBezTo>
                      <a:pt x="3" y="232"/>
                      <a:pt x="5" y="229"/>
                      <a:pt x="6" y="227"/>
                    </a:cubicBezTo>
                    <a:cubicBezTo>
                      <a:pt x="6" y="227"/>
                      <a:pt x="6" y="227"/>
                      <a:pt x="6" y="227"/>
                    </a:cubicBezTo>
                    <a:cubicBezTo>
                      <a:pt x="5" y="226"/>
                      <a:pt x="5" y="226"/>
                      <a:pt x="5" y="226"/>
                    </a:cubicBezTo>
                    <a:cubicBezTo>
                      <a:pt x="5" y="226"/>
                      <a:pt x="5" y="227"/>
                      <a:pt x="5" y="227"/>
                    </a:cubicBezTo>
                    <a:cubicBezTo>
                      <a:pt x="2" y="231"/>
                      <a:pt x="1" y="232"/>
                      <a:pt x="1" y="232"/>
                    </a:cubicBezTo>
                    <a:cubicBezTo>
                      <a:pt x="1" y="232"/>
                      <a:pt x="2" y="229"/>
                      <a:pt x="4" y="226"/>
                    </a:cubicBezTo>
                    <a:cubicBezTo>
                      <a:pt x="3" y="225"/>
                      <a:pt x="3" y="225"/>
                      <a:pt x="3" y="225"/>
                    </a:cubicBezTo>
                    <a:moveTo>
                      <a:pt x="10" y="219"/>
                    </a:moveTo>
                    <a:cubicBezTo>
                      <a:pt x="8" y="221"/>
                      <a:pt x="7" y="223"/>
                      <a:pt x="6" y="225"/>
                    </a:cubicBezTo>
                    <a:cubicBezTo>
                      <a:pt x="7" y="226"/>
                      <a:pt x="7" y="226"/>
                      <a:pt x="7" y="226"/>
                    </a:cubicBezTo>
                    <a:cubicBezTo>
                      <a:pt x="9" y="224"/>
                      <a:pt x="10" y="222"/>
                      <a:pt x="11" y="219"/>
                    </a:cubicBezTo>
                    <a:cubicBezTo>
                      <a:pt x="11" y="219"/>
                      <a:pt x="11" y="219"/>
                      <a:pt x="11" y="219"/>
                    </a:cubicBezTo>
                    <a:cubicBezTo>
                      <a:pt x="10" y="219"/>
                      <a:pt x="10" y="219"/>
                      <a:pt x="10" y="219"/>
                    </a:cubicBezTo>
                    <a:moveTo>
                      <a:pt x="8" y="217"/>
                    </a:moveTo>
                    <a:cubicBezTo>
                      <a:pt x="6" y="220"/>
                      <a:pt x="5" y="222"/>
                      <a:pt x="4" y="224"/>
                    </a:cubicBezTo>
                    <a:cubicBezTo>
                      <a:pt x="4" y="224"/>
                      <a:pt x="4" y="224"/>
                      <a:pt x="4" y="224"/>
                    </a:cubicBezTo>
                    <a:cubicBezTo>
                      <a:pt x="5" y="225"/>
                      <a:pt x="5" y="225"/>
                      <a:pt x="5" y="225"/>
                    </a:cubicBezTo>
                    <a:cubicBezTo>
                      <a:pt x="7" y="223"/>
                      <a:pt x="8" y="220"/>
                      <a:pt x="9" y="218"/>
                    </a:cubicBezTo>
                    <a:cubicBezTo>
                      <a:pt x="8" y="218"/>
                      <a:pt x="8" y="218"/>
                      <a:pt x="8" y="218"/>
                    </a:cubicBezTo>
                    <a:cubicBezTo>
                      <a:pt x="8" y="217"/>
                      <a:pt x="8" y="217"/>
                      <a:pt x="8" y="217"/>
                    </a:cubicBezTo>
                    <a:moveTo>
                      <a:pt x="16" y="210"/>
                    </a:moveTo>
                    <a:cubicBezTo>
                      <a:pt x="14" y="212"/>
                      <a:pt x="13" y="214"/>
                      <a:pt x="12" y="216"/>
                    </a:cubicBezTo>
                    <a:cubicBezTo>
                      <a:pt x="13" y="217"/>
                      <a:pt x="13" y="217"/>
                      <a:pt x="13" y="217"/>
                    </a:cubicBezTo>
                    <a:cubicBezTo>
                      <a:pt x="15" y="215"/>
                      <a:pt x="16" y="213"/>
                      <a:pt x="17" y="211"/>
                    </a:cubicBezTo>
                    <a:cubicBezTo>
                      <a:pt x="17" y="210"/>
                      <a:pt x="16" y="210"/>
                      <a:pt x="16" y="210"/>
                    </a:cubicBezTo>
                    <a:moveTo>
                      <a:pt x="13" y="208"/>
                    </a:moveTo>
                    <a:cubicBezTo>
                      <a:pt x="11" y="210"/>
                      <a:pt x="10" y="212"/>
                      <a:pt x="9" y="214"/>
                    </a:cubicBezTo>
                    <a:cubicBezTo>
                      <a:pt x="10" y="215"/>
                      <a:pt x="10" y="215"/>
                      <a:pt x="10" y="215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3" y="209"/>
                      <a:pt x="13" y="208"/>
                      <a:pt x="13" y="208"/>
                    </a:cubicBezTo>
                    <a:moveTo>
                      <a:pt x="18" y="206"/>
                    </a:moveTo>
                    <a:cubicBezTo>
                      <a:pt x="18" y="206"/>
                      <a:pt x="18" y="206"/>
                      <a:pt x="18" y="206"/>
                    </a:cubicBezTo>
                    <a:cubicBezTo>
                      <a:pt x="19" y="206"/>
                      <a:pt x="19" y="206"/>
                      <a:pt x="20" y="207"/>
                    </a:cubicBezTo>
                    <a:cubicBezTo>
                      <a:pt x="20" y="207"/>
                      <a:pt x="20" y="207"/>
                      <a:pt x="20" y="207"/>
                    </a:cubicBezTo>
                    <a:cubicBezTo>
                      <a:pt x="19" y="206"/>
                      <a:pt x="19" y="206"/>
                      <a:pt x="18" y="206"/>
                    </a:cubicBezTo>
                    <a:moveTo>
                      <a:pt x="16" y="205"/>
                    </a:moveTo>
                    <a:cubicBezTo>
                      <a:pt x="16" y="205"/>
                      <a:pt x="16" y="205"/>
                      <a:pt x="16" y="205"/>
                    </a:cubicBezTo>
                    <a:cubicBezTo>
                      <a:pt x="16" y="205"/>
                      <a:pt x="16" y="205"/>
                      <a:pt x="16" y="205"/>
                    </a:cubicBezTo>
                    <a:cubicBezTo>
                      <a:pt x="16" y="205"/>
                      <a:pt x="16" y="205"/>
                      <a:pt x="16" y="205"/>
                    </a:cubicBezTo>
                    <a:moveTo>
                      <a:pt x="20" y="203"/>
                    </a:moveTo>
                    <a:cubicBezTo>
                      <a:pt x="19" y="204"/>
                      <a:pt x="19" y="205"/>
                      <a:pt x="18" y="206"/>
                    </a:cubicBezTo>
                    <a:cubicBezTo>
                      <a:pt x="19" y="206"/>
                      <a:pt x="19" y="206"/>
                      <a:pt x="20" y="206"/>
                    </a:cubicBezTo>
                    <a:cubicBezTo>
                      <a:pt x="20" y="206"/>
                      <a:pt x="21" y="205"/>
                      <a:pt x="21" y="204"/>
                    </a:cubicBezTo>
                    <a:cubicBezTo>
                      <a:pt x="21" y="204"/>
                      <a:pt x="20" y="203"/>
                      <a:pt x="20" y="203"/>
                    </a:cubicBezTo>
                    <a:moveTo>
                      <a:pt x="20" y="202"/>
                    </a:moveTo>
                    <a:cubicBezTo>
                      <a:pt x="20" y="202"/>
                      <a:pt x="20" y="202"/>
                      <a:pt x="20" y="203"/>
                    </a:cubicBezTo>
                    <a:cubicBezTo>
                      <a:pt x="21" y="203"/>
                      <a:pt x="21" y="203"/>
                      <a:pt x="21" y="204"/>
                    </a:cubicBezTo>
                    <a:cubicBezTo>
                      <a:pt x="22" y="203"/>
                      <a:pt x="22" y="203"/>
                      <a:pt x="22" y="203"/>
                    </a:cubicBezTo>
                    <a:cubicBezTo>
                      <a:pt x="20" y="202"/>
                      <a:pt x="20" y="202"/>
                      <a:pt x="20" y="202"/>
                    </a:cubicBezTo>
                    <a:moveTo>
                      <a:pt x="17" y="201"/>
                    </a:moveTo>
                    <a:cubicBezTo>
                      <a:pt x="16" y="202"/>
                      <a:pt x="16" y="203"/>
                      <a:pt x="15" y="204"/>
                    </a:cubicBezTo>
                    <a:cubicBezTo>
                      <a:pt x="15" y="204"/>
                      <a:pt x="16" y="204"/>
                      <a:pt x="16" y="204"/>
                    </a:cubicBezTo>
                    <a:cubicBezTo>
                      <a:pt x="16" y="204"/>
                      <a:pt x="16" y="204"/>
                      <a:pt x="16" y="205"/>
                    </a:cubicBezTo>
                    <a:cubicBezTo>
                      <a:pt x="18" y="202"/>
                      <a:pt x="18" y="202"/>
                      <a:pt x="18" y="202"/>
                    </a:cubicBezTo>
                    <a:cubicBezTo>
                      <a:pt x="17" y="202"/>
                      <a:pt x="17" y="201"/>
                      <a:pt x="17" y="201"/>
                    </a:cubicBezTo>
                    <a:moveTo>
                      <a:pt x="17" y="200"/>
                    </a:moveTo>
                    <a:cubicBezTo>
                      <a:pt x="17" y="200"/>
                      <a:pt x="17" y="201"/>
                      <a:pt x="17" y="201"/>
                    </a:cubicBezTo>
                    <a:cubicBezTo>
                      <a:pt x="17" y="201"/>
                      <a:pt x="18" y="201"/>
                      <a:pt x="18" y="201"/>
                    </a:cubicBezTo>
                    <a:cubicBezTo>
                      <a:pt x="18" y="201"/>
                      <a:pt x="18" y="201"/>
                      <a:pt x="18" y="201"/>
                    </a:cubicBezTo>
                    <a:cubicBezTo>
                      <a:pt x="17" y="200"/>
                      <a:pt x="17" y="200"/>
                      <a:pt x="17" y="200"/>
                    </a:cubicBezTo>
                    <a:moveTo>
                      <a:pt x="23" y="197"/>
                    </a:moveTo>
                    <a:cubicBezTo>
                      <a:pt x="23" y="198"/>
                      <a:pt x="23" y="198"/>
                      <a:pt x="23" y="198"/>
                    </a:cubicBezTo>
                    <a:cubicBezTo>
                      <a:pt x="24" y="198"/>
                      <a:pt x="24" y="198"/>
                      <a:pt x="25" y="199"/>
                    </a:cubicBezTo>
                    <a:cubicBezTo>
                      <a:pt x="25" y="198"/>
                      <a:pt x="25" y="198"/>
                      <a:pt x="25" y="198"/>
                    </a:cubicBezTo>
                    <a:cubicBezTo>
                      <a:pt x="23" y="197"/>
                      <a:pt x="23" y="197"/>
                      <a:pt x="23" y="197"/>
                    </a:cubicBezTo>
                    <a:moveTo>
                      <a:pt x="20" y="196"/>
                    </a:moveTo>
                    <a:cubicBezTo>
                      <a:pt x="20" y="196"/>
                      <a:pt x="20" y="196"/>
                      <a:pt x="20" y="196"/>
                    </a:cubicBezTo>
                    <a:cubicBezTo>
                      <a:pt x="20" y="196"/>
                      <a:pt x="20" y="196"/>
                      <a:pt x="21" y="197"/>
                    </a:cubicBezTo>
                    <a:cubicBezTo>
                      <a:pt x="21" y="196"/>
                      <a:pt x="21" y="196"/>
                      <a:pt x="21" y="196"/>
                    </a:cubicBezTo>
                    <a:cubicBezTo>
                      <a:pt x="20" y="196"/>
                      <a:pt x="20" y="196"/>
                      <a:pt x="20" y="196"/>
                    </a:cubicBezTo>
                    <a:moveTo>
                      <a:pt x="26" y="192"/>
                    </a:moveTo>
                    <a:cubicBezTo>
                      <a:pt x="26" y="194"/>
                      <a:pt x="25" y="195"/>
                      <a:pt x="24" y="197"/>
                    </a:cubicBezTo>
                    <a:cubicBezTo>
                      <a:pt x="24" y="197"/>
                      <a:pt x="25" y="197"/>
                      <a:pt x="25" y="197"/>
                    </a:cubicBezTo>
                    <a:cubicBezTo>
                      <a:pt x="26" y="196"/>
                      <a:pt x="27" y="195"/>
                      <a:pt x="28" y="193"/>
                    </a:cubicBezTo>
                    <a:cubicBezTo>
                      <a:pt x="27" y="193"/>
                      <a:pt x="27" y="193"/>
                      <a:pt x="26" y="192"/>
                    </a:cubicBezTo>
                    <a:moveTo>
                      <a:pt x="27" y="191"/>
                    </a:moveTo>
                    <a:cubicBezTo>
                      <a:pt x="27" y="192"/>
                      <a:pt x="27" y="192"/>
                      <a:pt x="27" y="192"/>
                    </a:cubicBezTo>
                    <a:cubicBezTo>
                      <a:pt x="27" y="192"/>
                      <a:pt x="28" y="192"/>
                      <a:pt x="28" y="193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28" y="192"/>
                      <a:pt x="27" y="192"/>
                      <a:pt x="27" y="191"/>
                    </a:cubicBezTo>
                    <a:moveTo>
                      <a:pt x="23" y="190"/>
                    </a:moveTo>
                    <a:cubicBezTo>
                      <a:pt x="22" y="192"/>
                      <a:pt x="21" y="193"/>
                      <a:pt x="20" y="195"/>
                    </a:cubicBezTo>
                    <a:cubicBezTo>
                      <a:pt x="20" y="195"/>
                      <a:pt x="21" y="195"/>
                      <a:pt x="21" y="195"/>
                    </a:cubicBezTo>
                    <a:cubicBezTo>
                      <a:pt x="21" y="195"/>
                      <a:pt x="21" y="195"/>
                      <a:pt x="21" y="195"/>
                    </a:cubicBezTo>
                    <a:cubicBezTo>
                      <a:pt x="22" y="194"/>
                      <a:pt x="22" y="194"/>
                      <a:pt x="22" y="194"/>
                    </a:cubicBezTo>
                    <a:cubicBezTo>
                      <a:pt x="24" y="191"/>
                      <a:pt x="24" y="191"/>
                      <a:pt x="24" y="191"/>
                    </a:cubicBezTo>
                    <a:cubicBezTo>
                      <a:pt x="24" y="191"/>
                      <a:pt x="23" y="190"/>
                      <a:pt x="23" y="190"/>
                    </a:cubicBezTo>
                    <a:moveTo>
                      <a:pt x="28" y="189"/>
                    </a:moveTo>
                    <a:cubicBezTo>
                      <a:pt x="28" y="190"/>
                      <a:pt x="28" y="190"/>
                      <a:pt x="28" y="190"/>
                    </a:cubicBezTo>
                    <a:cubicBezTo>
                      <a:pt x="29" y="190"/>
                      <a:pt x="29" y="190"/>
                      <a:pt x="29" y="190"/>
                    </a:cubicBezTo>
                    <a:cubicBezTo>
                      <a:pt x="29" y="190"/>
                      <a:pt x="30" y="190"/>
                      <a:pt x="30" y="190"/>
                    </a:cubicBezTo>
                    <a:cubicBezTo>
                      <a:pt x="28" y="189"/>
                      <a:pt x="28" y="189"/>
                      <a:pt x="28" y="189"/>
                    </a:cubicBezTo>
                    <a:moveTo>
                      <a:pt x="23" y="189"/>
                    </a:moveTo>
                    <a:cubicBezTo>
                      <a:pt x="23" y="189"/>
                      <a:pt x="23" y="189"/>
                      <a:pt x="23" y="190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24" y="190"/>
                      <a:pt x="24" y="190"/>
                      <a:pt x="24" y="190"/>
                    </a:cubicBezTo>
                    <a:cubicBezTo>
                      <a:pt x="24" y="190"/>
                      <a:pt x="24" y="189"/>
                      <a:pt x="23" y="189"/>
                    </a:cubicBezTo>
                    <a:moveTo>
                      <a:pt x="25" y="187"/>
                    </a:moveTo>
                    <a:cubicBezTo>
                      <a:pt x="25" y="187"/>
                      <a:pt x="25" y="187"/>
                      <a:pt x="24" y="187"/>
                    </a:cubicBezTo>
                    <a:cubicBezTo>
                      <a:pt x="25" y="188"/>
                      <a:pt x="25" y="188"/>
                      <a:pt x="25" y="188"/>
                    </a:cubicBezTo>
                    <a:cubicBezTo>
                      <a:pt x="26" y="188"/>
                      <a:pt x="26" y="188"/>
                      <a:pt x="26" y="188"/>
                    </a:cubicBezTo>
                    <a:cubicBezTo>
                      <a:pt x="25" y="187"/>
                      <a:pt x="25" y="187"/>
                      <a:pt x="25" y="187"/>
                    </a:cubicBezTo>
                    <a:moveTo>
                      <a:pt x="31" y="184"/>
                    </a:moveTo>
                    <a:cubicBezTo>
                      <a:pt x="31" y="185"/>
                      <a:pt x="30" y="186"/>
                      <a:pt x="30" y="187"/>
                    </a:cubicBezTo>
                    <a:cubicBezTo>
                      <a:pt x="30" y="187"/>
                      <a:pt x="31" y="188"/>
                      <a:pt x="31" y="188"/>
                    </a:cubicBezTo>
                    <a:cubicBezTo>
                      <a:pt x="32" y="187"/>
                      <a:pt x="32" y="186"/>
                      <a:pt x="33" y="185"/>
                    </a:cubicBezTo>
                    <a:cubicBezTo>
                      <a:pt x="32" y="185"/>
                      <a:pt x="32" y="185"/>
                      <a:pt x="31" y="184"/>
                    </a:cubicBezTo>
                    <a:moveTo>
                      <a:pt x="32" y="184"/>
                    </a:moveTo>
                    <a:cubicBezTo>
                      <a:pt x="32" y="184"/>
                      <a:pt x="32" y="184"/>
                      <a:pt x="32" y="184"/>
                    </a:cubicBezTo>
                    <a:cubicBezTo>
                      <a:pt x="32" y="184"/>
                      <a:pt x="33" y="184"/>
                      <a:pt x="33" y="184"/>
                    </a:cubicBezTo>
                    <a:cubicBezTo>
                      <a:pt x="33" y="184"/>
                      <a:pt x="33" y="184"/>
                      <a:pt x="33" y="184"/>
                    </a:cubicBezTo>
                    <a:cubicBezTo>
                      <a:pt x="33" y="184"/>
                      <a:pt x="32" y="184"/>
                      <a:pt x="32" y="184"/>
                    </a:cubicBezTo>
                    <a:moveTo>
                      <a:pt x="28" y="182"/>
                    </a:moveTo>
                    <a:cubicBezTo>
                      <a:pt x="27" y="183"/>
                      <a:pt x="26" y="184"/>
                      <a:pt x="26" y="185"/>
                    </a:cubicBezTo>
                    <a:cubicBezTo>
                      <a:pt x="26" y="185"/>
                      <a:pt x="27" y="185"/>
                      <a:pt x="27" y="186"/>
                    </a:cubicBezTo>
                    <a:cubicBezTo>
                      <a:pt x="29" y="183"/>
                      <a:pt x="29" y="183"/>
                      <a:pt x="29" y="183"/>
                    </a:cubicBezTo>
                    <a:cubicBezTo>
                      <a:pt x="28" y="183"/>
                      <a:pt x="28" y="182"/>
                      <a:pt x="28" y="182"/>
                    </a:cubicBezTo>
                    <a:moveTo>
                      <a:pt x="27" y="182"/>
                    </a:moveTo>
                    <a:cubicBezTo>
                      <a:pt x="26" y="183"/>
                      <a:pt x="26" y="184"/>
                      <a:pt x="25" y="185"/>
                    </a:cubicBezTo>
                    <a:cubicBezTo>
                      <a:pt x="25" y="185"/>
                      <a:pt x="25" y="185"/>
                      <a:pt x="25" y="185"/>
                    </a:cubicBezTo>
                    <a:cubicBezTo>
                      <a:pt x="26" y="184"/>
                      <a:pt x="26" y="183"/>
                      <a:pt x="27" y="182"/>
                    </a:cubicBezTo>
                    <a:cubicBezTo>
                      <a:pt x="27" y="182"/>
                      <a:pt x="27" y="182"/>
                      <a:pt x="27" y="182"/>
                    </a:cubicBezTo>
                    <a:moveTo>
                      <a:pt x="28" y="181"/>
                    </a:moveTo>
                    <a:cubicBezTo>
                      <a:pt x="28" y="181"/>
                      <a:pt x="28" y="181"/>
                      <a:pt x="28" y="181"/>
                    </a:cubicBezTo>
                    <a:cubicBezTo>
                      <a:pt x="28" y="181"/>
                      <a:pt x="29" y="182"/>
                      <a:pt x="29" y="182"/>
                    </a:cubicBezTo>
                    <a:cubicBezTo>
                      <a:pt x="29" y="182"/>
                      <a:pt x="29" y="182"/>
                      <a:pt x="29" y="182"/>
                    </a:cubicBezTo>
                    <a:cubicBezTo>
                      <a:pt x="29" y="182"/>
                      <a:pt x="28" y="181"/>
                      <a:pt x="28" y="181"/>
                    </a:cubicBezTo>
                    <a:moveTo>
                      <a:pt x="28" y="181"/>
                    </a:moveTo>
                    <a:cubicBezTo>
                      <a:pt x="27" y="181"/>
                      <a:pt x="27" y="181"/>
                      <a:pt x="27" y="181"/>
                    </a:cubicBezTo>
                    <a:cubicBezTo>
                      <a:pt x="28" y="181"/>
                      <a:pt x="28" y="181"/>
                      <a:pt x="28" y="181"/>
                    </a:cubicBezTo>
                    <a:cubicBezTo>
                      <a:pt x="28" y="181"/>
                      <a:pt x="28" y="181"/>
                      <a:pt x="28" y="181"/>
                    </a:cubicBezTo>
                    <a:cubicBezTo>
                      <a:pt x="28" y="181"/>
                      <a:pt x="28" y="181"/>
                      <a:pt x="28" y="181"/>
                    </a:cubicBezTo>
                    <a:moveTo>
                      <a:pt x="34" y="181"/>
                    </a:moveTo>
                    <a:cubicBezTo>
                      <a:pt x="33" y="181"/>
                      <a:pt x="33" y="182"/>
                      <a:pt x="33" y="182"/>
                    </a:cubicBezTo>
                    <a:cubicBezTo>
                      <a:pt x="34" y="183"/>
                      <a:pt x="34" y="183"/>
                      <a:pt x="34" y="183"/>
                    </a:cubicBezTo>
                    <a:cubicBezTo>
                      <a:pt x="34" y="182"/>
                      <a:pt x="34" y="182"/>
                      <a:pt x="35" y="181"/>
                    </a:cubicBezTo>
                    <a:cubicBezTo>
                      <a:pt x="34" y="181"/>
                      <a:pt x="34" y="181"/>
                      <a:pt x="34" y="181"/>
                    </a:cubicBezTo>
                    <a:moveTo>
                      <a:pt x="30" y="179"/>
                    </a:moveTo>
                    <a:cubicBezTo>
                      <a:pt x="29" y="179"/>
                      <a:pt x="29" y="179"/>
                      <a:pt x="29" y="180"/>
                    </a:cubicBezTo>
                    <a:cubicBezTo>
                      <a:pt x="30" y="180"/>
                      <a:pt x="30" y="180"/>
                      <a:pt x="30" y="180"/>
                    </a:cubicBezTo>
                    <a:cubicBezTo>
                      <a:pt x="31" y="179"/>
                      <a:pt x="31" y="179"/>
                      <a:pt x="31" y="179"/>
                    </a:cubicBezTo>
                    <a:cubicBezTo>
                      <a:pt x="30" y="179"/>
                      <a:pt x="30" y="179"/>
                      <a:pt x="30" y="179"/>
                    </a:cubicBezTo>
                    <a:moveTo>
                      <a:pt x="29" y="178"/>
                    </a:moveTo>
                    <a:cubicBezTo>
                      <a:pt x="29" y="179"/>
                      <a:pt x="29" y="179"/>
                      <a:pt x="28" y="179"/>
                    </a:cubicBezTo>
                    <a:cubicBezTo>
                      <a:pt x="29" y="179"/>
                      <a:pt x="29" y="179"/>
                      <a:pt x="29" y="179"/>
                    </a:cubicBezTo>
                    <a:cubicBezTo>
                      <a:pt x="29" y="179"/>
                      <a:pt x="29" y="179"/>
                      <a:pt x="29" y="178"/>
                    </a:cubicBezTo>
                    <a:cubicBezTo>
                      <a:pt x="29" y="178"/>
                      <a:pt x="29" y="178"/>
                      <a:pt x="29" y="178"/>
                    </a:cubicBezTo>
                    <a:moveTo>
                      <a:pt x="39" y="172"/>
                    </a:moveTo>
                    <a:cubicBezTo>
                      <a:pt x="38" y="174"/>
                      <a:pt x="36" y="176"/>
                      <a:pt x="35" y="178"/>
                    </a:cubicBezTo>
                    <a:cubicBezTo>
                      <a:pt x="35" y="179"/>
                      <a:pt x="36" y="179"/>
                      <a:pt x="36" y="179"/>
                    </a:cubicBezTo>
                    <a:cubicBezTo>
                      <a:pt x="37" y="177"/>
                      <a:pt x="38" y="176"/>
                      <a:pt x="39" y="174"/>
                    </a:cubicBezTo>
                    <a:cubicBezTo>
                      <a:pt x="39" y="173"/>
                      <a:pt x="40" y="173"/>
                      <a:pt x="40" y="173"/>
                    </a:cubicBezTo>
                    <a:cubicBezTo>
                      <a:pt x="40" y="172"/>
                      <a:pt x="39" y="172"/>
                      <a:pt x="39" y="172"/>
                    </a:cubicBezTo>
                    <a:moveTo>
                      <a:pt x="35" y="169"/>
                    </a:moveTo>
                    <a:cubicBezTo>
                      <a:pt x="34" y="172"/>
                      <a:pt x="32" y="174"/>
                      <a:pt x="31" y="176"/>
                    </a:cubicBezTo>
                    <a:cubicBezTo>
                      <a:pt x="31" y="176"/>
                      <a:pt x="32" y="176"/>
                      <a:pt x="32" y="177"/>
                    </a:cubicBezTo>
                    <a:cubicBezTo>
                      <a:pt x="36" y="170"/>
                      <a:pt x="36" y="170"/>
                      <a:pt x="36" y="170"/>
                    </a:cubicBezTo>
                    <a:cubicBezTo>
                      <a:pt x="36" y="170"/>
                      <a:pt x="35" y="170"/>
                      <a:pt x="35" y="169"/>
                    </a:cubicBezTo>
                    <a:moveTo>
                      <a:pt x="34" y="169"/>
                    </a:moveTo>
                    <a:cubicBezTo>
                      <a:pt x="33" y="172"/>
                      <a:pt x="32" y="174"/>
                      <a:pt x="30" y="176"/>
                    </a:cubicBezTo>
                    <a:cubicBezTo>
                      <a:pt x="31" y="176"/>
                      <a:pt x="31" y="176"/>
                      <a:pt x="31" y="176"/>
                    </a:cubicBezTo>
                    <a:cubicBezTo>
                      <a:pt x="32" y="174"/>
                      <a:pt x="33" y="172"/>
                      <a:pt x="35" y="169"/>
                    </a:cubicBezTo>
                    <a:cubicBezTo>
                      <a:pt x="34" y="169"/>
                      <a:pt x="34" y="169"/>
                      <a:pt x="34" y="169"/>
                    </a:cubicBezTo>
                    <a:moveTo>
                      <a:pt x="41" y="169"/>
                    </a:moveTo>
                    <a:cubicBezTo>
                      <a:pt x="41" y="169"/>
                      <a:pt x="41" y="169"/>
                      <a:pt x="40" y="169"/>
                    </a:cubicBezTo>
                    <a:cubicBezTo>
                      <a:pt x="41" y="170"/>
                      <a:pt x="41" y="170"/>
                      <a:pt x="41" y="170"/>
                    </a:cubicBezTo>
                    <a:cubicBezTo>
                      <a:pt x="42" y="170"/>
                      <a:pt x="42" y="169"/>
                      <a:pt x="42" y="169"/>
                    </a:cubicBezTo>
                    <a:cubicBezTo>
                      <a:pt x="42" y="169"/>
                      <a:pt x="41" y="169"/>
                      <a:pt x="41" y="169"/>
                    </a:cubicBezTo>
                    <a:moveTo>
                      <a:pt x="37" y="166"/>
                    </a:moveTo>
                    <a:cubicBezTo>
                      <a:pt x="37" y="166"/>
                      <a:pt x="37" y="167"/>
                      <a:pt x="36" y="167"/>
                    </a:cubicBezTo>
                    <a:cubicBezTo>
                      <a:pt x="37" y="167"/>
                      <a:pt x="37" y="167"/>
                      <a:pt x="37" y="167"/>
                    </a:cubicBezTo>
                    <a:cubicBezTo>
                      <a:pt x="38" y="167"/>
                      <a:pt x="38" y="167"/>
                      <a:pt x="38" y="167"/>
                    </a:cubicBezTo>
                    <a:cubicBezTo>
                      <a:pt x="37" y="166"/>
                      <a:pt x="37" y="166"/>
                      <a:pt x="37" y="166"/>
                    </a:cubicBezTo>
                    <a:moveTo>
                      <a:pt x="36" y="166"/>
                    </a:moveTo>
                    <a:cubicBezTo>
                      <a:pt x="36" y="166"/>
                      <a:pt x="36" y="166"/>
                      <a:pt x="36" y="166"/>
                    </a:cubicBezTo>
                    <a:cubicBezTo>
                      <a:pt x="36" y="167"/>
                      <a:pt x="36" y="167"/>
                      <a:pt x="36" y="167"/>
                    </a:cubicBezTo>
                    <a:cubicBezTo>
                      <a:pt x="36" y="166"/>
                      <a:pt x="36" y="166"/>
                      <a:pt x="36" y="166"/>
                    </a:cubicBezTo>
                    <a:cubicBezTo>
                      <a:pt x="36" y="166"/>
                      <a:pt x="36" y="166"/>
                      <a:pt x="36" y="166"/>
                    </a:cubicBezTo>
                    <a:moveTo>
                      <a:pt x="46" y="161"/>
                    </a:moveTo>
                    <a:cubicBezTo>
                      <a:pt x="45" y="162"/>
                      <a:pt x="44" y="164"/>
                      <a:pt x="43" y="166"/>
                    </a:cubicBezTo>
                    <a:cubicBezTo>
                      <a:pt x="43" y="166"/>
                      <a:pt x="43" y="166"/>
                      <a:pt x="43" y="167"/>
                    </a:cubicBezTo>
                    <a:cubicBezTo>
                      <a:pt x="44" y="165"/>
                      <a:pt x="46" y="163"/>
                      <a:pt x="47" y="161"/>
                    </a:cubicBezTo>
                    <a:cubicBezTo>
                      <a:pt x="46" y="161"/>
                      <a:pt x="46" y="161"/>
                      <a:pt x="46" y="161"/>
                    </a:cubicBezTo>
                    <a:moveTo>
                      <a:pt x="46" y="159"/>
                    </a:moveTo>
                    <a:cubicBezTo>
                      <a:pt x="46" y="160"/>
                      <a:pt x="46" y="160"/>
                      <a:pt x="46" y="160"/>
                    </a:cubicBezTo>
                    <a:cubicBezTo>
                      <a:pt x="46" y="160"/>
                      <a:pt x="47" y="161"/>
                      <a:pt x="47" y="161"/>
                    </a:cubicBezTo>
                    <a:cubicBezTo>
                      <a:pt x="47" y="160"/>
                      <a:pt x="47" y="160"/>
                      <a:pt x="47" y="160"/>
                    </a:cubicBezTo>
                    <a:cubicBezTo>
                      <a:pt x="47" y="160"/>
                      <a:pt x="47" y="160"/>
                      <a:pt x="46" y="159"/>
                    </a:cubicBezTo>
                    <a:moveTo>
                      <a:pt x="41" y="158"/>
                    </a:moveTo>
                    <a:cubicBezTo>
                      <a:pt x="40" y="160"/>
                      <a:pt x="39" y="162"/>
                      <a:pt x="38" y="164"/>
                    </a:cubicBezTo>
                    <a:cubicBezTo>
                      <a:pt x="39" y="164"/>
                      <a:pt x="39" y="164"/>
                      <a:pt x="39" y="164"/>
                    </a:cubicBezTo>
                    <a:cubicBezTo>
                      <a:pt x="42" y="159"/>
                      <a:pt x="42" y="159"/>
                      <a:pt x="42" y="159"/>
                    </a:cubicBezTo>
                    <a:cubicBezTo>
                      <a:pt x="42" y="158"/>
                      <a:pt x="42" y="158"/>
                      <a:pt x="41" y="158"/>
                    </a:cubicBezTo>
                    <a:moveTo>
                      <a:pt x="41" y="158"/>
                    </a:moveTo>
                    <a:cubicBezTo>
                      <a:pt x="40" y="159"/>
                      <a:pt x="39" y="161"/>
                      <a:pt x="37" y="163"/>
                    </a:cubicBezTo>
                    <a:cubicBezTo>
                      <a:pt x="38" y="163"/>
                      <a:pt x="38" y="163"/>
                      <a:pt x="38" y="163"/>
                    </a:cubicBezTo>
                    <a:cubicBezTo>
                      <a:pt x="39" y="162"/>
                      <a:pt x="40" y="160"/>
                      <a:pt x="41" y="159"/>
                    </a:cubicBezTo>
                    <a:cubicBezTo>
                      <a:pt x="41" y="158"/>
                      <a:pt x="41" y="158"/>
                      <a:pt x="41" y="158"/>
                    </a:cubicBezTo>
                    <a:cubicBezTo>
                      <a:pt x="41" y="158"/>
                      <a:pt x="41" y="158"/>
                      <a:pt x="41" y="158"/>
                    </a:cubicBezTo>
                    <a:moveTo>
                      <a:pt x="42" y="157"/>
                    </a:moveTo>
                    <a:cubicBezTo>
                      <a:pt x="42" y="157"/>
                      <a:pt x="42" y="157"/>
                      <a:pt x="42" y="158"/>
                    </a:cubicBezTo>
                    <a:cubicBezTo>
                      <a:pt x="42" y="158"/>
                      <a:pt x="42" y="158"/>
                      <a:pt x="43" y="158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3" y="157"/>
                      <a:pt x="42" y="157"/>
                      <a:pt x="42" y="157"/>
                    </a:cubicBezTo>
                    <a:moveTo>
                      <a:pt x="41" y="156"/>
                    </a:moveTo>
                    <a:cubicBezTo>
                      <a:pt x="41" y="157"/>
                      <a:pt x="41" y="157"/>
                      <a:pt x="41" y="157"/>
                    </a:cubicBezTo>
                    <a:cubicBezTo>
                      <a:pt x="41" y="157"/>
                      <a:pt x="41" y="157"/>
                      <a:pt x="41" y="157"/>
                    </a:cubicBezTo>
                    <a:cubicBezTo>
                      <a:pt x="42" y="157"/>
                      <a:pt x="42" y="157"/>
                      <a:pt x="42" y="157"/>
                    </a:cubicBezTo>
                    <a:cubicBezTo>
                      <a:pt x="42" y="157"/>
                      <a:pt x="42" y="156"/>
                      <a:pt x="41" y="156"/>
                    </a:cubicBezTo>
                    <a:moveTo>
                      <a:pt x="49" y="155"/>
                    </a:moveTo>
                    <a:cubicBezTo>
                      <a:pt x="49" y="155"/>
                      <a:pt x="49" y="155"/>
                      <a:pt x="49" y="155"/>
                    </a:cubicBezTo>
                    <a:cubicBezTo>
                      <a:pt x="49" y="155"/>
                      <a:pt x="50" y="155"/>
                      <a:pt x="50" y="155"/>
                    </a:cubicBezTo>
                    <a:cubicBezTo>
                      <a:pt x="50" y="155"/>
                      <a:pt x="50" y="155"/>
                      <a:pt x="50" y="155"/>
                    </a:cubicBezTo>
                    <a:cubicBezTo>
                      <a:pt x="50" y="155"/>
                      <a:pt x="49" y="155"/>
                      <a:pt x="49" y="155"/>
                    </a:cubicBezTo>
                    <a:moveTo>
                      <a:pt x="45" y="152"/>
                    </a:moveTo>
                    <a:cubicBezTo>
                      <a:pt x="45" y="152"/>
                      <a:pt x="45" y="152"/>
                      <a:pt x="45" y="152"/>
                    </a:cubicBezTo>
                    <a:cubicBezTo>
                      <a:pt x="45" y="153"/>
                      <a:pt x="45" y="153"/>
                      <a:pt x="46" y="153"/>
                    </a:cubicBezTo>
                    <a:cubicBezTo>
                      <a:pt x="46" y="153"/>
                      <a:pt x="46" y="153"/>
                      <a:pt x="46" y="153"/>
                    </a:cubicBezTo>
                    <a:cubicBezTo>
                      <a:pt x="45" y="153"/>
                      <a:pt x="45" y="152"/>
                      <a:pt x="45" y="152"/>
                    </a:cubicBezTo>
                    <a:moveTo>
                      <a:pt x="45" y="152"/>
                    </a:moveTo>
                    <a:cubicBezTo>
                      <a:pt x="45" y="152"/>
                      <a:pt x="45" y="152"/>
                      <a:pt x="45" y="152"/>
                    </a:cubicBezTo>
                    <a:cubicBezTo>
                      <a:pt x="45" y="152"/>
                      <a:pt x="45" y="152"/>
                      <a:pt x="46" y="152"/>
                    </a:cubicBezTo>
                    <a:cubicBezTo>
                      <a:pt x="45" y="152"/>
                      <a:pt x="45" y="152"/>
                      <a:pt x="45" y="152"/>
                    </a:cubicBezTo>
                    <a:moveTo>
                      <a:pt x="45" y="152"/>
                    </a:moveTo>
                    <a:cubicBezTo>
                      <a:pt x="45" y="152"/>
                      <a:pt x="45" y="152"/>
                      <a:pt x="45" y="152"/>
                    </a:cubicBezTo>
                    <a:cubicBezTo>
                      <a:pt x="45" y="152"/>
                      <a:pt x="45" y="152"/>
                      <a:pt x="46" y="152"/>
                    </a:cubicBezTo>
                    <a:cubicBezTo>
                      <a:pt x="46" y="152"/>
                      <a:pt x="46" y="152"/>
                      <a:pt x="46" y="152"/>
                    </a:cubicBezTo>
                    <a:cubicBezTo>
                      <a:pt x="45" y="152"/>
                      <a:pt x="45" y="152"/>
                      <a:pt x="45" y="152"/>
                    </a:cubicBezTo>
                    <a:moveTo>
                      <a:pt x="44" y="152"/>
                    </a:move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2"/>
                      <a:pt x="44" y="152"/>
                      <a:pt x="44" y="152"/>
                    </a:cubicBezTo>
                    <a:moveTo>
                      <a:pt x="44" y="152"/>
                    </a:move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2"/>
                      <a:pt x="44" y="152"/>
                      <a:pt x="45" y="152"/>
                    </a:cubicBezTo>
                    <a:cubicBezTo>
                      <a:pt x="45" y="152"/>
                      <a:pt x="45" y="152"/>
                      <a:pt x="45" y="152"/>
                    </a:cubicBezTo>
                    <a:cubicBezTo>
                      <a:pt x="44" y="152"/>
                      <a:pt x="44" y="152"/>
                      <a:pt x="44" y="152"/>
                    </a:cubicBezTo>
                    <a:moveTo>
                      <a:pt x="44" y="152"/>
                    </a:move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2"/>
                      <a:pt x="44" y="152"/>
                      <a:pt x="45" y="152"/>
                    </a:cubicBezTo>
                    <a:cubicBezTo>
                      <a:pt x="45" y="152"/>
                      <a:pt x="45" y="152"/>
                      <a:pt x="45" y="152"/>
                    </a:cubicBezTo>
                    <a:cubicBezTo>
                      <a:pt x="45" y="152"/>
                      <a:pt x="44" y="152"/>
                      <a:pt x="44" y="152"/>
                    </a:cubicBezTo>
                    <a:moveTo>
                      <a:pt x="45" y="152"/>
                    </a:moveTo>
                    <a:cubicBezTo>
                      <a:pt x="45" y="152"/>
                      <a:pt x="45" y="152"/>
                      <a:pt x="45" y="152"/>
                    </a:cubicBezTo>
                    <a:cubicBezTo>
                      <a:pt x="45" y="152"/>
                      <a:pt x="45" y="152"/>
                      <a:pt x="46" y="152"/>
                    </a:cubicBezTo>
                    <a:cubicBezTo>
                      <a:pt x="46" y="152"/>
                      <a:pt x="46" y="152"/>
                      <a:pt x="46" y="152"/>
                    </a:cubicBezTo>
                    <a:cubicBezTo>
                      <a:pt x="46" y="152"/>
                      <a:pt x="46" y="152"/>
                      <a:pt x="46" y="152"/>
                    </a:cubicBezTo>
                    <a:cubicBezTo>
                      <a:pt x="46" y="152"/>
                      <a:pt x="45" y="152"/>
                      <a:pt x="45" y="152"/>
                    </a:cubicBezTo>
                    <a:moveTo>
                      <a:pt x="44" y="151"/>
                    </a:moveTo>
                    <a:cubicBezTo>
                      <a:pt x="44" y="151"/>
                      <a:pt x="44" y="151"/>
                      <a:pt x="44" y="152"/>
                    </a:cubicBezTo>
                    <a:cubicBezTo>
                      <a:pt x="44" y="152"/>
                      <a:pt x="45" y="152"/>
                      <a:pt x="45" y="152"/>
                    </a:cubicBezTo>
                    <a:cubicBezTo>
                      <a:pt x="45" y="152"/>
                      <a:pt x="45" y="152"/>
                      <a:pt x="45" y="151"/>
                    </a:cubicBezTo>
                    <a:cubicBezTo>
                      <a:pt x="45" y="151"/>
                      <a:pt x="45" y="151"/>
                      <a:pt x="44" y="151"/>
                    </a:cubicBezTo>
                    <a:moveTo>
                      <a:pt x="52" y="150"/>
                    </a:moveTo>
                    <a:cubicBezTo>
                      <a:pt x="51" y="151"/>
                      <a:pt x="50" y="153"/>
                      <a:pt x="50" y="154"/>
                    </a:cubicBezTo>
                    <a:cubicBezTo>
                      <a:pt x="50" y="154"/>
                      <a:pt x="50" y="154"/>
                      <a:pt x="51" y="154"/>
                    </a:cubicBezTo>
                    <a:cubicBezTo>
                      <a:pt x="51" y="153"/>
                      <a:pt x="52" y="152"/>
                      <a:pt x="53" y="150"/>
                    </a:cubicBezTo>
                    <a:cubicBezTo>
                      <a:pt x="53" y="150"/>
                      <a:pt x="52" y="150"/>
                      <a:pt x="52" y="150"/>
                    </a:cubicBezTo>
                    <a:moveTo>
                      <a:pt x="48" y="147"/>
                    </a:moveTo>
                    <a:cubicBezTo>
                      <a:pt x="47" y="149"/>
                      <a:pt x="46" y="150"/>
                      <a:pt x="45" y="151"/>
                    </a:cubicBezTo>
                    <a:cubicBezTo>
                      <a:pt x="46" y="151"/>
                      <a:pt x="46" y="152"/>
                      <a:pt x="46" y="152"/>
                    </a:cubicBezTo>
                    <a:cubicBezTo>
                      <a:pt x="48" y="148"/>
                      <a:pt x="48" y="148"/>
                      <a:pt x="48" y="148"/>
                    </a:cubicBezTo>
                    <a:cubicBezTo>
                      <a:pt x="48" y="148"/>
                      <a:pt x="48" y="147"/>
                      <a:pt x="48" y="147"/>
                    </a:cubicBezTo>
                    <a:moveTo>
                      <a:pt x="47" y="147"/>
                    </a:moveTo>
                    <a:cubicBezTo>
                      <a:pt x="46" y="148"/>
                      <a:pt x="45" y="149"/>
                      <a:pt x="45" y="151"/>
                    </a:cubicBezTo>
                    <a:cubicBezTo>
                      <a:pt x="45" y="151"/>
                      <a:pt x="45" y="151"/>
                      <a:pt x="45" y="151"/>
                    </a:cubicBezTo>
                    <a:cubicBezTo>
                      <a:pt x="46" y="150"/>
                      <a:pt x="47" y="148"/>
                      <a:pt x="47" y="147"/>
                    </a:cubicBezTo>
                    <a:cubicBezTo>
                      <a:pt x="47" y="147"/>
                      <a:pt x="47" y="147"/>
                      <a:pt x="47" y="147"/>
                    </a:cubicBezTo>
                    <a:moveTo>
                      <a:pt x="54" y="146"/>
                    </a:moveTo>
                    <a:cubicBezTo>
                      <a:pt x="54" y="147"/>
                      <a:pt x="54" y="147"/>
                      <a:pt x="54" y="147"/>
                    </a:cubicBezTo>
                    <a:cubicBezTo>
                      <a:pt x="54" y="147"/>
                      <a:pt x="54" y="148"/>
                      <a:pt x="54" y="148"/>
                    </a:cubicBezTo>
                    <a:cubicBezTo>
                      <a:pt x="55" y="147"/>
                      <a:pt x="55" y="147"/>
                      <a:pt x="55" y="147"/>
                    </a:cubicBezTo>
                    <a:cubicBezTo>
                      <a:pt x="55" y="147"/>
                      <a:pt x="54" y="147"/>
                      <a:pt x="54" y="146"/>
                    </a:cubicBezTo>
                    <a:moveTo>
                      <a:pt x="54" y="146"/>
                    </a:moveTo>
                    <a:cubicBezTo>
                      <a:pt x="54" y="146"/>
                      <a:pt x="54" y="146"/>
                      <a:pt x="54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6"/>
                      <a:pt x="55" y="146"/>
                      <a:pt x="54" y="146"/>
                    </a:cubicBezTo>
                    <a:moveTo>
                      <a:pt x="55" y="145"/>
                    </a:moveTo>
                    <a:cubicBezTo>
                      <a:pt x="55" y="145"/>
                      <a:pt x="55" y="146"/>
                      <a:pt x="55" y="146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5" y="146"/>
                      <a:pt x="55" y="146"/>
                      <a:pt x="56" y="146"/>
                    </a:cubicBezTo>
                    <a:cubicBezTo>
                      <a:pt x="55" y="146"/>
                      <a:pt x="55" y="145"/>
                      <a:pt x="55" y="145"/>
                    </a:cubicBezTo>
                    <a:moveTo>
                      <a:pt x="55" y="144"/>
                    </a:moveTo>
                    <a:cubicBezTo>
                      <a:pt x="55" y="144"/>
                      <a:pt x="55" y="145"/>
                      <a:pt x="55" y="145"/>
                    </a:cubicBezTo>
                    <a:cubicBezTo>
                      <a:pt x="55" y="145"/>
                      <a:pt x="56" y="145"/>
                      <a:pt x="56" y="145"/>
                    </a:cubicBezTo>
                    <a:cubicBezTo>
                      <a:pt x="56" y="145"/>
                      <a:pt x="56" y="145"/>
                      <a:pt x="56" y="145"/>
                    </a:cubicBezTo>
                    <a:cubicBezTo>
                      <a:pt x="56" y="145"/>
                      <a:pt x="56" y="144"/>
                      <a:pt x="55" y="144"/>
                    </a:cubicBezTo>
                    <a:moveTo>
                      <a:pt x="50" y="144"/>
                    </a:moveTo>
                    <a:cubicBezTo>
                      <a:pt x="49" y="144"/>
                      <a:pt x="49" y="144"/>
                      <a:pt x="49" y="145"/>
                    </a:cubicBezTo>
                    <a:cubicBezTo>
                      <a:pt x="49" y="145"/>
                      <a:pt x="50" y="145"/>
                      <a:pt x="50" y="145"/>
                    </a:cubicBezTo>
                    <a:cubicBezTo>
                      <a:pt x="50" y="145"/>
                      <a:pt x="50" y="145"/>
                      <a:pt x="50" y="144"/>
                    </a:cubicBezTo>
                    <a:cubicBezTo>
                      <a:pt x="50" y="144"/>
                      <a:pt x="50" y="144"/>
                      <a:pt x="50" y="144"/>
                    </a:cubicBezTo>
                    <a:moveTo>
                      <a:pt x="56" y="143"/>
                    </a:moveTo>
                    <a:cubicBezTo>
                      <a:pt x="56" y="144"/>
                      <a:pt x="56" y="144"/>
                      <a:pt x="56" y="144"/>
                    </a:cubicBezTo>
                    <a:cubicBezTo>
                      <a:pt x="56" y="144"/>
                      <a:pt x="56" y="144"/>
                      <a:pt x="56" y="144"/>
                    </a:cubicBezTo>
                    <a:cubicBezTo>
                      <a:pt x="56" y="144"/>
                      <a:pt x="57" y="144"/>
                      <a:pt x="57" y="144"/>
                    </a:cubicBezTo>
                    <a:cubicBezTo>
                      <a:pt x="56" y="144"/>
                      <a:pt x="56" y="144"/>
                      <a:pt x="56" y="143"/>
                    </a:cubicBezTo>
                    <a:moveTo>
                      <a:pt x="49" y="143"/>
                    </a:moveTo>
                    <a:cubicBezTo>
                      <a:pt x="49" y="144"/>
                      <a:pt x="49" y="144"/>
                      <a:pt x="49" y="144"/>
                    </a:cubicBezTo>
                    <a:cubicBezTo>
                      <a:pt x="49" y="144"/>
                      <a:pt x="49" y="144"/>
                      <a:pt x="49" y="144"/>
                    </a:cubicBezTo>
                    <a:cubicBezTo>
                      <a:pt x="49" y="144"/>
                      <a:pt x="49" y="144"/>
                      <a:pt x="49" y="144"/>
                    </a:cubicBezTo>
                    <a:cubicBezTo>
                      <a:pt x="49" y="144"/>
                      <a:pt x="49" y="143"/>
                      <a:pt x="49" y="143"/>
                    </a:cubicBezTo>
                    <a:moveTo>
                      <a:pt x="50" y="143"/>
                    </a:moveTo>
                    <a:cubicBezTo>
                      <a:pt x="50" y="143"/>
                      <a:pt x="50" y="143"/>
                      <a:pt x="50" y="143"/>
                    </a:cubicBezTo>
                    <a:cubicBezTo>
                      <a:pt x="50" y="143"/>
                      <a:pt x="50" y="144"/>
                      <a:pt x="51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0" y="144"/>
                      <a:pt x="50" y="143"/>
                      <a:pt x="50" y="143"/>
                    </a:cubicBezTo>
                    <a:moveTo>
                      <a:pt x="49" y="143"/>
                    </a:moveTo>
                    <a:cubicBezTo>
                      <a:pt x="49" y="143"/>
                      <a:pt x="49" y="143"/>
                      <a:pt x="49" y="143"/>
                    </a:cubicBezTo>
                    <a:cubicBezTo>
                      <a:pt x="49" y="143"/>
                      <a:pt x="50" y="143"/>
                      <a:pt x="50" y="143"/>
                    </a:cubicBezTo>
                    <a:cubicBezTo>
                      <a:pt x="50" y="143"/>
                      <a:pt x="50" y="143"/>
                      <a:pt x="50" y="143"/>
                    </a:cubicBezTo>
                    <a:cubicBezTo>
                      <a:pt x="50" y="143"/>
                      <a:pt x="49" y="143"/>
                      <a:pt x="49" y="143"/>
                    </a:cubicBezTo>
                    <a:moveTo>
                      <a:pt x="50" y="143"/>
                    </a:moveTo>
                    <a:cubicBezTo>
                      <a:pt x="50" y="143"/>
                      <a:pt x="50" y="143"/>
                      <a:pt x="50" y="143"/>
                    </a:cubicBezTo>
                    <a:cubicBezTo>
                      <a:pt x="50" y="143"/>
                      <a:pt x="51" y="143"/>
                      <a:pt x="51" y="144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1" y="143"/>
                      <a:pt x="50" y="143"/>
                    </a:cubicBezTo>
                    <a:moveTo>
                      <a:pt x="50" y="142"/>
                    </a:moveTo>
                    <a:cubicBezTo>
                      <a:pt x="50" y="142"/>
                      <a:pt x="50" y="143"/>
                      <a:pt x="49" y="143"/>
                    </a:cubicBezTo>
                    <a:cubicBezTo>
                      <a:pt x="50" y="143"/>
                      <a:pt x="50" y="143"/>
                      <a:pt x="50" y="143"/>
                    </a:cubicBezTo>
                    <a:cubicBezTo>
                      <a:pt x="50" y="143"/>
                      <a:pt x="50" y="143"/>
                      <a:pt x="50" y="142"/>
                    </a:cubicBezTo>
                    <a:cubicBezTo>
                      <a:pt x="50" y="142"/>
                      <a:pt x="50" y="142"/>
                      <a:pt x="50" y="142"/>
                    </a:cubicBezTo>
                    <a:moveTo>
                      <a:pt x="57" y="142"/>
                    </a:moveTo>
                    <a:cubicBezTo>
                      <a:pt x="57" y="142"/>
                      <a:pt x="57" y="142"/>
                      <a:pt x="57" y="142"/>
                    </a:cubicBezTo>
                    <a:cubicBezTo>
                      <a:pt x="57" y="142"/>
                      <a:pt x="57" y="142"/>
                      <a:pt x="57" y="142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57" y="142"/>
                      <a:pt x="57" y="142"/>
                      <a:pt x="57" y="142"/>
                    </a:cubicBezTo>
                    <a:moveTo>
                      <a:pt x="51" y="141"/>
                    </a:moveTo>
                    <a:cubicBezTo>
                      <a:pt x="51" y="142"/>
                      <a:pt x="51" y="142"/>
                      <a:pt x="51" y="142"/>
                    </a:cubicBezTo>
                    <a:cubicBezTo>
                      <a:pt x="51" y="142"/>
                      <a:pt x="51" y="142"/>
                      <a:pt x="51" y="143"/>
                    </a:cubicBezTo>
                    <a:cubicBezTo>
                      <a:pt x="52" y="142"/>
                      <a:pt x="52" y="142"/>
                      <a:pt x="52" y="142"/>
                    </a:cubicBezTo>
                    <a:cubicBezTo>
                      <a:pt x="51" y="142"/>
                      <a:pt x="51" y="142"/>
                      <a:pt x="51" y="141"/>
                    </a:cubicBezTo>
                    <a:moveTo>
                      <a:pt x="50" y="141"/>
                    </a:moveTo>
                    <a:cubicBezTo>
                      <a:pt x="50" y="141"/>
                      <a:pt x="50" y="142"/>
                      <a:pt x="50" y="142"/>
                    </a:cubicBezTo>
                    <a:cubicBezTo>
                      <a:pt x="50" y="142"/>
                      <a:pt x="50" y="142"/>
                      <a:pt x="50" y="142"/>
                    </a:cubicBezTo>
                    <a:cubicBezTo>
                      <a:pt x="50" y="142"/>
                      <a:pt x="51" y="142"/>
                      <a:pt x="51" y="141"/>
                    </a:cubicBezTo>
                    <a:cubicBezTo>
                      <a:pt x="51" y="141"/>
                      <a:pt x="50" y="141"/>
                      <a:pt x="50" y="141"/>
                    </a:cubicBezTo>
                    <a:moveTo>
                      <a:pt x="51" y="141"/>
                    </a:move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2" y="142"/>
                      <a:pt x="52" y="142"/>
                    </a:cubicBezTo>
                    <a:cubicBezTo>
                      <a:pt x="52" y="142"/>
                      <a:pt x="52" y="141"/>
                      <a:pt x="52" y="141"/>
                    </a:cubicBezTo>
                    <a:cubicBezTo>
                      <a:pt x="52" y="141"/>
                      <a:pt x="52" y="141"/>
                      <a:pt x="51" y="141"/>
                    </a:cubicBezTo>
                    <a:moveTo>
                      <a:pt x="51" y="140"/>
                    </a:move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0"/>
                      <a:pt x="51" y="140"/>
                      <a:pt x="51" y="140"/>
                    </a:cubicBezTo>
                    <a:moveTo>
                      <a:pt x="59" y="137"/>
                    </a:moveTo>
                    <a:cubicBezTo>
                      <a:pt x="59" y="139"/>
                      <a:pt x="58" y="140"/>
                      <a:pt x="57" y="142"/>
                    </a:cubicBezTo>
                    <a:cubicBezTo>
                      <a:pt x="57" y="142"/>
                      <a:pt x="57" y="142"/>
                      <a:pt x="58" y="142"/>
                    </a:cubicBezTo>
                    <a:cubicBezTo>
                      <a:pt x="58" y="141"/>
                      <a:pt x="59" y="139"/>
                      <a:pt x="60" y="138"/>
                    </a:cubicBezTo>
                    <a:cubicBezTo>
                      <a:pt x="60" y="138"/>
                      <a:pt x="60" y="138"/>
                      <a:pt x="59" y="137"/>
                    </a:cubicBezTo>
                    <a:moveTo>
                      <a:pt x="55" y="135"/>
                    </a:moveTo>
                    <a:cubicBezTo>
                      <a:pt x="54" y="136"/>
                      <a:pt x="53" y="137"/>
                      <a:pt x="52" y="139"/>
                    </a:cubicBezTo>
                    <a:cubicBezTo>
                      <a:pt x="52" y="139"/>
                      <a:pt x="53" y="140"/>
                      <a:pt x="53" y="140"/>
                    </a:cubicBezTo>
                    <a:cubicBezTo>
                      <a:pt x="54" y="138"/>
                      <a:pt x="55" y="137"/>
                      <a:pt x="56" y="135"/>
                    </a:cubicBezTo>
                    <a:cubicBezTo>
                      <a:pt x="55" y="135"/>
                      <a:pt x="55" y="135"/>
                      <a:pt x="55" y="135"/>
                    </a:cubicBezTo>
                    <a:moveTo>
                      <a:pt x="54" y="134"/>
                    </a:moveTo>
                    <a:cubicBezTo>
                      <a:pt x="54" y="136"/>
                      <a:pt x="53" y="137"/>
                      <a:pt x="52" y="139"/>
                    </a:cubicBezTo>
                    <a:cubicBezTo>
                      <a:pt x="52" y="139"/>
                      <a:pt x="52" y="139"/>
                      <a:pt x="52" y="139"/>
                    </a:cubicBezTo>
                    <a:cubicBezTo>
                      <a:pt x="53" y="137"/>
                      <a:pt x="54" y="136"/>
                      <a:pt x="55" y="135"/>
                    </a:cubicBezTo>
                    <a:cubicBezTo>
                      <a:pt x="55" y="134"/>
                      <a:pt x="54" y="134"/>
                      <a:pt x="54" y="134"/>
                    </a:cubicBezTo>
                    <a:moveTo>
                      <a:pt x="62" y="133"/>
                    </a:moveTo>
                    <a:cubicBezTo>
                      <a:pt x="62" y="133"/>
                      <a:pt x="62" y="133"/>
                      <a:pt x="62" y="133"/>
                    </a:cubicBezTo>
                    <a:cubicBezTo>
                      <a:pt x="62" y="133"/>
                      <a:pt x="62" y="134"/>
                      <a:pt x="63" y="134"/>
                    </a:cubicBezTo>
                    <a:cubicBezTo>
                      <a:pt x="63" y="134"/>
                      <a:pt x="63" y="134"/>
                      <a:pt x="63" y="134"/>
                    </a:cubicBezTo>
                    <a:cubicBezTo>
                      <a:pt x="62" y="133"/>
                      <a:pt x="62" y="133"/>
                      <a:pt x="62" y="133"/>
                    </a:cubicBezTo>
                    <a:moveTo>
                      <a:pt x="62" y="133"/>
                    </a:moveTo>
                    <a:cubicBezTo>
                      <a:pt x="62" y="133"/>
                      <a:pt x="62" y="133"/>
                      <a:pt x="62" y="133"/>
                    </a:cubicBezTo>
                    <a:cubicBezTo>
                      <a:pt x="62" y="133"/>
                      <a:pt x="63" y="133"/>
                      <a:pt x="63" y="133"/>
                    </a:cubicBezTo>
                    <a:cubicBezTo>
                      <a:pt x="63" y="133"/>
                      <a:pt x="63" y="133"/>
                      <a:pt x="63" y="133"/>
                    </a:cubicBezTo>
                    <a:cubicBezTo>
                      <a:pt x="63" y="133"/>
                      <a:pt x="62" y="133"/>
                      <a:pt x="62" y="133"/>
                    </a:cubicBezTo>
                    <a:moveTo>
                      <a:pt x="63" y="132"/>
                    </a:moveTo>
                    <a:cubicBezTo>
                      <a:pt x="63" y="132"/>
                      <a:pt x="62" y="132"/>
                      <a:pt x="62" y="133"/>
                    </a:cubicBezTo>
                    <a:cubicBezTo>
                      <a:pt x="63" y="133"/>
                      <a:pt x="63" y="133"/>
                      <a:pt x="63" y="133"/>
                    </a:cubicBezTo>
                    <a:cubicBezTo>
                      <a:pt x="63" y="133"/>
                      <a:pt x="63" y="133"/>
                      <a:pt x="63" y="132"/>
                    </a:cubicBezTo>
                    <a:cubicBezTo>
                      <a:pt x="63" y="132"/>
                      <a:pt x="63" y="132"/>
                      <a:pt x="63" y="132"/>
                    </a:cubicBezTo>
                    <a:moveTo>
                      <a:pt x="63" y="131"/>
                    </a:moveTo>
                    <a:cubicBezTo>
                      <a:pt x="63" y="131"/>
                      <a:pt x="63" y="132"/>
                      <a:pt x="63" y="132"/>
                    </a:cubicBezTo>
                    <a:cubicBezTo>
                      <a:pt x="63" y="132"/>
                      <a:pt x="63" y="132"/>
                      <a:pt x="64" y="132"/>
                    </a:cubicBezTo>
                    <a:cubicBezTo>
                      <a:pt x="64" y="132"/>
                      <a:pt x="64" y="132"/>
                      <a:pt x="64" y="132"/>
                    </a:cubicBezTo>
                    <a:cubicBezTo>
                      <a:pt x="64" y="131"/>
                      <a:pt x="63" y="131"/>
                      <a:pt x="63" y="131"/>
                    </a:cubicBezTo>
                    <a:moveTo>
                      <a:pt x="57" y="130"/>
                    </a:moveTo>
                    <a:cubicBezTo>
                      <a:pt x="57" y="130"/>
                      <a:pt x="57" y="130"/>
                      <a:pt x="57" y="130"/>
                    </a:cubicBezTo>
                    <a:cubicBezTo>
                      <a:pt x="58" y="130"/>
                      <a:pt x="58" y="130"/>
                      <a:pt x="58" y="130"/>
                    </a:cubicBezTo>
                    <a:cubicBezTo>
                      <a:pt x="58" y="130"/>
                      <a:pt x="58" y="130"/>
                      <a:pt x="58" y="130"/>
                    </a:cubicBezTo>
                    <a:cubicBezTo>
                      <a:pt x="58" y="130"/>
                      <a:pt x="58" y="130"/>
                      <a:pt x="57" y="130"/>
                    </a:cubicBezTo>
                    <a:moveTo>
                      <a:pt x="58" y="129"/>
                    </a:moveTo>
                    <a:cubicBezTo>
                      <a:pt x="58" y="129"/>
                      <a:pt x="58" y="129"/>
                      <a:pt x="57" y="130"/>
                    </a:cubicBezTo>
                    <a:cubicBezTo>
                      <a:pt x="58" y="130"/>
                      <a:pt x="58" y="130"/>
                      <a:pt x="58" y="130"/>
                    </a:cubicBezTo>
                    <a:cubicBezTo>
                      <a:pt x="59" y="130"/>
                      <a:pt x="59" y="130"/>
                      <a:pt x="59" y="130"/>
                    </a:cubicBezTo>
                    <a:cubicBezTo>
                      <a:pt x="59" y="129"/>
                      <a:pt x="58" y="129"/>
                      <a:pt x="58" y="129"/>
                    </a:cubicBezTo>
                    <a:moveTo>
                      <a:pt x="58" y="128"/>
                    </a:moveTo>
                    <a:cubicBezTo>
                      <a:pt x="58" y="129"/>
                      <a:pt x="58" y="129"/>
                      <a:pt x="58" y="129"/>
                    </a:cubicBezTo>
                    <a:cubicBezTo>
                      <a:pt x="58" y="129"/>
                      <a:pt x="59" y="129"/>
                      <a:pt x="59" y="129"/>
                    </a:cubicBezTo>
                    <a:cubicBezTo>
                      <a:pt x="59" y="129"/>
                      <a:pt x="59" y="129"/>
                      <a:pt x="59" y="129"/>
                    </a:cubicBezTo>
                    <a:cubicBezTo>
                      <a:pt x="59" y="129"/>
                      <a:pt x="59" y="129"/>
                      <a:pt x="58" y="128"/>
                    </a:cubicBezTo>
                    <a:moveTo>
                      <a:pt x="66" y="126"/>
                    </a:moveTo>
                    <a:cubicBezTo>
                      <a:pt x="66" y="126"/>
                      <a:pt x="66" y="126"/>
                      <a:pt x="66" y="127"/>
                    </a:cubicBezTo>
                    <a:cubicBezTo>
                      <a:pt x="66" y="127"/>
                      <a:pt x="66" y="127"/>
                      <a:pt x="67" y="127"/>
                    </a:cubicBezTo>
                    <a:cubicBezTo>
                      <a:pt x="67" y="127"/>
                      <a:pt x="67" y="127"/>
                      <a:pt x="67" y="126"/>
                    </a:cubicBezTo>
                    <a:cubicBezTo>
                      <a:pt x="67" y="126"/>
                      <a:pt x="66" y="126"/>
                      <a:pt x="66" y="126"/>
                    </a:cubicBezTo>
                    <a:moveTo>
                      <a:pt x="62" y="123"/>
                    </a:moveTo>
                    <a:cubicBezTo>
                      <a:pt x="62" y="124"/>
                      <a:pt x="62" y="124"/>
                      <a:pt x="61" y="124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24"/>
                      <a:pt x="62" y="124"/>
                      <a:pt x="62" y="123"/>
                    </a:cubicBezTo>
                    <a:moveTo>
                      <a:pt x="72" y="119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1"/>
                    </a:cubicBezTo>
                    <a:cubicBezTo>
                      <a:pt x="72" y="121"/>
                      <a:pt x="72" y="120"/>
                      <a:pt x="72" y="119"/>
                    </a:cubicBezTo>
                    <a:cubicBezTo>
                      <a:pt x="72" y="119"/>
                      <a:pt x="72" y="119"/>
                      <a:pt x="72" y="119"/>
                    </a:cubicBezTo>
                    <a:moveTo>
                      <a:pt x="71" y="118"/>
                    </a:moveTo>
                    <a:cubicBezTo>
                      <a:pt x="70" y="119"/>
                      <a:pt x="70" y="120"/>
                      <a:pt x="70" y="120"/>
                    </a:cubicBezTo>
                    <a:cubicBezTo>
                      <a:pt x="70" y="120"/>
                      <a:pt x="70" y="121"/>
                      <a:pt x="70" y="121"/>
                    </a:cubicBezTo>
                    <a:cubicBezTo>
                      <a:pt x="71" y="120"/>
                      <a:pt x="71" y="119"/>
                      <a:pt x="71" y="119"/>
                    </a:cubicBezTo>
                    <a:cubicBezTo>
                      <a:pt x="71" y="119"/>
                      <a:pt x="71" y="118"/>
                      <a:pt x="71" y="118"/>
                    </a:cubicBezTo>
                    <a:moveTo>
                      <a:pt x="74" y="116"/>
                    </a:moveTo>
                    <a:cubicBezTo>
                      <a:pt x="73" y="118"/>
                      <a:pt x="73" y="118"/>
                      <a:pt x="73" y="118"/>
                    </a:cubicBezTo>
                    <a:cubicBezTo>
                      <a:pt x="73" y="118"/>
                      <a:pt x="73" y="118"/>
                      <a:pt x="73" y="118"/>
                    </a:cubicBezTo>
                    <a:cubicBezTo>
                      <a:pt x="73" y="118"/>
                      <a:pt x="74" y="117"/>
                      <a:pt x="74" y="116"/>
                    </a:cubicBezTo>
                    <a:cubicBezTo>
                      <a:pt x="74" y="116"/>
                      <a:pt x="74" y="116"/>
                      <a:pt x="74" y="116"/>
                    </a:cubicBezTo>
                    <a:moveTo>
                      <a:pt x="66" y="116"/>
                    </a:moveTo>
                    <a:cubicBezTo>
                      <a:pt x="66" y="117"/>
                      <a:pt x="66" y="117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6" y="117"/>
                      <a:pt x="66" y="117"/>
                      <a:pt x="67" y="116"/>
                    </a:cubicBezTo>
                    <a:cubicBezTo>
                      <a:pt x="67" y="116"/>
                      <a:pt x="67" y="116"/>
                      <a:pt x="66" y="116"/>
                    </a:cubicBezTo>
                    <a:moveTo>
                      <a:pt x="72" y="115"/>
                    </a:moveTo>
                    <a:cubicBezTo>
                      <a:pt x="72" y="116"/>
                      <a:pt x="72" y="117"/>
                      <a:pt x="71" y="117"/>
                    </a:cubicBezTo>
                    <a:cubicBezTo>
                      <a:pt x="71" y="118"/>
                      <a:pt x="72" y="118"/>
                      <a:pt x="72" y="118"/>
                    </a:cubicBezTo>
                    <a:cubicBezTo>
                      <a:pt x="72" y="117"/>
                      <a:pt x="73" y="116"/>
                      <a:pt x="73" y="116"/>
                    </a:cubicBezTo>
                    <a:cubicBezTo>
                      <a:pt x="73" y="116"/>
                      <a:pt x="73" y="115"/>
                      <a:pt x="72" y="115"/>
                    </a:cubicBezTo>
                    <a:moveTo>
                      <a:pt x="68" y="113"/>
                    </a:moveTo>
                    <a:cubicBezTo>
                      <a:pt x="68" y="114"/>
                      <a:pt x="67" y="114"/>
                      <a:pt x="67" y="115"/>
                    </a:cubicBezTo>
                    <a:cubicBezTo>
                      <a:pt x="67" y="115"/>
                      <a:pt x="67" y="115"/>
                      <a:pt x="67" y="115"/>
                    </a:cubicBezTo>
                    <a:cubicBezTo>
                      <a:pt x="68" y="114"/>
                      <a:pt x="68" y="114"/>
                      <a:pt x="68" y="113"/>
                    </a:cubicBezTo>
                    <a:cubicBezTo>
                      <a:pt x="68" y="113"/>
                      <a:pt x="68" y="113"/>
                      <a:pt x="68" y="113"/>
                    </a:cubicBezTo>
                    <a:moveTo>
                      <a:pt x="81" y="104"/>
                    </a:moveTo>
                    <a:cubicBezTo>
                      <a:pt x="78" y="109"/>
                      <a:pt x="78" y="109"/>
                      <a:pt x="78" y="109"/>
                    </a:cubicBezTo>
                    <a:cubicBezTo>
                      <a:pt x="78" y="109"/>
                      <a:pt x="78" y="109"/>
                      <a:pt x="78" y="109"/>
                    </a:cubicBezTo>
                    <a:cubicBezTo>
                      <a:pt x="79" y="107"/>
                      <a:pt x="80" y="106"/>
                      <a:pt x="81" y="105"/>
                    </a:cubicBezTo>
                    <a:cubicBezTo>
                      <a:pt x="81" y="104"/>
                      <a:pt x="81" y="104"/>
                      <a:pt x="81" y="104"/>
                    </a:cubicBezTo>
                    <a:moveTo>
                      <a:pt x="79" y="104"/>
                    </a:moveTo>
                    <a:cubicBezTo>
                      <a:pt x="78" y="105"/>
                      <a:pt x="77" y="106"/>
                      <a:pt x="77" y="108"/>
                    </a:cubicBezTo>
                    <a:cubicBezTo>
                      <a:pt x="77" y="108"/>
                      <a:pt x="77" y="108"/>
                      <a:pt x="77" y="108"/>
                    </a:cubicBezTo>
                    <a:cubicBezTo>
                      <a:pt x="78" y="107"/>
                      <a:pt x="79" y="105"/>
                      <a:pt x="80" y="104"/>
                    </a:cubicBezTo>
                    <a:cubicBezTo>
                      <a:pt x="80" y="104"/>
                      <a:pt x="79" y="104"/>
                      <a:pt x="79" y="104"/>
                    </a:cubicBezTo>
                    <a:moveTo>
                      <a:pt x="75" y="101"/>
                    </a:moveTo>
                    <a:cubicBezTo>
                      <a:pt x="74" y="103"/>
                      <a:pt x="73" y="104"/>
                      <a:pt x="73" y="105"/>
                    </a:cubicBezTo>
                    <a:cubicBezTo>
                      <a:pt x="73" y="105"/>
                      <a:pt x="73" y="105"/>
                      <a:pt x="73" y="106"/>
                    </a:cubicBezTo>
                    <a:cubicBezTo>
                      <a:pt x="74" y="104"/>
                      <a:pt x="74" y="103"/>
                      <a:pt x="75" y="101"/>
                    </a:cubicBezTo>
                    <a:cubicBezTo>
                      <a:pt x="75" y="101"/>
                      <a:pt x="75" y="101"/>
                      <a:pt x="75" y="101"/>
                    </a:cubicBezTo>
                    <a:moveTo>
                      <a:pt x="91" y="86"/>
                    </a:moveTo>
                    <a:cubicBezTo>
                      <a:pt x="86" y="95"/>
                      <a:pt x="86" y="95"/>
                      <a:pt x="86" y="95"/>
                    </a:cubicBezTo>
                    <a:cubicBezTo>
                      <a:pt x="86" y="95"/>
                      <a:pt x="86" y="95"/>
                      <a:pt x="86" y="95"/>
                    </a:cubicBezTo>
                    <a:cubicBezTo>
                      <a:pt x="88" y="92"/>
                      <a:pt x="90" y="89"/>
                      <a:pt x="91" y="86"/>
                    </a:cubicBezTo>
                    <a:cubicBezTo>
                      <a:pt x="91" y="86"/>
                      <a:pt x="91" y="86"/>
                      <a:pt x="91" y="86"/>
                    </a:cubicBezTo>
                    <a:moveTo>
                      <a:pt x="90" y="85"/>
                    </a:moveTo>
                    <a:cubicBezTo>
                      <a:pt x="88" y="88"/>
                      <a:pt x="86" y="91"/>
                      <a:pt x="85" y="94"/>
                    </a:cubicBezTo>
                    <a:cubicBezTo>
                      <a:pt x="85" y="94"/>
                      <a:pt x="85" y="94"/>
                      <a:pt x="86" y="95"/>
                    </a:cubicBezTo>
                    <a:cubicBezTo>
                      <a:pt x="87" y="92"/>
                      <a:pt x="89" y="89"/>
                      <a:pt x="91" y="86"/>
                    </a:cubicBezTo>
                    <a:cubicBezTo>
                      <a:pt x="90" y="86"/>
                      <a:pt x="90" y="86"/>
                      <a:pt x="90" y="85"/>
                    </a:cubicBezTo>
                    <a:moveTo>
                      <a:pt x="86" y="83"/>
                    </a:moveTo>
                    <a:cubicBezTo>
                      <a:pt x="84" y="86"/>
                      <a:pt x="82" y="89"/>
                      <a:pt x="81" y="92"/>
                    </a:cubicBezTo>
                    <a:cubicBezTo>
                      <a:pt x="81" y="92"/>
                      <a:pt x="81" y="92"/>
                      <a:pt x="81" y="92"/>
                    </a:cubicBezTo>
                    <a:cubicBezTo>
                      <a:pt x="82" y="89"/>
                      <a:pt x="84" y="86"/>
                      <a:pt x="86" y="83"/>
                    </a:cubicBezTo>
                    <a:cubicBezTo>
                      <a:pt x="86" y="83"/>
                      <a:pt x="86" y="83"/>
                      <a:pt x="86" y="83"/>
                    </a:cubicBezTo>
                    <a:moveTo>
                      <a:pt x="86" y="83"/>
                    </a:move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86" y="83"/>
                      <a:pt x="86" y="83"/>
                    </a:cubicBezTo>
                    <a:moveTo>
                      <a:pt x="95" y="80"/>
                    </a:moveTo>
                    <a:cubicBezTo>
                      <a:pt x="95" y="80"/>
                      <a:pt x="95" y="80"/>
                      <a:pt x="95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5" y="80"/>
                      <a:pt x="95" y="80"/>
                      <a:pt x="95" y="80"/>
                    </a:cubicBezTo>
                    <a:cubicBezTo>
                      <a:pt x="95" y="80"/>
                      <a:pt x="95" y="80"/>
                      <a:pt x="95" y="80"/>
                    </a:cubicBezTo>
                    <a:moveTo>
                      <a:pt x="94" y="79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94" y="79"/>
                      <a:pt x="94" y="79"/>
                      <a:pt x="9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4" y="79"/>
                      <a:pt x="94" y="79"/>
                      <a:pt x="94" y="79"/>
                    </a:cubicBezTo>
                    <a:moveTo>
                      <a:pt x="96" y="78"/>
                    </a:move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79"/>
                      <a:pt x="95" y="80"/>
                      <a:pt x="95" y="80"/>
                    </a:cubicBezTo>
                    <a:cubicBezTo>
                      <a:pt x="96" y="79"/>
                      <a:pt x="96" y="78"/>
                      <a:pt x="96" y="78"/>
                    </a:cubicBezTo>
                    <a:cubicBezTo>
                      <a:pt x="96" y="78"/>
                      <a:pt x="96" y="78"/>
                      <a:pt x="96" y="78"/>
                    </a:cubicBezTo>
                    <a:moveTo>
                      <a:pt x="95" y="77"/>
                    </a:moveTo>
                    <a:cubicBezTo>
                      <a:pt x="94" y="77"/>
                      <a:pt x="94" y="78"/>
                      <a:pt x="94" y="79"/>
                    </a:cubicBezTo>
                    <a:cubicBezTo>
                      <a:pt x="94" y="79"/>
                      <a:pt x="94" y="79"/>
                      <a:pt x="95" y="79"/>
                    </a:cubicBezTo>
                    <a:cubicBezTo>
                      <a:pt x="95" y="78"/>
                      <a:pt x="95" y="78"/>
                      <a:pt x="96" y="77"/>
                    </a:cubicBezTo>
                    <a:cubicBezTo>
                      <a:pt x="95" y="77"/>
                      <a:pt x="95" y="77"/>
                      <a:pt x="95" y="77"/>
                    </a:cubicBezTo>
                    <a:moveTo>
                      <a:pt x="90" y="76"/>
                    </a:moveTo>
                    <a:cubicBezTo>
                      <a:pt x="90" y="76"/>
                      <a:pt x="90" y="76"/>
                      <a:pt x="90" y="76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0" y="76"/>
                      <a:pt x="90" y="76"/>
                      <a:pt x="90" y="76"/>
                    </a:cubicBezTo>
                    <a:moveTo>
                      <a:pt x="98" y="74"/>
                    </a:moveTo>
                    <a:cubicBezTo>
                      <a:pt x="97" y="76"/>
                      <a:pt x="97" y="76"/>
                      <a:pt x="97" y="76"/>
                    </a:cubicBezTo>
                    <a:cubicBezTo>
                      <a:pt x="97" y="76"/>
                      <a:pt x="97" y="76"/>
                      <a:pt x="97" y="76"/>
                    </a:cubicBezTo>
                    <a:cubicBezTo>
                      <a:pt x="98" y="76"/>
                      <a:pt x="98" y="75"/>
                      <a:pt x="98" y="74"/>
                    </a:cubicBezTo>
                    <a:cubicBezTo>
                      <a:pt x="98" y="74"/>
                      <a:pt x="98" y="74"/>
                      <a:pt x="98" y="74"/>
                    </a:cubicBezTo>
                    <a:moveTo>
                      <a:pt x="91" y="74"/>
                    </a:moveTo>
                    <a:cubicBezTo>
                      <a:pt x="90" y="75"/>
                      <a:pt x="90" y="76"/>
                      <a:pt x="90" y="76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0" y="76"/>
                      <a:pt x="90" y="75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moveTo>
                      <a:pt x="97" y="73"/>
                    </a:moveTo>
                    <a:cubicBezTo>
                      <a:pt x="96" y="74"/>
                      <a:pt x="96" y="75"/>
                      <a:pt x="96" y="75"/>
                    </a:cubicBezTo>
                    <a:cubicBezTo>
                      <a:pt x="96" y="76"/>
                      <a:pt x="96" y="76"/>
                      <a:pt x="97" y="76"/>
                    </a:cubicBezTo>
                    <a:cubicBezTo>
                      <a:pt x="97" y="75"/>
                      <a:pt x="97" y="75"/>
                      <a:pt x="98" y="74"/>
                    </a:cubicBezTo>
                    <a:cubicBezTo>
                      <a:pt x="97" y="74"/>
                      <a:pt x="97" y="74"/>
                      <a:pt x="97" y="73"/>
                    </a:cubicBezTo>
                    <a:moveTo>
                      <a:pt x="93" y="71"/>
                    </a:moveTo>
                    <a:cubicBezTo>
                      <a:pt x="92" y="72"/>
                      <a:pt x="92" y="72"/>
                      <a:pt x="92" y="73"/>
                    </a:cubicBezTo>
                    <a:cubicBezTo>
                      <a:pt x="92" y="73"/>
                      <a:pt x="92" y="73"/>
                      <a:pt x="92" y="73"/>
                    </a:cubicBezTo>
                    <a:cubicBezTo>
                      <a:pt x="92" y="72"/>
                      <a:pt x="92" y="72"/>
                      <a:pt x="93" y="71"/>
                    </a:cubicBezTo>
                    <a:cubicBezTo>
                      <a:pt x="93" y="71"/>
                      <a:pt x="93" y="71"/>
                      <a:pt x="93" y="71"/>
                    </a:cubicBezTo>
                    <a:moveTo>
                      <a:pt x="101" y="70"/>
                    </a:moveTo>
                    <a:cubicBezTo>
                      <a:pt x="100" y="71"/>
                      <a:pt x="100" y="71"/>
                      <a:pt x="100" y="71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0" y="71"/>
                      <a:pt x="101" y="71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moveTo>
                      <a:pt x="101" y="70"/>
                    </a:moveTo>
                    <a:cubicBezTo>
                      <a:pt x="101" y="70"/>
                      <a:pt x="101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moveTo>
                      <a:pt x="99" y="69"/>
                    </a:moveTo>
                    <a:cubicBezTo>
                      <a:pt x="99" y="70"/>
                      <a:pt x="99" y="70"/>
                      <a:pt x="98" y="70"/>
                    </a:cubicBezTo>
                    <a:cubicBezTo>
                      <a:pt x="99" y="71"/>
                      <a:pt x="99" y="71"/>
                      <a:pt x="99" y="71"/>
                    </a:cubicBezTo>
                    <a:cubicBezTo>
                      <a:pt x="100" y="71"/>
                      <a:pt x="100" y="70"/>
                      <a:pt x="100" y="70"/>
                    </a:cubicBezTo>
                    <a:cubicBezTo>
                      <a:pt x="100" y="70"/>
                      <a:pt x="99" y="70"/>
                      <a:pt x="99" y="69"/>
                    </a:cubicBezTo>
                    <a:moveTo>
                      <a:pt x="99" y="69"/>
                    </a:moveTo>
                    <a:cubicBezTo>
                      <a:pt x="99" y="69"/>
                      <a:pt x="99" y="69"/>
                      <a:pt x="99" y="69"/>
                    </a:cubicBezTo>
                    <a:cubicBezTo>
                      <a:pt x="100" y="70"/>
                      <a:pt x="100" y="70"/>
                      <a:pt x="100" y="70"/>
                    </a:cubicBezTo>
                    <a:cubicBezTo>
                      <a:pt x="100" y="70"/>
                      <a:pt x="100" y="69"/>
                      <a:pt x="100" y="69"/>
                    </a:cubicBezTo>
                    <a:cubicBezTo>
                      <a:pt x="100" y="69"/>
                      <a:pt x="100" y="69"/>
                      <a:pt x="99" y="69"/>
                    </a:cubicBezTo>
                    <a:moveTo>
                      <a:pt x="95" y="67"/>
                    </a:moveTo>
                    <a:cubicBezTo>
                      <a:pt x="95" y="67"/>
                      <a:pt x="95" y="68"/>
                      <a:pt x="94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5" y="68"/>
                      <a:pt x="95" y="67"/>
                      <a:pt x="95" y="67"/>
                    </a:cubicBezTo>
                    <a:cubicBezTo>
                      <a:pt x="95" y="67"/>
                      <a:pt x="95" y="67"/>
                      <a:pt x="95" y="67"/>
                    </a:cubicBezTo>
                    <a:moveTo>
                      <a:pt x="95" y="66"/>
                    </a:moveTo>
                    <a:cubicBezTo>
                      <a:pt x="95" y="66"/>
                      <a:pt x="95" y="67"/>
                      <a:pt x="95" y="67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95" y="67"/>
                      <a:pt x="95" y="66"/>
                      <a:pt x="95" y="66"/>
                    </a:cubicBezTo>
                    <a:cubicBezTo>
                      <a:pt x="95" y="66"/>
                      <a:pt x="95" y="66"/>
                      <a:pt x="95" y="66"/>
                    </a:cubicBezTo>
                    <a:moveTo>
                      <a:pt x="104" y="64"/>
                    </a:moveTo>
                    <a:cubicBezTo>
                      <a:pt x="101" y="68"/>
                      <a:pt x="101" y="68"/>
                      <a:pt x="101" y="68"/>
                    </a:cubicBezTo>
                    <a:cubicBezTo>
                      <a:pt x="102" y="69"/>
                      <a:pt x="102" y="69"/>
                      <a:pt x="102" y="69"/>
                    </a:cubicBezTo>
                    <a:cubicBezTo>
                      <a:pt x="103" y="67"/>
                      <a:pt x="103" y="66"/>
                      <a:pt x="104" y="65"/>
                    </a:cubicBezTo>
                    <a:cubicBezTo>
                      <a:pt x="104" y="64"/>
                      <a:pt x="104" y="64"/>
                      <a:pt x="104" y="64"/>
                    </a:cubicBezTo>
                    <a:moveTo>
                      <a:pt x="102" y="64"/>
                    </a:moveTo>
                    <a:cubicBezTo>
                      <a:pt x="102" y="65"/>
                      <a:pt x="101" y="66"/>
                      <a:pt x="100" y="68"/>
                    </a:cubicBezTo>
                    <a:cubicBezTo>
                      <a:pt x="100" y="68"/>
                      <a:pt x="101" y="68"/>
                      <a:pt x="101" y="68"/>
                    </a:cubicBezTo>
                    <a:cubicBezTo>
                      <a:pt x="102" y="67"/>
                      <a:pt x="103" y="66"/>
                      <a:pt x="104" y="64"/>
                    </a:cubicBezTo>
                    <a:cubicBezTo>
                      <a:pt x="103" y="64"/>
                      <a:pt x="103" y="64"/>
                      <a:pt x="102" y="64"/>
                    </a:cubicBezTo>
                    <a:moveTo>
                      <a:pt x="105" y="63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64"/>
                      <a:pt x="104" y="64"/>
                      <a:pt x="104" y="65"/>
                    </a:cubicBezTo>
                    <a:cubicBezTo>
                      <a:pt x="104" y="64"/>
                      <a:pt x="105" y="64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moveTo>
                      <a:pt x="105" y="62"/>
                    </a:moveTo>
                    <a:cubicBezTo>
                      <a:pt x="105" y="63"/>
                      <a:pt x="105" y="63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ubicBezTo>
                      <a:pt x="105" y="62"/>
                      <a:pt x="105" y="62"/>
                      <a:pt x="105" y="62"/>
                    </a:cubicBezTo>
                    <a:moveTo>
                      <a:pt x="103" y="62"/>
                    </a:moveTo>
                    <a:cubicBezTo>
                      <a:pt x="103" y="63"/>
                      <a:pt x="103" y="63"/>
                      <a:pt x="102" y="64"/>
                    </a:cubicBezTo>
                    <a:cubicBezTo>
                      <a:pt x="103" y="64"/>
                      <a:pt x="103" y="64"/>
                      <a:pt x="104" y="64"/>
                    </a:cubicBezTo>
                    <a:cubicBezTo>
                      <a:pt x="104" y="64"/>
                      <a:pt x="104" y="63"/>
                      <a:pt x="104" y="63"/>
                    </a:cubicBezTo>
                    <a:cubicBezTo>
                      <a:pt x="104" y="63"/>
                      <a:pt x="104" y="62"/>
                      <a:pt x="103" y="62"/>
                    </a:cubicBezTo>
                    <a:moveTo>
                      <a:pt x="104" y="61"/>
                    </a:moveTo>
                    <a:cubicBezTo>
                      <a:pt x="104" y="62"/>
                      <a:pt x="103" y="62"/>
                      <a:pt x="103" y="62"/>
                    </a:cubicBezTo>
                    <a:cubicBezTo>
                      <a:pt x="104" y="62"/>
                      <a:pt x="104" y="63"/>
                      <a:pt x="104" y="63"/>
                    </a:cubicBezTo>
                    <a:cubicBezTo>
                      <a:pt x="104" y="63"/>
                      <a:pt x="105" y="62"/>
                      <a:pt x="105" y="62"/>
                    </a:cubicBezTo>
                    <a:cubicBezTo>
                      <a:pt x="104" y="62"/>
                      <a:pt x="104" y="62"/>
                      <a:pt x="104" y="61"/>
                    </a:cubicBezTo>
                    <a:moveTo>
                      <a:pt x="98" y="61"/>
                    </a:moveTo>
                    <a:cubicBezTo>
                      <a:pt x="98" y="63"/>
                      <a:pt x="97" y="64"/>
                      <a:pt x="96" y="65"/>
                    </a:cubicBezTo>
                    <a:cubicBezTo>
                      <a:pt x="96" y="65"/>
                      <a:pt x="96" y="65"/>
                      <a:pt x="96" y="65"/>
                    </a:cubicBezTo>
                    <a:cubicBezTo>
                      <a:pt x="97" y="64"/>
                      <a:pt x="98" y="63"/>
                      <a:pt x="98" y="61"/>
                    </a:cubicBezTo>
                    <a:cubicBezTo>
                      <a:pt x="98" y="61"/>
                      <a:pt x="98" y="61"/>
                      <a:pt x="98" y="61"/>
                    </a:cubicBezTo>
                    <a:moveTo>
                      <a:pt x="99" y="60"/>
                    </a:moveTo>
                    <a:cubicBezTo>
                      <a:pt x="99" y="60"/>
                      <a:pt x="99" y="61"/>
                      <a:pt x="98" y="61"/>
                    </a:cubicBezTo>
                    <a:cubicBezTo>
                      <a:pt x="98" y="61"/>
                      <a:pt x="98" y="61"/>
                      <a:pt x="98" y="61"/>
                    </a:cubicBezTo>
                    <a:cubicBezTo>
                      <a:pt x="99" y="61"/>
                      <a:pt x="99" y="60"/>
                      <a:pt x="99" y="60"/>
                    </a:cubicBezTo>
                    <a:cubicBezTo>
                      <a:pt x="99" y="60"/>
                      <a:pt x="99" y="60"/>
                      <a:pt x="99" y="60"/>
                    </a:cubicBezTo>
                    <a:moveTo>
                      <a:pt x="107" y="60"/>
                    </a:moveTo>
                    <a:cubicBezTo>
                      <a:pt x="106" y="60"/>
                      <a:pt x="106" y="60"/>
                      <a:pt x="106" y="60"/>
                    </a:cubicBezTo>
                    <a:cubicBezTo>
                      <a:pt x="106" y="60"/>
                      <a:pt x="107" y="60"/>
                      <a:pt x="107" y="60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07" y="60"/>
                      <a:pt x="107" y="60"/>
                      <a:pt x="107" y="60"/>
                    </a:cubicBezTo>
                    <a:moveTo>
                      <a:pt x="100" y="59"/>
                    </a:moveTo>
                    <a:cubicBezTo>
                      <a:pt x="99" y="59"/>
                      <a:pt x="99" y="60"/>
                      <a:pt x="99" y="60"/>
                    </a:cubicBezTo>
                    <a:cubicBezTo>
                      <a:pt x="99" y="60"/>
                      <a:pt x="99" y="60"/>
                      <a:pt x="99" y="60"/>
                    </a:cubicBezTo>
                    <a:cubicBezTo>
                      <a:pt x="99" y="60"/>
                      <a:pt x="99" y="59"/>
                      <a:pt x="100" y="59"/>
                    </a:cubicBezTo>
                    <a:cubicBezTo>
                      <a:pt x="100" y="59"/>
                      <a:pt x="100" y="59"/>
                      <a:pt x="100" y="59"/>
                    </a:cubicBezTo>
                    <a:moveTo>
                      <a:pt x="107" y="59"/>
                    </a:move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9"/>
                      <a:pt x="107" y="60"/>
                      <a:pt x="107" y="60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9"/>
                      <a:pt x="107" y="59"/>
                      <a:pt x="107" y="59"/>
                    </a:cubicBezTo>
                    <a:moveTo>
                      <a:pt x="105" y="59"/>
                    </a:moveTo>
                    <a:cubicBezTo>
                      <a:pt x="105" y="59"/>
                      <a:pt x="105" y="59"/>
                      <a:pt x="105" y="59"/>
                    </a:cubicBezTo>
                    <a:cubicBezTo>
                      <a:pt x="105" y="59"/>
                      <a:pt x="106" y="60"/>
                      <a:pt x="106" y="60"/>
                    </a:cubicBezTo>
                    <a:cubicBezTo>
                      <a:pt x="106" y="60"/>
                      <a:pt x="106" y="60"/>
                      <a:pt x="106" y="59"/>
                    </a:cubicBezTo>
                    <a:cubicBezTo>
                      <a:pt x="106" y="59"/>
                      <a:pt x="106" y="59"/>
                      <a:pt x="105" y="59"/>
                    </a:cubicBezTo>
                    <a:moveTo>
                      <a:pt x="106" y="58"/>
                    </a:moveTo>
                    <a:cubicBezTo>
                      <a:pt x="106" y="58"/>
                      <a:pt x="105" y="58"/>
                      <a:pt x="105" y="59"/>
                    </a:cubicBezTo>
                    <a:cubicBezTo>
                      <a:pt x="106" y="59"/>
                      <a:pt x="106" y="59"/>
                      <a:pt x="106" y="59"/>
                    </a:cubicBezTo>
                    <a:cubicBezTo>
                      <a:pt x="107" y="59"/>
                      <a:pt x="107" y="59"/>
                      <a:pt x="107" y="59"/>
                    </a:cubicBezTo>
                    <a:cubicBezTo>
                      <a:pt x="106" y="59"/>
                      <a:pt x="106" y="58"/>
                      <a:pt x="106" y="58"/>
                    </a:cubicBezTo>
                    <a:moveTo>
                      <a:pt x="108" y="58"/>
                    </a:moveTo>
                    <a:cubicBezTo>
                      <a:pt x="107" y="59"/>
                      <a:pt x="107" y="59"/>
                      <a:pt x="107" y="59"/>
                    </a:cubicBezTo>
                    <a:cubicBezTo>
                      <a:pt x="107" y="59"/>
                      <a:pt x="107" y="59"/>
                      <a:pt x="108" y="59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moveTo>
                      <a:pt x="106" y="57"/>
                    </a:moveTo>
                    <a:cubicBezTo>
                      <a:pt x="106" y="57"/>
                      <a:pt x="106" y="57"/>
                      <a:pt x="106" y="58"/>
                    </a:cubicBezTo>
                    <a:cubicBezTo>
                      <a:pt x="106" y="58"/>
                      <a:pt x="107" y="58"/>
                      <a:pt x="107" y="58"/>
                    </a:cubicBezTo>
                    <a:cubicBezTo>
                      <a:pt x="107" y="58"/>
                      <a:pt x="107" y="58"/>
                      <a:pt x="107" y="58"/>
                    </a:cubicBezTo>
                    <a:cubicBezTo>
                      <a:pt x="107" y="57"/>
                      <a:pt x="107" y="57"/>
                      <a:pt x="106" y="57"/>
                    </a:cubicBezTo>
                    <a:moveTo>
                      <a:pt x="101" y="56"/>
                    </a:moveTo>
                    <a:cubicBezTo>
                      <a:pt x="101" y="57"/>
                      <a:pt x="101" y="57"/>
                      <a:pt x="101" y="57"/>
                    </a:cubicBezTo>
                    <a:cubicBezTo>
                      <a:pt x="101" y="57"/>
                      <a:pt x="101" y="57"/>
                      <a:pt x="101" y="57"/>
                    </a:cubicBezTo>
                    <a:cubicBezTo>
                      <a:pt x="101" y="57"/>
                      <a:pt x="101" y="57"/>
                      <a:pt x="101" y="56"/>
                    </a:cubicBezTo>
                    <a:cubicBezTo>
                      <a:pt x="101" y="56"/>
                      <a:pt x="101" y="56"/>
                      <a:pt x="101" y="56"/>
                    </a:cubicBezTo>
                    <a:moveTo>
                      <a:pt x="102" y="56"/>
                    </a:moveTo>
                    <a:cubicBezTo>
                      <a:pt x="101" y="56"/>
                      <a:pt x="101" y="56"/>
                      <a:pt x="101" y="56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1" y="56"/>
                      <a:pt x="101" y="56"/>
                      <a:pt x="102" y="56"/>
                    </a:cubicBezTo>
                    <a:cubicBezTo>
                      <a:pt x="102" y="56"/>
                      <a:pt x="102" y="56"/>
                      <a:pt x="102" y="56"/>
                    </a:cubicBezTo>
                    <a:moveTo>
                      <a:pt x="102" y="54"/>
                    </a:moveTo>
                    <a:cubicBezTo>
                      <a:pt x="102" y="55"/>
                      <a:pt x="102" y="55"/>
                      <a:pt x="102" y="55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102" y="55"/>
                      <a:pt x="102" y="55"/>
                      <a:pt x="102" y="54"/>
                    </a:cubicBezTo>
                    <a:cubicBezTo>
                      <a:pt x="102" y="54"/>
                      <a:pt x="102" y="54"/>
                      <a:pt x="102" y="54"/>
                    </a:cubicBezTo>
                    <a:moveTo>
                      <a:pt x="103" y="53"/>
                    </a:moveTo>
                    <a:cubicBezTo>
                      <a:pt x="103" y="54"/>
                      <a:pt x="103" y="54"/>
                      <a:pt x="102" y="54"/>
                    </a:cubicBezTo>
                    <a:cubicBezTo>
                      <a:pt x="102" y="54"/>
                      <a:pt x="102" y="54"/>
                      <a:pt x="102" y="54"/>
                    </a:cubicBezTo>
                    <a:cubicBezTo>
                      <a:pt x="103" y="54"/>
                      <a:pt x="103" y="54"/>
                      <a:pt x="103" y="53"/>
                    </a:cubicBezTo>
                    <a:moveTo>
                      <a:pt x="112" y="50"/>
                    </a:moveTo>
                    <a:cubicBezTo>
                      <a:pt x="108" y="58"/>
                      <a:pt x="108" y="58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09" y="55"/>
                      <a:pt x="111" y="53"/>
                      <a:pt x="112" y="51"/>
                    </a:cubicBezTo>
                    <a:cubicBezTo>
                      <a:pt x="112" y="51"/>
                      <a:pt x="112" y="51"/>
                      <a:pt x="112" y="50"/>
                    </a:cubicBezTo>
                    <a:moveTo>
                      <a:pt x="111" y="50"/>
                    </a:moveTo>
                    <a:cubicBezTo>
                      <a:pt x="109" y="52"/>
                      <a:pt x="108" y="54"/>
                      <a:pt x="106" y="57"/>
                    </a:cubicBezTo>
                    <a:cubicBezTo>
                      <a:pt x="107" y="57"/>
                      <a:pt x="107" y="57"/>
                      <a:pt x="107" y="58"/>
                    </a:cubicBezTo>
                    <a:cubicBezTo>
                      <a:pt x="109" y="55"/>
                      <a:pt x="110" y="53"/>
                      <a:pt x="112" y="50"/>
                    </a:cubicBezTo>
                    <a:cubicBezTo>
                      <a:pt x="111" y="50"/>
                      <a:pt x="111" y="50"/>
                      <a:pt x="111" y="50"/>
                    </a:cubicBezTo>
                    <a:moveTo>
                      <a:pt x="113" y="49"/>
                    </a:moveTo>
                    <a:cubicBezTo>
                      <a:pt x="113" y="49"/>
                      <a:pt x="113" y="49"/>
                      <a:pt x="113" y="49"/>
                    </a:cubicBezTo>
                    <a:cubicBezTo>
                      <a:pt x="113" y="49"/>
                      <a:pt x="113" y="49"/>
                      <a:pt x="113" y="50"/>
                    </a:cubicBezTo>
                    <a:cubicBezTo>
                      <a:pt x="113" y="49"/>
                      <a:pt x="113" y="49"/>
                      <a:pt x="113" y="49"/>
                    </a:cubicBezTo>
                    <a:cubicBezTo>
                      <a:pt x="113" y="49"/>
                      <a:pt x="113" y="49"/>
                      <a:pt x="113" y="49"/>
                    </a:cubicBezTo>
                    <a:moveTo>
                      <a:pt x="112" y="48"/>
                    </a:moveTo>
                    <a:cubicBezTo>
                      <a:pt x="111" y="48"/>
                      <a:pt x="111" y="48"/>
                      <a:pt x="111" y="49"/>
                    </a:cubicBezTo>
                    <a:cubicBezTo>
                      <a:pt x="112" y="49"/>
                      <a:pt x="112" y="49"/>
                      <a:pt x="112" y="49"/>
                    </a:cubicBezTo>
                    <a:cubicBezTo>
                      <a:pt x="112" y="49"/>
                      <a:pt x="113" y="49"/>
                      <a:pt x="113" y="49"/>
                    </a:cubicBezTo>
                    <a:cubicBezTo>
                      <a:pt x="112" y="49"/>
                      <a:pt x="112" y="48"/>
                      <a:pt x="112" y="48"/>
                    </a:cubicBezTo>
                    <a:moveTo>
                      <a:pt x="115" y="45"/>
                    </a:moveTo>
                    <a:cubicBezTo>
                      <a:pt x="114" y="46"/>
                      <a:pt x="114" y="46"/>
                      <a:pt x="114" y="46"/>
                    </a:cubicBezTo>
                    <a:cubicBezTo>
                      <a:pt x="115" y="46"/>
                      <a:pt x="115" y="46"/>
                      <a:pt x="115" y="46"/>
                    </a:cubicBezTo>
                    <a:cubicBezTo>
                      <a:pt x="115" y="46"/>
                      <a:pt x="115" y="46"/>
                      <a:pt x="115" y="45"/>
                    </a:cubicBezTo>
                    <a:cubicBezTo>
                      <a:pt x="115" y="45"/>
                      <a:pt x="115" y="45"/>
                      <a:pt x="115" y="45"/>
                    </a:cubicBezTo>
                    <a:moveTo>
                      <a:pt x="114" y="44"/>
                    </a:moveTo>
                    <a:cubicBezTo>
                      <a:pt x="113" y="45"/>
                      <a:pt x="113" y="45"/>
                      <a:pt x="113" y="45"/>
                    </a:cubicBezTo>
                    <a:cubicBezTo>
                      <a:pt x="114" y="46"/>
                      <a:pt x="114" y="46"/>
                      <a:pt x="114" y="46"/>
                    </a:cubicBezTo>
                    <a:cubicBezTo>
                      <a:pt x="114" y="46"/>
                      <a:pt x="115" y="45"/>
                      <a:pt x="115" y="45"/>
                    </a:cubicBezTo>
                    <a:cubicBezTo>
                      <a:pt x="114" y="44"/>
                      <a:pt x="114" y="44"/>
                      <a:pt x="114" y="44"/>
                    </a:cubicBezTo>
                    <a:moveTo>
                      <a:pt x="115" y="44"/>
                    </a:moveTo>
                    <a:cubicBezTo>
                      <a:pt x="115" y="45"/>
                      <a:pt x="115" y="45"/>
                      <a:pt x="115" y="45"/>
                    </a:cubicBezTo>
                    <a:cubicBezTo>
                      <a:pt x="115" y="45"/>
                      <a:pt x="115" y="45"/>
                      <a:pt x="115" y="45"/>
                    </a:cubicBezTo>
                    <a:cubicBezTo>
                      <a:pt x="115" y="45"/>
                      <a:pt x="116" y="45"/>
                      <a:pt x="116" y="44"/>
                    </a:cubicBezTo>
                    <a:cubicBezTo>
                      <a:pt x="116" y="44"/>
                      <a:pt x="116" y="44"/>
                      <a:pt x="115" y="44"/>
                    </a:cubicBezTo>
                    <a:moveTo>
                      <a:pt x="116" y="44"/>
                    </a:moveTo>
                    <a:cubicBezTo>
                      <a:pt x="116" y="44"/>
                      <a:pt x="116" y="44"/>
                      <a:pt x="116" y="44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6" y="44"/>
                      <a:pt x="116" y="44"/>
                      <a:pt x="116" y="44"/>
                    </a:cubicBezTo>
                    <a:moveTo>
                      <a:pt x="114" y="44"/>
                    </a:moveTo>
                    <a:cubicBezTo>
                      <a:pt x="114" y="44"/>
                      <a:pt x="114" y="44"/>
                      <a:pt x="114" y="44"/>
                    </a:cubicBezTo>
                    <a:cubicBezTo>
                      <a:pt x="115" y="45"/>
                      <a:pt x="115" y="45"/>
                      <a:pt x="115" y="45"/>
                    </a:cubicBezTo>
                    <a:cubicBezTo>
                      <a:pt x="115" y="45"/>
                      <a:pt x="115" y="44"/>
                      <a:pt x="115" y="44"/>
                    </a:cubicBezTo>
                    <a:cubicBezTo>
                      <a:pt x="115" y="44"/>
                      <a:pt x="115" y="44"/>
                      <a:pt x="114" y="44"/>
                    </a:cubicBezTo>
                    <a:moveTo>
                      <a:pt x="115" y="43"/>
                    </a:moveTo>
                    <a:cubicBezTo>
                      <a:pt x="115" y="43"/>
                      <a:pt x="114" y="43"/>
                      <a:pt x="114" y="43"/>
                    </a:cubicBezTo>
                    <a:cubicBezTo>
                      <a:pt x="115" y="43"/>
                      <a:pt x="115" y="44"/>
                      <a:pt x="116" y="44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5" y="43"/>
                      <a:pt x="115" y="43"/>
                      <a:pt x="115" y="43"/>
                    </a:cubicBezTo>
                    <a:moveTo>
                      <a:pt x="118" y="37"/>
                    </a:moveTo>
                    <a:cubicBezTo>
                      <a:pt x="117" y="39"/>
                      <a:pt x="116" y="41"/>
                      <a:pt x="115" y="43"/>
                    </a:cubicBezTo>
                    <a:cubicBezTo>
                      <a:pt x="115" y="43"/>
                      <a:pt x="115" y="43"/>
                      <a:pt x="116" y="44"/>
                    </a:cubicBezTo>
                    <a:cubicBezTo>
                      <a:pt x="117" y="42"/>
                      <a:pt x="118" y="40"/>
                      <a:pt x="119" y="39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7" y="42"/>
                      <a:pt x="119" y="40"/>
                      <a:pt x="120" y="38"/>
                    </a:cubicBezTo>
                    <a:cubicBezTo>
                      <a:pt x="119" y="37"/>
                      <a:pt x="119" y="37"/>
                      <a:pt x="118" y="37"/>
                    </a:cubicBezTo>
                    <a:moveTo>
                      <a:pt x="120" y="34"/>
                    </a:moveTo>
                    <a:cubicBezTo>
                      <a:pt x="120" y="34"/>
                      <a:pt x="119" y="35"/>
                      <a:pt x="119" y="36"/>
                    </a:cubicBezTo>
                    <a:cubicBezTo>
                      <a:pt x="119" y="36"/>
                      <a:pt x="120" y="36"/>
                      <a:pt x="121" y="36"/>
                    </a:cubicBezTo>
                    <a:cubicBezTo>
                      <a:pt x="121" y="36"/>
                      <a:pt x="121" y="35"/>
                      <a:pt x="121" y="35"/>
                    </a:cubicBezTo>
                    <a:cubicBezTo>
                      <a:pt x="121" y="35"/>
                      <a:pt x="120" y="34"/>
                      <a:pt x="120" y="34"/>
                    </a:cubicBezTo>
                    <a:moveTo>
                      <a:pt x="121" y="32"/>
                    </a:moveTo>
                    <a:cubicBezTo>
                      <a:pt x="121" y="32"/>
                      <a:pt x="121" y="32"/>
                      <a:pt x="121" y="32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2" y="32"/>
                      <a:pt x="122" y="32"/>
                      <a:pt x="121" y="32"/>
                    </a:cubicBezTo>
                    <a:moveTo>
                      <a:pt x="122" y="31"/>
                    </a:moveTo>
                    <a:cubicBezTo>
                      <a:pt x="122" y="31"/>
                      <a:pt x="121" y="31"/>
                      <a:pt x="121" y="31"/>
                    </a:cubicBezTo>
                    <a:cubicBezTo>
                      <a:pt x="122" y="32"/>
                      <a:pt x="122" y="32"/>
                      <a:pt x="123" y="32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3" y="31"/>
                      <a:pt x="122" y="31"/>
                      <a:pt x="122" y="31"/>
                    </a:cubicBezTo>
                    <a:moveTo>
                      <a:pt x="122" y="30"/>
                    </a:moveTo>
                    <a:cubicBezTo>
                      <a:pt x="122" y="30"/>
                      <a:pt x="122" y="30"/>
                      <a:pt x="122" y="30"/>
                    </a:cubicBezTo>
                    <a:cubicBezTo>
                      <a:pt x="123" y="30"/>
                      <a:pt x="123" y="31"/>
                      <a:pt x="124" y="31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3" y="30"/>
                      <a:pt x="123" y="30"/>
                      <a:pt x="122" y="30"/>
                    </a:cubicBezTo>
                    <a:moveTo>
                      <a:pt x="124" y="28"/>
                    </a:moveTo>
                    <a:cubicBezTo>
                      <a:pt x="123" y="28"/>
                      <a:pt x="123" y="29"/>
                      <a:pt x="123" y="29"/>
                    </a:cubicBezTo>
                    <a:cubicBezTo>
                      <a:pt x="123" y="30"/>
                      <a:pt x="124" y="30"/>
                      <a:pt x="124" y="30"/>
                    </a:cubicBezTo>
                    <a:cubicBezTo>
                      <a:pt x="124" y="30"/>
                      <a:pt x="125" y="29"/>
                      <a:pt x="125" y="29"/>
                    </a:cubicBezTo>
                    <a:cubicBezTo>
                      <a:pt x="125" y="28"/>
                      <a:pt x="124" y="28"/>
                      <a:pt x="124" y="28"/>
                    </a:cubicBezTo>
                    <a:moveTo>
                      <a:pt x="124" y="27"/>
                    </a:moveTo>
                    <a:cubicBezTo>
                      <a:pt x="124" y="27"/>
                      <a:pt x="124" y="28"/>
                      <a:pt x="124" y="28"/>
                    </a:cubicBezTo>
                    <a:cubicBezTo>
                      <a:pt x="124" y="28"/>
                      <a:pt x="125" y="28"/>
                      <a:pt x="125" y="29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5" y="28"/>
                      <a:pt x="124" y="28"/>
                      <a:pt x="124" y="27"/>
                    </a:cubicBezTo>
                    <a:moveTo>
                      <a:pt x="128" y="20"/>
                    </a:moveTo>
                    <a:cubicBezTo>
                      <a:pt x="127" y="22"/>
                      <a:pt x="126" y="24"/>
                      <a:pt x="124" y="27"/>
                    </a:cubicBezTo>
                    <a:cubicBezTo>
                      <a:pt x="125" y="27"/>
                      <a:pt x="125" y="27"/>
                      <a:pt x="126" y="27"/>
                    </a:cubicBezTo>
                    <a:cubicBezTo>
                      <a:pt x="127" y="25"/>
                      <a:pt x="128" y="23"/>
                      <a:pt x="130" y="20"/>
                    </a:cubicBezTo>
                    <a:cubicBezTo>
                      <a:pt x="129" y="20"/>
                      <a:pt x="129" y="20"/>
                      <a:pt x="128" y="20"/>
                    </a:cubicBezTo>
                    <a:moveTo>
                      <a:pt x="131" y="14"/>
                    </a:moveTo>
                    <a:cubicBezTo>
                      <a:pt x="130" y="16"/>
                      <a:pt x="129" y="18"/>
                      <a:pt x="128" y="19"/>
                    </a:cubicBezTo>
                    <a:cubicBezTo>
                      <a:pt x="129" y="20"/>
                      <a:pt x="129" y="20"/>
                      <a:pt x="130" y="20"/>
                    </a:cubicBezTo>
                    <a:cubicBezTo>
                      <a:pt x="131" y="19"/>
                      <a:pt x="132" y="17"/>
                      <a:pt x="133" y="15"/>
                    </a:cubicBezTo>
                    <a:cubicBezTo>
                      <a:pt x="132" y="15"/>
                      <a:pt x="132" y="15"/>
                      <a:pt x="131" y="14"/>
                    </a:cubicBezTo>
                    <a:moveTo>
                      <a:pt x="132" y="13"/>
                    </a:moveTo>
                    <a:cubicBezTo>
                      <a:pt x="132" y="13"/>
                      <a:pt x="132" y="14"/>
                      <a:pt x="132" y="14"/>
                    </a:cubicBezTo>
                    <a:cubicBezTo>
                      <a:pt x="132" y="14"/>
                      <a:pt x="133" y="15"/>
                      <a:pt x="133" y="15"/>
                    </a:cubicBezTo>
                    <a:cubicBezTo>
                      <a:pt x="133" y="15"/>
                      <a:pt x="134" y="14"/>
                      <a:pt x="134" y="14"/>
                    </a:cubicBezTo>
                    <a:cubicBezTo>
                      <a:pt x="132" y="13"/>
                      <a:pt x="132" y="13"/>
                      <a:pt x="132" y="13"/>
                    </a:cubicBezTo>
                    <a:moveTo>
                      <a:pt x="133" y="12"/>
                    </a:moveTo>
                    <a:cubicBezTo>
                      <a:pt x="133" y="12"/>
                      <a:pt x="133" y="12"/>
                      <a:pt x="132" y="13"/>
                    </a:cubicBezTo>
                    <a:cubicBezTo>
                      <a:pt x="133" y="13"/>
                      <a:pt x="133" y="14"/>
                      <a:pt x="134" y="14"/>
                    </a:cubicBezTo>
                    <a:cubicBezTo>
                      <a:pt x="134" y="13"/>
                      <a:pt x="134" y="13"/>
                      <a:pt x="135" y="12"/>
                    </a:cubicBezTo>
                    <a:cubicBezTo>
                      <a:pt x="134" y="12"/>
                      <a:pt x="134" y="12"/>
                      <a:pt x="133" y="12"/>
                    </a:cubicBezTo>
                    <a:moveTo>
                      <a:pt x="133" y="11"/>
                    </a:moveTo>
                    <a:cubicBezTo>
                      <a:pt x="133" y="11"/>
                      <a:pt x="133" y="11"/>
                      <a:pt x="133" y="11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5" y="12"/>
                      <a:pt x="135" y="12"/>
                      <a:pt x="135" y="12"/>
                    </a:cubicBezTo>
                    <a:cubicBezTo>
                      <a:pt x="134" y="12"/>
                      <a:pt x="134" y="11"/>
                      <a:pt x="133" y="11"/>
                    </a:cubicBezTo>
                    <a:moveTo>
                      <a:pt x="134" y="10"/>
                    </a:moveTo>
                    <a:cubicBezTo>
                      <a:pt x="134" y="10"/>
                      <a:pt x="134" y="11"/>
                      <a:pt x="134" y="11"/>
                    </a:cubicBezTo>
                    <a:cubicBezTo>
                      <a:pt x="134" y="11"/>
                      <a:pt x="135" y="11"/>
                      <a:pt x="135" y="12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5" y="11"/>
                      <a:pt x="134" y="11"/>
                      <a:pt x="134" y="10"/>
                    </a:cubicBezTo>
                    <a:moveTo>
                      <a:pt x="138" y="2"/>
                    </a:moveTo>
                    <a:cubicBezTo>
                      <a:pt x="137" y="5"/>
                      <a:pt x="136" y="7"/>
                      <a:pt x="134" y="10"/>
                    </a:cubicBezTo>
                    <a:cubicBezTo>
                      <a:pt x="135" y="10"/>
                      <a:pt x="135" y="10"/>
                      <a:pt x="136" y="11"/>
                    </a:cubicBezTo>
                    <a:cubicBezTo>
                      <a:pt x="137" y="8"/>
                      <a:pt x="139" y="6"/>
                      <a:pt x="140" y="3"/>
                    </a:cubicBezTo>
                    <a:cubicBezTo>
                      <a:pt x="139" y="3"/>
                      <a:pt x="139" y="3"/>
                      <a:pt x="138" y="2"/>
                    </a:cubicBezTo>
                    <a:moveTo>
                      <a:pt x="139" y="2"/>
                    </a:moveTo>
                    <a:cubicBezTo>
                      <a:pt x="139" y="2"/>
                      <a:pt x="139" y="2"/>
                      <a:pt x="139" y="2"/>
                    </a:cubicBezTo>
                    <a:cubicBezTo>
                      <a:pt x="139" y="3"/>
                      <a:pt x="140" y="3"/>
                      <a:pt x="140" y="3"/>
                    </a:cubicBezTo>
                    <a:cubicBezTo>
                      <a:pt x="140" y="3"/>
                      <a:pt x="140" y="3"/>
                      <a:pt x="140" y="3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3"/>
                      <a:pt x="140" y="3"/>
                      <a:pt x="140" y="3"/>
                    </a:cubicBezTo>
                    <a:cubicBezTo>
                      <a:pt x="139" y="3"/>
                      <a:pt x="139" y="3"/>
                      <a:pt x="139" y="2"/>
                    </a:cubicBezTo>
                    <a:moveTo>
                      <a:pt x="139" y="2"/>
                    </a:moveTo>
                    <a:cubicBezTo>
                      <a:pt x="139" y="2"/>
                      <a:pt x="139" y="2"/>
                      <a:pt x="139" y="2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3"/>
                      <a:pt x="139" y="2"/>
                      <a:pt x="139" y="2"/>
                    </a:cubicBezTo>
                    <a:moveTo>
                      <a:pt x="140" y="0"/>
                    </a:moveTo>
                    <a:cubicBezTo>
                      <a:pt x="140" y="1"/>
                      <a:pt x="139" y="1"/>
                      <a:pt x="139" y="1"/>
                    </a:cubicBezTo>
                    <a:cubicBezTo>
                      <a:pt x="140" y="1"/>
                      <a:pt x="140" y="2"/>
                      <a:pt x="141" y="2"/>
                    </a:cubicBezTo>
                    <a:cubicBezTo>
                      <a:pt x="141" y="2"/>
                      <a:pt x="141" y="1"/>
                      <a:pt x="141" y="1"/>
                    </a:cubicBezTo>
                    <a:cubicBezTo>
                      <a:pt x="141" y="1"/>
                      <a:pt x="140" y="1"/>
                      <a:pt x="140" y="0"/>
                    </a:cubicBezTo>
                    <a:moveTo>
                      <a:pt x="207" y="0"/>
                    </a:moveTo>
                    <a:cubicBezTo>
                      <a:pt x="207" y="0"/>
                      <a:pt x="206" y="0"/>
                      <a:pt x="206" y="0"/>
                    </a:cubicBezTo>
                    <a:cubicBezTo>
                      <a:pt x="207" y="1"/>
                      <a:pt x="207" y="1"/>
                      <a:pt x="207" y="1"/>
                    </a:cubicBezTo>
                    <a:cubicBezTo>
                      <a:pt x="208" y="1"/>
                      <a:pt x="208" y="1"/>
                      <a:pt x="208" y="0"/>
                    </a:cubicBezTo>
                    <a:cubicBezTo>
                      <a:pt x="207" y="0"/>
                      <a:pt x="207" y="0"/>
                      <a:pt x="207" y="0"/>
                    </a:cubicBezTo>
                    <a:moveTo>
                      <a:pt x="177" y="0"/>
                    </a:moveTo>
                    <a:cubicBezTo>
                      <a:pt x="177" y="0"/>
                      <a:pt x="177" y="0"/>
                      <a:pt x="177" y="1"/>
                    </a:cubicBezTo>
                    <a:cubicBezTo>
                      <a:pt x="177" y="1"/>
                      <a:pt x="177" y="1"/>
                      <a:pt x="177" y="1"/>
                    </a:cubicBezTo>
                    <a:cubicBezTo>
                      <a:pt x="177" y="0"/>
                      <a:pt x="177" y="0"/>
                      <a:pt x="17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7" name="Freeform 9985"/>
              <p:cNvSpPr>
                <a:spLocks noEditPoints="1"/>
              </p:cNvSpPr>
              <p:nvPr/>
            </p:nvSpPr>
            <p:spPr bwMode="auto">
              <a:xfrm>
                <a:off x="-328" y="3481"/>
                <a:ext cx="26" cy="14"/>
              </a:xfrm>
              <a:custGeom>
                <a:avLst/>
                <a:gdLst>
                  <a:gd name="T0" fmla="*/ 0 w 11"/>
                  <a:gd name="T1" fmla="*/ 6 h 6"/>
                  <a:gd name="T2" fmla="*/ 0 w 11"/>
                  <a:gd name="T3" fmla="*/ 6 h 6"/>
                  <a:gd name="T4" fmla="*/ 0 w 11"/>
                  <a:gd name="T5" fmla="*/ 6 h 6"/>
                  <a:gd name="T6" fmla="*/ 0 w 11"/>
                  <a:gd name="T7" fmla="*/ 6 h 6"/>
                  <a:gd name="T8" fmla="*/ 0 w 11"/>
                  <a:gd name="T9" fmla="*/ 6 h 6"/>
                  <a:gd name="T10" fmla="*/ 11 w 11"/>
                  <a:gd name="T11" fmla="*/ 0 h 6"/>
                  <a:gd name="T12" fmla="*/ 10 w 11"/>
                  <a:gd name="T13" fmla="*/ 1 h 6"/>
                  <a:gd name="T14" fmla="*/ 10 w 11"/>
                  <a:gd name="T15" fmla="*/ 2 h 6"/>
                  <a:gd name="T16" fmla="*/ 11 w 11"/>
                  <a:gd name="T17" fmla="*/ 1 h 6"/>
                  <a:gd name="T18" fmla="*/ 11 w 11"/>
                  <a:gd name="T19" fmla="*/ 0 h 6"/>
                  <a:gd name="T20" fmla="*/ 9 w 11"/>
                  <a:gd name="T21" fmla="*/ 0 h 6"/>
                  <a:gd name="T22" fmla="*/ 9 w 11"/>
                  <a:gd name="T23" fmla="*/ 1 h 6"/>
                  <a:gd name="T24" fmla="*/ 10 w 11"/>
                  <a:gd name="T25" fmla="*/ 1 h 6"/>
                  <a:gd name="T26" fmla="*/ 10 w 11"/>
                  <a:gd name="T27" fmla="*/ 0 h 6"/>
                  <a:gd name="T28" fmla="*/ 9 w 11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11" y="0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9" y="0"/>
                    </a:moveTo>
                    <a:cubicBezTo>
                      <a:pt x="9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10" y="1"/>
                    </a:cubicBezTo>
                    <a:cubicBezTo>
                      <a:pt x="10" y="1"/>
                      <a:pt x="10" y="1"/>
                      <a:pt x="10" y="0"/>
                    </a:cubicBezTo>
                    <a:cubicBezTo>
                      <a:pt x="10" y="0"/>
                      <a:pt x="10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8" name="Freeform 9986"/>
              <p:cNvSpPr>
                <a:spLocks noEditPoints="1"/>
              </p:cNvSpPr>
              <p:nvPr/>
            </p:nvSpPr>
            <p:spPr bwMode="auto">
              <a:xfrm>
                <a:off x="-300" y="346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  <a:gd name="T14" fmla="*/ 1 w 1"/>
                  <a:gd name="T15" fmla="*/ 1 h 1"/>
                  <a:gd name="T16" fmla="*/ 1 w 1"/>
                  <a:gd name="T17" fmla="*/ 1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9" name="Freeform 9987"/>
              <p:cNvSpPr>
                <a:spLocks noEditPoints="1"/>
              </p:cNvSpPr>
              <p:nvPr/>
            </p:nvSpPr>
            <p:spPr bwMode="auto">
              <a:xfrm>
                <a:off x="-300" y="3450"/>
                <a:ext cx="17" cy="19"/>
              </a:xfrm>
              <a:custGeom>
                <a:avLst/>
                <a:gdLst>
                  <a:gd name="T0" fmla="*/ 2 w 7"/>
                  <a:gd name="T1" fmla="*/ 8 h 8"/>
                  <a:gd name="T2" fmla="*/ 1 w 7"/>
                  <a:gd name="T3" fmla="*/ 8 h 8"/>
                  <a:gd name="T4" fmla="*/ 2 w 7"/>
                  <a:gd name="T5" fmla="*/ 8 h 8"/>
                  <a:gd name="T6" fmla="*/ 2 w 7"/>
                  <a:gd name="T7" fmla="*/ 8 h 8"/>
                  <a:gd name="T8" fmla="*/ 2 w 7"/>
                  <a:gd name="T9" fmla="*/ 8 h 8"/>
                  <a:gd name="T10" fmla="*/ 2 w 7"/>
                  <a:gd name="T11" fmla="*/ 8 h 8"/>
                  <a:gd name="T12" fmla="*/ 2 w 7"/>
                  <a:gd name="T13" fmla="*/ 8 h 8"/>
                  <a:gd name="T14" fmla="*/ 2 w 7"/>
                  <a:gd name="T15" fmla="*/ 8 h 8"/>
                  <a:gd name="T16" fmla="*/ 2 w 7"/>
                  <a:gd name="T17" fmla="*/ 8 h 8"/>
                  <a:gd name="T18" fmla="*/ 2 w 7"/>
                  <a:gd name="T19" fmla="*/ 8 h 8"/>
                  <a:gd name="T20" fmla="*/ 0 w 7"/>
                  <a:gd name="T21" fmla="*/ 7 h 8"/>
                  <a:gd name="T22" fmla="*/ 0 w 7"/>
                  <a:gd name="T23" fmla="*/ 8 h 8"/>
                  <a:gd name="T24" fmla="*/ 1 w 7"/>
                  <a:gd name="T25" fmla="*/ 8 h 8"/>
                  <a:gd name="T26" fmla="*/ 2 w 7"/>
                  <a:gd name="T27" fmla="*/ 8 h 8"/>
                  <a:gd name="T28" fmla="*/ 0 w 7"/>
                  <a:gd name="T29" fmla="*/ 7 h 8"/>
                  <a:gd name="T30" fmla="*/ 1 w 7"/>
                  <a:gd name="T31" fmla="*/ 7 h 8"/>
                  <a:gd name="T32" fmla="*/ 1 w 7"/>
                  <a:gd name="T33" fmla="*/ 7 h 8"/>
                  <a:gd name="T34" fmla="*/ 2 w 7"/>
                  <a:gd name="T35" fmla="*/ 8 h 8"/>
                  <a:gd name="T36" fmla="*/ 2 w 7"/>
                  <a:gd name="T37" fmla="*/ 8 h 8"/>
                  <a:gd name="T38" fmla="*/ 1 w 7"/>
                  <a:gd name="T39" fmla="*/ 7 h 8"/>
                  <a:gd name="T40" fmla="*/ 5 w 7"/>
                  <a:gd name="T41" fmla="*/ 0 h 8"/>
                  <a:gd name="T42" fmla="*/ 5 w 7"/>
                  <a:gd name="T43" fmla="*/ 0 h 8"/>
                  <a:gd name="T44" fmla="*/ 4 w 7"/>
                  <a:gd name="T45" fmla="*/ 1 h 8"/>
                  <a:gd name="T46" fmla="*/ 6 w 7"/>
                  <a:gd name="T47" fmla="*/ 2 h 8"/>
                  <a:gd name="T48" fmla="*/ 7 w 7"/>
                  <a:gd name="T49" fmla="*/ 0 h 8"/>
                  <a:gd name="T50" fmla="*/ 5 w 7"/>
                  <a:gd name="T5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8">
                    <a:moveTo>
                      <a:pt x="2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1" y="8"/>
                      <a:pt x="1" y="7"/>
                      <a:pt x="0" y="7"/>
                    </a:cubicBezTo>
                    <a:moveTo>
                      <a:pt x="1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5" y="1"/>
                      <a:pt x="5" y="1"/>
                      <a:pt x="6" y="2"/>
                    </a:cubicBezTo>
                    <a:cubicBezTo>
                      <a:pt x="6" y="1"/>
                      <a:pt x="6" y="1"/>
                      <a:pt x="7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0" name="Freeform 9988"/>
              <p:cNvSpPr/>
              <p:nvPr/>
            </p:nvSpPr>
            <p:spPr bwMode="auto">
              <a:xfrm>
                <a:off x="-281" y="3434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1" name="Freeform 9989"/>
              <p:cNvSpPr/>
              <p:nvPr/>
            </p:nvSpPr>
            <p:spPr bwMode="auto">
              <a:xfrm>
                <a:off x="-281" y="3436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1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2" name="Freeform 9990"/>
              <p:cNvSpPr/>
              <p:nvPr/>
            </p:nvSpPr>
            <p:spPr bwMode="auto">
              <a:xfrm>
                <a:off x="-276" y="3429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3" name="Freeform 9991"/>
              <p:cNvSpPr/>
              <p:nvPr/>
            </p:nvSpPr>
            <p:spPr bwMode="auto">
              <a:xfrm>
                <a:off x="-267" y="341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4" name="Freeform 9992"/>
              <p:cNvSpPr/>
              <p:nvPr/>
            </p:nvSpPr>
            <p:spPr bwMode="auto">
              <a:xfrm>
                <a:off x="-276" y="34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5" name="Freeform 9993"/>
              <p:cNvSpPr>
                <a:spLocks noEditPoints="1"/>
              </p:cNvSpPr>
              <p:nvPr/>
            </p:nvSpPr>
            <p:spPr bwMode="auto">
              <a:xfrm>
                <a:off x="-260" y="3389"/>
                <a:ext cx="12" cy="12"/>
              </a:xfrm>
              <a:custGeom>
                <a:avLst/>
                <a:gdLst>
                  <a:gd name="T0" fmla="*/ 1 w 5"/>
                  <a:gd name="T1" fmla="*/ 4 h 5"/>
                  <a:gd name="T2" fmla="*/ 0 w 5"/>
                  <a:gd name="T3" fmla="*/ 4 h 5"/>
                  <a:gd name="T4" fmla="*/ 2 w 5"/>
                  <a:gd name="T5" fmla="*/ 5 h 5"/>
                  <a:gd name="T6" fmla="*/ 2 w 5"/>
                  <a:gd name="T7" fmla="*/ 5 h 5"/>
                  <a:gd name="T8" fmla="*/ 1 w 5"/>
                  <a:gd name="T9" fmla="*/ 4 h 5"/>
                  <a:gd name="T10" fmla="*/ 3 w 5"/>
                  <a:gd name="T11" fmla="*/ 0 h 5"/>
                  <a:gd name="T12" fmla="*/ 3 w 5"/>
                  <a:gd name="T13" fmla="*/ 0 h 5"/>
                  <a:gd name="T14" fmla="*/ 4 w 5"/>
                  <a:gd name="T15" fmla="*/ 1 h 5"/>
                  <a:gd name="T16" fmla="*/ 5 w 5"/>
                  <a:gd name="T17" fmla="*/ 1 h 5"/>
                  <a:gd name="T18" fmla="*/ 3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1" y="4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6" name="Freeform 9994"/>
              <p:cNvSpPr>
                <a:spLocks noEditPoints="1"/>
              </p:cNvSpPr>
              <p:nvPr/>
            </p:nvSpPr>
            <p:spPr bwMode="auto">
              <a:xfrm>
                <a:off x="-255" y="3391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  <a:gd name="T10" fmla="*/ 1 w 2"/>
                  <a:gd name="T11" fmla="*/ 0 h 1"/>
                  <a:gd name="T12" fmla="*/ 0 w 2"/>
                  <a:gd name="T13" fmla="*/ 0 h 1"/>
                  <a:gd name="T14" fmla="*/ 2 w 2"/>
                  <a:gd name="T15" fmla="*/ 1 h 1"/>
                  <a:gd name="T16" fmla="*/ 2 w 2"/>
                  <a:gd name="T17" fmla="*/ 1 h 1"/>
                  <a:gd name="T18" fmla="*/ 1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7" name="Freeform 9995"/>
              <p:cNvSpPr>
                <a:spLocks noEditPoints="1"/>
              </p:cNvSpPr>
              <p:nvPr/>
            </p:nvSpPr>
            <p:spPr bwMode="auto">
              <a:xfrm>
                <a:off x="-243" y="3368"/>
                <a:ext cx="7" cy="4"/>
              </a:xfrm>
              <a:custGeom>
                <a:avLst/>
                <a:gdLst>
                  <a:gd name="T0" fmla="*/ 1 w 3"/>
                  <a:gd name="T1" fmla="*/ 1 h 2"/>
                  <a:gd name="T2" fmla="*/ 0 w 3"/>
                  <a:gd name="T3" fmla="*/ 1 h 2"/>
                  <a:gd name="T4" fmla="*/ 2 w 3"/>
                  <a:gd name="T5" fmla="*/ 2 h 2"/>
                  <a:gd name="T6" fmla="*/ 2 w 3"/>
                  <a:gd name="T7" fmla="*/ 2 h 2"/>
                  <a:gd name="T8" fmla="*/ 1 w 3"/>
                  <a:gd name="T9" fmla="*/ 1 h 2"/>
                  <a:gd name="T10" fmla="*/ 1 w 3"/>
                  <a:gd name="T11" fmla="*/ 1 h 2"/>
                  <a:gd name="T12" fmla="*/ 1 w 3"/>
                  <a:gd name="T13" fmla="*/ 1 h 2"/>
                  <a:gd name="T14" fmla="*/ 2 w 3"/>
                  <a:gd name="T15" fmla="*/ 2 h 2"/>
                  <a:gd name="T16" fmla="*/ 1 w 3"/>
                  <a:gd name="T17" fmla="*/ 2 h 2"/>
                  <a:gd name="T18" fmla="*/ 1 w 3"/>
                  <a:gd name="T19" fmla="*/ 1 h 2"/>
                  <a:gd name="T20" fmla="*/ 1 w 3"/>
                  <a:gd name="T21" fmla="*/ 0 h 2"/>
                  <a:gd name="T22" fmla="*/ 1 w 3"/>
                  <a:gd name="T23" fmla="*/ 1 h 2"/>
                  <a:gd name="T24" fmla="*/ 1 w 3"/>
                  <a:gd name="T25" fmla="*/ 2 h 2"/>
                  <a:gd name="T26" fmla="*/ 2 w 3"/>
                  <a:gd name="T27" fmla="*/ 2 h 2"/>
                  <a:gd name="T28" fmla="*/ 3 w 3"/>
                  <a:gd name="T29" fmla="*/ 1 h 2"/>
                  <a:gd name="T30" fmla="*/ 1 w 3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8" name="Freeform 9996"/>
              <p:cNvSpPr/>
              <p:nvPr/>
            </p:nvSpPr>
            <p:spPr bwMode="auto">
              <a:xfrm>
                <a:off x="-257" y="339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29" name="Freeform 9997"/>
              <p:cNvSpPr>
                <a:spLocks noEditPoints="1"/>
              </p:cNvSpPr>
              <p:nvPr/>
            </p:nvSpPr>
            <p:spPr bwMode="auto">
              <a:xfrm>
                <a:off x="-335" y="3493"/>
                <a:ext cx="21" cy="21"/>
              </a:xfrm>
              <a:custGeom>
                <a:avLst/>
                <a:gdLst>
                  <a:gd name="T0" fmla="*/ 6 w 9"/>
                  <a:gd name="T1" fmla="*/ 9 h 9"/>
                  <a:gd name="T2" fmla="*/ 6 w 9"/>
                  <a:gd name="T3" fmla="*/ 9 h 9"/>
                  <a:gd name="T4" fmla="*/ 6 w 9"/>
                  <a:gd name="T5" fmla="*/ 9 h 9"/>
                  <a:gd name="T6" fmla="*/ 6 w 9"/>
                  <a:gd name="T7" fmla="*/ 9 h 9"/>
                  <a:gd name="T8" fmla="*/ 6 w 9"/>
                  <a:gd name="T9" fmla="*/ 9 h 9"/>
                  <a:gd name="T10" fmla="*/ 4 w 9"/>
                  <a:gd name="T11" fmla="*/ 8 h 9"/>
                  <a:gd name="T12" fmla="*/ 4 w 9"/>
                  <a:gd name="T13" fmla="*/ 8 h 9"/>
                  <a:gd name="T14" fmla="*/ 5 w 9"/>
                  <a:gd name="T15" fmla="*/ 9 h 9"/>
                  <a:gd name="T16" fmla="*/ 5 w 9"/>
                  <a:gd name="T17" fmla="*/ 9 h 9"/>
                  <a:gd name="T18" fmla="*/ 4 w 9"/>
                  <a:gd name="T19" fmla="*/ 8 h 9"/>
                  <a:gd name="T20" fmla="*/ 0 w 9"/>
                  <a:gd name="T21" fmla="*/ 6 h 9"/>
                  <a:gd name="T22" fmla="*/ 0 w 9"/>
                  <a:gd name="T23" fmla="*/ 6 h 9"/>
                  <a:gd name="T24" fmla="*/ 0 w 9"/>
                  <a:gd name="T25" fmla="*/ 6 h 9"/>
                  <a:gd name="T26" fmla="*/ 0 w 9"/>
                  <a:gd name="T27" fmla="*/ 6 h 9"/>
                  <a:gd name="T28" fmla="*/ 0 w 9"/>
                  <a:gd name="T29" fmla="*/ 6 h 9"/>
                  <a:gd name="T30" fmla="*/ 9 w 9"/>
                  <a:gd name="T31" fmla="*/ 4 h 9"/>
                  <a:gd name="T32" fmla="*/ 9 w 9"/>
                  <a:gd name="T33" fmla="*/ 4 h 9"/>
                  <a:gd name="T34" fmla="*/ 9 w 9"/>
                  <a:gd name="T35" fmla="*/ 4 h 9"/>
                  <a:gd name="T36" fmla="*/ 9 w 9"/>
                  <a:gd name="T37" fmla="*/ 4 h 9"/>
                  <a:gd name="T38" fmla="*/ 9 w 9"/>
                  <a:gd name="T39" fmla="*/ 4 h 9"/>
                  <a:gd name="T40" fmla="*/ 7 w 9"/>
                  <a:gd name="T41" fmla="*/ 3 h 9"/>
                  <a:gd name="T42" fmla="*/ 7 w 9"/>
                  <a:gd name="T43" fmla="*/ 3 h 9"/>
                  <a:gd name="T44" fmla="*/ 8 w 9"/>
                  <a:gd name="T45" fmla="*/ 4 h 9"/>
                  <a:gd name="T46" fmla="*/ 8 w 9"/>
                  <a:gd name="T47" fmla="*/ 4 h 9"/>
                  <a:gd name="T48" fmla="*/ 7 w 9"/>
                  <a:gd name="T49" fmla="*/ 3 h 9"/>
                  <a:gd name="T50" fmla="*/ 3 w 9"/>
                  <a:gd name="T51" fmla="*/ 0 h 9"/>
                  <a:gd name="T52" fmla="*/ 3 w 9"/>
                  <a:gd name="T53" fmla="*/ 0 h 9"/>
                  <a:gd name="T54" fmla="*/ 3 w 9"/>
                  <a:gd name="T55" fmla="*/ 0 h 9"/>
                  <a:gd name="T56" fmla="*/ 3 w 9"/>
                  <a:gd name="T57" fmla="*/ 0 h 9"/>
                  <a:gd name="T58" fmla="*/ 3 w 9"/>
                  <a:gd name="T5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" h="9"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7" y="3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0" name="Freeform 9998"/>
              <p:cNvSpPr>
                <a:spLocks noEditPoints="1"/>
              </p:cNvSpPr>
              <p:nvPr/>
            </p:nvSpPr>
            <p:spPr bwMode="auto">
              <a:xfrm>
                <a:off x="-503" y="3793"/>
                <a:ext cx="12" cy="7"/>
              </a:xfrm>
              <a:custGeom>
                <a:avLst/>
                <a:gdLst>
                  <a:gd name="T0" fmla="*/ 4 w 5"/>
                  <a:gd name="T1" fmla="*/ 2 h 3"/>
                  <a:gd name="T2" fmla="*/ 4 w 5"/>
                  <a:gd name="T3" fmla="*/ 3 h 3"/>
                  <a:gd name="T4" fmla="*/ 5 w 5"/>
                  <a:gd name="T5" fmla="*/ 3 h 3"/>
                  <a:gd name="T6" fmla="*/ 5 w 5"/>
                  <a:gd name="T7" fmla="*/ 3 h 3"/>
                  <a:gd name="T8" fmla="*/ 4 w 5"/>
                  <a:gd name="T9" fmla="*/ 2 h 3"/>
                  <a:gd name="T10" fmla="*/ 0 w 5"/>
                  <a:gd name="T11" fmla="*/ 0 h 3"/>
                  <a:gd name="T12" fmla="*/ 0 w 5"/>
                  <a:gd name="T13" fmla="*/ 0 h 3"/>
                  <a:gd name="T14" fmla="*/ 1 w 5"/>
                  <a:gd name="T15" fmla="*/ 1 h 3"/>
                  <a:gd name="T16" fmla="*/ 1 w 5"/>
                  <a:gd name="T17" fmla="*/ 1 h 3"/>
                  <a:gd name="T18" fmla="*/ 0 w 5"/>
                  <a:gd name="T19" fmla="*/ 0 h 3"/>
                  <a:gd name="T20" fmla="*/ 0 w 5"/>
                  <a:gd name="T21" fmla="*/ 0 h 3"/>
                  <a:gd name="T22" fmla="*/ 0 w 5"/>
                  <a:gd name="T23" fmla="*/ 0 h 3"/>
                  <a:gd name="T24" fmla="*/ 0 w 5"/>
                  <a:gd name="T25" fmla="*/ 0 h 3"/>
                  <a:gd name="T26" fmla="*/ 0 w 5"/>
                  <a:gd name="T27" fmla="*/ 0 h 3"/>
                  <a:gd name="T28" fmla="*/ 0 w 5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3">
                    <a:moveTo>
                      <a:pt x="4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1" name="Freeform 9999"/>
              <p:cNvSpPr>
                <a:spLocks noEditPoints="1"/>
              </p:cNvSpPr>
              <p:nvPr/>
            </p:nvSpPr>
            <p:spPr bwMode="auto">
              <a:xfrm>
                <a:off x="-465" y="3724"/>
                <a:ext cx="5" cy="0"/>
              </a:xfrm>
              <a:custGeom>
                <a:avLst/>
                <a:gdLst>
                  <a:gd name="T0" fmla="*/ 1 w 2"/>
                  <a:gd name="T1" fmla="*/ 1 w 2"/>
                  <a:gd name="T2" fmla="*/ 2 w 2"/>
                  <a:gd name="T3" fmla="*/ 2 w 2"/>
                  <a:gd name="T4" fmla="*/ 1 w 2"/>
                  <a:gd name="T5" fmla="*/ 1 w 2"/>
                  <a:gd name="T6" fmla="*/ 1 w 2"/>
                  <a:gd name="T7" fmla="*/ 2 w 2"/>
                  <a:gd name="T8" fmla="*/ 2 w 2"/>
                  <a:gd name="T9" fmla="*/ 1 w 2"/>
                  <a:gd name="T10" fmla="*/ 0 w 2"/>
                  <a:gd name="T11" fmla="*/ 0 w 2"/>
                  <a:gd name="T12" fmla="*/ 1 w 2"/>
                  <a:gd name="T13" fmla="*/ 1 w 2"/>
                  <a:gd name="T14" fmla="*/ 0 w 2"/>
                  <a:gd name="T15" fmla="*/ 0 w 2"/>
                  <a:gd name="T16" fmla="*/ 0 w 2"/>
                  <a:gd name="T17" fmla="*/ 1 w 2"/>
                  <a:gd name="T18" fmla="*/ 1 w 2"/>
                  <a:gd name="T19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2" name="Freeform 10000"/>
              <p:cNvSpPr>
                <a:spLocks noEditPoints="1"/>
              </p:cNvSpPr>
              <p:nvPr/>
            </p:nvSpPr>
            <p:spPr bwMode="auto">
              <a:xfrm>
                <a:off x="-465" y="3722"/>
                <a:ext cx="17" cy="9"/>
              </a:xfrm>
              <a:custGeom>
                <a:avLst/>
                <a:gdLst>
                  <a:gd name="T0" fmla="*/ 6 w 7"/>
                  <a:gd name="T1" fmla="*/ 3 h 4"/>
                  <a:gd name="T2" fmla="*/ 5 w 7"/>
                  <a:gd name="T3" fmla="*/ 4 h 4"/>
                  <a:gd name="T4" fmla="*/ 6 w 7"/>
                  <a:gd name="T5" fmla="*/ 4 h 4"/>
                  <a:gd name="T6" fmla="*/ 7 w 7"/>
                  <a:gd name="T7" fmla="*/ 3 h 4"/>
                  <a:gd name="T8" fmla="*/ 6 w 7"/>
                  <a:gd name="T9" fmla="*/ 3 h 4"/>
                  <a:gd name="T10" fmla="*/ 1 w 7"/>
                  <a:gd name="T11" fmla="*/ 1 h 4"/>
                  <a:gd name="T12" fmla="*/ 1 w 7"/>
                  <a:gd name="T13" fmla="*/ 1 h 4"/>
                  <a:gd name="T14" fmla="*/ 2 w 7"/>
                  <a:gd name="T15" fmla="*/ 2 h 4"/>
                  <a:gd name="T16" fmla="*/ 2 w 7"/>
                  <a:gd name="T17" fmla="*/ 1 h 4"/>
                  <a:gd name="T18" fmla="*/ 2 w 7"/>
                  <a:gd name="T19" fmla="*/ 1 h 4"/>
                  <a:gd name="T20" fmla="*/ 2 w 7"/>
                  <a:gd name="T21" fmla="*/ 1 h 4"/>
                  <a:gd name="T22" fmla="*/ 2 w 7"/>
                  <a:gd name="T23" fmla="*/ 1 h 4"/>
                  <a:gd name="T24" fmla="*/ 2 w 7"/>
                  <a:gd name="T25" fmla="*/ 1 h 4"/>
                  <a:gd name="T26" fmla="*/ 1 w 7"/>
                  <a:gd name="T27" fmla="*/ 1 h 4"/>
                  <a:gd name="T28" fmla="*/ 0 w 7"/>
                  <a:gd name="T29" fmla="*/ 1 h 4"/>
                  <a:gd name="T30" fmla="*/ 0 w 7"/>
                  <a:gd name="T31" fmla="*/ 1 h 4"/>
                  <a:gd name="T32" fmla="*/ 0 w 7"/>
                  <a:gd name="T33" fmla="*/ 1 h 4"/>
                  <a:gd name="T34" fmla="*/ 1 w 7"/>
                  <a:gd name="T35" fmla="*/ 1 h 4"/>
                  <a:gd name="T36" fmla="*/ 0 w 7"/>
                  <a:gd name="T37" fmla="*/ 1 h 4"/>
                  <a:gd name="T38" fmla="*/ 1 w 7"/>
                  <a:gd name="T39" fmla="*/ 0 h 4"/>
                  <a:gd name="T40" fmla="*/ 1 w 7"/>
                  <a:gd name="T41" fmla="*/ 1 h 4"/>
                  <a:gd name="T42" fmla="*/ 2 w 7"/>
                  <a:gd name="T43" fmla="*/ 1 h 4"/>
                  <a:gd name="T44" fmla="*/ 2 w 7"/>
                  <a:gd name="T45" fmla="*/ 1 h 4"/>
                  <a:gd name="T46" fmla="*/ 1 w 7"/>
                  <a:gd name="T47" fmla="*/ 0 h 4"/>
                  <a:gd name="T48" fmla="*/ 1 w 7"/>
                  <a:gd name="T49" fmla="*/ 0 h 4"/>
                  <a:gd name="T50" fmla="*/ 0 w 7"/>
                  <a:gd name="T51" fmla="*/ 0 h 4"/>
                  <a:gd name="T52" fmla="*/ 1 w 7"/>
                  <a:gd name="T53" fmla="*/ 0 h 4"/>
                  <a:gd name="T54" fmla="*/ 1 w 7"/>
                  <a:gd name="T55" fmla="*/ 0 h 4"/>
                  <a:gd name="T56" fmla="*/ 1 w 7"/>
                  <a:gd name="T5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" h="4">
                    <a:moveTo>
                      <a:pt x="6" y="3"/>
                    </a:moveTo>
                    <a:cubicBezTo>
                      <a:pt x="6" y="3"/>
                      <a:pt x="5" y="4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3" name="Freeform 10001"/>
              <p:cNvSpPr/>
              <p:nvPr/>
            </p:nvSpPr>
            <p:spPr bwMode="auto">
              <a:xfrm>
                <a:off x="-434" y="370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4" name="Freeform 10002"/>
              <p:cNvSpPr>
                <a:spLocks noEditPoints="1"/>
              </p:cNvSpPr>
              <p:nvPr/>
            </p:nvSpPr>
            <p:spPr bwMode="auto">
              <a:xfrm>
                <a:off x="-562" y="3438"/>
                <a:ext cx="284" cy="463"/>
              </a:xfrm>
              <a:custGeom>
                <a:avLst/>
                <a:gdLst>
                  <a:gd name="T0" fmla="*/ 2 w 120"/>
                  <a:gd name="T1" fmla="*/ 194 h 196"/>
                  <a:gd name="T2" fmla="*/ 5 w 120"/>
                  <a:gd name="T3" fmla="*/ 186 h 196"/>
                  <a:gd name="T4" fmla="*/ 15 w 120"/>
                  <a:gd name="T5" fmla="*/ 175 h 196"/>
                  <a:gd name="T6" fmla="*/ 13 w 120"/>
                  <a:gd name="T7" fmla="*/ 174 h 196"/>
                  <a:gd name="T8" fmla="*/ 14 w 120"/>
                  <a:gd name="T9" fmla="*/ 170 h 196"/>
                  <a:gd name="T10" fmla="*/ 21 w 120"/>
                  <a:gd name="T11" fmla="*/ 166 h 196"/>
                  <a:gd name="T12" fmla="*/ 17 w 120"/>
                  <a:gd name="T13" fmla="*/ 164 h 196"/>
                  <a:gd name="T14" fmla="*/ 24 w 120"/>
                  <a:gd name="T15" fmla="*/ 161 h 196"/>
                  <a:gd name="T16" fmla="*/ 20 w 120"/>
                  <a:gd name="T17" fmla="*/ 159 h 196"/>
                  <a:gd name="T18" fmla="*/ 27 w 120"/>
                  <a:gd name="T19" fmla="*/ 156 h 196"/>
                  <a:gd name="T20" fmla="*/ 29 w 120"/>
                  <a:gd name="T21" fmla="*/ 153 h 196"/>
                  <a:gd name="T22" fmla="*/ 25 w 120"/>
                  <a:gd name="T23" fmla="*/ 150 h 196"/>
                  <a:gd name="T24" fmla="*/ 26 w 120"/>
                  <a:gd name="T25" fmla="*/ 149 h 196"/>
                  <a:gd name="T26" fmla="*/ 32 w 120"/>
                  <a:gd name="T27" fmla="*/ 147 h 196"/>
                  <a:gd name="T28" fmla="*/ 27 w 120"/>
                  <a:gd name="T29" fmla="*/ 145 h 196"/>
                  <a:gd name="T30" fmla="*/ 33 w 120"/>
                  <a:gd name="T31" fmla="*/ 136 h 196"/>
                  <a:gd name="T32" fmla="*/ 33 w 120"/>
                  <a:gd name="T33" fmla="*/ 135 h 196"/>
                  <a:gd name="T34" fmla="*/ 35 w 120"/>
                  <a:gd name="T35" fmla="*/ 133 h 196"/>
                  <a:gd name="T36" fmla="*/ 44 w 120"/>
                  <a:gd name="T37" fmla="*/ 130 h 196"/>
                  <a:gd name="T38" fmla="*/ 38 w 120"/>
                  <a:gd name="T39" fmla="*/ 126 h 196"/>
                  <a:gd name="T40" fmla="*/ 43 w 120"/>
                  <a:gd name="T41" fmla="*/ 122 h 196"/>
                  <a:gd name="T42" fmla="*/ 51 w 120"/>
                  <a:gd name="T43" fmla="*/ 117 h 196"/>
                  <a:gd name="T44" fmla="*/ 52 w 120"/>
                  <a:gd name="T45" fmla="*/ 115 h 196"/>
                  <a:gd name="T46" fmla="*/ 46 w 120"/>
                  <a:gd name="T47" fmla="*/ 116 h 196"/>
                  <a:gd name="T48" fmla="*/ 53 w 120"/>
                  <a:gd name="T49" fmla="*/ 114 h 196"/>
                  <a:gd name="T50" fmla="*/ 48 w 120"/>
                  <a:gd name="T51" fmla="*/ 113 h 196"/>
                  <a:gd name="T52" fmla="*/ 47 w 120"/>
                  <a:gd name="T53" fmla="*/ 112 h 196"/>
                  <a:gd name="T54" fmla="*/ 54 w 120"/>
                  <a:gd name="T55" fmla="*/ 113 h 196"/>
                  <a:gd name="T56" fmla="*/ 49 w 120"/>
                  <a:gd name="T57" fmla="*/ 111 h 196"/>
                  <a:gd name="T58" fmla="*/ 49 w 120"/>
                  <a:gd name="T59" fmla="*/ 110 h 196"/>
                  <a:gd name="T60" fmla="*/ 57 w 120"/>
                  <a:gd name="T61" fmla="*/ 107 h 196"/>
                  <a:gd name="T62" fmla="*/ 60 w 120"/>
                  <a:gd name="T63" fmla="*/ 102 h 196"/>
                  <a:gd name="T64" fmla="*/ 52 w 120"/>
                  <a:gd name="T65" fmla="*/ 104 h 196"/>
                  <a:gd name="T66" fmla="*/ 54 w 120"/>
                  <a:gd name="T67" fmla="*/ 99 h 196"/>
                  <a:gd name="T68" fmla="*/ 63 w 120"/>
                  <a:gd name="T69" fmla="*/ 96 h 196"/>
                  <a:gd name="T70" fmla="*/ 67 w 120"/>
                  <a:gd name="T71" fmla="*/ 89 h 196"/>
                  <a:gd name="T72" fmla="*/ 62 w 120"/>
                  <a:gd name="T73" fmla="*/ 87 h 196"/>
                  <a:gd name="T74" fmla="*/ 64 w 120"/>
                  <a:gd name="T75" fmla="*/ 84 h 196"/>
                  <a:gd name="T76" fmla="*/ 74 w 120"/>
                  <a:gd name="T77" fmla="*/ 77 h 196"/>
                  <a:gd name="T78" fmla="*/ 83 w 120"/>
                  <a:gd name="T79" fmla="*/ 64 h 196"/>
                  <a:gd name="T80" fmla="*/ 78 w 120"/>
                  <a:gd name="T81" fmla="*/ 61 h 196"/>
                  <a:gd name="T82" fmla="*/ 92 w 120"/>
                  <a:gd name="T83" fmla="*/ 49 h 196"/>
                  <a:gd name="T84" fmla="*/ 91 w 120"/>
                  <a:gd name="T85" fmla="*/ 48 h 196"/>
                  <a:gd name="T86" fmla="*/ 87 w 120"/>
                  <a:gd name="T87" fmla="*/ 45 h 196"/>
                  <a:gd name="T88" fmla="*/ 87 w 120"/>
                  <a:gd name="T89" fmla="*/ 45 h 196"/>
                  <a:gd name="T90" fmla="*/ 89 w 120"/>
                  <a:gd name="T91" fmla="*/ 42 h 196"/>
                  <a:gd name="T92" fmla="*/ 95 w 120"/>
                  <a:gd name="T93" fmla="*/ 39 h 196"/>
                  <a:gd name="T94" fmla="*/ 96 w 120"/>
                  <a:gd name="T95" fmla="*/ 38 h 196"/>
                  <a:gd name="T96" fmla="*/ 91 w 120"/>
                  <a:gd name="T97" fmla="*/ 37 h 196"/>
                  <a:gd name="T98" fmla="*/ 92 w 120"/>
                  <a:gd name="T99" fmla="*/ 36 h 196"/>
                  <a:gd name="T100" fmla="*/ 101 w 120"/>
                  <a:gd name="T101" fmla="*/ 33 h 196"/>
                  <a:gd name="T102" fmla="*/ 95 w 120"/>
                  <a:gd name="T103" fmla="*/ 30 h 196"/>
                  <a:gd name="T104" fmla="*/ 104 w 120"/>
                  <a:gd name="T105" fmla="*/ 28 h 196"/>
                  <a:gd name="T106" fmla="*/ 102 w 120"/>
                  <a:gd name="T107" fmla="*/ 28 h 196"/>
                  <a:gd name="T108" fmla="*/ 103 w 120"/>
                  <a:gd name="T109" fmla="*/ 27 h 196"/>
                  <a:gd name="T110" fmla="*/ 98 w 120"/>
                  <a:gd name="T111" fmla="*/ 25 h 196"/>
                  <a:gd name="T112" fmla="*/ 111 w 120"/>
                  <a:gd name="T113" fmla="*/ 15 h 196"/>
                  <a:gd name="T114" fmla="*/ 118 w 120"/>
                  <a:gd name="T115" fmla="*/ 1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0" h="196">
                    <a:moveTo>
                      <a:pt x="3" y="194"/>
                    </a:moveTo>
                    <a:cubicBezTo>
                      <a:pt x="2" y="195"/>
                      <a:pt x="2" y="195"/>
                      <a:pt x="2" y="195"/>
                    </a:cubicBezTo>
                    <a:cubicBezTo>
                      <a:pt x="3" y="196"/>
                      <a:pt x="3" y="196"/>
                      <a:pt x="3" y="196"/>
                    </a:cubicBezTo>
                    <a:cubicBezTo>
                      <a:pt x="3" y="196"/>
                      <a:pt x="3" y="196"/>
                      <a:pt x="3" y="196"/>
                    </a:cubicBezTo>
                    <a:cubicBezTo>
                      <a:pt x="3" y="196"/>
                      <a:pt x="4" y="195"/>
                      <a:pt x="4" y="195"/>
                    </a:cubicBezTo>
                    <a:cubicBezTo>
                      <a:pt x="3" y="194"/>
                      <a:pt x="3" y="194"/>
                      <a:pt x="3" y="194"/>
                    </a:cubicBezTo>
                    <a:moveTo>
                      <a:pt x="1" y="193"/>
                    </a:moveTo>
                    <a:cubicBezTo>
                      <a:pt x="0" y="194"/>
                      <a:pt x="0" y="194"/>
                      <a:pt x="0" y="194"/>
                    </a:cubicBezTo>
                    <a:cubicBezTo>
                      <a:pt x="1" y="195"/>
                      <a:pt x="1" y="195"/>
                      <a:pt x="1" y="195"/>
                    </a:cubicBezTo>
                    <a:cubicBezTo>
                      <a:pt x="2" y="195"/>
                      <a:pt x="2" y="194"/>
                      <a:pt x="2" y="194"/>
                    </a:cubicBezTo>
                    <a:cubicBezTo>
                      <a:pt x="1" y="193"/>
                      <a:pt x="1" y="193"/>
                      <a:pt x="1" y="193"/>
                    </a:cubicBezTo>
                    <a:cubicBezTo>
                      <a:pt x="1" y="193"/>
                      <a:pt x="1" y="193"/>
                      <a:pt x="1" y="193"/>
                    </a:cubicBezTo>
                    <a:moveTo>
                      <a:pt x="9" y="185"/>
                    </a:moveTo>
                    <a:cubicBezTo>
                      <a:pt x="8" y="186"/>
                      <a:pt x="8" y="187"/>
                      <a:pt x="7" y="188"/>
                    </a:cubicBezTo>
                    <a:cubicBezTo>
                      <a:pt x="8" y="188"/>
                      <a:pt x="8" y="188"/>
                      <a:pt x="8" y="188"/>
                    </a:cubicBezTo>
                    <a:cubicBezTo>
                      <a:pt x="9" y="187"/>
                      <a:pt x="10" y="187"/>
                      <a:pt x="10" y="186"/>
                    </a:cubicBezTo>
                    <a:cubicBezTo>
                      <a:pt x="9" y="185"/>
                      <a:pt x="9" y="185"/>
                      <a:pt x="9" y="185"/>
                    </a:cubicBezTo>
                    <a:moveTo>
                      <a:pt x="6" y="183"/>
                    </a:moveTo>
                    <a:cubicBezTo>
                      <a:pt x="6" y="184"/>
                      <a:pt x="6" y="184"/>
                      <a:pt x="6" y="184"/>
                    </a:cubicBezTo>
                    <a:cubicBezTo>
                      <a:pt x="5" y="185"/>
                      <a:pt x="5" y="186"/>
                      <a:pt x="5" y="186"/>
                    </a:cubicBezTo>
                    <a:cubicBezTo>
                      <a:pt x="5" y="186"/>
                      <a:pt x="5" y="186"/>
                      <a:pt x="5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7" y="184"/>
                      <a:pt x="7" y="184"/>
                      <a:pt x="7" y="184"/>
                    </a:cubicBezTo>
                    <a:cubicBezTo>
                      <a:pt x="6" y="183"/>
                      <a:pt x="6" y="183"/>
                      <a:pt x="6" y="183"/>
                    </a:cubicBezTo>
                    <a:moveTo>
                      <a:pt x="15" y="175"/>
                    </a:moveTo>
                    <a:cubicBezTo>
                      <a:pt x="14" y="176"/>
                      <a:pt x="13" y="177"/>
                      <a:pt x="13" y="179"/>
                    </a:cubicBezTo>
                    <a:cubicBezTo>
                      <a:pt x="13" y="179"/>
                      <a:pt x="14" y="179"/>
                      <a:pt x="14" y="180"/>
                    </a:cubicBezTo>
                    <a:cubicBezTo>
                      <a:pt x="15" y="178"/>
                      <a:pt x="16" y="177"/>
                      <a:pt x="17" y="176"/>
                    </a:cubicBezTo>
                    <a:cubicBezTo>
                      <a:pt x="16" y="175"/>
                      <a:pt x="16" y="175"/>
                      <a:pt x="15" y="175"/>
                    </a:cubicBezTo>
                    <a:moveTo>
                      <a:pt x="15" y="175"/>
                    </a:moveTo>
                    <a:cubicBezTo>
                      <a:pt x="15" y="175"/>
                      <a:pt x="15" y="175"/>
                      <a:pt x="15" y="175"/>
                    </a:cubicBezTo>
                    <a:cubicBezTo>
                      <a:pt x="16" y="175"/>
                      <a:pt x="16" y="175"/>
                      <a:pt x="17" y="176"/>
                    </a:cubicBezTo>
                    <a:cubicBezTo>
                      <a:pt x="17" y="175"/>
                      <a:pt x="17" y="175"/>
                      <a:pt x="17" y="175"/>
                    </a:cubicBezTo>
                    <a:cubicBezTo>
                      <a:pt x="16" y="175"/>
                      <a:pt x="16" y="175"/>
                      <a:pt x="15" y="175"/>
                    </a:cubicBezTo>
                    <a:moveTo>
                      <a:pt x="12" y="173"/>
                    </a:moveTo>
                    <a:cubicBezTo>
                      <a:pt x="11" y="174"/>
                      <a:pt x="10" y="176"/>
                      <a:pt x="10" y="177"/>
                    </a:cubicBezTo>
                    <a:cubicBezTo>
                      <a:pt x="10" y="177"/>
                      <a:pt x="10" y="178"/>
                      <a:pt x="11" y="178"/>
                    </a:cubicBezTo>
                    <a:cubicBezTo>
                      <a:pt x="13" y="174"/>
                      <a:pt x="13" y="174"/>
                      <a:pt x="13" y="174"/>
                    </a:cubicBezTo>
                    <a:cubicBezTo>
                      <a:pt x="13" y="174"/>
                      <a:pt x="13" y="174"/>
                      <a:pt x="13" y="174"/>
                    </a:cubicBezTo>
                    <a:cubicBezTo>
                      <a:pt x="13" y="174"/>
                      <a:pt x="13" y="174"/>
                      <a:pt x="13" y="174"/>
                    </a:cubicBezTo>
                    <a:cubicBezTo>
                      <a:pt x="13" y="174"/>
                      <a:pt x="13" y="174"/>
                      <a:pt x="13" y="174"/>
                    </a:cubicBezTo>
                    <a:cubicBezTo>
                      <a:pt x="13" y="173"/>
                      <a:pt x="13" y="173"/>
                      <a:pt x="13" y="173"/>
                    </a:cubicBezTo>
                    <a:cubicBezTo>
                      <a:pt x="13" y="173"/>
                      <a:pt x="12" y="173"/>
                      <a:pt x="12" y="173"/>
                    </a:cubicBezTo>
                    <a:moveTo>
                      <a:pt x="17" y="172"/>
                    </a:moveTo>
                    <a:cubicBezTo>
                      <a:pt x="17" y="172"/>
                      <a:pt x="17" y="172"/>
                      <a:pt x="17" y="172"/>
                    </a:cubicBezTo>
                    <a:cubicBezTo>
                      <a:pt x="17" y="172"/>
                      <a:pt x="18" y="173"/>
                      <a:pt x="18" y="173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8" y="172"/>
                      <a:pt x="18" y="172"/>
                      <a:pt x="17" y="172"/>
                    </a:cubicBezTo>
                    <a:moveTo>
                      <a:pt x="14" y="170"/>
                    </a:moveTo>
                    <a:cubicBezTo>
                      <a:pt x="14" y="170"/>
                      <a:pt x="14" y="170"/>
                      <a:pt x="14" y="170"/>
                    </a:cubicBezTo>
                    <a:cubicBezTo>
                      <a:pt x="14" y="170"/>
                      <a:pt x="14" y="171"/>
                      <a:pt x="15" y="171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70"/>
                      <a:pt x="14" y="170"/>
                      <a:pt x="14" y="170"/>
                    </a:cubicBezTo>
                    <a:moveTo>
                      <a:pt x="20" y="167"/>
                    </a:moveTo>
                    <a:cubicBezTo>
                      <a:pt x="19" y="168"/>
                      <a:pt x="18" y="170"/>
                      <a:pt x="17" y="171"/>
                    </a:cubicBezTo>
                    <a:cubicBezTo>
                      <a:pt x="19" y="172"/>
                      <a:pt x="19" y="172"/>
                      <a:pt x="19" y="172"/>
                    </a:cubicBezTo>
                    <a:cubicBezTo>
                      <a:pt x="20" y="170"/>
                      <a:pt x="21" y="169"/>
                      <a:pt x="22" y="168"/>
                    </a:cubicBezTo>
                    <a:cubicBezTo>
                      <a:pt x="21" y="167"/>
                      <a:pt x="21" y="167"/>
                      <a:pt x="20" y="167"/>
                    </a:cubicBezTo>
                    <a:moveTo>
                      <a:pt x="21" y="166"/>
                    </a:moveTo>
                    <a:cubicBezTo>
                      <a:pt x="21" y="166"/>
                      <a:pt x="20" y="166"/>
                      <a:pt x="20" y="16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67"/>
                      <a:pt x="22" y="167"/>
                      <a:pt x="22" y="166"/>
                    </a:cubicBezTo>
                    <a:cubicBezTo>
                      <a:pt x="22" y="166"/>
                      <a:pt x="21" y="166"/>
                      <a:pt x="21" y="166"/>
                    </a:cubicBezTo>
                    <a:moveTo>
                      <a:pt x="17" y="165"/>
                    </a:moveTo>
                    <a:cubicBezTo>
                      <a:pt x="16" y="166"/>
                      <a:pt x="15" y="168"/>
                      <a:pt x="14" y="169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17" y="165"/>
                      <a:pt x="17" y="165"/>
                      <a:pt x="17" y="165"/>
                    </a:cubicBezTo>
                    <a:moveTo>
                      <a:pt x="17" y="164"/>
                    </a:moveTo>
                    <a:cubicBezTo>
                      <a:pt x="17" y="164"/>
                      <a:pt x="17" y="164"/>
                      <a:pt x="17" y="165"/>
                    </a:cubicBezTo>
                    <a:cubicBezTo>
                      <a:pt x="18" y="165"/>
                      <a:pt x="18" y="165"/>
                      <a:pt x="18" y="165"/>
                    </a:cubicBezTo>
                    <a:cubicBezTo>
                      <a:pt x="18" y="164"/>
                      <a:pt x="18" y="164"/>
                      <a:pt x="18" y="164"/>
                    </a:cubicBezTo>
                    <a:cubicBezTo>
                      <a:pt x="18" y="164"/>
                      <a:pt x="18" y="164"/>
                      <a:pt x="18" y="164"/>
                    </a:cubicBezTo>
                    <a:cubicBezTo>
                      <a:pt x="18" y="164"/>
                      <a:pt x="17" y="164"/>
                      <a:pt x="17" y="164"/>
                    </a:cubicBezTo>
                    <a:moveTo>
                      <a:pt x="24" y="161"/>
                    </a:moveTo>
                    <a:cubicBezTo>
                      <a:pt x="24" y="161"/>
                      <a:pt x="24" y="161"/>
                      <a:pt x="23" y="161"/>
                    </a:cubicBezTo>
                    <a:cubicBezTo>
                      <a:pt x="24" y="162"/>
                      <a:pt x="24" y="162"/>
                      <a:pt x="25" y="162"/>
                    </a:cubicBezTo>
                    <a:cubicBezTo>
                      <a:pt x="25" y="162"/>
                      <a:pt x="25" y="162"/>
                      <a:pt x="25" y="162"/>
                    </a:cubicBezTo>
                    <a:cubicBezTo>
                      <a:pt x="25" y="161"/>
                      <a:pt x="24" y="161"/>
                      <a:pt x="24" y="161"/>
                    </a:cubicBezTo>
                    <a:moveTo>
                      <a:pt x="25" y="159"/>
                    </a:moveTo>
                    <a:cubicBezTo>
                      <a:pt x="25" y="159"/>
                      <a:pt x="24" y="160"/>
                      <a:pt x="24" y="160"/>
                    </a:cubicBezTo>
                    <a:cubicBezTo>
                      <a:pt x="24" y="161"/>
                      <a:pt x="25" y="161"/>
                      <a:pt x="25" y="161"/>
                    </a:cubicBezTo>
                    <a:cubicBezTo>
                      <a:pt x="26" y="161"/>
                      <a:pt x="26" y="160"/>
                      <a:pt x="26" y="159"/>
                    </a:cubicBezTo>
                    <a:cubicBezTo>
                      <a:pt x="26" y="159"/>
                      <a:pt x="26" y="159"/>
                      <a:pt x="25" y="159"/>
                    </a:cubicBezTo>
                    <a:moveTo>
                      <a:pt x="20" y="159"/>
                    </a:moveTo>
                    <a:cubicBezTo>
                      <a:pt x="20" y="159"/>
                      <a:pt x="20" y="159"/>
                      <a:pt x="20" y="159"/>
                    </a:cubicBezTo>
                    <a:cubicBezTo>
                      <a:pt x="20" y="159"/>
                      <a:pt x="21" y="160"/>
                      <a:pt x="21" y="160"/>
                    </a:cubicBezTo>
                    <a:cubicBezTo>
                      <a:pt x="21" y="159"/>
                      <a:pt x="21" y="159"/>
                      <a:pt x="21" y="159"/>
                    </a:cubicBezTo>
                    <a:cubicBezTo>
                      <a:pt x="21" y="159"/>
                      <a:pt x="21" y="159"/>
                      <a:pt x="20" y="159"/>
                    </a:cubicBezTo>
                    <a:moveTo>
                      <a:pt x="21" y="156"/>
                    </a:moveTo>
                    <a:cubicBezTo>
                      <a:pt x="21" y="157"/>
                      <a:pt x="21" y="158"/>
                      <a:pt x="20" y="158"/>
                    </a:cubicBezTo>
                    <a:cubicBezTo>
                      <a:pt x="21" y="158"/>
                      <a:pt x="21" y="159"/>
                      <a:pt x="21" y="159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1" y="156"/>
                    </a:cubicBezTo>
                    <a:moveTo>
                      <a:pt x="27" y="156"/>
                    </a:moveTo>
                    <a:cubicBezTo>
                      <a:pt x="26" y="157"/>
                      <a:pt x="26" y="158"/>
                      <a:pt x="25" y="158"/>
                    </a:cubicBezTo>
                    <a:cubicBezTo>
                      <a:pt x="27" y="159"/>
                      <a:pt x="27" y="159"/>
                      <a:pt x="27" y="159"/>
                    </a:cubicBezTo>
                    <a:cubicBezTo>
                      <a:pt x="27" y="158"/>
                      <a:pt x="28" y="158"/>
                      <a:pt x="28" y="157"/>
                    </a:cubicBezTo>
                    <a:cubicBezTo>
                      <a:pt x="28" y="157"/>
                      <a:pt x="27" y="156"/>
                      <a:pt x="27" y="156"/>
                    </a:cubicBezTo>
                    <a:moveTo>
                      <a:pt x="23" y="154"/>
                    </a:moveTo>
                    <a:cubicBezTo>
                      <a:pt x="22" y="155"/>
                      <a:pt x="22" y="156"/>
                      <a:pt x="22" y="156"/>
                    </a:cubicBezTo>
                    <a:cubicBezTo>
                      <a:pt x="23" y="157"/>
                      <a:pt x="23" y="157"/>
                      <a:pt x="23" y="157"/>
                    </a:cubicBezTo>
                    <a:cubicBezTo>
                      <a:pt x="24" y="155"/>
                      <a:pt x="24" y="155"/>
                      <a:pt x="24" y="155"/>
                    </a:cubicBezTo>
                    <a:cubicBezTo>
                      <a:pt x="24" y="154"/>
                      <a:pt x="23" y="154"/>
                      <a:pt x="23" y="154"/>
                    </a:cubicBezTo>
                    <a:moveTo>
                      <a:pt x="22" y="154"/>
                    </a:moveTo>
                    <a:cubicBezTo>
                      <a:pt x="22" y="154"/>
                      <a:pt x="22" y="155"/>
                      <a:pt x="22" y="155"/>
                    </a:cubicBezTo>
                    <a:cubicBezTo>
                      <a:pt x="22" y="155"/>
                      <a:pt x="22" y="154"/>
                      <a:pt x="22" y="154"/>
                    </a:cubicBezTo>
                    <a:cubicBezTo>
                      <a:pt x="22" y="154"/>
                      <a:pt x="22" y="154"/>
                      <a:pt x="22" y="154"/>
                    </a:cubicBezTo>
                    <a:moveTo>
                      <a:pt x="29" y="153"/>
                    </a:moveTo>
                    <a:cubicBezTo>
                      <a:pt x="29" y="153"/>
                      <a:pt x="29" y="153"/>
                      <a:pt x="28" y="153"/>
                    </a:cubicBezTo>
                    <a:cubicBezTo>
                      <a:pt x="29" y="154"/>
                      <a:pt x="29" y="154"/>
                      <a:pt x="30" y="154"/>
                    </a:cubicBezTo>
                    <a:cubicBezTo>
                      <a:pt x="30" y="154"/>
                      <a:pt x="30" y="154"/>
                      <a:pt x="30" y="153"/>
                    </a:cubicBezTo>
                    <a:cubicBezTo>
                      <a:pt x="30" y="153"/>
                      <a:pt x="29" y="153"/>
                      <a:pt x="29" y="153"/>
                    </a:cubicBezTo>
                    <a:moveTo>
                      <a:pt x="30" y="151"/>
                    </a:moveTo>
                    <a:cubicBezTo>
                      <a:pt x="30" y="151"/>
                      <a:pt x="29" y="152"/>
                      <a:pt x="29" y="152"/>
                    </a:cubicBezTo>
                    <a:cubicBezTo>
                      <a:pt x="29" y="153"/>
                      <a:pt x="30" y="153"/>
                      <a:pt x="30" y="153"/>
                    </a:cubicBezTo>
                    <a:cubicBezTo>
                      <a:pt x="30" y="153"/>
                      <a:pt x="31" y="152"/>
                      <a:pt x="31" y="152"/>
                    </a:cubicBezTo>
                    <a:cubicBezTo>
                      <a:pt x="30" y="151"/>
                      <a:pt x="30" y="151"/>
                      <a:pt x="30" y="151"/>
                    </a:cubicBezTo>
                    <a:moveTo>
                      <a:pt x="25" y="150"/>
                    </a:moveTo>
                    <a:cubicBezTo>
                      <a:pt x="25" y="151"/>
                      <a:pt x="25" y="151"/>
                      <a:pt x="25" y="151"/>
                    </a:cubicBezTo>
                    <a:cubicBezTo>
                      <a:pt x="25" y="151"/>
                      <a:pt x="25" y="152"/>
                      <a:pt x="26" y="152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26" y="151"/>
                      <a:pt x="25" y="150"/>
                      <a:pt x="25" y="150"/>
                    </a:cubicBezTo>
                    <a:moveTo>
                      <a:pt x="24" y="150"/>
                    </a:moveTo>
                    <a:cubicBezTo>
                      <a:pt x="24" y="150"/>
                      <a:pt x="24" y="151"/>
                      <a:pt x="24" y="151"/>
                    </a:cubicBezTo>
                    <a:cubicBezTo>
                      <a:pt x="24" y="151"/>
                      <a:pt x="24" y="151"/>
                      <a:pt x="24" y="151"/>
                    </a:cubicBezTo>
                    <a:cubicBezTo>
                      <a:pt x="24" y="151"/>
                      <a:pt x="24" y="150"/>
                      <a:pt x="25" y="150"/>
                    </a:cubicBezTo>
                    <a:cubicBezTo>
                      <a:pt x="25" y="150"/>
                      <a:pt x="25" y="150"/>
                      <a:pt x="24" y="150"/>
                    </a:cubicBezTo>
                    <a:moveTo>
                      <a:pt x="26" y="149"/>
                    </a:moveTo>
                    <a:cubicBezTo>
                      <a:pt x="26" y="149"/>
                      <a:pt x="25" y="150"/>
                      <a:pt x="25" y="150"/>
                    </a:cubicBezTo>
                    <a:cubicBezTo>
                      <a:pt x="25" y="150"/>
                      <a:pt x="26" y="151"/>
                      <a:pt x="26" y="151"/>
                    </a:cubicBezTo>
                    <a:cubicBezTo>
                      <a:pt x="27" y="149"/>
                      <a:pt x="27" y="149"/>
                      <a:pt x="27" y="149"/>
                    </a:cubicBezTo>
                    <a:cubicBezTo>
                      <a:pt x="26" y="149"/>
                      <a:pt x="26" y="149"/>
                      <a:pt x="26" y="149"/>
                    </a:cubicBezTo>
                    <a:moveTo>
                      <a:pt x="25" y="148"/>
                    </a:moveTo>
                    <a:cubicBezTo>
                      <a:pt x="25" y="149"/>
                      <a:pt x="25" y="149"/>
                      <a:pt x="25" y="150"/>
                    </a:cubicBezTo>
                    <a:cubicBezTo>
                      <a:pt x="25" y="150"/>
                      <a:pt x="25" y="150"/>
                      <a:pt x="25" y="150"/>
                    </a:cubicBezTo>
                    <a:cubicBezTo>
                      <a:pt x="25" y="149"/>
                      <a:pt x="25" y="149"/>
                      <a:pt x="26" y="148"/>
                    </a:cubicBezTo>
                    <a:cubicBezTo>
                      <a:pt x="25" y="148"/>
                      <a:pt x="25" y="148"/>
                      <a:pt x="25" y="148"/>
                    </a:cubicBezTo>
                    <a:moveTo>
                      <a:pt x="32" y="147"/>
                    </a:moveTo>
                    <a:cubicBezTo>
                      <a:pt x="32" y="148"/>
                      <a:pt x="31" y="149"/>
                      <a:pt x="31" y="150"/>
                    </a:cubicBezTo>
                    <a:cubicBezTo>
                      <a:pt x="31" y="150"/>
                      <a:pt x="31" y="150"/>
                      <a:pt x="32" y="150"/>
                    </a:cubicBezTo>
                    <a:cubicBezTo>
                      <a:pt x="32" y="150"/>
                      <a:pt x="33" y="149"/>
                      <a:pt x="33" y="148"/>
                    </a:cubicBezTo>
                    <a:cubicBezTo>
                      <a:pt x="33" y="148"/>
                      <a:pt x="32" y="148"/>
                      <a:pt x="32" y="147"/>
                    </a:cubicBezTo>
                    <a:moveTo>
                      <a:pt x="28" y="145"/>
                    </a:moveTo>
                    <a:cubicBezTo>
                      <a:pt x="28" y="146"/>
                      <a:pt x="27" y="147"/>
                      <a:pt x="27" y="148"/>
                    </a:cubicBezTo>
                    <a:cubicBezTo>
                      <a:pt x="27" y="148"/>
                      <a:pt x="27" y="148"/>
                      <a:pt x="28" y="148"/>
                    </a:cubicBezTo>
                    <a:cubicBezTo>
                      <a:pt x="29" y="146"/>
                      <a:pt x="29" y="146"/>
                      <a:pt x="29" y="146"/>
                    </a:cubicBezTo>
                    <a:cubicBezTo>
                      <a:pt x="29" y="145"/>
                      <a:pt x="28" y="145"/>
                      <a:pt x="28" y="145"/>
                    </a:cubicBezTo>
                    <a:moveTo>
                      <a:pt x="27" y="145"/>
                    </a:moveTo>
                    <a:cubicBezTo>
                      <a:pt x="27" y="146"/>
                      <a:pt x="26" y="146"/>
                      <a:pt x="26" y="147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47"/>
                      <a:pt x="27" y="146"/>
                      <a:pt x="28" y="145"/>
                    </a:cubicBezTo>
                    <a:cubicBezTo>
                      <a:pt x="28" y="145"/>
                      <a:pt x="28" y="145"/>
                      <a:pt x="27" y="145"/>
                    </a:cubicBezTo>
                    <a:moveTo>
                      <a:pt x="37" y="138"/>
                    </a:moveTo>
                    <a:cubicBezTo>
                      <a:pt x="37" y="139"/>
                      <a:pt x="36" y="140"/>
                      <a:pt x="36" y="141"/>
                    </a:cubicBezTo>
                    <a:cubicBezTo>
                      <a:pt x="36" y="141"/>
                      <a:pt x="37" y="141"/>
                      <a:pt x="37" y="142"/>
                    </a:cubicBezTo>
                    <a:cubicBezTo>
                      <a:pt x="37" y="141"/>
                      <a:pt x="38" y="140"/>
                      <a:pt x="38" y="139"/>
                    </a:cubicBezTo>
                    <a:cubicBezTo>
                      <a:pt x="37" y="138"/>
                      <a:pt x="37" y="138"/>
                      <a:pt x="37" y="138"/>
                    </a:cubicBezTo>
                    <a:moveTo>
                      <a:pt x="33" y="136"/>
                    </a:moveTo>
                    <a:cubicBezTo>
                      <a:pt x="33" y="136"/>
                      <a:pt x="33" y="136"/>
                      <a:pt x="33" y="137"/>
                    </a:cubicBezTo>
                    <a:cubicBezTo>
                      <a:pt x="33" y="137"/>
                      <a:pt x="32" y="138"/>
                      <a:pt x="32" y="138"/>
                    </a:cubicBezTo>
                    <a:cubicBezTo>
                      <a:pt x="32" y="139"/>
                      <a:pt x="33" y="139"/>
                      <a:pt x="33" y="139"/>
                    </a:cubicBezTo>
                    <a:cubicBezTo>
                      <a:pt x="34" y="136"/>
                      <a:pt x="34" y="136"/>
                      <a:pt x="34" y="136"/>
                    </a:cubicBezTo>
                    <a:cubicBezTo>
                      <a:pt x="33" y="136"/>
                      <a:pt x="33" y="136"/>
                      <a:pt x="33" y="136"/>
                    </a:cubicBezTo>
                    <a:moveTo>
                      <a:pt x="33" y="135"/>
                    </a:moveTo>
                    <a:cubicBezTo>
                      <a:pt x="32" y="136"/>
                      <a:pt x="32" y="137"/>
                      <a:pt x="31" y="138"/>
                    </a:cubicBezTo>
                    <a:cubicBezTo>
                      <a:pt x="31" y="138"/>
                      <a:pt x="31" y="138"/>
                      <a:pt x="32" y="138"/>
                    </a:cubicBezTo>
                    <a:cubicBezTo>
                      <a:pt x="32" y="137"/>
                      <a:pt x="33" y="136"/>
                      <a:pt x="33" y="136"/>
                    </a:cubicBezTo>
                    <a:cubicBezTo>
                      <a:pt x="33" y="135"/>
                      <a:pt x="33" y="135"/>
                      <a:pt x="33" y="135"/>
                    </a:cubicBezTo>
                    <a:moveTo>
                      <a:pt x="40" y="135"/>
                    </a:moveTo>
                    <a:cubicBezTo>
                      <a:pt x="39" y="136"/>
                      <a:pt x="39" y="137"/>
                      <a:pt x="38" y="138"/>
                    </a:cubicBezTo>
                    <a:cubicBezTo>
                      <a:pt x="38" y="138"/>
                      <a:pt x="39" y="138"/>
                      <a:pt x="39" y="138"/>
                    </a:cubicBezTo>
                    <a:cubicBezTo>
                      <a:pt x="39" y="137"/>
                      <a:pt x="40" y="136"/>
                      <a:pt x="40" y="136"/>
                    </a:cubicBezTo>
                    <a:cubicBezTo>
                      <a:pt x="40" y="135"/>
                      <a:pt x="40" y="135"/>
                      <a:pt x="40" y="135"/>
                    </a:cubicBezTo>
                    <a:moveTo>
                      <a:pt x="35" y="133"/>
                    </a:moveTo>
                    <a:cubicBezTo>
                      <a:pt x="35" y="133"/>
                      <a:pt x="34" y="134"/>
                      <a:pt x="34" y="135"/>
                    </a:cubicBezTo>
                    <a:cubicBezTo>
                      <a:pt x="34" y="135"/>
                      <a:pt x="34" y="135"/>
                      <a:pt x="35" y="136"/>
                    </a:cubicBezTo>
                    <a:cubicBezTo>
                      <a:pt x="36" y="133"/>
                      <a:pt x="36" y="133"/>
                      <a:pt x="36" y="133"/>
                    </a:cubicBezTo>
                    <a:cubicBezTo>
                      <a:pt x="36" y="133"/>
                      <a:pt x="36" y="133"/>
                      <a:pt x="35" y="133"/>
                    </a:cubicBezTo>
                    <a:moveTo>
                      <a:pt x="34" y="132"/>
                    </a:moveTo>
                    <a:cubicBezTo>
                      <a:pt x="34" y="132"/>
                      <a:pt x="34" y="132"/>
                      <a:pt x="34" y="133"/>
                    </a:cubicBezTo>
                    <a:cubicBezTo>
                      <a:pt x="34" y="133"/>
                      <a:pt x="33" y="134"/>
                      <a:pt x="33" y="135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4" y="134"/>
                      <a:pt x="34" y="133"/>
                      <a:pt x="35" y="132"/>
                    </a:cubicBezTo>
                    <a:cubicBezTo>
                      <a:pt x="35" y="132"/>
                      <a:pt x="35" y="132"/>
                      <a:pt x="34" y="132"/>
                    </a:cubicBezTo>
                    <a:moveTo>
                      <a:pt x="43" y="129"/>
                    </a:moveTo>
                    <a:cubicBezTo>
                      <a:pt x="43" y="129"/>
                      <a:pt x="43" y="130"/>
                      <a:pt x="43" y="130"/>
                    </a:cubicBezTo>
                    <a:cubicBezTo>
                      <a:pt x="43" y="130"/>
                      <a:pt x="43" y="130"/>
                      <a:pt x="44" y="130"/>
                    </a:cubicBezTo>
                    <a:cubicBezTo>
                      <a:pt x="44" y="130"/>
                      <a:pt x="44" y="130"/>
                      <a:pt x="44" y="130"/>
                    </a:cubicBezTo>
                    <a:cubicBezTo>
                      <a:pt x="44" y="130"/>
                      <a:pt x="43" y="129"/>
                      <a:pt x="43" y="129"/>
                    </a:cubicBezTo>
                    <a:moveTo>
                      <a:pt x="39" y="127"/>
                    </a:moveTo>
                    <a:cubicBezTo>
                      <a:pt x="39" y="127"/>
                      <a:pt x="38" y="127"/>
                      <a:pt x="38" y="127"/>
                    </a:cubicBezTo>
                    <a:cubicBezTo>
                      <a:pt x="39" y="127"/>
                      <a:pt x="39" y="127"/>
                      <a:pt x="39" y="128"/>
                    </a:cubicBezTo>
                    <a:cubicBezTo>
                      <a:pt x="40" y="127"/>
                      <a:pt x="40" y="127"/>
                      <a:pt x="40" y="127"/>
                    </a:cubicBezTo>
                    <a:cubicBezTo>
                      <a:pt x="39" y="127"/>
                      <a:pt x="39" y="127"/>
                      <a:pt x="39" y="127"/>
                    </a:cubicBezTo>
                    <a:moveTo>
                      <a:pt x="38" y="126"/>
                    </a:moveTo>
                    <a:cubicBezTo>
                      <a:pt x="38" y="126"/>
                      <a:pt x="38" y="127"/>
                      <a:pt x="38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127"/>
                      <a:pt x="38" y="127"/>
                      <a:pt x="38" y="126"/>
                    </a:cubicBezTo>
                    <a:cubicBezTo>
                      <a:pt x="38" y="126"/>
                      <a:pt x="38" y="126"/>
                      <a:pt x="38" y="126"/>
                    </a:cubicBezTo>
                    <a:moveTo>
                      <a:pt x="46" y="124"/>
                    </a:moveTo>
                    <a:cubicBezTo>
                      <a:pt x="45" y="125"/>
                      <a:pt x="44" y="127"/>
                      <a:pt x="43" y="128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45" y="127"/>
                      <a:pt x="46" y="126"/>
                      <a:pt x="47" y="124"/>
                    </a:cubicBezTo>
                    <a:cubicBezTo>
                      <a:pt x="47" y="124"/>
                      <a:pt x="46" y="124"/>
                      <a:pt x="46" y="124"/>
                    </a:cubicBezTo>
                    <a:moveTo>
                      <a:pt x="42" y="121"/>
                    </a:moveTo>
                    <a:cubicBezTo>
                      <a:pt x="41" y="123"/>
                      <a:pt x="40" y="124"/>
                      <a:pt x="39" y="126"/>
                    </a:cubicBezTo>
                    <a:cubicBezTo>
                      <a:pt x="39" y="126"/>
                      <a:pt x="40" y="126"/>
                      <a:pt x="40" y="126"/>
                    </a:cubicBezTo>
                    <a:cubicBezTo>
                      <a:pt x="43" y="122"/>
                      <a:pt x="43" y="122"/>
                      <a:pt x="43" y="122"/>
                    </a:cubicBezTo>
                    <a:cubicBezTo>
                      <a:pt x="42" y="122"/>
                      <a:pt x="42" y="122"/>
                      <a:pt x="42" y="121"/>
                    </a:cubicBezTo>
                    <a:moveTo>
                      <a:pt x="41" y="121"/>
                    </a:moveTo>
                    <a:cubicBezTo>
                      <a:pt x="40" y="122"/>
                      <a:pt x="39" y="124"/>
                      <a:pt x="38" y="125"/>
                    </a:cubicBezTo>
                    <a:cubicBezTo>
                      <a:pt x="39" y="125"/>
                      <a:pt x="39" y="126"/>
                      <a:pt x="39" y="126"/>
                    </a:cubicBezTo>
                    <a:cubicBezTo>
                      <a:pt x="40" y="124"/>
                      <a:pt x="41" y="123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moveTo>
                      <a:pt x="51" y="116"/>
                    </a:moveTo>
                    <a:cubicBezTo>
                      <a:pt x="50" y="117"/>
                      <a:pt x="50" y="118"/>
                      <a:pt x="49" y="119"/>
                    </a:cubicBezTo>
                    <a:cubicBezTo>
                      <a:pt x="49" y="119"/>
                      <a:pt x="50" y="119"/>
                      <a:pt x="50" y="119"/>
                    </a:cubicBezTo>
                    <a:cubicBezTo>
                      <a:pt x="50" y="119"/>
                      <a:pt x="51" y="118"/>
                      <a:pt x="51" y="117"/>
                    </a:cubicBezTo>
                    <a:cubicBezTo>
                      <a:pt x="51" y="117"/>
                      <a:pt x="51" y="116"/>
                      <a:pt x="51" y="116"/>
                    </a:cubicBezTo>
                    <a:moveTo>
                      <a:pt x="51" y="115"/>
                    </a:move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6"/>
                      <a:pt x="52" y="116"/>
                      <a:pt x="52" y="116"/>
                    </a:cubicBezTo>
                    <a:cubicBezTo>
                      <a:pt x="52" y="116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1" y="115"/>
                    </a:cubicBezTo>
                    <a:moveTo>
                      <a:pt x="52" y="115"/>
                    </a:moveTo>
                    <a:cubicBezTo>
                      <a:pt x="52" y="115"/>
                      <a:pt x="52" y="115"/>
                      <a:pt x="51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moveTo>
                      <a:pt x="52" y="114"/>
                    </a:move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5"/>
                      <a:pt x="53" y="115"/>
                    </a:cubicBezTo>
                    <a:cubicBezTo>
                      <a:pt x="53" y="115"/>
                      <a:pt x="53" y="114"/>
                      <a:pt x="53" y="114"/>
                    </a:cubicBezTo>
                    <a:cubicBezTo>
                      <a:pt x="53" y="114"/>
                      <a:pt x="52" y="114"/>
                      <a:pt x="52" y="114"/>
                    </a:cubicBezTo>
                    <a:moveTo>
                      <a:pt x="46" y="114"/>
                    </a:moveTo>
                    <a:cubicBezTo>
                      <a:pt x="46" y="114"/>
                      <a:pt x="45" y="115"/>
                      <a:pt x="45" y="116"/>
                    </a:cubicBezTo>
                    <a:cubicBezTo>
                      <a:pt x="45" y="116"/>
                      <a:pt x="45" y="117"/>
                      <a:pt x="45" y="117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5"/>
                      <a:pt x="47" y="115"/>
                      <a:pt x="47" y="114"/>
                    </a:cubicBezTo>
                    <a:cubicBezTo>
                      <a:pt x="47" y="114"/>
                      <a:pt x="46" y="114"/>
                      <a:pt x="46" y="114"/>
                    </a:cubicBezTo>
                    <a:moveTo>
                      <a:pt x="46" y="113"/>
                    </a:moveTo>
                    <a:cubicBezTo>
                      <a:pt x="45" y="114"/>
                      <a:pt x="45" y="115"/>
                      <a:pt x="44" y="116"/>
                    </a:cubicBezTo>
                    <a:cubicBezTo>
                      <a:pt x="44" y="116"/>
                      <a:pt x="44" y="116"/>
                      <a:pt x="44" y="116"/>
                    </a:cubicBezTo>
                    <a:cubicBezTo>
                      <a:pt x="45" y="115"/>
                      <a:pt x="45" y="114"/>
                      <a:pt x="46" y="113"/>
                    </a:cubicBezTo>
                    <a:cubicBezTo>
                      <a:pt x="46" y="113"/>
                      <a:pt x="46" y="113"/>
                      <a:pt x="46" y="113"/>
                    </a:cubicBezTo>
                    <a:moveTo>
                      <a:pt x="53" y="113"/>
                    </a:moveTo>
                    <a:cubicBezTo>
                      <a:pt x="53" y="113"/>
                      <a:pt x="52" y="113"/>
                      <a:pt x="52" y="113"/>
                    </a:cubicBezTo>
                    <a:cubicBezTo>
                      <a:pt x="53" y="113"/>
                      <a:pt x="53" y="114"/>
                      <a:pt x="53" y="114"/>
                    </a:cubicBezTo>
                    <a:cubicBezTo>
                      <a:pt x="53" y="114"/>
                      <a:pt x="53" y="114"/>
                      <a:pt x="53" y="113"/>
                    </a:cubicBezTo>
                    <a:cubicBezTo>
                      <a:pt x="53" y="113"/>
                      <a:pt x="53" y="113"/>
                      <a:pt x="53" y="113"/>
                    </a:cubicBezTo>
                    <a:moveTo>
                      <a:pt x="47" y="112"/>
                    </a:moveTo>
                    <a:cubicBezTo>
                      <a:pt x="47" y="112"/>
                      <a:pt x="47" y="113"/>
                      <a:pt x="47" y="113"/>
                    </a:cubicBezTo>
                    <a:cubicBezTo>
                      <a:pt x="47" y="113"/>
                      <a:pt x="47" y="113"/>
                      <a:pt x="47" y="113"/>
                    </a:cubicBezTo>
                    <a:cubicBezTo>
                      <a:pt x="48" y="113"/>
                      <a:pt x="48" y="113"/>
                      <a:pt x="48" y="113"/>
                    </a:cubicBezTo>
                    <a:cubicBezTo>
                      <a:pt x="47" y="113"/>
                      <a:pt x="47" y="112"/>
                      <a:pt x="47" y="112"/>
                    </a:cubicBezTo>
                    <a:moveTo>
                      <a:pt x="47" y="112"/>
                    </a:moveTo>
                    <a:cubicBezTo>
                      <a:pt x="47" y="112"/>
                      <a:pt x="47" y="112"/>
                      <a:pt x="47" y="112"/>
                    </a:cubicBezTo>
                    <a:cubicBezTo>
                      <a:pt x="47" y="112"/>
                      <a:pt x="47" y="113"/>
                      <a:pt x="48" y="113"/>
                    </a:cubicBezTo>
                    <a:cubicBezTo>
                      <a:pt x="48" y="113"/>
                      <a:pt x="48" y="113"/>
                      <a:pt x="48" y="113"/>
                    </a:cubicBezTo>
                    <a:cubicBezTo>
                      <a:pt x="48" y="112"/>
                      <a:pt x="47" y="112"/>
                      <a:pt x="47" y="112"/>
                    </a:cubicBezTo>
                    <a:moveTo>
                      <a:pt x="46" y="112"/>
                    </a:move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2"/>
                      <a:pt x="46" y="113"/>
                      <a:pt x="46" y="113"/>
                    </a:cubicBezTo>
                    <a:cubicBezTo>
                      <a:pt x="46" y="112"/>
                      <a:pt x="47" y="112"/>
                      <a:pt x="47" y="112"/>
                    </a:cubicBezTo>
                    <a:cubicBezTo>
                      <a:pt x="47" y="112"/>
                      <a:pt x="46" y="112"/>
                      <a:pt x="46" y="112"/>
                    </a:cubicBezTo>
                    <a:moveTo>
                      <a:pt x="46" y="112"/>
                    </a:move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2"/>
                      <a:pt x="47" y="112"/>
                      <a:pt x="47" y="112"/>
                    </a:cubicBezTo>
                    <a:cubicBezTo>
                      <a:pt x="47" y="112"/>
                      <a:pt x="47" y="112"/>
                      <a:pt x="47" y="112"/>
                    </a:cubicBezTo>
                    <a:cubicBezTo>
                      <a:pt x="47" y="112"/>
                      <a:pt x="47" y="112"/>
                      <a:pt x="46" y="112"/>
                    </a:cubicBezTo>
                    <a:moveTo>
                      <a:pt x="48" y="111"/>
                    </a:moveTo>
                    <a:cubicBezTo>
                      <a:pt x="47" y="111"/>
                      <a:pt x="47" y="111"/>
                      <a:pt x="47" y="112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48" y="111"/>
                      <a:pt x="48" y="111"/>
                      <a:pt x="48" y="111"/>
                    </a:cubicBezTo>
                    <a:moveTo>
                      <a:pt x="54" y="111"/>
                    </a:moveTo>
                    <a:cubicBezTo>
                      <a:pt x="53" y="112"/>
                      <a:pt x="53" y="112"/>
                      <a:pt x="53" y="112"/>
                    </a:cubicBezTo>
                    <a:cubicBezTo>
                      <a:pt x="53" y="113"/>
                      <a:pt x="53" y="113"/>
                      <a:pt x="54" y="113"/>
                    </a:cubicBezTo>
                    <a:cubicBezTo>
                      <a:pt x="54" y="112"/>
                      <a:pt x="54" y="112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moveTo>
                      <a:pt x="47" y="111"/>
                    </a:move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1"/>
                      <a:pt x="47" y="111"/>
                      <a:pt x="47" y="111"/>
                    </a:cubicBezTo>
                    <a:moveTo>
                      <a:pt x="48" y="110"/>
                    </a:moveTo>
                    <a:cubicBezTo>
                      <a:pt x="48" y="110"/>
                      <a:pt x="48" y="110"/>
                      <a:pt x="48" y="110"/>
                    </a:cubicBezTo>
                    <a:cubicBezTo>
                      <a:pt x="48" y="111"/>
                      <a:pt x="48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1"/>
                      <a:pt x="48" y="110"/>
                      <a:pt x="48" y="110"/>
                    </a:cubicBezTo>
                    <a:moveTo>
                      <a:pt x="48" y="110"/>
                    </a:moveTo>
                    <a:cubicBezTo>
                      <a:pt x="47" y="110"/>
                      <a:pt x="47" y="110"/>
                      <a:pt x="47" y="110"/>
                    </a:cubicBezTo>
                    <a:cubicBezTo>
                      <a:pt x="47" y="110"/>
                      <a:pt x="48" y="110"/>
                      <a:pt x="48" y="110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8" y="110"/>
                      <a:pt x="48" y="110"/>
                      <a:pt x="48" y="110"/>
                    </a:cubicBezTo>
                    <a:moveTo>
                      <a:pt x="49" y="108"/>
                    </a:moveTo>
                    <a:cubicBezTo>
                      <a:pt x="49" y="109"/>
                      <a:pt x="49" y="109"/>
                      <a:pt x="48" y="110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49" y="110"/>
                      <a:pt x="50" y="109"/>
                      <a:pt x="50" y="109"/>
                    </a:cubicBezTo>
                    <a:cubicBezTo>
                      <a:pt x="50" y="109"/>
                      <a:pt x="49" y="108"/>
                      <a:pt x="49" y="108"/>
                    </a:cubicBezTo>
                    <a:moveTo>
                      <a:pt x="49" y="108"/>
                    </a:moveTo>
                    <a:cubicBezTo>
                      <a:pt x="48" y="108"/>
                      <a:pt x="48" y="109"/>
                      <a:pt x="48" y="109"/>
                    </a:cubicBezTo>
                    <a:cubicBezTo>
                      <a:pt x="48" y="109"/>
                      <a:pt x="48" y="109"/>
                      <a:pt x="48" y="110"/>
                    </a:cubicBezTo>
                    <a:cubicBezTo>
                      <a:pt x="48" y="109"/>
                      <a:pt x="49" y="109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moveTo>
                      <a:pt x="59" y="102"/>
                    </a:moveTo>
                    <a:cubicBezTo>
                      <a:pt x="58" y="104"/>
                      <a:pt x="57" y="105"/>
                      <a:pt x="56" y="106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8" y="105"/>
                      <a:pt x="59" y="104"/>
                      <a:pt x="60" y="103"/>
                    </a:cubicBezTo>
                    <a:cubicBezTo>
                      <a:pt x="59" y="103"/>
                      <a:pt x="59" y="102"/>
                      <a:pt x="59" y="102"/>
                    </a:cubicBezTo>
                    <a:moveTo>
                      <a:pt x="59" y="102"/>
                    </a:moveTo>
                    <a:cubicBezTo>
                      <a:pt x="59" y="102"/>
                      <a:pt x="59" y="102"/>
                      <a:pt x="59" y="102"/>
                    </a:cubicBezTo>
                    <a:cubicBezTo>
                      <a:pt x="59" y="102"/>
                      <a:pt x="59" y="102"/>
                      <a:pt x="60" y="103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60" y="102"/>
                      <a:pt x="59" y="102"/>
                      <a:pt x="59" y="102"/>
                    </a:cubicBezTo>
                    <a:moveTo>
                      <a:pt x="59" y="102"/>
                    </a:moveTo>
                    <a:cubicBezTo>
                      <a:pt x="59" y="102"/>
                      <a:pt x="59" y="102"/>
                      <a:pt x="59" y="102"/>
                    </a:cubicBezTo>
                    <a:cubicBezTo>
                      <a:pt x="59" y="102"/>
                      <a:pt x="60" y="102"/>
                      <a:pt x="60" y="102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60" y="102"/>
                      <a:pt x="60" y="102"/>
                      <a:pt x="59" y="102"/>
                    </a:cubicBezTo>
                    <a:moveTo>
                      <a:pt x="60" y="101"/>
                    </a:move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101"/>
                      <a:pt x="60" y="101"/>
                      <a:pt x="60" y="101"/>
                    </a:cubicBezTo>
                    <a:cubicBezTo>
                      <a:pt x="60" y="101"/>
                      <a:pt x="60" y="101"/>
                      <a:pt x="61" y="101"/>
                    </a:cubicBezTo>
                    <a:cubicBezTo>
                      <a:pt x="60" y="101"/>
                      <a:pt x="60" y="101"/>
                      <a:pt x="60" y="101"/>
                    </a:cubicBezTo>
                    <a:moveTo>
                      <a:pt x="54" y="99"/>
                    </a:moveTo>
                    <a:cubicBezTo>
                      <a:pt x="54" y="100"/>
                      <a:pt x="53" y="101"/>
                      <a:pt x="51" y="103"/>
                    </a:cubicBezTo>
                    <a:cubicBezTo>
                      <a:pt x="51" y="103"/>
                      <a:pt x="52" y="103"/>
                      <a:pt x="52" y="104"/>
                    </a:cubicBezTo>
                    <a:cubicBezTo>
                      <a:pt x="53" y="102"/>
                      <a:pt x="53" y="101"/>
                      <a:pt x="53" y="101"/>
                    </a:cubicBezTo>
                    <a:cubicBezTo>
                      <a:pt x="53" y="101"/>
                      <a:pt x="53" y="102"/>
                      <a:pt x="52" y="104"/>
                    </a:cubicBezTo>
                    <a:cubicBezTo>
                      <a:pt x="52" y="104"/>
                      <a:pt x="52" y="104"/>
                      <a:pt x="53" y="104"/>
                    </a:cubicBezTo>
                    <a:cubicBezTo>
                      <a:pt x="54" y="103"/>
                      <a:pt x="54" y="101"/>
                      <a:pt x="55" y="99"/>
                    </a:cubicBezTo>
                    <a:cubicBezTo>
                      <a:pt x="55" y="99"/>
                      <a:pt x="55" y="99"/>
                      <a:pt x="54" y="99"/>
                    </a:cubicBezTo>
                    <a:moveTo>
                      <a:pt x="54" y="99"/>
                    </a:moveTo>
                    <a:cubicBezTo>
                      <a:pt x="54" y="99"/>
                      <a:pt x="54" y="99"/>
                      <a:pt x="54" y="99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5" y="99"/>
                      <a:pt x="55" y="99"/>
                      <a:pt x="54" y="99"/>
                    </a:cubicBezTo>
                    <a:moveTo>
                      <a:pt x="55" y="98"/>
                    </a:move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8"/>
                      <a:pt x="56" y="98"/>
                      <a:pt x="56" y="99"/>
                    </a:cubicBezTo>
                    <a:cubicBezTo>
                      <a:pt x="56" y="99"/>
                      <a:pt x="56" y="98"/>
                      <a:pt x="56" y="98"/>
                    </a:cubicBezTo>
                    <a:cubicBezTo>
                      <a:pt x="56" y="98"/>
                      <a:pt x="55" y="98"/>
                      <a:pt x="55" y="98"/>
                    </a:cubicBezTo>
                    <a:moveTo>
                      <a:pt x="63" y="96"/>
                    </a:moveTo>
                    <a:cubicBezTo>
                      <a:pt x="62" y="97"/>
                      <a:pt x="61" y="99"/>
                      <a:pt x="60" y="100"/>
                    </a:cubicBezTo>
                    <a:cubicBezTo>
                      <a:pt x="60" y="100"/>
                      <a:pt x="61" y="100"/>
                      <a:pt x="61" y="101"/>
                    </a:cubicBezTo>
                    <a:cubicBezTo>
                      <a:pt x="62" y="99"/>
                      <a:pt x="63" y="98"/>
                      <a:pt x="64" y="96"/>
                    </a:cubicBezTo>
                    <a:cubicBezTo>
                      <a:pt x="63" y="96"/>
                      <a:pt x="63" y="96"/>
                      <a:pt x="63" y="96"/>
                    </a:cubicBezTo>
                    <a:moveTo>
                      <a:pt x="58" y="93"/>
                    </a:moveTo>
                    <a:cubicBezTo>
                      <a:pt x="56" y="96"/>
                      <a:pt x="56" y="97"/>
                      <a:pt x="55" y="97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7" y="96"/>
                      <a:pt x="58" y="95"/>
                      <a:pt x="59" y="93"/>
                    </a:cubicBezTo>
                    <a:cubicBezTo>
                      <a:pt x="59" y="93"/>
                      <a:pt x="59" y="93"/>
                      <a:pt x="58" y="93"/>
                    </a:cubicBezTo>
                    <a:moveTo>
                      <a:pt x="68" y="90"/>
                    </a:moveTo>
                    <a:cubicBezTo>
                      <a:pt x="67" y="93"/>
                      <a:pt x="67" y="93"/>
                      <a:pt x="67" y="93"/>
                    </a:cubicBezTo>
                    <a:cubicBezTo>
                      <a:pt x="67" y="92"/>
                      <a:pt x="68" y="91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moveTo>
                      <a:pt x="67" y="89"/>
                    </a:moveTo>
                    <a:cubicBezTo>
                      <a:pt x="65" y="91"/>
                      <a:pt x="64" y="93"/>
                      <a:pt x="63" y="95"/>
                    </a:cubicBezTo>
                    <a:cubicBezTo>
                      <a:pt x="63" y="95"/>
                      <a:pt x="64" y="95"/>
                      <a:pt x="64" y="95"/>
                    </a:cubicBezTo>
                    <a:cubicBezTo>
                      <a:pt x="65" y="94"/>
                      <a:pt x="66" y="92"/>
                      <a:pt x="67" y="90"/>
                    </a:cubicBezTo>
                    <a:cubicBezTo>
                      <a:pt x="67" y="90"/>
                      <a:pt x="67" y="89"/>
                      <a:pt x="67" y="89"/>
                    </a:cubicBezTo>
                    <a:moveTo>
                      <a:pt x="70" y="87"/>
                    </a:moveTo>
                    <a:cubicBezTo>
                      <a:pt x="69" y="88"/>
                      <a:pt x="69" y="88"/>
                      <a:pt x="69" y="88"/>
                    </a:cubicBezTo>
                    <a:cubicBezTo>
                      <a:pt x="69" y="88"/>
                      <a:pt x="69" y="88"/>
                      <a:pt x="69" y="88"/>
                    </a:cubicBezTo>
                    <a:cubicBezTo>
                      <a:pt x="69" y="88"/>
                      <a:pt x="70" y="88"/>
                      <a:pt x="70" y="87"/>
                    </a:cubicBezTo>
                    <a:cubicBezTo>
                      <a:pt x="70" y="87"/>
                      <a:pt x="70" y="87"/>
                      <a:pt x="70" y="87"/>
                    </a:cubicBezTo>
                    <a:moveTo>
                      <a:pt x="62" y="87"/>
                    </a:moveTo>
                    <a:cubicBezTo>
                      <a:pt x="61" y="89"/>
                      <a:pt x="60" y="91"/>
                      <a:pt x="59" y="92"/>
                    </a:cubicBezTo>
                    <a:cubicBezTo>
                      <a:pt x="59" y="93"/>
                      <a:pt x="59" y="93"/>
                      <a:pt x="59" y="93"/>
                    </a:cubicBezTo>
                    <a:cubicBezTo>
                      <a:pt x="60" y="91"/>
                      <a:pt x="61" y="89"/>
                      <a:pt x="63" y="87"/>
                    </a:cubicBezTo>
                    <a:cubicBezTo>
                      <a:pt x="62" y="87"/>
                      <a:pt x="62" y="87"/>
                      <a:pt x="62" y="87"/>
                    </a:cubicBezTo>
                    <a:moveTo>
                      <a:pt x="68" y="86"/>
                    </a:moveTo>
                    <a:cubicBezTo>
                      <a:pt x="68" y="87"/>
                      <a:pt x="68" y="87"/>
                      <a:pt x="68" y="87"/>
                    </a:cubicBezTo>
                    <a:cubicBezTo>
                      <a:pt x="68" y="87"/>
                      <a:pt x="68" y="88"/>
                      <a:pt x="68" y="88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69" y="87"/>
                      <a:pt x="68" y="87"/>
                      <a:pt x="68" y="86"/>
                    </a:cubicBezTo>
                    <a:moveTo>
                      <a:pt x="64" y="84"/>
                    </a:moveTo>
                    <a:cubicBezTo>
                      <a:pt x="64" y="84"/>
                      <a:pt x="64" y="85"/>
                      <a:pt x="63" y="85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5"/>
                      <a:pt x="64" y="84"/>
                      <a:pt x="64" y="84"/>
                    </a:cubicBezTo>
                    <a:cubicBezTo>
                      <a:pt x="64" y="84"/>
                      <a:pt x="64" y="84"/>
                      <a:pt x="64" y="84"/>
                    </a:cubicBezTo>
                    <a:moveTo>
                      <a:pt x="75" y="78"/>
                    </a:moveTo>
                    <a:cubicBezTo>
                      <a:pt x="71" y="85"/>
                      <a:pt x="71" y="85"/>
                      <a:pt x="71" y="85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72" y="83"/>
                      <a:pt x="74" y="80"/>
                      <a:pt x="75" y="78"/>
                    </a:cubicBezTo>
                    <a:cubicBezTo>
                      <a:pt x="75" y="78"/>
                      <a:pt x="75" y="78"/>
                      <a:pt x="75" y="78"/>
                    </a:cubicBezTo>
                    <a:moveTo>
                      <a:pt x="74" y="77"/>
                    </a:moveTo>
                    <a:cubicBezTo>
                      <a:pt x="72" y="79"/>
                      <a:pt x="71" y="82"/>
                      <a:pt x="69" y="84"/>
                    </a:cubicBezTo>
                    <a:cubicBezTo>
                      <a:pt x="70" y="84"/>
                      <a:pt x="70" y="85"/>
                      <a:pt x="70" y="85"/>
                    </a:cubicBezTo>
                    <a:cubicBezTo>
                      <a:pt x="71" y="82"/>
                      <a:pt x="73" y="80"/>
                      <a:pt x="74" y="77"/>
                    </a:cubicBezTo>
                    <a:cubicBezTo>
                      <a:pt x="74" y="77"/>
                      <a:pt x="74" y="77"/>
                      <a:pt x="74" y="77"/>
                    </a:cubicBezTo>
                    <a:moveTo>
                      <a:pt x="70" y="74"/>
                    </a:moveTo>
                    <a:cubicBezTo>
                      <a:pt x="68" y="77"/>
                      <a:pt x="66" y="80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7" y="79"/>
                      <a:pt x="68" y="77"/>
                      <a:pt x="70" y="75"/>
                    </a:cubicBezTo>
                    <a:cubicBezTo>
                      <a:pt x="70" y="74"/>
                      <a:pt x="70" y="74"/>
                      <a:pt x="70" y="74"/>
                    </a:cubicBezTo>
                    <a:moveTo>
                      <a:pt x="83" y="64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8" y="73"/>
                      <a:pt x="78" y="73"/>
                      <a:pt x="78" y="74"/>
                    </a:cubicBezTo>
                    <a:cubicBezTo>
                      <a:pt x="80" y="70"/>
                      <a:pt x="82" y="67"/>
                      <a:pt x="83" y="64"/>
                    </a:cubicBezTo>
                    <a:cubicBezTo>
                      <a:pt x="83" y="64"/>
                      <a:pt x="83" y="64"/>
                      <a:pt x="83" y="64"/>
                    </a:cubicBezTo>
                    <a:moveTo>
                      <a:pt x="82" y="63"/>
                    </a:moveTo>
                    <a:cubicBezTo>
                      <a:pt x="80" y="66"/>
                      <a:pt x="78" y="69"/>
                      <a:pt x="76" y="73"/>
                    </a:cubicBezTo>
                    <a:cubicBezTo>
                      <a:pt x="76" y="73"/>
                      <a:pt x="77" y="73"/>
                      <a:pt x="77" y="73"/>
                    </a:cubicBezTo>
                    <a:cubicBezTo>
                      <a:pt x="79" y="70"/>
                      <a:pt x="81" y="67"/>
                      <a:pt x="83" y="64"/>
                    </a:cubicBezTo>
                    <a:cubicBezTo>
                      <a:pt x="82" y="63"/>
                      <a:pt x="82" y="63"/>
                      <a:pt x="82" y="63"/>
                    </a:cubicBezTo>
                    <a:moveTo>
                      <a:pt x="78" y="61"/>
                    </a:moveTo>
                    <a:cubicBezTo>
                      <a:pt x="76" y="64"/>
                      <a:pt x="74" y="67"/>
                      <a:pt x="72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4" y="67"/>
                      <a:pt x="76" y="64"/>
                      <a:pt x="78" y="61"/>
                    </a:cubicBezTo>
                    <a:cubicBezTo>
                      <a:pt x="78" y="61"/>
                      <a:pt x="78" y="61"/>
                      <a:pt x="78" y="61"/>
                    </a:cubicBezTo>
                    <a:moveTo>
                      <a:pt x="83" y="52"/>
                    </a:moveTo>
                    <a:cubicBezTo>
                      <a:pt x="83" y="52"/>
                      <a:pt x="83" y="52"/>
                      <a:pt x="83" y="52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3" y="52"/>
                      <a:pt x="83" y="52"/>
                      <a:pt x="83" y="52"/>
                    </a:cubicBezTo>
                    <a:moveTo>
                      <a:pt x="92" y="49"/>
                    </a:move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90" y="53"/>
                      <a:pt x="91" y="51"/>
                      <a:pt x="92" y="49"/>
                    </a:cubicBezTo>
                    <a:cubicBezTo>
                      <a:pt x="92" y="49"/>
                      <a:pt x="92" y="49"/>
                      <a:pt x="92" y="49"/>
                    </a:cubicBezTo>
                    <a:moveTo>
                      <a:pt x="92" y="48"/>
                    </a:moveTo>
                    <a:cubicBezTo>
                      <a:pt x="92" y="49"/>
                      <a:pt x="92" y="49"/>
                      <a:pt x="92" y="49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92" y="49"/>
                      <a:pt x="92" y="48"/>
                      <a:pt x="92" y="48"/>
                    </a:cubicBezTo>
                    <a:moveTo>
                      <a:pt x="91" y="48"/>
                    </a:moveTo>
                    <a:cubicBezTo>
                      <a:pt x="89" y="50"/>
                      <a:pt x="88" y="52"/>
                      <a:pt x="87" y="54"/>
                    </a:cubicBezTo>
                    <a:cubicBezTo>
                      <a:pt x="87" y="55"/>
                      <a:pt x="87" y="55"/>
                      <a:pt x="88" y="55"/>
                    </a:cubicBezTo>
                    <a:cubicBezTo>
                      <a:pt x="89" y="53"/>
                      <a:pt x="90" y="51"/>
                      <a:pt x="92" y="48"/>
                    </a:cubicBezTo>
                    <a:cubicBezTo>
                      <a:pt x="91" y="48"/>
                      <a:pt x="91" y="48"/>
                      <a:pt x="91" y="48"/>
                    </a:cubicBezTo>
                    <a:moveTo>
                      <a:pt x="91" y="48"/>
                    </a:moveTo>
                    <a:cubicBezTo>
                      <a:pt x="91" y="48"/>
                      <a:pt x="91" y="48"/>
                      <a:pt x="91" y="48"/>
                    </a:cubicBezTo>
                    <a:cubicBezTo>
                      <a:pt x="91" y="48"/>
                      <a:pt x="91" y="48"/>
                      <a:pt x="92" y="48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91" y="48"/>
                      <a:pt x="91" y="48"/>
                      <a:pt x="91" y="48"/>
                    </a:cubicBezTo>
                    <a:moveTo>
                      <a:pt x="87" y="45"/>
                    </a:moveTo>
                    <a:cubicBezTo>
                      <a:pt x="85" y="48"/>
                      <a:pt x="84" y="50"/>
                      <a:pt x="83" y="52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4" y="50"/>
                      <a:pt x="85" y="48"/>
                      <a:pt x="87" y="45"/>
                    </a:cubicBezTo>
                    <a:cubicBezTo>
                      <a:pt x="87" y="45"/>
                      <a:pt x="87" y="45"/>
                      <a:pt x="87" y="45"/>
                    </a:cubicBezTo>
                    <a:moveTo>
                      <a:pt x="94" y="45"/>
                    </a:moveTo>
                    <a:cubicBezTo>
                      <a:pt x="93" y="47"/>
                      <a:pt x="93" y="47"/>
                      <a:pt x="93" y="47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4" y="46"/>
                      <a:pt x="94" y="46"/>
                      <a:pt x="94" y="45"/>
                    </a:cubicBezTo>
                    <a:cubicBezTo>
                      <a:pt x="94" y="45"/>
                      <a:pt x="94" y="45"/>
                      <a:pt x="94" y="45"/>
                    </a:cubicBezTo>
                    <a:moveTo>
                      <a:pt x="87" y="45"/>
                    </a:moveTo>
                    <a:cubicBezTo>
                      <a:pt x="87" y="45"/>
                      <a:pt x="87" y="45"/>
                      <a:pt x="87" y="45"/>
                    </a:cubicBezTo>
                    <a:cubicBezTo>
                      <a:pt x="87" y="45"/>
                      <a:pt x="87" y="45"/>
                      <a:pt x="87" y="45"/>
                    </a:cubicBezTo>
                    <a:cubicBezTo>
                      <a:pt x="87" y="45"/>
                      <a:pt x="87" y="45"/>
                      <a:pt x="87" y="45"/>
                    </a:cubicBezTo>
                    <a:cubicBezTo>
                      <a:pt x="87" y="45"/>
                      <a:pt x="87" y="45"/>
                      <a:pt x="87" y="45"/>
                    </a:cubicBezTo>
                    <a:moveTo>
                      <a:pt x="93" y="44"/>
                    </a:moveTo>
                    <a:cubicBezTo>
                      <a:pt x="92" y="45"/>
                      <a:pt x="92" y="45"/>
                      <a:pt x="92" y="46"/>
                    </a:cubicBezTo>
                    <a:cubicBezTo>
                      <a:pt x="92" y="46"/>
                      <a:pt x="92" y="46"/>
                      <a:pt x="93" y="46"/>
                    </a:cubicBezTo>
                    <a:cubicBezTo>
                      <a:pt x="93" y="46"/>
                      <a:pt x="93" y="45"/>
                      <a:pt x="94" y="45"/>
                    </a:cubicBezTo>
                    <a:cubicBezTo>
                      <a:pt x="93" y="45"/>
                      <a:pt x="93" y="45"/>
                      <a:pt x="93" y="44"/>
                    </a:cubicBezTo>
                    <a:moveTo>
                      <a:pt x="89" y="42"/>
                    </a:moveTo>
                    <a:cubicBezTo>
                      <a:pt x="88" y="42"/>
                      <a:pt x="88" y="43"/>
                      <a:pt x="88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8" y="43"/>
                      <a:pt x="88" y="42"/>
                      <a:pt x="89" y="42"/>
                    </a:cubicBezTo>
                    <a:cubicBezTo>
                      <a:pt x="89" y="42"/>
                      <a:pt x="89" y="42"/>
                      <a:pt x="89" y="42"/>
                    </a:cubicBezTo>
                    <a:moveTo>
                      <a:pt x="97" y="40"/>
                    </a:moveTo>
                    <a:cubicBezTo>
                      <a:pt x="95" y="43"/>
                      <a:pt x="95" y="43"/>
                      <a:pt x="95" y="43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6" y="42"/>
                      <a:pt x="97" y="41"/>
                      <a:pt x="97" y="40"/>
                    </a:cubicBezTo>
                    <a:cubicBezTo>
                      <a:pt x="97" y="40"/>
                      <a:pt x="97" y="40"/>
                      <a:pt x="97" y="40"/>
                    </a:cubicBezTo>
                    <a:moveTo>
                      <a:pt x="95" y="39"/>
                    </a:moveTo>
                    <a:cubicBezTo>
                      <a:pt x="95" y="40"/>
                      <a:pt x="94" y="41"/>
                      <a:pt x="94" y="42"/>
                    </a:cubicBezTo>
                    <a:cubicBezTo>
                      <a:pt x="94" y="43"/>
                      <a:pt x="94" y="43"/>
                      <a:pt x="95" y="43"/>
                    </a:cubicBezTo>
                    <a:cubicBezTo>
                      <a:pt x="95" y="42"/>
                      <a:pt x="96" y="41"/>
                      <a:pt x="96" y="40"/>
                    </a:cubicBezTo>
                    <a:cubicBezTo>
                      <a:pt x="96" y="40"/>
                      <a:pt x="96" y="40"/>
                      <a:pt x="95" y="39"/>
                    </a:cubicBezTo>
                    <a:moveTo>
                      <a:pt x="98" y="39"/>
                    </a:moveTo>
                    <a:cubicBezTo>
                      <a:pt x="98" y="39"/>
                      <a:pt x="98" y="39"/>
                      <a:pt x="98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8" y="39"/>
                      <a:pt x="98" y="39"/>
                      <a:pt x="98" y="39"/>
                    </a:cubicBezTo>
                    <a:moveTo>
                      <a:pt x="96" y="38"/>
                    </a:moveTo>
                    <a:cubicBezTo>
                      <a:pt x="96" y="38"/>
                      <a:pt x="96" y="38"/>
                      <a:pt x="96" y="38"/>
                    </a:cubicBezTo>
                    <a:cubicBezTo>
                      <a:pt x="96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6" y="38"/>
                      <a:pt x="96" y="38"/>
                      <a:pt x="96" y="38"/>
                    </a:cubicBezTo>
                    <a:moveTo>
                      <a:pt x="98" y="37"/>
                    </a:moveTo>
                    <a:cubicBezTo>
                      <a:pt x="98" y="39"/>
                      <a:pt x="98" y="39"/>
                      <a:pt x="98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98" y="38"/>
                      <a:pt x="99" y="38"/>
                      <a:pt x="99" y="38"/>
                    </a:cubicBezTo>
                    <a:cubicBezTo>
                      <a:pt x="99" y="38"/>
                      <a:pt x="99" y="38"/>
                      <a:pt x="98" y="37"/>
                    </a:cubicBezTo>
                    <a:moveTo>
                      <a:pt x="91" y="37"/>
                    </a:moveTo>
                    <a:cubicBezTo>
                      <a:pt x="91" y="38"/>
                      <a:pt x="90" y="39"/>
                      <a:pt x="90" y="40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90" y="39"/>
                      <a:pt x="91" y="38"/>
                      <a:pt x="91" y="37"/>
                    </a:cubicBezTo>
                    <a:cubicBezTo>
                      <a:pt x="91" y="37"/>
                      <a:pt x="91" y="37"/>
                      <a:pt x="91" y="37"/>
                    </a:cubicBezTo>
                    <a:moveTo>
                      <a:pt x="97" y="37"/>
                    </a:moveTo>
                    <a:cubicBezTo>
                      <a:pt x="97" y="37"/>
                      <a:pt x="97" y="37"/>
                      <a:pt x="96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8" y="38"/>
                      <a:pt x="98" y="38"/>
                      <a:pt x="98" y="37"/>
                    </a:cubicBezTo>
                    <a:cubicBezTo>
                      <a:pt x="98" y="37"/>
                      <a:pt x="97" y="37"/>
                      <a:pt x="97" y="37"/>
                    </a:cubicBezTo>
                    <a:moveTo>
                      <a:pt x="92" y="36"/>
                    </a:moveTo>
                    <a:cubicBezTo>
                      <a:pt x="92" y="36"/>
                      <a:pt x="92" y="36"/>
                      <a:pt x="92" y="36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2" y="36"/>
                      <a:pt x="92" y="36"/>
                      <a:pt x="92" y="36"/>
                    </a:cubicBezTo>
                    <a:moveTo>
                      <a:pt x="93" y="34"/>
                    </a:moveTo>
                    <a:cubicBezTo>
                      <a:pt x="93" y="35"/>
                      <a:pt x="93" y="35"/>
                      <a:pt x="92" y="35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5"/>
                      <a:pt x="93" y="35"/>
                      <a:pt x="93" y="34"/>
                    </a:cubicBezTo>
                    <a:cubicBezTo>
                      <a:pt x="93" y="34"/>
                      <a:pt x="93" y="34"/>
                      <a:pt x="93" y="34"/>
                    </a:cubicBezTo>
                    <a:moveTo>
                      <a:pt x="101" y="33"/>
                    </a:moveTo>
                    <a:cubicBezTo>
                      <a:pt x="101" y="33"/>
                      <a:pt x="101" y="33"/>
                      <a:pt x="101" y="33"/>
                    </a:cubicBezTo>
                    <a:cubicBezTo>
                      <a:pt x="101" y="33"/>
                      <a:pt x="101" y="33"/>
                      <a:pt x="101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3"/>
                      <a:pt x="101" y="33"/>
                      <a:pt x="101" y="33"/>
                    </a:cubicBezTo>
                    <a:moveTo>
                      <a:pt x="99" y="33"/>
                    </a:moveTo>
                    <a:cubicBezTo>
                      <a:pt x="99" y="33"/>
                      <a:pt x="99" y="33"/>
                      <a:pt x="99" y="33"/>
                    </a:cubicBezTo>
                    <a:cubicBezTo>
                      <a:pt x="100" y="33"/>
                      <a:pt x="100" y="33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0" y="33"/>
                      <a:pt x="100" y="33"/>
                      <a:pt x="99" y="33"/>
                    </a:cubicBezTo>
                    <a:moveTo>
                      <a:pt x="95" y="30"/>
                    </a:moveTo>
                    <a:cubicBezTo>
                      <a:pt x="95" y="30"/>
                      <a:pt x="95" y="30"/>
                      <a:pt x="95" y="30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5" y="30"/>
                      <a:pt x="95" y="30"/>
                      <a:pt x="95" y="30"/>
                    </a:cubicBezTo>
                    <a:moveTo>
                      <a:pt x="103" y="29"/>
                    </a:moveTo>
                    <a:cubicBezTo>
                      <a:pt x="102" y="31"/>
                      <a:pt x="102" y="31"/>
                      <a:pt x="102" y="31"/>
                    </a:cubicBezTo>
                    <a:cubicBezTo>
                      <a:pt x="102" y="31"/>
                      <a:pt x="102" y="31"/>
                      <a:pt x="102" y="32"/>
                    </a:cubicBezTo>
                    <a:cubicBezTo>
                      <a:pt x="103" y="31"/>
                      <a:pt x="103" y="30"/>
                      <a:pt x="104" y="29"/>
                    </a:cubicBezTo>
                    <a:cubicBezTo>
                      <a:pt x="104" y="29"/>
                      <a:pt x="103" y="29"/>
                      <a:pt x="103" y="29"/>
                    </a:cubicBezTo>
                    <a:moveTo>
                      <a:pt x="104" y="28"/>
                    </a:moveTo>
                    <a:cubicBezTo>
                      <a:pt x="104" y="29"/>
                      <a:pt x="104" y="29"/>
                      <a:pt x="104" y="29"/>
                    </a:cubicBezTo>
                    <a:cubicBezTo>
                      <a:pt x="104" y="29"/>
                      <a:pt x="104" y="29"/>
                      <a:pt x="104" y="29"/>
                    </a:cubicBezTo>
                    <a:cubicBezTo>
                      <a:pt x="104" y="29"/>
                      <a:pt x="104" y="29"/>
                      <a:pt x="104" y="29"/>
                    </a:cubicBezTo>
                    <a:cubicBezTo>
                      <a:pt x="104" y="29"/>
                      <a:pt x="104" y="28"/>
                      <a:pt x="104" y="28"/>
                    </a:cubicBezTo>
                    <a:moveTo>
                      <a:pt x="102" y="28"/>
                    </a:moveTo>
                    <a:cubicBezTo>
                      <a:pt x="102" y="29"/>
                      <a:pt x="101" y="30"/>
                      <a:pt x="101" y="30"/>
                    </a:cubicBezTo>
                    <a:cubicBezTo>
                      <a:pt x="101" y="31"/>
                      <a:pt x="101" y="31"/>
                      <a:pt x="102" y="31"/>
                    </a:cubicBezTo>
                    <a:cubicBezTo>
                      <a:pt x="102" y="30"/>
                      <a:pt x="103" y="30"/>
                      <a:pt x="103" y="29"/>
                    </a:cubicBezTo>
                    <a:cubicBezTo>
                      <a:pt x="103" y="29"/>
                      <a:pt x="102" y="28"/>
                      <a:pt x="102" y="28"/>
                    </a:cubicBezTo>
                    <a:moveTo>
                      <a:pt x="102" y="28"/>
                    </a:moveTo>
                    <a:cubicBezTo>
                      <a:pt x="102" y="28"/>
                      <a:pt x="102" y="28"/>
                      <a:pt x="102" y="28"/>
                    </a:cubicBezTo>
                    <a:cubicBezTo>
                      <a:pt x="103" y="28"/>
                      <a:pt x="103" y="28"/>
                      <a:pt x="103" y="28"/>
                    </a:cubicBezTo>
                    <a:cubicBezTo>
                      <a:pt x="103" y="28"/>
                      <a:pt x="103" y="28"/>
                      <a:pt x="103" y="28"/>
                    </a:cubicBezTo>
                    <a:cubicBezTo>
                      <a:pt x="103" y="28"/>
                      <a:pt x="103" y="28"/>
                      <a:pt x="102" y="28"/>
                    </a:cubicBezTo>
                    <a:moveTo>
                      <a:pt x="104" y="28"/>
                    </a:moveTo>
                    <a:cubicBezTo>
                      <a:pt x="104" y="28"/>
                      <a:pt x="104" y="28"/>
                      <a:pt x="104" y="28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104" y="28"/>
                      <a:pt x="104" y="28"/>
                      <a:pt x="105" y="28"/>
                    </a:cubicBezTo>
                    <a:cubicBezTo>
                      <a:pt x="104" y="28"/>
                      <a:pt x="104" y="28"/>
                      <a:pt x="104" y="28"/>
                    </a:cubicBezTo>
                    <a:moveTo>
                      <a:pt x="103" y="27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3" y="27"/>
                      <a:pt x="103" y="28"/>
                      <a:pt x="104" y="28"/>
                    </a:cubicBezTo>
                    <a:cubicBezTo>
                      <a:pt x="104" y="28"/>
                      <a:pt x="104" y="28"/>
                      <a:pt x="104" y="27"/>
                    </a:cubicBezTo>
                    <a:cubicBezTo>
                      <a:pt x="104" y="27"/>
                      <a:pt x="103" y="27"/>
                      <a:pt x="103" y="27"/>
                    </a:cubicBezTo>
                    <a:moveTo>
                      <a:pt x="98" y="26"/>
                    </a:moveTo>
                    <a:cubicBezTo>
                      <a:pt x="97" y="27"/>
                      <a:pt x="97" y="27"/>
                      <a:pt x="97" y="28"/>
                    </a:cubicBezTo>
                    <a:cubicBezTo>
                      <a:pt x="97" y="28"/>
                      <a:pt x="97" y="28"/>
                      <a:pt x="97" y="28"/>
                    </a:cubicBezTo>
                    <a:cubicBezTo>
                      <a:pt x="97" y="27"/>
                      <a:pt x="97" y="27"/>
                      <a:pt x="98" y="26"/>
                    </a:cubicBezTo>
                    <a:cubicBezTo>
                      <a:pt x="98" y="26"/>
                      <a:pt x="98" y="26"/>
                      <a:pt x="98" y="26"/>
                    </a:cubicBezTo>
                    <a:moveTo>
                      <a:pt x="98" y="25"/>
                    </a:moveTo>
                    <a:cubicBezTo>
                      <a:pt x="98" y="25"/>
                      <a:pt x="98" y="25"/>
                      <a:pt x="98" y="25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8" y="25"/>
                      <a:pt x="98" y="25"/>
                      <a:pt x="98" y="25"/>
                    </a:cubicBezTo>
                    <a:moveTo>
                      <a:pt x="99" y="24"/>
                    </a:moveTo>
                    <a:cubicBezTo>
                      <a:pt x="99" y="25"/>
                      <a:pt x="99" y="25"/>
                      <a:pt x="99" y="25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9" y="25"/>
                      <a:pt x="99" y="25"/>
                      <a:pt x="99" y="24"/>
                    </a:cubicBezTo>
                    <a:cubicBezTo>
                      <a:pt x="99" y="24"/>
                      <a:pt x="99" y="24"/>
                      <a:pt x="99" y="24"/>
                    </a:cubicBezTo>
                    <a:moveTo>
                      <a:pt x="111" y="15"/>
                    </a:moveTo>
                    <a:cubicBezTo>
                      <a:pt x="110" y="18"/>
                      <a:pt x="110" y="18"/>
                      <a:pt x="110" y="18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1" y="17"/>
                      <a:pt x="111" y="16"/>
                      <a:pt x="112" y="15"/>
                    </a:cubicBezTo>
                    <a:cubicBezTo>
                      <a:pt x="112" y="15"/>
                      <a:pt x="112" y="15"/>
                      <a:pt x="111" y="15"/>
                    </a:cubicBezTo>
                    <a:moveTo>
                      <a:pt x="110" y="14"/>
                    </a:moveTo>
                    <a:cubicBezTo>
                      <a:pt x="110" y="15"/>
                      <a:pt x="109" y="16"/>
                      <a:pt x="109" y="17"/>
                    </a:cubicBezTo>
                    <a:cubicBezTo>
                      <a:pt x="109" y="17"/>
                      <a:pt x="109" y="18"/>
                      <a:pt x="110" y="18"/>
                    </a:cubicBezTo>
                    <a:cubicBezTo>
                      <a:pt x="110" y="17"/>
                      <a:pt x="111" y="16"/>
                      <a:pt x="111" y="15"/>
                    </a:cubicBezTo>
                    <a:cubicBezTo>
                      <a:pt x="111" y="15"/>
                      <a:pt x="111" y="15"/>
                      <a:pt x="110" y="14"/>
                    </a:cubicBezTo>
                    <a:moveTo>
                      <a:pt x="118" y="1"/>
                    </a:moveTo>
                    <a:cubicBezTo>
                      <a:pt x="118" y="2"/>
                      <a:pt x="117" y="2"/>
                      <a:pt x="117" y="3"/>
                    </a:cubicBezTo>
                    <a:cubicBezTo>
                      <a:pt x="117" y="3"/>
                      <a:pt x="118" y="4"/>
                      <a:pt x="118" y="4"/>
                    </a:cubicBezTo>
                    <a:cubicBezTo>
                      <a:pt x="119" y="3"/>
                      <a:pt x="119" y="3"/>
                      <a:pt x="119" y="2"/>
                    </a:cubicBezTo>
                    <a:cubicBezTo>
                      <a:pt x="118" y="1"/>
                      <a:pt x="118" y="1"/>
                      <a:pt x="118" y="1"/>
                    </a:cubicBezTo>
                    <a:moveTo>
                      <a:pt x="118" y="0"/>
                    </a:moveTo>
                    <a:cubicBezTo>
                      <a:pt x="118" y="1"/>
                      <a:pt x="118" y="1"/>
                      <a:pt x="118" y="1"/>
                    </a:cubicBezTo>
                    <a:cubicBezTo>
                      <a:pt x="119" y="1"/>
                      <a:pt x="119" y="1"/>
                      <a:pt x="120" y="2"/>
                    </a:cubicBezTo>
                    <a:cubicBezTo>
                      <a:pt x="120" y="2"/>
                      <a:pt x="120" y="1"/>
                      <a:pt x="120" y="1"/>
                    </a:cubicBezTo>
                    <a:cubicBezTo>
                      <a:pt x="119" y="1"/>
                      <a:pt x="119" y="1"/>
                      <a:pt x="1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5" name="Freeform 10003"/>
              <p:cNvSpPr>
                <a:spLocks noEditPoints="1"/>
              </p:cNvSpPr>
              <p:nvPr/>
            </p:nvSpPr>
            <p:spPr bwMode="auto">
              <a:xfrm>
                <a:off x="-153" y="3365"/>
                <a:ext cx="196" cy="19"/>
              </a:xfrm>
              <a:custGeom>
                <a:avLst/>
                <a:gdLst>
                  <a:gd name="T0" fmla="*/ 79 w 83"/>
                  <a:gd name="T1" fmla="*/ 5 h 8"/>
                  <a:gd name="T2" fmla="*/ 78 w 83"/>
                  <a:gd name="T3" fmla="*/ 7 h 8"/>
                  <a:gd name="T4" fmla="*/ 80 w 83"/>
                  <a:gd name="T5" fmla="*/ 8 h 8"/>
                  <a:gd name="T6" fmla="*/ 81 w 83"/>
                  <a:gd name="T7" fmla="*/ 7 h 8"/>
                  <a:gd name="T8" fmla="*/ 79 w 83"/>
                  <a:gd name="T9" fmla="*/ 5 h 8"/>
                  <a:gd name="T10" fmla="*/ 81 w 83"/>
                  <a:gd name="T11" fmla="*/ 2 h 8"/>
                  <a:gd name="T12" fmla="*/ 79 w 83"/>
                  <a:gd name="T13" fmla="*/ 5 h 8"/>
                  <a:gd name="T14" fmla="*/ 81 w 83"/>
                  <a:gd name="T15" fmla="*/ 7 h 8"/>
                  <a:gd name="T16" fmla="*/ 83 w 83"/>
                  <a:gd name="T17" fmla="*/ 3 h 8"/>
                  <a:gd name="T18" fmla="*/ 81 w 83"/>
                  <a:gd name="T19" fmla="*/ 2 h 8"/>
                  <a:gd name="T20" fmla="*/ 34 w 83"/>
                  <a:gd name="T21" fmla="*/ 2 h 8"/>
                  <a:gd name="T22" fmla="*/ 33 w 83"/>
                  <a:gd name="T23" fmla="*/ 2 h 8"/>
                  <a:gd name="T24" fmla="*/ 40 w 83"/>
                  <a:gd name="T25" fmla="*/ 6 h 8"/>
                  <a:gd name="T26" fmla="*/ 40 w 83"/>
                  <a:gd name="T27" fmla="*/ 5 h 8"/>
                  <a:gd name="T28" fmla="*/ 34 w 83"/>
                  <a:gd name="T29" fmla="*/ 2 h 8"/>
                  <a:gd name="T30" fmla="*/ 30 w 83"/>
                  <a:gd name="T31" fmla="*/ 2 h 8"/>
                  <a:gd name="T32" fmla="*/ 27 w 83"/>
                  <a:gd name="T33" fmla="*/ 6 h 8"/>
                  <a:gd name="T34" fmla="*/ 28 w 83"/>
                  <a:gd name="T35" fmla="*/ 6 h 8"/>
                  <a:gd name="T36" fmla="*/ 31 w 83"/>
                  <a:gd name="T37" fmla="*/ 2 h 8"/>
                  <a:gd name="T38" fmla="*/ 30 w 83"/>
                  <a:gd name="T39" fmla="*/ 2 h 8"/>
                  <a:gd name="T40" fmla="*/ 19 w 83"/>
                  <a:gd name="T41" fmla="*/ 1 h 8"/>
                  <a:gd name="T42" fmla="*/ 18 w 83"/>
                  <a:gd name="T43" fmla="*/ 3 h 8"/>
                  <a:gd name="T44" fmla="*/ 25 w 83"/>
                  <a:gd name="T45" fmla="*/ 7 h 8"/>
                  <a:gd name="T46" fmla="*/ 26 w 83"/>
                  <a:gd name="T47" fmla="*/ 6 h 8"/>
                  <a:gd name="T48" fmla="*/ 19 w 83"/>
                  <a:gd name="T49" fmla="*/ 1 h 8"/>
                  <a:gd name="T50" fmla="*/ 64 w 83"/>
                  <a:gd name="T51" fmla="*/ 1 h 8"/>
                  <a:gd name="T52" fmla="*/ 62 w 83"/>
                  <a:gd name="T53" fmla="*/ 5 h 8"/>
                  <a:gd name="T54" fmla="*/ 63 w 83"/>
                  <a:gd name="T55" fmla="*/ 6 h 8"/>
                  <a:gd name="T56" fmla="*/ 65 w 83"/>
                  <a:gd name="T57" fmla="*/ 2 h 8"/>
                  <a:gd name="T58" fmla="*/ 64 w 83"/>
                  <a:gd name="T59" fmla="*/ 1 h 8"/>
                  <a:gd name="T60" fmla="*/ 1 w 83"/>
                  <a:gd name="T61" fmla="*/ 1 h 8"/>
                  <a:gd name="T62" fmla="*/ 0 w 83"/>
                  <a:gd name="T63" fmla="*/ 2 h 8"/>
                  <a:gd name="T64" fmla="*/ 0 w 83"/>
                  <a:gd name="T65" fmla="*/ 3 h 8"/>
                  <a:gd name="T66" fmla="*/ 7 w 83"/>
                  <a:gd name="T67" fmla="*/ 7 h 8"/>
                  <a:gd name="T68" fmla="*/ 8 w 83"/>
                  <a:gd name="T69" fmla="*/ 6 h 8"/>
                  <a:gd name="T70" fmla="*/ 1 w 83"/>
                  <a:gd name="T71" fmla="*/ 1 h 8"/>
                  <a:gd name="T72" fmla="*/ 0 w 83"/>
                  <a:gd name="T73" fmla="*/ 1 h 8"/>
                  <a:gd name="T74" fmla="*/ 1 w 83"/>
                  <a:gd name="T75" fmla="*/ 1 h 8"/>
                  <a:gd name="T76" fmla="*/ 1 w 83"/>
                  <a:gd name="T77" fmla="*/ 1 h 8"/>
                  <a:gd name="T78" fmla="*/ 44 w 83"/>
                  <a:gd name="T79" fmla="*/ 0 h 8"/>
                  <a:gd name="T80" fmla="*/ 42 w 83"/>
                  <a:gd name="T81" fmla="*/ 4 h 8"/>
                  <a:gd name="T82" fmla="*/ 46 w 83"/>
                  <a:gd name="T83" fmla="*/ 7 h 8"/>
                  <a:gd name="T84" fmla="*/ 47 w 83"/>
                  <a:gd name="T85" fmla="*/ 5 h 8"/>
                  <a:gd name="T86" fmla="*/ 48 w 83"/>
                  <a:gd name="T87" fmla="*/ 3 h 8"/>
                  <a:gd name="T88" fmla="*/ 44 w 83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3" h="8">
                    <a:moveTo>
                      <a:pt x="79" y="5"/>
                    </a:moveTo>
                    <a:cubicBezTo>
                      <a:pt x="79" y="6"/>
                      <a:pt x="78" y="6"/>
                      <a:pt x="78" y="7"/>
                    </a:cubicBezTo>
                    <a:cubicBezTo>
                      <a:pt x="79" y="7"/>
                      <a:pt x="80" y="8"/>
                      <a:pt x="80" y="8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0" y="6"/>
                      <a:pt x="80" y="6"/>
                      <a:pt x="79" y="5"/>
                    </a:cubicBezTo>
                    <a:moveTo>
                      <a:pt x="81" y="2"/>
                    </a:moveTo>
                    <a:cubicBezTo>
                      <a:pt x="80" y="3"/>
                      <a:pt x="80" y="4"/>
                      <a:pt x="79" y="5"/>
                    </a:cubicBezTo>
                    <a:cubicBezTo>
                      <a:pt x="80" y="6"/>
                      <a:pt x="81" y="6"/>
                      <a:pt x="81" y="7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1" y="2"/>
                      <a:pt x="81" y="2"/>
                      <a:pt x="81" y="2"/>
                    </a:cubicBezTo>
                    <a:moveTo>
                      <a:pt x="34" y="2"/>
                    </a:moveTo>
                    <a:cubicBezTo>
                      <a:pt x="34" y="2"/>
                      <a:pt x="34" y="2"/>
                      <a:pt x="33" y="2"/>
                    </a:cubicBezTo>
                    <a:cubicBezTo>
                      <a:pt x="36" y="3"/>
                      <a:pt x="38" y="5"/>
                      <a:pt x="40" y="6"/>
                    </a:cubicBezTo>
                    <a:cubicBezTo>
                      <a:pt x="40" y="6"/>
                      <a:pt x="40" y="6"/>
                      <a:pt x="40" y="5"/>
                    </a:cubicBezTo>
                    <a:cubicBezTo>
                      <a:pt x="38" y="4"/>
                      <a:pt x="36" y="3"/>
                      <a:pt x="34" y="2"/>
                    </a:cubicBezTo>
                    <a:moveTo>
                      <a:pt x="30" y="2"/>
                    </a:moveTo>
                    <a:cubicBezTo>
                      <a:pt x="29" y="3"/>
                      <a:pt x="28" y="4"/>
                      <a:pt x="27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9" y="5"/>
                      <a:pt x="30" y="4"/>
                      <a:pt x="31" y="2"/>
                    </a:cubicBezTo>
                    <a:cubicBezTo>
                      <a:pt x="30" y="2"/>
                      <a:pt x="30" y="2"/>
                      <a:pt x="30" y="2"/>
                    </a:cubicBezTo>
                    <a:moveTo>
                      <a:pt x="19" y="1"/>
                    </a:moveTo>
                    <a:cubicBezTo>
                      <a:pt x="19" y="2"/>
                      <a:pt x="18" y="2"/>
                      <a:pt x="18" y="3"/>
                    </a:cubicBezTo>
                    <a:cubicBezTo>
                      <a:pt x="21" y="4"/>
                      <a:pt x="23" y="6"/>
                      <a:pt x="25" y="7"/>
                    </a:cubicBezTo>
                    <a:cubicBezTo>
                      <a:pt x="26" y="7"/>
                      <a:pt x="26" y="6"/>
                      <a:pt x="26" y="6"/>
                    </a:cubicBezTo>
                    <a:cubicBezTo>
                      <a:pt x="24" y="4"/>
                      <a:pt x="21" y="3"/>
                      <a:pt x="19" y="1"/>
                    </a:cubicBezTo>
                    <a:moveTo>
                      <a:pt x="64" y="1"/>
                    </a:moveTo>
                    <a:cubicBezTo>
                      <a:pt x="63" y="2"/>
                      <a:pt x="63" y="4"/>
                      <a:pt x="62" y="5"/>
                    </a:cubicBezTo>
                    <a:cubicBezTo>
                      <a:pt x="62" y="5"/>
                      <a:pt x="62" y="5"/>
                      <a:pt x="63" y="6"/>
                    </a:cubicBezTo>
                    <a:cubicBezTo>
                      <a:pt x="63" y="4"/>
                      <a:pt x="64" y="3"/>
                      <a:pt x="65" y="2"/>
                    </a:cubicBezTo>
                    <a:cubicBezTo>
                      <a:pt x="64" y="1"/>
                      <a:pt x="64" y="1"/>
                      <a:pt x="64" y="1"/>
                    </a:cubicBezTo>
                    <a:moveTo>
                      <a:pt x="1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4"/>
                      <a:pt x="5" y="6"/>
                      <a:pt x="7" y="7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4"/>
                      <a:pt x="3" y="2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44" y="0"/>
                    </a:moveTo>
                    <a:cubicBezTo>
                      <a:pt x="43" y="2"/>
                      <a:pt x="42" y="3"/>
                      <a:pt x="42" y="4"/>
                    </a:cubicBezTo>
                    <a:cubicBezTo>
                      <a:pt x="43" y="5"/>
                      <a:pt x="45" y="6"/>
                      <a:pt x="46" y="7"/>
                    </a:cubicBezTo>
                    <a:cubicBezTo>
                      <a:pt x="47" y="6"/>
                      <a:pt x="47" y="6"/>
                      <a:pt x="47" y="5"/>
                    </a:cubicBezTo>
                    <a:cubicBezTo>
                      <a:pt x="48" y="4"/>
                      <a:pt x="48" y="4"/>
                      <a:pt x="48" y="3"/>
                    </a:cubicBezTo>
                    <a:cubicBezTo>
                      <a:pt x="47" y="2"/>
                      <a:pt x="45" y="1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6" name="Freeform 10004"/>
              <p:cNvSpPr/>
              <p:nvPr/>
            </p:nvSpPr>
            <p:spPr bwMode="auto">
              <a:xfrm>
                <a:off x="33" y="3377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7" name="Freeform 10005"/>
              <p:cNvSpPr>
                <a:spLocks noEditPoints="1"/>
              </p:cNvSpPr>
              <p:nvPr/>
            </p:nvSpPr>
            <p:spPr bwMode="auto">
              <a:xfrm>
                <a:off x="-163" y="3372"/>
                <a:ext cx="170" cy="24"/>
              </a:xfrm>
              <a:custGeom>
                <a:avLst/>
                <a:gdLst>
                  <a:gd name="T0" fmla="*/ 0 w 72"/>
                  <a:gd name="T1" fmla="*/ 5 h 10"/>
                  <a:gd name="T2" fmla="*/ 0 w 72"/>
                  <a:gd name="T3" fmla="*/ 6 h 10"/>
                  <a:gd name="T4" fmla="*/ 7 w 72"/>
                  <a:gd name="T5" fmla="*/ 10 h 10"/>
                  <a:gd name="T6" fmla="*/ 8 w 72"/>
                  <a:gd name="T7" fmla="*/ 10 h 10"/>
                  <a:gd name="T8" fmla="*/ 0 w 72"/>
                  <a:gd name="T9" fmla="*/ 5 h 10"/>
                  <a:gd name="T10" fmla="*/ 2 w 72"/>
                  <a:gd name="T11" fmla="*/ 3 h 10"/>
                  <a:gd name="T12" fmla="*/ 1 w 72"/>
                  <a:gd name="T13" fmla="*/ 3 h 10"/>
                  <a:gd name="T14" fmla="*/ 9 w 72"/>
                  <a:gd name="T15" fmla="*/ 8 h 10"/>
                  <a:gd name="T16" fmla="*/ 9 w 72"/>
                  <a:gd name="T17" fmla="*/ 7 h 10"/>
                  <a:gd name="T18" fmla="*/ 2 w 72"/>
                  <a:gd name="T19" fmla="*/ 3 h 10"/>
                  <a:gd name="T20" fmla="*/ 3 w 72"/>
                  <a:gd name="T21" fmla="*/ 0 h 10"/>
                  <a:gd name="T22" fmla="*/ 3 w 72"/>
                  <a:gd name="T23" fmla="*/ 1 h 10"/>
                  <a:gd name="T24" fmla="*/ 10 w 72"/>
                  <a:gd name="T25" fmla="*/ 6 h 10"/>
                  <a:gd name="T26" fmla="*/ 11 w 72"/>
                  <a:gd name="T27" fmla="*/ 5 h 10"/>
                  <a:gd name="T28" fmla="*/ 3 w 72"/>
                  <a:gd name="T29" fmla="*/ 0 h 10"/>
                  <a:gd name="T30" fmla="*/ 71 w 72"/>
                  <a:gd name="T31" fmla="*/ 0 h 10"/>
                  <a:gd name="T32" fmla="*/ 69 w 72"/>
                  <a:gd name="T33" fmla="*/ 4 h 10"/>
                  <a:gd name="T34" fmla="*/ 70 w 72"/>
                  <a:gd name="T35" fmla="*/ 4 h 10"/>
                  <a:gd name="T36" fmla="*/ 72 w 72"/>
                  <a:gd name="T37" fmla="*/ 0 h 10"/>
                  <a:gd name="T38" fmla="*/ 71 w 72"/>
                  <a:gd name="T39" fmla="*/ 0 h 10"/>
                  <a:gd name="T40" fmla="*/ 70 w 72"/>
                  <a:gd name="T41" fmla="*/ 0 h 10"/>
                  <a:gd name="T42" fmla="*/ 68 w 72"/>
                  <a:gd name="T43" fmla="*/ 3 h 10"/>
                  <a:gd name="T44" fmla="*/ 68 w 72"/>
                  <a:gd name="T45" fmla="*/ 4 h 10"/>
                  <a:gd name="T46" fmla="*/ 71 w 72"/>
                  <a:gd name="T47" fmla="*/ 0 h 10"/>
                  <a:gd name="T48" fmla="*/ 70 w 72"/>
                  <a:gd name="T4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1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2" y="7"/>
                      <a:pt x="5" y="9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8"/>
                      <a:pt x="3" y="7"/>
                      <a:pt x="0" y="5"/>
                    </a:cubicBezTo>
                    <a:moveTo>
                      <a:pt x="2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4" y="5"/>
                      <a:pt x="6" y="6"/>
                      <a:pt x="9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7" y="6"/>
                      <a:pt x="5" y="4"/>
                      <a:pt x="2" y="3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8" y="3"/>
                      <a:pt x="6" y="2"/>
                      <a:pt x="3" y="0"/>
                    </a:cubicBezTo>
                    <a:moveTo>
                      <a:pt x="71" y="0"/>
                    </a:moveTo>
                    <a:cubicBezTo>
                      <a:pt x="70" y="1"/>
                      <a:pt x="69" y="2"/>
                      <a:pt x="69" y="4"/>
                    </a:cubicBezTo>
                    <a:cubicBezTo>
                      <a:pt x="69" y="4"/>
                      <a:pt x="69" y="4"/>
                      <a:pt x="70" y="4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1" y="0"/>
                      <a:pt x="71" y="0"/>
                      <a:pt x="71" y="0"/>
                    </a:cubicBezTo>
                    <a:moveTo>
                      <a:pt x="70" y="0"/>
                    </a:moveTo>
                    <a:cubicBezTo>
                      <a:pt x="70" y="1"/>
                      <a:pt x="69" y="2"/>
                      <a:pt x="68" y="3"/>
                    </a:cubicBezTo>
                    <a:cubicBezTo>
                      <a:pt x="68" y="3"/>
                      <a:pt x="68" y="3"/>
                      <a:pt x="68" y="4"/>
                    </a:cubicBezTo>
                    <a:cubicBezTo>
                      <a:pt x="69" y="2"/>
                      <a:pt x="70" y="1"/>
                      <a:pt x="71" y="0"/>
                    </a:cubicBezTo>
                    <a:cubicBezTo>
                      <a:pt x="70" y="0"/>
                      <a:pt x="70" y="0"/>
                      <a:pt x="7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8" name="Freeform 10006"/>
              <p:cNvSpPr>
                <a:spLocks noEditPoints="1"/>
              </p:cNvSpPr>
              <p:nvPr/>
            </p:nvSpPr>
            <p:spPr bwMode="auto">
              <a:xfrm>
                <a:off x="-163" y="3375"/>
                <a:ext cx="24" cy="21"/>
              </a:xfrm>
              <a:custGeom>
                <a:avLst/>
                <a:gdLst>
                  <a:gd name="T0" fmla="*/ 1 w 10"/>
                  <a:gd name="T1" fmla="*/ 3 h 9"/>
                  <a:gd name="T2" fmla="*/ 0 w 10"/>
                  <a:gd name="T3" fmla="*/ 4 h 9"/>
                  <a:gd name="T4" fmla="*/ 8 w 10"/>
                  <a:gd name="T5" fmla="*/ 9 h 9"/>
                  <a:gd name="T6" fmla="*/ 8 w 10"/>
                  <a:gd name="T7" fmla="*/ 8 h 9"/>
                  <a:gd name="T8" fmla="*/ 1 w 10"/>
                  <a:gd name="T9" fmla="*/ 3 h 9"/>
                  <a:gd name="T10" fmla="*/ 1 w 10"/>
                  <a:gd name="T11" fmla="*/ 2 h 9"/>
                  <a:gd name="T12" fmla="*/ 1 w 10"/>
                  <a:gd name="T13" fmla="*/ 3 h 9"/>
                  <a:gd name="T14" fmla="*/ 6 w 10"/>
                  <a:gd name="T15" fmla="*/ 6 h 9"/>
                  <a:gd name="T16" fmla="*/ 8 w 10"/>
                  <a:gd name="T17" fmla="*/ 7 h 9"/>
                  <a:gd name="T18" fmla="*/ 9 w 10"/>
                  <a:gd name="T19" fmla="*/ 7 h 9"/>
                  <a:gd name="T20" fmla="*/ 1 w 10"/>
                  <a:gd name="T21" fmla="*/ 2 h 9"/>
                  <a:gd name="T22" fmla="*/ 3 w 10"/>
                  <a:gd name="T23" fmla="*/ 0 h 9"/>
                  <a:gd name="T24" fmla="*/ 2 w 10"/>
                  <a:gd name="T25" fmla="*/ 2 h 9"/>
                  <a:gd name="T26" fmla="*/ 9 w 10"/>
                  <a:gd name="T27" fmla="*/ 6 h 9"/>
                  <a:gd name="T28" fmla="*/ 10 w 10"/>
                  <a:gd name="T29" fmla="*/ 5 h 9"/>
                  <a:gd name="T30" fmla="*/ 3 w 10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9">
                    <a:moveTo>
                      <a:pt x="1" y="3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3" y="6"/>
                      <a:pt x="5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6"/>
                      <a:pt x="3" y="5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4" y="5"/>
                      <a:pt x="6" y="6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6" y="5"/>
                      <a:pt x="4" y="4"/>
                      <a:pt x="1" y="2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5" y="3"/>
                      <a:pt x="7" y="5"/>
                      <a:pt x="9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39" name="Freeform 10007"/>
              <p:cNvSpPr/>
              <p:nvPr/>
            </p:nvSpPr>
            <p:spPr bwMode="auto">
              <a:xfrm>
                <a:off x="-160" y="3382"/>
                <a:ext cx="16" cy="12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7 w 7"/>
                  <a:gd name="T5" fmla="*/ 5 h 5"/>
                  <a:gd name="T6" fmla="*/ 7 w 7"/>
                  <a:gd name="T7" fmla="*/ 4 h 5"/>
                  <a:gd name="T8" fmla="*/ 5 w 7"/>
                  <a:gd name="T9" fmla="*/ 3 h 5"/>
                  <a:gd name="T10" fmla="*/ 0 w 7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5" y="3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6" y="4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0" name="Freeform 10008"/>
              <p:cNvSpPr>
                <a:spLocks noEditPoints="1"/>
              </p:cNvSpPr>
              <p:nvPr/>
            </p:nvSpPr>
            <p:spPr bwMode="auto">
              <a:xfrm>
                <a:off x="-118" y="3372"/>
                <a:ext cx="128" cy="24"/>
              </a:xfrm>
              <a:custGeom>
                <a:avLst/>
                <a:gdLst>
                  <a:gd name="T0" fmla="*/ 1 w 54"/>
                  <a:gd name="T1" fmla="*/ 4 h 10"/>
                  <a:gd name="T2" fmla="*/ 1 w 54"/>
                  <a:gd name="T3" fmla="*/ 4 h 10"/>
                  <a:gd name="T4" fmla="*/ 3 w 54"/>
                  <a:gd name="T5" fmla="*/ 5 h 10"/>
                  <a:gd name="T6" fmla="*/ 3 w 54"/>
                  <a:gd name="T7" fmla="*/ 5 h 10"/>
                  <a:gd name="T8" fmla="*/ 1 w 54"/>
                  <a:gd name="T9" fmla="*/ 4 h 10"/>
                  <a:gd name="T10" fmla="*/ 0 w 54"/>
                  <a:gd name="T11" fmla="*/ 6 h 10"/>
                  <a:gd name="T12" fmla="*/ 7 w 54"/>
                  <a:gd name="T13" fmla="*/ 10 h 10"/>
                  <a:gd name="T14" fmla="*/ 8 w 54"/>
                  <a:gd name="T15" fmla="*/ 8 h 10"/>
                  <a:gd name="T16" fmla="*/ 1 w 54"/>
                  <a:gd name="T17" fmla="*/ 4 h 10"/>
                  <a:gd name="T18" fmla="*/ 2 w 54"/>
                  <a:gd name="T19" fmla="*/ 1 h 10"/>
                  <a:gd name="T20" fmla="*/ 1 w 54"/>
                  <a:gd name="T21" fmla="*/ 3 h 10"/>
                  <a:gd name="T22" fmla="*/ 8 w 54"/>
                  <a:gd name="T23" fmla="*/ 8 h 10"/>
                  <a:gd name="T24" fmla="*/ 10 w 54"/>
                  <a:gd name="T25" fmla="*/ 5 h 10"/>
                  <a:gd name="T26" fmla="*/ 2 w 54"/>
                  <a:gd name="T27" fmla="*/ 1 h 10"/>
                  <a:gd name="T28" fmla="*/ 53 w 54"/>
                  <a:gd name="T29" fmla="*/ 1 h 10"/>
                  <a:gd name="T30" fmla="*/ 51 w 54"/>
                  <a:gd name="T31" fmla="*/ 4 h 10"/>
                  <a:gd name="T32" fmla="*/ 52 w 54"/>
                  <a:gd name="T33" fmla="*/ 5 h 10"/>
                  <a:gd name="T34" fmla="*/ 54 w 54"/>
                  <a:gd name="T35" fmla="*/ 1 h 10"/>
                  <a:gd name="T36" fmla="*/ 53 w 54"/>
                  <a:gd name="T37" fmla="*/ 1 h 10"/>
                  <a:gd name="T38" fmla="*/ 33 w 54"/>
                  <a:gd name="T39" fmla="*/ 0 h 10"/>
                  <a:gd name="T40" fmla="*/ 31 w 54"/>
                  <a:gd name="T41" fmla="*/ 4 h 10"/>
                  <a:gd name="T42" fmla="*/ 32 w 54"/>
                  <a:gd name="T43" fmla="*/ 4 h 10"/>
                  <a:gd name="T44" fmla="*/ 34 w 54"/>
                  <a:gd name="T45" fmla="*/ 1 h 10"/>
                  <a:gd name="T46" fmla="*/ 33 w 54"/>
                  <a:gd name="T47" fmla="*/ 0 h 10"/>
                  <a:gd name="T48" fmla="*/ 18 w 54"/>
                  <a:gd name="T49" fmla="*/ 0 h 10"/>
                  <a:gd name="T50" fmla="*/ 15 w 54"/>
                  <a:gd name="T51" fmla="*/ 5 h 10"/>
                  <a:gd name="T52" fmla="*/ 17 w 54"/>
                  <a:gd name="T53" fmla="*/ 6 h 10"/>
                  <a:gd name="T54" fmla="*/ 22 w 54"/>
                  <a:gd name="T55" fmla="*/ 9 h 10"/>
                  <a:gd name="T56" fmla="*/ 24 w 54"/>
                  <a:gd name="T57" fmla="*/ 4 h 10"/>
                  <a:gd name="T58" fmla="*/ 18 w 54"/>
                  <a:gd name="T5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4" h="10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7" y="9"/>
                      <a:pt x="7" y="9"/>
                      <a:pt x="8" y="8"/>
                    </a:cubicBezTo>
                    <a:cubicBezTo>
                      <a:pt x="6" y="6"/>
                      <a:pt x="3" y="5"/>
                      <a:pt x="1" y="4"/>
                    </a:cubicBezTo>
                    <a:moveTo>
                      <a:pt x="2" y="1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3" y="5"/>
                      <a:pt x="6" y="6"/>
                      <a:pt x="8" y="8"/>
                    </a:cubicBezTo>
                    <a:cubicBezTo>
                      <a:pt x="9" y="7"/>
                      <a:pt x="9" y="6"/>
                      <a:pt x="10" y="5"/>
                    </a:cubicBezTo>
                    <a:cubicBezTo>
                      <a:pt x="7" y="4"/>
                      <a:pt x="5" y="2"/>
                      <a:pt x="2" y="1"/>
                    </a:cubicBezTo>
                    <a:moveTo>
                      <a:pt x="53" y="1"/>
                    </a:moveTo>
                    <a:cubicBezTo>
                      <a:pt x="52" y="2"/>
                      <a:pt x="52" y="3"/>
                      <a:pt x="51" y="4"/>
                    </a:cubicBezTo>
                    <a:cubicBezTo>
                      <a:pt x="51" y="5"/>
                      <a:pt x="51" y="5"/>
                      <a:pt x="52" y="5"/>
                    </a:cubicBezTo>
                    <a:cubicBezTo>
                      <a:pt x="52" y="4"/>
                      <a:pt x="53" y="2"/>
                      <a:pt x="54" y="1"/>
                    </a:cubicBezTo>
                    <a:cubicBezTo>
                      <a:pt x="53" y="1"/>
                      <a:pt x="53" y="1"/>
                      <a:pt x="53" y="1"/>
                    </a:cubicBezTo>
                    <a:moveTo>
                      <a:pt x="33" y="0"/>
                    </a:moveTo>
                    <a:cubicBezTo>
                      <a:pt x="33" y="1"/>
                      <a:pt x="32" y="3"/>
                      <a:pt x="31" y="4"/>
                    </a:cubicBezTo>
                    <a:cubicBezTo>
                      <a:pt x="31" y="4"/>
                      <a:pt x="32" y="4"/>
                      <a:pt x="32" y="4"/>
                    </a:cubicBezTo>
                    <a:cubicBezTo>
                      <a:pt x="32" y="3"/>
                      <a:pt x="33" y="2"/>
                      <a:pt x="34" y="1"/>
                    </a:cubicBezTo>
                    <a:cubicBezTo>
                      <a:pt x="34" y="1"/>
                      <a:pt x="33" y="0"/>
                      <a:pt x="33" y="0"/>
                    </a:cubicBezTo>
                    <a:moveTo>
                      <a:pt x="18" y="0"/>
                    </a:moveTo>
                    <a:cubicBezTo>
                      <a:pt x="17" y="2"/>
                      <a:pt x="16" y="3"/>
                      <a:pt x="15" y="5"/>
                    </a:cubicBezTo>
                    <a:cubicBezTo>
                      <a:pt x="16" y="5"/>
                      <a:pt x="16" y="5"/>
                      <a:pt x="17" y="6"/>
                    </a:cubicBezTo>
                    <a:cubicBezTo>
                      <a:pt x="18" y="7"/>
                      <a:pt x="20" y="8"/>
                      <a:pt x="22" y="9"/>
                    </a:cubicBezTo>
                    <a:cubicBezTo>
                      <a:pt x="23" y="7"/>
                      <a:pt x="23" y="6"/>
                      <a:pt x="24" y="4"/>
                    </a:cubicBezTo>
                    <a:cubicBezTo>
                      <a:pt x="22" y="3"/>
                      <a:pt x="20" y="2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1" name="Freeform 10009"/>
              <p:cNvSpPr/>
              <p:nvPr/>
            </p:nvSpPr>
            <p:spPr bwMode="auto">
              <a:xfrm>
                <a:off x="-115" y="3382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2" name="Freeform 10010"/>
              <p:cNvSpPr/>
              <p:nvPr/>
            </p:nvSpPr>
            <p:spPr bwMode="auto">
              <a:xfrm>
                <a:off x="-115" y="3379"/>
                <a:ext cx="16" cy="12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1 h 5"/>
                  <a:gd name="T4" fmla="*/ 7 w 7"/>
                  <a:gd name="T5" fmla="*/ 5 h 5"/>
                  <a:gd name="T6" fmla="*/ 7 w 7"/>
                  <a:gd name="T7" fmla="*/ 5 h 5"/>
                  <a:gd name="T8" fmla="*/ 0 w 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2" y="2"/>
                      <a:pt x="5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2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3" name="Freeform 10011"/>
              <p:cNvSpPr>
                <a:spLocks noEditPoints="1"/>
              </p:cNvSpPr>
              <p:nvPr/>
            </p:nvSpPr>
            <p:spPr bwMode="auto">
              <a:xfrm>
                <a:off x="-40" y="3375"/>
                <a:ext cx="104" cy="21"/>
              </a:xfrm>
              <a:custGeom>
                <a:avLst/>
                <a:gdLst>
                  <a:gd name="T0" fmla="*/ 35 w 44"/>
                  <a:gd name="T1" fmla="*/ 4 h 9"/>
                  <a:gd name="T2" fmla="*/ 34 w 44"/>
                  <a:gd name="T3" fmla="*/ 5 h 9"/>
                  <a:gd name="T4" fmla="*/ 40 w 44"/>
                  <a:gd name="T5" fmla="*/ 9 h 9"/>
                  <a:gd name="T6" fmla="*/ 41 w 44"/>
                  <a:gd name="T7" fmla="*/ 9 h 9"/>
                  <a:gd name="T8" fmla="*/ 42 w 44"/>
                  <a:gd name="T9" fmla="*/ 8 h 9"/>
                  <a:gd name="T10" fmla="*/ 35 w 44"/>
                  <a:gd name="T11" fmla="*/ 4 h 9"/>
                  <a:gd name="T12" fmla="*/ 37 w 44"/>
                  <a:gd name="T13" fmla="*/ 0 h 9"/>
                  <a:gd name="T14" fmla="*/ 35 w 44"/>
                  <a:gd name="T15" fmla="*/ 4 h 9"/>
                  <a:gd name="T16" fmla="*/ 35 w 44"/>
                  <a:gd name="T17" fmla="*/ 4 h 9"/>
                  <a:gd name="T18" fmla="*/ 42 w 44"/>
                  <a:gd name="T19" fmla="*/ 8 h 9"/>
                  <a:gd name="T20" fmla="*/ 44 w 44"/>
                  <a:gd name="T21" fmla="*/ 3 h 9"/>
                  <a:gd name="T22" fmla="*/ 43 w 44"/>
                  <a:gd name="T23" fmla="*/ 2 h 9"/>
                  <a:gd name="T24" fmla="*/ 37 w 44"/>
                  <a:gd name="T25" fmla="*/ 0 h 9"/>
                  <a:gd name="T26" fmla="*/ 2 w 44"/>
                  <a:gd name="T27" fmla="*/ 0 h 9"/>
                  <a:gd name="T28" fmla="*/ 0 w 44"/>
                  <a:gd name="T29" fmla="*/ 4 h 9"/>
                  <a:gd name="T30" fmla="*/ 4 w 44"/>
                  <a:gd name="T31" fmla="*/ 6 h 9"/>
                  <a:gd name="T32" fmla="*/ 6 w 44"/>
                  <a:gd name="T33" fmla="*/ 3 h 9"/>
                  <a:gd name="T34" fmla="*/ 2 w 44"/>
                  <a:gd name="T3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9">
                    <a:moveTo>
                      <a:pt x="35" y="4"/>
                    </a:moveTo>
                    <a:cubicBezTo>
                      <a:pt x="35" y="4"/>
                      <a:pt x="34" y="5"/>
                      <a:pt x="34" y="5"/>
                    </a:cubicBezTo>
                    <a:cubicBezTo>
                      <a:pt x="36" y="6"/>
                      <a:pt x="38" y="8"/>
                      <a:pt x="40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39" y="6"/>
                      <a:pt x="37" y="5"/>
                      <a:pt x="35" y="4"/>
                    </a:cubicBezTo>
                    <a:moveTo>
                      <a:pt x="37" y="0"/>
                    </a:moveTo>
                    <a:cubicBezTo>
                      <a:pt x="37" y="1"/>
                      <a:pt x="36" y="2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3" y="2"/>
                      <a:pt x="43" y="2"/>
                    </a:cubicBezTo>
                    <a:cubicBezTo>
                      <a:pt x="41" y="2"/>
                      <a:pt x="39" y="1"/>
                      <a:pt x="37" y="0"/>
                    </a:cubicBezTo>
                    <a:moveTo>
                      <a:pt x="2" y="0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1" y="4"/>
                      <a:pt x="3" y="5"/>
                      <a:pt x="4" y="6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5" y="2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4" name="Freeform 10012"/>
              <p:cNvSpPr/>
              <p:nvPr/>
            </p:nvSpPr>
            <p:spPr bwMode="auto">
              <a:xfrm>
                <a:off x="43" y="3384"/>
                <a:ext cx="16" cy="10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7 w 7"/>
                  <a:gd name="T5" fmla="*/ 4 h 4"/>
                  <a:gd name="T6" fmla="*/ 7 w 7"/>
                  <a:gd name="T7" fmla="*/ 4 h 4"/>
                  <a:gd name="T8" fmla="*/ 0 w 7"/>
                  <a:gd name="T9" fmla="*/ 0 h 4"/>
                  <a:gd name="T10" fmla="*/ 0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5" name="Freeform 10013"/>
              <p:cNvSpPr>
                <a:spLocks noEditPoints="1"/>
              </p:cNvSpPr>
              <p:nvPr/>
            </p:nvSpPr>
            <p:spPr bwMode="auto">
              <a:xfrm>
                <a:off x="-59" y="3377"/>
                <a:ext cx="78" cy="12"/>
              </a:xfrm>
              <a:custGeom>
                <a:avLst/>
                <a:gdLst>
                  <a:gd name="T0" fmla="*/ 1 w 33"/>
                  <a:gd name="T1" fmla="*/ 1 h 5"/>
                  <a:gd name="T2" fmla="*/ 0 w 33"/>
                  <a:gd name="T3" fmla="*/ 1 h 5"/>
                  <a:gd name="T4" fmla="*/ 5 w 33"/>
                  <a:gd name="T5" fmla="*/ 4 h 5"/>
                  <a:gd name="T6" fmla="*/ 5 w 33"/>
                  <a:gd name="T7" fmla="*/ 3 h 5"/>
                  <a:gd name="T8" fmla="*/ 1 w 33"/>
                  <a:gd name="T9" fmla="*/ 1 h 5"/>
                  <a:gd name="T10" fmla="*/ 5 w 33"/>
                  <a:gd name="T11" fmla="*/ 3 h 5"/>
                  <a:gd name="T12" fmla="*/ 5 w 33"/>
                  <a:gd name="T13" fmla="*/ 3 h 5"/>
                  <a:gd name="T14" fmla="*/ 1 w 33"/>
                  <a:gd name="T15" fmla="*/ 1 h 5"/>
                  <a:gd name="T16" fmla="*/ 31 w 33"/>
                  <a:gd name="T17" fmla="*/ 0 h 5"/>
                  <a:gd name="T18" fmla="*/ 28 w 33"/>
                  <a:gd name="T19" fmla="*/ 4 h 5"/>
                  <a:gd name="T20" fmla="*/ 30 w 33"/>
                  <a:gd name="T21" fmla="*/ 5 h 5"/>
                  <a:gd name="T22" fmla="*/ 33 w 33"/>
                  <a:gd name="T23" fmla="*/ 1 h 5"/>
                  <a:gd name="T24" fmla="*/ 31 w 33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5"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2"/>
                      <a:pt x="4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2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1" y="1"/>
                    </a:cubicBezTo>
                    <a:moveTo>
                      <a:pt x="31" y="0"/>
                    </a:moveTo>
                    <a:cubicBezTo>
                      <a:pt x="30" y="1"/>
                      <a:pt x="29" y="3"/>
                      <a:pt x="28" y="4"/>
                    </a:cubicBezTo>
                    <a:cubicBezTo>
                      <a:pt x="29" y="4"/>
                      <a:pt x="30" y="5"/>
                      <a:pt x="30" y="5"/>
                    </a:cubicBezTo>
                    <a:cubicBezTo>
                      <a:pt x="31" y="4"/>
                      <a:pt x="32" y="3"/>
                      <a:pt x="33" y="1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6" name="Freeform 10014"/>
              <p:cNvSpPr/>
              <p:nvPr/>
            </p:nvSpPr>
            <p:spPr bwMode="auto">
              <a:xfrm>
                <a:off x="-56" y="3379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4 w 4"/>
                  <a:gd name="T5" fmla="*/ 2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7" name="Freeform 10015"/>
              <p:cNvSpPr>
                <a:spLocks noEditPoints="1"/>
              </p:cNvSpPr>
              <p:nvPr/>
            </p:nvSpPr>
            <p:spPr bwMode="auto">
              <a:xfrm>
                <a:off x="-92" y="3379"/>
                <a:ext cx="47" cy="22"/>
              </a:xfrm>
              <a:custGeom>
                <a:avLst/>
                <a:gdLst>
                  <a:gd name="T0" fmla="*/ 19 w 20"/>
                  <a:gd name="T1" fmla="*/ 3 h 9"/>
                  <a:gd name="T2" fmla="*/ 19 w 20"/>
                  <a:gd name="T3" fmla="*/ 3 h 9"/>
                  <a:gd name="T4" fmla="*/ 20 w 20"/>
                  <a:gd name="T5" fmla="*/ 3 h 9"/>
                  <a:gd name="T6" fmla="*/ 20 w 20"/>
                  <a:gd name="T7" fmla="*/ 3 h 9"/>
                  <a:gd name="T8" fmla="*/ 19 w 20"/>
                  <a:gd name="T9" fmla="*/ 3 h 9"/>
                  <a:gd name="T10" fmla="*/ 20 w 20"/>
                  <a:gd name="T11" fmla="*/ 2 h 9"/>
                  <a:gd name="T12" fmla="*/ 19 w 20"/>
                  <a:gd name="T13" fmla="*/ 2 h 9"/>
                  <a:gd name="T14" fmla="*/ 20 w 20"/>
                  <a:gd name="T15" fmla="*/ 3 h 9"/>
                  <a:gd name="T16" fmla="*/ 20 w 20"/>
                  <a:gd name="T17" fmla="*/ 2 h 9"/>
                  <a:gd name="T18" fmla="*/ 20 w 20"/>
                  <a:gd name="T19" fmla="*/ 2 h 9"/>
                  <a:gd name="T20" fmla="*/ 4 w 20"/>
                  <a:gd name="T21" fmla="*/ 2 h 9"/>
                  <a:gd name="T22" fmla="*/ 3 w 20"/>
                  <a:gd name="T23" fmla="*/ 4 h 9"/>
                  <a:gd name="T24" fmla="*/ 9 w 20"/>
                  <a:gd name="T25" fmla="*/ 8 h 9"/>
                  <a:gd name="T26" fmla="*/ 10 w 20"/>
                  <a:gd name="T27" fmla="*/ 6 h 9"/>
                  <a:gd name="T28" fmla="*/ 4 w 20"/>
                  <a:gd name="T29" fmla="*/ 2 h 9"/>
                  <a:gd name="T30" fmla="*/ 14 w 20"/>
                  <a:gd name="T31" fmla="*/ 1 h 9"/>
                  <a:gd name="T32" fmla="*/ 11 w 20"/>
                  <a:gd name="T33" fmla="*/ 6 h 9"/>
                  <a:gd name="T34" fmla="*/ 15 w 20"/>
                  <a:gd name="T35" fmla="*/ 9 h 9"/>
                  <a:gd name="T36" fmla="*/ 18 w 20"/>
                  <a:gd name="T37" fmla="*/ 4 h 9"/>
                  <a:gd name="T38" fmla="*/ 14 w 20"/>
                  <a:gd name="T39" fmla="*/ 1 h 9"/>
                  <a:gd name="T40" fmla="*/ 1 w 20"/>
                  <a:gd name="T41" fmla="*/ 0 h 9"/>
                  <a:gd name="T42" fmla="*/ 0 w 20"/>
                  <a:gd name="T43" fmla="*/ 2 h 9"/>
                  <a:gd name="T44" fmla="*/ 1 w 20"/>
                  <a:gd name="T45" fmla="*/ 2 h 9"/>
                  <a:gd name="T46" fmla="*/ 2 w 20"/>
                  <a:gd name="T47" fmla="*/ 1 h 9"/>
                  <a:gd name="T48" fmla="*/ 1 w 20"/>
                  <a:gd name="T4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9">
                    <a:moveTo>
                      <a:pt x="19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9" y="3"/>
                      <a:pt x="19" y="3"/>
                    </a:cubicBezTo>
                    <a:moveTo>
                      <a:pt x="20" y="2"/>
                    </a:move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moveTo>
                      <a:pt x="4" y="2"/>
                    </a:moveTo>
                    <a:cubicBezTo>
                      <a:pt x="4" y="3"/>
                      <a:pt x="3" y="3"/>
                      <a:pt x="3" y="4"/>
                    </a:cubicBezTo>
                    <a:cubicBezTo>
                      <a:pt x="6" y="5"/>
                      <a:pt x="8" y="6"/>
                      <a:pt x="9" y="8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8" y="5"/>
                      <a:pt x="6" y="3"/>
                      <a:pt x="4" y="2"/>
                    </a:cubicBezTo>
                    <a:moveTo>
                      <a:pt x="14" y="1"/>
                    </a:moveTo>
                    <a:cubicBezTo>
                      <a:pt x="13" y="3"/>
                      <a:pt x="12" y="4"/>
                      <a:pt x="11" y="6"/>
                    </a:cubicBezTo>
                    <a:cubicBezTo>
                      <a:pt x="12" y="7"/>
                      <a:pt x="14" y="8"/>
                      <a:pt x="15" y="9"/>
                    </a:cubicBezTo>
                    <a:cubicBezTo>
                      <a:pt x="16" y="7"/>
                      <a:pt x="17" y="5"/>
                      <a:pt x="18" y="4"/>
                    </a:cubicBezTo>
                    <a:cubicBezTo>
                      <a:pt x="17" y="3"/>
                      <a:pt x="15" y="2"/>
                      <a:pt x="14" y="1"/>
                    </a:cubicBezTo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8" name="Freeform 10016"/>
              <p:cNvSpPr/>
              <p:nvPr/>
            </p:nvSpPr>
            <p:spPr bwMode="auto">
              <a:xfrm>
                <a:off x="-47" y="3384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49" name="Freeform 10017"/>
              <p:cNvSpPr>
                <a:spLocks noEditPoints="1"/>
              </p:cNvSpPr>
              <p:nvPr/>
            </p:nvSpPr>
            <p:spPr bwMode="auto">
              <a:xfrm>
                <a:off x="-99" y="3387"/>
                <a:ext cx="10" cy="11"/>
              </a:xfrm>
              <a:custGeom>
                <a:avLst/>
                <a:gdLst>
                  <a:gd name="T0" fmla="*/ 1 w 4"/>
                  <a:gd name="T1" fmla="*/ 2 h 5"/>
                  <a:gd name="T2" fmla="*/ 0 w 4"/>
                  <a:gd name="T3" fmla="*/ 5 h 5"/>
                  <a:gd name="T4" fmla="*/ 1 w 4"/>
                  <a:gd name="T5" fmla="*/ 5 h 5"/>
                  <a:gd name="T6" fmla="*/ 2 w 4"/>
                  <a:gd name="T7" fmla="*/ 3 h 5"/>
                  <a:gd name="T8" fmla="*/ 1 w 4"/>
                  <a:gd name="T9" fmla="*/ 2 h 5"/>
                  <a:gd name="T10" fmla="*/ 3 w 4"/>
                  <a:gd name="T11" fmla="*/ 0 h 5"/>
                  <a:gd name="T12" fmla="*/ 1 w 4"/>
                  <a:gd name="T13" fmla="*/ 2 h 5"/>
                  <a:gd name="T14" fmla="*/ 2 w 4"/>
                  <a:gd name="T15" fmla="*/ 3 h 5"/>
                  <a:gd name="T16" fmla="*/ 4 w 4"/>
                  <a:gd name="T17" fmla="*/ 0 h 5"/>
                  <a:gd name="T18" fmla="*/ 3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0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4"/>
                      <a:pt x="1" y="4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moveTo>
                      <a:pt x="3" y="0"/>
                    </a:move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0" name="Freeform 10018"/>
              <p:cNvSpPr/>
              <p:nvPr/>
            </p:nvSpPr>
            <p:spPr bwMode="auto">
              <a:xfrm>
                <a:off x="-97" y="339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1" name="Freeform 10019"/>
              <p:cNvSpPr>
                <a:spLocks noEditPoints="1"/>
              </p:cNvSpPr>
              <p:nvPr/>
            </p:nvSpPr>
            <p:spPr bwMode="auto">
              <a:xfrm>
                <a:off x="-45" y="3387"/>
                <a:ext cx="15" cy="7"/>
              </a:xfrm>
              <a:custGeom>
                <a:avLst/>
                <a:gdLst>
                  <a:gd name="T0" fmla="*/ 1 w 6"/>
                  <a:gd name="T1" fmla="*/ 0 h 3"/>
                  <a:gd name="T2" fmla="*/ 0 w 6"/>
                  <a:gd name="T3" fmla="*/ 0 h 3"/>
                  <a:gd name="T4" fmla="*/ 5 w 6"/>
                  <a:gd name="T5" fmla="*/ 3 h 3"/>
                  <a:gd name="T6" fmla="*/ 5 w 6"/>
                  <a:gd name="T7" fmla="*/ 3 h 3"/>
                  <a:gd name="T8" fmla="*/ 1 w 6"/>
                  <a:gd name="T9" fmla="*/ 0 h 3"/>
                  <a:gd name="T10" fmla="*/ 1 w 6"/>
                  <a:gd name="T11" fmla="*/ 0 h 3"/>
                  <a:gd name="T12" fmla="*/ 1 w 6"/>
                  <a:gd name="T13" fmla="*/ 0 h 3"/>
                  <a:gd name="T14" fmla="*/ 6 w 6"/>
                  <a:gd name="T15" fmla="*/ 3 h 3"/>
                  <a:gd name="T16" fmla="*/ 6 w 6"/>
                  <a:gd name="T17" fmla="*/ 3 h 3"/>
                  <a:gd name="T18" fmla="*/ 1 w 6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3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2" name="Freeform 10020"/>
              <p:cNvSpPr/>
              <p:nvPr/>
            </p:nvSpPr>
            <p:spPr bwMode="auto">
              <a:xfrm>
                <a:off x="-42" y="3387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4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3" name="Freeform 10021"/>
              <p:cNvSpPr>
                <a:spLocks noEditPoints="1"/>
              </p:cNvSpPr>
              <p:nvPr/>
            </p:nvSpPr>
            <p:spPr bwMode="auto">
              <a:xfrm>
                <a:off x="-123" y="3387"/>
                <a:ext cx="156" cy="23"/>
              </a:xfrm>
              <a:custGeom>
                <a:avLst/>
                <a:gdLst>
                  <a:gd name="T0" fmla="*/ 14 w 66"/>
                  <a:gd name="T1" fmla="*/ 4 h 10"/>
                  <a:gd name="T2" fmla="*/ 13 w 66"/>
                  <a:gd name="T3" fmla="*/ 6 h 10"/>
                  <a:gd name="T4" fmla="*/ 19 w 66"/>
                  <a:gd name="T5" fmla="*/ 10 h 10"/>
                  <a:gd name="T6" fmla="*/ 20 w 66"/>
                  <a:gd name="T7" fmla="*/ 8 h 10"/>
                  <a:gd name="T8" fmla="*/ 14 w 66"/>
                  <a:gd name="T9" fmla="*/ 4 h 10"/>
                  <a:gd name="T10" fmla="*/ 16 w 66"/>
                  <a:gd name="T11" fmla="*/ 1 h 10"/>
                  <a:gd name="T12" fmla="*/ 14 w 66"/>
                  <a:gd name="T13" fmla="*/ 4 h 10"/>
                  <a:gd name="T14" fmla="*/ 21 w 66"/>
                  <a:gd name="T15" fmla="*/ 8 h 10"/>
                  <a:gd name="T16" fmla="*/ 22 w 66"/>
                  <a:gd name="T17" fmla="*/ 5 h 10"/>
                  <a:gd name="T18" fmla="*/ 16 w 66"/>
                  <a:gd name="T19" fmla="*/ 1 h 10"/>
                  <a:gd name="T20" fmla="*/ 46 w 66"/>
                  <a:gd name="T21" fmla="*/ 1 h 10"/>
                  <a:gd name="T22" fmla="*/ 44 w 66"/>
                  <a:gd name="T23" fmla="*/ 4 h 10"/>
                  <a:gd name="T24" fmla="*/ 45 w 66"/>
                  <a:gd name="T25" fmla="*/ 4 h 10"/>
                  <a:gd name="T26" fmla="*/ 47 w 66"/>
                  <a:gd name="T27" fmla="*/ 1 h 10"/>
                  <a:gd name="T28" fmla="*/ 46 w 66"/>
                  <a:gd name="T29" fmla="*/ 1 h 10"/>
                  <a:gd name="T30" fmla="*/ 31 w 66"/>
                  <a:gd name="T31" fmla="*/ 1 h 10"/>
                  <a:gd name="T32" fmla="*/ 29 w 66"/>
                  <a:gd name="T33" fmla="*/ 6 h 10"/>
                  <a:gd name="T34" fmla="*/ 29 w 66"/>
                  <a:gd name="T35" fmla="*/ 6 h 10"/>
                  <a:gd name="T36" fmla="*/ 32 w 66"/>
                  <a:gd name="T37" fmla="*/ 1 h 10"/>
                  <a:gd name="T38" fmla="*/ 31 w 66"/>
                  <a:gd name="T39" fmla="*/ 1 h 10"/>
                  <a:gd name="T40" fmla="*/ 1 w 66"/>
                  <a:gd name="T41" fmla="*/ 0 h 10"/>
                  <a:gd name="T42" fmla="*/ 0 w 66"/>
                  <a:gd name="T43" fmla="*/ 2 h 10"/>
                  <a:gd name="T44" fmla="*/ 7 w 66"/>
                  <a:gd name="T45" fmla="*/ 7 h 10"/>
                  <a:gd name="T46" fmla="*/ 8 w 66"/>
                  <a:gd name="T47" fmla="*/ 4 h 10"/>
                  <a:gd name="T48" fmla="*/ 1 w 66"/>
                  <a:gd name="T49" fmla="*/ 0 h 10"/>
                  <a:gd name="T50" fmla="*/ 64 w 66"/>
                  <a:gd name="T51" fmla="*/ 0 h 10"/>
                  <a:gd name="T52" fmla="*/ 62 w 66"/>
                  <a:gd name="T53" fmla="*/ 3 h 10"/>
                  <a:gd name="T54" fmla="*/ 64 w 66"/>
                  <a:gd name="T55" fmla="*/ 5 h 10"/>
                  <a:gd name="T56" fmla="*/ 66 w 66"/>
                  <a:gd name="T57" fmla="*/ 1 h 10"/>
                  <a:gd name="T58" fmla="*/ 64 w 66"/>
                  <a:gd name="T5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" h="10">
                    <a:moveTo>
                      <a:pt x="14" y="4"/>
                    </a:moveTo>
                    <a:cubicBezTo>
                      <a:pt x="14" y="5"/>
                      <a:pt x="13" y="6"/>
                      <a:pt x="13" y="6"/>
                    </a:cubicBezTo>
                    <a:cubicBezTo>
                      <a:pt x="14" y="7"/>
                      <a:pt x="17" y="8"/>
                      <a:pt x="19" y="10"/>
                    </a:cubicBezTo>
                    <a:cubicBezTo>
                      <a:pt x="20" y="9"/>
                      <a:pt x="20" y="9"/>
                      <a:pt x="20" y="8"/>
                    </a:cubicBezTo>
                    <a:cubicBezTo>
                      <a:pt x="18" y="7"/>
                      <a:pt x="16" y="6"/>
                      <a:pt x="14" y="4"/>
                    </a:cubicBezTo>
                    <a:moveTo>
                      <a:pt x="16" y="1"/>
                    </a:moveTo>
                    <a:cubicBezTo>
                      <a:pt x="15" y="2"/>
                      <a:pt x="15" y="3"/>
                      <a:pt x="14" y="4"/>
                    </a:cubicBezTo>
                    <a:cubicBezTo>
                      <a:pt x="16" y="5"/>
                      <a:pt x="18" y="7"/>
                      <a:pt x="21" y="8"/>
                    </a:cubicBezTo>
                    <a:cubicBezTo>
                      <a:pt x="21" y="7"/>
                      <a:pt x="22" y="6"/>
                      <a:pt x="22" y="5"/>
                    </a:cubicBezTo>
                    <a:cubicBezTo>
                      <a:pt x="20" y="4"/>
                      <a:pt x="18" y="3"/>
                      <a:pt x="16" y="1"/>
                    </a:cubicBezTo>
                    <a:moveTo>
                      <a:pt x="46" y="1"/>
                    </a:moveTo>
                    <a:cubicBezTo>
                      <a:pt x="45" y="2"/>
                      <a:pt x="45" y="3"/>
                      <a:pt x="44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6" y="3"/>
                      <a:pt x="46" y="2"/>
                      <a:pt x="47" y="1"/>
                    </a:cubicBezTo>
                    <a:cubicBezTo>
                      <a:pt x="46" y="1"/>
                      <a:pt x="46" y="1"/>
                      <a:pt x="46" y="1"/>
                    </a:cubicBezTo>
                    <a:moveTo>
                      <a:pt x="31" y="1"/>
                    </a:moveTo>
                    <a:cubicBezTo>
                      <a:pt x="31" y="3"/>
                      <a:pt x="30" y="4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0" y="4"/>
                      <a:pt x="31" y="3"/>
                      <a:pt x="32" y="1"/>
                    </a:cubicBezTo>
                    <a:cubicBezTo>
                      <a:pt x="32" y="1"/>
                      <a:pt x="32" y="1"/>
                      <a:pt x="31" y="1"/>
                    </a:cubicBezTo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2" y="4"/>
                      <a:pt x="5" y="5"/>
                      <a:pt x="7" y="7"/>
                    </a:cubicBezTo>
                    <a:cubicBezTo>
                      <a:pt x="7" y="6"/>
                      <a:pt x="8" y="5"/>
                      <a:pt x="8" y="4"/>
                    </a:cubicBezTo>
                    <a:cubicBezTo>
                      <a:pt x="6" y="3"/>
                      <a:pt x="4" y="2"/>
                      <a:pt x="1" y="0"/>
                    </a:cubicBezTo>
                    <a:moveTo>
                      <a:pt x="64" y="0"/>
                    </a:moveTo>
                    <a:cubicBezTo>
                      <a:pt x="63" y="1"/>
                      <a:pt x="63" y="2"/>
                      <a:pt x="62" y="3"/>
                    </a:cubicBezTo>
                    <a:cubicBezTo>
                      <a:pt x="63" y="4"/>
                      <a:pt x="63" y="4"/>
                      <a:pt x="64" y="5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4" y="0"/>
                      <a:pt x="64" y="0"/>
                      <a:pt x="6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4" name="Freeform 10022"/>
              <p:cNvSpPr/>
              <p:nvPr/>
            </p:nvSpPr>
            <p:spPr bwMode="auto">
              <a:xfrm>
                <a:off x="-89" y="3396"/>
                <a:ext cx="16" cy="9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6 w 7"/>
                  <a:gd name="T5" fmla="*/ 4 h 4"/>
                  <a:gd name="T6" fmla="*/ 7 w 7"/>
                  <a:gd name="T7" fmla="*/ 4 h 4"/>
                  <a:gd name="T8" fmla="*/ 0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3"/>
                      <a:pt x="6" y="4"/>
                    </a:cubicBezTo>
                    <a:cubicBezTo>
                      <a:pt x="6" y="4"/>
                      <a:pt x="6" y="4"/>
                      <a:pt x="7" y="4"/>
                    </a:cubicBezTo>
                    <a:cubicBezTo>
                      <a:pt x="4" y="3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5" name="Freeform 10023"/>
              <p:cNvSpPr>
                <a:spLocks noEditPoints="1"/>
              </p:cNvSpPr>
              <p:nvPr/>
            </p:nvSpPr>
            <p:spPr bwMode="auto">
              <a:xfrm>
                <a:off x="-130" y="3391"/>
                <a:ext cx="185" cy="24"/>
              </a:xfrm>
              <a:custGeom>
                <a:avLst/>
                <a:gdLst>
                  <a:gd name="T0" fmla="*/ 0 w 78"/>
                  <a:gd name="T1" fmla="*/ 6 h 10"/>
                  <a:gd name="T2" fmla="*/ 0 w 78"/>
                  <a:gd name="T3" fmla="*/ 6 h 10"/>
                  <a:gd name="T4" fmla="*/ 7 w 78"/>
                  <a:gd name="T5" fmla="*/ 10 h 10"/>
                  <a:gd name="T6" fmla="*/ 7 w 78"/>
                  <a:gd name="T7" fmla="*/ 10 h 10"/>
                  <a:gd name="T8" fmla="*/ 0 w 78"/>
                  <a:gd name="T9" fmla="*/ 6 h 10"/>
                  <a:gd name="T10" fmla="*/ 2 w 78"/>
                  <a:gd name="T11" fmla="*/ 3 h 10"/>
                  <a:gd name="T12" fmla="*/ 1 w 78"/>
                  <a:gd name="T13" fmla="*/ 4 h 10"/>
                  <a:gd name="T14" fmla="*/ 8 w 78"/>
                  <a:gd name="T15" fmla="*/ 8 h 10"/>
                  <a:gd name="T16" fmla="*/ 9 w 78"/>
                  <a:gd name="T17" fmla="*/ 7 h 10"/>
                  <a:gd name="T18" fmla="*/ 2 w 78"/>
                  <a:gd name="T19" fmla="*/ 3 h 10"/>
                  <a:gd name="T20" fmla="*/ 3 w 78"/>
                  <a:gd name="T21" fmla="*/ 1 h 10"/>
                  <a:gd name="T22" fmla="*/ 2 w 78"/>
                  <a:gd name="T23" fmla="*/ 1 h 10"/>
                  <a:gd name="T24" fmla="*/ 9 w 78"/>
                  <a:gd name="T25" fmla="*/ 6 h 10"/>
                  <a:gd name="T26" fmla="*/ 10 w 78"/>
                  <a:gd name="T27" fmla="*/ 5 h 10"/>
                  <a:gd name="T28" fmla="*/ 3 w 78"/>
                  <a:gd name="T29" fmla="*/ 1 h 10"/>
                  <a:gd name="T30" fmla="*/ 52 w 78"/>
                  <a:gd name="T31" fmla="*/ 1 h 10"/>
                  <a:gd name="T32" fmla="*/ 50 w 78"/>
                  <a:gd name="T33" fmla="*/ 4 h 10"/>
                  <a:gd name="T34" fmla="*/ 51 w 78"/>
                  <a:gd name="T35" fmla="*/ 4 h 10"/>
                  <a:gd name="T36" fmla="*/ 53 w 78"/>
                  <a:gd name="T37" fmla="*/ 1 h 10"/>
                  <a:gd name="T38" fmla="*/ 52 w 78"/>
                  <a:gd name="T39" fmla="*/ 1 h 10"/>
                  <a:gd name="T40" fmla="*/ 51 w 78"/>
                  <a:gd name="T41" fmla="*/ 0 h 10"/>
                  <a:gd name="T42" fmla="*/ 49 w 78"/>
                  <a:gd name="T43" fmla="*/ 3 h 10"/>
                  <a:gd name="T44" fmla="*/ 50 w 78"/>
                  <a:gd name="T45" fmla="*/ 3 h 10"/>
                  <a:gd name="T46" fmla="*/ 51 w 78"/>
                  <a:gd name="T47" fmla="*/ 0 h 10"/>
                  <a:gd name="T48" fmla="*/ 51 w 78"/>
                  <a:gd name="T49" fmla="*/ 0 h 10"/>
                  <a:gd name="T50" fmla="*/ 70 w 78"/>
                  <a:gd name="T51" fmla="*/ 0 h 10"/>
                  <a:gd name="T52" fmla="*/ 68 w 78"/>
                  <a:gd name="T53" fmla="*/ 3 h 10"/>
                  <a:gd name="T54" fmla="*/ 74 w 78"/>
                  <a:gd name="T55" fmla="*/ 6 h 10"/>
                  <a:gd name="T56" fmla="*/ 76 w 78"/>
                  <a:gd name="T57" fmla="*/ 7 h 10"/>
                  <a:gd name="T58" fmla="*/ 77 w 78"/>
                  <a:gd name="T59" fmla="*/ 5 h 10"/>
                  <a:gd name="T60" fmla="*/ 78 w 78"/>
                  <a:gd name="T61" fmla="*/ 5 h 10"/>
                  <a:gd name="T62" fmla="*/ 72 w 78"/>
                  <a:gd name="T63" fmla="*/ 1 h 10"/>
                  <a:gd name="T64" fmla="*/ 70 w 78"/>
                  <a:gd name="T65" fmla="*/ 0 h 10"/>
                  <a:gd name="T66" fmla="*/ 36 w 78"/>
                  <a:gd name="T67" fmla="*/ 0 h 10"/>
                  <a:gd name="T68" fmla="*/ 33 w 78"/>
                  <a:gd name="T69" fmla="*/ 4 h 10"/>
                  <a:gd name="T70" fmla="*/ 38 w 78"/>
                  <a:gd name="T71" fmla="*/ 7 h 10"/>
                  <a:gd name="T72" fmla="*/ 41 w 78"/>
                  <a:gd name="T73" fmla="*/ 2 h 10"/>
                  <a:gd name="T74" fmla="*/ 36 w 78"/>
                  <a:gd name="T7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8" h="10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8"/>
                      <a:pt x="2" y="7"/>
                      <a:pt x="0" y="6"/>
                    </a:cubicBezTo>
                    <a:moveTo>
                      <a:pt x="2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3" y="5"/>
                      <a:pt x="6" y="6"/>
                      <a:pt x="8" y="8"/>
                    </a:cubicBezTo>
                    <a:cubicBezTo>
                      <a:pt x="8" y="7"/>
                      <a:pt x="8" y="7"/>
                      <a:pt x="9" y="7"/>
                    </a:cubicBezTo>
                    <a:cubicBezTo>
                      <a:pt x="6" y="5"/>
                      <a:pt x="4" y="4"/>
                      <a:pt x="2" y="3"/>
                    </a:cubicBezTo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5"/>
                      <a:pt x="10" y="5"/>
                    </a:cubicBezTo>
                    <a:cubicBezTo>
                      <a:pt x="7" y="4"/>
                      <a:pt x="5" y="2"/>
                      <a:pt x="3" y="1"/>
                    </a:cubicBezTo>
                    <a:moveTo>
                      <a:pt x="52" y="1"/>
                    </a:moveTo>
                    <a:cubicBezTo>
                      <a:pt x="51" y="2"/>
                      <a:pt x="51" y="3"/>
                      <a:pt x="50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2" y="1"/>
                      <a:pt x="52" y="1"/>
                    </a:cubicBezTo>
                    <a:moveTo>
                      <a:pt x="51" y="0"/>
                    </a:moveTo>
                    <a:cubicBezTo>
                      <a:pt x="51" y="1"/>
                      <a:pt x="50" y="2"/>
                      <a:pt x="49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2"/>
                      <a:pt x="51" y="1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moveTo>
                      <a:pt x="70" y="0"/>
                    </a:moveTo>
                    <a:cubicBezTo>
                      <a:pt x="70" y="1"/>
                      <a:pt x="69" y="2"/>
                      <a:pt x="68" y="3"/>
                    </a:cubicBezTo>
                    <a:cubicBezTo>
                      <a:pt x="70" y="4"/>
                      <a:pt x="72" y="5"/>
                      <a:pt x="74" y="6"/>
                    </a:cubicBezTo>
                    <a:cubicBezTo>
                      <a:pt x="74" y="6"/>
                      <a:pt x="75" y="7"/>
                      <a:pt x="76" y="7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0" y="0"/>
                      <a:pt x="70" y="0"/>
                      <a:pt x="70" y="0"/>
                    </a:cubicBezTo>
                    <a:moveTo>
                      <a:pt x="36" y="0"/>
                    </a:moveTo>
                    <a:cubicBezTo>
                      <a:pt x="35" y="1"/>
                      <a:pt x="34" y="3"/>
                      <a:pt x="33" y="4"/>
                    </a:cubicBezTo>
                    <a:cubicBezTo>
                      <a:pt x="34" y="5"/>
                      <a:pt x="36" y="6"/>
                      <a:pt x="38" y="7"/>
                    </a:cubicBezTo>
                    <a:cubicBezTo>
                      <a:pt x="39" y="6"/>
                      <a:pt x="40" y="4"/>
                      <a:pt x="41" y="2"/>
                    </a:cubicBezTo>
                    <a:cubicBezTo>
                      <a:pt x="39" y="1"/>
                      <a:pt x="37" y="1"/>
                      <a:pt x="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6" name="Freeform 10024"/>
              <p:cNvSpPr>
                <a:spLocks noEditPoints="1"/>
              </p:cNvSpPr>
              <p:nvPr/>
            </p:nvSpPr>
            <p:spPr bwMode="auto">
              <a:xfrm>
                <a:off x="-130" y="3394"/>
                <a:ext cx="22" cy="21"/>
              </a:xfrm>
              <a:custGeom>
                <a:avLst/>
                <a:gdLst>
                  <a:gd name="T0" fmla="*/ 1 w 9"/>
                  <a:gd name="T1" fmla="*/ 3 h 9"/>
                  <a:gd name="T2" fmla="*/ 0 w 9"/>
                  <a:gd name="T3" fmla="*/ 5 h 9"/>
                  <a:gd name="T4" fmla="*/ 7 w 9"/>
                  <a:gd name="T5" fmla="*/ 9 h 9"/>
                  <a:gd name="T6" fmla="*/ 8 w 9"/>
                  <a:gd name="T7" fmla="*/ 8 h 9"/>
                  <a:gd name="T8" fmla="*/ 1 w 9"/>
                  <a:gd name="T9" fmla="*/ 3 h 9"/>
                  <a:gd name="T10" fmla="*/ 1 w 9"/>
                  <a:gd name="T11" fmla="*/ 3 h 9"/>
                  <a:gd name="T12" fmla="*/ 1 w 9"/>
                  <a:gd name="T13" fmla="*/ 3 h 9"/>
                  <a:gd name="T14" fmla="*/ 8 w 9"/>
                  <a:gd name="T15" fmla="*/ 7 h 9"/>
                  <a:gd name="T16" fmla="*/ 8 w 9"/>
                  <a:gd name="T17" fmla="*/ 7 h 9"/>
                  <a:gd name="T18" fmla="*/ 1 w 9"/>
                  <a:gd name="T19" fmla="*/ 3 h 9"/>
                  <a:gd name="T20" fmla="*/ 2 w 9"/>
                  <a:gd name="T21" fmla="*/ 0 h 9"/>
                  <a:gd name="T22" fmla="*/ 2 w 9"/>
                  <a:gd name="T23" fmla="*/ 2 h 9"/>
                  <a:gd name="T24" fmla="*/ 9 w 9"/>
                  <a:gd name="T25" fmla="*/ 6 h 9"/>
                  <a:gd name="T26" fmla="*/ 9 w 9"/>
                  <a:gd name="T27" fmla="*/ 5 h 9"/>
                  <a:gd name="T28" fmla="*/ 2 w 9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9">
                    <a:moveTo>
                      <a:pt x="1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2" y="6"/>
                      <a:pt x="5" y="7"/>
                      <a:pt x="7" y="9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5" y="6"/>
                      <a:pt x="3" y="5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5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5"/>
                      <a:pt x="3" y="4"/>
                      <a:pt x="1" y="3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4" y="3"/>
                      <a:pt x="6" y="4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7" name="Freeform 10025"/>
              <p:cNvSpPr/>
              <p:nvPr/>
            </p:nvSpPr>
            <p:spPr bwMode="auto">
              <a:xfrm>
                <a:off x="-127" y="3401"/>
                <a:ext cx="16" cy="11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7 w 7"/>
                  <a:gd name="T5" fmla="*/ 5 h 5"/>
                  <a:gd name="T6" fmla="*/ 7 w 7"/>
                  <a:gd name="T7" fmla="*/ 4 h 5"/>
                  <a:gd name="T8" fmla="*/ 0 w 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3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4" y="3"/>
                      <a:pt x="2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8" name="Freeform 10026"/>
              <p:cNvSpPr>
                <a:spLocks noEditPoints="1"/>
              </p:cNvSpPr>
              <p:nvPr/>
            </p:nvSpPr>
            <p:spPr bwMode="auto">
              <a:xfrm>
                <a:off x="-104" y="3394"/>
                <a:ext cx="109" cy="11"/>
              </a:xfrm>
              <a:custGeom>
                <a:avLst/>
                <a:gdLst>
                  <a:gd name="T0" fmla="*/ 35 w 46"/>
                  <a:gd name="T1" fmla="*/ 2 h 5"/>
                  <a:gd name="T2" fmla="*/ 35 w 46"/>
                  <a:gd name="T3" fmla="*/ 2 h 5"/>
                  <a:gd name="T4" fmla="*/ 36 w 46"/>
                  <a:gd name="T5" fmla="*/ 3 h 5"/>
                  <a:gd name="T6" fmla="*/ 36 w 46"/>
                  <a:gd name="T7" fmla="*/ 3 h 5"/>
                  <a:gd name="T8" fmla="*/ 35 w 46"/>
                  <a:gd name="T9" fmla="*/ 2 h 5"/>
                  <a:gd name="T10" fmla="*/ 1 w 46"/>
                  <a:gd name="T11" fmla="*/ 2 h 5"/>
                  <a:gd name="T12" fmla="*/ 0 w 46"/>
                  <a:gd name="T13" fmla="*/ 4 h 5"/>
                  <a:gd name="T14" fmla="*/ 1 w 46"/>
                  <a:gd name="T15" fmla="*/ 5 h 5"/>
                  <a:gd name="T16" fmla="*/ 2 w 46"/>
                  <a:gd name="T17" fmla="*/ 3 h 5"/>
                  <a:gd name="T18" fmla="*/ 1 w 46"/>
                  <a:gd name="T19" fmla="*/ 2 h 5"/>
                  <a:gd name="T20" fmla="*/ 44 w 46"/>
                  <a:gd name="T21" fmla="*/ 2 h 5"/>
                  <a:gd name="T22" fmla="*/ 43 w 46"/>
                  <a:gd name="T23" fmla="*/ 4 h 5"/>
                  <a:gd name="T24" fmla="*/ 44 w 46"/>
                  <a:gd name="T25" fmla="*/ 5 h 5"/>
                  <a:gd name="T26" fmla="*/ 46 w 46"/>
                  <a:gd name="T27" fmla="*/ 3 h 5"/>
                  <a:gd name="T28" fmla="*/ 44 w 46"/>
                  <a:gd name="T29" fmla="*/ 2 h 5"/>
                  <a:gd name="T30" fmla="*/ 42 w 46"/>
                  <a:gd name="T31" fmla="*/ 1 h 5"/>
                  <a:gd name="T32" fmla="*/ 40 w 46"/>
                  <a:gd name="T33" fmla="*/ 3 h 5"/>
                  <a:gd name="T34" fmla="*/ 41 w 46"/>
                  <a:gd name="T35" fmla="*/ 4 h 5"/>
                  <a:gd name="T36" fmla="*/ 43 w 46"/>
                  <a:gd name="T37" fmla="*/ 1 h 5"/>
                  <a:gd name="T38" fmla="*/ 42 w 46"/>
                  <a:gd name="T39" fmla="*/ 1 h 5"/>
                  <a:gd name="T40" fmla="*/ 16 w 46"/>
                  <a:gd name="T41" fmla="*/ 0 h 5"/>
                  <a:gd name="T42" fmla="*/ 15 w 46"/>
                  <a:gd name="T43" fmla="*/ 2 h 5"/>
                  <a:gd name="T44" fmla="*/ 19 w 46"/>
                  <a:gd name="T45" fmla="*/ 5 h 5"/>
                  <a:gd name="T46" fmla="*/ 20 w 46"/>
                  <a:gd name="T47" fmla="*/ 3 h 5"/>
                  <a:gd name="T48" fmla="*/ 16 w 46"/>
                  <a:gd name="T4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" h="5">
                    <a:moveTo>
                      <a:pt x="35" y="2"/>
                    </a:moveTo>
                    <a:cubicBezTo>
                      <a:pt x="35" y="2"/>
                      <a:pt x="35" y="2"/>
                      <a:pt x="35" y="2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2"/>
                      <a:pt x="35" y="2"/>
                    </a:cubicBezTo>
                    <a:moveTo>
                      <a:pt x="1" y="2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2"/>
                    </a:cubicBezTo>
                    <a:moveTo>
                      <a:pt x="44" y="2"/>
                    </a:moveTo>
                    <a:cubicBezTo>
                      <a:pt x="44" y="3"/>
                      <a:pt x="43" y="4"/>
                      <a:pt x="43" y="4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5"/>
                      <a:pt x="45" y="4"/>
                      <a:pt x="46" y="3"/>
                    </a:cubicBezTo>
                    <a:cubicBezTo>
                      <a:pt x="45" y="3"/>
                      <a:pt x="45" y="2"/>
                      <a:pt x="44" y="2"/>
                    </a:cubicBezTo>
                    <a:moveTo>
                      <a:pt x="42" y="1"/>
                    </a:moveTo>
                    <a:cubicBezTo>
                      <a:pt x="42" y="1"/>
                      <a:pt x="41" y="2"/>
                      <a:pt x="40" y="3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2" y="3"/>
                      <a:pt x="42" y="2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moveTo>
                      <a:pt x="16" y="0"/>
                    </a:moveTo>
                    <a:cubicBezTo>
                      <a:pt x="15" y="1"/>
                      <a:pt x="15" y="1"/>
                      <a:pt x="15" y="2"/>
                    </a:cubicBezTo>
                    <a:cubicBezTo>
                      <a:pt x="16" y="3"/>
                      <a:pt x="18" y="4"/>
                      <a:pt x="19" y="5"/>
                    </a:cubicBezTo>
                    <a:cubicBezTo>
                      <a:pt x="20" y="4"/>
                      <a:pt x="20" y="3"/>
                      <a:pt x="20" y="3"/>
                    </a:cubicBezTo>
                    <a:cubicBezTo>
                      <a:pt x="19" y="2"/>
                      <a:pt x="17" y="1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59" name="Freeform 10027"/>
              <p:cNvSpPr/>
              <p:nvPr/>
            </p:nvSpPr>
            <p:spPr bwMode="auto">
              <a:xfrm>
                <a:off x="-21" y="339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0" name="Freeform 10028"/>
              <p:cNvSpPr>
                <a:spLocks noEditPoints="1"/>
              </p:cNvSpPr>
              <p:nvPr/>
            </p:nvSpPr>
            <p:spPr bwMode="auto">
              <a:xfrm>
                <a:off x="-78" y="3398"/>
                <a:ext cx="19" cy="19"/>
              </a:xfrm>
              <a:custGeom>
                <a:avLst/>
                <a:gdLst>
                  <a:gd name="T0" fmla="*/ 2 w 8"/>
                  <a:gd name="T1" fmla="*/ 3 h 8"/>
                  <a:gd name="T2" fmla="*/ 0 w 8"/>
                  <a:gd name="T3" fmla="*/ 5 h 8"/>
                  <a:gd name="T4" fmla="*/ 1 w 8"/>
                  <a:gd name="T5" fmla="*/ 5 h 8"/>
                  <a:gd name="T6" fmla="*/ 5 w 8"/>
                  <a:gd name="T7" fmla="*/ 8 h 8"/>
                  <a:gd name="T8" fmla="*/ 6 w 8"/>
                  <a:gd name="T9" fmla="*/ 6 h 8"/>
                  <a:gd name="T10" fmla="*/ 2 w 8"/>
                  <a:gd name="T11" fmla="*/ 3 h 8"/>
                  <a:gd name="T12" fmla="*/ 3 w 8"/>
                  <a:gd name="T13" fmla="*/ 0 h 8"/>
                  <a:gd name="T14" fmla="*/ 2 w 8"/>
                  <a:gd name="T15" fmla="*/ 3 h 8"/>
                  <a:gd name="T16" fmla="*/ 6 w 8"/>
                  <a:gd name="T17" fmla="*/ 6 h 8"/>
                  <a:gd name="T18" fmla="*/ 8 w 8"/>
                  <a:gd name="T19" fmla="*/ 3 h 8"/>
                  <a:gd name="T20" fmla="*/ 3 w 8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4"/>
                      <a:pt x="1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4" y="7"/>
                      <a:pt x="5" y="8"/>
                    </a:cubicBezTo>
                    <a:cubicBezTo>
                      <a:pt x="5" y="7"/>
                      <a:pt x="6" y="7"/>
                      <a:pt x="6" y="6"/>
                    </a:cubicBezTo>
                    <a:cubicBezTo>
                      <a:pt x="5" y="5"/>
                      <a:pt x="3" y="4"/>
                      <a:pt x="2" y="3"/>
                    </a:cubicBezTo>
                    <a:moveTo>
                      <a:pt x="3" y="0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3" y="4"/>
                      <a:pt x="5" y="5"/>
                      <a:pt x="6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6" y="2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1" name="Freeform 10029"/>
              <p:cNvSpPr/>
              <p:nvPr/>
            </p:nvSpPr>
            <p:spPr bwMode="auto">
              <a:xfrm>
                <a:off x="-73" y="3405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2" name="Freeform 10030"/>
              <p:cNvSpPr>
                <a:spLocks noEditPoints="1"/>
              </p:cNvSpPr>
              <p:nvPr/>
            </p:nvSpPr>
            <p:spPr bwMode="auto">
              <a:xfrm>
                <a:off x="-92" y="3401"/>
                <a:ext cx="118" cy="4"/>
              </a:xfrm>
              <a:custGeom>
                <a:avLst/>
                <a:gdLst>
                  <a:gd name="T0" fmla="*/ 32 w 50"/>
                  <a:gd name="T1" fmla="*/ 1 h 2"/>
                  <a:gd name="T2" fmla="*/ 32 w 50"/>
                  <a:gd name="T3" fmla="*/ 1 h 2"/>
                  <a:gd name="T4" fmla="*/ 33 w 50"/>
                  <a:gd name="T5" fmla="*/ 1 h 2"/>
                  <a:gd name="T6" fmla="*/ 33 w 50"/>
                  <a:gd name="T7" fmla="*/ 1 h 2"/>
                  <a:gd name="T8" fmla="*/ 32 w 50"/>
                  <a:gd name="T9" fmla="*/ 1 h 2"/>
                  <a:gd name="T10" fmla="*/ 0 w 50"/>
                  <a:gd name="T11" fmla="*/ 0 h 2"/>
                  <a:gd name="T12" fmla="*/ 0 w 50"/>
                  <a:gd name="T13" fmla="*/ 0 h 2"/>
                  <a:gd name="T14" fmla="*/ 0 w 50"/>
                  <a:gd name="T15" fmla="*/ 1 h 2"/>
                  <a:gd name="T16" fmla="*/ 0 w 50"/>
                  <a:gd name="T17" fmla="*/ 0 h 2"/>
                  <a:gd name="T18" fmla="*/ 16 w 50"/>
                  <a:gd name="T19" fmla="*/ 0 h 2"/>
                  <a:gd name="T20" fmla="*/ 14 w 50"/>
                  <a:gd name="T21" fmla="*/ 2 h 2"/>
                  <a:gd name="T22" fmla="*/ 15 w 50"/>
                  <a:gd name="T23" fmla="*/ 2 h 2"/>
                  <a:gd name="T24" fmla="*/ 16 w 50"/>
                  <a:gd name="T25" fmla="*/ 0 h 2"/>
                  <a:gd name="T26" fmla="*/ 16 w 50"/>
                  <a:gd name="T27" fmla="*/ 0 h 2"/>
                  <a:gd name="T28" fmla="*/ 47 w 50"/>
                  <a:gd name="T29" fmla="*/ 0 h 2"/>
                  <a:gd name="T30" fmla="*/ 47 w 50"/>
                  <a:gd name="T31" fmla="*/ 0 h 2"/>
                  <a:gd name="T32" fmla="*/ 50 w 50"/>
                  <a:gd name="T33" fmla="*/ 1 h 2"/>
                  <a:gd name="T34" fmla="*/ 50 w 50"/>
                  <a:gd name="T35" fmla="*/ 1 h 2"/>
                  <a:gd name="T36" fmla="*/ 47 w 50"/>
                  <a:gd name="T3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" h="2">
                    <a:moveTo>
                      <a:pt x="32" y="1"/>
                    </a:move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2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16" y="0"/>
                    </a:moveTo>
                    <a:cubicBezTo>
                      <a:pt x="15" y="1"/>
                      <a:pt x="15" y="1"/>
                      <a:pt x="14" y="2"/>
                    </a:cubicBezTo>
                    <a:cubicBezTo>
                      <a:pt x="14" y="2"/>
                      <a:pt x="15" y="2"/>
                      <a:pt x="15" y="2"/>
                    </a:cubicBezTo>
                    <a:cubicBezTo>
                      <a:pt x="15" y="2"/>
                      <a:pt x="16" y="1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moveTo>
                      <a:pt x="4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8" y="0"/>
                      <a:pt x="49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9" y="1"/>
                      <a:pt x="48" y="0"/>
                      <a:pt x="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3" name="Freeform 10031"/>
              <p:cNvSpPr/>
              <p:nvPr/>
            </p:nvSpPr>
            <p:spPr bwMode="auto">
              <a:xfrm>
                <a:off x="-16" y="3403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4" name="Freeform 10032"/>
              <p:cNvSpPr>
                <a:spLocks noEditPoints="1"/>
              </p:cNvSpPr>
              <p:nvPr/>
            </p:nvSpPr>
            <p:spPr bwMode="auto">
              <a:xfrm>
                <a:off x="-97" y="3403"/>
                <a:ext cx="86" cy="14"/>
              </a:xfrm>
              <a:custGeom>
                <a:avLst/>
                <a:gdLst>
                  <a:gd name="T0" fmla="*/ 35 w 36"/>
                  <a:gd name="T1" fmla="*/ 0 h 6"/>
                  <a:gd name="T2" fmla="*/ 35 w 36"/>
                  <a:gd name="T3" fmla="*/ 0 h 6"/>
                  <a:gd name="T4" fmla="*/ 36 w 36"/>
                  <a:gd name="T5" fmla="*/ 1 h 6"/>
                  <a:gd name="T6" fmla="*/ 36 w 36"/>
                  <a:gd name="T7" fmla="*/ 0 h 6"/>
                  <a:gd name="T8" fmla="*/ 35 w 36"/>
                  <a:gd name="T9" fmla="*/ 0 h 6"/>
                  <a:gd name="T10" fmla="*/ 1 w 36"/>
                  <a:gd name="T11" fmla="*/ 0 h 6"/>
                  <a:gd name="T12" fmla="*/ 0 w 36"/>
                  <a:gd name="T13" fmla="*/ 2 h 6"/>
                  <a:gd name="T14" fmla="*/ 6 w 36"/>
                  <a:gd name="T15" fmla="*/ 6 h 6"/>
                  <a:gd name="T16" fmla="*/ 8 w 36"/>
                  <a:gd name="T17" fmla="*/ 4 h 6"/>
                  <a:gd name="T18" fmla="*/ 1 w 36"/>
                  <a:gd name="T19" fmla="*/ 0 h 6"/>
                  <a:gd name="T20" fmla="*/ 19 w 36"/>
                  <a:gd name="T21" fmla="*/ 0 h 6"/>
                  <a:gd name="T22" fmla="*/ 17 w 36"/>
                  <a:gd name="T23" fmla="*/ 2 h 6"/>
                  <a:gd name="T24" fmla="*/ 22 w 36"/>
                  <a:gd name="T25" fmla="*/ 5 h 6"/>
                  <a:gd name="T26" fmla="*/ 24 w 36"/>
                  <a:gd name="T27" fmla="*/ 3 h 6"/>
                  <a:gd name="T28" fmla="*/ 19 w 36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6"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6" y="0"/>
                      <a:pt x="36" y="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5" y="0"/>
                    </a:cubicBezTo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2" y="4"/>
                      <a:pt x="4" y="5"/>
                      <a:pt x="6" y="6"/>
                    </a:cubicBezTo>
                    <a:cubicBezTo>
                      <a:pt x="7" y="5"/>
                      <a:pt x="7" y="4"/>
                      <a:pt x="8" y="4"/>
                    </a:cubicBezTo>
                    <a:cubicBezTo>
                      <a:pt x="6" y="2"/>
                      <a:pt x="4" y="1"/>
                      <a:pt x="1" y="0"/>
                    </a:cubicBezTo>
                    <a:moveTo>
                      <a:pt x="19" y="0"/>
                    </a:moveTo>
                    <a:cubicBezTo>
                      <a:pt x="18" y="0"/>
                      <a:pt x="18" y="1"/>
                      <a:pt x="17" y="2"/>
                    </a:cubicBezTo>
                    <a:cubicBezTo>
                      <a:pt x="19" y="3"/>
                      <a:pt x="21" y="4"/>
                      <a:pt x="22" y="5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22" y="2"/>
                      <a:pt x="20" y="1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5" name="Freeform 10033"/>
              <p:cNvSpPr/>
              <p:nvPr/>
            </p:nvSpPr>
            <p:spPr bwMode="auto">
              <a:xfrm>
                <a:off x="-14" y="340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6" name="Freeform 10034"/>
              <p:cNvSpPr>
                <a:spLocks noEditPoints="1"/>
              </p:cNvSpPr>
              <p:nvPr/>
            </p:nvSpPr>
            <p:spPr bwMode="auto">
              <a:xfrm>
                <a:off x="-111" y="3403"/>
                <a:ext cx="159" cy="14"/>
              </a:xfrm>
              <a:custGeom>
                <a:avLst/>
                <a:gdLst>
                  <a:gd name="T0" fmla="*/ 0 w 67"/>
                  <a:gd name="T1" fmla="*/ 5 h 6"/>
                  <a:gd name="T2" fmla="*/ 0 w 67"/>
                  <a:gd name="T3" fmla="*/ 6 h 6"/>
                  <a:gd name="T4" fmla="*/ 1 w 67"/>
                  <a:gd name="T5" fmla="*/ 6 h 6"/>
                  <a:gd name="T6" fmla="*/ 1 w 67"/>
                  <a:gd name="T7" fmla="*/ 6 h 6"/>
                  <a:gd name="T8" fmla="*/ 0 w 67"/>
                  <a:gd name="T9" fmla="*/ 5 h 6"/>
                  <a:gd name="T10" fmla="*/ 2 w 67"/>
                  <a:gd name="T11" fmla="*/ 3 h 6"/>
                  <a:gd name="T12" fmla="*/ 1 w 67"/>
                  <a:gd name="T13" fmla="*/ 3 h 6"/>
                  <a:gd name="T14" fmla="*/ 2 w 67"/>
                  <a:gd name="T15" fmla="*/ 4 h 6"/>
                  <a:gd name="T16" fmla="*/ 3 w 67"/>
                  <a:gd name="T17" fmla="*/ 3 h 6"/>
                  <a:gd name="T18" fmla="*/ 2 w 67"/>
                  <a:gd name="T19" fmla="*/ 3 h 6"/>
                  <a:gd name="T20" fmla="*/ 3 w 67"/>
                  <a:gd name="T21" fmla="*/ 1 h 6"/>
                  <a:gd name="T22" fmla="*/ 2 w 67"/>
                  <a:gd name="T23" fmla="*/ 1 h 6"/>
                  <a:gd name="T24" fmla="*/ 3 w 67"/>
                  <a:gd name="T25" fmla="*/ 2 h 6"/>
                  <a:gd name="T26" fmla="*/ 4 w 67"/>
                  <a:gd name="T27" fmla="*/ 1 h 6"/>
                  <a:gd name="T28" fmla="*/ 3 w 67"/>
                  <a:gd name="T29" fmla="*/ 1 h 6"/>
                  <a:gd name="T30" fmla="*/ 59 w 67"/>
                  <a:gd name="T31" fmla="*/ 1 h 6"/>
                  <a:gd name="T32" fmla="*/ 59 w 67"/>
                  <a:gd name="T33" fmla="*/ 1 h 6"/>
                  <a:gd name="T34" fmla="*/ 66 w 67"/>
                  <a:gd name="T35" fmla="*/ 5 h 6"/>
                  <a:gd name="T36" fmla="*/ 67 w 67"/>
                  <a:gd name="T37" fmla="*/ 5 h 6"/>
                  <a:gd name="T38" fmla="*/ 59 w 67"/>
                  <a:gd name="T39" fmla="*/ 1 h 6"/>
                  <a:gd name="T40" fmla="*/ 37 w 67"/>
                  <a:gd name="T41" fmla="*/ 0 h 6"/>
                  <a:gd name="T42" fmla="*/ 34 w 67"/>
                  <a:gd name="T43" fmla="*/ 5 h 6"/>
                  <a:gd name="T44" fmla="*/ 35 w 67"/>
                  <a:gd name="T45" fmla="*/ 6 h 6"/>
                  <a:gd name="T46" fmla="*/ 38 w 67"/>
                  <a:gd name="T47" fmla="*/ 0 h 6"/>
                  <a:gd name="T48" fmla="*/ 37 w 67"/>
                  <a:gd name="T4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" h="6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59" y="1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61" y="2"/>
                      <a:pt x="64" y="4"/>
                      <a:pt x="66" y="5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4" y="3"/>
                      <a:pt x="61" y="2"/>
                      <a:pt x="59" y="1"/>
                    </a:cubicBezTo>
                    <a:moveTo>
                      <a:pt x="37" y="0"/>
                    </a:moveTo>
                    <a:cubicBezTo>
                      <a:pt x="36" y="2"/>
                      <a:pt x="35" y="4"/>
                      <a:pt x="34" y="5"/>
                    </a:cubicBezTo>
                    <a:cubicBezTo>
                      <a:pt x="34" y="5"/>
                      <a:pt x="35" y="6"/>
                      <a:pt x="35" y="6"/>
                    </a:cubicBezTo>
                    <a:cubicBezTo>
                      <a:pt x="36" y="4"/>
                      <a:pt x="37" y="2"/>
                      <a:pt x="38" y="0"/>
                    </a:cubicBezTo>
                    <a:cubicBezTo>
                      <a:pt x="38" y="0"/>
                      <a:pt x="38" y="0"/>
                      <a:pt x="3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7" name="Freeform 10035"/>
              <p:cNvSpPr>
                <a:spLocks noEditPoints="1"/>
              </p:cNvSpPr>
              <p:nvPr/>
            </p:nvSpPr>
            <p:spPr bwMode="auto">
              <a:xfrm>
                <a:off x="-111" y="3405"/>
                <a:ext cx="7" cy="12"/>
              </a:xfrm>
              <a:custGeom>
                <a:avLst/>
                <a:gdLst>
                  <a:gd name="T0" fmla="*/ 1 w 3"/>
                  <a:gd name="T1" fmla="*/ 3 h 5"/>
                  <a:gd name="T2" fmla="*/ 0 w 3"/>
                  <a:gd name="T3" fmla="*/ 4 h 5"/>
                  <a:gd name="T4" fmla="*/ 1 w 3"/>
                  <a:gd name="T5" fmla="*/ 5 h 5"/>
                  <a:gd name="T6" fmla="*/ 2 w 3"/>
                  <a:gd name="T7" fmla="*/ 4 h 5"/>
                  <a:gd name="T8" fmla="*/ 1 w 3"/>
                  <a:gd name="T9" fmla="*/ 3 h 5"/>
                  <a:gd name="T10" fmla="*/ 1 w 3"/>
                  <a:gd name="T11" fmla="*/ 2 h 5"/>
                  <a:gd name="T12" fmla="*/ 1 w 3"/>
                  <a:gd name="T13" fmla="*/ 3 h 5"/>
                  <a:gd name="T14" fmla="*/ 2 w 3"/>
                  <a:gd name="T15" fmla="*/ 4 h 5"/>
                  <a:gd name="T16" fmla="*/ 2 w 3"/>
                  <a:gd name="T17" fmla="*/ 3 h 5"/>
                  <a:gd name="T18" fmla="*/ 1 w 3"/>
                  <a:gd name="T19" fmla="*/ 2 h 5"/>
                  <a:gd name="T20" fmla="*/ 2 w 3"/>
                  <a:gd name="T21" fmla="*/ 0 h 5"/>
                  <a:gd name="T22" fmla="*/ 2 w 3"/>
                  <a:gd name="T23" fmla="*/ 2 h 5"/>
                  <a:gd name="T24" fmla="*/ 3 w 3"/>
                  <a:gd name="T25" fmla="*/ 2 h 5"/>
                  <a:gd name="T26" fmla="*/ 3 w 3"/>
                  <a:gd name="T27" fmla="*/ 1 h 5"/>
                  <a:gd name="T28" fmla="*/ 2 w 3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5">
                    <a:moveTo>
                      <a:pt x="1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8" name="Freeform 10036"/>
              <p:cNvSpPr/>
              <p:nvPr/>
            </p:nvSpPr>
            <p:spPr bwMode="auto">
              <a:xfrm>
                <a:off x="-108" y="3412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69" name="Oval 10037"/>
              <p:cNvSpPr>
                <a:spLocks noChangeArrowheads="1"/>
              </p:cNvSpPr>
              <p:nvPr/>
            </p:nvSpPr>
            <p:spPr bwMode="auto">
              <a:xfrm>
                <a:off x="-9" y="340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0" name="Oval 10038"/>
              <p:cNvSpPr>
                <a:spLocks noChangeArrowheads="1"/>
              </p:cNvSpPr>
              <p:nvPr/>
            </p:nvSpPr>
            <p:spPr bwMode="auto">
              <a:xfrm>
                <a:off x="-9" y="340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1" name="Freeform 10039"/>
              <p:cNvSpPr>
                <a:spLocks noEditPoints="1"/>
              </p:cNvSpPr>
              <p:nvPr/>
            </p:nvSpPr>
            <p:spPr bwMode="auto">
              <a:xfrm>
                <a:off x="-66" y="3405"/>
                <a:ext cx="50" cy="15"/>
              </a:xfrm>
              <a:custGeom>
                <a:avLst/>
                <a:gdLst>
                  <a:gd name="T0" fmla="*/ 1 w 21"/>
                  <a:gd name="T1" fmla="*/ 3 h 6"/>
                  <a:gd name="T2" fmla="*/ 0 w 21"/>
                  <a:gd name="T3" fmla="*/ 5 h 6"/>
                  <a:gd name="T4" fmla="*/ 1 w 21"/>
                  <a:gd name="T5" fmla="*/ 5 h 6"/>
                  <a:gd name="T6" fmla="*/ 2 w 21"/>
                  <a:gd name="T7" fmla="*/ 3 h 6"/>
                  <a:gd name="T8" fmla="*/ 1 w 21"/>
                  <a:gd name="T9" fmla="*/ 3 h 6"/>
                  <a:gd name="T10" fmla="*/ 3 w 21"/>
                  <a:gd name="T11" fmla="*/ 0 h 6"/>
                  <a:gd name="T12" fmla="*/ 2 w 21"/>
                  <a:gd name="T13" fmla="*/ 3 h 6"/>
                  <a:gd name="T14" fmla="*/ 2 w 21"/>
                  <a:gd name="T15" fmla="*/ 3 h 6"/>
                  <a:gd name="T16" fmla="*/ 4 w 21"/>
                  <a:gd name="T17" fmla="*/ 1 h 6"/>
                  <a:gd name="T18" fmla="*/ 3 w 21"/>
                  <a:gd name="T19" fmla="*/ 0 h 6"/>
                  <a:gd name="T20" fmla="*/ 20 w 21"/>
                  <a:gd name="T21" fmla="*/ 0 h 6"/>
                  <a:gd name="T22" fmla="*/ 17 w 21"/>
                  <a:gd name="T23" fmla="*/ 6 h 6"/>
                  <a:gd name="T24" fmla="*/ 18 w 21"/>
                  <a:gd name="T25" fmla="*/ 6 h 6"/>
                  <a:gd name="T26" fmla="*/ 21 w 21"/>
                  <a:gd name="T27" fmla="*/ 0 h 6"/>
                  <a:gd name="T28" fmla="*/ 20 w 21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6">
                    <a:moveTo>
                      <a:pt x="1" y="3"/>
                    </a:moveTo>
                    <a:cubicBezTo>
                      <a:pt x="1" y="4"/>
                      <a:pt x="1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moveTo>
                      <a:pt x="3" y="0"/>
                    </a:move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0"/>
                      <a:pt x="3" y="0"/>
                    </a:cubicBezTo>
                    <a:moveTo>
                      <a:pt x="20" y="0"/>
                    </a:moveTo>
                    <a:cubicBezTo>
                      <a:pt x="19" y="2"/>
                      <a:pt x="18" y="4"/>
                      <a:pt x="17" y="6"/>
                    </a:cubicBezTo>
                    <a:cubicBezTo>
                      <a:pt x="17" y="6"/>
                      <a:pt x="17" y="6"/>
                      <a:pt x="18" y="6"/>
                    </a:cubicBezTo>
                    <a:cubicBezTo>
                      <a:pt x="19" y="4"/>
                      <a:pt x="20" y="2"/>
                      <a:pt x="21" y="0"/>
                    </a:cubicBezTo>
                    <a:cubicBezTo>
                      <a:pt x="21" y="0"/>
                      <a:pt x="21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2" name="Freeform 10040"/>
              <p:cNvSpPr/>
              <p:nvPr/>
            </p:nvSpPr>
            <p:spPr bwMode="auto">
              <a:xfrm>
                <a:off x="-63" y="341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3" name="Freeform 10041"/>
              <p:cNvSpPr>
                <a:spLocks noEditPoints="1"/>
              </p:cNvSpPr>
              <p:nvPr/>
            </p:nvSpPr>
            <p:spPr bwMode="auto">
              <a:xfrm>
                <a:off x="-63" y="3408"/>
                <a:ext cx="85" cy="19"/>
              </a:xfrm>
              <a:custGeom>
                <a:avLst/>
                <a:gdLst>
                  <a:gd name="T0" fmla="*/ 2 w 36"/>
                  <a:gd name="T1" fmla="*/ 3 h 8"/>
                  <a:gd name="T2" fmla="*/ 0 w 36"/>
                  <a:gd name="T3" fmla="*/ 5 h 8"/>
                  <a:gd name="T4" fmla="*/ 5 w 36"/>
                  <a:gd name="T5" fmla="*/ 8 h 8"/>
                  <a:gd name="T6" fmla="*/ 7 w 36"/>
                  <a:gd name="T7" fmla="*/ 6 h 8"/>
                  <a:gd name="T8" fmla="*/ 2 w 36"/>
                  <a:gd name="T9" fmla="*/ 3 h 8"/>
                  <a:gd name="T10" fmla="*/ 3 w 36"/>
                  <a:gd name="T11" fmla="*/ 0 h 8"/>
                  <a:gd name="T12" fmla="*/ 2 w 36"/>
                  <a:gd name="T13" fmla="*/ 1 h 8"/>
                  <a:gd name="T14" fmla="*/ 2 w 36"/>
                  <a:gd name="T15" fmla="*/ 2 h 8"/>
                  <a:gd name="T16" fmla="*/ 7 w 36"/>
                  <a:gd name="T17" fmla="*/ 5 h 8"/>
                  <a:gd name="T18" fmla="*/ 8 w 36"/>
                  <a:gd name="T19" fmla="*/ 3 h 8"/>
                  <a:gd name="T20" fmla="*/ 3 w 36"/>
                  <a:gd name="T21" fmla="*/ 0 h 8"/>
                  <a:gd name="T22" fmla="*/ 34 w 36"/>
                  <a:gd name="T23" fmla="*/ 0 h 8"/>
                  <a:gd name="T24" fmla="*/ 32 w 36"/>
                  <a:gd name="T25" fmla="*/ 2 h 8"/>
                  <a:gd name="T26" fmla="*/ 32 w 36"/>
                  <a:gd name="T27" fmla="*/ 2 h 8"/>
                  <a:gd name="T28" fmla="*/ 35 w 36"/>
                  <a:gd name="T29" fmla="*/ 4 h 8"/>
                  <a:gd name="T30" fmla="*/ 36 w 36"/>
                  <a:gd name="T31" fmla="*/ 1 h 8"/>
                  <a:gd name="T32" fmla="*/ 34 w 36"/>
                  <a:gd name="T33" fmla="*/ 0 h 8"/>
                  <a:gd name="T34" fmla="*/ 25 w 36"/>
                  <a:gd name="T35" fmla="*/ 0 h 8"/>
                  <a:gd name="T36" fmla="*/ 25 w 36"/>
                  <a:gd name="T37" fmla="*/ 0 h 8"/>
                  <a:gd name="T38" fmla="*/ 26 w 36"/>
                  <a:gd name="T39" fmla="*/ 1 h 8"/>
                  <a:gd name="T40" fmla="*/ 26 w 36"/>
                  <a:gd name="T41" fmla="*/ 1 h 8"/>
                  <a:gd name="T42" fmla="*/ 25 w 36"/>
                  <a:gd name="T43" fmla="*/ 0 h 8"/>
                  <a:gd name="T44" fmla="*/ 20 w 36"/>
                  <a:gd name="T45" fmla="*/ 0 h 8"/>
                  <a:gd name="T46" fmla="*/ 17 w 36"/>
                  <a:gd name="T47" fmla="*/ 5 h 8"/>
                  <a:gd name="T48" fmla="*/ 18 w 36"/>
                  <a:gd name="T49" fmla="*/ 5 h 8"/>
                  <a:gd name="T50" fmla="*/ 21 w 36"/>
                  <a:gd name="T51" fmla="*/ 1 h 8"/>
                  <a:gd name="T52" fmla="*/ 21 w 36"/>
                  <a:gd name="T53" fmla="*/ 0 h 8"/>
                  <a:gd name="T54" fmla="*/ 20 w 36"/>
                  <a:gd name="T5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8">
                    <a:moveTo>
                      <a:pt x="2" y="3"/>
                    </a:moveTo>
                    <a:cubicBezTo>
                      <a:pt x="1" y="3"/>
                      <a:pt x="1" y="4"/>
                      <a:pt x="0" y="5"/>
                    </a:cubicBezTo>
                    <a:cubicBezTo>
                      <a:pt x="2" y="6"/>
                      <a:pt x="4" y="7"/>
                      <a:pt x="5" y="8"/>
                    </a:cubicBezTo>
                    <a:cubicBezTo>
                      <a:pt x="6" y="7"/>
                      <a:pt x="6" y="6"/>
                      <a:pt x="7" y="6"/>
                    </a:cubicBezTo>
                    <a:cubicBezTo>
                      <a:pt x="5" y="5"/>
                      <a:pt x="3" y="4"/>
                      <a:pt x="2" y="3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5" y="4"/>
                      <a:pt x="7" y="5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6" y="2"/>
                      <a:pt x="5" y="1"/>
                      <a:pt x="3" y="0"/>
                    </a:cubicBezTo>
                    <a:moveTo>
                      <a:pt x="34" y="0"/>
                    </a:moveTo>
                    <a:cubicBezTo>
                      <a:pt x="33" y="1"/>
                      <a:pt x="33" y="1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4" y="0"/>
                      <a:pt x="34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5" y="0"/>
                      <a:pt x="25" y="0"/>
                    </a:cubicBezTo>
                    <a:moveTo>
                      <a:pt x="20" y="0"/>
                    </a:moveTo>
                    <a:cubicBezTo>
                      <a:pt x="19" y="1"/>
                      <a:pt x="18" y="3"/>
                      <a:pt x="17" y="5"/>
                    </a:cubicBezTo>
                    <a:cubicBezTo>
                      <a:pt x="17" y="5"/>
                      <a:pt x="18" y="5"/>
                      <a:pt x="18" y="5"/>
                    </a:cubicBezTo>
                    <a:cubicBezTo>
                      <a:pt x="19" y="4"/>
                      <a:pt x="20" y="2"/>
                      <a:pt x="21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4" name="Freeform 10042"/>
              <p:cNvSpPr/>
              <p:nvPr/>
            </p:nvSpPr>
            <p:spPr bwMode="auto">
              <a:xfrm>
                <a:off x="-59" y="3412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1 h 4"/>
                  <a:gd name="T4" fmla="*/ 5 w 5"/>
                  <a:gd name="T5" fmla="*/ 4 h 4"/>
                  <a:gd name="T6" fmla="*/ 5 w 5"/>
                  <a:gd name="T7" fmla="*/ 3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3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5" name="Freeform 10043"/>
              <p:cNvSpPr>
                <a:spLocks noEditPoints="1"/>
              </p:cNvSpPr>
              <p:nvPr/>
            </p:nvSpPr>
            <p:spPr bwMode="auto">
              <a:xfrm>
                <a:off x="-104" y="3408"/>
                <a:ext cx="93" cy="21"/>
              </a:xfrm>
              <a:custGeom>
                <a:avLst/>
                <a:gdLst>
                  <a:gd name="T0" fmla="*/ 0 w 39"/>
                  <a:gd name="T1" fmla="*/ 5 h 9"/>
                  <a:gd name="T2" fmla="*/ 0 w 39"/>
                  <a:gd name="T3" fmla="*/ 6 h 9"/>
                  <a:gd name="T4" fmla="*/ 6 w 39"/>
                  <a:gd name="T5" fmla="*/ 9 h 9"/>
                  <a:gd name="T6" fmla="*/ 6 w 39"/>
                  <a:gd name="T7" fmla="*/ 9 h 9"/>
                  <a:gd name="T8" fmla="*/ 0 w 39"/>
                  <a:gd name="T9" fmla="*/ 5 h 9"/>
                  <a:gd name="T10" fmla="*/ 2 w 39"/>
                  <a:gd name="T11" fmla="*/ 2 h 9"/>
                  <a:gd name="T12" fmla="*/ 1 w 39"/>
                  <a:gd name="T13" fmla="*/ 3 h 9"/>
                  <a:gd name="T14" fmla="*/ 8 w 39"/>
                  <a:gd name="T15" fmla="*/ 7 h 9"/>
                  <a:gd name="T16" fmla="*/ 8 w 39"/>
                  <a:gd name="T17" fmla="*/ 6 h 9"/>
                  <a:gd name="T18" fmla="*/ 4 w 39"/>
                  <a:gd name="T19" fmla="*/ 4 h 9"/>
                  <a:gd name="T20" fmla="*/ 2 w 39"/>
                  <a:gd name="T21" fmla="*/ 2 h 9"/>
                  <a:gd name="T22" fmla="*/ 3 w 39"/>
                  <a:gd name="T23" fmla="*/ 1 h 9"/>
                  <a:gd name="T24" fmla="*/ 2 w 39"/>
                  <a:gd name="T25" fmla="*/ 1 h 9"/>
                  <a:gd name="T26" fmla="*/ 9 w 39"/>
                  <a:gd name="T27" fmla="*/ 5 h 9"/>
                  <a:gd name="T28" fmla="*/ 9 w 39"/>
                  <a:gd name="T29" fmla="*/ 5 h 9"/>
                  <a:gd name="T30" fmla="*/ 3 w 39"/>
                  <a:gd name="T31" fmla="*/ 1 h 9"/>
                  <a:gd name="T32" fmla="*/ 39 w 39"/>
                  <a:gd name="T33" fmla="*/ 0 h 9"/>
                  <a:gd name="T34" fmla="*/ 38 w 39"/>
                  <a:gd name="T35" fmla="*/ 2 h 9"/>
                  <a:gd name="T36" fmla="*/ 35 w 39"/>
                  <a:gd name="T37" fmla="*/ 6 h 9"/>
                  <a:gd name="T38" fmla="*/ 36 w 39"/>
                  <a:gd name="T39" fmla="*/ 6 h 9"/>
                  <a:gd name="T40" fmla="*/ 39 w 39"/>
                  <a:gd name="T41" fmla="*/ 1 h 9"/>
                  <a:gd name="T42" fmla="*/ 39 w 39"/>
                  <a:gd name="T4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9">
                    <a:moveTo>
                      <a:pt x="0" y="5"/>
                    </a:moveTo>
                    <a:cubicBezTo>
                      <a:pt x="0" y="5"/>
                      <a:pt x="0" y="5"/>
                      <a:pt x="0" y="6"/>
                    </a:cubicBezTo>
                    <a:cubicBezTo>
                      <a:pt x="2" y="7"/>
                      <a:pt x="4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8"/>
                      <a:pt x="2" y="6"/>
                      <a:pt x="0" y="5"/>
                    </a:cubicBezTo>
                    <a:moveTo>
                      <a:pt x="2" y="2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3" y="4"/>
                      <a:pt x="5" y="6"/>
                      <a:pt x="8" y="7"/>
                    </a:cubicBezTo>
                    <a:cubicBezTo>
                      <a:pt x="8" y="7"/>
                      <a:pt x="8" y="7"/>
                      <a:pt x="8" y="6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3"/>
                      <a:pt x="2" y="3"/>
                      <a:pt x="2" y="2"/>
                    </a:cubicBezTo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7" y="3"/>
                      <a:pt x="5" y="2"/>
                      <a:pt x="3" y="1"/>
                    </a:cubicBezTo>
                    <a:moveTo>
                      <a:pt x="39" y="0"/>
                    </a:moveTo>
                    <a:cubicBezTo>
                      <a:pt x="38" y="1"/>
                      <a:pt x="38" y="1"/>
                      <a:pt x="38" y="2"/>
                    </a:cubicBezTo>
                    <a:cubicBezTo>
                      <a:pt x="37" y="3"/>
                      <a:pt x="36" y="4"/>
                      <a:pt x="35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4"/>
                      <a:pt x="38" y="3"/>
                      <a:pt x="39" y="1"/>
                    </a:cubicBezTo>
                    <a:cubicBezTo>
                      <a:pt x="39" y="1"/>
                      <a:pt x="39" y="1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6" name="Freeform 10044"/>
              <p:cNvSpPr>
                <a:spLocks noEditPoints="1"/>
              </p:cNvSpPr>
              <p:nvPr/>
            </p:nvSpPr>
            <p:spPr bwMode="auto">
              <a:xfrm>
                <a:off x="-104" y="3410"/>
                <a:ext cx="22" cy="19"/>
              </a:xfrm>
              <a:custGeom>
                <a:avLst/>
                <a:gdLst>
                  <a:gd name="T0" fmla="*/ 1 w 9"/>
                  <a:gd name="T1" fmla="*/ 3 h 8"/>
                  <a:gd name="T2" fmla="*/ 0 w 9"/>
                  <a:gd name="T3" fmla="*/ 4 h 8"/>
                  <a:gd name="T4" fmla="*/ 6 w 9"/>
                  <a:gd name="T5" fmla="*/ 8 h 8"/>
                  <a:gd name="T6" fmla="*/ 7 w 9"/>
                  <a:gd name="T7" fmla="*/ 7 h 8"/>
                  <a:gd name="T8" fmla="*/ 6 w 9"/>
                  <a:gd name="T9" fmla="*/ 6 h 8"/>
                  <a:gd name="T10" fmla="*/ 1 w 9"/>
                  <a:gd name="T11" fmla="*/ 3 h 8"/>
                  <a:gd name="T12" fmla="*/ 1 w 9"/>
                  <a:gd name="T13" fmla="*/ 2 h 8"/>
                  <a:gd name="T14" fmla="*/ 1 w 9"/>
                  <a:gd name="T15" fmla="*/ 3 h 8"/>
                  <a:gd name="T16" fmla="*/ 6 w 9"/>
                  <a:gd name="T17" fmla="*/ 6 h 8"/>
                  <a:gd name="T18" fmla="*/ 7 w 9"/>
                  <a:gd name="T19" fmla="*/ 7 h 8"/>
                  <a:gd name="T20" fmla="*/ 8 w 9"/>
                  <a:gd name="T21" fmla="*/ 6 h 8"/>
                  <a:gd name="T22" fmla="*/ 1 w 9"/>
                  <a:gd name="T23" fmla="*/ 2 h 8"/>
                  <a:gd name="T24" fmla="*/ 2 w 9"/>
                  <a:gd name="T25" fmla="*/ 0 h 8"/>
                  <a:gd name="T26" fmla="*/ 2 w 9"/>
                  <a:gd name="T27" fmla="*/ 1 h 8"/>
                  <a:gd name="T28" fmla="*/ 4 w 9"/>
                  <a:gd name="T29" fmla="*/ 3 h 8"/>
                  <a:gd name="T30" fmla="*/ 8 w 9"/>
                  <a:gd name="T31" fmla="*/ 5 h 8"/>
                  <a:gd name="T32" fmla="*/ 9 w 9"/>
                  <a:gd name="T33" fmla="*/ 4 h 8"/>
                  <a:gd name="T34" fmla="*/ 2 w 9"/>
                  <a:gd name="T3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8">
                    <a:moveTo>
                      <a:pt x="1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2" y="5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7" y="7"/>
                      <a:pt x="7" y="7"/>
                      <a:pt x="6" y="6"/>
                    </a:cubicBezTo>
                    <a:cubicBezTo>
                      <a:pt x="5" y="5"/>
                      <a:pt x="3" y="4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3"/>
                      <a:pt x="1" y="3"/>
                    </a:cubicBezTo>
                    <a:cubicBezTo>
                      <a:pt x="3" y="4"/>
                      <a:pt x="5" y="5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5" y="5"/>
                      <a:pt x="3" y="3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4" y="3"/>
                    </a:cubicBezTo>
                    <a:cubicBezTo>
                      <a:pt x="5" y="3"/>
                      <a:pt x="6" y="4"/>
                      <a:pt x="8" y="5"/>
                    </a:cubicBezTo>
                    <a:cubicBezTo>
                      <a:pt x="8" y="5"/>
                      <a:pt x="8" y="5"/>
                      <a:pt x="9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7" name="Freeform 10045"/>
              <p:cNvSpPr>
                <a:spLocks noEditPoints="1"/>
              </p:cNvSpPr>
              <p:nvPr/>
            </p:nvSpPr>
            <p:spPr bwMode="auto">
              <a:xfrm>
                <a:off x="-101" y="3417"/>
                <a:ext cx="14" cy="10"/>
              </a:xfrm>
              <a:custGeom>
                <a:avLst/>
                <a:gdLst>
                  <a:gd name="T0" fmla="*/ 5 w 6"/>
                  <a:gd name="T1" fmla="*/ 3 h 4"/>
                  <a:gd name="T2" fmla="*/ 6 w 6"/>
                  <a:gd name="T3" fmla="*/ 4 h 4"/>
                  <a:gd name="T4" fmla="*/ 6 w 6"/>
                  <a:gd name="T5" fmla="*/ 4 h 4"/>
                  <a:gd name="T6" fmla="*/ 5 w 6"/>
                  <a:gd name="T7" fmla="*/ 3 h 4"/>
                  <a:gd name="T8" fmla="*/ 0 w 6"/>
                  <a:gd name="T9" fmla="*/ 0 h 4"/>
                  <a:gd name="T10" fmla="*/ 0 w 6"/>
                  <a:gd name="T11" fmla="*/ 0 h 4"/>
                  <a:gd name="T12" fmla="*/ 5 w 6"/>
                  <a:gd name="T13" fmla="*/ 3 h 4"/>
                  <a:gd name="T14" fmla="*/ 0 w 6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8" name="Freeform 10046"/>
              <p:cNvSpPr>
                <a:spLocks noEditPoints="1"/>
              </p:cNvSpPr>
              <p:nvPr/>
            </p:nvSpPr>
            <p:spPr bwMode="auto">
              <a:xfrm>
                <a:off x="-89" y="3412"/>
                <a:ext cx="163" cy="24"/>
              </a:xfrm>
              <a:custGeom>
                <a:avLst/>
                <a:gdLst>
                  <a:gd name="T0" fmla="*/ 1 w 69"/>
                  <a:gd name="T1" fmla="*/ 7 h 10"/>
                  <a:gd name="T2" fmla="*/ 0 w 69"/>
                  <a:gd name="T3" fmla="*/ 7 h 10"/>
                  <a:gd name="T4" fmla="*/ 5 w 69"/>
                  <a:gd name="T5" fmla="*/ 10 h 10"/>
                  <a:gd name="T6" fmla="*/ 5 w 69"/>
                  <a:gd name="T7" fmla="*/ 10 h 10"/>
                  <a:gd name="T8" fmla="*/ 1 w 69"/>
                  <a:gd name="T9" fmla="*/ 7 h 10"/>
                  <a:gd name="T10" fmla="*/ 2 w 69"/>
                  <a:gd name="T11" fmla="*/ 5 h 10"/>
                  <a:gd name="T12" fmla="*/ 2 w 69"/>
                  <a:gd name="T13" fmla="*/ 5 h 10"/>
                  <a:gd name="T14" fmla="*/ 6 w 69"/>
                  <a:gd name="T15" fmla="*/ 8 h 10"/>
                  <a:gd name="T16" fmla="*/ 7 w 69"/>
                  <a:gd name="T17" fmla="*/ 7 h 10"/>
                  <a:gd name="T18" fmla="*/ 2 w 69"/>
                  <a:gd name="T19" fmla="*/ 5 h 10"/>
                  <a:gd name="T20" fmla="*/ 3 w 69"/>
                  <a:gd name="T21" fmla="*/ 3 h 10"/>
                  <a:gd name="T22" fmla="*/ 3 w 69"/>
                  <a:gd name="T23" fmla="*/ 3 h 10"/>
                  <a:gd name="T24" fmla="*/ 7 w 69"/>
                  <a:gd name="T25" fmla="*/ 6 h 10"/>
                  <a:gd name="T26" fmla="*/ 8 w 69"/>
                  <a:gd name="T27" fmla="*/ 6 h 10"/>
                  <a:gd name="T28" fmla="*/ 3 w 69"/>
                  <a:gd name="T29" fmla="*/ 3 h 10"/>
                  <a:gd name="T30" fmla="*/ 10 w 69"/>
                  <a:gd name="T31" fmla="*/ 3 h 10"/>
                  <a:gd name="T32" fmla="*/ 8 w 69"/>
                  <a:gd name="T33" fmla="*/ 5 h 10"/>
                  <a:gd name="T34" fmla="*/ 9 w 69"/>
                  <a:gd name="T35" fmla="*/ 6 h 10"/>
                  <a:gd name="T36" fmla="*/ 10 w 69"/>
                  <a:gd name="T37" fmla="*/ 3 h 10"/>
                  <a:gd name="T38" fmla="*/ 10 w 69"/>
                  <a:gd name="T39" fmla="*/ 3 h 10"/>
                  <a:gd name="T40" fmla="*/ 27 w 69"/>
                  <a:gd name="T41" fmla="*/ 3 h 10"/>
                  <a:gd name="T42" fmla="*/ 26 w 69"/>
                  <a:gd name="T43" fmla="*/ 5 h 10"/>
                  <a:gd name="T44" fmla="*/ 26 w 69"/>
                  <a:gd name="T45" fmla="*/ 5 h 10"/>
                  <a:gd name="T46" fmla="*/ 28 w 69"/>
                  <a:gd name="T47" fmla="*/ 3 h 10"/>
                  <a:gd name="T48" fmla="*/ 27 w 69"/>
                  <a:gd name="T49" fmla="*/ 3 h 10"/>
                  <a:gd name="T50" fmla="*/ 27 w 69"/>
                  <a:gd name="T51" fmla="*/ 2 h 10"/>
                  <a:gd name="T52" fmla="*/ 25 w 69"/>
                  <a:gd name="T53" fmla="*/ 5 h 10"/>
                  <a:gd name="T54" fmla="*/ 25 w 69"/>
                  <a:gd name="T55" fmla="*/ 5 h 10"/>
                  <a:gd name="T56" fmla="*/ 27 w 69"/>
                  <a:gd name="T57" fmla="*/ 2 h 10"/>
                  <a:gd name="T58" fmla="*/ 27 w 69"/>
                  <a:gd name="T59" fmla="*/ 2 h 10"/>
                  <a:gd name="T60" fmla="*/ 27 w 69"/>
                  <a:gd name="T61" fmla="*/ 2 h 10"/>
                  <a:gd name="T62" fmla="*/ 27 w 69"/>
                  <a:gd name="T63" fmla="*/ 2 h 10"/>
                  <a:gd name="T64" fmla="*/ 27 w 69"/>
                  <a:gd name="T65" fmla="*/ 2 h 10"/>
                  <a:gd name="T66" fmla="*/ 27 w 69"/>
                  <a:gd name="T67" fmla="*/ 2 h 10"/>
                  <a:gd name="T68" fmla="*/ 25 w 69"/>
                  <a:gd name="T69" fmla="*/ 1 h 10"/>
                  <a:gd name="T70" fmla="*/ 24 w 69"/>
                  <a:gd name="T71" fmla="*/ 4 h 10"/>
                  <a:gd name="T72" fmla="*/ 24 w 69"/>
                  <a:gd name="T73" fmla="*/ 4 h 10"/>
                  <a:gd name="T74" fmla="*/ 26 w 69"/>
                  <a:gd name="T75" fmla="*/ 2 h 10"/>
                  <a:gd name="T76" fmla="*/ 25 w 69"/>
                  <a:gd name="T77" fmla="*/ 1 h 10"/>
                  <a:gd name="T78" fmla="*/ 67 w 69"/>
                  <a:gd name="T79" fmla="*/ 1 h 10"/>
                  <a:gd name="T80" fmla="*/ 65 w 69"/>
                  <a:gd name="T81" fmla="*/ 1 h 10"/>
                  <a:gd name="T82" fmla="*/ 68 w 69"/>
                  <a:gd name="T83" fmla="*/ 2 h 10"/>
                  <a:gd name="T84" fmla="*/ 69 w 69"/>
                  <a:gd name="T85" fmla="*/ 1 h 10"/>
                  <a:gd name="T86" fmla="*/ 67 w 69"/>
                  <a:gd name="T87" fmla="*/ 1 h 10"/>
                  <a:gd name="T88" fmla="*/ 5 w 69"/>
                  <a:gd name="T89" fmla="*/ 0 h 10"/>
                  <a:gd name="T90" fmla="*/ 4 w 69"/>
                  <a:gd name="T91" fmla="*/ 2 h 10"/>
                  <a:gd name="T92" fmla="*/ 8 w 69"/>
                  <a:gd name="T93" fmla="*/ 5 h 10"/>
                  <a:gd name="T94" fmla="*/ 10 w 69"/>
                  <a:gd name="T95" fmla="*/ 3 h 10"/>
                  <a:gd name="T96" fmla="*/ 5 w 69"/>
                  <a:gd name="T97" fmla="*/ 0 h 10"/>
                  <a:gd name="T98" fmla="*/ 48 w 69"/>
                  <a:gd name="T99" fmla="*/ 0 h 10"/>
                  <a:gd name="T100" fmla="*/ 46 w 69"/>
                  <a:gd name="T101" fmla="*/ 2 h 10"/>
                  <a:gd name="T102" fmla="*/ 51 w 69"/>
                  <a:gd name="T103" fmla="*/ 4 h 10"/>
                  <a:gd name="T104" fmla="*/ 54 w 69"/>
                  <a:gd name="T105" fmla="*/ 6 h 10"/>
                  <a:gd name="T106" fmla="*/ 55 w 69"/>
                  <a:gd name="T107" fmla="*/ 5 h 10"/>
                  <a:gd name="T108" fmla="*/ 48 w 69"/>
                  <a:gd name="T109" fmla="*/ 0 h 10"/>
                  <a:gd name="T110" fmla="*/ 35 w 69"/>
                  <a:gd name="T111" fmla="*/ 0 h 10"/>
                  <a:gd name="T112" fmla="*/ 31 w 69"/>
                  <a:gd name="T113" fmla="*/ 5 h 10"/>
                  <a:gd name="T114" fmla="*/ 33 w 69"/>
                  <a:gd name="T115" fmla="*/ 6 h 10"/>
                  <a:gd name="T116" fmla="*/ 36 w 69"/>
                  <a:gd name="T117" fmla="*/ 1 h 10"/>
                  <a:gd name="T118" fmla="*/ 35 w 69"/>
                  <a:gd name="T1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9" h="10">
                    <a:moveTo>
                      <a:pt x="1" y="7"/>
                    </a:moveTo>
                    <a:cubicBezTo>
                      <a:pt x="1" y="7"/>
                      <a:pt x="0" y="7"/>
                      <a:pt x="0" y="7"/>
                    </a:cubicBezTo>
                    <a:cubicBezTo>
                      <a:pt x="2" y="8"/>
                      <a:pt x="3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2" y="8"/>
                      <a:pt x="1" y="7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5" y="7"/>
                      <a:pt x="6" y="8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5" y="6"/>
                      <a:pt x="4" y="5"/>
                      <a:pt x="2" y="5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6" y="5"/>
                      <a:pt x="5" y="4"/>
                      <a:pt x="3" y="3"/>
                    </a:cubicBezTo>
                    <a:moveTo>
                      <a:pt x="10" y="3"/>
                    </a:move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6"/>
                      <a:pt x="9" y="6"/>
                    </a:cubicBezTo>
                    <a:cubicBezTo>
                      <a:pt x="9" y="5"/>
                      <a:pt x="10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moveTo>
                      <a:pt x="27" y="3"/>
                    </a:moveTo>
                    <a:cubicBezTo>
                      <a:pt x="27" y="3"/>
                      <a:pt x="26" y="4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7" y="4"/>
                      <a:pt x="27" y="4"/>
                      <a:pt x="28" y="3"/>
                    </a:cubicBezTo>
                    <a:cubicBezTo>
                      <a:pt x="27" y="3"/>
                      <a:pt x="27" y="3"/>
                      <a:pt x="27" y="3"/>
                    </a:cubicBezTo>
                    <a:moveTo>
                      <a:pt x="27" y="2"/>
                    </a:moveTo>
                    <a:cubicBezTo>
                      <a:pt x="27" y="3"/>
                      <a:pt x="26" y="3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6" y="3"/>
                      <a:pt x="27" y="3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moveTo>
                      <a:pt x="27" y="2"/>
                    </a:move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moveTo>
                      <a:pt x="25" y="1"/>
                    </a:moveTo>
                    <a:cubicBezTo>
                      <a:pt x="25" y="2"/>
                      <a:pt x="24" y="3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5" y="3"/>
                      <a:pt x="25" y="2"/>
                      <a:pt x="26" y="2"/>
                    </a:cubicBezTo>
                    <a:cubicBezTo>
                      <a:pt x="26" y="2"/>
                      <a:pt x="25" y="1"/>
                      <a:pt x="25" y="1"/>
                    </a:cubicBezTo>
                    <a:moveTo>
                      <a:pt x="67" y="1"/>
                    </a:moveTo>
                    <a:cubicBezTo>
                      <a:pt x="67" y="1"/>
                      <a:pt x="66" y="1"/>
                      <a:pt x="65" y="1"/>
                    </a:cubicBezTo>
                    <a:cubicBezTo>
                      <a:pt x="66" y="2"/>
                      <a:pt x="67" y="2"/>
                      <a:pt x="68" y="2"/>
                    </a:cubicBezTo>
                    <a:cubicBezTo>
                      <a:pt x="68" y="2"/>
                      <a:pt x="69" y="2"/>
                      <a:pt x="69" y="1"/>
                    </a:cubicBezTo>
                    <a:cubicBezTo>
                      <a:pt x="68" y="1"/>
                      <a:pt x="68" y="1"/>
                      <a:pt x="67" y="1"/>
                    </a:cubicBezTo>
                    <a:moveTo>
                      <a:pt x="5" y="0"/>
                    </a:moveTo>
                    <a:cubicBezTo>
                      <a:pt x="4" y="1"/>
                      <a:pt x="4" y="1"/>
                      <a:pt x="4" y="2"/>
                    </a:cubicBezTo>
                    <a:cubicBezTo>
                      <a:pt x="5" y="3"/>
                      <a:pt x="7" y="4"/>
                      <a:pt x="8" y="5"/>
                    </a:cubicBezTo>
                    <a:cubicBezTo>
                      <a:pt x="9" y="4"/>
                      <a:pt x="9" y="3"/>
                      <a:pt x="10" y="3"/>
                    </a:cubicBezTo>
                    <a:cubicBezTo>
                      <a:pt x="8" y="2"/>
                      <a:pt x="7" y="1"/>
                      <a:pt x="5" y="0"/>
                    </a:cubicBezTo>
                    <a:moveTo>
                      <a:pt x="48" y="0"/>
                    </a:moveTo>
                    <a:cubicBezTo>
                      <a:pt x="47" y="0"/>
                      <a:pt x="47" y="1"/>
                      <a:pt x="46" y="2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3" y="3"/>
                      <a:pt x="50" y="1"/>
                      <a:pt x="48" y="0"/>
                    </a:cubicBezTo>
                    <a:moveTo>
                      <a:pt x="35" y="0"/>
                    </a:moveTo>
                    <a:cubicBezTo>
                      <a:pt x="33" y="1"/>
                      <a:pt x="32" y="3"/>
                      <a:pt x="31" y="5"/>
                    </a:cubicBezTo>
                    <a:cubicBezTo>
                      <a:pt x="32" y="5"/>
                      <a:pt x="32" y="6"/>
                      <a:pt x="33" y="6"/>
                    </a:cubicBezTo>
                    <a:cubicBezTo>
                      <a:pt x="34" y="4"/>
                      <a:pt x="35" y="2"/>
                      <a:pt x="36" y="1"/>
                    </a:cubicBezTo>
                    <a:cubicBezTo>
                      <a:pt x="36" y="0"/>
                      <a:pt x="35" y="0"/>
                      <a:pt x="3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79" name="Freeform 10047"/>
              <p:cNvSpPr>
                <a:spLocks noEditPoints="1"/>
              </p:cNvSpPr>
              <p:nvPr/>
            </p:nvSpPr>
            <p:spPr bwMode="auto">
              <a:xfrm>
                <a:off x="-87" y="3420"/>
                <a:ext cx="14" cy="16"/>
              </a:xfrm>
              <a:custGeom>
                <a:avLst/>
                <a:gdLst>
                  <a:gd name="T0" fmla="*/ 0 w 6"/>
                  <a:gd name="T1" fmla="*/ 3 h 7"/>
                  <a:gd name="T2" fmla="*/ 0 w 6"/>
                  <a:gd name="T3" fmla="*/ 4 h 7"/>
                  <a:gd name="T4" fmla="*/ 4 w 6"/>
                  <a:gd name="T5" fmla="*/ 7 h 7"/>
                  <a:gd name="T6" fmla="*/ 5 w 6"/>
                  <a:gd name="T7" fmla="*/ 6 h 7"/>
                  <a:gd name="T8" fmla="*/ 0 w 6"/>
                  <a:gd name="T9" fmla="*/ 3 h 7"/>
                  <a:gd name="T10" fmla="*/ 1 w 6"/>
                  <a:gd name="T11" fmla="*/ 2 h 7"/>
                  <a:gd name="T12" fmla="*/ 0 w 6"/>
                  <a:gd name="T13" fmla="*/ 3 h 7"/>
                  <a:gd name="T14" fmla="*/ 5 w 6"/>
                  <a:gd name="T15" fmla="*/ 6 h 7"/>
                  <a:gd name="T16" fmla="*/ 5 w 6"/>
                  <a:gd name="T17" fmla="*/ 5 h 7"/>
                  <a:gd name="T18" fmla="*/ 1 w 6"/>
                  <a:gd name="T19" fmla="*/ 2 h 7"/>
                  <a:gd name="T20" fmla="*/ 2 w 6"/>
                  <a:gd name="T21" fmla="*/ 0 h 7"/>
                  <a:gd name="T22" fmla="*/ 1 w 6"/>
                  <a:gd name="T23" fmla="*/ 2 h 7"/>
                  <a:gd name="T24" fmla="*/ 6 w 6"/>
                  <a:gd name="T25" fmla="*/ 4 h 7"/>
                  <a:gd name="T26" fmla="*/ 6 w 6"/>
                  <a:gd name="T27" fmla="*/ 3 h 7"/>
                  <a:gd name="T28" fmla="*/ 2 w 6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7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5"/>
                      <a:pt x="3" y="6"/>
                      <a:pt x="4" y="7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3" y="5"/>
                      <a:pt x="2" y="4"/>
                      <a:pt x="0" y="3"/>
                    </a:cubicBezTo>
                    <a:moveTo>
                      <a:pt x="1" y="2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2" y="4"/>
                      <a:pt x="3" y="5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2" y="3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3" y="2"/>
                      <a:pt x="4" y="3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0" name="Freeform 10048"/>
              <p:cNvSpPr/>
              <p:nvPr/>
            </p:nvSpPr>
            <p:spPr bwMode="auto">
              <a:xfrm>
                <a:off x="-87" y="3427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1" name="Freeform 10049"/>
              <p:cNvSpPr>
                <a:spLocks noEditPoints="1"/>
              </p:cNvSpPr>
              <p:nvPr/>
            </p:nvSpPr>
            <p:spPr bwMode="auto">
              <a:xfrm>
                <a:off x="-33" y="3420"/>
                <a:ext cx="12" cy="16"/>
              </a:xfrm>
              <a:custGeom>
                <a:avLst/>
                <a:gdLst>
                  <a:gd name="T0" fmla="*/ 1 w 5"/>
                  <a:gd name="T1" fmla="*/ 6 h 7"/>
                  <a:gd name="T2" fmla="*/ 1 w 5"/>
                  <a:gd name="T3" fmla="*/ 6 h 7"/>
                  <a:gd name="T4" fmla="*/ 1 w 5"/>
                  <a:gd name="T5" fmla="*/ 6 h 7"/>
                  <a:gd name="T6" fmla="*/ 1 w 5"/>
                  <a:gd name="T7" fmla="*/ 5 h 7"/>
                  <a:gd name="T8" fmla="*/ 0 w 5"/>
                  <a:gd name="T9" fmla="*/ 7 h 7"/>
                  <a:gd name="T10" fmla="*/ 1 w 5"/>
                  <a:gd name="T11" fmla="*/ 7 h 7"/>
                  <a:gd name="T12" fmla="*/ 1 w 5"/>
                  <a:gd name="T13" fmla="*/ 7 h 7"/>
                  <a:gd name="T14" fmla="*/ 1 w 5"/>
                  <a:gd name="T15" fmla="*/ 7 h 7"/>
                  <a:gd name="T16" fmla="*/ 1 w 5"/>
                  <a:gd name="T17" fmla="*/ 7 h 7"/>
                  <a:gd name="T18" fmla="*/ 1 w 5"/>
                  <a:gd name="T19" fmla="*/ 6 h 7"/>
                  <a:gd name="T20" fmla="*/ 2 w 5"/>
                  <a:gd name="T21" fmla="*/ 5 h 7"/>
                  <a:gd name="T22" fmla="*/ 1 w 5"/>
                  <a:gd name="T23" fmla="*/ 5 h 7"/>
                  <a:gd name="T24" fmla="*/ 4 w 5"/>
                  <a:gd name="T25" fmla="*/ 0 h 7"/>
                  <a:gd name="T26" fmla="*/ 3 w 5"/>
                  <a:gd name="T27" fmla="*/ 2 h 7"/>
                  <a:gd name="T28" fmla="*/ 3 w 5"/>
                  <a:gd name="T29" fmla="*/ 3 h 7"/>
                  <a:gd name="T30" fmla="*/ 3 w 5"/>
                  <a:gd name="T31" fmla="*/ 2 h 7"/>
                  <a:gd name="T32" fmla="*/ 1 w 5"/>
                  <a:gd name="T33" fmla="*/ 5 h 7"/>
                  <a:gd name="T34" fmla="*/ 2 w 5"/>
                  <a:gd name="T35" fmla="*/ 5 h 7"/>
                  <a:gd name="T36" fmla="*/ 5 w 5"/>
                  <a:gd name="T37" fmla="*/ 1 h 7"/>
                  <a:gd name="T38" fmla="*/ 4 w 5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1" y="5"/>
                    </a:moveTo>
                    <a:cubicBezTo>
                      <a:pt x="1" y="6"/>
                      <a:pt x="0" y="6"/>
                      <a:pt x="0" y="7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moveTo>
                      <a:pt x="4" y="0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3"/>
                      <a:pt x="2" y="4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4"/>
                      <a:pt x="4" y="2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2" name="Freeform 10050"/>
              <p:cNvSpPr/>
              <p:nvPr/>
            </p:nvSpPr>
            <p:spPr bwMode="auto">
              <a:xfrm>
                <a:off x="-30" y="343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3" name="Freeform 10051"/>
              <p:cNvSpPr>
                <a:spLocks noEditPoints="1"/>
              </p:cNvSpPr>
              <p:nvPr/>
            </p:nvSpPr>
            <p:spPr bwMode="auto">
              <a:xfrm>
                <a:off x="59" y="3420"/>
                <a:ext cx="7" cy="7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3 h 3"/>
                  <a:gd name="T4" fmla="*/ 2 w 3"/>
                  <a:gd name="T5" fmla="*/ 3 h 3"/>
                  <a:gd name="T6" fmla="*/ 2 w 3"/>
                  <a:gd name="T7" fmla="*/ 3 h 3"/>
                  <a:gd name="T8" fmla="*/ 1 w 3"/>
                  <a:gd name="T9" fmla="*/ 2 h 3"/>
                  <a:gd name="T10" fmla="*/ 0 w 3"/>
                  <a:gd name="T11" fmla="*/ 2 h 3"/>
                  <a:gd name="T12" fmla="*/ 0 w 3"/>
                  <a:gd name="T13" fmla="*/ 0 h 3"/>
                  <a:gd name="T14" fmla="*/ 0 w 3"/>
                  <a:gd name="T15" fmla="*/ 0 h 3"/>
                  <a:gd name="T16" fmla="*/ 1 w 3"/>
                  <a:gd name="T17" fmla="*/ 1 h 3"/>
                  <a:gd name="T18" fmla="*/ 0 w 3"/>
                  <a:gd name="T19" fmla="*/ 1 h 3"/>
                  <a:gd name="T20" fmla="*/ 0 w 3"/>
                  <a:gd name="T21" fmla="*/ 1 h 3"/>
                  <a:gd name="T22" fmla="*/ 1 w 3"/>
                  <a:gd name="T23" fmla="*/ 2 h 3"/>
                  <a:gd name="T24" fmla="*/ 2 w 3"/>
                  <a:gd name="T25" fmla="*/ 2 h 3"/>
                  <a:gd name="T26" fmla="*/ 3 w 3"/>
                  <a:gd name="T27" fmla="*/ 1 h 3"/>
                  <a:gd name="T28" fmla="*/ 0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4" name="Freeform 10052"/>
              <p:cNvSpPr>
                <a:spLocks noEditPoints="1"/>
              </p:cNvSpPr>
              <p:nvPr/>
            </p:nvSpPr>
            <p:spPr bwMode="auto">
              <a:xfrm>
                <a:off x="57" y="3422"/>
                <a:ext cx="7" cy="5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3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  <a:gd name="T10" fmla="*/ 1 w 3"/>
                  <a:gd name="T11" fmla="*/ 0 h 2"/>
                  <a:gd name="T12" fmla="*/ 0 w 3"/>
                  <a:gd name="T13" fmla="*/ 1 h 2"/>
                  <a:gd name="T14" fmla="*/ 1 w 3"/>
                  <a:gd name="T15" fmla="*/ 1 h 2"/>
                  <a:gd name="T16" fmla="*/ 2 w 3"/>
                  <a:gd name="T17" fmla="*/ 1 h 2"/>
                  <a:gd name="T18" fmla="*/ 1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5" name="Freeform 10053"/>
              <p:cNvSpPr>
                <a:spLocks noEditPoints="1"/>
              </p:cNvSpPr>
              <p:nvPr/>
            </p:nvSpPr>
            <p:spPr bwMode="auto">
              <a:xfrm>
                <a:off x="-68" y="3420"/>
                <a:ext cx="82" cy="16"/>
              </a:xfrm>
              <a:custGeom>
                <a:avLst/>
                <a:gdLst>
                  <a:gd name="T0" fmla="*/ 13 w 35"/>
                  <a:gd name="T1" fmla="*/ 3 h 7"/>
                  <a:gd name="T2" fmla="*/ 12 w 35"/>
                  <a:gd name="T3" fmla="*/ 5 h 7"/>
                  <a:gd name="T4" fmla="*/ 13 w 35"/>
                  <a:gd name="T5" fmla="*/ 6 h 7"/>
                  <a:gd name="T6" fmla="*/ 14 w 35"/>
                  <a:gd name="T7" fmla="*/ 4 h 7"/>
                  <a:gd name="T8" fmla="*/ 13 w 35"/>
                  <a:gd name="T9" fmla="*/ 3 h 7"/>
                  <a:gd name="T10" fmla="*/ 15 w 35"/>
                  <a:gd name="T11" fmla="*/ 1 h 7"/>
                  <a:gd name="T12" fmla="*/ 13 w 35"/>
                  <a:gd name="T13" fmla="*/ 3 h 7"/>
                  <a:gd name="T14" fmla="*/ 14 w 35"/>
                  <a:gd name="T15" fmla="*/ 3 h 7"/>
                  <a:gd name="T16" fmla="*/ 15 w 35"/>
                  <a:gd name="T17" fmla="*/ 1 h 7"/>
                  <a:gd name="T18" fmla="*/ 15 w 35"/>
                  <a:gd name="T19" fmla="*/ 1 h 7"/>
                  <a:gd name="T20" fmla="*/ 32 w 35"/>
                  <a:gd name="T21" fmla="*/ 0 h 7"/>
                  <a:gd name="T22" fmla="*/ 29 w 35"/>
                  <a:gd name="T23" fmla="*/ 6 h 7"/>
                  <a:gd name="T24" fmla="*/ 32 w 35"/>
                  <a:gd name="T25" fmla="*/ 7 h 7"/>
                  <a:gd name="T26" fmla="*/ 35 w 35"/>
                  <a:gd name="T27" fmla="*/ 2 h 7"/>
                  <a:gd name="T28" fmla="*/ 32 w 35"/>
                  <a:gd name="T29" fmla="*/ 0 h 7"/>
                  <a:gd name="T30" fmla="*/ 2 w 35"/>
                  <a:gd name="T31" fmla="*/ 0 h 7"/>
                  <a:gd name="T32" fmla="*/ 0 w 35"/>
                  <a:gd name="T33" fmla="*/ 3 h 7"/>
                  <a:gd name="T34" fmla="*/ 5 w 35"/>
                  <a:gd name="T35" fmla="*/ 6 h 7"/>
                  <a:gd name="T36" fmla="*/ 7 w 35"/>
                  <a:gd name="T37" fmla="*/ 4 h 7"/>
                  <a:gd name="T38" fmla="*/ 7 w 35"/>
                  <a:gd name="T39" fmla="*/ 3 h 7"/>
                  <a:gd name="T40" fmla="*/ 2 w 35"/>
                  <a:gd name="T4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" h="7">
                    <a:moveTo>
                      <a:pt x="13" y="3"/>
                    </a:moveTo>
                    <a:cubicBezTo>
                      <a:pt x="13" y="4"/>
                      <a:pt x="12" y="5"/>
                      <a:pt x="12" y="5"/>
                    </a:cubicBezTo>
                    <a:cubicBezTo>
                      <a:pt x="12" y="5"/>
                      <a:pt x="12" y="6"/>
                      <a:pt x="13" y="6"/>
                    </a:cubicBezTo>
                    <a:cubicBezTo>
                      <a:pt x="13" y="5"/>
                      <a:pt x="13" y="4"/>
                      <a:pt x="14" y="4"/>
                    </a:cubicBezTo>
                    <a:cubicBezTo>
                      <a:pt x="14" y="4"/>
                      <a:pt x="13" y="3"/>
                      <a:pt x="13" y="3"/>
                    </a:cubicBezTo>
                    <a:moveTo>
                      <a:pt x="15" y="1"/>
                    </a:moveTo>
                    <a:cubicBezTo>
                      <a:pt x="14" y="2"/>
                      <a:pt x="14" y="2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moveTo>
                      <a:pt x="32" y="0"/>
                    </a:moveTo>
                    <a:cubicBezTo>
                      <a:pt x="31" y="2"/>
                      <a:pt x="30" y="4"/>
                      <a:pt x="29" y="6"/>
                    </a:cubicBezTo>
                    <a:cubicBezTo>
                      <a:pt x="30" y="7"/>
                      <a:pt x="31" y="7"/>
                      <a:pt x="32" y="7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4" y="1"/>
                      <a:pt x="33" y="1"/>
                      <a:pt x="32" y="0"/>
                    </a:cubicBezTo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6" name="Freeform 10054"/>
              <p:cNvSpPr/>
              <p:nvPr/>
            </p:nvSpPr>
            <p:spPr bwMode="auto">
              <a:xfrm>
                <a:off x="-37" y="342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7" name="Freeform 10055"/>
              <p:cNvSpPr>
                <a:spLocks noEditPoints="1"/>
              </p:cNvSpPr>
              <p:nvPr/>
            </p:nvSpPr>
            <p:spPr bwMode="auto">
              <a:xfrm>
                <a:off x="-30" y="3422"/>
                <a:ext cx="11" cy="16"/>
              </a:xfrm>
              <a:custGeom>
                <a:avLst/>
                <a:gdLst>
                  <a:gd name="T0" fmla="*/ 2 w 5"/>
                  <a:gd name="T1" fmla="*/ 5 h 7"/>
                  <a:gd name="T2" fmla="*/ 0 w 5"/>
                  <a:gd name="T3" fmla="*/ 7 h 7"/>
                  <a:gd name="T4" fmla="*/ 1 w 5"/>
                  <a:gd name="T5" fmla="*/ 7 h 7"/>
                  <a:gd name="T6" fmla="*/ 2 w 5"/>
                  <a:gd name="T7" fmla="*/ 5 h 7"/>
                  <a:gd name="T8" fmla="*/ 2 w 5"/>
                  <a:gd name="T9" fmla="*/ 5 h 7"/>
                  <a:gd name="T10" fmla="*/ 1 w 5"/>
                  <a:gd name="T11" fmla="*/ 5 h 7"/>
                  <a:gd name="T12" fmla="*/ 0 w 5"/>
                  <a:gd name="T13" fmla="*/ 7 h 7"/>
                  <a:gd name="T14" fmla="*/ 0 w 5"/>
                  <a:gd name="T15" fmla="*/ 7 h 7"/>
                  <a:gd name="T16" fmla="*/ 2 w 5"/>
                  <a:gd name="T17" fmla="*/ 5 h 7"/>
                  <a:gd name="T18" fmla="*/ 1 w 5"/>
                  <a:gd name="T19" fmla="*/ 5 h 7"/>
                  <a:gd name="T20" fmla="*/ 4 w 5"/>
                  <a:gd name="T21" fmla="*/ 0 h 7"/>
                  <a:gd name="T22" fmla="*/ 2 w 5"/>
                  <a:gd name="T23" fmla="*/ 5 h 7"/>
                  <a:gd name="T24" fmla="*/ 2 w 5"/>
                  <a:gd name="T25" fmla="*/ 5 h 7"/>
                  <a:gd name="T26" fmla="*/ 2 w 5"/>
                  <a:gd name="T27" fmla="*/ 4 h 7"/>
                  <a:gd name="T28" fmla="*/ 2 w 5"/>
                  <a:gd name="T29" fmla="*/ 5 h 7"/>
                  <a:gd name="T30" fmla="*/ 2 w 5"/>
                  <a:gd name="T31" fmla="*/ 5 h 7"/>
                  <a:gd name="T32" fmla="*/ 5 w 5"/>
                  <a:gd name="T33" fmla="*/ 0 h 7"/>
                  <a:gd name="T34" fmla="*/ 4 w 5"/>
                  <a:gd name="T3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7">
                    <a:moveTo>
                      <a:pt x="2" y="5"/>
                    </a:move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1" y="5"/>
                    </a:moveTo>
                    <a:cubicBezTo>
                      <a:pt x="1" y="5"/>
                      <a:pt x="1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6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moveTo>
                      <a:pt x="4" y="0"/>
                    </a:moveTo>
                    <a:cubicBezTo>
                      <a:pt x="4" y="1"/>
                      <a:pt x="3" y="3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4" y="2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8" name="Freeform 10056"/>
              <p:cNvSpPr>
                <a:spLocks noEditPoints="1"/>
              </p:cNvSpPr>
              <p:nvPr/>
            </p:nvSpPr>
            <p:spPr bwMode="auto">
              <a:xfrm>
                <a:off x="-28" y="343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1 w 1"/>
                  <a:gd name="T5" fmla="*/ 1 w 1"/>
                  <a:gd name="T6" fmla="*/ 0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89" name="Freeform 10057"/>
              <p:cNvSpPr>
                <a:spLocks noEditPoints="1"/>
              </p:cNvSpPr>
              <p:nvPr/>
            </p:nvSpPr>
            <p:spPr bwMode="auto">
              <a:xfrm>
                <a:off x="66" y="3422"/>
                <a:ext cx="8" cy="9"/>
              </a:xfrm>
              <a:custGeom>
                <a:avLst/>
                <a:gdLst>
                  <a:gd name="T0" fmla="*/ 0 w 3"/>
                  <a:gd name="T1" fmla="*/ 2 h 4"/>
                  <a:gd name="T2" fmla="*/ 0 w 3"/>
                  <a:gd name="T3" fmla="*/ 3 h 4"/>
                  <a:gd name="T4" fmla="*/ 2 w 3"/>
                  <a:gd name="T5" fmla="*/ 4 h 4"/>
                  <a:gd name="T6" fmla="*/ 2 w 3"/>
                  <a:gd name="T7" fmla="*/ 4 h 4"/>
                  <a:gd name="T8" fmla="*/ 3 w 3"/>
                  <a:gd name="T9" fmla="*/ 3 h 4"/>
                  <a:gd name="T10" fmla="*/ 1 w 3"/>
                  <a:gd name="T11" fmla="*/ 2 h 4"/>
                  <a:gd name="T12" fmla="*/ 0 w 3"/>
                  <a:gd name="T13" fmla="*/ 2 h 4"/>
                  <a:gd name="T14" fmla="*/ 1 w 3"/>
                  <a:gd name="T15" fmla="*/ 0 h 4"/>
                  <a:gd name="T16" fmla="*/ 0 w 3"/>
                  <a:gd name="T17" fmla="*/ 2 h 4"/>
                  <a:gd name="T18" fmla="*/ 3 w 3"/>
                  <a:gd name="T19" fmla="*/ 2 h 4"/>
                  <a:gd name="T20" fmla="*/ 3 w 3"/>
                  <a:gd name="T21" fmla="*/ 1 h 4"/>
                  <a:gd name="T22" fmla="*/ 3 w 3"/>
                  <a:gd name="T23" fmla="*/ 1 h 4"/>
                  <a:gd name="T24" fmla="*/ 3 w 3"/>
                  <a:gd name="T25" fmla="*/ 1 h 4"/>
                  <a:gd name="T26" fmla="*/ 3 w 3"/>
                  <a:gd name="T27" fmla="*/ 1 h 4"/>
                  <a:gd name="T28" fmla="*/ 3 w 3"/>
                  <a:gd name="T29" fmla="*/ 1 h 4"/>
                  <a:gd name="T30" fmla="*/ 2 w 3"/>
                  <a:gd name="T31" fmla="*/ 1 h 4"/>
                  <a:gd name="T32" fmla="*/ 2 w 3"/>
                  <a:gd name="T33" fmla="*/ 1 h 4"/>
                  <a:gd name="T34" fmla="*/ 1 w 3"/>
                  <a:gd name="T35" fmla="*/ 1 h 4"/>
                  <a:gd name="T36" fmla="*/ 1 w 3"/>
                  <a:gd name="T3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1" y="3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0" name="Freeform 10058"/>
              <p:cNvSpPr/>
              <p:nvPr/>
            </p:nvSpPr>
            <p:spPr bwMode="auto">
              <a:xfrm>
                <a:off x="66" y="3427"/>
                <a:ext cx="8" cy="2"/>
              </a:xfrm>
              <a:custGeom>
                <a:avLst/>
                <a:gdLst>
                  <a:gd name="T0" fmla="*/ 0 w 3"/>
                  <a:gd name="T1" fmla="*/ 0 h 1"/>
                  <a:gd name="T2" fmla="*/ 0 w 3"/>
                  <a:gd name="T3" fmla="*/ 0 h 1"/>
                  <a:gd name="T4" fmla="*/ 1 w 3"/>
                  <a:gd name="T5" fmla="*/ 0 h 1"/>
                  <a:gd name="T6" fmla="*/ 3 w 3"/>
                  <a:gd name="T7" fmla="*/ 1 h 1"/>
                  <a:gd name="T8" fmla="*/ 3 w 3"/>
                  <a:gd name="T9" fmla="*/ 0 h 1"/>
                  <a:gd name="T10" fmla="*/ 0 w 3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1" name="Freeform 10059"/>
              <p:cNvSpPr>
                <a:spLocks noEditPoints="1"/>
              </p:cNvSpPr>
              <p:nvPr/>
            </p:nvSpPr>
            <p:spPr bwMode="auto">
              <a:xfrm>
                <a:off x="-37" y="3424"/>
                <a:ext cx="7" cy="10"/>
              </a:xfrm>
              <a:custGeom>
                <a:avLst/>
                <a:gdLst>
                  <a:gd name="T0" fmla="*/ 2 w 3"/>
                  <a:gd name="T1" fmla="*/ 2 h 4"/>
                  <a:gd name="T2" fmla="*/ 0 w 3"/>
                  <a:gd name="T3" fmla="*/ 4 h 4"/>
                  <a:gd name="T4" fmla="*/ 1 w 3"/>
                  <a:gd name="T5" fmla="*/ 4 h 4"/>
                  <a:gd name="T6" fmla="*/ 2 w 3"/>
                  <a:gd name="T7" fmla="*/ 2 h 4"/>
                  <a:gd name="T8" fmla="*/ 2 w 3"/>
                  <a:gd name="T9" fmla="*/ 2 h 4"/>
                  <a:gd name="T10" fmla="*/ 3 w 3"/>
                  <a:gd name="T11" fmla="*/ 0 h 4"/>
                  <a:gd name="T12" fmla="*/ 2 w 3"/>
                  <a:gd name="T13" fmla="*/ 2 h 4"/>
                  <a:gd name="T14" fmla="*/ 2 w 3"/>
                  <a:gd name="T15" fmla="*/ 2 h 4"/>
                  <a:gd name="T16" fmla="*/ 3 w 3"/>
                  <a:gd name="T17" fmla="*/ 0 h 4"/>
                  <a:gd name="T18" fmla="*/ 3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2" y="2"/>
                    </a:move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3" y="0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2" name="Oval 10060"/>
              <p:cNvSpPr>
                <a:spLocks noChangeArrowheads="1"/>
              </p:cNvSpPr>
              <p:nvPr/>
            </p:nvSpPr>
            <p:spPr bwMode="auto">
              <a:xfrm>
                <a:off x="-33" y="342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3" name="Freeform 10061"/>
              <p:cNvSpPr>
                <a:spLocks noEditPoints="1"/>
              </p:cNvSpPr>
              <p:nvPr/>
            </p:nvSpPr>
            <p:spPr bwMode="auto">
              <a:xfrm>
                <a:off x="-35" y="3424"/>
                <a:ext cx="7" cy="12"/>
              </a:xfrm>
              <a:custGeom>
                <a:avLst/>
                <a:gdLst>
                  <a:gd name="T0" fmla="*/ 1 w 3"/>
                  <a:gd name="T1" fmla="*/ 2 h 5"/>
                  <a:gd name="T2" fmla="*/ 0 w 3"/>
                  <a:gd name="T3" fmla="*/ 5 h 5"/>
                  <a:gd name="T4" fmla="*/ 0 w 3"/>
                  <a:gd name="T5" fmla="*/ 5 h 5"/>
                  <a:gd name="T6" fmla="*/ 2 w 3"/>
                  <a:gd name="T7" fmla="*/ 3 h 5"/>
                  <a:gd name="T8" fmla="*/ 1 w 3"/>
                  <a:gd name="T9" fmla="*/ 2 h 5"/>
                  <a:gd name="T10" fmla="*/ 3 w 3"/>
                  <a:gd name="T11" fmla="*/ 0 h 5"/>
                  <a:gd name="T12" fmla="*/ 1 w 3"/>
                  <a:gd name="T13" fmla="*/ 2 h 5"/>
                  <a:gd name="T14" fmla="*/ 2 w 3"/>
                  <a:gd name="T15" fmla="*/ 2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3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4" name="Freeform 10062"/>
              <p:cNvSpPr/>
              <p:nvPr/>
            </p:nvSpPr>
            <p:spPr bwMode="auto">
              <a:xfrm>
                <a:off x="-33" y="342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5" name="Freeform 10063"/>
              <p:cNvSpPr>
                <a:spLocks noEditPoints="1"/>
              </p:cNvSpPr>
              <p:nvPr/>
            </p:nvSpPr>
            <p:spPr bwMode="auto">
              <a:xfrm>
                <a:off x="-26" y="3424"/>
                <a:ext cx="62" cy="26"/>
              </a:xfrm>
              <a:custGeom>
                <a:avLst/>
                <a:gdLst>
                  <a:gd name="T0" fmla="*/ 1 w 26"/>
                  <a:gd name="T1" fmla="*/ 5 h 11"/>
                  <a:gd name="T2" fmla="*/ 0 w 26"/>
                  <a:gd name="T3" fmla="*/ 7 h 11"/>
                  <a:gd name="T4" fmla="*/ 2 w 26"/>
                  <a:gd name="T5" fmla="*/ 8 h 11"/>
                  <a:gd name="T6" fmla="*/ 3 w 26"/>
                  <a:gd name="T7" fmla="*/ 6 h 11"/>
                  <a:gd name="T8" fmla="*/ 1 w 26"/>
                  <a:gd name="T9" fmla="*/ 5 h 11"/>
                  <a:gd name="T10" fmla="*/ 4 w 26"/>
                  <a:gd name="T11" fmla="*/ 0 h 11"/>
                  <a:gd name="T12" fmla="*/ 1 w 26"/>
                  <a:gd name="T13" fmla="*/ 5 h 11"/>
                  <a:gd name="T14" fmla="*/ 2 w 26"/>
                  <a:gd name="T15" fmla="*/ 5 h 11"/>
                  <a:gd name="T16" fmla="*/ 3 w 26"/>
                  <a:gd name="T17" fmla="*/ 6 h 11"/>
                  <a:gd name="T18" fmla="*/ 6 w 26"/>
                  <a:gd name="T19" fmla="*/ 1 h 11"/>
                  <a:gd name="T20" fmla="*/ 4 w 26"/>
                  <a:gd name="T21" fmla="*/ 0 h 11"/>
                  <a:gd name="T22" fmla="*/ 17 w 26"/>
                  <a:gd name="T23" fmla="*/ 0 h 11"/>
                  <a:gd name="T24" fmla="*/ 14 w 26"/>
                  <a:gd name="T25" fmla="*/ 6 h 11"/>
                  <a:gd name="T26" fmla="*/ 17 w 26"/>
                  <a:gd name="T27" fmla="*/ 7 h 11"/>
                  <a:gd name="T28" fmla="*/ 22 w 26"/>
                  <a:gd name="T29" fmla="*/ 11 h 11"/>
                  <a:gd name="T30" fmla="*/ 26 w 26"/>
                  <a:gd name="T31" fmla="*/ 5 h 11"/>
                  <a:gd name="T32" fmla="*/ 17 w 26"/>
                  <a:gd name="T3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1">
                    <a:moveTo>
                      <a:pt x="1" y="5"/>
                    </a:moveTo>
                    <a:cubicBezTo>
                      <a:pt x="1" y="5"/>
                      <a:pt x="0" y="6"/>
                      <a:pt x="0" y="7"/>
                    </a:cubicBezTo>
                    <a:cubicBezTo>
                      <a:pt x="1" y="7"/>
                      <a:pt x="1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2" y="5"/>
                      <a:pt x="2" y="5"/>
                      <a:pt x="1" y="5"/>
                    </a:cubicBezTo>
                    <a:moveTo>
                      <a:pt x="4" y="0"/>
                    </a:moveTo>
                    <a:cubicBezTo>
                      <a:pt x="3" y="2"/>
                      <a:pt x="2" y="3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4" y="4"/>
                      <a:pt x="5" y="3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moveTo>
                      <a:pt x="17" y="0"/>
                    </a:moveTo>
                    <a:cubicBezTo>
                      <a:pt x="16" y="2"/>
                      <a:pt x="15" y="4"/>
                      <a:pt x="14" y="6"/>
                    </a:cubicBezTo>
                    <a:cubicBezTo>
                      <a:pt x="15" y="6"/>
                      <a:pt x="16" y="7"/>
                      <a:pt x="17" y="7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3" y="3"/>
                      <a:pt x="20" y="2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6" name="Freeform 10064"/>
              <p:cNvSpPr/>
              <p:nvPr/>
            </p:nvSpPr>
            <p:spPr bwMode="auto">
              <a:xfrm>
                <a:off x="-23" y="3436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7" name="Freeform 10065"/>
              <p:cNvSpPr>
                <a:spLocks noEditPoints="1"/>
              </p:cNvSpPr>
              <p:nvPr/>
            </p:nvSpPr>
            <p:spPr bwMode="auto">
              <a:xfrm>
                <a:off x="-78" y="3427"/>
                <a:ext cx="10" cy="11"/>
              </a:xfrm>
              <a:custGeom>
                <a:avLst/>
                <a:gdLst>
                  <a:gd name="T0" fmla="*/ 1 w 4"/>
                  <a:gd name="T1" fmla="*/ 4 h 5"/>
                  <a:gd name="T2" fmla="*/ 0 w 4"/>
                  <a:gd name="T3" fmla="*/ 4 h 5"/>
                  <a:gd name="T4" fmla="*/ 1 w 4"/>
                  <a:gd name="T5" fmla="*/ 5 h 5"/>
                  <a:gd name="T6" fmla="*/ 1 w 4"/>
                  <a:gd name="T7" fmla="*/ 4 h 5"/>
                  <a:gd name="T8" fmla="*/ 1 w 4"/>
                  <a:gd name="T9" fmla="*/ 4 h 5"/>
                  <a:gd name="T10" fmla="*/ 2 w 4"/>
                  <a:gd name="T11" fmla="*/ 2 h 5"/>
                  <a:gd name="T12" fmla="*/ 2 w 4"/>
                  <a:gd name="T13" fmla="*/ 2 h 5"/>
                  <a:gd name="T14" fmla="*/ 2 w 4"/>
                  <a:gd name="T15" fmla="*/ 2 h 5"/>
                  <a:gd name="T16" fmla="*/ 2 w 4"/>
                  <a:gd name="T17" fmla="*/ 2 h 5"/>
                  <a:gd name="T18" fmla="*/ 2 w 4"/>
                  <a:gd name="T19" fmla="*/ 2 h 5"/>
                  <a:gd name="T20" fmla="*/ 3 w 4"/>
                  <a:gd name="T21" fmla="*/ 0 h 5"/>
                  <a:gd name="T22" fmla="*/ 3 w 4"/>
                  <a:gd name="T23" fmla="*/ 0 h 5"/>
                  <a:gd name="T24" fmla="*/ 3 w 4"/>
                  <a:gd name="T25" fmla="*/ 1 h 5"/>
                  <a:gd name="T26" fmla="*/ 4 w 4"/>
                  <a:gd name="T27" fmla="*/ 0 h 5"/>
                  <a:gd name="T28" fmla="*/ 3 w 4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8" name="Freeform 10066"/>
              <p:cNvSpPr>
                <a:spLocks noEditPoints="1"/>
              </p:cNvSpPr>
              <p:nvPr/>
            </p:nvSpPr>
            <p:spPr bwMode="auto">
              <a:xfrm>
                <a:off x="-75" y="3427"/>
                <a:ext cx="4" cy="9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0 w 2"/>
                  <a:gd name="T5" fmla="*/ 4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2 h 4"/>
                  <a:gd name="T12" fmla="*/ 0 w 2"/>
                  <a:gd name="T13" fmla="*/ 3 h 4"/>
                  <a:gd name="T14" fmla="*/ 1 w 2"/>
                  <a:gd name="T15" fmla="*/ 3 h 4"/>
                  <a:gd name="T16" fmla="*/ 1 w 2"/>
                  <a:gd name="T17" fmla="*/ 2 h 4"/>
                  <a:gd name="T18" fmla="*/ 1 w 2"/>
                  <a:gd name="T19" fmla="*/ 2 h 4"/>
                  <a:gd name="T20" fmla="*/ 2 w 2"/>
                  <a:gd name="T21" fmla="*/ 0 h 4"/>
                  <a:gd name="T22" fmla="*/ 1 w 2"/>
                  <a:gd name="T23" fmla="*/ 2 h 4"/>
                  <a:gd name="T24" fmla="*/ 1 w 2"/>
                  <a:gd name="T25" fmla="*/ 2 h 4"/>
                  <a:gd name="T26" fmla="*/ 2 w 2"/>
                  <a:gd name="T27" fmla="*/ 1 h 4"/>
                  <a:gd name="T28" fmla="*/ 2 w 2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moveTo>
                      <a:pt x="1" y="2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99" name="Freeform 10067"/>
              <p:cNvSpPr/>
              <p:nvPr/>
            </p:nvSpPr>
            <p:spPr bwMode="auto">
              <a:xfrm>
                <a:off x="-75" y="3434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0" name="Freeform 10068"/>
              <p:cNvSpPr>
                <a:spLocks noEditPoints="1"/>
              </p:cNvSpPr>
              <p:nvPr/>
            </p:nvSpPr>
            <p:spPr bwMode="auto">
              <a:xfrm>
                <a:off x="-75" y="3427"/>
                <a:ext cx="19" cy="19"/>
              </a:xfrm>
              <a:custGeom>
                <a:avLst/>
                <a:gdLst>
                  <a:gd name="T0" fmla="*/ 1 w 8"/>
                  <a:gd name="T1" fmla="*/ 5 h 8"/>
                  <a:gd name="T2" fmla="*/ 0 w 8"/>
                  <a:gd name="T3" fmla="*/ 5 h 8"/>
                  <a:gd name="T4" fmla="*/ 5 w 8"/>
                  <a:gd name="T5" fmla="*/ 8 h 8"/>
                  <a:gd name="T6" fmla="*/ 6 w 8"/>
                  <a:gd name="T7" fmla="*/ 8 h 8"/>
                  <a:gd name="T8" fmla="*/ 1 w 8"/>
                  <a:gd name="T9" fmla="*/ 5 h 8"/>
                  <a:gd name="T10" fmla="*/ 2 w 8"/>
                  <a:gd name="T11" fmla="*/ 2 h 8"/>
                  <a:gd name="T12" fmla="*/ 2 w 8"/>
                  <a:gd name="T13" fmla="*/ 3 h 8"/>
                  <a:gd name="T14" fmla="*/ 7 w 8"/>
                  <a:gd name="T15" fmla="*/ 6 h 8"/>
                  <a:gd name="T16" fmla="*/ 7 w 8"/>
                  <a:gd name="T17" fmla="*/ 5 h 8"/>
                  <a:gd name="T18" fmla="*/ 2 w 8"/>
                  <a:gd name="T19" fmla="*/ 2 h 8"/>
                  <a:gd name="T20" fmla="*/ 3 w 8"/>
                  <a:gd name="T21" fmla="*/ 0 h 8"/>
                  <a:gd name="T22" fmla="*/ 3 w 8"/>
                  <a:gd name="T23" fmla="*/ 1 h 8"/>
                  <a:gd name="T24" fmla="*/ 4 w 8"/>
                  <a:gd name="T25" fmla="*/ 2 h 8"/>
                  <a:gd name="T26" fmla="*/ 8 w 8"/>
                  <a:gd name="T27" fmla="*/ 4 h 8"/>
                  <a:gd name="T28" fmla="*/ 8 w 8"/>
                  <a:gd name="T29" fmla="*/ 4 h 8"/>
                  <a:gd name="T30" fmla="*/ 3 w 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1" y="5"/>
                      <a:pt x="0" y="5"/>
                      <a:pt x="0" y="5"/>
                    </a:cubicBezTo>
                    <a:cubicBezTo>
                      <a:pt x="2" y="6"/>
                      <a:pt x="4" y="7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4" y="7"/>
                      <a:pt x="2" y="6"/>
                      <a:pt x="1" y="5"/>
                    </a:cubicBezTo>
                    <a:moveTo>
                      <a:pt x="2" y="2"/>
                    </a:moveTo>
                    <a:cubicBezTo>
                      <a:pt x="2" y="2"/>
                      <a:pt x="2" y="3"/>
                      <a:pt x="2" y="3"/>
                    </a:cubicBezTo>
                    <a:cubicBezTo>
                      <a:pt x="4" y="4"/>
                      <a:pt x="5" y="5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5" y="4"/>
                      <a:pt x="4" y="3"/>
                      <a:pt x="2" y="2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2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1" name="Freeform 10069"/>
              <p:cNvSpPr>
                <a:spLocks noEditPoints="1"/>
              </p:cNvSpPr>
              <p:nvPr/>
            </p:nvSpPr>
            <p:spPr bwMode="auto">
              <a:xfrm>
                <a:off x="-73" y="3429"/>
                <a:ext cx="17" cy="17"/>
              </a:xfrm>
              <a:custGeom>
                <a:avLst/>
                <a:gdLst>
                  <a:gd name="T0" fmla="*/ 0 w 7"/>
                  <a:gd name="T1" fmla="*/ 3 h 7"/>
                  <a:gd name="T2" fmla="*/ 0 w 7"/>
                  <a:gd name="T3" fmla="*/ 4 h 7"/>
                  <a:gd name="T4" fmla="*/ 5 w 7"/>
                  <a:gd name="T5" fmla="*/ 7 h 7"/>
                  <a:gd name="T6" fmla="*/ 5 w 7"/>
                  <a:gd name="T7" fmla="*/ 6 h 7"/>
                  <a:gd name="T8" fmla="*/ 0 w 7"/>
                  <a:gd name="T9" fmla="*/ 3 h 7"/>
                  <a:gd name="T10" fmla="*/ 1 w 7"/>
                  <a:gd name="T11" fmla="*/ 2 h 7"/>
                  <a:gd name="T12" fmla="*/ 0 w 7"/>
                  <a:gd name="T13" fmla="*/ 2 h 7"/>
                  <a:gd name="T14" fmla="*/ 5 w 7"/>
                  <a:gd name="T15" fmla="*/ 5 h 7"/>
                  <a:gd name="T16" fmla="*/ 6 w 7"/>
                  <a:gd name="T17" fmla="*/ 5 h 7"/>
                  <a:gd name="T18" fmla="*/ 1 w 7"/>
                  <a:gd name="T19" fmla="*/ 2 h 7"/>
                  <a:gd name="T20" fmla="*/ 2 w 7"/>
                  <a:gd name="T21" fmla="*/ 0 h 7"/>
                  <a:gd name="T22" fmla="*/ 1 w 7"/>
                  <a:gd name="T23" fmla="*/ 1 h 7"/>
                  <a:gd name="T24" fmla="*/ 6 w 7"/>
                  <a:gd name="T25" fmla="*/ 4 h 7"/>
                  <a:gd name="T26" fmla="*/ 7 w 7"/>
                  <a:gd name="T27" fmla="*/ 3 h 7"/>
                  <a:gd name="T28" fmla="*/ 3 w 7"/>
                  <a:gd name="T29" fmla="*/ 1 h 7"/>
                  <a:gd name="T30" fmla="*/ 2 w 7"/>
                  <a:gd name="T3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cubicBezTo>
                      <a:pt x="0" y="3"/>
                      <a:pt x="0" y="3"/>
                      <a:pt x="0" y="4"/>
                    </a:cubicBezTo>
                    <a:cubicBezTo>
                      <a:pt x="1" y="5"/>
                      <a:pt x="3" y="6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2" y="4"/>
                      <a:pt x="0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2" y="3"/>
                      <a:pt x="4" y="4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4" y="4"/>
                      <a:pt x="3" y="3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3" y="2"/>
                      <a:pt x="4" y="3"/>
                      <a:pt x="6" y="4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2" name="Freeform 10070"/>
              <p:cNvSpPr/>
              <p:nvPr/>
            </p:nvSpPr>
            <p:spPr bwMode="auto">
              <a:xfrm>
                <a:off x="-73" y="3434"/>
                <a:ext cx="12" cy="9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1 h 4"/>
                  <a:gd name="T4" fmla="*/ 5 w 5"/>
                  <a:gd name="T5" fmla="*/ 4 h 4"/>
                  <a:gd name="T6" fmla="*/ 5 w 5"/>
                  <a:gd name="T7" fmla="*/ 3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2" y="2"/>
                      <a:pt x="4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3" name="Freeform 10071"/>
              <p:cNvSpPr>
                <a:spLocks noEditPoints="1"/>
              </p:cNvSpPr>
              <p:nvPr/>
            </p:nvSpPr>
            <p:spPr bwMode="auto">
              <a:xfrm>
                <a:off x="-45" y="3431"/>
                <a:ext cx="104" cy="33"/>
              </a:xfrm>
              <a:custGeom>
                <a:avLst/>
                <a:gdLst>
                  <a:gd name="T0" fmla="*/ 23 w 44"/>
                  <a:gd name="T1" fmla="*/ 10 h 14"/>
                  <a:gd name="T2" fmla="*/ 22 w 44"/>
                  <a:gd name="T3" fmla="*/ 12 h 14"/>
                  <a:gd name="T4" fmla="*/ 26 w 44"/>
                  <a:gd name="T5" fmla="*/ 14 h 14"/>
                  <a:gd name="T6" fmla="*/ 28 w 44"/>
                  <a:gd name="T7" fmla="*/ 12 h 14"/>
                  <a:gd name="T8" fmla="*/ 23 w 44"/>
                  <a:gd name="T9" fmla="*/ 10 h 14"/>
                  <a:gd name="T10" fmla="*/ 16 w 44"/>
                  <a:gd name="T11" fmla="*/ 6 h 14"/>
                  <a:gd name="T12" fmla="*/ 15 w 44"/>
                  <a:gd name="T13" fmla="*/ 8 h 14"/>
                  <a:gd name="T14" fmla="*/ 21 w 44"/>
                  <a:gd name="T15" fmla="*/ 11 h 14"/>
                  <a:gd name="T16" fmla="*/ 22 w 44"/>
                  <a:gd name="T17" fmla="*/ 9 h 14"/>
                  <a:gd name="T18" fmla="*/ 16 w 44"/>
                  <a:gd name="T19" fmla="*/ 6 h 14"/>
                  <a:gd name="T20" fmla="*/ 19 w 44"/>
                  <a:gd name="T21" fmla="*/ 1 h 14"/>
                  <a:gd name="T22" fmla="*/ 16 w 44"/>
                  <a:gd name="T23" fmla="*/ 6 h 14"/>
                  <a:gd name="T24" fmla="*/ 22 w 44"/>
                  <a:gd name="T25" fmla="*/ 9 h 14"/>
                  <a:gd name="T26" fmla="*/ 22 w 44"/>
                  <a:gd name="T27" fmla="*/ 9 h 14"/>
                  <a:gd name="T28" fmla="*/ 23 w 44"/>
                  <a:gd name="T29" fmla="*/ 8 h 14"/>
                  <a:gd name="T30" fmla="*/ 23 w 44"/>
                  <a:gd name="T31" fmla="*/ 9 h 14"/>
                  <a:gd name="T32" fmla="*/ 28 w 44"/>
                  <a:gd name="T33" fmla="*/ 12 h 14"/>
                  <a:gd name="T34" fmla="*/ 28 w 44"/>
                  <a:gd name="T35" fmla="*/ 12 h 14"/>
                  <a:gd name="T36" fmla="*/ 30 w 44"/>
                  <a:gd name="T37" fmla="*/ 8 h 14"/>
                  <a:gd name="T38" fmla="*/ 22 w 44"/>
                  <a:gd name="T39" fmla="*/ 3 h 14"/>
                  <a:gd name="T40" fmla="*/ 20 w 44"/>
                  <a:gd name="T41" fmla="*/ 4 h 14"/>
                  <a:gd name="T42" fmla="*/ 21 w 44"/>
                  <a:gd name="T43" fmla="*/ 3 h 14"/>
                  <a:gd name="T44" fmla="*/ 19 w 44"/>
                  <a:gd name="T45" fmla="*/ 1 h 14"/>
                  <a:gd name="T46" fmla="*/ 2 w 44"/>
                  <a:gd name="T47" fmla="*/ 1 h 14"/>
                  <a:gd name="T48" fmla="*/ 0 w 44"/>
                  <a:gd name="T49" fmla="*/ 4 h 14"/>
                  <a:gd name="T50" fmla="*/ 0 w 44"/>
                  <a:gd name="T51" fmla="*/ 4 h 14"/>
                  <a:gd name="T52" fmla="*/ 2 w 44"/>
                  <a:gd name="T53" fmla="*/ 1 h 14"/>
                  <a:gd name="T54" fmla="*/ 2 w 44"/>
                  <a:gd name="T55" fmla="*/ 1 h 14"/>
                  <a:gd name="T56" fmla="*/ 41 w 44"/>
                  <a:gd name="T57" fmla="*/ 0 h 14"/>
                  <a:gd name="T58" fmla="*/ 41 w 44"/>
                  <a:gd name="T59" fmla="*/ 1 h 14"/>
                  <a:gd name="T60" fmla="*/ 43 w 44"/>
                  <a:gd name="T61" fmla="*/ 3 h 14"/>
                  <a:gd name="T62" fmla="*/ 44 w 44"/>
                  <a:gd name="T63" fmla="*/ 1 h 14"/>
                  <a:gd name="T64" fmla="*/ 41 w 44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4" h="14">
                    <a:moveTo>
                      <a:pt x="23" y="10"/>
                    </a:moveTo>
                    <a:cubicBezTo>
                      <a:pt x="23" y="10"/>
                      <a:pt x="23" y="11"/>
                      <a:pt x="22" y="12"/>
                    </a:cubicBezTo>
                    <a:cubicBezTo>
                      <a:pt x="24" y="13"/>
                      <a:pt x="25" y="14"/>
                      <a:pt x="26" y="1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6" y="11"/>
                      <a:pt x="25" y="10"/>
                      <a:pt x="23" y="10"/>
                    </a:cubicBezTo>
                    <a:moveTo>
                      <a:pt x="16" y="6"/>
                    </a:moveTo>
                    <a:cubicBezTo>
                      <a:pt x="16" y="7"/>
                      <a:pt x="16" y="7"/>
                      <a:pt x="15" y="8"/>
                    </a:cubicBezTo>
                    <a:cubicBezTo>
                      <a:pt x="17" y="9"/>
                      <a:pt x="19" y="10"/>
                      <a:pt x="21" y="1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0" y="8"/>
                      <a:pt x="18" y="7"/>
                      <a:pt x="16" y="6"/>
                    </a:cubicBezTo>
                    <a:moveTo>
                      <a:pt x="19" y="1"/>
                    </a:moveTo>
                    <a:cubicBezTo>
                      <a:pt x="18" y="3"/>
                      <a:pt x="17" y="4"/>
                      <a:pt x="16" y="6"/>
                    </a:cubicBezTo>
                    <a:cubicBezTo>
                      <a:pt x="18" y="7"/>
                      <a:pt x="20" y="8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3" y="9"/>
                    </a:cubicBezTo>
                    <a:cubicBezTo>
                      <a:pt x="25" y="10"/>
                      <a:pt x="26" y="11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7" y="6"/>
                      <a:pt x="24" y="4"/>
                      <a:pt x="22" y="3"/>
                    </a:cubicBezTo>
                    <a:cubicBezTo>
                      <a:pt x="21" y="3"/>
                      <a:pt x="21" y="4"/>
                      <a:pt x="20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0" y="2"/>
                      <a:pt x="19" y="1"/>
                    </a:cubicBezTo>
                    <a:moveTo>
                      <a:pt x="2" y="1"/>
                    </a:move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41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2"/>
                      <a:pt x="44" y="2"/>
                      <a:pt x="44" y="1"/>
                    </a:cubicBezTo>
                    <a:cubicBezTo>
                      <a:pt x="43" y="1"/>
                      <a:pt x="42" y="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4" name="Freeform 10072"/>
              <p:cNvSpPr>
                <a:spLocks noEditPoints="1"/>
              </p:cNvSpPr>
              <p:nvPr/>
            </p:nvSpPr>
            <p:spPr bwMode="auto">
              <a:xfrm>
                <a:off x="-7" y="3446"/>
                <a:ext cx="29" cy="14"/>
              </a:xfrm>
              <a:custGeom>
                <a:avLst/>
                <a:gdLst>
                  <a:gd name="T0" fmla="*/ 7 w 12"/>
                  <a:gd name="T1" fmla="*/ 3 h 6"/>
                  <a:gd name="T2" fmla="*/ 7 w 12"/>
                  <a:gd name="T3" fmla="*/ 4 h 6"/>
                  <a:gd name="T4" fmla="*/ 12 w 12"/>
                  <a:gd name="T5" fmla="*/ 6 h 6"/>
                  <a:gd name="T6" fmla="*/ 12 w 12"/>
                  <a:gd name="T7" fmla="*/ 6 h 6"/>
                  <a:gd name="T8" fmla="*/ 7 w 12"/>
                  <a:gd name="T9" fmla="*/ 3 h 6"/>
                  <a:gd name="T10" fmla="*/ 0 w 12"/>
                  <a:gd name="T11" fmla="*/ 0 h 6"/>
                  <a:gd name="T12" fmla="*/ 0 w 12"/>
                  <a:gd name="T13" fmla="*/ 0 h 6"/>
                  <a:gd name="T14" fmla="*/ 6 w 12"/>
                  <a:gd name="T15" fmla="*/ 3 h 6"/>
                  <a:gd name="T16" fmla="*/ 6 w 12"/>
                  <a:gd name="T17" fmla="*/ 3 h 6"/>
                  <a:gd name="T18" fmla="*/ 0 w 12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6">
                    <a:moveTo>
                      <a:pt x="7" y="3"/>
                    </a:moveTo>
                    <a:cubicBezTo>
                      <a:pt x="7" y="3"/>
                      <a:pt x="7" y="4"/>
                      <a:pt x="7" y="4"/>
                    </a:cubicBezTo>
                    <a:cubicBezTo>
                      <a:pt x="9" y="4"/>
                      <a:pt x="10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0" y="5"/>
                      <a:pt x="9" y="4"/>
                      <a:pt x="7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5" name="Freeform 10073"/>
              <p:cNvSpPr>
                <a:spLocks noEditPoints="1"/>
              </p:cNvSpPr>
              <p:nvPr/>
            </p:nvSpPr>
            <p:spPr bwMode="auto">
              <a:xfrm>
                <a:off x="-222" y="3436"/>
                <a:ext cx="291" cy="243"/>
              </a:xfrm>
              <a:custGeom>
                <a:avLst/>
                <a:gdLst>
                  <a:gd name="T0" fmla="*/ 0 w 123"/>
                  <a:gd name="T1" fmla="*/ 103 h 103"/>
                  <a:gd name="T2" fmla="*/ 12 w 123"/>
                  <a:gd name="T3" fmla="*/ 84 h 103"/>
                  <a:gd name="T4" fmla="*/ 12 w 123"/>
                  <a:gd name="T5" fmla="*/ 84 h 103"/>
                  <a:gd name="T6" fmla="*/ 12 w 123"/>
                  <a:gd name="T7" fmla="*/ 83 h 103"/>
                  <a:gd name="T8" fmla="*/ 13 w 123"/>
                  <a:gd name="T9" fmla="*/ 82 h 103"/>
                  <a:gd name="T10" fmla="*/ 15 w 123"/>
                  <a:gd name="T11" fmla="*/ 78 h 103"/>
                  <a:gd name="T12" fmla="*/ 19 w 123"/>
                  <a:gd name="T13" fmla="*/ 71 h 103"/>
                  <a:gd name="T14" fmla="*/ 20 w 123"/>
                  <a:gd name="T15" fmla="*/ 71 h 103"/>
                  <a:gd name="T16" fmla="*/ 20 w 123"/>
                  <a:gd name="T17" fmla="*/ 69 h 103"/>
                  <a:gd name="T18" fmla="*/ 21 w 123"/>
                  <a:gd name="T19" fmla="*/ 68 h 103"/>
                  <a:gd name="T20" fmla="*/ 22 w 123"/>
                  <a:gd name="T21" fmla="*/ 67 h 103"/>
                  <a:gd name="T22" fmla="*/ 23 w 123"/>
                  <a:gd name="T23" fmla="*/ 65 h 103"/>
                  <a:gd name="T24" fmla="*/ 23 w 123"/>
                  <a:gd name="T25" fmla="*/ 65 h 103"/>
                  <a:gd name="T26" fmla="*/ 23 w 123"/>
                  <a:gd name="T27" fmla="*/ 65 h 103"/>
                  <a:gd name="T28" fmla="*/ 27 w 123"/>
                  <a:gd name="T29" fmla="*/ 58 h 103"/>
                  <a:gd name="T30" fmla="*/ 28 w 123"/>
                  <a:gd name="T31" fmla="*/ 58 h 103"/>
                  <a:gd name="T32" fmla="*/ 29 w 123"/>
                  <a:gd name="T33" fmla="*/ 54 h 103"/>
                  <a:gd name="T34" fmla="*/ 29 w 123"/>
                  <a:gd name="T35" fmla="*/ 55 h 103"/>
                  <a:gd name="T36" fmla="*/ 30 w 123"/>
                  <a:gd name="T37" fmla="*/ 53 h 103"/>
                  <a:gd name="T38" fmla="*/ 30 w 123"/>
                  <a:gd name="T39" fmla="*/ 53 h 103"/>
                  <a:gd name="T40" fmla="*/ 31 w 123"/>
                  <a:gd name="T41" fmla="*/ 52 h 103"/>
                  <a:gd name="T42" fmla="*/ 38 w 123"/>
                  <a:gd name="T43" fmla="*/ 40 h 103"/>
                  <a:gd name="T44" fmla="*/ 38 w 123"/>
                  <a:gd name="T45" fmla="*/ 41 h 103"/>
                  <a:gd name="T46" fmla="*/ 39 w 123"/>
                  <a:gd name="T47" fmla="*/ 39 h 103"/>
                  <a:gd name="T48" fmla="*/ 39 w 123"/>
                  <a:gd name="T49" fmla="*/ 39 h 103"/>
                  <a:gd name="T50" fmla="*/ 39 w 123"/>
                  <a:gd name="T51" fmla="*/ 38 h 103"/>
                  <a:gd name="T52" fmla="*/ 41 w 123"/>
                  <a:gd name="T53" fmla="*/ 35 h 103"/>
                  <a:gd name="T54" fmla="*/ 41 w 123"/>
                  <a:gd name="T55" fmla="*/ 35 h 103"/>
                  <a:gd name="T56" fmla="*/ 41 w 123"/>
                  <a:gd name="T57" fmla="*/ 35 h 103"/>
                  <a:gd name="T58" fmla="*/ 43 w 123"/>
                  <a:gd name="T59" fmla="*/ 32 h 103"/>
                  <a:gd name="T60" fmla="*/ 43 w 123"/>
                  <a:gd name="T61" fmla="*/ 32 h 103"/>
                  <a:gd name="T62" fmla="*/ 48 w 123"/>
                  <a:gd name="T63" fmla="*/ 23 h 103"/>
                  <a:gd name="T64" fmla="*/ 48 w 123"/>
                  <a:gd name="T65" fmla="*/ 23 h 103"/>
                  <a:gd name="T66" fmla="*/ 48 w 123"/>
                  <a:gd name="T67" fmla="*/ 23 h 103"/>
                  <a:gd name="T68" fmla="*/ 50 w 123"/>
                  <a:gd name="T69" fmla="*/ 20 h 103"/>
                  <a:gd name="T70" fmla="*/ 51 w 123"/>
                  <a:gd name="T71" fmla="*/ 19 h 103"/>
                  <a:gd name="T72" fmla="*/ 55 w 123"/>
                  <a:gd name="T73" fmla="*/ 11 h 103"/>
                  <a:gd name="T74" fmla="*/ 55 w 123"/>
                  <a:gd name="T75" fmla="*/ 11 h 103"/>
                  <a:gd name="T76" fmla="*/ 55 w 123"/>
                  <a:gd name="T77" fmla="*/ 11 h 103"/>
                  <a:gd name="T78" fmla="*/ 55 w 123"/>
                  <a:gd name="T79" fmla="*/ 11 h 103"/>
                  <a:gd name="T80" fmla="*/ 56 w 123"/>
                  <a:gd name="T81" fmla="*/ 11 h 103"/>
                  <a:gd name="T82" fmla="*/ 79 w 123"/>
                  <a:gd name="T83" fmla="*/ 1 h 103"/>
                  <a:gd name="T84" fmla="*/ 80 w 123"/>
                  <a:gd name="T85" fmla="*/ 1 h 103"/>
                  <a:gd name="T86" fmla="*/ 77 w 123"/>
                  <a:gd name="T87" fmla="*/ 3 h 103"/>
                  <a:gd name="T88" fmla="*/ 79 w 123"/>
                  <a:gd name="T89" fmla="*/ 0 h 103"/>
                  <a:gd name="T90" fmla="*/ 119 w 123"/>
                  <a:gd name="T91" fmla="*/ 1 h 103"/>
                  <a:gd name="T92" fmla="*/ 123 w 123"/>
                  <a:gd name="T93" fmla="*/ 2 h 103"/>
                  <a:gd name="T94" fmla="*/ 76 w 123"/>
                  <a:gd name="T95" fmla="*/ 3 h 103"/>
                  <a:gd name="T96" fmla="*/ 78 w 123"/>
                  <a:gd name="T9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3" h="103">
                    <a:moveTo>
                      <a:pt x="6" y="93"/>
                    </a:moveTo>
                    <a:cubicBezTo>
                      <a:pt x="4" y="96"/>
                      <a:pt x="2" y="99"/>
                      <a:pt x="0" y="103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" y="99"/>
                      <a:pt x="4" y="96"/>
                      <a:pt x="6" y="93"/>
                    </a:cubicBezTo>
                    <a:cubicBezTo>
                      <a:pt x="6" y="93"/>
                      <a:pt x="6" y="93"/>
                      <a:pt x="6" y="93"/>
                    </a:cubicBezTo>
                    <a:moveTo>
                      <a:pt x="12" y="84"/>
                    </a:moveTo>
                    <a:cubicBezTo>
                      <a:pt x="11" y="85"/>
                      <a:pt x="11" y="85"/>
                      <a:pt x="10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1" y="85"/>
                      <a:pt x="11" y="85"/>
                      <a:pt x="12" y="84"/>
                    </a:cubicBezTo>
                    <a:cubicBezTo>
                      <a:pt x="12" y="84"/>
                      <a:pt x="12" y="84"/>
                      <a:pt x="12" y="84"/>
                    </a:cubicBezTo>
                    <a:moveTo>
                      <a:pt x="13" y="82"/>
                    </a:moveTo>
                    <a:cubicBezTo>
                      <a:pt x="13" y="82"/>
                      <a:pt x="13" y="82"/>
                      <a:pt x="12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3" y="82"/>
                      <a:pt x="13" y="82"/>
                      <a:pt x="13" y="82"/>
                    </a:cubicBezTo>
                    <a:moveTo>
                      <a:pt x="16" y="77"/>
                    </a:moveTo>
                    <a:cubicBezTo>
                      <a:pt x="16" y="77"/>
                      <a:pt x="15" y="7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6" y="77"/>
                      <a:pt x="16" y="77"/>
                      <a:pt x="16" y="77"/>
                    </a:cubicBezTo>
                    <a:moveTo>
                      <a:pt x="19" y="71"/>
                    </a:moveTo>
                    <a:cubicBezTo>
                      <a:pt x="19" y="72"/>
                      <a:pt x="18" y="74"/>
                      <a:pt x="17" y="75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18" y="74"/>
                      <a:pt x="19" y="72"/>
                      <a:pt x="20" y="71"/>
                    </a:cubicBezTo>
                    <a:cubicBezTo>
                      <a:pt x="20" y="71"/>
                      <a:pt x="20" y="71"/>
                      <a:pt x="19" y="71"/>
                    </a:cubicBezTo>
                    <a:moveTo>
                      <a:pt x="21" y="68"/>
                    </a:moveTo>
                    <a:cubicBezTo>
                      <a:pt x="21" y="68"/>
                      <a:pt x="21" y="69"/>
                      <a:pt x="20" y="69"/>
                    </a:cubicBezTo>
                    <a:cubicBezTo>
                      <a:pt x="20" y="69"/>
                      <a:pt x="20" y="69"/>
                      <a:pt x="21" y="69"/>
                    </a:cubicBezTo>
                    <a:cubicBezTo>
                      <a:pt x="21" y="69"/>
                      <a:pt x="21" y="68"/>
                      <a:pt x="21" y="68"/>
                    </a:cubicBezTo>
                    <a:cubicBezTo>
                      <a:pt x="21" y="68"/>
                      <a:pt x="21" y="68"/>
                      <a:pt x="21" y="68"/>
                    </a:cubicBezTo>
                    <a:moveTo>
                      <a:pt x="22" y="66"/>
                    </a:move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6"/>
                      <a:pt x="22" y="67"/>
                      <a:pt x="22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6"/>
                      <a:pt x="22" y="66"/>
                      <a:pt x="22" y="66"/>
                    </a:cubicBezTo>
                    <a:moveTo>
                      <a:pt x="23" y="65"/>
                    </a:moveTo>
                    <a:cubicBezTo>
                      <a:pt x="23" y="65"/>
                      <a:pt x="23" y="66"/>
                      <a:pt x="22" y="66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6"/>
                      <a:pt x="23" y="66"/>
                      <a:pt x="23" y="65"/>
                    </a:cubicBezTo>
                    <a:cubicBezTo>
                      <a:pt x="23" y="65"/>
                      <a:pt x="23" y="65"/>
                      <a:pt x="23" y="65"/>
                    </a:cubicBezTo>
                    <a:moveTo>
                      <a:pt x="27" y="58"/>
                    </a:moveTo>
                    <a:cubicBezTo>
                      <a:pt x="26" y="60"/>
                      <a:pt x="24" y="62"/>
                      <a:pt x="23" y="65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5" y="63"/>
                      <a:pt x="26" y="60"/>
                      <a:pt x="28" y="58"/>
                    </a:cubicBezTo>
                    <a:cubicBezTo>
                      <a:pt x="27" y="58"/>
                      <a:pt x="27" y="58"/>
                      <a:pt x="27" y="58"/>
                    </a:cubicBezTo>
                    <a:moveTo>
                      <a:pt x="28" y="57"/>
                    </a:moveTo>
                    <a:cubicBezTo>
                      <a:pt x="28" y="57"/>
                      <a:pt x="27" y="57"/>
                      <a:pt x="27" y="57"/>
                    </a:cubicBezTo>
                    <a:cubicBezTo>
                      <a:pt x="27" y="57"/>
                      <a:pt x="28" y="58"/>
                      <a:pt x="28" y="58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8" y="57"/>
                      <a:pt x="28" y="57"/>
                      <a:pt x="28" y="57"/>
                    </a:cubicBezTo>
                    <a:moveTo>
                      <a:pt x="29" y="54"/>
                    </a:move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4"/>
                    </a:cubicBezTo>
                    <a:moveTo>
                      <a:pt x="30" y="53"/>
                    </a:move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1" y="53"/>
                    </a:cubicBezTo>
                    <a:cubicBezTo>
                      <a:pt x="30" y="53"/>
                      <a:pt x="30" y="53"/>
                      <a:pt x="30" y="53"/>
                    </a:cubicBezTo>
                    <a:moveTo>
                      <a:pt x="36" y="44"/>
                    </a:moveTo>
                    <a:cubicBezTo>
                      <a:pt x="34" y="46"/>
                      <a:pt x="32" y="49"/>
                      <a:pt x="31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50"/>
                      <a:pt x="34" y="47"/>
                      <a:pt x="36" y="44"/>
                    </a:cubicBezTo>
                    <a:cubicBezTo>
                      <a:pt x="36" y="44"/>
                      <a:pt x="36" y="44"/>
                      <a:pt x="36" y="44"/>
                    </a:cubicBezTo>
                    <a:moveTo>
                      <a:pt x="38" y="40"/>
                    </a:move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7" y="41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1"/>
                      <a:pt x="38" y="40"/>
                      <a:pt x="38" y="40"/>
                    </a:cubicBezTo>
                    <a:moveTo>
                      <a:pt x="39" y="39"/>
                    </a:move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39" y="39"/>
                    </a:cubicBezTo>
                    <a:moveTo>
                      <a:pt x="40" y="36"/>
                    </a:moveTo>
                    <a:cubicBezTo>
                      <a:pt x="40" y="37"/>
                      <a:pt x="39" y="37"/>
                      <a:pt x="39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40" y="38"/>
                      <a:pt x="40" y="37"/>
                      <a:pt x="41" y="36"/>
                    </a:cubicBezTo>
                    <a:cubicBezTo>
                      <a:pt x="41" y="36"/>
                      <a:pt x="40" y="36"/>
                      <a:pt x="40" y="36"/>
                    </a:cubicBezTo>
                    <a:moveTo>
                      <a:pt x="41" y="35"/>
                    </a:moveTo>
                    <a:cubicBezTo>
                      <a:pt x="41" y="35"/>
                      <a:pt x="41" y="35"/>
                      <a:pt x="40" y="36"/>
                    </a:cubicBezTo>
                    <a:cubicBezTo>
                      <a:pt x="40" y="36"/>
                      <a:pt x="41" y="36"/>
                      <a:pt x="41" y="36"/>
                    </a:cubicBezTo>
                    <a:cubicBezTo>
                      <a:pt x="41" y="36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moveTo>
                      <a:pt x="43" y="32"/>
                    </a:moveTo>
                    <a:cubicBezTo>
                      <a:pt x="42" y="33"/>
                      <a:pt x="41" y="34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2" y="34"/>
                      <a:pt x="42" y="33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moveTo>
                      <a:pt x="45" y="28"/>
                    </a:moveTo>
                    <a:cubicBezTo>
                      <a:pt x="44" y="29"/>
                      <a:pt x="43" y="31"/>
                      <a:pt x="43" y="32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1"/>
                      <a:pt x="45" y="30"/>
                      <a:pt x="45" y="28"/>
                    </a:cubicBezTo>
                    <a:cubicBezTo>
                      <a:pt x="45" y="28"/>
                      <a:pt x="45" y="28"/>
                      <a:pt x="45" y="28"/>
                    </a:cubicBezTo>
                    <a:moveTo>
                      <a:pt x="48" y="23"/>
                    </a:moveTo>
                    <a:cubicBezTo>
                      <a:pt x="47" y="24"/>
                      <a:pt x="46" y="26"/>
                      <a:pt x="45" y="28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6" y="26"/>
                      <a:pt x="47" y="25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moveTo>
                      <a:pt x="50" y="20"/>
                    </a:moveTo>
                    <a:cubicBezTo>
                      <a:pt x="49" y="21"/>
                      <a:pt x="49" y="22"/>
                      <a:pt x="48" y="23"/>
                    </a:cubicBezTo>
                    <a:cubicBezTo>
                      <a:pt x="48" y="23"/>
                      <a:pt x="48" y="23"/>
                      <a:pt x="49" y="23"/>
                    </a:cubicBezTo>
                    <a:cubicBezTo>
                      <a:pt x="49" y="22"/>
                      <a:pt x="50" y="21"/>
                      <a:pt x="50" y="20"/>
                    </a:cubicBezTo>
                    <a:cubicBezTo>
                      <a:pt x="50" y="20"/>
                      <a:pt x="50" y="20"/>
                      <a:pt x="50" y="20"/>
                    </a:cubicBezTo>
                    <a:moveTo>
                      <a:pt x="50" y="19"/>
                    </a:move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9"/>
                      <a:pt x="50" y="19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moveTo>
                      <a:pt x="55" y="11"/>
                    </a:moveTo>
                    <a:cubicBezTo>
                      <a:pt x="54" y="13"/>
                      <a:pt x="52" y="16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2" y="16"/>
                      <a:pt x="54" y="14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moveTo>
                      <a:pt x="55" y="11"/>
                    </a:move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5" y="11"/>
                      <a:pt x="55" y="11"/>
                    </a:cubicBezTo>
                    <a:moveTo>
                      <a:pt x="61" y="1"/>
                    </a:moveTo>
                    <a:cubicBezTo>
                      <a:pt x="59" y="4"/>
                      <a:pt x="57" y="7"/>
                      <a:pt x="55" y="10"/>
                    </a:cubicBezTo>
                    <a:cubicBezTo>
                      <a:pt x="55" y="11"/>
                      <a:pt x="56" y="11"/>
                      <a:pt x="56" y="11"/>
                    </a:cubicBezTo>
                    <a:cubicBezTo>
                      <a:pt x="58" y="8"/>
                      <a:pt x="60" y="4"/>
                      <a:pt x="61" y="1"/>
                    </a:cubicBezTo>
                    <a:cubicBezTo>
                      <a:pt x="61" y="1"/>
                      <a:pt x="61" y="1"/>
                      <a:pt x="61" y="1"/>
                    </a:cubicBezTo>
                    <a:moveTo>
                      <a:pt x="79" y="1"/>
                    </a:moveTo>
                    <a:cubicBezTo>
                      <a:pt x="79" y="2"/>
                      <a:pt x="78" y="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3"/>
                      <a:pt x="80" y="2"/>
                      <a:pt x="80" y="1"/>
                    </a:cubicBezTo>
                    <a:cubicBezTo>
                      <a:pt x="80" y="1"/>
                      <a:pt x="80" y="1"/>
                      <a:pt x="79" y="1"/>
                    </a:cubicBezTo>
                    <a:moveTo>
                      <a:pt x="79" y="0"/>
                    </a:moveTo>
                    <a:cubicBezTo>
                      <a:pt x="78" y="1"/>
                      <a:pt x="77" y="2"/>
                      <a:pt x="77" y="3"/>
                    </a:cubicBezTo>
                    <a:cubicBezTo>
                      <a:pt x="77" y="3"/>
                      <a:pt x="77" y="3"/>
                      <a:pt x="77" y="4"/>
                    </a:cubicBezTo>
                    <a:cubicBezTo>
                      <a:pt x="78" y="2"/>
                      <a:pt x="78" y="1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moveTo>
                      <a:pt x="120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0" y="2"/>
                      <a:pt x="121" y="2"/>
                      <a:pt x="122" y="3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122" y="1"/>
                      <a:pt x="121" y="1"/>
                      <a:pt x="120" y="0"/>
                    </a:cubicBezTo>
                    <a:moveTo>
                      <a:pt x="78" y="0"/>
                    </a:moveTo>
                    <a:cubicBezTo>
                      <a:pt x="77" y="1"/>
                      <a:pt x="77" y="2"/>
                      <a:pt x="76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7" y="3"/>
                      <a:pt x="77" y="3"/>
                      <a:pt x="77" y="2"/>
                    </a:cubicBezTo>
                    <a:cubicBezTo>
                      <a:pt x="77" y="1"/>
                      <a:pt x="78" y="1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6" name="Freeform 10074"/>
              <p:cNvSpPr>
                <a:spLocks noEditPoints="1"/>
              </p:cNvSpPr>
              <p:nvPr/>
            </p:nvSpPr>
            <p:spPr bwMode="auto">
              <a:xfrm>
                <a:off x="-151" y="3540"/>
                <a:ext cx="14" cy="21"/>
              </a:xfrm>
              <a:custGeom>
                <a:avLst/>
                <a:gdLst>
                  <a:gd name="T0" fmla="*/ 1 w 6"/>
                  <a:gd name="T1" fmla="*/ 8 h 9"/>
                  <a:gd name="T2" fmla="*/ 0 w 6"/>
                  <a:gd name="T3" fmla="*/ 9 h 9"/>
                  <a:gd name="T4" fmla="*/ 1 w 6"/>
                  <a:gd name="T5" fmla="*/ 9 h 9"/>
                  <a:gd name="T6" fmla="*/ 1 w 6"/>
                  <a:gd name="T7" fmla="*/ 8 h 9"/>
                  <a:gd name="T8" fmla="*/ 1 w 6"/>
                  <a:gd name="T9" fmla="*/ 8 h 9"/>
                  <a:gd name="T10" fmla="*/ 6 w 6"/>
                  <a:gd name="T11" fmla="*/ 0 h 9"/>
                  <a:gd name="T12" fmla="*/ 6 w 6"/>
                  <a:gd name="T13" fmla="*/ 0 h 9"/>
                  <a:gd name="T14" fmla="*/ 6 w 6"/>
                  <a:gd name="T15" fmla="*/ 0 h 9"/>
                  <a:gd name="T16" fmla="*/ 6 w 6"/>
                  <a:gd name="T17" fmla="*/ 0 h 9"/>
                  <a:gd name="T18" fmla="*/ 6 w 6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1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7" name="Freeform 10075"/>
              <p:cNvSpPr/>
              <p:nvPr/>
            </p:nvSpPr>
            <p:spPr bwMode="auto">
              <a:xfrm>
                <a:off x="-132" y="352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8" name="Freeform 10076"/>
              <p:cNvSpPr/>
              <p:nvPr/>
            </p:nvSpPr>
            <p:spPr bwMode="auto">
              <a:xfrm>
                <a:off x="-130" y="3526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09" name="Freeform 10077"/>
              <p:cNvSpPr>
                <a:spLocks noEditPoints="1"/>
              </p:cNvSpPr>
              <p:nvPr/>
            </p:nvSpPr>
            <p:spPr bwMode="auto">
              <a:xfrm>
                <a:off x="-125" y="3512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3 h 3"/>
                  <a:gd name="T6" fmla="*/ 0 w 2"/>
                  <a:gd name="T7" fmla="*/ 3 h 3"/>
                  <a:gd name="T8" fmla="*/ 0 w 2"/>
                  <a:gd name="T9" fmla="*/ 3 h 3"/>
                  <a:gd name="T10" fmla="*/ 2 w 2"/>
                  <a:gd name="T11" fmla="*/ 0 h 3"/>
                  <a:gd name="T12" fmla="*/ 2 w 2"/>
                  <a:gd name="T13" fmla="*/ 0 h 3"/>
                  <a:gd name="T14" fmla="*/ 2 w 2"/>
                  <a:gd name="T15" fmla="*/ 0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0" name="Oval 10078"/>
              <p:cNvSpPr>
                <a:spLocks noChangeArrowheads="1"/>
              </p:cNvSpPr>
              <p:nvPr/>
            </p:nvSpPr>
            <p:spPr bwMode="auto">
              <a:xfrm>
                <a:off x="-115" y="3502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1" name="Freeform 10079"/>
              <p:cNvSpPr/>
              <p:nvPr/>
            </p:nvSpPr>
            <p:spPr bwMode="auto">
              <a:xfrm>
                <a:off x="-127" y="352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2" name="Freeform 10080"/>
              <p:cNvSpPr>
                <a:spLocks noEditPoints="1"/>
              </p:cNvSpPr>
              <p:nvPr/>
            </p:nvSpPr>
            <p:spPr bwMode="auto">
              <a:xfrm>
                <a:off x="-108" y="3481"/>
                <a:ext cx="7" cy="9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0 w 3"/>
                  <a:gd name="T5" fmla="*/ 4 h 4"/>
                  <a:gd name="T6" fmla="*/ 1 w 3"/>
                  <a:gd name="T7" fmla="*/ 4 h 4"/>
                  <a:gd name="T8" fmla="*/ 0 w 3"/>
                  <a:gd name="T9" fmla="*/ 4 h 4"/>
                  <a:gd name="T10" fmla="*/ 2 w 3"/>
                  <a:gd name="T11" fmla="*/ 0 h 4"/>
                  <a:gd name="T12" fmla="*/ 2 w 3"/>
                  <a:gd name="T13" fmla="*/ 1 h 4"/>
                  <a:gd name="T14" fmla="*/ 2 w 3"/>
                  <a:gd name="T15" fmla="*/ 1 h 4"/>
                  <a:gd name="T16" fmla="*/ 3 w 3"/>
                  <a:gd name="T17" fmla="*/ 0 h 4"/>
                  <a:gd name="T18" fmla="*/ 2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3" name="Freeform 10081"/>
              <p:cNvSpPr>
                <a:spLocks noEditPoints="1"/>
              </p:cNvSpPr>
              <p:nvPr/>
            </p:nvSpPr>
            <p:spPr bwMode="auto">
              <a:xfrm>
                <a:off x="-104" y="348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0 h 1"/>
                  <a:gd name="T12" fmla="*/ 0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4" name="Freeform 10082"/>
              <p:cNvSpPr>
                <a:spLocks noEditPoints="1"/>
              </p:cNvSpPr>
              <p:nvPr/>
            </p:nvSpPr>
            <p:spPr bwMode="auto">
              <a:xfrm>
                <a:off x="-92" y="3460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  <a:gd name="T12" fmla="*/ 0 w 1"/>
                  <a:gd name="T13" fmla="*/ 1 h 1"/>
                  <a:gd name="T14" fmla="*/ 1 w 1"/>
                  <a:gd name="T15" fmla="*/ 1 h 1"/>
                  <a:gd name="T16" fmla="*/ 1 w 1"/>
                  <a:gd name="T17" fmla="*/ 1 h 1"/>
                  <a:gd name="T18" fmla="*/ 0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5" name="Freeform 10083"/>
              <p:cNvSpPr/>
              <p:nvPr/>
            </p:nvSpPr>
            <p:spPr bwMode="auto">
              <a:xfrm>
                <a:off x="-174" y="359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6" name="Freeform 10084"/>
              <p:cNvSpPr>
                <a:spLocks noEditPoints="1"/>
              </p:cNvSpPr>
              <p:nvPr/>
            </p:nvSpPr>
            <p:spPr bwMode="auto">
              <a:xfrm>
                <a:off x="-226" y="3526"/>
                <a:ext cx="96" cy="163"/>
              </a:xfrm>
              <a:custGeom>
                <a:avLst/>
                <a:gdLst>
                  <a:gd name="T0" fmla="*/ 0 w 41"/>
                  <a:gd name="T1" fmla="*/ 69 h 69"/>
                  <a:gd name="T2" fmla="*/ 2 w 41"/>
                  <a:gd name="T3" fmla="*/ 65 h 69"/>
                  <a:gd name="T4" fmla="*/ 8 w 41"/>
                  <a:gd name="T5" fmla="*/ 55 h 69"/>
                  <a:gd name="T6" fmla="*/ 12 w 41"/>
                  <a:gd name="T7" fmla="*/ 48 h 69"/>
                  <a:gd name="T8" fmla="*/ 14 w 41"/>
                  <a:gd name="T9" fmla="*/ 45 h 69"/>
                  <a:gd name="T10" fmla="*/ 14 w 41"/>
                  <a:gd name="T11" fmla="*/ 46 h 69"/>
                  <a:gd name="T12" fmla="*/ 14 w 41"/>
                  <a:gd name="T13" fmla="*/ 45 h 69"/>
                  <a:gd name="T14" fmla="*/ 15 w 41"/>
                  <a:gd name="T15" fmla="*/ 44 h 69"/>
                  <a:gd name="T16" fmla="*/ 17 w 41"/>
                  <a:gd name="T17" fmla="*/ 40 h 69"/>
                  <a:gd name="T18" fmla="*/ 19 w 41"/>
                  <a:gd name="T19" fmla="*/ 37 h 69"/>
                  <a:gd name="T20" fmla="*/ 18 w 41"/>
                  <a:gd name="T21" fmla="*/ 39 h 69"/>
                  <a:gd name="T22" fmla="*/ 19 w 41"/>
                  <a:gd name="T23" fmla="*/ 37 h 69"/>
                  <a:gd name="T24" fmla="*/ 21 w 41"/>
                  <a:gd name="T25" fmla="*/ 33 h 69"/>
                  <a:gd name="T26" fmla="*/ 22 w 41"/>
                  <a:gd name="T27" fmla="*/ 32 h 69"/>
                  <a:gd name="T28" fmla="*/ 24 w 41"/>
                  <a:gd name="T29" fmla="*/ 28 h 69"/>
                  <a:gd name="T30" fmla="*/ 23 w 41"/>
                  <a:gd name="T31" fmla="*/ 30 h 69"/>
                  <a:gd name="T32" fmla="*/ 24 w 41"/>
                  <a:gd name="T33" fmla="*/ 28 h 69"/>
                  <a:gd name="T34" fmla="*/ 24 w 41"/>
                  <a:gd name="T35" fmla="*/ 28 h 69"/>
                  <a:gd name="T36" fmla="*/ 25 w 41"/>
                  <a:gd name="T37" fmla="*/ 28 h 69"/>
                  <a:gd name="T38" fmla="*/ 25 w 41"/>
                  <a:gd name="T39" fmla="*/ 27 h 69"/>
                  <a:gd name="T40" fmla="*/ 25 w 41"/>
                  <a:gd name="T41" fmla="*/ 27 h 69"/>
                  <a:gd name="T42" fmla="*/ 25 w 41"/>
                  <a:gd name="T43" fmla="*/ 27 h 69"/>
                  <a:gd name="T44" fmla="*/ 29 w 41"/>
                  <a:gd name="T45" fmla="*/ 20 h 69"/>
                  <a:gd name="T46" fmla="*/ 30 w 41"/>
                  <a:gd name="T47" fmla="*/ 20 h 69"/>
                  <a:gd name="T48" fmla="*/ 31 w 41"/>
                  <a:gd name="T49" fmla="*/ 17 h 69"/>
                  <a:gd name="T50" fmla="*/ 30 w 41"/>
                  <a:gd name="T51" fmla="*/ 19 h 69"/>
                  <a:gd name="T52" fmla="*/ 31 w 41"/>
                  <a:gd name="T53" fmla="*/ 17 h 69"/>
                  <a:gd name="T54" fmla="*/ 31 w 41"/>
                  <a:gd name="T55" fmla="*/ 16 h 69"/>
                  <a:gd name="T56" fmla="*/ 32 w 41"/>
                  <a:gd name="T57" fmla="*/ 15 h 69"/>
                  <a:gd name="T58" fmla="*/ 39 w 41"/>
                  <a:gd name="T59" fmla="*/ 3 h 69"/>
                  <a:gd name="T60" fmla="*/ 38 w 41"/>
                  <a:gd name="T61" fmla="*/ 6 h 69"/>
                  <a:gd name="T62" fmla="*/ 39 w 41"/>
                  <a:gd name="T63" fmla="*/ 3 h 69"/>
                  <a:gd name="T64" fmla="*/ 40 w 41"/>
                  <a:gd name="T65" fmla="*/ 2 h 69"/>
                  <a:gd name="T66" fmla="*/ 41 w 41"/>
                  <a:gd name="T67" fmla="*/ 1 h 69"/>
                  <a:gd name="T68" fmla="*/ 41 w 41"/>
                  <a:gd name="T69" fmla="*/ 0 h 69"/>
                  <a:gd name="T70" fmla="*/ 41 w 41"/>
                  <a:gd name="T71" fmla="*/ 1 h 69"/>
                  <a:gd name="T72" fmla="*/ 41 w 41"/>
                  <a:gd name="T7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" h="69">
                    <a:moveTo>
                      <a:pt x="2" y="65"/>
                    </a:moveTo>
                    <a:cubicBezTo>
                      <a:pt x="2" y="66"/>
                      <a:pt x="1" y="68"/>
                      <a:pt x="0" y="69"/>
                    </a:cubicBezTo>
                    <a:cubicBezTo>
                      <a:pt x="1" y="68"/>
                      <a:pt x="2" y="66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moveTo>
                      <a:pt x="12" y="48"/>
                    </a:moveTo>
                    <a:cubicBezTo>
                      <a:pt x="11" y="50"/>
                      <a:pt x="10" y="53"/>
                      <a:pt x="8" y="55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10" y="53"/>
                      <a:pt x="11" y="50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moveTo>
                      <a:pt x="14" y="45"/>
                    </a:moveTo>
                    <a:cubicBezTo>
                      <a:pt x="14" y="45"/>
                      <a:pt x="14" y="45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5"/>
                      <a:pt x="14" y="45"/>
                    </a:cubicBezTo>
                    <a:cubicBezTo>
                      <a:pt x="14" y="45"/>
                      <a:pt x="14" y="45"/>
                      <a:pt x="14" y="45"/>
                    </a:cubicBezTo>
                    <a:moveTo>
                      <a:pt x="17" y="40"/>
                    </a:moveTo>
                    <a:cubicBezTo>
                      <a:pt x="16" y="41"/>
                      <a:pt x="16" y="42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2"/>
                      <a:pt x="17" y="41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moveTo>
                      <a:pt x="19" y="37"/>
                    </a:moveTo>
                    <a:cubicBezTo>
                      <a:pt x="18" y="38"/>
                      <a:pt x="18" y="38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8"/>
                      <a:pt x="19" y="38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moveTo>
                      <a:pt x="22" y="32"/>
                    </a:moveTo>
                    <a:cubicBezTo>
                      <a:pt x="22" y="32"/>
                      <a:pt x="22" y="32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2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moveTo>
                      <a:pt x="24" y="28"/>
                    </a:moveTo>
                    <a:cubicBezTo>
                      <a:pt x="24" y="29"/>
                      <a:pt x="23" y="29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4" y="28"/>
                    </a:cubicBezTo>
                    <a:moveTo>
                      <a:pt x="24" y="2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4" y="28"/>
                    </a:cubicBezTo>
                    <a:moveTo>
                      <a:pt x="25" y="27"/>
                    </a:move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moveTo>
                      <a:pt x="29" y="19"/>
                    </a:moveTo>
                    <a:cubicBezTo>
                      <a:pt x="29" y="19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29" y="19"/>
                      <a:pt x="29" y="19"/>
                    </a:cubicBezTo>
                    <a:moveTo>
                      <a:pt x="31" y="17"/>
                    </a:moveTo>
                    <a:cubicBezTo>
                      <a:pt x="31" y="17"/>
                      <a:pt x="30" y="18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8"/>
                      <a:pt x="31" y="18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moveTo>
                      <a:pt x="32" y="15"/>
                    </a:moveTo>
                    <a:cubicBezTo>
                      <a:pt x="32" y="15"/>
                      <a:pt x="31" y="16"/>
                      <a:pt x="31" y="16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2" y="16"/>
                      <a:pt x="32" y="16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moveTo>
                      <a:pt x="39" y="3"/>
                    </a:moveTo>
                    <a:cubicBezTo>
                      <a:pt x="39" y="4"/>
                      <a:pt x="38" y="5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5"/>
                      <a:pt x="39" y="4"/>
                      <a:pt x="40" y="3"/>
                    </a:cubicBezTo>
                    <a:cubicBezTo>
                      <a:pt x="39" y="3"/>
                      <a:pt x="39" y="3"/>
                      <a:pt x="39" y="3"/>
                    </a:cubicBezTo>
                    <a:moveTo>
                      <a:pt x="40" y="1"/>
                    </a:moveTo>
                    <a:cubicBezTo>
                      <a:pt x="40" y="1"/>
                      <a:pt x="40" y="2"/>
                      <a:pt x="40" y="2"/>
                    </a:cubicBezTo>
                    <a:cubicBezTo>
                      <a:pt x="40" y="2"/>
                      <a:pt x="40" y="3"/>
                      <a:pt x="40" y="3"/>
                    </a:cubicBezTo>
                    <a:cubicBezTo>
                      <a:pt x="40" y="2"/>
                      <a:pt x="40" y="2"/>
                      <a:pt x="41" y="1"/>
                    </a:cubicBezTo>
                    <a:cubicBezTo>
                      <a:pt x="40" y="1"/>
                      <a:pt x="40" y="1"/>
                      <a:pt x="40" y="1"/>
                    </a:cubicBezTo>
                    <a:moveTo>
                      <a:pt x="41" y="0"/>
                    </a:moveTo>
                    <a:cubicBezTo>
                      <a:pt x="41" y="0"/>
                      <a:pt x="41" y="0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7" name="Freeform 10085"/>
              <p:cNvSpPr>
                <a:spLocks noEditPoints="1"/>
              </p:cNvSpPr>
              <p:nvPr/>
            </p:nvSpPr>
            <p:spPr bwMode="auto">
              <a:xfrm>
                <a:off x="-380" y="3438"/>
                <a:ext cx="350" cy="496"/>
              </a:xfrm>
              <a:custGeom>
                <a:avLst/>
                <a:gdLst>
                  <a:gd name="T0" fmla="*/ 32 w 148"/>
                  <a:gd name="T1" fmla="*/ 201 h 210"/>
                  <a:gd name="T2" fmla="*/ 24 w 148"/>
                  <a:gd name="T3" fmla="*/ 198 h 210"/>
                  <a:gd name="T4" fmla="*/ 14 w 148"/>
                  <a:gd name="T5" fmla="*/ 198 h 210"/>
                  <a:gd name="T6" fmla="*/ 33 w 148"/>
                  <a:gd name="T7" fmla="*/ 201 h 210"/>
                  <a:gd name="T8" fmla="*/ 14 w 148"/>
                  <a:gd name="T9" fmla="*/ 192 h 210"/>
                  <a:gd name="T10" fmla="*/ 34 w 148"/>
                  <a:gd name="T11" fmla="*/ 187 h 210"/>
                  <a:gd name="T12" fmla="*/ 45 w 148"/>
                  <a:gd name="T13" fmla="*/ 184 h 210"/>
                  <a:gd name="T14" fmla="*/ 33 w 148"/>
                  <a:gd name="T15" fmla="*/ 178 h 210"/>
                  <a:gd name="T16" fmla="*/ 26 w 148"/>
                  <a:gd name="T17" fmla="*/ 174 h 210"/>
                  <a:gd name="T18" fmla="*/ 51 w 148"/>
                  <a:gd name="T19" fmla="*/ 172 h 210"/>
                  <a:gd name="T20" fmla="*/ 31 w 148"/>
                  <a:gd name="T21" fmla="*/ 169 h 210"/>
                  <a:gd name="T22" fmla="*/ 30 w 148"/>
                  <a:gd name="T23" fmla="*/ 167 h 210"/>
                  <a:gd name="T24" fmla="*/ 43 w 148"/>
                  <a:gd name="T25" fmla="*/ 166 h 210"/>
                  <a:gd name="T26" fmla="*/ 39 w 148"/>
                  <a:gd name="T27" fmla="*/ 164 h 210"/>
                  <a:gd name="T28" fmla="*/ 49 w 148"/>
                  <a:gd name="T29" fmla="*/ 161 h 210"/>
                  <a:gd name="T30" fmla="*/ 48 w 148"/>
                  <a:gd name="T31" fmla="*/ 161 h 210"/>
                  <a:gd name="T32" fmla="*/ 48 w 148"/>
                  <a:gd name="T33" fmla="*/ 159 h 210"/>
                  <a:gd name="T34" fmla="*/ 51 w 148"/>
                  <a:gd name="T35" fmla="*/ 158 h 210"/>
                  <a:gd name="T36" fmla="*/ 49 w 148"/>
                  <a:gd name="T37" fmla="*/ 157 h 210"/>
                  <a:gd name="T38" fmla="*/ 47 w 148"/>
                  <a:gd name="T39" fmla="*/ 156 h 210"/>
                  <a:gd name="T40" fmla="*/ 58 w 148"/>
                  <a:gd name="T41" fmla="*/ 154 h 210"/>
                  <a:gd name="T42" fmla="*/ 44 w 148"/>
                  <a:gd name="T43" fmla="*/ 154 h 210"/>
                  <a:gd name="T44" fmla="*/ 65 w 148"/>
                  <a:gd name="T45" fmla="*/ 149 h 210"/>
                  <a:gd name="T46" fmla="*/ 59 w 148"/>
                  <a:gd name="T47" fmla="*/ 146 h 210"/>
                  <a:gd name="T48" fmla="*/ 65 w 148"/>
                  <a:gd name="T49" fmla="*/ 143 h 210"/>
                  <a:gd name="T50" fmla="*/ 52 w 148"/>
                  <a:gd name="T51" fmla="*/ 141 h 210"/>
                  <a:gd name="T52" fmla="*/ 67 w 148"/>
                  <a:gd name="T53" fmla="*/ 133 h 210"/>
                  <a:gd name="T54" fmla="*/ 64 w 148"/>
                  <a:gd name="T55" fmla="*/ 129 h 210"/>
                  <a:gd name="T56" fmla="*/ 77 w 148"/>
                  <a:gd name="T57" fmla="*/ 118 h 210"/>
                  <a:gd name="T58" fmla="*/ 89 w 148"/>
                  <a:gd name="T59" fmla="*/ 101 h 210"/>
                  <a:gd name="T60" fmla="*/ 73 w 148"/>
                  <a:gd name="T61" fmla="*/ 105 h 210"/>
                  <a:gd name="T62" fmla="*/ 91 w 148"/>
                  <a:gd name="T63" fmla="*/ 90 h 210"/>
                  <a:gd name="T64" fmla="*/ 99 w 148"/>
                  <a:gd name="T65" fmla="*/ 85 h 210"/>
                  <a:gd name="T66" fmla="*/ 94 w 148"/>
                  <a:gd name="T67" fmla="*/ 84 h 210"/>
                  <a:gd name="T68" fmla="*/ 99 w 148"/>
                  <a:gd name="T69" fmla="*/ 77 h 210"/>
                  <a:gd name="T70" fmla="*/ 102 w 148"/>
                  <a:gd name="T71" fmla="*/ 75 h 210"/>
                  <a:gd name="T72" fmla="*/ 99 w 148"/>
                  <a:gd name="T73" fmla="*/ 75 h 210"/>
                  <a:gd name="T74" fmla="*/ 101 w 148"/>
                  <a:gd name="T75" fmla="*/ 72 h 210"/>
                  <a:gd name="T76" fmla="*/ 93 w 148"/>
                  <a:gd name="T77" fmla="*/ 67 h 210"/>
                  <a:gd name="T78" fmla="*/ 112 w 148"/>
                  <a:gd name="T79" fmla="*/ 68 h 210"/>
                  <a:gd name="T80" fmla="*/ 109 w 148"/>
                  <a:gd name="T81" fmla="*/ 65 h 210"/>
                  <a:gd name="T82" fmla="*/ 111 w 148"/>
                  <a:gd name="T83" fmla="*/ 63 h 210"/>
                  <a:gd name="T84" fmla="*/ 107 w 148"/>
                  <a:gd name="T85" fmla="*/ 60 h 210"/>
                  <a:gd name="T86" fmla="*/ 95 w 148"/>
                  <a:gd name="T87" fmla="*/ 57 h 210"/>
                  <a:gd name="T88" fmla="*/ 117 w 148"/>
                  <a:gd name="T89" fmla="*/ 52 h 210"/>
                  <a:gd name="T90" fmla="*/ 118 w 148"/>
                  <a:gd name="T91" fmla="*/ 47 h 210"/>
                  <a:gd name="T92" fmla="*/ 118 w 148"/>
                  <a:gd name="T93" fmla="*/ 45 h 210"/>
                  <a:gd name="T94" fmla="*/ 126 w 148"/>
                  <a:gd name="T95" fmla="*/ 45 h 210"/>
                  <a:gd name="T96" fmla="*/ 118 w 148"/>
                  <a:gd name="T97" fmla="*/ 41 h 210"/>
                  <a:gd name="T98" fmla="*/ 120 w 148"/>
                  <a:gd name="T99" fmla="*/ 41 h 210"/>
                  <a:gd name="T100" fmla="*/ 127 w 148"/>
                  <a:gd name="T101" fmla="*/ 36 h 210"/>
                  <a:gd name="T102" fmla="*/ 122 w 148"/>
                  <a:gd name="T103" fmla="*/ 33 h 210"/>
                  <a:gd name="T104" fmla="*/ 128 w 148"/>
                  <a:gd name="T105" fmla="*/ 30 h 210"/>
                  <a:gd name="T106" fmla="*/ 133 w 148"/>
                  <a:gd name="T107" fmla="*/ 28 h 210"/>
                  <a:gd name="T108" fmla="*/ 131 w 148"/>
                  <a:gd name="T109" fmla="*/ 27 h 210"/>
                  <a:gd name="T110" fmla="*/ 130 w 148"/>
                  <a:gd name="T111" fmla="*/ 26 h 210"/>
                  <a:gd name="T112" fmla="*/ 129 w 148"/>
                  <a:gd name="T113" fmla="*/ 24 h 210"/>
                  <a:gd name="T114" fmla="*/ 139 w 148"/>
                  <a:gd name="T115" fmla="*/ 19 h 210"/>
                  <a:gd name="T116" fmla="*/ 137 w 148"/>
                  <a:gd name="T117" fmla="*/ 18 h 210"/>
                  <a:gd name="T118" fmla="*/ 134 w 148"/>
                  <a:gd name="T119" fmla="*/ 17 h 210"/>
                  <a:gd name="T120" fmla="*/ 144 w 148"/>
                  <a:gd name="T121" fmla="*/ 10 h 210"/>
                  <a:gd name="T122" fmla="*/ 135 w 148"/>
                  <a:gd name="T123" fmla="*/ 1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8" h="210">
                    <a:moveTo>
                      <a:pt x="7" y="203"/>
                    </a:moveTo>
                    <a:cubicBezTo>
                      <a:pt x="6" y="204"/>
                      <a:pt x="5" y="206"/>
                      <a:pt x="4" y="207"/>
                    </a:cubicBezTo>
                    <a:cubicBezTo>
                      <a:pt x="2" y="208"/>
                      <a:pt x="4" y="207"/>
                      <a:pt x="0" y="210"/>
                    </a:cubicBezTo>
                    <a:cubicBezTo>
                      <a:pt x="1" y="210"/>
                      <a:pt x="1" y="210"/>
                      <a:pt x="2" y="210"/>
                    </a:cubicBezTo>
                    <a:cubicBezTo>
                      <a:pt x="3" y="209"/>
                      <a:pt x="4" y="208"/>
                      <a:pt x="3" y="208"/>
                    </a:cubicBezTo>
                    <a:cubicBezTo>
                      <a:pt x="3" y="208"/>
                      <a:pt x="3" y="208"/>
                      <a:pt x="3" y="208"/>
                    </a:cubicBezTo>
                    <a:cubicBezTo>
                      <a:pt x="4" y="207"/>
                      <a:pt x="5" y="205"/>
                      <a:pt x="7" y="203"/>
                    </a:cubicBezTo>
                    <a:cubicBezTo>
                      <a:pt x="7" y="203"/>
                      <a:pt x="7" y="203"/>
                      <a:pt x="7" y="203"/>
                    </a:cubicBezTo>
                    <a:moveTo>
                      <a:pt x="32" y="202"/>
                    </a:moveTo>
                    <a:cubicBezTo>
                      <a:pt x="32" y="202"/>
                      <a:pt x="32" y="202"/>
                      <a:pt x="32" y="202"/>
                    </a:cubicBezTo>
                    <a:cubicBezTo>
                      <a:pt x="32" y="202"/>
                      <a:pt x="32" y="202"/>
                      <a:pt x="32" y="202"/>
                    </a:cubicBezTo>
                    <a:cubicBezTo>
                      <a:pt x="32" y="202"/>
                      <a:pt x="32" y="202"/>
                      <a:pt x="32" y="202"/>
                    </a:cubicBezTo>
                    <a:moveTo>
                      <a:pt x="31" y="201"/>
                    </a:move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1" y="201"/>
                      <a:pt x="31" y="201"/>
                    </a:cubicBezTo>
                    <a:moveTo>
                      <a:pt x="8" y="201"/>
                    </a:moveTo>
                    <a:cubicBezTo>
                      <a:pt x="8" y="201"/>
                      <a:pt x="8" y="201"/>
                      <a:pt x="8" y="201"/>
                    </a:cubicBezTo>
                    <a:cubicBezTo>
                      <a:pt x="8" y="201"/>
                      <a:pt x="8" y="201"/>
                      <a:pt x="8" y="201"/>
                    </a:cubicBezTo>
                    <a:cubicBezTo>
                      <a:pt x="8" y="201"/>
                      <a:pt x="8" y="201"/>
                      <a:pt x="8" y="201"/>
                    </a:cubicBezTo>
                    <a:cubicBezTo>
                      <a:pt x="8" y="201"/>
                      <a:pt x="8" y="201"/>
                      <a:pt x="8" y="201"/>
                    </a:cubicBezTo>
                    <a:moveTo>
                      <a:pt x="30" y="201"/>
                    </a:moveTo>
                    <a:cubicBezTo>
                      <a:pt x="30" y="201"/>
                      <a:pt x="30" y="201"/>
                      <a:pt x="30" y="201"/>
                    </a:cubicBez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0" y="201"/>
                      <a:pt x="30" y="201"/>
                    </a:cubicBezTo>
                    <a:moveTo>
                      <a:pt x="32" y="200"/>
                    </a:moveTo>
                    <a:cubicBezTo>
                      <a:pt x="32" y="200"/>
                      <a:pt x="32" y="200"/>
                      <a:pt x="32" y="200"/>
                    </a:cubicBezTo>
                    <a:cubicBezTo>
                      <a:pt x="32" y="200"/>
                      <a:pt x="32" y="200"/>
                      <a:pt x="32" y="200"/>
                    </a:cubicBezTo>
                    <a:cubicBezTo>
                      <a:pt x="32" y="200"/>
                      <a:pt x="32" y="200"/>
                      <a:pt x="32" y="201"/>
                    </a:cubicBezTo>
                    <a:cubicBezTo>
                      <a:pt x="32" y="201"/>
                      <a:pt x="32" y="201"/>
                      <a:pt x="32" y="201"/>
                    </a:cubicBezTo>
                    <a:cubicBezTo>
                      <a:pt x="33" y="201"/>
                      <a:pt x="33" y="201"/>
                      <a:pt x="33" y="201"/>
                    </a:cubicBezTo>
                    <a:cubicBezTo>
                      <a:pt x="33" y="201"/>
                      <a:pt x="33" y="200"/>
                      <a:pt x="32" y="200"/>
                    </a:cubicBezTo>
                    <a:moveTo>
                      <a:pt x="31" y="200"/>
                    </a:moveTo>
                    <a:cubicBezTo>
                      <a:pt x="31" y="200"/>
                      <a:pt x="31" y="200"/>
                      <a:pt x="31" y="201"/>
                    </a:cubicBez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2" y="201"/>
                      <a:pt x="32" y="201"/>
                    </a:cubicBezTo>
                    <a:cubicBezTo>
                      <a:pt x="32" y="201"/>
                      <a:pt x="32" y="201"/>
                      <a:pt x="32" y="201"/>
                    </a:cubicBezTo>
                    <a:cubicBezTo>
                      <a:pt x="32" y="200"/>
                      <a:pt x="32" y="200"/>
                      <a:pt x="32" y="200"/>
                    </a:cubicBezTo>
                    <a:cubicBezTo>
                      <a:pt x="32" y="200"/>
                      <a:pt x="32" y="200"/>
                      <a:pt x="32" y="200"/>
                    </a:cubicBezTo>
                    <a:cubicBezTo>
                      <a:pt x="32" y="200"/>
                      <a:pt x="31" y="200"/>
                      <a:pt x="32" y="200"/>
                    </a:cubicBezTo>
                    <a:cubicBezTo>
                      <a:pt x="31" y="200"/>
                      <a:pt x="31" y="200"/>
                      <a:pt x="31" y="200"/>
                    </a:cubicBezTo>
                    <a:moveTo>
                      <a:pt x="9" y="200"/>
                    </a:moveTo>
                    <a:cubicBezTo>
                      <a:pt x="9" y="200"/>
                      <a:pt x="9" y="200"/>
                      <a:pt x="9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9" y="200"/>
                      <a:pt x="9" y="200"/>
                      <a:pt x="9" y="200"/>
                    </a:cubicBezTo>
                    <a:moveTo>
                      <a:pt x="10" y="199"/>
                    </a:moveTo>
                    <a:cubicBezTo>
                      <a:pt x="10" y="199"/>
                      <a:pt x="10" y="199"/>
                      <a:pt x="10" y="199"/>
                    </a:cubicBezTo>
                    <a:cubicBezTo>
                      <a:pt x="10" y="199"/>
                      <a:pt x="10" y="199"/>
                      <a:pt x="10" y="199"/>
                    </a:cubicBezTo>
                    <a:cubicBezTo>
                      <a:pt x="10" y="199"/>
                      <a:pt x="10" y="199"/>
                      <a:pt x="10" y="199"/>
                    </a:cubicBezTo>
                    <a:cubicBezTo>
                      <a:pt x="10" y="199"/>
                      <a:pt x="10" y="199"/>
                      <a:pt x="10" y="199"/>
                    </a:cubicBezTo>
                    <a:moveTo>
                      <a:pt x="18" y="198"/>
                    </a:moveTo>
                    <a:cubicBezTo>
                      <a:pt x="18" y="198"/>
                      <a:pt x="18" y="198"/>
                      <a:pt x="18" y="198"/>
                    </a:cubicBezTo>
                    <a:cubicBezTo>
                      <a:pt x="18" y="199"/>
                      <a:pt x="18" y="199"/>
                      <a:pt x="18" y="199"/>
                    </a:cubicBezTo>
                    <a:cubicBezTo>
                      <a:pt x="17" y="200"/>
                      <a:pt x="17" y="201"/>
                      <a:pt x="17" y="201"/>
                    </a:cubicBezTo>
                    <a:cubicBezTo>
                      <a:pt x="18" y="201"/>
                      <a:pt x="18" y="200"/>
                      <a:pt x="19" y="200"/>
                    </a:cubicBezTo>
                    <a:cubicBezTo>
                      <a:pt x="19" y="200"/>
                      <a:pt x="19" y="200"/>
                      <a:pt x="20" y="200"/>
                    </a:cubicBezTo>
                    <a:cubicBezTo>
                      <a:pt x="20" y="199"/>
                      <a:pt x="20" y="199"/>
                      <a:pt x="20" y="199"/>
                    </a:cubicBezTo>
                    <a:cubicBezTo>
                      <a:pt x="20" y="199"/>
                      <a:pt x="20" y="199"/>
                      <a:pt x="20" y="199"/>
                    </a:cubicBezTo>
                    <a:cubicBezTo>
                      <a:pt x="18" y="198"/>
                      <a:pt x="18" y="198"/>
                      <a:pt x="18" y="198"/>
                    </a:cubicBezTo>
                    <a:moveTo>
                      <a:pt x="25" y="197"/>
                    </a:moveTo>
                    <a:cubicBezTo>
                      <a:pt x="25" y="198"/>
                      <a:pt x="24" y="198"/>
                      <a:pt x="24" y="198"/>
                    </a:cubicBezTo>
                    <a:cubicBezTo>
                      <a:pt x="26" y="199"/>
                      <a:pt x="26" y="199"/>
                      <a:pt x="26" y="199"/>
                    </a:cubicBezTo>
                    <a:cubicBezTo>
                      <a:pt x="26" y="198"/>
                      <a:pt x="26" y="198"/>
                      <a:pt x="26" y="198"/>
                    </a:cubicBezTo>
                    <a:cubicBezTo>
                      <a:pt x="26" y="198"/>
                      <a:pt x="25" y="198"/>
                      <a:pt x="25" y="197"/>
                    </a:cubicBezTo>
                    <a:moveTo>
                      <a:pt x="16" y="197"/>
                    </a:moveTo>
                    <a:cubicBezTo>
                      <a:pt x="16" y="197"/>
                      <a:pt x="16" y="197"/>
                      <a:pt x="16" y="197"/>
                    </a:cubicBezTo>
                    <a:cubicBezTo>
                      <a:pt x="15" y="200"/>
                      <a:pt x="15" y="200"/>
                      <a:pt x="15" y="200"/>
                    </a:cubicBezTo>
                    <a:cubicBezTo>
                      <a:pt x="14" y="203"/>
                      <a:pt x="16" y="203"/>
                      <a:pt x="17" y="203"/>
                    </a:cubicBezTo>
                    <a:cubicBezTo>
                      <a:pt x="18" y="203"/>
                      <a:pt x="20" y="203"/>
                      <a:pt x="20" y="202"/>
                    </a:cubicBezTo>
                    <a:cubicBezTo>
                      <a:pt x="20" y="201"/>
                      <a:pt x="21" y="201"/>
                      <a:pt x="22" y="200"/>
                    </a:cubicBezTo>
                    <a:cubicBezTo>
                      <a:pt x="21" y="199"/>
                      <a:pt x="21" y="199"/>
                      <a:pt x="21" y="199"/>
                    </a:cubicBezTo>
                    <a:cubicBezTo>
                      <a:pt x="21" y="199"/>
                      <a:pt x="21" y="199"/>
                      <a:pt x="21" y="199"/>
                    </a:cubicBezTo>
                    <a:cubicBezTo>
                      <a:pt x="20" y="199"/>
                      <a:pt x="20" y="200"/>
                      <a:pt x="20" y="200"/>
                    </a:cubicBezTo>
                    <a:cubicBezTo>
                      <a:pt x="19" y="201"/>
                      <a:pt x="18" y="202"/>
                      <a:pt x="18" y="202"/>
                    </a:cubicBezTo>
                    <a:cubicBezTo>
                      <a:pt x="17" y="202"/>
                      <a:pt x="16" y="199"/>
                      <a:pt x="18" y="197"/>
                    </a:cubicBezTo>
                    <a:cubicBezTo>
                      <a:pt x="16" y="197"/>
                      <a:pt x="16" y="197"/>
                      <a:pt x="16" y="197"/>
                    </a:cubicBezTo>
                    <a:moveTo>
                      <a:pt x="25" y="197"/>
                    </a:moveTo>
                    <a:cubicBezTo>
                      <a:pt x="25" y="197"/>
                      <a:pt x="25" y="197"/>
                      <a:pt x="25" y="197"/>
                    </a:cubicBezTo>
                    <a:cubicBezTo>
                      <a:pt x="26" y="197"/>
                      <a:pt x="26" y="197"/>
                      <a:pt x="26" y="197"/>
                    </a:cubicBezTo>
                    <a:cubicBezTo>
                      <a:pt x="27" y="197"/>
                      <a:pt x="27" y="197"/>
                      <a:pt x="27" y="197"/>
                    </a:cubicBezTo>
                    <a:cubicBezTo>
                      <a:pt x="25" y="197"/>
                      <a:pt x="25" y="197"/>
                      <a:pt x="25" y="197"/>
                    </a:cubicBezTo>
                    <a:moveTo>
                      <a:pt x="23" y="196"/>
                    </a:moveTo>
                    <a:cubicBezTo>
                      <a:pt x="23" y="196"/>
                      <a:pt x="23" y="197"/>
                      <a:pt x="23" y="197"/>
                    </a:cubicBezTo>
                    <a:cubicBezTo>
                      <a:pt x="24" y="197"/>
                      <a:pt x="24" y="197"/>
                      <a:pt x="24" y="197"/>
                    </a:cubicBezTo>
                    <a:cubicBezTo>
                      <a:pt x="24" y="197"/>
                      <a:pt x="24" y="197"/>
                      <a:pt x="24" y="197"/>
                    </a:cubicBezTo>
                    <a:cubicBezTo>
                      <a:pt x="24" y="197"/>
                      <a:pt x="23" y="197"/>
                      <a:pt x="23" y="196"/>
                    </a:cubicBezTo>
                    <a:moveTo>
                      <a:pt x="15" y="196"/>
                    </a:moveTo>
                    <a:cubicBezTo>
                      <a:pt x="14" y="197"/>
                      <a:pt x="14" y="197"/>
                      <a:pt x="14" y="197"/>
                    </a:cubicBezTo>
                    <a:cubicBezTo>
                      <a:pt x="14" y="197"/>
                      <a:pt x="14" y="198"/>
                      <a:pt x="14" y="198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13" y="199"/>
                      <a:pt x="13" y="199"/>
                      <a:pt x="13" y="199"/>
                    </a:cubicBezTo>
                    <a:cubicBezTo>
                      <a:pt x="13" y="199"/>
                      <a:pt x="13" y="199"/>
                      <a:pt x="13" y="199"/>
                    </a:cubicBezTo>
                    <a:cubicBezTo>
                      <a:pt x="13" y="199"/>
                      <a:pt x="14" y="198"/>
                      <a:pt x="14" y="198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14" y="198"/>
                      <a:pt x="14" y="198"/>
                      <a:pt x="13" y="199"/>
                    </a:cubicBezTo>
                    <a:cubicBezTo>
                      <a:pt x="13" y="199"/>
                      <a:pt x="13" y="200"/>
                      <a:pt x="13" y="201"/>
                    </a:cubicBezTo>
                    <a:cubicBezTo>
                      <a:pt x="13" y="204"/>
                      <a:pt x="15" y="205"/>
                      <a:pt x="17" y="205"/>
                    </a:cubicBezTo>
                    <a:cubicBezTo>
                      <a:pt x="19" y="205"/>
                      <a:pt x="22" y="204"/>
                      <a:pt x="21" y="204"/>
                    </a:cubicBezTo>
                    <a:cubicBezTo>
                      <a:pt x="22" y="203"/>
                      <a:pt x="23" y="202"/>
                      <a:pt x="24" y="201"/>
                    </a:cubicBezTo>
                    <a:cubicBezTo>
                      <a:pt x="23" y="200"/>
                      <a:pt x="23" y="200"/>
                      <a:pt x="23" y="200"/>
                    </a:cubicBezTo>
                    <a:cubicBezTo>
                      <a:pt x="22" y="200"/>
                      <a:pt x="22" y="200"/>
                      <a:pt x="22" y="201"/>
                    </a:cubicBezTo>
                    <a:cubicBezTo>
                      <a:pt x="20" y="203"/>
                      <a:pt x="20" y="203"/>
                      <a:pt x="20" y="203"/>
                    </a:cubicBezTo>
                    <a:cubicBezTo>
                      <a:pt x="19" y="204"/>
                      <a:pt x="19" y="204"/>
                      <a:pt x="18" y="204"/>
                    </a:cubicBezTo>
                    <a:cubicBezTo>
                      <a:pt x="16" y="204"/>
                      <a:pt x="13" y="202"/>
                      <a:pt x="15" y="200"/>
                    </a:cubicBezTo>
                    <a:cubicBezTo>
                      <a:pt x="15" y="198"/>
                      <a:pt x="15" y="197"/>
                      <a:pt x="16" y="196"/>
                    </a:cubicBezTo>
                    <a:cubicBezTo>
                      <a:pt x="15" y="196"/>
                      <a:pt x="15" y="196"/>
                      <a:pt x="15" y="196"/>
                    </a:cubicBezTo>
                    <a:moveTo>
                      <a:pt x="20" y="194"/>
                    </a:moveTo>
                    <a:cubicBezTo>
                      <a:pt x="20" y="195"/>
                      <a:pt x="20" y="195"/>
                      <a:pt x="19" y="195"/>
                    </a:cubicBezTo>
                    <a:cubicBezTo>
                      <a:pt x="22" y="197"/>
                      <a:pt x="22" y="197"/>
                      <a:pt x="22" y="197"/>
                    </a:cubicBezTo>
                    <a:cubicBezTo>
                      <a:pt x="22" y="196"/>
                      <a:pt x="22" y="196"/>
                      <a:pt x="22" y="196"/>
                    </a:cubicBezTo>
                    <a:cubicBezTo>
                      <a:pt x="22" y="195"/>
                      <a:pt x="21" y="195"/>
                      <a:pt x="20" y="194"/>
                    </a:cubicBezTo>
                    <a:moveTo>
                      <a:pt x="12" y="194"/>
                    </a:moveTo>
                    <a:cubicBezTo>
                      <a:pt x="12" y="195"/>
                      <a:pt x="12" y="196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2" y="196"/>
                      <a:pt x="12" y="195"/>
                      <a:pt x="13" y="195"/>
                    </a:cubicBezTo>
                    <a:cubicBezTo>
                      <a:pt x="12" y="194"/>
                      <a:pt x="12" y="194"/>
                      <a:pt x="12" y="194"/>
                    </a:cubicBezTo>
                    <a:moveTo>
                      <a:pt x="34" y="194"/>
                    </a:moveTo>
                    <a:cubicBezTo>
                      <a:pt x="31" y="198"/>
                      <a:pt x="31" y="198"/>
                      <a:pt x="31" y="198"/>
                    </a:cubicBezTo>
                    <a:cubicBezTo>
                      <a:pt x="32" y="198"/>
                      <a:pt x="32" y="198"/>
                      <a:pt x="32" y="198"/>
                    </a:cubicBezTo>
                    <a:cubicBezTo>
                      <a:pt x="33" y="199"/>
                      <a:pt x="33" y="199"/>
                      <a:pt x="33" y="199"/>
                    </a:cubicBezTo>
                    <a:cubicBezTo>
                      <a:pt x="33" y="199"/>
                      <a:pt x="33" y="199"/>
                      <a:pt x="33" y="199"/>
                    </a:cubicBezTo>
                    <a:cubicBezTo>
                      <a:pt x="33" y="199"/>
                      <a:pt x="33" y="200"/>
                      <a:pt x="33" y="200"/>
                    </a:cubicBezTo>
                    <a:cubicBezTo>
                      <a:pt x="33" y="200"/>
                      <a:pt x="33" y="199"/>
                      <a:pt x="33" y="199"/>
                    </a:cubicBezTo>
                    <a:cubicBezTo>
                      <a:pt x="34" y="199"/>
                      <a:pt x="34" y="199"/>
                      <a:pt x="34" y="199"/>
                    </a:cubicBezTo>
                    <a:cubicBezTo>
                      <a:pt x="34" y="199"/>
                      <a:pt x="34" y="199"/>
                      <a:pt x="33" y="201"/>
                    </a:cubicBezTo>
                    <a:cubicBezTo>
                      <a:pt x="33" y="201"/>
                      <a:pt x="33" y="201"/>
                      <a:pt x="33" y="201"/>
                    </a:cubicBezTo>
                    <a:cubicBezTo>
                      <a:pt x="33" y="201"/>
                      <a:pt x="33" y="201"/>
                      <a:pt x="33" y="201"/>
                    </a:cubicBezTo>
                    <a:cubicBezTo>
                      <a:pt x="32" y="201"/>
                      <a:pt x="32" y="201"/>
                      <a:pt x="32" y="201"/>
                    </a:cubicBezTo>
                    <a:cubicBezTo>
                      <a:pt x="32" y="202"/>
                      <a:pt x="32" y="202"/>
                      <a:pt x="33" y="203"/>
                    </a:cubicBezTo>
                    <a:cubicBezTo>
                      <a:pt x="34" y="201"/>
                      <a:pt x="35" y="200"/>
                      <a:pt x="36" y="198"/>
                    </a:cubicBezTo>
                    <a:cubicBezTo>
                      <a:pt x="36" y="198"/>
                      <a:pt x="36" y="198"/>
                      <a:pt x="36" y="198"/>
                    </a:cubicBezTo>
                    <a:cubicBezTo>
                      <a:pt x="35" y="199"/>
                      <a:pt x="34" y="201"/>
                      <a:pt x="32" y="203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4" y="202"/>
                      <a:pt x="34" y="202"/>
                      <a:pt x="34" y="202"/>
                    </a:cubicBezTo>
                    <a:cubicBezTo>
                      <a:pt x="37" y="196"/>
                      <a:pt x="37" y="196"/>
                      <a:pt x="37" y="196"/>
                    </a:cubicBezTo>
                    <a:cubicBezTo>
                      <a:pt x="37" y="196"/>
                      <a:pt x="37" y="196"/>
                      <a:pt x="37" y="196"/>
                    </a:cubicBezTo>
                    <a:cubicBezTo>
                      <a:pt x="35" y="195"/>
                      <a:pt x="35" y="195"/>
                      <a:pt x="35" y="195"/>
                    </a:cubicBezTo>
                    <a:cubicBezTo>
                      <a:pt x="34" y="195"/>
                      <a:pt x="34" y="194"/>
                      <a:pt x="34" y="194"/>
                    </a:cubicBezTo>
                    <a:moveTo>
                      <a:pt x="18" y="193"/>
                    </a:moveTo>
                    <a:cubicBezTo>
                      <a:pt x="18" y="194"/>
                      <a:pt x="18" y="194"/>
                      <a:pt x="18" y="194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94"/>
                      <a:pt x="19" y="194"/>
                      <a:pt x="19" y="194"/>
                    </a:cubicBezTo>
                    <a:cubicBezTo>
                      <a:pt x="19" y="194"/>
                      <a:pt x="18" y="194"/>
                      <a:pt x="18" y="193"/>
                    </a:cubicBezTo>
                    <a:moveTo>
                      <a:pt x="16" y="192"/>
                    </a:moveTo>
                    <a:cubicBezTo>
                      <a:pt x="16" y="193"/>
                      <a:pt x="16" y="193"/>
                      <a:pt x="16" y="193"/>
                    </a:cubicBezTo>
                    <a:cubicBezTo>
                      <a:pt x="17" y="194"/>
                      <a:pt x="17" y="194"/>
                      <a:pt x="17" y="194"/>
                    </a:cubicBezTo>
                    <a:cubicBezTo>
                      <a:pt x="17" y="194"/>
                      <a:pt x="17" y="193"/>
                      <a:pt x="17" y="193"/>
                    </a:cubicBezTo>
                    <a:cubicBezTo>
                      <a:pt x="17" y="193"/>
                      <a:pt x="17" y="193"/>
                      <a:pt x="17" y="193"/>
                    </a:cubicBezTo>
                    <a:cubicBezTo>
                      <a:pt x="17" y="193"/>
                      <a:pt x="17" y="193"/>
                      <a:pt x="16" y="192"/>
                    </a:cubicBezTo>
                    <a:moveTo>
                      <a:pt x="29" y="192"/>
                    </a:moveTo>
                    <a:cubicBezTo>
                      <a:pt x="28" y="193"/>
                      <a:pt x="27" y="194"/>
                      <a:pt x="26" y="195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9" y="195"/>
                      <a:pt x="29" y="193"/>
                      <a:pt x="30" y="192"/>
                    </a:cubicBezTo>
                    <a:cubicBezTo>
                      <a:pt x="30" y="192"/>
                      <a:pt x="29" y="192"/>
                      <a:pt x="29" y="192"/>
                    </a:cubicBezTo>
                    <a:moveTo>
                      <a:pt x="15" y="191"/>
                    </a:moveTo>
                    <a:cubicBezTo>
                      <a:pt x="14" y="192"/>
                      <a:pt x="14" y="192"/>
                      <a:pt x="14" y="192"/>
                    </a:cubicBezTo>
                    <a:cubicBezTo>
                      <a:pt x="14" y="192"/>
                      <a:pt x="14" y="192"/>
                      <a:pt x="14" y="192"/>
                    </a:cubicBezTo>
                    <a:cubicBezTo>
                      <a:pt x="14" y="192"/>
                      <a:pt x="15" y="192"/>
                      <a:pt x="15" y="191"/>
                    </a:cubicBezTo>
                    <a:cubicBezTo>
                      <a:pt x="15" y="191"/>
                      <a:pt x="15" y="191"/>
                      <a:pt x="15" y="191"/>
                    </a:cubicBezTo>
                    <a:moveTo>
                      <a:pt x="27" y="191"/>
                    </a:moveTo>
                    <a:cubicBezTo>
                      <a:pt x="26" y="192"/>
                      <a:pt x="26" y="193"/>
                      <a:pt x="25" y="194"/>
                    </a:cubicBezTo>
                    <a:cubicBezTo>
                      <a:pt x="26" y="195"/>
                      <a:pt x="26" y="195"/>
                      <a:pt x="26" y="195"/>
                    </a:cubicBezTo>
                    <a:cubicBezTo>
                      <a:pt x="27" y="194"/>
                      <a:pt x="27" y="192"/>
                      <a:pt x="28" y="191"/>
                    </a:cubicBezTo>
                    <a:cubicBezTo>
                      <a:pt x="28" y="191"/>
                      <a:pt x="27" y="191"/>
                      <a:pt x="27" y="191"/>
                    </a:cubicBezTo>
                    <a:moveTo>
                      <a:pt x="37" y="189"/>
                    </a:moveTo>
                    <a:cubicBezTo>
                      <a:pt x="35" y="192"/>
                      <a:pt x="35" y="192"/>
                      <a:pt x="35" y="192"/>
                    </a:cubicBezTo>
                    <a:cubicBezTo>
                      <a:pt x="36" y="192"/>
                      <a:pt x="37" y="192"/>
                      <a:pt x="37" y="193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0" y="193"/>
                      <a:pt x="40" y="192"/>
                      <a:pt x="41" y="192"/>
                    </a:cubicBezTo>
                    <a:cubicBezTo>
                      <a:pt x="39" y="191"/>
                      <a:pt x="38" y="190"/>
                      <a:pt x="37" y="189"/>
                    </a:cubicBezTo>
                    <a:moveTo>
                      <a:pt x="23" y="188"/>
                    </a:moveTo>
                    <a:cubicBezTo>
                      <a:pt x="22" y="190"/>
                      <a:pt x="22" y="191"/>
                      <a:pt x="21" y="192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5" y="193"/>
                      <a:pt x="25" y="192"/>
                    </a:cubicBezTo>
                    <a:cubicBezTo>
                      <a:pt x="25" y="192"/>
                      <a:pt x="26" y="191"/>
                      <a:pt x="26" y="190"/>
                    </a:cubicBezTo>
                    <a:cubicBezTo>
                      <a:pt x="26" y="190"/>
                      <a:pt x="25" y="190"/>
                      <a:pt x="25" y="189"/>
                    </a:cubicBezTo>
                    <a:cubicBezTo>
                      <a:pt x="25" y="190"/>
                      <a:pt x="25" y="190"/>
                      <a:pt x="25" y="190"/>
                    </a:cubicBezTo>
                    <a:cubicBezTo>
                      <a:pt x="25" y="190"/>
                      <a:pt x="25" y="190"/>
                      <a:pt x="25" y="189"/>
                    </a:cubicBezTo>
                    <a:cubicBezTo>
                      <a:pt x="24" y="189"/>
                      <a:pt x="23" y="189"/>
                      <a:pt x="23" y="188"/>
                    </a:cubicBezTo>
                    <a:moveTo>
                      <a:pt x="21" y="187"/>
                    </a:moveTo>
                    <a:cubicBezTo>
                      <a:pt x="19" y="191"/>
                      <a:pt x="19" y="191"/>
                      <a:pt x="19" y="191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21" y="191"/>
                      <a:pt x="21" y="191"/>
                      <a:pt x="21" y="191"/>
                    </a:cubicBezTo>
                    <a:cubicBezTo>
                      <a:pt x="22" y="190"/>
                      <a:pt x="22" y="189"/>
                      <a:pt x="22" y="188"/>
                    </a:cubicBezTo>
                    <a:cubicBezTo>
                      <a:pt x="22" y="188"/>
                      <a:pt x="21" y="188"/>
                      <a:pt x="21" y="187"/>
                    </a:cubicBezTo>
                    <a:moveTo>
                      <a:pt x="32" y="187"/>
                    </a:moveTo>
                    <a:cubicBezTo>
                      <a:pt x="32" y="188"/>
                      <a:pt x="31" y="188"/>
                      <a:pt x="31" y="189"/>
                    </a:cubicBezTo>
                    <a:cubicBezTo>
                      <a:pt x="31" y="189"/>
                      <a:pt x="31" y="190"/>
                      <a:pt x="32" y="190"/>
                    </a:cubicBezTo>
                    <a:cubicBezTo>
                      <a:pt x="32" y="189"/>
                      <a:pt x="33" y="188"/>
                      <a:pt x="34" y="187"/>
                    </a:cubicBezTo>
                    <a:cubicBezTo>
                      <a:pt x="33" y="187"/>
                      <a:pt x="33" y="187"/>
                      <a:pt x="32" y="187"/>
                    </a:cubicBezTo>
                    <a:moveTo>
                      <a:pt x="19" y="186"/>
                    </a:moveTo>
                    <a:cubicBezTo>
                      <a:pt x="17" y="190"/>
                      <a:pt x="17" y="190"/>
                      <a:pt x="17" y="190"/>
                    </a:cubicBezTo>
                    <a:cubicBezTo>
                      <a:pt x="19" y="190"/>
                      <a:pt x="19" y="190"/>
                      <a:pt x="19" y="190"/>
                    </a:cubicBezTo>
                    <a:cubicBezTo>
                      <a:pt x="19" y="190"/>
                      <a:pt x="19" y="190"/>
                      <a:pt x="19" y="190"/>
                    </a:cubicBezTo>
                    <a:cubicBezTo>
                      <a:pt x="19" y="189"/>
                      <a:pt x="20" y="188"/>
                      <a:pt x="21" y="187"/>
                    </a:cubicBezTo>
                    <a:cubicBezTo>
                      <a:pt x="20" y="187"/>
                      <a:pt x="20" y="187"/>
                      <a:pt x="19" y="186"/>
                    </a:cubicBezTo>
                    <a:moveTo>
                      <a:pt x="18" y="186"/>
                    </a:moveTo>
                    <a:cubicBezTo>
                      <a:pt x="17" y="187"/>
                      <a:pt x="17" y="188"/>
                      <a:pt x="16" y="189"/>
                    </a:cubicBezTo>
                    <a:cubicBezTo>
                      <a:pt x="16" y="189"/>
                      <a:pt x="16" y="189"/>
                      <a:pt x="16" y="189"/>
                    </a:cubicBezTo>
                    <a:cubicBezTo>
                      <a:pt x="17" y="188"/>
                      <a:pt x="18" y="187"/>
                      <a:pt x="18" y="186"/>
                    </a:cubicBezTo>
                    <a:cubicBezTo>
                      <a:pt x="18" y="186"/>
                      <a:pt x="18" y="186"/>
                      <a:pt x="18" y="186"/>
                    </a:cubicBezTo>
                    <a:moveTo>
                      <a:pt x="31" y="186"/>
                    </a:moveTo>
                    <a:cubicBezTo>
                      <a:pt x="31" y="186"/>
                      <a:pt x="31" y="186"/>
                      <a:pt x="30" y="186"/>
                    </a:cubicBezTo>
                    <a:cubicBezTo>
                      <a:pt x="30" y="187"/>
                      <a:pt x="29" y="188"/>
                      <a:pt x="29" y="188"/>
                    </a:cubicBezTo>
                    <a:cubicBezTo>
                      <a:pt x="29" y="188"/>
                      <a:pt x="30" y="189"/>
                      <a:pt x="30" y="189"/>
                    </a:cubicBezTo>
                    <a:cubicBezTo>
                      <a:pt x="31" y="188"/>
                      <a:pt x="31" y="187"/>
                      <a:pt x="32" y="186"/>
                    </a:cubicBezTo>
                    <a:cubicBezTo>
                      <a:pt x="31" y="186"/>
                      <a:pt x="31" y="186"/>
                      <a:pt x="31" y="186"/>
                    </a:cubicBezTo>
                    <a:moveTo>
                      <a:pt x="28" y="184"/>
                    </a:moveTo>
                    <a:cubicBezTo>
                      <a:pt x="28" y="185"/>
                      <a:pt x="27" y="186"/>
                      <a:pt x="26" y="187"/>
                    </a:cubicBezTo>
                    <a:cubicBezTo>
                      <a:pt x="27" y="187"/>
                      <a:pt x="28" y="188"/>
                      <a:pt x="28" y="188"/>
                    </a:cubicBezTo>
                    <a:cubicBezTo>
                      <a:pt x="29" y="187"/>
                      <a:pt x="29" y="186"/>
                      <a:pt x="30" y="185"/>
                    </a:cubicBezTo>
                    <a:cubicBezTo>
                      <a:pt x="29" y="185"/>
                      <a:pt x="29" y="185"/>
                      <a:pt x="28" y="184"/>
                    </a:cubicBezTo>
                    <a:moveTo>
                      <a:pt x="26" y="183"/>
                    </a:moveTo>
                    <a:cubicBezTo>
                      <a:pt x="25" y="184"/>
                      <a:pt x="25" y="185"/>
                      <a:pt x="24" y="186"/>
                    </a:cubicBezTo>
                    <a:cubicBezTo>
                      <a:pt x="25" y="186"/>
                      <a:pt x="25" y="186"/>
                      <a:pt x="26" y="187"/>
                    </a:cubicBezTo>
                    <a:cubicBezTo>
                      <a:pt x="26" y="186"/>
                      <a:pt x="27" y="185"/>
                      <a:pt x="28" y="184"/>
                    </a:cubicBezTo>
                    <a:cubicBezTo>
                      <a:pt x="27" y="183"/>
                      <a:pt x="26" y="183"/>
                      <a:pt x="26" y="183"/>
                    </a:cubicBezTo>
                    <a:moveTo>
                      <a:pt x="41" y="182"/>
                    </a:moveTo>
                    <a:cubicBezTo>
                      <a:pt x="38" y="187"/>
                      <a:pt x="38" y="187"/>
                      <a:pt x="38" y="187"/>
                    </a:cubicBezTo>
                    <a:cubicBezTo>
                      <a:pt x="42" y="189"/>
                      <a:pt x="42" y="189"/>
                      <a:pt x="42" y="189"/>
                    </a:cubicBezTo>
                    <a:cubicBezTo>
                      <a:pt x="43" y="188"/>
                      <a:pt x="44" y="186"/>
                      <a:pt x="45" y="184"/>
                    </a:cubicBezTo>
                    <a:cubicBezTo>
                      <a:pt x="44" y="184"/>
                      <a:pt x="44" y="184"/>
                      <a:pt x="44" y="184"/>
                    </a:cubicBezTo>
                    <a:cubicBezTo>
                      <a:pt x="44" y="185"/>
                      <a:pt x="44" y="185"/>
                      <a:pt x="43" y="186"/>
                    </a:cubicBezTo>
                    <a:cubicBezTo>
                      <a:pt x="44" y="184"/>
                      <a:pt x="44" y="184"/>
                      <a:pt x="44" y="184"/>
                    </a:cubicBezTo>
                    <a:cubicBezTo>
                      <a:pt x="41" y="182"/>
                      <a:pt x="41" y="182"/>
                      <a:pt x="41" y="182"/>
                    </a:cubicBezTo>
                    <a:moveTo>
                      <a:pt x="24" y="181"/>
                    </a:moveTo>
                    <a:cubicBezTo>
                      <a:pt x="22" y="185"/>
                      <a:pt x="22" y="185"/>
                      <a:pt x="22" y="185"/>
                    </a:cubicBezTo>
                    <a:cubicBezTo>
                      <a:pt x="23" y="185"/>
                      <a:pt x="23" y="185"/>
                      <a:pt x="24" y="186"/>
                    </a:cubicBezTo>
                    <a:cubicBezTo>
                      <a:pt x="24" y="184"/>
                      <a:pt x="25" y="183"/>
                      <a:pt x="26" y="182"/>
                    </a:cubicBezTo>
                    <a:cubicBezTo>
                      <a:pt x="25" y="182"/>
                      <a:pt x="25" y="182"/>
                      <a:pt x="24" y="181"/>
                    </a:cubicBezTo>
                    <a:moveTo>
                      <a:pt x="22" y="180"/>
                    </a:moveTo>
                    <a:cubicBezTo>
                      <a:pt x="22" y="180"/>
                      <a:pt x="22" y="181"/>
                      <a:pt x="22" y="181"/>
                    </a:cubicBezTo>
                    <a:cubicBezTo>
                      <a:pt x="22" y="181"/>
                      <a:pt x="22" y="181"/>
                      <a:pt x="22" y="181"/>
                    </a:cubicBezTo>
                    <a:cubicBezTo>
                      <a:pt x="21" y="184"/>
                      <a:pt x="21" y="184"/>
                      <a:pt x="21" y="184"/>
                    </a:cubicBezTo>
                    <a:cubicBezTo>
                      <a:pt x="21" y="184"/>
                      <a:pt x="21" y="184"/>
                      <a:pt x="22" y="185"/>
                    </a:cubicBezTo>
                    <a:cubicBezTo>
                      <a:pt x="23" y="183"/>
                      <a:pt x="23" y="182"/>
                      <a:pt x="24" y="181"/>
                    </a:cubicBezTo>
                    <a:cubicBezTo>
                      <a:pt x="23" y="181"/>
                      <a:pt x="23" y="181"/>
                      <a:pt x="22" y="180"/>
                    </a:cubicBezTo>
                    <a:moveTo>
                      <a:pt x="37" y="180"/>
                    </a:moveTo>
                    <a:cubicBezTo>
                      <a:pt x="36" y="181"/>
                      <a:pt x="35" y="183"/>
                      <a:pt x="34" y="184"/>
                    </a:cubicBezTo>
                    <a:cubicBezTo>
                      <a:pt x="35" y="185"/>
                      <a:pt x="35" y="185"/>
                      <a:pt x="35" y="185"/>
                    </a:cubicBezTo>
                    <a:cubicBezTo>
                      <a:pt x="36" y="184"/>
                      <a:pt x="37" y="182"/>
                      <a:pt x="38" y="181"/>
                    </a:cubicBezTo>
                    <a:cubicBezTo>
                      <a:pt x="37" y="180"/>
                      <a:pt x="37" y="180"/>
                      <a:pt x="37" y="180"/>
                    </a:cubicBezTo>
                    <a:moveTo>
                      <a:pt x="22" y="180"/>
                    </a:moveTo>
                    <a:cubicBezTo>
                      <a:pt x="21" y="181"/>
                      <a:pt x="20" y="182"/>
                      <a:pt x="20" y="183"/>
                    </a:cubicBezTo>
                    <a:cubicBezTo>
                      <a:pt x="20" y="183"/>
                      <a:pt x="20" y="183"/>
                      <a:pt x="20" y="183"/>
                    </a:cubicBezTo>
                    <a:cubicBezTo>
                      <a:pt x="20" y="182"/>
                      <a:pt x="21" y="181"/>
                      <a:pt x="22" y="180"/>
                    </a:cubicBezTo>
                    <a:cubicBezTo>
                      <a:pt x="22" y="180"/>
                      <a:pt x="22" y="180"/>
                      <a:pt x="22" y="180"/>
                    </a:cubicBezTo>
                    <a:moveTo>
                      <a:pt x="35" y="179"/>
                    </a:moveTo>
                    <a:cubicBezTo>
                      <a:pt x="34" y="180"/>
                      <a:pt x="33" y="182"/>
                      <a:pt x="32" y="183"/>
                    </a:cubicBezTo>
                    <a:cubicBezTo>
                      <a:pt x="33" y="184"/>
                      <a:pt x="33" y="184"/>
                      <a:pt x="33" y="184"/>
                    </a:cubicBezTo>
                    <a:cubicBezTo>
                      <a:pt x="34" y="182"/>
                      <a:pt x="35" y="181"/>
                      <a:pt x="36" y="180"/>
                    </a:cubicBezTo>
                    <a:cubicBezTo>
                      <a:pt x="35" y="179"/>
                      <a:pt x="35" y="179"/>
                      <a:pt x="35" y="179"/>
                    </a:cubicBezTo>
                    <a:moveTo>
                      <a:pt x="33" y="178"/>
                    </a:moveTo>
                    <a:cubicBezTo>
                      <a:pt x="32" y="179"/>
                      <a:pt x="31" y="180"/>
                      <a:pt x="30" y="182"/>
                    </a:cubicBezTo>
                    <a:cubicBezTo>
                      <a:pt x="32" y="183"/>
                      <a:pt x="32" y="183"/>
                      <a:pt x="32" y="183"/>
                    </a:cubicBezTo>
                    <a:cubicBezTo>
                      <a:pt x="33" y="181"/>
                      <a:pt x="33" y="180"/>
                      <a:pt x="34" y="179"/>
                    </a:cubicBezTo>
                    <a:cubicBezTo>
                      <a:pt x="33" y="178"/>
                      <a:pt x="33" y="178"/>
                      <a:pt x="33" y="178"/>
                    </a:cubicBezTo>
                    <a:moveTo>
                      <a:pt x="30" y="176"/>
                    </a:moveTo>
                    <a:cubicBezTo>
                      <a:pt x="29" y="177"/>
                      <a:pt x="28" y="179"/>
                      <a:pt x="27" y="180"/>
                    </a:cubicBezTo>
                    <a:cubicBezTo>
                      <a:pt x="29" y="181"/>
                      <a:pt x="29" y="181"/>
                      <a:pt x="29" y="181"/>
                    </a:cubicBezTo>
                    <a:cubicBezTo>
                      <a:pt x="30" y="180"/>
                      <a:pt x="30" y="178"/>
                      <a:pt x="31" y="177"/>
                    </a:cubicBezTo>
                    <a:cubicBezTo>
                      <a:pt x="30" y="176"/>
                      <a:pt x="30" y="176"/>
                      <a:pt x="30" y="176"/>
                    </a:cubicBezTo>
                    <a:moveTo>
                      <a:pt x="28" y="175"/>
                    </a:moveTo>
                    <a:cubicBezTo>
                      <a:pt x="25" y="179"/>
                      <a:pt x="25" y="179"/>
                      <a:pt x="25" y="179"/>
                    </a:cubicBezTo>
                    <a:cubicBezTo>
                      <a:pt x="27" y="180"/>
                      <a:pt x="27" y="180"/>
                      <a:pt x="27" y="180"/>
                    </a:cubicBezTo>
                    <a:cubicBezTo>
                      <a:pt x="28" y="178"/>
                      <a:pt x="29" y="177"/>
                      <a:pt x="29" y="176"/>
                    </a:cubicBezTo>
                    <a:cubicBezTo>
                      <a:pt x="28" y="175"/>
                      <a:pt x="28" y="175"/>
                      <a:pt x="28" y="175"/>
                    </a:cubicBezTo>
                    <a:moveTo>
                      <a:pt x="41" y="175"/>
                    </a:moveTo>
                    <a:cubicBezTo>
                      <a:pt x="40" y="175"/>
                      <a:pt x="40" y="176"/>
                      <a:pt x="40" y="176"/>
                    </a:cubicBezTo>
                    <a:cubicBezTo>
                      <a:pt x="40" y="176"/>
                      <a:pt x="40" y="176"/>
                      <a:pt x="41" y="176"/>
                    </a:cubicBezTo>
                    <a:cubicBezTo>
                      <a:pt x="41" y="176"/>
                      <a:pt x="41" y="176"/>
                      <a:pt x="42" y="175"/>
                    </a:cubicBezTo>
                    <a:cubicBezTo>
                      <a:pt x="41" y="175"/>
                      <a:pt x="41" y="175"/>
                      <a:pt x="41" y="175"/>
                    </a:cubicBezTo>
                    <a:moveTo>
                      <a:pt x="26" y="174"/>
                    </a:moveTo>
                    <a:cubicBezTo>
                      <a:pt x="25" y="175"/>
                      <a:pt x="25" y="177"/>
                      <a:pt x="24" y="178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26" y="177"/>
                      <a:pt x="27" y="176"/>
                      <a:pt x="27" y="175"/>
                    </a:cubicBezTo>
                    <a:cubicBezTo>
                      <a:pt x="26" y="174"/>
                      <a:pt x="26" y="174"/>
                      <a:pt x="26" y="174"/>
                    </a:cubicBezTo>
                    <a:moveTo>
                      <a:pt x="47" y="174"/>
                    </a:moveTo>
                    <a:cubicBezTo>
                      <a:pt x="47" y="175"/>
                      <a:pt x="48" y="175"/>
                      <a:pt x="49" y="176"/>
                    </a:cubicBezTo>
                    <a:cubicBezTo>
                      <a:pt x="49" y="175"/>
                      <a:pt x="49" y="175"/>
                      <a:pt x="49" y="175"/>
                    </a:cubicBezTo>
                    <a:cubicBezTo>
                      <a:pt x="47" y="174"/>
                      <a:pt x="47" y="174"/>
                      <a:pt x="47" y="174"/>
                    </a:cubicBezTo>
                    <a:moveTo>
                      <a:pt x="26" y="174"/>
                    </a:moveTo>
                    <a:cubicBezTo>
                      <a:pt x="25" y="175"/>
                      <a:pt x="24" y="176"/>
                      <a:pt x="23" y="177"/>
                    </a:cubicBezTo>
                    <a:cubicBezTo>
                      <a:pt x="23" y="178"/>
                      <a:pt x="23" y="178"/>
                      <a:pt x="23" y="178"/>
                    </a:cubicBezTo>
                    <a:cubicBezTo>
                      <a:pt x="24" y="176"/>
                      <a:pt x="25" y="175"/>
                      <a:pt x="26" y="174"/>
                    </a:cubicBezTo>
                    <a:cubicBezTo>
                      <a:pt x="26" y="174"/>
                      <a:pt x="26" y="174"/>
                      <a:pt x="26" y="174"/>
                    </a:cubicBezTo>
                    <a:moveTo>
                      <a:pt x="39" y="173"/>
                    </a:moveTo>
                    <a:cubicBezTo>
                      <a:pt x="38" y="174"/>
                      <a:pt x="38" y="175"/>
                      <a:pt x="38" y="175"/>
                    </a:cubicBezTo>
                    <a:cubicBezTo>
                      <a:pt x="38" y="175"/>
                      <a:pt x="38" y="176"/>
                      <a:pt x="39" y="176"/>
                    </a:cubicBezTo>
                    <a:cubicBezTo>
                      <a:pt x="39" y="175"/>
                      <a:pt x="39" y="175"/>
                      <a:pt x="40" y="174"/>
                    </a:cubicBezTo>
                    <a:cubicBezTo>
                      <a:pt x="39" y="173"/>
                      <a:pt x="39" y="173"/>
                      <a:pt x="39" y="173"/>
                    </a:cubicBezTo>
                    <a:moveTo>
                      <a:pt x="37" y="172"/>
                    </a:moveTo>
                    <a:cubicBezTo>
                      <a:pt x="36" y="173"/>
                      <a:pt x="36" y="174"/>
                      <a:pt x="35" y="174"/>
                    </a:cubicBezTo>
                    <a:cubicBezTo>
                      <a:pt x="36" y="174"/>
                      <a:pt x="36" y="175"/>
                      <a:pt x="37" y="175"/>
                    </a:cubicBezTo>
                    <a:cubicBezTo>
                      <a:pt x="37" y="174"/>
                      <a:pt x="38" y="174"/>
                      <a:pt x="38" y="173"/>
                    </a:cubicBezTo>
                    <a:cubicBezTo>
                      <a:pt x="38" y="173"/>
                      <a:pt x="37" y="172"/>
                      <a:pt x="37" y="172"/>
                    </a:cubicBezTo>
                    <a:moveTo>
                      <a:pt x="37" y="172"/>
                    </a:moveTo>
                    <a:cubicBezTo>
                      <a:pt x="37" y="172"/>
                      <a:pt x="37" y="172"/>
                      <a:pt x="37" y="172"/>
                    </a:cubicBezTo>
                    <a:cubicBezTo>
                      <a:pt x="37" y="172"/>
                      <a:pt x="38" y="172"/>
                      <a:pt x="38" y="173"/>
                    </a:cubicBezTo>
                    <a:cubicBezTo>
                      <a:pt x="38" y="173"/>
                      <a:pt x="38" y="173"/>
                      <a:pt x="38" y="173"/>
                    </a:cubicBezTo>
                    <a:cubicBezTo>
                      <a:pt x="38" y="172"/>
                      <a:pt x="37" y="172"/>
                      <a:pt x="37" y="172"/>
                    </a:cubicBezTo>
                    <a:moveTo>
                      <a:pt x="47" y="171"/>
                    </a:moveTo>
                    <a:cubicBezTo>
                      <a:pt x="47" y="171"/>
                      <a:pt x="47" y="171"/>
                      <a:pt x="47" y="171"/>
                    </a:cubicBezTo>
                    <a:cubicBezTo>
                      <a:pt x="48" y="172"/>
                      <a:pt x="49" y="172"/>
                      <a:pt x="51" y="173"/>
                    </a:cubicBezTo>
                    <a:cubicBezTo>
                      <a:pt x="51" y="173"/>
                      <a:pt x="51" y="173"/>
                      <a:pt x="51" y="173"/>
                    </a:cubicBezTo>
                    <a:cubicBezTo>
                      <a:pt x="51" y="173"/>
                      <a:pt x="51" y="173"/>
                      <a:pt x="51" y="173"/>
                    </a:cubicBezTo>
                    <a:cubicBezTo>
                      <a:pt x="50" y="172"/>
                      <a:pt x="48" y="171"/>
                      <a:pt x="47" y="171"/>
                    </a:cubicBezTo>
                    <a:moveTo>
                      <a:pt x="48" y="170"/>
                    </a:moveTo>
                    <a:cubicBezTo>
                      <a:pt x="47" y="171"/>
                      <a:pt x="47" y="171"/>
                      <a:pt x="47" y="171"/>
                    </a:cubicBezTo>
                    <a:cubicBezTo>
                      <a:pt x="48" y="171"/>
                      <a:pt x="50" y="172"/>
                      <a:pt x="51" y="173"/>
                    </a:cubicBezTo>
                    <a:cubicBezTo>
                      <a:pt x="51" y="172"/>
                      <a:pt x="51" y="172"/>
                      <a:pt x="51" y="172"/>
                    </a:cubicBezTo>
                    <a:cubicBezTo>
                      <a:pt x="51" y="172"/>
                      <a:pt x="51" y="171"/>
                      <a:pt x="51" y="171"/>
                    </a:cubicBezTo>
                    <a:cubicBezTo>
                      <a:pt x="50" y="171"/>
                      <a:pt x="49" y="170"/>
                      <a:pt x="48" y="170"/>
                    </a:cubicBezTo>
                    <a:moveTo>
                      <a:pt x="48" y="169"/>
                    </a:moveTo>
                    <a:cubicBezTo>
                      <a:pt x="48" y="170"/>
                      <a:pt x="48" y="170"/>
                      <a:pt x="48" y="170"/>
                    </a:cubicBezTo>
                    <a:cubicBezTo>
                      <a:pt x="49" y="170"/>
                      <a:pt x="50" y="171"/>
                      <a:pt x="51" y="171"/>
                    </a:cubicBezTo>
                    <a:cubicBezTo>
                      <a:pt x="51" y="171"/>
                      <a:pt x="51" y="172"/>
                      <a:pt x="51" y="172"/>
                    </a:cubicBezTo>
                    <a:cubicBezTo>
                      <a:pt x="52" y="172"/>
                      <a:pt x="52" y="171"/>
                      <a:pt x="52" y="171"/>
                    </a:cubicBezTo>
                    <a:cubicBezTo>
                      <a:pt x="51" y="171"/>
                      <a:pt x="50" y="170"/>
                      <a:pt x="49" y="170"/>
                    </a:cubicBezTo>
                    <a:cubicBezTo>
                      <a:pt x="49" y="170"/>
                      <a:pt x="49" y="170"/>
                      <a:pt x="49" y="170"/>
                    </a:cubicBezTo>
                    <a:cubicBezTo>
                      <a:pt x="49" y="170"/>
                      <a:pt x="48" y="169"/>
                      <a:pt x="48" y="169"/>
                    </a:cubicBezTo>
                    <a:moveTo>
                      <a:pt x="44" y="169"/>
                    </a:moveTo>
                    <a:cubicBezTo>
                      <a:pt x="44" y="169"/>
                      <a:pt x="44" y="169"/>
                      <a:pt x="44" y="169"/>
                    </a:cubicBezTo>
                    <a:cubicBezTo>
                      <a:pt x="44" y="169"/>
                      <a:pt x="44" y="169"/>
                      <a:pt x="44" y="169"/>
                    </a:cubicBezTo>
                    <a:cubicBezTo>
                      <a:pt x="44" y="169"/>
                      <a:pt x="45" y="170"/>
                      <a:pt x="45" y="170"/>
                    </a:cubicBezTo>
                    <a:cubicBezTo>
                      <a:pt x="45" y="170"/>
                      <a:pt x="45" y="170"/>
                      <a:pt x="45" y="169"/>
                    </a:cubicBezTo>
                    <a:cubicBezTo>
                      <a:pt x="45" y="169"/>
                      <a:pt x="45" y="169"/>
                      <a:pt x="44" y="169"/>
                    </a:cubicBezTo>
                    <a:moveTo>
                      <a:pt x="31" y="169"/>
                    </a:moveTo>
                    <a:cubicBezTo>
                      <a:pt x="29" y="172"/>
                      <a:pt x="29" y="172"/>
                      <a:pt x="29" y="172"/>
                    </a:cubicBezTo>
                    <a:cubicBezTo>
                      <a:pt x="30" y="172"/>
                      <a:pt x="31" y="172"/>
                      <a:pt x="31" y="173"/>
                    </a:cubicBezTo>
                    <a:cubicBezTo>
                      <a:pt x="32" y="172"/>
                      <a:pt x="32" y="171"/>
                      <a:pt x="33" y="171"/>
                    </a:cubicBezTo>
                    <a:cubicBezTo>
                      <a:pt x="32" y="171"/>
                      <a:pt x="32" y="172"/>
                      <a:pt x="31" y="173"/>
                    </a:cubicBezTo>
                    <a:cubicBezTo>
                      <a:pt x="32" y="173"/>
                      <a:pt x="33" y="173"/>
                      <a:pt x="33" y="173"/>
                    </a:cubicBezTo>
                    <a:cubicBezTo>
                      <a:pt x="34" y="173"/>
                      <a:pt x="34" y="172"/>
                      <a:pt x="35" y="171"/>
                    </a:cubicBezTo>
                    <a:cubicBezTo>
                      <a:pt x="34" y="170"/>
                      <a:pt x="32" y="169"/>
                      <a:pt x="31" y="169"/>
                    </a:cubicBezTo>
                    <a:moveTo>
                      <a:pt x="32" y="168"/>
                    </a:moveTo>
                    <a:cubicBezTo>
                      <a:pt x="31" y="168"/>
                      <a:pt x="31" y="168"/>
                      <a:pt x="31" y="168"/>
                    </a:cubicBezTo>
                    <a:cubicBezTo>
                      <a:pt x="33" y="169"/>
                      <a:pt x="34" y="170"/>
                      <a:pt x="35" y="171"/>
                    </a:cubicBezTo>
                    <a:cubicBezTo>
                      <a:pt x="35" y="170"/>
                      <a:pt x="35" y="170"/>
                      <a:pt x="35" y="170"/>
                    </a:cubicBezTo>
                    <a:cubicBezTo>
                      <a:pt x="34" y="170"/>
                      <a:pt x="33" y="169"/>
                      <a:pt x="32" y="168"/>
                    </a:cubicBezTo>
                    <a:moveTo>
                      <a:pt x="45" y="168"/>
                    </a:moveTo>
                    <a:cubicBezTo>
                      <a:pt x="45" y="168"/>
                      <a:pt x="44" y="168"/>
                      <a:pt x="44" y="169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6" y="169"/>
                      <a:pt x="46" y="169"/>
                      <a:pt x="46" y="168"/>
                    </a:cubicBezTo>
                    <a:cubicBezTo>
                      <a:pt x="46" y="168"/>
                      <a:pt x="45" y="168"/>
                      <a:pt x="45" y="168"/>
                    </a:cubicBezTo>
                    <a:moveTo>
                      <a:pt x="30" y="168"/>
                    </a:moveTo>
                    <a:cubicBezTo>
                      <a:pt x="29" y="169"/>
                      <a:pt x="28" y="170"/>
                      <a:pt x="28" y="171"/>
                    </a:cubicBezTo>
                    <a:cubicBezTo>
                      <a:pt x="28" y="171"/>
                      <a:pt x="29" y="171"/>
                      <a:pt x="29" y="172"/>
                    </a:cubicBezTo>
                    <a:cubicBezTo>
                      <a:pt x="30" y="171"/>
                      <a:pt x="30" y="170"/>
                      <a:pt x="31" y="169"/>
                    </a:cubicBezTo>
                    <a:cubicBezTo>
                      <a:pt x="30" y="168"/>
                      <a:pt x="30" y="168"/>
                      <a:pt x="30" y="168"/>
                    </a:cubicBezTo>
                    <a:moveTo>
                      <a:pt x="43" y="168"/>
                    </a:moveTo>
                    <a:cubicBezTo>
                      <a:pt x="42" y="168"/>
                      <a:pt x="42" y="168"/>
                      <a:pt x="42" y="168"/>
                    </a:cubicBezTo>
                    <a:cubicBezTo>
                      <a:pt x="43" y="168"/>
                      <a:pt x="43" y="169"/>
                      <a:pt x="43" y="169"/>
                    </a:cubicBezTo>
                    <a:cubicBezTo>
                      <a:pt x="43" y="169"/>
                      <a:pt x="43" y="168"/>
                      <a:pt x="43" y="168"/>
                    </a:cubicBezTo>
                    <a:cubicBezTo>
                      <a:pt x="43" y="168"/>
                      <a:pt x="43" y="168"/>
                      <a:pt x="43" y="168"/>
                    </a:cubicBezTo>
                    <a:moveTo>
                      <a:pt x="29" y="168"/>
                    </a:moveTo>
                    <a:cubicBezTo>
                      <a:pt x="29" y="169"/>
                      <a:pt x="28" y="170"/>
                      <a:pt x="27" y="171"/>
                    </a:cubicBezTo>
                    <a:cubicBezTo>
                      <a:pt x="27" y="171"/>
                      <a:pt x="27" y="171"/>
                      <a:pt x="28" y="171"/>
                    </a:cubicBezTo>
                    <a:cubicBezTo>
                      <a:pt x="28" y="170"/>
                      <a:pt x="28" y="169"/>
                      <a:pt x="29" y="169"/>
                    </a:cubicBezTo>
                    <a:cubicBezTo>
                      <a:pt x="29" y="169"/>
                      <a:pt x="29" y="168"/>
                      <a:pt x="29" y="168"/>
                    </a:cubicBezTo>
                    <a:cubicBezTo>
                      <a:pt x="29" y="168"/>
                      <a:pt x="29" y="168"/>
                      <a:pt x="29" y="168"/>
                    </a:cubicBezTo>
                    <a:cubicBezTo>
                      <a:pt x="29" y="168"/>
                      <a:pt x="29" y="168"/>
                      <a:pt x="29" y="168"/>
                    </a:cubicBezTo>
                    <a:moveTo>
                      <a:pt x="45" y="168"/>
                    </a:moveTo>
                    <a:cubicBezTo>
                      <a:pt x="45" y="168"/>
                      <a:pt x="45" y="168"/>
                      <a:pt x="45" y="168"/>
                    </a:cubicBezTo>
                    <a:cubicBezTo>
                      <a:pt x="45" y="168"/>
                      <a:pt x="46" y="168"/>
                      <a:pt x="46" y="168"/>
                    </a:cubicBezTo>
                    <a:cubicBezTo>
                      <a:pt x="46" y="168"/>
                      <a:pt x="46" y="168"/>
                      <a:pt x="46" y="168"/>
                    </a:cubicBezTo>
                    <a:cubicBezTo>
                      <a:pt x="46" y="168"/>
                      <a:pt x="45" y="168"/>
                      <a:pt x="45" y="168"/>
                    </a:cubicBezTo>
                    <a:moveTo>
                      <a:pt x="30" y="167"/>
                    </a:moveTo>
                    <a:cubicBezTo>
                      <a:pt x="30" y="167"/>
                      <a:pt x="30" y="167"/>
                      <a:pt x="30" y="167"/>
                    </a:cubicBezTo>
                    <a:cubicBezTo>
                      <a:pt x="30" y="168"/>
                      <a:pt x="31" y="168"/>
                      <a:pt x="31" y="168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1" y="168"/>
                      <a:pt x="31" y="167"/>
                      <a:pt x="30" y="167"/>
                    </a:cubicBezTo>
                    <a:moveTo>
                      <a:pt x="43" y="167"/>
                    </a:moveTo>
                    <a:cubicBezTo>
                      <a:pt x="43" y="167"/>
                      <a:pt x="43" y="167"/>
                      <a:pt x="43" y="168"/>
                    </a:cubicBezTo>
                    <a:cubicBezTo>
                      <a:pt x="43" y="168"/>
                      <a:pt x="43" y="168"/>
                      <a:pt x="43" y="168"/>
                    </a:cubicBezTo>
                    <a:cubicBezTo>
                      <a:pt x="44" y="168"/>
                      <a:pt x="44" y="168"/>
                      <a:pt x="44" y="167"/>
                    </a:cubicBezTo>
                    <a:cubicBezTo>
                      <a:pt x="44" y="167"/>
                      <a:pt x="43" y="167"/>
                      <a:pt x="43" y="167"/>
                    </a:cubicBezTo>
                    <a:moveTo>
                      <a:pt x="30" y="167"/>
                    </a:moveTo>
                    <a:cubicBezTo>
                      <a:pt x="30" y="167"/>
                      <a:pt x="30" y="167"/>
                      <a:pt x="30" y="167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30" y="167"/>
                      <a:pt x="30" y="167"/>
                      <a:pt x="30" y="167"/>
                    </a:cubicBezTo>
                    <a:moveTo>
                      <a:pt x="43" y="167"/>
                    </a:moveTo>
                    <a:cubicBezTo>
                      <a:pt x="43" y="167"/>
                      <a:pt x="43" y="167"/>
                      <a:pt x="43" y="167"/>
                    </a:cubicBezTo>
                    <a:cubicBezTo>
                      <a:pt x="43" y="167"/>
                      <a:pt x="44" y="167"/>
                      <a:pt x="44" y="167"/>
                    </a:cubicBezTo>
                    <a:cubicBezTo>
                      <a:pt x="44" y="167"/>
                      <a:pt x="44" y="167"/>
                      <a:pt x="44" y="167"/>
                    </a:cubicBezTo>
                    <a:cubicBezTo>
                      <a:pt x="44" y="167"/>
                      <a:pt x="44" y="167"/>
                      <a:pt x="43" y="167"/>
                    </a:cubicBezTo>
                    <a:moveTo>
                      <a:pt x="40" y="166"/>
                    </a:moveTo>
                    <a:cubicBezTo>
                      <a:pt x="40" y="167"/>
                      <a:pt x="40" y="167"/>
                      <a:pt x="40" y="167"/>
                    </a:cubicBezTo>
                    <a:cubicBezTo>
                      <a:pt x="41" y="167"/>
                      <a:pt x="41" y="167"/>
                      <a:pt x="42" y="168"/>
                    </a:cubicBezTo>
                    <a:cubicBezTo>
                      <a:pt x="42" y="168"/>
                      <a:pt x="42" y="167"/>
                      <a:pt x="42" y="167"/>
                    </a:cubicBezTo>
                    <a:cubicBezTo>
                      <a:pt x="41" y="167"/>
                      <a:pt x="41" y="167"/>
                      <a:pt x="40" y="166"/>
                    </a:cubicBezTo>
                    <a:moveTo>
                      <a:pt x="50" y="166"/>
                    </a:moveTo>
                    <a:cubicBezTo>
                      <a:pt x="50" y="166"/>
                      <a:pt x="49" y="167"/>
                      <a:pt x="49" y="168"/>
                    </a:cubicBezTo>
                    <a:cubicBezTo>
                      <a:pt x="48" y="169"/>
                      <a:pt x="48" y="169"/>
                      <a:pt x="48" y="169"/>
                    </a:cubicBezTo>
                    <a:cubicBezTo>
                      <a:pt x="48" y="169"/>
                      <a:pt x="49" y="170"/>
                      <a:pt x="49" y="170"/>
                    </a:cubicBezTo>
                    <a:cubicBezTo>
                      <a:pt x="49" y="170"/>
                      <a:pt x="49" y="170"/>
                      <a:pt x="49" y="170"/>
                    </a:cubicBezTo>
                    <a:cubicBezTo>
                      <a:pt x="50" y="170"/>
                      <a:pt x="51" y="171"/>
                      <a:pt x="52" y="171"/>
                    </a:cubicBezTo>
                    <a:cubicBezTo>
                      <a:pt x="52" y="170"/>
                      <a:pt x="53" y="169"/>
                      <a:pt x="54" y="168"/>
                    </a:cubicBezTo>
                    <a:cubicBezTo>
                      <a:pt x="53" y="167"/>
                      <a:pt x="52" y="167"/>
                      <a:pt x="51" y="166"/>
                    </a:cubicBezTo>
                    <a:cubicBezTo>
                      <a:pt x="49" y="168"/>
                      <a:pt x="49" y="168"/>
                      <a:pt x="49" y="168"/>
                    </a:cubicBezTo>
                    <a:cubicBezTo>
                      <a:pt x="50" y="168"/>
                      <a:pt x="50" y="167"/>
                      <a:pt x="51" y="166"/>
                    </a:cubicBezTo>
                    <a:cubicBezTo>
                      <a:pt x="50" y="166"/>
                      <a:pt x="50" y="166"/>
                      <a:pt x="50" y="166"/>
                    </a:cubicBezTo>
                    <a:moveTo>
                      <a:pt x="41" y="166"/>
                    </a:moveTo>
                    <a:cubicBezTo>
                      <a:pt x="41" y="166"/>
                      <a:pt x="41" y="166"/>
                      <a:pt x="40" y="166"/>
                    </a:cubicBezTo>
                    <a:cubicBezTo>
                      <a:pt x="41" y="167"/>
                      <a:pt x="41" y="167"/>
                      <a:pt x="42" y="167"/>
                    </a:cubicBezTo>
                    <a:cubicBezTo>
                      <a:pt x="42" y="167"/>
                      <a:pt x="42" y="167"/>
                      <a:pt x="42" y="166"/>
                    </a:cubicBezTo>
                    <a:cubicBezTo>
                      <a:pt x="42" y="166"/>
                      <a:pt x="41" y="166"/>
                      <a:pt x="41" y="166"/>
                    </a:cubicBezTo>
                    <a:moveTo>
                      <a:pt x="41" y="165"/>
                    </a:moveTo>
                    <a:cubicBezTo>
                      <a:pt x="41" y="165"/>
                      <a:pt x="41" y="165"/>
                      <a:pt x="41" y="166"/>
                    </a:cubicBezTo>
                    <a:cubicBezTo>
                      <a:pt x="41" y="166"/>
                      <a:pt x="42" y="166"/>
                      <a:pt x="42" y="166"/>
                    </a:cubicBezTo>
                    <a:cubicBezTo>
                      <a:pt x="42" y="166"/>
                      <a:pt x="43" y="166"/>
                      <a:pt x="43" y="166"/>
                    </a:cubicBezTo>
                    <a:cubicBezTo>
                      <a:pt x="42" y="166"/>
                      <a:pt x="42" y="166"/>
                      <a:pt x="41" y="165"/>
                    </a:cubicBezTo>
                    <a:moveTo>
                      <a:pt x="47" y="164"/>
                    </a:moveTo>
                    <a:cubicBezTo>
                      <a:pt x="47" y="164"/>
                      <a:pt x="47" y="165"/>
                      <a:pt x="47" y="165"/>
                    </a:cubicBezTo>
                    <a:cubicBezTo>
                      <a:pt x="47" y="165"/>
                      <a:pt x="47" y="165"/>
                      <a:pt x="47" y="165"/>
                    </a:cubicBezTo>
                    <a:cubicBezTo>
                      <a:pt x="46" y="166"/>
                      <a:pt x="46" y="167"/>
                      <a:pt x="45" y="168"/>
                    </a:cubicBezTo>
                    <a:cubicBezTo>
                      <a:pt x="45" y="168"/>
                      <a:pt x="46" y="168"/>
                      <a:pt x="46" y="168"/>
                    </a:cubicBezTo>
                    <a:cubicBezTo>
                      <a:pt x="47" y="167"/>
                      <a:pt x="48" y="166"/>
                      <a:pt x="48" y="165"/>
                    </a:cubicBezTo>
                    <a:cubicBezTo>
                      <a:pt x="48" y="164"/>
                      <a:pt x="48" y="164"/>
                      <a:pt x="47" y="164"/>
                    </a:cubicBezTo>
                    <a:moveTo>
                      <a:pt x="52" y="163"/>
                    </a:moveTo>
                    <a:cubicBezTo>
                      <a:pt x="52" y="164"/>
                      <a:pt x="52" y="164"/>
                      <a:pt x="52" y="164"/>
                    </a:cubicBezTo>
                    <a:cubicBezTo>
                      <a:pt x="53" y="165"/>
                      <a:pt x="54" y="166"/>
                      <a:pt x="55" y="166"/>
                    </a:cubicBezTo>
                    <a:cubicBezTo>
                      <a:pt x="55" y="166"/>
                      <a:pt x="55" y="165"/>
                      <a:pt x="55" y="165"/>
                    </a:cubicBezTo>
                    <a:cubicBezTo>
                      <a:pt x="54" y="164"/>
                      <a:pt x="53" y="164"/>
                      <a:pt x="52" y="163"/>
                    </a:cubicBezTo>
                    <a:moveTo>
                      <a:pt x="52" y="163"/>
                    </a:moveTo>
                    <a:cubicBezTo>
                      <a:pt x="52" y="163"/>
                      <a:pt x="51" y="164"/>
                      <a:pt x="51" y="164"/>
                    </a:cubicBezTo>
                    <a:cubicBezTo>
                      <a:pt x="51" y="164"/>
                      <a:pt x="51" y="164"/>
                      <a:pt x="52" y="164"/>
                    </a:cubicBezTo>
                    <a:cubicBezTo>
                      <a:pt x="52" y="164"/>
                      <a:pt x="52" y="164"/>
                      <a:pt x="52" y="163"/>
                    </a:cubicBezTo>
                    <a:cubicBezTo>
                      <a:pt x="52" y="163"/>
                      <a:pt x="52" y="163"/>
                      <a:pt x="52" y="163"/>
                    </a:cubicBezTo>
                    <a:moveTo>
                      <a:pt x="46" y="163"/>
                    </a:moveTo>
                    <a:cubicBezTo>
                      <a:pt x="45" y="164"/>
                      <a:pt x="44" y="165"/>
                      <a:pt x="43" y="167"/>
                    </a:cubicBezTo>
                    <a:cubicBezTo>
                      <a:pt x="44" y="167"/>
                      <a:pt x="44" y="167"/>
                      <a:pt x="44" y="167"/>
                    </a:cubicBezTo>
                    <a:cubicBezTo>
                      <a:pt x="45" y="166"/>
                      <a:pt x="46" y="165"/>
                      <a:pt x="47" y="164"/>
                    </a:cubicBezTo>
                    <a:cubicBezTo>
                      <a:pt x="46" y="163"/>
                      <a:pt x="46" y="163"/>
                      <a:pt x="46" y="163"/>
                    </a:cubicBezTo>
                    <a:moveTo>
                      <a:pt x="34" y="163"/>
                    </a:moveTo>
                    <a:cubicBezTo>
                      <a:pt x="34" y="163"/>
                      <a:pt x="34" y="163"/>
                      <a:pt x="34" y="163"/>
                    </a:cubicBezTo>
                    <a:cubicBezTo>
                      <a:pt x="35" y="164"/>
                      <a:pt x="37" y="165"/>
                      <a:pt x="38" y="166"/>
                    </a:cubicBezTo>
                    <a:cubicBezTo>
                      <a:pt x="38" y="165"/>
                      <a:pt x="38" y="165"/>
                      <a:pt x="38" y="165"/>
                    </a:cubicBezTo>
                    <a:cubicBezTo>
                      <a:pt x="37" y="164"/>
                      <a:pt x="36" y="163"/>
                      <a:pt x="34" y="163"/>
                    </a:cubicBezTo>
                    <a:moveTo>
                      <a:pt x="35" y="162"/>
                    </a:moveTo>
                    <a:cubicBezTo>
                      <a:pt x="34" y="163"/>
                      <a:pt x="34" y="163"/>
                      <a:pt x="34" y="163"/>
                    </a:cubicBezTo>
                    <a:cubicBezTo>
                      <a:pt x="36" y="163"/>
                      <a:pt x="37" y="164"/>
                      <a:pt x="38" y="165"/>
                    </a:cubicBezTo>
                    <a:cubicBezTo>
                      <a:pt x="38" y="165"/>
                      <a:pt x="38" y="164"/>
                      <a:pt x="39" y="164"/>
                    </a:cubicBezTo>
                    <a:cubicBezTo>
                      <a:pt x="37" y="163"/>
                      <a:pt x="36" y="163"/>
                      <a:pt x="35" y="162"/>
                    </a:cubicBezTo>
                    <a:moveTo>
                      <a:pt x="53" y="162"/>
                    </a:moveTo>
                    <a:cubicBezTo>
                      <a:pt x="53" y="163"/>
                      <a:pt x="53" y="163"/>
                      <a:pt x="53" y="163"/>
                    </a:cubicBezTo>
                    <a:cubicBezTo>
                      <a:pt x="54" y="163"/>
                      <a:pt x="55" y="164"/>
                      <a:pt x="56" y="164"/>
                    </a:cubicBezTo>
                    <a:cubicBezTo>
                      <a:pt x="56" y="164"/>
                      <a:pt x="56" y="164"/>
                      <a:pt x="56" y="164"/>
                    </a:cubicBezTo>
                    <a:cubicBezTo>
                      <a:pt x="55" y="163"/>
                      <a:pt x="54" y="163"/>
                      <a:pt x="53" y="162"/>
                    </a:cubicBezTo>
                    <a:moveTo>
                      <a:pt x="33" y="162"/>
                    </a:moveTo>
                    <a:cubicBezTo>
                      <a:pt x="33" y="162"/>
                      <a:pt x="33" y="162"/>
                      <a:pt x="33" y="163"/>
                    </a:cubicBezTo>
                    <a:cubicBezTo>
                      <a:pt x="33" y="163"/>
                      <a:pt x="34" y="163"/>
                      <a:pt x="34" y="163"/>
                    </a:cubicBezTo>
                    <a:cubicBezTo>
                      <a:pt x="34" y="163"/>
                      <a:pt x="34" y="163"/>
                      <a:pt x="34" y="163"/>
                    </a:cubicBezTo>
                    <a:cubicBezTo>
                      <a:pt x="34" y="162"/>
                      <a:pt x="34" y="162"/>
                      <a:pt x="33" y="162"/>
                    </a:cubicBezTo>
                    <a:moveTo>
                      <a:pt x="33" y="162"/>
                    </a:moveTo>
                    <a:cubicBezTo>
                      <a:pt x="33" y="162"/>
                      <a:pt x="33" y="162"/>
                      <a:pt x="32" y="162"/>
                    </a:cubicBezTo>
                    <a:cubicBezTo>
                      <a:pt x="32" y="162"/>
                      <a:pt x="33" y="163"/>
                      <a:pt x="33" y="163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3" y="162"/>
                      <a:pt x="33" y="162"/>
                      <a:pt x="33" y="162"/>
                    </a:cubicBezTo>
                    <a:moveTo>
                      <a:pt x="35" y="162"/>
                    </a:moveTo>
                    <a:cubicBezTo>
                      <a:pt x="35" y="162"/>
                      <a:pt x="35" y="162"/>
                      <a:pt x="35" y="162"/>
                    </a:cubicBezTo>
                    <a:cubicBezTo>
                      <a:pt x="36" y="163"/>
                      <a:pt x="37" y="163"/>
                      <a:pt x="39" y="164"/>
                    </a:cubicBezTo>
                    <a:cubicBezTo>
                      <a:pt x="39" y="164"/>
                      <a:pt x="39" y="164"/>
                      <a:pt x="39" y="164"/>
                    </a:cubicBezTo>
                    <a:cubicBezTo>
                      <a:pt x="37" y="163"/>
                      <a:pt x="36" y="162"/>
                      <a:pt x="35" y="162"/>
                    </a:cubicBezTo>
                    <a:moveTo>
                      <a:pt x="43" y="162"/>
                    </a:moveTo>
                    <a:cubicBezTo>
                      <a:pt x="43" y="163"/>
                      <a:pt x="42" y="164"/>
                      <a:pt x="41" y="165"/>
                    </a:cubicBezTo>
                    <a:cubicBezTo>
                      <a:pt x="42" y="166"/>
                      <a:pt x="42" y="166"/>
                      <a:pt x="43" y="166"/>
                    </a:cubicBezTo>
                    <a:cubicBezTo>
                      <a:pt x="43" y="165"/>
                      <a:pt x="44" y="164"/>
                      <a:pt x="45" y="163"/>
                    </a:cubicBezTo>
                    <a:cubicBezTo>
                      <a:pt x="44" y="162"/>
                      <a:pt x="44" y="162"/>
                      <a:pt x="43" y="162"/>
                    </a:cubicBezTo>
                    <a:moveTo>
                      <a:pt x="53" y="162"/>
                    </a:moveTo>
                    <a:cubicBezTo>
                      <a:pt x="52" y="162"/>
                      <a:pt x="52" y="162"/>
                      <a:pt x="52" y="162"/>
                    </a:cubicBezTo>
                    <a:cubicBezTo>
                      <a:pt x="52" y="162"/>
                      <a:pt x="53" y="162"/>
                      <a:pt x="53" y="162"/>
                    </a:cubicBezTo>
                    <a:cubicBezTo>
                      <a:pt x="53" y="162"/>
                      <a:pt x="53" y="162"/>
                      <a:pt x="53" y="162"/>
                    </a:cubicBezTo>
                    <a:cubicBezTo>
                      <a:pt x="53" y="162"/>
                      <a:pt x="53" y="162"/>
                      <a:pt x="53" y="162"/>
                    </a:cubicBezTo>
                    <a:moveTo>
                      <a:pt x="49" y="161"/>
                    </a:moveTo>
                    <a:cubicBezTo>
                      <a:pt x="49" y="162"/>
                      <a:pt x="49" y="162"/>
                      <a:pt x="48" y="162"/>
                    </a:cubicBezTo>
                    <a:cubicBezTo>
                      <a:pt x="49" y="163"/>
                      <a:pt x="49" y="163"/>
                      <a:pt x="50" y="163"/>
                    </a:cubicBezTo>
                    <a:cubicBezTo>
                      <a:pt x="50" y="163"/>
                      <a:pt x="50" y="162"/>
                      <a:pt x="50" y="162"/>
                    </a:cubicBezTo>
                    <a:cubicBezTo>
                      <a:pt x="50" y="162"/>
                      <a:pt x="49" y="162"/>
                      <a:pt x="49" y="161"/>
                    </a:cubicBezTo>
                    <a:moveTo>
                      <a:pt x="33" y="161"/>
                    </a:moveTo>
                    <a:cubicBezTo>
                      <a:pt x="33" y="161"/>
                      <a:pt x="33" y="161"/>
                      <a:pt x="33" y="16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3" y="162"/>
                      <a:pt x="33" y="162"/>
                      <a:pt x="33" y="161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4" y="162"/>
                      <a:pt x="34" y="162"/>
                      <a:pt x="34" y="163"/>
                    </a:cubicBezTo>
                    <a:cubicBezTo>
                      <a:pt x="35" y="162"/>
                      <a:pt x="35" y="162"/>
                      <a:pt x="35" y="162"/>
                    </a:cubicBezTo>
                    <a:cubicBezTo>
                      <a:pt x="34" y="162"/>
                      <a:pt x="34" y="161"/>
                      <a:pt x="33" y="161"/>
                    </a:cubicBezTo>
                    <a:moveTo>
                      <a:pt x="33" y="161"/>
                    </a:moveTo>
                    <a:cubicBezTo>
                      <a:pt x="33" y="161"/>
                      <a:pt x="33" y="161"/>
                      <a:pt x="33" y="161"/>
                    </a:cubicBezTo>
                    <a:cubicBezTo>
                      <a:pt x="34" y="161"/>
                      <a:pt x="34" y="162"/>
                      <a:pt x="35" y="162"/>
                    </a:cubicBezTo>
                    <a:cubicBezTo>
                      <a:pt x="35" y="162"/>
                      <a:pt x="35" y="162"/>
                      <a:pt x="35" y="162"/>
                    </a:cubicBezTo>
                    <a:cubicBezTo>
                      <a:pt x="34" y="161"/>
                      <a:pt x="34" y="161"/>
                      <a:pt x="33" y="161"/>
                    </a:cubicBezTo>
                    <a:moveTo>
                      <a:pt x="49" y="161"/>
                    </a:moveTo>
                    <a:cubicBezTo>
                      <a:pt x="49" y="161"/>
                      <a:pt x="49" y="161"/>
                      <a:pt x="49" y="161"/>
                    </a:cubicBezTo>
                    <a:cubicBezTo>
                      <a:pt x="50" y="161"/>
                      <a:pt x="50" y="161"/>
                      <a:pt x="50" y="161"/>
                    </a:cubicBezTo>
                    <a:cubicBezTo>
                      <a:pt x="50" y="161"/>
                      <a:pt x="50" y="161"/>
                      <a:pt x="50" y="161"/>
                    </a:cubicBezTo>
                    <a:cubicBezTo>
                      <a:pt x="50" y="161"/>
                      <a:pt x="50" y="161"/>
                      <a:pt x="49" y="161"/>
                    </a:cubicBezTo>
                    <a:moveTo>
                      <a:pt x="54" y="161"/>
                    </a:moveTo>
                    <a:cubicBezTo>
                      <a:pt x="54" y="161"/>
                      <a:pt x="54" y="161"/>
                      <a:pt x="54" y="161"/>
                    </a:cubicBezTo>
                    <a:cubicBezTo>
                      <a:pt x="55" y="162"/>
                      <a:pt x="56" y="162"/>
                      <a:pt x="57" y="163"/>
                    </a:cubicBezTo>
                    <a:cubicBezTo>
                      <a:pt x="57" y="163"/>
                      <a:pt x="57" y="163"/>
                      <a:pt x="57" y="162"/>
                    </a:cubicBezTo>
                    <a:cubicBezTo>
                      <a:pt x="56" y="162"/>
                      <a:pt x="55" y="161"/>
                      <a:pt x="54" y="161"/>
                    </a:cubicBezTo>
                    <a:moveTo>
                      <a:pt x="47" y="160"/>
                    </a:moveTo>
                    <a:cubicBezTo>
                      <a:pt x="47" y="161"/>
                      <a:pt x="47" y="161"/>
                      <a:pt x="47" y="161"/>
                    </a:cubicBezTo>
                    <a:cubicBezTo>
                      <a:pt x="47" y="161"/>
                      <a:pt x="47" y="162"/>
                      <a:pt x="48" y="162"/>
                    </a:cubicBezTo>
                    <a:cubicBezTo>
                      <a:pt x="48" y="162"/>
                      <a:pt x="48" y="162"/>
                      <a:pt x="48" y="162"/>
                    </a:cubicBezTo>
                    <a:cubicBezTo>
                      <a:pt x="48" y="161"/>
                      <a:pt x="48" y="161"/>
                      <a:pt x="48" y="161"/>
                    </a:cubicBezTo>
                    <a:cubicBezTo>
                      <a:pt x="48" y="161"/>
                      <a:pt x="48" y="161"/>
                      <a:pt x="47" y="160"/>
                    </a:cubicBezTo>
                    <a:moveTo>
                      <a:pt x="53" y="160"/>
                    </a:moveTo>
                    <a:cubicBezTo>
                      <a:pt x="53" y="160"/>
                      <a:pt x="53" y="161"/>
                      <a:pt x="53" y="161"/>
                    </a:cubicBezTo>
                    <a:cubicBezTo>
                      <a:pt x="53" y="161"/>
                      <a:pt x="53" y="161"/>
                      <a:pt x="53" y="161"/>
                    </a:cubicBezTo>
                    <a:cubicBezTo>
                      <a:pt x="54" y="161"/>
                      <a:pt x="54" y="161"/>
                      <a:pt x="54" y="161"/>
                    </a:cubicBezTo>
                    <a:cubicBezTo>
                      <a:pt x="54" y="160"/>
                      <a:pt x="53" y="160"/>
                      <a:pt x="53" y="160"/>
                    </a:cubicBezTo>
                    <a:moveTo>
                      <a:pt x="50" y="160"/>
                    </a:moveTo>
                    <a:cubicBezTo>
                      <a:pt x="50" y="160"/>
                      <a:pt x="50" y="160"/>
                      <a:pt x="50" y="161"/>
                    </a:cubicBezTo>
                    <a:cubicBezTo>
                      <a:pt x="50" y="161"/>
                      <a:pt x="50" y="161"/>
                      <a:pt x="51" y="161"/>
                    </a:cubicBezTo>
                    <a:cubicBezTo>
                      <a:pt x="51" y="161"/>
                      <a:pt x="51" y="161"/>
                      <a:pt x="51" y="161"/>
                    </a:cubicBezTo>
                    <a:cubicBezTo>
                      <a:pt x="51" y="160"/>
                      <a:pt x="50" y="160"/>
                      <a:pt x="50" y="160"/>
                    </a:cubicBezTo>
                    <a:moveTo>
                      <a:pt x="48" y="160"/>
                    </a:moveTo>
                    <a:cubicBezTo>
                      <a:pt x="48" y="160"/>
                      <a:pt x="48" y="160"/>
                      <a:pt x="48" y="160"/>
                    </a:cubicBezTo>
                    <a:cubicBezTo>
                      <a:pt x="48" y="160"/>
                      <a:pt x="48" y="160"/>
                      <a:pt x="49" y="160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60"/>
                      <a:pt x="48" y="160"/>
                      <a:pt x="48" y="160"/>
                    </a:cubicBezTo>
                    <a:moveTo>
                      <a:pt x="54" y="160"/>
                    </a:moveTo>
                    <a:cubicBezTo>
                      <a:pt x="54" y="160"/>
                      <a:pt x="54" y="160"/>
                      <a:pt x="53" y="160"/>
                    </a:cubicBezTo>
                    <a:cubicBezTo>
                      <a:pt x="54" y="160"/>
                      <a:pt x="54" y="160"/>
                      <a:pt x="54" y="160"/>
                    </a:cubicBezTo>
                    <a:cubicBezTo>
                      <a:pt x="54" y="160"/>
                      <a:pt x="54" y="160"/>
                      <a:pt x="54" y="160"/>
                    </a:cubicBezTo>
                    <a:cubicBezTo>
                      <a:pt x="54" y="160"/>
                      <a:pt x="54" y="160"/>
                      <a:pt x="54" y="160"/>
                    </a:cubicBezTo>
                    <a:moveTo>
                      <a:pt x="45" y="159"/>
                    </a:moveTo>
                    <a:cubicBezTo>
                      <a:pt x="45" y="159"/>
                      <a:pt x="45" y="160"/>
                      <a:pt x="45" y="160"/>
                    </a:cubicBezTo>
                    <a:cubicBezTo>
                      <a:pt x="45" y="160"/>
                      <a:pt x="46" y="160"/>
                      <a:pt x="46" y="161"/>
                    </a:cubicBezTo>
                    <a:cubicBezTo>
                      <a:pt x="46" y="161"/>
                      <a:pt x="46" y="160"/>
                      <a:pt x="47" y="160"/>
                    </a:cubicBezTo>
                    <a:cubicBezTo>
                      <a:pt x="46" y="160"/>
                      <a:pt x="46" y="159"/>
                      <a:pt x="45" y="159"/>
                    </a:cubicBezTo>
                    <a:moveTo>
                      <a:pt x="48" y="159"/>
                    </a:moveTo>
                    <a:cubicBezTo>
                      <a:pt x="48" y="159"/>
                      <a:pt x="48" y="159"/>
                      <a:pt x="48" y="160"/>
                    </a:cubicBezTo>
                    <a:cubicBezTo>
                      <a:pt x="48" y="160"/>
                      <a:pt x="48" y="160"/>
                      <a:pt x="49" y="160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8" y="159"/>
                      <a:pt x="48" y="159"/>
                      <a:pt x="48" y="159"/>
                    </a:cubicBezTo>
                    <a:moveTo>
                      <a:pt x="48" y="159"/>
                    </a:moveTo>
                    <a:cubicBezTo>
                      <a:pt x="48" y="159"/>
                      <a:pt x="48" y="159"/>
                      <a:pt x="48" y="159"/>
                    </a:cubicBezTo>
                    <a:cubicBezTo>
                      <a:pt x="48" y="159"/>
                      <a:pt x="49" y="159"/>
                      <a:pt x="49" y="160"/>
                    </a:cubicBezTo>
                    <a:cubicBezTo>
                      <a:pt x="49" y="160"/>
                      <a:pt x="49" y="160"/>
                      <a:pt x="49" y="160"/>
                    </a:cubicBezTo>
                    <a:cubicBezTo>
                      <a:pt x="49" y="159"/>
                      <a:pt x="49" y="159"/>
                      <a:pt x="48" y="159"/>
                    </a:cubicBezTo>
                    <a:moveTo>
                      <a:pt x="55" y="159"/>
                    </a:moveTo>
                    <a:cubicBezTo>
                      <a:pt x="54" y="160"/>
                      <a:pt x="54" y="160"/>
                      <a:pt x="54" y="160"/>
                    </a:cubicBezTo>
                    <a:cubicBezTo>
                      <a:pt x="56" y="161"/>
                      <a:pt x="57" y="161"/>
                      <a:pt x="57" y="161"/>
                    </a:cubicBezTo>
                    <a:cubicBezTo>
                      <a:pt x="57" y="161"/>
                      <a:pt x="56" y="161"/>
                      <a:pt x="54" y="160"/>
                    </a:cubicBezTo>
                    <a:cubicBezTo>
                      <a:pt x="54" y="160"/>
                      <a:pt x="54" y="160"/>
                      <a:pt x="54" y="160"/>
                    </a:cubicBezTo>
                    <a:cubicBezTo>
                      <a:pt x="55" y="161"/>
                      <a:pt x="56" y="162"/>
                      <a:pt x="57" y="162"/>
                    </a:cubicBezTo>
                    <a:cubicBezTo>
                      <a:pt x="57" y="162"/>
                      <a:pt x="58" y="161"/>
                      <a:pt x="58" y="161"/>
                    </a:cubicBezTo>
                    <a:cubicBezTo>
                      <a:pt x="57" y="160"/>
                      <a:pt x="56" y="160"/>
                      <a:pt x="55" y="159"/>
                    </a:cubicBezTo>
                    <a:moveTo>
                      <a:pt x="51" y="159"/>
                    </a:moveTo>
                    <a:cubicBezTo>
                      <a:pt x="51" y="159"/>
                      <a:pt x="51" y="159"/>
                      <a:pt x="50" y="159"/>
                    </a:cubicBezTo>
                    <a:cubicBezTo>
                      <a:pt x="51" y="159"/>
                      <a:pt x="51" y="160"/>
                      <a:pt x="51" y="160"/>
                    </a:cubicBezTo>
                    <a:cubicBezTo>
                      <a:pt x="52" y="160"/>
                      <a:pt x="52" y="160"/>
                      <a:pt x="52" y="159"/>
                    </a:cubicBezTo>
                    <a:cubicBezTo>
                      <a:pt x="51" y="159"/>
                      <a:pt x="51" y="159"/>
                      <a:pt x="51" y="159"/>
                    </a:cubicBezTo>
                    <a:moveTo>
                      <a:pt x="54" y="159"/>
                    </a:moveTo>
                    <a:cubicBezTo>
                      <a:pt x="54" y="159"/>
                      <a:pt x="54" y="159"/>
                      <a:pt x="54" y="159"/>
                    </a:cubicBezTo>
                    <a:cubicBezTo>
                      <a:pt x="54" y="159"/>
                      <a:pt x="54" y="160"/>
                      <a:pt x="54" y="160"/>
                    </a:cubicBezTo>
                    <a:cubicBezTo>
                      <a:pt x="54" y="159"/>
                      <a:pt x="55" y="159"/>
                      <a:pt x="55" y="159"/>
                    </a:cubicBezTo>
                    <a:cubicBezTo>
                      <a:pt x="55" y="159"/>
                      <a:pt x="54" y="159"/>
                      <a:pt x="54" y="159"/>
                    </a:cubicBezTo>
                    <a:moveTo>
                      <a:pt x="46" y="158"/>
                    </a:moveTo>
                    <a:cubicBezTo>
                      <a:pt x="46" y="158"/>
                      <a:pt x="45" y="158"/>
                      <a:pt x="45" y="158"/>
                    </a:cubicBezTo>
                    <a:cubicBezTo>
                      <a:pt x="46" y="159"/>
                      <a:pt x="46" y="159"/>
                      <a:pt x="47" y="159"/>
                    </a:cubicBezTo>
                    <a:cubicBezTo>
                      <a:pt x="47" y="159"/>
                      <a:pt x="47" y="159"/>
                      <a:pt x="47" y="159"/>
                    </a:cubicBezTo>
                    <a:cubicBezTo>
                      <a:pt x="46" y="159"/>
                      <a:pt x="46" y="159"/>
                      <a:pt x="46" y="158"/>
                    </a:cubicBezTo>
                    <a:moveTo>
                      <a:pt x="51" y="158"/>
                    </a:move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59"/>
                      <a:pt x="52" y="159"/>
                      <a:pt x="52" y="159"/>
                    </a:cubicBezTo>
                    <a:cubicBezTo>
                      <a:pt x="52" y="159"/>
                      <a:pt x="52" y="159"/>
                      <a:pt x="52" y="159"/>
                    </a:cubicBezTo>
                    <a:cubicBezTo>
                      <a:pt x="52" y="159"/>
                      <a:pt x="52" y="158"/>
                      <a:pt x="51" y="158"/>
                    </a:cubicBezTo>
                    <a:moveTo>
                      <a:pt x="56" y="158"/>
                    </a:moveTo>
                    <a:cubicBezTo>
                      <a:pt x="55" y="158"/>
                      <a:pt x="55" y="158"/>
                      <a:pt x="55" y="158"/>
                    </a:cubicBezTo>
                    <a:cubicBezTo>
                      <a:pt x="56" y="159"/>
                      <a:pt x="57" y="159"/>
                      <a:pt x="58" y="160"/>
                    </a:cubicBezTo>
                    <a:cubicBezTo>
                      <a:pt x="58" y="160"/>
                      <a:pt x="58" y="160"/>
                      <a:pt x="59" y="160"/>
                    </a:cubicBezTo>
                    <a:cubicBezTo>
                      <a:pt x="58" y="159"/>
                      <a:pt x="57" y="159"/>
                      <a:pt x="56" y="158"/>
                    </a:cubicBezTo>
                    <a:moveTo>
                      <a:pt x="46" y="158"/>
                    </a:moveTo>
                    <a:cubicBezTo>
                      <a:pt x="46" y="158"/>
                      <a:pt x="46" y="158"/>
                      <a:pt x="46" y="158"/>
                    </a:cubicBezTo>
                    <a:cubicBezTo>
                      <a:pt x="46" y="158"/>
                      <a:pt x="47" y="159"/>
                      <a:pt x="47" y="159"/>
                    </a:cubicBezTo>
                    <a:cubicBezTo>
                      <a:pt x="47" y="159"/>
                      <a:pt x="47" y="159"/>
                      <a:pt x="47" y="159"/>
                    </a:cubicBezTo>
                    <a:cubicBezTo>
                      <a:pt x="46" y="158"/>
                      <a:pt x="46" y="158"/>
                      <a:pt x="46" y="158"/>
                    </a:cubicBezTo>
                    <a:moveTo>
                      <a:pt x="49" y="158"/>
                    </a:moveTo>
                    <a:cubicBezTo>
                      <a:pt x="49" y="158"/>
                      <a:pt x="49" y="158"/>
                      <a:pt x="49" y="158"/>
                    </a:cubicBezTo>
                    <a:cubicBezTo>
                      <a:pt x="49" y="158"/>
                      <a:pt x="49" y="159"/>
                      <a:pt x="50" y="159"/>
                    </a:cubicBezTo>
                    <a:cubicBezTo>
                      <a:pt x="50" y="159"/>
                      <a:pt x="50" y="158"/>
                      <a:pt x="50" y="158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50" y="158"/>
                      <a:pt x="49" y="158"/>
                      <a:pt x="49" y="158"/>
                    </a:cubicBezTo>
                    <a:moveTo>
                      <a:pt x="46" y="158"/>
                    </a:moveTo>
                    <a:cubicBezTo>
                      <a:pt x="46" y="158"/>
                      <a:pt x="46" y="158"/>
                      <a:pt x="46" y="158"/>
                    </a:cubicBezTo>
                    <a:cubicBezTo>
                      <a:pt x="46" y="158"/>
                      <a:pt x="47" y="158"/>
                      <a:pt x="47" y="159"/>
                    </a:cubicBezTo>
                    <a:cubicBezTo>
                      <a:pt x="47" y="159"/>
                      <a:pt x="47" y="159"/>
                      <a:pt x="47" y="158"/>
                    </a:cubicBezTo>
                    <a:cubicBezTo>
                      <a:pt x="47" y="158"/>
                      <a:pt x="46" y="158"/>
                      <a:pt x="46" y="158"/>
                    </a:cubicBezTo>
                    <a:moveTo>
                      <a:pt x="55" y="158"/>
                    </a:moveTo>
                    <a:cubicBezTo>
                      <a:pt x="55" y="158"/>
                      <a:pt x="55" y="158"/>
                      <a:pt x="55" y="158"/>
                    </a:cubicBezTo>
                    <a:cubicBezTo>
                      <a:pt x="55" y="158"/>
                      <a:pt x="55" y="158"/>
                      <a:pt x="55" y="158"/>
                    </a:cubicBezTo>
                    <a:cubicBezTo>
                      <a:pt x="55" y="158"/>
                      <a:pt x="55" y="158"/>
                      <a:pt x="55" y="158"/>
                    </a:cubicBezTo>
                    <a:cubicBezTo>
                      <a:pt x="55" y="158"/>
                      <a:pt x="55" y="158"/>
                      <a:pt x="55" y="158"/>
                    </a:cubicBezTo>
                    <a:moveTo>
                      <a:pt x="49" y="157"/>
                    </a:moveTo>
                    <a:cubicBezTo>
                      <a:pt x="49" y="157"/>
                      <a:pt x="49" y="157"/>
                      <a:pt x="49" y="157"/>
                    </a:cubicBezTo>
                    <a:cubicBezTo>
                      <a:pt x="49" y="158"/>
                      <a:pt x="50" y="158"/>
                      <a:pt x="50" y="158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50" y="157"/>
                      <a:pt x="50" y="157"/>
                      <a:pt x="49" y="157"/>
                    </a:cubicBezTo>
                    <a:moveTo>
                      <a:pt x="52" y="157"/>
                    </a:moveTo>
                    <a:cubicBezTo>
                      <a:pt x="52" y="157"/>
                      <a:pt x="51" y="158"/>
                      <a:pt x="51" y="158"/>
                    </a:cubicBezTo>
                    <a:cubicBezTo>
                      <a:pt x="52" y="158"/>
                      <a:pt x="52" y="158"/>
                      <a:pt x="52" y="158"/>
                    </a:cubicBezTo>
                    <a:cubicBezTo>
                      <a:pt x="52" y="158"/>
                      <a:pt x="53" y="158"/>
                      <a:pt x="53" y="158"/>
                    </a:cubicBezTo>
                    <a:cubicBezTo>
                      <a:pt x="53" y="157"/>
                      <a:pt x="52" y="157"/>
                      <a:pt x="52" y="157"/>
                    </a:cubicBezTo>
                    <a:moveTo>
                      <a:pt x="36" y="157"/>
                    </a:moveTo>
                    <a:cubicBezTo>
                      <a:pt x="36" y="157"/>
                      <a:pt x="36" y="157"/>
                      <a:pt x="36" y="157"/>
                    </a:cubicBezTo>
                    <a:cubicBezTo>
                      <a:pt x="36" y="157"/>
                      <a:pt x="36" y="157"/>
                      <a:pt x="36" y="157"/>
                    </a:cubicBezTo>
                    <a:cubicBezTo>
                      <a:pt x="35" y="158"/>
                      <a:pt x="34" y="160"/>
                      <a:pt x="33" y="161"/>
                    </a:cubicBezTo>
                    <a:cubicBezTo>
                      <a:pt x="34" y="161"/>
                      <a:pt x="34" y="161"/>
                      <a:pt x="35" y="162"/>
                    </a:cubicBezTo>
                    <a:cubicBezTo>
                      <a:pt x="35" y="161"/>
                      <a:pt x="35" y="161"/>
                      <a:pt x="36" y="160"/>
                    </a:cubicBezTo>
                    <a:cubicBezTo>
                      <a:pt x="35" y="162"/>
                      <a:pt x="35" y="162"/>
                      <a:pt x="35" y="162"/>
                    </a:cubicBezTo>
                    <a:cubicBezTo>
                      <a:pt x="36" y="162"/>
                      <a:pt x="37" y="163"/>
                      <a:pt x="39" y="164"/>
                    </a:cubicBezTo>
                    <a:cubicBezTo>
                      <a:pt x="39" y="163"/>
                      <a:pt x="40" y="161"/>
                      <a:pt x="41" y="160"/>
                    </a:cubicBezTo>
                    <a:cubicBezTo>
                      <a:pt x="39" y="159"/>
                      <a:pt x="37" y="158"/>
                      <a:pt x="36" y="157"/>
                    </a:cubicBezTo>
                    <a:moveTo>
                      <a:pt x="47" y="156"/>
                    </a:moveTo>
                    <a:cubicBezTo>
                      <a:pt x="47" y="157"/>
                      <a:pt x="47" y="157"/>
                      <a:pt x="47" y="157"/>
                    </a:cubicBezTo>
                    <a:cubicBezTo>
                      <a:pt x="47" y="157"/>
                      <a:pt x="47" y="157"/>
                      <a:pt x="48" y="158"/>
                    </a:cubicBezTo>
                    <a:cubicBezTo>
                      <a:pt x="48" y="158"/>
                      <a:pt x="48" y="157"/>
                      <a:pt x="48" y="157"/>
                    </a:cubicBezTo>
                    <a:cubicBezTo>
                      <a:pt x="48" y="157"/>
                      <a:pt x="47" y="157"/>
                      <a:pt x="47" y="156"/>
                    </a:cubicBezTo>
                    <a:moveTo>
                      <a:pt x="52" y="156"/>
                    </a:moveTo>
                    <a:cubicBezTo>
                      <a:pt x="52" y="156"/>
                      <a:pt x="52" y="156"/>
                      <a:pt x="52" y="156"/>
                    </a:cubicBezTo>
                    <a:cubicBezTo>
                      <a:pt x="53" y="157"/>
                      <a:pt x="53" y="157"/>
                      <a:pt x="53" y="157"/>
                    </a:cubicBezTo>
                    <a:cubicBezTo>
                      <a:pt x="53" y="157"/>
                      <a:pt x="53" y="157"/>
                      <a:pt x="53" y="157"/>
                    </a:cubicBezTo>
                    <a:cubicBezTo>
                      <a:pt x="53" y="157"/>
                      <a:pt x="53" y="156"/>
                      <a:pt x="52" y="156"/>
                    </a:cubicBezTo>
                    <a:moveTo>
                      <a:pt x="50" y="156"/>
                    </a:moveTo>
                    <a:cubicBezTo>
                      <a:pt x="50" y="156"/>
                      <a:pt x="50" y="156"/>
                      <a:pt x="50" y="157"/>
                    </a:cubicBezTo>
                    <a:cubicBezTo>
                      <a:pt x="50" y="157"/>
                      <a:pt x="50" y="157"/>
                      <a:pt x="51" y="157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1" y="156"/>
                      <a:pt x="50" y="156"/>
                      <a:pt x="50" y="156"/>
                    </a:cubicBezTo>
                    <a:moveTo>
                      <a:pt x="47" y="156"/>
                    </a:moveTo>
                    <a:cubicBezTo>
                      <a:pt x="47" y="156"/>
                      <a:pt x="47" y="156"/>
                      <a:pt x="47" y="156"/>
                    </a:cubicBezTo>
                    <a:cubicBezTo>
                      <a:pt x="47" y="156"/>
                      <a:pt x="48" y="157"/>
                      <a:pt x="48" y="157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48" y="156"/>
                      <a:pt x="48" y="156"/>
                      <a:pt x="47" y="156"/>
                    </a:cubicBezTo>
                    <a:moveTo>
                      <a:pt x="51" y="155"/>
                    </a:moveTo>
                    <a:cubicBezTo>
                      <a:pt x="51" y="155"/>
                      <a:pt x="51" y="155"/>
                      <a:pt x="50" y="155"/>
                    </a:cubicBezTo>
                    <a:cubicBezTo>
                      <a:pt x="51" y="156"/>
                      <a:pt x="51" y="156"/>
                      <a:pt x="51" y="156"/>
                    </a:cubicBezTo>
                    <a:cubicBezTo>
                      <a:pt x="51" y="156"/>
                      <a:pt x="52" y="156"/>
                      <a:pt x="52" y="156"/>
                    </a:cubicBezTo>
                    <a:cubicBezTo>
                      <a:pt x="51" y="155"/>
                      <a:pt x="51" y="155"/>
                      <a:pt x="51" y="155"/>
                    </a:cubicBezTo>
                    <a:moveTo>
                      <a:pt x="48" y="155"/>
                    </a:moveTo>
                    <a:cubicBezTo>
                      <a:pt x="48" y="155"/>
                      <a:pt x="48" y="155"/>
                      <a:pt x="47" y="155"/>
                    </a:cubicBezTo>
                    <a:cubicBezTo>
                      <a:pt x="48" y="156"/>
                      <a:pt x="48" y="156"/>
                      <a:pt x="49" y="156"/>
                    </a:cubicBezTo>
                    <a:cubicBezTo>
                      <a:pt x="49" y="156"/>
                      <a:pt x="49" y="156"/>
                      <a:pt x="49" y="156"/>
                    </a:cubicBezTo>
                    <a:cubicBezTo>
                      <a:pt x="49" y="155"/>
                      <a:pt x="48" y="155"/>
                      <a:pt x="48" y="155"/>
                    </a:cubicBezTo>
                    <a:moveTo>
                      <a:pt x="37" y="155"/>
                    </a:moveTo>
                    <a:cubicBezTo>
                      <a:pt x="37" y="155"/>
                      <a:pt x="37" y="155"/>
                      <a:pt x="37" y="155"/>
                    </a:cubicBezTo>
                    <a:cubicBezTo>
                      <a:pt x="42" y="158"/>
                      <a:pt x="42" y="158"/>
                      <a:pt x="42" y="158"/>
                    </a:cubicBezTo>
                    <a:cubicBezTo>
                      <a:pt x="37" y="155"/>
                      <a:pt x="37" y="155"/>
                      <a:pt x="37" y="155"/>
                    </a:cubicBezTo>
                    <a:cubicBezTo>
                      <a:pt x="37" y="155"/>
                      <a:pt x="37" y="155"/>
                      <a:pt x="37" y="155"/>
                    </a:cubicBezTo>
                    <a:cubicBezTo>
                      <a:pt x="39" y="156"/>
                      <a:pt x="40" y="157"/>
                      <a:pt x="42" y="158"/>
                    </a:cubicBezTo>
                    <a:cubicBezTo>
                      <a:pt x="42" y="158"/>
                      <a:pt x="42" y="158"/>
                      <a:pt x="42" y="158"/>
                    </a:cubicBezTo>
                    <a:cubicBezTo>
                      <a:pt x="41" y="157"/>
                      <a:pt x="39" y="156"/>
                      <a:pt x="37" y="155"/>
                    </a:cubicBezTo>
                    <a:moveTo>
                      <a:pt x="48" y="154"/>
                    </a:moveTo>
                    <a:cubicBezTo>
                      <a:pt x="48" y="154"/>
                      <a:pt x="48" y="154"/>
                      <a:pt x="48" y="154"/>
                    </a:cubicBezTo>
                    <a:cubicBezTo>
                      <a:pt x="49" y="154"/>
                      <a:pt x="49" y="155"/>
                      <a:pt x="50" y="155"/>
                    </a:cubicBezTo>
                    <a:cubicBezTo>
                      <a:pt x="50" y="155"/>
                      <a:pt x="50" y="155"/>
                      <a:pt x="50" y="155"/>
                    </a:cubicBezTo>
                    <a:cubicBezTo>
                      <a:pt x="49" y="154"/>
                      <a:pt x="49" y="154"/>
                      <a:pt x="48" y="154"/>
                    </a:cubicBezTo>
                    <a:moveTo>
                      <a:pt x="38" y="154"/>
                    </a:moveTo>
                    <a:cubicBezTo>
                      <a:pt x="38" y="154"/>
                      <a:pt x="38" y="154"/>
                      <a:pt x="38" y="154"/>
                    </a:cubicBezTo>
                    <a:cubicBezTo>
                      <a:pt x="39" y="155"/>
                      <a:pt x="41" y="156"/>
                      <a:pt x="43" y="157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1" y="156"/>
                      <a:pt x="39" y="155"/>
                      <a:pt x="38" y="154"/>
                    </a:cubicBezTo>
                    <a:moveTo>
                      <a:pt x="58" y="154"/>
                    </a:moveTo>
                    <a:cubicBezTo>
                      <a:pt x="56" y="158"/>
                      <a:pt x="56" y="158"/>
                      <a:pt x="56" y="158"/>
                    </a:cubicBezTo>
                    <a:cubicBezTo>
                      <a:pt x="57" y="158"/>
                      <a:pt x="58" y="159"/>
                      <a:pt x="59" y="160"/>
                    </a:cubicBezTo>
                    <a:cubicBezTo>
                      <a:pt x="59" y="158"/>
                      <a:pt x="60" y="157"/>
                      <a:pt x="61" y="155"/>
                    </a:cubicBezTo>
                    <a:cubicBezTo>
                      <a:pt x="60" y="155"/>
                      <a:pt x="59" y="154"/>
                      <a:pt x="58" y="154"/>
                    </a:cubicBezTo>
                    <a:moveTo>
                      <a:pt x="38" y="153"/>
                    </a:moveTo>
                    <a:cubicBezTo>
                      <a:pt x="38" y="153"/>
                      <a:pt x="38" y="153"/>
                      <a:pt x="38" y="153"/>
                    </a:cubicBezTo>
                    <a:cubicBezTo>
                      <a:pt x="40" y="155"/>
                      <a:pt x="41" y="156"/>
                      <a:pt x="43" y="157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38" y="153"/>
                      <a:pt x="38" y="153"/>
                      <a:pt x="38" y="153"/>
                    </a:cubicBezTo>
                    <a:moveTo>
                      <a:pt x="57" y="153"/>
                    </a:moveTo>
                    <a:cubicBezTo>
                      <a:pt x="56" y="155"/>
                      <a:pt x="56" y="156"/>
                      <a:pt x="55" y="157"/>
                    </a:cubicBezTo>
                    <a:cubicBezTo>
                      <a:pt x="55" y="158"/>
                      <a:pt x="55" y="158"/>
                      <a:pt x="55" y="158"/>
                    </a:cubicBezTo>
                    <a:cubicBezTo>
                      <a:pt x="56" y="156"/>
                      <a:pt x="57" y="155"/>
                      <a:pt x="58" y="153"/>
                    </a:cubicBezTo>
                    <a:cubicBezTo>
                      <a:pt x="58" y="153"/>
                      <a:pt x="57" y="153"/>
                      <a:pt x="57" y="153"/>
                    </a:cubicBezTo>
                    <a:moveTo>
                      <a:pt x="38" y="153"/>
                    </a:moveTo>
                    <a:cubicBezTo>
                      <a:pt x="38" y="153"/>
                      <a:pt x="38" y="153"/>
                      <a:pt x="38" y="153"/>
                    </a:cubicBezTo>
                    <a:cubicBezTo>
                      <a:pt x="40" y="154"/>
                      <a:pt x="42" y="155"/>
                      <a:pt x="43" y="156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2" y="155"/>
                      <a:pt x="40" y="154"/>
                      <a:pt x="38" y="153"/>
                    </a:cubicBezTo>
                    <a:moveTo>
                      <a:pt x="55" y="152"/>
                    </a:moveTo>
                    <a:cubicBezTo>
                      <a:pt x="54" y="153"/>
                      <a:pt x="53" y="155"/>
                      <a:pt x="52" y="156"/>
                    </a:cubicBezTo>
                    <a:cubicBezTo>
                      <a:pt x="53" y="156"/>
                      <a:pt x="53" y="156"/>
                      <a:pt x="53" y="157"/>
                    </a:cubicBezTo>
                    <a:cubicBezTo>
                      <a:pt x="54" y="155"/>
                      <a:pt x="55" y="154"/>
                      <a:pt x="56" y="152"/>
                    </a:cubicBezTo>
                    <a:cubicBezTo>
                      <a:pt x="56" y="152"/>
                      <a:pt x="55" y="152"/>
                      <a:pt x="55" y="152"/>
                    </a:cubicBezTo>
                    <a:moveTo>
                      <a:pt x="39" y="152"/>
                    </a:moveTo>
                    <a:cubicBezTo>
                      <a:pt x="39" y="152"/>
                      <a:pt x="39" y="152"/>
                      <a:pt x="39" y="152"/>
                    </a:cubicBezTo>
                    <a:cubicBezTo>
                      <a:pt x="40" y="153"/>
                      <a:pt x="42" y="154"/>
                      <a:pt x="44" y="155"/>
                    </a:cubicBezTo>
                    <a:cubicBezTo>
                      <a:pt x="44" y="155"/>
                      <a:pt x="44" y="155"/>
                      <a:pt x="44" y="155"/>
                    </a:cubicBezTo>
                    <a:cubicBezTo>
                      <a:pt x="42" y="154"/>
                      <a:pt x="41" y="153"/>
                      <a:pt x="39" y="152"/>
                    </a:cubicBezTo>
                    <a:moveTo>
                      <a:pt x="39" y="151"/>
                    </a:moveTo>
                    <a:cubicBezTo>
                      <a:pt x="39" y="151"/>
                      <a:pt x="39" y="151"/>
                      <a:pt x="39" y="151"/>
                    </a:cubicBezTo>
                    <a:cubicBezTo>
                      <a:pt x="41" y="152"/>
                      <a:pt x="43" y="153"/>
                      <a:pt x="44" y="154"/>
                    </a:cubicBezTo>
                    <a:cubicBezTo>
                      <a:pt x="44" y="154"/>
                      <a:pt x="44" y="154"/>
                      <a:pt x="44" y="154"/>
                    </a:cubicBezTo>
                    <a:cubicBezTo>
                      <a:pt x="43" y="153"/>
                      <a:pt x="41" y="152"/>
                      <a:pt x="39" y="151"/>
                    </a:cubicBezTo>
                    <a:moveTo>
                      <a:pt x="53" y="151"/>
                    </a:moveTo>
                    <a:cubicBezTo>
                      <a:pt x="52" y="152"/>
                      <a:pt x="52" y="154"/>
                      <a:pt x="51" y="155"/>
                    </a:cubicBezTo>
                    <a:cubicBezTo>
                      <a:pt x="51" y="155"/>
                      <a:pt x="51" y="155"/>
                      <a:pt x="52" y="156"/>
                    </a:cubicBezTo>
                    <a:cubicBezTo>
                      <a:pt x="52" y="154"/>
                      <a:pt x="53" y="153"/>
                      <a:pt x="54" y="151"/>
                    </a:cubicBezTo>
                    <a:cubicBezTo>
                      <a:pt x="54" y="151"/>
                      <a:pt x="54" y="151"/>
                      <a:pt x="53" y="151"/>
                    </a:cubicBezTo>
                    <a:moveTo>
                      <a:pt x="40" y="150"/>
                    </a:moveTo>
                    <a:cubicBezTo>
                      <a:pt x="40" y="150"/>
                      <a:pt x="40" y="150"/>
                      <a:pt x="40" y="151"/>
                    </a:cubicBezTo>
                    <a:cubicBezTo>
                      <a:pt x="41" y="152"/>
                      <a:pt x="43" y="153"/>
                      <a:pt x="45" y="154"/>
                    </a:cubicBezTo>
                    <a:cubicBezTo>
                      <a:pt x="45" y="153"/>
                      <a:pt x="45" y="153"/>
                      <a:pt x="45" y="153"/>
                    </a:cubicBezTo>
                    <a:cubicBezTo>
                      <a:pt x="45" y="153"/>
                      <a:pt x="44" y="152"/>
                      <a:pt x="43" y="152"/>
                    </a:cubicBezTo>
                    <a:cubicBezTo>
                      <a:pt x="42" y="151"/>
                      <a:pt x="41" y="151"/>
                      <a:pt x="40" y="150"/>
                    </a:cubicBezTo>
                    <a:moveTo>
                      <a:pt x="64" y="150"/>
                    </a:moveTo>
                    <a:cubicBezTo>
                      <a:pt x="64" y="150"/>
                      <a:pt x="64" y="150"/>
                      <a:pt x="64" y="150"/>
                    </a:cubicBezTo>
                    <a:cubicBezTo>
                      <a:pt x="64" y="150"/>
                      <a:pt x="64" y="150"/>
                      <a:pt x="64" y="150"/>
                    </a:cubicBezTo>
                    <a:cubicBezTo>
                      <a:pt x="64" y="150"/>
                      <a:pt x="64" y="150"/>
                      <a:pt x="64" y="150"/>
                    </a:cubicBezTo>
                    <a:cubicBezTo>
                      <a:pt x="64" y="150"/>
                      <a:pt x="64" y="150"/>
                      <a:pt x="64" y="150"/>
                    </a:cubicBezTo>
                    <a:moveTo>
                      <a:pt x="51" y="150"/>
                    </a:moveTo>
                    <a:cubicBezTo>
                      <a:pt x="50" y="151"/>
                      <a:pt x="49" y="152"/>
                      <a:pt x="48" y="154"/>
                    </a:cubicBezTo>
                    <a:cubicBezTo>
                      <a:pt x="49" y="154"/>
                      <a:pt x="49" y="154"/>
                      <a:pt x="50" y="155"/>
                    </a:cubicBezTo>
                    <a:cubicBezTo>
                      <a:pt x="51" y="153"/>
                      <a:pt x="52" y="152"/>
                      <a:pt x="53" y="150"/>
                    </a:cubicBezTo>
                    <a:cubicBezTo>
                      <a:pt x="53" y="150"/>
                      <a:pt x="52" y="150"/>
                      <a:pt x="52" y="150"/>
                    </a:cubicBezTo>
                    <a:cubicBezTo>
                      <a:pt x="52" y="150"/>
                      <a:pt x="52" y="150"/>
                      <a:pt x="51" y="150"/>
                    </a:cubicBezTo>
                    <a:moveTo>
                      <a:pt x="40" y="149"/>
                    </a:moveTo>
                    <a:cubicBezTo>
                      <a:pt x="40" y="149"/>
                      <a:pt x="40" y="149"/>
                      <a:pt x="40" y="149"/>
                    </a:cubicBezTo>
                    <a:cubicBezTo>
                      <a:pt x="42" y="150"/>
                      <a:pt x="44" y="151"/>
                      <a:pt x="45" y="152"/>
                    </a:cubicBezTo>
                    <a:cubicBezTo>
                      <a:pt x="45" y="152"/>
                      <a:pt x="45" y="152"/>
                      <a:pt x="45" y="152"/>
                    </a:cubicBezTo>
                    <a:cubicBezTo>
                      <a:pt x="44" y="151"/>
                      <a:pt x="42" y="150"/>
                      <a:pt x="40" y="149"/>
                    </a:cubicBezTo>
                    <a:moveTo>
                      <a:pt x="65" y="149"/>
                    </a:moveTo>
                    <a:cubicBezTo>
                      <a:pt x="65" y="149"/>
                      <a:pt x="64" y="149"/>
                      <a:pt x="64" y="149"/>
                    </a:cubicBezTo>
                    <a:cubicBezTo>
                      <a:pt x="64" y="149"/>
                      <a:pt x="65" y="149"/>
                      <a:pt x="65" y="149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5" y="149"/>
                      <a:pt x="65" y="149"/>
                      <a:pt x="65" y="149"/>
                    </a:cubicBezTo>
                    <a:moveTo>
                      <a:pt x="61" y="148"/>
                    </a:moveTo>
                    <a:cubicBezTo>
                      <a:pt x="61" y="149"/>
                      <a:pt x="61" y="149"/>
                      <a:pt x="61" y="149"/>
                    </a:cubicBezTo>
                    <a:cubicBezTo>
                      <a:pt x="62" y="149"/>
                      <a:pt x="63" y="150"/>
                      <a:pt x="64" y="150"/>
                    </a:cubicBezTo>
                    <a:cubicBezTo>
                      <a:pt x="64" y="150"/>
                      <a:pt x="64" y="150"/>
                      <a:pt x="64" y="150"/>
                    </a:cubicBezTo>
                    <a:cubicBezTo>
                      <a:pt x="63" y="149"/>
                      <a:pt x="62" y="149"/>
                      <a:pt x="61" y="148"/>
                    </a:cubicBezTo>
                    <a:moveTo>
                      <a:pt x="61" y="148"/>
                    </a:moveTo>
                    <a:cubicBezTo>
                      <a:pt x="60" y="148"/>
                      <a:pt x="60" y="148"/>
                      <a:pt x="60" y="148"/>
                    </a:cubicBezTo>
                    <a:cubicBezTo>
                      <a:pt x="60" y="148"/>
                      <a:pt x="60" y="148"/>
                      <a:pt x="61" y="148"/>
                    </a:cubicBezTo>
                    <a:cubicBezTo>
                      <a:pt x="61" y="148"/>
                      <a:pt x="61" y="148"/>
                      <a:pt x="61" y="148"/>
                    </a:cubicBezTo>
                    <a:cubicBezTo>
                      <a:pt x="61" y="148"/>
                      <a:pt x="61" y="148"/>
                      <a:pt x="61" y="148"/>
                    </a:cubicBezTo>
                    <a:moveTo>
                      <a:pt x="62" y="147"/>
                    </a:moveTo>
                    <a:cubicBezTo>
                      <a:pt x="62" y="148"/>
                      <a:pt x="62" y="148"/>
                      <a:pt x="62" y="148"/>
                    </a:cubicBezTo>
                    <a:cubicBezTo>
                      <a:pt x="63" y="148"/>
                      <a:pt x="63" y="149"/>
                      <a:pt x="64" y="149"/>
                    </a:cubicBezTo>
                    <a:cubicBezTo>
                      <a:pt x="64" y="149"/>
                      <a:pt x="64" y="149"/>
                      <a:pt x="64" y="149"/>
                    </a:cubicBezTo>
                    <a:cubicBezTo>
                      <a:pt x="64" y="148"/>
                      <a:pt x="63" y="148"/>
                      <a:pt x="62" y="147"/>
                    </a:cubicBezTo>
                    <a:moveTo>
                      <a:pt x="61" y="147"/>
                    </a:moveTo>
                    <a:cubicBezTo>
                      <a:pt x="61" y="147"/>
                      <a:pt x="61" y="147"/>
                      <a:pt x="61" y="147"/>
                    </a:cubicBezTo>
                    <a:cubicBezTo>
                      <a:pt x="61" y="147"/>
                      <a:pt x="61" y="147"/>
                      <a:pt x="61" y="147"/>
                    </a:cubicBezTo>
                    <a:cubicBezTo>
                      <a:pt x="61" y="147"/>
                      <a:pt x="61" y="147"/>
                      <a:pt x="61" y="147"/>
                    </a:cubicBezTo>
                    <a:cubicBezTo>
                      <a:pt x="61" y="147"/>
                      <a:pt x="61" y="147"/>
                      <a:pt x="61" y="147"/>
                    </a:cubicBezTo>
                    <a:moveTo>
                      <a:pt x="59" y="146"/>
                    </a:moveTo>
                    <a:cubicBezTo>
                      <a:pt x="58" y="147"/>
                      <a:pt x="58" y="147"/>
                      <a:pt x="58" y="147"/>
                    </a:cubicBezTo>
                    <a:cubicBezTo>
                      <a:pt x="58" y="147"/>
                      <a:pt x="59" y="147"/>
                      <a:pt x="59" y="148"/>
                    </a:cubicBezTo>
                    <a:cubicBezTo>
                      <a:pt x="59" y="147"/>
                      <a:pt x="59" y="147"/>
                      <a:pt x="60" y="147"/>
                    </a:cubicBezTo>
                    <a:cubicBezTo>
                      <a:pt x="59" y="147"/>
                      <a:pt x="59" y="147"/>
                      <a:pt x="59" y="146"/>
                    </a:cubicBezTo>
                    <a:moveTo>
                      <a:pt x="59" y="146"/>
                    </a:moveTo>
                    <a:cubicBezTo>
                      <a:pt x="59" y="146"/>
                      <a:pt x="59" y="146"/>
                      <a:pt x="59" y="146"/>
                    </a:cubicBezTo>
                    <a:cubicBezTo>
                      <a:pt x="59" y="146"/>
                      <a:pt x="59" y="146"/>
                      <a:pt x="60" y="147"/>
                    </a:cubicBezTo>
                    <a:cubicBezTo>
                      <a:pt x="60" y="146"/>
                      <a:pt x="60" y="146"/>
                      <a:pt x="60" y="146"/>
                    </a:cubicBezTo>
                    <a:cubicBezTo>
                      <a:pt x="60" y="146"/>
                      <a:pt x="59" y="146"/>
                      <a:pt x="59" y="146"/>
                    </a:cubicBezTo>
                    <a:moveTo>
                      <a:pt x="57" y="145"/>
                    </a:moveTo>
                    <a:cubicBezTo>
                      <a:pt x="57" y="146"/>
                      <a:pt x="57" y="146"/>
                      <a:pt x="56" y="146"/>
                    </a:cubicBezTo>
                    <a:cubicBezTo>
                      <a:pt x="57" y="146"/>
                      <a:pt x="57" y="146"/>
                      <a:pt x="57" y="147"/>
                    </a:cubicBezTo>
                    <a:cubicBezTo>
                      <a:pt x="57" y="146"/>
                      <a:pt x="58" y="146"/>
                      <a:pt x="58" y="146"/>
                    </a:cubicBezTo>
                    <a:cubicBezTo>
                      <a:pt x="57" y="146"/>
                      <a:pt x="57" y="145"/>
                      <a:pt x="57" y="145"/>
                    </a:cubicBezTo>
                    <a:moveTo>
                      <a:pt x="43" y="145"/>
                    </a:moveTo>
                    <a:cubicBezTo>
                      <a:pt x="42" y="146"/>
                      <a:pt x="41" y="148"/>
                      <a:pt x="40" y="149"/>
                    </a:cubicBezTo>
                    <a:cubicBezTo>
                      <a:pt x="42" y="150"/>
                      <a:pt x="44" y="151"/>
                      <a:pt x="45" y="152"/>
                    </a:cubicBezTo>
                    <a:cubicBezTo>
                      <a:pt x="46" y="151"/>
                      <a:pt x="47" y="149"/>
                      <a:pt x="48" y="148"/>
                    </a:cubicBezTo>
                    <a:cubicBezTo>
                      <a:pt x="46" y="147"/>
                      <a:pt x="45" y="146"/>
                      <a:pt x="43" y="145"/>
                    </a:cubicBezTo>
                    <a:moveTo>
                      <a:pt x="57" y="145"/>
                    </a:moveTo>
                    <a:cubicBezTo>
                      <a:pt x="57" y="145"/>
                      <a:pt x="57" y="145"/>
                      <a:pt x="57" y="145"/>
                    </a:cubicBezTo>
                    <a:cubicBezTo>
                      <a:pt x="57" y="145"/>
                      <a:pt x="58" y="145"/>
                      <a:pt x="58" y="145"/>
                    </a:cubicBezTo>
                    <a:cubicBezTo>
                      <a:pt x="58" y="145"/>
                      <a:pt x="58" y="145"/>
                      <a:pt x="58" y="145"/>
                    </a:cubicBezTo>
                    <a:cubicBezTo>
                      <a:pt x="58" y="145"/>
                      <a:pt x="58" y="145"/>
                      <a:pt x="57" y="145"/>
                    </a:cubicBezTo>
                    <a:moveTo>
                      <a:pt x="67" y="144"/>
                    </a:move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8" y="144"/>
                      <a:pt x="68" y="144"/>
                    </a:cubicBezTo>
                    <a:cubicBezTo>
                      <a:pt x="68" y="144"/>
                      <a:pt x="67" y="144"/>
                      <a:pt x="67" y="144"/>
                    </a:cubicBezTo>
                    <a:moveTo>
                      <a:pt x="55" y="144"/>
                    </a:moveTo>
                    <a:cubicBezTo>
                      <a:pt x="55" y="144"/>
                      <a:pt x="54" y="144"/>
                      <a:pt x="54" y="145"/>
                    </a:cubicBezTo>
                    <a:cubicBezTo>
                      <a:pt x="55" y="145"/>
                      <a:pt x="55" y="145"/>
                      <a:pt x="56" y="146"/>
                    </a:cubicBezTo>
                    <a:cubicBezTo>
                      <a:pt x="56" y="145"/>
                      <a:pt x="56" y="145"/>
                      <a:pt x="56" y="145"/>
                    </a:cubicBezTo>
                    <a:cubicBezTo>
                      <a:pt x="56" y="145"/>
                      <a:pt x="55" y="144"/>
                      <a:pt x="55" y="144"/>
                    </a:cubicBezTo>
                    <a:moveTo>
                      <a:pt x="55" y="143"/>
                    </a:moveTo>
                    <a:cubicBezTo>
                      <a:pt x="55" y="143"/>
                      <a:pt x="55" y="144"/>
                      <a:pt x="55" y="144"/>
                    </a:cubicBezTo>
                    <a:cubicBezTo>
                      <a:pt x="55" y="144"/>
                      <a:pt x="56" y="144"/>
                      <a:pt x="56" y="144"/>
                    </a:cubicBezTo>
                    <a:cubicBezTo>
                      <a:pt x="56" y="144"/>
                      <a:pt x="56" y="144"/>
                      <a:pt x="57" y="144"/>
                    </a:cubicBezTo>
                    <a:cubicBezTo>
                      <a:pt x="56" y="144"/>
                      <a:pt x="56" y="144"/>
                      <a:pt x="55" y="143"/>
                    </a:cubicBezTo>
                    <a:moveTo>
                      <a:pt x="65" y="143"/>
                    </a:moveTo>
                    <a:cubicBezTo>
                      <a:pt x="65" y="143"/>
                      <a:pt x="65" y="143"/>
                      <a:pt x="65" y="143"/>
                    </a:cubicBezTo>
                    <a:cubicBezTo>
                      <a:pt x="65" y="143"/>
                      <a:pt x="66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6" y="144"/>
                      <a:pt x="66" y="143"/>
                      <a:pt x="65" y="143"/>
                    </a:cubicBezTo>
                    <a:moveTo>
                      <a:pt x="64" y="142"/>
                    </a:moveTo>
                    <a:cubicBezTo>
                      <a:pt x="64" y="142"/>
                      <a:pt x="64" y="142"/>
                      <a:pt x="64" y="142"/>
                    </a:cubicBezTo>
                    <a:cubicBezTo>
                      <a:pt x="64" y="142"/>
                      <a:pt x="64" y="142"/>
                      <a:pt x="64" y="142"/>
                    </a:cubicBezTo>
                    <a:cubicBezTo>
                      <a:pt x="64" y="142"/>
                      <a:pt x="64" y="142"/>
                      <a:pt x="64" y="142"/>
                    </a:cubicBezTo>
                    <a:cubicBezTo>
                      <a:pt x="64" y="142"/>
                      <a:pt x="64" y="142"/>
                      <a:pt x="64" y="142"/>
                    </a:cubicBezTo>
                    <a:moveTo>
                      <a:pt x="62" y="141"/>
                    </a:moveTo>
                    <a:cubicBezTo>
                      <a:pt x="62" y="141"/>
                      <a:pt x="62" y="141"/>
                      <a:pt x="62" y="141"/>
                    </a:cubicBezTo>
                    <a:cubicBezTo>
                      <a:pt x="62" y="141"/>
                      <a:pt x="62" y="141"/>
                      <a:pt x="63" y="142"/>
                    </a:cubicBezTo>
                    <a:cubicBezTo>
                      <a:pt x="63" y="142"/>
                      <a:pt x="63" y="142"/>
                      <a:pt x="63" y="141"/>
                    </a:cubicBezTo>
                    <a:cubicBezTo>
                      <a:pt x="63" y="141"/>
                      <a:pt x="62" y="141"/>
                      <a:pt x="62" y="141"/>
                    </a:cubicBezTo>
                    <a:moveTo>
                      <a:pt x="60" y="140"/>
                    </a:moveTo>
                    <a:cubicBezTo>
                      <a:pt x="60" y="140"/>
                      <a:pt x="60" y="140"/>
                      <a:pt x="60" y="140"/>
                    </a:cubicBezTo>
                    <a:cubicBezTo>
                      <a:pt x="60" y="140"/>
                      <a:pt x="61" y="140"/>
                      <a:pt x="61" y="141"/>
                    </a:cubicBezTo>
                    <a:cubicBezTo>
                      <a:pt x="61" y="141"/>
                      <a:pt x="61" y="140"/>
                      <a:pt x="61" y="140"/>
                    </a:cubicBezTo>
                    <a:cubicBezTo>
                      <a:pt x="61" y="140"/>
                      <a:pt x="61" y="140"/>
                      <a:pt x="60" y="140"/>
                    </a:cubicBezTo>
                    <a:moveTo>
                      <a:pt x="46" y="139"/>
                    </a:moveTo>
                    <a:cubicBezTo>
                      <a:pt x="46" y="139"/>
                      <a:pt x="46" y="140"/>
                      <a:pt x="46" y="140"/>
                    </a:cubicBezTo>
                    <a:cubicBezTo>
                      <a:pt x="48" y="141"/>
                      <a:pt x="49" y="142"/>
                      <a:pt x="51" y="143"/>
                    </a:cubicBezTo>
                    <a:cubicBezTo>
                      <a:pt x="51" y="142"/>
                      <a:pt x="51" y="142"/>
                      <a:pt x="51" y="142"/>
                    </a:cubicBezTo>
                    <a:cubicBezTo>
                      <a:pt x="50" y="141"/>
                      <a:pt x="48" y="140"/>
                      <a:pt x="46" y="139"/>
                    </a:cubicBezTo>
                    <a:moveTo>
                      <a:pt x="58" y="139"/>
                    </a:moveTo>
                    <a:cubicBezTo>
                      <a:pt x="58" y="139"/>
                      <a:pt x="58" y="139"/>
                      <a:pt x="58" y="139"/>
                    </a:cubicBezTo>
                    <a:cubicBezTo>
                      <a:pt x="58" y="139"/>
                      <a:pt x="59" y="139"/>
                      <a:pt x="59" y="140"/>
                    </a:cubicBezTo>
                    <a:cubicBezTo>
                      <a:pt x="59" y="140"/>
                      <a:pt x="59" y="139"/>
                      <a:pt x="60" y="139"/>
                    </a:cubicBezTo>
                    <a:cubicBezTo>
                      <a:pt x="59" y="139"/>
                      <a:pt x="59" y="139"/>
                      <a:pt x="58" y="139"/>
                    </a:cubicBezTo>
                    <a:moveTo>
                      <a:pt x="47" y="138"/>
                    </a:moveTo>
                    <a:cubicBezTo>
                      <a:pt x="47" y="139"/>
                      <a:pt x="47" y="139"/>
                      <a:pt x="47" y="139"/>
                    </a:cubicBezTo>
                    <a:cubicBezTo>
                      <a:pt x="48" y="140"/>
                      <a:pt x="50" y="141"/>
                      <a:pt x="52" y="142"/>
                    </a:cubicBezTo>
                    <a:cubicBezTo>
                      <a:pt x="52" y="142"/>
                      <a:pt x="52" y="141"/>
                      <a:pt x="52" y="141"/>
                    </a:cubicBezTo>
                    <a:cubicBezTo>
                      <a:pt x="50" y="140"/>
                      <a:pt x="49" y="139"/>
                      <a:pt x="47" y="138"/>
                    </a:cubicBezTo>
                    <a:moveTo>
                      <a:pt x="72" y="136"/>
                    </a:moveTo>
                    <a:cubicBezTo>
                      <a:pt x="72" y="136"/>
                      <a:pt x="72" y="137"/>
                      <a:pt x="71" y="138"/>
                    </a:cubicBezTo>
                    <a:cubicBezTo>
                      <a:pt x="71" y="138"/>
                      <a:pt x="71" y="138"/>
                      <a:pt x="71" y="138"/>
                    </a:cubicBezTo>
                    <a:cubicBezTo>
                      <a:pt x="72" y="137"/>
                      <a:pt x="72" y="137"/>
                      <a:pt x="72" y="136"/>
                    </a:cubicBezTo>
                    <a:cubicBezTo>
                      <a:pt x="72" y="136"/>
                      <a:pt x="72" y="136"/>
                      <a:pt x="73" y="136"/>
                    </a:cubicBezTo>
                    <a:cubicBezTo>
                      <a:pt x="72" y="136"/>
                      <a:pt x="72" y="136"/>
                      <a:pt x="72" y="136"/>
                    </a:cubicBezTo>
                    <a:moveTo>
                      <a:pt x="70" y="134"/>
                    </a:moveTo>
                    <a:cubicBezTo>
                      <a:pt x="69" y="136"/>
                      <a:pt x="69" y="136"/>
                      <a:pt x="69" y="136"/>
                    </a:cubicBezTo>
                    <a:cubicBezTo>
                      <a:pt x="69" y="137"/>
                      <a:pt x="70" y="137"/>
                      <a:pt x="71" y="138"/>
                    </a:cubicBezTo>
                    <a:cubicBezTo>
                      <a:pt x="72" y="135"/>
                      <a:pt x="72" y="135"/>
                      <a:pt x="72" y="135"/>
                    </a:cubicBezTo>
                    <a:cubicBezTo>
                      <a:pt x="71" y="135"/>
                      <a:pt x="71" y="134"/>
                      <a:pt x="70" y="134"/>
                    </a:cubicBezTo>
                    <a:moveTo>
                      <a:pt x="73" y="134"/>
                    </a:moveTo>
                    <a:cubicBezTo>
                      <a:pt x="73" y="134"/>
                      <a:pt x="73" y="134"/>
                      <a:pt x="73" y="135"/>
                    </a:cubicBezTo>
                    <a:cubicBezTo>
                      <a:pt x="73" y="135"/>
                      <a:pt x="73" y="135"/>
                      <a:pt x="73" y="135"/>
                    </a:cubicBezTo>
                    <a:cubicBezTo>
                      <a:pt x="73" y="134"/>
                      <a:pt x="73" y="134"/>
                      <a:pt x="74" y="134"/>
                    </a:cubicBezTo>
                    <a:cubicBezTo>
                      <a:pt x="74" y="134"/>
                      <a:pt x="73" y="134"/>
                      <a:pt x="73" y="134"/>
                    </a:cubicBezTo>
                    <a:moveTo>
                      <a:pt x="50" y="134"/>
                    </a:moveTo>
                    <a:cubicBezTo>
                      <a:pt x="50" y="134"/>
                      <a:pt x="50" y="134"/>
                      <a:pt x="50" y="134"/>
                    </a:cubicBezTo>
                    <a:cubicBezTo>
                      <a:pt x="51" y="135"/>
                      <a:pt x="53" y="136"/>
                      <a:pt x="54" y="137"/>
                    </a:cubicBezTo>
                    <a:cubicBezTo>
                      <a:pt x="54" y="137"/>
                      <a:pt x="55" y="136"/>
                      <a:pt x="55" y="136"/>
                    </a:cubicBezTo>
                    <a:cubicBezTo>
                      <a:pt x="53" y="135"/>
                      <a:pt x="51" y="135"/>
                      <a:pt x="50" y="134"/>
                    </a:cubicBezTo>
                    <a:moveTo>
                      <a:pt x="69" y="133"/>
                    </a:moveTo>
                    <a:cubicBezTo>
                      <a:pt x="68" y="134"/>
                      <a:pt x="68" y="135"/>
                      <a:pt x="67" y="135"/>
                    </a:cubicBezTo>
                    <a:cubicBezTo>
                      <a:pt x="68" y="136"/>
                      <a:pt x="68" y="136"/>
                      <a:pt x="68" y="136"/>
                    </a:cubicBezTo>
                    <a:cubicBezTo>
                      <a:pt x="68" y="135"/>
                      <a:pt x="69" y="134"/>
                      <a:pt x="69" y="134"/>
                    </a:cubicBezTo>
                    <a:cubicBezTo>
                      <a:pt x="69" y="134"/>
                      <a:pt x="69" y="133"/>
                      <a:pt x="69" y="133"/>
                    </a:cubicBezTo>
                    <a:moveTo>
                      <a:pt x="67" y="133"/>
                    </a:moveTo>
                    <a:cubicBezTo>
                      <a:pt x="67" y="133"/>
                      <a:pt x="66" y="134"/>
                      <a:pt x="66" y="135"/>
                    </a:cubicBezTo>
                    <a:cubicBezTo>
                      <a:pt x="66" y="135"/>
                      <a:pt x="67" y="135"/>
                      <a:pt x="67" y="135"/>
                    </a:cubicBezTo>
                    <a:cubicBezTo>
                      <a:pt x="67" y="134"/>
                      <a:pt x="68" y="134"/>
                      <a:pt x="68" y="133"/>
                    </a:cubicBezTo>
                    <a:cubicBezTo>
                      <a:pt x="68" y="133"/>
                      <a:pt x="68" y="133"/>
                      <a:pt x="67" y="133"/>
                    </a:cubicBezTo>
                    <a:moveTo>
                      <a:pt x="71" y="132"/>
                    </a:moveTo>
                    <a:cubicBezTo>
                      <a:pt x="70" y="133"/>
                      <a:pt x="70" y="133"/>
                      <a:pt x="70" y="133"/>
                    </a:cubicBezTo>
                    <a:cubicBezTo>
                      <a:pt x="71" y="133"/>
                      <a:pt x="72" y="134"/>
                      <a:pt x="73" y="134"/>
                    </a:cubicBezTo>
                    <a:cubicBezTo>
                      <a:pt x="73" y="134"/>
                      <a:pt x="73" y="134"/>
                      <a:pt x="73" y="134"/>
                    </a:cubicBezTo>
                    <a:cubicBezTo>
                      <a:pt x="72" y="133"/>
                      <a:pt x="72" y="133"/>
                      <a:pt x="71" y="132"/>
                    </a:cubicBezTo>
                    <a:moveTo>
                      <a:pt x="65" y="131"/>
                    </a:moveTo>
                    <a:cubicBezTo>
                      <a:pt x="65" y="132"/>
                      <a:pt x="65" y="133"/>
                      <a:pt x="64" y="133"/>
                    </a:cubicBezTo>
                    <a:cubicBezTo>
                      <a:pt x="64" y="134"/>
                      <a:pt x="65" y="134"/>
                      <a:pt x="65" y="134"/>
                    </a:cubicBezTo>
                    <a:cubicBezTo>
                      <a:pt x="66" y="133"/>
                      <a:pt x="66" y="133"/>
                      <a:pt x="66" y="132"/>
                    </a:cubicBezTo>
                    <a:cubicBezTo>
                      <a:pt x="66" y="132"/>
                      <a:pt x="66" y="132"/>
                      <a:pt x="65" y="131"/>
                    </a:cubicBezTo>
                    <a:moveTo>
                      <a:pt x="70" y="131"/>
                    </a:moveTo>
                    <a:cubicBezTo>
                      <a:pt x="70" y="132"/>
                      <a:pt x="69" y="132"/>
                      <a:pt x="69" y="132"/>
                    </a:cubicBezTo>
                    <a:cubicBezTo>
                      <a:pt x="69" y="132"/>
                      <a:pt x="70" y="133"/>
                      <a:pt x="70" y="133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70" y="132"/>
                      <a:pt x="70" y="132"/>
                      <a:pt x="70" y="131"/>
                    </a:cubicBezTo>
                    <a:moveTo>
                      <a:pt x="68" y="131"/>
                    </a:moveTo>
                    <a:cubicBezTo>
                      <a:pt x="68" y="131"/>
                      <a:pt x="68" y="131"/>
                      <a:pt x="68" y="132"/>
                    </a:cubicBezTo>
                    <a:cubicBezTo>
                      <a:pt x="68" y="132"/>
                      <a:pt x="68" y="132"/>
                      <a:pt x="69" y="132"/>
                    </a:cubicBezTo>
                    <a:cubicBezTo>
                      <a:pt x="69" y="132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8" y="131"/>
                    </a:cubicBezTo>
                    <a:moveTo>
                      <a:pt x="63" y="130"/>
                    </a:moveTo>
                    <a:cubicBezTo>
                      <a:pt x="63" y="131"/>
                      <a:pt x="62" y="132"/>
                      <a:pt x="62" y="132"/>
                    </a:cubicBezTo>
                    <a:cubicBezTo>
                      <a:pt x="63" y="133"/>
                      <a:pt x="63" y="133"/>
                      <a:pt x="63" y="133"/>
                    </a:cubicBezTo>
                    <a:cubicBezTo>
                      <a:pt x="64" y="132"/>
                      <a:pt x="64" y="132"/>
                      <a:pt x="65" y="131"/>
                    </a:cubicBezTo>
                    <a:cubicBezTo>
                      <a:pt x="64" y="131"/>
                      <a:pt x="64" y="130"/>
                      <a:pt x="63" y="130"/>
                    </a:cubicBezTo>
                    <a:moveTo>
                      <a:pt x="67" y="129"/>
                    </a:move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1"/>
                      <a:pt x="67" y="131"/>
                      <a:pt x="67" y="131"/>
                    </a:cubicBezTo>
                    <a:cubicBezTo>
                      <a:pt x="67" y="131"/>
                      <a:pt x="67" y="130"/>
                      <a:pt x="68" y="130"/>
                    </a:cubicBezTo>
                    <a:cubicBezTo>
                      <a:pt x="67" y="130"/>
                      <a:pt x="67" y="130"/>
                      <a:pt x="67" y="129"/>
                    </a:cubicBezTo>
                    <a:moveTo>
                      <a:pt x="65" y="128"/>
                    </a:move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30"/>
                      <a:pt x="65" y="130"/>
                      <a:pt x="65" y="130"/>
                    </a:cubicBezTo>
                    <a:cubicBezTo>
                      <a:pt x="66" y="130"/>
                      <a:pt x="66" y="129"/>
                      <a:pt x="66" y="129"/>
                    </a:cubicBezTo>
                    <a:cubicBezTo>
                      <a:pt x="65" y="129"/>
                      <a:pt x="65" y="129"/>
                      <a:pt x="65" y="128"/>
                    </a:cubicBezTo>
                    <a:moveTo>
                      <a:pt x="55" y="125"/>
                    </a:moveTo>
                    <a:cubicBezTo>
                      <a:pt x="54" y="126"/>
                      <a:pt x="54" y="127"/>
                      <a:pt x="54" y="127"/>
                    </a:cubicBezTo>
                    <a:cubicBezTo>
                      <a:pt x="55" y="128"/>
                      <a:pt x="57" y="129"/>
                      <a:pt x="58" y="130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7"/>
                      <a:pt x="56" y="126"/>
                      <a:pt x="55" y="125"/>
                    </a:cubicBezTo>
                    <a:moveTo>
                      <a:pt x="56" y="123"/>
                    </a:moveTo>
                    <a:cubicBezTo>
                      <a:pt x="56" y="123"/>
                      <a:pt x="56" y="124"/>
                      <a:pt x="55" y="124"/>
                    </a:cubicBezTo>
                    <a:cubicBezTo>
                      <a:pt x="57" y="125"/>
                      <a:pt x="58" y="126"/>
                      <a:pt x="60" y="127"/>
                    </a:cubicBezTo>
                    <a:cubicBezTo>
                      <a:pt x="60" y="127"/>
                      <a:pt x="60" y="126"/>
                      <a:pt x="61" y="126"/>
                    </a:cubicBezTo>
                    <a:cubicBezTo>
                      <a:pt x="59" y="125"/>
                      <a:pt x="58" y="124"/>
                      <a:pt x="56" y="123"/>
                    </a:cubicBezTo>
                    <a:moveTo>
                      <a:pt x="79" y="119"/>
                    </a:moveTo>
                    <a:cubicBezTo>
                      <a:pt x="75" y="125"/>
                      <a:pt x="75" y="125"/>
                      <a:pt x="75" y="125"/>
                    </a:cubicBezTo>
                    <a:cubicBezTo>
                      <a:pt x="76" y="125"/>
                      <a:pt x="77" y="126"/>
                      <a:pt x="77" y="126"/>
                    </a:cubicBezTo>
                    <a:cubicBezTo>
                      <a:pt x="80" y="122"/>
                      <a:pt x="80" y="122"/>
                      <a:pt x="80" y="122"/>
                    </a:cubicBezTo>
                    <a:cubicBezTo>
                      <a:pt x="79" y="123"/>
                      <a:pt x="78" y="125"/>
                      <a:pt x="78" y="126"/>
                    </a:cubicBezTo>
                    <a:cubicBezTo>
                      <a:pt x="78" y="126"/>
                      <a:pt x="78" y="126"/>
                      <a:pt x="78" y="127"/>
                    </a:cubicBezTo>
                    <a:cubicBezTo>
                      <a:pt x="79" y="124"/>
                      <a:pt x="80" y="122"/>
                      <a:pt x="81" y="121"/>
                    </a:cubicBezTo>
                    <a:cubicBezTo>
                      <a:pt x="81" y="120"/>
                      <a:pt x="80" y="119"/>
                      <a:pt x="79" y="119"/>
                    </a:cubicBezTo>
                    <a:moveTo>
                      <a:pt x="78" y="119"/>
                    </a:moveTo>
                    <a:cubicBezTo>
                      <a:pt x="77" y="121"/>
                      <a:pt x="76" y="123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6" y="123"/>
                      <a:pt x="77" y="121"/>
                      <a:pt x="78" y="119"/>
                    </a:cubicBezTo>
                    <a:cubicBezTo>
                      <a:pt x="78" y="119"/>
                      <a:pt x="78" y="119"/>
                      <a:pt x="78" y="119"/>
                    </a:cubicBezTo>
                    <a:moveTo>
                      <a:pt x="77" y="118"/>
                    </a:moveTo>
                    <a:cubicBezTo>
                      <a:pt x="76" y="120"/>
                      <a:pt x="75" y="122"/>
                      <a:pt x="74" y="124"/>
                    </a:cubicBezTo>
                    <a:cubicBezTo>
                      <a:pt x="74" y="124"/>
                      <a:pt x="74" y="124"/>
                      <a:pt x="74" y="124"/>
                    </a:cubicBezTo>
                    <a:cubicBezTo>
                      <a:pt x="75" y="122"/>
                      <a:pt x="77" y="120"/>
                      <a:pt x="78" y="118"/>
                    </a:cubicBezTo>
                    <a:cubicBezTo>
                      <a:pt x="78" y="118"/>
                      <a:pt x="78" y="118"/>
                      <a:pt x="77" y="118"/>
                    </a:cubicBezTo>
                    <a:moveTo>
                      <a:pt x="77" y="118"/>
                    </a:moveTo>
                    <a:cubicBezTo>
                      <a:pt x="75" y="120"/>
                      <a:pt x="74" y="122"/>
                      <a:pt x="73" y="124"/>
                    </a:cubicBezTo>
                    <a:cubicBezTo>
                      <a:pt x="73" y="124"/>
                      <a:pt x="73" y="124"/>
                      <a:pt x="74" y="124"/>
                    </a:cubicBezTo>
                    <a:cubicBezTo>
                      <a:pt x="75" y="122"/>
                      <a:pt x="76" y="120"/>
                      <a:pt x="77" y="118"/>
                    </a:cubicBezTo>
                    <a:cubicBezTo>
                      <a:pt x="77" y="118"/>
                      <a:pt x="77" y="118"/>
                      <a:pt x="77" y="118"/>
                    </a:cubicBezTo>
                    <a:moveTo>
                      <a:pt x="75" y="116"/>
                    </a:moveTo>
                    <a:cubicBezTo>
                      <a:pt x="73" y="118"/>
                      <a:pt x="72" y="120"/>
                      <a:pt x="71" y="122"/>
                    </a:cubicBezTo>
                    <a:cubicBezTo>
                      <a:pt x="71" y="123"/>
                      <a:pt x="72" y="123"/>
                      <a:pt x="72" y="123"/>
                    </a:cubicBezTo>
                    <a:cubicBezTo>
                      <a:pt x="73" y="121"/>
                      <a:pt x="75" y="119"/>
                      <a:pt x="76" y="117"/>
                    </a:cubicBezTo>
                    <a:cubicBezTo>
                      <a:pt x="75" y="117"/>
                      <a:pt x="75" y="117"/>
                      <a:pt x="75" y="116"/>
                    </a:cubicBezTo>
                    <a:moveTo>
                      <a:pt x="73" y="115"/>
                    </a:moveTo>
                    <a:cubicBezTo>
                      <a:pt x="72" y="117"/>
                      <a:pt x="71" y="118"/>
                      <a:pt x="70" y="120"/>
                    </a:cubicBezTo>
                    <a:cubicBezTo>
                      <a:pt x="70" y="120"/>
                      <a:pt x="69" y="121"/>
                      <a:pt x="69" y="121"/>
                    </a:cubicBezTo>
                    <a:cubicBezTo>
                      <a:pt x="69" y="122"/>
                      <a:pt x="70" y="122"/>
                      <a:pt x="70" y="122"/>
                    </a:cubicBezTo>
                    <a:cubicBezTo>
                      <a:pt x="71" y="121"/>
                      <a:pt x="72" y="120"/>
                      <a:pt x="72" y="119"/>
                    </a:cubicBezTo>
                    <a:cubicBezTo>
                      <a:pt x="72" y="119"/>
                      <a:pt x="72" y="119"/>
                      <a:pt x="72" y="119"/>
                    </a:cubicBezTo>
                    <a:cubicBezTo>
                      <a:pt x="73" y="118"/>
                      <a:pt x="74" y="117"/>
                      <a:pt x="74" y="116"/>
                    </a:cubicBezTo>
                    <a:cubicBezTo>
                      <a:pt x="74" y="116"/>
                      <a:pt x="73" y="115"/>
                      <a:pt x="73" y="115"/>
                    </a:cubicBezTo>
                    <a:moveTo>
                      <a:pt x="64" y="110"/>
                    </a:moveTo>
                    <a:cubicBezTo>
                      <a:pt x="63" y="112"/>
                      <a:pt x="62" y="114"/>
                      <a:pt x="60" y="116"/>
                    </a:cubicBezTo>
                    <a:cubicBezTo>
                      <a:pt x="62" y="117"/>
                      <a:pt x="63" y="118"/>
                      <a:pt x="65" y="119"/>
                    </a:cubicBezTo>
                    <a:cubicBezTo>
                      <a:pt x="66" y="117"/>
                      <a:pt x="67" y="115"/>
                      <a:pt x="68" y="113"/>
                    </a:cubicBezTo>
                    <a:cubicBezTo>
                      <a:pt x="67" y="112"/>
                      <a:pt x="65" y="111"/>
                      <a:pt x="64" y="110"/>
                    </a:cubicBezTo>
                    <a:moveTo>
                      <a:pt x="78" y="108"/>
                    </a:moveTo>
                    <a:cubicBezTo>
                      <a:pt x="78" y="108"/>
                      <a:pt x="78" y="108"/>
                      <a:pt x="79" y="109"/>
                    </a:cubicBezTo>
                    <a:cubicBezTo>
                      <a:pt x="79" y="109"/>
                      <a:pt x="79" y="108"/>
                      <a:pt x="79" y="108"/>
                    </a:cubicBezTo>
                    <a:cubicBezTo>
                      <a:pt x="78" y="108"/>
                      <a:pt x="78" y="108"/>
                      <a:pt x="78" y="108"/>
                    </a:cubicBezTo>
                    <a:moveTo>
                      <a:pt x="89" y="101"/>
                    </a:moveTo>
                    <a:cubicBezTo>
                      <a:pt x="83" y="111"/>
                      <a:pt x="83" y="111"/>
                      <a:pt x="83" y="111"/>
                    </a:cubicBezTo>
                    <a:cubicBezTo>
                      <a:pt x="84" y="112"/>
                      <a:pt x="84" y="112"/>
                      <a:pt x="84" y="112"/>
                    </a:cubicBezTo>
                    <a:cubicBezTo>
                      <a:pt x="86" y="113"/>
                      <a:pt x="86" y="113"/>
                      <a:pt x="86" y="113"/>
                    </a:cubicBezTo>
                    <a:cubicBezTo>
                      <a:pt x="88" y="109"/>
                      <a:pt x="90" y="106"/>
                      <a:pt x="92" y="103"/>
                    </a:cubicBezTo>
                    <a:cubicBezTo>
                      <a:pt x="91" y="102"/>
                      <a:pt x="90" y="102"/>
                      <a:pt x="89" y="101"/>
                    </a:cubicBezTo>
                    <a:moveTo>
                      <a:pt x="89" y="101"/>
                    </a:moveTo>
                    <a:cubicBezTo>
                      <a:pt x="87" y="104"/>
                      <a:pt x="85" y="108"/>
                      <a:pt x="83" y="111"/>
                    </a:cubicBezTo>
                    <a:cubicBezTo>
                      <a:pt x="83" y="111"/>
                      <a:pt x="83" y="111"/>
                      <a:pt x="83" y="111"/>
                    </a:cubicBezTo>
                    <a:cubicBezTo>
                      <a:pt x="85" y="108"/>
                      <a:pt x="87" y="105"/>
                      <a:pt x="89" y="101"/>
                    </a:cubicBezTo>
                    <a:cubicBezTo>
                      <a:pt x="89" y="101"/>
                      <a:pt x="89" y="101"/>
                      <a:pt x="89" y="101"/>
                    </a:cubicBezTo>
                    <a:moveTo>
                      <a:pt x="87" y="100"/>
                    </a:moveTo>
                    <a:cubicBezTo>
                      <a:pt x="85" y="104"/>
                      <a:pt x="83" y="107"/>
                      <a:pt x="81" y="110"/>
                    </a:cubicBezTo>
                    <a:cubicBezTo>
                      <a:pt x="82" y="110"/>
                      <a:pt x="82" y="110"/>
                      <a:pt x="82" y="111"/>
                    </a:cubicBezTo>
                    <a:cubicBezTo>
                      <a:pt x="84" y="107"/>
                      <a:pt x="86" y="104"/>
                      <a:pt x="88" y="101"/>
                    </a:cubicBezTo>
                    <a:cubicBezTo>
                      <a:pt x="88" y="101"/>
                      <a:pt x="87" y="100"/>
                      <a:pt x="87" y="100"/>
                    </a:cubicBezTo>
                    <a:moveTo>
                      <a:pt x="86" y="100"/>
                    </a:moveTo>
                    <a:cubicBezTo>
                      <a:pt x="83" y="104"/>
                      <a:pt x="81" y="107"/>
                      <a:pt x="80" y="109"/>
                    </a:cubicBezTo>
                    <a:cubicBezTo>
                      <a:pt x="80" y="109"/>
                      <a:pt x="80" y="110"/>
                      <a:pt x="80" y="110"/>
                    </a:cubicBezTo>
                    <a:cubicBezTo>
                      <a:pt x="82" y="106"/>
                      <a:pt x="84" y="103"/>
                      <a:pt x="86" y="100"/>
                    </a:cubicBezTo>
                    <a:cubicBezTo>
                      <a:pt x="86" y="100"/>
                      <a:pt x="86" y="100"/>
                      <a:pt x="86" y="100"/>
                    </a:cubicBezTo>
                    <a:moveTo>
                      <a:pt x="85" y="99"/>
                    </a:moveTo>
                    <a:cubicBezTo>
                      <a:pt x="83" y="102"/>
                      <a:pt x="81" y="106"/>
                      <a:pt x="79" y="109"/>
                    </a:cubicBezTo>
                    <a:cubicBezTo>
                      <a:pt x="79" y="109"/>
                      <a:pt x="79" y="109"/>
                      <a:pt x="79" y="109"/>
                    </a:cubicBezTo>
                    <a:cubicBezTo>
                      <a:pt x="79" y="109"/>
                      <a:pt x="79" y="109"/>
                      <a:pt x="79" y="109"/>
                    </a:cubicBezTo>
                    <a:cubicBezTo>
                      <a:pt x="79" y="109"/>
                      <a:pt x="79" y="109"/>
                      <a:pt x="79" y="109"/>
                    </a:cubicBezTo>
                    <a:cubicBezTo>
                      <a:pt x="79" y="109"/>
                      <a:pt x="80" y="109"/>
                      <a:pt x="80" y="109"/>
                    </a:cubicBezTo>
                    <a:cubicBezTo>
                      <a:pt x="81" y="107"/>
                      <a:pt x="83" y="104"/>
                      <a:pt x="86" y="99"/>
                    </a:cubicBezTo>
                    <a:cubicBezTo>
                      <a:pt x="85" y="99"/>
                      <a:pt x="85" y="99"/>
                      <a:pt x="85" y="99"/>
                    </a:cubicBezTo>
                    <a:moveTo>
                      <a:pt x="83" y="98"/>
                    </a:moveTo>
                    <a:cubicBezTo>
                      <a:pt x="81" y="101"/>
                      <a:pt x="79" y="104"/>
                      <a:pt x="77" y="108"/>
                    </a:cubicBezTo>
                    <a:cubicBezTo>
                      <a:pt x="78" y="108"/>
                      <a:pt x="78" y="108"/>
                      <a:pt x="79" y="108"/>
                    </a:cubicBezTo>
                    <a:cubicBezTo>
                      <a:pt x="80" y="107"/>
                      <a:pt x="81" y="105"/>
                      <a:pt x="82" y="103"/>
                    </a:cubicBezTo>
                    <a:cubicBezTo>
                      <a:pt x="83" y="102"/>
                      <a:pt x="84" y="100"/>
                      <a:pt x="85" y="99"/>
                    </a:cubicBezTo>
                    <a:cubicBezTo>
                      <a:pt x="84" y="99"/>
                      <a:pt x="84" y="98"/>
                      <a:pt x="83" y="98"/>
                    </a:cubicBezTo>
                    <a:moveTo>
                      <a:pt x="74" y="93"/>
                    </a:moveTo>
                    <a:cubicBezTo>
                      <a:pt x="72" y="96"/>
                      <a:pt x="70" y="99"/>
                      <a:pt x="69" y="102"/>
                    </a:cubicBezTo>
                    <a:cubicBezTo>
                      <a:pt x="70" y="103"/>
                      <a:pt x="71" y="104"/>
                      <a:pt x="73" y="105"/>
                    </a:cubicBezTo>
                    <a:cubicBezTo>
                      <a:pt x="75" y="102"/>
                      <a:pt x="77" y="99"/>
                      <a:pt x="79" y="95"/>
                    </a:cubicBezTo>
                    <a:cubicBezTo>
                      <a:pt x="77" y="94"/>
                      <a:pt x="76" y="94"/>
                      <a:pt x="74" y="93"/>
                    </a:cubicBezTo>
                    <a:moveTo>
                      <a:pt x="94" y="92"/>
                    </a:moveTo>
                    <a:cubicBezTo>
                      <a:pt x="94" y="93"/>
                      <a:pt x="94" y="94"/>
                      <a:pt x="93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5"/>
                      <a:pt x="95" y="96"/>
                      <a:pt x="96" y="96"/>
                    </a:cubicBezTo>
                    <a:cubicBezTo>
                      <a:pt x="96" y="95"/>
                      <a:pt x="97" y="94"/>
                      <a:pt x="97" y="94"/>
                    </a:cubicBezTo>
                    <a:cubicBezTo>
                      <a:pt x="96" y="93"/>
                      <a:pt x="95" y="93"/>
                      <a:pt x="94" y="92"/>
                    </a:cubicBezTo>
                    <a:moveTo>
                      <a:pt x="94" y="92"/>
                    </a:moveTo>
                    <a:cubicBezTo>
                      <a:pt x="94" y="93"/>
                      <a:pt x="93" y="94"/>
                      <a:pt x="93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94"/>
                      <a:pt x="94" y="93"/>
                      <a:pt x="94" y="92"/>
                    </a:cubicBezTo>
                    <a:cubicBezTo>
                      <a:pt x="94" y="92"/>
                      <a:pt x="94" y="92"/>
                      <a:pt x="94" y="92"/>
                    </a:cubicBezTo>
                    <a:moveTo>
                      <a:pt x="93" y="91"/>
                    </a:moveTo>
                    <a:cubicBezTo>
                      <a:pt x="92" y="92"/>
                      <a:pt x="92" y="93"/>
                      <a:pt x="91" y="93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2" y="93"/>
                      <a:pt x="93" y="92"/>
                      <a:pt x="93" y="92"/>
                    </a:cubicBezTo>
                    <a:cubicBezTo>
                      <a:pt x="93" y="91"/>
                      <a:pt x="93" y="91"/>
                      <a:pt x="93" y="91"/>
                    </a:cubicBezTo>
                    <a:moveTo>
                      <a:pt x="92" y="91"/>
                    </a:moveTo>
                    <a:cubicBezTo>
                      <a:pt x="91" y="91"/>
                      <a:pt x="91" y="92"/>
                      <a:pt x="90" y="93"/>
                    </a:cubicBezTo>
                    <a:cubicBezTo>
                      <a:pt x="90" y="93"/>
                      <a:pt x="91" y="93"/>
                      <a:pt x="91" y="93"/>
                    </a:cubicBezTo>
                    <a:cubicBezTo>
                      <a:pt x="91" y="92"/>
                      <a:pt x="92" y="92"/>
                      <a:pt x="92" y="91"/>
                    </a:cubicBezTo>
                    <a:cubicBezTo>
                      <a:pt x="92" y="91"/>
                      <a:pt x="92" y="91"/>
                      <a:pt x="92" y="91"/>
                    </a:cubicBezTo>
                    <a:moveTo>
                      <a:pt x="96" y="90"/>
                    </a:moveTo>
                    <a:cubicBezTo>
                      <a:pt x="96" y="90"/>
                      <a:pt x="95" y="91"/>
                      <a:pt x="95" y="91"/>
                    </a:cubicBezTo>
                    <a:cubicBezTo>
                      <a:pt x="96" y="91"/>
                      <a:pt x="97" y="92"/>
                      <a:pt x="98" y="92"/>
                    </a:cubicBezTo>
                    <a:cubicBezTo>
                      <a:pt x="98" y="92"/>
                      <a:pt x="98" y="92"/>
                      <a:pt x="98" y="92"/>
                    </a:cubicBezTo>
                    <a:cubicBezTo>
                      <a:pt x="97" y="91"/>
                      <a:pt x="97" y="91"/>
                      <a:pt x="96" y="90"/>
                    </a:cubicBezTo>
                    <a:moveTo>
                      <a:pt x="91" y="90"/>
                    </a:moveTo>
                    <a:cubicBezTo>
                      <a:pt x="90" y="91"/>
                      <a:pt x="90" y="92"/>
                      <a:pt x="89" y="92"/>
                    </a:cubicBezTo>
                    <a:cubicBezTo>
                      <a:pt x="89" y="92"/>
                      <a:pt x="90" y="92"/>
                      <a:pt x="90" y="92"/>
                    </a:cubicBezTo>
                    <a:cubicBezTo>
                      <a:pt x="90" y="92"/>
                      <a:pt x="91" y="91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moveTo>
                      <a:pt x="95" y="90"/>
                    </a:moveTo>
                    <a:cubicBezTo>
                      <a:pt x="95" y="90"/>
                      <a:pt x="95" y="90"/>
                      <a:pt x="95" y="91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5" y="91"/>
                      <a:pt x="95" y="90"/>
                      <a:pt x="96" y="90"/>
                    </a:cubicBezTo>
                    <a:cubicBezTo>
                      <a:pt x="96" y="90"/>
                      <a:pt x="95" y="90"/>
                      <a:pt x="95" y="90"/>
                    </a:cubicBezTo>
                    <a:moveTo>
                      <a:pt x="94" y="89"/>
                    </a:moveTo>
                    <a:cubicBezTo>
                      <a:pt x="94" y="89"/>
                      <a:pt x="94" y="90"/>
                      <a:pt x="94" y="90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4" y="90"/>
                      <a:pt x="94" y="90"/>
                      <a:pt x="95" y="89"/>
                    </a:cubicBezTo>
                    <a:cubicBezTo>
                      <a:pt x="94" y="89"/>
                      <a:pt x="94" y="89"/>
                      <a:pt x="94" y="89"/>
                    </a:cubicBezTo>
                    <a:moveTo>
                      <a:pt x="89" y="89"/>
                    </a:moveTo>
                    <a:cubicBezTo>
                      <a:pt x="88" y="90"/>
                      <a:pt x="88" y="90"/>
                      <a:pt x="87" y="91"/>
                    </a:cubicBezTo>
                    <a:cubicBezTo>
                      <a:pt x="88" y="91"/>
                      <a:pt x="88" y="92"/>
                      <a:pt x="89" y="92"/>
                    </a:cubicBezTo>
                    <a:cubicBezTo>
                      <a:pt x="89" y="91"/>
                      <a:pt x="90" y="90"/>
                      <a:pt x="90" y="90"/>
                    </a:cubicBezTo>
                    <a:cubicBezTo>
                      <a:pt x="90" y="89"/>
                      <a:pt x="89" y="89"/>
                      <a:pt x="89" y="89"/>
                    </a:cubicBezTo>
                    <a:moveTo>
                      <a:pt x="93" y="88"/>
                    </a:moveTo>
                    <a:cubicBezTo>
                      <a:pt x="93" y="89"/>
                      <a:pt x="93" y="89"/>
                      <a:pt x="92" y="89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3" y="89"/>
                      <a:pt x="93" y="89"/>
                      <a:pt x="93" y="88"/>
                    </a:cubicBezTo>
                    <a:moveTo>
                      <a:pt x="92" y="88"/>
                    </a:moveTo>
                    <a:cubicBezTo>
                      <a:pt x="92" y="88"/>
                      <a:pt x="92" y="88"/>
                      <a:pt x="92" y="89"/>
                    </a:cubicBezTo>
                    <a:cubicBezTo>
                      <a:pt x="92" y="89"/>
                      <a:pt x="92" y="89"/>
                      <a:pt x="92" y="89"/>
                    </a:cubicBezTo>
                    <a:cubicBezTo>
                      <a:pt x="92" y="89"/>
                      <a:pt x="92" y="88"/>
                      <a:pt x="92" y="88"/>
                    </a:cubicBezTo>
                    <a:cubicBezTo>
                      <a:pt x="92" y="88"/>
                      <a:pt x="92" y="88"/>
                      <a:pt x="92" y="88"/>
                    </a:cubicBezTo>
                    <a:moveTo>
                      <a:pt x="90" y="87"/>
                    </a:moveTo>
                    <a:cubicBezTo>
                      <a:pt x="90" y="87"/>
                      <a:pt x="90" y="87"/>
                      <a:pt x="90" y="88"/>
                    </a:cubicBezTo>
                    <a:cubicBezTo>
                      <a:pt x="90" y="88"/>
                      <a:pt x="91" y="88"/>
                      <a:pt x="91" y="88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1" y="87"/>
                      <a:pt x="91" y="87"/>
                      <a:pt x="90" y="87"/>
                    </a:cubicBezTo>
                    <a:moveTo>
                      <a:pt x="99" y="85"/>
                    </a:moveTo>
                    <a:cubicBezTo>
                      <a:pt x="98" y="85"/>
                      <a:pt x="98" y="86"/>
                      <a:pt x="98" y="86"/>
                    </a:cubicBezTo>
                    <a:cubicBezTo>
                      <a:pt x="99" y="86"/>
                      <a:pt x="100" y="87"/>
                      <a:pt x="101" y="87"/>
                    </a:cubicBezTo>
                    <a:cubicBezTo>
                      <a:pt x="101" y="87"/>
                      <a:pt x="101" y="87"/>
                      <a:pt x="101" y="87"/>
                    </a:cubicBezTo>
                    <a:cubicBezTo>
                      <a:pt x="100" y="86"/>
                      <a:pt x="99" y="86"/>
                      <a:pt x="99" y="85"/>
                    </a:cubicBezTo>
                    <a:moveTo>
                      <a:pt x="98" y="85"/>
                    </a:moveTo>
                    <a:cubicBezTo>
                      <a:pt x="98" y="85"/>
                      <a:pt x="98" y="86"/>
                      <a:pt x="98" y="86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98" y="86"/>
                      <a:pt x="98" y="85"/>
                      <a:pt x="99" y="85"/>
                    </a:cubicBezTo>
                    <a:cubicBezTo>
                      <a:pt x="98" y="85"/>
                      <a:pt x="98" y="85"/>
                      <a:pt x="98" y="85"/>
                    </a:cubicBezTo>
                    <a:moveTo>
                      <a:pt x="97" y="84"/>
                    </a:moveTo>
                    <a:cubicBezTo>
                      <a:pt x="97" y="84"/>
                      <a:pt x="97" y="85"/>
                      <a:pt x="96" y="85"/>
                    </a:cubicBezTo>
                    <a:cubicBezTo>
                      <a:pt x="97" y="85"/>
                      <a:pt x="97" y="85"/>
                      <a:pt x="97" y="85"/>
                    </a:cubicBezTo>
                    <a:cubicBezTo>
                      <a:pt x="97" y="85"/>
                      <a:pt x="97" y="85"/>
                      <a:pt x="98" y="84"/>
                    </a:cubicBezTo>
                    <a:cubicBezTo>
                      <a:pt x="97" y="84"/>
                      <a:pt x="97" y="84"/>
                      <a:pt x="97" y="84"/>
                    </a:cubicBezTo>
                    <a:moveTo>
                      <a:pt x="80" y="84"/>
                    </a:moveTo>
                    <a:cubicBezTo>
                      <a:pt x="79" y="84"/>
                      <a:pt x="79" y="85"/>
                      <a:pt x="78" y="86"/>
                    </a:cubicBezTo>
                    <a:cubicBezTo>
                      <a:pt x="80" y="87"/>
                      <a:pt x="81" y="88"/>
                      <a:pt x="83" y="88"/>
                    </a:cubicBezTo>
                    <a:cubicBezTo>
                      <a:pt x="83" y="88"/>
                      <a:pt x="84" y="87"/>
                      <a:pt x="84" y="86"/>
                    </a:cubicBezTo>
                    <a:cubicBezTo>
                      <a:pt x="83" y="85"/>
                      <a:pt x="81" y="84"/>
                      <a:pt x="80" y="84"/>
                    </a:cubicBezTo>
                    <a:moveTo>
                      <a:pt x="96" y="83"/>
                    </a:moveTo>
                    <a:cubicBezTo>
                      <a:pt x="96" y="84"/>
                      <a:pt x="96" y="84"/>
                      <a:pt x="95" y="84"/>
                    </a:cubicBezTo>
                    <a:cubicBezTo>
                      <a:pt x="96" y="84"/>
                      <a:pt x="96" y="85"/>
                      <a:pt x="96" y="85"/>
                    </a:cubicBezTo>
                    <a:cubicBezTo>
                      <a:pt x="96" y="84"/>
                      <a:pt x="96" y="84"/>
                      <a:pt x="96" y="84"/>
                    </a:cubicBezTo>
                    <a:cubicBezTo>
                      <a:pt x="96" y="84"/>
                      <a:pt x="96" y="84"/>
                      <a:pt x="96" y="83"/>
                    </a:cubicBezTo>
                    <a:moveTo>
                      <a:pt x="95" y="83"/>
                    </a:moveTo>
                    <a:cubicBezTo>
                      <a:pt x="95" y="83"/>
                      <a:pt x="95" y="84"/>
                      <a:pt x="95" y="84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95" y="84"/>
                      <a:pt x="95" y="83"/>
                      <a:pt x="95" y="83"/>
                    </a:cubicBezTo>
                    <a:cubicBezTo>
                      <a:pt x="95" y="83"/>
                      <a:pt x="95" y="83"/>
                      <a:pt x="95" y="83"/>
                    </a:cubicBezTo>
                    <a:moveTo>
                      <a:pt x="93" y="82"/>
                    </a:moveTo>
                    <a:cubicBezTo>
                      <a:pt x="93" y="82"/>
                      <a:pt x="93" y="82"/>
                      <a:pt x="93" y="83"/>
                    </a:cubicBezTo>
                    <a:cubicBezTo>
                      <a:pt x="93" y="83"/>
                      <a:pt x="93" y="83"/>
                      <a:pt x="94" y="84"/>
                    </a:cubicBezTo>
                    <a:cubicBezTo>
                      <a:pt x="94" y="83"/>
                      <a:pt x="94" y="83"/>
                      <a:pt x="95" y="83"/>
                    </a:cubicBezTo>
                    <a:cubicBezTo>
                      <a:pt x="94" y="82"/>
                      <a:pt x="94" y="82"/>
                      <a:pt x="93" y="82"/>
                    </a:cubicBezTo>
                    <a:moveTo>
                      <a:pt x="81" y="81"/>
                    </a:moveTo>
                    <a:cubicBezTo>
                      <a:pt x="81" y="82"/>
                      <a:pt x="81" y="82"/>
                      <a:pt x="80" y="82"/>
                    </a:cubicBezTo>
                    <a:cubicBezTo>
                      <a:pt x="82" y="83"/>
                      <a:pt x="84" y="84"/>
                      <a:pt x="85" y="85"/>
                    </a:cubicBezTo>
                    <a:cubicBezTo>
                      <a:pt x="85" y="85"/>
                      <a:pt x="85" y="84"/>
                      <a:pt x="86" y="84"/>
                    </a:cubicBezTo>
                    <a:cubicBezTo>
                      <a:pt x="84" y="83"/>
                      <a:pt x="83" y="82"/>
                      <a:pt x="81" y="81"/>
                    </a:cubicBezTo>
                    <a:moveTo>
                      <a:pt x="102" y="79"/>
                    </a:moveTo>
                    <a:cubicBezTo>
                      <a:pt x="101" y="81"/>
                      <a:pt x="100" y="82"/>
                      <a:pt x="99" y="83"/>
                    </a:cubicBezTo>
                    <a:cubicBezTo>
                      <a:pt x="99" y="83"/>
                      <a:pt x="99" y="84"/>
                      <a:pt x="99" y="84"/>
                    </a:cubicBezTo>
                    <a:cubicBezTo>
                      <a:pt x="100" y="83"/>
                      <a:pt x="100" y="82"/>
                      <a:pt x="101" y="81"/>
                    </a:cubicBezTo>
                    <a:cubicBezTo>
                      <a:pt x="100" y="82"/>
                      <a:pt x="100" y="83"/>
                      <a:pt x="99" y="84"/>
                    </a:cubicBezTo>
                    <a:cubicBezTo>
                      <a:pt x="100" y="84"/>
                      <a:pt x="101" y="85"/>
                      <a:pt x="102" y="85"/>
                    </a:cubicBezTo>
                    <a:cubicBezTo>
                      <a:pt x="103" y="84"/>
                      <a:pt x="104" y="82"/>
                      <a:pt x="104" y="81"/>
                    </a:cubicBezTo>
                    <a:cubicBezTo>
                      <a:pt x="104" y="80"/>
                      <a:pt x="103" y="80"/>
                      <a:pt x="102" y="79"/>
                    </a:cubicBezTo>
                    <a:moveTo>
                      <a:pt x="100" y="78"/>
                    </a:moveTo>
                    <a:cubicBezTo>
                      <a:pt x="100" y="80"/>
                      <a:pt x="99" y="81"/>
                      <a:pt x="98" y="83"/>
                    </a:cubicBezTo>
                    <a:cubicBezTo>
                      <a:pt x="98" y="83"/>
                      <a:pt x="98" y="83"/>
                      <a:pt x="98" y="83"/>
                    </a:cubicBezTo>
                    <a:cubicBezTo>
                      <a:pt x="99" y="82"/>
                      <a:pt x="100" y="80"/>
                      <a:pt x="101" y="79"/>
                    </a:cubicBezTo>
                    <a:cubicBezTo>
                      <a:pt x="101" y="79"/>
                      <a:pt x="101" y="79"/>
                      <a:pt x="101" y="79"/>
                    </a:cubicBezTo>
                    <a:cubicBezTo>
                      <a:pt x="100" y="79"/>
                      <a:pt x="100" y="79"/>
                      <a:pt x="100" y="80"/>
                    </a:cubicBezTo>
                    <a:cubicBezTo>
                      <a:pt x="100" y="79"/>
                      <a:pt x="100" y="79"/>
                      <a:pt x="100" y="79"/>
                    </a:cubicBezTo>
                    <a:cubicBezTo>
                      <a:pt x="100" y="78"/>
                      <a:pt x="100" y="78"/>
                      <a:pt x="100" y="78"/>
                    </a:cubicBezTo>
                    <a:moveTo>
                      <a:pt x="99" y="78"/>
                    </a:moveTo>
                    <a:cubicBezTo>
                      <a:pt x="98" y="79"/>
                      <a:pt x="98" y="81"/>
                      <a:pt x="97" y="82"/>
                    </a:cubicBezTo>
                    <a:cubicBezTo>
                      <a:pt x="97" y="82"/>
                      <a:pt x="97" y="82"/>
                      <a:pt x="97" y="82"/>
                    </a:cubicBezTo>
                    <a:cubicBezTo>
                      <a:pt x="98" y="81"/>
                      <a:pt x="99" y="79"/>
                      <a:pt x="100" y="78"/>
                    </a:cubicBezTo>
                    <a:cubicBezTo>
                      <a:pt x="100" y="78"/>
                      <a:pt x="100" y="78"/>
                      <a:pt x="99" y="78"/>
                    </a:cubicBezTo>
                    <a:moveTo>
                      <a:pt x="99" y="77"/>
                    </a:moveTo>
                    <a:cubicBezTo>
                      <a:pt x="98" y="79"/>
                      <a:pt x="97" y="80"/>
                      <a:pt x="96" y="81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7" y="80"/>
                      <a:pt x="98" y="79"/>
                      <a:pt x="99" y="77"/>
                    </a:cubicBezTo>
                    <a:cubicBezTo>
                      <a:pt x="99" y="77"/>
                      <a:pt x="99" y="77"/>
                      <a:pt x="99" y="77"/>
                    </a:cubicBezTo>
                    <a:moveTo>
                      <a:pt x="105" y="77"/>
                    </a:moveTo>
                    <a:cubicBezTo>
                      <a:pt x="106" y="77"/>
                      <a:pt x="106" y="77"/>
                      <a:pt x="106" y="77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06" y="77"/>
                      <a:pt x="105" y="77"/>
                      <a:pt x="105" y="77"/>
                    </a:cubicBezTo>
                    <a:moveTo>
                      <a:pt x="84" y="76"/>
                    </a:moveTo>
                    <a:cubicBezTo>
                      <a:pt x="84" y="77"/>
                      <a:pt x="84" y="77"/>
                      <a:pt x="83" y="77"/>
                    </a:cubicBezTo>
                    <a:cubicBezTo>
                      <a:pt x="84" y="78"/>
                      <a:pt x="84" y="78"/>
                      <a:pt x="85" y="78"/>
                    </a:cubicBezTo>
                    <a:cubicBezTo>
                      <a:pt x="86" y="79"/>
                      <a:pt x="87" y="79"/>
                      <a:pt x="88" y="80"/>
                    </a:cubicBezTo>
                    <a:cubicBezTo>
                      <a:pt x="88" y="80"/>
                      <a:pt x="88" y="79"/>
                      <a:pt x="89" y="79"/>
                    </a:cubicBezTo>
                    <a:cubicBezTo>
                      <a:pt x="87" y="78"/>
                      <a:pt x="85" y="77"/>
                      <a:pt x="84" y="76"/>
                    </a:cubicBezTo>
                    <a:moveTo>
                      <a:pt x="84" y="76"/>
                    </a:moveTo>
                    <a:cubicBezTo>
                      <a:pt x="84" y="77"/>
                      <a:pt x="83" y="77"/>
                      <a:pt x="83" y="77"/>
                    </a:cubicBezTo>
                    <a:cubicBezTo>
                      <a:pt x="83" y="77"/>
                      <a:pt x="83" y="77"/>
                      <a:pt x="83" y="77"/>
                    </a:cubicBezTo>
                    <a:cubicBezTo>
                      <a:pt x="83" y="77"/>
                      <a:pt x="84" y="77"/>
                      <a:pt x="84" y="76"/>
                    </a:cubicBezTo>
                    <a:cubicBezTo>
                      <a:pt x="84" y="76"/>
                      <a:pt x="84" y="76"/>
                      <a:pt x="84" y="76"/>
                    </a:cubicBezTo>
                    <a:moveTo>
                      <a:pt x="97" y="76"/>
                    </a:moveTo>
                    <a:cubicBezTo>
                      <a:pt x="96" y="77"/>
                      <a:pt x="95" y="79"/>
                      <a:pt x="94" y="80"/>
                    </a:cubicBezTo>
                    <a:cubicBezTo>
                      <a:pt x="94" y="81"/>
                      <a:pt x="95" y="81"/>
                      <a:pt x="95" y="81"/>
                    </a:cubicBezTo>
                    <a:cubicBezTo>
                      <a:pt x="96" y="80"/>
                      <a:pt x="97" y="78"/>
                      <a:pt x="98" y="77"/>
                    </a:cubicBezTo>
                    <a:cubicBezTo>
                      <a:pt x="98" y="77"/>
                      <a:pt x="97" y="76"/>
                      <a:pt x="97" y="76"/>
                    </a:cubicBezTo>
                    <a:moveTo>
                      <a:pt x="104" y="76"/>
                    </a:moveTo>
                    <a:cubicBezTo>
                      <a:pt x="104" y="76"/>
                      <a:pt x="103" y="77"/>
                      <a:pt x="103" y="77"/>
                    </a:cubicBezTo>
                    <a:cubicBezTo>
                      <a:pt x="104" y="78"/>
                      <a:pt x="105" y="79"/>
                      <a:pt x="106" y="79"/>
                    </a:cubicBezTo>
                    <a:cubicBezTo>
                      <a:pt x="106" y="79"/>
                      <a:pt x="106" y="78"/>
                      <a:pt x="106" y="78"/>
                    </a:cubicBezTo>
                    <a:cubicBezTo>
                      <a:pt x="106" y="77"/>
                      <a:pt x="105" y="76"/>
                      <a:pt x="104" y="76"/>
                    </a:cubicBezTo>
                    <a:moveTo>
                      <a:pt x="103" y="75"/>
                    </a:moveTo>
                    <a:cubicBezTo>
                      <a:pt x="102" y="76"/>
                      <a:pt x="102" y="76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6"/>
                      <a:pt x="103" y="76"/>
                      <a:pt x="103" y="75"/>
                    </a:cubicBezTo>
                    <a:cubicBezTo>
                      <a:pt x="103" y="75"/>
                      <a:pt x="103" y="75"/>
                      <a:pt x="103" y="75"/>
                    </a:cubicBezTo>
                    <a:moveTo>
                      <a:pt x="102" y="75"/>
                    </a:moveTo>
                    <a:cubicBezTo>
                      <a:pt x="102" y="76"/>
                      <a:pt x="102" y="76"/>
                      <a:pt x="101" y="77"/>
                    </a:cubicBezTo>
                    <a:cubicBezTo>
                      <a:pt x="101" y="77"/>
                      <a:pt x="101" y="77"/>
                      <a:pt x="102" y="77"/>
                    </a:cubicBezTo>
                    <a:cubicBezTo>
                      <a:pt x="102" y="76"/>
                      <a:pt x="102" y="76"/>
                      <a:pt x="102" y="75"/>
                    </a:cubicBezTo>
                    <a:cubicBezTo>
                      <a:pt x="102" y="75"/>
                      <a:pt x="102" y="75"/>
                      <a:pt x="102" y="75"/>
                    </a:cubicBezTo>
                    <a:moveTo>
                      <a:pt x="101" y="74"/>
                    </a:moveTo>
                    <a:cubicBezTo>
                      <a:pt x="101" y="75"/>
                      <a:pt x="101" y="76"/>
                      <a:pt x="100" y="76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101" y="75"/>
                      <a:pt x="102" y="75"/>
                      <a:pt x="102" y="75"/>
                    </a:cubicBezTo>
                    <a:cubicBezTo>
                      <a:pt x="102" y="75"/>
                      <a:pt x="102" y="75"/>
                      <a:pt x="101" y="74"/>
                    </a:cubicBezTo>
                    <a:moveTo>
                      <a:pt x="101" y="74"/>
                    </a:moveTo>
                    <a:cubicBezTo>
                      <a:pt x="100" y="74"/>
                      <a:pt x="100" y="75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5"/>
                      <a:pt x="100" y="75"/>
                      <a:pt x="101" y="74"/>
                    </a:cubicBezTo>
                    <a:cubicBezTo>
                      <a:pt x="101" y="74"/>
                      <a:pt x="101" y="74"/>
                      <a:pt x="101" y="74"/>
                    </a:cubicBezTo>
                    <a:moveTo>
                      <a:pt x="103" y="74"/>
                    </a:moveTo>
                    <a:cubicBezTo>
                      <a:pt x="103" y="74"/>
                      <a:pt x="103" y="74"/>
                      <a:pt x="103" y="74"/>
                    </a:cubicBezTo>
                    <a:cubicBezTo>
                      <a:pt x="103" y="74"/>
                      <a:pt x="103" y="74"/>
                      <a:pt x="103" y="74"/>
                    </a:cubicBezTo>
                    <a:cubicBezTo>
                      <a:pt x="103" y="74"/>
                      <a:pt x="103" y="74"/>
                      <a:pt x="103" y="74"/>
                    </a:cubicBezTo>
                    <a:moveTo>
                      <a:pt x="105" y="73"/>
                    </a:moveTo>
                    <a:cubicBezTo>
                      <a:pt x="105" y="73"/>
                      <a:pt x="105" y="74"/>
                      <a:pt x="105" y="74"/>
                    </a:cubicBezTo>
                    <a:cubicBezTo>
                      <a:pt x="106" y="74"/>
                      <a:pt x="107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7" y="74"/>
                      <a:pt x="106" y="74"/>
                      <a:pt x="105" y="73"/>
                    </a:cubicBezTo>
                    <a:moveTo>
                      <a:pt x="102" y="73"/>
                    </a:moveTo>
                    <a:cubicBezTo>
                      <a:pt x="102" y="73"/>
                      <a:pt x="102" y="73"/>
                      <a:pt x="102" y="73"/>
                    </a:cubicBezTo>
                    <a:cubicBezTo>
                      <a:pt x="102" y="73"/>
                      <a:pt x="103" y="73"/>
                      <a:pt x="103" y="73"/>
                    </a:cubicBezTo>
                    <a:cubicBezTo>
                      <a:pt x="103" y="73"/>
                      <a:pt x="103" y="73"/>
                      <a:pt x="103" y="73"/>
                    </a:cubicBezTo>
                    <a:cubicBezTo>
                      <a:pt x="103" y="73"/>
                      <a:pt x="102" y="73"/>
                      <a:pt x="102" y="73"/>
                    </a:cubicBezTo>
                    <a:moveTo>
                      <a:pt x="99" y="73"/>
                    </a:moveTo>
                    <a:cubicBezTo>
                      <a:pt x="98" y="73"/>
                      <a:pt x="98" y="74"/>
                      <a:pt x="98" y="74"/>
                    </a:cubicBezTo>
                    <a:cubicBezTo>
                      <a:pt x="98" y="75"/>
                      <a:pt x="99" y="75"/>
                      <a:pt x="99" y="75"/>
                    </a:cubicBezTo>
                    <a:cubicBezTo>
                      <a:pt x="99" y="75"/>
                      <a:pt x="100" y="74"/>
                      <a:pt x="100" y="74"/>
                    </a:cubicBezTo>
                    <a:cubicBezTo>
                      <a:pt x="100" y="73"/>
                      <a:pt x="99" y="73"/>
                      <a:pt x="99" y="73"/>
                    </a:cubicBezTo>
                    <a:moveTo>
                      <a:pt x="104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4" y="73"/>
                      <a:pt x="104" y="73"/>
                      <a:pt x="105" y="73"/>
                    </a:cubicBezTo>
                    <a:cubicBezTo>
                      <a:pt x="104" y="73"/>
                      <a:pt x="104" y="73"/>
                      <a:pt x="104" y="73"/>
                    </a:cubicBezTo>
                    <a:moveTo>
                      <a:pt x="101" y="72"/>
                    </a:moveTo>
                    <a:cubicBezTo>
                      <a:pt x="101" y="72"/>
                      <a:pt x="101" y="72"/>
                      <a:pt x="101" y="73"/>
                    </a:cubicBezTo>
                    <a:cubicBezTo>
                      <a:pt x="101" y="73"/>
                      <a:pt x="102" y="73"/>
                      <a:pt x="102" y="73"/>
                    </a:cubicBezTo>
                    <a:cubicBezTo>
                      <a:pt x="102" y="73"/>
                      <a:pt x="102" y="73"/>
                      <a:pt x="102" y="73"/>
                    </a:cubicBezTo>
                    <a:cubicBezTo>
                      <a:pt x="102" y="73"/>
                      <a:pt x="102" y="72"/>
                      <a:pt x="101" y="72"/>
                    </a:cubicBezTo>
                    <a:moveTo>
                      <a:pt x="104" y="72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4" y="72"/>
                      <a:pt x="104" y="72"/>
                      <a:pt x="104" y="72"/>
                    </a:cubicBezTo>
                    <a:moveTo>
                      <a:pt x="103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3" y="72"/>
                      <a:pt x="103" y="73"/>
                      <a:pt x="103" y="73"/>
                    </a:cubicBezTo>
                    <a:cubicBezTo>
                      <a:pt x="103" y="73"/>
                      <a:pt x="103" y="72"/>
                      <a:pt x="103" y="72"/>
                    </a:cubicBezTo>
                    <a:cubicBezTo>
                      <a:pt x="103" y="72"/>
                      <a:pt x="103" y="72"/>
                      <a:pt x="103" y="72"/>
                    </a:cubicBezTo>
                    <a:moveTo>
                      <a:pt x="102" y="71"/>
                    </a:moveTo>
                    <a:cubicBezTo>
                      <a:pt x="102" y="72"/>
                      <a:pt x="102" y="72"/>
                      <a:pt x="102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2" y="72"/>
                      <a:pt x="102" y="71"/>
                      <a:pt x="102" y="71"/>
                    </a:cubicBezTo>
                    <a:moveTo>
                      <a:pt x="100" y="71"/>
                    </a:moveTo>
                    <a:cubicBezTo>
                      <a:pt x="99" y="71"/>
                      <a:pt x="99" y="71"/>
                      <a:pt x="99" y="71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0" y="72"/>
                      <a:pt x="101" y="72"/>
                      <a:pt x="101" y="72"/>
                    </a:cubicBezTo>
                    <a:cubicBezTo>
                      <a:pt x="101" y="72"/>
                      <a:pt x="101" y="72"/>
                      <a:pt x="101" y="72"/>
                    </a:cubicBezTo>
                    <a:cubicBezTo>
                      <a:pt x="101" y="72"/>
                      <a:pt x="100" y="72"/>
                      <a:pt x="100" y="71"/>
                    </a:cubicBezTo>
                    <a:moveTo>
                      <a:pt x="87" y="70"/>
                    </a:moveTo>
                    <a:cubicBezTo>
                      <a:pt x="87" y="72"/>
                      <a:pt x="86" y="73"/>
                      <a:pt x="85" y="75"/>
                    </a:cubicBezTo>
                    <a:cubicBezTo>
                      <a:pt x="86" y="76"/>
                      <a:pt x="88" y="77"/>
                      <a:pt x="89" y="78"/>
                    </a:cubicBezTo>
                    <a:cubicBezTo>
                      <a:pt x="90" y="76"/>
                      <a:pt x="91" y="75"/>
                      <a:pt x="92" y="73"/>
                    </a:cubicBezTo>
                    <a:cubicBezTo>
                      <a:pt x="91" y="72"/>
                      <a:pt x="89" y="71"/>
                      <a:pt x="87" y="70"/>
                    </a:cubicBezTo>
                    <a:moveTo>
                      <a:pt x="87" y="70"/>
                    </a:moveTo>
                    <a:cubicBezTo>
                      <a:pt x="86" y="72"/>
                      <a:pt x="86" y="73"/>
                      <a:pt x="85" y="75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3"/>
                      <a:pt x="87" y="72"/>
                      <a:pt x="87" y="70"/>
                    </a:cubicBezTo>
                    <a:cubicBezTo>
                      <a:pt x="87" y="70"/>
                      <a:pt x="87" y="70"/>
                      <a:pt x="87" y="70"/>
                    </a:cubicBezTo>
                    <a:moveTo>
                      <a:pt x="100" y="70"/>
                    </a:moveTo>
                    <a:cubicBezTo>
                      <a:pt x="100" y="70"/>
                      <a:pt x="100" y="71"/>
                      <a:pt x="100" y="71"/>
                    </a:cubicBezTo>
                    <a:cubicBezTo>
                      <a:pt x="100" y="71"/>
                      <a:pt x="101" y="71"/>
                      <a:pt x="101" y="72"/>
                    </a:cubicBezTo>
                    <a:cubicBezTo>
                      <a:pt x="101" y="71"/>
                      <a:pt x="101" y="71"/>
                      <a:pt x="102" y="71"/>
                    </a:cubicBezTo>
                    <a:cubicBezTo>
                      <a:pt x="101" y="71"/>
                      <a:pt x="101" y="71"/>
                      <a:pt x="100" y="70"/>
                    </a:cubicBezTo>
                    <a:moveTo>
                      <a:pt x="90" y="68"/>
                    </a:moveTo>
                    <a:cubicBezTo>
                      <a:pt x="89" y="68"/>
                      <a:pt x="89" y="69"/>
                      <a:pt x="89" y="69"/>
                    </a:cubicBezTo>
                    <a:cubicBezTo>
                      <a:pt x="90" y="70"/>
                      <a:pt x="92" y="71"/>
                      <a:pt x="93" y="72"/>
                    </a:cubicBezTo>
                    <a:cubicBezTo>
                      <a:pt x="93" y="71"/>
                      <a:pt x="94" y="71"/>
                      <a:pt x="94" y="70"/>
                    </a:cubicBezTo>
                    <a:cubicBezTo>
                      <a:pt x="93" y="69"/>
                      <a:pt x="91" y="69"/>
                      <a:pt x="90" y="68"/>
                    </a:cubicBezTo>
                    <a:moveTo>
                      <a:pt x="89" y="67"/>
                    </a:moveTo>
                    <a:cubicBezTo>
                      <a:pt x="89" y="68"/>
                      <a:pt x="89" y="68"/>
                      <a:pt x="88" y="69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89" y="69"/>
                      <a:pt x="89" y="68"/>
                      <a:pt x="90" y="68"/>
                    </a:cubicBezTo>
                    <a:cubicBezTo>
                      <a:pt x="90" y="68"/>
                      <a:pt x="89" y="68"/>
                      <a:pt x="89" y="67"/>
                    </a:cubicBezTo>
                    <a:moveTo>
                      <a:pt x="89" y="67"/>
                    </a:moveTo>
                    <a:cubicBezTo>
                      <a:pt x="89" y="68"/>
                      <a:pt x="89" y="68"/>
                      <a:pt x="88" y="69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9" y="68"/>
                      <a:pt x="89" y="68"/>
                      <a:pt x="89" y="67"/>
                    </a:cubicBezTo>
                    <a:cubicBezTo>
                      <a:pt x="89" y="67"/>
                      <a:pt x="89" y="67"/>
                      <a:pt x="89" y="67"/>
                    </a:cubicBezTo>
                    <a:moveTo>
                      <a:pt x="93" y="67"/>
                    </a:moveTo>
                    <a:cubicBezTo>
                      <a:pt x="94" y="68"/>
                      <a:pt x="94" y="68"/>
                      <a:pt x="95" y="69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94" y="68"/>
                      <a:pt x="94" y="68"/>
                      <a:pt x="93" y="67"/>
                    </a:cubicBezTo>
                    <a:moveTo>
                      <a:pt x="109" y="66"/>
                    </a:moveTo>
                    <a:cubicBezTo>
                      <a:pt x="108" y="68"/>
                      <a:pt x="107" y="71"/>
                      <a:pt x="106" y="73"/>
                    </a:cubicBezTo>
                    <a:cubicBezTo>
                      <a:pt x="107" y="73"/>
                      <a:pt x="107" y="74"/>
                      <a:pt x="108" y="74"/>
                    </a:cubicBezTo>
                    <a:cubicBezTo>
                      <a:pt x="110" y="72"/>
                      <a:pt x="111" y="70"/>
                      <a:pt x="112" y="68"/>
                    </a:cubicBezTo>
                    <a:cubicBezTo>
                      <a:pt x="111" y="67"/>
                      <a:pt x="110" y="67"/>
                      <a:pt x="109" y="66"/>
                    </a:cubicBezTo>
                    <a:moveTo>
                      <a:pt x="91" y="66"/>
                    </a:moveTo>
                    <a:cubicBezTo>
                      <a:pt x="91" y="66"/>
                      <a:pt x="91" y="66"/>
                      <a:pt x="91" y="66"/>
                    </a:cubicBezTo>
                    <a:cubicBezTo>
                      <a:pt x="92" y="67"/>
                      <a:pt x="93" y="68"/>
                      <a:pt x="95" y="69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94" y="68"/>
                      <a:pt x="92" y="67"/>
                      <a:pt x="91" y="66"/>
                    </a:cubicBezTo>
                    <a:moveTo>
                      <a:pt x="90" y="66"/>
                    </a:move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6"/>
                      <a:pt x="90" y="66"/>
                      <a:pt x="91" y="66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1" y="66"/>
                      <a:pt x="90" y="66"/>
                      <a:pt x="90" y="66"/>
                    </a:cubicBezTo>
                    <a:moveTo>
                      <a:pt x="90" y="66"/>
                    </a:move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90" y="66"/>
                      <a:pt x="90" y="66"/>
                      <a:pt x="90" y="66"/>
                    </a:cubicBezTo>
                    <a:moveTo>
                      <a:pt x="108" y="66"/>
                    </a:moveTo>
                    <a:cubicBezTo>
                      <a:pt x="107" y="68"/>
                      <a:pt x="106" y="70"/>
                      <a:pt x="104" y="72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6" y="70"/>
                      <a:pt x="108" y="68"/>
                      <a:pt x="109" y="66"/>
                    </a:cubicBezTo>
                    <a:cubicBezTo>
                      <a:pt x="109" y="66"/>
                      <a:pt x="109" y="66"/>
                      <a:pt x="108" y="66"/>
                    </a:cubicBezTo>
                    <a:moveTo>
                      <a:pt x="110" y="65"/>
                    </a:moveTo>
                    <a:cubicBezTo>
                      <a:pt x="110" y="66"/>
                      <a:pt x="110" y="66"/>
                      <a:pt x="110" y="66"/>
                    </a:cubicBezTo>
                    <a:cubicBezTo>
                      <a:pt x="110" y="66"/>
                      <a:pt x="111" y="67"/>
                      <a:pt x="112" y="68"/>
                    </a:cubicBezTo>
                    <a:cubicBezTo>
                      <a:pt x="112" y="67"/>
                      <a:pt x="113" y="67"/>
                      <a:pt x="113" y="67"/>
                    </a:cubicBezTo>
                    <a:cubicBezTo>
                      <a:pt x="112" y="66"/>
                      <a:pt x="111" y="66"/>
                      <a:pt x="110" y="65"/>
                    </a:cubicBezTo>
                    <a:moveTo>
                      <a:pt x="108" y="65"/>
                    </a:moveTo>
                    <a:cubicBezTo>
                      <a:pt x="107" y="67"/>
                      <a:pt x="105" y="70"/>
                      <a:pt x="104" y="72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6" y="70"/>
                      <a:pt x="107" y="67"/>
                      <a:pt x="108" y="65"/>
                    </a:cubicBezTo>
                    <a:cubicBezTo>
                      <a:pt x="108" y="65"/>
                      <a:pt x="108" y="65"/>
                      <a:pt x="108" y="65"/>
                    </a:cubicBezTo>
                    <a:moveTo>
                      <a:pt x="91" y="65"/>
                    </a:moveTo>
                    <a:cubicBezTo>
                      <a:pt x="91" y="65"/>
                      <a:pt x="91" y="65"/>
                      <a:pt x="91" y="66"/>
                    </a:cubicBezTo>
                    <a:cubicBezTo>
                      <a:pt x="92" y="66"/>
                      <a:pt x="94" y="67"/>
                      <a:pt x="95" y="68"/>
                    </a:cubicBezTo>
                    <a:cubicBezTo>
                      <a:pt x="95" y="68"/>
                      <a:pt x="95" y="68"/>
                      <a:pt x="95" y="68"/>
                    </a:cubicBezTo>
                    <a:cubicBezTo>
                      <a:pt x="94" y="67"/>
                      <a:pt x="93" y="66"/>
                      <a:pt x="91" y="65"/>
                    </a:cubicBezTo>
                    <a:moveTo>
                      <a:pt x="91" y="65"/>
                    </a:moveTo>
                    <a:cubicBezTo>
                      <a:pt x="91" y="65"/>
                      <a:pt x="91" y="65"/>
                      <a:pt x="90" y="65"/>
                    </a:cubicBezTo>
                    <a:cubicBezTo>
                      <a:pt x="91" y="65"/>
                      <a:pt x="91" y="66"/>
                      <a:pt x="91" y="66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moveTo>
                      <a:pt x="91" y="65"/>
                    </a:moveTo>
                    <a:cubicBezTo>
                      <a:pt x="91" y="65"/>
                      <a:pt x="90" y="65"/>
                      <a:pt x="90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1" y="65"/>
                      <a:pt x="91" y="65"/>
                      <a:pt x="91" y="65"/>
                    </a:cubicBezTo>
                    <a:moveTo>
                      <a:pt x="107" y="65"/>
                    </a:moveTo>
                    <a:cubicBezTo>
                      <a:pt x="106" y="67"/>
                      <a:pt x="105" y="69"/>
                      <a:pt x="103" y="71"/>
                    </a:cubicBezTo>
                    <a:cubicBezTo>
                      <a:pt x="103" y="71"/>
                      <a:pt x="104" y="72"/>
                      <a:pt x="104" y="72"/>
                    </a:cubicBezTo>
                    <a:cubicBezTo>
                      <a:pt x="105" y="69"/>
                      <a:pt x="106" y="67"/>
                      <a:pt x="108" y="65"/>
                    </a:cubicBezTo>
                    <a:cubicBezTo>
                      <a:pt x="108" y="65"/>
                      <a:pt x="107" y="65"/>
                      <a:pt x="107" y="65"/>
                    </a:cubicBezTo>
                    <a:moveTo>
                      <a:pt x="109" y="65"/>
                    </a:moveTo>
                    <a:cubicBezTo>
                      <a:pt x="109" y="65"/>
                      <a:pt x="109" y="65"/>
                      <a:pt x="109" y="65"/>
                    </a:cubicBezTo>
                    <a:cubicBezTo>
                      <a:pt x="109" y="65"/>
                      <a:pt x="109" y="65"/>
                      <a:pt x="109" y="66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09" y="65"/>
                      <a:pt x="109" y="65"/>
                      <a:pt x="109" y="65"/>
                    </a:cubicBezTo>
                    <a:moveTo>
                      <a:pt x="108" y="64"/>
                    </a:moveTo>
                    <a:cubicBezTo>
                      <a:pt x="108" y="65"/>
                      <a:pt x="108" y="65"/>
                      <a:pt x="108" y="65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108" y="65"/>
                      <a:pt x="108" y="65"/>
                      <a:pt x="109" y="64"/>
                    </a:cubicBezTo>
                    <a:cubicBezTo>
                      <a:pt x="108" y="64"/>
                      <a:pt x="108" y="64"/>
                      <a:pt x="108" y="64"/>
                    </a:cubicBezTo>
                    <a:moveTo>
                      <a:pt x="106" y="64"/>
                    </a:moveTo>
                    <a:cubicBezTo>
                      <a:pt x="105" y="66"/>
                      <a:pt x="104" y="69"/>
                      <a:pt x="102" y="71"/>
                    </a:cubicBezTo>
                    <a:cubicBezTo>
                      <a:pt x="102" y="71"/>
                      <a:pt x="103" y="71"/>
                      <a:pt x="103" y="71"/>
                    </a:cubicBezTo>
                    <a:cubicBezTo>
                      <a:pt x="104" y="69"/>
                      <a:pt x="105" y="67"/>
                      <a:pt x="107" y="64"/>
                    </a:cubicBezTo>
                    <a:cubicBezTo>
                      <a:pt x="107" y="64"/>
                      <a:pt x="107" y="64"/>
                      <a:pt x="106" y="64"/>
                    </a:cubicBezTo>
                    <a:moveTo>
                      <a:pt x="108" y="64"/>
                    </a:moveTo>
                    <a:cubicBezTo>
                      <a:pt x="108" y="64"/>
                      <a:pt x="108" y="64"/>
                      <a:pt x="107" y="65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108" y="65"/>
                      <a:pt x="108" y="64"/>
                      <a:pt x="108" y="64"/>
                    </a:cubicBezTo>
                    <a:cubicBezTo>
                      <a:pt x="108" y="64"/>
                      <a:pt x="108" y="64"/>
                      <a:pt x="108" y="64"/>
                    </a:cubicBezTo>
                    <a:moveTo>
                      <a:pt x="112" y="64"/>
                    </a:moveTo>
                    <a:cubicBezTo>
                      <a:pt x="113" y="64"/>
                      <a:pt x="113" y="64"/>
                      <a:pt x="114" y="65"/>
                    </a:cubicBezTo>
                    <a:cubicBezTo>
                      <a:pt x="114" y="65"/>
                      <a:pt x="114" y="65"/>
                      <a:pt x="114" y="65"/>
                    </a:cubicBezTo>
                    <a:cubicBezTo>
                      <a:pt x="113" y="64"/>
                      <a:pt x="113" y="64"/>
                      <a:pt x="112" y="64"/>
                    </a:cubicBezTo>
                    <a:moveTo>
                      <a:pt x="107" y="63"/>
                    </a:moveTo>
                    <a:cubicBezTo>
                      <a:pt x="107" y="64"/>
                      <a:pt x="107" y="64"/>
                      <a:pt x="107" y="64"/>
                    </a:cubicBezTo>
                    <a:cubicBezTo>
                      <a:pt x="107" y="64"/>
                      <a:pt x="107" y="64"/>
                      <a:pt x="107" y="64"/>
                    </a:cubicBezTo>
                    <a:cubicBezTo>
                      <a:pt x="107" y="64"/>
                      <a:pt x="107" y="64"/>
                      <a:pt x="107" y="64"/>
                    </a:cubicBezTo>
                    <a:cubicBezTo>
                      <a:pt x="107" y="64"/>
                      <a:pt x="107" y="64"/>
                      <a:pt x="107" y="63"/>
                    </a:cubicBezTo>
                    <a:moveTo>
                      <a:pt x="104" y="63"/>
                    </a:moveTo>
                    <a:cubicBezTo>
                      <a:pt x="104" y="64"/>
                      <a:pt x="103" y="66"/>
                      <a:pt x="102" y="67"/>
                    </a:cubicBezTo>
                    <a:cubicBezTo>
                      <a:pt x="102" y="67"/>
                      <a:pt x="102" y="67"/>
                      <a:pt x="102" y="67"/>
                    </a:cubicBezTo>
                    <a:cubicBezTo>
                      <a:pt x="101" y="68"/>
                      <a:pt x="101" y="69"/>
                      <a:pt x="100" y="70"/>
                    </a:cubicBezTo>
                    <a:cubicBezTo>
                      <a:pt x="101" y="70"/>
                      <a:pt x="101" y="70"/>
                      <a:pt x="102" y="71"/>
                    </a:cubicBezTo>
                    <a:cubicBezTo>
                      <a:pt x="103" y="68"/>
                      <a:pt x="105" y="66"/>
                      <a:pt x="106" y="64"/>
                    </a:cubicBezTo>
                    <a:cubicBezTo>
                      <a:pt x="105" y="64"/>
                      <a:pt x="105" y="63"/>
                      <a:pt x="104" y="63"/>
                    </a:cubicBezTo>
                    <a:moveTo>
                      <a:pt x="111" y="63"/>
                    </a:moveTo>
                    <a:cubicBezTo>
                      <a:pt x="111" y="63"/>
                      <a:pt x="111" y="63"/>
                      <a:pt x="111" y="63"/>
                    </a:cubicBezTo>
                    <a:cubicBezTo>
                      <a:pt x="112" y="64"/>
                      <a:pt x="113" y="64"/>
                      <a:pt x="114" y="65"/>
                    </a:cubicBezTo>
                    <a:cubicBezTo>
                      <a:pt x="114" y="65"/>
                      <a:pt x="114" y="64"/>
                      <a:pt x="114" y="64"/>
                    </a:cubicBezTo>
                    <a:cubicBezTo>
                      <a:pt x="113" y="64"/>
                      <a:pt x="112" y="63"/>
                      <a:pt x="111" y="63"/>
                    </a:cubicBezTo>
                    <a:moveTo>
                      <a:pt x="105" y="62"/>
                    </a:moveTo>
                    <a:cubicBezTo>
                      <a:pt x="105" y="62"/>
                      <a:pt x="105" y="63"/>
                      <a:pt x="105" y="63"/>
                    </a:cubicBezTo>
                    <a:cubicBezTo>
                      <a:pt x="105" y="63"/>
                      <a:pt x="106" y="63"/>
                      <a:pt x="106" y="64"/>
                    </a:cubicBezTo>
                    <a:cubicBezTo>
                      <a:pt x="106" y="64"/>
                      <a:pt x="106" y="63"/>
                      <a:pt x="106" y="63"/>
                    </a:cubicBezTo>
                    <a:cubicBezTo>
                      <a:pt x="106" y="63"/>
                      <a:pt x="105" y="63"/>
                      <a:pt x="105" y="62"/>
                    </a:cubicBezTo>
                    <a:moveTo>
                      <a:pt x="111" y="62"/>
                    </a:move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3"/>
                      <a:pt x="111" y="63"/>
                      <a:pt x="111" y="63"/>
                    </a:cubicBezTo>
                    <a:cubicBezTo>
                      <a:pt x="111" y="63"/>
                      <a:pt x="111" y="62"/>
                      <a:pt x="111" y="62"/>
                    </a:cubicBezTo>
                    <a:cubicBezTo>
                      <a:pt x="111" y="62"/>
                      <a:pt x="111" y="62"/>
                      <a:pt x="111" y="62"/>
                    </a:cubicBezTo>
                    <a:moveTo>
                      <a:pt x="110" y="62"/>
                    </a:move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moveTo>
                      <a:pt x="109" y="61"/>
                    </a:moveTo>
                    <a:cubicBezTo>
                      <a:pt x="109" y="61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10" y="62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110" y="62"/>
                      <a:pt x="110" y="61"/>
                      <a:pt x="109" y="61"/>
                    </a:cubicBezTo>
                    <a:moveTo>
                      <a:pt x="108" y="61"/>
                    </a:moveTo>
                    <a:cubicBezTo>
                      <a:pt x="108" y="61"/>
                      <a:pt x="108" y="61"/>
                      <a:pt x="108" y="61"/>
                    </a:cubicBezTo>
                    <a:cubicBezTo>
                      <a:pt x="108" y="61"/>
                      <a:pt x="108" y="61"/>
                      <a:pt x="109" y="61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109" y="61"/>
                      <a:pt x="109" y="61"/>
                      <a:pt x="108" y="61"/>
                    </a:cubicBezTo>
                    <a:moveTo>
                      <a:pt x="107" y="60"/>
                    </a:moveTo>
                    <a:cubicBezTo>
                      <a:pt x="106" y="60"/>
                      <a:pt x="106" y="60"/>
                      <a:pt x="106" y="60"/>
                    </a:cubicBezTo>
                    <a:cubicBezTo>
                      <a:pt x="106" y="60"/>
                      <a:pt x="107" y="60"/>
                      <a:pt x="107" y="60"/>
                    </a:cubicBezTo>
                    <a:cubicBezTo>
                      <a:pt x="107" y="61"/>
                      <a:pt x="107" y="61"/>
                      <a:pt x="108" y="61"/>
                    </a:cubicBezTo>
                    <a:cubicBezTo>
                      <a:pt x="108" y="61"/>
                      <a:pt x="108" y="61"/>
                      <a:pt x="108" y="61"/>
                    </a:cubicBezTo>
                    <a:cubicBezTo>
                      <a:pt x="108" y="60"/>
                      <a:pt x="107" y="60"/>
                      <a:pt x="107" y="60"/>
                    </a:cubicBezTo>
                    <a:moveTo>
                      <a:pt x="109" y="59"/>
                    </a:moveTo>
                    <a:cubicBezTo>
                      <a:pt x="109" y="59"/>
                      <a:pt x="109" y="59"/>
                      <a:pt x="109" y="59"/>
                    </a:cubicBezTo>
                    <a:cubicBezTo>
                      <a:pt x="109" y="59"/>
                      <a:pt x="110" y="59"/>
                      <a:pt x="110" y="59"/>
                    </a:cubicBezTo>
                    <a:cubicBezTo>
                      <a:pt x="110" y="59"/>
                      <a:pt x="109" y="59"/>
                      <a:pt x="109" y="59"/>
                    </a:cubicBezTo>
                    <a:moveTo>
                      <a:pt x="107" y="58"/>
                    </a:moveTo>
                    <a:cubicBezTo>
                      <a:pt x="107" y="58"/>
                      <a:pt x="107" y="58"/>
                      <a:pt x="107" y="58"/>
                    </a:cubicBezTo>
                    <a:cubicBezTo>
                      <a:pt x="108" y="58"/>
                      <a:pt x="108" y="59"/>
                      <a:pt x="109" y="59"/>
                    </a:cubicBezTo>
                    <a:cubicBezTo>
                      <a:pt x="109" y="59"/>
                      <a:pt x="109" y="59"/>
                      <a:pt x="109" y="59"/>
                    </a:cubicBezTo>
                    <a:cubicBezTo>
                      <a:pt x="108" y="59"/>
                      <a:pt x="108" y="58"/>
                      <a:pt x="107" y="58"/>
                    </a:cubicBezTo>
                    <a:moveTo>
                      <a:pt x="96" y="58"/>
                    </a:moveTo>
                    <a:cubicBezTo>
                      <a:pt x="94" y="60"/>
                      <a:pt x="93" y="62"/>
                      <a:pt x="92" y="65"/>
                    </a:cubicBezTo>
                    <a:cubicBezTo>
                      <a:pt x="93" y="65"/>
                      <a:pt x="94" y="66"/>
                      <a:pt x="96" y="67"/>
                    </a:cubicBezTo>
                    <a:cubicBezTo>
                      <a:pt x="97" y="65"/>
                      <a:pt x="99" y="62"/>
                      <a:pt x="100" y="60"/>
                    </a:cubicBezTo>
                    <a:cubicBezTo>
                      <a:pt x="99" y="59"/>
                      <a:pt x="97" y="58"/>
                      <a:pt x="96" y="58"/>
                    </a:cubicBezTo>
                    <a:moveTo>
                      <a:pt x="95" y="57"/>
                    </a:moveTo>
                    <a:cubicBezTo>
                      <a:pt x="94" y="60"/>
                      <a:pt x="92" y="62"/>
                      <a:pt x="91" y="64"/>
                    </a:cubicBezTo>
                    <a:cubicBezTo>
                      <a:pt x="91" y="64"/>
                      <a:pt x="91" y="64"/>
                      <a:pt x="91" y="64"/>
                    </a:cubicBezTo>
                    <a:cubicBezTo>
                      <a:pt x="92" y="63"/>
                      <a:pt x="92" y="63"/>
                      <a:pt x="93" y="62"/>
                    </a:cubicBezTo>
                    <a:cubicBezTo>
                      <a:pt x="92" y="63"/>
                      <a:pt x="92" y="63"/>
                      <a:pt x="91" y="64"/>
                    </a:cubicBezTo>
                    <a:cubicBezTo>
                      <a:pt x="91" y="64"/>
                      <a:pt x="91" y="65"/>
                      <a:pt x="92" y="65"/>
                    </a:cubicBezTo>
                    <a:cubicBezTo>
                      <a:pt x="93" y="62"/>
                      <a:pt x="94" y="60"/>
                      <a:pt x="96" y="58"/>
                    </a:cubicBezTo>
                    <a:cubicBezTo>
                      <a:pt x="96" y="57"/>
                      <a:pt x="95" y="57"/>
                      <a:pt x="95" y="57"/>
                    </a:cubicBezTo>
                    <a:moveTo>
                      <a:pt x="96" y="57"/>
                    </a:move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8"/>
                      <a:pt x="99" y="59"/>
                      <a:pt x="100" y="60"/>
                    </a:cubicBezTo>
                    <a:cubicBezTo>
                      <a:pt x="100" y="60"/>
                      <a:pt x="100" y="60"/>
                      <a:pt x="100" y="59"/>
                    </a:cubicBezTo>
                    <a:cubicBezTo>
                      <a:pt x="99" y="59"/>
                      <a:pt x="98" y="58"/>
                      <a:pt x="96" y="57"/>
                    </a:cubicBezTo>
                    <a:moveTo>
                      <a:pt x="96" y="56"/>
                    </a:moveTo>
                    <a:cubicBezTo>
                      <a:pt x="96" y="57"/>
                      <a:pt x="95" y="57"/>
                      <a:pt x="95" y="57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6" y="57"/>
                      <a:pt x="96" y="57"/>
                      <a:pt x="96" y="56"/>
                    </a:cubicBezTo>
                    <a:moveTo>
                      <a:pt x="98" y="54"/>
                    </a:moveTo>
                    <a:cubicBezTo>
                      <a:pt x="98" y="55"/>
                      <a:pt x="98" y="55"/>
                      <a:pt x="98" y="55"/>
                    </a:cubicBezTo>
                    <a:cubicBezTo>
                      <a:pt x="99" y="56"/>
                      <a:pt x="100" y="56"/>
                      <a:pt x="102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1" y="56"/>
                      <a:pt x="99" y="55"/>
                      <a:pt x="98" y="54"/>
                    </a:cubicBezTo>
                    <a:moveTo>
                      <a:pt x="97" y="54"/>
                    </a:move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54"/>
                      <a:pt x="97" y="55"/>
                      <a:pt x="98" y="55"/>
                    </a:cubicBezTo>
                    <a:cubicBezTo>
                      <a:pt x="98" y="55"/>
                      <a:pt x="98" y="54"/>
                      <a:pt x="98" y="54"/>
                    </a:cubicBezTo>
                    <a:cubicBezTo>
                      <a:pt x="98" y="54"/>
                      <a:pt x="97" y="54"/>
                      <a:pt x="97" y="54"/>
                    </a:cubicBezTo>
                    <a:moveTo>
                      <a:pt x="99" y="53"/>
                    </a:moveTo>
                    <a:cubicBezTo>
                      <a:pt x="99" y="53"/>
                      <a:pt x="99" y="53"/>
                      <a:pt x="99" y="53"/>
                    </a:cubicBezTo>
                    <a:cubicBezTo>
                      <a:pt x="100" y="54"/>
                      <a:pt x="101" y="55"/>
                      <a:pt x="103" y="55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02" y="54"/>
                      <a:pt x="100" y="54"/>
                      <a:pt x="99" y="53"/>
                    </a:cubicBezTo>
                    <a:moveTo>
                      <a:pt x="98" y="52"/>
                    </a:moveTo>
                    <a:cubicBezTo>
                      <a:pt x="98" y="52"/>
                      <a:pt x="98" y="53"/>
                      <a:pt x="98" y="53"/>
                    </a:cubicBezTo>
                    <a:cubicBezTo>
                      <a:pt x="98" y="53"/>
                      <a:pt x="98" y="53"/>
                      <a:pt x="99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9" y="53"/>
                      <a:pt x="98" y="52"/>
                      <a:pt x="98" y="52"/>
                    </a:cubicBezTo>
                    <a:moveTo>
                      <a:pt x="118" y="52"/>
                    </a:moveTo>
                    <a:cubicBezTo>
                      <a:pt x="116" y="55"/>
                      <a:pt x="114" y="58"/>
                      <a:pt x="113" y="61"/>
                    </a:cubicBezTo>
                    <a:cubicBezTo>
                      <a:pt x="114" y="61"/>
                      <a:pt x="114" y="62"/>
                      <a:pt x="115" y="62"/>
                    </a:cubicBezTo>
                    <a:cubicBezTo>
                      <a:pt x="117" y="59"/>
                      <a:pt x="119" y="57"/>
                      <a:pt x="121" y="54"/>
                    </a:cubicBezTo>
                    <a:cubicBezTo>
                      <a:pt x="118" y="52"/>
                      <a:pt x="118" y="52"/>
                      <a:pt x="118" y="52"/>
                    </a:cubicBezTo>
                    <a:moveTo>
                      <a:pt x="117" y="51"/>
                    </a:moveTo>
                    <a:cubicBezTo>
                      <a:pt x="115" y="54"/>
                      <a:pt x="114" y="57"/>
                      <a:pt x="112" y="60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4" y="57"/>
                      <a:pt x="116" y="55"/>
                      <a:pt x="117" y="52"/>
                    </a:cubicBezTo>
                    <a:cubicBezTo>
                      <a:pt x="117" y="51"/>
                      <a:pt x="117" y="51"/>
                      <a:pt x="117" y="51"/>
                    </a:cubicBezTo>
                    <a:moveTo>
                      <a:pt x="116" y="51"/>
                    </a:moveTo>
                    <a:cubicBezTo>
                      <a:pt x="114" y="54"/>
                      <a:pt x="112" y="57"/>
                      <a:pt x="111" y="59"/>
                    </a:cubicBezTo>
                    <a:cubicBezTo>
                      <a:pt x="111" y="59"/>
                      <a:pt x="111" y="60"/>
                      <a:pt x="111" y="60"/>
                    </a:cubicBezTo>
                    <a:cubicBezTo>
                      <a:pt x="111" y="59"/>
                      <a:pt x="112" y="59"/>
                      <a:pt x="112" y="58"/>
                    </a:cubicBezTo>
                    <a:cubicBezTo>
                      <a:pt x="112" y="59"/>
                      <a:pt x="112" y="59"/>
                      <a:pt x="111" y="60"/>
                    </a:cubicBezTo>
                    <a:cubicBezTo>
                      <a:pt x="111" y="60"/>
                      <a:pt x="111" y="60"/>
                      <a:pt x="111" y="60"/>
                    </a:cubicBezTo>
                    <a:cubicBezTo>
                      <a:pt x="112" y="58"/>
                      <a:pt x="113" y="57"/>
                      <a:pt x="114" y="55"/>
                    </a:cubicBezTo>
                    <a:cubicBezTo>
                      <a:pt x="115" y="54"/>
                      <a:pt x="115" y="52"/>
                      <a:pt x="116" y="51"/>
                    </a:cubicBezTo>
                    <a:cubicBezTo>
                      <a:pt x="116" y="51"/>
                      <a:pt x="116" y="51"/>
                      <a:pt x="116" y="51"/>
                    </a:cubicBezTo>
                    <a:cubicBezTo>
                      <a:pt x="116" y="51"/>
                      <a:pt x="116" y="51"/>
                      <a:pt x="116" y="51"/>
                    </a:cubicBezTo>
                    <a:moveTo>
                      <a:pt x="115" y="50"/>
                    </a:moveTo>
                    <a:cubicBezTo>
                      <a:pt x="113" y="53"/>
                      <a:pt x="111" y="56"/>
                      <a:pt x="110" y="59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2" y="56"/>
                      <a:pt x="113" y="53"/>
                      <a:pt x="115" y="50"/>
                    </a:cubicBezTo>
                    <a:cubicBezTo>
                      <a:pt x="115" y="50"/>
                      <a:pt x="115" y="50"/>
                      <a:pt x="115" y="50"/>
                    </a:cubicBezTo>
                    <a:moveTo>
                      <a:pt x="113" y="49"/>
                    </a:moveTo>
                    <a:cubicBezTo>
                      <a:pt x="111" y="52"/>
                      <a:pt x="110" y="55"/>
                      <a:pt x="108" y="58"/>
                    </a:cubicBezTo>
                    <a:cubicBezTo>
                      <a:pt x="108" y="58"/>
                      <a:pt x="109" y="58"/>
                      <a:pt x="109" y="58"/>
                    </a:cubicBezTo>
                    <a:cubicBezTo>
                      <a:pt x="111" y="56"/>
                      <a:pt x="113" y="53"/>
                      <a:pt x="114" y="50"/>
                    </a:cubicBezTo>
                    <a:cubicBezTo>
                      <a:pt x="114" y="50"/>
                      <a:pt x="113" y="49"/>
                      <a:pt x="113" y="49"/>
                    </a:cubicBezTo>
                    <a:moveTo>
                      <a:pt x="120" y="48"/>
                    </a:moveTo>
                    <a:cubicBezTo>
                      <a:pt x="120" y="49"/>
                      <a:pt x="119" y="49"/>
                      <a:pt x="119" y="49"/>
                    </a:cubicBezTo>
                    <a:cubicBezTo>
                      <a:pt x="120" y="50"/>
                      <a:pt x="121" y="51"/>
                      <a:pt x="122" y="51"/>
                    </a:cubicBezTo>
                    <a:cubicBezTo>
                      <a:pt x="122" y="51"/>
                      <a:pt x="122" y="50"/>
                      <a:pt x="123" y="50"/>
                    </a:cubicBezTo>
                    <a:cubicBezTo>
                      <a:pt x="122" y="49"/>
                      <a:pt x="121" y="49"/>
                      <a:pt x="120" y="48"/>
                    </a:cubicBezTo>
                    <a:moveTo>
                      <a:pt x="119" y="48"/>
                    </a:moveTo>
                    <a:cubicBezTo>
                      <a:pt x="119" y="48"/>
                      <a:pt x="119" y="49"/>
                      <a:pt x="118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moveTo>
                      <a:pt x="118" y="47"/>
                    </a:moveTo>
                    <a:cubicBezTo>
                      <a:pt x="118" y="48"/>
                      <a:pt x="117" y="48"/>
                      <a:pt x="117" y="48"/>
                    </a:cubicBezTo>
                    <a:cubicBezTo>
                      <a:pt x="117" y="48"/>
                      <a:pt x="118" y="49"/>
                      <a:pt x="118" y="49"/>
                    </a:cubicBezTo>
                    <a:cubicBezTo>
                      <a:pt x="118" y="48"/>
                      <a:pt x="118" y="48"/>
                      <a:pt x="119" y="47"/>
                    </a:cubicBezTo>
                    <a:cubicBezTo>
                      <a:pt x="118" y="47"/>
                      <a:pt x="118" y="47"/>
                      <a:pt x="118" y="47"/>
                    </a:cubicBezTo>
                    <a:moveTo>
                      <a:pt x="117" y="47"/>
                    </a:moveTo>
                    <a:cubicBezTo>
                      <a:pt x="117" y="47"/>
                      <a:pt x="117" y="47"/>
                      <a:pt x="116" y="48"/>
                    </a:cubicBezTo>
                    <a:cubicBezTo>
                      <a:pt x="116" y="48"/>
                      <a:pt x="117" y="48"/>
                      <a:pt x="117" y="48"/>
                    </a:cubicBezTo>
                    <a:cubicBezTo>
                      <a:pt x="117" y="48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moveTo>
                      <a:pt x="121" y="46"/>
                    </a:moveTo>
                    <a:cubicBezTo>
                      <a:pt x="121" y="46"/>
                      <a:pt x="121" y="47"/>
                      <a:pt x="121" y="47"/>
                    </a:cubicBezTo>
                    <a:cubicBezTo>
                      <a:pt x="124" y="48"/>
                      <a:pt x="124" y="48"/>
                      <a:pt x="124" y="48"/>
                    </a:cubicBezTo>
                    <a:cubicBezTo>
                      <a:pt x="124" y="48"/>
                      <a:pt x="124" y="48"/>
                      <a:pt x="124" y="48"/>
                    </a:cubicBezTo>
                    <a:cubicBezTo>
                      <a:pt x="123" y="47"/>
                      <a:pt x="122" y="47"/>
                      <a:pt x="121" y="46"/>
                    </a:cubicBezTo>
                    <a:moveTo>
                      <a:pt x="120" y="46"/>
                    </a:moveTo>
                    <a:cubicBezTo>
                      <a:pt x="120" y="46"/>
                      <a:pt x="120" y="46"/>
                      <a:pt x="120" y="46"/>
                    </a:cubicBezTo>
                    <a:cubicBezTo>
                      <a:pt x="120" y="47"/>
                      <a:pt x="120" y="47"/>
                      <a:pt x="120" y="47"/>
                    </a:cubicBezTo>
                    <a:cubicBezTo>
                      <a:pt x="120" y="46"/>
                      <a:pt x="121" y="46"/>
                      <a:pt x="121" y="46"/>
                    </a:cubicBezTo>
                    <a:cubicBezTo>
                      <a:pt x="121" y="46"/>
                      <a:pt x="121" y="46"/>
                      <a:pt x="120" y="46"/>
                    </a:cubicBezTo>
                    <a:moveTo>
                      <a:pt x="115" y="45"/>
                    </a:moveTo>
                    <a:cubicBezTo>
                      <a:pt x="115" y="46"/>
                      <a:pt x="115" y="46"/>
                      <a:pt x="114" y="47"/>
                    </a:cubicBezTo>
                    <a:cubicBezTo>
                      <a:pt x="115" y="47"/>
                      <a:pt x="115" y="47"/>
                      <a:pt x="116" y="47"/>
                    </a:cubicBezTo>
                    <a:cubicBezTo>
                      <a:pt x="116" y="47"/>
                      <a:pt x="116" y="47"/>
                      <a:pt x="117" y="46"/>
                    </a:cubicBezTo>
                    <a:cubicBezTo>
                      <a:pt x="116" y="46"/>
                      <a:pt x="116" y="46"/>
                      <a:pt x="115" y="45"/>
                    </a:cubicBezTo>
                    <a:moveTo>
                      <a:pt x="119" y="45"/>
                    </a:moveTo>
                    <a:cubicBezTo>
                      <a:pt x="119" y="45"/>
                      <a:pt x="119" y="46"/>
                      <a:pt x="119" y="46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20" y="46"/>
                      <a:pt x="120" y="46"/>
                      <a:pt x="120" y="45"/>
                    </a:cubicBezTo>
                    <a:cubicBezTo>
                      <a:pt x="120" y="45"/>
                      <a:pt x="119" y="45"/>
                      <a:pt x="119" y="45"/>
                    </a:cubicBezTo>
                    <a:moveTo>
                      <a:pt x="118" y="45"/>
                    </a:move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5"/>
                      <a:pt x="118" y="45"/>
                      <a:pt x="119" y="45"/>
                    </a:cubicBezTo>
                    <a:cubicBezTo>
                      <a:pt x="119" y="45"/>
                      <a:pt x="118" y="45"/>
                      <a:pt x="118" y="45"/>
                    </a:cubicBezTo>
                    <a:moveTo>
                      <a:pt x="104" y="44"/>
                    </a:moveTo>
                    <a:cubicBezTo>
                      <a:pt x="103" y="45"/>
                      <a:pt x="103" y="46"/>
                      <a:pt x="102" y="48"/>
                    </a:cubicBezTo>
                    <a:cubicBezTo>
                      <a:pt x="101" y="49"/>
                      <a:pt x="100" y="51"/>
                      <a:pt x="99" y="52"/>
                    </a:cubicBezTo>
                    <a:cubicBezTo>
                      <a:pt x="101" y="53"/>
                      <a:pt x="102" y="54"/>
                      <a:pt x="103" y="55"/>
                    </a:cubicBezTo>
                    <a:cubicBezTo>
                      <a:pt x="105" y="52"/>
                      <a:pt x="107" y="49"/>
                      <a:pt x="108" y="46"/>
                    </a:cubicBezTo>
                    <a:cubicBezTo>
                      <a:pt x="108" y="46"/>
                      <a:pt x="106" y="45"/>
                      <a:pt x="104" y="44"/>
                    </a:cubicBezTo>
                    <a:moveTo>
                      <a:pt x="122" y="44"/>
                    </a:moveTo>
                    <a:cubicBezTo>
                      <a:pt x="122" y="44"/>
                      <a:pt x="121" y="45"/>
                      <a:pt x="121" y="46"/>
                    </a:cubicBezTo>
                    <a:cubicBezTo>
                      <a:pt x="122" y="47"/>
                      <a:pt x="123" y="47"/>
                      <a:pt x="124" y="48"/>
                    </a:cubicBezTo>
                    <a:cubicBezTo>
                      <a:pt x="124" y="47"/>
                      <a:pt x="125" y="46"/>
                      <a:pt x="125" y="45"/>
                    </a:cubicBezTo>
                    <a:cubicBezTo>
                      <a:pt x="124" y="45"/>
                      <a:pt x="123" y="44"/>
                      <a:pt x="122" y="44"/>
                    </a:cubicBezTo>
                    <a:moveTo>
                      <a:pt x="116" y="43"/>
                    </a:moveTo>
                    <a:cubicBezTo>
                      <a:pt x="116" y="44"/>
                      <a:pt x="116" y="44"/>
                      <a:pt x="116" y="44"/>
                    </a:cubicBezTo>
                    <a:cubicBezTo>
                      <a:pt x="117" y="45"/>
                      <a:pt x="117" y="45"/>
                      <a:pt x="117" y="45"/>
                    </a:cubicBezTo>
                    <a:cubicBezTo>
                      <a:pt x="118" y="45"/>
                      <a:pt x="118" y="45"/>
                      <a:pt x="118" y="44"/>
                    </a:cubicBezTo>
                    <a:cubicBezTo>
                      <a:pt x="117" y="44"/>
                      <a:pt x="117" y="44"/>
                      <a:pt x="116" y="43"/>
                    </a:cubicBezTo>
                    <a:moveTo>
                      <a:pt x="104" y="43"/>
                    </a:moveTo>
                    <a:cubicBezTo>
                      <a:pt x="102" y="46"/>
                      <a:pt x="100" y="49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101" y="49"/>
                      <a:pt x="102" y="46"/>
                      <a:pt x="104" y="44"/>
                    </a:cubicBezTo>
                    <a:cubicBezTo>
                      <a:pt x="104" y="44"/>
                      <a:pt x="104" y="43"/>
                      <a:pt x="104" y="43"/>
                    </a:cubicBezTo>
                    <a:moveTo>
                      <a:pt x="122" y="43"/>
                    </a:moveTo>
                    <a:cubicBezTo>
                      <a:pt x="121" y="44"/>
                      <a:pt x="121" y="45"/>
                      <a:pt x="120" y="46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1" y="45"/>
                      <a:pt x="122" y="44"/>
                      <a:pt x="122" y="43"/>
                    </a:cubicBezTo>
                    <a:cubicBezTo>
                      <a:pt x="122" y="43"/>
                      <a:pt x="122" y="43"/>
                      <a:pt x="122" y="43"/>
                    </a:cubicBezTo>
                    <a:moveTo>
                      <a:pt x="123" y="43"/>
                    </a:moveTo>
                    <a:cubicBezTo>
                      <a:pt x="123" y="43"/>
                      <a:pt x="123" y="43"/>
                      <a:pt x="122" y="43"/>
                    </a:cubicBezTo>
                    <a:cubicBezTo>
                      <a:pt x="124" y="44"/>
                      <a:pt x="125" y="45"/>
                      <a:pt x="126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5" y="44"/>
                      <a:pt x="124" y="43"/>
                      <a:pt x="123" y="43"/>
                    </a:cubicBezTo>
                    <a:moveTo>
                      <a:pt x="121" y="43"/>
                    </a:moveTo>
                    <a:cubicBezTo>
                      <a:pt x="120" y="43"/>
                      <a:pt x="120" y="44"/>
                      <a:pt x="119" y="45"/>
                    </a:cubicBezTo>
                    <a:cubicBezTo>
                      <a:pt x="119" y="45"/>
                      <a:pt x="120" y="45"/>
                      <a:pt x="120" y="45"/>
                    </a:cubicBezTo>
                    <a:cubicBezTo>
                      <a:pt x="120" y="45"/>
                      <a:pt x="121" y="44"/>
                      <a:pt x="121" y="43"/>
                    </a:cubicBezTo>
                    <a:cubicBezTo>
                      <a:pt x="121" y="43"/>
                      <a:pt x="121" y="43"/>
                      <a:pt x="121" y="43"/>
                    </a:cubicBezTo>
                    <a:moveTo>
                      <a:pt x="122" y="42"/>
                    </a:moveTo>
                    <a:cubicBezTo>
                      <a:pt x="122" y="43"/>
                      <a:pt x="122" y="43"/>
                      <a:pt x="122" y="43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22" y="43"/>
                      <a:pt x="123" y="43"/>
                      <a:pt x="123" y="43"/>
                    </a:cubicBezTo>
                    <a:cubicBezTo>
                      <a:pt x="123" y="43"/>
                      <a:pt x="123" y="43"/>
                      <a:pt x="122" y="42"/>
                    </a:cubicBezTo>
                    <a:moveTo>
                      <a:pt x="120" y="42"/>
                    </a:moveTo>
                    <a:cubicBezTo>
                      <a:pt x="119" y="43"/>
                      <a:pt x="119" y="44"/>
                      <a:pt x="118" y="44"/>
                    </a:cubicBezTo>
                    <a:cubicBezTo>
                      <a:pt x="118" y="45"/>
                      <a:pt x="119" y="45"/>
                      <a:pt x="119" y="45"/>
                    </a:cubicBezTo>
                    <a:cubicBezTo>
                      <a:pt x="119" y="44"/>
                      <a:pt x="120" y="43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moveTo>
                      <a:pt x="121" y="42"/>
                    </a:moveTo>
                    <a:cubicBezTo>
                      <a:pt x="121" y="42"/>
                      <a:pt x="121" y="42"/>
                      <a:pt x="121" y="42"/>
                    </a:cubicBezTo>
                    <a:cubicBezTo>
                      <a:pt x="121" y="43"/>
                      <a:pt x="121" y="43"/>
                      <a:pt x="121" y="43"/>
                    </a:cubicBezTo>
                    <a:cubicBezTo>
                      <a:pt x="122" y="43"/>
                      <a:pt x="122" y="42"/>
                      <a:pt x="122" y="42"/>
                    </a:cubicBezTo>
                    <a:cubicBezTo>
                      <a:pt x="122" y="42"/>
                      <a:pt x="121" y="42"/>
                      <a:pt x="121" y="42"/>
                    </a:cubicBezTo>
                    <a:moveTo>
                      <a:pt x="120" y="41"/>
                    </a:moveTo>
                    <a:cubicBezTo>
                      <a:pt x="120" y="41"/>
                      <a:pt x="120" y="42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2"/>
                      <a:pt x="121" y="42"/>
                      <a:pt x="121" y="41"/>
                    </a:cubicBezTo>
                    <a:cubicBezTo>
                      <a:pt x="121" y="41"/>
                      <a:pt x="120" y="41"/>
                      <a:pt x="120" y="41"/>
                    </a:cubicBezTo>
                    <a:moveTo>
                      <a:pt x="118" y="41"/>
                    </a:moveTo>
                    <a:cubicBezTo>
                      <a:pt x="117" y="42"/>
                      <a:pt x="117" y="43"/>
                      <a:pt x="116" y="43"/>
                    </a:cubicBezTo>
                    <a:cubicBezTo>
                      <a:pt x="117" y="44"/>
                      <a:pt x="117" y="44"/>
                      <a:pt x="118" y="44"/>
                    </a:cubicBezTo>
                    <a:cubicBezTo>
                      <a:pt x="118" y="43"/>
                      <a:pt x="119" y="43"/>
                      <a:pt x="119" y="42"/>
                    </a:cubicBezTo>
                    <a:cubicBezTo>
                      <a:pt x="119" y="42"/>
                      <a:pt x="118" y="41"/>
                      <a:pt x="118" y="41"/>
                    </a:cubicBezTo>
                    <a:moveTo>
                      <a:pt x="106" y="40"/>
                    </a:moveTo>
                    <a:cubicBezTo>
                      <a:pt x="106" y="41"/>
                      <a:pt x="106" y="41"/>
                      <a:pt x="106" y="41"/>
                    </a:cubicBezTo>
                    <a:cubicBezTo>
                      <a:pt x="107" y="42"/>
                      <a:pt x="109" y="43"/>
                      <a:pt x="110" y="44"/>
                    </a:cubicBezTo>
                    <a:cubicBezTo>
                      <a:pt x="110" y="43"/>
                      <a:pt x="110" y="43"/>
                      <a:pt x="110" y="43"/>
                    </a:cubicBezTo>
                    <a:cubicBezTo>
                      <a:pt x="109" y="42"/>
                      <a:pt x="108" y="41"/>
                      <a:pt x="106" y="40"/>
                    </a:cubicBezTo>
                    <a:moveTo>
                      <a:pt x="118" y="40"/>
                    </a:moveTo>
                    <a:cubicBezTo>
                      <a:pt x="118" y="40"/>
                      <a:pt x="118" y="41"/>
                      <a:pt x="118" y="41"/>
                    </a:cubicBezTo>
                    <a:cubicBezTo>
                      <a:pt x="118" y="41"/>
                      <a:pt x="119" y="41"/>
                      <a:pt x="119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19" y="41"/>
                      <a:pt x="119" y="40"/>
                      <a:pt x="118" y="40"/>
                    </a:cubicBezTo>
                    <a:moveTo>
                      <a:pt x="124" y="40"/>
                    </a:moveTo>
                    <a:cubicBezTo>
                      <a:pt x="124" y="41"/>
                      <a:pt x="123" y="42"/>
                      <a:pt x="123" y="43"/>
                    </a:cubicBezTo>
                    <a:cubicBezTo>
                      <a:pt x="124" y="43"/>
                      <a:pt x="125" y="44"/>
                      <a:pt x="126" y="44"/>
                    </a:cubicBezTo>
                    <a:cubicBezTo>
                      <a:pt x="127" y="44"/>
                      <a:pt x="127" y="43"/>
                      <a:pt x="127" y="42"/>
                    </a:cubicBezTo>
                    <a:cubicBezTo>
                      <a:pt x="126" y="41"/>
                      <a:pt x="125" y="41"/>
                      <a:pt x="124" y="40"/>
                    </a:cubicBezTo>
                    <a:moveTo>
                      <a:pt x="106" y="40"/>
                    </a:moveTo>
                    <a:cubicBezTo>
                      <a:pt x="105" y="40"/>
                      <a:pt x="105" y="40"/>
                      <a:pt x="105" y="41"/>
                    </a:cubicBezTo>
                    <a:cubicBezTo>
                      <a:pt x="105" y="41"/>
                      <a:pt x="105" y="41"/>
                      <a:pt x="106" y="41"/>
                    </a:cubicBezTo>
                    <a:cubicBezTo>
                      <a:pt x="106" y="41"/>
                      <a:pt x="106" y="41"/>
                      <a:pt x="106" y="40"/>
                    </a:cubicBezTo>
                    <a:cubicBezTo>
                      <a:pt x="106" y="40"/>
                      <a:pt x="106" y="40"/>
                      <a:pt x="106" y="40"/>
                    </a:cubicBezTo>
                    <a:moveTo>
                      <a:pt x="124" y="40"/>
                    </a:moveTo>
                    <a:cubicBezTo>
                      <a:pt x="124" y="41"/>
                      <a:pt x="123" y="41"/>
                      <a:pt x="123" y="42"/>
                    </a:cubicBezTo>
                    <a:cubicBezTo>
                      <a:pt x="123" y="42"/>
                      <a:pt x="123" y="42"/>
                      <a:pt x="123" y="42"/>
                    </a:cubicBezTo>
                    <a:cubicBezTo>
                      <a:pt x="123" y="42"/>
                      <a:pt x="124" y="41"/>
                      <a:pt x="124" y="40"/>
                    </a:cubicBezTo>
                    <a:cubicBezTo>
                      <a:pt x="124" y="40"/>
                      <a:pt x="124" y="40"/>
                      <a:pt x="124" y="40"/>
                    </a:cubicBezTo>
                    <a:moveTo>
                      <a:pt x="123" y="39"/>
                    </a:moveTo>
                    <a:cubicBezTo>
                      <a:pt x="122" y="40"/>
                      <a:pt x="122" y="41"/>
                      <a:pt x="121" y="42"/>
                    </a:cubicBezTo>
                    <a:cubicBezTo>
                      <a:pt x="122" y="42"/>
                      <a:pt x="122" y="42"/>
                      <a:pt x="122" y="42"/>
                    </a:cubicBezTo>
                    <a:cubicBezTo>
                      <a:pt x="122" y="41"/>
                      <a:pt x="123" y="40"/>
                      <a:pt x="123" y="39"/>
                    </a:cubicBezTo>
                    <a:cubicBezTo>
                      <a:pt x="123" y="39"/>
                      <a:pt x="123" y="39"/>
                      <a:pt x="123" y="39"/>
                    </a:cubicBezTo>
                    <a:moveTo>
                      <a:pt x="122" y="39"/>
                    </a:moveTo>
                    <a:cubicBezTo>
                      <a:pt x="121" y="39"/>
                      <a:pt x="121" y="40"/>
                      <a:pt x="120" y="41"/>
                    </a:cubicBezTo>
                    <a:cubicBezTo>
                      <a:pt x="121" y="41"/>
                      <a:pt x="121" y="41"/>
                      <a:pt x="121" y="41"/>
                    </a:cubicBezTo>
                    <a:cubicBezTo>
                      <a:pt x="121" y="40"/>
                      <a:pt x="122" y="40"/>
                      <a:pt x="122" y="39"/>
                    </a:cubicBezTo>
                    <a:cubicBezTo>
                      <a:pt x="122" y="39"/>
                      <a:pt x="122" y="39"/>
                      <a:pt x="122" y="39"/>
                    </a:cubicBezTo>
                    <a:moveTo>
                      <a:pt x="107" y="38"/>
                    </a:moveTo>
                    <a:cubicBezTo>
                      <a:pt x="107" y="39"/>
                      <a:pt x="107" y="39"/>
                      <a:pt x="107" y="39"/>
                    </a:cubicBezTo>
                    <a:cubicBezTo>
                      <a:pt x="109" y="40"/>
                      <a:pt x="110" y="41"/>
                      <a:pt x="111" y="41"/>
                    </a:cubicBezTo>
                    <a:cubicBezTo>
                      <a:pt x="111" y="41"/>
                      <a:pt x="112" y="41"/>
                      <a:pt x="112" y="41"/>
                    </a:cubicBezTo>
                    <a:cubicBezTo>
                      <a:pt x="111" y="40"/>
                      <a:pt x="110" y="40"/>
                      <a:pt x="109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8" y="39"/>
                      <a:pt x="107" y="38"/>
                    </a:cubicBezTo>
                    <a:moveTo>
                      <a:pt x="107" y="38"/>
                    </a:move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9"/>
                      <a:pt x="107" y="39"/>
                    </a:cubicBezTo>
                    <a:cubicBezTo>
                      <a:pt x="107" y="39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moveTo>
                      <a:pt x="120" y="37"/>
                    </a:moveTo>
                    <a:cubicBezTo>
                      <a:pt x="119" y="38"/>
                      <a:pt x="119" y="39"/>
                      <a:pt x="118" y="40"/>
                    </a:cubicBezTo>
                    <a:cubicBezTo>
                      <a:pt x="119" y="40"/>
                      <a:pt x="119" y="40"/>
                      <a:pt x="120" y="41"/>
                    </a:cubicBezTo>
                    <a:cubicBezTo>
                      <a:pt x="121" y="40"/>
                      <a:pt x="121" y="39"/>
                      <a:pt x="122" y="38"/>
                    </a:cubicBezTo>
                    <a:cubicBezTo>
                      <a:pt x="121" y="38"/>
                      <a:pt x="120" y="38"/>
                      <a:pt x="120" y="37"/>
                    </a:cubicBezTo>
                    <a:moveTo>
                      <a:pt x="127" y="36"/>
                    </a:moveTo>
                    <a:cubicBezTo>
                      <a:pt x="126" y="37"/>
                      <a:pt x="125" y="39"/>
                      <a:pt x="124" y="40"/>
                    </a:cubicBezTo>
                    <a:cubicBezTo>
                      <a:pt x="125" y="41"/>
                      <a:pt x="127" y="41"/>
                      <a:pt x="128" y="42"/>
                    </a:cubicBezTo>
                    <a:cubicBezTo>
                      <a:pt x="128" y="41"/>
                      <a:pt x="129" y="39"/>
                      <a:pt x="130" y="38"/>
                    </a:cubicBezTo>
                    <a:cubicBezTo>
                      <a:pt x="129" y="38"/>
                      <a:pt x="128" y="37"/>
                      <a:pt x="127" y="36"/>
                    </a:cubicBezTo>
                    <a:cubicBezTo>
                      <a:pt x="127" y="37"/>
                      <a:pt x="127" y="37"/>
                      <a:pt x="127" y="38"/>
                    </a:cubicBezTo>
                    <a:cubicBezTo>
                      <a:pt x="127" y="36"/>
                      <a:pt x="127" y="36"/>
                      <a:pt x="127" y="36"/>
                    </a:cubicBezTo>
                    <a:cubicBezTo>
                      <a:pt x="127" y="36"/>
                      <a:pt x="127" y="36"/>
                      <a:pt x="127" y="36"/>
                    </a:cubicBezTo>
                    <a:moveTo>
                      <a:pt x="126" y="36"/>
                    </a:moveTo>
                    <a:cubicBezTo>
                      <a:pt x="126" y="37"/>
                      <a:pt x="125" y="38"/>
                      <a:pt x="124" y="40"/>
                    </a:cubicBezTo>
                    <a:cubicBezTo>
                      <a:pt x="124" y="40"/>
                      <a:pt x="124" y="40"/>
                      <a:pt x="124" y="40"/>
                    </a:cubicBezTo>
                    <a:cubicBezTo>
                      <a:pt x="125" y="39"/>
                      <a:pt x="126" y="37"/>
                      <a:pt x="127" y="36"/>
                    </a:cubicBezTo>
                    <a:cubicBezTo>
                      <a:pt x="127" y="36"/>
                      <a:pt x="126" y="36"/>
                      <a:pt x="126" y="36"/>
                    </a:cubicBezTo>
                    <a:moveTo>
                      <a:pt x="109" y="36"/>
                    </a:moveTo>
                    <a:cubicBezTo>
                      <a:pt x="108" y="37"/>
                      <a:pt x="108" y="37"/>
                      <a:pt x="107" y="38"/>
                    </a:cubicBezTo>
                    <a:cubicBezTo>
                      <a:pt x="109" y="39"/>
                      <a:pt x="110" y="40"/>
                      <a:pt x="112" y="41"/>
                    </a:cubicBezTo>
                    <a:cubicBezTo>
                      <a:pt x="112" y="40"/>
                      <a:pt x="113" y="39"/>
                      <a:pt x="113" y="38"/>
                    </a:cubicBezTo>
                    <a:cubicBezTo>
                      <a:pt x="112" y="37"/>
                      <a:pt x="110" y="37"/>
                      <a:pt x="109" y="36"/>
                    </a:cubicBezTo>
                    <a:moveTo>
                      <a:pt x="108" y="35"/>
                    </a:moveTo>
                    <a:cubicBezTo>
                      <a:pt x="108" y="36"/>
                      <a:pt x="107" y="37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8" y="37"/>
                      <a:pt x="108" y="37"/>
                      <a:pt x="109" y="36"/>
                    </a:cubicBezTo>
                    <a:cubicBezTo>
                      <a:pt x="109" y="36"/>
                      <a:pt x="108" y="36"/>
                      <a:pt x="108" y="35"/>
                    </a:cubicBezTo>
                    <a:moveTo>
                      <a:pt x="125" y="35"/>
                    </a:moveTo>
                    <a:cubicBezTo>
                      <a:pt x="124" y="36"/>
                      <a:pt x="124" y="38"/>
                      <a:pt x="123" y="39"/>
                    </a:cubicBezTo>
                    <a:cubicBezTo>
                      <a:pt x="123" y="39"/>
                      <a:pt x="123" y="39"/>
                      <a:pt x="123" y="39"/>
                    </a:cubicBezTo>
                    <a:cubicBezTo>
                      <a:pt x="124" y="38"/>
                      <a:pt x="125" y="37"/>
                      <a:pt x="126" y="36"/>
                    </a:cubicBezTo>
                    <a:cubicBezTo>
                      <a:pt x="126" y="35"/>
                      <a:pt x="125" y="35"/>
                      <a:pt x="125" y="35"/>
                    </a:cubicBezTo>
                    <a:moveTo>
                      <a:pt x="109" y="35"/>
                    </a:moveTo>
                    <a:cubicBezTo>
                      <a:pt x="109" y="35"/>
                      <a:pt x="109" y="35"/>
                      <a:pt x="109" y="36"/>
                    </a:cubicBezTo>
                    <a:cubicBezTo>
                      <a:pt x="110" y="36"/>
                      <a:pt x="112" y="37"/>
                      <a:pt x="113" y="38"/>
                    </a:cubicBezTo>
                    <a:cubicBezTo>
                      <a:pt x="113" y="38"/>
                      <a:pt x="114" y="38"/>
                      <a:pt x="114" y="37"/>
                    </a:cubicBezTo>
                    <a:cubicBezTo>
                      <a:pt x="112" y="36"/>
                      <a:pt x="111" y="36"/>
                      <a:pt x="109" y="35"/>
                    </a:cubicBezTo>
                    <a:moveTo>
                      <a:pt x="124" y="35"/>
                    </a:moveTo>
                    <a:cubicBezTo>
                      <a:pt x="124" y="36"/>
                      <a:pt x="123" y="37"/>
                      <a:pt x="122" y="38"/>
                    </a:cubicBezTo>
                    <a:cubicBezTo>
                      <a:pt x="122" y="39"/>
                      <a:pt x="122" y="39"/>
                      <a:pt x="122" y="39"/>
                    </a:cubicBezTo>
                    <a:cubicBezTo>
                      <a:pt x="123" y="37"/>
                      <a:pt x="124" y="36"/>
                      <a:pt x="125" y="35"/>
                    </a:cubicBezTo>
                    <a:cubicBezTo>
                      <a:pt x="125" y="35"/>
                      <a:pt x="124" y="35"/>
                      <a:pt x="124" y="35"/>
                    </a:cubicBezTo>
                    <a:moveTo>
                      <a:pt x="109" y="34"/>
                    </a:moveTo>
                    <a:cubicBezTo>
                      <a:pt x="109" y="35"/>
                      <a:pt x="109" y="35"/>
                      <a:pt x="108" y="35"/>
                    </a:cubicBezTo>
                    <a:cubicBezTo>
                      <a:pt x="109" y="35"/>
                      <a:pt x="109" y="35"/>
                      <a:pt x="109" y="36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5"/>
                      <a:pt x="109" y="35"/>
                      <a:pt x="109" y="34"/>
                    </a:cubicBezTo>
                    <a:moveTo>
                      <a:pt x="122" y="33"/>
                    </a:moveTo>
                    <a:cubicBezTo>
                      <a:pt x="122" y="35"/>
                      <a:pt x="121" y="36"/>
                      <a:pt x="120" y="37"/>
                    </a:cubicBezTo>
                    <a:cubicBezTo>
                      <a:pt x="121" y="38"/>
                      <a:pt x="121" y="38"/>
                      <a:pt x="122" y="38"/>
                    </a:cubicBezTo>
                    <a:cubicBezTo>
                      <a:pt x="122" y="37"/>
                      <a:pt x="123" y="36"/>
                      <a:pt x="124" y="34"/>
                    </a:cubicBezTo>
                    <a:cubicBezTo>
                      <a:pt x="123" y="34"/>
                      <a:pt x="123" y="34"/>
                      <a:pt x="122" y="33"/>
                    </a:cubicBezTo>
                    <a:moveTo>
                      <a:pt x="111" y="32"/>
                    </a:moveTo>
                    <a:cubicBezTo>
                      <a:pt x="111" y="33"/>
                      <a:pt x="110" y="34"/>
                      <a:pt x="110" y="35"/>
                    </a:cubicBezTo>
                    <a:cubicBezTo>
                      <a:pt x="111" y="35"/>
                      <a:pt x="112" y="36"/>
                      <a:pt x="114" y="37"/>
                    </a:cubicBezTo>
                    <a:cubicBezTo>
                      <a:pt x="114" y="36"/>
                      <a:pt x="115" y="35"/>
                      <a:pt x="115" y="35"/>
                    </a:cubicBezTo>
                    <a:cubicBezTo>
                      <a:pt x="114" y="34"/>
                      <a:pt x="113" y="33"/>
                      <a:pt x="111" y="32"/>
                    </a:cubicBezTo>
                    <a:moveTo>
                      <a:pt x="111" y="32"/>
                    </a:moveTo>
                    <a:cubicBezTo>
                      <a:pt x="110" y="32"/>
                      <a:pt x="110" y="33"/>
                      <a:pt x="109" y="34"/>
                    </a:cubicBezTo>
                    <a:cubicBezTo>
                      <a:pt x="109" y="34"/>
                      <a:pt x="109" y="34"/>
                      <a:pt x="110" y="35"/>
                    </a:cubicBezTo>
                    <a:cubicBezTo>
                      <a:pt x="110" y="34"/>
                      <a:pt x="111" y="33"/>
                      <a:pt x="111" y="32"/>
                    </a:cubicBezTo>
                    <a:cubicBezTo>
                      <a:pt x="111" y="32"/>
                      <a:pt x="111" y="32"/>
                      <a:pt x="111" y="32"/>
                    </a:cubicBezTo>
                    <a:moveTo>
                      <a:pt x="130" y="31"/>
                    </a:moveTo>
                    <a:cubicBezTo>
                      <a:pt x="129" y="33"/>
                      <a:pt x="128" y="35"/>
                      <a:pt x="127" y="36"/>
                    </a:cubicBezTo>
                    <a:cubicBezTo>
                      <a:pt x="128" y="37"/>
                      <a:pt x="129" y="37"/>
                      <a:pt x="130" y="38"/>
                    </a:cubicBezTo>
                    <a:cubicBezTo>
                      <a:pt x="131" y="36"/>
                      <a:pt x="132" y="34"/>
                      <a:pt x="133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3"/>
                      <a:pt x="130" y="33"/>
                      <a:pt x="130" y="33"/>
                    </a:cubicBezTo>
                    <a:cubicBezTo>
                      <a:pt x="130" y="33"/>
                      <a:pt x="131" y="32"/>
                      <a:pt x="131" y="32"/>
                    </a:cubicBezTo>
                    <a:cubicBezTo>
                      <a:pt x="131" y="31"/>
                      <a:pt x="131" y="31"/>
                      <a:pt x="130" y="31"/>
                    </a:cubicBezTo>
                    <a:moveTo>
                      <a:pt x="130" y="31"/>
                    </a:moveTo>
                    <a:cubicBezTo>
                      <a:pt x="129" y="32"/>
                      <a:pt x="128" y="34"/>
                      <a:pt x="127" y="36"/>
                    </a:cubicBezTo>
                    <a:cubicBezTo>
                      <a:pt x="127" y="36"/>
                      <a:pt x="127" y="36"/>
                      <a:pt x="127" y="36"/>
                    </a:cubicBezTo>
                    <a:cubicBezTo>
                      <a:pt x="127" y="35"/>
                      <a:pt x="127" y="35"/>
                      <a:pt x="128" y="35"/>
                    </a:cubicBezTo>
                    <a:cubicBezTo>
                      <a:pt x="127" y="35"/>
                      <a:pt x="127" y="35"/>
                      <a:pt x="127" y="36"/>
                    </a:cubicBezTo>
                    <a:cubicBezTo>
                      <a:pt x="127" y="36"/>
                      <a:pt x="127" y="36"/>
                      <a:pt x="127" y="36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moveTo>
                      <a:pt x="128" y="30"/>
                    </a:moveTo>
                    <a:cubicBezTo>
                      <a:pt x="127" y="32"/>
                      <a:pt x="126" y="33"/>
                      <a:pt x="125" y="35"/>
                    </a:cubicBezTo>
                    <a:cubicBezTo>
                      <a:pt x="125" y="35"/>
                      <a:pt x="126" y="35"/>
                      <a:pt x="126" y="35"/>
                    </a:cubicBezTo>
                    <a:cubicBezTo>
                      <a:pt x="127" y="34"/>
                      <a:pt x="128" y="32"/>
                      <a:pt x="129" y="30"/>
                    </a:cubicBezTo>
                    <a:cubicBezTo>
                      <a:pt x="129" y="30"/>
                      <a:pt x="129" y="30"/>
                      <a:pt x="128" y="30"/>
                    </a:cubicBezTo>
                    <a:moveTo>
                      <a:pt x="127" y="29"/>
                    </a:moveTo>
                    <a:cubicBezTo>
                      <a:pt x="126" y="31"/>
                      <a:pt x="125" y="33"/>
                      <a:pt x="124" y="34"/>
                    </a:cubicBezTo>
                    <a:cubicBezTo>
                      <a:pt x="125" y="34"/>
                      <a:pt x="125" y="35"/>
                      <a:pt x="125" y="35"/>
                    </a:cubicBezTo>
                    <a:cubicBezTo>
                      <a:pt x="126" y="33"/>
                      <a:pt x="127" y="31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moveTo>
                      <a:pt x="133" y="29"/>
                    </a:moveTo>
                    <a:cubicBezTo>
                      <a:pt x="131" y="31"/>
                      <a:pt x="131" y="31"/>
                      <a:pt x="131" y="31"/>
                    </a:cubicBezTo>
                    <a:cubicBezTo>
                      <a:pt x="132" y="32"/>
                      <a:pt x="133" y="32"/>
                      <a:pt x="133" y="32"/>
                    </a:cubicBezTo>
                    <a:cubicBezTo>
                      <a:pt x="134" y="32"/>
                      <a:pt x="134" y="31"/>
                      <a:pt x="135" y="30"/>
                    </a:cubicBezTo>
                    <a:cubicBezTo>
                      <a:pt x="134" y="29"/>
                      <a:pt x="134" y="29"/>
                      <a:pt x="133" y="29"/>
                    </a:cubicBezTo>
                    <a:moveTo>
                      <a:pt x="132" y="28"/>
                    </a:moveTo>
                    <a:cubicBezTo>
                      <a:pt x="132" y="29"/>
                      <a:pt x="131" y="30"/>
                      <a:pt x="131" y="31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2" y="30"/>
                      <a:pt x="132" y="29"/>
                      <a:pt x="133" y="29"/>
                    </a:cubicBezTo>
                    <a:cubicBezTo>
                      <a:pt x="133" y="28"/>
                      <a:pt x="132" y="28"/>
                      <a:pt x="132" y="28"/>
                    </a:cubicBezTo>
                    <a:moveTo>
                      <a:pt x="126" y="28"/>
                    </a:moveTo>
                    <a:cubicBezTo>
                      <a:pt x="125" y="30"/>
                      <a:pt x="123" y="32"/>
                      <a:pt x="122" y="33"/>
                    </a:cubicBezTo>
                    <a:cubicBezTo>
                      <a:pt x="123" y="34"/>
                      <a:pt x="123" y="34"/>
                      <a:pt x="124" y="34"/>
                    </a:cubicBezTo>
                    <a:cubicBezTo>
                      <a:pt x="125" y="32"/>
                      <a:pt x="126" y="31"/>
                      <a:pt x="127" y="29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125" y="31"/>
                      <a:pt x="124" y="33"/>
                      <a:pt x="124" y="33"/>
                    </a:cubicBezTo>
                    <a:cubicBezTo>
                      <a:pt x="124" y="33"/>
                      <a:pt x="125" y="31"/>
                      <a:pt x="126" y="29"/>
                    </a:cubicBezTo>
                    <a:cubicBezTo>
                      <a:pt x="126" y="28"/>
                      <a:pt x="126" y="28"/>
                      <a:pt x="126" y="28"/>
                    </a:cubicBezTo>
                    <a:moveTo>
                      <a:pt x="133" y="28"/>
                    </a:moveTo>
                    <a:cubicBezTo>
                      <a:pt x="133" y="28"/>
                      <a:pt x="133" y="28"/>
                      <a:pt x="133" y="28"/>
                    </a:cubicBezTo>
                    <a:cubicBezTo>
                      <a:pt x="134" y="29"/>
                      <a:pt x="134" y="29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35" y="29"/>
                      <a:pt x="134" y="28"/>
                      <a:pt x="133" y="28"/>
                    </a:cubicBezTo>
                    <a:moveTo>
                      <a:pt x="131" y="28"/>
                    </a:moveTo>
                    <a:cubicBezTo>
                      <a:pt x="131" y="29"/>
                      <a:pt x="130" y="29"/>
                      <a:pt x="130" y="30"/>
                    </a:cubicBezTo>
                    <a:cubicBezTo>
                      <a:pt x="130" y="30"/>
                      <a:pt x="130" y="31"/>
                      <a:pt x="130" y="31"/>
                    </a:cubicBezTo>
                    <a:cubicBezTo>
                      <a:pt x="132" y="28"/>
                      <a:pt x="132" y="28"/>
                      <a:pt x="132" y="28"/>
                    </a:cubicBezTo>
                    <a:cubicBezTo>
                      <a:pt x="132" y="28"/>
                      <a:pt x="132" y="28"/>
                      <a:pt x="131" y="28"/>
                    </a:cubicBezTo>
                    <a:moveTo>
                      <a:pt x="113" y="28"/>
                    </a:moveTo>
                    <a:cubicBezTo>
                      <a:pt x="112" y="29"/>
                      <a:pt x="111" y="30"/>
                      <a:pt x="111" y="32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12" y="31"/>
                      <a:pt x="113" y="30"/>
                      <a:pt x="113" y="28"/>
                    </a:cubicBezTo>
                    <a:cubicBezTo>
                      <a:pt x="113" y="29"/>
                      <a:pt x="112" y="31"/>
                      <a:pt x="111" y="32"/>
                    </a:cubicBezTo>
                    <a:cubicBezTo>
                      <a:pt x="113" y="33"/>
                      <a:pt x="114" y="34"/>
                      <a:pt x="115" y="35"/>
                    </a:cubicBezTo>
                    <a:cubicBezTo>
                      <a:pt x="116" y="33"/>
                      <a:pt x="117" y="32"/>
                      <a:pt x="118" y="31"/>
                    </a:cubicBezTo>
                    <a:cubicBezTo>
                      <a:pt x="116" y="30"/>
                      <a:pt x="115" y="29"/>
                      <a:pt x="113" y="28"/>
                    </a:cubicBezTo>
                    <a:moveTo>
                      <a:pt x="133" y="27"/>
                    </a:moveTo>
                    <a:cubicBezTo>
                      <a:pt x="133" y="28"/>
                      <a:pt x="132" y="28"/>
                      <a:pt x="132" y="28"/>
                    </a:cubicBezTo>
                    <a:cubicBezTo>
                      <a:pt x="133" y="28"/>
                      <a:pt x="133" y="28"/>
                      <a:pt x="133" y="28"/>
                    </a:cubicBezTo>
                    <a:cubicBezTo>
                      <a:pt x="133" y="28"/>
                      <a:pt x="133" y="28"/>
                      <a:pt x="133" y="28"/>
                    </a:cubicBezTo>
                    <a:cubicBezTo>
                      <a:pt x="133" y="28"/>
                      <a:pt x="133" y="28"/>
                      <a:pt x="133" y="27"/>
                    </a:cubicBezTo>
                    <a:moveTo>
                      <a:pt x="134" y="27"/>
                    </a:moveTo>
                    <a:cubicBezTo>
                      <a:pt x="134" y="27"/>
                      <a:pt x="134" y="27"/>
                      <a:pt x="134" y="27"/>
                    </a:cubicBezTo>
                    <a:cubicBezTo>
                      <a:pt x="135" y="27"/>
                      <a:pt x="135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5" y="28"/>
                      <a:pt x="135" y="27"/>
                      <a:pt x="134" y="27"/>
                    </a:cubicBezTo>
                    <a:moveTo>
                      <a:pt x="132" y="27"/>
                    </a:moveTo>
                    <a:cubicBezTo>
                      <a:pt x="132" y="27"/>
                      <a:pt x="132" y="27"/>
                      <a:pt x="132" y="27"/>
                    </a:cubicBezTo>
                    <a:cubicBezTo>
                      <a:pt x="132" y="27"/>
                      <a:pt x="132" y="28"/>
                      <a:pt x="132" y="28"/>
                    </a:cubicBezTo>
                    <a:cubicBezTo>
                      <a:pt x="132" y="27"/>
                      <a:pt x="132" y="27"/>
                      <a:pt x="132" y="27"/>
                    </a:cubicBezTo>
                    <a:cubicBezTo>
                      <a:pt x="132" y="27"/>
                      <a:pt x="132" y="27"/>
                      <a:pt x="132" y="27"/>
                    </a:cubicBezTo>
                    <a:moveTo>
                      <a:pt x="130" y="27"/>
                    </a:moveTo>
                    <a:cubicBezTo>
                      <a:pt x="130" y="28"/>
                      <a:pt x="129" y="29"/>
                      <a:pt x="129" y="30"/>
                    </a:cubicBezTo>
                    <a:cubicBezTo>
                      <a:pt x="129" y="30"/>
                      <a:pt x="129" y="30"/>
                      <a:pt x="129" y="30"/>
                    </a:cubicBezTo>
                    <a:cubicBezTo>
                      <a:pt x="130" y="29"/>
                      <a:pt x="130" y="28"/>
                      <a:pt x="131" y="27"/>
                    </a:cubicBezTo>
                    <a:cubicBezTo>
                      <a:pt x="131" y="27"/>
                      <a:pt x="130" y="27"/>
                      <a:pt x="130" y="27"/>
                    </a:cubicBezTo>
                    <a:moveTo>
                      <a:pt x="133" y="27"/>
                    </a:moveTo>
                    <a:cubicBezTo>
                      <a:pt x="133" y="27"/>
                      <a:pt x="133" y="27"/>
                      <a:pt x="133" y="27"/>
                    </a:cubicBezTo>
                    <a:cubicBezTo>
                      <a:pt x="133" y="27"/>
                      <a:pt x="134" y="27"/>
                      <a:pt x="134" y="27"/>
                    </a:cubicBezTo>
                    <a:cubicBezTo>
                      <a:pt x="134" y="27"/>
                      <a:pt x="134" y="27"/>
                      <a:pt x="134" y="27"/>
                    </a:cubicBezTo>
                    <a:cubicBezTo>
                      <a:pt x="134" y="27"/>
                      <a:pt x="133" y="27"/>
                      <a:pt x="133" y="27"/>
                    </a:cubicBezTo>
                    <a:moveTo>
                      <a:pt x="129" y="26"/>
                    </a:moveTo>
                    <a:cubicBezTo>
                      <a:pt x="129" y="27"/>
                      <a:pt x="128" y="28"/>
                      <a:pt x="128" y="29"/>
                    </a:cubicBezTo>
                    <a:cubicBezTo>
                      <a:pt x="128" y="29"/>
                      <a:pt x="128" y="29"/>
                      <a:pt x="128" y="29"/>
                    </a:cubicBezTo>
                    <a:cubicBezTo>
                      <a:pt x="129" y="28"/>
                      <a:pt x="129" y="27"/>
                      <a:pt x="130" y="27"/>
                    </a:cubicBezTo>
                    <a:cubicBezTo>
                      <a:pt x="129" y="27"/>
                      <a:pt x="129" y="26"/>
                      <a:pt x="129" y="26"/>
                    </a:cubicBezTo>
                    <a:moveTo>
                      <a:pt x="131" y="26"/>
                    </a:moveTo>
                    <a:cubicBezTo>
                      <a:pt x="130" y="26"/>
                      <a:pt x="130" y="26"/>
                      <a:pt x="130" y="26"/>
                    </a:cubicBezTo>
                    <a:cubicBezTo>
                      <a:pt x="131" y="27"/>
                      <a:pt x="131" y="27"/>
                      <a:pt x="131" y="27"/>
                    </a:cubicBezTo>
                    <a:cubicBezTo>
                      <a:pt x="131" y="27"/>
                      <a:pt x="131" y="27"/>
                      <a:pt x="131" y="27"/>
                    </a:cubicBezTo>
                    <a:cubicBezTo>
                      <a:pt x="131" y="26"/>
                      <a:pt x="131" y="26"/>
                      <a:pt x="131" y="26"/>
                    </a:cubicBezTo>
                    <a:moveTo>
                      <a:pt x="133" y="26"/>
                    </a:moveTo>
                    <a:cubicBezTo>
                      <a:pt x="133" y="26"/>
                      <a:pt x="133" y="26"/>
                      <a:pt x="133" y="26"/>
                    </a:cubicBezTo>
                    <a:cubicBezTo>
                      <a:pt x="133" y="26"/>
                      <a:pt x="133" y="26"/>
                      <a:pt x="133" y="26"/>
                    </a:cubicBezTo>
                    <a:cubicBezTo>
                      <a:pt x="133" y="26"/>
                      <a:pt x="133" y="26"/>
                      <a:pt x="133" y="26"/>
                    </a:cubicBezTo>
                    <a:moveTo>
                      <a:pt x="132" y="26"/>
                    </a:moveTo>
                    <a:cubicBezTo>
                      <a:pt x="132" y="26"/>
                      <a:pt x="132" y="26"/>
                      <a:pt x="132" y="26"/>
                    </a:cubicBezTo>
                    <a:cubicBezTo>
                      <a:pt x="132" y="26"/>
                      <a:pt x="132" y="26"/>
                      <a:pt x="133" y="26"/>
                    </a:cubicBezTo>
                    <a:cubicBezTo>
                      <a:pt x="132" y="26"/>
                      <a:pt x="132" y="26"/>
                      <a:pt x="132" y="26"/>
                    </a:cubicBezTo>
                    <a:moveTo>
                      <a:pt x="128" y="26"/>
                    </a:moveTo>
                    <a:cubicBezTo>
                      <a:pt x="128" y="27"/>
                      <a:pt x="127" y="28"/>
                      <a:pt x="127" y="28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128" y="28"/>
                      <a:pt x="128" y="27"/>
                      <a:pt x="129" y="26"/>
                    </a:cubicBezTo>
                    <a:cubicBezTo>
                      <a:pt x="129" y="26"/>
                      <a:pt x="129" y="26"/>
                      <a:pt x="128" y="26"/>
                    </a:cubicBezTo>
                    <a:moveTo>
                      <a:pt x="130" y="26"/>
                    </a:moveTo>
                    <a:cubicBezTo>
                      <a:pt x="130" y="26"/>
                      <a:pt x="130" y="26"/>
                      <a:pt x="129" y="26"/>
                    </a:cubicBezTo>
                    <a:cubicBezTo>
                      <a:pt x="130" y="26"/>
                      <a:pt x="130" y="26"/>
                      <a:pt x="130" y="26"/>
                    </a:cubicBezTo>
                    <a:cubicBezTo>
                      <a:pt x="130" y="26"/>
                      <a:pt x="130" y="26"/>
                      <a:pt x="130" y="26"/>
                    </a:cubicBezTo>
                    <a:cubicBezTo>
                      <a:pt x="130" y="26"/>
                      <a:pt x="130" y="26"/>
                      <a:pt x="130" y="26"/>
                    </a:cubicBezTo>
                    <a:moveTo>
                      <a:pt x="131" y="25"/>
                    </a:moveTo>
                    <a:cubicBezTo>
                      <a:pt x="131" y="25"/>
                      <a:pt x="131" y="25"/>
                      <a:pt x="131" y="25"/>
                    </a:cubicBezTo>
                    <a:cubicBezTo>
                      <a:pt x="131" y="25"/>
                      <a:pt x="132" y="26"/>
                      <a:pt x="132" y="26"/>
                    </a:cubicBezTo>
                    <a:cubicBezTo>
                      <a:pt x="132" y="26"/>
                      <a:pt x="132" y="26"/>
                      <a:pt x="132" y="26"/>
                    </a:cubicBezTo>
                    <a:cubicBezTo>
                      <a:pt x="132" y="26"/>
                      <a:pt x="131" y="25"/>
                      <a:pt x="131" y="25"/>
                    </a:cubicBezTo>
                    <a:moveTo>
                      <a:pt x="127" y="25"/>
                    </a:moveTo>
                    <a:cubicBezTo>
                      <a:pt x="127" y="26"/>
                      <a:pt x="126" y="27"/>
                      <a:pt x="126" y="28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7" y="28"/>
                      <a:pt x="127" y="27"/>
                      <a:pt x="128" y="26"/>
                    </a:cubicBezTo>
                    <a:cubicBezTo>
                      <a:pt x="128" y="25"/>
                      <a:pt x="128" y="25"/>
                      <a:pt x="127" y="25"/>
                    </a:cubicBezTo>
                    <a:moveTo>
                      <a:pt x="129" y="25"/>
                    </a:moveTo>
                    <a:cubicBezTo>
                      <a:pt x="129" y="25"/>
                      <a:pt x="129" y="25"/>
                      <a:pt x="129" y="25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26"/>
                      <a:pt x="129" y="26"/>
                      <a:pt x="129" y="25"/>
                    </a:cubicBezTo>
                    <a:cubicBezTo>
                      <a:pt x="129" y="25"/>
                      <a:pt x="129" y="25"/>
                      <a:pt x="129" y="25"/>
                    </a:cubicBezTo>
                    <a:moveTo>
                      <a:pt x="130" y="25"/>
                    </a:moveTo>
                    <a:cubicBezTo>
                      <a:pt x="130" y="25"/>
                      <a:pt x="130" y="25"/>
                      <a:pt x="130" y="25"/>
                    </a:cubicBezTo>
                    <a:cubicBezTo>
                      <a:pt x="130" y="25"/>
                      <a:pt x="130" y="25"/>
                      <a:pt x="131" y="25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30" y="25"/>
                      <a:pt x="130" y="25"/>
                      <a:pt x="130" y="25"/>
                    </a:cubicBezTo>
                    <a:moveTo>
                      <a:pt x="128" y="24"/>
                    </a:moveTo>
                    <a:cubicBezTo>
                      <a:pt x="128" y="25"/>
                      <a:pt x="128" y="25"/>
                      <a:pt x="128" y="25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28" y="25"/>
                      <a:pt x="128" y="25"/>
                      <a:pt x="128" y="24"/>
                    </a:cubicBezTo>
                    <a:moveTo>
                      <a:pt x="129" y="24"/>
                    </a:moveTo>
                    <a:cubicBezTo>
                      <a:pt x="129" y="24"/>
                      <a:pt x="129" y="24"/>
                      <a:pt x="129" y="24"/>
                    </a:cubicBezTo>
                    <a:cubicBezTo>
                      <a:pt x="129" y="24"/>
                      <a:pt x="130" y="25"/>
                      <a:pt x="130" y="25"/>
                    </a:cubicBezTo>
                    <a:cubicBezTo>
                      <a:pt x="130" y="25"/>
                      <a:pt x="130" y="25"/>
                      <a:pt x="130" y="25"/>
                    </a:cubicBezTo>
                    <a:cubicBezTo>
                      <a:pt x="130" y="24"/>
                      <a:pt x="129" y="24"/>
                      <a:pt x="129" y="24"/>
                    </a:cubicBezTo>
                    <a:moveTo>
                      <a:pt x="128" y="24"/>
                    </a:moveTo>
                    <a:cubicBezTo>
                      <a:pt x="128" y="24"/>
                      <a:pt x="128" y="24"/>
                      <a:pt x="128" y="24"/>
                    </a:cubicBezTo>
                    <a:cubicBezTo>
                      <a:pt x="128" y="24"/>
                      <a:pt x="129" y="24"/>
                      <a:pt x="129" y="24"/>
                    </a:cubicBezTo>
                    <a:cubicBezTo>
                      <a:pt x="129" y="24"/>
                      <a:pt x="129" y="24"/>
                      <a:pt x="129" y="24"/>
                    </a:cubicBezTo>
                    <a:cubicBezTo>
                      <a:pt x="129" y="24"/>
                      <a:pt x="128" y="24"/>
                      <a:pt x="128" y="24"/>
                    </a:cubicBezTo>
                    <a:moveTo>
                      <a:pt x="116" y="22"/>
                    </a:moveTo>
                    <a:cubicBezTo>
                      <a:pt x="115" y="24"/>
                      <a:pt x="114" y="26"/>
                      <a:pt x="113" y="27"/>
                    </a:cubicBezTo>
                    <a:cubicBezTo>
                      <a:pt x="115" y="28"/>
                      <a:pt x="116" y="29"/>
                      <a:pt x="118" y="30"/>
                    </a:cubicBezTo>
                    <a:cubicBezTo>
                      <a:pt x="119" y="29"/>
                      <a:pt x="120" y="27"/>
                      <a:pt x="121" y="25"/>
                    </a:cubicBezTo>
                    <a:cubicBezTo>
                      <a:pt x="119" y="24"/>
                      <a:pt x="118" y="23"/>
                      <a:pt x="116" y="22"/>
                    </a:cubicBezTo>
                    <a:moveTo>
                      <a:pt x="116" y="22"/>
                    </a:moveTo>
                    <a:cubicBezTo>
                      <a:pt x="115" y="24"/>
                      <a:pt x="115" y="25"/>
                      <a:pt x="114" y="26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6" y="22"/>
                      <a:pt x="116" y="22"/>
                      <a:pt x="116" y="22"/>
                    </a:cubicBezTo>
                    <a:moveTo>
                      <a:pt x="138" y="20"/>
                    </a:moveTo>
                    <a:cubicBezTo>
                      <a:pt x="134" y="27"/>
                      <a:pt x="134" y="27"/>
                      <a:pt x="134" y="27"/>
                    </a:cubicBezTo>
                    <a:cubicBezTo>
                      <a:pt x="135" y="27"/>
                      <a:pt x="135" y="28"/>
                      <a:pt x="136" y="28"/>
                    </a:cubicBezTo>
                    <a:cubicBezTo>
                      <a:pt x="137" y="26"/>
                      <a:pt x="139" y="23"/>
                      <a:pt x="140" y="21"/>
                    </a:cubicBezTo>
                    <a:cubicBezTo>
                      <a:pt x="139" y="21"/>
                      <a:pt x="139" y="20"/>
                      <a:pt x="138" y="20"/>
                    </a:cubicBezTo>
                    <a:cubicBezTo>
                      <a:pt x="138" y="21"/>
                      <a:pt x="137" y="22"/>
                      <a:pt x="137" y="22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8" y="20"/>
                      <a:pt x="138" y="20"/>
                      <a:pt x="138" y="20"/>
                    </a:cubicBezTo>
                    <a:moveTo>
                      <a:pt x="137" y="19"/>
                    </a:moveTo>
                    <a:cubicBezTo>
                      <a:pt x="136" y="22"/>
                      <a:pt x="135" y="24"/>
                      <a:pt x="133" y="26"/>
                    </a:cubicBezTo>
                    <a:cubicBezTo>
                      <a:pt x="133" y="26"/>
                      <a:pt x="134" y="27"/>
                      <a:pt x="134" y="27"/>
                    </a:cubicBezTo>
                    <a:cubicBezTo>
                      <a:pt x="135" y="24"/>
                      <a:pt x="137" y="22"/>
                      <a:pt x="138" y="20"/>
                    </a:cubicBezTo>
                    <a:cubicBezTo>
                      <a:pt x="138" y="20"/>
                      <a:pt x="137" y="20"/>
                      <a:pt x="137" y="19"/>
                    </a:cubicBezTo>
                    <a:moveTo>
                      <a:pt x="139" y="19"/>
                    </a:moveTo>
                    <a:cubicBezTo>
                      <a:pt x="139" y="19"/>
                      <a:pt x="139" y="20"/>
                      <a:pt x="139" y="20"/>
                    </a:cubicBezTo>
                    <a:cubicBezTo>
                      <a:pt x="139" y="20"/>
                      <a:pt x="140" y="20"/>
                      <a:pt x="140" y="21"/>
                    </a:cubicBezTo>
                    <a:cubicBezTo>
                      <a:pt x="140" y="21"/>
                      <a:pt x="140" y="20"/>
                      <a:pt x="140" y="20"/>
                    </a:cubicBezTo>
                    <a:cubicBezTo>
                      <a:pt x="140" y="20"/>
                      <a:pt x="139" y="20"/>
                      <a:pt x="139" y="19"/>
                    </a:cubicBezTo>
                    <a:moveTo>
                      <a:pt x="118" y="19"/>
                    </a:moveTo>
                    <a:cubicBezTo>
                      <a:pt x="117" y="20"/>
                      <a:pt x="117" y="21"/>
                      <a:pt x="116" y="22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17" y="21"/>
                      <a:pt x="117" y="22"/>
                      <a:pt x="116" y="22"/>
                    </a:cubicBezTo>
                    <a:cubicBezTo>
                      <a:pt x="117" y="23"/>
                      <a:pt x="118" y="23"/>
                      <a:pt x="118" y="23"/>
                    </a:cubicBezTo>
                    <a:cubicBezTo>
                      <a:pt x="119" y="24"/>
                      <a:pt x="120" y="25"/>
                      <a:pt x="121" y="25"/>
                    </a:cubicBezTo>
                    <a:cubicBezTo>
                      <a:pt x="122" y="24"/>
                      <a:pt x="122" y="23"/>
                      <a:pt x="123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0" y="21"/>
                      <a:pt x="119" y="20"/>
                      <a:pt x="118" y="19"/>
                    </a:cubicBezTo>
                    <a:moveTo>
                      <a:pt x="139" y="19"/>
                    </a:moveTo>
                    <a:cubicBezTo>
                      <a:pt x="138" y="20"/>
                      <a:pt x="138" y="20"/>
                      <a:pt x="138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139" y="19"/>
                      <a:pt x="139" y="19"/>
                      <a:pt x="139" y="19"/>
                    </a:cubicBezTo>
                    <a:moveTo>
                      <a:pt x="137" y="19"/>
                    </a:moveTo>
                    <a:cubicBezTo>
                      <a:pt x="136" y="20"/>
                      <a:pt x="135" y="22"/>
                      <a:pt x="134" y="24"/>
                    </a:cubicBezTo>
                    <a:cubicBezTo>
                      <a:pt x="133" y="24"/>
                      <a:pt x="133" y="25"/>
                      <a:pt x="132" y="26"/>
                    </a:cubicBezTo>
                    <a:cubicBezTo>
                      <a:pt x="133" y="26"/>
                      <a:pt x="133" y="26"/>
                      <a:pt x="133" y="26"/>
                    </a:cubicBezTo>
                    <a:cubicBezTo>
                      <a:pt x="137" y="19"/>
                      <a:pt x="137" y="19"/>
                      <a:pt x="137" y="19"/>
                    </a:cubicBezTo>
                    <a:cubicBezTo>
                      <a:pt x="137" y="19"/>
                      <a:pt x="137" y="19"/>
                      <a:pt x="137" y="19"/>
                    </a:cubicBezTo>
                    <a:moveTo>
                      <a:pt x="118" y="19"/>
                    </a:moveTo>
                    <a:cubicBezTo>
                      <a:pt x="118" y="19"/>
                      <a:pt x="118" y="19"/>
                      <a:pt x="118" y="19"/>
                    </a:cubicBezTo>
                    <a:cubicBezTo>
                      <a:pt x="120" y="20"/>
                      <a:pt x="121" y="21"/>
                      <a:pt x="123" y="22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1" y="21"/>
                      <a:pt x="120" y="20"/>
                      <a:pt x="118" y="19"/>
                    </a:cubicBezTo>
                    <a:moveTo>
                      <a:pt x="138" y="19"/>
                    </a:moveTo>
                    <a:cubicBezTo>
                      <a:pt x="138" y="19"/>
                      <a:pt x="138" y="19"/>
                      <a:pt x="137" y="19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38" y="19"/>
                      <a:pt x="138" y="19"/>
                      <a:pt x="138" y="19"/>
                    </a:cubicBezTo>
                    <a:moveTo>
                      <a:pt x="137" y="18"/>
                    </a:moveTo>
                    <a:cubicBezTo>
                      <a:pt x="137" y="18"/>
                      <a:pt x="137" y="18"/>
                      <a:pt x="137" y="19"/>
                    </a:cubicBezTo>
                    <a:cubicBezTo>
                      <a:pt x="137" y="19"/>
                      <a:pt x="137" y="19"/>
                      <a:pt x="137" y="19"/>
                    </a:cubicBezTo>
                    <a:cubicBezTo>
                      <a:pt x="137" y="19"/>
                      <a:pt x="137" y="19"/>
                      <a:pt x="137" y="18"/>
                    </a:cubicBezTo>
                    <a:cubicBezTo>
                      <a:pt x="137" y="18"/>
                      <a:pt x="137" y="18"/>
                      <a:pt x="137" y="18"/>
                    </a:cubicBezTo>
                    <a:moveTo>
                      <a:pt x="135" y="18"/>
                    </a:moveTo>
                    <a:cubicBezTo>
                      <a:pt x="134" y="21"/>
                      <a:pt x="133" y="23"/>
                      <a:pt x="131" y="25"/>
                    </a:cubicBezTo>
                    <a:cubicBezTo>
                      <a:pt x="131" y="25"/>
                      <a:pt x="132" y="25"/>
                      <a:pt x="132" y="26"/>
                    </a:cubicBezTo>
                    <a:cubicBezTo>
                      <a:pt x="133" y="23"/>
                      <a:pt x="135" y="21"/>
                      <a:pt x="136" y="19"/>
                    </a:cubicBezTo>
                    <a:cubicBezTo>
                      <a:pt x="136" y="18"/>
                      <a:pt x="136" y="18"/>
                      <a:pt x="135" y="18"/>
                    </a:cubicBezTo>
                    <a:moveTo>
                      <a:pt x="135" y="18"/>
                    </a:moveTo>
                    <a:cubicBezTo>
                      <a:pt x="133" y="20"/>
                      <a:pt x="132" y="22"/>
                      <a:pt x="130" y="25"/>
                    </a:cubicBezTo>
                    <a:cubicBezTo>
                      <a:pt x="130" y="25"/>
                      <a:pt x="131" y="25"/>
                      <a:pt x="131" y="25"/>
                    </a:cubicBezTo>
                    <a:cubicBezTo>
                      <a:pt x="132" y="23"/>
                      <a:pt x="133" y="20"/>
                      <a:pt x="135" y="18"/>
                    </a:cubicBezTo>
                    <a:cubicBezTo>
                      <a:pt x="135" y="18"/>
                      <a:pt x="135" y="18"/>
                      <a:pt x="135" y="18"/>
                    </a:cubicBezTo>
                    <a:moveTo>
                      <a:pt x="136" y="18"/>
                    </a:moveTo>
                    <a:cubicBezTo>
                      <a:pt x="136" y="18"/>
                      <a:pt x="136" y="18"/>
                      <a:pt x="136" y="18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6" y="18"/>
                      <a:pt x="136" y="18"/>
                      <a:pt x="136" y="18"/>
                    </a:cubicBezTo>
                    <a:cubicBezTo>
                      <a:pt x="136" y="18"/>
                      <a:pt x="136" y="18"/>
                      <a:pt x="136" y="18"/>
                    </a:cubicBezTo>
                    <a:moveTo>
                      <a:pt x="134" y="17"/>
                    </a:moveTo>
                    <a:cubicBezTo>
                      <a:pt x="132" y="20"/>
                      <a:pt x="131" y="22"/>
                      <a:pt x="129" y="24"/>
                    </a:cubicBezTo>
                    <a:cubicBezTo>
                      <a:pt x="130" y="24"/>
                      <a:pt x="130" y="24"/>
                      <a:pt x="130" y="24"/>
                    </a:cubicBezTo>
                    <a:cubicBezTo>
                      <a:pt x="131" y="22"/>
                      <a:pt x="133" y="20"/>
                      <a:pt x="134" y="17"/>
                    </a:cubicBezTo>
                    <a:cubicBezTo>
                      <a:pt x="134" y="17"/>
                      <a:pt x="134" y="17"/>
                      <a:pt x="134" y="17"/>
                    </a:cubicBezTo>
                    <a:moveTo>
                      <a:pt x="135" y="17"/>
                    </a:moveTo>
                    <a:cubicBezTo>
                      <a:pt x="135" y="17"/>
                      <a:pt x="135" y="17"/>
                      <a:pt x="135" y="17"/>
                    </a:cubicBezTo>
                    <a:cubicBezTo>
                      <a:pt x="135" y="17"/>
                      <a:pt x="135" y="17"/>
                      <a:pt x="135" y="18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35" y="17"/>
                      <a:pt x="135" y="17"/>
                      <a:pt x="135" y="17"/>
                    </a:cubicBezTo>
                    <a:moveTo>
                      <a:pt x="134" y="17"/>
                    </a:move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7"/>
                      <a:pt x="134" y="17"/>
                      <a:pt x="134" y="17"/>
                    </a:cubicBezTo>
                    <a:cubicBezTo>
                      <a:pt x="134" y="17"/>
                      <a:pt x="134" y="17"/>
                      <a:pt x="135" y="17"/>
                    </a:cubicBezTo>
                    <a:cubicBezTo>
                      <a:pt x="134" y="17"/>
                      <a:pt x="134" y="17"/>
                      <a:pt x="134" y="17"/>
                    </a:cubicBezTo>
                    <a:moveTo>
                      <a:pt x="133" y="16"/>
                    </a:moveTo>
                    <a:cubicBezTo>
                      <a:pt x="131" y="19"/>
                      <a:pt x="130" y="21"/>
                      <a:pt x="128" y="23"/>
                    </a:cubicBezTo>
                    <a:cubicBezTo>
                      <a:pt x="129" y="24"/>
                      <a:pt x="129" y="24"/>
                      <a:pt x="129" y="24"/>
                    </a:cubicBezTo>
                    <a:cubicBezTo>
                      <a:pt x="130" y="22"/>
                      <a:pt x="132" y="20"/>
                      <a:pt x="133" y="17"/>
                    </a:cubicBezTo>
                    <a:cubicBezTo>
                      <a:pt x="133" y="17"/>
                      <a:pt x="133" y="17"/>
                      <a:pt x="133" y="16"/>
                    </a:cubicBezTo>
                    <a:moveTo>
                      <a:pt x="133" y="16"/>
                    </a:moveTo>
                    <a:cubicBezTo>
                      <a:pt x="133" y="16"/>
                      <a:pt x="133" y="16"/>
                      <a:pt x="133" y="16"/>
                    </a:cubicBezTo>
                    <a:cubicBezTo>
                      <a:pt x="133" y="16"/>
                      <a:pt x="133" y="16"/>
                      <a:pt x="133" y="16"/>
                    </a:cubicBezTo>
                    <a:cubicBezTo>
                      <a:pt x="133" y="16"/>
                      <a:pt x="133" y="16"/>
                      <a:pt x="134" y="16"/>
                    </a:cubicBezTo>
                    <a:cubicBezTo>
                      <a:pt x="133" y="16"/>
                      <a:pt x="133" y="16"/>
                      <a:pt x="133" y="16"/>
                    </a:cubicBezTo>
                    <a:moveTo>
                      <a:pt x="125" y="11"/>
                    </a:moveTo>
                    <a:cubicBezTo>
                      <a:pt x="126" y="12"/>
                      <a:pt x="127" y="12"/>
                      <a:pt x="128" y="13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7" y="12"/>
                      <a:pt x="126" y="12"/>
                      <a:pt x="125" y="11"/>
                    </a:cubicBezTo>
                    <a:moveTo>
                      <a:pt x="123" y="11"/>
                    </a:moveTo>
                    <a:cubicBezTo>
                      <a:pt x="121" y="13"/>
                      <a:pt x="120" y="16"/>
                      <a:pt x="119" y="18"/>
                    </a:cubicBezTo>
                    <a:cubicBezTo>
                      <a:pt x="120" y="19"/>
                      <a:pt x="122" y="20"/>
                      <a:pt x="124" y="21"/>
                    </a:cubicBezTo>
                    <a:cubicBezTo>
                      <a:pt x="125" y="19"/>
                      <a:pt x="127" y="16"/>
                      <a:pt x="128" y="14"/>
                    </a:cubicBezTo>
                    <a:cubicBezTo>
                      <a:pt x="126" y="13"/>
                      <a:pt x="125" y="12"/>
                      <a:pt x="123" y="11"/>
                    </a:cubicBezTo>
                    <a:moveTo>
                      <a:pt x="123" y="10"/>
                    </a:moveTo>
                    <a:cubicBezTo>
                      <a:pt x="123" y="10"/>
                      <a:pt x="123" y="10"/>
                      <a:pt x="123" y="10"/>
                    </a:cubicBezTo>
                    <a:cubicBezTo>
                      <a:pt x="124" y="10"/>
                      <a:pt x="124" y="11"/>
                      <a:pt x="125" y="11"/>
                    </a:cubicBezTo>
                    <a:cubicBezTo>
                      <a:pt x="124" y="11"/>
                      <a:pt x="124" y="10"/>
                      <a:pt x="123" y="10"/>
                    </a:cubicBezTo>
                    <a:moveTo>
                      <a:pt x="144" y="10"/>
                    </a:moveTo>
                    <a:cubicBezTo>
                      <a:pt x="143" y="13"/>
                      <a:pt x="141" y="16"/>
                      <a:pt x="139" y="19"/>
                    </a:cubicBezTo>
                    <a:cubicBezTo>
                      <a:pt x="139" y="20"/>
                      <a:pt x="140" y="20"/>
                      <a:pt x="141" y="20"/>
                    </a:cubicBezTo>
                    <a:cubicBezTo>
                      <a:pt x="142" y="18"/>
                      <a:pt x="144" y="15"/>
                      <a:pt x="145" y="13"/>
                    </a:cubicBezTo>
                    <a:cubicBezTo>
                      <a:pt x="145" y="12"/>
                      <a:pt x="146" y="11"/>
                      <a:pt x="146" y="11"/>
                    </a:cubicBezTo>
                    <a:cubicBezTo>
                      <a:pt x="146" y="11"/>
                      <a:pt x="145" y="10"/>
                      <a:pt x="144" y="10"/>
                    </a:cubicBezTo>
                    <a:moveTo>
                      <a:pt x="144" y="10"/>
                    </a:moveTo>
                    <a:cubicBezTo>
                      <a:pt x="139" y="19"/>
                      <a:pt x="139" y="19"/>
                      <a:pt x="139" y="19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144" y="10"/>
                      <a:pt x="144" y="10"/>
                      <a:pt x="144" y="10"/>
                    </a:cubicBezTo>
                    <a:cubicBezTo>
                      <a:pt x="144" y="10"/>
                      <a:pt x="144" y="10"/>
                      <a:pt x="144" y="10"/>
                    </a:cubicBezTo>
                    <a:moveTo>
                      <a:pt x="143" y="9"/>
                    </a:moveTo>
                    <a:cubicBezTo>
                      <a:pt x="141" y="12"/>
                      <a:pt x="140" y="15"/>
                      <a:pt x="138" y="19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40" y="16"/>
                      <a:pt x="142" y="13"/>
                      <a:pt x="144" y="9"/>
                    </a:cubicBezTo>
                    <a:cubicBezTo>
                      <a:pt x="144" y="9"/>
                      <a:pt x="143" y="9"/>
                      <a:pt x="143" y="9"/>
                    </a:cubicBezTo>
                    <a:moveTo>
                      <a:pt x="142" y="9"/>
                    </a:moveTo>
                    <a:cubicBezTo>
                      <a:pt x="141" y="12"/>
                      <a:pt x="139" y="15"/>
                      <a:pt x="137" y="18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9" y="15"/>
                      <a:pt x="141" y="12"/>
                      <a:pt x="143" y="9"/>
                    </a:cubicBezTo>
                    <a:cubicBezTo>
                      <a:pt x="143" y="9"/>
                      <a:pt x="143" y="9"/>
                      <a:pt x="143" y="9"/>
                    </a:cubicBezTo>
                    <a:cubicBezTo>
                      <a:pt x="142" y="10"/>
                      <a:pt x="141" y="12"/>
                      <a:pt x="140" y="14"/>
                    </a:cubicBezTo>
                    <a:cubicBezTo>
                      <a:pt x="143" y="9"/>
                      <a:pt x="143" y="9"/>
                      <a:pt x="143" y="9"/>
                    </a:cubicBezTo>
                    <a:cubicBezTo>
                      <a:pt x="143" y="9"/>
                      <a:pt x="142" y="9"/>
                      <a:pt x="142" y="9"/>
                    </a:cubicBezTo>
                    <a:moveTo>
                      <a:pt x="141" y="8"/>
                    </a:moveTo>
                    <a:cubicBezTo>
                      <a:pt x="140" y="10"/>
                      <a:pt x="139" y="12"/>
                      <a:pt x="137" y="15"/>
                    </a:cubicBezTo>
                    <a:cubicBezTo>
                      <a:pt x="137" y="16"/>
                      <a:pt x="136" y="17"/>
                      <a:pt x="136" y="17"/>
                    </a:cubicBezTo>
                    <a:cubicBezTo>
                      <a:pt x="136" y="18"/>
                      <a:pt x="136" y="18"/>
                      <a:pt x="137" y="18"/>
                    </a:cubicBezTo>
                    <a:cubicBezTo>
                      <a:pt x="138" y="15"/>
                      <a:pt x="140" y="12"/>
                      <a:pt x="142" y="8"/>
                    </a:cubicBezTo>
                    <a:cubicBezTo>
                      <a:pt x="142" y="8"/>
                      <a:pt x="142" y="8"/>
                      <a:pt x="141" y="8"/>
                    </a:cubicBezTo>
                    <a:moveTo>
                      <a:pt x="141" y="8"/>
                    </a:moveTo>
                    <a:cubicBezTo>
                      <a:pt x="139" y="11"/>
                      <a:pt x="137" y="14"/>
                      <a:pt x="135" y="17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37" y="14"/>
                      <a:pt x="139" y="11"/>
                      <a:pt x="141" y="8"/>
                    </a:cubicBezTo>
                    <a:cubicBezTo>
                      <a:pt x="141" y="8"/>
                      <a:pt x="141" y="8"/>
                      <a:pt x="141" y="8"/>
                    </a:cubicBezTo>
                    <a:moveTo>
                      <a:pt x="140" y="7"/>
                    </a:moveTo>
                    <a:cubicBezTo>
                      <a:pt x="139" y="9"/>
                      <a:pt x="138" y="10"/>
                      <a:pt x="137" y="12"/>
                    </a:cubicBezTo>
                    <a:cubicBezTo>
                      <a:pt x="136" y="13"/>
                      <a:pt x="135" y="15"/>
                      <a:pt x="134" y="16"/>
                    </a:cubicBezTo>
                    <a:cubicBezTo>
                      <a:pt x="134" y="17"/>
                      <a:pt x="134" y="17"/>
                      <a:pt x="135" y="17"/>
                    </a:cubicBezTo>
                    <a:cubicBezTo>
                      <a:pt x="137" y="13"/>
                      <a:pt x="139" y="10"/>
                      <a:pt x="140" y="7"/>
                    </a:cubicBezTo>
                    <a:cubicBezTo>
                      <a:pt x="140" y="7"/>
                      <a:pt x="140" y="7"/>
                      <a:pt x="140" y="7"/>
                    </a:cubicBezTo>
                    <a:moveTo>
                      <a:pt x="139" y="6"/>
                    </a:moveTo>
                    <a:cubicBezTo>
                      <a:pt x="138" y="7"/>
                      <a:pt x="138" y="8"/>
                      <a:pt x="137" y="8"/>
                    </a:cubicBezTo>
                    <a:cubicBezTo>
                      <a:pt x="137" y="9"/>
                      <a:pt x="137" y="9"/>
                      <a:pt x="136" y="10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5" y="12"/>
                      <a:pt x="134" y="14"/>
                      <a:pt x="133" y="16"/>
                    </a:cubicBezTo>
                    <a:cubicBezTo>
                      <a:pt x="133" y="16"/>
                      <a:pt x="133" y="16"/>
                      <a:pt x="134" y="16"/>
                    </a:cubicBezTo>
                    <a:cubicBezTo>
                      <a:pt x="135" y="13"/>
                      <a:pt x="137" y="10"/>
                      <a:pt x="139" y="7"/>
                    </a:cubicBezTo>
                    <a:cubicBezTo>
                      <a:pt x="139" y="7"/>
                      <a:pt x="139" y="6"/>
                      <a:pt x="139" y="6"/>
                    </a:cubicBezTo>
                    <a:moveTo>
                      <a:pt x="129" y="1"/>
                    </a:moveTo>
                    <a:cubicBezTo>
                      <a:pt x="127" y="4"/>
                      <a:pt x="125" y="7"/>
                      <a:pt x="123" y="10"/>
                    </a:cubicBezTo>
                    <a:cubicBezTo>
                      <a:pt x="125" y="11"/>
                      <a:pt x="127" y="12"/>
                      <a:pt x="128" y="13"/>
                    </a:cubicBezTo>
                    <a:cubicBezTo>
                      <a:pt x="130" y="10"/>
                      <a:pt x="132" y="7"/>
                      <a:pt x="134" y="4"/>
                    </a:cubicBezTo>
                    <a:cubicBezTo>
                      <a:pt x="132" y="3"/>
                      <a:pt x="131" y="2"/>
                      <a:pt x="129" y="1"/>
                    </a:cubicBezTo>
                    <a:moveTo>
                      <a:pt x="148" y="0"/>
                    </a:moveTo>
                    <a:cubicBezTo>
                      <a:pt x="147" y="2"/>
                      <a:pt x="147" y="3"/>
                      <a:pt x="146" y="4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47" y="3"/>
                      <a:pt x="147" y="2"/>
                      <a:pt x="148" y="1"/>
                    </a:cubicBezTo>
                    <a:cubicBezTo>
                      <a:pt x="148" y="1"/>
                      <a:pt x="148" y="1"/>
                      <a:pt x="148" y="0"/>
                    </a:cubicBezTo>
                    <a:moveTo>
                      <a:pt x="147" y="0"/>
                    </a:moveTo>
                    <a:cubicBezTo>
                      <a:pt x="147" y="1"/>
                      <a:pt x="146" y="2"/>
                      <a:pt x="145" y="3"/>
                    </a:cubicBezTo>
                    <a:cubicBezTo>
                      <a:pt x="145" y="3"/>
                      <a:pt x="145" y="3"/>
                      <a:pt x="145" y="3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8" name="Freeform 10086"/>
              <p:cNvSpPr/>
              <p:nvPr/>
            </p:nvSpPr>
            <p:spPr bwMode="auto">
              <a:xfrm>
                <a:off x="-134" y="3618"/>
                <a:ext cx="4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1 h 2"/>
                  <a:gd name="T8" fmla="*/ 1 w 2"/>
                  <a:gd name="T9" fmla="*/ 1 h 2"/>
                  <a:gd name="T10" fmla="*/ 0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19" name="Freeform 10087"/>
              <p:cNvSpPr>
                <a:spLocks noEditPoints="1"/>
              </p:cNvSpPr>
              <p:nvPr/>
            </p:nvSpPr>
            <p:spPr bwMode="auto">
              <a:xfrm>
                <a:off x="-148" y="3540"/>
                <a:ext cx="42" cy="47"/>
              </a:xfrm>
              <a:custGeom>
                <a:avLst/>
                <a:gdLst>
                  <a:gd name="T0" fmla="*/ 14 w 18"/>
                  <a:gd name="T1" fmla="*/ 18 h 20"/>
                  <a:gd name="T2" fmla="*/ 17 w 18"/>
                  <a:gd name="T3" fmla="*/ 20 h 20"/>
                  <a:gd name="T4" fmla="*/ 15 w 18"/>
                  <a:gd name="T5" fmla="*/ 18 h 20"/>
                  <a:gd name="T6" fmla="*/ 13 w 18"/>
                  <a:gd name="T7" fmla="*/ 18 h 20"/>
                  <a:gd name="T8" fmla="*/ 14 w 18"/>
                  <a:gd name="T9" fmla="*/ 17 h 20"/>
                  <a:gd name="T10" fmla="*/ 13 w 18"/>
                  <a:gd name="T11" fmla="*/ 17 h 20"/>
                  <a:gd name="T12" fmla="*/ 13 w 18"/>
                  <a:gd name="T13" fmla="*/ 17 h 20"/>
                  <a:gd name="T14" fmla="*/ 13 w 18"/>
                  <a:gd name="T15" fmla="*/ 17 h 20"/>
                  <a:gd name="T16" fmla="*/ 12 w 18"/>
                  <a:gd name="T17" fmla="*/ 17 h 20"/>
                  <a:gd name="T18" fmla="*/ 13 w 18"/>
                  <a:gd name="T19" fmla="*/ 17 h 20"/>
                  <a:gd name="T20" fmla="*/ 12 w 18"/>
                  <a:gd name="T21" fmla="*/ 16 h 20"/>
                  <a:gd name="T22" fmla="*/ 12 w 18"/>
                  <a:gd name="T23" fmla="*/ 16 h 20"/>
                  <a:gd name="T24" fmla="*/ 12 w 18"/>
                  <a:gd name="T25" fmla="*/ 16 h 20"/>
                  <a:gd name="T26" fmla="*/ 10 w 18"/>
                  <a:gd name="T27" fmla="*/ 15 h 20"/>
                  <a:gd name="T28" fmla="*/ 11 w 18"/>
                  <a:gd name="T29" fmla="*/ 16 h 20"/>
                  <a:gd name="T30" fmla="*/ 10 w 18"/>
                  <a:gd name="T31" fmla="*/ 15 h 20"/>
                  <a:gd name="T32" fmla="*/ 1 w 18"/>
                  <a:gd name="T33" fmla="*/ 10 h 20"/>
                  <a:gd name="T34" fmla="*/ 5 w 18"/>
                  <a:gd name="T35" fmla="*/ 12 h 20"/>
                  <a:gd name="T36" fmla="*/ 1 w 18"/>
                  <a:gd name="T37" fmla="*/ 9 h 20"/>
                  <a:gd name="T38" fmla="*/ 1 w 18"/>
                  <a:gd name="T39" fmla="*/ 10 h 20"/>
                  <a:gd name="T40" fmla="*/ 1 w 18"/>
                  <a:gd name="T41" fmla="*/ 9 h 20"/>
                  <a:gd name="T42" fmla="*/ 18 w 18"/>
                  <a:gd name="T43" fmla="*/ 8 h 20"/>
                  <a:gd name="T44" fmla="*/ 18 w 18"/>
                  <a:gd name="T45" fmla="*/ 8 h 20"/>
                  <a:gd name="T46" fmla="*/ 17 w 18"/>
                  <a:gd name="T47" fmla="*/ 7 h 20"/>
                  <a:gd name="T48" fmla="*/ 17 w 18"/>
                  <a:gd name="T49" fmla="*/ 7 h 20"/>
                  <a:gd name="T50" fmla="*/ 15 w 18"/>
                  <a:gd name="T51" fmla="*/ 6 h 20"/>
                  <a:gd name="T52" fmla="*/ 16 w 18"/>
                  <a:gd name="T53" fmla="*/ 7 h 20"/>
                  <a:gd name="T54" fmla="*/ 15 w 18"/>
                  <a:gd name="T55" fmla="*/ 6 h 20"/>
                  <a:gd name="T56" fmla="*/ 6 w 18"/>
                  <a:gd name="T57" fmla="*/ 1 h 20"/>
                  <a:gd name="T58" fmla="*/ 10 w 18"/>
                  <a:gd name="T59" fmla="*/ 3 h 20"/>
                  <a:gd name="T60" fmla="*/ 6 w 18"/>
                  <a:gd name="T61" fmla="*/ 0 h 20"/>
                  <a:gd name="T62" fmla="*/ 6 w 18"/>
                  <a:gd name="T63" fmla="*/ 1 h 20"/>
                  <a:gd name="T64" fmla="*/ 6 w 18"/>
                  <a:gd name="T6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0">
                    <a:moveTo>
                      <a:pt x="15" y="18"/>
                    </a:moveTo>
                    <a:cubicBezTo>
                      <a:pt x="15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6" y="19"/>
                      <a:pt x="17" y="19"/>
                      <a:pt x="17" y="20"/>
                    </a:cubicBezTo>
                    <a:cubicBezTo>
                      <a:pt x="17" y="20"/>
                      <a:pt x="17" y="19"/>
                      <a:pt x="17" y="19"/>
                    </a:cubicBezTo>
                    <a:cubicBezTo>
                      <a:pt x="16" y="19"/>
                      <a:pt x="16" y="18"/>
                      <a:pt x="15" y="18"/>
                    </a:cubicBezTo>
                    <a:moveTo>
                      <a:pt x="14" y="17"/>
                    </a:moveTo>
                    <a:cubicBezTo>
                      <a:pt x="14" y="17"/>
                      <a:pt x="14" y="17"/>
                      <a:pt x="13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8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3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moveTo>
                      <a:pt x="13" y="16"/>
                    </a:moveTo>
                    <a:cubicBezTo>
                      <a:pt x="12" y="16"/>
                      <a:pt x="12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6"/>
                      <a:pt x="13" y="16"/>
                    </a:cubicBezTo>
                    <a:moveTo>
                      <a:pt x="12" y="16"/>
                    </a:move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10" y="15"/>
                    </a:moveTo>
                    <a:cubicBezTo>
                      <a:pt x="10" y="15"/>
                      <a:pt x="10" y="15"/>
                      <a:pt x="9" y="15"/>
                    </a:cubicBezTo>
                    <a:cubicBezTo>
                      <a:pt x="10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5"/>
                    </a:cubicBezTo>
                    <a:cubicBezTo>
                      <a:pt x="11" y="15"/>
                      <a:pt x="10" y="15"/>
                      <a:pt x="10" y="15"/>
                    </a:cubicBezTo>
                    <a:moveTo>
                      <a:pt x="1" y="9"/>
                    </a:move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4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1"/>
                      <a:pt x="3" y="10"/>
                      <a:pt x="1" y="9"/>
                    </a:cubicBezTo>
                    <a:moveTo>
                      <a:pt x="1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10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17" y="7"/>
                    </a:move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moveTo>
                      <a:pt x="15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8" y="2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6" y="1"/>
                      <a:pt x="6" y="1"/>
                      <a:pt x="6" y="1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0" name="Freeform 10088"/>
              <p:cNvSpPr>
                <a:spLocks noEditPoints="1"/>
              </p:cNvSpPr>
              <p:nvPr/>
            </p:nvSpPr>
            <p:spPr bwMode="auto">
              <a:xfrm>
                <a:off x="-130" y="3528"/>
                <a:ext cx="12" cy="7"/>
              </a:xfrm>
              <a:custGeom>
                <a:avLst/>
                <a:gdLst>
                  <a:gd name="T0" fmla="*/ 1 w 5"/>
                  <a:gd name="T1" fmla="*/ 1 h 3"/>
                  <a:gd name="T2" fmla="*/ 1 w 5"/>
                  <a:gd name="T3" fmla="*/ 1 h 3"/>
                  <a:gd name="T4" fmla="*/ 5 w 5"/>
                  <a:gd name="T5" fmla="*/ 3 h 3"/>
                  <a:gd name="T6" fmla="*/ 5 w 5"/>
                  <a:gd name="T7" fmla="*/ 3 h 3"/>
                  <a:gd name="T8" fmla="*/ 1 w 5"/>
                  <a:gd name="T9" fmla="*/ 1 h 3"/>
                  <a:gd name="T10" fmla="*/ 1 w 5"/>
                  <a:gd name="T11" fmla="*/ 0 h 3"/>
                  <a:gd name="T12" fmla="*/ 0 w 5"/>
                  <a:gd name="T13" fmla="*/ 1 h 3"/>
                  <a:gd name="T14" fmla="*/ 1 w 5"/>
                  <a:gd name="T15" fmla="*/ 1 h 3"/>
                  <a:gd name="T16" fmla="*/ 1 w 5"/>
                  <a:gd name="T17" fmla="*/ 1 h 3"/>
                  <a:gd name="T18" fmla="*/ 1 w 5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1" name="Freeform 10089"/>
              <p:cNvSpPr>
                <a:spLocks noEditPoints="1"/>
              </p:cNvSpPr>
              <p:nvPr/>
            </p:nvSpPr>
            <p:spPr bwMode="auto">
              <a:xfrm>
                <a:off x="-127" y="3528"/>
                <a:ext cx="40" cy="24"/>
              </a:xfrm>
              <a:custGeom>
                <a:avLst/>
                <a:gdLst>
                  <a:gd name="T0" fmla="*/ 14 w 17"/>
                  <a:gd name="T1" fmla="*/ 8 h 10"/>
                  <a:gd name="T2" fmla="*/ 14 w 17"/>
                  <a:gd name="T3" fmla="*/ 8 h 10"/>
                  <a:gd name="T4" fmla="*/ 17 w 17"/>
                  <a:gd name="T5" fmla="*/ 10 h 10"/>
                  <a:gd name="T6" fmla="*/ 17 w 17"/>
                  <a:gd name="T7" fmla="*/ 10 h 10"/>
                  <a:gd name="T8" fmla="*/ 14 w 17"/>
                  <a:gd name="T9" fmla="*/ 8 h 10"/>
                  <a:gd name="T10" fmla="*/ 13 w 17"/>
                  <a:gd name="T11" fmla="*/ 8 h 10"/>
                  <a:gd name="T12" fmla="*/ 13 w 17"/>
                  <a:gd name="T13" fmla="*/ 8 h 10"/>
                  <a:gd name="T14" fmla="*/ 14 w 17"/>
                  <a:gd name="T15" fmla="*/ 8 h 10"/>
                  <a:gd name="T16" fmla="*/ 14 w 17"/>
                  <a:gd name="T17" fmla="*/ 8 h 10"/>
                  <a:gd name="T18" fmla="*/ 13 w 17"/>
                  <a:gd name="T19" fmla="*/ 8 h 10"/>
                  <a:gd name="T20" fmla="*/ 12 w 17"/>
                  <a:gd name="T21" fmla="*/ 7 h 10"/>
                  <a:gd name="T22" fmla="*/ 12 w 17"/>
                  <a:gd name="T23" fmla="*/ 7 h 10"/>
                  <a:gd name="T24" fmla="*/ 13 w 17"/>
                  <a:gd name="T25" fmla="*/ 7 h 10"/>
                  <a:gd name="T26" fmla="*/ 13 w 17"/>
                  <a:gd name="T27" fmla="*/ 7 h 10"/>
                  <a:gd name="T28" fmla="*/ 12 w 17"/>
                  <a:gd name="T29" fmla="*/ 7 h 10"/>
                  <a:gd name="T30" fmla="*/ 11 w 17"/>
                  <a:gd name="T31" fmla="*/ 6 h 10"/>
                  <a:gd name="T32" fmla="*/ 11 w 17"/>
                  <a:gd name="T33" fmla="*/ 7 h 10"/>
                  <a:gd name="T34" fmla="*/ 12 w 17"/>
                  <a:gd name="T35" fmla="*/ 7 h 10"/>
                  <a:gd name="T36" fmla="*/ 12 w 17"/>
                  <a:gd name="T37" fmla="*/ 7 h 10"/>
                  <a:gd name="T38" fmla="*/ 11 w 17"/>
                  <a:gd name="T39" fmla="*/ 6 h 10"/>
                  <a:gd name="T40" fmla="*/ 9 w 17"/>
                  <a:gd name="T41" fmla="*/ 5 h 10"/>
                  <a:gd name="T42" fmla="*/ 9 w 17"/>
                  <a:gd name="T43" fmla="*/ 5 h 10"/>
                  <a:gd name="T44" fmla="*/ 11 w 17"/>
                  <a:gd name="T45" fmla="*/ 6 h 10"/>
                  <a:gd name="T46" fmla="*/ 11 w 17"/>
                  <a:gd name="T47" fmla="*/ 6 h 10"/>
                  <a:gd name="T48" fmla="*/ 9 w 17"/>
                  <a:gd name="T49" fmla="*/ 5 h 10"/>
                  <a:gd name="T50" fmla="*/ 0 w 17"/>
                  <a:gd name="T51" fmla="*/ 0 h 10"/>
                  <a:gd name="T52" fmla="*/ 0 w 17"/>
                  <a:gd name="T53" fmla="*/ 0 h 10"/>
                  <a:gd name="T54" fmla="*/ 2 w 17"/>
                  <a:gd name="T55" fmla="*/ 1 h 10"/>
                  <a:gd name="T56" fmla="*/ 5 w 17"/>
                  <a:gd name="T57" fmla="*/ 3 h 10"/>
                  <a:gd name="T58" fmla="*/ 5 w 17"/>
                  <a:gd name="T59" fmla="*/ 3 h 10"/>
                  <a:gd name="T60" fmla="*/ 0 w 17"/>
                  <a:gd name="T61" fmla="*/ 0 h 10"/>
                  <a:gd name="T62" fmla="*/ 0 w 17"/>
                  <a:gd name="T63" fmla="*/ 0 h 10"/>
                  <a:gd name="T64" fmla="*/ 0 w 17"/>
                  <a:gd name="T65" fmla="*/ 0 h 10"/>
                  <a:gd name="T66" fmla="*/ 0 w 17"/>
                  <a:gd name="T67" fmla="*/ 0 h 10"/>
                  <a:gd name="T68" fmla="*/ 0 w 17"/>
                  <a:gd name="T69" fmla="*/ 0 h 10"/>
                  <a:gd name="T70" fmla="*/ 0 w 17"/>
                  <a:gd name="T7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" h="10"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5" y="9"/>
                      <a:pt x="16" y="9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9"/>
                      <a:pt x="15" y="9"/>
                      <a:pt x="14" y="8"/>
                    </a:cubicBezTo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2" y="7"/>
                    </a:cubicBezTo>
                    <a:moveTo>
                      <a:pt x="11" y="6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1" y="7"/>
                      <a:pt x="11" y="6"/>
                    </a:cubicBezTo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9" y="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2" name="Freeform 10090"/>
              <p:cNvSpPr>
                <a:spLocks noEditPoints="1"/>
              </p:cNvSpPr>
              <p:nvPr/>
            </p:nvSpPr>
            <p:spPr bwMode="auto">
              <a:xfrm>
                <a:off x="-123" y="3514"/>
                <a:ext cx="45" cy="31"/>
              </a:xfrm>
              <a:custGeom>
                <a:avLst/>
                <a:gdLst>
                  <a:gd name="T0" fmla="*/ 14 w 19"/>
                  <a:gd name="T1" fmla="*/ 11 h 13"/>
                  <a:gd name="T2" fmla="*/ 17 w 19"/>
                  <a:gd name="T3" fmla="*/ 12 h 13"/>
                  <a:gd name="T4" fmla="*/ 14 w 19"/>
                  <a:gd name="T5" fmla="*/ 10 h 13"/>
                  <a:gd name="T6" fmla="*/ 14 w 19"/>
                  <a:gd name="T7" fmla="*/ 11 h 13"/>
                  <a:gd name="T8" fmla="*/ 14 w 19"/>
                  <a:gd name="T9" fmla="*/ 10 h 13"/>
                  <a:gd name="T10" fmla="*/ 12 w 19"/>
                  <a:gd name="T11" fmla="*/ 10 h 13"/>
                  <a:gd name="T12" fmla="*/ 13 w 19"/>
                  <a:gd name="T13" fmla="*/ 10 h 13"/>
                  <a:gd name="T14" fmla="*/ 11 w 19"/>
                  <a:gd name="T15" fmla="*/ 9 h 13"/>
                  <a:gd name="T16" fmla="*/ 12 w 19"/>
                  <a:gd name="T17" fmla="*/ 9 h 13"/>
                  <a:gd name="T18" fmla="*/ 11 w 19"/>
                  <a:gd name="T19" fmla="*/ 9 h 13"/>
                  <a:gd name="T20" fmla="*/ 15 w 19"/>
                  <a:gd name="T21" fmla="*/ 8 h 13"/>
                  <a:gd name="T22" fmla="*/ 19 w 19"/>
                  <a:gd name="T23" fmla="*/ 10 h 13"/>
                  <a:gd name="T24" fmla="*/ 9 w 19"/>
                  <a:gd name="T25" fmla="*/ 8 h 13"/>
                  <a:gd name="T26" fmla="*/ 11 w 19"/>
                  <a:gd name="T27" fmla="*/ 9 h 13"/>
                  <a:gd name="T28" fmla="*/ 9 w 19"/>
                  <a:gd name="T29" fmla="*/ 8 h 13"/>
                  <a:gd name="T30" fmla="*/ 15 w 19"/>
                  <a:gd name="T31" fmla="*/ 8 h 13"/>
                  <a:gd name="T32" fmla="*/ 15 w 19"/>
                  <a:gd name="T33" fmla="*/ 8 h 13"/>
                  <a:gd name="T34" fmla="*/ 14 w 19"/>
                  <a:gd name="T35" fmla="*/ 7 h 13"/>
                  <a:gd name="T36" fmla="*/ 14 w 19"/>
                  <a:gd name="T37" fmla="*/ 7 h 13"/>
                  <a:gd name="T38" fmla="*/ 14 w 19"/>
                  <a:gd name="T39" fmla="*/ 7 h 13"/>
                  <a:gd name="T40" fmla="*/ 13 w 19"/>
                  <a:gd name="T41" fmla="*/ 7 h 13"/>
                  <a:gd name="T42" fmla="*/ 13 w 19"/>
                  <a:gd name="T43" fmla="*/ 7 h 13"/>
                  <a:gd name="T44" fmla="*/ 11 w 19"/>
                  <a:gd name="T45" fmla="*/ 5 h 13"/>
                  <a:gd name="T46" fmla="*/ 13 w 19"/>
                  <a:gd name="T47" fmla="*/ 6 h 13"/>
                  <a:gd name="T48" fmla="*/ 11 w 19"/>
                  <a:gd name="T49" fmla="*/ 5 h 13"/>
                  <a:gd name="T50" fmla="*/ 0 w 19"/>
                  <a:gd name="T51" fmla="*/ 3 h 13"/>
                  <a:gd name="T52" fmla="*/ 5 w 19"/>
                  <a:gd name="T53" fmla="*/ 5 h 13"/>
                  <a:gd name="T54" fmla="*/ 0 w 19"/>
                  <a:gd name="T55" fmla="*/ 2 h 13"/>
                  <a:gd name="T56" fmla="*/ 0 w 19"/>
                  <a:gd name="T57" fmla="*/ 3 h 13"/>
                  <a:gd name="T58" fmla="*/ 0 w 19"/>
                  <a:gd name="T59" fmla="*/ 2 h 13"/>
                  <a:gd name="T60" fmla="*/ 2 w 19"/>
                  <a:gd name="T61" fmla="*/ 0 h 13"/>
                  <a:gd name="T62" fmla="*/ 6 w 19"/>
                  <a:gd name="T63" fmla="*/ 3 h 13"/>
                  <a:gd name="T64" fmla="*/ 2 w 19"/>
                  <a:gd name="T65" fmla="*/ 0 h 13"/>
                  <a:gd name="T66" fmla="*/ 2 w 19"/>
                  <a:gd name="T67" fmla="*/ 0 h 13"/>
                  <a:gd name="T68" fmla="*/ 2 w 19"/>
                  <a:gd name="T6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3">
                    <a:moveTo>
                      <a:pt x="14" y="11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2"/>
                      <a:pt x="17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5" y="11"/>
                      <a:pt x="14" y="11"/>
                    </a:cubicBezTo>
                    <a:moveTo>
                      <a:pt x="14" y="10"/>
                    </a:moveTo>
                    <a:cubicBezTo>
                      <a:pt x="14" y="10"/>
                      <a:pt x="13" y="10"/>
                      <a:pt x="13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moveTo>
                      <a:pt x="12" y="10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2" y="10"/>
                    </a:cubicBezTo>
                    <a:moveTo>
                      <a:pt x="11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1" y="9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6" y="9"/>
                      <a:pt x="17" y="9"/>
                      <a:pt x="18" y="10"/>
                    </a:cubicBezTo>
                    <a:cubicBezTo>
                      <a:pt x="18" y="10"/>
                      <a:pt x="19" y="10"/>
                      <a:pt x="19" y="10"/>
                    </a:cubicBezTo>
                    <a:cubicBezTo>
                      <a:pt x="18" y="9"/>
                      <a:pt x="16" y="9"/>
                      <a:pt x="15" y="8"/>
                    </a:cubicBezTo>
                    <a:moveTo>
                      <a:pt x="9" y="8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9" y="8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3" y="6"/>
                    </a:moveTo>
                    <a:cubicBezTo>
                      <a:pt x="13" y="6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6"/>
                    </a:cubicBezTo>
                    <a:moveTo>
                      <a:pt x="11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2" y="6"/>
                      <a:pt x="11" y="5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2" y="4"/>
                      <a:pt x="3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2" y="3"/>
                      <a:pt x="1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3" name="Freeform 10091"/>
              <p:cNvSpPr>
                <a:spLocks noEditPoints="1"/>
              </p:cNvSpPr>
              <p:nvPr/>
            </p:nvSpPr>
            <p:spPr bwMode="auto">
              <a:xfrm>
                <a:off x="-113" y="3502"/>
                <a:ext cx="40" cy="26"/>
              </a:xfrm>
              <a:custGeom>
                <a:avLst/>
                <a:gdLst>
                  <a:gd name="T0" fmla="*/ 14 w 17"/>
                  <a:gd name="T1" fmla="*/ 9 h 11"/>
                  <a:gd name="T2" fmla="*/ 14 w 17"/>
                  <a:gd name="T3" fmla="*/ 9 h 11"/>
                  <a:gd name="T4" fmla="*/ 17 w 17"/>
                  <a:gd name="T5" fmla="*/ 11 h 11"/>
                  <a:gd name="T6" fmla="*/ 17 w 17"/>
                  <a:gd name="T7" fmla="*/ 11 h 11"/>
                  <a:gd name="T8" fmla="*/ 14 w 17"/>
                  <a:gd name="T9" fmla="*/ 9 h 11"/>
                  <a:gd name="T10" fmla="*/ 14 w 17"/>
                  <a:gd name="T11" fmla="*/ 9 h 11"/>
                  <a:gd name="T12" fmla="*/ 14 w 17"/>
                  <a:gd name="T13" fmla="*/ 9 h 11"/>
                  <a:gd name="T14" fmla="*/ 14 w 17"/>
                  <a:gd name="T15" fmla="*/ 9 h 11"/>
                  <a:gd name="T16" fmla="*/ 14 w 17"/>
                  <a:gd name="T17" fmla="*/ 9 h 11"/>
                  <a:gd name="T18" fmla="*/ 14 w 17"/>
                  <a:gd name="T19" fmla="*/ 9 h 11"/>
                  <a:gd name="T20" fmla="*/ 14 w 17"/>
                  <a:gd name="T21" fmla="*/ 9 h 11"/>
                  <a:gd name="T22" fmla="*/ 13 w 17"/>
                  <a:gd name="T23" fmla="*/ 9 h 11"/>
                  <a:gd name="T24" fmla="*/ 14 w 17"/>
                  <a:gd name="T25" fmla="*/ 9 h 11"/>
                  <a:gd name="T26" fmla="*/ 14 w 17"/>
                  <a:gd name="T27" fmla="*/ 9 h 11"/>
                  <a:gd name="T28" fmla="*/ 14 w 17"/>
                  <a:gd name="T29" fmla="*/ 9 h 11"/>
                  <a:gd name="T30" fmla="*/ 12 w 17"/>
                  <a:gd name="T31" fmla="*/ 8 h 11"/>
                  <a:gd name="T32" fmla="*/ 12 w 17"/>
                  <a:gd name="T33" fmla="*/ 8 h 11"/>
                  <a:gd name="T34" fmla="*/ 13 w 17"/>
                  <a:gd name="T35" fmla="*/ 9 h 11"/>
                  <a:gd name="T36" fmla="*/ 13 w 17"/>
                  <a:gd name="T37" fmla="*/ 8 h 11"/>
                  <a:gd name="T38" fmla="*/ 12 w 17"/>
                  <a:gd name="T39" fmla="*/ 8 h 11"/>
                  <a:gd name="T40" fmla="*/ 11 w 17"/>
                  <a:gd name="T41" fmla="*/ 7 h 11"/>
                  <a:gd name="T42" fmla="*/ 11 w 17"/>
                  <a:gd name="T43" fmla="*/ 8 h 11"/>
                  <a:gd name="T44" fmla="*/ 12 w 17"/>
                  <a:gd name="T45" fmla="*/ 8 h 11"/>
                  <a:gd name="T46" fmla="*/ 12 w 17"/>
                  <a:gd name="T47" fmla="*/ 8 h 11"/>
                  <a:gd name="T48" fmla="*/ 11 w 17"/>
                  <a:gd name="T49" fmla="*/ 7 h 11"/>
                  <a:gd name="T50" fmla="*/ 9 w 17"/>
                  <a:gd name="T51" fmla="*/ 6 h 11"/>
                  <a:gd name="T52" fmla="*/ 9 w 17"/>
                  <a:gd name="T53" fmla="*/ 6 h 11"/>
                  <a:gd name="T54" fmla="*/ 11 w 17"/>
                  <a:gd name="T55" fmla="*/ 7 h 11"/>
                  <a:gd name="T56" fmla="*/ 11 w 17"/>
                  <a:gd name="T57" fmla="*/ 7 h 11"/>
                  <a:gd name="T58" fmla="*/ 9 w 17"/>
                  <a:gd name="T59" fmla="*/ 6 h 11"/>
                  <a:gd name="T60" fmla="*/ 0 w 17"/>
                  <a:gd name="T61" fmla="*/ 0 h 11"/>
                  <a:gd name="T62" fmla="*/ 0 w 17"/>
                  <a:gd name="T63" fmla="*/ 1 h 11"/>
                  <a:gd name="T64" fmla="*/ 5 w 17"/>
                  <a:gd name="T65" fmla="*/ 4 h 11"/>
                  <a:gd name="T66" fmla="*/ 5 w 17"/>
                  <a:gd name="T67" fmla="*/ 3 h 11"/>
                  <a:gd name="T68" fmla="*/ 0 w 17"/>
                  <a:gd name="T6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1"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5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5" y="10"/>
                      <a:pt x="14" y="9"/>
                    </a:cubicBezTo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2" y="8"/>
                      <a:pt x="12" y="8"/>
                    </a:cubicBezTo>
                    <a:moveTo>
                      <a:pt x="11" y="7"/>
                    </a:moveTo>
                    <a:cubicBezTo>
                      <a:pt x="11" y="7"/>
                      <a:pt x="11" y="8"/>
                      <a:pt x="11" y="8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7"/>
                      <a:pt x="11" y="7"/>
                    </a:cubicBezTo>
                    <a:moveTo>
                      <a:pt x="9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9" y="6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4" name="Freeform 10092"/>
              <p:cNvSpPr>
                <a:spLocks noEditPoints="1"/>
              </p:cNvSpPr>
              <p:nvPr/>
            </p:nvSpPr>
            <p:spPr bwMode="auto">
              <a:xfrm>
                <a:off x="-125" y="3521"/>
                <a:ext cx="43" cy="24"/>
              </a:xfrm>
              <a:custGeom>
                <a:avLst/>
                <a:gdLst>
                  <a:gd name="T0" fmla="*/ 14 w 18"/>
                  <a:gd name="T1" fmla="*/ 8 h 10"/>
                  <a:gd name="T2" fmla="*/ 14 w 18"/>
                  <a:gd name="T3" fmla="*/ 9 h 10"/>
                  <a:gd name="T4" fmla="*/ 17 w 18"/>
                  <a:gd name="T5" fmla="*/ 10 h 10"/>
                  <a:gd name="T6" fmla="*/ 18 w 18"/>
                  <a:gd name="T7" fmla="*/ 10 h 10"/>
                  <a:gd name="T8" fmla="*/ 14 w 18"/>
                  <a:gd name="T9" fmla="*/ 8 h 10"/>
                  <a:gd name="T10" fmla="*/ 14 w 18"/>
                  <a:gd name="T11" fmla="*/ 8 h 10"/>
                  <a:gd name="T12" fmla="*/ 14 w 18"/>
                  <a:gd name="T13" fmla="*/ 8 h 10"/>
                  <a:gd name="T14" fmla="*/ 14 w 18"/>
                  <a:gd name="T15" fmla="*/ 8 h 10"/>
                  <a:gd name="T16" fmla="*/ 14 w 18"/>
                  <a:gd name="T17" fmla="*/ 8 h 10"/>
                  <a:gd name="T18" fmla="*/ 14 w 18"/>
                  <a:gd name="T19" fmla="*/ 8 h 10"/>
                  <a:gd name="T20" fmla="*/ 13 w 18"/>
                  <a:gd name="T21" fmla="*/ 7 h 10"/>
                  <a:gd name="T22" fmla="*/ 13 w 18"/>
                  <a:gd name="T23" fmla="*/ 8 h 10"/>
                  <a:gd name="T24" fmla="*/ 13 w 18"/>
                  <a:gd name="T25" fmla="*/ 8 h 10"/>
                  <a:gd name="T26" fmla="*/ 13 w 18"/>
                  <a:gd name="T27" fmla="*/ 8 h 10"/>
                  <a:gd name="T28" fmla="*/ 13 w 18"/>
                  <a:gd name="T29" fmla="*/ 7 h 10"/>
                  <a:gd name="T30" fmla="*/ 12 w 18"/>
                  <a:gd name="T31" fmla="*/ 7 h 10"/>
                  <a:gd name="T32" fmla="*/ 12 w 18"/>
                  <a:gd name="T33" fmla="*/ 7 h 10"/>
                  <a:gd name="T34" fmla="*/ 12 w 18"/>
                  <a:gd name="T35" fmla="*/ 7 h 10"/>
                  <a:gd name="T36" fmla="*/ 12 w 18"/>
                  <a:gd name="T37" fmla="*/ 7 h 10"/>
                  <a:gd name="T38" fmla="*/ 12 w 18"/>
                  <a:gd name="T39" fmla="*/ 7 h 10"/>
                  <a:gd name="T40" fmla="*/ 10 w 18"/>
                  <a:gd name="T41" fmla="*/ 6 h 10"/>
                  <a:gd name="T42" fmla="*/ 10 w 18"/>
                  <a:gd name="T43" fmla="*/ 6 h 10"/>
                  <a:gd name="T44" fmla="*/ 11 w 18"/>
                  <a:gd name="T45" fmla="*/ 7 h 10"/>
                  <a:gd name="T46" fmla="*/ 11 w 18"/>
                  <a:gd name="T47" fmla="*/ 7 h 10"/>
                  <a:gd name="T48" fmla="*/ 10 w 18"/>
                  <a:gd name="T49" fmla="*/ 6 h 10"/>
                  <a:gd name="T50" fmla="*/ 1 w 18"/>
                  <a:gd name="T51" fmla="*/ 1 h 10"/>
                  <a:gd name="T52" fmla="*/ 1 w 18"/>
                  <a:gd name="T53" fmla="*/ 1 h 10"/>
                  <a:gd name="T54" fmla="*/ 5 w 18"/>
                  <a:gd name="T55" fmla="*/ 3 h 10"/>
                  <a:gd name="T56" fmla="*/ 5 w 18"/>
                  <a:gd name="T57" fmla="*/ 3 h 10"/>
                  <a:gd name="T58" fmla="*/ 1 w 18"/>
                  <a:gd name="T59" fmla="*/ 1 h 10"/>
                  <a:gd name="T60" fmla="*/ 0 w 18"/>
                  <a:gd name="T61" fmla="*/ 0 h 10"/>
                  <a:gd name="T62" fmla="*/ 0 w 18"/>
                  <a:gd name="T63" fmla="*/ 0 h 10"/>
                  <a:gd name="T64" fmla="*/ 1 w 18"/>
                  <a:gd name="T65" fmla="*/ 1 h 10"/>
                  <a:gd name="T66" fmla="*/ 1 w 18"/>
                  <a:gd name="T67" fmla="*/ 1 h 10"/>
                  <a:gd name="T68" fmla="*/ 0 w 18"/>
                  <a:gd name="T6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0">
                    <a:moveTo>
                      <a:pt x="14" y="8"/>
                    </a:moveTo>
                    <a:cubicBezTo>
                      <a:pt x="14" y="8"/>
                      <a:pt x="14" y="9"/>
                      <a:pt x="14" y="9"/>
                    </a:cubicBezTo>
                    <a:cubicBezTo>
                      <a:pt x="15" y="9"/>
                      <a:pt x="16" y="10"/>
                      <a:pt x="17" y="10"/>
                    </a:cubicBezTo>
                    <a:cubicBezTo>
                      <a:pt x="17" y="10"/>
                      <a:pt x="18" y="10"/>
                      <a:pt x="18" y="10"/>
                    </a:cubicBezTo>
                    <a:cubicBezTo>
                      <a:pt x="17" y="10"/>
                      <a:pt x="16" y="9"/>
                      <a:pt x="14" y="8"/>
                    </a:cubicBezTo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moveTo>
                      <a:pt x="13" y="7"/>
                    </a:moveTo>
                    <a:cubicBezTo>
                      <a:pt x="13" y="7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0" y="6"/>
                      <a:pt x="10" y="6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5" name="Freeform 10093"/>
              <p:cNvSpPr>
                <a:spLocks noEditPoints="1"/>
              </p:cNvSpPr>
              <p:nvPr/>
            </p:nvSpPr>
            <p:spPr bwMode="auto">
              <a:xfrm>
                <a:off x="-106" y="3483"/>
                <a:ext cx="45" cy="33"/>
              </a:xfrm>
              <a:custGeom>
                <a:avLst/>
                <a:gdLst>
                  <a:gd name="T0" fmla="*/ 15 w 19"/>
                  <a:gd name="T1" fmla="*/ 13 h 14"/>
                  <a:gd name="T2" fmla="*/ 17 w 19"/>
                  <a:gd name="T3" fmla="*/ 13 h 14"/>
                  <a:gd name="T4" fmla="*/ 15 w 19"/>
                  <a:gd name="T5" fmla="*/ 12 h 14"/>
                  <a:gd name="T6" fmla="*/ 15 w 19"/>
                  <a:gd name="T7" fmla="*/ 13 h 14"/>
                  <a:gd name="T8" fmla="*/ 15 w 19"/>
                  <a:gd name="T9" fmla="*/ 12 h 14"/>
                  <a:gd name="T10" fmla="*/ 14 w 19"/>
                  <a:gd name="T11" fmla="*/ 12 h 14"/>
                  <a:gd name="T12" fmla="*/ 14 w 19"/>
                  <a:gd name="T13" fmla="*/ 12 h 14"/>
                  <a:gd name="T14" fmla="*/ 13 w 19"/>
                  <a:gd name="T15" fmla="*/ 11 h 14"/>
                  <a:gd name="T16" fmla="*/ 13 w 19"/>
                  <a:gd name="T17" fmla="*/ 11 h 14"/>
                  <a:gd name="T18" fmla="*/ 13 w 19"/>
                  <a:gd name="T19" fmla="*/ 11 h 14"/>
                  <a:gd name="T20" fmla="*/ 11 w 19"/>
                  <a:gd name="T21" fmla="*/ 10 h 14"/>
                  <a:gd name="T22" fmla="*/ 12 w 19"/>
                  <a:gd name="T23" fmla="*/ 10 h 14"/>
                  <a:gd name="T24" fmla="*/ 11 w 19"/>
                  <a:gd name="T25" fmla="*/ 9 h 14"/>
                  <a:gd name="T26" fmla="*/ 11 w 19"/>
                  <a:gd name="T27" fmla="*/ 10 h 14"/>
                  <a:gd name="T28" fmla="*/ 11 w 19"/>
                  <a:gd name="T29" fmla="*/ 9 h 14"/>
                  <a:gd name="T30" fmla="*/ 17 w 19"/>
                  <a:gd name="T31" fmla="*/ 10 h 14"/>
                  <a:gd name="T32" fmla="*/ 19 w 19"/>
                  <a:gd name="T33" fmla="*/ 11 h 14"/>
                  <a:gd name="T34" fmla="*/ 17 w 19"/>
                  <a:gd name="T35" fmla="*/ 9 h 14"/>
                  <a:gd name="T36" fmla="*/ 19 w 19"/>
                  <a:gd name="T37" fmla="*/ 10 h 14"/>
                  <a:gd name="T38" fmla="*/ 17 w 19"/>
                  <a:gd name="T39" fmla="*/ 9 h 14"/>
                  <a:gd name="T40" fmla="*/ 16 w 19"/>
                  <a:gd name="T41" fmla="*/ 9 h 14"/>
                  <a:gd name="T42" fmla="*/ 17 w 19"/>
                  <a:gd name="T43" fmla="*/ 9 h 14"/>
                  <a:gd name="T44" fmla="*/ 10 w 19"/>
                  <a:gd name="T45" fmla="*/ 9 h 14"/>
                  <a:gd name="T46" fmla="*/ 10 w 19"/>
                  <a:gd name="T47" fmla="*/ 10 h 14"/>
                  <a:gd name="T48" fmla="*/ 10 w 19"/>
                  <a:gd name="T49" fmla="*/ 9 h 14"/>
                  <a:gd name="T50" fmla="*/ 16 w 19"/>
                  <a:gd name="T51" fmla="*/ 9 h 14"/>
                  <a:gd name="T52" fmla="*/ 17 w 19"/>
                  <a:gd name="T53" fmla="*/ 9 h 14"/>
                  <a:gd name="T54" fmla="*/ 15 w 19"/>
                  <a:gd name="T55" fmla="*/ 9 h 14"/>
                  <a:gd name="T56" fmla="*/ 16 w 19"/>
                  <a:gd name="T57" fmla="*/ 9 h 14"/>
                  <a:gd name="T58" fmla="*/ 15 w 19"/>
                  <a:gd name="T59" fmla="*/ 9 h 14"/>
                  <a:gd name="T60" fmla="*/ 16 w 19"/>
                  <a:gd name="T61" fmla="*/ 8 h 14"/>
                  <a:gd name="T62" fmla="*/ 16 w 19"/>
                  <a:gd name="T63" fmla="*/ 9 h 14"/>
                  <a:gd name="T64" fmla="*/ 14 w 19"/>
                  <a:gd name="T65" fmla="*/ 8 h 14"/>
                  <a:gd name="T66" fmla="*/ 15 w 19"/>
                  <a:gd name="T67" fmla="*/ 8 h 14"/>
                  <a:gd name="T68" fmla="*/ 14 w 19"/>
                  <a:gd name="T69" fmla="*/ 8 h 14"/>
                  <a:gd name="T70" fmla="*/ 14 w 19"/>
                  <a:gd name="T71" fmla="*/ 8 h 14"/>
                  <a:gd name="T72" fmla="*/ 15 w 19"/>
                  <a:gd name="T73" fmla="*/ 8 h 14"/>
                  <a:gd name="T74" fmla="*/ 13 w 19"/>
                  <a:gd name="T75" fmla="*/ 7 h 14"/>
                  <a:gd name="T76" fmla="*/ 14 w 19"/>
                  <a:gd name="T77" fmla="*/ 8 h 14"/>
                  <a:gd name="T78" fmla="*/ 13 w 19"/>
                  <a:gd name="T79" fmla="*/ 7 h 14"/>
                  <a:gd name="T80" fmla="*/ 13 w 19"/>
                  <a:gd name="T81" fmla="*/ 7 h 14"/>
                  <a:gd name="T82" fmla="*/ 14 w 19"/>
                  <a:gd name="T83" fmla="*/ 7 h 14"/>
                  <a:gd name="T84" fmla="*/ 12 w 19"/>
                  <a:gd name="T85" fmla="*/ 7 h 14"/>
                  <a:gd name="T86" fmla="*/ 13 w 19"/>
                  <a:gd name="T87" fmla="*/ 7 h 14"/>
                  <a:gd name="T88" fmla="*/ 12 w 19"/>
                  <a:gd name="T89" fmla="*/ 7 h 14"/>
                  <a:gd name="T90" fmla="*/ 12 w 19"/>
                  <a:gd name="T91" fmla="*/ 7 h 14"/>
                  <a:gd name="T92" fmla="*/ 13 w 19"/>
                  <a:gd name="T93" fmla="*/ 7 h 14"/>
                  <a:gd name="T94" fmla="*/ 11 w 19"/>
                  <a:gd name="T95" fmla="*/ 6 h 14"/>
                  <a:gd name="T96" fmla="*/ 12 w 19"/>
                  <a:gd name="T97" fmla="*/ 7 h 14"/>
                  <a:gd name="T98" fmla="*/ 11 w 19"/>
                  <a:gd name="T99" fmla="*/ 6 h 14"/>
                  <a:gd name="T100" fmla="*/ 11 w 19"/>
                  <a:gd name="T101" fmla="*/ 6 h 14"/>
                  <a:gd name="T102" fmla="*/ 12 w 19"/>
                  <a:gd name="T103" fmla="*/ 6 h 14"/>
                  <a:gd name="T104" fmla="*/ 0 w 19"/>
                  <a:gd name="T105" fmla="*/ 3 h 14"/>
                  <a:gd name="T106" fmla="*/ 5 w 19"/>
                  <a:gd name="T107" fmla="*/ 6 h 14"/>
                  <a:gd name="T108" fmla="*/ 2 w 19"/>
                  <a:gd name="T109" fmla="*/ 4 h 14"/>
                  <a:gd name="T110" fmla="*/ 0 w 19"/>
                  <a:gd name="T111" fmla="*/ 3 h 14"/>
                  <a:gd name="T112" fmla="*/ 0 w 19"/>
                  <a:gd name="T113" fmla="*/ 3 h 14"/>
                  <a:gd name="T114" fmla="*/ 0 w 19"/>
                  <a:gd name="T115" fmla="*/ 3 h 14"/>
                  <a:gd name="T116" fmla="*/ 7 w 19"/>
                  <a:gd name="T117" fmla="*/ 3 h 14"/>
                  <a:gd name="T118" fmla="*/ 6 w 19"/>
                  <a:gd name="T119" fmla="*/ 3 h 14"/>
                  <a:gd name="T120" fmla="*/ 2 w 19"/>
                  <a:gd name="T121" fmla="*/ 0 h 14"/>
                  <a:gd name="T122" fmla="*/ 7 w 19"/>
                  <a:gd name="T12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" h="14">
                    <a:moveTo>
                      <a:pt x="15" y="12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7" y="14"/>
                    </a:cubicBezTo>
                    <a:cubicBezTo>
                      <a:pt x="17" y="14"/>
                      <a:pt x="17" y="13"/>
                      <a:pt x="17" y="13"/>
                    </a:cubicBezTo>
                    <a:cubicBezTo>
                      <a:pt x="17" y="13"/>
                      <a:pt x="16" y="13"/>
                      <a:pt x="15" y="12"/>
                    </a:cubicBezTo>
                    <a:moveTo>
                      <a:pt x="15" y="12"/>
                    </a:moveTo>
                    <a:cubicBezTo>
                      <a:pt x="15" y="12"/>
                      <a:pt x="15" y="12"/>
                      <a:pt x="14" y="12"/>
                    </a:cubicBezTo>
                    <a:cubicBezTo>
                      <a:pt x="15" y="12"/>
                      <a:pt x="15" y="12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moveTo>
                      <a:pt x="14" y="11"/>
                    </a:moveTo>
                    <a:cubicBezTo>
                      <a:pt x="14" y="11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1"/>
                      <a:pt x="14" y="11"/>
                    </a:cubicBezTo>
                    <a:moveTo>
                      <a:pt x="13" y="11"/>
                    </a:move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moveTo>
                      <a:pt x="12" y="10"/>
                    </a:moveTo>
                    <a:cubicBezTo>
                      <a:pt x="12" y="10"/>
                      <a:pt x="12" y="10"/>
                      <a:pt x="11" y="10"/>
                    </a:cubicBezTo>
                    <a:cubicBezTo>
                      <a:pt x="12" y="10"/>
                      <a:pt x="12" y="10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moveTo>
                      <a:pt x="11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9"/>
                    </a:cubicBezTo>
                    <a:moveTo>
                      <a:pt x="17" y="9"/>
                    </a:move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10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0"/>
                      <a:pt x="18" y="10"/>
                      <a:pt x="17" y="9"/>
                    </a:cubicBezTo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7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10"/>
                    </a:cubicBezTo>
                    <a:cubicBezTo>
                      <a:pt x="17" y="10"/>
                      <a:pt x="17" y="9"/>
                      <a:pt x="17" y="9"/>
                    </a:cubicBezTo>
                    <a:cubicBezTo>
                      <a:pt x="17" y="9"/>
                      <a:pt x="17" y="9"/>
                      <a:pt x="16" y="9"/>
                    </a:cubicBezTo>
                    <a:moveTo>
                      <a:pt x="10" y="9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6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5" y="9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8"/>
                      <a:pt x="16" y="8"/>
                    </a:cubicBezTo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4" y="8"/>
                      <a:pt x="14" y="8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4" y="7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4" y="8"/>
                    </a:cubicBezTo>
                    <a:cubicBezTo>
                      <a:pt x="14" y="8"/>
                      <a:pt x="14" y="7"/>
                      <a:pt x="14" y="7"/>
                    </a:cubicBezTo>
                    <a:cubicBezTo>
                      <a:pt x="14" y="7"/>
                      <a:pt x="13" y="7"/>
                      <a:pt x="13" y="7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3" y="7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2" y="7"/>
                    </a:cubicBezTo>
                    <a:moveTo>
                      <a:pt x="13" y="6"/>
                    </a:moveTo>
                    <a:cubicBezTo>
                      <a:pt x="13" y="6"/>
                      <a:pt x="13" y="7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6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1" y="6"/>
                    </a:cubicBezTo>
                    <a:moveTo>
                      <a:pt x="12" y="6"/>
                    </a:moveTo>
                    <a:cubicBezTo>
                      <a:pt x="12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3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5"/>
                      <a:pt x="2" y="4"/>
                    </a:cubicBezTo>
                    <a:cubicBezTo>
                      <a:pt x="2" y="4"/>
                      <a:pt x="1" y="4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6" name="Freeform 10094"/>
              <p:cNvSpPr>
                <a:spLocks noEditPoints="1"/>
              </p:cNvSpPr>
              <p:nvPr/>
            </p:nvSpPr>
            <p:spPr bwMode="auto">
              <a:xfrm>
                <a:off x="-101" y="3481"/>
                <a:ext cx="42" cy="28"/>
              </a:xfrm>
              <a:custGeom>
                <a:avLst/>
                <a:gdLst>
                  <a:gd name="T0" fmla="*/ 15 w 18"/>
                  <a:gd name="T1" fmla="*/ 10 h 12"/>
                  <a:gd name="T2" fmla="*/ 17 w 18"/>
                  <a:gd name="T3" fmla="*/ 11 h 12"/>
                  <a:gd name="T4" fmla="*/ 14 w 18"/>
                  <a:gd name="T5" fmla="*/ 10 h 12"/>
                  <a:gd name="T6" fmla="*/ 15 w 18"/>
                  <a:gd name="T7" fmla="*/ 10 h 12"/>
                  <a:gd name="T8" fmla="*/ 14 w 18"/>
                  <a:gd name="T9" fmla="*/ 10 h 12"/>
                  <a:gd name="T10" fmla="*/ 13 w 18"/>
                  <a:gd name="T11" fmla="*/ 10 h 12"/>
                  <a:gd name="T12" fmla="*/ 14 w 18"/>
                  <a:gd name="T13" fmla="*/ 10 h 12"/>
                  <a:gd name="T14" fmla="*/ 16 w 18"/>
                  <a:gd name="T15" fmla="*/ 9 h 12"/>
                  <a:gd name="T16" fmla="*/ 17 w 18"/>
                  <a:gd name="T17" fmla="*/ 11 h 12"/>
                  <a:gd name="T18" fmla="*/ 16 w 18"/>
                  <a:gd name="T19" fmla="*/ 9 h 12"/>
                  <a:gd name="T20" fmla="*/ 16 w 18"/>
                  <a:gd name="T21" fmla="*/ 9 h 12"/>
                  <a:gd name="T22" fmla="*/ 18 w 18"/>
                  <a:gd name="T23" fmla="*/ 10 h 12"/>
                  <a:gd name="T24" fmla="*/ 12 w 18"/>
                  <a:gd name="T25" fmla="*/ 9 h 12"/>
                  <a:gd name="T26" fmla="*/ 13 w 18"/>
                  <a:gd name="T27" fmla="*/ 9 h 12"/>
                  <a:gd name="T28" fmla="*/ 12 w 18"/>
                  <a:gd name="T29" fmla="*/ 9 h 12"/>
                  <a:gd name="T30" fmla="*/ 15 w 18"/>
                  <a:gd name="T31" fmla="*/ 9 h 12"/>
                  <a:gd name="T32" fmla="*/ 16 w 18"/>
                  <a:gd name="T33" fmla="*/ 9 h 12"/>
                  <a:gd name="T34" fmla="*/ 15 w 18"/>
                  <a:gd name="T35" fmla="*/ 8 h 12"/>
                  <a:gd name="T36" fmla="*/ 16 w 18"/>
                  <a:gd name="T37" fmla="*/ 9 h 12"/>
                  <a:gd name="T38" fmla="*/ 15 w 18"/>
                  <a:gd name="T39" fmla="*/ 8 h 12"/>
                  <a:gd name="T40" fmla="*/ 11 w 18"/>
                  <a:gd name="T41" fmla="*/ 8 h 12"/>
                  <a:gd name="T42" fmla="*/ 12 w 18"/>
                  <a:gd name="T43" fmla="*/ 8 h 12"/>
                  <a:gd name="T44" fmla="*/ 14 w 18"/>
                  <a:gd name="T45" fmla="*/ 8 h 12"/>
                  <a:gd name="T46" fmla="*/ 14 w 18"/>
                  <a:gd name="T47" fmla="*/ 9 h 12"/>
                  <a:gd name="T48" fmla="*/ 15 w 18"/>
                  <a:gd name="T49" fmla="*/ 8 h 12"/>
                  <a:gd name="T50" fmla="*/ 14 w 18"/>
                  <a:gd name="T51" fmla="*/ 8 h 12"/>
                  <a:gd name="T52" fmla="*/ 15 w 18"/>
                  <a:gd name="T53" fmla="*/ 8 h 12"/>
                  <a:gd name="T54" fmla="*/ 15 w 18"/>
                  <a:gd name="T55" fmla="*/ 8 h 12"/>
                  <a:gd name="T56" fmla="*/ 10 w 18"/>
                  <a:gd name="T57" fmla="*/ 8 h 12"/>
                  <a:gd name="T58" fmla="*/ 11 w 18"/>
                  <a:gd name="T59" fmla="*/ 8 h 12"/>
                  <a:gd name="T60" fmla="*/ 10 w 18"/>
                  <a:gd name="T61" fmla="*/ 8 h 12"/>
                  <a:gd name="T62" fmla="*/ 13 w 18"/>
                  <a:gd name="T63" fmla="*/ 8 h 12"/>
                  <a:gd name="T64" fmla="*/ 14 w 18"/>
                  <a:gd name="T65" fmla="*/ 8 h 12"/>
                  <a:gd name="T66" fmla="*/ 13 w 18"/>
                  <a:gd name="T67" fmla="*/ 7 h 12"/>
                  <a:gd name="T68" fmla="*/ 14 w 18"/>
                  <a:gd name="T69" fmla="*/ 8 h 12"/>
                  <a:gd name="T70" fmla="*/ 13 w 18"/>
                  <a:gd name="T71" fmla="*/ 7 h 12"/>
                  <a:gd name="T72" fmla="*/ 9 w 18"/>
                  <a:gd name="T73" fmla="*/ 7 h 12"/>
                  <a:gd name="T74" fmla="*/ 10 w 18"/>
                  <a:gd name="T75" fmla="*/ 7 h 12"/>
                  <a:gd name="T76" fmla="*/ 12 w 18"/>
                  <a:gd name="T77" fmla="*/ 7 h 12"/>
                  <a:gd name="T78" fmla="*/ 12 w 18"/>
                  <a:gd name="T79" fmla="*/ 8 h 12"/>
                  <a:gd name="T80" fmla="*/ 12 w 18"/>
                  <a:gd name="T81" fmla="*/ 7 h 12"/>
                  <a:gd name="T82" fmla="*/ 12 w 18"/>
                  <a:gd name="T83" fmla="*/ 7 h 12"/>
                  <a:gd name="T84" fmla="*/ 13 w 18"/>
                  <a:gd name="T85" fmla="*/ 7 h 12"/>
                  <a:gd name="T86" fmla="*/ 11 w 18"/>
                  <a:gd name="T87" fmla="*/ 6 h 12"/>
                  <a:gd name="T88" fmla="*/ 11 w 18"/>
                  <a:gd name="T89" fmla="*/ 7 h 12"/>
                  <a:gd name="T90" fmla="*/ 11 w 18"/>
                  <a:gd name="T91" fmla="*/ 6 h 12"/>
                  <a:gd name="T92" fmla="*/ 11 w 18"/>
                  <a:gd name="T93" fmla="*/ 6 h 12"/>
                  <a:gd name="T94" fmla="*/ 12 w 18"/>
                  <a:gd name="T95" fmla="*/ 6 h 12"/>
                  <a:gd name="T96" fmla="*/ 10 w 18"/>
                  <a:gd name="T97" fmla="*/ 6 h 12"/>
                  <a:gd name="T98" fmla="*/ 10 w 18"/>
                  <a:gd name="T99" fmla="*/ 7 h 12"/>
                  <a:gd name="T100" fmla="*/ 10 w 18"/>
                  <a:gd name="T101" fmla="*/ 6 h 12"/>
                  <a:gd name="T102" fmla="*/ 10 w 18"/>
                  <a:gd name="T103" fmla="*/ 6 h 12"/>
                  <a:gd name="T104" fmla="*/ 11 w 18"/>
                  <a:gd name="T105" fmla="*/ 6 h 12"/>
                  <a:gd name="T106" fmla="*/ 0 w 18"/>
                  <a:gd name="T107" fmla="*/ 1 h 12"/>
                  <a:gd name="T108" fmla="*/ 4 w 18"/>
                  <a:gd name="T109" fmla="*/ 4 h 12"/>
                  <a:gd name="T110" fmla="*/ 5 w 18"/>
                  <a:gd name="T111" fmla="*/ 4 h 12"/>
                  <a:gd name="T112" fmla="*/ 1 w 18"/>
                  <a:gd name="T113" fmla="*/ 0 h 12"/>
                  <a:gd name="T114" fmla="*/ 5 w 18"/>
                  <a:gd name="T115" fmla="*/ 4 h 12"/>
                  <a:gd name="T116" fmla="*/ 1 w 18"/>
                  <a:gd name="T1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" h="12">
                    <a:moveTo>
                      <a:pt x="15" y="10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1"/>
                      <a:pt x="16" y="11"/>
                      <a:pt x="17" y="12"/>
                    </a:cubicBezTo>
                    <a:cubicBezTo>
                      <a:pt x="17" y="12"/>
                      <a:pt x="17" y="12"/>
                      <a:pt x="17" y="11"/>
                    </a:cubicBezTo>
                    <a:cubicBezTo>
                      <a:pt x="15" y="10"/>
                      <a:pt x="15" y="10"/>
                      <a:pt x="15" y="10"/>
                    </a:cubicBezTo>
                    <a:moveTo>
                      <a:pt x="14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moveTo>
                      <a:pt x="14" y="9"/>
                    </a:moveTo>
                    <a:cubicBezTo>
                      <a:pt x="14" y="9"/>
                      <a:pt x="13" y="9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6" y="9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7" y="11"/>
                      <a:pt x="17" y="11"/>
                    </a:cubicBezTo>
                    <a:cubicBezTo>
                      <a:pt x="17" y="11"/>
                      <a:pt x="18" y="10"/>
                      <a:pt x="18" y="10"/>
                    </a:cubicBezTo>
                    <a:cubicBezTo>
                      <a:pt x="17" y="10"/>
                      <a:pt x="17" y="9"/>
                      <a:pt x="16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9"/>
                      <a:pt x="16" y="9"/>
                    </a:cubicBezTo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6" y="9"/>
                      <a:pt x="16" y="9"/>
                    </a:cubicBezTo>
                    <a:cubicBezTo>
                      <a:pt x="16" y="9"/>
                      <a:pt x="15" y="9"/>
                      <a:pt x="15" y="9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9"/>
                    </a:cubicBezTo>
                    <a:cubicBezTo>
                      <a:pt x="15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5" y="8"/>
                      <a:pt x="15" y="8"/>
                    </a:cubicBezTo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moveTo>
                      <a:pt x="14" y="8"/>
                    </a:moveTo>
                    <a:cubicBezTo>
                      <a:pt x="14" y="8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4" y="8"/>
                    </a:cubicBezTo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moveTo>
                      <a:pt x="13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4" y="8"/>
                      <a:pt x="13" y="7"/>
                      <a:pt x="13" y="7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7"/>
                      <a:pt x="13" y="7"/>
                      <a:pt x="13" y="7"/>
                    </a:cubicBezTo>
                    <a:moveTo>
                      <a:pt x="9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2" y="7"/>
                    </a:cubicBezTo>
                    <a:moveTo>
                      <a:pt x="11" y="6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2" y="7"/>
                      <a:pt x="11" y="6"/>
                      <a:pt x="11" y="6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1" y="6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6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moveTo>
                      <a:pt x="10" y="5"/>
                    </a:moveTo>
                    <a:cubicBezTo>
                      <a:pt x="10" y="5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0" y="5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3"/>
                      <a:pt x="6" y="3"/>
                    </a:cubicBezTo>
                    <a:cubicBezTo>
                      <a:pt x="4" y="2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7" name="Freeform 10095"/>
              <p:cNvSpPr>
                <a:spLocks noEditPoints="1"/>
              </p:cNvSpPr>
              <p:nvPr/>
            </p:nvSpPr>
            <p:spPr bwMode="auto">
              <a:xfrm>
                <a:off x="-89" y="3462"/>
                <a:ext cx="42" cy="26"/>
              </a:xfrm>
              <a:custGeom>
                <a:avLst/>
                <a:gdLst>
                  <a:gd name="T0" fmla="*/ 15 w 18"/>
                  <a:gd name="T1" fmla="*/ 10 h 11"/>
                  <a:gd name="T2" fmla="*/ 17 w 18"/>
                  <a:gd name="T3" fmla="*/ 11 h 11"/>
                  <a:gd name="T4" fmla="*/ 15 w 18"/>
                  <a:gd name="T5" fmla="*/ 10 h 11"/>
                  <a:gd name="T6" fmla="*/ 15 w 18"/>
                  <a:gd name="T7" fmla="*/ 10 h 11"/>
                  <a:gd name="T8" fmla="*/ 15 w 18"/>
                  <a:gd name="T9" fmla="*/ 10 h 11"/>
                  <a:gd name="T10" fmla="*/ 16 w 18"/>
                  <a:gd name="T11" fmla="*/ 9 h 11"/>
                  <a:gd name="T12" fmla="*/ 18 w 18"/>
                  <a:gd name="T13" fmla="*/ 10 h 11"/>
                  <a:gd name="T14" fmla="*/ 16 w 18"/>
                  <a:gd name="T15" fmla="*/ 9 h 11"/>
                  <a:gd name="T16" fmla="*/ 16 w 18"/>
                  <a:gd name="T17" fmla="*/ 9 h 11"/>
                  <a:gd name="T18" fmla="*/ 16 w 18"/>
                  <a:gd name="T19" fmla="*/ 9 h 11"/>
                  <a:gd name="T20" fmla="*/ 14 w 18"/>
                  <a:gd name="T21" fmla="*/ 9 h 11"/>
                  <a:gd name="T22" fmla="*/ 15 w 18"/>
                  <a:gd name="T23" fmla="*/ 9 h 11"/>
                  <a:gd name="T24" fmla="*/ 15 w 18"/>
                  <a:gd name="T25" fmla="*/ 9 h 11"/>
                  <a:gd name="T26" fmla="*/ 15 w 18"/>
                  <a:gd name="T27" fmla="*/ 9 h 11"/>
                  <a:gd name="T28" fmla="*/ 15 w 18"/>
                  <a:gd name="T29" fmla="*/ 9 h 11"/>
                  <a:gd name="T30" fmla="*/ 14 w 18"/>
                  <a:gd name="T31" fmla="*/ 9 h 11"/>
                  <a:gd name="T32" fmla="*/ 14 w 18"/>
                  <a:gd name="T33" fmla="*/ 9 h 11"/>
                  <a:gd name="T34" fmla="*/ 14 w 18"/>
                  <a:gd name="T35" fmla="*/ 9 h 11"/>
                  <a:gd name="T36" fmla="*/ 14 w 18"/>
                  <a:gd name="T37" fmla="*/ 8 h 11"/>
                  <a:gd name="T38" fmla="*/ 14 w 18"/>
                  <a:gd name="T39" fmla="*/ 8 h 11"/>
                  <a:gd name="T40" fmla="*/ 13 w 18"/>
                  <a:gd name="T41" fmla="*/ 8 h 11"/>
                  <a:gd name="T42" fmla="*/ 13 w 18"/>
                  <a:gd name="T43" fmla="*/ 9 h 11"/>
                  <a:gd name="T44" fmla="*/ 13 w 18"/>
                  <a:gd name="T45" fmla="*/ 8 h 11"/>
                  <a:gd name="T46" fmla="*/ 13 w 18"/>
                  <a:gd name="T47" fmla="*/ 8 h 11"/>
                  <a:gd name="T48" fmla="*/ 14 w 18"/>
                  <a:gd name="T49" fmla="*/ 8 h 11"/>
                  <a:gd name="T50" fmla="*/ 12 w 18"/>
                  <a:gd name="T51" fmla="*/ 7 h 11"/>
                  <a:gd name="T52" fmla="*/ 12 w 18"/>
                  <a:gd name="T53" fmla="*/ 8 h 11"/>
                  <a:gd name="T54" fmla="*/ 12 w 18"/>
                  <a:gd name="T55" fmla="*/ 7 h 11"/>
                  <a:gd name="T56" fmla="*/ 12 w 18"/>
                  <a:gd name="T57" fmla="*/ 7 h 11"/>
                  <a:gd name="T58" fmla="*/ 12 w 18"/>
                  <a:gd name="T59" fmla="*/ 7 h 11"/>
                  <a:gd name="T60" fmla="*/ 11 w 18"/>
                  <a:gd name="T61" fmla="*/ 7 h 11"/>
                  <a:gd name="T62" fmla="*/ 11 w 18"/>
                  <a:gd name="T63" fmla="*/ 7 h 11"/>
                  <a:gd name="T64" fmla="*/ 11 w 18"/>
                  <a:gd name="T65" fmla="*/ 7 h 11"/>
                  <a:gd name="T66" fmla="*/ 11 w 18"/>
                  <a:gd name="T67" fmla="*/ 7 h 11"/>
                  <a:gd name="T68" fmla="*/ 12 w 18"/>
                  <a:gd name="T69" fmla="*/ 7 h 11"/>
                  <a:gd name="T70" fmla="*/ 10 w 18"/>
                  <a:gd name="T71" fmla="*/ 6 h 11"/>
                  <a:gd name="T72" fmla="*/ 10 w 18"/>
                  <a:gd name="T73" fmla="*/ 7 h 11"/>
                  <a:gd name="T74" fmla="*/ 10 w 18"/>
                  <a:gd name="T75" fmla="*/ 6 h 11"/>
                  <a:gd name="T76" fmla="*/ 10 w 18"/>
                  <a:gd name="T77" fmla="*/ 6 h 11"/>
                  <a:gd name="T78" fmla="*/ 11 w 18"/>
                  <a:gd name="T79" fmla="*/ 6 h 11"/>
                  <a:gd name="T80" fmla="*/ 0 w 18"/>
                  <a:gd name="T81" fmla="*/ 0 h 11"/>
                  <a:gd name="T82" fmla="*/ 5 w 18"/>
                  <a:gd name="T83" fmla="*/ 4 h 11"/>
                  <a:gd name="T84" fmla="*/ 2 w 18"/>
                  <a:gd name="T85" fmla="*/ 1 h 11"/>
                  <a:gd name="T86" fmla="*/ 0 w 18"/>
                  <a:gd name="T87" fmla="*/ 0 h 11"/>
                  <a:gd name="T88" fmla="*/ 2 w 18"/>
                  <a:gd name="T89" fmla="*/ 1 h 11"/>
                  <a:gd name="T90" fmla="*/ 5 w 18"/>
                  <a:gd name="T9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" h="11">
                    <a:moveTo>
                      <a:pt x="16" y="10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10"/>
                      <a:pt x="16" y="10"/>
                    </a:cubicBezTo>
                    <a:moveTo>
                      <a:pt x="15" y="10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8" y="10"/>
                    </a:cubicBezTo>
                    <a:cubicBezTo>
                      <a:pt x="17" y="10"/>
                      <a:pt x="16" y="10"/>
                      <a:pt x="16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5" y="9"/>
                      <a:pt x="15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moveTo>
                      <a:pt x="13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9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moveTo>
                      <a:pt x="13" y="7"/>
                    </a:moveTo>
                    <a:cubicBezTo>
                      <a:pt x="13" y="7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4" y="8"/>
                    </a:cubicBezTo>
                    <a:cubicBezTo>
                      <a:pt x="13" y="8"/>
                      <a:pt x="13" y="8"/>
                      <a:pt x="13" y="7"/>
                    </a:cubicBezTo>
                    <a:moveTo>
                      <a:pt x="12" y="7"/>
                    </a:moveTo>
                    <a:cubicBezTo>
                      <a:pt x="12" y="7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1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moveTo>
                      <a:pt x="11" y="6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6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4" y="2"/>
                      <a:pt x="3" y="2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8" name="Freeform 10096"/>
              <p:cNvSpPr>
                <a:spLocks noEditPoints="1"/>
              </p:cNvSpPr>
              <p:nvPr/>
            </p:nvSpPr>
            <p:spPr bwMode="auto">
              <a:xfrm>
                <a:off x="-172" y="3594"/>
                <a:ext cx="42" cy="33"/>
              </a:xfrm>
              <a:custGeom>
                <a:avLst/>
                <a:gdLst>
                  <a:gd name="T0" fmla="*/ 15 w 18"/>
                  <a:gd name="T1" fmla="*/ 11 h 14"/>
                  <a:gd name="T2" fmla="*/ 14 w 18"/>
                  <a:gd name="T3" fmla="*/ 12 h 14"/>
                  <a:gd name="T4" fmla="*/ 17 w 18"/>
                  <a:gd name="T5" fmla="*/ 14 h 14"/>
                  <a:gd name="T6" fmla="*/ 18 w 18"/>
                  <a:gd name="T7" fmla="*/ 13 h 14"/>
                  <a:gd name="T8" fmla="*/ 15 w 18"/>
                  <a:gd name="T9" fmla="*/ 11 h 14"/>
                  <a:gd name="T10" fmla="*/ 14 w 18"/>
                  <a:gd name="T11" fmla="*/ 11 h 14"/>
                  <a:gd name="T12" fmla="*/ 13 w 18"/>
                  <a:gd name="T13" fmla="*/ 11 h 14"/>
                  <a:gd name="T14" fmla="*/ 14 w 18"/>
                  <a:gd name="T15" fmla="*/ 12 h 14"/>
                  <a:gd name="T16" fmla="*/ 14 w 18"/>
                  <a:gd name="T17" fmla="*/ 11 h 14"/>
                  <a:gd name="T18" fmla="*/ 14 w 18"/>
                  <a:gd name="T19" fmla="*/ 11 h 14"/>
                  <a:gd name="T20" fmla="*/ 13 w 18"/>
                  <a:gd name="T21" fmla="*/ 11 h 14"/>
                  <a:gd name="T22" fmla="*/ 13 w 18"/>
                  <a:gd name="T23" fmla="*/ 11 h 14"/>
                  <a:gd name="T24" fmla="*/ 13 w 18"/>
                  <a:gd name="T25" fmla="*/ 11 h 14"/>
                  <a:gd name="T26" fmla="*/ 14 w 18"/>
                  <a:gd name="T27" fmla="*/ 11 h 14"/>
                  <a:gd name="T28" fmla="*/ 13 w 18"/>
                  <a:gd name="T29" fmla="*/ 11 h 14"/>
                  <a:gd name="T30" fmla="*/ 12 w 18"/>
                  <a:gd name="T31" fmla="*/ 10 h 14"/>
                  <a:gd name="T32" fmla="*/ 12 w 18"/>
                  <a:gd name="T33" fmla="*/ 11 h 14"/>
                  <a:gd name="T34" fmla="*/ 12 w 18"/>
                  <a:gd name="T35" fmla="*/ 11 h 14"/>
                  <a:gd name="T36" fmla="*/ 13 w 18"/>
                  <a:gd name="T37" fmla="*/ 10 h 14"/>
                  <a:gd name="T38" fmla="*/ 12 w 18"/>
                  <a:gd name="T39" fmla="*/ 10 h 14"/>
                  <a:gd name="T40" fmla="*/ 12 w 18"/>
                  <a:gd name="T41" fmla="*/ 10 h 14"/>
                  <a:gd name="T42" fmla="*/ 11 w 18"/>
                  <a:gd name="T43" fmla="*/ 10 h 14"/>
                  <a:gd name="T44" fmla="*/ 11 w 18"/>
                  <a:gd name="T45" fmla="*/ 10 h 14"/>
                  <a:gd name="T46" fmla="*/ 12 w 18"/>
                  <a:gd name="T47" fmla="*/ 10 h 14"/>
                  <a:gd name="T48" fmla="*/ 12 w 18"/>
                  <a:gd name="T49" fmla="*/ 10 h 14"/>
                  <a:gd name="T50" fmla="*/ 10 w 18"/>
                  <a:gd name="T51" fmla="*/ 8 h 14"/>
                  <a:gd name="T52" fmla="*/ 9 w 18"/>
                  <a:gd name="T53" fmla="*/ 9 h 14"/>
                  <a:gd name="T54" fmla="*/ 11 w 18"/>
                  <a:gd name="T55" fmla="*/ 10 h 14"/>
                  <a:gd name="T56" fmla="*/ 11 w 18"/>
                  <a:gd name="T57" fmla="*/ 9 h 14"/>
                  <a:gd name="T58" fmla="*/ 10 w 18"/>
                  <a:gd name="T59" fmla="*/ 8 h 14"/>
                  <a:gd name="T60" fmla="*/ 11 w 18"/>
                  <a:gd name="T61" fmla="*/ 5 h 14"/>
                  <a:gd name="T62" fmla="*/ 11 w 18"/>
                  <a:gd name="T63" fmla="*/ 5 h 14"/>
                  <a:gd name="T64" fmla="*/ 12 w 18"/>
                  <a:gd name="T65" fmla="*/ 6 h 14"/>
                  <a:gd name="T66" fmla="*/ 11 w 18"/>
                  <a:gd name="T67" fmla="*/ 5 h 14"/>
                  <a:gd name="T68" fmla="*/ 0 w 18"/>
                  <a:gd name="T69" fmla="*/ 3 h 14"/>
                  <a:gd name="T70" fmla="*/ 0 w 18"/>
                  <a:gd name="T71" fmla="*/ 3 h 14"/>
                  <a:gd name="T72" fmla="*/ 5 w 18"/>
                  <a:gd name="T73" fmla="*/ 6 h 14"/>
                  <a:gd name="T74" fmla="*/ 5 w 18"/>
                  <a:gd name="T75" fmla="*/ 6 h 14"/>
                  <a:gd name="T76" fmla="*/ 1 w 18"/>
                  <a:gd name="T77" fmla="*/ 3 h 14"/>
                  <a:gd name="T78" fmla="*/ 1 w 18"/>
                  <a:gd name="T79" fmla="*/ 3 h 14"/>
                  <a:gd name="T80" fmla="*/ 1 w 18"/>
                  <a:gd name="T81" fmla="*/ 3 h 14"/>
                  <a:gd name="T82" fmla="*/ 0 w 18"/>
                  <a:gd name="T83" fmla="*/ 3 h 14"/>
                  <a:gd name="T84" fmla="*/ 0 w 18"/>
                  <a:gd name="T85" fmla="*/ 3 h 14"/>
                  <a:gd name="T86" fmla="*/ 0 w 18"/>
                  <a:gd name="T87" fmla="*/ 3 h 14"/>
                  <a:gd name="T88" fmla="*/ 0 w 18"/>
                  <a:gd name="T89" fmla="*/ 3 h 14"/>
                  <a:gd name="T90" fmla="*/ 0 w 18"/>
                  <a:gd name="T91" fmla="*/ 3 h 14"/>
                  <a:gd name="T92" fmla="*/ 0 w 18"/>
                  <a:gd name="T93" fmla="*/ 3 h 14"/>
                  <a:gd name="T94" fmla="*/ 3 w 18"/>
                  <a:gd name="T95" fmla="*/ 0 h 14"/>
                  <a:gd name="T96" fmla="*/ 3 w 18"/>
                  <a:gd name="T97" fmla="*/ 0 h 14"/>
                  <a:gd name="T98" fmla="*/ 7 w 18"/>
                  <a:gd name="T99" fmla="*/ 3 h 14"/>
                  <a:gd name="T100" fmla="*/ 7 w 18"/>
                  <a:gd name="T101" fmla="*/ 3 h 14"/>
                  <a:gd name="T102" fmla="*/ 5 w 18"/>
                  <a:gd name="T103" fmla="*/ 1 h 14"/>
                  <a:gd name="T104" fmla="*/ 3 w 18"/>
                  <a:gd name="T105" fmla="*/ 0 h 14"/>
                  <a:gd name="T106" fmla="*/ 3 w 18"/>
                  <a:gd name="T107" fmla="*/ 0 h 14"/>
                  <a:gd name="T108" fmla="*/ 3 w 18"/>
                  <a:gd name="T109" fmla="*/ 0 h 14"/>
                  <a:gd name="T110" fmla="*/ 3 w 18"/>
                  <a:gd name="T111" fmla="*/ 0 h 14"/>
                  <a:gd name="T112" fmla="*/ 3 w 18"/>
                  <a:gd name="T1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" h="14">
                    <a:moveTo>
                      <a:pt x="15" y="11"/>
                    </a:moveTo>
                    <a:cubicBezTo>
                      <a:pt x="15" y="12"/>
                      <a:pt x="15" y="12"/>
                      <a:pt x="14" y="12"/>
                    </a:cubicBezTo>
                    <a:cubicBezTo>
                      <a:pt x="15" y="13"/>
                      <a:pt x="16" y="13"/>
                      <a:pt x="17" y="14"/>
                    </a:cubicBezTo>
                    <a:cubicBezTo>
                      <a:pt x="17" y="14"/>
                      <a:pt x="17" y="13"/>
                      <a:pt x="18" y="13"/>
                    </a:cubicBezTo>
                    <a:cubicBezTo>
                      <a:pt x="17" y="13"/>
                      <a:pt x="16" y="12"/>
                      <a:pt x="15" y="11"/>
                    </a:cubicBezTo>
                    <a:moveTo>
                      <a:pt x="14" y="11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moveTo>
                      <a:pt x="13" y="11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4" y="11"/>
                    </a:cubicBezTo>
                    <a:cubicBezTo>
                      <a:pt x="13" y="11"/>
                      <a:pt x="13" y="11"/>
                      <a:pt x="13" y="11"/>
                    </a:cubicBezTo>
                    <a:moveTo>
                      <a:pt x="12" y="10"/>
                    </a:moveTo>
                    <a:cubicBezTo>
                      <a:pt x="12" y="10"/>
                      <a:pt x="12" y="10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0"/>
                    </a:cubicBezTo>
                    <a:cubicBezTo>
                      <a:pt x="13" y="10"/>
                      <a:pt x="13" y="10"/>
                      <a:pt x="12" y="10"/>
                    </a:cubicBezTo>
                    <a:moveTo>
                      <a:pt x="12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moveTo>
                      <a:pt x="10" y="8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10"/>
                      <a:pt x="11" y="10"/>
                    </a:cubicBezTo>
                    <a:cubicBezTo>
                      <a:pt x="11" y="10"/>
                      <a:pt x="11" y="9"/>
                      <a:pt x="11" y="9"/>
                    </a:cubicBezTo>
                    <a:cubicBezTo>
                      <a:pt x="11" y="9"/>
                      <a:pt x="10" y="9"/>
                      <a:pt x="10" y="8"/>
                    </a:cubicBezTo>
                    <a:moveTo>
                      <a:pt x="11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1" y="5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3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6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4" y="1"/>
                      <a:pt x="4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29" name="Freeform 10097"/>
              <p:cNvSpPr>
                <a:spLocks noEditPoints="1"/>
              </p:cNvSpPr>
              <p:nvPr/>
            </p:nvSpPr>
            <p:spPr bwMode="auto">
              <a:xfrm>
                <a:off x="-345" y="3887"/>
                <a:ext cx="43" cy="28"/>
              </a:xfrm>
              <a:custGeom>
                <a:avLst/>
                <a:gdLst>
                  <a:gd name="T0" fmla="*/ 18 w 18"/>
                  <a:gd name="T1" fmla="*/ 11 h 12"/>
                  <a:gd name="T2" fmla="*/ 18 w 18"/>
                  <a:gd name="T3" fmla="*/ 11 h 12"/>
                  <a:gd name="T4" fmla="*/ 17 w 18"/>
                  <a:gd name="T5" fmla="*/ 11 h 12"/>
                  <a:gd name="T6" fmla="*/ 17 w 18"/>
                  <a:gd name="T7" fmla="*/ 11 h 12"/>
                  <a:gd name="T8" fmla="*/ 17 w 18"/>
                  <a:gd name="T9" fmla="*/ 11 h 12"/>
                  <a:gd name="T10" fmla="*/ 16 w 18"/>
                  <a:gd name="T11" fmla="*/ 12 h 12"/>
                  <a:gd name="T12" fmla="*/ 17 w 18"/>
                  <a:gd name="T13" fmla="*/ 12 h 12"/>
                  <a:gd name="T14" fmla="*/ 17 w 18"/>
                  <a:gd name="T15" fmla="*/ 11 h 12"/>
                  <a:gd name="T16" fmla="*/ 17 w 18"/>
                  <a:gd name="T17" fmla="*/ 11 h 12"/>
                  <a:gd name="T18" fmla="*/ 17 w 18"/>
                  <a:gd name="T19" fmla="*/ 11 h 12"/>
                  <a:gd name="T20" fmla="*/ 17 w 18"/>
                  <a:gd name="T21" fmla="*/ 10 h 12"/>
                  <a:gd name="T22" fmla="*/ 17 w 18"/>
                  <a:gd name="T23" fmla="*/ 11 h 12"/>
                  <a:gd name="T24" fmla="*/ 15 w 18"/>
                  <a:gd name="T25" fmla="*/ 10 h 12"/>
                  <a:gd name="T26" fmla="*/ 16 w 18"/>
                  <a:gd name="T27" fmla="*/ 10 h 12"/>
                  <a:gd name="T28" fmla="*/ 17 w 18"/>
                  <a:gd name="T29" fmla="*/ 10 h 12"/>
                  <a:gd name="T30" fmla="*/ 9 w 18"/>
                  <a:gd name="T31" fmla="*/ 9 h 12"/>
                  <a:gd name="T32" fmla="*/ 9 w 18"/>
                  <a:gd name="T33" fmla="*/ 9 h 12"/>
                  <a:gd name="T34" fmla="*/ 10 w 18"/>
                  <a:gd name="T35" fmla="*/ 9 h 12"/>
                  <a:gd name="T36" fmla="*/ 7 w 18"/>
                  <a:gd name="T37" fmla="*/ 8 h 12"/>
                  <a:gd name="T38" fmla="*/ 8 w 18"/>
                  <a:gd name="T39" fmla="*/ 8 h 12"/>
                  <a:gd name="T40" fmla="*/ 7 w 18"/>
                  <a:gd name="T41" fmla="*/ 8 h 12"/>
                  <a:gd name="T42" fmla="*/ 10 w 18"/>
                  <a:gd name="T43" fmla="*/ 7 h 12"/>
                  <a:gd name="T44" fmla="*/ 12 w 18"/>
                  <a:gd name="T45" fmla="*/ 7 h 12"/>
                  <a:gd name="T46" fmla="*/ 4 w 18"/>
                  <a:gd name="T47" fmla="*/ 6 h 12"/>
                  <a:gd name="T48" fmla="*/ 6 w 18"/>
                  <a:gd name="T49" fmla="*/ 7 h 12"/>
                  <a:gd name="T50" fmla="*/ 9 w 18"/>
                  <a:gd name="T51" fmla="*/ 5 h 12"/>
                  <a:gd name="T52" fmla="*/ 10 w 18"/>
                  <a:gd name="T53" fmla="*/ 6 h 12"/>
                  <a:gd name="T54" fmla="*/ 9 w 18"/>
                  <a:gd name="T55" fmla="*/ 5 h 12"/>
                  <a:gd name="T56" fmla="*/ 5 w 18"/>
                  <a:gd name="T57" fmla="*/ 4 h 12"/>
                  <a:gd name="T58" fmla="*/ 8 w 18"/>
                  <a:gd name="T59" fmla="*/ 5 h 12"/>
                  <a:gd name="T60" fmla="*/ 3 w 18"/>
                  <a:gd name="T61" fmla="*/ 2 h 12"/>
                  <a:gd name="T62" fmla="*/ 5 w 18"/>
                  <a:gd name="T63" fmla="*/ 3 h 12"/>
                  <a:gd name="T64" fmla="*/ 3 w 18"/>
                  <a:gd name="T65" fmla="*/ 2 h 12"/>
                  <a:gd name="T66" fmla="*/ 2 w 18"/>
                  <a:gd name="T67" fmla="*/ 1 h 12"/>
                  <a:gd name="T68" fmla="*/ 3 w 18"/>
                  <a:gd name="T69" fmla="*/ 2 h 12"/>
                  <a:gd name="T70" fmla="*/ 0 w 18"/>
                  <a:gd name="T71" fmla="*/ 0 h 12"/>
                  <a:gd name="T72" fmla="*/ 0 w 18"/>
                  <a:gd name="T73" fmla="*/ 1 h 12"/>
                  <a:gd name="T74" fmla="*/ 0 w 18"/>
                  <a:gd name="T7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" h="12"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7" y="10"/>
                    </a:move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moveTo>
                      <a:pt x="15" y="10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6" y="10"/>
                      <a:pt x="16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5" y="10"/>
                      <a:pt x="15" y="10"/>
                      <a:pt x="15" y="10"/>
                    </a:cubicBezTo>
                    <a:moveTo>
                      <a:pt x="9" y="9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0" y="7"/>
                    </a:cubicBezTo>
                    <a:moveTo>
                      <a:pt x="4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9" y="5"/>
                    </a:move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5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6" y="4"/>
                      <a:pt x="5" y="3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2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0" name="Freeform 10098"/>
              <p:cNvSpPr>
                <a:spLocks noEditPoints="1"/>
              </p:cNvSpPr>
              <p:nvPr/>
            </p:nvSpPr>
            <p:spPr bwMode="auto">
              <a:xfrm>
                <a:off x="-302" y="3819"/>
                <a:ext cx="45" cy="26"/>
              </a:xfrm>
              <a:custGeom>
                <a:avLst/>
                <a:gdLst>
                  <a:gd name="T0" fmla="*/ 16 w 19"/>
                  <a:gd name="T1" fmla="*/ 9 h 11"/>
                  <a:gd name="T2" fmla="*/ 19 w 19"/>
                  <a:gd name="T3" fmla="*/ 10 h 11"/>
                  <a:gd name="T4" fmla="*/ 16 w 19"/>
                  <a:gd name="T5" fmla="*/ 9 h 11"/>
                  <a:gd name="T6" fmla="*/ 15 w 19"/>
                  <a:gd name="T7" fmla="*/ 9 h 11"/>
                  <a:gd name="T8" fmla="*/ 18 w 19"/>
                  <a:gd name="T9" fmla="*/ 11 h 11"/>
                  <a:gd name="T10" fmla="*/ 18 w 19"/>
                  <a:gd name="T11" fmla="*/ 10 h 11"/>
                  <a:gd name="T12" fmla="*/ 15 w 19"/>
                  <a:gd name="T13" fmla="*/ 8 h 11"/>
                  <a:gd name="T14" fmla="*/ 16 w 19"/>
                  <a:gd name="T15" fmla="*/ 9 h 11"/>
                  <a:gd name="T16" fmla="*/ 12 w 19"/>
                  <a:gd name="T17" fmla="*/ 7 h 11"/>
                  <a:gd name="T18" fmla="*/ 13 w 19"/>
                  <a:gd name="T19" fmla="*/ 7 h 11"/>
                  <a:gd name="T20" fmla="*/ 12 w 19"/>
                  <a:gd name="T21" fmla="*/ 7 h 11"/>
                  <a:gd name="T22" fmla="*/ 12 w 19"/>
                  <a:gd name="T23" fmla="*/ 7 h 11"/>
                  <a:gd name="T24" fmla="*/ 13 w 19"/>
                  <a:gd name="T25" fmla="*/ 7 h 11"/>
                  <a:gd name="T26" fmla="*/ 10 w 19"/>
                  <a:gd name="T27" fmla="*/ 6 h 11"/>
                  <a:gd name="T28" fmla="*/ 11 w 19"/>
                  <a:gd name="T29" fmla="*/ 6 h 11"/>
                  <a:gd name="T30" fmla="*/ 10 w 19"/>
                  <a:gd name="T31" fmla="*/ 6 h 11"/>
                  <a:gd name="T32" fmla="*/ 10 w 19"/>
                  <a:gd name="T33" fmla="*/ 6 h 11"/>
                  <a:gd name="T34" fmla="*/ 11 w 19"/>
                  <a:gd name="T35" fmla="*/ 6 h 11"/>
                  <a:gd name="T36" fmla="*/ 8 w 19"/>
                  <a:gd name="T37" fmla="*/ 5 h 11"/>
                  <a:gd name="T38" fmla="*/ 9 w 19"/>
                  <a:gd name="T39" fmla="*/ 5 h 11"/>
                  <a:gd name="T40" fmla="*/ 8 w 19"/>
                  <a:gd name="T41" fmla="*/ 5 h 11"/>
                  <a:gd name="T42" fmla="*/ 8 w 19"/>
                  <a:gd name="T43" fmla="*/ 4 h 11"/>
                  <a:gd name="T44" fmla="*/ 10 w 19"/>
                  <a:gd name="T45" fmla="*/ 5 h 11"/>
                  <a:gd name="T46" fmla="*/ 2 w 19"/>
                  <a:gd name="T47" fmla="*/ 1 h 11"/>
                  <a:gd name="T48" fmla="*/ 6 w 19"/>
                  <a:gd name="T49" fmla="*/ 3 h 11"/>
                  <a:gd name="T50" fmla="*/ 2 w 19"/>
                  <a:gd name="T51" fmla="*/ 1 h 11"/>
                  <a:gd name="T52" fmla="*/ 2 w 19"/>
                  <a:gd name="T53" fmla="*/ 1 h 11"/>
                  <a:gd name="T54" fmla="*/ 6 w 19"/>
                  <a:gd name="T55" fmla="*/ 3 h 11"/>
                  <a:gd name="T56" fmla="*/ 0 w 19"/>
                  <a:gd name="T57" fmla="*/ 0 h 11"/>
                  <a:gd name="T58" fmla="*/ 2 w 19"/>
                  <a:gd name="T59" fmla="*/ 1 h 11"/>
                  <a:gd name="T60" fmla="*/ 0 w 19"/>
                  <a:gd name="T61" fmla="*/ 0 h 11"/>
                  <a:gd name="T62" fmla="*/ 0 w 19"/>
                  <a:gd name="T63" fmla="*/ 0 h 11"/>
                  <a:gd name="T64" fmla="*/ 2 w 19"/>
                  <a:gd name="T6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11"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8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0"/>
                      <a:pt x="17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7" y="10"/>
                      <a:pt x="18" y="10"/>
                    </a:cubicBezTo>
                    <a:cubicBezTo>
                      <a:pt x="18" y="10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7" y="10"/>
                      <a:pt x="16" y="9"/>
                      <a:pt x="15" y="9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16" y="9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2" y="7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2" y="7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6"/>
                      <a:pt x="10" y="6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0" y="6"/>
                    </a:cubicBezTo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8" y="4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3" y="2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3" y="1"/>
                      <a:pt x="2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1" name="Freeform 10099"/>
              <p:cNvSpPr>
                <a:spLocks noEditPoints="1"/>
              </p:cNvSpPr>
              <p:nvPr/>
            </p:nvSpPr>
            <p:spPr bwMode="auto">
              <a:xfrm>
                <a:off x="-302" y="3821"/>
                <a:ext cx="42" cy="26"/>
              </a:xfrm>
              <a:custGeom>
                <a:avLst/>
                <a:gdLst>
                  <a:gd name="T0" fmla="*/ 14 w 18"/>
                  <a:gd name="T1" fmla="*/ 9 h 11"/>
                  <a:gd name="T2" fmla="*/ 14 w 18"/>
                  <a:gd name="T3" fmla="*/ 9 h 11"/>
                  <a:gd name="T4" fmla="*/ 18 w 18"/>
                  <a:gd name="T5" fmla="*/ 11 h 11"/>
                  <a:gd name="T6" fmla="*/ 18 w 18"/>
                  <a:gd name="T7" fmla="*/ 11 h 11"/>
                  <a:gd name="T8" fmla="*/ 14 w 18"/>
                  <a:gd name="T9" fmla="*/ 9 h 11"/>
                  <a:gd name="T10" fmla="*/ 11 w 18"/>
                  <a:gd name="T11" fmla="*/ 7 h 11"/>
                  <a:gd name="T12" fmla="*/ 11 w 18"/>
                  <a:gd name="T13" fmla="*/ 7 h 11"/>
                  <a:gd name="T14" fmla="*/ 12 w 18"/>
                  <a:gd name="T15" fmla="*/ 7 h 11"/>
                  <a:gd name="T16" fmla="*/ 12 w 18"/>
                  <a:gd name="T17" fmla="*/ 7 h 11"/>
                  <a:gd name="T18" fmla="*/ 11 w 18"/>
                  <a:gd name="T19" fmla="*/ 7 h 11"/>
                  <a:gd name="T20" fmla="*/ 10 w 18"/>
                  <a:gd name="T21" fmla="*/ 6 h 11"/>
                  <a:gd name="T22" fmla="*/ 10 w 18"/>
                  <a:gd name="T23" fmla="*/ 6 h 11"/>
                  <a:gd name="T24" fmla="*/ 10 w 18"/>
                  <a:gd name="T25" fmla="*/ 6 h 11"/>
                  <a:gd name="T26" fmla="*/ 10 w 18"/>
                  <a:gd name="T27" fmla="*/ 6 h 11"/>
                  <a:gd name="T28" fmla="*/ 10 w 18"/>
                  <a:gd name="T29" fmla="*/ 6 h 11"/>
                  <a:gd name="T30" fmla="*/ 7 w 18"/>
                  <a:gd name="T31" fmla="*/ 4 h 11"/>
                  <a:gd name="T32" fmla="*/ 7 w 18"/>
                  <a:gd name="T33" fmla="*/ 4 h 11"/>
                  <a:gd name="T34" fmla="*/ 9 w 18"/>
                  <a:gd name="T35" fmla="*/ 5 h 11"/>
                  <a:gd name="T36" fmla="*/ 9 w 18"/>
                  <a:gd name="T37" fmla="*/ 5 h 11"/>
                  <a:gd name="T38" fmla="*/ 7 w 18"/>
                  <a:gd name="T39" fmla="*/ 4 h 11"/>
                  <a:gd name="T40" fmla="*/ 1 w 18"/>
                  <a:gd name="T41" fmla="*/ 1 h 11"/>
                  <a:gd name="T42" fmla="*/ 1 w 18"/>
                  <a:gd name="T43" fmla="*/ 1 h 11"/>
                  <a:gd name="T44" fmla="*/ 5 w 18"/>
                  <a:gd name="T45" fmla="*/ 3 h 11"/>
                  <a:gd name="T46" fmla="*/ 5 w 18"/>
                  <a:gd name="T47" fmla="*/ 3 h 11"/>
                  <a:gd name="T48" fmla="*/ 1 w 18"/>
                  <a:gd name="T49" fmla="*/ 1 h 11"/>
                  <a:gd name="T50" fmla="*/ 0 w 18"/>
                  <a:gd name="T51" fmla="*/ 0 h 11"/>
                  <a:gd name="T52" fmla="*/ 0 w 18"/>
                  <a:gd name="T53" fmla="*/ 0 h 11"/>
                  <a:gd name="T54" fmla="*/ 1 w 18"/>
                  <a:gd name="T55" fmla="*/ 1 h 11"/>
                  <a:gd name="T56" fmla="*/ 1 w 18"/>
                  <a:gd name="T57" fmla="*/ 1 h 11"/>
                  <a:gd name="T58" fmla="*/ 0 w 18"/>
                  <a:gd name="T59" fmla="*/ 0 h 11"/>
                  <a:gd name="T60" fmla="*/ 0 w 18"/>
                  <a:gd name="T61" fmla="*/ 0 h 11"/>
                  <a:gd name="T62" fmla="*/ 0 w 18"/>
                  <a:gd name="T63" fmla="*/ 0 h 11"/>
                  <a:gd name="T64" fmla="*/ 0 w 18"/>
                  <a:gd name="T65" fmla="*/ 0 h 11"/>
                  <a:gd name="T66" fmla="*/ 0 w 18"/>
                  <a:gd name="T67" fmla="*/ 0 h 11"/>
                  <a:gd name="T68" fmla="*/ 0 w 18"/>
                  <a:gd name="T6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1">
                    <a:moveTo>
                      <a:pt x="14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5" y="9"/>
                      <a:pt x="17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5" y="9"/>
                      <a:pt x="14" y="9"/>
                    </a:cubicBezTo>
                    <a:moveTo>
                      <a:pt x="11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1" y="7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2" name="Freeform 10100"/>
              <p:cNvSpPr>
                <a:spLocks noEditPoints="1"/>
              </p:cNvSpPr>
              <p:nvPr/>
            </p:nvSpPr>
            <p:spPr bwMode="auto">
              <a:xfrm>
                <a:off x="-286" y="3790"/>
                <a:ext cx="45" cy="26"/>
              </a:xfrm>
              <a:custGeom>
                <a:avLst/>
                <a:gdLst>
                  <a:gd name="T0" fmla="*/ 16 w 19"/>
                  <a:gd name="T1" fmla="*/ 9 h 11"/>
                  <a:gd name="T2" fmla="*/ 16 w 19"/>
                  <a:gd name="T3" fmla="*/ 9 h 11"/>
                  <a:gd name="T4" fmla="*/ 19 w 19"/>
                  <a:gd name="T5" fmla="*/ 11 h 11"/>
                  <a:gd name="T6" fmla="*/ 19 w 19"/>
                  <a:gd name="T7" fmla="*/ 11 h 11"/>
                  <a:gd name="T8" fmla="*/ 16 w 19"/>
                  <a:gd name="T9" fmla="*/ 9 h 11"/>
                  <a:gd name="T10" fmla="*/ 15 w 19"/>
                  <a:gd name="T11" fmla="*/ 8 h 11"/>
                  <a:gd name="T12" fmla="*/ 15 w 19"/>
                  <a:gd name="T13" fmla="*/ 9 h 11"/>
                  <a:gd name="T14" fmla="*/ 15 w 19"/>
                  <a:gd name="T15" fmla="*/ 9 h 11"/>
                  <a:gd name="T16" fmla="*/ 15 w 19"/>
                  <a:gd name="T17" fmla="*/ 9 h 11"/>
                  <a:gd name="T18" fmla="*/ 15 w 19"/>
                  <a:gd name="T19" fmla="*/ 8 h 11"/>
                  <a:gd name="T20" fmla="*/ 12 w 19"/>
                  <a:gd name="T21" fmla="*/ 7 h 11"/>
                  <a:gd name="T22" fmla="*/ 12 w 19"/>
                  <a:gd name="T23" fmla="*/ 7 h 11"/>
                  <a:gd name="T24" fmla="*/ 13 w 19"/>
                  <a:gd name="T25" fmla="*/ 8 h 11"/>
                  <a:gd name="T26" fmla="*/ 13 w 19"/>
                  <a:gd name="T27" fmla="*/ 8 h 11"/>
                  <a:gd name="T28" fmla="*/ 12 w 19"/>
                  <a:gd name="T29" fmla="*/ 7 h 11"/>
                  <a:gd name="T30" fmla="*/ 11 w 19"/>
                  <a:gd name="T31" fmla="*/ 6 h 11"/>
                  <a:gd name="T32" fmla="*/ 11 w 19"/>
                  <a:gd name="T33" fmla="*/ 6 h 11"/>
                  <a:gd name="T34" fmla="*/ 12 w 19"/>
                  <a:gd name="T35" fmla="*/ 7 h 11"/>
                  <a:gd name="T36" fmla="*/ 12 w 19"/>
                  <a:gd name="T37" fmla="*/ 7 h 11"/>
                  <a:gd name="T38" fmla="*/ 11 w 19"/>
                  <a:gd name="T39" fmla="*/ 6 h 11"/>
                  <a:gd name="T40" fmla="*/ 8 w 19"/>
                  <a:gd name="T41" fmla="*/ 5 h 11"/>
                  <a:gd name="T42" fmla="*/ 8 w 19"/>
                  <a:gd name="T43" fmla="*/ 5 h 11"/>
                  <a:gd name="T44" fmla="*/ 10 w 19"/>
                  <a:gd name="T45" fmla="*/ 6 h 11"/>
                  <a:gd name="T46" fmla="*/ 10 w 19"/>
                  <a:gd name="T47" fmla="*/ 6 h 11"/>
                  <a:gd name="T48" fmla="*/ 8 w 19"/>
                  <a:gd name="T49" fmla="*/ 5 h 11"/>
                  <a:gd name="T50" fmla="*/ 0 w 19"/>
                  <a:gd name="T51" fmla="*/ 0 h 11"/>
                  <a:gd name="T52" fmla="*/ 0 w 19"/>
                  <a:gd name="T53" fmla="*/ 0 h 11"/>
                  <a:gd name="T54" fmla="*/ 5 w 19"/>
                  <a:gd name="T55" fmla="*/ 3 h 11"/>
                  <a:gd name="T56" fmla="*/ 5 w 19"/>
                  <a:gd name="T57" fmla="*/ 3 h 11"/>
                  <a:gd name="T58" fmla="*/ 0 w 19"/>
                  <a:gd name="T5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" h="11"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8" y="10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0"/>
                      <a:pt x="17" y="9"/>
                      <a:pt x="16" y="9"/>
                    </a:cubicBezTo>
                    <a:moveTo>
                      <a:pt x="15" y="8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8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2" y="7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8" y="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3" name="Freeform 10101"/>
              <p:cNvSpPr>
                <a:spLocks noEditPoints="1"/>
              </p:cNvSpPr>
              <p:nvPr/>
            </p:nvSpPr>
            <p:spPr bwMode="auto">
              <a:xfrm>
                <a:off x="-363" y="3528"/>
                <a:ext cx="276" cy="390"/>
              </a:xfrm>
              <a:custGeom>
                <a:avLst/>
                <a:gdLst>
                  <a:gd name="T0" fmla="*/ 24 w 117"/>
                  <a:gd name="T1" fmla="*/ 163 h 165"/>
                  <a:gd name="T2" fmla="*/ 17 w 117"/>
                  <a:gd name="T3" fmla="*/ 161 h 165"/>
                  <a:gd name="T4" fmla="*/ 26 w 117"/>
                  <a:gd name="T5" fmla="*/ 163 h 165"/>
                  <a:gd name="T6" fmla="*/ 7 w 117"/>
                  <a:gd name="T7" fmla="*/ 160 h 165"/>
                  <a:gd name="T8" fmla="*/ 11 w 117"/>
                  <a:gd name="T9" fmla="*/ 160 h 165"/>
                  <a:gd name="T10" fmla="*/ 13 w 117"/>
                  <a:gd name="T11" fmla="*/ 156 h 165"/>
                  <a:gd name="T12" fmla="*/ 16 w 117"/>
                  <a:gd name="T13" fmla="*/ 157 h 165"/>
                  <a:gd name="T14" fmla="*/ 12 w 117"/>
                  <a:gd name="T15" fmla="*/ 153 h 165"/>
                  <a:gd name="T16" fmla="*/ 9 w 117"/>
                  <a:gd name="T17" fmla="*/ 151 h 165"/>
                  <a:gd name="T18" fmla="*/ 14 w 117"/>
                  <a:gd name="T19" fmla="*/ 149 h 165"/>
                  <a:gd name="T20" fmla="*/ 26 w 117"/>
                  <a:gd name="T21" fmla="*/ 146 h 165"/>
                  <a:gd name="T22" fmla="*/ 15 w 117"/>
                  <a:gd name="T23" fmla="*/ 142 h 165"/>
                  <a:gd name="T24" fmla="*/ 30 w 117"/>
                  <a:gd name="T25" fmla="*/ 137 h 165"/>
                  <a:gd name="T26" fmla="*/ 37 w 117"/>
                  <a:gd name="T27" fmla="*/ 146 h 165"/>
                  <a:gd name="T28" fmla="*/ 37 w 117"/>
                  <a:gd name="T29" fmla="*/ 131 h 165"/>
                  <a:gd name="T30" fmla="*/ 30 w 117"/>
                  <a:gd name="T31" fmla="*/ 134 h 165"/>
                  <a:gd name="T32" fmla="*/ 26 w 117"/>
                  <a:gd name="T33" fmla="*/ 125 h 165"/>
                  <a:gd name="T34" fmla="*/ 39 w 117"/>
                  <a:gd name="T35" fmla="*/ 125 h 165"/>
                  <a:gd name="T36" fmla="*/ 43 w 117"/>
                  <a:gd name="T37" fmla="*/ 123 h 165"/>
                  <a:gd name="T38" fmla="*/ 42 w 117"/>
                  <a:gd name="T39" fmla="*/ 122 h 165"/>
                  <a:gd name="T40" fmla="*/ 38 w 117"/>
                  <a:gd name="T41" fmla="*/ 121 h 165"/>
                  <a:gd name="T42" fmla="*/ 42 w 117"/>
                  <a:gd name="T43" fmla="*/ 120 h 165"/>
                  <a:gd name="T44" fmla="*/ 40 w 117"/>
                  <a:gd name="T45" fmla="*/ 120 h 165"/>
                  <a:gd name="T46" fmla="*/ 43 w 117"/>
                  <a:gd name="T47" fmla="*/ 117 h 165"/>
                  <a:gd name="T48" fmla="*/ 31 w 117"/>
                  <a:gd name="T49" fmla="*/ 116 h 165"/>
                  <a:gd name="T50" fmla="*/ 37 w 117"/>
                  <a:gd name="T51" fmla="*/ 116 h 165"/>
                  <a:gd name="T52" fmla="*/ 50 w 117"/>
                  <a:gd name="T53" fmla="*/ 115 h 165"/>
                  <a:gd name="T54" fmla="*/ 53 w 117"/>
                  <a:gd name="T55" fmla="*/ 109 h 165"/>
                  <a:gd name="T56" fmla="*/ 58 w 117"/>
                  <a:gd name="T57" fmla="*/ 111 h 165"/>
                  <a:gd name="T58" fmla="*/ 53 w 117"/>
                  <a:gd name="T59" fmla="*/ 102 h 165"/>
                  <a:gd name="T60" fmla="*/ 61 w 117"/>
                  <a:gd name="T61" fmla="*/ 106 h 165"/>
                  <a:gd name="T62" fmla="*/ 43 w 117"/>
                  <a:gd name="T63" fmla="*/ 96 h 165"/>
                  <a:gd name="T64" fmla="*/ 51 w 117"/>
                  <a:gd name="T65" fmla="*/ 101 h 165"/>
                  <a:gd name="T66" fmla="*/ 47 w 117"/>
                  <a:gd name="T67" fmla="*/ 89 h 165"/>
                  <a:gd name="T68" fmla="*/ 53 w 117"/>
                  <a:gd name="T69" fmla="*/ 89 h 165"/>
                  <a:gd name="T70" fmla="*/ 57 w 117"/>
                  <a:gd name="T71" fmla="*/ 82 h 165"/>
                  <a:gd name="T72" fmla="*/ 72 w 117"/>
                  <a:gd name="T73" fmla="*/ 71 h 165"/>
                  <a:gd name="T74" fmla="*/ 62 w 117"/>
                  <a:gd name="T75" fmla="*/ 64 h 165"/>
                  <a:gd name="T76" fmla="*/ 79 w 117"/>
                  <a:gd name="T77" fmla="*/ 62 h 165"/>
                  <a:gd name="T78" fmla="*/ 88 w 117"/>
                  <a:gd name="T79" fmla="*/ 53 h 165"/>
                  <a:gd name="T80" fmla="*/ 89 w 117"/>
                  <a:gd name="T81" fmla="*/ 52 h 165"/>
                  <a:gd name="T82" fmla="*/ 89 w 117"/>
                  <a:gd name="T83" fmla="*/ 47 h 165"/>
                  <a:gd name="T84" fmla="*/ 90 w 117"/>
                  <a:gd name="T85" fmla="*/ 46 h 165"/>
                  <a:gd name="T86" fmla="*/ 87 w 117"/>
                  <a:gd name="T87" fmla="*/ 42 h 165"/>
                  <a:gd name="T88" fmla="*/ 74 w 117"/>
                  <a:gd name="T89" fmla="*/ 42 h 165"/>
                  <a:gd name="T90" fmla="*/ 78 w 117"/>
                  <a:gd name="T91" fmla="*/ 37 h 165"/>
                  <a:gd name="T92" fmla="*/ 95 w 117"/>
                  <a:gd name="T93" fmla="*/ 35 h 165"/>
                  <a:gd name="T94" fmla="*/ 96 w 117"/>
                  <a:gd name="T95" fmla="*/ 34 h 165"/>
                  <a:gd name="T96" fmla="*/ 92 w 117"/>
                  <a:gd name="T97" fmla="*/ 34 h 165"/>
                  <a:gd name="T98" fmla="*/ 85 w 117"/>
                  <a:gd name="T99" fmla="*/ 35 h 165"/>
                  <a:gd name="T100" fmla="*/ 103 w 117"/>
                  <a:gd name="T101" fmla="*/ 28 h 165"/>
                  <a:gd name="T102" fmla="*/ 101 w 117"/>
                  <a:gd name="T103" fmla="*/ 28 h 165"/>
                  <a:gd name="T104" fmla="*/ 84 w 117"/>
                  <a:gd name="T105" fmla="*/ 26 h 165"/>
                  <a:gd name="T106" fmla="*/ 98 w 117"/>
                  <a:gd name="T107" fmla="*/ 25 h 165"/>
                  <a:gd name="T108" fmla="*/ 107 w 117"/>
                  <a:gd name="T109" fmla="*/ 26 h 165"/>
                  <a:gd name="T110" fmla="*/ 104 w 117"/>
                  <a:gd name="T111" fmla="*/ 22 h 165"/>
                  <a:gd name="T112" fmla="*/ 91 w 117"/>
                  <a:gd name="T113" fmla="*/ 17 h 165"/>
                  <a:gd name="T114" fmla="*/ 115 w 117"/>
                  <a:gd name="T115" fmla="*/ 13 h 165"/>
                  <a:gd name="T116" fmla="*/ 107 w 117"/>
                  <a:gd name="T117" fmla="*/ 9 h 165"/>
                  <a:gd name="T118" fmla="*/ 109 w 117"/>
                  <a:gd name="T119" fmla="*/ 6 h 165"/>
                  <a:gd name="T120" fmla="*/ 100 w 117"/>
                  <a:gd name="T121" fmla="*/ 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7" h="165">
                    <a:moveTo>
                      <a:pt x="25" y="164"/>
                    </a:moveTo>
                    <a:cubicBezTo>
                      <a:pt x="25" y="164"/>
                      <a:pt x="25" y="164"/>
                      <a:pt x="25" y="164"/>
                    </a:cubicBezTo>
                    <a:cubicBezTo>
                      <a:pt x="25" y="164"/>
                      <a:pt x="25" y="164"/>
                      <a:pt x="25" y="164"/>
                    </a:cubicBezTo>
                    <a:cubicBezTo>
                      <a:pt x="25" y="164"/>
                      <a:pt x="25" y="164"/>
                      <a:pt x="25" y="164"/>
                    </a:cubicBezTo>
                    <a:cubicBezTo>
                      <a:pt x="25" y="164"/>
                      <a:pt x="25" y="164"/>
                      <a:pt x="25" y="164"/>
                    </a:cubicBezTo>
                    <a:moveTo>
                      <a:pt x="1" y="163"/>
                    </a:moveTo>
                    <a:cubicBezTo>
                      <a:pt x="1" y="164"/>
                      <a:pt x="1" y="164"/>
                      <a:pt x="0" y="164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5"/>
                      <a:pt x="1" y="164"/>
                      <a:pt x="1" y="163"/>
                    </a:cubicBezTo>
                    <a:cubicBezTo>
                      <a:pt x="1" y="163"/>
                      <a:pt x="1" y="163"/>
                      <a:pt x="1" y="163"/>
                    </a:cubicBezTo>
                    <a:moveTo>
                      <a:pt x="24" y="163"/>
                    </a:moveTo>
                    <a:cubicBezTo>
                      <a:pt x="24" y="163"/>
                      <a:pt x="24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moveTo>
                      <a:pt x="23" y="163"/>
                    </a:moveTo>
                    <a:cubicBezTo>
                      <a:pt x="22" y="163"/>
                      <a:pt x="22" y="163"/>
                      <a:pt x="22" y="163"/>
                    </a:cubicBezTo>
                    <a:cubicBezTo>
                      <a:pt x="22" y="163"/>
                      <a:pt x="22" y="163"/>
                      <a:pt x="22" y="163"/>
                    </a:cubicBezTo>
                    <a:cubicBezTo>
                      <a:pt x="22" y="163"/>
                      <a:pt x="22" y="163"/>
                      <a:pt x="23" y="163"/>
                    </a:cubicBezTo>
                    <a:cubicBezTo>
                      <a:pt x="23" y="163"/>
                      <a:pt x="23" y="163"/>
                      <a:pt x="23" y="163"/>
                    </a:cubicBezTo>
                    <a:cubicBezTo>
                      <a:pt x="23" y="164"/>
                      <a:pt x="23" y="164"/>
                      <a:pt x="23" y="164"/>
                    </a:cubicBezTo>
                    <a:cubicBezTo>
                      <a:pt x="23" y="164"/>
                      <a:pt x="23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cubicBezTo>
                      <a:pt x="23" y="163"/>
                      <a:pt x="23" y="163"/>
                      <a:pt x="23" y="163"/>
                    </a:cubicBezTo>
                    <a:moveTo>
                      <a:pt x="2" y="162"/>
                    </a:moveTo>
                    <a:cubicBezTo>
                      <a:pt x="1" y="163"/>
                      <a:pt x="1" y="163"/>
                      <a:pt x="1" y="163"/>
                    </a:cubicBezTo>
                    <a:cubicBezTo>
                      <a:pt x="1" y="163"/>
                      <a:pt x="1" y="163"/>
                      <a:pt x="1" y="163"/>
                    </a:cubicBezTo>
                    <a:cubicBezTo>
                      <a:pt x="1" y="163"/>
                      <a:pt x="2" y="163"/>
                      <a:pt x="2" y="162"/>
                    </a:cubicBezTo>
                    <a:cubicBezTo>
                      <a:pt x="2" y="162"/>
                      <a:pt x="2" y="162"/>
                      <a:pt x="2" y="162"/>
                    </a:cubicBezTo>
                    <a:moveTo>
                      <a:pt x="23" y="162"/>
                    </a:moveTo>
                    <a:cubicBezTo>
                      <a:pt x="23" y="162"/>
                      <a:pt x="23" y="162"/>
                      <a:pt x="23" y="162"/>
                    </a:cubicBezTo>
                    <a:cubicBezTo>
                      <a:pt x="23" y="163"/>
                      <a:pt x="23" y="163"/>
                      <a:pt x="23" y="163"/>
                    </a:cubicBezTo>
                    <a:cubicBezTo>
                      <a:pt x="23" y="163"/>
                      <a:pt x="24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cubicBezTo>
                      <a:pt x="24" y="163"/>
                      <a:pt x="24" y="163"/>
                      <a:pt x="24" y="163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2"/>
                      <a:pt x="23" y="162"/>
                      <a:pt x="23" y="162"/>
                    </a:cubicBezTo>
                    <a:moveTo>
                      <a:pt x="3" y="161"/>
                    </a:moveTo>
                    <a:cubicBezTo>
                      <a:pt x="2" y="161"/>
                      <a:pt x="2" y="161"/>
                      <a:pt x="2" y="162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2" y="161"/>
                      <a:pt x="3" y="161"/>
                      <a:pt x="3" y="161"/>
                    </a:cubicBezTo>
                    <a:cubicBezTo>
                      <a:pt x="3" y="161"/>
                      <a:pt x="3" y="161"/>
                      <a:pt x="3" y="161"/>
                    </a:cubicBezTo>
                    <a:moveTo>
                      <a:pt x="17" y="161"/>
                    </a:moveTo>
                    <a:cubicBezTo>
                      <a:pt x="16" y="161"/>
                      <a:pt x="16" y="162"/>
                      <a:pt x="16" y="162"/>
                    </a:cubicBezTo>
                    <a:cubicBezTo>
                      <a:pt x="17" y="163"/>
                      <a:pt x="17" y="163"/>
                      <a:pt x="17" y="163"/>
                    </a:cubicBezTo>
                    <a:cubicBezTo>
                      <a:pt x="17" y="162"/>
                      <a:pt x="18" y="162"/>
                      <a:pt x="18" y="161"/>
                    </a:cubicBezTo>
                    <a:cubicBezTo>
                      <a:pt x="17" y="161"/>
                      <a:pt x="17" y="161"/>
                      <a:pt x="17" y="161"/>
                    </a:cubicBezTo>
                    <a:cubicBezTo>
                      <a:pt x="17" y="161"/>
                      <a:pt x="17" y="161"/>
                      <a:pt x="17" y="161"/>
                    </a:cubicBezTo>
                    <a:moveTo>
                      <a:pt x="7" y="160"/>
                    </a:moveTo>
                    <a:cubicBezTo>
                      <a:pt x="6" y="160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7" y="160"/>
                    </a:cubicBezTo>
                    <a:cubicBezTo>
                      <a:pt x="7" y="160"/>
                      <a:pt x="7" y="160"/>
                      <a:pt x="7" y="160"/>
                    </a:cubicBezTo>
                    <a:moveTo>
                      <a:pt x="24" y="160"/>
                    </a:moveTo>
                    <a:cubicBezTo>
                      <a:pt x="23" y="162"/>
                      <a:pt x="23" y="162"/>
                      <a:pt x="23" y="162"/>
                    </a:cubicBezTo>
                    <a:cubicBezTo>
                      <a:pt x="25" y="162"/>
                      <a:pt x="25" y="162"/>
                      <a:pt x="25" y="162"/>
                    </a:cubicBezTo>
                    <a:cubicBezTo>
                      <a:pt x="25" y="162"/>
                      <a:pt x="25" y="162"/>
                      <a:pt x="25" y="162"/>
                    </a:cubicBezTo>
                    <a:cubicBezTo>
                      <a:pt x="24" y="162"/>
                      <a:pt x="25" y="162"/>
                      <a:pt x="25" y="162"/>
                    </a:cubicBezTo>
                    <a:cubicBezTo>
                      <a:pt x="25" y="162"/>
                      <a:pt x="25" y="162"/>
                      <a:pt x="25" y="162"/>
                    </a:cubicBezTo>
                    <a:cubicBezTo>
                      <a:pt x="25" y="162"/>
                      <a:pt x="25" y="162"/>
                      <a:pt x="25" y="162"/>
                    </a:cubicBezTo>
                    <a:cubicBezTo>
                      <a:pt x="25" y="162"/>
                      <a:pt x="25" y="162"/>
                      <a:pt x="25" y="162"/>
                    </a:cubicBezTo>
                    <a:cubicBezTo>
                      <a:pt x="25" y="162"/>
                      <a:pt x="25" y="162"/>
                      <a:pt x="25" y="162"/>
                    </a:cubicBezTo>
                    <a:cubicBezTo>
                      <a:pt x="26" y="162"/>
                      <a:pt x="26" y="163"/>
                      <a:pt x="26" y="163"/>
                    </a:cubicBezTo>
                    <a:cubicBezTo>
                      <a:pt x="25" y="163"/>
                      <a:pt x="25" y="163"/>
                      <a:pt x="25" y="163"/>
                    </a:cubicBezTo>
                    <a:cubicBezTo>
                      <a:pt x="25" y="163"/>
                      <a:pt x="25" y="163"/>
                      <a:pt x="25" y="163"/>
                    </a:cubicBezTo>
                    <a:cubicBezTo>
                      <a:pt x="25" y="163"/>
                      <a:pt x="25" y="163"/>
                      <a:pt x="26" y="163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27" y="161"/>
                      <a:pt x="27" y="161"/>
                      <a:pt x="26" y="161"/>
                    </a:cubicBezTo>
                    <a:cubicBezTo>
                      <a:pt x="26" y="161"/>
                      <a:pt x="26" y="162"/>
                      <a:pt x="26" y="162"/>
                    </a:cubicBezTo>
                    <a:cubicBezTo>
                      <a:pt x="26" y="162"/>
                      <a:pt x="26" y="161"/>
                      <a:pt x="26" y="161"/>
                    </a:cubicBezTo>
                    <a:cubicBezTo>
                      <a:pt x="26" y="161"/>
                      <a:pt x="26" y="161"/>
                      <a:pt x="26" y="161"/>
                    </a:cubicBezTo>
                    <a:cubicBezTo>
                      <a:pt x="25" y="160"/>
                      <a:pt x="25" y="160"/>
                      <a:pt x="25" y="160"/>
                    </a:cubicBezTo>
                    <a:cubicBezTo>
                      <a:pt x="24" y="160"/>
                      <a:pt x="24" y="160"/>
                      <a:pt x="24" y="160"/>
                    </a:cubicBezTo>
                    <a:moveTo>
                      <a:pt x="17" y="160"/>
                    </a:moveTo>
                    <a:cubicBezTo>
                      <a:pt x="17" y="160"/>
                      <a:pt x="17" y="160"/>
                      <a:pt x="17" y="1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18" y="161"/>
                      <a:pt x="18" y="161"/>
                      <a:pt x="19" y="161"/>
                    </a:cubicBezTo>
                    <a:cubicBezTo>
                      <a:pt x="17" y="160"/>
                      <a:pt x="17" y="160"/>
                      <a:pt x="17" y="160"/>
                    </a:cubicBezTo>
                    <a:moveTo>
                      <a:pt x="15" y="160"/>
                    </a:moveTo>
                    <a:cubicBezTo>
                      <a:pt x="15" y="160"/>
                      <a:pt x="14" y="161"/>
                      <a:pt x="14" y="161"/>
                    </a:cubicBezTo>
                    <a:cubicBezTo>
                      <a:pt x="14" y="161"/>
                      <a:pt x="14" y="161"/>
                      <a:pt x="14" y="161"/>
                    </a:cubicBezTo>
                    <a:cubicBezTo>
                      <a:pt x="15" y="162"/>
                      <a:pt x="15" y="162"/>
                      <a:pt x="15" y="162"/>
                    </a:cubicBezTo>
                    <a:cubicBezTo>
                      <a:pt x="15" y="161"/>
                      <a:pt x="16" y="161"/>
                      <a:pt x="16" y="160"/>
                    </a:cubicBezTo>
                    <a:cubicBezTo>
                      <a:pt x="15" y="160"/>
                      <a:pt x="15" y="160"/>
                      <a:pt x="15" y="160"/>
                    </a:cubicBezTo>
                    <a:moveTo>
                      <a:pt x="7" y="160"/>
                    </a:moveTo>
                    <a:cubicBezTo>
                      <a:pt x="7" y="160"/>
                      <a:pt x="7" y="160"/>
                      <a:pt x="7" y="160"/>
                    </a:cubicBezTo>
                    <a:cubicBezTo>
                      <a:pt x="7" y="160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7" y="160"/>
                      <a:pt x="7" y="160"/>
                      <a:pt x="7" y="160"/>
                    </a:cubicBezTo>
                    <a:moveTo>
                      <a:pt x="16" y="159"/>
                    </a:moveTo>
                    <a:cubicBezTo>
                      <a:pt x="15" y="159"/>
                      <a:pt x="15" y="159"/>
                      <a:pt x="15" y="160"/>
                    </a:cubicBezTo>
                    <a:cubicBezTo>
                      <a:pt x="16" y="160"/>
                      <a:pt x="16" y="160"/>
                      <a:pt x="16" y="160"/>
                    </a:cubicBezTo>
                    <a:cubicBezTo>
                      <a:pt x="16" y="160"/>
                      <a:pt x="16" y="160"/>
                      <a:pt x="17" y="159"/>
                    </a:cubicBezTo>
                    <a:cubicBezTo>
                      <a:pt x="16" y="159"/>
                      <a:pt x="16" y="159"/>
                      <a:pt x="16" y="159"/>
                    </a:cubicBezTo>
                    <a:moveTo>
                      <a:pt x="4" y="159"/>
                    </a:moveTo>
                    <a:cubicBezTo>
                      <a:pt x="4" y="159"/>
                      <a:pt x="3" y="160"/>
                      <a:pt x="3" y="161"/>
                    </a:cubicBezTo>
                    <a:cubicBezTo>
                      <a:pt x="3" y="161"/>
                      <a:pt x="3" y="161"/>
                      <a:pt x="3" y="161"/>
                    </a:cubicBezTo>
                    <a:cubicBezTo>
                      <a:pt x="3" y="160"/>
                      <a:pt x="4" y="159"/>
                      <a:pt x="4" y="159"/>
                    </a:cubicBezTo>
                    <a:cubicBezTo>
                      <a:pt x="4" y="159"/>
                      <a:pt x="4" y="159"/>
                      <a:pt x="4" y="159"/>
                    </a:cubicBezTo>
                    <a:moveTo>
                      <a:pt x="18" y="159"/>
                    </a:moveTo>
                    <a:cubicBezTo>
                      <a:pt x="18" y="159"/>
                      <a:pt x="18" y="159"/>
                      <a:pt x="18" y="159"/>
                    </a:cubicBezTo>
                    <a:cubicBezTo>
                      <a:pt x="18" y="160"/>
                      <a:pt x="19" y="160"/>
                      <a:pt x="19" y="160"/>
                    </a:cubicBezTo>
                    <a:cubicBezTo>
                      <a:pt x="19" y="160"/>
                      <a:pt x="19" y="160"/>
                      <a:pt x="19" y="159"/>
                    </a:cubicBezTo>
                    <a:cubicBezTo>
                      <a:pt x="19" y="159"/>
                      <a:pt x="19" y="159"/>
                      <a:pt x="18" y="159"/>
                    </a:cubicBezTo>
                    <a:moveTo>
                      <a:pt x="17" y="158"/>
                    </a:moveTo>
                    <a:cubicBezTo>
                      <a:pt x="16" y="158"/>
                      <a:pt x="16" y="158"/>
                      <a:pt x="16" y="158"/>
                    </a:cubicBezTo>
                    <a:cubicBezTo>
                      <a:pt x="16" y="159"/>
                      <a:pt x="17" y="159"/>
                      <a:pt x="17" y="159"/>
                    </a:cubicBezTo>
                    <a:cubicBezTo>
                      <a:pt x="17" y="159"/>
                      <a:pt x="17" y="158"/>
                      <a:pt x="18" y="158"/>
                    </a:cubicBezTo>
                    <a:cubicBezTo>
                      <a:pt x="17" y="158"/>
                      <a:pt x="17" y="158"/>
                      <a:pt x="17" y="158"/>
                    </a:cubicBezTo>
                    <a:moveTo>
                      <a:pt x="12" y="157"/>
                    </a:moveTo>
                    <a:cubicBezTo>
                      <a:pt x="12" y="158"/>
                      <a:pt x="12" y="158"/>
                      <a:pt x="12" y="159"/>
                    </a:cubicBezTo>
                    <a:cubicBezTo>
                      <a:pt x="11" y="159"/>
                      <a:pt x="11" y="159"/>
                      <a:pt x="11" y="160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13" y="160"/>
                      <a:pt x="14" y="160"/>
                      <a:pt x="14" y="159"/>
                    </a:cubicBezTo>
                    <a:cubicBezTo>
                      <a:pt x="12" y="158"/>
                      <a:pt x="12" y="158"/>
                      <a:pt x="12" y="158"/>
                    </a:cubicBezTo>
                    <a:cubicBezTo>
                      <a:pt x="14" y="159"/>
                      <a:pt x="14" y="159"/>
                      <a:pt x="14" y="159"/>
                    </a:cubicBezTo>
                    <a:cubicBezTo>
                      <a:pt x="15" y="159"/>
                      <a:pt x="15" y="159"/>
                      <a:pt x="15" y="159"/>
                    </a:cubicBezTo>
                    <a:cubicBezTo>
                      <a:pt x="12" y="157"/>
                      <a:pt x="12" y="157"/>
                      <a:pt x="12" y="157"/>
                    </a:cubicBezTo>
                    <a:moveTo>
                      <a:pt x="19" y="157"/>
                    </a:moveTo>
                    <a:cubicBezTo>
                      <a:pt x="19" y="158"/>
                      <a:pt x="19" y="158"/>
                      <a:pt x="18" y="159"/>
                    </a:cubicBezTo>
                    <a:cubicBezTo>
                      <a:pt x="19" y="159"/>
                      <a:pt x="19" y="159"/>
                      <a:pt x="20" y="159"/>
                    </a:cubicBezTo>
                    <a:cubicBezTo>
                      <a:pt x="20" y="159"/>
                      <a:pt x="20" y="158"/>
                      <a:pt x="21" y="158"/>
                    </a:cubicBezTo>
                    <a:cubicBezTo>
                      <a:pt x="19" y="157"/>
                      <a:pt x="19" y="157"/>
                      <a:pt x="19" y="157"/>
                    </a:cubicBezTo>
                    <a:moveTo>
                      <a:pt x="11" y="156"/>
                    </a:moveTo>
                    <a:cubicBezTo>
                      <a:pt x="9" y="159"/>
                      <a:pt x="9" y="159"/>
                      <a:pt x="9" y="159"/>
                    </a:cubicBezTo>
                    <a:cubicBezTo>
                      <a:pt x="11" y="159"/>
                      <a:pt x="11" y="159"/>
                      <a:pt x="11" y="159"/>
                    </a:cubicBezTo>
                    <a:cubicBezTo>
                      <a:pt x="11" y="159"/>
                      <a:pt x="11" y="159"/>
                      <a:pt x="11" y="159"/>
                    </a:cubicBezTo>
                    <a:cubicBezTo>
                      <a:pt x="12" y="157"/>
                      <a:pt x="12" y="157"/>
                      <a:pt x="12" y="157"/>
                    </a:cubicBezTo>
                    <a:cubicBezTo>
                      <a:pt x="11" y="156"/>
                      <a:pt x="11" y="156"/>
                      <a:pt x="11" y="156"/>
                    </a:cubicBezTo>
                    <a:moveTo>
                      <a:pt x="18" y="156"/>
                    </a:moveTo>
                    <a:cubicBezTo>
                      <a:pt x="17" y="156"/>
                      <a:pt x="17" y="157"/>
                      <a:pt x="17" y="157"/>
                    </a:cubicBezTo>
                    <a:cubicBezTo>
                      <a:pt x="17" y="158"/>
                      <a:pt x="17" y="158"/>
                      <a:pt x="18" y="158"/>
                    </a:cubicBezTo>
                    <a:cubicBezTo>
                      <a:pt x="18" y="158"/>
                      <a:pt x="18" y="157"/>
                      <a:pt x="19" y="157"/>
                    </a:cubicBezTo>
                    <a:cubicBezTo>
                      <a:pt x="18" y="156"/>
                      <a:pt x="18" y="156"/>
                      <a:pt x="18" y="156"/>
                    </a:cubicBezTo>
                    <a:moveTo>
                      <a:pt x="13" y="156"/>
                    </a:moveTo>
                    <a:cubicBezTo>
                      <a:pt x="13" y="156"/>
                      <a:pt x="13" y="156"/>
                      <a:pt x="13" y="156"/>
                    </a:cubicBezTo>
                    <a:cubicBezTo>
                      <a:pt x="14" y="157"/>
                      <a:pt x="15" y="157"/>
                      <a:pt x="15" y="158"/>
                    </a:cubicBezTo>
                    <a:cubicBezTo>
                      <a:pt x="16" y="158"/>
                      <a:pt x="16" y="157"/>
                      <a:pt x="16" y="157"/>
                    </a:cubicBezTo>
                    <a:cubicBezTo>
                      <a:pt x="15" y="157"/>
                      <a:pt x="14" y="156"/>
                      <a:pt x="13" y="156"/>
                    </a:cubicBezTo>
                    <a:moveTo>
                      <a:pt x="9" y="155"/>
                    </a:moveTo>
                    <a:cubicBezTo>
                      <a:pt x="8" y="158"/>
                      <a:pt x="8" y="158"/>
                      <a:pt x="8" y="158"/>
                    </a:cubicBezTo>
                    <a:cubicBezTo>
                      <a:pt x="9" y="158"/>
                      <a:pt x="9" y="158"/>
                      <a:pt x="9" y="158"/>
                    </a:cubicBezTo>
                    <a:cubicBezTo>
                      <a:pt x="9" y="158"/>
                      <a:pt x="10" y="157"/>
                      <a:pt x="10" y="156"/>
                    </a:cubicBezTo>
                    <a:cubicBezTo>
                      <a:pt x="10" y="156"/>
                      <a:pt x="10" y="156"/>
                      <a:pt x="10" y="156"/>
                    </a:cubicBezTo>
                    <a:cubicBezTo>
                      <a:pt x="9" y="155"/>
                      <a:pt x="9" y="155"/>
                      <a:pt x="9" y="155"/>
                    </a:cubicBezTo>
                    <a:moveTo>
                      <a:pt x="11" y="154"/>
                    </a:moveTo>
                    <a:cubicBezTo>
                      <a:pt x="11" y="155"/>
                      <a:pt x="11" y="155"/>
                      <a:pt x="11" y="155"/>
                    </a:cubicBezTo>
                    <a:cubicBezTo>
                      <a:pt x="11" y="156"/>
                      <a:pt x="12" y="156"/>
                      <a:pt x="12" y="156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2" y="155"/>
                      <a:pt x="12" y="155"/>
                      <a:pt x="11" y="154"/>
                    </a:cubicBezTo>
                    <a:moveTo>
                      <a:pt x="7" y="154"/>
                    </a:moveTo>
                    <a:cubicBezTo>
                      <a:pt x="7" y="155"/>
                      <a:pt x="6" y="156"/>
                      <a:pt x="5" y="156"/>
                    </a:cubicBezTo>
                    <a:cubicBezTo>
                      <a:pt x="6" y="157"/>
                      <a:pt x="6" y="157"/>
                      <a:pt x="6" y="157"/>
                    </a:cubicBezTo>
                    <a:cubicBezTo>
                      <a:pt x="6" y="156"/>
                      <a:pt x="7" y="155"/>
                      <a:pt x="7" y="154"/>
                    </a:cubicBezTo>
                    <a:cubicBezTo>
                      <a:pt x="7" y="154"/>
                      <a:pt x="7" y="154"/>
                      <a:pt x="7" y="154"/>
                    </a:cubicBezTo>
                    <a:moveTo>
                      <a:pt x="14" y="154"/>
                    </a:moveTo>
                    <a:cubicBezTo>
                      <a:pt x="14" y="154"/>
                      <a:pt x="14" y="155"/>
                      <a:pt x="13" y="155"/>
                    </a:cubicBezTo>
                    <a:cubicBezTo>
                      <a:pt x="14" y="156"/>
                      <a:pt x="15" y="157"/>
                      <a:pt x="16" y="157"/>
                    </a:cubicBezTo>
                    <a:cubicBezTo>
                      <a:pt x="16" y="157"/>
                      <a:pt x="17" y="156"/>
                      <a:pt x="17" y="156"/>
                    </a:cubicBezTo>
                    <a:cubicBezTo>
                      <a:pt x="14" y="154"/>
                      <a:pt x="14" y="154"/>
                      <a:pt x="14" y="154"/>
                    </a:cubicBezTo>
                    <a:moveTo>
                      <a:pt x="28" y="154"/>
                    </a:moveTo>
                    <a:cubicBezTo>
                      <a:pt x="27" y="155"/>
                      <a:pt x="27" y="155"/>
                      <a:pt x="27" y="155"/>
                    </a:cubicBezTo>
                    <a:cubicBezTo>
                      <a:pt x="27" y="156"/>
                      <a:pt x="27" y="156"/>
                      <a:pt x="27" y="156"/>
                    </a:cubicBezTo>
                    <a:cubicBezTo>
                      <a:pt x="27" y="156"/>
                      <a:pt x="27" y="157"/>
                      <a:pt x="28" y="157"/>
                    </a:cubicBezTo>
                    <a:cubicBezTo>
                      <a:pt x="30" y="158"/>
                      <a:pt x="30" y="158"/>
                      <a:pt x="30" y="158"/>
                    </a:cubicBezTo>
                    <a:cubicBezTo>
                      <a:pt x="30" y="158"/>
                      <a:pt x="30" y="158"/>
                      <a:pt x="30" y="158"/>
                    </a:cubicBezTo>
                    <a:cubicBezTo>
                      <a:pt x="31" y="157"/>
                      <a:pt x="32" y="157"/>
                      <a:pt x="32" y="156"/>
                    </a:cubicBezTo>
                    <a:cubicBezTo>
                      <a:pt x="30" y="155"/>
                      <a:pt x="30" y="155"/>
                      <a:pt x="30" y="155"/>
                    </a:cubicBezTo>
                    <a:cubicBezTo>
                      <a:pt x="30" y="154"/>
                      <a:pt x="29" y="154"/>
                      <a:pt x="28" y="154"/>
                    </a:cubicBezTo>
                    <a:moveTo>
                      <a:pt x="10" y="153"/>
                    </a:moveTo>
                    <a:cubicBezTo>
                      <a:pt x="9" y="154"/>
                      <a:pt x="9" y="154"/>
                      <a:pt x="9" y="154"/>
                    </a:cubicBezTo>
                    <a:cubicBezTo>
                      <a:pt x="10" y="155"/>
                      <a:pt x="10" y="155"/>
                      <a:pt x="10" y="155"/>
                    </a:cubicBezTo>
                    <a:cubicBezTo>
                      <a:pt x="10" y="155"/>
                      <a:pt x="10" y="155"/>
                      <a:pt x="10" y="155"/>
                    </a:cubicBezTo>
                    <a:cubicBezTo>
                      <a:pt x="11" y="155"/>
                      <a:pt x="11" y="154"/>
                      <a:pt x="11" y="154"/>
                    </a:cubicBezTo>
                    <a:cubicBezTo>
                      <a:pt x="10" y="154"/>
                      <a:pt x="10" y="154"/>
                      <a:pt x="10" y="153"/>
                    </a:cubicBezTo>
                    <a:moveTo>
                      <a:pt x="12" y="153"/>
                    </a:moveTo>
                    <a:cubicBezTo>
                      <a:pt x="12" y="154"/>
                      <a:pt x="12" y="154"/>
                      <a:pt x="12" y="154"/>
                    </a:cubicBezTo>
                    <a:cubicBezTo>
                      <a:pt x="11" y="154"/>
                      <a:pt x="11" y="154"/>
                      <a:pt x="11" y="154"/>
                    </a:cubicBezTo>
                    <a:cubicBezTo>
                      <a:pt x="12" y="155"/>
                      <a:pt x="12" y="155"/>
                      <a:pt x="13" y="155"/>
                    </a:cubicBezTo>
                    <a:cubicBezTo>
                      <a:pt x="14" y="154"/>
                      <a:pt x="14" y="154"/>
                      <a:pt x="14" y="154"/>
                    </a:cubicBezTo>
                    <a:cubicBezTo>
                      <a:pt x="12" y="153"/>
                      <a:pt x="12" y="153"/>
                      <a:pt x="12" y="153"/>
                    </a:cubicBezTo>
                    <a:moveTo>
                      <a:pt x="8" y="152"/>
                    </a:moveTo>
                    <a:cubicBezTo>
                      <a:pt x="8" y="153"/>
                      <a:pt x="8" y="153"/>
                      <a:pt x="8" y="153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8" y="153"/>
                      <a:pt x="8" y="152"/>
                      <a:pt x="8" y="152"/>
                    </a:cubicBezTo>
                    <a:moveTo>
                      <a:pt x="10" y="152"/>
                    </a:moveTo>
                    <a:cubicBezTo>
                      <a:pt x="10" y="153"/>
                      <a:pt x="10" y="153"/>
                      <a:pt x="10" y="153"/>
                    </a:cubicBezTo>
                    <a:cubicBezTo>
                      <a:pt x="10" y="153"/>
                      <a:pt x="10" y="153"/>
                      <a:pt x="10" y="153"/>
                    </a:cubicBezTo>
                    <a:cubicBezTo>
                      <a:pt x="10" y="154"/>
                      <a:pt x="11" y="154"/>
                      <a:pt x="11" y="154"/>
                    </a:cubicBezTo>
                    <a:cubicBezTo>
                      <a:pt x="11" y="154"/>
                      <a:pt x="12" y="153"/>
                      <a:pt x="12" y="152"/>
                    </a:cubicBezTo>
                    <a:cubicBezTo>
                      <a:pt x="12" y="152"/>
                      <a:pt x="12" y="152"/>
                      <a:pt x="12" y="152"/>
                    </a:cubicBezTo>
                    <a:cubicBezTo>
                      <a:pt x="10" y="152"/>
                      <a:pt x="10" y="152"/>
                      <a:pt x="10" y="152"/>
                    </a:cubicBezTo>
                    <a:moveTo>
                      <a:pt x="24" y="151"/>
                    </a:moveTo>
                    <a:cubicBezTo>
                      <a:pt x="23" y="152"/>
                      <a:pt x="23" y="152"/>
                      <a:pt x="23" y="153"/>
                    </a:cubicBezTo>
                    <a:cubicBezTo>
                      <a:pt x="22" y="153"/>
                      <a:pt x="22" y="153"/>
                      <a:pt x="22" y="154"/>
                    </a:cubicBezTo>
                    <a:cubicBezTo>
                      <a:pt x="22" y="154"/>
                      <a:pt x="23" y="154"/>
                      <a:pt x="23" y="154"/>
                    </a:cubicBezTo>
                    <a:cubicBezTo>
                      <a:pt x="24" y="154"/>
                      <a:pt x="24" y="153"/>
                      <a:pt x="25" y="152"/>
                    </a:cubicBezTo>
                    <a:cubicBezTo>
                      <a:pt x="24" y="152"/>
                      <a:pt x="24" y="151"/>
                      <a:pt x="24" y="151"/>
                    </a:cubicBezTo>
                    <a:moveTo>
                      <a:pt x="9" y="151"/>
                    </a:moveTo>
                    <a:cubicBezTo>
                      <a:pt x="9" y="151"/>
                      <a:pt x="8" y="152"/>
                      <a:pt x="8" y="152"/>
                    </a:cubicBezTo>
                    <a:cubicBezTo>
                      <a:pt x="8" y="152"/>
                      <a:pt x="8" y="152"/>
                      <a:pt x="8" y="153"/>
                    </a:cubicBezTo>
                    <a:cubicBezTo>
                      <a:pt x="9" y="152"/>
                      <a:pt x="9" y="151"/>
                      <a:pt x="9" y="151"/>
                    </a:cubicBezTo>
                    <a:cubicBezTo>
                      <a:pt x="9" y="151"/>
                      <a:pt x="9" y="151"/>
                      <a:pt x="9" y="151"/>
                    </a:cubicBezTo>
                    <a:moveTo>
                      <a:pt x="22" y="150"/>
                    </a:moveTo>
                    <a:cubicBezTo>
                      <a:pt x="21" y="151"/>
                      <a:pt x="21" y="152"/>
                      <a:pt x="20" y="153"/>
                    </a:cubicBezTo>
                    <a:cubicBezTo>
                      <a:pt x="20" y="153"/>
                      <a:pt x="21" y="153"/>
                      <a:pt x="21" y="153"/>
                    </a:cubicBezTo>
                    <a:cubicBezTo>
                      <a:pt x="22" y="152"/>
                      <a:pt x="22" y="152"/>
                      <a:pt x="23" y="151"/>
                    </a:cubicBezTo>
                    <a:cubicBezTo>
                      <a:pt x="23" y="151"/>
                      <a:pt x="22" y="150"/>
                      <a:pt x="22" y="150"/>
                    </a:cubicBezTo>
                    <a:moveTo>
                      <a:pt x="19" y="149"/>
                    </a:moveTo>
                    <a:cubicBezTo>
                      <a:pt x="19" y="150"/>
                      <a:pt x="18" y="151"/>
                      <a:pt x="18" y="151"/>
                    </a:cubicBezTo>
                    <a:cubicBezTo>
                      <a:pt x="18" y="152"/>
                      <a:pt x="19" y="152"/>
                      <a:pt x="19" y="152"/>
                    </a:cubicBezTo>
                    <a:cubicBezTo>
                      <a:pt x="20" y="152"/>
                      <a:pt x="21" y="151"/>
                      <a:pt x="21" y="150"/>
                    </a:cubicBezTo>
                    <a:cubicBezTo>
                      <a:pt x="21" y="150"/>
                      <a:pt x="20" y="149"/>
                      <a:pt x="19" y="149"/>
                    </a:cubicBezTo>
                    <a:moveTo>
                      <a:pt x="31" y="149"/>
                    </a:moveTo>
                    <a:cubicBezTo>
                      <a:pt x="30" y="151"/>
                      <a:pt x="30" y="151"/>
                      <a:pt x="30" y="151"/>
                    </a:cubicBezTo>
                    <a:cubicBezTo>
                      <a:pt x="31" y="152"/>
                      <a:pt x="32" y="153"/>
                      <a:pt x="34" y="154"/>
                    </a:cubicBezTo>
                    <a:cubicBezTo>
                      <a:pt x="34" y="153"/>
                      <a:pt x="35" y="152"/>
                      <a:pt x="35" y="151"/>
                    </a:cubicBezTo>
                    <a:cubicBezTo>
                      <a:pt x="31" y="149"/>
                      <a:pt x="31" y="149"/>
                      <a:pt x="31" y="149"/>
                    </a:cubicBezTo>
                    <a:moveTo>
                      <a:pt x="17" y="148"/>
                    </a:moveTo>
                    <a:cubicBezTo>
                      <a:pt x="17" y="149"/>
                      <a:pt x="16" y="149"/>
                      <a:pt x="16" y="150"/>
                    </a:cubicBezTo>
                    <a:cubicBezTo>
                      <a:pt x="16" y="151"/>
                      <a:pt x="17" y="151"/>
                      <a:pt x="18" y="151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8" y="151"/>
                      <a:pt x="18" y="150"/>
                      <a:pt x="19" y="149"/>
                    </a:cubicBezTo>
                    <a:cubicBezTo>
                      <a:pt x="18" y="148"/>
                      <a:pt x="18" y="148"/>
                      <a:pt x="17" y="148"/>
                    </a:cubicBezTo>
                    <a:moveTo>
                      <a:pt x="15" y="147"/>
                    </a:moveTo>
                    <a:cubicBezTo>
                      <a:pt x="14" y="149"/>
                      <a:pt x="14" y="149"/>
                      <a:pt x="14" y="149"/>
                    </a:cubicBezTo>
                    <a:cubicBezTo>
                      <a:pt x="14" y="150"/>
                      <a:pt x="15" y="150"/>
                      <a:pt x="15" y="150"/>
                    </a:cubicBezTo>
                    <a:cubicBezTo>
                      <a:pt x="16" y="149"/>
                      <a:pt x="16" y="148"/>
                      <a:pt x="17" y="148"/>
                    </a:cubicBezTo>
                    <a:cubicBezTo>
                      <a:pt x="16" y="147"/>
                      <a:pt x="16" y="147"/>
                      <a:pt x="15" y="147"/>
                    </a:cubicBezTo>
                    <a:moveTo>
                      <a:pt x="27" y="146"/>
                    </a:moveTo>
                    <a:cubicBezTo>
                      <a:pt x="27" y="147"/>
                      <a:pt x="26" y="148"/>
                      <a:pt x="25" y="149"/>
                    </a:cubicBezTo>
                    <a:cubicBezTo>
                      <a:pt x="26" y="149"/>
                      <a:pt x="26" y="149"/>
                      <a:pt x="27" y="149"/>
                    </a:cubicBezTo>
                    <a:cubicBezTo>
                      <a:pt x="27" y="149"/>
                      <a:pt x="27" y="148"/>
                      <a:pt x="28" y="147"/>
                    </a:cubicBezTo>
                    <a:cubicBezTo>
                      <a:pt x="28" y="147"/>
                      <a:pt x="28" y="147"/>
                      <a:pt x="28" y="147"/>
                    </a:cubicBezTo>
                    <a:cubicBezTo>
                      <a:pt x="27" y="146"/>
                      <a:pt x="27" y="146"/>
                      <a:pt x="27" y="146"/>
                    </a:cubicBezTo>
                    <a:moveTo>
                      <a:pt x="14" y="146"/>
                    </a:moveTo>
                    <a:cubicBezTo>
                      <a:pt x="12" y="148"/>
                      <a:pt x="12" y="148"/>
                      <a:pt x="12" y="148"/>
                    </a:cubicBezTo>
                    <a:cubicBezTo>
                      <a:pt x="13" y="149"/>
                      <a:pt x="13" y="149"/>
                      <a:pt x="14" y="149"/>
                    </a:cubicBezTo>
                    <a:cubicBezTo>
                      <a:pt x="14" y="148"/>
                      <a:pt x="14" y="147"/>
                      <a:pt x="15" y="147"/>
                    </a:cubicBezTo>
                    <a:cubicBezTo>
                      <a:pt x="14" y="146"/>
                      <a:pt x="14" y="146"/>
                      <a:pt x="14" y="146"/>
                    </a:cubicBezTo>
                    <a:moveTo>
                      <a:pt x="13" y="145"/>
                    </a:moveTo>
                    <a:cubicBezTo>
                      <a:pt x="12" y="146"/>
                      <a:pt x="12" y="147"/>
                      <a:pt x="11" y="148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2" y="147"/>
                      <a:pt x="12" y="146"/>
                      <a:pt x="13" y="145"/>
                    </a:cubicBezTo>
                    <a:cubicBezTo>
                      <a:pt x="13" y="145"/>
                      <a:pt x="13" y="145"/>
                      <a:pt x="13" y="145"/>
                    </a:cubicBezTo>
                    <a:moveTo>
                      <a:pt x="25" y="145"/>
                    </a:moveTo>
                    <a:cubicBezTo>
                      <a:pt x="25" y="146"/>
                      <a:pt x="24" y="147"/>
                      <a:pt x="24" y="148"/>
                    </a:cubicBezTo>
                    <a:cubicBezTo>
                      <a:pt x="24" y="148"/>
                      <a:pt x="24" y="148"/>
                      <a:pt x="25" y="148"/>
                    </a:cubicBezTo>
                    <a:cubicBezTo>
                      <a:pt x="25" y="147"/>
                      <a:pt x="26" y="147"/>
                      <a:pt x="26" y="146"/>
                    </a:cubicBezTo>
                    <a:cubicBezTo>
                      <a:pt x="25" y="145"/>
                      <a:pt x="25" y="145"/>
                      <a:pt x="25" y="145"/>
                    </a:cubicBezTo>
                    <a:moveTo>
                      <a:pt x="23" y="144"/>
                    </a:moveTo>
                    <a:cubicBezTo>
                      <a:pt x="23" y="145"/>
                      <a:pt x="22" y="145"/>
                      <a:pt x="21" y="146"/>
                    </a:cubicBezTo>
                    <a:cubicBezTo>
                      <a:pt x="22" y="147"/>
                      <a:pt x="22" y="147"/>
                      <a:pt x="23" y="147"/>
                    </a:cubicBezTo>
                    <a:cubicBezTo>
                      <a:pt x="24" y="146"/>
                      <a:pt x="24" y="146"/>
                      <a:pt x="25" y="145"/>
                    </a:cubicBezTo>
                    <a:cubicBezTo>
                      <a:pt x="23" y="144"/>
                      <a:pt x="23" y="144"/>
                      <a:pt x="23" y="144"/>
                    </a:cubicBezTo>
                    <a:moveTo>
                      <a:pt x="20" y="142"/>
                    </a:moveTo>
                    <a:cubicBezTo>
                      <a:pt x="20" y="143"/>
                      <a:pt x="19" y="144"/>
                      <a:pt x="19" y="145"/>
                    </a:cubicBezTo>
                    <a:cubicBezTo>
                      <a:pt x="19" y="145"/>
                      <a:pt x="20" y="145"/>
                      <a:pt x="21" y="146"/>
                    </a:cubicBezTo>
                    <a:cubicBezTo>
                      <a:pt x="21" y="145"/>
                      <a:pt x="21" y="144"/>
                      <a:pt x="22" y="143"/>
                    </a:cubicBezTo>
                    <a:cubicBezTo>
                      <a:pt x="20" y="142"/>
                      <a:pt x="20" y="142"/>
                      <a:pt x="20" y="142"/>
                    </a:cubicBezTo>
                    <a:moveTo>
                      <a:pt x="40" y="142"/>
                    </a:moveTo>
                    <a:cubicBezTo>
                      <a:pt x="39" y="143"/>
                      <a:pt x="38" y="145"/>
                      <a:pt x="37" y="146"/>
                    </a:cubicBezTo>
                    <a:cubicBezTo>
                      <a:pt x="38" y="146"/>
                      <a:pt x="38" y="146"/>
                      <a:pt x="38" y="146"/>
                    </a:cubicBezTo>
                    <a:cubicBezTo>
                      <a:pt x="38" y="145"/>
                      <a:pt x="39" y="143"/>
                      <a:pt x="40" y="142"/>
                    </a:cubicBezTo>
                    <a:moveTo>
                      <a:pt x="18" y="141"/>
                    </a:moveTo>
                    <a:cubicBezTo>
                      <a:pt x="17" y="143"/>
                      <a:pt x="17" y="143"/>
                      <a:pt x="17" y="143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18" y="144"/>
                      <a:pt x="18" y="144"/>
                      <a:pt x="19" y="144"/>
                    </a:cubicBezTo>
                    <a:cubicBezTo>
                      <a:pt x="19" y="144"/>
                      <a:pt x="20" y="143"/>
                      <a:pt x="20" y="142"/>
                    </a:cubicBezTo>
                    <a:cubicBezTo>
                      <a:pt x="18" y="141"/>
                      <a:pt x="18" y="141"/>
                      <a:pt x="18" y="141"/>
                    </a:cubicBezTo>
                    <a:moveTo>
                      <a:pt x="17" y="140"/>
                    </a:moveTo>
                    <a:cubicBezTo>
                      <a:pt x="16" y="141"/>
                      <a:pt x="16" y="142"/>
                      <a:pt x="15" y="142"/>
                    </a:cubicBezTo>
                    <a:cubicBezTo>
                      <a:pt x="16" y="143"/>
                      <a:pt x="16" y="143"/>
                      <a:pt x="17" y="143"/>
                    </a:cubicBezTo>
                    <a:cubicBezTo>
                      <a:pt x="17" y="142"/>
                      <a:pt x="18" y="142"/>
                      <a:pt x="18" y="141"/>
                    </a:cubicBezTo>
                    <a:cubicBezTo>
                      <a:pt x="17" y="140"/>
                      <a:pt x="17" y="140"/>
                      <a:pt x="17" y="140"/>
                    </a:cubicBezTo>
                    <a:moveTo>
                      <a:pt x="16" y="139"/>
                    </a:moveTo>
                    <a:cubicBezTo>
                      <a:pt x="16" y="140"/>
                      <a:pt x="15" y="141"/>
                      <a:pt x="15" y="142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15" y="141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moveTo>
                      <a:pt x="33" y="138"/>
                    </a:moveTo>
                    <a:cubicBezTo>
                      <a:pt x="32" y="139"/>
                      <a:pt x="31" y="141"/>
                      <a:pt x="30" y="142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32" y="141"/>
                      <a:pt x="33" y="140"/>
                      <a:pt x="34" y="138"/>
                    </a:cubicBezTo>
                    <a:cubicBezTo>
                      <a:pt x="33" y="138"/>
                      <a:pt x="33" y="138"/>
                      <a:pt x="33" y="138"/>
                    </a:cubicBezTo>
                    <a:moveTo>
                      <a:pt x="31" y="137"/>
                    </a:moveTo>
                    <a:cubicBezTo>
                      <a:pt x="30" y="139"/>
                      <a:pt x="29" y="140"/>
                      <a:pt x="28" y="141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30" y="140"/>
                      <a:pt x="31" y="139"/>
                      <a:pt x="32" y="138"/>
                    </a:cubicBezTo>
                    <a:cubicBezTo>
                      <a:pt x="31" y="138"/>
                      <a:pt x="31" y="137"/>
                      <a:pt x="31" y="137"/>
                    </a:cubicBezTo>
                    <a:moveTo>
                      <a:pt x="28" y="136"/>
                    </a:moveTo>
                    <a:cubicBezTo>
                      <a:pt x="27" y="137"/>
                      <a:pt x="27" y="139"/>
                      <a:pt x="26" y="140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8" y="140"/>
                      <a:pt x="29" y="139"/>
                      <a:pt x="29" y="138"/>
                    </a:cubicBezTo>
                    <a:cubicBezTo>
                      <a:pt x="29" y="138"/>
                      <a:pt x="30" y="137"/>
                      <a:pt x="30" y="137"/>
                    </a:cubicBezTo>
                    <a:cubicBezTo>
                      <a:pt x="29" y="137"/>
                      <a:pt x="29" y="136"/>
                      <a:pt x="28" y="136"/>
                    </a:cubicBezTo>
                    <a:moveTo>
                      <a:pt x="24" y="135"/>
                    </a:moveTo>
                    <a:cubicBezTo>
                      <a:pt x="24" y="136"/>
                      <a:pt x="23" y="137"/>
                      <a:pt x="23" y="138"/>
                    </a:cubicBezTo>
                    <a:cubicBezTo>
                      <a:pt x="24" y="139"/>
                      <a:pt x="24" y="139"/>
                      <a:pt x="24" y="139"/>
                    </a:cubicBezTo>
                    <a:cubicBezTo>
                      <a:pt x="25" y="138"/>
                      <a:pt x="26" y="137"/>
                      <a:pt x="26" y="135"/>
                    </a:cubicBezTo>
                    <a:cubicBezTo>
                      <a:pt x="26" y="135"/>
                      <a:pt x="25" y="135"/>
                      <a:pt x="24" y="135"/>
                    </a:cubicBezTo>
                    <a:moveTo>
                      <a:pt x="22" y="134"/>
                    </a:moveTo>
                    <a:cubicBezTo>
                      <a:pt x="21" y="137"/>
                      <a:pt x="21" y="137"/>
                      <a:pt x="21" y="137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23" y="137"/>
                      <a:pt x="24" y="136"/>
                      <a:pt x="24" y="135"/>
                    </a:cubicBezTo>
                    <a:cubicBezTo>
                      <a:pt x="24" y="134"/>
                      <a:pt x="23" y="134"/>
                      <a:pt x="22" y="134"/>
                    </a:cubicBezTo>
                    <a:moveTo>
                      <a:pt x="30" y="134"/>
                    </a:move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4"/>
                      <a:pt x="31" y="135"/>
                      <a:pt x="31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31" y="134"/>
                      <a:pt x="30" y="134"/>
                      <a:pt x="30" y="134"/>
                    </a:cubicBezTo>
                    <a:moveTo>
                      <a:pt x="35" y="144"/>
                    </a:moveTo>
                    <a:cubicBezTo>
                      <a:pt x="35" y="142"/>
                      <a:pt x="36" y="141"/>
                      <a:pt x="37" y="140"/>
                    </a:cubicBezTo>
                    <a:cubicBezTo>
                      <a:pt x="36" y="142"/>
                      <a:pt x="35" y="143"/>
                      <a:pt x="34" y="144"/>
                    </a:cubicBezTo>
                    <a:cubicBezTo>
                      <a:pt x="34" y="144"/>
                      <a:pt x="35" y="144"/>
                      <a:pt x="35" y="144"/>
                    </a:cubicBezTo>
                    <a:moveTo>
                      <a:pt x="40" y="133"/>
                    </a:moveTo>
                    <a:cubicBezTo>
                      <a:pt x="34" y="144"/>
                      <a:pt x="34" y="144"/>
                      <a:pt x="34" y="144"/>
                    </a:cubicBezTo>
                    <a:cubicBezTo>
                      <a:pt x="37" y="146"/>
                      <a:pt x="37" y="146"/>
                      <a:pt x="37" y="146"/>
                    </a:cubicBezTo>
                    <a:cubicBezTo>
                      <a:pt x="42" y="138"/>
                      <a:pt x="42" y="138"/>
                      <a:pt x="42" y="138"/>
                    </a:cubicBezTo>
                    <a:cubicBezTo>
                      <a:pt x="41" y="137"/>
                      <a:pt x="40" y="137"/>
                      <a:pt x="40" y="136"/>
                    </a:cubicBezTo>
                    <a:cubicBezTo>
                      <a:pt x="42" y="137"/>
                      <a:pt x="42" y="137"/>
                      <a:pt x="42" y="137"/>
                    </a:cubicBezTo>
                    <a:cubicBezTo>
                      <a:pt x="42" y="137"/>
                      <a:pt x="42" y="137"/>
                      <a:pt x="42" y="137"/>
                    </a:cubicBezTo>
                    <a:cubicBezTo>
                      <a:pt x="44" y="135"/>
                      <a:pt x="44" y="135"/>
                      <a:pt x="44" y="135"/>
                    </a:cubicBezTo>
                    <a:cubicBezTo>
                      <a:pt x="42" y="134"/>
                      <a:pt x="41" y="134"/>
                      <a:pt x="40" y="133"/>
                    </a:cubicBezTo>
                    <a:moveTo>
                      <a:pt x="21" y="133"/>
                    </a:moveTo>
                    <a:cubicBezTo>
                      <a:pt x="20" y="134"/>
                      <a:pt x="20" y="135"/>
                      <a:pt x="19" y="136"/>
                    </a:cubicBezTo>
                    <a:cubicBezTo>
                      <a:pt x="20" y="137"/>
                      <a:pt x="20" y="137"/>
                      <a:pt x="20" y="137"/>
                    </a:cubicBezTo>
                    <a:cubicBezTo>
                      <a:pt x="21" y="136"/>
                      <a:pt x="22" y="135"/>
                      <a:pt x="22" y="134"/>
                    </a:cubicBezTo>
                    <a:cubicBezTo>
                      <a:pt x="22" y="133"/>
                      <a:pt x="21" y="133"/>
                      <a:pt x="21" y="133"/>
                    </a:cubicBezTo>
                    <a:moveTo>
                      <a:pt x="20" y="133"/>
                    </a:moveTo>
                    <a:cubicBezTo>
                      <a:pt x="20" y="134"/>
                      <a:pt x="19" y="135"/>
                      <a:pt x="19" y="136"/>
                    </a:cubicBezTo>
                    <a:cubicBezTo>
                      <a:pt x="19" y="136"/>
                      <a:pt x="19" y="136"/>
                      <a:pt x="19" y="136"/>
                    </a:cubicBezTo>
                    <a:cubicBezTo>
                      <a:pt x="19" y="135"/>
                      <a:pt x="20" y="134"/>
                      <a:pt x="21" y="133"/>
                    </a:cubicBezTo>
                    <a:cubicBezTo>
                      <a:pt x="20" y="133"/>
                      <a:pt x="20" y="133"/>
                      <a:pt x="20" y="133"/>
                    </a:cubicBezTo>
                    <a:moveTo>
                      <a:pt x="37" y="131"/>
                    </a:moveTo>
                    <a:cubicBezTo>
                      <a:pt x="37" y="132"/>
                      <a:pt x="36" y="132"/>
                      <a:pt x="36" y="133"/>
                    </a:cubicBezTo>
                    <a:cubicBezTo>
                      <a:pt x="36" y="133"/>
                      <a:pt x="36" y="133"/>
                      <a:pt x="36" y="133"/>
                    </a:cubicBezTo>
                    <a:cubicBezTo>
                      <a:pt x="35" y="134"/>
                      <a:pt x="34" y="135"/>
                      <a:pt x="34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36" y="135"/>
                      <a:pt x="37" y="134"/>
                      <a:pt x="38" y="132"/>
                    </a:cubicBezTo>
                    <a:cubicBezTo>
                      <a:pt x="38" y="132"/>
                      <a:pt x="37" y="131"/>
                      <a:pt x="37" y="131"/>
                    </a:cubicBezTo>
                    <a:moveTo>
                      <a:pt x="24" y="130"/>
                    </a:moveTo>
                    <a:cubicBezTo>
                      <a:pt x="24" y="131"/>
                      <a:pt x="24" y="131"/>
                      <a:pt x="24" y="131"/>
                    </a:cubicBezTo>
                    <a:cubicBezTo>
                      <a:pt x="25" y="131"/>
                      <a:pt x="27" y="132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7" y="132"/>
                      <a:pt x="26" y="131"/>
                      <a:pt x="24" y="130"/>
                    </a:cubicBezTo>
                    <a:moveTo>
                      <a:pt x="35" y="130"/>
                    </a:moveTo>
                    <a:cubicBezTo>
                      <a:pt x="34" y="132"/>
                      <a:pt x="33" y="134"/>
                      <a:pt x="32" y="135"/>
                    </a:cubicBezTo>
                    <a:cubicBezTo>
                      <a:pt x="33" y="136"/>
                      <a:pt x="33" y="136"/>
                      <a:pt x="33" y="136"/>
                    </a:cubicBezTo>
                    <a:cubicBezTo>
                      <a:pt x="34" y="134"/>
                      <a:pt x="35" y="133"/>
                      <a:pt x="36" y="131"/>
                    </a:cubicBezTo>
                    <a:cubicBezTo>
                      <a:pt x="36" y="131"/>
                      <a:pt x="36" y="130"/>
                      <a:pt x="35" y="130"/>
                    </a:cubicBezTo>
                    <a:moveTo>
                      <a:pt x="23" y="129"/>
                    </a:moveTo>
                    <a:cubicBezTo>
                      <a:pt x="23" y="130"/>
                      <a:pt x="23" y="130"/>
                      <a:pt x="23" y="130"/>
                    </a:cubicBezTo>
                    <a:cubicBezTo>
                      <a:pt x="23" y="130"/>
                      <a:pt x="23" y="130"/>
                      <a:pt x="24" y="131"/>
                    </a:cubicBezTo>
                    <a:cubicBezTo>
                      <a:pt x="24" y="130"/>
                      <a:pt x="24" y="130"/>
                      <a:pt x="24" y="130"/>
                    </a:cubicBezTo>
                    <a:cubicBezTo>
                      <a:pt x="24" y="130"/>
                      <a:pt x="23" y="130"/>
                      <a:pt x="23" y="129"/>
                    </a:cubicBezTo>
                    <a:moveTo>
                      <a:pt x="23" y="129"/>
                    </a:moveTo>
                    <a:cubicBezTo>
                      <a:pt x="22" y="129"/>
                      <a:pt x="22" y="129"/>
                      <a:pt x="22" y="130"/>
                    </a:cubicBezTo>
                    <a:cubicBezTo>
                      <a:pt x="22" y="130"/>
                      <a:pt x="22" y="130"/>
                      <a:pt x="22" y="130"/>
                    </a:cubicBezTo>
                    <a:cubicBezTo>
                      <a:pt x="23" y="130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moveTo>
                      <a:pt x="33" y="129"/>
                    </a:moveTo>
                    <a:cubicBezTo>
                      <a:pt x="32" y="130"/>
                      <a:pt x="32" y="131"/>
                      <a:pt x="31" y="132"/>
                    </a:cubicBezTo>
                    <a:cubicBezTo>
                      <a:pt x="30" y="133"/>
                      <a:pt x="30" y="133"/>
                      <a:pt x="30" y="134"/>
                    </a:cubicBezTo>
                    <a:cubicBezTo>
                      <a:pt x="30" y="134"/>
                      <a:pt x="31" y="134"/>
                      <a:pt x="31" y="135"/>
                    </a:cubicBezTo>
                    <a:cubicBezTo>
                      <a:pt x="32" y="133"/>
                      <a:pt x="33" y="131"/>
                      <a:pt x="35" y="130"/>
                    </a:cubicBezTo>
                    <a:cubicBezTo>
                      <a:pt x="34" y="129"/>
                      <a:pt x="34" y="129"/>
                      <a:pt x="33" y="129"/>
                    </a:cubicBezTo>
                    <a:moveTo>
                      <a:pt x="45" y="126"/>
                    </a:moveTo>
                    <a:cubicBezTo>
                      <a:pt x="44" y="128"/>
                      <a:pt x="44" y="128"/>
                      <a:pt x="44" y="128"/>
                    </a:cubicBezTo>
                    <a:cubicBezTo>
                      <a:pt x="45" y="129"/>
                      <a:pt x="46" y="129"/>
                      <a:pt x="47" y="130"/>
                    </a:cubicBezTo>
                    <a:cubicBezTo>
                      <a:pt x="47" y="129"/>
                      <a:pt x="47" y="129"/>
                      <a:pt x="48" y="128"/>
                    </a:cubicBezTo>
                    <a:cubicBezTo>
                      <a:pt x="47" y="128"/>
                      <a:pt x="46" y="127"/>
                      <a:pt x="45" y="126"/>
                    </a:cubicBezTo>
                    <a:moveTo>
                      <a:pt x="44" y="126"/>
                    </a:moveTo>
                    <a:cubicBezTo>
                      <a:pt x="44" y="127"/>
                      <a:pt x="43" y="127"/>
                      <a:pt x="43" y="128"/>
                    </a:cubicBezTo>
                    <a:cubicBezTo>
                      <a:pt x="43" y="128"/>
                      <a:pt x="43" y="128"/>
                      <a:pt x="44" y="128"/>
                    </a:cubicBezTo>
                    <a:cubicBezTo>
                      <a:pt x="44" y="127"/>
                      <a:pt x="44" y="127"/>
                      <a:pt x="45" y="126"/>
                    </a:cubicBezTo>
                    <a:cubicBezTo>
                      <a:pt x="44" y="126"/>
                      <a:pt x="44" y="126"/>
                      <a:pt x="44" y="126"/>
                    </a:cubicBezTo>
                    <a:moveTo>
                      <a:pt x="27" y="125"/>
                    </a:moveTo>
                    <a:cubicBezTo>
                      <a:pt x="25" y="130"/>
                      <a:pt x="25" y="130"/>
                      <a:pt x="25" y="130"/>
                    </a:cubicBezTo>
                    <a:cubicBezTo>
                      <a:pt x="26" y="131"/>
                      <a:pt x="27" y="132"/>
                      <a:pt x="28" y="132"/>
                    </a:cubicBezTo>
                    <a:cubicBezTo>
                      <a:pt x="29" y="131"/>
                      <a:pt x="30" y="129"/>
                      <a:pt x="31" y="128"/>
                    </a:cubicBezTo>
                    <a:cubicBezTo>
                      <a:pt x="30" y="127"/>
                      <a:pt x="28" y="126"/>
                      <a:pt x="27" y="125"/>
                    </a:cubicBezTo>
                    <a:moveTo>
                      <a:pt x="26" y="125"/>
                    </a:moveTo>
                    <a:cubicBezTo>
                      <a:pt x="25" y="126"/>
                      <a:pt x="24" y="128"/>
                      <a:pt x="23" y="129"/>
                    </a:cubicBezTo>
                    <a:cubicBezTo>
                      <a:pt x="24" y="129"/>
                      <a:pt x="24" y="130"/>
                      <a:pt x="24" y="130"/>
                    </a:cubicBezTo>
                    <a:cubicBezTo>
                      <a:pt x="25" y="128"/>
                      <a:pt x="26" y="127"/>
                      <a:pt x="27" y="125"/>
                    </a:cubicBezTo>
                    <a:cubicBezTo>
                      <a:pt x="27" y="125"/>
                      <a:pt x="26" y="125"/>
                      <a:pt x="26" y="125"/>
                    </a:cubicBezTo>
                    <a:moveTo>
                      <a:pt x="46" y="125"/>
                    </a:moveTo>
                    <a:cubicBezTo>
                      <a:pt x="45" y="125"/>
                      <a:pt x="45" y="125"/>
                      <a:pt x="45" y="125"/>
                    </a:cubicBezTo>
                    <a:cubicBezTo>
                      <a:pt x="46" y="126"/>
                      <a:pt x="47" y="126"/>
                      <a:pt x="48" y="127"/>
                    </a:cubicBezTo>
                    <a:cubicBezTo>
                      <a:pt x="49" y="127"/>
                      <a:pt x="49" y="127"/>
                      <a:pt x="49" y="126"/>
                    </a:cubicBezTo>
                    <a:cubicBezTo>
                      <a:pt x="48" y="126"/>
                      <a:pt x="47" y="125"/>
                      <a:pt x="46" y="125"/>
                    </a:cubicBezTo>
                    <a:moveTo>
                      <a:pt x="25" y="124"/>
                    </a:moveTo>
                    <a:cubicBezTo>
                      <a:pt x="25" y="126"/>
                      <a:pt x="24" y="127"/>
                      <a:pt x="23" y="128"/>
                    </a:cubicBezTo>
                    <a:cubicBezTo>
                      <a:pt x="23" y="128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4" y="127"/>
                      <a:pt x="25" y="126"/>
                      <a:pt x="26" y="125"/>
                    </a:cubicBezTo>
                    <a:cubicBezTo>
                      <a:pt x="26" y="125"/>
                      <a:pt x="25" y="124"/>
                      <a:pt x="25" y="124"/>
                    </a:cubicBezTo>
                    <a:moveTo>
                      <a:pt x="41" y="124"/>
                    </a:moveTo>
                    <a:cubicBezTo>
                      <a:pt x="41" y="125"/>
                      <a:pt x="41" y="125"/>
                      <a:pt x="40" y="126"/>
                    </a:cubicBezTo>
                    <a:cubicBezTo>
                      <a:pt x="41" y="126"/>
                      <a:pt x="41" y="126"/>
                      <a:pt x="41" y="127"/>
                    </a:cubicBezTo>
                    <a:cubicBezTo>
                      <a:pt x="42" y="126"/>
                      <a:pt x="42" y="126"/>
                      <a:pt x="43" y="125"/>
                    </a:cubicBezTo>
                    <a:cubicBezTo>
                      <a:pt x="42" y="125"/>
                      <a:pt x="42" y="125"/>
                      <a:pt x="41" y="124"/>
                    </a:cubicBezTo>
                    <a:moveTo>
                      <a:pt x="45" y="124"/>
                    </a:moveTo>
                    <a:cubicBezTo>
                      <a:pt x="45" y="124"/>
                      <a:pt x="45" y="125"/>
                      <a:pt x="45" y="125"/>
                    </a:cubicBezTo>
                    <a:cubicBezTo>
                      <a:pt x="45" y="125"/>
                      <a:pt x="45" y="125"/>
                      <a:pt x="45" y="125"/>
                    </a:cubicBezTo>
                    <a:cubicBezTo>
                      <a:pt x="45" y="125"/>
                      <a:pt x="46" y="125"/>
                      <a:pt x="46" y="124"/>
                    </a:cubicBezTo>
                    <a:cubicBezTo>
                      <a:pt x="46" y="124"/>
                      <a:pt x="45" y="124"/>
                      <a:pt x="45" y="124"/>
                    </a:cubicBezTo>
                    <a:moveTo>
                      <a:pt x="40" y="123"/>
                    </a:moveTo>
                    <a:cubicBezTo>
                      <a:pt x="39" y="124"/>
                      <a:pt x="39" y="124"/>
                      <a:pt x="39" y="125"/>
                    </a:cubicBezTo>
                    <a:cubicBezTo>
                      <a:pt x="39" y="125"/>
                      <a:pt x="39" y="125"/>
                      <a:pt x="40" y="126"/>
                    </a:cubicBezTo>
                    <a:cubicBezTo>
                      <a:pt x="40" y="125"/>
                      <a:pt x="40" y="124"/>
                      <a:pt x="41" y="124"/>
                    </a:cubicBezTo>
                    <a:cubicBezTo>
                      <a:pt x="40" y="124"/>
                      <a:pt x="40" y="123"/>
                      <a:pt x="40" y="123"/>
                    </a:cubicBezTo>
                    <a:moveTo>
                      <a:pt x="47" y="123"/>
                    </a:moveTo>
                    <a:cubicBezTo>
                      <a:pt x="46" y="124"/>
                      <a:pt x="46" y="124"/>
                      <a:pt x="46" y="124"/>
                    </a:cubicBezTo>
                    <a:cubicBezTo>
                      <a:pt x="47" y="125"/>
                      <a:pt x="48" y="125"/>
                      <a:pt x="49" y="126"/>
                    </a:cubicBezTo>
                    <a:cubicBezTo>
                      <a:pt x="49" y="125"/>
                      <a:pt x="49" y="125"/>
                      <a:pt x="50" y="125"/>
                    </a:cubicBezTo>
                    <a:cubicBezTo>
                      <a:pt x="49" y="124"/>
                      <a:pt x="48" y="124"/>
                      <a:pt x="47" y="123"/>
                    </a:cubicBezTo>
                    <a:moveTo>
                      <a:pt x="42" y="123"/>
                    </a:moveTo>
                    <a:cubicBezTo>
                      <a:pt x="42" y="123"/>
                      <a:pt x="42" y="123"/>
                      <a:pt x="42" y="123"/>
                    </a:cubicBezTo>
                    <a:cubicBezTo>
                      <a:pt x="42" y="124"/>
                      <a:pt x="43" y="124"/>
                      <a:pt x="43" y="124"/>
                    </a:cubicBezTo>
                    <a:cubicBezTo>
                      <a:pt x="43" y="124"/>
                      <a:pt x="43" y="124"/>
                      <a:pt x="43" y="123"/>
                    </a:cubicBezTo>
                    <a:cubicBezTo>
                      <a:pt x="43" y="123"/>
                      <a:pt x="43" y="123"/>
                      <a:pt x="42" y="123"/>
                    </a:cubicBezTo>
                    <a:moveTo>
                      <a:pt x="46" y="123"/>
                    </a:moveTo>
                    <a:cubicBezTo>
                      <a:pt x="46" y="123"/>
                      <a:pt x="46" y="123"/>
                      <a:pt x="46" y="124"/>
                    </a:cubicBezTo>
                    <a:cubicBezTo>
                      <a:pt x="46" y="124"/>
                      <a:pt x="46" y="124"/>
                      <a:pt x="46" y="124"/>
                    </a:cubicBezTo>
                    <a:cubicBezTo>
                      <a:pt x="46" y="124"/>
                      <a:pt x="46" y="123"/>
                      <a:pt x="46" y="123"/>
                    </a:cubicBezTo>
                    <a:cubicBezTo>
                      <a:pt x="46" y="123"/>
                      <a:pt x="46" y="123"/>
                      <a:pt x="46" y="123"/>
                    </a:cubicBezTo>
                    <a:moveTo>
                      <a:pt x="43" y="123"/>
                    </a:moveTo>
                    <a:cubicBezTo>
                      <a:pt x="43" y="123"/>
                      <a:pt x="43" y="123"/>
                      <a:pt x="42" y="123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3" y="123"/>
                      <a:pt x="43" y="123"/>
                      <a:pt x="43" y="123"/>
                    </a:cubicBezTo>
                    <a:moveTo>
                      <a:pt x="47" y="122"/>
                    </a:moveTo>
                    <a:cubicBezTo>
                      <a:pt x="47" y="123"/>
                      <a:pt x="47" y="123"/>
                      <a:pt x="47" y="123"/>
                    </a:cubicBezTo>
                    <a:cubicBezTo>
                      <a:pt x="48" y="123"/>
                      <a:pt x="49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49" y="124"/>
                      <a:pt x="48" y="123"/>
                      <a:pt x="47" y="122"/>
                    </a:cubicBezTo>
                    <a:moveTo>
                      <a:pt x="46" y="122"/>
                    </a:moveTo>
                    <a:cubicBezTo>
                      <a:pt x="46" y="122"/>
                      <a:pt x="46" y="122"/>
                      <a:pt x="46" y="122"/>
                    </a:cubicBezTo>
                    <a:cubicBezTo>
                      <a:pt x="46" y="122"/>
                      <a:pt x="47" y="122"/>
                      <a:pt x="47" y="123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7" y="122"/>
                      <a:pt x="47" y="122"/>
                      <a:pt x="46" y="122"/>
                    </a:cubicBezTo>
                    <a:moveTo>
                      <a:pt x="38" y="122"/>
                    </a:moveTo>
                    <a:cubicBezTo>
                      <a:pt x="37" y="122"/>
                      <a:pt x="37" y="123"/>
                      <a:pt x="36" y="124"/>
                    </a:cubicBezTo>
                    <a:cubicBezTo>
                      <a:pt x="37" y="124"/>
                      <a:pt x="37" y="124"/>
                      <a:pt x="38" y="125"/>
                    </a:cubicBezTo>
                    <a:cubicBezTo>
                      <a:pt x="38" y="124"/>
                      <a:pt x="39" y="123"/>
                      <a:pt x="39" y="123"/>
                    </a:cubicBezTo>
                    <a:cubicBezTo>
                      <a:pt x="39" y="122"/>
                      <a:pt x="38" y="122"/>
                      <a:pt x="38" y="122"/>
                    </a:cubicBezTo>
                    <a:moveTo>
                      <a:pt x="47" y="122"/>
                    </a:moveTo>
                    <a:cubicBezTo>
                      <a:pt x="47" y="122"/>
                      <a:pt x="47" y="122"/>
                      <a:pt x="47" y="122"/>
                    </a:cubicBezTo>
                    <a:cubicBezTo>
                      <a:pt x="49" y="123"/>
                      <a:pt x="50" y="123"/>
                      <a:pt x="50" y="123"/>
                    </a:cubicBezTo>
                    <a:cubicBezTo>
                      <a:pt x="50" y="123"/>
                      <a:pt x="49" y="123"/>
                      <a:pt x="47" y="122"/>
                    </a:cubicBezTo>
                    <a:moveTo>
                      <a:pt x="41" y="122"/>
                    </a:moveTo>
                    <a:cubicBezTo>
                      <a:pt x="41" y="122"/>
                      <a:pt x="40" y="122"/>
                      <a:pt x="40" y="122"/>
                    </a:cubicBezTo>
                    <a:cubicBezTo>
                      <a:pt x="41" y="123"/>
                      <a:pt x="41" y="123"/>
                      <a:pt x="41" y="123"/>
                    </a:cubicBezTo>
                    <a:cubicBezTo>
                      <a:pt x="41" y="123"/>
                      <a:pt x="41" y="123"/>
                      <a:pt x="42" y="122"/>
                    </a:cubicBezTo>
                    <a:cubicBezTo>
                      <a:pt x="41" y="122"/>
                      <a:pt x="41" y="122"/>
                      <a:pt x="41" y="122"/>
                    </a:cubicBezTo>
                    <a:moveTo>
                      <a:pt x="41" y="122"/>
                    </a:move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22"/>
                      <a:pt x="41" y="122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1" y="122"/>
                      <a:pt x="41" y="122"/>
                      <a:pt x="41" y="122"/>
                    </a:cubicBezTo>
                    <a:moveTo>
                      <a:pt x="47" y="121"/>
                    </a:moveTo>
                    <a:cubicBezTo>
                      <a:pt x="47" y="121"/>
                      <a:pt x="47" y="122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7" y="122"/>
                      <a:pt x="47" y="121"/>
                      <a:pt x="47" y="121"/>
                    </a:cubicBezTo>
                    <a:moveTo>
                      <a:pt x="43" y="121"/>
                    </a:moveTo>
                    <a:cubicBezTo>
                      <a:pt x="43" y="121"/>
                      <a:pt x="43" y="122"/>
                      <a:pt x="43" y="122"/>
                    </a:cubicBezTo>
                    <a:cubicBezTo>
                      <a:pt x="43" y="122"/>
                      <a:pt x="44" y="122"/>
                      <a:pt x="44" y="123"/>
                    </a:cubicBezTo>
                    <a:cubicBezTo>
                      <a:pt x="44" y="122"/>
                      <a:pt x="44" y="122"/>
                      <a:pt x="44" y="122"/>
                    </a:cubicBezTo>
                    <a:cubicBezTo>
                      <a:pt x="44" y="122"/>
                      <a:pt x="44" y="121"/>
                      <a:pt x="43" y="121"/>
                    </a:cubicBezTo>
                    <a:moveTo>
                      <a:pt x="41" y="121"/>
                    </a:moveTo>
                    <a:cubicBezTo>
                      <a:pt x="41" y="121"/>
                      <a:pt x="41" y="121"/>
                      <a:pt x="41" y="121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2" y="121"/>
                      <a:pt x="41" y="121"/>
                      <a:pt x="41" y="121"/>
                    </a:cubicBezTo>
                    <a:moveTo>
                      <a:pt x="38" y="120"/>
                    </a:moveTo>
                    <a:cubicBezTo>
                      <a:pt x="38" y="121"/>
                      <a:pt x="38" y="121"/>
                      <a:pt x="38" y="121"/>
                    </a:cubicBezTo>
                    <a:cubicBezTo>
                      <a:pt x="39" y="121"/>
                      <a:pt x="39" y="122"/>
                      <a:pt x="40" y="122"/>
                    </a:cubicBezTo>
                    <a:cubicBezTo>
                      <a:pt x="40" y="122"/>
                      <a:pt x="40" y="122"/>
                      <a:pt x="40" y="121"/>
                    </a:cubicBezTo>
                    <a:cubicBezTo>
                      <a:pt x="39" y="121"/>
                      <a:pt x="39" y="121"/>
                      <a:pt x="38" y="120"/>
                    </a:cubicBezTo>
                    <a:moveTo>
                      <a:pt x="44" y="120"/>
                    </a:moveTo>
                    <a:cubicBezTo>
                      <a:pt x="44" y="121"/>
                      <a:pt x="44" y="121"/>
                      <a:pt x="44" y="121"/>
                    </a:cubicBezTo>
                    <a:cubicBezTo>
                      <a:pt x="44" y="121"/>
                      <a:pt x="44" y="121"/>
                      <a:pt x="45" y="121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5" y="121"/>
                      <a:pt x="44" y="121"/>
                      <a:pt x="44" y="120"/>
                    </a:cubicBezTo>
                    <a:moveTo>
                      <a:pt x="48" y="120"/>
                    </a:moveTo>
                    <a:cubicBezTo>
                      <a:pt x="48" y="121"/>
                      <a:pt x="48" y="121"/>
                      <a:pt x="48" y="121"/>
                    </a:cubicBezTo>
                    <a:cubicBezTo>
                      <a:pt x="49" y="122"/>
                      <a:pt x="50" y="122"/>
                      <a:pt x="51" y="123"/>
                    </a:cubicBezTo>
                    <a:cubicBezTo>
                      <a:pt x="51" y="122"/>
                      <a:pt x="51" y="122"/>
                      <a:pt x="51" y="122"/>
                    </a:cubicBezTo>
                    <a:cubicBezTo>
                      <a:pt x="50" y="121"/>
                      <a:pt x="49" y="121"/>
                      <a:pt x="48" y="120"/>
                    </a:cubicBezTo>
                    <a:moveTo>
                      <a:pt x="39" y="120"/>
                    </a:moveTo>
                    <a:cubicBezTo>
                      <a:pt x="39" y="120"/>
                      <a:pt x="39" y="120"/>
                      <a:pt x="39" y="120"/>
                    </a:cubicBezTo>
                    <a:cubicBezTo>
                      <a:pt x="39" y="121"/>
                      <a:pt x="39" y="121"/>
                      <a:pt x="40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39" y="120"/>
                      <a:pt x="39" y="120"/>
                    </a:cubicBezTo>
                    <a:moveTo>
                      <a:pt x="42" y="120"/>
                    </a:moveTo>
                    <a:cubicBezTo>
                      <a:pt x="42" y="120"/>
                      <a:pt x="41" y="121"/>
                      <a:pt x="41" y="121"/>
                    </a:cubicBezTo>
                    <a:cubicBezTo>
                      <a:pt x="42" y="121"/>
                      <a:pt x="42" y="121"/>
                      <a:pt x="42" y="122"/>
                    </a:cubicBezTo>
                    <a:cubicBezTo>
                      <a:pt x="42" y="121"/>
                      <a:pt x="42" y="121"/>
                      <a:pt x="43" y="121"/>
                    </a:cubicBezTo>
                    <a:cubicBezTo>
                      <a:pt x="42" y="121"/>
                      <a:pt x="42" y="120"/>
                      <a:pt x="42" y="120"/>
                    </a:cubicBezTo>
                    <a:moveTo>
                      <a:pt x="48" y="120"/>
                    </a:moveTo>
                    <a:cubicBezTo>
                      <a:pt x="48" y="120"/>
                      <a:pt x="47" y="120"/>
                      <a:pt x="47" y="121"/>
                    </a:cubicBezTo>
                    <a:cubicBezTo>
                      <a:pt x="47" y="121"/>
                      <a:pt x="48" y="121"/>
                      <a:pt x="48" y="121"/>
                    </a:cubicBezTo>
                    <a:cubicBezTo>
                      <a:pt x="48" y="121"/>
                      <a:pt x="48" y="120"/>
                      <a:pt x="48" y="120"/>
                    </a:cubicBezTo>
                    <a:cubicBezTo>
                      <a:pt x="48" y="120"/>
                      <a:pt x="48" y="120"/>
                      <a:pt x="48" y="120"/>
                    </a:cubicBezTo>
                    <a:moveTo>
                      <a:pt x="44" y="120"/>
                    </a:moveTo>
                    <a:cubicBezTo>
                      <a:pt x="44" y="120"/>
                      <a:pt x="44" y="120"/>
                      <a:pt x="44" y="120"/>
                    </a:cubicBezTo>
                    <a:cubicBezTo>
                      <a:pt x="45" y="120"/>
                      <a:pt x="45" y="121"/>
                      <a:pt x="45" y="121"/>
                    </a:cubicBezTo>
                    <a:cubicBezTo>
                      <a:pt x="45" y="121"/>
                      <a:pt x="45" y="121"/>
                      <a:pt x="45" y="120"/>
                    </a:cubicBezTo>
                    <a:cubicBezTo>
                      <a:pt x="45" y="120"/>
                      <a:pt x="45" y="120"/>
                      <a:pt x="44" y="120"/>
                    </a:cubicBezTo>
                    <a:moveTo>
                      <a:pt x="39" y="120"/>
                    </a:moveTo>
                    <a:cubicBezTo>
                      <a:pt x="39" y="120"/>
                      <a:pt x="39" y="120"/>
                      <a:pt x="39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0"/>
                      <a:pt x="39" y="120"/>
                      <a:pt x="39" y="120"/>
                    </a:cubicBezTo>
                    <a:moveTo>
                      <a:pt x="42" y="119"/>
                    </a:moveTo>
                    <a:cubicBezTo>
                      <a:pt x="42" y="119"/>
                      <a:pt x="42" y="120"/>
                      <a:pt x="42" y="120"/>
                    </a:cubicBezTo>
                    <a:cubicBezTo>
                      <a:pt x="42" y="120"/>
                      <a:pt x="43" y="120"/>
                      <a:pt x="43" y="120"/>
                    </a:cubicBezTo>
                    <a:cubicBezTo>
                      <a:pt x="43" y="120"/>
                      <a:pt x="43" y="120"/>
                      <a:pt x="43" y="120"/>
                    </a:cubicBezTo>
                    <a:cubicBezTo>
                      <a:pt x="43" y="120"/>
                      <a:pt x="42" y="120"/>
                      <a:pt x="42" y="119"/>
                    </a:cubicBezTo>
                    <a:moveTo>
                      <a:pt x="40" y="119"/>
                    </a:moveTo>
                    <a:cubicBezTo>
                      <a:pt x="39" y="119"/>
                      <a:pt x="39" y="119"/>
                      <a:pt x="39" y="120"/>
                    </a:cubicBezTo>
                    <a:cubicBezTo>
                      <a:pt x="39" y="120"/>
                      <a:pt x="40" y="120"/>
                      <a:pt x="40" y="120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40" y="119"/>
                      <a:pt x="40" y="119"/>
                      <a:pt x="40" y="119"/>
                    </a:cubicBezTo>
                    <a:moveTo>
                      <a:pt x="43" y="119"/>
                    </a:moveTo>
                    <a:cubicBezTo>
                      <a:pt x="43" y="119"/>
                      <a:pt x="42" y="119"/>
                      <a:pt x="42" y="119"/>
                    </a:cubicBezTo>
                    <a:cubicBezTo>
                      <a:pt x="43" y="119"/>
                      <a:pt x="43" y="119"/>
                      <a:pt x="43" y="120"/>
                    </a:cubicBezTo>
                    <a:cubicBezTo>
                      <a:pt x="43" y="120"/>
                      <a:pt x="43" y="119"/>
                      <a:pt x="44" y="119"/>
                    </a:cubicBezTo>
                    <a:cubicBezTo>
                      <a:pt x="43" y="119"/>
                      <a:pt x="43" y="119"/>
                      <a:pt x="43" y="119"/>
                    </a:cubicBezTo>
                    <a:moveTo>
                      <a:pt x="45" y="118"/>
                    </a:move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5" y="118"/>
                    </a:cubicBezTo>
                    <a:moveTo>
                      <a:pt x="40" y="118"/>
                    </a:move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9"/>
                      <a:pt x="41" y="119"/>
                      <a:pt x="41" y="119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41" y="119"/>
                      <a:pt x="40" y="118"/>
                      <a:pt x="40" y="118"/>
                    </a:cubicBezTo>
                    <a:moveTo>
                      <a:pt x="40" y="117"/>
                    </a:moveTo>
                    <a:cubicBezTo>
                      <a:pt x="40" y="118"/>
                      <a:pt x="40" y="118"/>
                      <a:pt x="40" y="118"/>
                    </a:cubicBezTo>
                    <a:cubicBezTo>
                      <a:pt x="41" y="118"/>
                      <a:pt x="41" y="118"/>
                      <a:pt x="42" y="119"/>
                    </a:cubicBezTo>
                    <a:cubicBezTo>
                      <a:pt x="42" y="119"/>
                      <a:pt x="42" y="118"/>
                      <a:pt x="42" y="118"/>
                    </a:cubicBezTo>
                    <a:cubicBezTo>
                      <a:pt x="41" y="118"/>
                      <a:pt x="41" y="118"/>
                      <a:pt x="40" y="117"/>
                    </a:cubicBezTo>
                    <a:moveTo>
                      <a:pt x="43" y="117"/>
                    </a:move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8"/>
                      <a:pt x="44" y="118"/>
                      <a:pt x="44" y="119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3" y="117"/>
                    </a:cubicBezTo>
                    <a:moveTo>
                      <a:pt x="30" y="117"/>
                    </a:moveTo>
                    <a:cubicBezTo>
                      <a:pt x="29" y="118"/>
                      <a:pt x="29" y="118"/>
                      <a:pt x="29" y="119"/>
                    </a:cubicBezTo>
                    <a:cubicBezTo>
                      <a:pt x="30" y="120"/>
                      <a:pt x="32" y="121"/>
                      <a:pt x="34" y="122"/>
                    </a:cubicBezTo>
                    <a:cubicBezTo>
                      <a:pt x="34" y="121"/>
                      <a:pt x="35" y="121"/>
                      <a:pt x="35" y="120"/>
                    </a:cubicBezTo>
                    <a:cubicBezTo>
                      <a:pt x="33" y="119"/>
                      <a:pt x="32" y="118"/>
                      <a:pt x="30" y="117"/>
                    </a:cubicBezTo>
                    <a:moveTo>
                      <a:pt x="30" y="117"/>
                    </a:moveTo>
                    <a:cubicBezTo>
                      <a:pt x="30" y="117"/>
                      <a:pt x="30" y="117"/>
                      <a:pt x="30" y="117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0" y="117"/>
                      <a:pt x="30" y="117"/>
                      <a:pt x="30" y="117"/>
                    </a:cubicBezTo>
                    <a:moveTo>
                      <a:pt x="41" y="116"/>
                    </a:moveTo>
                    <a:cubicBezTo>
                      <a:pt x="41" y="116"/>
                      <a:pt x="41" y="116"/>
                      <a:pt x="41" y="117"/>
                    </a:cubicBezTo>
                    <a:cubicBezTo>
                      <a:pt x="41" y="117"/>
                      <a:pt x="42" y="117"/>
                      <a:pt x="42" y="118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2" y="117"/>
                      <a:pt x="42" y="116"/>
                      <a:pt x="41" y="116"/>
                    </a:cubicBezTo>
                    <a:moveTo>
                      <a:pt x="31" y="116"/>
                    </a:moveTo>
                    <a:cubicBezTo>
                      <a:pt x="30" y="116"/>
                      <a:pt x="30" y="116"/>
                      <a:pt x="30" y="117"/>
                    </a:cubicBezTo>
                    <a:cubicBezTo>
                      <a:pt x="32" y="118"/>
                      <a:pt x="34" y="119"/>
                      <a:pt x="35" y="120"/>
                    </a:cubicBezTo>
                    <a:cubicBezTo>
                      <a:pt x="35" y="119"/>
                      <a:pt x="36" y="119"/>
                      <a:pt x="36" y="119"/>
                    </a:cubicBezTo>
                    <a:cubicBezTo>
                      <a:pt x="34" y="118"/>
                      <a:pt x="32" y="117"/>
                      <a:pt x="31" y="116"/>
                    </a:cubicBezTo>
                    <a:moveTo>
                      <a:pt x="31" y="115"/>
                    </a:moveTo>
                    <a:cubicBezTo>
                      <a:pt x="31" y="116"/>
                      <a:pt x="31" y="116"/>
                      <a:pt x="31" y="116"/>
                    </a:cubicBezTo>
                    <a:cubicBezTo>
                      <a:pt x="32" y="117"/>
                      <a:pt x="34" y="118"/>
                      <a:pt x="36" y="119"/>
                    </a:cubicBezTo>
                    <a:cubicBezTo>
                      <a:pt x="36" y="119"/>
                      <a:pt x="36" y="119"/>
                      <a:pt x="36" y="119"/>
                    </a:cubicBezTo>
                    <a:cubicBezTo>
                      <a:pt x="34" y="118"/>
                      <a:pt x="33" y="117"/>
                      <a:pt x="31" y="115"/>
                    </a:cubicBezTo>
                    <a:moveTo>
                      <a:pt x="31" y="115"/>
                    </a:moveTo>
                    <a:cubicBezTo>
                      <a:pt x="31" y="115"/>
                      <a:pt x="31" y="115"/>
                      <a:pt x="31" y="115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5" y="117"/>
                      <a:pt x="33" y="116"/>
                      <a:pt x="31" y="115"/>
                    </a:cubicBezTo>
                    <a:moveTo>
                      <a:pt x="32" y="114"/>
                    </a:moveTo>
                    <a:cubicBezTo>
                      <a:pt x="32" y="114"/>
                      <a:pt x="31" y="115"/>
                      <a:pt x="31" y="115"/>
                    </a:cubicBezTo>
                    <a:cubicBezTo>
                      <a:pt x="33" y="116"/>
                      <a:pt x="35" y="117"/>
                      <a:pt x="36" y="118"/>
                    </a:cubicBezTo>
                    <a:cubicBezTo>
                      <a:pt x="36" y="118"/>
                      <a:pt x="37" y="117"/>
                      <a:pt x="37" y="117"/>
                    </a:cubicBezTo>
                    <a:cubicBezTo>
                      <a:pt x="35" y="116"/>
                      <a:pt x="33" y="115"/>
                      <a:pt x="32" y="114"/>
                    </a:cubicBezTo>
                    <a:moveTo>
                      <a:pt x="32" y="113"/>
                    </a:moveTo>
                    <a:cubicBezTo>
                      <a:pt x="32" y="113"/>
                      <a:pt x="32" y="114"/>
                      <a:pt x="32" y="114"/>
                    </a:cubicBezTo>
                    <a:cubicBezTo>
                      <a:pt x="34" y="115"/>
                      <a:pt x="35" y="116"/>
                      <a:pt x="37" y="117"/>
                    </a:cubicBezTo>
                    <a:cubicBezTo>
                      <a:pt x="37" y="117"/>
                      <a:pt x="37" y="116"/>
                      <a:pt x="37" y="116"/>
                    </a:cubicBezTo>
                    <a:cubicBezTo>
                      <a:pt x="36" y="115"/>
                      <a:pt x="34" y="114"/>
                      <a:pt x="32" y="113"/>
                    </a:cubicBezTo>
                    <a:moveTo>
                      <a:pt x="33" y="113"/>
                    </a:moveTo>
                    <a:cubicBezTo>
                      <a:pt x="33" y="113"/>
                      <a:pt x="32" y="113"/>
                      <a:pt x="32" y="113"/>
                    </a:cubicBezTo>
                    <a:cubicBezTo>
                      <a:pt x="34" y="114"/>
                      <a:pt x="36" y="115"/>
                      <a:pt x="37" y="116"/>
                    </a:cubicBezTo>
                    <a:cubicBezTo>
                      <a:pt x="37" y="116"/>
                      <a:pt x="38" y="116"/>
                      <a:pt x="38" y="116"/>
                    </a:cubicBezTo>
                    <a:cubicBezTo>
                      <a:pt x="36" y="115"/>
                      <a:pt x="34" y="114"/>
                      <a:pt x="33" y="113"/>
                    </a:cubicBezTo>
                    <a:moveTo>
                      <a:pt x="33" y="111"/>
                    </a:moveTo>
                    <a:cubicBezTo>
                      <a:pt x="33" y="112"/>
                      <a:pt x="33" y="112"/>
                      <a:pt x="33" y="112"/>
                    </a:cubicBezTo>
                    <a:cubicBezTo>
                      <a:pt x="34" y="113"/>
                      <a:pt x="35" y="113"/>
                      <a:pt x="36" y="114"/>
                    </a:cubicBezTo>
                    <a:cubicBezTo>
                      <a:pt x="37" y="114"/>
                      <a:pt x="38" y="115"/>
                      <a:pt x="38" y="115"/>
                    </a:cubicBezTo>
                    <a:cubicBezTo>
                      <a:pt x="38" y="115"/>
                      <a:pt x="38" y="115"/>
                      <a:pt x="38" y="114"/>
                    </a:cubicBezTo>
                    <a:cubicBezTo>
                      <a:pt x="37" y="113"/>
                      <a:pt x="35" y="112"/>
                      <a:pt x="33" y="111"/>
                    </a:cubicBezTo>
                    <a:moveTo>
                      <a:pt x="57" y="111"/>
                    </a:moveTo>
                    <a:cubicBezTo>
                      <a:pt x="57" y="111"/>
                      <a:pt x="57" y="112"/>
                      <a:pt x="57" y="112"/>
                    </a:cubicBezTo>
                    <a:cubicBezTo>
                      <a:pt x="57" y="112"/>
                      <a:pt x="57" y="112"/>
                      <a:pt x="57" y="112"/>
                    </a:cubicBezTo>
                    <a:cubicBezTo>
                      <a:pt x="57" y="112"/>
                      <a:pt x="57" y="111"/>
                      <a:pt x="58" y="111"/>
                    </a:cubicBezTo>
                    <a:cubicBezTo>
                      <a:pt x="58" y="111"/>
                      <a:pt x="57" y="111"/>
                      <a:pt x="57" y="111"/>
                    </a:cubicBezTo>
                    <a:moveTo>
                      <a:pt x="54" y="111"/>
                    </a:moveTo>
                    <a:cubicBezTo>
                      <a:pt x="51" y="116"/>
                      <a:pt x="51" y="116"/>
                      <a:pt x="51" y="116"/>
                    </a:cubicBezTo>
                    <a:cubicBezTo>
                      <a:pt x="52" y="116"/>
                      <a:pt x="53" y="117"/>
                      <a:pt x="54" y="117"/>
                    </a:cubicBezTo>
                    <a:cubicBezTo>
                      <a:pt x="55" y="116"/>
                      <a:pt x="56" y="114"/>
                      <a:pt x="57" y="112"/>
                    </a:cubicBezTo>
                    <a:cubicBezTo>
                      <a:pt x="57" y="112"/>
                      <a:pt x="57" y="112"/>
                      <a:pt x="57" y="112"/>
                    </a:cubicBezTo>
                    <a:cubicBezTo>
                      <a:pt x="56" y="114"/>
                      <a:pt x="55" y="115"/>
                      <a:pt x="54" y="117"/>
                    </a:cubicBezTo>
                    <a:cubicBezTo>
                      <a:pt x="57" y="112"/>
                      <a:pt x="57" y="112"/>
                      <a:pt x="57" y="112"/>
                    </a:cubicBezTo>
                    <a:cubicBezTo>
                      <a:pt x="56" y="112"/>
                      <a:pt x="55" y="111"/>
                      <a:pt x="54" y="111"/>
                    </a:cubicBezTo>
                    <a:moveTo>
                      <a:pt x="53" y="110"/>
                    </a:moveTo>
                    <a:cubicBezTo>
                      <a:pt x="52" y="112"/>
                      <a:pt x="51" y="114"/>
                      <a:pt x="50" y="115"/>
                    </a:cubicBezTo>
                    <a:cubicBezTo>
                      <a:pt x="50" y="115"/>
                      <a:pt x="51" y="115"/>
                      <a:pt x="51" y="115"/>
                    </a:cubicBezTo>
                    <a:cubicBezTo>
                      <a:pt x="52" y="114"/>
                      <a:pt x="53" y="112"/>
                      <a:pt x="54" y="110"/>
                    </a:cubicBezTo>
                    <a:cubicBezTo>
                      <a:pt x="53" y="110"/>
                      <a:pt x="53" y="110"/>
                      <a:pt x="53" y="110"/>
                    </a:cubicBezTo>
                    <a:moveTo>
                      <a:pt x="55" y="110"/>
                    </a:move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5" y="111"/>
                      <a:pt x="56" y="111"/>
                      <a:pt x="57" y="112"/>
                    </a:cubicBezTo>
                    <a:cubicBezTo>
                      <a:pt x="57" y="111"/>
                      <a:pt x="57" y="111"/>
                      <a:pt x="57" y="111"/>
                    </a:cubicBezTo>
                    <a:cubicBezTo>
                      <a:pt x="56" y="111"/>
                      <a:pt x="56" y="110"/>
                      <a:pt x="55" y="110"/>
                    </a:cubicBezTo>
                    <a:moveTo>
                      <a:pt x="54" y="109"/>
                    </a:moveTo>
                    <a:cubicBezTo>
                      <a:pt x="54" y="109"/>
                      <a:pt x="54" y="109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0"/>
                      <a:pt x="54" y="110"/>
                      <a:pt x="54" y="109"/>
                    </a:cubicBezTo>
                    <a:cubicBezTo>
                      <a:pt x="54" y="109"/>
                      <a:pt x="54" y="109"/>
                      <a:pt x="54" y="109"/>
                    </a:cubicBezTo>
                    <a:moveTo>
                      <a:pt x="51" y="109"/>
                    </a:moveTo>
                    <a:cubicBezTo>
                      <a:pt x="50" y="111"/>
                      <a:pt x="49" y="112"/>
                      <a:pt x="48" y="114"/>
                    </a:cubicBezTo>
                    <a:cubicBezTo>
                      <a:pt x="48" y="114"/>
                      <a:pt x="49" y="114"/>
                      <a:pt x="49" y="114"/>
                    </a:cubicBezTo>
                    <a:cubicBezTo>
                      <a:pt x="49" y="114"/>
                      <a:pt x="50" y="114"/>
                      <a:pt x="50" y="113"/>
                    </a:cubicBezTo>
                    <a:cubicBezTo>
                      <a:pt x="51" y="112"/>
                      <a:pt x="51" y="111"/>
                      <a:pt x="52" y="110"/>
                    </a:cubicBezTo>
                    <a:cubicBezTo>
                      <a:pt x="52" y="109"/>
                      <a:pt x="51" y="109"/>
                      <a:pt x="51" y="109"/>
                    </a:cubicBezTo>
                    <a:moveTo>
                      <a:pt x="52" y="108"/>
                    </a:move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9"/>
                      <a:pt x="52" y="109"/>
                      <a:pt x="53" y="109"/>
                    </a:cubicBezTo>
                    <a:cubicBezTo>
                      <a:pt x="53" y="109"/>
                      <a:pt x="53" y="109"/>
                      <a:pt x="53" y="109"/>
                    </a:cubicBezTo>
                    <a:cubicBezTo>
                      <a:pt x="52" y="108"/>
                      <a:pt x="52" y="108"/>
                      <a:pt x="52" y="108"/>
                    </a:cubicBezTo>
                    <a:moveTo>
                      <a:pt x="49" y="108"/>
                    </a:moveTo>
                    <a:cubicBezTo>
                      <a:pt x="48" y="110"/>
                      <a:pt x="47" y="111"/>
                      <a:pt x="46" y="113"/>
                    </a:cubicBezTo>
                    <a:cubicBezTo>
                      <a:pt x="47" y="113"/>
                      <a:pt x="47" y="113"/>
                      <a:pt x="47" y="113"/>
                    </a:cubicBezTo>
                    <a:cubicBezTo>
                      <a:pt x="48" y="113"/>
                      <a:pt x="48" y="112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9" y="111"/>
                      <a:pt x="50" y="110"/>
                      <a:pt x="50" y="109"/>
                    </a:cubicBezTo>
                    <a:cubicBezTo>
                      <a:pt x="50" y="108"/>
                      <a:pt x="50" y="108"/>
                      <a:pt x="49" y="108"/>
                    </a:cubicBezTo>
                    <a:moveTo>
                      <a:pt x="50" y="107"/>
                    </a:move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8"/>
                      <a:pt x="51" y="108"/>
                    </a:cubicBezTo>
                    <a:cubicBezTo>
                      <a:pt x="51" y="108"/>
                      <a:pt x="51" y="108"/>
                      <a:pt x="51" y="107"/>
                    </a:cubicBezTo>
                    <a:cubicBezTo>
                      <a:pt x="51" y="107"/>
                      <a:pt x="50" y="107"/>
                      <a:pt x="50" y="107"/>
                    </a:cubicBezTo>
                    <a:moveTo>
                      <a:pt x="47" y="107"/>
                    </a:moveTo>
                    <a:cubicBezTo>
                      <a:pt x="46" y="108"/>
                      <a:pt x="45" y="110"/>
                      <a:pt x="44" y="112"/>
                    </a:cubicBezTo>
                    <a:cubicBezTo>
                      <a:pt x="45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7" y="111"/>
                      <a:pt x="48" y="109"/>
                      <a:pt x="49" y="108"/>
                    </a:cubicBezTo>
                    <a:cubicBezTo>
                      <a:pt x="48" y="107"/>
                      <a:pt x="48" y="107"/>
                      <a:pt x="47" y="107"/>
                    </a:cubicBezTo>
                    <a:moveTo>
                      <a:pt x="60" y="106"/>
                    </a:moveTo>
                    <a:cubicBezTo>
                      <a:pt x="59" y="108"/>
                      <a:pt x="58" y="109"/>
                      <a:pt x="58" y="111"/>
                    </a:cubicBezTo>
                    <a:cubicBezTo>
                      <a:pt x="58" y="111"/>
                      <a:pt x="58" y="111"/>
                      <a:pt x="58" y="111"/>
                    </a:cubicBezTo>
                    <a:cubicBezTo>
                      <a:pt x="59" y="110"/>
                      <a:pt x="60" y="108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moveTo>
                      <a:pt x="48" y="106"/>
                    </a:move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06"/>
                      <a:pt x="49" y="107"/>
                      <a:pt x="49" y="107"/>
                    </a:cubicBezTo>
                    <a:cubicBezTo>
                      <a:pt x="49" y="107"/>
                      <a:pt x="49" y="107"/>
                      <a:pt x="49" y="106"/>
                    </a:cubicBezTo>
                    <a:cubicBezTo>
                      <a:pt x="49" y="106"/>
                      <a:pt x="48" y="106"/>
                      <a:pt x="48" y="106"/>
                    </a:cubicBezTo>
                    <a:moveTo>
                      <a:pt x="58" y="105"/>
                    </a:moveTo>
                    <a:cubicBezTo>
                      <a:pt x="55" y="109"/>
                      <a:pt x="55" y="109"/>
                      <a:pt x="55" y="109"/>
                    </a:cubicBezTo>
                    <a:cubicBezTo>
                      <a:pt x="56" y="110"/>
                      <a:pt x="57" y="110"/>
                      <a:pt x="57" y="111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9" y="106"/>
                      <a:pt x="58" y="105"/>
                      <a:pt x="58" y="105"/>
                    </a:cubicBezTo>
                    <a:moveTo>
                      <a:pt x="57" y="104"/>
                    </a:moveTo>
                    <a:cubicBezTo>
                      <a:pt x="56" y="106"/>
                      <a:pt x="55" y="107"/>
                      <a:pt x="54" y="109"/>
                    </a:cubicBezTo>
                    <a:cubicBezTo>
                      <a:pt x="54" y="109"/>
                      <a:pt x="54" y="109"/>
                      <a:pt x="54" y="109"/>
                    </a:cubicBezTo>
                    <a:cubicBezTo>
                      <a:pt x="55" y="108"/>
                      <a:pt x="56" y="106"/>
                      <a:pt x="57" y="104"/>
                    </a:cubicBezTo>
                    <a:cubicBezTo>
                      <a:pt x="57" y="104"/>
                      <a:pt x="57" y="104"/>
                      <a:pt x="57" y="104"/>
                    </a:cubicBezTo>
                    <a:moveTo>
                      <a:pt x="55" y="103"/>
                    </a:moveTo>
                    <a:cubicBezTo>
                      <a:pt x="54" y="105"/>
                      <a:pt x="53" y="106"/>
                      <a:pt x="52" y="108"/>
                    </a:cubicBezTo>
                    <a:cubicBezTo>
                      <a:pt x="52" y="108"/>
                      <a:pt x="53" y="108"/>
                      <a:pt x="53" y="108"/>
                    </a:cubicBezTo>
                    <a:cubicBezTo>
                      <a:pt x="54" y="107"/>
                      <a:pt x="55" y="105"/>
                      <a:pt x="56" y="104"/>
                    </a:cubicBezTo>
                    <a:cubicBezTo>
                      <a:pt x="55" y="103"/>
                      <a:pt x="55" y="103"/>
                      <a:pt x="55" y="103"/>
                    </a:cubicBezTo>
                    <a:moveTo>
                      <a:pt x="53" y="102"/>
                    </a:moveTo>
                    <a:cubicBezTo>
                      <a:pt x="52" y="104"/>
                      <a:pt x="51" y="105"/>
                      <a:pt x="50" y="107"/>
                    </a:cubicBezTo>
                    <a:cubicBezTo>
                      <a:pt x="51" y="107"/>
                      <a:pt x="51" y="107"/>
                      <a:pt x="51" y="107"/>
                    </a:cubicBezTo>
                    <a:cubicBezTo>
                      <a:pt x="52" y="106"/>
                      <a:pt x="53" y="104"/>
                      <a:pt x="54" y="103"/>
                    </a:cubicBezTo>
                    <a:cubicBezTo>
                      <a:pt x="54" y="102"/>
                      <a:pt x="53" y="102"/>
                      <a:pt x="53" y="102"/>
                    </a:cubicBezTo>
                    <a:moveTo>
                      <a:pt x="39" y="102"/>
                    </a:moveTo>
                    <a:cubicBezTo>
                      <a:pt x="38" y="103"/>
                      <a:pt x="37" y="105"/>
                      <a:pt x="36" y="107"/>
                    </a:cubicBezTo>
                    <a:cubicBezTo>
                      <a:pt x="38" y="108"/>
                      <a:pt x="39" y="109"/>
                      <a:pt x="41" y="110"/>
                    </a:cubicBezTo>
                    <a:cubicBezTo>
                      <a:pt x="42" y="108"/>
                      <a:pt x="43" y="106"/>
                      <a:pt x="44" y="105"/>
                    </a:cubicBezTo>
                    <a:cubicBezTo>
                      <a:pt x="42" y="104"/>
                      <a:pt x="41" y="103"/>
                      <a:pt x="39" y="102"/>
                    </a:cubicBezTo>
                    <a:moveTo>
                      <a:pt x="51" y="101"/>
                    </a:moveTo>
                    <a:cubicBezTo>
                      <a:pt x="50" y="102"/>
                      <a:pt x="49" y="104"/>
                      <a:pt x="48" y="105"/>
                    </a:cubicBezTo>
                    <a:cubicBezTo>
                      <a:pt x="49" y="106"/>
                      <a:pt x="49" y="106"/>
                      <a:pt x="50" y="106"/>
                    </a:cubicBezTo>
                    <a:cubicBezTo>
                      <a:pt x="50" y="105"/>
                      <a:pt x="51" y="103"/>
                      <a:pt x="52" y="102"/>
                    </a:cubicBezTo>
                    <a:cubicBezTo>
                      <a:pt x="52" y="101"/>
                      <a:pt x="51" y="101"/>
                      <a:pt x="51" y="101"/>
                    </a:cubicBezTo>
                    <a:moveTo>
                      <a:pt x="40" y="101"/>
                    </a:moveTo>
                    <a:cubicBezTo>
                      <a:pt x="40" y="101"/>
                      <a:pt x="40" y="101"/>
                      <a:pt x="40" y="101"/>
                    </a:cubicBezTo>
                    <a:cubicBezTo>
                      <a:pt x="40" y="101"/>
                      <a:pt x="40" y="101"/>
                      <a:pt x="39" y="101"/>
                    </a:cubicBezTo>
                    <a:cubicBezTo>
                      <a:pt x="41" y="102"/>
                      <a:pt x="43" y="103"/>
                      <a:pt x="44" y="104"/>
                    </a:cubicBezTo>
                    <a:cubicBezTo>
                      <a:pt x="44" y="104"/>
                      <a:pt x="44" y="104"/>
                      <a:pt x="45" y="104"/>
                    </a:cubicBezTo>
                    <a:cubicBezTo>
                      <a:pt x="43" y="103"/>
                      <a:pt x="41" y="102"/>
                      <a:pt x="40" y="101"/>
                    </a:cubicBezTo>
                    <a:moveTo>
                      <a:pt x="64" y="100"/>
                    </a:moveTo>
                    <a:cubicBezTo>
                      <a:pt x="63" y="102"/>
                      <a:pt x="62" y="104"/>
                      <a:pt x="60" y="106"/>
                    </a:cubicBezTo>
                    <a:cubicBezTo>
                      <a:pt x="60" y="106"/>
                      <a:pt x="61" y="106"/>
                      <a:pt x="61" y="106"/>
                    </a:cubicBezTo>
                    <a:cubicBezTo>
                      <a:pt x="62" y="104"/>
                      <a:pt x="63" y="102"/>
                      <a:pt x="64" y="100"/>
                    </a:cubicBezTo>
                    <a:cubicBezTo>
                      <a:pt x="64" y="100"/>
                      <a:pt x="64" y="100"/>
                      <a:pt x="64" y="100"/>
                    </a:cubicBezTo>
                    <a:moveTo>
                      <a:pt x="62" y="98"/>
                    </a:moveTo>
                    <a:cubicBezTo>
                      <a:pt x="58" y="105"/>
                      <a:pt x="58" y="105"/>
                      <a:pt x="58" y="105"/>
                    </a:cubicBezTo>
                    <a:cubicBezTo>
                      <a:pt x="59" y="105"/>
                      <a:pt x="59" y="106"/>
                      <a:pt x="60" y="106"/>
                    </a:cubicBezTo>
                    <a:cubicBezTo>
                      <a:pt x="64" y="100"/>
                      <a:pt x="64" y="100"/>
                      <a:pt x="64" y="100"/>
                    </a:cubicBezTo>
                    <a:cubicBezTo>
                      <a:pt x="63" y="99"/>
                      <a:pt x="62" y="99"/>
                      <a:pt x="62" y="98"/>
                    </a:cubicBezTo>
                    <a:moveTo>
                      <a:pt x="60" y="97"/>
                    </a:moveTo>
                    <a:cubicBezTo>
                      <a:pt x="59" y="100"/>
                      <a:pt x="58" y="102"/>
                      <a:pt x="57" y="104"/>
                    </a:cubicBezTo>
                    <a:cubicBezTo>
                      <a:pt x="57" y="104"/>
                      <a:pt x="57" y="104"/>
                      <a:pt x="57" y="104"/>
                    </a:cubicBezTo>
                    <a:cubicBezTo>
                      <a:pt x="58" y="102"/>
                      <a:pt x="60" y="100"/>
                      <a:pt x="61" y="98"/>
                    </a:cubicBezTo>
                    <a:cubicBezTo>
                      <a:pt x="61" y="98"/>
                      <a:pt x="61" y="98"/>
                      <a:pt x="60" y="97"/>
                    </a:cubicBezTo>
                    <a:moveTo>
                      <a:pt x="59" y="97"/>
                    </a:moveTo>
                    <a:cubicBezTo>
                      <a:pt x="58" y="99"/>
                      <a:pt x="56" y="101"/>
                      <a:pt x="55" y="103"/>
                    </a:cubicBezTo>
                    <a:cubicBezTo>
                      <a:pt x="55" y="103"/>
                      <a:pt x="56" y="103"/>
                      <a:pt x="56" y="103"/>
                    </a:cubicBezTo>
                    <a:cubicBezTo>
                      <a:pt x="57" y="101"/>
                      <a:pt x="59" y="99"/>
                      <a:pt x="60" y="97"/>
                    </a:cubicBezTo>
                    <a:cubicBezTo>
                      <a:pt x="60" y="97"/>
                      <a:pt x="59" y="97"/>
                      <a:pt x="59" y="97"/>
                    </a:cubicBezTo>
                    <a:moveTo>
                      <a:pt x="66" y="97"/>
                    </a:moveTo>
                    <a:cubicBezTo>
                      <a:pt x="66" y="97"/>
                      <a:pt x="66" y="97"/>
                      <a:pt x="65" y="98"/>
                    </a:cubicBezTo>
                    <a:cubicBezTo>
                      <a:pt x="65" y="98"/>
                      <a:pt x="65" y="98"/>
                      <a:pt x="66" y="98"/>
                    </a:cubicBezTo>
                    <a:cubicBezTo>
                      <a:pt x="66" y="97"/>
                      <a:pt x="66" y="97"/>
                      <a:pt x="66" y="97"/>
                    </a:cubicBezTo>
                    <a:cubicBezTo>
                      <a:pt x="66" y="97"/>
                      <a:pt x="66" y="97"/>
                      <a:pt x="66" y="97"/>
                    </a:cubicBezTo>
                    <a:moveTo>
                      <a:pt x="43" y="96"/>
                    </a:moveTo>
                    <a:cubicBezTo>
                      <a:pt x="42" y="97"/>
                      <a:pt x="41" y="99"/>
                      <a:pt x="40" y="100"/>
                    </a:cubicBezTo>
                    <a:cubicBezTo>
                      <a:pt x="42" y="101"/>
                      <a:pt x="43" y="102"/>
                      <a:pt x="45" y="103"/>
                    </a:cubicBezTo>
                    <a:cubicBezTo>
                      <a:pt x="46" y="102"/>
                      <a:pt x="47" y="100"/>
                      <a:pt x="47" y="99"/>
                    </a:cubicBezTo>
                    <a:cubicBezTo>
                      <a:pt x="46" y="98"/>
                      <a:pt x="44" y="97"/>
                      <a:pt x="43" y="96"/>
                    </a:cubicBezTo>
                    <a:moveTo>
                      <a:pt x="57" y="95"/>
                    </a:moveTo>
                    <a:cubicBezTo>
                      <a:pt x="56" y="97"/>
                      <a:pt x="56" y="98"/>
                      <a:pt x="55" y="99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4" y="100"/>
                      <a:pt x="54" y="101"/>
                      <a:pt x="53" y="102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56" y="100"/>
                      <a:pt x="57" y="98"/>
                      <a:pt x="58" y="96"/>
                    </a:cubicBezTo>
                    <a:cubicBezTo>
                      <a:pt x="58" y="96"/>
                      <a:pt x="57" y="96"/>
                      <a:pt x="57" y="95"/>
                    </a:cubicBezTo>
                    <a:moveTo>
                      <a:pt x="63" y="95"/>
                    </a:moveTo>
                    <a:cubicBezTo>
                      <a:pt x="63" y="96"/>
                      <a:pt x="63" y="96"/>
                      <a:pt x="63" y="96"/>
                    </a:cubicBezTo>
                    <a:cubicBezTo>
                      <a:pt x="64" y="96"/>
                      <a:pt x="64" y="97"/>
                      <a:pt x="65" y="97"/>
                    </a:cubicBezTo>
                    <a:cubicBezTo>
                      <a:pt x="66" y="96"/>
                      <a:pt x="66" y="96"/>
                      <a:pt x="66" y="96"/>
                    </a:cubicBezTo>
                    <a:cubicBezTo>
                      <a:pt x="65" y="96"/>
                      <a:pt x="64" y="95"/>
                      <a:pt x="63" y="95"/>
                    </a:cubicBezTo>
                    <a:moveTo>
                      <a:pt x="62" y="94"/>
                    </a:move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6"/>
                      <a:pt x="62" y="96"/>
                    </a:cubicBezTo>
                    <a:cubicBezTo>
                      <a:pt x="62" y="95"/>
                      <a:pt x="62" y="95"/>
                      <a:pt x="63" y="95"/>
                    </a:cubicBezTo>
                    <a:cubicBezTo>
                      <a:pt x="63" y="95"/>
                      <a:pt x="62" y="94"/>
                      <a:pt x="62" y="94"/>
                    </a:cubicBezTo>
                    <a:moveTo>
                      <a:pt x="55" y="94"/>
                    </a:moveTo>
                    <a:cubicBezTo>
                      <a:pt x="54" y="96"/>
                      <a:pt x="52" y="98"/>
                      <a:pt x="51" y="101"/>
                    </a:cubicBezTo>
                    <a:cubicBezTo>
                      <a:pt x="52" y="101"/>
                      <a:pt x="52" y="101"/>
                      <a:pt x="53" y="101"/>
                    </a:cubicBezTo>
                    <a:cubicBezTo>
                      <a:pt x="54" y="99"/>
                      <a:pt x="55" y="97"/>
                      <a:pt x="56" y="95"/>
                    </a:cubicBezTo>
                    <a:cubicBezTo>
                      <a:pt x="56" y="95"/>
                      <a:pt x="56" y="95"/>
                      <a:pt x="55" y="94"/>
                    </a:cubicBezTo>
                    <a:moveTo>
                      <a:pt x="61" y="94"/>
                    </a:moveTo>
                    <a:cubicBezTo>
                      <a:pt x="61" y="94"/>
                      <a:pt x="60" y="94"/>
                      <a:pt x="60" y="95"/>
                    </a:cubicBezTo>
                    <a:cubicBezTo>
                      <a:pt x="61" y="95"/>
                      <a:pt x="61" y="95"/>
                      <a:pt x="61" y="95"/>
                    </a:cubicBezTo>
                    <a:cubicBezTo>
                      <a:pt x="61" y="95"/>
                      <a:pt x="62" y="94"/>
                      <a:pt x="62" y="94"/>
                    </a:cubicBezTo>
                    <a:cubicBezTo>
                      <a:pt x="61" y="94"/>
                      <a:pt x="61" y="94"/>
                      <a:pt x="61" y="94"/>
                    </a:cubicBezTo>
                    <a:moveTo>
                      <a:pt x="59" y="92"/>
                    </a:moveTo>
                    <a:cubicBezTo>
                      <a:pt x="59" y="93"/>
                      <a:pt x="59" y="93"/>
                      <a:pt x="58" y="93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60" y="94"/>
                      <a:pt x="60" y="93"/>
                      <a:pt x="60" y="93"/>
                    </a:cubicBezTo>
                    <a:cubicBezTo>
                      <a:pt x="60" y="93"/>
                      <a:pt x="59" y="93"/>
                      <a:pt x="59" y="92"/>
                    </a:cubicBezTo>
                    <a:moveTo>
                      <a:pt x="57" y="91"/>
                    </a:moveTo>
                    <a:cubicBezTo>
                      <a:pt x="57" y="92"/>
                      <a:pt x="57" y="92"/>
                      <a:pt x="56" y="92"/>
                    </a:cubicBezTo>
                    <a:cubicBezTo>
                      <a:pt x="57" y="92"/>
                      <a:pt x="57" y="93"/>
                      <a:pt x="58" y="93"/>
                    </a:cubicBezTo>
                    <a:cubicBezTo>
                      <a:pt x="58" y="93"/>
                      <a:pt x="58" y="92"/>
                      <a:pt x="58" y="92"/>
                    </a:cubicBezTo>
                    <a:cubicBezTo>
                      <a:pt x="58" y="92"/>
                      <a:pt x="57" y="92"/>
                      <a:pt x="57" y="91"/>
                    </a:cubicBezTo>
                    <a:moveTo>
                      <a:pt x="47" y="89"/>
                    </a:moveTo>
                    <a:cubicBezTo>
                      <a:pt x="45" y="91"/>
                      <a:pt x="44" y="93"/>
                      <a:pt x="43" y="96"/>
                    </a:cubicBezTo>
                    <a:cubicBezTo>
                      <a:pt x="44" y="97"/>
                      <a:pt x="46" y="97"/>
                      <a:pt x="48" y="98"/>
                    </a:cubicBezTo>
                    <a:cubicBezTo>
                      <a:pt x="49" y="96"/>
                      <a:pt x="50" y="94"/>
                      <a:pt x="51" y="92"/>
                    </a:cubicBezTo>
                    <a:cubicBezTo>
                      <a:pt x="50" y="91"/>
                      <a:pt x="48" y="90"/>
                      <a:pt x="47" y="89"/>
                    </a:cubicBezTo>
                    <a:moveTo>
                      <a:pt x="71" y="88"/>
                    </a:moveTo>
                    <a:cubicBezTo>
                      <a:pt x="69" y="91"/>
                      <a:pt x="68" y="93"/>
                      <a:pt x="66" y="96"/>
                    </a:cubicBezTo>
                    <a:cubicBezTo>
                      <a:pt x="66" y="96"/>
                      <a:pt x="67" y="96"/>
                      <a:pt x="67" y="96"/>
                    </a:cubicBezTo>
                    <a:cubicBezTo>
                      <a:pt x="68" y="93"/>
                      <a:pt x="70" y="91"/>
                      <a:pt x="71" y="89"/>
                    </a:cubicBezTo>
                    <a:cubicBezTo>
                      <a:pt x="71" y="88"/>
                      <a:pt x="71" y="88"/>
                      <a:pt x="71" y="88"/>
                    </a:cubicBezTo>
                    <a:moveTo>
                      <a:pt x="68" y="87"/>
                    </a:moveTo>
                    <a:cubicBezTo>
                      <a:pt x="64" y="94"/>
                      <a:pt x="64" y="94"/>
                      <a:pt x="64" y="94"/>
                    </a:cubicBezTo>
                    <a:cubicBezTo>
                      <a:pt x="65" y="95"/>
                      <a:pt x="65" y="95"/>
                      <a:pt x="66" y="96"/>
                    </a:cubicBezTo>
                    <a:cubicBezTo>
                      <a:pt x="70" y="88"/>
                      <a:pt x="70" y="88"/>
                      <a:pt x="70" y="88"/>
                    </a:cubicBezTo>
                    <a:cubicBezTo>
                      <a:pt x="70" y="88"/>
                      <a:pt x="69" y="87"/>
                      <a:pt x="68" y="87"/>
                    </a:cubicBezTo>
                    <a:moveTo>
                      <a:pt x="68" y="87"/>
                    </a:moveTo>
                    <a:cubicBezTo>
                      <a:pt x="68" y="87"/>
                      <a:pt x="67" y="88"/>
                      <a:pt x="67" y="89"/>
                    </a:cubicBezTo>
                    <a:cubicBezTo>
                      <a:pt x="67" y="88"/>
                      <a:pt x="68" y="87"/>
                      <a:pt x="68" y="87"/>
                    </a:cubicBezTo>
                    <a:cubicBezTo>
                      <a:pt x="68" y="87"/>
                      <a:pt x="68" y="87"/>
                      <a:pt x="68" y="87"/>
                    </a:cubicBezTo>
                    <a:moveTo>
                      <a:pt x="67" y="86"/>
                    </a:moveTo>
                    <a:cubicBezTo>
                      <a:pt x="66" y="89"/>
                      <a:pt x="64" y="91"/>
                      <a:pt x="63" y="93"/>
                    </a:cubicBezTo>
                    <a:cubicBezTo>
                      <a:pt x="63" y="94"/>
                      <a:pt x="63" y="94"/>
                      <a:pt x="63" y="94"/>
                    </a:cubicBezTo>
                    <a:cubicBezTo>
                      <a:pt x="65" y="91"/>
                      <a:pt x="66" y="89"/>
                      <a:pt x="67" y="86"/>
                    </a:cubicBezTo>
                    <a:cubicBezTo>
                      <a:pt x="67" y="86"/>
                      <a:pt x="67" y="86"/>
                      <a:pt x="67" y="86"/>
                    </a:cubicBezTo>
                    <a:moveTo>
                      <a:pt x="48" y="86"/>
                    </a:moveTo>
                    <a:cubicBezTo>
                      <a:pt x="48" y="87"/>
                      <a:pt x="48" y="87"/>
                      <a:pt x="48" y="87"/>
                    </a:cubicBezTo>
                    <a:cubicBezTo>
                      <a:pt x="49" y="88"/>
                      <a:pt x="51" y="89"/>
                      <a:pt x="52" y="90"/>
                    </a:cubicBezTo>
                    <a:cubicBezTo>
                      <a:pt x="53" y="90"/>
                      <a:pt x="53" y="89"/>
                      <a:pt x="53" y="89"/>
                    </a:cubicBezTo>
                    <a:cubicBezTo>
                      <a:pt x="51" y="88"/>
                      <a:pt x="50" y="87"/>
                      <a:pt x="48" y="86"/>
                    </a:cubicBezTo>
                    <a:moveTo>
                      <a:pt x="66" y="86"/>
                    </a:moveTo>
                    <a:cubicBezTo>
                      <a:pt x="64" y="88"/>
                      <a:pt x="63" y="90"/>
                      <a:pt x="61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4" y="91"/>
                      <a:pt x="65" y="88"/>
                      <a:pt x="67" y="86"/>
                    </a:cubicBezTo>
                    <a:cubicBezTo>
                      <a:pt x="66" y="86"/>
                      <a:pt x="66" y="86"/>
                      <a:pt x="66" y="86"/>
                    </a:cubicBezTo>
                    <a:moveTo>
                      <a:pt x="64" y="84"/>
                    </a:moveTo>
                    <a:cubicBezTo>
                      <a:pt x="63" y="86"/>
                      <a:pt x="62" y="87"/>
                      <a:pt x="62" y="88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1" y="89"/>
                      <a:pt x="60" y="90"/>
                      <a:pt x="60" y="91"/>
                    </a:cubicBezTo>
                    <a:cubicBezTo>
                      <a:pt x="60" y="92"/>
                      <a:pt x="60" y="92"/>
                      <a:pt x="61" y="92"/>
                    </a:cubicBezTo>
                    <a:cubicBezTo>
                      <a:pt x="62" y="90"/>
                      <a:pt x="64" y="87"/>
                      <a:pt x="65" y="85"/>
                    </a:cubicBezTo>
                    <a:cubicBezTo>
                      <a:pt x="65" y="85"/>
                      <a:pt x="64" y="85"/>
                      <a:pt x="64" y="84"/>
                    </a:cubicBezTo>
                    <a:moveTo>
                      <a:pt x="62" y="83"/>
                    </a:moveTo>
                    <a:cubicBezTo>
                      <a:pt x="60" y="86"/>
                      <a:pt x="59" y="88"/>
                      <a:pt x="58" y="90"/>
                    </a:cubicBezTo>
                    <a:cubicBezTo>
                      <a:pt x="58" y="91"/>
                      <a:pt x="58" y="91"/>
                      <a:pt x="59" y="91"/>
                    </a:cubicBezTo>
                    <a:cubicBezTo>
                      <a:pt x="60" y="89"/>
                      <a:pt x="62" y="86"/>
                      <a:pt x="63" y="84"/>
                    </a:cubicBezTo>
                    <a:cubicBezTo>
                      <a:pt x="63" y="84"/>
                      <a:pt x="62" y="84"/>
                      <a:pt x="62" y="83"/>
                    </a:cubicBezTo>
                    <a:moveTo>
                      <a:pt x="53" y="78"/>
                    </a:moveTo>
                    <a:cubicBezTo>
                      <a:pt x="52" y="80"/>
                      <a:pt x="52" y="81"/>
                      <a:pt x="51" y="82"/>
                    </a:cubicBezTo>
                    <a:cubicBezTo>
                      <a:pt x="50" y="83"/>
                      <a:pt x="50" y="84"/>
                      <a:pt x="49" y="85"/>
                    </a:cubicBezTo>
                    <a:cubicBezTo>
                      <a:pt x="51" y="86"/>
                      <a:pt x="52" y="87"/>
                      <a:pt x="54" y="88"/>
                    </a:cubicBezTo>
                    <a:cubicBezTo>
                      <a:pt x="56" y="84"/>
                      <a:pt x="57" y="82"/>
                      <a:pt x="57" y="82"/>
                    </a:cubicBezTo>
                    <a:cubicBezTo>
                      <a:pt x="57" y="82"/>
                      <a:pt x="57" y="83"/>
                      <a:pt x="56" y="83"/>
                    </a:cubicBezTo>
                    <a:cubicBezTo>
                      <a:pt x="57" y="82"/>
                      <a:pt x="57" y="81"/>
                      <a:pt x="58" y="81"/>
                    </a:cubicBezTo>
                    <a:cubicBezTo>
                      <a:pt x="56" y="80"/>
                      <a:pt x="55" y="79"/>
                      <a:pt x="53" y="78"/>
                    </a:cubicBezTo>
                    <a:moveTo>
                      <a:pt x="76" y="73"/>
                    </a:moveTo>
                    <a:cubicBezTo>
                      <a:pt x="72" y="81"/>
                      <a:pt x="72" y="81"/>
                      <a:pt x="72" y="81"/>
                    </a:cubicBezTo>
                    <a:cubicBezTo>
                      <a:pt x="73" y="81"/>
                      <a:pt x="74" y="82"/>
                      <a:pt x="74" y="83"/>
                    </a:cubicBezTo>
                    <a:cubicBezTo>
                      <a:pt x="76" y="80"/>
                      <a:pt x="77" y="77"/>
                      <a:pt x="79" y="75"/>
                    </a:cubicBezTo>
                    <a:cubicBezTo>
                      <a:pt x="77" y="74"/>
                      <a:pt x="77" y="74"/>
                      <a:pt x="77" y="74"/>
                    </a:cubicBezTo>
                    <a:cubicBezTo>
                      <a:pt x="77" y="74"/>
                      <a:pt x="77" y="74"/>
                      <a:pt x="76" y="73"/>
                    </a:cubicBezTo>
                    <a:moveTo>
                      <a:pt x="76" y="73"/>
                    </a:moveTo>
                    <a:cubicBezTo>
                      <a:pt x="74" y="76"/>
                      <a:pt x="73" y="78"/>
                      <a:pt x="71" y="81"/>
                    </a:cubicBezTo>
                    <a:cubicBezTo>
                      <a:pt x="71" y="81"/>
                      <a:pt x="71" y="81"/>
                      <a:pt x="71" y="81"/>
                    </a:cubicBezTo>
                    <a:cubicBezTo>
                      <a:pt x="73" y="78"/>
                      <a:pt x="74" y="76"/>
                      <a:pt x="76" y="73"/>
                    </a:cubicBezTo>
                    <a:cubicBezTo>
                      <a:pt x="76" y="73"/>
                      <a:pt x="76" y="73"/>
                      <a:pt x="76" y="73"/>
                    </a:cubicBezTo>
                    <a:moveTo>
                      <a:pt x="74" y="72"/>
                    </a:moveTo>
                    <a:cubicBezTo>
                      <a:pt x="73" y="75"/>
                      <a:pt x="71" y="77"/>
                      <a:pt x="70" y="80"/>
                    </a:cubicBezTo>
                    <a:cubicBezTo>
                      <a:pt x="70" y="80"/>
                      <a:pt x="70" y="80"/>
                      <a:pt x="70" y="80"/>
                    </a:cubicBezTo>
                    <a:cubicBezTo>
                      <a:pt x="72" y="78"/>
                      <a:pt x="73" y="76"/>
                      <a:pt x="74" y="74"/>
                    </a:cubicBezTo>
                    <a:cubicBezTo>
                      <a:pt x="73" y="76"/>
                      <a:pt x="72" y="78"/>
                      <a:pt x="70" y="80"/>
                    </a:cubicBezTo>
                    <a:cubicBezTo>
                      <a:pt x="71" y="80"/>
                      <a:pt x="71" y="80"/>
                      <a:pt x="71" y="80"/>
                    </a:cubicBezTo>
                    <a:cubicBezTo>
                      <a:pt x="72" y="78"/>
                      <a:pt x="74" y="75"/>
                      <a:pt x="75" y="73"/>
                    </a:cubicBezTo>
                    <a:cubicBezTo>
                      <a:pt x="75" y="72"/>
                      <a:pt x="75" y="72"/>
                      <a:pt x="74" y="72"/>
                    </a:cubicBezTo>
                    <a:moveTo>
                      <a:pt x="72" y="71"/>
                    </a:moveTo>
                    <a:cubicBezTo>
                      <a:pt x="72" y="72"/>
                      <a:pt x="71" y="73"/>
                      <a:pt x="70" y="74"/>
                    </a:cubicBezTo>
                    <a:cubicBezTo>
                      <a:pt x="69" y="75"/>
                      <a:pt x="69" y="77"/>
                      <a:pt x="68" y="78"/>
                    </a:cubicBezTo>
                    <a:cubicBezTo>
                      <a:pt x="68" y="79"/>
                      <a:pt x="68" y="79"/>
                      <a:pt x="69" y="79"/>
                    </a:cubicBezTo>
                    <a:cubicBezTo>
                      <a:pt x="70" y="77"/>
                      <a:pt x="72" y="74"/>
                      <a:pt x="73" y="72"/>
                    </a:cubicBezTo>
                    <a:cubicBezTo>
                      <a:pt x="73" y="72"/>
                      <a:pt x="73" y="71"/>
                      <a:pt x="73" y="71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72" y="73"/>
                      <a:pt x="72" y="73"/>
                      <a:pt x="73" y="71"/>
                    </a:cubicBezTo>
                    <a:cubicBezTo>
                      <a:pt x="73" y="71"/>
                      <a:pt x="72" y="71"/>
                      <a:pt x="72" y="71"/>
                    </a:cubicBezTo>
                    <a:moveTo>
                      <a:pt x="72" y="71"/>
                    </a:move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1"/>
                      <a:pt x="72" y="71"/>
                      <a:pt x="72" y="71"/>
                    </a:cubicBezTo>
                    <a:moveTo>
                      <a:pt x="70" y="70"/>
                    </a:moveTo>
                    <a:cubicBezTo>
                      <a:pt x="69" y="72"/>
                      <a:pt x="67" y="75"/>
                      <a:pt x="66" y="77"/>
                    </a:cubicBezTo>
                    <a:cubicBezTo>
                      <a:pt x="66" y="77"/>
                      <a:pt x="67" y="78"/>
                      <a:pt x="67" y="78"/>
                    </a:cubicBezTo>
                    <a:cubicBezTo>
                      <a:pt x="68" y="76"/>
                      <a:pt x="70" y="73"/>
                      <a:pt x="71" y="71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71" y="71"/>
                      <a:pt x="72" y="71"/>
                      <a:pt x="72" y="71"/>
                    </a:cubicBezTo>
                    <a:cubicBezTo>
                      <a:pt x="71" y="70"/>
                      <a:pt x="71" y="70"/>
                      <a:pt x="71" y="70"/>
                    </a:cubicBezTo>
                    <a:cubicBezTo>
                      <a:pt x="71" y="70"/>
                      <a:pt x="71" y="70"/>
                      <a:pt x="72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1" y="70"/>
                      <a:pt x="71" y="70"/>
                      <a:pt x="70" y="70"/>
                    </a:cubicBezTo>
                    <a:moveTo>
                      <a:pt x="62" y="64"/>
                    </a:moveTo>
                    <a:cubicBezTo>
                      <a:pt x="60" y="67"/>
                      <a:pt x="59" y="69"/>
                      <a:pt x="57" y="72"/>
                    </a:cubicBezTo>
                    <a:cubicBezTo>
                      <a:pt x="58" y="73"/>
                      <a:pt x="60" y="74"/>
                      <a:pt x="61" y="75"/>
                    </a:cubicBezTo>
                    <a:cubicBezTo>
                      <a:pt x="63" y="72"/>
                      <a:pt x="64" y="70"/>
                      <a:pt x="66" y="67"/>
                    </a:cubicBezTo>
                    <a:cubicBezTo>
                      <a:pt x="64" y="66"/>
                      <a:pt x="63" y="65"/>
                      <a:pt x="62" y="64"/>
                    </a:cubicBezTo>
                    <a:moveTo>
                      <a:pt x="86" y="56"/>
                    </a:moveTo>
                    <a:cubicBezTo>
                      <a:pt x="82" y="63"/>
                      <a:pt x="82" y="63"/>
                      <a:pt x="82" y="63"/>
                    </a:cubicBezTo>
                    <a:cubicBezTo>
                      <a:pt x="83" y="64"/>
                      <a:pt x="84" y="64"/>
                      <a:pt x="85" y="65"/>
                    </a:cubicBezTo>
                    <a:cubicBezTo>
                      <a:pt x="86" y="63"/>
                      <a:pt x="87" y="60"/>
                      <a:pt x="89" y="58"/>
                    </a:cubicBezTo>
                    <a:cubicBezTo>
                      <a:pt x="88" y="58"/>
                      <a:pt x="87" y="57"/>
                      <a:pt x="86" y="56"/>
                    </a:cubicBezTo>
                    <a:moveTo>
                      <a:pt x="86" y="56"/>
                    </a:moveTo>
                    <a:cubicBezTo>
                      <a:pt x="85" y="59"/>
                      <a:pt x="83" y="61"/>
                      <a:pt x="82" y="63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3" y="61"/>
                      <a:pt x="85" y="59"/>
                      <a:pt x="86" y="56"/>
                    </a:cubicBezTo>
                    <a:cubicBezTo>
                      <a:pt x="86" y="56"/>
                      <a:pt x="86" y="56"/>
                      <a:pt x="86" y="56"/>
                    </a:cubicBezTo>
                    <a:moveTo>
                      <a:pt x="84" y="55"/>
                    </a:moveTo>
                    <a:cubicBezTo>
                      <a:pt x="83" y="58"/>
                      <a:pt x="82" y="60"/>
                      <a:pt x="80" y="62"/>
                    </a:cubicBezTo>
                    <a:cubicBezTo>
                      <a:pt x="80" y="62"/>
                      <a:pt x="81" y="63"/>
                      <a:pt x="81" y="63"/>
                    </a:cubicBezTo>
                    <a:cubicBezTo>
                      <a:pt x="81" y="63"/>
                      <a:pt x="81" y="62"/>
                      <a:pt x="81" y="62"/>
                    </a:cubicBezTo>
                    <a:cubicBezTo>
                      <a:pt x="82" y="60"/>
                      <a:pt x="84" y="58"/>
                      <a:pt x="85" y="56"/>
                    </a:cubicBezTo>
                    <a:cubicBezTo>
                      <a:pt x="85" y="56"/>
                      <a:pt x="85" y="56"/>
                      <a:pt x="84" y="55"/>
                    </a:cubicBezTo>
                    <a:moveTo>
                      <a:pt x="83" y="55"/>
                    </a:moveTo>
                    <a:cubicBezTo>
                      <a:pt x="82" y="57"/>
                      <a:pt x="80" y="60"/>
                      <a:pt x="79" y="62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1" y="60"/>
                      <a:pt x="82" y="57"/>
                      <a:pt x="84" y="55"/>
                    </a:cubicBezTo>
                    <a:cubicBezTo>
                      <a:pt x="84" y="55"/>
                      <a:pt x="83" y="55"/>
                      <a:pt x="83" y="55"/>
                    </a:cubicBezTo>
                    <a:moveTo>
                      <a:pt x="82" y="54"/>
                    </a:moveTo>
                    <a:cubicBezTo>
                      <a:pt x="81" y="57"/>
                      <a:pt x="80" y="59"/>
                      <a:pt x="78" y="61"/>
                    </a:cubicBezTo>
                    <a:cubicBezTo>
                      <a:pt x="78" y="61"/>
                      <a:pt x="78" y="61"/>
                      <a:pt x="79" y="61"/>
                    </a:cubicBezTo>
                    <a:cubicBezTo>
                      <a:pt x="79" y="60"/>
                      <a:pt x="81" y="58"/>
                      <a:pt x="82" y="56"/>
                    </a:cubicBezTo>
                    <a:cubicBezTo>
                      <a:pt x="82" y="55"/>
                      <a:pt x="82" y="55"/>
                      <a:pt x="83" y="54"/>
                    </a:cubicBezTo>
                    <a:cubicBezTo>
                      <a:pt x="83" y="54"/>
                      <a:pt x="82" y="54"/>
                      <a:pt x="82" y="54"/>
                    </a:cubicBezTo>
                    <a:moveTo>
                      <a:pt x="80" y="53"/>
                    </a:moveTo>
                    <a:cubicBezTo>
                      <a:pt x="79" y="55"/>
                      <a:pt x="78" y="58"/>
                      <a:pt x="76" y="60"/>
                    </a:cubicBezTo>
                    <a:cubicBezTo>
                      <a:pt x="77" y="60"/>
                      <a:pt x="77" y="61"/>
                      <a:pt x="78" y="61"/>
                    </a:cubicBezTo>
                    <a:cubicBezTo>
                      <a:pt x="79" y="58"/>
                      <a:pt x="80" y="56"/>
                      <a:pt x="82" y="54"/>
                    </a:cubicBezTo>
                    <a:cubicBezTo>
                      <a:pt x="81" y="54"/>
                      <a:pt x="81" y="53"/>
                      <a:pt x="80" y="53"/>
                    </a:cubicBezTo>
                    <a:moveTo>
                      <a:pt x="88" y="53"/>
                    </a:moveTo>
                    <a:cubicBezTo>
                      <a:pt x="88" y="53"/>
                      <a:pt x="88" y="54"/>
                      <a:pt x="87" y="54"/>
                    </a:cubicBezTo>
                    <a:cubicBezTo>
                      <a:pt x="88" y="55"/>
                      <a:pt x="89" y="55"/>
                      <a:pt x="90" y="56"/>
                    </a:cubicBezTo>
                    <a:cubicBezTo>
                      <a:pt x="90" y="55"/>
                      <a:pt x="91" y="55"/>
                      <a:pt x="91" y="54"/>
                    </a:cubicBezTo>
                    <a:cubicBezTo>
                      <a:pt x="90" y="54"/>
                      <a:pt x="89" y="53"/>
                      <a:pt x="88" y="53"/>
                    </a:cubicBezTo>
                    <a:moveTo>
                      <a:pt x="88" y="53"/>
                    </a:moveTo>
                    <a:cubicBezTo>
                      <a:pt x="88" y="53"/>
                      <a:pt x="87" y="54"/>
                      <a:pt x="87" y="54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8" y="54"/>
                      <a:pt x="88" y="53"/>
                      <a:pt x="88" y="53"/>
                    </a:cubicBezTo>
                    <a:cubicBezTo>
                      <a:pt x="88" y="53"/>
                      <a:pt x="88" y="53"/>
                      <a:pt x="88" y="53"/>
                    </a:cubicBezTo>
                    <a:moveTo>
                      <a:pt x="87" y="52"/>
                    </a:moveTo>
                    <a:cubicBezTo>
                      <a:pt x="86" y="52"/>
                      <a:pt x="86" y="53"/>
                      <a:pt x="86" y="53"/>
                    </a:cubicBezTo>
                    <a:cubicBezTo>
                      <a:pt x="86" y="53"/>
                      <a:pt x="86" y="53"/>
                      <a:pt x="86" y="54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87" y="52"/>
                      <a:pt x="87" y="52"/>
                      <a:pt x="87" y="52"/>
                    </a:cubicBezTo>
                    <a:cubicBezTo>
                      <a:pt x="87" y="52"/>
                      <a:pt x="87" y="52"/>
                      <a:pt x="87" y="52"/>
                    </a:cubicBezTo>
                    <a:moveTo>
                      <a:pt x="85" y="51"/>
                    </a:moveTo>
                    <a:cubicBezTo>
                      <a:pt x="85" y="52"/>
                      <a:pt x="85" y="52"/>
                      <a:pt x="85" y="53"/>
                    </a:cubicBezTo>
                    <a:cubicBezTo>
                      <a:pt x="85" y="53"/>
                      <a:pt x="85" y="53"/>
                      <a:pt x="85" y="53"/>
                    </a:cubicBezTo>
                    <a:cubicBezTo>
                      <a:pt x="85" y="52"/>
                      <a:pt x="86" y="52"/>
                      <a:pt x="86" y="51"/>
                    </a:cubicBezTo>
                    <a:cubicBezTo>
                      <a:pt x="86" y="51"/>
                      <a:pt x="86" y="51"/>
                      <a:pt x="85" y="51"/>
                    </a:cubicBezTo>
                    <a:moveTo>
                      <a:pt x="85" y="51"/>
                    </a:moveTo>
                    <a:cubicBezTo>
                      <a:pt x="84" y="51"/>
                      <a:pt x="84" y="52"/>
                      <a:pt x="84" y="52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2"/>
                      <a:pt x="85" y="51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moveTo>
                      <a:pt x="83" y="50"/>
                    </a:moveTo>
                    <a:cubicBezTo>
                      <a:pt x="82" y="50"/>
                      <a:pt x="82" y="50"/>
                      <a:pt x="82" y="51"/>
                    </a:cubicBezTo>
                    <a:cubicBezTo>
                      <a:pt x="82" y="51"/>
                      <a:pt x="83" y="51"/>
                      <a:pt x="83" y="52"/>
                    </a:cubicBezTo>
                    <a:cubicBezTo>
                      <a:pt x="83" y="51"/>
                      <a:pt x="84" y="51"/>
                      <a:pt x="84" y="50"/>
                    </a:cubicBezTo>
                    <a:cubicBezTo>
                      <a:pt x="84" y="50"/>
                      <a:pt x="83" y="50"/>
                      <a:pt x="83" y="50"/>
                    </a:cubicBezTo>
                    <a:moveTo>
                      <a:pt x="91" y="48"/>
                    </a:moveTo>
                    <a:cubicBezTo>
                      <a:pt x="90" y="49"/>
                      <a:pt x="89" y="51"/>
                      <a:pt x="89" y="52"/>
                    </a:cubicBezTo>
                    <a:cubicBezTo>
                      <a:pt x="90" y="53"/>
                      <a:pt x="90" y="53"/>
                      <a:pt x="91" y="54"/>
                    </a:cubicBezTo>
                    <a:cubicBezTo>
                      <a:pt x="92" y="52"/>
                      <a:pt x="93" y="51"/>
                      <a:pt x="94" y="49"/>
                    </a:cubicBezTo>
                    <a:cubicBezTo>
                      <a:pt x="93" y="49"/>
                      <a:pt x="92" y="48"/>
                      <a:pt x="91" y="48"/>
                    </a:cubicBezTo>
                    <a:moveTo>
                      <a:pt x="91" y="48"/>
                    </a:moveTo>
                    <a:cubicBezTo>
                      <a:pt x="90" y="49"/>
                      <a:pt x="89" y="51"/>
                      <a:pt x="88" y="52"/>
                    </a:cubicBezTo>
                    <a:cubicBezTo>
                      <a:pt x="88" y="52"/>
                      <a:pt x="89" y="52"/>
                      <a:pt x="89" y="52"/>
                    </a:cubicBezTo>
                    <a:cubicBezTo>
                      <a:pt x="89" y="51"/>
                      <a:pt x="90" y="49"/>
                      <a:pt x="91" y="48"/>
                    </a:cubicBezTo>
                    <a:cubicBezTo>
                      <a:pt x="91" y="48"/>
                      <a:pt x="91" y="48"/>
                      <a:pt x="91" y="48"/>
                    </a:cubicBezTo>
                    <a:moveTo>
                      <a:pt x="71" y="48"/>
                    </a:moveTo>
                    <a:cubicBezTo>
                      <a:pt x="70" y="50"/>
                      <a:pt x="69" y="52"/>
                      <a:pt x="67" y="55"/>
                    </a:cubicBezTo>
                    <a:cubicBezTo>
                      <a:pt x="69" y="56"/>
                      <a:pt x="70" y="56"/>
                      <a:pt x="72" y="57"/>
                    </a:cubicBezTo>
                    <a:cubicBezTo>
                      <a:pt x="73" y="55"/>
                      <a:pt x="75" y="53"/>
                      <a:pt x="76" y="50"/>
                    </a:cubicBezTo>
                    <a:cubicBezTo>
                      <a:pt x="74" y="50"/>
                      <a:pt x="73" y="49"/>
                      <a:pt x="71" y="48"/>
                    </a:cubicBezTo>
                    <a:moveTo>
                      <a:pt x="89" y="47"/>
                    </a:moveTo>
                    <a:cubicBezTo>
                      <a:pt x="89" y="48"/>
                      <a:pt x="89" y="48"/>
                      <a:pt x="88" y="49"/>
                    </a:cubicBezTo>
                    <a:cubicBezTo>
                      <a:pt x="88" y="50"/>
                      <a:pt x="88" y="50"/>
                      <a:pt x="87" y="51"/>
                    </a:cubicBezTo>
                    <a:cubicBezTo>
                      <a:pt x="87" y="51"/>
                      <a:pt x="87" y="51"/>
                      <a:pt x="88" y="51"/>
                    </a:cubicBezTo>
                    <a:cubicBezTo>
                      <a:pt x="88" y="50"/>
                      <a:pt x="89" y="49"/>
                      <a:pt x="90" y="47"/>
                    </a:cubicBezTo>
                    <a:cubicBezTo>
                      <a:pt x="90" y="47"/>
                      <a:pt x="90" y="47"/>
                      <a:pt x="89" y="47"/>
                    </a:cubicBezTo>
                    <a:moveTo>
                      <a:pt x="88" y="46"/>
                    </a:moveTo>
                    <a:cubicBezTo>
                      <a:pt x="87" y="48"/>
                      <a:pt x="87" y="49"/>
                      <a:pt x="86" y="50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7" y="49"/>
                      <a:pt x="88" y="48"/>
                      <a:pt x="89" y="47"/>
                    </a:cubicBezTo>
                    <a:cubicBezTo>
                      <a:pt x="89" y="47"/>
                      <a:pt x="89" y="46"/>
                      <a:pt x="88" y="46"/>
                    </a:cubicBezTo>
                    <a:moveTo>
                      <a:pt x="88" y="46"/>
                    </a:moveTo>
                    <a:cubicBezTo>
                      <a:pt x="87" y="47"/>
                      <a:pt x="86" y="49"/>
                      <a:pt x="85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6" y="49"/>
                      <a:pt x="87" y="47"/>
                      <a:pt x="88" y="46"/>
                    </a:cubicBezTo>
                    <a:cubicBezTo>
                      <a:pt x="88" y="46"/>
                      <a:pt x="88" y="46"/>
                      <a:pt x="88" y="46"/>
                    </a:cubicBezTo>
                    <a:moveTo>
                      <a:pt x="92" y="46"/>
                    </a:moveTo>
                    <a:cubicBezTo>
                      <a:pt x="92" y="46"/>
                      <a:pt x="92" y="47"/>
                      <a:pt x="92" y="47"/>
                    </a:cubicBezTo>
                    <a:cubicBezTo>
                      <a:pt x="92" y="48"/>
                      <a:pt x="93" y="48"/>
                      <a:pt x="94" y="49"/>
                    </a:cubicBezTo>
                    <a:cubicBezTo>
                      <a:pt x="94" y="48"/>
                      <a:pt x="95" y="48"/>
                      <a:pt x="95" y="47"/>
                    </a:cubicBezTo>
                    <a:cubicBezTo>
                      <a:pt x="94" y="47"/>
                      <a:pt x="93" y="46"/>
                      <a:pt x="92" y="46"/>
                    </a:cubicBezTo>
                    <a:moveTo>
                      <a:pt x="92" y="45"/>
                    </a:moveTo>
                    <a:cubicBezTo>
                      <a:pt x="92" y="46"/>
                      <a:pt x="92" y="46"/>
                      <a:pt x="91" y="47"/>
                    </a:cubicBezTo>
                    <a:cubicBezTo>
                      <a:pt x="91" y="47"/>
                      <a:pt x="91" y="47"/>
                      <a:pt x="92" y="47"/>
                    </a:cubicBezTo>
                    <a:cubicBezTo>
                      <a:pt x="92" y="47"/>
                      <a:pt x="92" y="46"/>
                      <a:pt x="92" y="46"/>
                    </a:cubicBezTo>
                    <a:cubicBezTo>
                      <a:pt x="92" y="46"/>
                      <a:pt x="92" y="45"/>
                      <a:pt x="92" y="45"/>
                    </a:cubicBezTo>
                    <a:moveTo>
                      <a:pt x="86" y="45"/>
                    </a:moveTo>
                    <a:cubicBezTo>
                      <a:pt x="85" y="46"/>
                      <a:pt x="84" y="47"/>
                      <a:pt x="83" y="49"/>
                    </a:cubicBezTo>
                    <a:cubicBezTo>
                      <a:pt x="84" y="49"/>
                      <a:pt x="84" y="49"/>
                      <a:pt x="84" y="50"/>
                    </a:cubicBezTo>
                    <a:cubicBezTo>
                      <a:pt x="85" y="48"/>
                      <a:pt x="86" y="47"/>
                      <a:pt x="87" y="46"/>
                    </a:cubicBezTo>
                    <a:cubicBezTo>
                      <a:pt x="86" y="45"/>
                      <a:pt x="86" y="45"/>
                      <a:pt x="86" y="45"/>
                    </a:cubicBezTo>
                    <a:moveTo>
                      <a:pt x="91" y="45"/>
                    </a:moveTo>
                    <a:cubicBezTo>
                      <a:pt x="91" y="45"/>
                      <a:pt x="90" y="46"/>
                      <a:pt x="90" y="46"/>
                    </a:cubicBezTo>
                    <a:cubicBezTo>
                      <a:pt x="90" y="46"/>
                      <a:pt x="90" y="46"/>
                      <a:pt x="91" y="46"/>
                    </a:cubicBezTo>
                    <a:cubicBezTo>
                      <a:pt x="91" y="46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moveTo>
                      <a:pt x="73" y="44"/>
                    </a:moveTo>
                    <a:cubicBezTo>
                      <a:pt x="73" y="45"/>
                      <a:pt x="73" y="45"/>
                      <a:pt x="73" y="46"/>
                    </a:cubicBezTo>
                    <a:cubicBezTo>
                      <a:pt x="74" y="46"/>
                      <a:pt x="76" y="47"/>
                      <a:pt x="77" y="48"/>
                    </a:cubicBezTo>
                    <a:cubicBezTo>
                      <a:pt x="78" y="48"/>
                      <a:pt x="78" y="47"/>
                      <a:pt x="78" y="47"/>
                    </a:cubicBezTo>
                    <a:cubicBezTo>
                      <a:pt x="77" y="46"/>
                      <a:pt x="75" y="45"/>
                      <a:pt x="73" y="44"/>
                    </a:cubicBezTo>
                    <a:moveTo>
                      <a:pt x="90" y="44"/>
                    </a:moveTo>
                    <a:cubicBezTo>
                      <a:pt x="89" y="44"/>
                      <a:pt x="89" y="45"/>
                      <a:pt x="89" y="45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90" y="45"/>
                      <a:pt x="90" y="45"/>
                      <a:pt x="90" y="44"/>
                    </a:cubicBezTo>
                    <a:cubicBezTo>
                      <a:pt x="90" y="44"/>
                      <a:pt x="90" y="44"/>
                      <a:pt x="90" y="44"/>
                    </a:cubicBezTo>
                    <a:moveTo>
                      <a:pt x="89" y="43"/>
                    </a:moveTo>
                    <a:cubicBezTo>
                      <a:pt x="89" y="44"/>
                      <a:pt x="88" y="44"/>
                      <a:pt x="88" y="45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9" y="45"/>
                      <a:pt x="89" y="44"/>
                      <a:pt x="89" y="44"/>
                    </a:cubicBezTo>
                    <a:cubicBezTo>
                      <a:pt x="89" y="44"/>
                      <a:pt x="89" y="44"/>
                      <a:pt x="89" y="43"/>
                    </a:cubicBezTo>
                    <a:moveTo>
                      <a:pt x="87" y="42"/>
                    </a:moveTo>
                    <a:cubicBezTo>
                      <a:pt x="87" y="43"/>
                      <a:pt x="86" y="43"/>
                      <a:pt x="86" y="44"/>
                    </a:cubicBezTo>
                    <a:cubicBezTo>
                      <a:pt x="87" y="44"/>
                      <a:pt x="87" y="44"/>
                      <a:pt x="88" y="45"/>
                    </a:cubicBezTo>
                    <a:cubicBezTo>
                      <a:pt x="88" y="44"/>
                      <a:pt x="88" y="44"/>
                      <a:pt x="88" y="43"/>
                    </a:cubicBezTo>
                    <a:cubicBezTo>
                      <a:pt x="88" y="43"/>
                      <a:pt x="87" y="43"/>
                      <a:pt x="87" y="42"/>
                    </a:cubicBezTo>
                    <a:moveTo>
                      <a:pt x="95" y="40"/>
                    </a:moveTo>
                    <a:cubicBezTo>
                      <a:pt x="95" y="41"/>
                      <a:pt x="95" y="41"/>
                      <a:pt x="95" y="41"/>
                    </a:cubicBezTo>
                    <a:cubicBezTo>
                      <a:pt x="96" y="42"/>
                      <a:pt x="97" y="42"/>
                      <a:pt x="97" y="43"/>
                    </a:cubicBezTo>
                    <a:cubicBezTo>
                      <a:pt x="98" y="43"/>
                      <a:pt x="98" y="42"/>
                      <a:pt x="98" y="42"/>
                    </a:cubicBezTo>
                    <a:cubicBezTo>
                      <a:pt x="97" y="41"/>
                      <a:pt x="96" y="41"/>
                      <a:pt x="95" y="40"/>
                    </a:cubicBezTo>
                    <a:moveTo>
                      <a:pt x="94" y="39"/>
                    </a:moveTo>
                    <a:cubicBezTo>
                      <a:pt x="94" y="40"/>
                      <a:pt x="94" y="40"/>
                      <a:pt x="94" y="41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4" y="40"/>
                      <a:pt x="94" y="40"/>
                      <a:pt x="95" y="40"/>
                    </a:cubicBezTo>
                    <a:cubicBezTo>
                      <a:pt x="94" y="40"/>
                      <a:pt x="94" y="40"/>
                      <a:pt x="94" y="39"/>
                    </a:cubicBezTo>
                    <a:moveTo>
                      <a:pt x="76" y="39"/>
                    </a:moveTo>
                    <a:cubicBezTo>
                      <a:pt x="76" y="41"/>
                      <a:pt x="75" y="42"/>
                      <a:pt x="74" y="43"/>
                    </a:cubicBezTo>
                    <a:cubicBezTo>
                      <a:pt x="76" y="44"/>
                      <a:pt x="77" y="45"/>
                      <a:pt x="79" y="46"/>
                    </a:cubicBezTo>
                    <a:cubicBezTo>
                      <a:pt x="79" y="45"/>
                      <a:pt x="80" y="43"/>
                      <a:pt x="81" y="42"/>
                    </a:cubicBezTo>
                    <a:cubicBezTo>
                      <a:pt x="80" y="41"/>
                      <a:pt x="79" y="41"/>
                      <a:pt x="78" y="40"/>
                    </a:cubicBezTo>
                    <a:cubicBezTo>
                      <a:pt x="77" y="40"/>
                      <a:pt x="77" y="40"/>
                      <a:pt x="76" y="39"/>
                    </a:cubicBezTo>
                    <a:moveTo>
                      <a:pt x="94" y="39"/>
                    </a:moveTo>
                    <a:cubicBezTo>
                      <a:pt x="94" y="40"/>
                      <a:pt x="94" y="40"/>
                      <a:pt x="93" y="40"/>
                    </a:cubicBezTo>
                    <a:cubicBezTo>
                      <a:pt x="93" y="40"/>
                      <a:pt x="93" y="40"/>
                      <a:pt x="93" y="41"/>
                    </a:cubicBezTo>
                    <a:cubicBezTo>
                      <a:pt x="94" y="40"/>
                      <a:pt x="94" y="40"/>
                      <a:pt x="94" y="39"/>
                    </a:cubicBezTo>
                    <a:cubicBezTo>
                      <a:pt x="94" y="39"/>
                      <a:pt x="94" y="39"/>
                      <a:pt x="94" y="39"/>
                    </a:cubicBezTo>
                    <a:moveTo>
                      <a:pt x="76" y="39"/>
                    </a:moveTo>
                    <a:cubicBezTo>
                      <a:pt x="76" y="40"/>
                      <a:pt x="75" y="41"/>
                      <a:pt x="74" y="42"/>
                    </a:cubicBezTo>
                    <a:cubicBezTo>
                      <a:pt x="75" y="41"/>
                      <a:pt x="76" y="40"/>
                      <a:pt x="76" y="39"/>
                    </a:cubicBezTo>
                    <a:cubicBezTo>
                      <a:pt x="76" y="39"/>
                      <a:pt x="76" y="39"/>
                      <a:pt x="76" y="39"/>
                    </a:cubicBezTo>
                    <a:moveTo>
                      <a:pt x="93" y="39"/>
                    </a:moveTo>
                    <a:cubicBezTo>
                      <a:pt x="93" y="39"/>
                      <a:pt x="93" y="39"/>
                      <a:pt x="92" y="40"/>
                    </a:cubicBezTo>
                    <a:cubicBezTo>
                      <a:pt x="93" y="40"/>
                      <a:pt x="93" y="40"/>
                      <a:pt x="93" y="40"/>
                    </a:cubicBezTo>
                    <a:cubicBezTo>
                      <a:pt x="93" y="40"/>
                      <a:pt x="93" y="39"/>
                      <a:pt x="93" y="39"/>
                    </a:cubicBezTo>
                    <a:cubicBezTo>
                      <a:pt x="93" y="39"/>
                      <a:pt x="93" y="39"/>
                      <a:pt x="93" y="39"/>
                    </a:cubicBezTo>
                    <a:moveTo>
                      <a:pt x="92" y="38"/>
                    </a:moveTo>
                    <a:cubicBezTo>
                      <a:pt x="92" y="39"/>
                      <a:pt x="92" y="39"/>
                      <a:pt x="92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2" y="39"/>
                      <a:pt x="92" y="39"/>
                      <a:pt x="92" y="38"/>
                    </a:cubicBezTo>
                    <a:cubicBezTo>
                      <a:pt x="92" y="38"/>
                      <a:pt x="92" y="38"/>
                      <a:pt x="92" y="38"/>
                    </a:cubicBezTo>
                    <a:moveTo>
                      <a:pt x="90" y="37"/>
                    </a:moveTo>
                    <a:cubicBezTo>
                      <a:pt x="90" y="37"/>
                      <a:pt x="90" y="38"/>
                      <a:pt x="90" y="38"/>
                    </a:cubicBezTo>
                    <a:cubicBezTo>
                      <a:pt x="90" y="38"/>
                      <a:pt x="91" y="39"/>
                      <a:pt x="91" y="39"/>
                    </a:cubicBezTo>
                    <a:cubicBezTo>
                      <a:pt x="91" y="39"/>
                      <a:pt x="91" y="38"/>
                      <a:pt x="92" y="38"/>
                    </a:cubicBezTo>
                    <a:cubicBezTo>
                      <a:pt x="91" y="38"/>
                      <a:pt x="91" y="37"/>
                      <a:pt x="90" y="37"/>
                    </a:cubicBezTo>
                    <a:moveTo>
                      <a:pt x="78" y="37"/>
                    </a:moveTo>
                    <a:cubicBezTo>
                      <a:pt x="78" y="37"/>
                      <a:pt x="77" y="38"/>
                      <a:pt x="77" y="38"/>
                    </a:cubicBezTo>
                    <a:cubicBezTo>
                      <a:pt x="78" y="39"/>
                      <a:pt x="80" y="40"/>
                      <a:pt x="82" y="41"/>
                    </a:cubicBezTo>
                    <a:cubicBezTo>
                      <a:pt x="82" y="41"/>
                      <a:pt x="82" y="40"/>
                      <a:pt x="82" y="40"/>
                    </a:cubicBezTo>
                    <a:cubicBezTo>
                      <a:pt x="81" y="39"/>
                      <a:pt x="79" y="38"/>
                      <a:pt x="78" y="37"/>
                    </a:cubicBezTo>
                    <a:moveTo>
                      <a:pt x="78" y="37"/>
                    </a:moveTo>
                    <a:cubicBezTo>
                      <a:pt x="77" y="37"/>
                      <a:pt x="77" y="38"/>
                      <a:pt x="77" y="38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7" y="38"/>
                      <a:pt x="77" y="37"/>
                      <a:pt x="78" y="37"/>
                    </a:cubicBezTo>
                    <a:cubicBezTo>
                      <a:pt x="78" y="37"/>
                      <a:pt x="78" y="37"/>
                      <a:pt x="78" y="37"/>
                    </a:cubicBezTo>
                    <a:moveTo>
                      <a:pt x="98" y="36"/>
                    </a:moveTo>
                    <a:cubicBezTo>
                      <a:pt x="98" y="36"/>
                      <a:pt x="97" y="37"/>
                      <a:pt x="97" y="37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7" y="38"/>
                      <a:pt x="98" y="38"/>
                      <a:pt x="98" y="39"/>
                    </a:cubicBezTo>
                    <a:cubicBezTo>
                      <a:pt x="98" y="39"/>
                      <a:pt x="99" y="39"/>
                      <a:pt x="100" y="39"/>
                    </a:cubicBezTo>
                    <a:cubicBezTo>
                      <a:pt x="100" y="39"/>
                      <a:pt x="100" y="39"/>
                      <a:pt x="100" y="39"/>
                    </a:cubicBezTo>
                    <a:cubicBezTo>
                      <a:pt x="100" y="38"/>
                      <a:pt x="100" y="38"/>
                      <a:pt x="101" y="37"/>
                    </a:cubicBezTo>
                    <a:cubicBezTo>
                      <a:pt x="100" y="37"/>
                      <a:pt x="99" y="36"/>
                      <a:pt x="98" y="36"/>
                    </a:cubicBezTo>
                    <a:moveTo>
                      <a:pt x="97" y="35"/>
                    </a:moveTo>
                    <a:cubicBezTo>
                      <a:pt x="97" y="36"/>
                      <a:pt x="96" y="36"/>
                      <a:pt x="96" y="3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96" y="37"/>
                      <a:pt x="96" y="37"/>
                    </a:cubicBezTo>
                    <a:cubicBezTo>
                      <a:pt x="96" y="37"/>
                      <a:pt x="97" y="36"/>
                      <a:pt x="97" y="35"/>
                    </a:cubicBezTo>
                    <a:cubicBezTo>
                      <a:pt x="97" y="35"/>
                      <a:pt x="97" y="35"/>
                      <a:pt x="97" y="35"/>
                    </a:cubicBezTo>
                    <a:moveTo>
                      <a:pt x="95" y="35"/>
                    </a:moveTo>
                    <a:cubicBezTo>
                      <a:pt x="95" y="35"/>
                      <a:pt x="95" y="36"/>
                      <a:pt x="94" y="36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6"/>
                      <a:pt x="95" y="36"/>
                      <a:pt x="96" y="35"/>
                    </a:cubicBezTo>
                    <a:cubicBezTo>
                      <a:pt x="96" y="35"/>
                      <a:pt x="95" y="35"/>
                      <a:pt x="95" y="35"/>
                    </a:cubicBezTo>
                    <a:moveTo>
                      <a:pt x="97" y="35"/>
                    </a:moveTo>
                    <a:cubicBezTo>
                      <a:pt x="96" y="35"/>
                      <a:pt x="96" y="35"/>
                      <a:pt x="96" y="36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6" y="36"/>
                      <a:pt x="96" y="36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6" y="36"/>
                      <a:pt x="96" y="36"/>
                      <a:pt x="97" y="35"/>
                    </a:cubicBezTo>
                    <a:cubicBezTo>
                      <a:pt x="97" y="35"/>
                      <a:pt x="97" y="35"/>
                      <a:pt x="97" y="35"/>
                    </a:cubicBezTo>
                    <a:moveTo>
                      <a:pt x="99" y="35"/>
                    </a:moveTo>
                    <a:cubicBezTo>
                      <a:pt x="99" y="35"/>
                      <a:pt x="98" y="35"/>
                      <a:pt x="98" y="35"/>
                    </a:cubicBezTo>
                    <a:cubicBezTo>
                      <a:pt x="99" y="36"/>
                      <a:pt x="100" y="36"/>
                      <a:pt x="101" y="37"/>
                    </a:cubicBezTo>
                    <a:cubicBezTo>
                      <a:pt x="101" y="37"/>
                      <a:pt x="101" y="37"/>
                      <a:pt x="101" y="36"/>
                    </a:cubicBezTo>
                    <a:cubicBezTo>
                      <a:pt x="100" y="36"/>
                      <a:pt x="100" y="35"/>
                      <a:pt x="99" y="35"/>
                    </a:cubicBezTo>
                    <a:moveTo>
                      <a:pt x="94" y="35"/>
                    </a:moveTo>
                    <a:cubicBezTo>
                      <a:pt x="94" y="35"/>
                      <a:pt x="94" y="35"/>
                      <a:pt x="94" y="36"/>
                    </a:cubicBezTo>
                    <a:cubicBezTo>
                      <a:pt x="94" y="36"/>
                      <a:pt x="94" y="36"/>
                      <a:pt x="94" y="36"/>
                    </a:cubicBezTo>
                    <a:cubicBezTo>
                      <a:pt x="94" y="36"/>
                      <a:pt x="94" y="35"/>
                      <a:pt x="95" y="35"/>
                    </a:cubicBezTo>
                    <a:cubicBezTo>
                      <a:pt x="95" y="35"/>
                      <a:pt x="94" y="35"/>
                      <a:pt x="94" y="35"/>
                    </a:cubicBezTo>
                    <a:moveTo>
                      <a:pt x="96" y="34"/>
                    </a:moveTo>
                    <a:cubicBezTo>
                      <a:pt x="96" y="35"/>
                      <a:pt x="95" y="35"/>
                      <a:pt x="95" y="35"/>
                    </a:cubicBezTo>
                    <a:cubicBezTo>
                      <a:pt x="95" y="35"/>
                      <a:pt x="96" y="35"/>
                      <a:pt x="96" y="35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96" y="35"/>
                      <a:pt x="96" y="34"/>
                      <a:pt x="96" y="34"/>
                    </a:cubicBezTo>
                    <a:moveTo>
                      <a:pt x="97" y="34"/>
                    </a:moveTo>
                    <a:cubicBezTo>
                      <a:pt x="97" y="34"/>
                      <a:pt x="97" y="34"/>
                      <a:pt x="97" y="35"/>
                    </a:cubicBezTo>
                    <a:cubicBezTo>
                      <a:pt x="97" y="35"/>
                      <a:pt x="97" y="35"/>
                      <a:pt x="98" y="35"/>
                    </a:cubicBezTo>
                    <a:cubicBezTo>
                      <a:pt x="98" y="35"/>
                      <a:pt x="98" y="35"/>
                      <a:pt x="98" y="34"/>
                    </a:cubicBezTo>
                    <a:cubicBezTo>
                      <a:pt x="98" y="34"/>
                      <a:pt x="98" y="34"/>
                      <a:pt x="97" y="34"/>
                    </a:cubicBezTo>
                    <a:moveTo>
                      <a:pt x="95" y="34"/>
                    </a:moveTo>
                    <a:cubicBezTo>
                      <a:pt x="95" y="34"/>
                      <a:pt x="95" y="34"/>
                      <a:pt x="94" y="34"/>
                    </a:cubicBezTo>
                    <a:cubicBezTo>
                      <a:pt x="95" y="34"/>
                      <a:pt x="95" y="35"/>
                      <a:pt x="95" y="35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5" y="34"/>
                      <a:pt x="95" y="34"/>
                      <a:pt x="95" y="34"/>
                    </a:cubicBezTo>
                    <a:moveTo>
                      <a:pt x="97" y="34"/>
                    </a:moveTo>
                    <a:cubicBezTo>
                      <a:pt x="97" y="34"/>
                      <a:pt x="97" y="34"/>
                      <a:pt x="97" y="34"/>
                    </a:cubicBezTo>
                    <a:cubicBezTo>
                      <a:pt x="97" y="34"/>
                      <a:pt x="97" y="34"/>
                      <a:pt x="97" y="35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7" y="34"/>
                      <a:pt x="97" y="34"/>
                      <a:pt x="97" y="34"/>
                    </a:cubicBezTo>
                    <a:moveTo>
                      <a:pt x="96" y="33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96" y="34"/>
                      <a:pt x="96" y="34"/>
                      <a:pt x="96" y="34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7" y="34"/>
                      <a:pt x="96" y="33"/>
                      <a:pt x="96" y="33"/>
                    </a:cubicBezTo>
                    <a:moveTo>
                      <a:pt x="92" y="33"/>
                    </a:moveTo>
                    <a:cubicBezTo>
                      <a:pt x="92" y="34"/>
                      <a:pt x="92" y="34"/>
                      <a:pt x="92" y="34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92" y="34"/>
                      <a:pt x="92" y="35"/>
                      <a:pt x="92" y="35"/>
                    </a:cubicBezTo>
                    <a:cubicBezTo>
                      <a:pt x="92" y="35"/>
                      <a:pt x="93" y="35"/>
                      <a:pt x="93" y="36"/>
                    </a:cubicBezTo>
                    <a:cubicBezTo>
                      <a:pt x="93" y="35"/>
                      <a:pt x="94" y="35"/>
                      <a:pt x="94" y="34"/>
                    </a:cubicBezTo>
                    <a:cubicBezTo>
                      <a:pt x="94" y="34"/>
                      <a:pt x="93" y="34"/>
                      <a:pt x="93" y="34"/>
                    </a:cubicBezTo>
                    <a:cubicBezTo>
                      <a:pt x="93" y="34"/>
                      <a:pt x="93" y="34"/>
                      <a:pt x="92" y="33"/>
                    </a:cubicBezTo>
                    <a:moveTo>
                      <a:pt x="95" y="33"/>
                    </a:moveTo>
                    <a:cubicBezTo>
                      <a:pt x="95" y="33"/>
                      <a:pt x="95" y="33"/>
                      <a:pt x="95" y="33"/>
                    </a:cubicBezTo>
                    <a:cubicBezTo>
                      <a:pt x="95" y="33"/>
                      <a:pt x="95" y="34"/>
                      <a:pt x="95" y="34"/>
                    </a:cubicBezTo>
                    <a:cubicBezTo>
                      <a:pt x="95" y="33"/>
                      <a:pt x="96" y="33"/>
                      <a:pt x="96" y="33"/>
                    </a:cubicBezTo>
                    <a:cubicBezTo>
                      <a:pt x="96" y="33"/>
                      <a:pt x="95" y="33"/>
                      <a:pt x="95" y="33"/>
                    </a:cubicBezTo>
                    <a:moveTo>
                      <a:pt x="93" y="33"/>
                    </a:moveTo>
                    <a:cubicBezTo>
                      <a:pt x="93" y="33"/>
                      <a:pt x="93" y="33"/>
                      <a:pt x="93" y="33"/>
                    </a:cubicBezTo>
                    <a:cubicBezTo>
                      <a:pt x="93" y="34"/>
                      <a:pt x="94" y="34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4" y="33"/>
                      <a:pt x="93" y="33"/>
                      <a:pt x="93" y="33"/>
                    </a:cubicBezTo>
                    <a:moveTo>
                      <a:pt x="93" y="32"/>
                    </a:moveTo>
                    <a:cubicBezTo>
                      <a:pt x="93" y="32"/>
                      <a:pt x="93" y="32"/>
                      <a:pt x="93" y="32"/>
                    </a:cubicBezTo>
                    <a:cubicBezTo>
                      <a:pt x="94" y="33"/>
                      <a:pt x="94" y="33"/>
                      <a:pt x="95" y="33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4" y="32"/>
                      <a:pt x="94" y="32"/>
                      <a:pt x="93" y="32"/>
                    </a:cubicBezTo>
                    <a:moveTo>
                      <a:pt x="81" y="31"/>
                    </a:moveTo>
                    <a:cubicBezTo>
                      <a:pt x="81" y="32"/>
                      <a:pt x="81" y="32"/>
                      <a:pt x="80" y="32"/>
                    </a:cubicBezTo>
                    <a:cubicBezTo>
                      <a:pt x="82" y="33"/>
                      <a:pt x="84" y="34"/>
                      <a:pt x="85" y="35"/>
                    </a:cubicBezTo>
                    <a:cubicBezTo>
                      <a:pt x="85" y="35"/>
                      <a:pt x="86" y="35"/>
                      <a:pt x="86" y="34"/>
                    </a:cubicBezTo>
                    <a:cubicBezTo>
                      <a:pt x="84" y="33"/>
                      <a:pt x="83" y="32"/>
                      <a:pt x="81" y="31"/>
                    </a:cubicBezTo>
                    <a:moveTo>
                      <a:pt x="81" y="31"/>
                    </a:moveTo>
                    <a:cubicBezTo>
                      <a:pt x="81" y="32"/>
                      <a:pt x="81" y="32"/>
                      <a:pt x="80" y="32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81" y="32"/>
                      <a:pt x="81" y="32"/>
                      <a:pt x="81" y="31"/>
                    </a:cubicBezTo>
                    <a:cubicBezTo>
                      <a:pt x="81" y="31"/>
                      <a:pt x="81" y="31"/>
                      <a:pt x="81" y="31"/>
                    </a:cubicBezTo>
                    <a:moveTo>
                      <a:pt x="84" y="28"/>
                    </a:moveTo>
                    <a:cubicBezTo>
                      <a:pt x="83" y="29"/>
                      <a:pt x="83" y="29"/>
                      <a:pt x="83" y="30"/>
                    </a:cubicBezTo>
                    <a:cubicBezTo>
                      <a:pt x="84" y="31"/>
                      <a:pt x="86" y="31"/>
                      <a:pt x="87" y="32"/>
                    </a:cubicBezTo>
                    <a:cubicBezTo>
                      <a:pt x="87" y="32"/>
                      <a:pt x="88" y="31"/>
                      <a:pt x="88" y="31"/>
                    </a:cubicBezTo>
                    <a:cubicBezTo>
                      <a:pt x="86" y="30"/>
                      <a:pt x="85" y="29"/>
                      <a:pt x="84" y="28"/>
                    </a:cubicBezTo>
                    <a:moveTo>
                      <a:pt x="83" y="28"/>
                    </a:moveTo>
                    <a:cubicBezTo>
                      <a:pt x="83" y="28"/>
                      <a:pt x="83" y="29"/>
                      <a:pt x="82" y="29"/>
                    </a:cubicBezTo>
                    <a:cubicBezTo>
                      <a:pt x="82" y="30"/>
                      <a:pt x="83" y="30"/>
                      <a:pt x="83" y="30"/>
                    </a:cubicBezTo>
                    <a:cubicBezTo>
                      <a:pt x="83" y="29"/>
                      <a:pt x="83" y="29"/>
                      <a:pt x="84" y="28"/>
                    </a:cubicBezTo>
                    <a:cubicBezTo>
                      <a:pt x="83" y="28"/>
                      <a:pt x="83" y="28"/>
                      <a:pt x="83" y="28"/>
                    </a:cubicBezTo>
                    <a:moveTo>
                      <a:pt x="83" y="28"/>
                    </a:moveTo>
                    <a:cubicBezTo>
                      <a:pt x="83" y="28"/>
                      <a:pt x="82" y="29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2" y="29"/>
                      <a:pt x="83" y="28"/>
                      <a:pt x="83" y="28"/>
                    </a:cubicBezTo>
                    <a:cubicBezTo>
                      <a:pt x="83" y="28"/>
                      <a:pt x="83" y="28"/>
                      <a:pt x="83" y="28"/>
                    </a:cubicBezTo>
                    <a:moveTo>
                      <a:pt x="103" y="28"/>
                    </a:moveTo>
                    <a:cubicBezTo>
                      <a:pt x="103" y="28"/>
                      <a:pt x="102" y="28"/>
                      <a:pt x="102" y="28"/>
                    </a:cubicBezTo>
                    <a:cubicBezTo>
                      <a:pt x="103" y="29"/>
                      <a:pt x="104" y="29"/>
                      <a:pt x="105" y="30"/>
                    </a:cubicBezTo>
                    <a:cubicBezTo>
                      <a:pt x="105" y="30"/>
                      <a:pt x="105" y="30"/>
                      <a:pt x="105" y="30"/>
                    </a:cubicBezTo>
                    <a:cubicBezTo>
                      <a:pt x="104" y="29"/>
                      <a:pt x="103" y="28"/>
                      <a:pt x="103" y="28"/>
                    </a:cubicBezTo>
                    <a:moveTo>
                      <a:pt x="84" y="28"/>
                    </a:moveTo>
                    <a:cubicBezTo>
                      <a:pt x="84" y="28"/>
                      <a:pt x="84" y="28"/>
                      <a:pt x="84" y="28"/>
                    </a:cubicBezTo>
                    <a:cubicBezTo>
                      <a:pt x="85" y="28"/>
                      <a:pt x="85" y="29"/>
                      <a:pt x="86" y="29"/>
                    </a:cubicBezTo>
                    <a:cubicBezTo>
                      <a:pt x="87" y="30"/>
                      <a:pt x="87" y="30"/>
                      <a:pt x="88" y="31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7" y="29"/>
                      <a:pt x="85" y="28"/>
                      <a:pt x="84" y="28"/>
                    </a:cubicBezTo>
                    <a:moveTo>
                      <a:pt x="83" y="27"/>
                    </a:moveTo>
                    <a:cubicBezTo>
                      <a:pt x="83" y="27"/>
                      <a:pt x="83" y="28"/>
                      <a:pt x="83" y="28"/>
                    </a:cubicBezTo>
                    <a:cubicBezTo>
                      <a:pt x="83" y="28"/>
                      <a:pt x="84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4" y="27"/>
                      <a:pt x="83" y="27"/>
                    </a:cubicBezTo>
                    <a:moveTo>
                      <a:pt x="83" y="27"/>
                    </a:moveTo>
                    <a:cubicBezTo>
                      <a:pt x="83" y="27"/>
                      <a:pt x="83" y="28"/>
                      <a:pt x="83" y="28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3" y="28"/>
                      <a:pt x="83" y="27"/>
                      <a:pt x="83" y="27"/>
                    </a:cubicBezTo>
                    <a:cubicBezTo>
                      <a:pt x="83" y="27"/>
                      <a:pt x="83" y="27"/>
                      <a:pt x="83" y="27"/>
                    </a:cubicBezTo>
                    <a:moveTo>
                      <a:pt x="102" y="27"/>
                    </a:moveTo>
                    <a:cubicBezTo>
                      <a:pt x="102" y="27"/>
                      <a:pt x="101" y="27"/>
                      <a:pt x="101" y="28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7"/>
                      <a:pt x="102" y="27"/>
                      <a:pt x="102" y="27"/>
                    </a:cubicBezTo>
                    <a:moveTo>
                      <a:pt x="101" y="27"/>
                    </a:move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moveTo>
                      <a:pt x="85" y="27"/>
                    </a:moveTo>
                    <a:cubicBezTo>
                      <a:pt x="84" y="27"/>
                      <a:pt x="84" y="27"/>
                      <a:pt x="84" y="27"/>
                    </a:cubicBezTo>
                    <a:cubicBezTo>
                      <a:pt x="86" y="28"/>
                      <a:pt x="87" y="29"/>
                      <a:pt x="88" y="30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7" y="28"/>
                      <a:pt x="86" y="27"/>
                      <a:pt x="85" y="27"/>
                    </a:cubicBezTo>
                    <a:moveTo>
                      <a:pt x="100" y="27"/>
                    </a:moveTo>
                    <a:cubicBezTo>
                      <a:pt x="100" y="27"/>
                      <a:pt x="100" y="27"/>
                      <a:pt x="100" y="27"/>
                    </a:cubicBezTo>
                    <a:cubicBezTo>
                      <a:pt x="100" y="27"/>
                      <a:pt x="101" y="27"/>
                      <a:pt x="101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27"/>
                      <a:pt x="101" y="27"/>
                      <a:pt x="100" y="27"/>
                    </a:cubicBezTo>
                    <a:moveTo>
                      <a:pt x="84" y="26"/>
                    </a:moveTo>
                    <a:cubicBezTo>
                      <a:pt x="84" y="27"/>
                      <a:pt x="84" y="27"/>
                      <a:pt x="84" y="27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4" y="27"/>
                      <a:pt x="84" y="27"/>
                      <a:pt x="85" y="27"/>
                    </a:cubicBezTo>
                    <a:cubicBezTo>
                      <a:pt x="84" y="27"/>
                      <a:pt x="84" y="26"/>
                      <a:pt x="84" y="26"/>
                    </a:cubicBezTo>
                    <a:moveTo>
                      <a:pt x="84" y="26"/>
                    </a:moveTo>
                    <a:cubicBezTo>
                      <a:pt x="84" y="26"/>
                      <a:pt x="84" y="27"/>
                      <a:pt x="84" y="27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84" y="27"/>
                      <a:pt x="84" y="27"/>
                      <a:pt x="84" y="26"/>
                    </a:cubicBezTo>
                    <a:cubicBezTo>
                      <a:pt x="84" y="26"/>
                      <a:pt x="84" y="26"/>
                      <a:pt x="84" y="26"/>
                    </a:cubicBezTo>
                    <a:moveTo>
                      <a:pt x="100" y="26"/>
                    </a:moveTo>
                    <a:cubicBezTo>
                      <a:pt x="100" y="26"/>
                      <a:pt x="99" y="26"/>
                      <a:pt x="99" y="26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100" y="26"/>
                      <a:pt x="100" y="26"/>
                      <a:pt x="100" y="26"/>
                    </a:cubicBezTo>
                    <a:moveTo>
                      <a:pt x="104" y="25"/>
                    </a:moveTo>
                    <a:cubicBezTo>
                      <a:pt x="104" y="26"/>
                      <a:pt x="103" y="27"/>
                      <a:pt x="103" y="27"/>
                    </a:cubicBezTo>
                    <a:cubicBezTo>
                      <a:pt x="104" y="28"/>
                      <a:pt x="105" y="28"/>
                      <a:pt x="106" y="29"/>
                    </a:cubicBezTo>
                    <a:cubicBezTo>
                      <a:pt x="106" y="28"/>
                      <a:pt x="106" y="28"/>
                      <a:pt x="107" y="27"/>
                    </a:cubicBezTo>
                    <a:cubicBezTo>
                      <a:pt x="106" y="26"/>
                      <a:pt x="106" y="26"/>
                      <a:pt x="105" y="26"/>
                    </a:cubicBezTo>
                    <a:cubicBezTo>
                      <a:pt x="106" y="26"/>
                      <a:pt x="106" y="26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6" y="26"/>
                      <a:pt x="105" y="26"/>
                      <a:pt x="104" y="25"/>
                    </a:cubicBezTo>
                    <a:moveTo>
                      <a:pt x="98" y="25"/>
                    </a:moveTo>
                    <a:cubicBezTo>
                      <a:pt x="98" y="25"/>
                      <a:pt x="98" y="25"/>
                      <a:pt x="97" y="25"/>
                    </a:cubicBezTo>
                    <a:cubicBezTo>
                      <a:pt x="98" y="25"/>
                      <a:pt x="98" y="26"/>
                      <a:pt x="99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25"/>
                      <a:pt x="98" y="25"/>
                      <a:pt x="98" y="25"/>
                    </a:cubicBezTo>
                    <a:moveTo>
                      <a:pt x="103" y="24"/>
                    </a:moveTo>
                    <a:cubicBezTo>
                      <a:pt x="103" y="25"/>
                      <a:pt x="102" y="26"/>
                      <a:pt x="102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103" y="26"/>
                      <a:pt x="103" y="25"/>
                      <a:pt x="104" y="25"/>
                    </a:cubicBezTo>
                    <a:cubicBezTo>
                      <a:pt x="104" y="25"/>
                      <a:pt x="103" y="25"/>
                      <a:pt x="103" y="24"/>
                    </a:cubicBezTo>
                    <a:moveTo>
                      <a:pt x="103" y="24"/>
                    </a:moveTo>
                    <a:cubicBezTo>
                      <a:pt x="102" y="25"/>
                      <a:pt x="102" y="26"/>
                      <a:pt x="101" y="26"/>
                    </a:cubicBezTo>
                    <a:cubicBezTo>
                      <a:pt x="101" y="26"/>
                      <a:pt x="101" y="26"/>
                      <a:pt x="102" y="26"/>
                    </a:cubicBezTo>
                    <a:cubicBezTo>
                      <a:pt x="102" y="26"/>
                      <a:pt x="102" y="25"/>
                      <a:pt x="103" y="24"/>
                    </a:cubicBezTo>
                    <a:cubicBezTo>
                      <a:pt x="103" y="24"/>
                      <a:pt x="103" y="24"/>
                      <a:pt x="103" y="24"/>
                    </a:cubicBezTo>
                    <a:moveTo>
                      <a:pt x="102" y="24"/>
                    </a:moveTo>
                    <a:cubicBezTo>
                      <a:pt x="102" y="25"/>
                      <a:pt x="101" y="25"/>
                      <a:pt x="101" y="26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102" y="26"/>
                      <a:pt x="102" y="25"/>
                      <a:pt x="103" y="24"/>
                    </a:cubicBezTo>
                    <a:cubicBezTo>
                      <a:pt x="102" y="24"/>
                      <a:pt x="102" y="24"/>
                      <a:pt x="102" y="24"/>
                    </a:cubicBezTo>
                    <a:moveTo>
                      <a:pt x="101" y="23"/>
                    </a:moveTo>
                    <a:cubicBezTo>
                      <a:pt x="101" y="24"/>
                      <a:pt x="100" y="25"/>
                      <a:pt x="100" y="25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101" y="25"/>
                      <a:pt x="101" y="24"/>
                      <a:pt x="102" y="23"/>
                    </a:cubicBezTo>
                    <a:cubicBezTo>
                      <a:pt x="101" y="23"/>
                      <a:pt x="101" y="23"/>
                      <a:pt x="101" y="23"/>
                    </a:cubicBezTo>
                    <a:moveTo>
                      <a:pt x="105" y="23"/>
                    </a:moveTo>
                    <a:cubicBezTo>
                      <a:pt x="105" y="24"/>
                      <a:pt x="105" y="24"/>
                      <a:pt x="104" y="25"/>
                    </a:cubicBezTo>
                    <a:cubicBezTo>
                      <a:pt x="105" y="25"/>
                      <a:pt x="106" y="26"/>
                      <a:pt x="107" y="26"/>
                    </a:cubicBezTo>
                    <a:cubicBezTo>
                      <a:pt x="108" y="26"/>
                      <a:pt x="108" y="25"/>
                      <a:pt x="108" y="25"/>
                    </a:cubicBezTo>
                    <a:cubicBezTo>
                      <a:pt x="108" y="24"/>
                      <a:pt x="107" y="24"/>
                      <a:pt x="106" y="24"/>
                    </a:cubicBezTo>
                    <a:cubicBezTo>
                      <a:pt x="106" y="23"/>
                      <a:pt x="106" y="23"/>
                      <a:pt x="105" y="23"/>
                    </a:cubicBezTo>
                    <a:moveTo>
                      <a:pt x="104" y="23"/>
                    </a:moveTo>
                    <a:cubicBezTo>
                      <a:pt x="104" y="23"/>
                      <a:pt x="104" y="24"/>
                      <a:pt x="104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4" y="24"/>
                      <a:pt x="105" y="23"/>
                      <a:pt x="105" y="23"/>
                    </a:cubicBezTo>
                    <a:cubicBezTo>
                      <a:pt x="105" y="23"/>
                      <a:pt x="105" y="23"/>
                      <a:pt x="104" y="23"/>
                    </a:cubicBezTo>
                    <a:moveTo>
                      <a:pt x="104" y="22"/>
                    </a:moveTo>
                    <a:cubicBezTo>
                      <a:pt x="104" y="23"/>
                      <a:pt x="103" y="23"/>
                      <a:pt x="103" y="24"/>
                    </a:cubicBezTo>
                    <a:cubicBezTo>
                      <a:pt x="103" y="24"/>
                      <a:pt x="103" y="24"/>
                      <a:pt x="103" y="24"/>
                    </a:cubicBezTo>
                    <a:cubicBezTo>
                      <a:pt x="103" y="23"/>
                      <a:pt x="104" y="23"/>
                      <a:pt x="104" y="22"/>
                    </a:cubicBezTo>
                    <a:cubicBezTo>
                      <a:pt x="104" y="22"/>
                      <a:pt x="104" y="22"/>
                      <a:pt x="104" y="22"/>
                    </a:cubicBezTo>
                    <a:moveTo>
                      <a:pt x="99" y="22"/>
                    </a:moveTo>
                    <a:cubicBezTo>
                      <a:pt x="99" y="23"/>
                      <a:pt x="98" y="24"/>
                      <a:pt x="98" y="24"/>
                    </a:cubicBezTo>
                    <a:cubicBezTo>
                      <a:pt x="98" y="25"/>
                      <a:pt x="99" y="25"/>
                      <a:pt x="99" y="25"/>
                    </a:cubicBezTo>
                    <a:cubicBezTo>
                      <a:pt x="100" y="24"/>
                      <a:pt x="100" y="24"/>
                      <a:pt x="101" y="23"/>
                    </a:cubicBezTo>
                    <a:cubicBezTo>
                      <a:pt x="100" y="23"/>
                      <a:pt x="100" y="23"/>
                      <a:pt x="100" y="22"/>
                    </a:cubicBezTo>
                    <a:cubicBezTo>
                      <a:pt x="100" y="22"/>
                      <a:pt x="99" y="22"/>
                      <a:pt x="99" y="22"/>
                    </a:cubicBezTo>
                    <a:moveTo>
                      <a:pt x="103" y="22"/>
                    </a:moveTo>
                    <a:cubicBezTo>
                      <a:pt x="103" y="22"/>
                      <a:pt x="103" y="23"/>
                      <a:pt x="102" y="23"/>
                    </a:cubicBezTo>
                    <a:cubicBezTo>
                      <a:pt x="103" y="23"/>
                      <a:pt x="103" y="24"/>
                      <a:pt x="103" y="24"/>
                    </a:cubicBezTo>
                    <a:cubicBezTo>
                      <a:pt x="103" y="23"/>
                      <a:pt x="104" y="23"/>
                      <a:pt x="104" y="22"/>
                    </a:cubicBezTo>
                    <a:cubicBezTo>
                      <a:pt x="104" y="22"/>
                      <a:pt x="103" y="22"/>
                      <a:pt x="103" y="22"/>
                    </a:cubicBezTo>
                    <a:moveTo>
                      <a:pt x="102" y="21"/>
                    </a:moveTo>
                    <a:cubicBezTo>
                      <a:pt x="102" y="22"/>
                      <a:pt x="102" y="22"/>
                      <a:pt x="101" y="23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2" y="22"/>
                      <a:pt x="102" y="22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2" y="21"/>
                      <a:pt x="102" y="21"/>
                    </a:cubicBezTo>
                    <a:moveTo>
                      <a:pt x="100" y="20"/>
                    </a:moveTo>
                    <a:cubicBezTo>
                      <a:pt x="100" y="21"/>
                      <a:pt x="100" y="21"/>
                      <a:pt x="100" y="22"/>
                    </a:cubicBezTo>
                    <a:cubicBezTo>
                      <a:pt x="100" y="22"/>
                      <a:pt x="101" y="22"/>
                      <a:pt x="101" y="23"/>
                    </a:cubicBezTo>
                    <a:cubicBezTo>
                      <a:pt x="101" y="22"/>
                      <a:pt x="102" y="22"/>
                      <a:pt x="102" y="21"/>
                    </a:cubicBezTo>
                    <a:cubicBezTo>
                      <a:pt x="101" y="21"/>
                      <a:pt x="101" y="20"/>
                      <a:pt x="100" y="20"/>
                    </a:cubicBezTo>
                    <a:moveTo>
                      <a:pt x="89" y="19"/>
                    </a:moveTo>
                    <a:cubicBezTo>
                      <a:pt x="89" y="19"/>
                      <a:pt x="89" y="20"/>
                      <a:pt x="89" y="20"/>
                    </a:cubicBezTo>
                    <a:cubicBezTo>
                      <a:pt x="90" y="20"/>
                      <a:pt x="92" y="21"/>
                      <a:pt x="93" y="22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2" y="21"/>
                      <a:pt x="90" y="20"/>
                      <a:pt x="89" y="19"/>
                    </a:cubicBezTo>
                    <a:moveTo>
                      <a:pt x="88" y="19"/>
                    </a:move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9" y="19"/>
                      <a:pt x="89" y="20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89" y="19"/>
                      <a:pt x="88" y="19"/>
                    </a:cubicBezTo>
                    <a:moveTo>
                      <a:pt x="91" y="17"/>
                    </a:moveTo>
                    <a:cubicBezTo>
                      <a:pt x="90" y="17"/>
                      <a:pt x="90" y="18"/>
                      <a:pt x="89" y="19"/>
                    </a:cubicBezTo>
                    <a:cubicBezTo>
                      <a:pt x="91" y="20"/>
                      <a:pt x="92" y="21"/>
                      <a:pt x="93" y="21"/>
                    </a:cubicBezTo>
                    <a:cubicBezTo>
                      <a:pt x="94" y="21"/>
                      <a:pt x="94" y="20"/>
                      <a:pt x="95" y="19"/>
                    </a:cubicBezTo>
                    <a:cubicBezTo>
                      <a:pt x="93" y="18"/>
                      <a:pt x="92" y="18"/>
                      <a:pt x="91" y="17"/>
                    </a:cubicBezTo>
                    <a:moveTo>
                      <a:pt x="90" y="16"/>
                    </a:moveTo>
                    <a:cubicBezTo>
                      <a:pt x="90" y="17"/>
                      <a:pt x="89" y="18"/>
                      <a:pt x="89" y="18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90" y="18"/>
                      <a:pt x="90" y="17"/>
                      <a:pt x="91" y="17"/>
                    </a:cubicBezTo>
                    <a:cubicBezTo>
                      <a:pt x="90" y="17"/>
                      <a:pt x="90" y="16"/>
                      <a:pt x="90" y="16"/>
                    </a:cubicBezTo>
                    <a:moveTo>
                      <a:pt x="92" y="15"/>
                    </a:moveTo>
                    <a:cubicBezTo>
                      <a:pt x="91" y="15"/>
                      <a:pt x="91" y="16"/>
                      <a:pt x="91" y="16"/>
                    </a:cubicBezTo>
                    <a:cubicBezTo>
                      <a:pt x="92" y="17"/>
                      <a:pt x="94" y="18"/>
                      <a:pt x="95" y="19"/>
                    </a:cubicBezTo>
                    <a:cubicBezTo>
                      <a:pt x="95" y="18"/>
                      <a:pt x="96" y="18"/>
                      <a:pt x="96" y="17"/>
                    </a:cubicBezTo>
                    <a:cubicBezTo>
                      <a:pt x="94" y="17"/>
                      <a:pt x="93" y="16"/>
                      <a:pt x="92" y="15"/>
                    </a:cubicBezTo>
                    <a:moveTo>
                      <a:pt x="91" y="15"/>
                    </a:moveTo>
                    <a:cubicBezTo>
                      <a:pt x="91" y="15"/>
                      <a:pt x="90" y="16"/>
                      <a:pt x="90" y="16"/>
                    </a:cubicBezTo>
                    <a:cubicBezTo>
                      <a:pt x="90" y="16"/>
                      <a:pt x="91" y="16"/>
                      <a:pt x="91" y="16"/>
                    </a:cubicBezTo>
                    <a:cubicBezTo>
                      <a:pt x="91" y="16"/>
                      <a:pt x="91" y="15"/>
                      <a:pt x="92" y="15"/>
                    </a:cubicBezTo>
                    <a:cubicBezTo>
                      <a:pt x="91" y="15"/>
                      <a:pt x="91" y="15"/>
                      <a:pt x="91" y="15"/>
                    </a:cubicBezTo>
                    <a:moveTo>
                      <a:pt x="112" y="11"/>
                    </a:moveTo>
                    <a:cubicBezTo>
                      <a:pt x="112" y="12"/>
                      <a:pt x="111" y="13"/>
                      <a:pt x="111" y="14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14" y="15"/>
                      <a:pt x="114" y="14"/>
                      <a:pt x="115" y="13"/>
                    </a:cubicBezTo>
                    <a:cubicBezTo>
                      <a:pt x="114" y="13"/>
                      <a:pt x="113" y="12"/>
                      <a:pt x="112" y="11"/>
                    </a:cubicBezTo>
                    <a:moveTo>
                      <a:pt x="111" y="11"/>
                    </a:moveTo>
                    <a:cubicBezTo>
                      <a:pt x="111" y="12"/>
                      <a:pt x="110" y="13"/>
                      <a:pt x="110" y="13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1" y="13"/>
                      <a:pt x="111" y="12"/>
                      <a:pt x="112" y="11"/>
                    </a:cubicBezTo>
                    <a:cubicBezTo>
                      <a:pt x="112" y="11"/>
                      <a:pt x="112" y="11"/>
                      <a:pt x="111" y="11"/>
                    </a:cubicBezTo>
                    <a:moveTo>
                      <a:pt x="110" y="10"/>
                    </a:moveTo>
                    <a:cubicBezTo>
                      <a:pt x="110" y="11"/>
                      <a:pt x="109" y="12"/>
                      <a:pt x="109" y="13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10" y="12"/>
                      <a:pt x="110" y="11"/>
                      <a:pt x="111" y="11"/>
                    </a:cubicBezTo>
                    <a:cubicBezTo>
                      <a:pt x="111" y="11"/>
                      <a:pt x="110" y="10"/>
                      <a:pt x="110" y="10"/>
                    </a:cubicBezTo>
                    <a:moveTo>
                      <a:pt x="109" y="10"/>
                    </a:moveTo>
                    <a:cubicBezTo>
                      <a:pt x="109" y="11"/>
                      <a:pt x="108" y="11"/>
                      <a:pt x="108" y="12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9" y="12"/>
                      <a:pt x="109" y="11"/>
                      <a:pt x="110" y="10"/>
                    </a:cubicBezTo>
                    <a:cubicBezTo>
                      <a:pt x="110" y="10"/>
                      <a:pt x="109" y="10"/>
                      <a:pt x="109" y="10"/>
                    </a:cubicBezTo>
                    <a:moveTo>
                      <a:pt x="114" y="9"/>
                    </a:moveTo>
                    <a:cubicBezTo>
                      <a:pt x="113" y="9"/>
                      <a:pt x="113" y="10"/>
                      <a:pt x="113" y="10"/>
                    </a:cubicBezTo>
                    <a:cubicBezTo>
                      <a:pt x="114" y="11"/>
                      <a:pt x="115" y="11"/>
                      <a:pt x="116" y="12"/>
                    </a:cubicBezTo>
                    <a:cubicBezTo>
                      <a:pt x="116" y="11"/>
                      <a:pt x="116" y="11"/>
                      <a:pt x="117" y="10"/>
                    </a:cubicBezTo>
                    <a:cubicBezTo>
                      <a:pt x="114" y="9"/>
                      <a:pt x="114" y="9"/>
                      <a:pt x="114" y="9"/>
                    </a:cubicBezTo>
                    <a:moveTo>
                      <a:pt x="107" y="9"/>
                    </a:moveTo>
                    <a:cubicBezTo>
                      <a:pt x="107" y="9"/>
                      <a:pt x="106" y="10"/>
                      <a:pt x="106" y="11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1"/>
                      <a:pt x="108" y="10"/>
                      <a:pt x="109" y="9"/>
                    </a:cubicBezTo>
                    <a:cubicBezTo>
                      <a:pt x="108" y="9"/>
                      <a:pt x="108" y="9"/>
                      <a:pt x="107" y="9"/>
                    </a:cubicBezTo>
                    <a:moveTo>
                      <a:pt x="113" y="8"/>
                    </a:moveTo>
                    <a:cubicBezTo>
                      <a:pt x="113" y="9"/>
                      <a:pt x="112" y="9"/>
                      <a:pt x="112" y="10"/>
                    </a:cubicBezTo>
                    <a:cubicBezTo>
                      <a:pt x="112" y="10"/>
                      <a:pt x="112" y="10"/>
                      <a:pt x="112" y="10"/>
                    </a:cubicBezTo>
                    <a:cubicBezTo>
                      <a:pt x="113" y="10"/>
                      <a:pt x="113" y="9"/>
                      <a:pt x="113" y="9"/>
                    </a:cubicBezTo>
                    <a:cubicBezTo>
                      <a:pt x="113" y="8"/>
                      <a:pt x="113" y="8"/>
                      <a:pt x="113" y="8"/>
                    </a:cubicBezTo>
                    <a:moveTo>
                      <a:pt x="112" y="8"/>
                    </a:moveTo>
                    <a:cubicBezTo>
                      <a:pt x="112" y="8"/>
                      <a:pt x="112" y="8"/>
                      <a:pt x="112" y="8"/>
                    </a:cubicBezTo>
                    <a:cubicBezTo>
                      <a:pt x="112" y="8"/>
                      <a:pt x="112" y="8"/>
                      <a:pt x="112" y="8"/>
                    </a:cubicBezTo>
                    <a:moveTo>
                      <a:pt x="112" y="8"/>
                    </a:moveTo>
                    <a:cubicBezTo>
                      <a:pt x="112" y="8"/>
                      <a:pt x="111" y="9"/>
                      <a:pt x="111" y="9"/>
                    </a:cubicBezTo>
                    <a:cubicBezTo>
                      <a:pt x="111" y="9"/>
                      <a:pt x="111" y="9"/>
                      <a:pt x="112" y="9"/>
                    </a:cubicBezTo>
                    <a:cubicBezTo>
                      <a:pt x="112" y="9"/>
                      <a:pt x="112" y="9"/>
                      <a:pt x="112" y="8"/>
                    </a:cubicBezTo>
                    <a:cubicBezTo>
                      <a:pt x="112" y="8"/>
                      <a:pt x="112" y="8"/>
                      <a:pt x="112" y="8"/>
                    </a:cubicBezTo>
                    <a:moveTo>
                      <a:pt x="111" y="7"/>
                    </a:moveTo>
                    <a:cubicBezTo>
                      <a:pt x="111" y="8"/>
                      <a:pt x="110" y="8"/>
                      <a:pt x="110" y="9"/>
                    </a:cubicBezTo>
                    <a:cubicBezTo>
                      <a:pt x="110" y="9"/>
                      <a:pt x="110" y="9"/>
                      <a:pt x="110" y="9"/>
                    </a:cubicBezTo>
                    <a:cubicBezTo>
                      <a:pt x="111" y="8"/>
                      <a:pt x="111" y="8"/>
                      <a:pt x="111" y="7"/>
                    </a:cubicBezTo>
                    <a:cubicBezTo>
                      <a:pt x="111" y="7"/>
                      <a:pt x="111" y="7"/>
                      <a:pt x="111" y="7"/>
                    </a:cubicBezTo>
                    <a:moveTo>
                      <a:pt x="109" y="6"/>
                    </a:moveTo>
                    <a:cubicBezTo>
                      <a:pt x="109" y="7"/>
                      <a:pt x="108" y="7"/>
                      <a:pt x="108" y="7"/>
                    </a:cubicBezTo>
                    <a:cubicBezTo>
                      <a:pt x="109" y="8"/>
                      <a:pt x="109" y="8"/>
                      <a:pt x="110" y="8"/>
                    </a:cubicBezTo>
                    <a:cubicBezTo>
                      <a:pt x="110" y="8"/>
                      <a:pt x="110" y="7"/>
                      <a:pt x="110" y="7"/>
                    </a:cubicBezTo>
                    <a:cubicBezTo>
                      <a:pt x="109" y="6"/>
                      <a:pt x="109" y="6"/>
                      <a:pt x="109" y="6"/>
                    </a:cubicBezTo>
                    <a:moveTo>
                      <a:pt x="99" y="3"/>
                    </a:moveTo>
                    <a:cubicBezTo>
                      <a:pt x="98" y="4"/>
                      <a:pt x="98" y="5"/>
                      <a:pt x="97" y="6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102" y="7"/>
                      <a:pt x="102" y="7"/>
                      <a:pt x="103" y="6"/>
                    </a:cubicBezTo>
                    <a:cubicBezTo>
                      <a:pt x="102" y="5"/>
                      <a:pt x="100" y="4"/>
                      <a:pt x="99" y="3"/>
                    </a:cubicBezTo>
                    <a:moveTo>
                      <a:pt x="98" y="3"/>
                    </a:moveTo>
                    <a:cubicBezTo>
                      <a:pt x="98" y="4"/>
                      <a:pt x="97" y="4"/>
                      <a:pt x="97" y="5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98" y="5"/>
                      <a:pt x="98" y="4"/>
                      <a:pt x="99" y="3"/>
                    </a:cubicBezTo>
                    <a:cubicBezTo>
                      <a:pt x="98" y="3"/>
                      <a:pt x="98" y="3"/>
                      <a:pt x="98" y="3"/>
                    </a:cubicBezTo>
                    <a:moveTo>
                      <a:pt x="100" y="1"/>
                    </a:moveTo>
                    <a:cubicBezTo>
                      <a:pt x="100" y="1"/>
                      <a:pt x="99" y="2"/>
                      <a:pt x="99" y="2"/>
                    </a:cubicBezTo>
                    <a:cubicBezTo>
                      <a:pt x="101" y="3"/>
                      <a:pt x="102" y="4"/>
                      <a:pt x="103" y="5"/>
                    </a:cubicBezTo>
                    <a:cubicBezTo>
                      <a:pt x="104" y="4"/>
                      <a:pt x="104" y="4"/>
                      <a:pt x="104" y="3"/>
                    </a:cubicBezTo>
                    <a:cubicBezTo>
                      <a:pt x="100" y="1"/>
                      <a:pt x="100" y="1"/>
                      <a:pt x="100" y="1"/>
                    </a:cubicBezTo>
                    <a:moveTo>
                      <a:pt x="99" y="1"/>
                    </a:moveTo>
                    <a:cubicBezTo>
                      <a:pt x="99" y="1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100" y="1"/>
                      <a:pt x="100" y="1"/>
                    </a:cubicBezTo>
                    <a:cubicBezTo>
                      <a:pt x="99" y="1"/>
                      <a:pt x="99" y="1"/>
                      <a:pt x="99" y="1"/>
                    </a:cubicBezTo>
                    <a:moveTo>
                      <a:pt x="100" y="0"/>
                    </a:moveTo>
                    <a:cubicBezTo>
                      <a:pt x="100" y="0"/>
                      <a:pt x="100" y="0"/>
                      <a:pt x="100" y="0"/>
                    </a:cubicBezTo>
                    <a:cubicBezTo>
                      <a:pt x="101" y="1"/>
                      <a:pt x="102" y="1"/>
                      <a:pt x="102" y="1"/>
                    </a:cubicBezTo>
                    <a:cubicBezTo>
                      <a:pt x="102" y="1"/>
                      <a:pt x="102" y="1"/>
                      <a:pt x="102" y="1"/>
                    </a:cubicBezTo>
                    <a:cubicBezTo>
                      <a:pt x="102" y="1"/>
                      <a:pt x="101" y="1"/>
                      <a:pt x="100" y="0"/>
                    </a:cubicBezTo>
                    <a:moveTo>
                      <a:pt x="100" y="0"/>
                    </a:moveTo>
                    <a:cubicBezTo>
                      <a:pt x="100" y="0"/>
                      <a:pt x="100" y="0"/>
                      <a:pt x="100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4" name="Freeform 10102"/>
              <p:cNvSpPr>
                <a:spLocks noEditPoints="1"/>
              </p:cNvSpPr>
              <p:nvPr/>
            </p:nvSpPr>
            <p:spPr bwMode="auto">
              <a:xfrm>
                <a:off x="-52" y="3441"/>
                <a:ext cx="24" cy="12"/>
              </a:xfrm>
              <a:custGeom>
                <a:avLst/>
                <a:gdLst>
                  <a:gd name="T0" fmla="*/ 0 w 10"/>
                  <a:gd name="T1" fmla="*/ 4 h 5"/>
                  <a:gd name="T2" fmla="*/ 0 w 10"/>
                  <a:gd name="T3" fmla="*/ 5 h 5"/>
                  <a:gd name="T4" fmla="*/ 1 w 10"/>
                  <a:gd name="T5" fmla="*/ 5 h 5"/>
                  <a:gd name="T6" fmla="*/ 1 w 10"/>
                  <a:gd name="T7" fmla="*/ 5 h 5"/>
                  <a:gd name="T8" fmla="*/ 0 w 10"/>
                  <a:gd name="T9" fmla="*/ 4 h 5"/>
                  <a:gd name="T10" fmla="*/ 3 w 10"/>
                  <a:gd name="T11" fmla="*/ 0 h 5"/>
                  <a:gd name="T12" fmla="*/ 2 w 10"/>
                  <a:gd name="T13" fmla="*/ 1 h 5"/>
                  <a:gd name="T14" fmla="*/ 3 w 10"/>
                  <a:gd name="T15" fmla="*/ 1 h 5"/>
                  <a:gd name="T16" fmla="*/ 3 w 10"/>
                  <a:gd name="T17" fmla="*/ 1 h 5"/>
                  <a:gd name="T18" fmla="*/ 3 w 10"/>
                  <a:gd name="T19" fmla="*/ 0 h 5"/>
                  <a:gd name="T20" fmla="*/ 9 w 10"/>
                  <a:gd name="T21" fmla="*/ 0 h 5"/>
                  <a:gd name="T22" fmla="*/ 7 w 10"/>
                  <a:gd name="T23" fmla="*/ 3 h 5"/>
                  <a:gd name="T24" fmla="*/ 8 w 10"/>
                  <a:gd name="T25" fmla="*/ 3 h 5"/>
                  <a:gd name="T26" fmla="*/ 10 w 10"/>
                  <a:gd name="T27" fmla="*/ 0 h 5"/>
                  <a:gd name="T28" fmla="*/ 9 w 10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5">
                    <a:moveTo>
                      <a:pt x="0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moveTo>
                      <a:pt x="9" y="0"/>
                    </a:moveTo>
                    <a:cubicBezTo>
                      <a:pt x="8" y="1"/>
                      <a:pt x="8" y="2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2"/>
                      <a:pt x="9" y="1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5" name="Freeform 10103"/>
              <p:cNvSpPr>
                <a:spLocks noEditPoints="1"/>
              </p:cNvSpPr>
              <p:nvPr/>
            </p:nvSpPr>
            <p:spPr bwMode="auto">
              <a:xfrm>
                <a:off x="-52" y="3443"/>
                <a:ext cx="7" cy="10"/>
              </a:xfrm>
              <a:custGeom>
                <a:avLst/>
                <a:gdLst>
                  <a:gd name="T0" fmla="*/ 1 w 3"/>
                  <a:gd name="T1" fmla="*/ 2 h 4"/>
                  <a:gd name="T2" fmla="*/ 0 w 3"/>
                  <a:gd name="T3" fmla="*/ 3 h 4"/>
                  <a:gd name="T4" fmla="*/ 1 w 3"/>
                  <a:gd name="T5" fmla="*/ 4 h 4"/>
                  <a:gd name="T6" fmla="*/ 1 w 3"/>
                  <a:gd name="T7" fmla="*/ 3 h 4"/>
                  <a:gd name="T8" fmla="*/ 1 w 3"/>
                  <a:gd name="T9" fmla="*/ 2 h 4"/>
                  <a:gd name="T10" fmla="*/ 2 w 3"/>
                  <a:gd name="T11" fmla="*/ 0 h 4"/>
                  <a:gd name="T12" fmla="*/ 1 w 3"/>
                  <a:gd name="T13" fmla="*/ 2 h 4"/>
                  <a:gd name="T14" fmla="*/ 2 w 3"/>
                  <a:gd name="T15" fmla="*/ 2 h 4"/>
                  <a:gd name="T16" fmla="*/ 3 w 3"/>
                  <a:gd name="T17" fmla="*/ 0 h 4"/>
                  <a:gd name="T18" fmla="*/ 2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6" name="Freeform 10104"/>
              <p:cNvSpPr/>
              <p:nvPr/>
            </p:nvSpPr>
            <p:spPr bwMode="auto">
              <a:xfrm>
                <a:off x="-49" y="344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1 w 1"/>
                  <a:gd name="T9" fmla="*/ 0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7" name="Freeform 10105"/>
              <p:cNvSpPr>
                <a:spLocks noEditPoints="1"/>
              </p:cNvSpPr>
              <p:nvPr/>
            </p:nvSpPr>
            <p:spPr bwMode="auto">
              <a:xfrm>
                <a:off x="-49" y="3441"/>
                <a:ext cx="101" cy="19"/>
              </a:xfrm>
              <a:custGeom>
                <a:avLst/>
                <a:gdLst>
                  <a:gd name="T0" fmla="*/ 1 w 43"/>
                  <a:gd name="T1" fmla="*/ 5 h 8"/>
                  <a:gd name="T2" fmla="*/ 0 w 43"/>
                  <a:gd name="T3" fmla="*/ 6 h 8"/>
                  <a:gd name="T4" fmla="*/ 1 w 43"/>
                  <a:gd name="T5" fmla="*/ 6 h 8"/>
                  <a:gd name="T6" fmla="*/ 1 w 43"/>
                  <a:gd name="T7" fmla="*/ 5 h 8"/>
                  <a:gd name="T8" fmla="*/ 1 w 43"/>
                  <a:gd name="T9" fmla="*/ 5 h 8"/>
                  <a:gd name="T10" fmla="*/ 3 w 43"/>
                  <a:gd name="T11" fmla="*/ 1 h 8"/>
                  <a:gd name="T12" fmla="*/ 3 w 43"/>
                  <a:gd name="T13" fmla="*/ 2 h 8"/>
                  <a:gd name="T14" fmla="*/ 3 w 43"/>
                  <a:gd name="T15" fmla="*/ 2 h 8"/>
                  <a:gd name="T16" fmla="*/ 3 w 43"/>
                  <a:gd name="T17" fmla="*/ 1 h 8"/>
                  <a:gd name="T18" fmla="*/ 3 w 43"/>
                  <a:gd name="T19" fmla="*/ 1 h 8"/>
                  <a:gd name="T20" fmla="*/ 10 w 43"/>
                  <a:gd name="T21" fmla="*/ 0 h 8"/>
                  <a:gd name="T22" fmla="*/ 8 w 43"/>
                  <a:gd name="T23" fmla="*/ 4 h 8"/>
                  <a:gd name="T24" fmla="*/ 9 w 43"/>
                  <a:gd name="T25" fmla="*/ 5 h 8"/>
                  <a:gd name="T26" fmla="*/ 11 w 43"/>
                  <a:gd name="T27" fmla="*/ 2 h 8"/>
                  <a:gd name="T28" fmla="*/ 10 w 43"/>
                  <a:gd name="T29" fmla="*/ 0 h 8"/>
                  <a:gd name="T30" fmla="*/ 41 w 43"/>
                  <a:gd name="T31" fmla="*/ 0 h 8"/>
                  <a:gd name="T32" fmla="*/ 37 w 43"/>
                  <a:gd name="T33" fmla="*/ 6 h 8"/>
                  <a:gd name="T34" fmla="*/ 39 w 43"/>
                  <a:gd name="T35" fmla="*/ 8 h 8"/>
                  <a:gd name="T36" fmla="*/ 43 w 43"/>
                  <a:gd name="T37" fmla="*/ 2 h 8"/>
                  <a:gd name="T38" fmla="*/ 41 w 43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3" h="8">
                    <a:moveTo>
                      <a:pt x="1" y="5"/>
                    </a:move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10" y="0"/>
                    </a:moveTo>
                    <a:cubicBezTo>
                      <a:pt x="9" y="2"/>
                      <a:pt x="8" y="3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10" y="4"/>
                      <a:pt x="11" y="3"/>
                      <a:pt x="11" y="2"/>
                    </a:cubicBezTo>
                    <a:cubicBezTo>
                      <a:pt x="11" y="1"/>
                      <a:pt x="10" y="1"/>
                      <a:pt x="10" y="0"/>
                    </a:cubicBezTo>
                    <a:moveTo>
                      <a:pt x="41" y="0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41" y="6"/>
                      <a:pt x="42" y="4"/>
                      <a:pt x="43" y="2"/>
                    </a:cubicBezTo>
                    <a:cubicBezTo>
                      <a:pt x="42" y="1"/>
                      <a:pt x="41" y="1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8" name="Freeform 10106"/>
              <p:cNvSpPr>
                <a:spLocks noEditPoints="1"/>
              </p:cNvSpPr>
              <p:nvPr/>
            </p:nvSpPr>
            <p:spPr bwMode="auto">
              <a:xfrm>
                <a:off x="-47" y="3446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0 w 2"/>
                  <a:gd name="T5" fmla="*/ 3 h 3"/>
                  <a:gd name="T6" fmla="*/ 0 w 2"/>
                  <a:gd name="T7" fmla="*/ 2 h 3"/>
                  <a:gd name="T8" fmla="*/ 0 w 2"/>
                  <a:gd name="T9" fmla="*/ 2 h 3"/>
                  <a:gd name="T10" fmla="*/ 2 w 2"/>
                  <a:gd name="T11" fmla="*/ 0 h 3"/>
                  <a:gd name="T12" fmla="*/ 0 w 2"/>
                  <a:gd name="T13" fmla="*/ 2 h 3"/>
                  <a:gd name="T14" fmla="*/ 1 w 2"/>
                  <a:gd name="T15" fmla="*/ 2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2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9" name="Freeform 10107"/>
              <p:cNvSpPr/>
              <p:nvPr/>
            </p:nvSpPr>
            <p:spPr bwMode="auto">
              <a:xfrm>
                <a:off x="-47" y="34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0" name="Freeform 10108"/>
              <p:cNvSpPr>
                <a:spLocks noEditPoints="1"/>
              </p:cNvSpPr>
              <p:nvPr/>
            </p:nvSpPr>
            <p:spPr bwMode="auto">
              <a:xfrm>
                <a:off x="-47" y="3446"/>
                <a:ext cx="7" cy="9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0 w 3"/>
                  <a:gd name="T5" fmla="*/ 4 h 4"/>
                  <a:gd name="T6" fmla="*/ 1 w 3"/>
                  <a:gd name="T7" fmla="*/ 4 h 4"/>
                  <a:gd name="T8" fmla="*/ 0 w 3"/>
                  <a:gd name="T9" fmla="*/ 3 h 4"/>
                  <a:gd name="T10" fmla="*/ 3 w 3"/>
                  <a:gd name="T11" fmla="*/ 0 h 4"/>
                  <a:gd name="T12" fmla="*/ 2 w 3"/>
                  <a:gd name="T13" fmla="*/ 0 h 4"/>
                  <a:gd name="T14" fmla="*/ 3 w 3"/>
                  <a:gd name="T15" fmla="*/ 0 h 4"/>
                  <a:gd name="T16" fmla="*/ 3 w 3"/>
                  <a:gd name="T17" fmla="*/ 0 h 4"/>
                  <a:gd name="T18" fmla="*/ 3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1" name="Freeform 10109"/>
              <p:cNvSpPr>
                <a:spLocks noEditPoints="1"/>
              </p:cNvSpPr>
              <p:nvPr/>
            </p:nvSpPr>
            <p:spPr bwMode="auto">
              <a:xfrm>
                <a:off x="-47" y="3446"/>
                <a:ext cx="7" cy="9"/>
              </a:xfrm>
              <a:custGeom>
                <a:avLst/>
                <a:gdLst>
                  <a:gd name="T0" fmla="*/ 1 w 3"/>
                  <a:gd name="T1" fmla="*/ 3 h 4"/>
                  <a:gd name="T2" fmla="*/ 0 w 3"/>
                  <a:gd name="T3" fmla="*/ 3 h 4"/>
                  <a:gd name="T4" fmla="*/ 1 w 3"/>
                  <a:gd name="T5" fmla="*/ 4 h 4"/>
                  <a:gd name="T6" fmla="*/ 1 w 3"/>
                  <a:gd name="T7" fmla="*/ 3 h 4"/>
                  <a:gd name="T8" fmla="*/ 1 w 3"/>
                  <a:gd name="T9" fmla="*/ 3 h 4"/>
                  <a:gd name="T10" fmla="*/ 2 w 3"/>
                  <a:gd name="T11" fmla="*/ 0 h 4"/>
                  <a:gd name="T12" fmla="*/ 1 w 3"/>
                  <a:gd name="T13" fmla="*/ 2 h 4"/>
                  <a:gd name="T14" fmla="*/ 1 w 3"/>
                  <a:gd name="T15" fmla="*/ 2 h 4"/>
                  <a:gd name="T16" fmla="*/ 3 w 3"/>
                  <a:gd name="T17" fmla="*/ 0 h 4"/>
                  <a:gd name="T18" fmla="*/ 2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3"/>
                    </a:move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2" name="Freeform 10110"/>
              <p:cNvSpPr/>
              <p:nvPr/>
            </p:nvSpPr>
            <p:spPr bwMode="auto">
              <a:xfrm>
                <a:off x="-45" y="345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3" name="Freeform 10111"/>
              <p:cNvSpPr>
                <a:spLocks noEditPoints="1"/>
              </p:cNvSpPr>
              <p:nvPr/>
            </p:nvSpPr>
            <p:spPr bwMode="auto">
              <a:xfrm>
                <a:off x="-45" y="3446"/>
                <a:ext cx="8" cy="11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4 h 5"/>
                  <a:gd name="T4" fmla="*/ 1 w 3"/>
                  <a:gd name="T5" fmla="*/ 5 h 5"/>
                  <a:gd name="T6" fmla="*/ 1 w 3"/>
                  <a:gd name="T7" fmla="*/ 4 h 5"/>
                  <a:gd name="T8" fmla="*/ 0 w 3"/>
                  <a:gd name="T9" fmla="*/ 4 h 5"/>
                  <a:gd name="T10" fmla="*/ 2 w 3"/>
                  <a:gd name="T11" fmla="*/ 0 h 5"/>
                  <a:gd name="T12" fmla="*/ 2 w 3"/>
                  <a:gd name="T13" fmla="*/ 1 h 5"/>
                  <a:gd name="T14" fmla="*/ 3 w 3"/>
                  <a:gd name="T15" fmla="*/ 1 h 5"/>
                  <a:gd name="T16" fmla="*/ 3 w 3"/>
                  <a:gd name="T17" fmla="*/ 1 h 5"/>
                  <a:gd name="T18" fmla="*/ 2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4" name="Freeform 10112"/>
              <p:cNvSpPr>
                <a:spLocks noEditPoints="1"/>
              </p:cNvSpPr>
              <p:nvPr/>
            </p:nvSpPr>
            <p:spPr bwMode="auto">
              <a:xfrm>
                <a:off x="-45" y="3448"/>
                <a:ext cx="8" cy="7"/>
              </a:xfrm>
              <a:custGeom>
                <a:avLst/>
                <a:gdLst>
                  <a:gd name="T0" fmla="*/ 1 w 3"/>
                  <a:gd name="T1" fmla="*/ 2 h 3"/>
                  <a:gd name="T2" fmla="*/ 0 w 3"/>
                  <a:gd name="T3" fmla="*/ 3 h 3"/>
                  <a:gd name="T4" fmla="*/ 1 w 3"/>
                  <a:gd name="T5" fmla="*/ 3 h 3"/>
                  <a:gd name="T6" fmla="*/ 1 w 3"/>
                  <a:gd name="T7" fmla="*/ 2 h 3"/>
                  <a:gd name="T8" fmla="*/ 1 w 3"/>
                  <a:gd name="T9" fmla="*/ 2 h 3"/>
                  <a:gd name="T10" fmla="*/ 2 w 3"/>
                  <a:gd name="T11" fmla="*/ 0 h 3"/>
                  <a:gd name="T12" fmla="*/ 1 w 3"/>
                  <a:gd name="T13" fmla="*/ 2 h 3"/>
                  <a:gd name="T14" fmla="*/ 2 w 3"/>
                  <a:gd name="T15" fmla="*/ 2 h 3"/>
                  <a:gd name="T16" fmla="*/ 3 w 3"/>
                  <a:gd name="T17" fmla="*/ 0 h 3"/>
                  <a:gd name="T18" fmla="*/ 2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5" name="Freeform 10113"/>
              <p:cNvSpPr/>
              <p:nvPr/>
            </p:nvSpPr>
            <p:spPr bwMode="auto">
              <a:xfrm>
                <a:off x="-42" y="3453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6" name="Freeform 10114"/>
              <p:cNvSpPr>
                <a:spLocks noEditPoints="1"/>
              </p:cNvSpPr>
              <p:nvPr/>
            </p:nvSpPr>
            <p:spPr bwMode="auto">
              <a:xfrm>
                <a:off x="-42" y="3448"/>
                <a:ext cx="5" cy="9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0 w 2"/>
                  <a:gd name="T5" fmla="*/ 4 h 4"/>
                  <a:gd name="T6" fmla="*/ 0 w 2"/>
                  <a:gd name="T7" fmla="*/ 4 h 4"/>
                  <a:gd name="T8" fmla="*/ 0 w 2"/>
                  <a:gd name="T9" fmla="*/ 4 h 4"/>
                  <a:gd name="T10" fmla="*/ 2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  <a:gd name="T16" fmla="*/ 2 w 2"/>
                  <a:gd name="T17" fmla="*/ 0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7" name="Freeform 10115"/>
              <p:cNvSpPr>
                <a:spLocks noEditPoints="1"/>
              </p:cNvSpPr>
              <p:nvPr/>
            </p:nvSpPr>
            <p:spPr bwMode="auto">
              <a:xfrm>
                <a:off x="-42" y="3448"/>
                <a:ext cx="5" cy="9"/>
              </a:xfrm>
              <a:custGeom>
                <a:avLst/>
                <a:gdLst>
                  <a:gd name="T0" fmla="*/ 1 w 2"/>
                  <a:gd name="T1" fmla="*/ 3 h 4"/>
                  <a:gd name="T2" fmla="*/ 0 w 2"/>
                  <a:gd name="T3" fmla="*/ 4 h 4"/>
                  <a:gd name="T4" fmla="*/ 0 w 2"/>
                  <a:gd name="T5" fmla="*/ 4 h 4"/>
                  <a:gd name="T6" fmla="*/ 1 w 2"/>
                  <a:gd name="T7" fmla="*/ 3 h 4"/>
                  <a:gd name="T8" fmla="*/ 1 w 2"/>
                  <a:gd name="T9" fmla="*/ 3 h 4"/>
                  <a:gd name="T10" fmla="*/ 2 w 2"/>
                  <a:gd name="T11" fmla="*/ 0 h 4"/>
                  <a:gd name="T12" fmla="*/ 1 w 2"/>
                  <a:gd name="T13" fmla="*/ 2 h 4"/>
                  <a:gd name="T14" fmla="*/ 1 w 2"/>
                  <a:gd name="T15" fmla="*/ 2 h 4"/>
                  <a:gd name="T16" fmla="*/ 2 w 2"/>
                  <a:gd name="T17" fmla="*/ 0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1" y="3"/>
                    </a:move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8" name="Freeform 10116"/>
              <p:cNvSpPr/>
              <p:nvPr/>
            </p:nvSpPr>
            <p:spPr bwMode="auto">
              <a:xfrm>
                <a:off x="-40" y="345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9" name="Freeform 10117"/>
              <p:cNvSpPr>
                <a:spLocks noEditPoints="1"/>
              </p:cNvSpPr>
              <p:nvPr/>
            </p:nvSpPr>
            <p:spPr bwMode="auto">
              <a:xfrm>
                <a:off x="-42" y="3448"/>
                <a:ext cx="104" cy="19"/>
              </a:xfrm>
              <a:custGeom>
                <a:avLst/>
                <a:gdLst>
                  <a:gd name="T0" fmla="*/ 0 w 44"/>
                  <a:gd name="T1" fmla="*/ 4 h 8"/>
                  <a:gd name="T2" fmla="*/ 0 w 44"/>
                  <a:gd name="T3" fmla="*/ 4 h 8"/>
                  <a:gd name="T4" fmla="*/ 0 w 44"/>
                  <a:gd name="T5" fmla="*/ 4 h 8"/>
                  <a:gd name="T6" fmla="*/ 1 w 44"/>
                  <a:gd name="T7" fmla="*/ 4 h 8"/>
                  <a:gd name="T8" fmla="*/ 0 w 44"/>
                  <a:gd name="T9" fmla="*/ 4 h 8"/>
                  <a:gd name="T10" fmla="*/ 3 w 44"/>
                  <a:gd name="T11" fmla="*/ 0 h 8"/>
                  <a:gd name="T12" fmla="*/ 2 w 44"/>
                  <a:gd name="T13" fmla="*/ 1 h 8"/>
                  <a:gd name="T14" fmla="*/ 3 w 44"/>
                  <a:gd name="T15" fmla="*/ 1 h 8"/>
                  <a:gd name="T16" fmla="*/ 3 w 44"/>
                  <a:gd name="T17" fmla="*/ 0 h 8"/>
                  <a:gd name="T18" fmla="*/ 3 w 44"/>
                  <a:gd name="T19" fmla="*/ 0 h 8"/>
                  <a:gd name="T20" fmla="*/ 42 w 44"/>
                  <a:gd name="T21" fmla="*/ 0 h 8"/>
                  <a:gd name="T22" fmla="*/ 39 w 44"/>
                  <a:gd name="T23" fmla="*/ 6 h 8"/>
                  <a:gd name="T24" fmla="*/ 41 w 44"/>
                  <a:gd name="T25" fmla="*/ 8 h 8"/>
                  <a:gd name="T26" fmla="*/ 44 w 44"/>
                  <a:gd name="T27" fmla="*/ 1 h 8"/>
                  <a:gd name="T28" fmla="*/ 42 w 44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8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42" y="0"/>
                    </a:moveTo>
                    <a:cubicBezTo>
                      <a:pt x="39" y="6"/>
                      <a:pt x="39" y="6"/>
                      <a:pt x="39" y="6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1"/>
                      <a:pt x="43" y="0"/>
                      <a:pt x="4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0" name="Freeform 10118"/>
              <p:cNvSpPr>
                <a:spLocks noEditPoints="1"/>
              </p:cNvSpPr>
              <p:nvPr/>
            </p:nvSpPr>
            <p:spPr bwMode="auto">
              <a:xfrm>
                <a:off x="-42" y="3450"/>
                <a:ext cx="7" cy="7"/>
              </a:xfrm>
              <a:custGeom>
                <a:avLst/>
                <a:gdLst>
                  <a:gd name="T0" fmla="*/ 1 w 3"/>
                  <a:gd name="T1" fmla="*/ 2 h 3"/>
                  <a:gd name="T2" fmla="*/ 0 w 3"/>
                  <a:gd name="T3" fmla="*/ 3 h 3"/>
                  <a:gd name="T4" fmla="*/ 1 w 3"/>
                  <a:gd name="T5" fmla="*/ 3 h 3"/>
                  <a:gd name="T6" fmla="*/ 1 w 3"/>
                  <a:gd name="T7" fmla="*/ 2 h 3"/>
                  <a:gd name="T8" fmla="*/ 1 w 3"/>
                  <a:gd name="T9" fmla="*/ 2 h 3"/>
                  <a:gd name="T10" fmla="*/ 2 w 3"/>
                  <a:gd name="T11" fmla="*/ 0 h 3"/>
                  <a:gd name="T12" fmla="*/ 1 w 3"/>
                  <a:gd name="T13" fmla="*/ 2 h 3"/>
                  <a:gd name="T14" fmla="*/ 1 w 3"/>
                  <a:gd name="T15" fmla="*/ 2 h 3"/>
                  <a:gd name="T16" fmla="*/ 3 w 3"/>
                  <a:gd name="T17" fmla="*/ 0 h 3"/>
                  <a:gd name="T18" fmla="*/ 2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1" name="Oval 10119"/>
              <p:cNvSpPr>
                <a:spLocks noChangeArrowheads="1"/>
              </p:cNvSpPr>
              <p:nvPr/>
            </p:nvSpPr>
            <p:spPr bwMode="auto">
              <a:xfrm>
                <a:off x="-40" y="345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2" name="Freeform 10120"/>
              <p:cNvSpPr>
                <a:spLocks noEditPoints="1"/>
              </p:cNvSpPr>
              <p:nvPr/>
            </p:nvSpPr>
            <p:spPr bwMode="auto">
              <a:xfrm>
                <a:off x="-40" y="3448"/>
                <a:ext cx="7" cy="12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4 h 5"/>
                  <a:gd name="T4" fmla="*/ 0 w 3"/>
                  <a:gd name="T5" fmla="*/ 5 h 5"/>
                  <a:gd name="T6" fmla="*/ 1 w 3"/>
                  <a:gd name="T7" fmla="*/ 4 h 5"/>
                  <a:gd name="T8" fmla="*/ 0 w 3"/>
                  <a:gd name="T9" fmla="*/ 4 h 5"/>
                  <a:gd name="T10" fmla="*/ 2 w 3"/>
                  <a:gd name="T11" fmla="*/ 0 h 5"/>
                  <a:gd name="T12" fmla="*/ 2 w 3"/>
                  <a:gd name="T13" fmla="*/ 1 h 5"/>
                  <a:gd name="T14" fmla="*/ 2 w 3"/>
                  <a:gd name="T15" fmla="*/ 1 h 5"/>
                  <a:gd name="T16" fmla="*/ 3 w 3"/>
                  <a:gd name="T17" fmla="*/ 1 h 5"/>
                  <a:gd name="T18" fmla="*/ 2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3" name="Freeform 10121"/>
              <p:cNvSpPr>
                <a:spLocks noEditPoints="1"/>
              </p:cNvSpPr>
              <p:nvPr/>
            </p:nvSpPr>
            <p:spPr bwMode="auto">
              <a:xfrm>
                <a:off x="-40" y="3450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1 w 2"/>
                  <a:gd name="T5" fmla="*/ 3 h 3"/>
                  <a:gd name="T6" fmla="*/ 1 w 2"/>
                  <a:gd name="T7" fmla="*/ 2 h 3"/>
                  <a:gd name="T8" fmla="*/ 0 w 2"/>
                  <a:gd name="T9" fmla="*/ 2 h 3"/>
                  <a:gd name="T10" fmla="*/ 2 w 2"/>
                  <a:gd name="T11" fmla="*/ 0 h 3"/>
                  <a:gd name="T12" fmla="*/ 1 w 2"/>
                  <a:gd name="T13" fmla="*/ 2 h 3"/>
                  <a:gd name="T14" fmla="*/ 1 w 2"/>
                  <a:gd name="T15" fmla="*/ 2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2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4" name="Freeform 10122"/>
              <p:cNvSpPr/>
              <p:nvPr/>
            </p:nvSpPr>
            <p:spPr bwMode="auto">
              <a:xfrm>
                <a:off x="-40" y="345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5" name="Freeform 10123"/>
              <p:cNvSpPr>
                <a:spLocks noEditPoints="1"/>
              </p:cNvSpPr>
              <p:nvPr/>
            </p:nvSpPr>
            <p:spPr bwMode="auto">
              <a:xfrm>
                <a:off x="-37" y="3450"/>
                <a:ext cx="9" cy="12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4 h 5"/>
                  <a:gd name="T4" fmla="*/ 2 w 4"/>
                  <a:gd name="T5" fmla="*/ 5 h 5"/>
                  <a:gd name="T6" fmla="*/ 2 w 4"/>
                  <a:gd name="T7" fmla="*/ 5 h 5"/>
                  <a:gd name="T8" fmla="*/ 0 w 4"/>
                  <a:gd name="T9" fmla="*/ 4 h 5"/>
                  <a:gd name="T10" fmla="*/ 2 w 4"/>
                  <a:gd name="T11" fmla="*/ 0 h 5"/>
                  <a:gd name="T12" fmla="*/ 2 w 4"/>
                  <a:gd name="T13" fmla="*/ 1 h 5"/>
                  <a:gd name="T14" fmla="*/ 4 w 4"/>
                  <a:gd name="T15" fmla="*/ 2 h 5"/>
                  <a:gd name="T16" fmla="*/ 4 w 4"/>
                  <a:gd name="T17" fmla="*/ 1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0" y="4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6" name="Freeform 10124"/>
              <p:cNvSpPr>
                <a:spLocks noEditPoints="1"/>
              </p:cNvSpPr>
              <p:nvPr/>
            </p:nvSpPr>
            <p:spPr bwMode="auto">
              <a:xfrm>
                <a:off x="-37" y="3453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0 w 4"/>
                  <a:gd name="T3" fmla="*/ 3 h 4"/>
                  <a:gd name="T4" fmla="*/ 2 w 4"/>
                  <a:gd name="T5" fmla="*/ 4 h 4"/>
                  <a:gd name="T6" fmla="*/ 2 w 4"/>
                  <a:gd name="T7" fmla="*/ 3 h 4"/>
                  <a:gd name="T8" fmla="*/ 1 w 4"/>
                  <a:gd name="T9" fmla="*/ 2 h 4"/>
                  <a:gd name="T10" fmla="*/ 2 w 4"/>
                  <a:gd name="T11" fmla="*/ 0 h 4"/>
                  <a:gd name="T12" fmla="*/ 1 w 4"/>
                  <a:gd name="T13" fmla="*/ 2 h 4"/>
                  <a:gd name="T14" fmla="*/ 3 w 4"/>
                  <a:gd name="T15" fmla="*/ 3 h 4"/>
                  <a:gd name="T16" fmla="*/ 4 w 4"/>
                  <a:gd name="T17" fmla="*/ 1 h 4"/>
                  <a:gd name="T18" fmla="*/ 2 w 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2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7" name="Freeform 10125"/>
              <p:cNvSpPr/>
              <p:nvPr/>
            </p:nvSpPr>
            <p:spPr bwMode="auto">
              <a:xfrm>
                <a:off x="-35" y="3457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8" name="Freeform 10126"/>
              <p:cNvSpPr>
                <a:spLocks noEditPoints="1"/>
              </p:cNvSpPr>
              <p:nvPr/>
            </p:nvSpPr>
            <p:spPr bwMode="auto">
              <a:xfrm>
                <a:off x="-37" y="3453"/>
                <a:ext cx="40" cy="16"/>
              </a:xfrm>
              <a:custGeom>
                <a:avLst/>
                <a:gdLst>
                  <a:gd name="T0" fmla="*/ 0 w 17"/>
                  <a:gd name="T1" fmla="*/ 3 h 7"/>
                  <a:gd name="T2" fmla="*/ 0 w 17"/>
                  <a:gd name="T3" fmla="*/ 3 h 7"/>
                  <a:gd name="T4" fmla="*/ 0 w 17"/>
                  <a:gd name="T5" fmla="*/ 3 h 7"/>
                  <a:gd name="T6" fmla="*/ 0 w 17"/>
                  <a:gd name="T7" fmla="*/ 3 h 7"/>
                  <a:gd name="T8" fmla="*/ 0 w 17"/>
                  <a:gd name="T9" fmla="*/ 3 h 7"/>
                  <a:gd name="T10" fmla="*/ 12 w 17"/>
                  <a:gd name="T11" fmla="*/ 0 h 7"/>
                  <a:gd name="T12" fmla="*/ 10 w 17"/>
                  <a:gd name="T13" fmla="*/ 3 h 7"/>
                  <a:gd name="T14" fmla="*/ 14 w 17"/>
                  <a:gd name="T15" fmla="*/ 6 h 7"/>
                  <a:gd name="T16" fmla="*/ 16 w 17"/>
                  <a:gd name="T17" fmla="*/ 3 h 7"/>
                  <a:gd name="T18" fmla="*/ 14 w 17"/>
                  <a:gd name="T19" fmla="*/ 6 h 7"/>
                  <a:gd name="T20" fmla="*/ 15 w 17"/>
                  <a:gd name="T21" fmla="*/ 7 h 7"/>
                  <a:gd name="T22" fmla="*/ 17 w 17"/>
                  <a:gd name="T23" fmla="*/ 4 h 7"/>
                  <a:gd name="T24" fmla="*/ 17 w 17"/>
                  <a:gd name="T25" fmla="*/ 3 h 7"/>
                  <a:gd name="T26" fmla="*/ 12 w 17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7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12" y="0"/>
                    </a:moveTo>
                    <a:cubicBezTo>
                      <a:pt x="11" y="1"/>
                      <a:pt x="10" y="2"/>
                      <a:pt x="10" y="3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5"/>
                      <a:pt x="16" y="4"/>
                      <a:pt x="16" y="3"/>
                    </a:cubicBezTo>
                    <a:cubicBezTo>
                      <a:pt x="16" y="4"/>
                      <a:pt x="15" y="5"/>
                      <a:pt x="14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6" y="5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2"/>
                      <a:pt x="14" y="1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9" name="Freeform 10127"/>
              <p:cNvSpPr>
                <a:spLocks noEditPoints="1"/>
              </p:cNvSpPr>
              <p:nvPr/>
            </p:nvSpPr>
            <p:spPr bwMode="auto">
              <a:xfrm>
                <a:off x="-37" y="3453"/>
                <a:ext cx="2" cy="7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3 h 3"/>
                  <a:gd name="T6" fmla="*/ 0 w 1"/>
                  <a:gd name="T7" fmla="*/ 2 h 3"/>
                  <a:gd name="T8" fmla="*/ 0 w 1"/>
                  <a:gd name="T9" fmla="*/ 2 h 3"/>
                  <a:gd name="T10" fmla="*/ 1 w 1"/>
                  <a:gd name="T11" fmla="*/ 0 h 3"/>
                  <a:gd name="T12" fmla="*/ 1 w 1"/>
                  <a:gd name="T13" fmla="*/ 1 h 3"/>
                  <a:gd name="T14" fmla="*/ 1 w 1"/>
                  <a:gd name="T15" fmla="*/ 1 h 3"/>
                  <a:gd name="T16" fmla="*/ 1 w 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0" name="Freeform 10128"/>
              <p:cNvSpPr/>
              <p:nvPr/>
            </p:nvSpPr>
            <p:spPr bwMode="auto">
              <a:xfrm>
                <a:off x="-37" y="345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1" name="Freeform 10129"/>
              <p:cNvSpPr>
                <a:spLocks noEditPoints="1"/>
              </p:cNvSpPr>
              <p:nvPr/>
            </p:nvSpPr>
            <p:spPr bwMode="auto">
              <a:xfrm>
                <a:off x="29" y="3457"/>
                <a:ext cx="14" cy="17"/>
              </a:xfrm>
              <a:custGeom>
                <a:avLst/>
                <a:gdLst>
                  <a:gd name="T0" fmla="*/ 1 w 6"/>
                  <a:gd name="T1" fmla="*/ 4 h 7"/>
                  <a:gd name="T2" fmla="*/ 0 w 6"/>
                  <a:gd name="T3" fmla="*/ 6 h 7"/>
                  <a:gd name="T4" fmla="*/ 1 w 6"/>
                  <a:gd name="T5" fmla="*/ 7 h 7"/>
                  <a:gd name="T6" fmla="*/ 2 w 6"/>
                  <a:gd name="T7" fmla="*/ 7 h 7"/>
                  <a:gd name="T8" fmla="*/ 4 w 6"/>
                  <a:gd name="T9" fmla="*/ 5 h 7"/>
                  <a:gd name="T10" fmla="*/ 1 w 6"/>
                  <a:gd name="T11" fmla="*/ 4 h 7"/>
                  <a:gd name="T12" fmla="*/ 4 w 6"/>
                  <a:gd name="T13" fmla="*/ 0 h 7"/>
                  <a:gd name="T14" fmla="*/ 1 w 6"/>
                  <a:gd name="T15" fmla="*/ 4 h 7"/>
                  <a:gd name="T16" fmla="*/ 4 w 6"/>
                  <a:gd name="T17" fmla="*/ 5 h 7"/>
                  <a:gd name="T18" fmla="*/ 5 w 6"/>
                  <a:gd name="T19" fmla="*/ 4 h 7"/>
                  <a:gd name="T20" fmla="*/ 3 w 6"/>
                  <a:gd name="T21" fmla="*/ 2 h 7"/>
                  <a:gd name="T22" fmla="*/ 3 w 6"/>
                  <a:gd name="T23" fmla="*/ 2 h 7"/>
                  <a:gd name="T24" fmla="*/ 5 w 6"/>
                  <a:gd name="T25" fmla="*/ 3 h 7"/>
                  <a:gd name="T26" fmla="*/ 6 w 6"/>
                  <a:gd name="T27" fmla="*/ 1 h 7"/>
                  <a:gd name="T28" fmla="*/ 4 w 6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7">
                    <a:moveTo>
                      <a:pt x="1" y="4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3" y="5"/>
                      <a:pt x="2" y="4"/>
                      <a:pt x="1" y="4"/>
                    </a:cubicBezTo>
                    <a:moveTo>
                      <a:pt x="4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3" y="3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5" y="3"/>
                      <a:pt x="6" y="2"/>
                      <a:pt x="6" y="1"/>
                    </a:cubicBezTo>
                    <a:cubicBezTo>
                      <a:pt x="5" y="1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2" name="Freeform 10130"/>
              <p:cNvSpPr>
                <a:spLocks noEditPoints="1"/>
              </p:cNvSpPr>
              <p:nvPr/>
            </p:nvSpPr>
            <p:spPr bwMode="auto">
              <a:xfrm>
                <a:off x="31" y="3462"/>
                <a:ext cx="9" cy="7"/>
              </a:xfrm>
              <a:custGeom>
                <a:avLst/>
                <a:gdLst>
                  <a:gd name="T0" fmla="*/ 0 w 4"/>
                  <a:gd name="T1" fmla="*/ 2 h 3"/>
                  <a:gd name="T2" fmla="*/ 0 w 4"/>
                  <a:gd name="T3" fmla="*/ 2 h 3"/>
                  <a:gd name="T4" fmla="*/ 3 w 4"/>
                  <a:gd name="T5" fmla="*/ 3 h 3"/>
                  <a:gd name="T6" fmla="*/ 3 w 4"/>
                  <a:gd name="T7" fmla="*/ 3 h 3"/>
                  <a:gd name="T8" fmla="*/ 0 w 4"/>
                  <a:gd name="T9" fmla="*/ 2 h 3"/>
                  <a:gd name="T10" fmla="*/ 2 w 4"/>
                  <a:gd name="T11" fmla="*/ 0 h 3"/>
                  <a:gd name="T12" fmla="*/ 4 w 4"/>
                  <a:gd name="T13" fmla="*/ 2 h 3"/>
                  <a:gd name="T14" fmla="*/ 4 w 4"/>
                  <a:gd name="T15" fmla="*/ 1 h 3"/>
                  <a:gd name="T16" fmla="*/ 2 w 4"/>
                  <a:gd name="T17" fmla="*/ 0 h 3"/>
                  <a:gd name="T18" fmla="*/ 2 w 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2"/>
                      <a:pt x="0" y="2"/>
                    </a:cubicBezTo>
                    <a:moveTo>
                      <a:pt x="2" y="0"/>
                    </a:moveTo>
                    <a:cubicBezTo>
                      <a:pt x="1" y="0"/>
                      <a:pt x="2" y="1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3" name="Freeform 10131"/>
              <p:cNvSpPr>
                <a:spLocks noEditPoints="1"/>
              </p:cNvSpPr>
              <p:nvPr/>
            </p:nvSpPr>
            <p:spPr bwMode="auto">
              <a:xfrm>
                <a:off x="-21" y="3460"/>
                <a:ext cx="17" cy="16"/>
              </a:xfrm>
              <a:custGeom>
                <a:avLst/>
                <a:gdLst>
                  <a:gd name="T0" fmla="*/ 0 w 7"/>
                  <a:gd name="T1" fmla="*/ 4 h 7"/>
                  <a:gd name="T2" fmla="*/ 0 w 7"/>
                  <a:gd name="T3" fmla="*/ 5 h 7"/>
                  <a:gd name="T4" fmla="*/ 5 w 7"/>
                  <a:gd name="T5" fmla="*/ 7 h 7"/>
                  <a:gd name="T6" fmla="*/ 5 w 7"/>
                  <a:gd name="T7" fmla="*/ 7 h 7"/>
                  <a:gd name="T8" fmla="*/ 0 w 7"/>
                  <a:gd name="T9" fmla="*/ 4 h 7"/>
                  <a:gd name="T10" fmla="*/ 3 w 7"/>
                  <a:gd name="T11" fmla="*/ 0 h 7"/>
                  <a:gd name="T12" fmla="*/ 2 w 7"/>
                  <a:gd name="T13" fmla="*/ 1 h 7"/>
                  <a:gd name="T14" fmla="*/ 7 w 7"/>
                  <a:gd name="T15" fmla="*/ 4 h 7"/>
                  <a:gd name="T16" fmla="*/ 7 w 7"/>
                  <a:gd name="T17" fmla="*/ 3 h 7"/>
                  <a:gd name="T18" fmla="*/ 3 w 7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2" y="5"/>
                      <a:pt x="3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6"/>
                      <a:pt x="2" y="5"/>
                      <a:pt x="0" y="4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2"/>
                      <a:pt x="4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4" name="Freeform 10132"/>
              <p:cNvSpPr>
                <a:spLocks noEditPoints="1"/>
              </p:cNvSpPr>
              <p:nvPr/>
            </p:nvSpPr>
            <p:spPr bwMode="auto">
              <a:xfrm>
                <a:off x="-21" y="3462"/>
                <a:ext cx="17" cy="14"/>
              </a:xfrm>
              <a:custGeom>
                <a:avLst/>
                <a:gdLst>
                  <a:gd name="T0" fmla="*/ 1 w 7"/>
                  <a:gd name="T1" fmla="*/ 2 h 6"/>
                  <a:gd name="T2" fmla="*/ 0 w 7"/>
                  <a:gd name="T3" fmla="*/ 3 h 6"/>
                  <a:gd name="T4" fmla="*/ 5 w 7"/>
                  <a:gd name="T5" fmla="*/ 6 h 6"/>
                  <a:gd name="T6" fmla="*/ 6 w 7"/>
                  <a:gd name="T7" fmla="*/ 5 h 6"/>
                  <a:gd name="T8" fmla="*/ 1 w 7"/>
                  <a:gd name="T9" fmla="*/ 2 h 6"/>
                  <a:gd name="T10" fmla="*/ 2 w 7"/>
                  <a:gd name="T11" fmla="*/ 0 h 6"/>
                  <a:gd name="T12" fmla="*/ 1 w 7"/>
                  <a:gd name="T13" fmla="*/ 2 h 6"/>
                  <a:gd name="T14" fmla="*/ 6 w 7"/>
                  <a:gd name="T15" fmla="*/ 4 h 6"/>
                  <a:gd name="T16" fmla="*/ 7 w 7"/>
                  <a:gd name="T17" fmla="*/ 3 h 6"/>
                  <a:gd name="T18" fmla="*/ 2 w 7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">
                    <a:moveTo>
                      <a:pt x="1" y="2"/>
                    </a:move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3" y="5"/>
                      <a:pt x="5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4" y="4"/>
                      <a:pt x="2" y="3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3" y="3"/>
                      <a:pt x="4" y="4"/>
                      <a:pt x="6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5" name="Freeform 10133"/>
              <p:cNvSpPr/>
              <p:nvPr/>
            </p:nvSpPr>
            <p:spPr bwMode="auto">
              <a:xfrm>
                <a:off x="-19" y="3467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2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6" name="Freeform 10134"/>
              <p:cNvSpPr>
                <a:spLocks noEditPoints="1"/>
              </p:cNvSpPr>
              <p:nvPr/>
            </p:nvSpPr>
            <p:spPr bwMode="auto">
              <a:xfrm>
                <a:off x="3" y="3462"/>
                <a:ext cx="52" cy="19"/>
              </a:xfrm>
              <a:custGeom>
                <a:avLst/>
                <a:gdLst>
                  <a:gd name="T0" fmla="*/ 17 w 22"/>
                  <a:gd name="T1" fmla="*/ 4 h 8"/>
                  <a:gd name="T2" fmla="*/ 16 w 22"/>
                  <a:gd name="T3" fmla="*/ 7 h 8"/>
                  <a:gd name="T4" fmla="*/ 19 w 22"/>
                  <a:gd name="T5" fmla="*/ 8 h 8"/>
                  <a:gd name="T6" fmla="*/ 20 w 22"/>
                  <a:gd name="T7" fmla="*/ 6 h 8"/>
                  <a:gd name="T8" fmla="*/ 17 w 22"/>
                  <a:gd name="T9" fmla="*/ 4 h 8"/>
                  <a:gd name="T10" fmla="*/ 18 w 22"/>
                  <a:gd name="T11" fmla="*/ 3 h 8"/>
                  <a:gd name="T12" fmla="*/ 17 w 22"/>
                  <a:gd name="T13" fmla="*/ 4 h 8"/>
                  <a:gd name="T14" fmla="*/ 20 w 22"/>
                  <a:gd name="T15" fmla="*/ 6 h 8"/>
                  <a:gd name="T16" fmla="*/ 21 w 22"/>
                  <a:gd name="T17" fmla="*/ 5 h 8"/>
                  <a:gd name="T18" fmla="*/ 18 w 22"/>
                  <a:gd name="T19" fmla="*/ 3 h 8"/>
                  <a:gd name="T20" fmla="*/ 19 w 22"/>
                  <a:gd name="T21" fmla="*/ 1 h 8"/>
                  <a:gd name="T22" fmla="*/ 19 w 22"/>
                  <a:gd name="T23" fmla="*/ 1 h 8"/>
                  <a:gd name="T24" fmla="*/ 18 w 22"/>
                  <a:gd name="T25" fmla="*/ 3 h 8"/>
                  <a:gd name="T26" fmla="*/ 21 w 22"/>
                  <a:gd name="T27" fmla="*/ 4 h 8"/>
                  <a:gd name="T28" fmla="*/ 21 w 22"/>
                  <a:gd name="T29" fmla="*/ 4 h 8"/>
                  <a:gd name="T30" fmla="*/ 21 w 22"/>
                  <a:gd name="T31" fmla="*/ 3 h 8"/>
                  <a:gd name="T32" fmla="*/ 22 w 22"/>
                  <a:gd name="T33" fmla="*/ 2 h 8"/>
                  <a:gd name="T34" fmla="*/ 19 w 22"/>
                  <a:gd name="T35" fmla="*/ 1 h 8"/>
                  <a:gd name="T36" fmla="*/ 19 w 22"/>
                  <a:gd name="T37" fmla="*/ 1 h 8"/>
                  <a:gd name="T38" fmla="*/ 2 w 22"/>
                  <a:gd name="T39" fmla="*/ 0 h 8"/>
                  <a:gd name="T40" fmla="*/ 0 w 22"/>
                  <a:gd name="T41" fmla="*/ 4 h 8"/>
                  <a:gd name="T42" fmla="*/ 4 w 22"/>
                  <a:gd name="T43" fmla="*/ 6 h 8"/>
                  <a:gd name="T44" fmla="*/ 6 w 22"/>
                  <a:gd name="T45" fmla="*/ 2 h 8"/>
                  <a:gd name="T46" fmla="*/ 2 w 22"/>
                  <a:gd name="T4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8">
                    <a:moveTo>
                      <a:pt x="17" y="4"/>
                    </a:moveTo>
                    <a:cubicBezTo>
                      <a:pt x="17" y="5"/>
                      <a:pt x="17" y="6"/>
                      <a:pt x="16" y="7"/>
                    </a:cubicBezTo>
                    <a:cubicBezTo>
                      <a:pt x="17" y="7"/>
                      <a:pt x="18" y="8"/>
                      <a:pt x="19" y="8"/>
                    </a:cubicBezTo>
                    <a:cubicBezTo>
                      <a:pt x="19" y="7"/>
                      <a:pt x="20" y="7"/>
                      <a:pt x="20" y="6"/>
                    </a:cubicBezTo>
                    <a:cubicBezTo>
                      <a:pt x="19" y="5"/>
                      <a:pt x="18" y="5"/>
                      <a:pt x="17" y="4"/>
                    </a:cubicBezTo>
                    <a:moveTo>
                      <a:pt x="18" y="3"/>
                    </a:moveTo>
                    <a:cubicBezTo>
                      <a:pt x="18" y="3"/>
                      <a:pt x="18" y="4"/>
                      <a:pt x="17" y="4"/>
                    </a:cubicBezTo>
                    <a:cubicBezTo>
                      <a:pt x="18" y="5"/>
                      <a:pt x="19" y="5"/>
                      <a:pt x="20" y="6"/>
                    </a:cubicBezTo>
                    <a:cubicBezTo>
                      <a:pt x="20" y="5"/>
                      <a:pt x="20" y="5"/>
                      <a:pt x="21" y="5"/>
                    </a:cubicBezTo>
                    <a:cubicBezTo>
                      <a:pt x="20" y="4"/>
                      <a:pt x="19" y="3"/>
                      <a:pt x="18" y="3"/>
                    </a:cubicBezTo>
                    <a:moveTo>
                      <a:pt x="19" y="1"/>
                    </a:move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2"/>
                      <a:pt x="18" y="3"/>
                    </a:cubicBezTo>
                    <a:cubicBezTo>
                      <a:pt x="19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3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0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moveTo>
                      <a:pt x="2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7" name="Freeform 10135"/>
              <p:cNvSpPr>
                <a:spLocks noEditPoints="1"/>
              </p:cNvSpPr>
              <p:nvPr/>
            </p:nvSpPr>
            <p:spPr bwMode="auto">
              <a:xfrm>
                <a:off x="43" y="3469"/>
                <a:ext cx="9" cy="7"/>
              </a:xfrm>
              <a:custGeom>
                <a:avLst/>
                <a:gdLst>
                  <a:gd name="T0" fmla="*/ 0 w 4"/>
                  <a:gd name="T1" fmla="*/ 1 h 3"/>
                  <a:gd name="T2" fmla="*/ 0 w 4"/>
                  <a:gd name="T3" fmla="*/ 1 h 3"/>
                  <a:gd name="T4" fmla="*/ 3 w 4"/>
                  <a:gd name="T5" fmla="*/ 3 h 3"/>
                  <a:gd name="T6" fmla="*/ 3 w 4"/>
                  <a:gd name="T7" fmla="*/ 3 h 3"/>
                  <a:gd name="T8" fmla="*/ 0 w 4"/>
                  <a:gd name="T9" fmla="*/ 1 h 3"/>
                  <a:gd name="T10" fmla="*/ 1 w 4"/>
                  <a:gd name="T11" fmla="*/ 0 h 3"/>
                  <a:gd name="T12" fmla="*/ 1 w 4"/>
                  <a:gd name="T13" fmla="*/ 0 h 3"/>
                  <a:gd name="T14" fmla="*/ 4 w 4"/>
                  <a:gd name="T15" fmla="*/ 2 h 3"/>
                  <a:gd name="T16" fmla="*/ 4 w 4"/>
                  <a:gd name="T17" fmla="*/ 1 h 3"/>
                  <a:gd name="T18" fmla="*/ 4 w 4"/>
                  <a:gd name="T19" fmla="*/ 1 h 3"/>
                  <a:gd name="T20" fmla="*/ 1 w 4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8" name="Freeform 10136"/>
              <p:cNvSpPr>
                <a:spLocks noEditPoints="1"/>
              </p:cNvSpPr>
              <p:nvPr/>
            </p:nvSpPr>
            <p:spPr bwMode="auto">
              <a:xfrm>
                <a:off x="-9" y="3469"/>
                <a:ext cx="7" cy="10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3 h 4"/>
                  <a:gd name="T4" fmla="*/ 0 w 3"/>
                  <a:gd name="T5" fmla="*/ 4 h 4"/>
                  <a:gd name="T6" fmla="*/ 1 w 3"/>
                  <a:gd name="T7" fmla="*/ 3 h 4"/>
                  <a:gd name="T8" fmla="*/ 0 w 3"/>
                  <a:gd name="T9" fmla="*/ 3 h 4"/>
                  <a:gd name="T10" fmla="*/ 2 w 3"/>
                  <a:gd name="T11" fmla="*/ 0 h 4"/>
                  <a:gd name="T12" fmla="*/ 2 w 3"/>
                  <a:gd name="T13" fmla="*/ 0 h 4"/>
                  <a:gd name="T14" fmla="*/ 2 w 3"/>
                  <a:gd name="T15" fmla="*/ 0 h 4"/>
                  <a:gd name="T16" fmla="*/ 3 w 3"/>
                  <a:gd name="T17" fmla="*/ 0 h 4"/>
                  <a:gd name="T18" fmla="*/ 2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9" name="Freeform 10137"/>
              <p:cNvSpPr>
                <a:spLocks noEditPoints="1"/>
              </p:cNvSpPr>
              <p:nvPr/>
            </p:nvSpPr>
            <p:spPr bwMode="auto">
              <a:xfrm>
                <a:off x="-9" y="3469"/>
                <a:ext cx="5" cy="7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3 h 3"/>
                  <a:gd name="T4" fmla="*/ 1 w 2"/>
                  <a:gd name="T5" fmla="*/ 3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0 h 3"/>
                  <a:gd name="T12" fmla="*/ 1 w 2"/>
                  <a:gd name="T13" fmla="*/ 2 h 3"/>
                  <a:gd name="T14" fmla="*/ 1 w 2"/>
                  <a:gd name="T15" fmla="*/ 2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0" name="Oval 10138"/>
              <p:cNvSpPr>
                <a:spLocks noChangeArrowheads="1"/>
              </p:cNvSpPr>
              <p:nvPr/>
            </p:nvSpPr>
            <p:spPr bwMode="auto">
              <a:xfrm>
                <a:off x="-7" y="347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1" name="Freeform 10139"/>
              <p:cNvSpPr>
                <a:spLocks noEditPoints="1"/>
              </p:cNvSpPr>
              <p:nvPr/>
            </p:nvSpPr>
            <p:spPr bwMode="auto">
              <a:xfrm>
                <a:off x="-281" y="3472"/>
                <a:ext cx="270" cy="446"/>
              </a:xfrm>
              <a:custGeom>
                <a:avLst/>
                <a:gdLst>
                  <a:gd name="T0" fmla="*/ 5 w 114"/>
                  <a:gd name="T1" fmla="*/ 187 h 189"/>
                  <a:gd name="T2" fmla="*/ 7 w 114"/>
                  <a:gd name="T3" fmla="*/ 183 h 189"/>
                  <a:gd name="T4" fmla="*/ 11 w 114"/>
                  <a:gd name="T5" fmla="*/ 175 h 189"/>
                  <a:gd name="T6" fmla="*/ 16 w 114"/>
                  <a:gd name="T7" fmla="*/ 167 h 189"/>
                  <a:gd name="T8" fmla="*/ 13 w 114"/>
                  <a:gd name="T9" fmla="*/ 165 h 189"/>
                  <a:gd name="T10" fmla="*/ 14 w 114"/>
                  <a:gd name="T11" fmla="*/ 162 h 189"/>
                  <a:gd name="T12" fmla="*/ 17 w 114"/>
                  <a:gd name="T13" fmla="*/ 164 h 189"/>
                  <a:gd name="T14" fmla="*/ 18 w 114"/>
                  <a:gd name="T15" fmla="*/ 163 h 189"/>
                  <a:gd name="T16" fmla="*/ 15 w 114"/>
                  <a:gd name="T17" fmla="*/ 161 h 189"/>
                  <a:gd name="T18" fmla="*/ 15 w 114"/>
                  <a:gd name="T19" fmla="*/ 161 h 189"/>
                  <a:gd name="T20" fmla="*/ 17 w 114"/>
                  <a:gd name="T21" fmla="*/ 158 h 189"/>
                  <a:gd name="T22" fmla="*/ 20 w 114"/>
                  <a:gd name="T23" fmla="*/ 155 h 189"/>
                  <a:gd name="T24" fmla="*/ 19 w 114"/>
                  <a:gd name="T25" fmla="*/ 154 h 189"/>
                  <a:gd name="T26" fmla="*/ 21 w 114"/>
                  <a:gd name="T27" fmla="*/ 154 h 189"/>
                  <a:gd name="T28" fmla="*/ 20 w 114"/>
                  <a:gd name="T29" fmla="*/ 154 h 189"/>
                  <a:gd name="T30" fmla="*/ 24 w 114"/>
                  <a:gd name="T31" fmla="*/ 154 h 189"/>
                  <a:gd name="T32" fmla="*/ 21 w 114"/>
                  <a:gd name="T33" fmla="*/ 152 h 189"/>
                  <a:gd name="T34" fmla="*/ 22 w 114"/>
                  <a:gd name="T35" fmla="*/ 150 h 189"/>
                  <a:gd name="T36" fmla="*/ 23 w 114"/>
                  <a:gd name="T37" fmla="*/ 150 h 189"/>
                  <a:gd name="T38" fmla="*/ 22 w 114"/>
                  <a:gd name="T39" fmla="*/ 150 h 189"/>
                  <a:gd name="T40" fmla="*/ 28 w 114"/>
                  <a:gd name="T41" fmla="*/ 147 h 189"/>
                  <a:gd name="T42" fmla="*/ 25 w 114"/>
                  <a:gd name="T43" fmla="*/ 145 h 189"/>
                  <a:gd name="T44" fmla="*/ 29 w 114"/>
                  <a:gd name="T45" fmla="*/ 139 h 189"/>
                  <a:gd name="T46" fmla="*/ 27 w 114"/>
                  <a:gd name="T47" fmla="*/ 140 h 189"/>
                  <a:gd name="T48" fmla="*/ 28 w 114"/>
                  <a:gd name="T49" fmla="*/ 139 h 189"/>
                  <a:gd name="T50" fmla="*/ 35 w 114"/>
                  <a:gd name="T51" fmla="*/ 136 h 189"/>
                  <a:gd name="T52" fmla="*/ 31 w 114"/>
                  <a:gd name="T53" fmla="*/ 134 h 189"/>
                  <a:gd name="T54" fmla="*/ 39 w 114"/>
                  <a:gd name="T55" fmla="*/ 129 h 189"/>
                  <a:gd name="T56" fmla="*/ 41 w 114"/>
                  <a:gd name="T57" fmla="*/ 125 h 189"/>
                  <a:gd name="T58" fmla="*/ 45 w 114"/>
                  <a:gd name="T59" fmla="*/ 110 h 189"/>
                  <a:gd name="T60" fmla="*/ 60 w 114"/>
                  <a:gd name="T61" fmla="*/ 83 h 189"/>
                  <a:gd name="T62" fmla="*/ 61 w 114"/>
                  <a:gd name="T63" fmla="*/ 81 h 189"/>
                  <a:gd name="T64" fmla="*/ 68 w 114"/>
                  <a:gd name="T65" fmla="*/ 79 h 189"/>
                  <a:gd name="T66" fmla="*/ 72 w 114"/>
                  <a:gd name="T67" fmla="*/ 73 h 189"/>
                  <a:gd name="T68" fmla="*/ 69 w 114"/>
                  <a:gd name="T69" fmla="*/ 67 h 189"/>
                  <a:gd name="T70" fmla="*/ 71 w 114"/>
                  <a:gd name="T71" fmla="*/ 64 h 189"/>
                  <a:gd name="T72" fmla="*/ 71 w 114"/>
                  <a:gd name="T73" fmla="*/ 63 h 189"/>
                  <a:gd name="T74" fmla="*/ 75 w 114"/>
                  <a:gd name="T75" fmla="*/ 57 h 189"/>
                  <a:gd name="T76" fmla="*/ 76 w 114"/>
                  <a:gd name="T77" fmla="*/ 56 h 189"/>
                  <a:gd name="T78" fmla="*/ 78 w 114"/>
                  <a:gd name="T79" fmla="*/ 54 h 189"/>
                  <a:gd name="T80" fmla="*/ 78 w 114"/>
                  <a:gd name="T81" fmla="*/ 54 h 189"/>
                  <a:gd name="T82" fmla="*/ 77 w 114"/>
                  <a:gd name="T83" fmla="*/ 54 h 189"/>
                  <a:gd name="T84" fmla="*/ 78 w 114"/>
                  <a:gd name="T85" fmla="*/ 54 h 189"/>
                  <a:gd name="T86" fmla="*/ 88 w 114"/>
                  <a:gd name="T87" fmla="*/ 45 h 189"/>
                  <a:gd name="T88" fmla="*/ 87 w 114"/>
                  <a:gd name="T89" fmla="*/ 39 h 189"/>
                  <a:gd name="T90" fmla="*/ 91 w 114"/>
                  <a:gd name="T91" fmla="*/ 40 h 189"/>
                  <a:gd name="T92" fmla="*/ 94 w 114"/>
                  <a:gd name="T93" fmla="*/ 36 h 189"/>
                  <a:gd name="T94" fmla="*/ 91 w 114"/>
                  <a:gd name="T95" fmla="*/ 32 h 189"/>
                  <a:gd name="T96" fmla="*/ 94 w 114"/>
                  <a:gd name="T97" fmla="*/ 28 h 189"/>
                  <a:gd name="T98" fmla="*/ 94 w 114"/>
                  <a:gd name="T99" fmla="*/ 28 h 189"/>
                  <a:gd name="T100" fmla="*/ 103 w 114"/>
                  <a:gd name="T101" fmla="*/ 21 h 189"/>
                  <a:gd name="T102" fmla="*/ 101 w 114"/>
                  <a:gd name="T103" fmla="*/ 24 h 189"/>
                  <a:gd name="T104" fmla="*/ 103 w 114"/>
                  <a:gd name="T105" fmla="*/ 21 h 189"/>
                  <a:gd name="T106" fmla="*/ 103 w 114"/>
                  <a:gd name="T107" fmla="*/ 20 h 189"/>
                  <a:gd name="T108" fmla="*/ 108 w 114"/>
                  <a:gd name="T109" fmla="*/ 12 h 189"/>
                  <a:gd name="T110" fmla="*/ 114 w 114"/>
                  <a:gd name="T111" fmla="*/ 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" h="189">
                    <a:moveTo>
                      <a:pt x="1" y="185"/>
                    </a:moveTo>
                    <a:cubicBezTo>
                      <a:pt x="1" y="186"/>
                      <a:pt x="0" y="187"/>
                      <a:pt x="0" y="187"/>
                    </a:cubicBezTo>
                    <a:cubicBezTo>
                      <a:pt x="0" y="188"/>
                      <a:pt x="1" y="189"/>
                      <a:pt x="1" y="189"/>
                    </a:cubicBezTo>
                    <a:cubicBezTo>
                      <a:pt x="1" y="189"/>
                      <a:pt x="1" y="189"/>
                      <a:pt x="1" y="189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3" y="189"/>
                      <a:pt x="4" y="188"/>
                      <a:pt x="5" y="187"/>
                    </a:cubicBezTo>
                    <a:cubicBezTo>
                      <a:pt x="1" y="185"/>
                      <a:pt x="1" y="185"/>
                      <a:pt x="1" y="185"/>
                    </a:cubicBezTo>
                    <a:moveTo>
                      <a:pt x="4" y="181"/>
                    </a:moveTo>
                    <a:cubicBezTo>
                      <a:pt x="4" y="182"/>
                      <a:pt x="3" y="182"/>
                      <a:pt x="3" y="183"/>
                    </a:cubicBezTo>
                    <a:cubicBezTo>
                      <a:pt x="6" y="184"/>
                      <a:pt x="6" y="184"/>
                      <a:pt x="6" y="184"/>
                    </a:cubicBezTo>
                    <a:cubicBezTo>
                      <a:pt x="6" y="184"/>
                      <a:pt x="6" y="184"/>
                      <a:pt x="6" y="184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6" y="182"/>
                      <a:pt x="5" y="182"/>
                      <a:pt x="4" y="181"/>
                    </a:cubicBezTo>
                    <a:moveTo>
                      <a:pt x="9" y="174"/>
                    </a:moveTo>
                    <a:cubicBezTo>
                      <a:pt x="8" y="175"/>
                      <a:pt x="7" y="176"/>
                      <a:pt x="7" y="177"/>
                    </a:cubicBezTo>
                    <a:cubicBezTo>
                      <a:pt x="6" y="177"/>
                      <a:pt x="6" y="178"/>
                      <a:pt x="6" y="179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11" y="175"/>
                      <a:pt x="11" y="175"/>
                      <a:pt x="11" y="175"/>
                    </a:cubicBezTo>
                    <a:cubicBezTo>
                      <a:pt x="9" y="174"/>
                      <a:pt x="9" y="174"/>
                      <a:pt x="9" y="174"/>
                    </a:cubicBezTo>
                    <a:moveTo>
                      <a:pt x="14" y="165"/>
                    </a:moveTo>
                    <a:cubicBezTo>
                      <a:pt x="14" y="165"/>
                      <a:pt x="14" y="166"/>
                      <a:pt x="14" y="166"/>
                    </a:cubicBezTo>
                    <a:cubicBezTo>
                      <a:pt x="14" y="166"/>
                      <a:pt x="15" y="167"/>
                      <a:pt x="16" y="167"/>
                    </a:cubicBezTo>
                    <a:cubicBezTo>
                      <a:pt x="16" y="167"/>
                      <a:pt x="16" y="167"/>
                      <a:pt x="16" y="167"/>
                    </a:cubicBezTo>
                    <a:cubicBezTo>
                      <a:pt x="16" y="167"/>
                      <a:pt x="16" y="167"/>
                      <a:pt x="16" y="167"/>
                    </a:cubicBezTo>
                    <a:cubicBezTo>
                      <a:pt x="14" y="165"/>
                      <a:pt x="14" y="165"/>
                      <a:pt x="14" y="165"/>
                    </a:cubicBezTo>
                    <a:moveTo>
                      <a:pt x="13" y="165"/>
                    </a:moveTo>
                    <a:cubicBezTo>
                      <a:pt x="13" y="165"/>
                      <a:pt x="13" y="165"/>
                      <a:pt x="13" y="165"/>
                    </a:cubicBezTo>
                    <a:cubicBezTo>
                      <a:pt x="13" y="165"/>
                      <a:pt x="13" y="165"/>
                      <a:pt x="13" y="165"/>
                    </a:cubicBezTo>
                    <a:cubicBezTo>
                      <a:pt x="13" y="165"/>
                      <a:pt x="13" y="165"/>
                      <a:pt x="13" y="165"/>
                    </a:cubicBezTo>
                    <a:cubicBezTo>
                      <a:pt x="13" y="165"/>
                      <a:pt x="13" y="165"/>
                      <a:pt x="13" y="165"/>
                    </a:cubicBezTo>
                    <a:moveTo>
                      <a:pt x="15" y="163"/>
                    </a:moveTo>
                    <a:cubicBezTo>
                      <a:pt x="15" y="163"/>
                      <a:pt x="15" y="163"/>
                      <a:pt x="15" y="163"/>
                    </a:cubicBezTo>
                    <a:cubicBezTo>
                      <a:pt x="16" y="163"/>
                      <a:pt x="16" y="163"/>
                      <a:pt x="17" y="164"/>
                    </a:cubicBezTo>
                    <a:cubicBezTo>
                      <a:pt x="16" y="163"/>
                      <a:pt x="16" y="163"/>
                      <a:pt x="15" y="163"/>
                    </a:cubicBezTo>
                    <a:moveTo>
                      <a:pt x="15" y="162"/>
                    </a:moveTo>
                    <a:cubicBezTo>
                      <a:pt x="15" y="162"/>
                      <a:pt x="15" y="162"/>
                      <a:pt x="14" y="162"/>
                    </a:cubicBezTo>
                    <a:cubicBezTo>
                      <a:pt x="15" y="162"/>
                      <a:pt x="15" y="162"/>
                      <a:pt x="15" y="163"/>
                    </a:cubicBezTo>
                    <a:cubicBezTo>
                      <a:pt x="15" y="162"/>
                      <a:pt x="15" y="162"/>
                      <a:pt x="15" y="162"/>
                    </a:cubicBezTo>
                    <a:cubicBezTo>
                      <a:pt x="15" y="162"/>
                      <a:pt x="15" y="162"/>
                      <a:pt x="15" y="162"/>
                    </a:cubicBezTo>
                    <a:moveTo>
                      <a:pt x="16" y="162"/>
                    </a:moveTo>
                    <a:cubicBezTo>
                      <a:pt x="16" y="162"/>
                      <a:pt x="16" y="162"/>
                      <a:pt x="15" y="163"/>
                    </a:cubicBezTo>
                    <a:cubicBezTo>
                      <a:pt x="16" y="163"/>
                      <a:pt x="17" y="164"/>
                      <a:pt x="17" y="164"/>
                    </a:cubicBezTo>
                    <a:cubicBezTo>
                      <a:pt x="17" y="164"/>
                      <a:pt x="17" y="164"/>
                      <a:pt x="18" y="164"/>
                    </a:cubicBezTo>
                    <a:cubicBezTo>
                      <a:pt x="18" y="164"/>
                      <a:pt x="18" y="163"/>
                      <a:pt x="18" y="163"/>
                    </a:cubicBezTo>
                    <a:cubicBezTo>
                      <a:pt x="18" y="163"/>
                      <a:pt x="17" y="162"/>
                      <a:pt x="16" y="162"/>
                    </a:cubicBezTo>
                    <a:moveTo>
                      <a:pt x="16" y="161"/>
                    </a:moveTo>
                    <a:cubicBezTo>
                      <a:pt x="16" y="161"/>
                      <a:pt x="16" y="162"/>
                      <a:pt x="16" y="162"/>
                    </a:cubicBezTo>
                    <a:cubicBezTo>
                      <a:pt x="17" y="162"/>
                      <a:pt x="18" y="163"/>
                      <a:pt x="18" y="163"/>
                    </a:cubicBezTo>
                    <a:cubicBezTo>
                      <a:pt x="19" y="163"/>
                      <a:pt x="19" y="163"/>
                      <a:pt x="19" y="163"/>
                    </a:cubicBezTo>
                    <a:cubicBezTo>
                      <a:pt x="18" y="162"/>
                      <a:pt x="17" y="162"/>
                      <a:pt x="16" y="161"/>
                    </a:cubicBezTo>
                    <a:moveTo>
                      <a:pt x="15" y="161"/>
                    </a:moveTo>
                    <a:cubicBezTo>
                      <a:pt x="15" y="162"/>
                      <a:pt x="15" y="162"/>
                      <a:pt x="15" y="162"/>
                    </a:cubicBezTo>
                    <a:cubicBezTo>
                      <a:pt x="15" y="162"/>
                      <a:pt x="15" y="162"/>
                      <a:pt x="15" y="162"/>
                    </a:cubicBezTo>
                    <a:cubicBezTo>
                      <a:pt x="15" y="162"/>
                      <a:pt x="15" y="162"/>
                      <a:pt x="15" y="161"/>
                    </a:cubicBezTo>
                    <a:cubicBezTo>
                      <a:pt x="15" y="161"/>
                      <a:pt x="15" y="161"/>
                      <a:pt x="15" y="161"/>
                    </a:cubicBezTo>
                    <a:moveTo>
                      <a:pt x="15" y="161"/>
                    </a:move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1"/>
                      <a:pt x="15" y="161"/>
                      <a:pt x="16" y="161"/>
                    </a:cubicBezTo>
                    <a:cubicBezTo>
                      <a:pt x="16" y="161"/>
                      <a:pt x="15" y="161"/>
                      <a:pt x="15" y="161"/>
                    </a:cubicBezTo>
                    <a:moveTo>
                      <a:pt x="18" y="158"/>
                    </a:moveTo>
                    <a:cubicBezTo>
                      <a:pt x="18" y="159"/>
                      <a:pt x="17" y="160"/>
                      <a:pt x="16" y="161"/>
                    </a:cubicBezTo>
                    <a:cubicBezTo>
                      <a:pt x="17" y="162"/>
                      <a:pt x="18" y="162"/>
                      <a:pt x="19" y="163"/>
                    </a:cubicBezTo>
                    <a:cubicBezTo>
                      <a:pt x="19" y="162"/>
                      <a:pt x="20" y="161"/>
                      <a:pt x="21" y="160"/>
                    </a:cubicBezTo>
                    <a:cubicBezTo>
                      <a:pt x="20" y="159"/>
                      <a:pt x="19" y="159"/>
                      <a:pt x="18" y="158"/>
                    </a:cubicBezTo>
                    <a:moveTo>
                      <a:pt x="17" y="158"/>
                    </a:moveTo>
                    <a:cubicBezTo>
                      <a:pt x="17" y="159"/>
                      <a:pt x="16" y="160"/>
                      <a:pt x="15" y="161"/>
                    </a:cubicBezTo>
                    <a:cubicBezTo>
                      <a:pt x="15" y="161"/>
                      <a:pt x="16" y="161"/>
                      <a:pt x="16" y="161"/>
                    </a:cubicBezTo>
                    <a:cubicBezTo>
                      <a:pt x="16" y="160"/>
                      <a:pt x="17" y="159"/>
                      <a:pt x="17" y="158"/>
                    </a:cubicBezTo>
                    <a:cubicBezTo>
                      <a:pt x="17" y="158"/>
                      <a:pt x="17" y="158"/>
                      <a:pt x="17" y="158"/>
                    </a:cubicBezTo>
                    <a:moveTo>
                      <a:pt x="20" y="155"/>
                    </a:moveTo>
                    <a:cubicBezTo>
                      <a:pt x="20" y="155"/>
                      <a:pt x="20" y="155"/>
                      <a:pt x="20" y="155"/>
                    </a:cubicBezTo>
                    <a:cubicBezTo>
                      <a:pt x="20" y="155"/>
                      <a:pt x="20" y="156"/>
                      <a:pt x="20" y="156"/>
                    </a:cubicBezTo>
                    <a:cubicBezTo>
                      <a:pt x="19" y="156"/>
                      <a:pt x="19" y="156"/>
                      <a:pt x="19" y="156"/>
                    </a:cubicBezTo>
                    <a:cubicBezTo>
                      <a:pt x="20" y="157"/>
                      <a:pt x="21" y="157"/>
                      <a:pt x="22" y="158"/>
                    </a:cubicBezTo>
                    <a:cubicBezTo>
                      <a:pt x="22" y="157"/>
                      <a:pt x="22" y="157"/>
                      <a:pt x="22" y="156"/>
                    </a:cubicBezTo>
                    <a:cubicBezTo>
                      <a:pt x="22" y="156"/>
                      <a:pt x="21" y="155"/>
                      <a:pt x="20" y="155"/>
                    </a:cubicBezTo>
                    <a:moveTo>
                      <a:pt x="19" y="154"/>
                    </a:moveTo>
                    <a:cubicBezTo>
                      <a:pt x="19" y="155"/>
                      <a:pt x="19" y="155"/>
                      <a:pt x="18" y="156"/>
                    </a:cubicBezTo>
                    <a:cubicBezTo>
                      <a:pt x="18" y="156"/>
                      <a:pt x="18" y="156"/>
                      <a:pt x="19" y="156"/>
                    </a:cubicBezTo>
                    <a:cubicBezTo>
                      <a:pt x="19" y="155"/>
                      <a:pt x="19" y="155"/>
                      <a:pt x="19" y="154"/>
                    </a:cubicBezTo>
                    <a:cubicBezTo>
                      <a:pt x="19" y="154"/>
                      <a:pt x="19" y="154"/>
                      <a:pt x="19" y="154"/>
                    </a:cubicBezTo>
                    <a:moveTo>
                      <a:pt x="21" y="154"/>
                    </a:moveTo>
                    <a:cubicBezTo>
                      <a:pt x="21" y="154"/>
                      <a:pt x="21" y="154"/>
                      <a:pt x="21" y="154"/>
                    </a:cubicBezTo>
                    <a:cubicBezTo>
                      <a:pt x="21" y="155"/>
                      <a:pt x="22" y="155"/>
                      <a:pt x="23" y="156"/>
                    </a:cubicBezTo>
                    <a:cubicBezTo>
                      <a:pt x="23" y="155"/>
                      <a:pt x="23" y="155"/>
                      <a:pt x="23" y="155"/>
                    </a:cubicBezTo>
                    <a:cubicBezTo>
                      <a:pt x="21" y="154"/>
                      <a:pt x="21" y="154"/>
                      <a:pt x="21" y="154"/>
                    </a:cubicBezTo>
                    <a:moveTo>
                      <a:pt x="20" y="153"/>
                    </a:moveTo>
                    <a:cubicBezTo>
                      <a:pt x="20" y="153"/>
                      <a:pt x="20" y="154"/>
                      <a:pt x="20" y="154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0" y="154"/>
                      <a:pt x="20" y="153"/>
                      <a:pt x="20" y="153"/>
                    </a:cubicBezTo>
                    <a:cubicBezTo>
                      <a:pt x="20" y="153"/>
                      <a:pt x="20" y="153"/>
                      <a:pt x="20" y="153"/>
                    </a:cubicBezTo>
                    <a:moveTo>
                      <a:pt x="22" y="153"/>
                    </a:moveTo>
                    <a:cubicBezTo>
                      <a:pt x="22" y="153"/>
                      <a:pt x="21" y="153"/>
                      <a:pt x="21" y="153"/>
                    </a:cubicBezTo>
                    <a:cubicBezTo>
                      <a:pt x="22" y="153"/>
                      <a:pt x="23" y="154"/>
                      <a:pt x="24" y="154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3" y="153"/>
                      <a:pt x="22" y="153"/>
                      <a:pt x="22" y="153"/>
                    </a:cubicBezTo>
                    <a:moveTo>
                      <a:pt x="21" y="152"/>
                    </a:moveTo>
                    <a:cubicBezTo>
                      <a:pt x="20" y="152"/>
                      <a:pt x="20" y="152"/>
                      <a:pt x="20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21" y="152"/>
                      <a:pt x="21" y="152"/>
                      <a:pt x="21" y="152"/>
                    </a:cubicBezTo>
                    <a:cubicBezTo>
                      <a:pt x="21" y="152"/>
                      <a:pt x="21" y="152"/>
                      <a:pt x="21" y="152"/>
                    </a:cubicBezTo>
                    <a:moveTo>
                      <a:pt x="23" y="151"/>
                    </a:moveTo>
                    <a:cubicBezTo>
                      <a:pt x="22" y="151"/>
                      <a:pt x="22" y="152"/>
                      <a:pt x="22" y="152"/>
                    </a:cubicBezTo>
                    <a:cubicBezTo>
                      <a:pt x="23" y="153"/>
                      <a:pt x="23" y="153"/>
                      <a:pt x="24" y="154"/>
                    </a:cubicBezTo>
                    <a:cubicBezTo>
                      <a:pt x="24" y="153"/>
                      <a:pt x="25" y="153"/>
                      <a:pt x="25" y="152"/>
                    </a:cubicBezTo>
                    <a:cubicBezTo>
                      <a:pt x="24" y="152"/>
                      <a:pt x="23" y="151"/>
                      <a:pt x="23" y="151"/>
                    </a:cubicBezTo>
                    <a:moveTo>
                      <a:pt x="22" y="150"/>
                    </a:moveTo>
                    <a:cubicBezTo>
                      <a:pt x="21" y="151"/>
                      <a:pt x="21" y="151"/>
                      <a:pt x="21" y="152"/>
                    </a:cubicBezTo>
                    <a:cubicBezTo>
                      <a:pt x="21" y="152"/>
                      <a:pt x="21" y="152"/>
                      <a:pt x="21" y="152"/>
                    </a:cubicBezTo>
                    <a:cubicBezTo>
                      <a:pt x="21" y="151"/>
                      <a:pt x="21" y="151"/>
                      <a:pt x="22" y="150"/>
                    </a:cubicBezTo>
                    <a:cubicBezTo>
                      <a:pt x="22" y="150"/>
                      <a:pt x="22" y="150"/>
                      <a:pt x="22" y="150"/>
                    </a:cubicBezTo>
                    <a:moveTo>
                      <a:pt x="23" y="150"/>
                    </a:moveTo>
                    <a:cubicBezTo>
                      <a:pt x="23" y="150"/>
                      <a:pt x="23" y="150"/>
                      <a:pt x="23" y="150"/>
                    </a:cubicBezTo>
                    <a:cubicBezTo>
                      <a:pt x="24" y="151"/>
                      <a:pt x="25" y="151"/>
                      <a:pt x="25" y="151"/>
                    </a:cubicBezTo>
                    <a:cubicBezTo>
                      <a:pt x="26" y="151"/>
                      <a:pt x="26" y="151"/>
                      <a:pt x="26" y="151"/>
                    </a:cubicBezTo>
                    <a:cubicBezTo>
                      <a:pt x="25" y="150"/>
                      <a:pt x="24" y="150"/>
                      <a:pt x="23" y="150"/>
                    </a:cubicBezTo>
                    <a:moveTo>
                      <a:pt x="22" y="149"/>
                    </a:moveTo>
                    <a:cubicBezTo>
                      <a:pt x="22" y="149"/>
                      <a:pt x="22" y="149"/>
                      <a:pt x="22" y="149"/>
                    </a:cubicBezTo>
                    <a:cubicBezTo>
                      <a:pt x="22" y="149"/>
                      <a:pt x="22" y="150"/>
                      <a:pt x="22" y="150"/>
                    </a:cubicBezTo>
                    <a:cubicBezTo>
                      <a:pt x="22" y="149"/>
                      <a:pt x="22" y="149"/>
                      <a:pt x="22" y="149"/>
                    </a:cubicBezTo>
                    <a:cubicBezTo>
                      <a:pt x="22" y="149"/>
                      <a:pt x="22" y="149"/>
                      <a:pt x="22" y="149"/>
                    </a:cubicBezTo>
                    <a:moveTo>
                      <a:pt x="26" y="145"/>
                    </a:moveTo>
                    <a:cubicBezTo>
                      <a:pt x="25" y="147"/>
                      <a:pt x="24" y="148"/>
                      <a:pt x="23" y="149"/>
                    </a:cubicBezTo>
                    <a:cubicBezTo>
                      <a:pt x="24" y="150"/>
                      <a:pt x="25" y="150"/>
                      <a:pt x="26" y="151"/>
                    </a:cubicBezTo>
                    <a:cubicBezTo>
                      <a:pt x="27" y="150"/>
                      <a:pt x="27" y="148"/>
                      <a:pt x="28" y="147"/>
                    </a:cubicBezTo>
                    <a:cubicBezTo>
                      <a:pt x="27" y="146"/>
                      <a:pt x="27" y="146"/>
                      <a:pt x="26" y="145"/>
                    </a:cubicBezTo>
                    <a:moveTo>
                      <a:pt x="25" y="145"/>
                    </a:moveTo>
                    <a:cubicBezTo>
                      <a:pt x="24" y="146"/>
                      <a:pt x="23" y="148"/>
                      <a:pt x="22" y="149"/>
                    </a:cubicBezTo>
                    <a:cubicBezTo>
                      <a:pt x="22" y="149"/>
                      <a:pt x="22" y="149"/>
                      <a:pt x="23" y="149"/>
                    </a:cubicBezTo>
                    <a:cubicBezTo>
                      <a:pt x="23" y="148"/>
                      <a:pt x="24" y="146"/>
                      <a:pt x="25" y="145"/>
                    </a:cubicBezTo>
                    <a:cubicBezTo>
                      <a:pt x="25" y="145"/>
                      <a:pt x="25" y="145"/>
                      <a:pt x="25" y="145"/>
                    </a:cubicBezTo>
                    <a:moveTo>
                      <a:pt x="29" y="140"/>
                    </a:moveTo>
                    <a:cubicBezTo>
                      <a:pt x="29" y="140"/>
                      <a:pt x="29" y="140"/>
                      <a:pt x="29" y="141"/>
                    </a:cubicBezTo>
                    <a:cubicBezTo>
                      <a:pt x="29" y="141"/>
                      <a:pt x="30" y="142"/>
                      <a:pt x="31" y="142"/>
                    </a:cubicBezTo>
                    <a:cubicBezTo>
                      <a:pt x="31" y="142"/>
                      <a:pt x="31" y="141"/>
                      <a:pt x="32" y="141"/>
                    </a:cubicBezTo>
                    <a:cubicBezTo>
                      <a:pt x="31" y="141"/>
                      <a:pt x="30" y="140"/>
                      <a:pt x="29" y="140"/>
                    </a:cubicBezTo>
                    <a:moveTo>
                      <a:pt x="29" y="139"/>
                    </a:moveTo>
                    <a:cubicBezTo>
                      <a:pt x="29" y="139"/>
                      <a:pt x="29" y="139"/>
                      <a:pt x="29" y="139"/>
                    </a:cubicBezTo>
                    <a:cubicBezTo>
                      <a:pt x="30" y="140"/>
                      <a:pt x="31" y="140"/>
                      <a:pt x="32" y="141"/>
                    </a:cubicBezTo>
                    <a:cubicBezTo>
                      <a:pt x="32" y="141"/>
                      <a:pt x="32" y="141"/>
                      <a:pt x="32" y="141"/>
                    </a:cubicBezTo>
                    <a:cubicBezTo>
                      <a:pt x="31" y="140"/>
                      <a:pt x="30" y="140"/>
                      <a:pt x="29" y="139"/>
                    </a:cubicBezTo>
                    <a:moveTo>
                      <a:pt x="28" y="139"/>
                    </a:moveTo>
                    <a:cubicBezTo>
                      <a:pt x="28" y="139"/>
                      <a:pt x="28" y="140"/>
                      <a:pt x="27" y="140"/>
                    </a:cubicBezTo>
                    <a:cubicBezTo>
                      <a:pt x="28" y="140"/>
                      <a:pt x="28" y="140"/>
                      <a:pt x="28" y="140"/>
                    </a:cubicBezTo>
                    <a:cubicBezTo>
                      <a:pt x="28" y="140"/>
                      <a:pt x="28" y="139"/>
                      <a:pt x="28" y="139"/>
                    </a:cubicBezTo>
                    <a:cubicBezTo>
                      <a:pt x="28" y="139"/>
                      <a:pt x="28" y="139"/>
                      <a:pt x="28" y="139"/>
                    </a:cubicBezTo>
                    <a:moveTo>
                      <a:pt x="28" y="138"/>
                    </a:moveTo>
                    <a:cubicBezTo>
                      <a:pt x="28" y="139"/>
                      <a:pt x="28" y="139"/>
                      <a:pt x="28" y="139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28" y="139"/>
                      <a:pt x="29" y="139"/>
                      <a:pt x="29" y="139"/>
                    </a:cubicBezTo>
                    <a:cubicBezTo>
                      <a:pt x="28" y="139"/>
                      <a:pt x="28" y="139"/>
                      <a:pt x="28" y="138"/>
                    </a:cubicBezTo>
                    <a:moveTo>
                      <a:pt x="32" y="134"/>
                    </a:moveTo>
                    <a:cubicBezTo>
                      <a:pt x="32" y="134"/>
                      <a:pt x="32" y="134"/>
                      <a:pt x="32" y="134"/>
                    </a:cubicBezTo>
                    <a:cubicBezTo>
                      <a:pt x="33" y="135"/>
                      <a:pt x="34" y="135"/>
                      <a:pt x="35" y="136"/>
                    </a:cubicBezTo>
                    <a:cubicBezTo>
                      <a:pt x="35" y="136"/>
                      <a:pt x="35" y="136"/>
                      <a:pt x="35" y="136"/>
                    </a:cubicBezTo>
                    <a:cubicBezTo>
                      <a:pt x="34" y="135"/>
                      <a:pt x="33" y="135"/>
                      <a:pt x="32" y="134"/>
                    </a:cubicBezTo>
                    <a:moveTo>
                      <a:pt x="31" y="134"/>
                    </a:moveTo>
                    <a:cubicBezTo>
                      <a:pt x="31" y="134"/>
                      <a:pt x="31" y="134"/>
                      <a:pt x="31" y="134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1" y="134"/>
                      <a:pt x="31" y="134"/>
                      <a:pt x="31" y="134"/>
                    </a:cubicBezTo>
                    <a:moveTo>
                      <a:pt x="36" y="125"/>
                    </a:moveTo>
                    <a:cubicBezTo>
                      <a:pt x="36" y="126"/>
                      <a:pt x="35" y="126"/>
                      <a:pt x="35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6"/>
                      <a:pt x="36" y="126"/>
                      <a:pt x="37" y="125"/>
                    </a:cubicBezTo>
                    <a:cubicBezTo>
                      <a:pt x="36" y="126"/>
                      <a:pt x="36" y="127"/>
                      <a:pt x="36" y="127"/>
                    </a:cubicBezTo>
                    <a:cubicBezTo>
                      <a:pt x="37" y="128"/>
                      <a:pt x="38" y="129"/>
                      <a:pt x="39" y="129"/>
                    </a:cubicBezTo>
                    <a:cubicBezTo>
                      <a:pt x="39" y="129"/>
                      <a:pt x="39" y="128"/>
                      <a:pt x="40" y="127"/>
                    </a:cubicBezTo>
                    <a:cubicBezTo>
                      <a:pt x="39" y="126"/>
                      <a:pt x="37" y="126"/>
                      <a:pt x="36" y="125"/>
                    </a:cubicBezTo>
                    <a:moveTo>
                      <a:pt x="37" y="123"/>
                    </a:moveTo>
                    <a:cubicBezTo>
                      <a:pt x="37" y="123"/>
                      <a:pt x="37" y="124"/>
                      <a:pt x="37" y="124"/>
                    </a:cubicBezTo>
                    <a:cubicBezTo>
                      <a:pt x="38" y="125"/>
                      <a:pt x="39" y="125"/>
                      <a:pt x="40" y="126"/>
                    </a:cubicBezTo>
                    <a:cubicBezTo>
                      <a:pt x="41" y="126"/>
                      <a:pt x="41" y="126"/>
                      <a:pt x="41" y="125"/>
                    </a:cubicBezTo>
                    <a:cubicBezTo>
                      <a:pt x="40" y="125"/>
                      <a:pt x="38" y="124"/>
                      <a:pt x="37" y="123"/>
                    </a:cubicBezTo>
                    <a:moveTo>
                      <a:pt x="45" y="110"/>
                    </a:moveTo>
                    <a:cubicBezTo>
                      <a:pt x="44" y="112"/>
                      <a:pt x="42" y="114"/>
                      <a:pt x="41" y="116"/>
                    </a:cubicBezTo>
                    <a:cubicBezTo>
                      <a:pt x="43" y="116"/>
                      <a:pt x="44" y="117"/>
                      <a:pt x="45" y="118"/>
                    </a:cubicBezTo>
                    <a:cubicBezTo>
                      <a:pt x="46" y="116"/>
                      <a:pt x="47" y="114"/>
                      <a:pt x="49" y="112"/>
                    </a:cubicBezTo>
                    <a:cubicBezTo>
                      <a:pt x="47" y="111"/>
                      <a:pt x="46" y="111"/>
                      <a:pt x="45" y="110"/>
                    </a:cubicBezTo>
                    <a:moveTo>
                      <a:pt x="55" y="92"/>
                    </a:moveTo>
                    <a:cubicBezTo>
                      <a:pt x="53" y="96"/>
                      <a:pt x="51" y="99"/>
                      <a:pt x="49" y="102"/>
                    </a:cubicBezTo>
                    <a:cubicBezTo>
                      <a:pt x="53" y="104"/>
                      <a:pt x="53" y="104"/>
                      <a:pt x="53" y="104"/>
                    </a:cubicBezTo>
                    <a:cubicBezTo>
                      <a:pt x="55" y="101"/>
                      <a:pt x="57" y="98"/>
                      <a:pt x="59" y="95"/>
                    </a:cubicBezTo>
                    <a:cubicBezTo>
                      <a:pt x="58" y="94"/>
                      <a:pt x="56" y="93"/>
                      <a:pt x="55" y="92"/>
                    </a:cubicBezTo>
                    <a:moveTo>
                      <a:pt x="60" y="83"/>
                    </a:moveTo>
                    <a:cubicBezTo>
                      <a:pt x="60" y="84"/>
                      <a:pt x="59" y="84"/>
                      <a:pt x="59" y="85"/>
                    </a:cubicBezTo>
                    <a:cubicBezTo>
                      <a:pt x="60" y="86"/>
                      <a:pt x="62" y="87"/>
                      <a:pt x="63" y="88"/>
                    </a:cubicBezTo>
                    <a:cubicBezTo>
                      <a:pt x="64" y="87"/>
                      <a:pt x="64" y="86"/>
                      <a:pt x="64" y="85"/>
                    </a:cubicBezTo>
                    <a:cubicBezTo>
                      <a:pt x="63" y="84"/>
                      <a:pt x="62" y="84"/>
                      <a:pt x="60" y="83"/>
                    </a:cubicBezTo>
                    <a:moveTo>
                      <a:pt x="61" y="81"/>
                    </a:moveTo>
                    <a:cubicBezTo>
                      <a:pt x="61" y="81"/>
                      <a:pt x="61" y="81"/>
                      <a:pt x="61" y="81"/>
                    </a:cubicBezTo>
                    <a:cubicBezTo>
                      <a:pt x="62" y="82"/>
                      <a:pt x="64" y="83"/>
                      <a:pt x="65" y="84"/>
                    </a:cubicBezTo>
                    <a:cubicBezTo>
                      <a:pt x="65" y="84"/>
                      <a:pt x="65" y="83"/>
                      <a:pt x="66" y="83"/>
                    </a:cubicBezTo>
                    <a:cubicBezTo>
                      <a:pt x="64" y="82"/>
                      <a:pt x="63" y="82"/>
                      <a:pt x="61" y="81"/>
                    </a:cubicBezTo>
                    <a:moveTo>
                      <a:pt x="64" y="76"/>
                    </a:moveTo>
                    <a:cubicBezTo>
                      <a:pt x="64" y="76"/>
                      <a:pt x="64" y="76"/>
                      <a:pt x="64" y="76"/>
                    </a:cubicBezTo>
                    <a:cubicBezTo>
                      <a:pt x="65" y="77"/>
                      <a:pt x="67" y="78"/>
                      <a:pt x="68" y="79"/>
                    </a:cubicBezTo>
                    <a:cubicBezTo>
                      <a:pt x="68" y="79"/>
                      <a:pt x="68" y="79"/>
                      <a:pt x="69" y="78"/>
                    </a:cubicBezTo>
                    <a:cubicBezTo>
                      <a:pt x="67" y="77"/>
                      <a:pt x="66" y="77"/>
                      <a:pt x="64" y="76"/>
                    </a:cubicBezTo>
                    <a:moveTo>
                      <a:pt x="67" y="70"/>
                    </a:moveTo>
                    <a:cubicBezTo>
                      <a:pt x="67" y="72"/>
                      <a:pt x="66" y="73"/>
                      <a:pt x="65" y="74"/>
                    </a:cubicBezTo>
                    <a:cubicBezTo>
                      <a:pt x="67" y="75"/>
                      <a:pt x="68" y="76"/>
                      <a:pt x="69" y="77"/>
                    </a:cubicBezTo>
                    <a:cubicBezTo>
                      <a:pt x="70" y="75"/>
                      <a:pt x="71" y="74"/>
                      <a:pt x="72" y="73"/>
                    </a:cubicBezTo>
                    <a:cubicBezTo>
                      <a:pt x="70" y="72"/>
                      <a:pt x="69" y="71"/>
                      <a:pt x="67" y="70"/>
                    </a:cubicBezTo>
                    <a:moveTo>
                      <a:pt x="69" y="67"/>
                    </a:moveTo>
                    <a:cubicBezTo>
                      <a:pt x="69" y="67"/>
                      <a:pt x="69" y="68"/>
                      <a:pt x="69" y="68"/>
                    </a:cubicBezTo>
                    <a:cubicBezTo>
                      <a:pt x="70" y="69"/>
                      <a:pt x="72" y="70"/>
                      <a:pt x="73" y="71"/>
                    </a:cubicBezTo>
                    <a:cubicBezTo>
                      <a:pt x="73" y="70"/>
                      <a:pt x="74" y="70"/>
                      <a:pt x="74" y="69"/>
                    </a:cubicBezTo>
                    <a:cubicBezTo>
                      <a:pt x="72" y="68"/>
                      <a:pt x="71" y="68"/>
                      <a:pt x="69" y="67"/>
                    </a:cubicBezTo>
                    <a:moveTo>
                      <a:pt x="70" y="66"/>
                    </a:moveTo>
                    <a:cubicBezTo>
                      <a:pt x="70" y="66"/>
                      <a:pt x="70" y="67"/>
                      <a:pt x="69" y="67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3" y="68"/>
                      <a:pt x="71" y="67"/>
                      <a:pt x="70" y="66"/>
                    </a:cubicBezTo>
                    <a:moveTo>
                      <a:pt x="71" y="64"/>
                    </a:moveTo>
                    <a:cubicBezTo>
                      <a:pt x="71" y="64"/>
                      <a:pt x="71" y="64"/>
                      <a:pt x="71" y="64"/>
                    </a:cubicBezTo>
                    <a:cubicBezTo>
                      <a:pt x="72" y="65"/>
                      <a:pt x="74" y="66"/>
                      <a:pt x="75" y="67"/>
                    </a:cubicBezTo>
                    <a:cubicBezTo>
                      <a:pt x="75" y="67"/>
                      <a:pt x="75" y="67"/>
                      <a:pt x="76" y="66"/>
                    </a:cubicBezTo>
                    <a:cubicBezTo>
                      <a:pt x="74" y="66"/>
                      <a:pt x="73" y="65"/>
                      <a:pt x="71" y="64"/>
                    </a:cubicBezTo>
                    <a:moveTo>
                      <a:pt x="75" y="57"/>
                    </a:moveTo>
                    <a:cubicBezTo>
                      <a:pt x="74" y="59"/>
                      <a:pt x="73" y="61"/>
                      <a:pt x="71" y="63"/>
                    </a:cubicBezTo>
                    <a:cubicBezTo>
                      <a:pt x="73" y="64"/>
                      <a:pt x="74" y="65"/>
                      <a:pt x="76" y="66"/>
                    </a:cubicBezTo>
                    <a:cubicBezTo>
                      <a:pt x="77" y="64"/>
                      <a:pt x="78" y="62"/>
                      <a:pt x="80" y="60"/>
                    </a:cubicBezTo>
                    <a:cubicBezTo>
                      <a:pt x="78" y="59"/>
                      <a:pt x="77" y="58"/>
                      <a:pt x="76" y="58"/>
                    </a:cubicBezTo>
                    <a:cubicBezTo>
                      <a:pt x="74" y="60"/>
                      <a:pt x="74" y="61"/>
                      <a:pt x="74" y="61"/>
                    </a:cubicBezTo>
                    <a:cubicBezTo>
                      <a:pt x="74" y="61"/>
                      <a:pt x="75" y="59"/>
                      <a:pt x="76" y="57"/>
                    </a:cubicBezTo>
                    <a:cubicBezTo>
                      <a:pt x="76" y="57"/>
                      <a:pt x="75" y="57"/>
                      <a:pt x="75" y="57"/>
                    </a:cubicBezTo>
                    <a:moveTo>
                      <a:pt x="77" y="57"/>
                    </a:moveTo>
                    <a:cubicBezTo>
                      <a:pt x="76" y="57"/>
                      <a:pt x="76" y="57"/>
                      <a:pt x="76" y="57"/>
                    </a:cubicBezTo>
                    <a:cubicBezTo>
                      <a:pt x="77" y="58"/>
                      <a:pt x="79" y="59"/>
                      <a:pt x="80" y="59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79" y="58"/>
                      <a:pt x="78" y="57"/>
                      <a:pt x="77" y="57"/>
                    </a:cubicBezTo>
                    <a:moveTo>
                      <a:pt x="76" y="56"/>
                    </a:moveTo>
                    <a:cubicBezTo>
                      <a:pt x="76" y="56"/>
                      <a:pt x="75" y="57"/>
                      <a:pt x="75" y="57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6" y="57"/>
                      <a:pt x="76" y="57"/>
                      <a:pt x="76" y="56"/>
                    </a:cubicBezTo>
                    <a:cubicBezTo>
                      <a:pt x="76" y="56"/>
                      <a:pt x="76" y="56"/>
                      <a:pt x="76" y="56"/>
                    </a:cubicBezTo>
                    <a:moveTo>
                      <a:pt x="78" y="54"/>
                    </a:moveTo>
                    <a:cubicBezTo>
                      <a:pt x="78" y="54"/>
                      <a:pt x="78" y="55"/>
                      <a:pt x="78" y="55"/>
                    </a:cubicBezTo>
                    <a:cubicBezTo>
                      <a:pt x="79" y="55"/>
                      <a:pt x="80" y="56"/>
                      <a:pt x="81" y="57"/>
                    </a:cubicBezTo>
                    <a:cubicBezTo>
                      <a:pt x="81" y="57"/>
                      <a:pt x="81" y="57"/>
                      <a:pt x="81" y="56"/>
                    </a:cubicBezTo>
                    <a:cubicBezTo>
                      <a:pt x="80" y="56"/>
                      <a:pt x="79" y="55"/>
                      <a:pt x="78" y="54"/>
                    </a:cubicBezTo>
                    <a:moveTo>
                      <a:pt x="78" y="54"/>
                    </a:moveTo>
                    <a:cubicBezTo>
                      <a:pt x="78" y="54"/>
                      <a:pt x="78" y="54"/>
                      <a:pt x="78" y="54"/>
                    </a:cubicBezTo>
                    <a:cubicBezTo>
                      <a:pt x="79" y="55"/>
                      <a:pt x="81" y="56"/>
                      <a:pt x="82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81" y="55"/>
                      <a:pt x="80" y="55"/>
                      <a:pt x="78" y="54"/>
                    </a:cubicBezTo>
                    <a:moveTo>
                      <a:pt x="77" y="54"/>
                    </a:moveTo>
                    <a:cubicBezTo>
                      <a:pt x="77" y="54"/>
                      <a:pt x="77" y="54"/>
                      <a:pt x="77" y="54"/>
                    </a:cubicBezTo>
                    <a:cubicBezTo>
                      <a:pt x="77" y="54"/>
                      <a:pt x="77" y="54"/>
                      <a:pt x="77" y="54"/>
                    </a:cubicBezTo>
                    <a:cubicBezTo>
                      <a:pt x="77" y="54"/>
                      <a:pt x="77" y="54"/>
                      <a:pt x="77" y="54"/>
                    </a:cubicBezTo>
                    <a:cubicBezTo>
                      <a:pt x="77" y="54"/>
                      <a:pt x="77" y="54"/>
                      <a:pt x="77" y="54"/>
                    </a:cubicBezTo>
                    <a:moveTo>
                      <a:pt x="77" y="53"/>
                    </a:moveTo>
                    <a:cubicBezTo>
                      <a:pt x="77" y="53"/>
                      <a:pt x="77" y="54"/>
                      <a:pt x="77" y="54"/>
                    </a:cubicBezTo>
                    <a:cubicBezTo>
                      <a:pt x="77" y="54"/>
                      <a:pt x="77" y="54"/>
                      <a:pt x="78" y="54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8" y="53"/>
                      <a:pt x="78" y="53"/>
                      <a:pt x="77" y="53"/>
                    </a:cubicBezTo>
                    <a:moveTo>
                      <a:pt x="85" y="43"/>
                    </a:moveTo>
                    <a:cubicBezTo>
                      <a:pt x="82" y="47"/>
                      <a:pt x="81" y="50"/>
                      <a:pt x="79" y="52"/>
                    </a:cubicBezTo>
                    <a:cubicBezTo>
                      <a:pt x="81" y="53"/>
                      <a:pt x="82" y="53"/>
                      <a:pt x="83" y="54"/>
                    </a:cubicBezTo>
                    <a:cubicBezTo>
                      <a:pt x="85" y="51"/>
                      <a:pt x="86" y="48"/>
                      <a:pt x="88" y="46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5" y="43"/>
                      <a:pt x="85" y="43"/>
                      <a:pt x="85" y="43"/>
                    </a:cubicBezTo>
                    <a:moveTo>
                      <a:pt x="87" y="39"/>
                    </a:moveTo>
                    <a:cubicBezTo>
                      <a:pt x="87" y="40"/>
                      <a:pt x="86" y="41"/>
                      <a:pt x="86" y="41"/>
                    </a:cubicBezTo>
                    <a:cubicBezTo>
                      <a:pt x="87" y="42"/>
                      <a:pt x="88" y="42"/>
                      <a:pt x="89" y="43"/>
                    </a:cubicBezTo>
                    <a:cubicBezTo>
                      <a:pt x="90" y="43"/>
                      <a:pt x="90" y="42"/>
                      <a:pt x="90" y="41"/>
                    </a:cubicBezTo>
                    <a:cubicBezTo>
                      <a:pt x="89" y="41"/>
                      <a:pt x="88" y="40"/>
                      <a:pt x="87" y="39"/>
                    </a:cubicBezTo>
                    <a:moveTo>
                      <a:pt x="90" y="35"/>
                    </a:moveTo>
                    <a:cubicBezTo>
                      <a:pt x="89" y="36"/>
                      <a:pt x="89" y="36"/>
                      <a:pt x="88" y="37"/>
                    </a:cubicBezTo>
                    <a:cubicBezTo>
                      <a:pt x="88" y="37"/>
                      <a:pt x="89" y="38"/>
                      <a:pt x="89" y="38"/>
                    </a:cubicBezTo>
                    <a:cubicBezTo>
                      <a:pt x="89" y="38"/>
                      <a:pt x="88" y="37"/>
                      <a:pt x="88" y="3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2" y="39"/>
                      <a:pt x="93" y="38"/>
                      <a:pt x="93" y="37"/>
                    </a:cubicBezTo>
                    <a:cubicBezTo>
                      <a:pt x="92" y="36"/>
                      <a:pt x="91" y="35"/>
                      <a:pt x="90" y="35"/>
                    </a:cubicBezTo>
                    <a:moveTo>
                      <a:pt x="90" y="34"/>
                    </a:moveTo>
                    <a:cubicBezTo>
                      <a:pt x="90" y="34"/>
                      <a:pt x="90" y="34"/>
                      <a:pt x="90" y="35"/>
                    </a:cubicBezTo>
                    <a:cubicBezTo>
                      <a:pt x="91" y="35"/>
                      <a:pt x="92" y="36"/>
                      <a:pt x="93" y="37"/>
                    </a:cubicBezTo>
                    <a:cubicBezTo>
                      <a:pt x="93" y="37"/>
                      <a:pt x="93" y="36"/>
                      <a:pt x="94" y="36"/>
                    </a:cubicBezTo>
                    <a:cubicBezTo>
                      <a:pt x="92" y="35"/>
                      <a:pt x="91" y="35"/>
                      <a:pt x="90" y="34"/>
                    </a:cubicBezTo>
                    <a:moveTo>
                      <a:pt x="91" y="32"/>
                    </a:moveTo>
                    <a:cubicBezTo>
                      <a:pt x="91" y="32"/>
                      <a:pt x="91" y="33"/>
                      <a:pt x="90" y="34"/>
                    </a:cubicBezTo>
                    <a:cubicBezTo>
                      <a:pt x="91" y="35"/>
                      <a:pt x="93" y="35"/>
                      <a:pt x="94" y="36"/>
                    </a:cubicBezTo>
                    <a:cubicBezTo>
                      <a:pt x="94" y="35"/>
                      <a:pt x="95" y="35"/>
                      <a:pt x="95" y="34"/>
                    </a:cubicBezTo>
                    <a:cubicBezTo>
                      <a:pt x="94" y="33"/>
                      <a:pt x="93" y="32"/>
                      <a:pt x="91" y="32"/>
                    </a:cubicBezTo>
                    <a:moveTo>
                      <a:pt x="92" y="31"/>
                    </a:moveTo>
                    <a:cubicBezTo>
                      <a:pt x="92" y="31"/>
                      <a:pt x="92" y="31"/>
                      <a:pt x="91" y="32"/>
                    </a:cubicBezTo>
                    <a:cubicBezTo>
                      <a:pt x="93" y="32"/>
                      <a:pt x="94" y="33"/>
                      <a:pt x="95" y="34"/>
                    </a:cubicBezTo>
                    <a:cubicBezTo>
                      <a:pt x="95" y="33"/>
                      <a:pt x="95" y="33"/>
                      <a:pt x="96" y="33"/>
                    </a:cubicBezTo>
                    <a:cubicBezTo>
                      <a:pt x="93" y="32"/>
                      <a:pt x="92" y="31"/>
                      <a:pt x="92" y="31"/>
                    </a:cubicBezTo>
                    <a:moveTo>
                      <a:pt x="94" y="28"/>
                    </a:moveTo>
                    <a:cubicBezTo>
                      <a:pt x="93" y="29"/>
                      <a:pt x="93" y="30"/>
                      <a:pt x="92" y="31"/>
                    </a:cubicBezTo>
                    <a:cubicBezTo>
                      <a:pt x="92" y="31"/>
                      <a:pt x="93" y="32"/>
                      <a:pt x="96" y="33"/>
                    </a:cubicBezTo>
                    <a:cubicBezTo>
                      <a:pt x="96" y="32"/>
                      <a:pt x="97" y="31"/>
                      <a:pt x="97" y="30"/>
                    </a:cubicBezTo>
                    <a:cubicBezTo>
                      <a:pt x="96" y="29"/>
                      <a:pt x="95" y="28"/>
                      <a:pt x="94" y="28"/>
                    </a:cubicBezTo>
                    <a:moveTo>
                      <a:pt x="97" y="22"/>
                    </a:moveTo>
                    <a:cubicBezTo>
                      <a:pt x="96" y="24"/>
                      <a:pt x="95" y="26"/>
                      <a:pt x="94" y="28"/>
                    </a:cubicBezTo>
                    <a:cubicBezTo>
                      <a:pt x="95" y="28"/>
                      <a:pt x="96" y="29"/>
                      <a:pt x="97" y="30"/>
                    </a:cubicBezTo>
                    <a:cubicBezTo>
                      <a:pt x="99" y="28"/>
                      <a:pt x="100" y="26"/>
                      <a:pt x="101" y="24"/>
                    </a:cubicBezTo>
                    <a:cubicBezTo>
                      <a:pt x="99" y="24"/>
                      <a:pt x="98" y="23"/>
                      <a:pt x="97" y="22"/>
                    </a:cubicBezTo>
                    <a:moveTo>
                      <a:pt x="101" y="20"/>
                    </a:moveTo>
                    <a:cubicBezTo>
                      <a:pt x="101" y="21"/>
                      <a:pt x="102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2" y="21"/>
                      <a:pt x="101" y="21"/>
                      <a:pt x="101" y="20"/>
                    </a:cubicBezTo>
                    <a:moveTo>
                      <a:pt x="99" y="19"/>
                    </a:moveTo>
                    <a:cubicBezTo>
                      <a:pt x="98" y="20"/>
                      <a:pt x="98" y="21"/>
                      <a:pt x="97" y="22"/>
                    </a:cubicBezTo>
                    <a:cubicBezTo>
                      <a:pt x="98" y="23"/>
                      <a:pt x="100" y="23"/>
                      <a:pt x="101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3"/>
                      <a:pt x="102" y="22"/>
                      <a:pt x="102" y="22"/>
                    </a:cubicBezTo>
                    <a:cubicBezTo>
                      <a:pt x="101" y="21"/>
                      <a:pt x="100" y="20"/>
                      <a:pt x="99" y="19"/>
                    </a:cubicBezTo>
                    <a:moveTo>
                      <a:pt x="99" y="19"/>
                    </a:moveTo>
                    <a:cubicBezTo>
                      <a:pt x="99" y="19"/>
                      <a:pt x="99" y="19"/>
                      <a:pt x="99" y="19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2" y="20"/>
                      <a:pt x="101" y="20"/>
                      <a:pt x="101" y="20"/>
                    </a:cubicBezTo>
                    <a:cubicBezTo>
                      <a:pt x="100" y="19"/>
                      <a:pt x="100" y="19"/>
                      <a:pt x="99" y="19"/>
                    </a:cubicBezTo>
                    <a:moveTo>
                      <a:pt x="104" y="11"/>
                    </a:moveTo>
                    <a:cubicBezTo>
                      <a:pt x="102" y="13"/>
                      <a:pt x="101" y="15"/>
                      <a:pt x="100" y="18"/>
                    </a:cubicBezTo>
                    <a:cubicBezTo>
                      <a:pt x="101" y="18"/>
                      <a:pt x="102" y="19"/>
                      <a:pt x="103" y="20"/>
                    </a:cubicBezTo>
                    <a:cubicBezTo>
                      <a:pt x="105" y="18"/>
                      <a:pt x="106" y="15"/>
                      <a:pt x="108" y="13"/>
                    </a:cubicBezTo>
                    <a:cubicBezTo>
                      <a:pt x="106" y="12"/>
                      <a:pt x="105" y="11"/>
                      <a:pt x="104" y="11"/>
                    </a:cubicBezTo>
                    <a:moveTo>
                      <a:pt x="104" y="10"/>
                    </a:moveTo>
                    <a:cubicBezTo>
                      <a:pt x="104" y="10"/>
                      <a:pt x="104" y="10"/>
                      <a:pt x="104" y="10"/>
                    </a:cubicBezTo>
                    <a:cubicBezTo>
                      <a:pt x="105" y="11"/>
                      <a:pt x="107" y="12"/>
                      <a:pt x="108" y="13"/>
                    </a:cubicBezTo>
                    <a:cubicBezTo>
                      <a:pt x="108" y="13"/>
                      <a:pt x="108" y="12"/>
                      <a:pt x="108" y="12"/>
                    </a:cubicBezTo>
                    <a:cubicBezTo>
                      <a:pt x="108" y="12"/>
                      <a:pt x="108" y="12"/>
                      <a:pt x="107" y="11"/>
                    </a:cubicBezTo>
                    <a:cubicBezTo>
                      <a:pt x="106" y="11"/>
                      <a:pt x="105" y="10"/>
                      <a:pt x="104" y="10"/>
                    </a:cubicBezTo>
                    <a:moveTo>
                      <a:pt x="110" y="0"/>
                    </a:moveTo>
                    <a:cubicBezTo>
                      <a:pt x="108" y="4"/>
                      <a:pt x="106" y="7"/>
                      <a:pt x="104" y="10"/>
                    </a:cubicBezTo>
                    <a:cubicBezTo>
                      <a:pt x="106" y="10"/>
                      <a:pt x="107" y="11"/>
                      <a:pt x="108" y="12"/>
                    </a:cubicBezTo>
                    <a:cubicBezTo>
                      <a:pt x="110" y="9"/>
                      <a:pt x="112" y="6"/>
                      <a:pt x="114" y="3"/>
                    </a:cubicBezTo>
                    <a:cubicBezTo>
                      <a:pt x="113" y="2"/>
                      <a:pt x="111" y="1"/>
                      <a:pt x="1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2" name="Freeform 10140"/>
              <p:cNvSpPr/>
              <p:nvPr/>
            </p:nvSpPr>
            <p:spPr bwMode="auto">
              <a:xfrm>
                <a:off x="-118" y="3630"/>
                <a:ext cx="12" cy="4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2 h 2"/>
                  <a:gd name="T8" fmla="*/ 0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3" name="Freeform 10141"/>
              <p:cNvSpPr/>
              <p:nvPr/>
            </p:nvSpPr>
            <p:spPr bwMode="auto">
              <a:xfrm>
                <a:off x="-94" y="3594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4" name="Freeform 10142"/>
              <p:cNvSpPr/>
              <p:nvPr/>
            </p:nvSpPr>
            <p:spPr bwMode="auto">
              <a:xfrm>
                <a:off x="-73" y="355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5" name="Freeform 10143"/>
              <p:cNvSpPr>
                <a:spLocks noEditPoints="1"/>
              </p:cNvSpPr>
              <p:nvPr/>
            </p:nvSpPr>
            <p:spPr bwMode="auto">
              <a:xfrm>
                <a:off x="-68" y="3547"/>
                <a:ext cx="12" cy="10"/>
              </a:xfrm>
              <a:custGeom>
                <a:avLst/>
                <a:gdLst>
                  <a:gd name="T0" fmla="*/ 0 w 5"/>
                  <a:gd name="T1" fmla="*/ 2 h 4"/>
                  <a:gd name="T2" fmla="*/ 0 w 5"/>
                  <a:gd name="T3" fmla="*/ 2 h 4"/>
                  <a:gd name="T4" fmla="*/ 4 w 5"/>
                  <a:gd name="T5" fmla="*/ 4 h 4"/>
                  <a:gd name="T6" fmla="*/ 4 w 5"/>
                  <a:gd name="T7" fmla="*/ 4 h 4"/>
                  <a:gd name="T8" fmla="*/ 0 w 5"/>
                  <a:gd name="T9" fmla="*/ 2 h 4"/>
                  <a:gd name="T10" fmla="*/ 1 w 5"/>
                  <a:gd name="T11" fmla="*/ 0 h 4"/>
                  <a:gd name="T12" fmla="*/ 1 w 5"/>
                  <a:gd name="T13" fmla="*/ 0 h 4"/>
                  <a:gd name="T14" fmla="*/ 5 w 5"/>
                  <a:gd name="T15" fmla="*/ 2 h 4"/>
                  <a:gd name="T16" fmla="*/ 5 w 5"/>
                  <a:gd name="T17" fmla="*/ 2 h 4"/>
                  <a:gd name="T18" fmla="*/ 1 w 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3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6" name="Freeform 10144"/>
              <p:cNvSpPr/>
              <p:nvPr/>
            </p:nvSpPr>
            <p:spPr bwMode="auto">
              <a:xfrm>
                <a:off x="-59" y="3538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7" name="Freeform 10145"/>
              <p:cNvSpPr>
                <a:spLocks noEditPoints="1"/>
              </p:cNvSpPr>
              <p:nvPr/>
            </p:nvSpPr>
            <p:spPr bwMode="auto">
              <a:xfrm>
                <a:off x="-68" y="3545"/>
                <a:ext cx="14" cy="14"/>
              </a:xfrm>
              <a:custGeom>
                <a:avLst/>
                <a:gdLst>
                  <a:gd name="T0" fmla="*/ 0 w 6"/>
                  <a:gd name="T1" fmla="*/ 4 h 6"/>
                  <a:gd name="T2" fmla="*/ 0 w 6"/>
                  <a:gd name="T3" fmla="*/ 4 h 6"/>
                  <a:gd name="T4" fmla="*/ 3 w 6"/>
                  <a:gd name="T5" fmla="*/ 6 h 6"/>
                  <a:gd name="T6" fmla="*/ 3 w 6"/>
                  <a:gd name="T7" fmla="*/ 6 h 6"/>
                  <a:gd name="T8" fmla="*/ 0 w 6"/>
                  <a:gd name="T9" fmla="*/ 4 h 6"/>
                  <a:gd name="T10" fmla="*/ 2 w 6"/>
                  <a:gd name="T11" fmla="*/ 0 h 6"/>
                  <a:gd name="T12" fmla="*/ 2 w 6"/>
                  <a:gd name="T13" fmla="*/ 0 h 6"/>
                  <a:gd name="T14" fmla="*/ 6 w 6"/>
                  <a:gd name="T15" fmla="*/ 2 h 6"/>
                  <a:gd name="T16" fmla="*/ 6 w 6"/>
                  <a:gd name="T17" fmla="*/ 2 h 6"/>
                  <a:gd name="T18" fmla="*/ 2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1" y="4"/>
                      <a:pt x="0" y="4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8" name="Freeform 10146"/>
              <p:cNvSpPr>
                <a:spLocks noEditPoints="1"/>
              </p:cNvSpPr>
              <p:nvPr/>
            </p:nvSpPr>
            <p:spPr bwMode="auto">
              <a:xfrm>
                <a:off x="-52" y="3516"/>
                <a:ext cx="15" cy="12"/>
              </a:xfrm>
              <a:custGeom>
                <a:avLst/>
                <a:gdLst>
                  <a:gd name="T0" fmla="*/ 4 w 6"/>
                  <a:gd name="T1" fmla="*/ 5 h 5"/>
                  <a:gd name="T2" fmla="*/ 4 w 6"/>
                  <a:gd name="T3" fmla="*/ 5 h 5"/>
                  <a:gd name="T4" fmla="*/ 4 w 6"/>
                  <a:gd name="T5" fmla="*/ 5 h 5"/>
                  <a:gd name="T6" fmla="*/ 4 w 6"/>
                  <a:gd name="T7" fmla="*/ 5 h 5"/>
                  <a:gd name="T8" fmla="*/ 0 w 6"/>
                  <a:gd name="T9" fmla="*/ 3 h 5"/>
                  <a:gd name="T10" fmla="*/ 0 w 6"/>
                  <a:gd name="T11" fmla="*/ 3 h 5"/>
                  <a:gd name="T12" fmla="*/ 4 w 6"/>
                  <a:gd name="T13" fmla="*/ 5 h 5"/>
                  <a:gd name="T14" fmla="*/ 4 w 6"/>
                  <a:gd name="T15" fmla="*/ 5 h 5"/>
                  <a:gd name="T16" fmla="*/ 0 w 6"/>
                  <a:gd name="T17" fmla="*/ 3 h 5"/>
                  <a:gd name="T18" fmla="*/ 2 w 6"/>
                  <a:gd name="T19" fmla="*/ 0 h 5"/>
                  <a:gd name="T20" fmla="*/ 2 w 6"/>
                  <a:gd name="T21" fmla="*/ 0 h 5"/>
                  <a:gd name="T22" fmla="*/ 5 w 6"/>
                  <a:gd name="T23" fmla="*/ 3 h 5"/>
                  <a:gd name="T24" fmla="*/ 6 w 6"/>
                  <a:gd name="T25" fmla="*/ 2 h 5"/>
                  <a:gd name="T26" fmla="*/ 4 w 6"/>
                  <a:gd name="T27" fmla="*/ 1 h 5"/>
                  <a:gd name="T28" fmla="*/ 2 w 6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1" y="4"/>
                      <a:pt x="0" y="3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9" name="Freeform 10147"/>
              <p:cNvSpPr>
                <a:spLocks noEditPoints="1"/>
              </p:cNvSpPr>
              <p:nvPr/>
            </p:nvSpPr>
            <p:spPr bwMode="auto">
              <a:xfrm>
                <a:off x="-47" y="3514"/>
                <a:ext cx="10" cy="7"/>
              </a:xfrm>
              <a:custGeom>
                <a:avLst/>
                <a:gdLst>
                  <a:gd name="T0" fmla="*/ 0 w 4"/>
                  <a:gd name="T1" fmla="*/ 1 h 3"/>
                  <a:gd name="T2" fmla="*/ 0 w 4"/>
                  <a:gd name="T3" fmla="*/ 1 h 3"/>
                  <a:gd name="T4" fmla="*/ 2 w 4"/>
                  <a:gd name="T5" fmla="*/ 2 h 3"/>
                  <a:gd name="T6" fmla="*/ 4 w 4"/>
                  <a:gd name="T7" fmla="*/ 3 h 3"/>
                  <a:gd name="T8" fmla="*/ 4 w 4"/>
                  <a:gd name="T9" fmla="*/ 3 h 3"/>
                  <a:gd name="T10" fmla="*/ 0 w 4"/>
                  <a:gd name="T11" fmla="*/ 1 h 3"/>
                  <a:gd name="T12" fmla="*/ 1 w 4"/>
                  <a:gd name="T13" fmla="*/ 0 h 3"/>
                  <a:gd name="T14" fmla="*/ 0 w 4"/>
                  <a:gd name="T15" fmla="*/ 1 h 3"/>
                  <a:gd name="T16" fmla="*/ 2 w 4"/>
                  <a:gd name="T17" fmla="*/ 2 h 3"/>
                  <a:gd name="T18" fmla="*/ 4 w 4"/>
                  <a:gd name="T19" fmla="*/ 3 h 3"/>
                  <a:gd name="T20" fmla="*/ 4 w 4"/>
                  <a:gd name="T21" fmla="*/ 2 h 3"/>
                  <a:gd name="T22" fmla="*/ 1 w 4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0" name="Freeform 10148"/>
              <p:cNvSpPr>
                <a:spLocks noEditPoints="1"/>
              </p:cNvSpPr>
              <p:nvPr/>
            </p:nvSpPr>
            <p:spPr bwMode="auto">
              <a:xfrm>
                <a:off x="-35" y="3495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  <a:gd name="T14" fmla="*/ 3 w 4"/>
                  <a:gd name="T15" fmla="*/ 1 h 3"/>
                  <a:gd name="T16" fmla="*/ 4 w 4"/>
                  <a:gd name="T17" fmla="*/ 2 h 3"/>
                  <a:gd name="T18" fmla="*/ 4 w 4"/>
                  <a:gd name="T19" fmla="*/ 2 h 3"/>
                  <a:gd name="T20" fmla="*/ 0 w 4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1" name="Freeform 10149"/>
              <p:cNvSpPr/>
              <p:nvPr/>
            </p:nvSpPr>
            <p:spPr bwMode="auto">
              <a:xfrm>
                <a:off x="-120" y="3632"/>
                <a:ext cx="12" cy="10"/>
              </a:xfrm>
              <a:custGeom>
                <a:avLst/>
                <a:gdLst>
                  <a:gd name="T0" fmla="*/ 1 w 5"/>
                  <a:gd name="T1" fmla="*/ 0 h 4"/>
                  <a:gd name="T2" fmla="*/ 0 w 5"/>
                  <a:gd name="T3" fmla="*/ 1 h 4"/>
                  <a:gd name="T4" fmla="*/ 4 w 5"/>
                  <a:gd name="T5" fmla="*/ 4 h 4"/>
                  <a:gd name="T6" fmla="*/ 5 w 5"/>
                  <a:gd name="T7" fmla="*/ 3 h 4"/>
                  <a:gd name="T8" fmla="*/ 1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2" y="2"/>
                      <a:pt x="3" y="3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2" name="Freeform 10150"/>
              <p:cNvSpPr/>
              <p:nvPr/>
            </p:nvSpPr>
            <p:spPr bwMode="auto">
              <a:xfrm>
                <a:off x="-245" y="3856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3" name="Oval 10151"/>
              <p:cNvSpPr>
                <a:spLocks noChangeArrowheads="1"/>
              </p:cNvSpPr>
              <p:nvPr/>
            </p:nvSpPr>
            <p:spPr bwMode="auto">
              <a:xfrm>
                <a:off x="-245" y="385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4" name="Freeform 10152"/>
              <p:cNvSpPr>
                <a:spLocks noEditPoints="1"/>
              </p:cNvSpPr>
              <p:nvPr/>
            </p:nvSpPr>
            <p:spPr bwMode="auto">
              <a:xfrm>
                <a:off x="-229" y="3823"/>
                <a:ext cx="10" cy="5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1 h 2"/>
                  <a:gd name="T4" fmla="*/ 4 w 4"/>
                  <a:gd name="T5" fmla="*/ 2 h 2"/>
                  <a:gd name="T6" fmla="*/ 4 w 4"/>
                  <a:gd name="T7" fmla="*/ 2 h 2"/>
                  <a:gd name="T8" fmla="*/ 1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  <a:gd name="T14" fmla="*/ 0 w 4"/>
                  <a:gd name="T15" fmla="*/ 0 h 2"/>
                  <a:gd name="T16" fmla="*/ 1 w 4"/>
                  <a:gd name="T17" fmla="*/ 0 h 2"/>
                  <a:gd name="T18" fmla="*/ 0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5" name="Freeform 10153"/>
              <p:cNvSpPr>
                <a:spLocks noEditPoints="1"/>
              </p:cNvSpPr>
              <p:nvPr/>
            </p:nvSpPr>
            <p:spPr bwMode="auto">
              <a:xfrm>
                <a:off x="-278" y="3561"/>
                <a:ext cx="212" cy="352"/>
              </a:xfrm>
              <a:custGeom>
                <a:avLst/>
                <a:gdLst>
                  <a:gd name="T0" fmla="*/ 5 w 90"/>
                  <a:gd name="T1" fmla="*/ 146 h 149"/>
                  <a:gd name="T2" fmla="*/ 6 w 90"/>
                  <a:gd name="T3" fmla="*/ 145 h 149"/>
                  <a:gd name="T4" fmla="*/ 8 w 90"/>
                  <a:gd name="T5" fmla="*/ 136 h 149"/>
                  <a:gd name="T6" fmla="*/ 12 w 90"/>
                  <a:gd name="T7" fmla="*/ 127 h 149"/>
                  <a:gd name="T8" fmla="*/ 14 w 90"/>
                  <a:gd name="T9" fmla="*/ 125 h 149"/>
                  <a:gd name="T10" fmla="*/ 16 w 90"/>
                  <a:gd name="T11" fmla="*/ 126 h 149"/>
                  <a:gd name="T12" fmla="*/ 12 w 90"/>
                  <a:gd name="T13" fmla="*/ 127 h 149"/>
                  <a:gd name="T14" fmla="*/ 18 w 90"/>
                  <a:gd name="T15" fmla="*/ 118 h 149"/>
                  <a:gd name="T16" fmla="*/ 18 w 90"/>
                  <a:gd name="T17" fmla="*/ 118 h 149"/>
                  <a:gd name="T18" fmla="*/ 18 w 90"/>
                  <a:gd name="T19" fmla="*/ 118 h 149"/>
                  <a:gd name="T20" fmla="*/ 21 w 90"/>
                  <a:gd name="T21" fmla="*/ 118 h 149"/>
                  <a:gd name="T22" fmla="*/ 18 w 90"/>
                  <a:gd name="T23" fmla="*/ 116 h 149"/>
                  <a:gd name="T24" fmla="*/ 20 w 90"/>
                  <a:gd name="T25" fmla="*/ 115 h 149"/>
                  <a:gd name="T26" fmla="*/ 20 w 90"/>
                  <a:gd name="T27" fmla="*/ 115 h 149"/>
                  <a:gd name="T28" fmla="*/ 19 w 90"/>
                  <a:gd name="T29" fmla="*/ 114 h 149"/>
                  <a:gd name="T30" fmla="*/ 23 w 90"/>
                  <a:gd name="T31" fmla="*/ 116 h 149"/>
                  <a:gd name="T32" fmla="*/ 20 w 90"/>
                  <a:gd name="T33" fmla="*/ 114 h 149"/>
                  <a:gd name="T34" fmla="*/ 22 w 90"/>
                  <a:gd name="T35" fmla="*/ 112 h 149"/>
                  <a:gd name="T36" fmla="*/ 22 w 90"/>
                  <a:gd name="T37" fmla="*/ 112 h 149"/>
                  <a:gd name="T38" fmla="*/ 21 w 90"/>
                  <a:gd name="T39" fmla="*/ 112 h 149"/>
                  <a:gd name="T40" fmla="*/ 25 w 90"/>
                  <a:gd name="T41" fmla="*/ 107 h 149"/>
                  <a:gd name="T42" fmla="*/ 26 w 90"/>
                  <a:gd name="T43" fmla="*/ 102 h 149"/>
                  <a:gd name="T44" fmla="*/ 26 w 90"/>
                  <a:gd name="T45" fmla="*/ 102 h 149"/>
                  <a:gd name="T46" fmla="*/ 31 w 90"/>
                  <a:gd name="T47" fmla="*/ 103 h 149"/>
                  <a:gd name="T48" fmla="*/ 27 w 90"/>
                  <a:gd name="T49" fmla="*/ 101 h 149"/>
                  <a:gd name="T50" fmla="*/ 28 w 90"/>
                  <a:gd name="T51" fmla="*/ 101 h 149"/>
                  <a:gd name="T52" fmla="*/ 30 w 90"/>
                  <a:gd name="T53" fmla="*/ 96 h 149"/>
                  <a:gd name="T54" fmla="*/ 30 w 90"/>
                  <a:gd name="T55" fmla="*/ 96 h 149"/>
                  <a:gd name="T56" fmla="*/ 38 w 90"/>
                  <a:gd name="T57" fmla="*/ 91 h 149"/>
                  <a:gd name="T58" fmla="*/ 30 w 90"/>
                  <a:gd name="T59" fmla="*/ 96 h 149"/>
                  <a:gd name="T60" fmla="*/ 35 w 90"/>
                  <a:gd name="T61" fmla="*/ 87 h 149"/>
                  <a:gd name="T62" fmla="*/ 40 w 90"/>
                  <a:gd name="T63" fmla="*/ 78 h 149"/>
                  <a:gd name="T64" fmla="*/ 40 w 90"/>
                  <a:gd name="T65" fmla="*/ 78 h 149"/>
                  <a:gd name="T66" fmla="*/ 52 w 90"/>
                  <a:gd name="T67" fmla="*/ 66 h 149"/>
                  <a:gd name="T68" fmla="*/ 58 w 90"/>
                  <a:gd name="T69" fmla="*/ 57 h 149"/>
                  <a:gd name="T70" fmla="*/ 59 w 90"/>
                  <a:gd name="T71" fmla="*/ 45 h 149"/>
                  <a:gd name="T72" fmla="*/ 63 w 90"/>
                  <a:gd name="T73" fmla="*/ 38 h 149"/>
                  <a:gd name="T74" fmla="*/ 67 w 90"/>
                  <a:gd name="T75" fmla="*/ 41 h 149"/>
                  <a:gd name="T76" fmla="*/ 68 w 90"/>
                  <a:gd name="T77" fmla="*/ 40 h 149"/>
                  <a:gd name="T78" fmla="*/ 66 w 90"/>
                  <a:gd name="T79" fmla="*/ 32 h 149"/>
                  <a:gd name="T80" fmla="*/ 70 w 90"/>
                  <a:gd name="T81" fmla="*/ 26 h 149"/>
                  <a:gd name="T82" fmla="*/ 74 w 90"/>
                  <a:gd name="T83" fmla="*/ 29 h 149"/>
                  <a:gd name="T84" fmla="*/ 75 w 90"/>
                  <a:gd name="T85" fmla="*/ 28 h 149"/>
                  <a:gd name="T86" fmla="*/ 75 w 90"/>
                  <a:gd name="T87" fmla="*/ 20 h 149"/>
                  <a:gd name="T88" fmla="*/ 74 w 90"/>
                  <a:gd name="T89" fmla="*/ 19 h 149"/>
                  <a:gd name="T90" fmla="*/ 74 w 90"/>
                  <a:gd name="T91" fmla="*/ 19 h 149"/>
                  <a:gd name="T92" fmla="*/ 80 w 90"/>
                  <a:gd name="T93" fmla="*/ 19 h 149"/>
                  <a:gd name="T94" fmla="*/ 80 w 90"/>
                  <a:gd name="T95" fmla="*/ 18 h 149"/>
                  <a:gd name="T96" fmla="*/ 75 w 90"/>
                  <a:gd name="T97" fmla="*/ 18 h 149"/>
                  <a:gd name="T98" fmla="*/ 76 w 90"/>
                  <a:gd name="T99" fmla="*/ 16 h 149"/>
                  <a:gd name="T100" fmla="*/ 76 w 90"/>
                  <a:gd name="T101" fmla="*/ 16 h 149"/>
                  <a:gd name="T102" fmla="*/ 82 w 90"/>
                  <a:gd name="T103" fmla="*/ 16 h 149"/>
                  <a:gd name="T104" fmla="*/ 77 w 90"/>
                  <a:gd name="T105" fmla="*/ 16 h 149"/>
                  <a:gd name="T106" fmla="*/ 87 w 90"/>
                  <a:gd name="T107" fmla="*/ 7 h 149"/>
                  <a:gd name="T108" fmla="*/ 87 w 90"/>
                  <a:gd name="T109" fmla="*/ 0 h 149"/>
                  <a:gd name="T110" fmla="*/ 87 w 90"/>
                  <a:gd name="T11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49">
                    <a:moveTo>
                      <a:pt x="2" y="145"/>
                    </a:moveTo>
                    <a:cubicBezTo>
                      <a:pt x="2" y="146"/>
                      <a:pt x="1" y="146"/>
                      <a:pt x="0" y="147"/>
                    </a:cubicBezTo>
                    <a:cubicBezTo>
                      <a:pt x="4" y="149"/>
                      <a:pt x="4" y="149"/>
                      <a:pt x="4" y="149"/>
                    </a:cubicBezTo>
                    <a:cubicBezTo>
                      <a:pt x="4" y="148"/>
                      <a:pt x="5" y="147"/>
                      <a:pt x="5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5" y="141"/>
                    </a:moveTo>
                    <a:cubicBezTo>
                      <a:pt x="4" y="142"/>
                      <a:pt x="4" y="142"/>
                      <a:pt x="3" y="143"/>
                    </a:cubicBezTo>
                    <a:cubicBezTo>
                      <a:pt x="4" y="144"/>
                      <a:pt x="5" y="144"/>
                      <a:pt x="6" y="145"/>
                    </a:cubicBezTo>
                    <a:cubicBezTo>
                      <a:pt x="7" y="142"/>
                      <a:pt x="7" y="142"/>
                      <a:pt x="7" y="142"/>
                    </a:cubicBezTo>
                    <a:cubicBezTo>
                      <a:pt x="5" y="141"/>
                      <a:pt x="5" y="141"/>
                      <a:pt x="5" y="141"/>
                    </a:cubicBezTo>
                    <a:moveTo>
                      <a:pt x="13" y="128"/>
                    </a:moveTo>
                    <a:cubicBezTo>
                      <a:pt x="11" y="130"/>
                      <a:pt x="9" y="133"/>
                      <a:pt x="8" y="136"/>
                    </a:cubicBezTo>
                    <a:cubicBezTo>
                      <a:pt x="10" y="137"/>
                      <a:pt x="10" y="137"/>
                      <a:pt x="10" y="137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14" y="129"/>
                      <a:pt x="13" y="128"/>
                      <a:pt x="13" y="128"/>
                    </a:cubicBezTo>
                    <a:moveTo>
                      <a:pt x="12" y="127"/>
                    </a:moveTo>
                    <a:cubicBezTo>
                      <a:pt x="11" y="129"/>
                      <a:pt x="10" y="130"/>
                      <a:pt x="10" y="130"/>
                    </a:cubicBezTo>
                    <a:cubicBezTo>
                      <a:pt x="10" y="130"/>
                      <a:pt x="11" y="129"/>
                      <a:pt x="12" y="127"/>
                    </a:cubicBezTo>
                    <a:cubicBezTo>
                      <a:pt x="12" y="127"/>
                      <a:pt x="12" y="127"/>
                      <a:pt x="12" y="127"/>
                    </a:cubicBezTo>
                    <a:moveTo>
                      <a:pt x="14" y="125"/>
                    </a:moveTo>
                    <a:cubicBezTo>
                      <a:pt x="14" y="126"/>
                      <a:pt x="13" y="127"/>
                      <a:pt x="13" y="127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16" y="128"/>
                      <a:pt x="16" y="127"/>
                      <a:pt x="17" y="126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15" y="125"/>
                      <a:pt x="15" y="125"/>
                      <a:pt x="14" y="125"/>
                    </a:cubicBezTo>
                    <a:moveTo>
                      <a:pt x="13" y="124"/>
                    </a:moveTo>
                    <a:cubicBezTo>
                      <a:pt x="13" y="125"/>
                      <a:pt x="13" y="126"/>
                      <a:pt x="12" y="127"/>
                    </a:cubicBezTo>
                    <a:cubicBezTo>
                      <a:pt x="12" y="127"/>
                      <a:pt x="12" y="127"/>
                      <a:pt x="12" y="127"/>
                    </a:cubicBezTo>
                    <a:cubicBezTo>
                      <a:pt x="13" y="126"/>
                      <a:pt x="13" y="125"/>
                      <a:pt x="14" y="125"/>
                    </a:cubicBezTo>
                    <a:cubicBezTo>
                      <a:pt x="14" y="124"/>
                      <a:pt x="14" y="124"/>
                      <a:pt x="13" y="124"/>
                    </a:cubicBezTo>
                    <a:moveTo>
                      <a:pt x="18" y="118"/>
                    </a:moveTo>
                    <a:cubicBezTo>
                      <a:pt x="18" y="119"/>
                      <a:pt x="18" y="120"/>
                      <a:pt x="17" y="120"/>
                    </a:cubicBezTo>
                    <a:cubicBezTo>
                      <a:pt x="18" y="121"/>
                      <a:pt x="19" y="121"/>
                      <a:pt x="20" y="122"/>
                    </a:cubicBezTo>
                    <a:cubicBezTo>
                      <a:pt x="20" y="121"/>
                      <a:pt x="20" y="120"/>
                      <a:pt x="21" y="120"/>
                    </a:cubicBezTo>
                    <a:cubicBezTo>
                      <a:pt x="20" y="119"/>
                      <a:pt x="19" y="119"/>
                      <a:pt x="18" y="118"/>
                    </a:cubicBezTo>
                    <a:moveTo>
                      <a:pt x="17" y="118"/>
                    </a:moveTo>
                    <a:cubicBezTo>
                      <a:pt x="17" y="118"/>
                      <a:pt x="17" y="119"/>
                      <a:pt x="16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7" y="119"/>
                      <a:pt x="17" y="118"/>
                      <a:pt x="18" y="118"/>
                    </a:cubicBezTo>
                    <a:cubicBezTo>
                      <a:pt x="17" y="118"/>
                      <a:pt x="17" y="118"/>
                      <a:pt x="17" y="118"/>
                    </a:cubicBezTo>
                    <a:moveTo>
                      <a:pt x="20" y="116"/>
                    </a:moveTo>
                    <a:cubicBezTo>
                      <a:pt x="19" y="117"/>
                      <a:pt x="19" y="117"/>
                      <a:pt x="19" y="117"/>
                    </a:cubicBezTo>
                    <a:cubicBezTo>
                      <a:pt x="20" y="117"/>
                      <a:pt x="21" y="118"/>
                      <a:pt x="21" y="118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1" y="117"/>
                      <a:pt x="20" y="117"/>
                      <a:pt x="20" y="116"/>
                    </a:cubicBezTo>
                    <a:moveTo>
                      <a:pt x="19" y="116"/>
                    </a:move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9" y="116"/>
                      <a:pt x="19" y="116"/>
                    </a:cubicBezTo>
                    <a:cubicBezTo>
                      <a:pt x="19" y="116"/>
                      <a:pt x="19" y="116"/>
                      <a:pt x="19" y="116"/>
                    </a:cubicBezTo>
                    <a:moveTo>
                      <a:pt x="20" y="115"/>
                    </a:moveTo>
                    <a:cubicBezTo>
                      <a:pt x="20" y="115"/>
                      <a:pt x="20" y="115"/>
                      <a:pt x="20" y="116"/>
                    </a:cubicBezTo>
                    <a:cubicBezTo>
                      <a:pt x="22" y="117"/>
                      <a:pt x="22" y="117"/>
                      <a:pt x="22" y="117"/>
                    </a:cubicBezTo>
                    <a:cubicBezTo>
                      <a:pt x="22" y="117"/>
                      <a:pt x="23" y="117"/>
                      <a:pt x="23" y="116"/>
                    </a:cubicBezTo>
                    <a:cubicBezTo>
                      <a:pt x="22" y="116"/>
                      <a:pt x="21" y="115"/>
                      <a:pt x="20" y="115"/>
                    </a:cubicBezTo>
                    <a:moveTo>
                      <a:pt x="19" y="114"/>
                    </a:move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moveTo>
                      <a:pt x="21" y="114"/>
                    </a:moveTo>
                    <a:cubicBezTo>
                      <a:pt x="21" y="114"/>
                      <a:pt x="21" y="114"/>
                      <a:pt x="21" y="115"/>
                    </a:cubicBezTo>
                    <a:cubicBezTo>
                      <a:pt x="21" y="115"/>
                      <a:pt x="22" y="115"/>
                      <a:pt x="23" y="116"/>
                    </a:cubicBezTo>
                    <a:cubicBezTo>
                      <a:pt x="23" y="116"/>
                      <a:pt x="23" y="116"/>
                      <a:pt x="23" y="116"/>
                    </a:cubicBezTo>
                    <a:cubicBezTo>
                      <a:pt x="22" y="115"/>
                      <a:pt x="22" y="115"/>
                      <a:pt x="21" y="114"/>
                    </a:cubicBezTo>
                    <a:moveTo>
                      <a:pt x="20" y="114"/>
                    </a:move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moveTo>
                      <a:pt x="22" y="112"/>
                    </a:moveTo>
                    <a:cubicBezTo>
                      <a:pt x="22" y="112"/>
                      <a:pt x="22" y="113"/>
                      <a:pt x="22" y="113"/>
                    </a:cubicBezTo>
                    <a:cubicBezTo>
                      <a:pt x="22" y="113"/>
                      <a:pt x="23" y="114"/>
                      <a:pt x="24" y="114"/>
                    </a:cubicBezTo>
                    <a:cubicBezTo>
                      <a:pt x="24" y="114"/>
                      <a:pt x="24" y="114"/>
                      <a:pt x="24" y="113"/>
                    </a:cubicBezTo>
                    <a:cubicBezTo>
                      <a:pt x="24" y="113"/>
                      <a:pt x="23" y="113"/>
                      <a:pt x="22" y="112"/>
                    </a:cubicBezTo>
                    <a:moveTo>
                      <a:pt x="21" y="111"/>
                    </a:moveTo>
                    <a:cubicBezTo>
                      <a:pt x="21" y="112"/>
                      <a:pt x="21" y="112"/>
                      <a:pt x="21" y="112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1" y="112"/>
                      <a:pt x="21" y="111"/>
                      <a:pt x="21" y="111"/>
                    </a:cubicBezTo>
                    <a:moveTo>
                      <a:pt x="28" y="103"/>
                    </a:moveTo>
                    <a:cubicBezTo>
                      <a:pt x="27" y="103"/>
                      <a:pt x="27" y="104"/>
                      <a:pt x="26" y="105"/>
                    </a:cubicBezTo>
                    <a:cubicBezTo>
                      <a:pt x="26" y="106"/>
                      <a:pt x="25" y="107"/>
                      <a:pt x="25" y="107"/>
                    </a:cubicBezTo>
                    <a:cubicBezTo>
                      <a:pt x="26" y="108"/>
                      <a:pt x="26" y="108"/>
                      <a:pt x="27" y="109"/>
                    </a:cubicBezTo>
                    <a:cubicBezTo>
                      <a:pt x="28" y="107"/>
                      <a:pt x="29" y="106"/>
                      <a:pt x="30" y="104"/>
                    </a:cubicBezTo>
                    <a:cubicBezTo>
                      <a:pt x="29" y="104"/>
                      <a:pt x="28" y="103"/>
                      <a:pt x="28" y="103"/>
                    </a:cubicBezTo>
                    <a:moveTo>
                      <a:pt x="26" y="102"/>
                    </a:moveTo>
                    <a:cubicBezTo>
                      <a:pt x="25" y="104"/>
                      <a:pt x="25" y="105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5" y="105"/>
                      <a:pt x="26" y="104"/>
                      <a:pt x="27" y="102"/>
                    </a:cubicBezTo>
                    <a:cubicBezTo>
                      <a:pt x="27" y="102"/>
                      <a:pt x="27" y="102"/>
                      <a:pt x="26" y="102"/>
                    </a:cubicBezTo>
                    <a:moveTo>
                      <a:pt x="28" y="101"/>
                    </a:moveTo>
                    <a:cubicBezTo>
                      <a:pt x="28" y="101"/>
                      <a:pt x="28" y="102"/>
                      <a:pt x="28" y="102"/>
                    </a:cubicBezTo>
                    <a:cubicBezTo>
                      <a:pt x="29" y="102"/>
                      <a:pt x="30" y="103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0" y="102"/>
                      <a:pt x="29" y="102"/>
                      <a:pt x="28" y="101"/>
                    </a:cubicBezTo>
                    <a:moveTo>
                      <a:pt x="27" y="101"/>
                    </a:move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moveTo>
                      <a:pt x="31" y="96"/>
                    </a:moveTo>
                    <a:cubicBezTo>
                      <a:pt x="30" y="98"/>
                      <a:pt x="29" y="100"/>
                      <a:pt x="28" y="101"/>
                    </a:cubicBezTo>
                    <a:cubicBezTo>
                      <a:pt x="29" y="102"/>
                      <a:pt x="30" y="102"/>
                      <a:pt x="31" y="103"/>
                    </a:cubicBezTo>
                    <a:cubicBezTo>
                      <a:pt x="32" y="101"/>
                      <a:pt x="33" y="100"/>
                      <a:pt x="34" y="98"/>
                    </a:cubicBezTo>
                    <a:cubicBezTo>
                      <a:pt x="33" y="97"/>
                      <a:pt x="32" y="97"/>
                      <a:pt x="31" y="96"/>
                    </a:cubicBezTo>
                    <a:moveTo>
                      <a:pt x="30" y="96"/>
                    </a:moveTo>
                    <a:cubicBezTo>
                      <a:pt x="29" y="97"/>
                      <a:pt x="28" y="99"/>
                      <a:pt x="27" y="100"/>
                    </a:cubicBezTo>
                    <a:cubicBezTo>
                      <a:pt x="27" y="101"/>
                      <a:pt x="27" y="101"/>
                      <a:pt x="28" y="101"/>
                    </a:cubicBezTo>
                    <a:cubicBezTo>
                      <a:pt x="29" y="99"/>
                      <a:pt x="29" y="97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moveTo>
                      <a:pt x="35" y="89"/>
                    </a:moveTo>
                    <a:cubicBezTo>
                      <a:pt x="33" y="92"/>
                      <a:pt x="32" y="94"/>
                      <a:pt x="31" y="96"/>
                    </a:cubicBezTo>
                    <a:cubicBezTo>
                      <a:pt x="32" y="97"/>
                      <a:pt x="33" y="97"/>
                      <a:pt x="34" y="98"/>
                    </a:cubicBezTo>
                    <a:cubicBezTo>
                      <a:pt x="35" y="96"/>
                      <a:pt x="36" y="93"/>
                      <a:pt x="38" y="91"/>
                    </a:cubicBezTo>
                    <a:cubicBezTo>
                      <a:pt x="37" y="91"/>
                      <a:pt x="36" y="90"/>
                      <a:pt x="35" y="89"/>
                    </a:cubicBezTo>
                    <a:moveTo>
                      <a:pt x="34" y="89"/>
                    </a:moveTo>
                    <a:cubicBezTo>
                      <a:pt x="33" y="91"/>
                      <a:pt x="31" y="93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2" y="93"/>
                      <a:pt x="33" y="91"/>
                      <a:pt x="34" y="89"/>
                    </a:cubicBezTo>
                    <a:cubicBezTo>
                      <a:pt x="34" y="89"/>
                      <a:pt x="34" y="89"/>
                      <a:pt x="34" y="89"/>
                    </a:cubicBezTo>
                    <a:moveTo>
                      <a:pt x="36" y="86"/>
                    </a:moveTo>
                    <a:cubicBezTo>
                      <a:pt x="35" y="86"/>
                      <a:pt x="35" y="87"/>
                      <a:pt x="35" y="87"/>
                    </a:cubicBezTo>
                    <a:cubicBezTo>
                      <a:pt x="36" y="88"/>
                      <a:pt x="38" y="88"/>
                      <a:pt x="39" y="89"/>
                    </a:cubicBezTo>
                    <a:cubicBezTo>
                      <a:pt x="39" y="89"/>
                      <a:pt x="39" y="88"/>
                      <a:pt x="39" y="88"/>
                    </a:cubicBezTo>
                    <a:cubicBezTo>
                      <a:pt x="38" y="87"/>
                      <a:pt x="37" y="87"/>
                      <a:pt x="36" y="86"/>
                    </a:cubicBezTo>
                    <a:moveTo>
                      <a:pt x="40" y="78"/>
                    </a:moveTo>
                    <a:cubicBezTo>
                      <a:pt x="39" y="80"/>
                      <a:pt x="37" y="83"/>
                      <a:pt x="36" y="85"/>
                    </a:cubicBezTo>
                    <a:cubicBezTo>
                      <a:pt x="37" y="86"/>
                      <a:pt x="39" y="87"/>
                      <a:pt x="40" y="87"/>
                    </a:cubicBezTo>
                    <a:cubicBezTo>
                      <a:pt x="41" y="85"/>
                      <a:pt x="43" y="83"/>
                      <a:pt x="44" y="80"/>
                    </a:cubicBezTo>
                    <a:cubicBezTo>
                      <a:pt x="43" y="79"/>
                      <a:pt x="42" y="78"/>
                      <a:pt x="40" y="78"/>
                    </a:cubicBezTo>
                    <a:moveTo>
                      <a:pt x="48" y="64"/>
                    </a:moveTo>
                    <a:cubicBezTo>
                      <a:pt x="47" y="67"/>
                      <a:pt x="45" y="69"/>
                      <a:pt x="44" y="72"/>
                    </a:cubicBezTo>
                    <a:cubicBezTo>
                      <a:pt x="45" y="73"/>
                      <a:pt x="46" y="73"/>
                      <a:pt x="48" y="74"/>
                    </a:cubicBezTo>
                    <a:cubicBezTo>
                      <a:pt x="49" y="72"/>
                      <a:pt x="51" y="69"/>
                      <a:pt x="52" y="66"/>
                    </a:cubicBezTo>
                    <a:cubicBezTo>
                      <a:pt x="48" y="64"/>
                      <a:pt x="48" y="64"/>
                      <a:pt x="48" y="64"/>
                    </a:cubicBezTo>
                    <a:moveTo>
                      <a:pt x="58" y="47"/>
                    </a:moveTo>
                    <a:cubicBezTo>
                      <a:pt x="57" y="49"/>
                      <a:pt x="55" y="52"/>
                      <a:pt x="54" y="54"/>
                    </a:cubicBezTo>
                    <a:cubicBezTo>
                      <a:pt x="55" y="55"/>
                      <a:pt x="57" y="56"/>
                      <a:pt x="58" y="57"/>
                    </a:cubicBezTo>
                    <a:cubicBezTo>
                      <a:pt x="59" y="54"/>
                      <a:pt x="61" y="52"/>
                      <a:pt x="62" y="50"/>
                    </a:cubicBezTo>
                    <a:cubicBezTo>
                      <a:pt x="61" y="49"/>
                      <a:pt x="59" y="48"/>
                      <a:pt x="58" y="47"/>
                    </a:cubicBezTo>
                    <a:moveTo>
                      <a:pt x="60" y="43"/>
                    </a:moveTo>
                    <a:cubicBezTo>
                      <a:pt x="60" y="44"/>
                      <a:pt x="59" y="44"/>
                      <a:pt x="59" y="45"/>
                    </a:cubicBezTo>
                    <a:cubicBezTo>
                      <a:pt x="61" y="46"/>
                      <a:pt x="62" y="46"/>
                      <a:pt x="63" y="47"/>
                    </a:cubicBezTo>
                    <a:cubicBezTo>
                      <a:pt x="64" y="47"/>
                      <a:pt x="64" y="46"/>
                      <a:pt x="64" y="46"/>
                    </a:cubicBezTo>
                    <a:cubicBezTo>
                      <a:pt x="63" y="45"/>
                      <a:pt x="61" y="44"/>
                      <a:pt x="60" y="43"/>
                    </a:cubicBezTo>
                    <a:moveTo>
                      <a:pt x="63" y="38"/>
                    </a:moveTo>
                    <a:cubicBezTo>
                      <a:pt x="62" y="40"/>
                      <a:pt x="61" y="41"/>
                      <a:pt x="60" y="43"/>
                    </a:cubicBezTo>
                    <a:cubicBezTo>
                      <a:pt x="62" y="44"/>
                      <a:pt x="63" y="44"/>
                      <a:pt x="65" y="45"/>
                    </a:cubicBezTo>
                    <a:cubicBezTo>
                      <a:pt x="65" y="44"/>
                      <a:pt x="66" y="43"/>
                      <a:pt x="66" y="42"/>
                    </a:cubicBezTo>
                    <a:cubicBezTo>
                      <a:pt x="67" y="42"/>
                      <a:pt x="67" y="41"/>
                      <a:pt x="67" y="41"/>
                    </a:cubicBezTo>
                    <a:cubicBezTo>
                      <a:pt x="66" y="40"/>
                      <a:pt x="64" y="39"/>
                      <a:pt x="63" y="38"/>
                    </a:cubicBezTo>
                    <a:moveTo>
                      <a:pt x="64" y="36"/>
                    </a:moveTo>
                    <a:cubicBezTo>
                      <a:pt x="64" y="37"/>
                      <a:pt x="64" y="37"/>
                      <a:pt x="63" y="38"/>
                    </a:cubicBezTo>
                    <a:cubicBezTo>
                      <a:pt x="65" y="39"/>
                      <a:pt x="66" y="39"/>
                      <a:pt x="68" y="40"/>
                    </a:cubicBezTo>
                    <a:cubicBezTo>
                      <a:pt x="68" y="40"/>
                      <a:pt x="68" y="39"/>
                      <a:pt x="68" y="39"/>
                    </a:cubicBezTo>
                    <a:cubicBezTo>
                      <a:pt x="67" y="38"/>
                      <a:pt x="66" y="37"/>
                      <a:pt x="64" y="36"/>
                    </a:cubicBezTo>
                    <a:moveTo>
                      <a:pt x="67" y="31"/>
                    </a:moveTo>
                    <a:cubicBezTo>
                      <a:pt x="67" y="31"/>
                      <a:pt x="67" y="32"/>
                      <a:pt x="66" y="32"/>
                    </a:cubicBezTo>
                    <a:cubicBezTo>
                      <a:pt x="68" y="33"/>
                      <a:pt x="69" y="34"/>
                      <a:pt x="71" y="35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0" y="33"/>
                      <a:pt x="69" y="32"/>
                      <a:pt x="67" y="31"/>
                    </a:cubicBezTo>
                    <a:moveTo>
                      <a:pt x="70" y="26"/>
                    </a:moveTo>
                    <a:cubicBezTo>
                      <a:pt x="69" y="27"/>
                      <a:pt x="69" y="28"/>
                      <a:pt x="69" y="28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70" y="29"/>
                      <a:pt x="72" y="30"/>
                      <a:pt x="73" y="31"/>
                    </a:cubicBezTo>
                    <a:cubicBezTo>
                      <a:pt x="73" y="30"/>
                      <a:pt x="74" y="30"/>
                      <a:pt x="74" y="29"/>
                    </a:cubicBezTo>
                    <a:cubicBezTo>
                      <a:pt x="73" y="28"/>
                      <a:pt x="71" y="27"/>
                      <a:pt x="70" y="26"/>
                    </a:cubicBezTo>
                    <a:moveTo>
                      <a:pt x="70" y="25"/>
                    </a:moveTo>
                    <a:cubicBezTo>
                      <a:pt x="70" y="25"/>
                      <a:pt x="70" y="26"/>
                      <a:pt x="70" y="26"/>
                    </a:cubicBezTo>
                    <a:cubicBezTo>
                      <a:pt x="72" y="27"/>
                      <a:pt x="73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3" y="27"/>
                      <a:pt x="72" y="26"/>
                      <a:pt x="70" y="25"/>
                    </a:cubicBezTo>
                    <a:moveTo>
                      <a:pt x="75" y="19"/>
                    </a:moveTo>
                    <a:cubicBezTo>
                      <a:pt x="75" y="19"/>
                      <a:pt x="75" y="19"/>
                      <a:pt x="75" y="20"/>
                    </a:cubicBezTo>
                    <a:cubicBezTo>
                      <a:pt x="76" y="20"/>
                      <a:pt x="77" y="21"/>
                      <a:pt x="79" y="22"/>
                    </a:cubicBezTo>
                    <a:cubicBezTo>
                      <a:pt x="79" y="22"/>
                      <a:pt x="79" y="22"/>
                      <a:pt x="79" y="21"/>
                    </a:cubicBezTo>
                    <a:cubicBezTo>
                      <a:pt x="78" y="21"/>
                      <a:pt x="76" y="20"/>
                      <a:pt x="75" y="19"/>
                    </a:cubicBezTo>
                    <a:moveTo>
                      <a:pt x="74" y="19"/>
                    </a:move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9"/>
                      <a:pt x="75" y="19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19"/>
                      <a:pt x="75" y="19"/>
                      <a:pt x="74" y="19"/>
                    </a:cubicBezTo>
                    <a:moveTo>
                      <a:pt x="77" y="17"/>
                    </a:moveTo>
                    <a:cubicBezTo>
                      <a:pt x="76" y="17"/>
                      <a:pt x="76" y="18"/>
                      <a:pt x="76" y="19"/>
                    </a:cubicBezTo>
                    <a:cubicBezTo>
                      <a:pt x="77" y="19"/>
                      <a:pt x="78" y="20"/>
                      <a:pt x="79" y="21"/>
                    </a:cubicBezTo>
                    <a:cubicBezTo>
                      <a:pt x="79" y="20"/>
                      <a:pt x="80" y="19"/>
                      <a:pt x="80" y="19"/>
                    </a:cubicBezTo>
                    <a:cubicBezTo>
                      <a:pt x="79" y="18"/>
                      <a:pt x="78" y="17"/>
                      <a:pt x="77" y="17"/>
                    </a:cubicBezTo>
                    <a:moveTo>
                      <a:pt x="77" y="16"/>
                    </a:moveTo>
                    <a:cubicBezTo>
                      <a:pt x="77" y="16"/>
                      <a:pt x="77" y="16"/>
                      <a:pt x="77" y="16"/>
                    </a:cubicBezTo>
                    <a:cubicBezTo>
                      <a:pt x="78" y="17"/>
                      <a:pt x="79" y="18"/>
                      <a:pt x="80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0" y="18"/>
                      <a:pt x="78" y="17"/>
                      <a:pt x="77" y="16"/>
                    </a:cubicBezTo>
                    <a:moveTo>
                      <a:pt x="76" y="16"/>
                    </a:moveTo>
                    <a:cubicBezTo>
                      <a:pt x="76" y="17"/>
                      <a:pt x="75" y="17"/>
                      <a:pt x="75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18"/>
                      <a:pt x="76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moveTo>
                      <a:pt x="76" y="16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7" y="16"/>
                    </a:cubicBezTo>
                    <a:cubicBezTo>
                      <a:pt x="76" y="16"/>
                      <a:pt x="76" y="16"/>
                      <a:pt x="76" y="16"/>
                    </a:cubicBezTo>
                    <a:moveTo>
                      <a:pt x="78" y="14"/>
                    </a:moveTo>
                    <a:cubicBezTo>
                      <a:pt x="78" y="15"/>
                      <a:pt x="78" y="15"/>
                      <a:pt x="77" y="16"/>
                    </a:cubicBezTo>
                    <a:cubicBezTo>
                      <a:pt x="79" y="17"/>
                      <a:pt x="80" y="17"/>
                      <a:pt x="81" y="18"/>
                    </a:cubicBezTo>
                    <a:cubicBezTo>
                      <a:pt x="81" y="17"/>
                      <a:pt x="81" y="17"/>
                      <a:pt x="82" y="16"/>
                    </a:cubicBezTo>
                    <a:cubicBezTo>
                      <a:pt x="81" y="16"/>
                      <a:pt x="79" y="15"/>
                      <a:pt x="78" y="14"/>
                    </a:cubicBezTo>
                    <a:moveTo>
                      <a:pt x="77" y="14"/>
                    </a:moveTo>
                    <a:cubicBezTo>
                      <a:pt x="77" y="14"/>
                      <a:pt x="77" y="14"/>
                      <a:pt x="76" y="15"/>
                    </a:cubicBezTo>
                    <a:cubicBezTo>
                      <a:pt x="77" y="15"/>
                      <a:pt x="77" y="15"/>
                      <a:pt x="77" y="16"/>
                    </a:cubicBezTo>
                    <a:cubicBezTo>
                      <a:pt x="77" y="15"/>
                      <a:pt x="78" y="14"/>
                      <a:pt x="77" y="14"/>
                    </a:cubicBezTo>
                    <a:moveTo>
                      <a:pt x="85" y="3"/>
                    </a:moveTo>
                    <a:cubicBezTo>
                      <a:pt x="84" y="4"/>
                      <a:pt x="84" y="5"/>
                      <a:pt x="84" y="5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7"/>
                      <a:pt x="88" y="6"/>
                      <a:pt x="88" y="5"/>
                    </a:cubicBezTo>
                    <a:cubicBezTo>
                      <a:pt x="87" y="4"/>
                      <a:pt x="86" y="4"/>
                      <a:pt x="85" y="3"/>
                    </a:cubicBezTo>
                    <a:moveTo>
                      <a:pt x="87" y="0"/>
                    </a:moveTo>
                    <a:cubicBezTo>
                      <a:pt x="86" y="0"/>
                      <a:pt x="86" y="1"/>
                      <a:pt x="86" y="1"/>
                    </a:cubicBezTo>
                    <a:cubicBezTo>
                      <a:pt x="87" y="2"/>
                      <a:pt x="88" y="3"/>
                      <a:pt x="89" y="3"/>
                    </a:cubicBezTo>
                    <a:cubicBezTo>
                      <a:pt x="90" y="3"/>
                      <a:pt x="90" y="2"/>
                      <a:pt x="90" y="2"/>
                    </a:cubicBezTo>
                    <a:cubicBezTo>
                      <a:pt x="87" y="0"/>
                      <a:pt x="87" y="0"/>
                      <a:pt x="8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6" name="Freeform 10154"/>
              <p:cNvSpPr>
                <a:spLocks noEditPoints="1"/>
              </p:cNvSpPr>
              <p:nvPr/>
            </p:nvSpPr>
            <p:spPr bwMode="auto">
              <a:xfrm>
                <a:off x="-2" y="3472"/>
                <a:ext cx="14" cy="14"/>
              </a:xfrm>
              <a:custGeom>
                <a:avLst/>
                <a:gdLst>
                  <a:gd name="T0" fmla="*/ 1 w 6"/>
                  <a:gd name="T1" fmla="*/ 4 h 6"/>
                  <a:gd name="T2" fmla="*/ 0 w 6"/>
                  <a:gd name="T3" fmla="*/ 4 h 6"/>
                  <a:gd name="T4" fmla="*/ 4 w 6"/>
                  <a:gd name="T5" fmla="*/ 6 h 6"/>
                  <a:gd name="T6" fmla="*/ 4 w 6"/>
                  <a:gd name="T7" fmla="*/ 6 h 6"/>
                  <a:gd name="T8" fmla="*/ 1 w 6"/>
                  <a:gd name="T9" fmla="*/ 4 h 6"/>
                  <a:gd name="T10" fmla="*/ 2 w 6"/>
                  <a:gd name="T11" fmla="*/ 0 h 6"/>
                  <a:gd name="T12" fmla="*/ 2 w 6"/>
                  <a:gd name="T13" fmla="*/ 1 h 6"/>
                  <a:gd name="T14" fmla="*/ 5 w 6"/>
                  <a:gd name="T15" fmla="*/ 3 h 6"/>
                  <a:gd name="T16" fmla="*/ 6 w 6"/>
                  <a:gd name="T17" fmla="*/ 2 h 6"/>
                  <a:gd name="T18" fmla="*/ 5 w 6"/>
                  <a:gd name="T19" fmla="*/ 2 h 6"/>
                  <a:gd name="T20" fmla="*/ 2 w 6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2" y="4"/>
                      <a:pt x="1" y="4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1302" name="Group 10356"/>
            <p:cNvGrpSpPr/>
            <p:nvPr/>
          </p:nvGrpSpPr>
          <p:grpSpPr bwMode="auto">
            <a:xfrm>
              <a:off x="-1203337" y="4892656"/>
              <a:ext cx="1343040" cy="1357308"/>
              <a:chOff x="-758" y="3082"/>
              <a:chExt cx="846" cy="855"/>
            </a:xfrm>
            <a:solidFill>
              <a:schemeClr val="bg1"/>
            </a:solidFill>
          </p:grpSpPr>
          <p:sp>
            <p:nvSpPr>
              <p:cNvPr id="1587" name="Freeform 10156"/>
              <p:cNvSpPr>
                <a:spLocks noEditPoints="1"/>
              </p:cNvSpPr>
              <p:nvPr/>
            </p:nvSpPr>
            <p:spPr bwMode="auto">
              <a:xfrm>
                <a:off x="0" y="3474"/>
                <a:ext cx="10" cy="12"/>
              </a:xfrm>
              <a:custGeom>
                <a:avLst/>
                <a:gdLst>
                  <a:gd name="T0" fmla="*/ 0 w 4"/>
                  <a:gd name="T1" fmla="*/ 2 h 5"/>
                  <a:gd name="T2" fmla="*/ 0 w 4"/>
                  <a:gd name="T3" fmla="*/ 3 h 5"/>
                  <a:gd name="T4" fmla="*/ 3 w 4"/>
                  <a:gd name="T5" fmla="*/ 5 h 5"/>
                  <a:gd name="T6" fmla="*/ 3 w 4"/>
                  <a:gd name="T7" fmla="*/ 4 h 5"/>
                  <a:gd name="T8" fmla="*/ 0 w 4"/>
                  <a:gd name="T9" fmla="*/ 2 h 5"/>
                  <a:gd name="T10" fmla="*/ 1 w 4"/>
                  <a:gd name="T11" fmla="*/ 0 h 5"/>
                  <a:gd name="T12" fmla="*/ 0 w 4"/>
                  <a:gd name="T13" fmla="*/ 1 h 5"/>
                  <a:gd name="T14" fmla="*/ 4 w 4"/>
                  <a:gd name="T15" fmla="*/ 3 h 5"/>
                  <a:gd name="T16" fmla="*/ 4 w 4"/>
                  <a:gd name="T17" fmla="*/ 2 h 5"/>
                  <a:gd name="T18" fmla="*/ 1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1" y="2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8" name="Freeform 10157"/>
              <p:cNvSpPr/>
              <p:nvPr/>
            </p:nvSpPr>
            <p:spPr bwMode="auto">
              <a:xfrm>
                <a:off x="0" y="3476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3 w 4"/>
                  <a:gd name="T5" fmla="*/ 3 h 3"/>
                  <a:gd name="T6" fmla="*/ 4 w 4"/>
                  <a:gd name="T7" fmla="*/ 2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9" name="Freeform 10158"/>
              <p:cNvSpPr>
                <a:spLocks noEditPoints="1"/>
              </p:cNvSpPr>
              <p:nvPr/>
            </p:nvSpPr>
            <p:spPr bwMode="auto">
              <a:xfrm>
                <a:off x="55" y="3472"/>
                <a:ext cx="21" cy="21"/>
              </a:xfrm>
              <a:custGeom>
                <a:avLst/>
                <a:gdLst>
                  <a:gd name="T0" fmla="*/ 5 w 9"/>
                  <a:gd name="T1" fmla="*/ 8 h 9"/>
                  <a:gd name="T2" fmla="*/ 7 w 9"/>
                  <a:gd name="T3" fmla="*/ 7 h 9"/>
                  <a:gd name="T4" fmla="*/ 6 w 9"/>
                  <a:gd name="T5" fmla="*/ 6 h 9"/>
                  <a:gd name="T6" fmla="*/ 7 w 9"/>
                  <a:gd name="T7" fmla="*/ 7 h 9"/>
                  <a:gd name="T8" fmla="*/ 6 w 9"/>
                  <a:gd name="T9" fmla="*/ 6 h 9"/>
                  <a:gd name="T10" fmla="*/ 4 w 9"/>
                  <a:gd name="T11" fmla="*/ 7 h 9"/>
                  <a:gd name="T12" fmla="*/ 5 w 9"/>
                  <a:gd name="T13" fmla="*/ 6 h 9"/>
                  <a:gd name="T14" fmla="*/ 5 w 9"/>
                  <a:gd name="T15" fmla="*/ 6 h 9"/>
                  <a:gd name="T16" fmla="*/ 5 w 9"/>
                  <a:gd name="T17" fmla="*/ 5 h 9"/>
                  <a:gd name="T18" fmla="*/ 6 w 9"/>
                  <a:gd name="T19" fmla="*/ 5 h 9"/>
                  <a:gd name="T20" fmla="*/ 8 w 9"/>
                  <a:gd name="T21" fmla="*/ 6 h 9"/>
                  <a:gd name="T22" fmla="*/ 5 w 9"/>
                  <a:gd name="T23" fmla="*/ 5 h 9"/>
                  <a:gd name="T24" fmla="*/ 5 w 9"/>
                  <a:gd name="T25" fmla="*/ 5 h 9"/>
                  <a:gd name="T26" fmla="*/ 6 w 9"/>
                  <a:gd name="T27" fmla="*/ 5 h 9"/>
                  <a:gd name="T28" fmla="*/ 2 w 9"/>
                  <a:gd name="T29" fmla="*/ 4 h 9"/>
                  <a:gd name="T30" fmla="*/ 2 w 9"/>
                  <a:gd name="T31" fmla="*/ 7 h 9"/>
                  <a:gd name="T32" fmla="*/ 2 w 9"/>
                  <a:gd name="T33" fmla="*/ 6 h 9"/>
                  <a:gd name="T34" fmla="*/ 3 w 9"/>
                  <a:gd name="T35" fmla="*/ 7 h 9"/>
                  <a:gd name="T36" fmla="*/ 2 w 9"/>
                  <a:gd name="T37" fmla="*/ 4 h 9"/>
                  <a:gd name="T38" fmla="*/ 2 w 9"/>
                  <a:gd name="T39" fmla="*/ 3 h 9"/>
                  <a:gd name="T40" fmla="*/ 5 w 9"/>
                  <a:gd name="T41" fmla="*/ 5 h 9"/>
                  <a:gd name="T42" fmla="*/ 2 w 9"/>
                  <a:gd name="T43" fmla="*/ 3 h 9"/>
                  <a:gd name="T44" fmla="*/ 4 w 9"/>
                  <a:gd name="T45" fmla="*/ 1 h 9"/>
                  <a:gd name="T46" fmla="*/ 4 w 9"/>
                  <a:gd name="T47" fmla="*/ 1 h 9"/>
                  <a:gd name="T48" fmla="*/ 3 w 9"/>
                  <a:gd name="T49" fmla="*/ 2 h 9"/>
                  <a:gd name="T50" fmla="*/ 4 w 9"/>
                  <a:gd name="T51" fmla="*/ 3 h 9"/>
                  <a:gd name="T52" fmla="*/ 5 w 9"/>
                  <a:gd name="T53" fmla="*/ 3 h 9"/>
                  <a:gd name="T54" fmla="*/ 5 w 9"/>
                  <a:gd name="T55" fmla="*/ 2 h 9"/>
                  <a:gd name="T56" fmla="*/ 5 w 9"/>
                  <a:gd name="T57" fmla="*/ 2 h 9"/>
                  <a:gd name="T58" fmla="*/ 5 w 9"/>
                  <a:gd name="T59" fmla="*/ 2 h 9"/>
                  <a:gd name="T60" fmla="*/ 7 w 9"/>
                  <a:gd name="T61" fmla="*/ 3 h 9"/>
                  <a:gd name="T62" fmla="*/ 4 w 9"/>
                  <a:gd name="T63" fmla="*/ 3 h 9"/>
                  <a:gd name="T64" fmla="*/ 6 w 9"/>
                  <a:gd name="T65" fmla="*/ 3 h 9"/>
                  <a:gd name="T66" fmla="*/ 6 w 9"/>
                  <a:gd name="T67" fmla="*/ 5 h 9"/>
                  <a:gd name="T68" fmla="*/ 7 w 9"/>
                  <a:gd name="T69" fmla="*/ 3 h 9"/>
                  <a:gd name="T70" fmla="*/ 7 w 9"/>
                  <a:gd name="T71" fmla="*/ 3 h 9"/>
                  <a:gd name="T72" fmla="*/ 7 w 9"/>
                  <a:gd name="T73" fmla="*/ 3 h 9"/>
                  <a:gd name="T74" fmla="*/ 6 w 9"/>
                  <a:gd name="T75" fmla="*/ 5 h 9"/>
                  <a:gd name="T76" fmla="*/ 8 w 9"/>
                  <a:gd name="T77" fmla="*/ 6 h 9"/>
                  <a:gd name="T78" fmla="*/ 9 w 9"/>
                  <a:gd name="T7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" h="9">
                    <a:moveTo>
                      <a:pt x="5" y="6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6" y="6"/>
                      <a:pt x="5" y="6"/>
                    </a:cubicBezTo>
                    <a:moveTo>
                      <a:pt x="6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6" y="6"/>
                      <a:pt x="6" y="6"/>
                    </a:cubicBezTo>
                    <a:moveTo>
                      <a:pt x="5" y="5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5"/>
                    </a:cubicBezTo>
                    <a:moveTo>
                      <a:pt x="6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5"/>
                      <a:pt x="6" y="5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moveTo>
                      <a:pt x="2" y="4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5"/>
                      <a:pt x="3" y="4"/>
                      <a:pt x="2" y="4"/>
                    </a:cubicBezTo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6" y="2"/>
                      <a:pt x="6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0" name="Freeform 10159"/>
              <p:cNvSpPr>
                <a:spLocks noEditPoints="1"/>
              </p:cNvSpPr>
              <p:nvPr/>
            </p:nvSpPr>
            <p:spPr bwMode="auto">
              <a:xfrm>
                <a:off x="59" y="3476"/>
                <a:ext cx="15" cy="12"/>
              </a:xfrm>
              <a:custGeom>
                <a:avLst/>
                <a:gdLst>
                  <a:gd name="T0" fmla="*/ 3 w 6"/>
                  <a:gd name="T1" fmla="*/ 4 h 5"/>
                  <a:gd name="T2" fmla="*/ 3 w 6"/>
                  <a:gd name="T3" fmla="*/ 4 h 5"/>
                  <a:gd name="T4" fmla="*/ 5 w 6"/>
                  <a:gd name="T5" fmla="*/ 5 h 5"/>
                  <a:gd name="T6" fmla="*/ 5 w 6"/>
                  <a:gd name="T7" fmla="*/ 5 h 5"/>
                  <a:gd name="T8" fmla="*/ 3 w 6"/>
                  <a:gd name="T9" fmla="*/ 4 h 5"/>
                  <a:gd name="T10" fmla="*/ 3 w 6"/>
                  <a:gd name="T11" fmla="*/ 4 h 5"/>
                  <a:gd name="T12" fmla="*/ 3 w 6"/>
                  <a:gd name="T13" fmla="*/ 4 h 5"/>
                  <a:gd name="T14" fmla="*/ 3 w 6"/>
                  <a:gd name="T15" fmla="*/ 4 h 5"/>
                  <a:gd name="T16" fmla="*/ 3 w 6"/>
                  <a:gd name="T17" fmla="*/ 4 h 5"/>
                  <a:gd name="T18" fmla="*/ 4 w 6"/>
                  <a:gd name="T19" fmla="*/ 3 h 5"/>
                  <a:gd name="T20" fmla="*/ 4 w 6"/>
                  <a:gd name="T21" fmla="*/ 4 h 5"/>
                  <a:gd name="T22" fmla="*/ 5 w 6"/>
                  <a:gd name="T23" fmla="*/ 5 h 5"/>
                  <a:gd name="T24" fmla="*/ 5 w 6"/>
                  <a:gd name="T25" fmla="*/ 5 h 5"/>
                  <a:gd name="T26" fmla="*/ 6 w 6"/>
                  <a:gd name="T27" fmla="*/ 4 h 5"/>
                  <a:gd name="T28" fmla="*/ 4 w 6"/>
                  <a:gd name="T29" fmla="*/ 3 h 5"/>
                  <a:gd name="T30" fmla="*/ 3 w 6"/>
                  <a:gd name="T31" fmla="*/ 3 h 5"/>
                  <a:gd name="T32" fmla="*/ 3 w 6"/>
                  <a:gd name="T33" fmla="*/ 3 h 5"/>
                  <a:gd name="T34" fmla="*/ 4 w 6"/>
                  <a:gd name="T35" fmla="*/ 4 h 5"/>
                  <a:gd name="T36" fmla="*/ 4 w 6"/>
                  <a:gd name="T37" fmla="*/ 3 h 5"/>
                  <a:gd name="T38" fmla="*/ 3 w 6"/>
                  <a:gd name="T39" fmla="*/ 3 h 5"/>
                  <a:gd name="T40" fmla="*/ 3 w 6"/>
                  <a:gd name="T41" fmla="*/ 3 h 5"/>
                  <a:gd name="T42" fmla="*/ 4 w 6"/>
                  <a:gd name="T43" fmla="*/ 3 h 5"/>
                  <a:gd name="T44" fmla="*/ 4 w 6"/>
                  <a:gd name="T45" fmla="*/ 3 h 5"/>
                  <a:gd name="T46" fmla="*/ 6 w 6"/>
                  <a:gd name="T47" fmla="*/ 4 h 5"/>
                  <a:gd name="T48" fmla="*/ 6 w 6"/>
                  <a:gd name="T49" fmla="*/ 4 h 5"/>
                  <a:gd name="T50" fmla="*/ 5 w 6"/>
                  <a:gd name="T51" fmla="*/ 3 h 5"/>
                  <a:gd name="T52" fmla="*/ 4 w 6"/>
                  <a:gd name="T53" fmla="*/ 3 h 5"/>
                  <a:gd name="T54" fmla="*/ 3 w 6"/>
                  <a:gd name="T55" fmla="*/ 2 h 5"/>
                  <a:gd name="T56" fmla="*/ 3 w 6"/>
                  <a:gd name="T57" fmla="*/ 3 h 5"/>
                  <a:gd name="T58" fmla="*/ 4 w 6"/>
                  <a:gd name="T59" fmla="*/ 3 h 5"/>
                  <a:gd name="T60" fmla="*/ 4 w 6"/>
                  <a:gd name="T61" fmla="*/ 3 h 5"/>
                  <a:gd name="T62" fmla="*/ 3 w 6"/>
                  <a:gd name="T63" fmla="*/ 2 h 5"/>
                  <a:gd name="T64" fmla="*/ 0 w 6"/>
                  <a:gd name="T65" fmla="*/ 2 h 5"/>
                  <a:gd name="T66" fmla="*/ 0 w 6"/>
                  <a:gd name="T67" fmla="*/ 2 h 5"/>
                  <a:gd name="T68" fmla="*/ 2 w 6"/>
                  <a:gd name="T69" fmla="*/ 3 h 5"/>
                  <a:gd name="T70" fmla="*/ 3 w 6"/>
                  <a:gd name="T71" fmla="*/ 3 h 5"/>
                  <a:gd name="T72" fmla="*/ 0 w 6"/>
                  <a:gd name="T73" fmla="*/ 2 h 5"/>
                  <a:gd name="T74" fmla="*/ 1 w 6"/>
                  <a:gd name="T75" fmla="*/ 0 h 5"/>
                  <a:gd name="T76" fmla="*/ 0 w 6"/>
                  <a:gd name="T77" fmla="*/ 1 h 5"/>
                  <a:gd name="T78" fmla="*/ 3 w 6"/>
                  <a:gd name="T79" fmla="*/ 2 h 5"/>
                  <a:gd name="T80" fmla="*/ 3 w 6"/>
                  <a:gd name="T81" fmla="*/ 2 h 5"/>
                  <a:gd name="T82" fmla="*/ 2 w 6"/>
                  <a:gd name="T83" fmla="*/ 1 h 5"/>
                  <a:gd name="T84" fmla="*/ 2 w 6"/>
                  <a:gd name="T85" fmla="*/ 2 h 5"/>
                  <a:gd name="T86" fmla="*/ 2 w 6"/>
                  <a:gd name="T87" fmla="*/ 2 h 5"/>
                  <a:gd name="T88" fmla="*/ 2 w 6"/>
                  <a:gd name="T89" fmla="*/ 1 h 5"/>
                  <a:gd name="T90" fmla="*/ 1 w 6"/>
                  <a:gd name="T9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5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4" y="3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4" y="4"/>
                      <a:pt x="4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3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3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2" y="2"/>
                      <a:pt x="1" y="2"/>
                      <a:pt x="0" y="2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1" name="Freeform 10160"/>
              <p:cNvSpPr>
                <a:spLocks noEditPoints="1"/>
              </p:cNvSpPr>
              <p:nvPr/>
            </p:nvSpPr>
            <p:spPr bwMode="auto">
              <a:xfrm>
                <a:off x="-189" y="3472"/>
                <a:ext cx="222" cy="306"/>
              </a:xfrm>
              <a:custGeom>
                <a:avLst/>
                <a:gdLst>
                  <a:gd name="T0" fmla="*/ 0 w 94"/>
                  <a:gd name="T1" fmla="*/ 130 h 130"/>
                  <a:gd name="T2" fmla="*/ 2 w 94"/>
                  <a:gd name="T3" fmla="*/ 126 h 130"/>
                  <a:gd name="T4" fmla="*/ 3 w 94"/>
                  <a:gd name="T5" fmla="*/ 126 h 130"/>
                  <a:gd name="T6" fmla="*/ 7 w 94"/>
                  <a:gd name="T7" fmla="*/ 118 h 130"/>
                  <a:gd name="T8" fmla="*/ 10 w 94"/>
                  <a:gd name="T9" fmla="*/ 113 h 130"/>
                  <a:gd name="T10" fmla="*/ 16 w 94"/>
                  <a:gd name="T11" fmla="*/ 105 h 130"/>
                  <a:gd name="T12" fmla="*/ 21 w 94"/>
                  <a:gd name="T13" fmla="*/ 95 h 130"/>
                  <a:gd name="T14" fmla="*/ 25 w 94"/>
                  <a:gd name="T15" fmla="*/ 88 h 130"/>
                  <a:gd name="T16" fmla="*/ 27 w 94"/>
                  <a:gd name="T17" fmla="*/ 84 h 130"/>
                  <a:gd name="T18" fmla="*/ 28 w 94"/>
                  <a:gd name="T19" fmla="*/ 84 h 130"/>
                  <a:gd name="T20" fmla="*/ 30 w 94"/>
                  <a:gd name="T21" fmla="*/ 79 h 130"/>
                  <a:gd name="T22" fmla="*/ 30 w 94"/>
                  <a:gd name="T23" fmla="*/ 79 h 130"/>
                  <a:gd name="T24" fmla="*/ 32 w 94"/>
                  <a:gd name="T25" fmla="*/ 78 h 130"/>
                  <a:gd name="T26" fmla="*/ 36 w 94"/>
                  <a:gd name="T27" fmla="*/ 70 h 130"/>
                  <a:gd name="T28" fmla="*/ 36 w 94"/>
                  <a:gd name="T29" fmla="*/ 70 h 130"/>
                  <a:gd name="T30" fmla="*/ 36 w 94"/>
                  <a:gd name="T31" fmla="*/ 70 h 130"/>
                  <a:gd name="T32" fmla="*/ 36 w 94"/>
                  <a:gd name="T33" fmla="*/ 69 h 130"/>
                  <a:gd name="T34" fmla="*/ 38 w 94"/>
                  <a:gd name="T35" fmla="*/ 68 h 130"/>
                  <a:gd name="T36" fmla="*/ 41 w 94"/>
                  <a:gd name="T37" fmla="*/ 60 h 130"/>
                  <a:gd name="T38" fmla="*/ 42 w 94"/>
                  <a:gd name="T39" fmla="*/ 61 h 130"/>
                  <a:gd name="T40" fmla="*/ 41 w 94"/>
                  <a:gd name="T41" fmla="*/ 60 h 130"/>
                  <a:gd name="T42" fmla="*/ 42 w 94"/>
                  <a:gd name="T43" fmla="*/ 59 h 130"/>
                  <a:gd name="T44" fmla="*/ 44 w 94"/>
                  <a:gd name="T45" fmla="*/ 57 h 130"/>
                  <a:gd name="T46" fmla="*/ 44 w 94"/>
                  <a:gd name="T47" fmla="*/ 56 h 130"/>
                  <a:gd name="T48" fmla="*/ 44 w 94"/>
                  <a:gd name="T49" fmla="*/ 57 h 130"/>
                  <a:gd name="T50" fmla="*/ 45 w 94"/>
                  <a:gd name="T51" fmla="*/ 55 h 130"/>
                  <a:gd name="T52" fmla="*/ 50 w 94"/>
                  <a:gd name="T53" fmla="*/ 46 h 130"/>
                  <a:gd name="T54" fmla="*/ 52 w 94"/>
                  <a:gd name="T55" fmla="*/ 44 h 130"/>
                  <a:gd name="T56" fmla="*/ 55 w 94"/>
                  <a:gd name="T57" fmla="*/ 37 h 130"/>
                  <a:gd name="T58" fmla="*/ 55 w 94"/>
                  <a:gd name="T59" fmla="*/ 38 h 130"/>
                  <a:gd name="T60" fmla="*/ 55 w 94"/>
                  <a:gd name="T61" fmla="*/ 37 h 130"/>
                  <a:gd name="T62" fmla="*/ 55 w 94"/>
                  <a:gd name="T63" fmla="*/ 37 h 130"/>
                  <a:gd name="T64" fmla="*/ 56 w 94"/>
                  <a:gd name="T65" fmla="*/ 37 h 130"/>
                  <a:gd name="T66" fmla="*/ 57 w 94"/>
                  <a:gd name="T67" fmla="*/ 33 h 130"/>
                  <a:gd name="T68" fmla="*/ 58 w 94"/>
                  <a:gd name="T69" fmla="*/ 34 h 130"/>
                  <a:gd name="T70" fmla="*/ 57 w 94"/>
                  <a:gd name="T71" fmla="*/ 33 h 130"/>
                  <a:gd name="T72" fmla="*/ 59 w 94"/>
                  <a:gd name="T73" fmla="*/ 30 h 130"/>
                  <a:gd name="T74" fmla="*/ 60 w 94"/>
                  <a:gd name="T75" fmla="*/ 31 h 130"/>
                  <a:gd name="T76" fmla="*/ 63 w 94"/>
                  <a:gd name="T77" fmla="*/ 24 h 130"/>
                  <a:gd name="T78" fmla="*/ 63 w 94"/>
                  <a:gd name="T79" fmla="*/ 25 h 130"/>
                  <a:gd name="T80" fmla="*/ 63 w 94"/>
                  <a:gd name="T81" fmla="*/ 24 h 130"/>
                  <a:gd name="T82" fmla="*/ 64 w 94"/>
                  <a:gd name="T83" fmla="*/ 22 h 130"/>
                  <a:gd name="T84" fmla="*/ 65 w 94"/>
                  <a:gd name="T85" fmla="*/ 22 h 130"/>
                  <a:gd name="T86" fmla="*/ 65 w 94"/>
                  <a:gd name="T87" fmla="*/ 21 h 130"/>
                  <a:gd name="T88" fmla="*/ 65 w 94"/>
                  <a:gd name="T89" fmla="*/ 21 h 130"/>
                  <a:gd name="T90" fmla="*/ 65 w 94"/>
                  <a:gd name="T91" fmla="*/ 20 h 130"/>
                  <a:gd name="T92" fmla="*/ 69 w 94"/>
                  <a:gd name="T93" fmla="*/ 13 h 130"/>
                  <a:gd name="T94" fmla="*/ 70 w 94"/>
                  <a:gd name="T95" fmla="*/ 13 h 130"/>
                  <a:gd name="T96" fmla="*/ 76 w 94"/>
                  <a:gd name="T97" fmla="*/ 3 h 130"/>
                  <a:gd name="T98" fmla="*/ 70 w 94"/>
                  <a:gd name="T99" fmla="*/ 13 h 130"/>
                  <a:gd name="T100" fmla="*/ 91 w 94"/>
                  <a:gd name="T101" fmla="*/ 0 h 130"/>
                  <a:gd name="T102" fmla="*/ 91 w 94"/>
                  <a:gd name="T103" fmla="*/ 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" h="130">
                    <a:moveTo>
                      <a:pt x="1" y="128"/>
                    </a:moveTo>
                    <a:cubicBezTo>
                      <a:pt x="1" y="128"/>
                      <a:pt x="1" y="129"/>
                      <a:pt x="0" y="130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1" y="128"/>
                      <a:pt x="1" y="128"/>
                      <a:pt x="1" y="128"/>
                    </a:cubicBezTo>
                    <a:moveTo>
                      <a:pt x="2" y="126"/>
                    </a:moveTo>
                    <a:cubicBezTo>
                      <a:pt x="2" y="126"/>
                      <a:pt x="2" y="126"/>
                      <a:pt x="2" y="127"/>
                    </a:cubicBezTo>
                    <a:cubicBezTo>
                      <a:pt x="2" y="127"/>
                      <a:pt x="2" y="127"/>
                      <a:pt x="2" y="127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26"/>
                      <a:pt x="2" y="126"/>
                      <a:pt x="2" y="126"/>
                    </a:cubicBezTo>
                    <a:moveTo>
                      <a:pt x="10" y="113"/>
                    </a:moveTo>
                    <a:cubicBezTo>
                      <a:pt x="9" y="114"/>
                      <a:pt x="8" y="116"/>
                      <a:pt x="7" y="118"/>
                    </a:cubicBezTo>
                    <a:cubicBezTo>
                      <a:pt x="7" y="118"/>
                      <a:pt x="7" y="118"/>
                      <a:pt x="7" y="119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0" y="113"/>
                      <a:pt x="10" y="113"/>
                    </a:cubicBezTo>
                    <a:moveTo>
                      <a:pt x="21" y="95"/>
                    </a:moveTo>
                    <a:cubicBezTo>
                      <a:pt x="19" y="98"/>
                      <a:pt x="17" y="101"/>
                      <a:pt x="15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9" y="99"/>
                      <a:pt x="20" y="97"/>
                      <a:pt x="21" y="95"/>
                    </a:cubicBezTo>
                    <a:cubicBezTo>
                      <a:pt x="21" y="95"/>
                      <a:pt x="21" y="95"/>
                      <a:pt x="21" y="95"/>
                    </a:cubicBezTo>
                    <a:moveTo>
                      <a:pt x="26" y="86"/>
                    </a:moveTo>
                    <a:cubicBezTo>
                      <a:pt x="26" y="86"/>
                      <a:pt x="25" y="87"/>
                      <a:pt x="25" y="88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6" y="88"/>
                      <a:pt x="26" y="87"/>
                      <a:pt x="27" y="86"/>
                    </a:cubicBezTo>
                    <a:cubicBezTo>
                      <a:pt x="27" y="86"/>
                      <a:pt x="26" y="86"/>
                      <a:pt x="26" y="86"/>
                    </a:cubicBezTo>
                    <a:moveTo>
                      <a:pt x="27" y="84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5"/>
                      <a:pt x="28" y="85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28" y="84"/>
                      <a:pt x="28" y="84"/>
                      <a:pt x="27" y="84"/>
                    </a:cubicBezTo>
                    <a:moveTo>
                      <a:pt x="30" y="79"/>
                    </a:moveTo>
                    <a:cubicBezTo>
                      <a:pt x="30" y="79"/>
                      <a:pt x="30" y="79"/>
                      <a:pt x="30" y="79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1" y="80"/>
                      <a:pt x="31" y="79"/>
                      <a:pt x="31" y="79"/>
                    </a:cubicBezTo>
                    <a:cubicBezTo>
                      <a:pt x="31" y="79"/>
                      <a:pt x="30" y="79"/>
                      <a:pt x="30" y="79"/>
                    </a:cubicBezTo>
                    <a:moveTo>
                      <a:pt x="34" y="73"/>
                    </a:moveTo>
                    <a:cubicBezTo>
                      <a:pt x="33" y="75"/>
                      <a:pt x="32" y="76"/>
                      <a:pt x="31" y="77"/>
                    </a:cubicBezTo>
                    <a:cubicBezTo>
                      <a:pt x="31" y="77"/>
                      <a:pt x="32" y="77"/>
                      <a:pt x="32" y="78"/>
                    </a:cubicBezTo>
                    <a:cubicBezTo>
                      <a:pt x="33" y="76"/>
                      <a:pt x="33" y="75"/>
                      <a:pt x="34" y="74"/>
                    </a:cubicBezTo>
                    <a:cubicBezTo>
                      <a:pt x="34" y="74"/>
                      <a:pt x="34" y="73"/>
                      <a:pt x="34" y="73"/>
                    </a:cubicBezTo>
                    <a:moveTo>
                      <a:pt x="36" y="70"/>
                    </a:moveTo>
                    <a:cubicBezTo>
                      <a:pt x="35" y="70"/>
                      <a:pt x="35" y="71"/>
                      <a:pt x="35" y="71"/>
                    </a:cubicBezTo>
                    <a:cubicBezTo>
                      <a:pt x="35" y="71"/>
                      <a:pt x="35" y="71"/>
                      <a:pt x="35" y="71"/>
                    </a:cubicBezTo>
                    <a:cubicBezTo>
                      <a:pt x="36" y="71"/>
                      <a:pt x="36" y="71"/>
                      <a:pt x="36" y="70"/>
                    </a:cubicBezTo>
                    <a:cubicBezTo>
                      <a:pt x="36" y="70"/>
                      <a:pt x="36" y="70"/>
                      <a:pt x="36" y="70"/>
                    </a:cubicBezTo>
                    <a:moveTo>
                      <a:pt x="36" y="69"/>
                    </a:move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6" y="70"/>
                      <a:pt x="36" y="69"/>
                    </a:cubicBezTo>
                    <a:moveTo>
                      <a:pt x="37" y="67"/>
                    </a:moveTo>
                    <a:cubicBezTo>
                      <a:pt x="37" y="67"/>
                      <a:pt x="37" y="67"/>
                      <a:pt x="37" y="67"/>
                    </a:cubicBezTo>
                    <a:cubicBezTo>
                      <a:pt x="37" y="67"/>
                      <a:pt x="37" y="68"/>
                      <a:pt x="38" y="68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8" y="67"/>
                      <a:pt x="38" y="67"/>
                      <a:pt x="37" y="67"/>
                    </a:cubicBezTo>
                    <a:moveTo>
                      <a:pt x="41" y="60"/>
                    </a:moveTo>
                    <a:cubicBezTo>
                      <a:pt x="40" y="62"/>
                      <a:pt x="39" y="64"/>
                      <a:pt x="38" y="66"/>
                    </a:cubicBezTo>
                    <a:cubicBezTo>
                      <a:pt x="38" y="66"/>
                      <a:pt x="38" y="67"/>
                      <a:pt x="38" y="67"/>
                    </a:cubicBezTo>
                    <a:cubicBezTo>
                      <a:pt x="39" y="65"/>
                      <a:pt x="41" y="63"/>
                      <a:pt x="42" y="61"/>
                    </a:cubicBezTo>
                    <a:cubicBezTo>
                      <a:pt x="42" y="60"/>
                      <a:pt x="41" y="60"/>
                      <a:pt x="41" y="60"/>
                    </a:cubicBezTo>
                    <a:moveTo>
                      <a:pt x="42" y="59"/>
                    </a:moveTo>
                    <a:cubicBezTo>
                      <a:pt x="42" y="60"/>
                      <a:pt x="42" y="60"/>
                      <a:pt x="41" y="60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0"/>
                      <a:pt x="42" y="59"/>
                      <a:pt x="42" y="59"/>
                    </a:cubicBezTo>
                    <a:moveTo>
                      <a:pt x="43" y="57"/>
                    </a:moveTo>
                    <a:cubicBezTo>
                      <a:pt x="43" y="57"/>
                      <a:pt x="43" y="57"/>
                      <a:pt x="43" y="57"/>
                    </a:cubicBezTo>
                    <a:cubicBezTo>
                      <a:pt x="43" y="57"/>
                      <a:pt x="43" y="57"/>
                      <a:pt x="44" y="57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4" y="57"/>
                      <a:pt x="43" y="57"/>
                      <a:pt x="43" y="57"/>
                    </a:cubicBezTo>
                    <a:moveTo>
                      <a:pt x="44" y="56"/>
                    </a:moveTo>
                    <a:cubicBezTo>
                      <a:pt x="43" y="56"/>
                      <a:pt x="43" y="57"/>
                      <a:pt x="43" y="57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4" y="57"/>
                      <a:pt x="44" y="57"/>
                      <a:pt x="44" y="56"/>
                    </a:cubicBezTo>
                    <a:moveTo>
                      <a:pt x="50" y="46"/>
                    </a:moveTo>
                    <a:cubicBezTo>
                      <a:pt x="48" y="49"/>
                      <a:pt x="46" y="52"/>
                      <a:pt x="45" y="55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7" y="52"/>
                      <a:pt x="48" y="49"/>
                      <a:pt x="50" y="46"/>
                    </a:cubicBezTo>
                    <a:cubicBezTo>
                      <a:pt x="50" y="46"/>
                      <a:pt x="50" y="46"/>
                      <a:pt x="50" y="46"/>
                    </a:cubicBezTo>
                    <a:moveTo>
                      <a:pt x="52" y="42"/>
                    </a:moveTo>
                    <a:cubicBezTo>
                      <a:pt x="52" y="42"/>
                      <a:pt x="51" y="43"/>
                      <a:pt x="51" y="44"/>
                    </a:cubicBezTo>
                    <a:cubicBezTo>
                      <a:pt x="51" y="44"/>
                      <a:pt x="51" y="44"/>
                      <a:pt x="52" y="44"/>
                    </a:cubicBezTo>
                    <a:cubicBezTo>
                      <a:pt x="52" y="43"/>
                      <a:pt x="52" y="43"/>
                      <a:pt x="53" y="42"/>
                    </a:cubicBezTo>
                    <a:cubicBezTo>
                      <a:pt x="52" y="42"/>
                      <a:pt x="52" y="42"/>
                      <a:pt x="52" y="42"/>
                    </a:cubicBezTo>
                    <a:moveTo>
                      <a:pt x="55" y="37"/>
                    </a:moveTo>
                    <a:cubicBezTo>
                      <a:pt x="54" y="38"/>
                      <a:pt x="54" y="39"/>
                      <a:pt x="53" y="40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0"/>
                      <a:pt x="55" y="39"/>
                      <a:pt x="55" y="38"/>
                    </a:cubicBezTo>
                    <a:cubicBezTo>
                      <a:pt x="55" y="37"/>
                      <a:pt x="55" y="37"/>
                      <a:pt x="55" y="37"/>
                    </a:cubicBezTo>
                    <a:moveTo>
                      <a:pt x="55" y="37"/>
                    </a:move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5" y="37"/>
                    </a:cubicBezTo>
                    <a:moveTo>
                      <a:pt x="57" y="34"/>
                    </a:moveTo>
                    <a:cubicBezTo>
                      <a:pt x="56" y="35"/>
                      <a:pt x="56" y="36"/>
                      <a:pt x="55" y="36"/>
                    </a:cubicBezTo>
                    <a:cubicBezTo>
                      <a:pt x="56" y="36"/>
                      <a:pt x="56" y="37"/>
                      <a:pt x="56" y="37"/>
                    </a:cubicBezTo>
                    <a:cubicBezTo>
                      <a:pt x="56" y="36"/>
                      <a:pt x="57" y="35"/>
                      <a:pt x="57" y="35"/>
                    </a:cubicBezTo>
                    <a:cubicBezTo>
                      <a:pt x="57" y="34"/>
                      <a:pt x="57" y="34"/>
                      <a:pt x="57" y="34"/>
                    </a:cubicBezTo>
                    <a:moveTo>
                      <a:pt x="57" y="33"/>
                    </a:move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4"/>
                      <a:pt x="58" y="34"/>
                      <a:pt x="58" y="34"/>
                    </a:cubicBezTo>
                    <a:cubicBezTo>
                      <a:pt x="58" y="34"/>
                      <a:pt x="57" y="34"/>
                      <a:pt x="57" y="33"/>
                    </a:cubicBezTo>
                    <a:moveTo>
                      <a:pt x="59" y="30"/>
                    </a:moveTo>
                    <a:cubicBezTo>
                      <a:pt x="58" y="31"/>
                      <a:pt x="58" y="32"/>
                      <a:pt x="57" y="33"/>
                    </a:cubicBezTo>
                    <a:cubicBezTo>
                      <a:pt x="57" y="33"/>
                      <a:pt x="58" y="34"/>
                      <a:pt x="58" y="34"/>
                    </a:cubicBezTo>
                    <a:cubicBezTo>
                      <a:pt x="58" y="33"/>
                      <a:pt x="59" y="32"/>
                      <a:pt x="60" y="31"/>
                    </a:cubicBezTo>
                    <a:cubicBezTo>
                      <a:pt x="59" y="31"/>
                      <a:pt x="59" y="30"/>
                      <a:pt x="59" y="30"/>
                    </a:cubicBezTo>
                    <a:moveTo>
                      <a:pt x="62" y="25"/>
                    </a:moveTo>
                    <a:cubicBezTo>
                      <a:pt x="61" y="27"/>
                      <a:pt x="60" y="28"/>
                      <a:pt x="59" y="30"/>
                    </a:cubicBezTo>
                    <a:cubicBezTo>
                      <a:pt x="59" y="30"/>
                      <a:pt x="59" y="30"/>
                      <a:pt x="60" y="31"/>
                    </a:cubicBezTo>
                    <a:cubicBezTo>
                      <a:pt x="61" y="29"/>
                      <a:pt x="62" y="27"/>
                      <a:pt x="63" y="25"/>
                    </a:cubicBezTo>
                    <a:cubicBezTo>
                      <a:pt x="63" y="25"/>
                      <a:pt x="62" y="25"/>
                      <a:pt x="62" y="25"/>
                    </a:cubicBezTo>
                    <a:moveTo>
                      <a:pt x="63" y="24"/>
                    </a:moveTo>
                    <a:cubicBezTo>
                      <a:pt x="63" y="24"/>
                      <a:pt x="63" y="25"/>
                      <a:pt x="62" y="25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3" y="25"/>
                      <a:pt x="63" y="24"/>
                      <a:pt x="63" y="24"/>
                    </a:cubicBezTo>
                    <a:moveTo>
                      <a:pt x="64" y="22"/>
                    </a:moveTo>
                    <a:cubicBezTo>
                      <a:pt x="64" y="23"/>
                      <a:pt x="63" y="24"/>
                      <a:pt x="63" y="24"/>
                    </a:cubicBezTo>
                    <a:cubicBezTo>
                      <a:pt x="63" y="24"/>
                      <a:pt x="63" y="25"/>
                      <a:pt x="63" y="25"/>
                    </a:cubicBezTo>
                    <a:cubicBezTo>
                      <a:pt x="64" y="24"/>
                      <a:pt x="64" y="23"/>
                      <a:pt x="64" y="22"/>
                    </a:cubicBezTo>
                    <a:cubicBezTo>
                      <a:pt x="64" y="22"/>
                      <a:pt x="64" y="22"/>
                      <a:pt x="64" y="22"/>
                    </a:cubicBezTo>
                    <a:moveTo>
                      <a:pt x="64" y="22"/>
                    </a:move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22"/>
                      <a:pt x="64" y="22"/>
                      <a:pt x="65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4" y="22"/>
                      <a:pt x="64" y="22"/>
                    </a:cubicBezTo>
                    <a:moveTo>
                      <a:pt x="65" y="21"/>
                    </a:moveTo>
                    <a:cubicBezTo>
                      <a:pt x="64" y="21"/>
                      <a:pt x="64" y="22"/>
                      <a:pt x="64" y="22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5" y="22"/>
                      <a:pt x="65" y="21"/>
                    </a:cubicBezTo>
                    <a:cubicBezTo>
                      <a:pt x="65" y="21"/>
                      <a:pt x="65" y="21"/>
                      <a:pt x="65" y="21"/>
                    </a:cubicBezTo>
                    <a:moveTo>
                      <a:pt x="69" y="13"/>
                    </a:moveTo>
                    <a:cubicBezTo>
                      <a:pt x="68" y="16"/>
                      <a:pt x="66" y="18"/>
                      <a:pt x="65" y="20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67" y="18"/>
                      <a:pt x="68" y="16"/>
                      <a:pt x="70" y="14"/>
                    </a:cubicBezTo>
                    <a:cubicBezTo>
                      <a:pt x="70" y="14"/>
                      <a:pt x="69" y="13"/>
                      <a:pt x="69" y="13"/>
                    </a:cubicBezTo>
                    <a:moveTo>
                      <a:pt x="70" y="12"/>
                    </a:moveTo>
                    <a:cubicBezTo>
                      <a:pt x="70" y="13"/>
                      <a:pt x="70" y="13"/>
                      <a:pt x="69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70" y="13"/>
                      <a:pt x="70" y="13"/>
                      <a:pt x="70" y="13"/>
                    </a:cubicBezTo>
                    <a:cubicBezTo>
                      <a:pt x="70" y="13"/>
                      <a:pt x="70" y="13"/>
                      <a:pt x="70" y="12"/>
                    </a:cubicBezTo>
                    <a:moveTo>
                      <a:pt x="76" y="3"/>
                    </a:moveTo>
                    <a:cubicBezTo>
                      <a:pt x="74" y="6"/>
                      <a:pt x="72" y="8"/>
                      <a:pt x="71" y="11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3"/>
                      <a:pt x="70" y="13"/>
                    </a:cubicBezTo>
                    <a:cubicBezTo>
                      <a:pt x="72" y="10"/>
                      <a:pt x="74" y="6"/>
                      <a:pt x="76" y="3"/>
                    </a:cubicBezTo>
                    <a:cubicBezTo>
                      <a:pt x="76" y="3"/>
                      <a:pt x="76" y="3"/>
                      <a:pt x="76" y="3"/>
                    </a:cubicBezTo>
                    <a:moveTo>
                      <a:pt x="91" y="0"/>
                    </a:moveTo>
                    <a:cubicBezTo>
                      <a:pt x="89" y="5"/>
                      <a:pt x="89" y="5"/>
                      <a:pt x="89" y="5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2" y="5"/>
                      <a:pt x="93" y="3"/>
                      <a:pt x="94" y="2"/>
                    </a:cubicBezTo>
                    <a:cubicBezTo>
                      <a:pt x="93" y="1"/>
                      <a:pt x="92" y="1"/>
                      <a:pt x="9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2" name="Oval 10161"/>
              <p:cNvSpPr>
                <a:spLocks noChangeArrowheads="1"/>
              </p:cNvSpPr>
              <p:nvPr/>
            </p:nvSpPr>
            <p:spPr bwMode="auto">
              <a:xfrm>
                <a:off x="-104" y="363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3" name="Oval 10162"/>
              <p:cNvSpPr>
                <a:spLocks noChangeArrowheads="1"/>
              </p:cNvSpPr>
              <p:nvPr/>
            </p:nvSpPr>
            <p:spPr bwMode="auto">
              <a:xfrm>
                <a:off x="-82" y="3601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4" name="Freeform 10163"/>
              <p:cNvSpPr>
                <a:spLocks noEditPoints="1"/>
              </p:cNvSpPr>
              <p:nvPr/>
            </p:nvSpPr>
            <p:spPr bwMode="auto">
              <a:xfrm>
                <a:off x="-59" y="3552"/>
                <a:ext cx="5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1 w 2"/>
                  <a:gd name="T5" fmla="*/ 3 h 3"/>
                  <a:gd name="T6" fmla="*/ 1 w 2"/>
                  <a:gd name="T7" fmla="*/ 3 h 3"/>
                  <a:gd name="T8" fmla="*/ 0 w 2"/>
                  <a:gd name="T9" fmla="*/ 2 h 3"/>
                  <a:gd name="T10" fmla="*/ 2 w 2"/>
                  <a:gd name="T11" fmla="*/ 0 h 3"/>
                  <a:gd name="T12" fmla="*/ 2 w 2"/>
                  <a:gd name="T13" fmla="*/ 0 h 3"/>
                  <a:gd name="T14" fmla="*/ 2 w 2"/>
                  <a:gd name="T15" fmla="*/ 1 h 3"/>
                  <a:gd name="T16" fmla="*/ 2 w 2"/>
                  <a:gd name="T17" fmla="*/ 0 h 3"/>
                  <a:gd name="T18" fmla="*/ 2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0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5" name="Freeform 10164"/>
              <p:cNvSpPr/>
              <p:nvPr/>
            </p:nvSpPr>
            <p:spPr bwMode="auto">
              <a:xfrm>
                <a:off x="-49" y="3542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6" name="Freeform 10165"/>
              <p:cNvSpPr>
                <a:spLocks noEditPoints="1"/>
              </p:cNvSpPr>
              <p:nvPr/>
            </p:nvSpPr>
            <p:spPr bwMode="auto">
              <a:xfrm>
                <a:off x="-59" y="3549"/>
                <a:ext cx="7" cy="12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4 h 5"/>
                  <a:gd name="T4" fmla="*/ 0 w 3"/>
                  <a:gd name="T5" fmla="*/ 5 h 5"/>
                  <a:gd name="T6" fmla="*/ 0 w 3"/>
                  <a:gd name="T7" fmla="*/ 4 h 5"/>
                  <a:gd name="T8" fmla="*/ 0 w 3"/>
                  <a:gd name="T9" fmla="*/ 4 h 5"/>
                  <a:gd name="T10" fmla="*/ 2 w 3"/>
                  <a:gd name="T11" fmla="*/ 0 h 5"/>
                  <a:gd name="T12" fmla="*/ 2 w 3"/>
                  <a:gd name="T13" fmla="*/ 0 h 5"/>
                  <a:gd name="T14" fmla="*/ 3 w 3"/>
                  <a:gd name="T15" fmla="*/ 1 h 5"/>
                  <a:gd name="T16" fmla="*/ 3 w 3"/>
                  <a:gd name="T17" fmla="*/ 1 h 5"/>
                  <a:gd name="T18" fmla="*/ 2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7" name="Freeform 10166"/>
              <p:cNvSpPr>
                <a:spLocks noEditPoints="1"/>
              </p:cNvSpPr>
              <p:nvPr/>
            </p:nvSpPr>
            <p:spPr bwMode="auto">
              <a:xfrm>
                <a:off x="-42" y="3523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1 w 3"/>
                  <a:gd name="T5" fmla="*/ 3 h 3"/>
                  <a:gd name="T6" fmla="*/ 1 w 3"/>
                  <a:gd name="T7" fmla="*/ 3 h 3"/>
                  <a:gd name="T8" fmla="*/ 0 w 3"/>
                  <a:gd name="T9" fmla="*/ 3 h 3"/>
                  <a:gd name="T10" fmla="*/ 1 w 3"/>
                  <a:gd name="T11" fmla="*/ 2 h 3"/>
                  <a:gd name="T12" fmla="*/ 1 w 3"/>
                  <a:gd name="T13" fmla="*/ 2 h 3"/>
                  <a:gd name="T14" fmla="*/ 1 w 3"/>
                  <a:gd name="T15" fmla="*/ 3 h 3"/>
                  <a:gd name="T16" fmla="*/ 1 w 3"/>
                  <a:gd name="T17" fmla="*/ 3 h 3"/>
                  <a:gd name="T18" fmla="*/ 1 w 3"/>
                  <a:gd name="T19" fmla="*/ 2 h 3"/>
                  <a:gd name="T20" fmla="*/ 2 w 3"/>
                  <a:gd name="T21" fmla="*/ 0 h 3"/>
                  <a:gd name="T22" fmla="*/ 2 w 3"/>
                  <a:gd name="T23" fmla="*/ 0 h 3"/>
                  <a:gd name="T24" fmla="*/ 2 w 3"/>
                  <a:gd name="T25" fmla="*/ 0 h 3"/>
                  <a:gd name="T26" fmla="*/ 3 w 3"/>
                  <a:gd name="T27" fmla="*/ 0 h 3"/>
                  <a:gd name="T28" fmla="*/ 2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8" name="Freeform 10167"/>
              <p:cNvSpPr>
                <a:spLocks noEditPoints="1"/>
              </p:cNvSpPr>
              <p:nvPr/>
            </p:nvSpPr>
            <p:spPr bwMode="auto">
              <a:xfrm>
                <a:off x="-37" y="3519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9" name="Freeform 10168"/>
              <p:cNvSpPr>
                <a:spLocks noEditPoints="1"/>
              </p:cNvSpPr>
              <p:nvPr/>
            </p:nvSpPr>
            <p:spPr bwMode="auto">
              <a:xfrm>
                <a:off x="-26" y="3500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1 w 1"/>
                  <a:gd name="T13" fmla="*/ 0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0" name="Freeform 10169"/>
              <p:cNvSpPr/>
              <p:nvPr/>
            </p:nvSpPr>
            <p:spPr bwMode="auto">
              <a:xfrm>
                <a:off x="-108" y="3639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1" name="Freeform 10170"/>
              <p:cNvSpPr>
                <a:spLocks noEditPoints="1"/>
              </p:cNvSpPr>
              <p:nvPr/>
            </p:nvSpPr>
            <p:spPr bwMode="auto">
              <a:xfrm>
                <a:off x="-193" y="3566"/>
                <a:ext cx="132" cy="222"/>
              </a:xfrm>
              <a:custGeom>
                <a:avLst/>
                <a:gdLst>
                  <a:gd name="T0" fmla="*/ 0 w 56"/>
                  <a:gd name="T1" fmla="*/ 94 h 94"/>
                  <a:gd name="T2" fmla="*/ 2 w 56"/>
                  <a:gd name="T3" fmla="*/ 90 h 94"/>
                  <a:gd name="T4" fmla="*/ 3 w 56"/>
                  <a:gd name="T5" fmla="*/ 88 h 94"/>
                  <a:gd name="T6" fmla="*/ 4 w 56"/>
                  <a:gd name="T7" fmla="*/ 87 h 94"/>
                  <a:gd name="T8" fmla="*/ 9 w 56"/>
                  <a:gd name="T9" fmla="*/ 78 h 94"/>
                  <a:gd name="T10" fmla="*/ 5 w 56"/>
                  <a:gd name="T11" fmla="*/ 86 h 94"/>
                  <a:gd name="T12" fmla="*/ 9 w 56"/>
                  <a:gd name="T13" fmla="*/ 78 h 94"/>
                  <a:gd name="T14" fmla="*/ 12 w 56"/>
                  <a:gd name="T15" fmla="*/ 73 h 94"/>
                  <a:gd name="T16" fmla="*/ 18 w 56"/>
                  <a:gd name="T17" fmla="*/ 65 h 94"/>
                  <a:gd name="T18" fmla="*/ 27 w 56"/>
                  <a:gd name="T19" fmla="*/ 48 h 94"/>
                  <a:gd name="T20" fmla="*/ 23 w 56"/>
                  <a:gd name="T21" fmla="*/ 55 h 94"/>
                  <a:gd name="T22" fmla="*/ 27 w 56"/>
                  <a:gd name="T23" fmla="*/ 48 h 94"/>
                  <a:gd name="T24" fmla="*/ 28 w 56"/>
                  <a:gd name="T25" fmla="*/ 46 h 94"/>
                  <a:gd name="T26" fmla="*/ 30 w 56"/>
                  <a:gd name="T27" fmla="*/ 45 h 94"/>
                  <a:gd name="T28" fmla="*/ 32 w 56"/>
                  <a:gd name="T29" fmla="*/ 39 h 94"/>
                  <a:gd name="T30" fmla="*/ 30 w 56"/>
                  <a:gd name="T31" fmla="*/ 44 h 94"/>
                  <a:gd name="T32" fmla="*/ 32 w 56"/>
                  <a:gd name="T33" fmla="*/ 39 h 94"/>
                  <a:gd name="T34" fmla="*/ 32 w 56"/>
                  <a:gd name="T35" fmla="*/ 39 h 94"/>
                  <a:gd name="T36" fmla="*/ 34 w 56"/>
                  <a:gd name="T37" fmla="*/ 38 h 94"/>
                  <a:gd name="T38" fmla="*/ 36 w 56"/>
                  <a:gd name="T39" fmla="*/ 32 h 94"/>
                  <a:gd name="T40" fmla="*/ 36 w 56"/>
                  <a:gd name="T41" fmla="*/ 34 h 94"/>
                  <a:gd name="T42" fmla="*/ 36 w 56"/>
                  <a:gd name="T43" fmla="*/ 32 h 94"/>
                  <a:gd name="T44" fmla="*/ 38 w 56"/>
                  <a:gd name="T45" fmla="*/ 29 h 94"/>
                  <a:gd name="T46" fmla="*/ 40 w 56"/>
                  <a:gd name="T47" fmla="*/ 28 h 94"/>
                  <a:gd name="T48" fmla="*/ 40 w 56"/>
                  <a:gd name="T49" fmla="*/ 26 h 94"/>
                  <a:gd name="T50" fmla="*/ 40 w 56"/>
                  <a:gd name="T51" fmla="*/ 27 h 94"/>
                  <a:gd name="T52" fmla="*/ 40 w 56"/>
                  <a:gd name="T53" fmla="*/ 26 h 94"/>
                  <a:gd name="T54" fmla="*/ 43 w 56"/>
                  <a:gd name="T55" fmla="*/ 20 h 94"/>
                  <a:gd name="T56" fmla="*/ 44 w 56"/>
                  <a:gd name="T57" fmla="*/ 20 h 94"/>
                  <a:gd name="T58" fmla="*/ 45 w 56"/>
                  <a:gd name="T59" fmla="*/ 17 h 94"/>
                  <a:gd name="T60" fmla="*/ 44 w 56"/>
                  <a:gd name="T61" fmla="*/ 20 h 94"/>
                  <a:gd name="T62" fmla="*/ 45 w 56"/>
                  <a:gd name="T63" fmla="*/ 17 h 94"/>
                  <a:gd name="T64" fmla="*/ 45 w 56"/>
                  <a:gd name="T65" fmla="*/ 17 h 94"/>
                  <a:gd name="T66" fmla="*/ 46 w 56"/>
                  <a:gd name="T67" fmla="*/ 17 h 94"/>
                  <a:gd name="T68" fmla="*/ 47 w 56"/>
                  <a:gd name="T69" fmla="*/ 15 h 94"/>
                  <a:gd name="T70" fmla="*/ 46 w 56"/>
                  <a:gd name="T71" fmla="*/ 17 h 94"/>
                  <a:gd name="T72" fmla="*/ 47 w 56"/>
                  <a:gd name="T73" fmla="*/ 15 h 94"/>
                  <a:gd name="T74" fmla="*/ 52 w 56"/>
                  <a:gd name="T75" fmla="*/ 6 h 94"/>
                  <a:gd name="T76" fmla="*/ 54 w 56"/>
                  <a:gd name="T77" fmla="*/ 4 h 94"/>
                  <a:gd name="T78" fmla="*/ 55 w 56"/>
                  <a:gd name="T79" fmla="*/ 0 h 94"/>
                  <a:gd name="T80" fmla="*/ 55 w 56"/>
                  <a:gd name="T81" fmla="*/ 2 h 94"/>
                  <a:gd name="T82" fmla="*/ 55 w 56"/>
                  <a:gd name="T8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" h="94">
                    <a:moveTo>
                      <a:pt x="2" y="90"/>
                    </a:moveTo>
                    <a:cubicBezTo>
                      <a:pt x="1" y="91"/>
                      <a:pt x="1" y="92"/>
                      <a:pt x="0" y="94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2" y="90"/>
                      <a:pt x="2" y="90"/>
                      <a:pt x="2" y="90"/>
                    </a:cubicBezTo>
                    <a:moveTo>
                      <a:pt x="4" y="87"/>
                    </a:moveTo>
                    <a:cubicBezTo>
                      <a:pt x="4" y="87"/>
                      <a:pt x="4" y="87"/>
                      <a:pt x="3" y="88"/>
                    </a:cubicBezTo>
                    <a:cubicBezTo>
                      <a:pt x="3" y="88"/>
                      <a:pt x="3" y="88"/>
                      <a:pt x="4" y="8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4" y="87"/>
                      <a:pt x="4" y="87"/>
                      <a:pt x="4" y="87"/>
                    </a:cubicBezTo>
                    <a:moveTo>
                      <a:pt x="9" y="78"/>
                    </a:moveTo>
                    <a:cubicBezTo>
                      <a:pt x="7" y="81"/>
                      <a:pt x="6" y="83"/>
                      <a:pt x="4" y="86"/>
                    </a:cubicBezTo>
                    <a:cubicBezTo>
                      <a:pt x="4" y="86"/>
                      <a:pt x="5" y="86"/>
                      <a:pt x="5" y="86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9" y="78"/>
                      <a:pt x="9" y="78"/>
                      <a:pt x="9" y="78"/>
                    </a:cubicBezTo>
                    <a:moveTo>
                      <a:pt x="17" y="65"/>
                    </a:moveTo>
                    <a:cubicBezTo>
                      <a:pt x="15" y="67"/>
                      <a:pt x="14" y="70"/>
                      <a:pt x="12" y="73"/>
                    </a:cubicBezTo>
                    <a:cubicBezTo>
                      <a:pt x="12" y="73"/>
                      <a:pt x="13" y="73"/>
                      <a:pt x="13" y="73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7" y="65"/>
                      <a:pt x="17" y="65"/>
                      <a:pt x="17" y="65"/>
                    </a:cubicBezTo>
                    <a:moveTo>
                      <a:pt x="27" y="48"/>
                    </a:moveTo>
                    <a:cubicBezTo>
                      <a:pt x="25" y="50"/>
                      <a:pt x="24" y="53"/>
                      <a:pt x="23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5" y="53"/>
                      <a:pt x="26" y="51"/>
                      <a:pt x="27" y="48"/>
                    </a:cubicBezTo>
                    <a:cubicBezTo>
                      <a:pt x="27" y="48"/>
                      <a:pt x="27" y="48"/>
                      <a:pt x="27" y="48"/>
                    </a:cubicBezTo>
                    <a:moveTo>
                      <a:pt x="29" y="44"/>
                    </a:moveTo>
                    <a:cubicBezTo>
                      <a:pt x="29" y="45"/>
                      <a:pt x="28" y="45"/>
                      <a:pt x="28" y="46"/>
                    </a:cubicBezTo>
                    <a:cubicBezTo>
                      <a:pt x="28" y="46"/>
                      <a:pt x="29" y="46"/>
                      <a:pt x="29" y="46"/>
                    </a:cubicBezTo>
                    <a:cubicBezTo>
                      <a:pt x="29" y="46"/>
                      <a:pt x="29" y="45"/>
                      <a:pt x="30" y="45"/>
                    </a:cubicBezTo>
                    <a:cubicBezTo>
                      <a:pt x="29" y="45"/>
                      <a:pt x="29" y="44"/>
                      <a:pt x="29" y="44"/>
                    </a:cubicBezTo>
                    <a:moveTo>
                      <a:pt x="32" y="39"/>
                    </a:moveTo>
                    <a:cubicBezTo>
                      <a:pt x="31" y="41"/>
                      <a:pt x="30" y="42"/>
                      <a:pt x="29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1" y="43"/>
                      <a:pt x="32" y="41"/>
                      <a:pt x="32" y="40"/>
                    </a:cubicBezTo>
                    <a:cubicBezTo>
                      <a:pt x="32" y="40"/>
                      <a:pt x="32" y="40"/>
                      <a:pt x="32" y="39"/>
                    </a:cubicBezTo>
                    <a:moveTo>
                      <a:pt x="33" y="37"/>
                    </a:moveTo>
                    <a:cubicBezTo>
                      <a:pt x="33" y="38"/>
                      <a:pt x="33" y="38"/>
                      <a:pt x="32" y="39"/>
                    </a:cubicBezTo>
                    <a:cubicBezTo>
                      <a:pt x="32" y="39"/>
                      <a:pt x="33" y="39"/>
                      <a:pt x="33" y="39"/>
                    </a:cubicBezTo>
                    <a:cubicBezTo>
                      <a:pt x="33" y="39"/>
                      <a:pt x="33" y="38"/>
                      <a:pt x="34" y="38"/>
                    </a:cubicBezTo>
                    <a:cubicBezTo>
                      <a:pt x="34" y="37"/>
                      <a:pt x="33" y="37"/>
                      <a:pt x="33" y="37"/>
                    </a:cubicBezTo>
                    <a:moveTo>
                      <a:pt x="36" y="32"/>
                    </a:move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33"/>
                      <a:pt x="36" y="34"/>
                      <a:pt x="36" y="34"/>
                    </a:cubicBezTo>
                    <a:cubicBezTo>
                      <a:pt x="36" y="33"/>
                      <a:pt x="37" y="33"/>
                      <a:pt x="37" y="32"/>
                    </a:cubicBezTo>
                    <a:cubicBezTo>
                      <a:pt x="37" y="32"/>
                      <a:pt x="36" y="32"/>
                      <a:pt x="36" y="32"/>
                    </a:cubicBezTo>
                    <a:moveTo>
                      <a:pt x="39" y="27"/>
                    </a:moveTo>
                    <a:cubicBezTo>
                      <a:pt x="39" y="28"/>
                      <a:pt x="38" y="29"/>
                      <a:pt x="38" y="29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9"/>
                      <a:pt x="39" y="28"/>
                      <a:pt x="40" y="28"/>
                    </a:cubicBezTo>
                    <a:cubicBezTo>
                      <a:pt x="39" y="28"/>
                      <a:pt x="39" y="27"/>
                      <a:pt x="39" y="27"/>
                    </a:cubicBezTo>
                    <a:moveTo>
                      <a:pt x="40" y="26"/>
                    </a:moveTo>
                    <a:cubicBezTo>
                      <a:pt x="40" y="26"/>
                      <a:pt x="39" y="27"/>
                      <a:pt x="39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6"/>
                      <a:pt x="40" y="26"/>
                    </a:cubicBezTo>
                    <a:moveTo>
                      <a:pt x="43" y="20"/>
                    </a:move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20"/>
                      <a:pt x="44" y="20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20"/>
                      <a:pt x="44" y="20"/>
                      <a:pt x="43" y="20"/>
                    </a:cubicBezTo>
                    <a:moveTo>
                      <a:pt x="45" y="17"/>
                    </a:moveTo>
                    <a:cubicBezTo>
                      <a:pt x="45" y="18"/>
                      <a:pt x="44" y="19"/>
                      <a:pt x="44" y="19"/>
                    </a:cubicBezTo>
                    <a:cubicBezTo>
                      <a:pt x="44" y="19"/>
                      <a:pt x="44" y="20"/>
                      <a:pt x="44" y="20"/>
                    </a:cubicBezTo>
                    <a:cubicBezTo>
                      <a:pt x="45" y="19"/>
                      <a:pt x="45" y="18"/>
                      <a:pt x="46" y="17"/>
                    </a:cubicBezTo>
                    <a:cubicBezTo>
                      <a:pt x="45" y="17"/>
                      <a:pt x="45" y="17"/>
                      <a:pt x="45" y="17"/>
                    </a:cubicBezTo>
                    <a:moveTo>
                      <a:pt x="45" y="17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45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7"/>
                      <a:pt x="46" y="17"/>
                      <a:pt x="45" y="17"/>
                    </a:cubicBezTo>
                    <a:moveTo>
                      <a:pt x="47" y="15"/>
                    </a:moveTo>
                    <a:cubicBezTo>
                      <a:pt x="46" y="15"/>
                      <a:pt x="46" y="16"/>
                      <a:pt x="46" y="16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6" y="16"/>
                      <a:pt x="47" y="16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moveTo>
                      <a:pt x="53" y="4"/>
                    </a:moveTo>
                    <a:cubicBezTo>
                      <a:pt x="53" y="4"/>
                      <a:pt x="52" y="5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3" y="6"/>
                      <a:pt x="53" y="5"/>
                      <a:pt x="54" y="4"/>
                    </a:cubicBezTo>
                    <a:cubicBezTo>
                      <a:pt x="53" y="4"/>
                      <a:pt x="53" y="4"/>
                      <a:pt x="53" y="4"/>
                    </a:cubicBezTo>
                    <a:moveTo>
                      <a:pt x="55" y="0"/>
                    </a:moveTo>
                    <a:cubicBezTo>
                      <a:pt x="55" y="1"/>
                      <a:pt x="54" y="1"/>
                      <a:pt x="54" y="2"/>
                    </a:cubicBezTo>
                    <a:cubicBezTo>
                      <a:pt x="54" y="2"/>
                      <a:pt x="54" y="2"/>
                      <a:pt x="55" y="2"/>
                    </a:cubicBezTo>
                    <a:cubicBezTo>
                      <a:pt x="55" y="2"/>
                      <a:pt x="55" y="1"/>
                      <a:pt x="56" y="1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2" name="Freeform 10171"/>
              <p:cNvSpPr>
                <a:spLocks noEditPoints="1"/>
              </p:cNvSpPr>
              <p:nvPr/>
            </p:nvSpPr>
            <p:spPr bwMode="auto">
              <a:xfrm>
                <a:off x="14" y="3479"/>
                <a:ext cx="31" cy="16"/>
              </a:xfrm>
              <a:custGeom>
                <a:avLst/>
                <a:gdLst>
                  <a:gd name="T0" fmla="*/ 1 w 13"/>
                  <a:gd name="T1" fmla="*/ 5 h 7"/>
                  <a:gd name="T2" fmla="*/ 0 w 13"/>
                  <a:gd name="T3" fmla="*/ 5 h 7"/>
                  <a:gd name="T4" fmla="*/ 3 w 13"/>
                  <a:gd name="T5" fmla="*/ 7 h 7"/>
                  <a:gd name="T6" fmla="*/ 3 w 13"/>
                  <a:gd name="T7" fmla="*/ 6 h 7"/>
                  <a:gd name="T8" fmla="*/ 1 w 13"/>
                  <a:gd name="T9" fmla="*/ 5 h 7"/>
                  <a:gd name="T10" fmla="*/ 3 w 13"/>
                  <a:gd name="T11" fmla="*/ 2 h 7"/>
                  <a:gd name="T12" fmla="*/ 2 w 13"/>
                  <a:gd name="T13" fmla="*/ 3 h 7"/>
                  <a:gd name="T14" fmla="*/ 4 w 13"/>
                  <a:gd name="T15" fmla="*/ 4 h 7"/>
                  <a:gd name="T16" fmla="*/ 5 w 13"/>
                  <a:gd name="T17" fmla="*/ 4 h 7"/>
                  <a:gd name="T18" fmla="*/ 5 w 13"/>
                  <a:gd name="T19" fmla="*/ 4 h 7"/>
                  <a:gd name="T20" fmla="*/ 3 w 13"/>
                  <a:gd name="T21" fmla="*/ 2 h 7"/>
                  <a:gd name="T22" fmla="*/ 11 w 13"/>
                  <a:gd name="T23" fmla="*/ 0 h 7"/>
                  <a:gd name="T24" fmla="*/ 8 w 13"/>
                  <a:gd name="T25" fmla="*/ 5 h 7"/>
                  <a:gd name="T26" fmla="*/ 11 w 13"/>
                  <a:gd name="T27" fmla="*/ 6 h 7"/>
                  <a:gd name="T28" fmla="*/ 13 w 13"/>
                  <a:gd name="T29" fmla="*/ 2 h 7"/>
                  <a:gd name="T30" fmla="*/ 11 w 13"/>
                  <a:gd name="T3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7">
                    <a:moveTo>
                      <a:pt x="1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2" y="6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2" y="6"/>
                      <a:pt x="2" y="5"/>
                      <a:pt x="1" y="5"/>
                    </a:cubicBezTo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11" y="0"/>
                    </a:moveTo>
                    <a:cubicBezTo>
                      <a:pt x="10" y="2"/>
                      <a:pt x="9" y="3"/>
                      <a:pt x="8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3" y="3"/>
                      <a:pt x="13" y="2"/>
                    </a:cubicBezTo>
                    <a:cubicBezTo>
                      <a:pt x="13" y="1"/>
                      <a:pt x="12" y="1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3" name="Freeform 10172"/>
              <p:cNvSpPr>
                <a:spLocks noEditPoints="1"/>
              </p:cNvSpPr>
              <p:nvPr/>
            </p:nvSpPr>
            <p:spPr bwMode="auto">
              <a:xfrm>
                <a:off x="17" y="3486"/>
                <a:ext cx="9" cy="7"/>
              </a:xfrm>
              <a:custGeom>
                <a:avLst/>
                <a:gdLst>
                  <a:gd name="T0" fmla="*/ 0 w 4"/>
                  <a:gd name="T1" fmla="*/ 1 h 3"/>
                  <a:gd name="T2" fmla="*/ 0 w 4"/>
                  <a:gd name="T3" fmla="*/ 2 h 3"/>
                  <a:gd name="T4" fmla="*/ 2 w 4"/>
                  <a:gd name="T5" fmla="*/ 3 h 3"/>
                  <a:gd name="T6" fmla="*/ 3 w 4"/>
                  <a:gd name="T7" fmla="*/ 2 h 3"/>
                  <a:gd name="T8" fmla="*/ 0 w 4"/>
                  <a:gd name="T9" fmla="*/ 1 h 3"/>
                  <a:gd name="T10" fmla="*/ 1 w 4"/>
                  <a:gd name="T11" fmla="*/ 0 h 3"/>
                  <a:gd name="T12" fmla="*/ 1 w 4"/>
                  <a:gd name="T13" fmla="*/ 1 h 3"/>
                  <a:gd name="T14" fmla="*/ 3 w 4"/>
                  <a:gd name="T15" fmla="*/ 2 h 3"/>
                  <a:gd name="T16" fmla="*/ 4 w 4"/>
                  <a:gd name="T17" fmla="*/ 1 h 3"/>
                  <a:gd name="T18" fmla="*/ 3 w 4"/>
                  <a:gd name="T19" fmla="*/ 1 h 3"/>
                  <a:gd name="T20" fmla="*/ 1 w 4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4" name="Freeform 10173"/>
              <p:cNvSpPr/>
              <p:nvPr/>
            </p:nvSpPr>
            <p:spPr bwMode="auto">
              <a:xfrm>
                <a:off x="17" y="3488"/>
                <a:ext cx="7" cy="2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0 h 1"/>
                  <a:gd name="T4" fmla="*/ 3 w 3"/>
                  <a:gd name="T5" fmla="*/ 1 h 1"/>
                  <a:gd name="T6" fmla="*/ 3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5" name="Freeform 10174"/>
              <p:cNvSpPr>
                <a:spLocks noEditPoints="1"/>
              </p:cNvSpPr>
              <p:nvPr/>
            </p:nvSpPr>
            <p:spPr bwMode="auto">
              <a:xfrm>
                <a:off x="-245" y="3483"/>
                <a:ext cx="267" cy="437"/>
              </a:xfrm>
              <a:custGeom>
                <a:avLst/>
                <a:gdLst>
                  <a:gd name="T0" fmla="*/ 3 w 113"/>
                  <a:gd name="T1" fmla="*/ 176 h 185"/>
                  <a:gd name="T2" fmla="*/ 3 w 113"/>
                  <a:gd name="T3" fmla="*/ 185 h 185"/>
                  <a:gd name="T4" fmla="*/ 4 w 113"/>
                  <a:gd name="T5" fmla="*/ 175 h 185"/>
                  <a:gd name="T6" fmla="*/ 11 w 113"/>
                  <a:gd name="T7" fmla="*/ 163 h 185"/>
                  <a:gd name="T8" fmla="*/ 11 w 113"/>
                  <a:gd name="T9" fmla="*/ 163 h 185"/>
                  <a:gd name="T10" fmla="*/ 15 w 113"/>
                  <a:gd name="T11" fmla="*/ 164 h 185"/>
                  <a:gd name="T12" fmla="*/ 18 w 113"/>
                  <a:gd name="T13" fmla="*/ 159 h 185"/>
                  <a:gd name="T14" fmla="*/ 15 w 113"/>
                  <a:gd name="T15" fmla="*/ 156 h 185"/>
                  <a:gd name="T16" fmla="*/ 17 w 113"/>
                  <a:gd name="T17" fmla="*/ 154 h 185"/>
                  <a:gd name="T18" fmla="*/ 17 w 113"/>
                  <a:gd name="T19" fmla="*/ 153 h 185"/>
                  <a:gd name="T20" fmla="*/ 21 w 113"/>
                  <a:gd name="T21" fmla="*/ 153 h 185"/>
                  <a:gd name="T22" fmla="*/ 24 w 113"/>
                  <a:gd name="T23" fmla="*/ 148 h 185"/>
                  <a:gd name="T24" fmla="*/ 27 w 113"/>
                  <a:gd name="T25" fmla="*/ 142 h 185"/>
                  <a:gd name="T26" fmla="*/ 25 w 113"/>
                  <a:gd name="T27" fmla="*/ 141 h 185"/>
                  <a:gd name="T28" fmla="*/ 33 w 113"/>
                  <a:gd name="T29" fmla="*/ 127 h 185"/>
                  <a:gd name="T30" fmla="*/ 33 w 113"/>
                  <a:gd name="T31" fmla="*/ 126 h 185"/>
                  <a:gd name="T32" fmla="*/ 42 w 113"/>
                  <a:gd name="T33" fmla="*/ 120 h 185"/>
                  <a:gd name="T34" fmla="*/ 50 w 113"/>
                  <a:gd name="T35" fmla="*/ 106 h 185"/>
                  <a:gd name="T36" fmla="*/ 62 w 113"/>
                  <a:gd name="T37" fmla="*/ 87 h 185"/>
                  <a:gd name="T38" fmla="*/ 60 w 113"/>
                  <a:gd name="T39" fmla="*/ 85 h 185"/>
                  <a:gd name="T40" fmla="*/ 60 w 113"/>
                  <a:gd name="T41" fmla="*/ 84 h 185"/>
                  <a:gd name="T42" fmla="*/ 66 w 113"/>
                  <a:gd name="T43" fmla="*/ 81 h 185"/>
                  <a:gd name="T44" fmla="*/ 60 w 113"/>
                  <a:gd name="T45" fmla="*/ 77 h 185"/>
                  <a:gd name="T46" fmla="*/ 63 w 113"/>
                  <a:gd name="T47" fmla="*/ 72 h 185"/>
                  <a:gd name="T48" fmla="*/ 68 w 113"/>
                  <a:gd name="T49" fmla="*/ 72 h 185"/>
                  <a:gd name="T50" fmla="*/ 71 w 113"/>
                  <a:gd name="T51" fmla="*/ 72 h 185"/>
                  <a:gd name="T52" fmla="*/ 68 w 113"/>
                  <a:gd name="T53" fmla="*/ 70 h 185"/>
                  <a:gd name="T54" fmla="*/ 66 w 113"/>
                  <a:gd name="T55" fmla="*/ 68 h 185"/>
                  <a:gd name="T56" fmla="*/ 67 w 113"/>
                  <a:gd name="T57" fmla="*/ 65 h 185"/>
                  <a:gd name="T58" fmla="*/ 71 w 113"/>
                  <a:gd name="T59" fmla="*/ 67 h 185"/>
                  <a:gd name="T60" fmla="*/ 77 w 113"/>
                  <a:gd name="T61" fmla="*/ 62 h 185"/>
                  <a:gd name="T62" fmla="*/ 73 w 113"/>
                  <a:gd name="T63" fmla="*/ 60 h 185"/>
                  <a:gd name="T64" fmla="*/ 74 w 113"/>
                  <a:gd name="T65" fmla="*/ 59 h 185"/>
                  <a:gd name="T66" fmla="*/ 77 w 113"/>
                  <a:gd name="T67" fmla="*/ 57 h 185"/>
                  <a:gd name="T68" fmla="*/ 73 w 113"/>
                  <a:gd name="T69" fmla="*/ 56 h 185"/>
                  <a:gd name="T70" fmla="*/ 76 w 113"/>
                  <a:gd name="T71" fmla="*/ 56 h 185"/>
                  <a:gd name="T72" fmla="*/ 85 w 113"/>
                  <a:gd name="T73" fmla="*/ 49 h 185"/>
                  <a:gd name="T74" fmla="*/ 81 w 113"/>
                  <a:gd name="T75" fmla="*/ 46 h 185"/>
                  <a:gd name="T76" fmla="*/ 86 w 113"/>
                  <a:gd name="T77" fmla="*/ 43 h 185"/>
                  <a:gd name="T78" fmla="*/ 81 w 113"/>
                  <a:gd name="T79" fmla="*/ 40 h 185"/>
                  <a:gd name="T80" fmla="*/ 89 w 113"/>
                  <a:gd name="T81" fmla="*/ 37 h 185"/>
                  <a:gd name="T82" fmla="*/ 89 w 113"/>
                  <a:gd name="T83" fmla="*/ 37 h 185"/>
                  <a:gd name="T84" fmla="*/ 85 w 113"/>
                  <a:gd name="T85" fmla="*/ 40 h 185"/>
                  <a:gd name="T86" fmla="*/ 93 w 113"/>
                  <a:gd name="T87" fmla="*/ 37 h 185"/>
                  <a:gd name="T88" fmla="*/ 87 w 113"/>
                  <a:gd name="T89" fmla="*/ 36 h 185"/>
                  <a:gd name="T90" fmla="*/ 91 w 113"/>
                  <a:gd name="T91" fmla="*/ 34 h 185"/>
                  <a:gd name="T92" fmla="*/ 93 w 113"/>
                  <a:gd name="T93" fmla="*/ 32 h 185"/>
                  <a:gd name="T94" fmla="*/ 86 w 113"/>
                  <a:gd name="T95" fmla="*/ 32 h 185"/>
                  <a:gd name="T96" fmla="*/ 89 w 113"/>
                  <a:gd name="T97" fmla="*/ 33 h 185"/>
                  <a:gd name="T98" fmla="*/ 96 w 113"/>
                  <a:gd name="T99" fmla="*/ 26 h 185"/>
                  <a:gd name="T100" fmla="*/ 97 w 113"/>
                  <a:gd name="T101" fmla="*/ 26 h 185"/>
                  <a:gd name="T102" fmla="*/ 99 w 113"/>
                  <a:gd name="T103" fmla="*/ 27 h 185"/>
                  <a:gd name="T104" fmla="*/ 101 w 113"/>
                  <a:gd name="T105" fmla="*/ 24 h 185"/>
                  <a:gd name="T106" fmla="*/ 91 w 113"/>
                  <a:gd name="T107" fmla="*/ 23 h 185"/>
                  <a:gd name="T108" fmla="*/ 91 w 113"/>
                  <a:gd name="T109" fmla="*/ 22 h 185"/>
                  <a:gd name="T110" fmla="*/ 91 w 113"/>
                  <a:gd name="T111" fmla="*/ 22 h 185"/>
                  <a:gd name="T112" fmla="*/ 95 w 113"/>
                  <a:gd name="T113" fmla="*/ 21 h 185"/>
                  <a:gd name="T114" fmla="*/ 96 w 113"/>
                  <a:gd name="T115" fmla="*/ 20 h 185"/>
                  <a:gd name="T116" fmla="*/ 103 w 113"/>
                  <a:gd name="T117" fmla="*/ 15 h 185"/>
                  <a:gd name="T118" fmla="*/ 97 w 113"/>
                  <a:gd name="T119" fmla="*/ 11 h 185"/>
                  <a:gd name="T120" fmla="*/ 98 w 113"/>
                  <a:gd name="T121" fmla="*/ 11 h 185"/>
                  <a:gd name="T122" fmla="*/ 107 w 113"/>
                  <a:gd name="T123" fmla="*/ 15 h 185"/>
                  <a:gd name="T124" fmla="*/ 101 w 113"/>
                  <a:gd name="T125" fmla="*/ 11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3" h="185">
                    <a:moveTo>
                      <a:pt x="2" y="182"/>
                    </a:moveTo>
                    <a:cubicBezTo>
                      <a:pt x="2" y="182"/>
                      <a:pt x="2" y="182"/>
                      <a:pt x="2" y="182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3" y="181"/>
                      <a:pt x="2" y="182"/>
                      <a:pt x="2" y="182"/>
                    </a:cubicBezTo>
                    <a:moveTo>
                      <a:pt x="4" y="175"/>
                    </a:moveTo>
                    <a:cubicBezTo>
                      <a:pt x="3" y="176"/>
                      <a:pt x="3" y="176"/>
                      <a:pt x="3" y="176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1" y="180"/>
                      <a:pt x="1" y="180"/>
                      <a:pt x="1" y="180"/>
                    </a:cubicBezTo>
                    <a:cubicBezTo>
                      <a:pt x="1" y="182"/>
                      <a:pt x="1" y="183"/>
                      <a:pt x="1" y="184"/>
                    </a:cubicBezTo>
                    <a:cubicBezTo>
                      <a:pt x="1" y="184"/>
                      <a:pt x="2" y="184"/>
                      <a:pt x="2" y="184"/>
                    </a:cubicBezTo>
                    <a:cubicBezTo>
                      <a:pt x="2" y="184"/>
                      <a:pt x="2" y="184"/>
                      <a:pt x="3" y="185"/>
                    </a:cubicBezTo>
                    <a:cubicBezTo>
                      <a:pt x="3" y="185"/>
                      <a:pt x="3" y="185"/>
                      <a:pt x="3" y="185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5" y="183"/>
                      <a:pt x="5" y="183"/>
                      <a:pt x="5" y="183"/>
                    </a:cubicBezTo>
                    <a:cubicBezTo>
                      <a:pt x="6" y="180"/>
                      <a:pt x="6" y="180"/>
                      <a:pt x="6" y="180"/>
                    </a:cubicBezTo>
                    <a:cubicBezTo>
                      <a:pt x="8" y="177"/>
                      <a:pt x="8" y="177"/>
                      <a:pt x="8" y="17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4" y="175"/>
                      <a:pt x="4" y="175"/>
                      <a:pt x="4" y="175"/>
                    </a:cubicBezTo>
                    <a:moveTo>
                      <a:pt x="9" y="166"/>
                    </a:moveTo>
                    <a:cubicBezTo>
                      <a:pt x="8" y="167"/>
                      <a:pt x="8" y="167"/>
                      <a:pt x="8" y="167"/>
                    </a:cubicBezTo>
                    <a:cubicBezTo>
                      <a:pt x="10" y="168"/>
                      <a:pt x="11" y="169"/>
                      <a:pt x="12" y="170"/>
                    </a:cubicBezTo>
                    <a:cubicBezTo>
                      <a:pt x="13" y="168"/>
                      <a:pt x="13" y="168"/>
                      <a:pt x="13" y="168"/>
                    </a:cubicBezTo>
                    <a:cubicBezTo>
                      <a:pt x="9" y="166"/>
                      <a:pt x="9" y="166"/>
                      <a:pt x="9" y="166"/>
                    </a:cubicBezTo>
                    <a:moveTo>
                      <a:pt x="11" y="163"/>
                    </a:moveTo>
                    <a:cubicBezTo>
                      <a:pt x="10" y="164"/>
                      <a:pt x="10" y="164"/>
                      <a:pt x="10" y="164"/>
                    </a:cubicBezTo>
                    <a:cubicBezTo>
                      <a:pt x="12" y="165"/>
                      <a:pt x="13" y="165"/>
                      <a:pt x="14" y="166"/>
                    </a:cubicBezTo>
                    <a:cubicBezTo>
                      <a:pt x="15" y="165"/>
                      <a:pt x="15" y="165"/>
                      <a:pt x="15" y="165"/>
                    </a:cubicBezTo>
                    <a:cubicBezTo>
                      <a:pt x="14" y="164"/>
                      <a:pt x="12" y="163"/>
                      <a:pt x="11" y="163"/>
                    </a:cubicBezTo>
                    <a:moveTo>
                      <a:pt x="12" y="162"/>
                    </a:moveTo>
                    <a:cubicBezTo>
                      <a:pt x="11" y="163"/>
                      <a:pt x="11" y="163"/>
                      <a:pt x="11" y="163"/>
                    </a:cubicBezTo>
                    <a:cubicBezTo>
                      <a:pt x="12" y="163"/>
                      <a:pt x="14" y="164"/>
                      <a:pt x="15" y="165"/>
                    </a:cubicBezTo>
                    <a:cubicBezTo>
                      <a:pt x="15" y="164"/>
                      <a:pt x="15" y="164"/>
                      <a:pt x="15" y="164"/>
                    </a:cubicBezTo>
                    <a:cubicBezTo>
                      <a:pt x="14" y="164"/>
                      <a:pt x="13" y="163"/>
                      <a:pt x="12" y="162"/>
                    </a:cubicBezTo>
                    <a:moveTo>
                      <a:pt x="13" y="159"/>
                    </a:moveTo>
                    <a:cubicBezTo>
                      <a:pt x="12" y="162"/>
                      <a:pt x="12" y="162"/>
                      <a:pt x="12" y="162"/>
                    </a:cubicBezTo>
                    <a:cubicBezTo>
                      <a:pt x="13" y="163"/>
                      <a:pt x="14" y="164"/>
                      <a:pt x="15" y="164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15" y="161"/>
                      <a:pt x="14" y="160"/>
                      <a:pt x="13" y="159"/>
                    </a:cubicBezTo>
                    <a:moveTo>
                      <a:pt x="15" y="157"/>
                    </a:moveTo>
                    <a:cubicBezTo>
                      <a:pt x="14" y="158"/>
                      <a:pt x="14" y="158"/>
                      <a:pt x="14" y="158"/>
                    </a:cubicBezTo>
                    <a:cubicBezTo>
                      <a:pt x="15" y="158"/>
                      <a:pt x="16" y="159"/>
                      <a:pt x="18" y="160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17" y="158"/>
                      <a:pt x="16" y="158"/>
                      <a:pt x="15" y="157"/>
                    </a:cubicBezTo>
                    <a:moveTo>
                      <a:pt x="15" y="156"/>
                    </a:moveTo>
                    <a:cubicBezTo>
                      <a:pt x="15" y="157"/>
                      <a:pt x="15" y="157"/>
                      <a:pt x="15" y="157"/>
                    </a:cubicBezTo>
                    <a:cubicBezTo>
                      <a:pt x="16" y="158"/>
                      <a:pt x="17" y="158"/>
                      <a:pt x="18" y="159"/>
                    </a:cubicBezTo>
                    <a:cubicBezTo>
                      <a:pt x="19" y="158"/>
                      <a:pt x="19" y="158"/>
                      <a:pt x="19" y="158"/>
                    </a:cubicBezTo>
                    <a:cubicBezTo>
                      <a:pt x="18" y="157"/>
                      <a:pt x="17" y="156"/>
                      <a:pt x="15" y="156"/>
                    </a:cubicBezTo>
                    <a:moveTo>
                      <a:pt x="16" y="155"/>
                    </a:moveTo>
                    <a:cubicBezTo>
                      <a:pt x="16" y="155"/>
                      <a:pt x="16" y="155"/>
                      <a:pt x="16" y="155"/>
                    </a:cubicBezTo>
                    <a:cubicBezTo>
                      <a:pt x="17" y="156"/>
                      <a:pt x="18" y="156"/>
                      <a:pt x="19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16" y="155"/>
                      <a:pt x="16" y="155"/>
                      <a:pt x="16" y="155"/>
                    </a:cubicBezTo>
                    <a:moveTo>
                      <a:pt x="17" y="154"/>
                    </a:moveTo>
                    <a:cubicBezTo>
                      <a:pt x="17" y="154"/>
                      <a:pt x="17" y="154"/>
                      <a:pt x="17" y="154"/>
                    </a:cubicBezTo>
                    <a:cubicBezTo>
                      <a:pt x="18" y="155"/>
                      <a:pt x="19" y="155"/>
                      <a:pt x="20" y="156"/>
                    </a:cubicBezTo>
                    <a:cubicBezTo>
                      <a:pt x="20" y="155"/>
                      <a:pt x="20" y="155"/>
                      <a:pt x="20" y="155"/>
                    </a:cubicBezTo>
                    <a:cubicBezTo>
                      <a:pt x="19" y="155"/>
                      <a:pt x="18" y="154"/>
                      <a:pt x="17" y="154"/>
                    </a:cubicBezTo>
                    <a:moveTo>
                      <a:pt x="18" y="152"/>
                    </a:moveTo>
                    <a:cubicBezTo>
                      <a:pt x="17" y="153"/>
                      <a:pt x="17" y="153"/>
                      <a:pt x="17" y="153"/>
                    </a:cubicBezTo>
                    <a:cubicBezTo>
                      <a:pt x="18" y="154"/>
                      <a:pt x="19" y="155"/>
                      <a:pt x="20" y="155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3"/>
                      <a:pt x="19" y="153"/>
                      <a:pt x="18" y="152"/>
                    </a:cubicBezTo>
                    <a:moveTo>
                      <a:pt x="19" y="151"/>
                    </a:moveTo>
                    <a:cubicBezTo>
                      <a:pt x="18" y="151"/>
                      <a:pt x="18" y="151"/>
                      <a:pt x="18" y="151"/>
                    </a:cubicBezTo>
                    <a:cubicBezTo>
                      <a:pt x="19" y="152"/>
                      <a:pt x="20" y="152"/>
                      <a:pt x="21" y="153"/>
                    </a:cubicBezTo>
                    <a:cubicBezTo>
                      <a:pt x="22" y="152"/>
                      <a:pt x="22" y="152"/>
                      <a:pt x="22" y="152"/>
                    </a:cubicBezTo>
                    <a:cubicBezTo>
                      <a:pt x="21" y="152"/>
                      <a:pt x="20" y="151"/>
                      <a:pt x="19" y="151"/>
                    </a:cubicBezTo>
                    <a:moveTo>
                      <a:pt x="21" y="147"/>
                    </a:moveTo>
                    <a:cubicBezTo>
                      <a:pt x="19" y="150"/>
                      <a:pt x="19" y="150"/>
                      <a:pt x="19" y="150"/>
                    </a:cubicBezTo>
                    <a:cubicBezTo>
                      <a:pt x="20" y="151"/>
                      <a:pt x="21" y="151"/>
                      <a:pt x="22" y="152"/>
                    </a:cubicBezTo>
                    <a:cubicBezTo>
                      <a:pt x="24" y="148"/>
                      <a:pt x="24" y="148"/>
                      <a:pt x="24" y="148"/>
                    </a:cubicBezTo>
                    <a:cubicBezTo>
                      <a:pt x="23" y="148"/>
                      <a:pt x="22" y="147"/>
                      <a:pt x="21" y="147"/>
                    </a:cubicBezTo>
                    <a:moveTo>
                      <a:pt x="25" y="141"/>
                    </a:moveTo>
                    <a:cubicBezTo>
                      <a:pt x="25" y="141"/>
                      <a:pt x="25" y="141"/>
                      <a:pt x="25" y="141"/>
                    </a:cubicBezTo>
                    <a:cubicBezTo>
                      <a:pt x="24" y="142"/>
                      <a:pt x="24" y="142"/>
                      <a:pt x="24" y="142"/>
                    </a:cubicBezTo>
                    <a:cubicBezTo>
                      <a:pt x="25" y="142"/>
                      <a:pt x="26" y="143"/>
                      <a:pt x="27" y="143"/>
                    </a:cubicBezTo>
                    <a:cubicBezTo>
                      <a:pt x="27" y="142"/>
                      <a:pt x="27" y="142"/>
                      <a:pt x="27" y="142"/>
                    </a:cubicBezTo>
                    <a:cubicBezTo>
                      <a:pt x="26" y="142"/>
                      <a:pt x="26" y="141"/>
                      <a:pt x="25" y="141"/>
                    </a:cubicBezTo>
                    <a:moveTo>
                      <a:pt x="25" y="141"/>
                    </a:moveTo>
                    <a:cubicBezTo>
                      <a:pt x="25" y="141"/>
                      <a:pt x="25" y="141"/>
                      <a:pt x="25" y="141"/>
                    </a:cubicBezTo>
                    <a:cubicBezTo>
                      <a:pt x="26" y="141"/>
                      <a:pt x="27" y="142"/>
                      <a:pt x="27" y="142"/>
                    </a:cubicBezTo>
                    <a:cubicBezTo>
                      <a:pt x="27" y="142"/>
                      <a:pt x="27" y="142"/>
                      <a:pt x="27" y="142"/>
                    </a:cubicBezTo>
                    <a:cubicBezTo>
                      <a:pt x="27" y="142"/>
                      <a:pt x="26" y="141"/>
                      <a:pt x="25" y="141"/>
                    </a:cubicBezTo>
                    <a:moveTo>
                      <a:pt x="28" y="136"/>
                    </a:moveTo>
                    <a:cubicBezTo>
                      <a:pt x="28" y="136"/>
                      <a:pt x="28" y="136"/>
                      <a:pt x="28" y="136"/>
                    </a:cubicBezTo>
                    <a:cubicBezTo>
                      <a:pt x="29" y="137"/>
                      <a:pt x="29" y="137"/>
                      <a:pt x="30" y="137"/>
                    </a:cubicBezTo>
                    <a:cubicBezTo>
                      <a:pt x="30" y="137"/>
                      <a:pt x="30" y="137"/>
                      <a:pt x="30" y="137"/>
                    </a:cubicBezTo>
                    <a:cubicBezTo>
                      <a:pt x="29" y="137"/>
                      <a:pt x="29" y="136"/>
                      <a:pt x="28" y="136"/>
                    </a:cubicBezTo>
                    <a:moveTo>
                      <a:pt x="33" y="127"/>
                    </a:moveTo>
                    <a:cubicBezTo>
                      <a:pt x="32" y="128"/>
                      <a:pt x="32" y="128"/>
                      <a:pt x="32" y="129"/>
                    </a:cubicBezTo>
                    <a:cubicBezTo>
                      <a:pt x="33" y="130"/>
                      <a:pt x="33" y="130"/>
                      <a:pt x="34" y="131"/>
                    </a:cubicBezTo>
                    <a:cubicBezTo>
                      <a:pt x="36" y="129"/>
                      <a:pt x="36" y="129"/>
                      <a:pt x="36" y="129"/>
                    </a:cubicBezTo>
                    <a:cubicBezTo>
                      <a:pt x="35" y="128"/>
                      <a:pt x="34" y="128"/>
                      <a:pt x="33" y="127"/>
                    </a:cubicBezTo>
                    <a:moveTo>
                      <a:pt x="34" y="125"/>
                    </a:moveTo>
                    <a:cubicBezTo>
                      <a:pt x="34" y="126"/>
                      <a:pt x="34" y="126"/>
                      <a:pt x="33" y="126"/>
                    </a:cubicBezTo>
                    <a:cubicBezTo>
                      <a:pt x="34" y="126"/>
                      <a:pt x="35" y="127"/>
                      <a:pt x="36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6" y="126"/>
                      <a:pt x="35" y="126"/>
                      <a:pt x="34" y="125"/>
                    </a:cubicBezTo>
                    <a:moveTo>
                      <a:pt x="41" y="112"/>
                    </a:moveTo>
                    <a:cubicBezTo>
                      <a:pt x="40" y="114"/>
                      <a:pt x="39" y="116"/>
                      <a:pt x="38" y="118"/>
                    </a:cubicBezTo>
                    <a:cubicBezTo>
                      <a:pt x="39" y="118"/>
                      <a:pt x="40" y="119"/>
                      <a:pt x="42" y="120"/>
                    </a:cubicBezTo>
                    <a:cubicBezTo>
                      <a:pt x="42" y="119"/>
                      <a:pt x="43" y="117"/>
                      <a:pt x="45" y="114"/>
                    </a:cubicBezTo>
                    <a:cubicBezTo>
                      <a:pt x="42" y="112"/>
                      <a:pt x="42" y="112"/>
                      <a:pt x="42" y="112"/>
                    </a:cubicBezTo>
                    <a:cubicBezTo>
                      <a:pt x="42" y="112"/>
                      <a:pt x="42" y="112"/>
                      <a:pt x="41" y="112"/>
                    </a:cubicBezTo>
                    <a:moveTo>
                      <a:pt x="51" y="94"/>
                    </a:moveTo>
                    <a:cubicBezTo>
                      <a:pt x="49" y="97"/>
                      <a:pt x="48" y="100"/>
                      <a:pt x="46" y="104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2" y="103"/>
                      <a:pt x="54" y="100"/>
                      <a:pt x="56" y="97"/>
                    </a:cubicBezTo>
                    <a:cubicBezTo>
                      <a:pt x="54" y="96"/>
                      <a:pt x="53" y="95"/>
                      <a:pt x="51" y="94"/>
                    </a:cubicBezTo>
                    <a:moveTo>
                      <a:pt x="57" y="84"/>
                    </a:moveTo>
                    <a:cubicBezTo>
                      <a:pt x="56" y="85"/>
                      <a:pt x="56" y="86"/>
                      <a:pt x="55" y="87"/>
                    </a:cubicBezTo>
                    <a:cubicBezTo>
                      <a:pt x="57" y="88"/>
                      <a:pt x="58" y="89"/>
                      <a:pt x="60" y="90"/>
                    </a:cubicBezTo>
                    <a:cubicBezTo>
                      <a:pt x="61" y="89"/>
                      <a:pt x="61" y="88"/>
                      <a:pt x="62" y="87"/>
                    </a:cubicBezTo>
                    <a:cubicBezTo>
                      <a:pt x="61" y="87"/>
                      <a:pt x="60" y="86"/>
                      <a:pt x="59" y="86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58" y="87"/>
                      <a:pt x="59" y="86"/>
                      <a:pt x="59" y="86"/>
                    </a:cubicBezTo>
                    <a:cubicBezTo>
                      <a:pt x="58" y="85"/>
                      <a:pt x="57" y="85"/>
                      <a:pt x="57" y="84"/>
                    </a:cubicBezTo>
                    <a:moveTo>
                      <a:pt x="60" y="84"/>
                    </a:moveTo>
                    <a:cubicBezTo>
                      <a:pt x="60" y="85"/>
                      <a:pt x="60" y="85"/>
                      <a:pt x="60" y="85"/>
                    </a:cubicBezTo>
                    <a:cubicBezTo>
                      <a:pt x="62" y="86"/>
                      <a:pt x="62" y="86"/>
                      <a:pt x="62" y="86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62" y="85"/>
                      <a:pt x="61" y="85"/>
                      <a:pt x="60" y="84"/>
                    </a:cubicBezTo>
                    <a:moveTo>
                      <a:pt x="58" y="83"/>
                    </a:moveTo>
                    <a:cubicBezTo>
                      <a:pt x="57" y="83"/>
                      <a:pt x="57" y="83"/>
                      <a:pt x="57" y="83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59" y="84"/>
                      <a:pt x="58" y="83"/>
                      <a:pt x="58" y="83"/>
                    </a:cubicBezTo>
                    <a:moveTo>
                      <a:pt x="63" y="79"/>
                    </a:moveTo>
                    <a:cubicBezTo>
                      <a:pt x="63" y="80"/>
                      <a:pt x="63" y="80"/>
                      <a:pt x="63" y="80"/>
                    </a:cubicBezTo>
                    <a:cubicBezTo>
                      <a:pt x="64" y="80"/>
                      <a:pt x="65" y="81"/>
                      <a:pt x="65" y="81"/>
                    </a:cubicBezTo>
                    <a:cubicBezTo>
                      <a:pt x="66" y="81"/>
                      <a:pt x="66" y="81"/>
                      <a:pt x="66" y="81"/>
                    </a:cubicBezTo>
                    <a:cubicBezTo>
                      <a:pt x="65" y="80"/>
                      <a:pt x="64" y="80"/>
                      <a:pt x="63" y="79"/>
                    </a:cubicBezTo>
                    <a:moveTo>
                      <a:pt x="60" y="77"/>
                    </a:moveTo>
                    <a:cubicBezTo>
                      <a:pt x="60" y="78"/>
                      <a:pt x="60" y="78"/>
                      <a:pt x="60" y="78"/>
                    </a:cubicBezTo>
                    <a:cubicBezTo>
                      <a:pt x="61" y="79"/>
                      <a:pt x="62" y="79"/>
                      <a:pt x="63" y="79"/>
                    </a:cubicBezTo>
                    <a:cubicBezTo>
                      <a:pt x="63" y="79"/>
                      <a:pt x="63" y="79"/>
                      <a:pt x="63" y="79"/>
                    </a:cubicBezTo>
                    <a:cubicBezTo>
                      <a:pt x="62" y="78"/>
                      <a:pt x="61" y="78"/>
                      <a:pt x="60" y="77"/>
                    </a:cubicBezTo>
                    <a:moveTo>
                      <a:pt x="67" y="74"/>
                    </a:moveTo>
                    <a:cubicBezTo>
                      <a:pt x="64" y="78"/>
                      <a:pt x="64" y="78"/>
                      <a:pt x="64" y="78"/>
                    </a:cubicBezTo>
                    <a:cubicBezTo>
                      <a:pt x="65" y="78"/>
                      <a:pt x="66" y="79"/>
                      <a:pt x="67" y="79"/>
                    </a:cubicBezTo>
                    <a:cubicBezTo>
                      <a:pt x="67" y="78"/>
                      <a:pt x="68" y="77"/>
                      <a:pt x="69" y="75"/>
                    </a:cubicBezTo>
                    <a:cubicBezTo>
                      <a:pt x="68" y="75"/>
                      <a:pt x="67" y="74"/>
                      <a:pt x="67" y="74"/>
                    </a:cubicBezTo>
                    <a:moveTo>
                      <a:pt x="63" y="72"/>
                    </a:moveTo>
                    <a:cubicBezTo>
                      <a:pt x="63" y="73"/>
                      <a:pt x="62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64" y="76"/>
                      <a:pt x="65" y="75"/>
                      <a:pt x="66" y="74"/>
                    </a:cubicBezTo>
                    <a:cubicBezTo>
                      <a:pt x="65" y="73"/>
                      <a:pt x="64" y="73"/>
                      <a:pt x="63" y="72"/>
                    </a:cubicBezTo>
                    <a:moveTo>
                      <a:pt x="69" y="71"/>
                    </a:moveTo>
                    <a:cubicBezTo>
                      <a:pt x="68" y="72"/>
                      <a:pt x="68" y="72"/>
                      <a:pt x="68" y="72"/>
                    </a:cubicBezTo>
                    <a:cubicBezTo>
                      <a:pt x="69" y="72"/>
                      <a:pt x="70" y="73"/>
                      <a:pt x="71" y="73"/>
                    </a:cubicBezTo>
                    <a:cubicBezTo>
                      <a:pt x="71" y="73"/>
                      <a:pt x="71" y="72"/>
                      <a:pt x="71" y="72"/>
                    </a:cubicBezTo>
                    <a:cubicBezTo>
                      <a:pt x="70" y="72"/>
                      <a:pt x="69" y="71"/>
                      <a:pt x="69" y="71"/>
                    </a:cubicBezTo>
                    <a:moveTo>
                      <a:pt x="69" y="70"/>
                    </a:moveTo>
                    <a:cubicBezTo>
                      <a:pt x="69" y="71"/>
                      <a:pt x="69" y="71"/>
                      <a:pt x="69" y="71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1" y="72"/>
                      <a:pt x="71" y="72"/>
                      <a:pt x="72" y="71"/>
                    </a:cubicBezTo>
                    <a:cubicBezTo>
                      <a:pt x="71" y="71"/>
                      <a:pt x="70" y="70"/>
                      <a:pt x="69" y="70"/>
                    </a:cubicBezTo>
                    <a:moveTo>
                      <a:pt x="65" y="69"/>
                    </a:moveTo>
                    <a:cubicBezTo>
                      <a:pt x="65" y="69"/>
                      <a:pt x="65" y="69"/>
                      <a:pt x="65" y="70"/>
                    </a:cubicBezTo>
                    <a:cubicBezTo>
                      <a:pt x="66" y="70"/>
                      <a:pt x="66" y="71"/>
                      <a:pt x="67" y="71"/>
                    </a:cubicBezTo>
                    <a:cubicBezTo>
                      <a:pt x="67" y="71"/>
                      <a:pt x="68" y="70"/>
                      <a:pt x="68" y="70"/>
                    </a:cubicBezTo>
                    <a:cubicBezTo>
                      <a:pt x="67" y="70"/>
                      <a:pt x="66" y="69"/>
                      <a:pt x="65" y="69"/>
                    </a:cubicBezTo>
                    <a:moveTo>
                      <a:pt x="66" y="68"/>
                    </a:moveTo>
                    <a:cubicBezTo>
                      <a:pt x="66" y="68"/>
                      <a:pt x="66" y="68"/>
                      <a:pt x="65" y="68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8" y="70"/>
                      <a:pt x="68" y="70"/>
                      <a:pt x="68" y="69"/>
                    </a:cubicBezTo>
                    <a:cubicBezTo>
                      <a:pt x="67" y="69"/>
                      <a:pt x="67" y="68"/>
                      <a:pt x="66" y="68"/>
                    </a:cubicBezTo>
                    <a:moveTo>
                      <a:pt x="71" y="67"/>
                    </a:moveTo>
                    <a:cubicBezTo>
                      <a:pt x="70" y="68"/>
                      <a:pt x="70" y="68"/>
                      <a:pt x="70" y="68"/>
                    </a:cubicBezTo>
                    <a:cubicBezTo>
                      <a:pt x="71" y="68"/>
                      <a:pt x="72" y="69"/>
                      <a:pt x="73" y="69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2" y="68"/>
                      <a:pt x="72" y="68"/>
                      <a:pt x="71" y="67"/>
                    </a:cubicBezTo>
                    <a:moveTo>
                      <a:pt x="67" y="65"/>
                    </a:moveTo>
                    <a:cubicBezTo>
                      <a:pt x="67" y="65"/>
                      <a:pt x="67" y="66"/>
                      <a:pt x="67" y="66"/>
                    </a:cubicBezTo>
                    <a:cubicBezTo>
                      <a:pt x="68" y="66"/>
                      <a:pt x="69" y="67"/>
                      <a:pt x="69" y="67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69" y="66"/>
                      <a:pt x="68" y="66"/>
                      <a:pt x="67" y="65"/>
                    </a:cubicBezTo>
                    <a:moveTo>
                      <a:pt x="75" y="61"/>
                    </a:moveTo>
                    <a:cubicBezTo>
                      <a:pt x="71" y="67"/>
                      <a:pt x="71" y="67"/>
                      <a:pt x="71" y="67"/>
                    </a:cubicBezTo>
                    <a:cubicBezTo>
                      <a:pt x="72" y="67"/>
                      <a:pt x="73" y="68"/>
                      <a:pt x="74" y="68"/>
                    </a:cubicBezTo>
                    <a:cubicBezTo>
                      <a:pt x="75" y="66"/>
                      <a:pt x="76" y="64"/>
                      <a:pt x="77" y="63"/>
                    </a:cubicBezTo>
                    <a:cubicBezTo>
                      <a:pt x="76" y="62"/>
                      <a:pt x="75" y="62"/>
                      <a:pt x="75" y="61"/>
                    </a:cubicBezTo>
                    <a:moveTo>
                      <a:pt x="75" y="60"/>
                    </a:moveTo>
                    <a:cubicBezTo>
                      <a:pt x="75" y="61"/>
                      <a:pt x="75" y="61"/>
                      <a:pt x="75" y="61"/>
                    </a:cubicBezTo>
                    <a:cubicBezTo>
                      <a:pt x="76" y="61"/>
                      <a:pt x="76" y="62"/>
                      <a:pt x="77" y="62"/>
                    </a:cubicBezTo>
                    <a:cubicBezTo>
                      <a:pt x="77" y="62"/>
                      <a:pt x="77" y="62"/>
                      <a:pt x="78" y="62"/>
                    </a:cubicBezTo>
                    <a:cubicBezTo>
                      <a:pt x="77" y="61"/>
                      <a:pt x="76" y="61"/>
                      <a:pt x="75" y="60"/>
                    </a:cubicBezTo>
                    <a:moveTo>
                      <a:pt x="71" y="59"/>
                    </a:moveTo>
                    <a:cubicBezTo>
                      <a:pt x="70" y="61"/>
                      <a:pt x="69" y="63"/>
                      <a:pt x="68" y="65"/>
                    </a:cubicBezTo>
                    <a:cubicBezTo>
                      <a:pt x="68" y="65"/>
                      <a:pt x="69" y="66"/>
                      <a:pt x="70" y="66"/>
                    </a:cubicBezTo>
                    <a:cubicBezTo>
                      <a:pt x="71" y="64"/>
                      <a:pt x="72" y="62"/>
                      <a:pt x="73" y="60"/>
                    </a:cubicBezTo>
                    <a:cubicBezTo>
                      <a:pt x="73" y="60"/>
                      <a:pt x="72" y="59"/>
                      <a:pt x="71" y="59"/>
                    </a:cubicBezTo>
                    <a:moveTo>
                      <a:pt x="71" y="58"/>
                    </a:moveTo>
                    <a:cubicBezTo>
                      <a:pt x="71" y="58"/>
                      <a:pt x="71" y="58"/>
                      <a:pt x="71" y="58"/>
                    </a:cubicBezTo>
                    <a:cubicBezTo>
                      <a:pt x="71" y="59"/>
                      <a:pt x="72" y="59"/>
                      <a:pt x="72" y="59"/>
                    </a:cubicBezTo>
                    <a:cubicBezTo>
                      <a:pt x="73" y="59"/>
                      <a:pt x="73" y="60"/>
                      <a:pt x="74" y="60"/>
                    </a:cubicBezTo>
                    <a:cubicBezTo>
                      <a:pt x="74" y="60"/>
                      <a:pt x="74" y="60"/>
                      <a:pt x="74" y="59"/>
                    </a:cubicBezTo>
                    <a:cubicBezTo>
                      <a:pt x="73" y="59"/>
                      <a:pt x="72" y="58"/>
                      <a:pt x="71" y="58"/>
                    </a:cubicBezTo>
                    <a:moveTo>
                      <a:pt x="77" y="57"/>
                    </a:moveTo>
                    <a:cubicBezTo>
                      <a:pt x="76" y="58"/>
                      <a:pt x="76" y="58"/>
                      <a:pt x="76" y="58"/>
                    </a:cubicBezTo>
                    <a:cubicBezTo>
                      <a:pt x="77" y="59"/>
                      <a:pt x="78" y="59"/>
                      <a:pt x="79" y="60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8" y="58"/>
                      <a:pt x="78" y="58"/>
                      <a:pt x="77" y="57"/>
                    </a:cubicBezTo>
                    <a:moveTo>
                      <a:pt x="77" y="57"/>
                    </a:moveTo>
                    <a:cubicBezTo>
                      <a:pt x="77" y="57"/>
                      <a:pt x="77" y="57"/>
                      <a:pt x="77" y="57"/>
                    </a:cubicBezTo>
                    <a:cubicBezTo>
                      <a:pt x="78" y="58"/>
                      <a:pt x="78" y="58"/>
                      <a:pt x="78" y="58"/>
                    </a:cubicBezTo>
                    <a:cubicBezTo>
                      <a:pt x="78" y="58"/>
                      <a:pt x="78" y="58"/>
                      <a:pt x="77" y="57"/>
                    </a:cubicBezTo>
                    <a:moveTo>
                      <a:pt x="73" y="55"/>
                    </a:moveTo>
                    <a:cubicBezTo>
                      <a:pt x="73" y="55"/>
                      <a:pt x="73" y="55"/>
                      <a:pt x="73" y="56"/>
                    </a:cubicBezTo>
                    <a:cubicBezTo>
                      <a:pt x="73" y="56"/>
                      <a:pt x="74" y="57"/>
                      <a:pt x="75" y="57"/>
                    </a:cubicBezTo>
                    <a:cubicBezTo>
                      <a:pt x="75" y="57"/>
                      <a:pt x="75" y="57"/>
                      <a:pt x="75" y="57"/>
                    </a:cubicBezTo>
                    <a:cubicBezTo>
                      <a:pt x="75" y="56"/>
                      <a:pt x="74" y="56"/>
                      <a:pt x="73" y="55"/>
                    </a:cubicBezTo>
                    <a:moveTo>
                      <a:pt x="73" y="55"/>
                    </a:moveTo>
                    <a:cubicBezTo>
                      <a:pt x="73" y="55"/>
                      <a:pt x="73" y="55"/>
                      <a:pt x="73" y="55"/>
                    </a:cubicBezTo>
                    <a:cubicBezTo>
                      <a:pt x="74" y="55"/>
                      <a:pt x="75" y="56"/>
                      <a:pt x="76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5" y="56"/>
                      <a:pt x="74" y="55"/>
                      <a:pt x="73" y="55"/>
                    </a:cubicBezTo>
                    <a:moveTo>
                      <a:pt x="83" y="47"/>
                    </a:moveTo>
                    <a:cubicBezTo>
                      <a:pt x="78" y="55"/>
                      <a:pt x="78" y="55"/>
                      <a:pt x="78" y="55"/>
                    </a:cubicBezTo>
                    <a:cubicBezTo>
                      <a:pt x="79" y="56"/>
                      <a:pt x="80" y="56"/>
                      <a:pt x="81" y="57"/>
                    </a:cubicBezTo>
                    <a:cubicBezTo>
                      <a:pt x="82" y="54"/>
                      <a:pt x="84" y="52"/>
                      <a:pt x="85" y="49"/>
                    </a:cubicBezTo>
                    <a:cubicBezTo>
                      <a:pt x="86" y="49"/>
                      <a:pt x="86" y="49"/>
                      <a:pt x="86" y="49"/>
                    </a:cubicBezTo>
                    <a:cubicBezTo>
                      <a:pt x="83" y="47"/>
                      <a:pt x="83" y="47"/>
                      <a:pt x="83" y="47"/>
                    </a:cubicBezTo>
                    <a:moveTo>
                      <a:pt x="79" y="44"/>
                    </a:moveTo>
                    <a:cubicBezTo>
                      <a:pt x="77" y="47"/>
                      <a:pt x="76" y="50"/>
                      <a:pt x="74" y="53"/>
                    </a:cubicBezTo>
                    <a:cubicBezTo>
                      <a:pt x="75" y="53"/>
                      <a:pt x="76" y="54"/>
                      <a:pt x="77" y="54"/>
                    </a:cubicBezTo>
                    <a:cubicBezTo>
                      <a:pt x="78" y="52"/>
                      <a:pt x="80" y="49"/>
                      <a:pt x="81" y="46"/>
                    </a:cubicBezTo>
                    <a:cubicBezTo>
                      <a:pt x="79" y="44"/>
                      <a:pt x="79" y="44"/>
                      <a:pt x="79" y="44"/>
                    </a:cubicBezTo>
                    <a:moveTo>
                      <a:pt x="86" y="43"/>
                    </a:moveTo>
                    <a:cubicBezTo>
                      <a:pt x="85" y="45"/>
                      <a:pt x="85" y="45"/>
                      <a:pt x="85" y="45"/>
                    </a:cubicBezTo>
                    <a:cubicBezTo>
                      <a:pt x="86" y="45"/>
                      <a:pt x="86" y="46"/>
                      <a:pt x="87" y="46"/>
                    </a:cubicBezTo>
                    <a:cubicBezTo>
                      <a:pt x="88" y="45"/>
                      <a:pt x="88" y="45"/>
                      <a:pt x="89" y="44"/>
                    </a:cubicBezTo>
                    <a:cubicBezTo>
                      <a:pt x="88" y="44"/>
                      <a:pt x="87" y="43"/>
                      <a:pt x="86" y="43"/>
                    </a:cubicBezTo>
                    <a:moveTo>
                      <a:pt x="81" y="40"/>
                    </a:moveTo>
                    <a:cubicBezTo>
                      <a:pt x="81" y="41"/>
                      <a:pt x="81" y="41"/>
                      <a:pt x="80" y="42"/>
                    </a:cubicBezTo>
                    <a:cubicBezTo>
                      <a:pt x="81" y="42"/>
                      <a:pt x="81" y="43"/>
                      <a:pt x="82" y="43"/>
                    </a:cubicBezTo>
                    <a:cubicBezTo>
                      <a:pt x="82" y="43"/>
                      <a:pt x="82" y="43"/>
                      <a:pt x="83" y="43"/>
                    </a:cubicBezTo>
                    <a:cubicBezTo>
                      <a:pt x="83" y="43"/>
                      <a:pt x="84" y="42"/>
                      <a:pt x="84" y="41"/>
                    </a:cubicBezTo>
                    <a:cubicBezTo>
                      <a:pt x="83" y="41"/>
                      <a:pt x="82" y="40"/>
                      <a:pt x="81" y="40"/>
                    </a:cubicBezTo>
                    <a:moveTo>
                      <a:pt x="89" y="38"/>
                    </a:moveTo>
                    <a:cubicBezTo>
                      <a:pt x="87" y="41"/>
                      <a:pt x="87" y="41"/>
                      <a:pt x="87" y="41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0" y="42"/>
                      <a:pt x="91" y="40"/>
                      <a:pt x="91" y="39"/>
                    </a:cubicBezTo>
                    <a:cubicBezTo>
                      <a:pt x="91" y="39"/>
                      <a:pt x="90" y="38"/>
                      <a:pt x="89" y="38"/>
                    </a:cubicBezTo>
                    <a:moveTo>
                      <a:pt x="89" y="37"/>
                    </a:moveTo>
                    <a:cubicBezTo>
                      <a:pt x="89" y="38"/>
                      <a:pt x="89" y="38"/>
                      <a:pt x="89" y="38"/>
                    </a:cubicBezTo>
                    <a:cubicBezTo>
                      <a:pt x="90" y="38"/>
                      <a:pt x="91" y="39"/>
                      <a:pt x="92" y="39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91" y="38"/>
                      <a:pt x="90" y="38"/>
                      <a:pt x="89" y="37"/>
                    </a:cubicBezTo>
                    <a:moveTo>
                      <a:pt x="91" y="35"/>
                    </a:moveTo>
                    <a:cubicBezTo>
                      <a:pt x="89" y="37"/>
                      <a:pt x="89" y="37"/>
                      <a:pt x="89" y="37"/>
                    </a:cubicBezTo>
                    <a:cubicBezTo>
                      <a:pt x="90" y="38"/>
                      <a:pt x="91" y="38"/>
                      <a:pt x="92" y="39"/>
                    </a:cubicBezTo>
                    <a:cubicBezTo>
                      <a:pt x="92" y="38"/>
                      <a:pt x="93" y="37"/>
                      <a:pt x="93" y="37"/>
                    </a:cubicBezTo>
                    <a:cubicBezTo>
                      <a:pt x="92" y="36"/>
                      <a:pt x="91" y="36"/>
                      <a:pt x="91" y="35"/>
                    </a:cubicBezTo>
                    <a:moveTo>
                      <a:pt x="84" y="35"/>
                    </a:moveTo>
                    <a:cubicBezTo>
                      <a:pt x="83" y="36"/>
                      <a:pt x="83" y="37"/>
                      <a:pt x="82" y="38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85" y="39"/>
                      <a:pt x="86" y="38"/>
                      <a:pt x="86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6" y="36"/>
                      <a:pt x="85" y="36"/>
                      <a:pt x="84" y="35"/>
                    </a:cubicBezTo>
                    <a:moveTo>
                      <a:pt x="91" y="35"/>
                    </a:move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6"/>
                      <a:pt x="92" y="36"/>
                      <a:pt x="93" y="37"/>
                    </a:cubicBezTo>
                    <a:cubicBezTo>
                      <a:pt x="93" y="37"/>
                      <a:pt x="93" y="36"/>
                      <a:pt x="93" y="36"/>
                    </a:cubicBezTo>
                    <a:cubicBezTo>
                      <a:pt x="93" y="36"/>
                      <a:pt x="92" y="35"/>
                      <a:pt x="91" y="35"/>
                    </a:cubicBezTo>
                    <a:moveTo>
                      <a:pt x="84" y="34"/>
                    </a:moveTo>
                    <a:cubicBezTo>
                      <a:pt x="84" y="35"/>
                      <a:pt x="84" y="35"/>
                      <a:pt x="84" y="35"/>
                    </a:cubicBezTo>
                    <a:cubicBezTo>
                      <a:pt x="85" y="35"/>
                      <a:pt x="86" y="36"/>
                      <a:pt x="87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6" y="35"/>
                      <a:pt x="85" y="35"/>
                      <a:pt x="84" y="34"/>
                    </a:cubicBezTo>
                    <a:moveTo>
                      <a:pt x="91" y="34"/>
                    </a:moveTo>
                    <a:cubicBezTo>
                      <a:pt x="91" y="35"/>
                      <a:pt x="91" y="35"/>
                      <a:pt x="91" y="35"/>
                    </a:cubicBezTo>
                    <a:cubicBezTo>
                      <a:pt x="92" y="35"/>
                      <a:pt x="93" y="36"/>
                      <a:pt x="94" y="36"/>
                    </a:cubicBezTo>
                    <a:cubicBezTo>
                      <a:pt x="94" y="36"/>
                      <a:pt x="94" y="36"/>
                      <a:pt x="94" y="36"/>
                    </a:cubicBezTo>
                    <a:cubicBezTo>
                      <a:pt x="93" y="35"/>
                      <a:pt x="92" y="35"/>
                      <a:pt x="91" y="34"/>
                    </a:cubicBezTo>
                    <a:moveTo>
                      <a:pt x="86" y="32"/>
                    </a:moveTo>
                    <a:cubicBezTo>
                      <a:pt x="85" y="33"/>
                      <a:pt x="85" y="34"/>
                      <a:pt x="84" y="34"/>
                    </a:cubicBezTo>
                    <a:cubicBezTo>
                      <a:pt x="85" y="35"/>
                      <a:pt x="86" y="35"/>
                      <a:pt x="87" y="36"/>
                    </a:cubicBezTo>
                    <a:cubicBezTo>
                      <a:pt x="88" y="34"/>
                      <a:pt x="88" y="34"/>
                      <a:pt x="88" y="34"/>
                    </a:cubicBezTo>
                    <a:cubicBezTo>
                      <a:pt x="87" y="33"/>
                      <a:pt x="86" y="33"/>
                      <a:pt x="86" y="32"/>
                    </a:cubicBezTo>
                    <a:moveTo>
                      <a:pt x="93" y="32"/>
                    </a:moveTo>
                    <a:cubicBezTo>
                      <a:pt x="91" y="34"/>
                      <a:pt x="91" y="34"/>
                      <a:pt x="91" y="34"/>
                    </a:cubicBezTo>
                    <a:cubicBezTo>
                      <a:pt x="92" y="34"/>
                      <a:pt x="93" y="35"/>
                      <a:pt x="94" y="35"/>
                    </a:cubicBezTo>
                    <a:cubicBezTo>
                      <a:pt x="94" y="35"/>
                      <a:pt x="95" y="34"/>
                      <a:pt x="95" y="33"/>
                    </a:cubicBezTo>
                    <a:cubicBezTo>
                      <a:pt x="95" y="33"/>
                      <a:pt x="94" y="32"/>
                      <a:pt x="93" y="32"/>
                    </a:cubicBezTo>
                    <a:moveTo>
                      <a:pt x="86" y="31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86" y="33"/>
                      <a:pt x="87" y="33"/>
                      <a:pt x="88" y="34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8" y="33"/>
                      <a:pt x="87" y="32"/>
                      <a:pt x="86" y="31"/>
                    </a:cubicBezTo>
                    <a:moveTo>
                      <a:pt x="88" y="28"/>
                    </a:moveTo>
                    <a:cubicBezTo>
                      <a:pt x="87" y="29"/>
                      <a:pt x="87" y="30"/>
                      <a:pt x="86" y="31"/>
                    </a:cubicBezTo>
                    <a:cubicBezTo>
                      <a:pt x="87" y="32"/>
                      <a:pt x="88" y="32"/>
                      <a:pt x="89" y="33"/>
                    </a:cubicBezTo>
                    <a:cubicBezTo>
                      <a:pt x="89" y="32"/>
                      <a:pt x="89" y="32"/>
                      <a:pt x="89" y="32"/>
                    </a:cubicBezTo>
                    <a:cubicBezTo>
                      <a:pt x="88" y="32"/>
                      <a:pt x="87" y="31"/>
                      <a:pt x="87" y="31"/>
                    </a:cubicBezTo>
                    <a:cubicBezTo>
                      <a:pt x="87" y="31"/>
                      <a:pt x="88" y="32"/>
                      <a:pt x="89" y="32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89" y="29"/>
                      <a:pt x="89" y="29"/>
                      <a:pt x="88" y="28"/>
                    </a:cubicBezTo>
                    <a:moveTo>
                      <a:pt x="96" y="26"/>
                    </a:moveTo>
                    <a:cubicBezTo>
                      <a:pt x="93" y="31"/>
                      <a:pt x="93" y="31"/>
                      <a:pt x="93" y="31"/>
                    </a:cubicBezTo>
                    <a:cubicBezTo>
                      <a:pt x="94" y="32"/>
                      <a:pt x="95" y="33"/>
                      <a:pt x="95" y="33"/>
                    </a:cubicBezTo>
                    <a:cubicBezTo>
                      <a:pt x="97" y="31"/>
                      <a:pt x="98" y="29"/>
                      <a:pt x="99" y="27"/>
                    </a:cubicBezTo>
                    <a:cubicBezTo>
                      <a:pt x="98" y="27"/>
                      <a:pt x="97" y="26"/>
                      <a:pt x="96" y="26"/>
                    </a:cubicBezTo>
                    <a:moveTo>
                      <a:pt x="97" y="25"/>
                    </a:moveTo>
                    <a:cubicBezTo>
                      <a:pt x="97" y="26"/>
                      <a:pt x="97" y="26"/>
                      <a:pt x="97" y="26"/>
                    </a:cubicBezTo>
                    <a:cubicBezTo>
                      <a:pt x="97" y="26"/>
                      <a:pt x="98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6"/>
                      <a:pt x="98" y="26"/>
                      <a:pt x="97" y="25"/>
                    </a:cubicBezTo>
                    <a:moveTo>
                      <a:pt x="98" y="23"/>
                    </a:move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6"/>
                      <a:pt x="98" y="26"/>
                      <a:pt x="99" y="27"/>
                    </a:cubicBezTo>
                    <a:cubicBezTo>
                      <a:pt x="100" y="26"/>
                      <a:pt x="100" y="26"/>
                      <a:pt x="100" y="25"/>
                    </a:cubicBezTo>
                    <a:cubicBezTo>
                      <a:pt x="100" y="24"/>
                      <a:pt x="99" y="24"/>
                      <a:pt x="98" y="23"/>
                    </a:cubicBezTo>
                    <a:moveTo>
                      <a:pt x="98" y="23"/>
                    </a:moveTo>
                    <a:cubicBezTo>
                      <a:pt x="98" y="23"/>
                      <a:pt x="98" y="23"/>
                      <a:pt x="98" y="23"/>
                    </a:cubicBezTo>
                    <a:cubicBezTo>
                      <a:pt x="99" y="24"/>
                      <a:pt x="100" y="24"/>
                      <a:pt x="101" y="25"/>
                    </a:cubicBezTo>
                    <a:cubicBezTo>
                      <a:pt x="101" y="25"/>
                      <a:pt x="101" y="24"/>
                      <a:pt x="101" y="24"/>
                    </a:cubicBezTo>
                    <a:cubicBezTo>
                      <a:pt x="100" y="24"/>
                      <a:pt x="99" y="23"/>
                      <a:pt x="98" y="23"/>
                    </a:cubicBezTo>
                    <a:moveTo>
                      <a:pt x="91" y="23"/>
                    </a:moveTo>
                    <a:cubicBezTo>
                      <a:pt x="90" y="24"/>
                      <a:pt x="89" y="26"/>
                      <a:pt x="88" y="28"/>
                    </a:cubicBezTo>
                    <a:cubicBezTo>
                      <a:pt x="89" y="29"/>
                      <a:pt x="90" y="29"/>
                      <a:pt x="90" y="30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3" y="24"/>
                      <a:pt x="92" y="23"/>
                      <a:pt x="91" y="23"/>
                    </a:cubicBezTo>
                    <a:moveTo>
                      <a:pt x="99" y="22"/>
                    </a:moveTo>
                    <a:cubicBezTo>
                      <a:pt x="98" y="23"/>
                      <a:pt x="98" y="23"/>
                      <a:pt x="98" y="23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0" y="23"/>
                      <a:pt x="100" y="23"/>
                      <a:pt x="99" y="22"/>
                    </a:cubicBezTo>
                    <a:moveTo>
                      <a:pt x="91" y="22"/>
                    </a:moveTo>
                    <a:cubicBezTo>
                      <a:pt x="91" y="22"/>
                      <a:pt x="91" y="22"/>
                      <a:pt x="91" y="22"/>
                    </a:cubicBezTo>
                    <a:cubicBezTo>
                      <a:pt x="92" y="23"/>
                      <a:pt x="93" y="23"/>
                      <a:pt x="94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3" y="23"/>
                      <a:pt x="92" y="23"/>
                      <a:pt x="91" y="22"/>
                    </a:cubicBezTo>
                    <a:moveTo>
                      <a:pt x="92" y="20"/>
                    </a:moveTo>
                    <a:cubicBezTo>
                      <a:pt x="92" y="21"/>
                      <a:pt x="92" y="21"/>
                      <a:pt x="91" y="22"/>
                    </a:cubicBezTo>
                    <a:cubicBezTo>
                      <a:pt x="92" y="23"/>
                      <a:pt x="93" y="23"/>
                      <a:pt x="94" y="24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4" y="21"/>
                      <a:pt x="93" y="20"/>
                      <a:pt x="92" y="20"/>
                    </a:cubicBezTo>
                    <a:moveTo>
                      <a:pt x="93" y="19"/>
                    </a:moveTo>
                    <a:cubicBezTo>
                      <a:pt x="93" y="19"/>
                      <a:pt x="93" y="20"/>
                      <a:pt x="93" y="20"/>
                    </a:cubicBezTo>
                    <a:cubicBezTo>
                      <a:pt x="93" y="20"/>
                      <a:pt x="94" y="21"/>
                      <a:pt x="95" y="21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4" y="21"/>
                      <a:pt x="94" y="20"/>
                      <a:pt x="93" y="19"/>
                    </a:cubicBezTo>
                    <a:moveTo>
                      <a:pt x="93" y="19"/>
                    </a:moveTo>
                    <a:cubicBezTo>
                      <a:pt x="93" y="19"/>
                      <a:pt x="93" y="19"/>
                      <a:pt x="93" y="19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95" y="20"/>
                      <a:pt x="94" y="19"/>
                      <a:pt x="93" y="19"/>
                    </a:cubicBezTo>
                    <a:moveTo>
                      <a:pt x="103" y="15"/>
                    </a:moveTo>
                    <a:cubicBezTo>
                      <a:pt x="99" y="22"/>
                      <a:pt x="99" y="22"/>
                      <a:pt x="99" y="22"/>
                    </a:cubicBezTo>
                    <a:cubicBezTo>
                      <a:pt x="100" y="22"/>
                      <a:pt x="101" y="23"/>
                      <a:pt x="102" y="23"/>
                    </a:cubicBezTo>
                    <a:cubicBezTo>
                      <a:pt x="103" y="21"/>
                      <a:pt x="105" y="19"/>
                      <a:pt x="106" y="16"/>
                    </a:cubicBezTo>
                    <a:cubicBezTo>
                      <a:pt x="105" y="16"/>
                      <a:pt x="104" y="15"/>
                      <a:pt x="103" y="15"/>
                    </a:cubicBezTo>
                    <a:moveTo>
                      <a:pt x="104" y="13"/>
                    </a:moveTo>
                    <a:cubicBezTo>
                      <a:pt x="104" y="14"/>
                      <a:pt x="104" y="14"/>
                      <a:pt x="104" y="14"/>
                    </a:cubicBezTo>
                    <a:cubicBezTo>
                      <a:pt x="104" y="15"/>
                      <a:pt x="105" y="15"/>
                      <a:pt x="106" y="16"/>
                    </a:cubicBezTo>
                    <a:cubicBezTo>
                      <a:pt x="106" y="16"/>
                      <a:pt x="107" y="15"/>
                      <a:pt x="107" y="15"/>
                    </a:cubicBezTo>
                    <a:cubicBezTo>
                      <a:pt x="106" y="14"/>
                      <a:pt x="105" y="14"/>
                      <a:pt x="104" y="13"/>
                    </a:cubicBezTo>
                    <a:moveTo>
                      <a:pt x="97" y="11"/>
                    </a:moveTo>
                    <a:cubicBezTo>
                      <a:pt x="96" y="13"/>
                      <a:pt x="95" y="16"/>
                      <a:pt x="93" y="18"/>
                    </a:cubicBezTo>
                    <a:cubicBezTo>
                      <a:pt x="94" y="19"/>
                      <a:pt x="95" y="19"/>
                      <a:pt x="96" y="20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99" y="12"/>
                      <a:pt x="98" y="11"/>
                      <a:pt x="97" y="11"/>
                    </a:cubicBezTo>
                    <a:moveTo>
                      <a:pt x="98" y="10"/>
                    </a:moveTo>
                    <a:cubicBezTo>
                      <a:pt x="98" y="10"/>
                      <a:pt x="98" y="10"/>
                      <a:pt x="98" y="11"/>
                    </a:cubicBezTo>
                    <a:cubicBezTo>
                      <a:pt x="98" y="11"/>
                      <a:pt x="99" y="12"/>
                      <a:pt x="100" y="12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0" y="11"/>
                      <a:pt x="99" y="10"/>
                      <a:pt x="98" y="10"/>
                    </a:cubicBezTo>
                    <a:moveTo>
                      <a:pt x="110" y="4"/>
                    </a:moveTo>
                    <a:cubicBezTo>
                      <a:pt x="104" y="13"/>
                      <a:pt x="104" y="13"/>
                      <a:pt x="104" y="13"/>
                    </a:cubicBezTo>
                    <a:cubicBezTo>
                      <a:pt x="105" y="14"/>
                      <a:pt x="106" y="14"/>
                      <a:pt x="107" y="15"/>
                    </a:cubicBezTo>
                    <a:cubicBezTo>
                      <a:pt x="109" y="12"/>
                      <a:pt x="111" y="9"/>
                      <a:pt x="113" y="6"/>
                    </a:cubicBezTo>
                    <a:cubicBezTo>
                      <a:pt x="112" y="5"/>
                      <a:pt x="111" y="5"/>
                      <a:pt x="110" y="4"/>
                    </a:cubicBezTo>
                    <a:moveTo>
                      <a:pt x="103" y="0"/>
                    </a:moveTo>
                    <a:cubicBezTo>
                      <a:pt x="102" y="2"/>
                      <a:pt x="102" y="3"/>
                      <a:pt x="101" y="5"/>
                    </a:cubicBezTo>
                    <a:cubicBezTo>
                      <a:pt x="100" y="7"/>
                      <a:pt x="99" y="8"/>
                      <a:pt x="98" y="10"/>
                    </a:cubicBezTo>
                    <a:cubicBezTo>
                      <a:pt x="99" y="10"/>
                      <a:pt x="100" y="11"/>
                      <a:pt x="101" y="11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5" y="1"/>
                      <a:pt x="104" y="1"/>
                      <a:pt x="10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6" name="Freeform 10175"/>
              <p:cNvSpPr>
                <a:spLocks noEditPoints="1"/>
              </p:cNvSpPr>
              <p:nvPr/>
            </p:nvSpPr>
            <p:spPr bwMode="auto">
              <a:xfrm>
                <a:off x="-92" y="3644"/>
                <a:ext cx="14" cy="9"/>
              </a:xfrm>
              <a:custGeom>
                <a:avLst/>
                <a:gdLst>
                  <a:gd name="T0" fmla="*/ 4 w 6"/>
                  <a:gd name="T1" fmla="*/ 3 h 4"/>
                  <a:gd name="T2" fmla="*/ 4 w 6"/>
                  <a:gd name="T3" fmla="*/ 3 h 4"/>
                  <a:gd name="T4" fmla="*/ 6 w 6"/>
                  <a:gd name="T5" fmla="*/ 4 h 4"/>
                  <a:gd name="T6" fmla="*/ 6 w 6"/>
                  <a:gd name="T7" fmla="*/ 4 h 4"/>
                  <a:gd name="T8" fmla="*/ 4 w 6"/>
                  <a:gd name="T9" fmla="*/ 3 h 4"/>
                  <a:gd name="T10" fmla="*/ 0 w 6"/>
                  <a:gd name="T11" fmla="*/ 0 h 4"/>
                  <a:gd name="T12" fmla="*/ 0 w 6"/>
                  <a:gd name="T13" fmla="*/ 1 h 4"/>
                  <a:gd name="T14" fmla="*/ 3 w 6"/>
                  <a:gd name="T15" fmla="*/ 2 h 4"/>
                  <a:gd name="T16" fmla="*/ 3 w 6"/>
                  <a:gd name="T17" fmla="*/ 2 h 4"/>
                  <a:gd name="T18" fmla="*/ 0 w 6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7" name="Freeform 10176"/>
              <p:cNvSpPr>
                <a:spLocks noEditPoints="1"/>
              </p:cNvSpPr>
              <p:nvPr/>
            </p:nvSpPr>
            <p:spPr bwMode="auto">
              <a:xfrm>
                <a:off x="-52" y="3585"/>
                <a:ext cx="12" cy="7"/>
              </a:xfrm>
              <a:custGeom>
                <a:avLst/>
                <a:gdLst>
                  <a:gd name="T0" fmla="*/ 3 w 5"/>
                  <a:gd name="T1" fmla="*/ 2 h 3"/>
                  <a:gd name="T2" fmla="*/ 3 w 5"/>
                  <a:gd name="T3" fmla="*/ 2 h 3"/>
                  <a:gd name="T4" fmla="*/ 5 w 5"/>
                  <a:gd name="T5" fmla="*/ 3 h 3"/>
                  <a:gd name="T6" fmla="*/ 5 w 5"/>
                  <a:gd name="T7" fmla="*/ 3 h 3"/>
                  <a:gd name="T8" fmla="*/ 3 w 5"/>
                  <a:gd name="T9" fmla="*/ 2 h 3"/>
                  <a:gd name="T10" fmla="*/ 0 w 5"/>
                  <a:gd name="T11" fmla="*/ 0 h 3"/>
                  <a:gd name="T12" fmla="*/ 1 w 5"/>
                  <a:gd name="T13" fmla="*/ 1 h 3"/>
                  <a:gd name="T14" fmla="*/ 1 w 5"/>
                  <a:gd name="T15" fmla="*/ 0 h 3"/>
                  <a:gd name="T16" fmla="*/ 0 w 5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2"/>
                      <a:pt x="3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8" name="Freeform 10177"/>
              <p:cNvSpPr>
                <a:spLocks noEditPoints="1"/>
              </p:cNvSpPr>
              <p:nvPr/>
            </p:nvSpPr>
            <p:spPr bwMode="auto">
              <a:xfrm>
                <a:off x="-47" y="3559"/>
                <a:ext cx="21" cy="16"/>
              </a:xfrm>
              <a:custGeom>
                <a:avLst/>
                <a:gdLst>
                  <a:gd name="T0" fmla="*/ 5 w 9"/>
                  <a:gd name="T1" fmla="*/ 5 h 7"/>
                  <a:gd name="T2" fmla="*/ 5 w 9"/>
                  <a:gd name="T3" fmla="*/ 5 h 7"/>
                  <a:gd name="T4" fmla="*/ 8 w 9"/>
                  <a:gd name="T5" fmla="*/ 7 h 7"/>
                  <a:gd name="T6" fmla="*/ 8 w 9"/>
                  <a:gd name="T7" fmla="*/ 7 h 7"/>
                  <a:gd name="T8" fmla="*/ 5 w 9"/>
                  <a:gd name="T9" fmla="*/ 5 h 7"/>
                  <a:gd name="T10" fmla="*/ 7 w 9"/>
                  <a:gd name="T11" fmla="*/ 3 h 7"/>
                  <a:gd name="T12" fmla="*/ 7 w 9"/>
                  <a:gd name="T13" fmla="*/ 3 h 7"/>
                  <a:gd name="T14" fmla="*/ 9 w 9"/>
                  <a:gd name="T15" fmla="*/ 5 h 7"/>
                  <a:gd name="T16" fmla="*/ 9 w 9"/>
                  <a:gd name="T17" fmla="*/ 5 h 7"/>
                  <a:gd name="T18" fmla="*/ 7 w 9"/>
                  <a:gd name="T19" fmla="*/ 3 h 7"/>
                  <a:gd name="T20" fmla="*/ 0 w 9"/>
                  <a:gd name="T21" fmla="*/ 2 h 7"/>
                  <a:gd name="T22" fmla="*/ 0 w 9"/>
                  <a:gd name="T23" fmla="*/ 2 h 7"/>
                  <a:gd name="T24" fmla="*/ 3 w 9"/>
                  <a:gd name="T25" fmla="*/ 4 h 7"/>
                  <a:gd name="T26" fmla="*/ 3 w 9"/>
                  <a:gd name="T27" fmla="*/ 4 h 7"/>
                  <a:gd name="T28" fmla="*/ 0 w 9"/>
                  <a:gd name="T29" fmla="*/ 2 h 7"/>
                  <a:gd name="T30" fmla="*/ 2 w 9"/>
                  <a:gd name="T31" fmla="*/ 0 h 7"/>
                  <a:gd name="T32" fmla="*/ 2 w 9"/>
                  <a:gd name="T33" fmla="*/ 0 h 7"/>
                  <a:gd name="T34" fmla="*/ 4 w 9"/>
                  <a:gd name="T35" fmla="*/ 2 h 7"/>
                  <a:gd name="T36" fmla="*/ 4 w 9"/>
                  <a:gd name="T37" fmla="*/ 2 h 7"/>
                  <a:gd name="T38" fmla="*/ 2 w 9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6"/>
                      <a:pt x="7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6" y="6"/>
                      <a:pt x="5" y="5"/>
                    </a:cubicBezTo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7" y="4"/>
                      <a:pt x="7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0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9" name="Freeform 10178"/>
              <p:cNvSpPr>
                <a:spLocks noEditPoints="1"/>
              </p:cNvSpPr>
              <p:nvPr/>
            </p:nvSpPr>
            <p:spPr bwMode="auto">
              <a:xfrm>
                <a:off x="-37" y="3549"/>
                <a:ext cx="16" cy="12"/>
              </a:xfrm>
              <a:custGeom>
                <a:avLst/>
                <a:gdLst>
                  <a:gd name="T0" fmla="*/ 5 w 7"/>
                  <a:gd name="T1" fmla="*/ 3 h 5"/>
                  <a:gd name="T2" fmla="*/ 5 w 7"/>
                  <a:gd name="T3" fmla="*/ 4 h 5"/>
                  <a:gd name="T4" fmla="*/ 7 w 7"/>
                  <a:gd name="T5" fmla="*/ 5 h 5"/>
                  <a:gd name="T6" fmla="*/ 7 w 7"/>
                  <a:gd name="T7" fmla="*/ 5 h 5"/>
                  <a:gd name="T8" fmla="*/ 5 w 7"/>
                  <a:gd name="T9" fmla="*/ 3 h 5"/>
                  <a:gd name="T10" fmla="*/ 0 w 7"/>
                  <a:gd name="T11" fmla="*/ 0 h 5"/>
                  <a:gd name="T12" fmla="*/ 0 w 7"/>
                  <a:gd name="T13" fmla="*/ 0 h 5"/>
                  <a:gd name="T14" fmla="*/ 2 w 7"/>
                  <a:gd name="T15" fmla="*/ 2 h 5"/>
                  <a:gd name="T16" fmla="*/ 2 w 7"/>
                  <a:gd name="T17" fmla="*/ 2 h 5"/>
                  <a:gd name="T18" fmla="*/ 0 w 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5" y="3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4"/>
                      <a:pt x="5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0" name="Freeform 10179"/>
              <p:cNvSpPr>
                <a:spLocks noEditPoints="1"/>
              </p:cNvSpPr>
              <p:nvPr/>
            </p:nvSpPr>
            <p:spPr bwMode="auto">
              <a:xfrm>
                <a:off x="-47" y="3557"/>
                <a:ext cx="24" cy="18"/>
              </a:xfrm>
              <a:custGeom>
                <a:avLst/>
                <a:gdLst>
                  <a:gd name="T0" fmla="*/ 5 w 10"/>
                  <a:gd name="T1" fmla="*/ 7 h 8"/>
                  <a:gd name="T2" fmla="*/ 5 w 10"/>
                  <a:gd name="T3" fmla="*/ 7 h 8"/>
                  <a:gd name="T4" fmla="*/ 7 w 10"/>
                  <a:gd name="T5" fmla="*/ 8 h 8"/>
                  <a:gd name="T6" fmla="*/ 8 w 10"/>
                  <a:gd name="T7" fmla="*/ 8 h 8"/>
                  <a:gd name="T8" fmla="*/ 5 w 10"/>
                  <a:gd name="T9" fmla="*/ 7 h 8"/>
                  <a:gd name="T10" fmla="*/ 0 w 10"/>
                  <a:gd name="T11" fmla="*/ 4 h 8"/>
                  <a:gd name="T12" fmla="*/ 0 w 10"/>
                  <a:gd name="T13" fmla="*/ 4 h 8"/>
                  <a:gd name="T14" fmla="*/ 3 w 10"/>
                  <a:gd name="T15" fmla="*/ 6 h 8"/>
                  <a:gd name="T16" fmla="*/ 3 w 10"/>
                  <a:gd name="T17" fmla="*/ 5 h 8"/>
                  <a:gd name="T18" fmla="*/ 0 w 10"/>
                  <a:gd name="T19" fmla="*/ 4 h 8"/>
                  <a:gd name="T20" fmla="*/ 7 w 10"/>
                  <a:gd name="T21" fmla="*/ 4 h 8"/>
                  <a:gd name="T22" fmla="*/ 7 w 10"/>
                  <a:gd name="T23" fmla="*/ 4 h 8"/>
                  <a:gd name="T24" fmla="*/ 9 w 10"/>
                  <a:gd name="T25" fmla="*/ 5 h 8"/>
                  <a:gd name="T26" fmla="*/ 10 w 10"/>
                  <a:gd name="T27" fmla="*/ 5 h 8"/>
                  <a:gd name="T28" fmla="*/ 7 w 10"/>
                  <a:gd name="T29" fmla="*/ 4 h 8"/>
                  <a:gd name="T30" fmla="*/ 7 w 10"/>
                  <a:gd name="T31" fmla="*/ 3 h 8"/>
                  <a:gd name="T32" fmla="*/ 7 w 10"/>
                  <a:gd name="T33" fmla="*/ 3 h 8"/>
                  <a:gd name="T34" fmla="*/ 10 w 10"/>
                  <a:gd name="T35" fmla="*/ 5 h 8"/>
                  <a:gd name="T36" fmla="*/ 10 w 10"/>
                  <a:gd name="T37" fmla="*/ 4 h 8"/>
                  <a:gd name="T38" fmla="*/ 7 w 10"/>
                  <a:gd name="T39" fmla="*/ 3 h 8"/>
                  <a:gd name="T40" fmla="*/ 2 w 10"/>
                  <a:gd name="T41" fmla="*/ 0 h 8"/>
                  <a:gd name="T42" fmla="*/ 2 w 10"/>
                  <a:gd name="T43" fmla="*/ 0 h 8"/>
                  <a:gd name="T44" fmla="*/ 5 w 10"/>
                  <a:gd name="T45" fmla="*/ 2 h 8"/>
                  <a:gd name="T46" fmla="*/ 5 w 10"/>
                  <a:gd name="T47" fmla="*/ 2 h 8"/>
                  <a:gd name="T48" fmla="*/ 2 w 10"/>
                  <a:gd name="T49" fmla="*/ 0 h 8"/>
                  <a:gd name="T50" fmla="*/ 3 w 10"/>
                  <a:gd name="T51" fmla="*/ 0 h 8"/>
                  <a:gd name="T52" fmla="*/ 5 w 10"/>
                  <a:gd name="T53" fmla="*/ 1 h 8"/>
                  <a:gd name="T54" fmla="*/ 5 w 10"/>
                  <a:gd name="T55" fmla="*/ 1 h 8"/>
                  <a:gd name="T56" fmla="*/ 3 w 10"/>
                  <a:gd name="T5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8"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6" y="7"/>
                      <a:pt x="5" y="7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5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4"/>
                    </a:cubicBezTo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5"/>
                      <a:pt x="8" y="4"/>
                      <a:pt x="7" y="4"/>
                    </a:cubicBezTo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8" y="4"/>
                      <a:pt x="9" y="4"/>
                      <a:pt x="10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9" y="4"/>
                      <a:pt x="8" y="3"/>
                      <a:pt x="7" y="3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1"/>
                      <a:pt x="2" y="0"/>
                    </a:cubicBezTo>
                    <a:moveTo>
                      <a:pt x="3" y="0"/>
                    </a:move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1" name="Freeform 10180"/>
              <p:cNvSpPr>
                <a:spLocks noEditPoints="1"/>
              </p:cNvSpPr>
              <p:nvPr/>
            </p:nvSpPr>
            <p:spPr bwMode="auto">
              <a:xfrm>
                <a:off x="-30" y="3531"/>
                <a:ext cx="23" cy="16"/>
              </a:xfrm>
              <a:custGeom>
                <a:avLst/>
                <a:gdLst>
                  <a:gd name="T0" fmla="*/ 6 w 10"/>
                  <a:gd name="T1" fmla="*/ 6 h 7"/>
                  <a:gd name="T2" fmla="*/ 5 w 10"/>
                  <a:gd name="T3" fmla="*/ 6 h 7"/>
                  <a:gd name="T4" fmla="*/ 8 w 10"/>
                  <a:gd name="T5" fmla="*/ 7 h 7"/>
                  <a:gd name="T6" fmla="*/ 8 w 10"/>
                  <a:gd name="T7" fmla="*/ 7 h 7"/>
                  <a:gd name="T8" fmla="*/ 6 w 10"/>
                  <a:gd name="T9" fmla="*/ 6 h 7"/>
                  <a:gd name="T10" fmla="*/ 6 w 10"/>
                  <a:gd name="T11" fmla="*/ 5 h 7"/>
                  <a:gd name="T12" fmla="*/ 6 w 10"/>
                  <a:gd name="T13" fmla="*/ 5 h 7"/>
                  <a:gd name="T14" fmla="*/ 8 w 10"/>
                  <a:gd name="T15" fmla="*/ 7 h 7"/>
                  <a:gd name="T16" fmla="*/ 8 w 10"/>
                  <a:gd name="T17" fmla="*/ 7 h 7"/>
                  <a:gd name="T18" fmla="*/ 6 w 10"/>
                  <a:gd name="T19" fmla="*/ 5 h 7"/>
                  <a:gd name="T20" fmla="*/ 7 w 10"/>
                  <a:gd name="T21" fmla="*/ 3 h 7"/>
                  <a:gd name="T22" fmla="*/ 7 w 10"/>
                  <a:gd name="T23" fmla="*/ 3 h 7"/>
                  <a:gd name="T24" fmla="*/ 9 w 10"/>
                  <a:gd name="T25" fmla="*/ 5 h 7"/>
                  <a:gd name="T26" fmla="*/ 10 w 10"/>
                  <a:gd name="T27" fmla="*/ 5 h 7"/>
                  <a:gd name="T28" fmla="*/ 7 w 10"/>
                  <a:gd name="T29" fmla="*/ 3 h 7"/>
                  <a:gd name="T30" fmla="*/ 0 w 10"/>
                  <a:gd name="T31" fmla="*/ 2 h 7"/>
                  <a:gd name="T32" fmla="*/ 0 w 10"/>
                  <a:gd name="T33" fmla="*/ 3 h 7"/>
                  <a:gd name="T34" fmla="*/ 3 w 10"/>
                  <a:gd name="T35" fmla="*/ 4 h 7"/>
                  <a:gd name="T36" fmla="*/ 3 w 10"/>
                  <a:gd name="T37" fmla="*/ 4 h 7"/>
                  <a:gd name="T38" fmla="*/ 0 w 10"/>
                  <a:gd name="T39" fmla="*/ 2 h 7"/>
                  <a:gd name="T40" fmla="*/ 0 w 10"/>
                  <a:gd name="T41" fmla="*/ 2 h 7"/>
                  <a:gd name="T42" fmla="*/ 0 w 10"/>
                  <a:gd name="T43" fmla="*/ 2 h 7"/>
                  <a:gd name="T44" fmla="*/ 3 w 10"/>
                  <a:gd name="T45" fmla="*/ 4 h 7"/>
                  <a:gd name="T46" fmla="*/ 3 w 10"/>
                  <a:gd name="T47" fmla="*/ 4 h 7"/>
                  <a:gd name="T48" fmla="*/ 0 w 10"/>
                  <a:gd name="T49" fmla="*/ 2 h 7"/>
                  <a:gd name="T50" fmla="*/ 2 w 10"/>
                  <a:gd name="T51" fmla="*/ 0 h 7"/>
                  <a:gd name="T52" fmla="*/ 1 w 10"/>
                  <a:gd name="T53" fmla="*/ 0 h 7"/>
                  <a:gd name="T54" fmla="*/ 4 w 10"/>
                  <a:gd name="T55" fmla="*/ 2 h 7"/>
                  <a:gd name="T56" fmla="*/ 4 w 10"/>
                  <a:gd name="T57" fmla="*/ 1 h 7"/>
                  <a:gd name="T58" fmla="*/ 2 w 10"/>
                  <a:gd name="T5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" h="7">
                    <a:moveTo>
                      <a:pt x="6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6" y="6"/>
                      <a:pt x="6" y="6"/>
                    </a:cubicBezTo>
                    <a:moveTo>
                      <a:pt x="6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7" y="6"/>
                      <a:pt x="6" y="5"/>
                    </a:cubicBezTo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8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4"/>
                      <a:pt x="8" y="4"/>
                      <a:pt x="7" y="3"/>
                    </a:cubicBezTo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0" y="2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2" name="Freeform 10181"/>
              <p:cNvSpPr>
                <a:spLocks noEditPoints="1"/>
              </p:cNvSpPr>
              <p:nvPr/>
            </p:nvSpPr>
            <p:spPr bwMode="auto">
              <a:xfrm>
                <a:off x="-26" y="3526"/>
                <a:ext cx="22" cy="14"/>
              </a:xfrm>
              <a:custGeom>
                <a:avLst/>
                <a:gdLst>
                  <a:gd name="T0" fmla="*/ 5 w 9"/>
                  <a:gd name="T1" fmla="*/ 5 h 6"/>
                  <a:gd name="T2" fmla="*/ 5 w 9"/>
                  <a:gd name="T3" fmla="*/ 5 h 6"/>
                  <a:gd name="T4" fmla="*/ 8 w 9"/>
                  <a:gd name="T5" fmla="*/ 6 h 6"/>
                  <a:gd name="T6" fmla="*/ 8 w 9"/>
                  <a:gd name="T7" fmla="*/ 6 h 6"/>
                  <a:gd name="T8" fmla="*/ 5 w 9"/>
                  <a:gd name="T9" fmla="*/ 5 h 6"/>
                  <a:gd name="T10" fmla="*/ 6 w 9"/>
                  <a:gd name="T11" fmla="*/ 4 h 6"/>
                  <a:gd name="T12" fmla="*/ 6 w 9"/>
                  <a:gd name="T13" fmla="*/ 4 h 6"/>
                  <a:gd name="T14" fmla="*/ 8 w 9"/>
                  <a:gd name="T15" fmla="*/ 6 h 6"/>
                  <a:gd name="T16" fmla="*/ 9 w 9"/>
                  <a:gd name="T17" fmla="*/ 5 h 6"/>
                  <a:gd name="T18" fmla="*/ 6 w 9"/>
                  <a:gd name="T19" fmla="*/ 4 h 6"/>
                  <a:gd name="T20" fmla="*/ 0 w 9"/>
                  <a:gd name="T21" fmla="*/ 1 h 6"/>
                  <a:gd name="T22" fmla="*/ 0 w 9"/>
                  <a:gd name="T23" fmla="*/ 1 h 6"/>
                  <a:gd name="T24" fmla="*/ 2 w 9"/>
                  <a:gd name="T25" fmla="*/ 3 h 6"/>
                  <a:gd name="T26" fmla="*/ 2 w 9"/>
                  <a:gd name="T27" fmla="*/ 3 h 6"/>
                  <a:gd name="T28" fmla="*/ 0 w 9"/>
                  <a:gd name="T29" fmla="*/ 1 h 6"/>
                  <a:gd name="T30" fmla="*/ 0 w 9"/>
                  <a:gd name="T31" fmla="*/ 0 h 6"/>
                  <a:gd name="T32" fmla="*/ 0 w 9"/>
                  <a:gd name="T33" fmla="*/ 1 h 6"/>
                  <a:gd name="T34" fmla="*/ 3 w 9"/>
                  <a:gd name="T35" fmla="*/ 2 h 6"/>
                  <a:gd name="T36" fmla="*/ 3 w 9"/>
                  <a:gd name="T37" fmla="*/ 2 h 6"/>
                  <a:gd name="T38" fmla="*/ 0 w 9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6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6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8" y="5"/>
                      <a:pt x="7" y="4"/>
                      <a:pt x="6" y="4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3" name="Freeform 10182"/>
              <p:cNvSpPr>
                <a:spLocks noEditPoints="1"/>
              </p:cNvSpPr>
              <p:nvPr/>
            </p:nvSpPr>
            <p:spPr bwMode="auto">
              <a:xfrm>
                <a:off x="-16" y="3507"/>
                <a:ext cx="23" cy="14"/>
              </a:xfrm>
              <a:custGeom>
                <a:avLst/>
                <a:gdLst>
                  <a:gd name="T0" fmla="*/ 7 w 10"/>
                  <a:gd name="T1" fmla="*/ 4 h 6"/>
                  <a:gd name="T2" fmla="*/ 6 w 10"/>
                  <a:gd name="T3" fmla="*/ 5 h 6"/>
                  <a:gd name="T4" fmla="*/ 9 w 10"/>
                  <a:gd name="T5" fmla="*/ 6 h 6"/>
                  <a:gd name="T6" fmla="*/ 9 w 10"/>
                  <a:gd name="T7" fmla="*/ 6 h 6"/>
                  <a:gd name="T8" fmla="*/ 7 w 10"/>
                  <a:gd name="T9" fmla="*/ 4 h 6"/>
                  <a:gd name="T10" fmla="*/ 7 w 10"/>
                  <a:gd name="T11" fmla="*/ 3 h 6"/>
                  <a:gd name="T12" fmla="*/ 7 w 10"/>
                  <a:gd name="T13" fmla="*/ 3 h 6"/>
                  <a:gd name="T14" fmla="*/ 10 w 10"/>
                  <a:gd name="T15" fmla="*/ 5 h 6"/>
                  <a:gd name="T16" fmla="*/ 10 w 10"/>
                  <a:gd name="T17" fmla="*/ 5 h 6"/>
                  <a:gd name="T18" fmla="*/ 7 w 10"/>
                  <a:gd name="T19" fmla="*/ 3 h 6"/>
                  <a:gd name="T20" fmla="*/ 1 w 10"/>
                  <a:gd name="T21" fmla="*/ 1 h 6"/>
                  <a:gd name="T22" fmla="*/ 0 w 10"/>
                  <a:gd name="T23" fmla="*/ 1 h 6"/>
                  <a:gd name="T24" fmla="*/ 3 w 10"/>
                  <a:gd name="T25" fmla="*/ 3 h 6"/>
                  <a:gd name="T26" fmla="*/ 3 w 10"/>
                  <a:gd name="T27" fmla="*/ 2 h 6"/>
                  <a:gd name="T28" fmla="*/ 1 w 10"/>
                  <a:gd name="T29" fmla="*/ 1 h 6"/>
                  <a:gd name="T30" fmla="*/ 1 w 10"/>
                  <a:gd name="T31" fmla="*/ 0 h 6"/>
                  <a:gd name="T32" fmla="*/ 1 w 10"/>
                  <a:gd name="T33" fmla="*/ 0 h 6"/>
                  <a:gd name="T34" fmla="*/ 4 w 10"/>
                  <a:gd name="T35" fmla="*/ 1 h 6"/>
                  <a:gd name="T36" fmla="*/ 4 w 10"/>
                  <a:gd name="T37" fmla="*/ 1 h 6"/>
                  <a:gd name="T38" fmla="*/ 1 w 10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6">
                    <a:moveTo>
                      <a:pt x="7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7" y="5"/>
                      <a:pt x="7" y="4"/>
                    </a:cubicBezTo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8" y="4"/>
                      <a:pt x="9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4"/>
                      <a:pt x="8" y="4"/>
                      <a:pt x="7" y="3"/>
                    </a:cubicBezTo>
                    <a:moveTo>
                      <a:pt x="1" y="1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4" name="Freeform 10183"/>
              <p:cNvSpPr>
                <a:spLocks noEditPoints="1"/>
              </p:cNvSpPr>
              <p:nvPr/>
            </p:nvSpPr>
            <p:spPr bwMode="auto">
              <a:xfrm>
                <a:off x="-94" y="3649"/>
                <a:ext cx="16" cy="9"/>
              </a:xfrm>
              <a:custGeom>
                <a:avLst/>
                <a:gdLst>
                  <a:gd name="T0" fmla="*/ 4 w 7"/>
                  <a:gd name="T1" fmla="*/ 2 h 4"/>
                  <a:gd name="T2" fmla="*/ 3 w 7"/>
                  <a:gd name="T3" fmla="*/ 3 h 4"/>
                  <a:gd name="T4" fmla="*/ 6 w 7"/>
                  <a:gd name="T5" fmla="*/ 4 h 4"/>
                  <a:gd name="T6" fmla="*/ 7 w 7"/>
                  <a:gd name="T7" fmla="*/ 3 h 4"/>
                  <a:gd name="T8" fmla="*/ 4 w 7"/>
                  <a:gd name="T9" fmla="*/ 2 h 4"/>
                  <a:gd name="T10" fmla="*/ 1 w 7"/>
                  <a:gd name="T11" fmla="*/ 0 h 4"/>
                  <a:gd name="T12" fmla="*/ 0 w 7"/>
                  <a:gd name="T13" fmla="*/ 1 h 4"/>
                  <a:gd name="T14" fmla="*/ 3 w 7"/>
                  <a:gd name="T15" fmla="*/ 2 h 4"/>
                  <a:gd name="T16" fmla="*/ 3 w 7"/>
                  <a:gd name="T17" fmla="*/ 1 h 4"/>
                  <a:gd name="T18" fmla="*/ 1 w 7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4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6" y="3"/>
                      <a:pt x="5" y="2"/>
                      <a:pt x="4" y="2"/>
                    </a:cubicBezTo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5" name="Freeform 10184"/>
              <p:cNvSpPr>
                <a:spLocks noEditPoints="1"/>
              </p:cNvSpPr>
              <p:nvPr/>
            </p:nvSpPr>
            <p:spPr bwMode="auto">
              <a:xfrm>
                <a:off x="-210" y="3837"/>
                <a:ext cx="17" cy="22"/>
              </a:xfrm>
              <a:custGeom>
                <a:avLst/>
                <a:gdLst>
                  <a:gd name="T0" fmla="*/ 0 w 7"/>
                  <a:gd name="T1" fmla="*/ 7 h 9"/>
                  <a:gd name="T2" fmla="*/ 0 w 7"/>
                  <a:gd name="T3" fmla="*/ 7 h 9"/>
                  <a:gd name="T4" fmla="*/ 3 w 7"/>
                  <a:gd name="T5" fmla="*/ 9 h 9"/>
                  <a:gd name="T6" fmla="*/ 3 w 7"/>
                  <a:gd name="T7" fmla="*/ 9 h 9"/>
                  <a:gd name="T8" fmla="*/ 0 w 7"/>
                  <a:gd name="T9" fmla="*/ 7 h 9"/>
                  <a:gd name="T10" fmla="*/ 4 w 7"/>
                  <a:gd name="T11" fmla="*/ 0 h 9"/>
                  <a:gd name="T12" fmla="*/ 4 w 7"/>
                  <a:gd name="T13" fmla="*/ 1 h 9"/>
                  <a:gd name="T14" fmla="*/ 7 w 7"/>
                  <a:gd name="T15" fmla="*/ 2 h 9"/>
                  <a:gd name="T16" fmla="*/ 7 w 7"/>
                  <a:gd name="T17" fmla="*/ 2 h 9"/>
                  <a:gd name="T18" fmla="*/ 4 w 7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9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1" y="8"/>
                      <a:pt x="0" y="7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5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6" name="Freeform 10185"/>
              <p:cNvSpPr>
                <a:spLocks noEditPoints="1"/>
              </p:cNvSpPr>
              <p:nvPr/>
            </p:nvSpPr>
            <p:spPr bwMode="auto">
              <a:xfrm>
                <a:off x="-250" y="3573"/>
                <a:ext cx="217" cy="345"/>
              </a:xfrm>
              <a:custGeom>
                <a:avLst/>
                <a:gdLst>
                  <a:gd name="T0" fmla="*/ 1 w 92"/>
                  <a:gd name="T1" fmla="*/ 144 h 146"/>
                  <a:gd name="T2" fmla="*/ 2 w 92"/>
                  <a:gd name="T3" fmla="*/ 142 h 146"/>
                  <a:gd name="T4" fmla="*/ 10 w 92"/>
                  <a:gd name="T5" fmla="*/ 139 h 146"/>
                  <a:gd name="T6" fmla="*/ 12 w 92"/>
                  <a:gd name="T7" fmla="*/ 126 h 146"/>
                  <a:gd name="T8" fmla="*/ 12 w 92"/>
                  <a:gd name="T9" fmla="*/ 126 h 146"/>
                  <a:gd name="T10" fmla="*/ 20 w 92"/>
                  <a:gd name="T11" fmla="*/ 122 h 146"/>
                  <a:gd name="T12" fmla="*/ 21 w 92"/>
                  <a:gd name="T13" fmla="*/ 120 h 146"/>
                  <a:gd name="T14" fmla="*/ 18 w 92"/>
                  <a:gd name="T15" fmla="*/ 117 h 146"/>
                  <a:gd name="T16" fmla="*/ 19 w 92"/>
                  <a:gd name="T17" fmla="*/ 115 h 146"/>
                  <a:gd name="T18" fmla="*/ 19 w 92"/>
                  <a:gd name="T19" fmla="*/ 115 h 146"/>
                  <a:gd name="T20" fmla="*/ 23 w 92"/>
                  <a:gd name="T21" fmla="*/ 115 h 146"/>
                  <a:gd name="T22" fmla="*/ 26 w 92"/>
                  <a:gd name="T23" fmla="*/ 110 h 146"/>
                  <a:gd name="T24" fmla="*/ 27 w 92"/>
                  <a:gd name="T25" fmla="*/ 103 h 146"/>
                  <a:gd name="T26" fmla="*/ 30 w 92"/>
                  <a:gd name="T27" fmla="*/ 98 h 146"/>
                  <a:gd name="T28" fmla="*/ 32 w 92"/>
                  <a:gd name="T29" fmla="*/ 99 h 146"/>
                  <a:gd name="T30" fmla="*/ 32 w 92"/>
                  <a:gd name="T31" fmla="*/ 99 h 146"/>
                  <a:gd name="T32" fmla="*/ 35 w 92"/>
                  <a:gd name="T33" fmla="*/ 88 h 146"/>
                  <a:gd name="T34" fmla="*/ 35 w 92"/>
                  <a:gd name="T35" fmla="*/ 88 h 146"/>
                  <a:gd name="T36" fmla="*/ 43 w 92"/>
                  <a:gd name="T37" fmla="*/ 82 h 146"/>
                  <a:gd name="T38" fmla="*/ 44 w 92"/>
                  <a:gd name="T39" fmla="*/ 73 h 146"/>
                  <a:gd name="T40" fmla="*/ 52 w 92"/>
                  <a:gd name="T41" fmla="*/ 68 h 146"/>
                  <a:gd name="T42" fmla="*/ 58 w 92"/>
                  <a:gd name="T43" fmla="*/ 59 h 146"/>
                  <a:gd name="T44" fmla="*/ 61 w 92"/>
                  <a:gd name="T45" fmla="*/ 48 h 146"/>
                  <a:gd name="T46" fmla="*/ 59 w 92"/>
                  <a:gd name="T47" fmla="*/ 45 h 146"/>
                  <a:gd name="T48" fmla="*/ 59 w 92"/>
                  <a:gd name="T49" fmla="*/ 45 h 146"/>
                  <a:gd name="T50" fmla="*/ 67 w 92"/>
                  <a:gd name="T51" fmla="*/ 43 h 146"/>
                  <a:gd name="T52" fmla="*/ 62 w 92"/>
                  <a:gd name="T53" fmla="*/ 46 h 146"/>
                  <a:gd name="T54" fmla="*/ 65 w 92"/>
                  <a:gd name="T55" fmla="*/ 41 h 146"/>
                  <a:gd name="T56" fmla="*/ 63 w 92"/>
                  <a:gd name="T57" fmla="*/ 38 h 146"/>
                  <a:gd name="T58" fmla="*/ 63 w 92"/>
                  <a:gd name="T59" fmla="*/ 38 h 146"/>
                  <a:gd name="T60" fmla="*/ 72 w 92"/>
                  <a:gd name="T61" fmla="*/ 36 h 146"/>
                  <a:gd name="T62" fmla="*/ 68 w 92"/>
                  <a:gd name="T63" fmla="*/ 36 h 146"/>
                  <a:gd name="T64" fmla="*/ 71 w 92"/>
                  <a:gd name="T65" fmla="*/ 32 h 146"/>
                  <a:gd name="T66" fmla="*/ 73 w 92"/>
                  <a:gd name="T67" fmla="*/ 29 h 146"/>
                  <a:gd name="T68" fmla="*/ 73 w 92"/>
                  <a:gd name="T69" fmla="*/ 29 h 146"/>
                  <a:gd name="T70" fmla="*/ 71 w 92"/>
                  <a:gd name="T71" fmla="*/ 29 h 146"/>
                  <a:gd name="T72" fmla="*/ 72 w 92"/>
                  <a:gd name="T73" fmla="*/ 29 h 146"/>
                  <a:gd name="T74" fmla="*/ 77 w 92"/>
                  <a:gd name="T75" fmla="*/ 23 h 146"/>
                  <a:gd name="T76" fmla="*/ 73 w 92"/>
                  <a:gd name="T77" fmla="*/ 20 h 146"/>
                  <a:gd name="T78" fmla="*/ 74 w 92"/>
                  <a:gd name="T79" fmla="*/ 21 h 146"/>
                  <a:gd name="T80" fmla="*/ 80 w 92"/>
                  <a:gd name="T81" fmla="*/ 24 h 146"/>
                  <a:gd name="T82" fmla="*/ 73 w 92"/>
                  <a:gd name="T83" fmla="*/ 20 h 146"/>
                  <a:gd name="T84" fmla="*/ 80 w 92"/>
                  <a:gd name="T85" fmla="*/ 17 h 146"/>
                  <a:gd name="T86" fmla="*/ 79 w 92"/>
                  <a:gd name="T87" fmla="*/ 19 h 146"/>
                  <a:gd name="T88" fmla="*/ 75 w 92"/>
                  <a:gd name="T89" fmla="*/ 17 h 146"/>
                  <a:gd name="T90" fmla="*/ 75 w 92"/>
                  <a:gd name="T91" fmla="*/ 17 h 146"/>
                  <a:gd name="T92" fmla="*/ 79 w 92"/>
                  <a:gd name="T93" fmla="*/ 16 h 146"/>
                  <a:gd name="T94" fmla="*/ 85 w 92"/>
                  <a:gd name="T95" fmla="*/ 9 h 146"/>
                  <a:gd name="T96" fmla="*/ 82 w 92"/>
                  <a:gd name="T97" fmla="*/ 4 h 146"/>
                  <a:gd name="T98" fmla="*/ 84 w 92"/>
                  <a:gd name="T99" fmla="*/ 5 h 146"/>
                  <a:gd name="T100" fmla="*/ 91 w 92"/>
                  <a:gd name="T101" fmla="*/ 6 h 146"/>
                  <a:gd name="T102" fmla="*/ 83 w 92"/>
                  <a:gd name="T103" fmla="*/ 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" h="146">
                    <a:moveTo>
                      <a:pt x="2" y="142"/>
                    </a:moveTo>
                    <a:cubicBezTo>
                      <a:pt x="1" y="144"/>
                      <a:pt x="1" y="144"/>
                      <a:pt x="1" y="144"/>
                    </a:cubicBezTo>
                    <a:cubicBezTo>
                      <a:pt x="2" y="144"/>
                      <a:pt x="2" y="144"/>
                      <a:pt x="1" y="144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0" y="144"/>
                      <a:pt x="1" y="144"/>
                      <a:pt x="3" y="146"/>
                    </a:cubicBezTo>
                    <a:cubicBezTo>
                      <a:pt x="3" y="145"/>
                      <a:pt x="3" y="144"/>
                      <a:pt x="3" y="142"/>
                    </a:cubicBezTo>
                    <a:cubicBezTo>
                      <a:pt x="2" y="142"/>
                      <a:pt x="2" y="142"/>
                      <a:pt x="2" y="142"/>
                    </a:cubicBezTo>
                    <a:moveTo>
                      <a:pt x="10" y="129"/>
                    </a:moveTo>
                    <a:cubicBezTo>
                      <a:pt x="6" y="137"/>
                      <a:pt x="6" y="137"/>
                      <a:pt x="6" y="137"/>
                    </a:cubicBezTo>
                    <a:cubicBezTo>
                      <a:pt x="8" y="138"/>
                      <a:pt x="8" y="138"/>
                      <a:pt x="8" y="138"/>
                    </a:cubicBezTo>
                    <a:cubicBezTo>
                      <a:pt x="10" y="139"/>
                      <a:pt x="10" y="139"/>
                      <a:pt x="10" y="139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3" y="131"/>
                      <a:pt x="12" y="130"/>
                      <a:pt x="10" y="129"/>
                    </a:cubicBezTo>
                    <a:moveTo>
                      <a:pt x="12" y="126"/>
                    </a:moveTo>
                    <a:cubicBezTo>
                      <a:pt x="12" y="126"/>
                      <a:pt x="12" y="126"/>
                      <a:pt x="12" y="126"/>
                    </a:cubicBezTo>
                    <a:cubicBezTo>
                      <a:pt x="11" y="128"/>
                      <a:pt x="11" y="128"/>
                      <a:pt x="11" y="128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15" y="127"/>
                      <a:pt x="14" y="127"/>
                      <a:pt x="12" y="126"/>
                    </a:cubicBezTo>
                    <a:moveTo>
                      <a:pt x="16" y="120"/>
                    </a:moveTo>
                    <a:cubicBezTo>
                      <a:pt x="15" y="121"/>
                      <a:pt x="15" y="121"/>
                      <a:pt x="15" y="121"/>
                    </a:cubicBezTo>
                    <a:cubicBezTo>
                      <a:pt x="16" y="122"/>
                      <a:pt x="17" y="123"/>
                      <a:pt x="18" y="124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18" y="121"/>
                      <a:pt x="17" y="120"/>
                      <a:pt x="16" y="120"/>
                    </a:cubicBezTo>
                    <a:moveTo>
                      <a:pt x="18" y="117"/>
                    </a:moveTo>
                    <a:cubicBezTo>
                      <a:pt x="17" y="118"/>
                      <a:pt x="17" y="118"/>
                      <a:pt x="17" y="118"/>
                    </a:cubicBezTo>
                    <a:cubicBezTo>
                      <a:pt x="19" y="118"/>
                      <a:pt x="20" y="119"/>
                      <a:pt x="21" y="120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0" y="118"/>
                      <a:pt x="19" y="118"/>
                      <a:pt x="18" y="117"/>
                    </a:cubicBezTo>
                    <a:moveTo>
                      <a:pt x="19" y="116"/>
                    </a:moveTo>
                    <a:cubicBezTo>
                      <a:pt x="18" y="117"/>
                      <a:pt x="18" y="117"/>
                      <a:pt x="18" y="117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1" y="117"/>
                      <a:pt x="20" y="117"/>
                      <a:pt x="19" y="116"/>
                    </a:cubicBezTo>
                    <a:moveTo>
                      <a:pt x="19" y="115"/>
                    </a:moveTo>
                    <a:cubicBezTo>
                      <a:pt x="19" y="116"/>
                      <a:pt x="19" y="116"/>
                      <a:pt x="19" y="116"/>
                    </a:cubicBezTo>
                    <a:cubicBezTo>
                      <a:pt x="20" y="116"/>
                      <a:pt x="21" y="117"/>
                      <a:pt x="22" y="117"/>
                    </a:cubicBezTo>
                    <a:cubicBezTo>
                      <a:pt x="22" y="117"/>
                      <a:pt x="22" y="117"/>
                      <a:pt x="22" y="117"/>
                    </a:cubicBezTo>
                    <a:cubicBezTo>
                      <a:pt x="21" y="117"/>
                      <a:pt x="20" y="116"/>
                      <a:pt x="19" y="115"/>
                    </a:cubicBezTo>
                    <a:moveTo>
                      <a:pt x="20" y="113"/>
                    </a:moveTo>
                    <a:cubicBezTo>
                      <a:pt x="20" y="114"/>
                      <a:pt x="20" y="114"/>
                      <a:pt x="20" y="114"/>
                    </a:cubicBezTo>
                    <a:cubicBezTo>
                      <a:pt x="21" y="115"/>
                      <a:pt x="22" y="115"/>
                      <a:pt x="23" y="116"/>
                    </a:cubicBezTo>
                    <a:cubicBezTo>
                      <a:pt x="23" y="115"/>
                      <a:pt x="23" y="115"/>
                      <a:pt x="23" y="115"/>
                    </a:cubicBezTo>
                    <a:cubicBezTo>
                      <a:pt x="22" y="114"/>
                      <a:pt x="21" y="114"/>
                      <a:pt x="20" y="113"/>
                    </a:cubicBezTo>
                    <a:moveTo>
                      <a:pt x="26" y="104"/>
                    </a:move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09"/>
                      <a:pt x="25" y="110"/>
                      <a:pt x="26" y="110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8" y="105"/>
                      <a:pt x="27" y="104"/>
                      <a:pt x="26" y="104"/>
                    </a:cubicBezTo>
                    <a:moveTo>
                      <a:pt x="27" y="103"/>
                    </a:moveTo>
                    <a:cubicBezTo>
                      <a:pt x="27" y="103"/>
                      <a:pt x="27" y="103"/>
                      <a:pt x="27" y="103"/>
                    </a:cubicBezTo>
                    <a:cubicBezTo>
                      <a:pt x="28" y="103"/>
                      <a:pt x="28" y="104"/>
                      <a:pt x="29" y="104"/>
                    </a:cubicBezTo>
                    <a:cubicBezTo>
                      <a:pt x="29" y="104"/>
                      <a:pt x="29" y="104"/>
                      <a:pt x="29" y="104"/>
                    </a:cubicBezTo>
                    <a:cubicBezTo>
                      <a:pt x="29" y="104"/>
                      <a:pt x="28" y="103"/>
                      <a:pt x="27" y="103"/>
                    </a:cubicBezTo>
                    <a:moveTo>
                      <a:pt x="30" y="98"/>
                    </a:moveTo>
                    <a:cubicBezTo>
                      <a:pt x="30" y="98"/>
                      <a:pt x="30" y="98"/>
                      <a:pt x="30" y="98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8" y="103"/>
                      <a:pt x="29" y="104"/>
                      <a:pt x="29" y="104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1" y="99"/>
                      <a:pt x="31" y="99"/>
                      <a:pt x="30" y="98"/>
                    </a:cubicBezTo>
                    <a:moveTo>
                      <a:pt x="34" y="91"/>
                    </a:moveTo>
                    <a:cubicBezTo>
                      <a:pt x="32" y="93"/>
                      <a:pt x="31" y="96"/>
                      <a:pt x="30" y="98"/>
                    </a:cubicBezTo>
                    <a:cubicBezTo>
                      <a:pt x="31" y="98"/>
                      <a:pt x="31" y="99"/>
                      <a:pt x="32" y="99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5" y="92"/>
                      <a:pt x="35" y="92"/>
                      <a:pt x="34" y="91"/>
                    </a:cubicBezTo>
                    <a:moveTo>
                      <a:pt x="35" y="88"/>
                    </a:moveTo>
                    <a:cubicBezTo>
                      <a:pt x="35" y="88"/>
                      <a:pt x="35" y="89"/>
                      <a:pt x="35" y="89"/>
                    </a:cubicBezTo>
                    <a:cubicBezTo>
                      <a:pt x="36" y="90"/>
                      <a:pt x="37" y="90"/>
                      <a:pt x="38" y="91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37" y="89"/>
                      <a:pt x="36" y="88"/>
                      <a:pt x="35" y="88"/>
                    </a:cubicBezTo>
                    <a:moveTo>
                      <a:pt x="40" y="80"/>
                    </a:moveTo>
                    <a:cubicBezTo>
                      <a:pt x="39" y="82"/>
                      <a:pt x="37" y="85"/>
                      <a:pt x="36" y="87"/>
                    </a:cubicBezTo>
                    <a:cubicBezTo>
                      <a:pt x="37" y="88"/>
                      <a:pt x="38" y="88"/>
                      <a:pt x="39" y="89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3" y="82"/>
                      <a:pt x="43" y="82"/>
                      <a:pt x="44" y="82"/>
                    </a:cubicBezTo>
                    <a:cubicBezTo>
                      <a:pt x="42" y="81"/>
                      <a:pt x="41" y="80"/>
                      <a:pt x="40" y="80"/>
                    </a:cubicBezTo>
                    <a:moveTo>
                      <a:pt x="48" y="66"/>
                    </a:moveTo>
                    <a:cubicBezTo>
                      <a:pt x="47" y="68"/>
                      <a:pt x="45" y="70"/>
                      <a:pt x="44" y="73"/>
                    </a:cubicBezTo>
                    <a:cubicBezTo>
                      <a:pt x="44" y="73"/>
                      <a:pt x="43" y="74"/>
                      <a:pt x="43" y="74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7" y="76"/>
                      <a:pt x="47" y="76"/>
                      <a:pt x="47" y="76"/>
                    </a:cubicBezTo>
                    <a:cubicBezTo>
                      <a:pt x="48" y="74"/>
                      <a:pt x="50" y="71"/>
                      <a:pt x="52" y="68"/>
                    </a:cubicBezTo>
                    <a:cubicBezTo>
                      <a:pt x="48" y="66"/>
                      <a:pt x="48" y="66"/>
                      <a:pt x="48" y="66"/>
                    </a:cubicBezTo>
                    <a:moveTo>
                      <a:pt x="57" y="49"/>
                    </a:moveTo>
                    <a:cubicBezTo>
                      <a:pt x="56" y="51"/>
                      <a:pt x="55" y="54"/>
                      <a:pt x="53" y="56"/>
                    </a:cubicBezTo>
                    <a:cubicBezTo>
                      <a:pt x="55" y="57"/>
                      <a:pt x="56" y="58"/>
                      <a:pt x="58" y="59"/>
                    </a:cubicBezTo>
                    <a:cubicBezTo>
                      <a:pt x="59" y="57"/>
                      <a:pt x="61" y="54"/>
                      <a:pt x="62" y="52"/>
                    </a:cubicBezTo>
                    <a:cubicBezTo>
                      <a:pt x="60" y="51"/>
                      <a:pt x="59" y="50"/>
                      <a:pt x="57" y="49"/>
                    </a:cubicBezTo>
                    <a:moveTo>
                      <a:pt x="62" y="47"/>
                    </a:moveTo>
                    <a:cubicBezTo>
                      <a:pt x="61" y="48"/>
                      <a:pt x="61" y="48"/>
                      <a:pt x="61" y="48"/>
                    </a:cubicBezTo>
                    <a:cubicBezTo>
                      <a:pt x="62" y="48"/>
                      <a:pt x="63" y="49"/>
                      <a:pt x="64" y="49"/>
                    </a:cubicBezTo>
                    <a:cubicBezTo>
                      <a:pt x="64" y="49"/>
                      <a:pt x="64" y="48"/>
                      <a:pt x="64" y="48"/>
                    </a:cubicBezTo>
                    <a:cubicBezTo>
                      <a:pt x="62" y="47"/>
                      <a:pt x="62" y="47"/>
                      <a:pt x="62" y="47"/>
                    </a:cubicBezTo>
                    <a:moveTo>
                      <a:pt x="59" y="45"/>
                    </a:moveTo>
                    <a:cubicBezTo>
                      <a:pt x="59" y="45"/>
                      <a:pt x="59" y="46"/>
                      <a:pt x="59" y="46"/>
                    </a:cubicBezTo>
                    <a:cubicBezTo>
                      <a:pt x="59" y="47"/>
                      <a:pt x="60" y="47"/>
                      <a:pt x="61" y="48"/>
                    </a:cubicBezTo>
                    <a:cubicBezTo>
                      <a:pt x="61" y="47"/>
                      <a:pt x="62" y="47"/>
                      <a:pt x="62" y="46"/>
                    </a:cubicBezTo>
                    <a:cubicBezTo>
                      <a:pt x="59" y="45"/>
                      <a:pt x="59" y="45"/>
                      <a:pt x="59" y="45"/>
                    </a:cubicBezTo>
                    <a:moveTo>
                      <a:pt x="65" y="42"/>
                    </a:moveTo>
                    <a:cubicBezTo>
                      <a:pt x="62" y="46"/>
                      <a:pt x="62" y="46"/>
                      <a:pt x="62" y="46"/>
                    </a:cubicBezTo>
                    <a:cubicBezTo>
                      <a:pt x="63" y="47"/>
                      <a:pt x="64" y="47"/>
                      <a:pt x="65" y="48"/>
                    </a:cubicBezTo>
                    <a:cubicBezTo>
                      <a:pt x="66" y="46"/>
                      <a:pt x="67" y="45"/>
                      <a:pt x="67" y="43"/>
                    </a:cubicBezTo>
                    <a:cubicBezTo>
                      <a:pt x="67" y="43"/>
                      <a:pt x="66" y="42"/>
                      <a:pt x="65" y="42"/>
                    </a:cubicBezTo>
                    <a:moveTo>
                      <a:pt x="62" y="40"/>
                    </a:moveTo>
                    <a:cubicBezTo>
                      <a:pt x="61" y="42"/>
                      <a:pt x="60" y="43"/>
                      <a:pt x="60" y="45"/>
                    </a:cubicBezTo>
                    <a:cubicBezTo>
                      <a:pt x="60" y="45"/>
                      <a:pt x="61" y="46"/>
                      <a:pt x="62" y="46"/>
                    </a:cubicBezTo>
                    <a:cubicBezTo>
                      <a:pt x="63" y="44"/>
                      <a:pt x="64" y="43"/>
                      <a:pt x="65" y="41"/>
                    </a:cubicBezTo>
                    <a:cubicBezTo>
                      <a:pt x="64" y="41"/>
                      <a:pt x="63" y="41"/>
                      <a:pt x="62" y="40"/>
                    </a:cubicBezTo>
                    <a:moveTo>
                      <a:pt x="66" y="40"/>
                    </a:moveTo>
                    <a:cubicBezTo>
                      <a:pt x="65" y="41"/>
                      <a:pt x="65" y="41"/>
                      <a:pt x="65" y="41"/>
                    </a:cubicBezTo>
                    <a:cubicBezTo>
                      <a:pt x="66" y="42"/>
                      <a:pt x="67" y="42"/>
                      <a:pt x="68" y="43"/>
                    </a:cubicBezTo>
                    <a:cubicBezTo>
                      <a:pt x="68" y="42"/>
                      <a:pt x="68" y="42"/>
                      <a:pt x="69" y="41"/>
                    </a:cubicBezTo>
                    <a:cubicBezTo>
                      <a:pt x="68" y="41"/>
                      <a:pt x="67" y="40"/>
                      <a:pt x="66" y="40"/>
                    </a:cubicBezTo>
                    <a:moveTo>
                      <a:pt x="63" y="38"/>
                    </a:moveTo>
                    <a:cubicBezTo>
                      <a:pt x="63" y="38"/>
                      <a:pt x="63" y="39"/>
                      <a:pt x="62" y="39"/>
                    </a:cubicBezTo>
                    <a:cubicBezTo>
                      <a:pt x="63" y="40"/>
                      <a:pt x="64" y="40"/>
                      <a:pt x="65" y="41"/>
                    </a:cubicBezTo>
                    <a:cubicBezTo>
                      <a:pt x="65" y="40"/>
                      <a:pt x="65" y="40"/>
                      <a:pt x="66" y="39"/>
                    </a:cubicBezTo>
                    <a:cubicBezTo>
                      <a:pt x="65" y="39"/>
                      <a:pt x="64" y="38"/>
                      <a:pt x="63" y="38"/>
                    </a:cubicBezTo>
                    <a:moveTo>
                      <a:pt x="69" y="35"/>
                    </a:moveTo>
                    <a:cubicBezTo>
                      <a:pt x="69" y="36"/>
                      <a:pt x="69" y="36"/>
                      <a:pt x="69" y="36"/>
                    </a:cubicBezTo>
                    <a:cubicBezTo>
                      <a:pt x="69" y="36"/>
                      <a:pt x="70" y="37"/>
                      <a:pt x="71" y="37"/>
                    </a:cubicBezTo>
                    <a:cubicBezTo>
                      <a:pt x="71" y="37"/>
                      <a:pt x="71" y="37"/>
                      <a:pt x="72" y="36"/>
                    </a:cubicBezTo>
                    <a:cubicBezTo>
                      <a:pt x="71" y="36"/>
                      <a:pt x="70" y="35"/>
                      <a:pt x="69" y="35"/>
                    </a:cubicBezTo>
                    <a:moveTo>
                      <a:pt x="66" y="33"/>
                    </a:moveTo>
                    <a:cubicBezTo>
                      <a:pt x="66" y="33"/>
                      <a:pt x="66" y="34"/>
                      <a:pt x="65" y="34"/>
                    </a:cubicBezTo>
                    <a:cubicBezTo>
                      <a:pt x="66" y="35"/>
                      <a:pt x="67" y="35"/>
                      <a:pt x="68" y="36"/>
                    </a:cubicBezTo>
                    <a:cubicBezTo>
                      <a:pt x="68" y="35"/>
                      <a:pt x="68" y="35"/>
                      <a:pt x="69" y="34"/>
                    </a:cubicBezTo>
                    <a:cubicBezTo>
                      <a:pt x="68" y="34"/>
                      <a:pt x="67" y="33"/>
                      <a:pt x="66" y="33"/>
                    </a:cubicBezTo>
                    <a:moveTo>
                      <a:pt x="72" y="30"/>
                    </a:moveTo>
                    <a:cubicBezTo>
                      <a:pt x="71" y="32"/>
                      <a:pt x="71" y="32"/>
                      <a:pt x="71" y="32"/>
                    </a:cubicBezTo>
                    <a:cubicBezTo>
                      <a:pt x="72" y="32"/>
                      <a:pt x="73" y="33"/>
                      <a:pt x="74" y="33"/>
                    </a:cubicBezTo>
                    <a:cubicBezTo>
                      <a:pt x="74" y="33"/>
                      <a:pt x="74" y="32"/>
                      <a:pt x="75" y="31"/>
                    </a:cubicBezTo>
                    <a:cubicBezTo>
                      <a:pt x="74" y="31"/>
                      <a:pt x="73" y="30"/>
                      <a:pt x="72" y="30"/>
                    </a:cubicBezTo>
                    <a:moveTo>
                      <a:pt x="73" y="29"/>
                    </a:moveTo>
                    <a:cubicBezTo>
                      <a:pt x="73" y="29"/>
                      <a:pt x="73" y="29"/>
                      <a:pt x="73" y="29"/>
                    </a:cubicBezTo>
                    <a:cubicBezTo>
                      <a:pt x="74" y="30"/>
                      <a:pt x="74" y="30"/>
                      <a:pt x="75" y="31"/>
                    </a:cubicBezTo>
                    <a:cubicBezTo>
                      <a:pt x="75" y="31"/>
                      <a:pt x="75" y="30"/>
                      <a:pt x="76" y="30"/>
                    </a:cubicBezTo>
                    <a:cubicBezTo>
                      <a:pt x="75" y="30"/>
                      <a:pt x="74" y="29"/>
                      <a:pt x="73" y="29"/>
                    </a:cubicBezTo>
                    <a:moveTo>
                      <a:pt x="69" y="28"/>
                    </a:moveTo>
                    <a:cubicBezTo>
                      <a:pt x="69" y="28"/>
                      <a:pt x="68" y="29"/>
                      <a:pt x="68" y="30"/>
                    </a:cubicBezTo>
                    <a:cubicBezTo>
                      <a:pt x="69" y="30"/>
                      <a:pt x="69" y="31"/>
                      <a:pt x="70" y="31"/>
                    </a:cubicBezTo>
                    <a:cubicBezTo>
                      <a:pt x="71" y="31"/>
                      <a:pt x="71" y="30"/>
                      <a:pt x="71" y="29"/>
                    </a:cubicBezTo>
                    <a:cubicBezTo>
                      <a:pt x="71" y="29"/>
                      <a:pt x="70" y="28"/>
                      <a:pt x="69" y="28"/>
                    </a:cubicBezTo>
                    <a:moveTo>
                      <a:pt x="70" y="27"/>
                    </a:moveTo>
                    <a:cubicBezTo>
                      <a:pt x="69" y="27"/>
                      <a:pt x="69" y="27"/>
                      <a:pt x="69" y="27"/>
                    </a:cubicBezTo>
                    <a:cubicBezTo>
                      <a:pt x="70" y="28"/>
                      <a:pt x="71" y="28"/>
                      <a:pt x="72" y="29"/>
                    </a:cubicBezTo>
                    <a:cubicBezTo>
                      <a:pt x="72" y="29"/>
                      <a:pt x="72" y="28"/>
                      <a:pt x="72" y="28"/>
                    </a:cubicBezTo>
                    <a:cubicBezTo>
                      <a:pt x="71" y="28"/>
                      <a:pt x="70" y="27"/>
                      <a:pt x="70" y="27"/>
                    </a:cubicBezTo>
                    <a:moveTo>
                      <a:pt x="77" y="23"/>
                    </a:move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4"/>
                      <a:pt x="78" y="24"/>
                      <a:pt x="79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8" y="24"/>
                      <a:pt x="78" y="23"/>
                      <a:pt x="77" y="23"/>
                    </a:cubicBezTo>
                    <a:moveTo>
                      <a:pt x="73" y="20"/>
                    </a:moveTo>
                    <a:cubicBezTo>
                      <a:pt x="73" y="20"/>
                      <a:pt x="73" y="21"/>
                      <a:pt x="73" y="21"/>
                    </a:cubicBezTo>
                    <a:cubicBezTo>
                      <a:pt x="74" y="21"/>
                      <a:pt x="75" y="22"/>
                      <a:pt x="75" y="22"/>
                    </a:cubicBezTo>
                    <a:cubicBezTo>
                      <a:pt x="75" y="22"/>
                      <a:pt x="75" y="22"/>
                      <a:pt x="76" y="22"/>
                    </a:cubicBezTo>
                    <a:cubicBezTo>
                      <a:pt x="75" y="22"/>
                      <a:pt x="75" y="21"/>
                      <a:pt x="74" y="21"/>
                    </a:cubicBezTo>
                    <a:cubicBezTo>
                      <a:pt x="74" y="21"/>
                      <a:pt x="73" y="21"/>
                      <a:pt x="73" y="20"/>
                    </a:cubicBezTo>
                    <a:moveTo>
                      <a:pt x="78" y="20"/>
                    </a:moveTo>
                    <a:cubicBezTo>
                      <a:pt x="77" y="22"/>
                      <a:pt x="77" y="22"/>
                      <a:pt x="77" y="22"/>
                    </a:cubicBezTo>
                    <a:cubicBezTo>
                      <a:pt x="78" y="23"/>
                      <a:pt x="79" y="23"/>
                      <a:pt x="80" y="24"/>
                    </a:cubicBezTo>
                    <a:cubicBezTo>
                      <a:pt x="80" y="23"/>
                      <a:pt x="80" y="22"/>
                      <a:pt x="81" y="22"/>
                    </a:cubicBezTo>
                    <a:cubicBezTo>
                      <a:pt x="80" y="21"/>
                      <a:pt x="79" y="21"/>
                      <a:pt x="78" y="20"/>
                    </a:cubicBezTo>
                    <a:moveTo>
                      <a:pt x="75" y="18"/>
                    </a:moveTo>
                    <a:cubicBezTo>
                      <a:pt x="74" y="18"/>
                      <a:pt x="74" y="19"/>
                      <a:pt x="73" y="20"/>
                    </a:cubicBezTo>
                    <a:cubicBezTo>
                      <a:pt x="74" y="20"/>
                      <a:pt x="75" y="21"/>
                      <a:pt x="76" y="21"/>
                    </a:cubicBezTo>
                    <a:cubicBezTo>
                      <a:pt x="76" y="21"/>
                      <a:pt x="77" y="20"/>
                      <a:pt x="77" y="19"/>
                    </a:cubicBezTo>
                    <a:cubicBezTo>
                      <a:pt x="76" y="19"/>
                      <a:pt x="75" y="18"/>
                      <a:pt x="75" y="18"/>
                    </a:cubicBezTo>
                    <a:moveTo>
                      <a:pt x="80" y="17"/>
                    </a:moveTo>
                    <a:cubicBezTo>
                      <a:pt x="79" y="19"/>
                      <a:pt x="79" y="19"/>
                      <a:pt x="79" y="19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20"/>
                      <a:pt x="80" y="20"/>
                      <a:pt x="79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80" y="20"/>
                      <a:pt x="80" y="20"/>
                      <a:pt x="81" y="21"/>
                    </a:cubicBezTo>
                    <a:cubicBezTo>
                      <a:pt x="82" y="20"/>
                      <a:pt x="82" y="20"/>
                      <a:pt x="83" y="19"/>
                    </a:cubicBezTo>
                    <a:cubicBezTo>
                      <a:pt x="82" y="18"/>
                      <a:pt x="81" y="18"/>
                      <a:pt x="80" y="17"/>
                    </a:cubicBezTo>
                    <a:moveTo>
                      <a:pt x="75" y="17"/>
                    </a:moveTo>
                    <a:cubicBezTo>
                      <a:pt x="75" y="17"/>
                      <a:pt x="75" y="17"/>
                      <a:pt x="75" y="17"/>
                    </a:cubicBezTo>
                    <a:cubicBezTo>
                      <a:pt x="76" y="18"/>
                      <a:pt x="77" y="18"/>
                      <a:pt x="77" y="19"/>
                    </a:cubicBezTo>
                    <a:cubicBezTo>
                      <a:pt x="77" y="19"/>
                      <a:pt x="77" y="18"/>
                      <a:pt x="78" y="18"/>
                    </a:cubicBezTo>
                    <a:cubicBezTo>
                      <a:pt x="77" y="18"/>
                      <a:pt x="76" y="17"/>
                      <a:pt x="75" y="17"/>
                    </a:cubicBezTo>
                    <a:moveTo>
                      <a:pt x="76" y="15"/>
                    </a:moveTo>
                    <a:cubicBezTo>
                      <a:pt x="76" y="16"/>
                      <a:pt x="75" y="16"/>
                      <a:pt x="75" y="17"/>
                    </a:cubicBezTo>
                    <a:cubicBezTo>
                      <a:pt x="76" y="17"/>
                      <a:pt x="77" y="18"/>
                      <a:pt x="78" y="18"/>
                    </a:cubicBezTo>
                    <a:cubicBezTo>
                      <a:pt x="78" y="18"/>
                      <a:pt x="78" y="17"/>
                      <a:pt x="79" y="16"/>
                    </a:cubicBezTo>
                    <a:cubicBezTo>
                      <a:pt x="78" y="16"/>
                      <a:pt x="77" y="15"/>
                      <a:pt x="76" y="15"/>
                    </a:cubicBezTo>
                    <a:moveTo>
                      <a:pt x="87" y="7"/>
                    </a:move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0"/>
                      <a:pt x="89" y="9"/>
                      <a:pt x="89" y="8"/>
                    </a:cubicBezTo>
                    <a:cubicBezTo>
                      <a:pt x="88" y="8"/>
                      <a:pt x="88" y="7"/>
                      <a:pt x="87" y="7"/>
                    </a:cubicBezTo>
                    <a:moveTo>
                      <a:pt x="82" y="4"/>
                    </a:moveTo>
                    <a:cubicBezTo>
                      <a:pt x="82" y="5"/>
                      <a:pt x="81" y="5"/>
                      <a:pt x="81" y="6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84" y="7"/>
                      <a:pt x="84" y="6"/>
                      <a:pt x="85" y="6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3" y="5"/>
                      <a:pt x="83" y="4"/>
                      <a:pt x="82" y="4"/>
                    </a:cubicBezTo>
                    <a:moveTo>
                      <a:pt x="89" y="3"/>
                    </a:moveTo>
                    <a:cubicBezTo>
                      <a:pt x="88" y="5"/>
                      <a:pt x="88" y="5"/>
                      <a:pt x="88" y="5"/>
                    </a:cubicBezTo>
                    <a:cubicBezTo>
                      <a:pt x="89" y="5"/>
                      <a:pt x="90" y="6"/>
                      <a:pt x="91" y="6"/>
                    </a:cubicBezTo>
                    <a:cubicBezTo>
                      <a:pt x="91" y="6"/>
                      <a:pt x="91" y="5"/>
                      <a:pt x="92" y="5"/>
                    </a:cubicBezTo>
                    <a:cubicBezTo>
                      <a:pt x="89" y="3"/>
                      <a:pt x="89" y="3"/>
                      <a:pt x="89" y="3"/>
                    </a:cubicBezTo>
                    <a:moveTo>
                      <a:pt x="84" y="0"/>
                    </a:moveTo>
                    <a:cubicBezTo>
                      <a:pt x="84" y="1"/>
                      <a:pt x="84" y="1"/>
                      <a:pt x="83" y="2"/>
                    </a:cubicBezTo>
                    <a:cubicBezTo>
                      <a:pt x="84" y="2"/>
                      <a:pt x="85" y="3"/>
                      <a:pt x="86" y="3"/>
                    </a:cubicBezTo>
                    <a:cubicBezTo>
                      <a:pt x="86" y="3"/>
                      <a:pt x="87" y="2"/>
                      <a:pt x="87" y="2"/>
                    </a:cubicBezTo>
                    <a:cubicBezTo>
                      <a:pt x="84" y="0"/>
                      <a:pt x="84" y="0"/>
                      <a:pt x="8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7" name="Freeform 10186"/>
              <p:cNvSpPr>
                <a:spLocks noEditPoints="1"/>
              </p:cNvSpPr>
              <p:nvPr/>
            </p:nvSpPr>
            <p:spPr bwMode="auto">
              <a:xfrm>
                <a:off x="29" y="3486"/>
                <a:ext cx="40" cy="21"/>
              </a:xfrm>
              <a:custGeom>
                <a:avLst/>
                <a:gdLst>
                  <a:gd name="T0" fmla="*/ 1 w 17"/>
                  <a:gd name="T1" fmla="*/ 5 h 9"/>
                  <a:gd name="T2" fmla="*/ 0 w 17"/>
                  <a:gd name="T3" fmla="*/ 6 h 9"/>
                  <a:gd name="T4" fmla="*/ 3 w 17"/>
                  <a:gd name="T5" fmla="*/ 7 h 9"/>
                  <a:gd name="T6" fmla="*/ 3 w 17"/>
                  <a:gd name="T7" fmla="*/ 7 h 9"/>
                  <a:gd name="T8" fmla="*/ 1 w 17"/>
                  <a:gd name="T9" fmla="*/ 5 h 9"/>
                  <a:gd name="T10" fmla="*/ 2 w 17"/>
                  <a:gd name="T11" fmla="*/ 2 h 9"/>
                  <a:gd name="T12" fmla="*/ 2 w 17"/>
                  <a:gd name="T13" fmla="*/ 3 h 9"/>
                  <a:gd name="T14" fmla="*/ 4 w 17"/>
                  <a:gd name="T15" fmla="*/ 5 h 9"/>
                  <a:gd name="T16" fmla="*/ 5 w 17"/>
                  <a:gd name="T17" fmla="*/ 4 h 9"/>
                  <a:gd name="T18" fmla="*/ 2 w 17"/>
                  <a:gd name="T19" fmla="*/ 2 h 9"/>
                  <a:gd name="T20" fmla="*/ 14 w 17"/>
                  <a:gd name="T21" fmla="*/ 2 h 9"/>
                  <a:gd name="T22" fmla="*/ 11 w 17"/>
                  <a:gd name="T23" fmla="*/ 7 h 9"/>
                  <a:gd name="T24" fmla="*/ 14 w 17"/>
                  <a:gd name="T25" fmla="*/ 9 h 9"/>
                  <a:gd name="T26" fmla="*/ 15 w 17"/>
                  <a:gd name="T27" fmla="*/ 7 h 9"/>
                  <a:gd name="T28" fmla="*/ 17 w 17"/>
                  <a:gd name="T29" fmla="*/ 3 h 9"/>
                  <a:gd name="T30" fmla="*/ 17 w 17"/>
                  <a:gd name="T31" fmla="*/ 3 h 9"/>
                  <a:gd name="T32" fmla="*/ 17 w 17"/>
                  <a:gd name="T33" fmla="*/ 3 h 9"/>
                  <a:gd name="T34" fmla="*/ 15 w 17"/>
                  <a:gd name="T35" fmla="*/ 2 h 9"/>
                  <a:gd name="T36" fmla="*/ 14 w 17"/>
                  <a:gd name="T37" fmla="*/ 4 h 9"/>
                  <a:gd name="T38" fmla="*/ 13 w 17"/>
                  <a:gd name="T39" fmla="*/ 7 h 9"/>
                  <a:gd name="T40" fmla="*/ 14 w 17"/>
                  <a:gd name="T41" fmla="*/ 5 h 9"/>
                  <a:gd name="T42" fmla="*/ 15 w 17"/>
                  <a:gd name="T43" fmla="*/ 2 h 9"/>
                  <a:gd name="T44" fmla="*/ 14 w 17"/>
                  <a:gd name="T45" fmla="*/ 2 h 9"/>
                  <a:gd name="T46" fmla="*/ 13 w 17"/>
                  <a:gd name="T47" fmla="*/ 1 h 9"/>
                  <a:gd name="T48" fmla="*/ 12 w 17"/>
                  <a:gd name="T49" fmla="*/ 3 h 9"/>
                  <a:gd name="T50" fmla="*/ 12 w 17"/>
                  <a:gd name="T51" fmla="*/ 3 h 9"/>
                  <a:gd name="T52" fmla="*/ 10 w 17"/>
                  <a:gd name="T53" fmla="*/ 7 h 9"/>
                  <a:gd name="T54" fmla="*/ 11 w 17"/>
                  <a:gd name="T55" fmla="*/ 7 h 9"/>
                  <a:gd name="T56" fmla="*/ 14 w 17"/>
                  <a:gd name="T57" fmla="*/ 2 h 9"/>
                  <a:gd name="T58" fmla="*/ 13 w 17"/>
                  <a:gd name="T59" fmla="*/ 1 h 9"/>
                  <a:gd name="T60" fmla="*/ 11 w 17"/>
                  <a:gd name="T61" fmla="*/ 0 h 9"/>
                  <a:gd name="T62" fmla="*/ 8 w 17"/>
                  <a:gd name="T63" fmla="*/ 6 h 9"/>
                  <a:gd name="T64" fmla="*/ 10 w 17"/>
                  <a:gd name="T65" fmla="*/ 7 h 9"/>
                  <a:gd name="T66" fmla="*/ 13 w 17"/>
                  <a:gd name="T67" fmla="*/ 1 h 9"/>
                  <a:gd name="T68" fmla="*/ 11 w 17"/>
                  <a:gd name="T6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9">
                    <a:moveTo>
                      <a:pt x="1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5"/>
                    </a:cubicBezTo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14" y="2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6" y="3"/>
                      <a:pt x="15" y="2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4" y="2"/>
                    </a:cubicBezTo>
                    <a:moveTo>
                      <a:pt x="13" y="1"/>
                    </a:moveTo>
                    <a:cubicBezTo>
                      <a:pt x="13" y="2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0" y="5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5"/>
                      <a:pt x="13" y="3"/>
                      <a:pt x="14" y="2"/>
                    </a:cubicBezTo>
                    <a:cubicBezTo>
                      <a:pt x="14" y="2"/>
                      <a:pt x="13" y="1"/>
                      <a:pt x="13" y="1"/>
                    </a:cubicBezTo>
                    <a:moveTo>
                      <a:pt x="11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5"/>
                      <a:pt x="12" y="3"/>
                      <a:pt x="13" y="1"/>
                    </a:cubicBezTo>
                    <a:cubicBezTo>
                      <a:pt x="12" y="1"/>
                      <a:pt x="12" y="1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8" name="Freeform 10187"/>
              <p:cNvSpPr>
                <a:spLocks noEditPoints="1"/>
              </p:cNvSpPr>
              <p:nvPr/>
            </p:nvSpPr>
            <p:spPr bwMode="auto">
              <a:xfrm>
                <a:off x="31" y="3493"/>
                <a:ext cx="7" cy="9"/>
              </a:xfrm>
              <a:custGeom>
                <a:avLst/>
                <a:gdLst>
                  <a:gd name="T0" fmla="*/ 0 w 3"/>
                  <a:gd name="T1" fmla="*/ 1 h 4"/>
                  <a:gd name="T2" fmla="*/ 0 w 3"/>
                  <a:gd name="T3" fmla="*/ 2 h 4"/>
                  <a:gd name="T4" fmla="*/ 2 w 3"/>
                  <a:gd name="T5" fmla="*/ 4 h 4"/>
                  <a:gd name="T6" fmla="*/ 3 w 3"/>
                  <a:gd name="T7" fmla="*/ 3 h 4"/>
                  <a:gd name="T8" fmla="*/ 0 w 3"/>
                  <a:gd name="T9" fmla="*/ 1 h 4"/>
                  <a:gd name="T10" fmla="*/ 1 w 3"/>
                  <a:gd name="T11" fmla="*/ 0 h 4"/>
                  <a:gd name="T12" fmla="*/ 0 w 3"/>
                  <a:gd name="T13" fmla="*/ 1 h 4"/>
                  <a:gd name="T14" fmla="*/ 3 w 3"/>
                  <a:gd name="T15" fmla="*/ 2 h 4"/>
                  <a:gd name="T16" fmla="*/ 3 w 3"/>
                  <a:gd name="T17" fmla="*/ 2 h 4"/>
                  <a:gd name="T18" fmla="*/ 1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4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9" name="Freeform 10188"/>
              <p:cNvSpPr/>
              <p:nvPr/>
            </p:nvSpPr>
            <p:spPr bwMode="auto">
              <a:xfrm>
                <a:off x="31" y="349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1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0" name="Freeform 10189"/>
              <p:cNvSpPr>
                <a:spLocks noEditPoints="1"/>
              </p:cNvSpPr>
              <p:nvPr/>
            </p:nvSpPr>
            <p:spPr bwMode="auto">
              <a:xfrm>
                <a:off x="43" y="3500"/>
                <a:ext cx="7" cy="9"/>
              </a:xfrm>
              <a:custGeom>
                <a:avLst/>
                <a:gdLst>
                  <a:gd name="T0" fmla="*/ 0 w 3"/>
                  <a:gd name="T1" fmla="*/ 2 h 4"/>
                  <a:gd name="T2" fmla="*/ 0 w 3"/>
                  <a:gd name="T3" fmla="*/ 3 h 4"/>
                  <a:gd name="T4" fmla="*/ 0 w 3"/>
                  <a:gd name="T5" fmla="*/ 3 h 4"/>
                  <a:gd name="T6" fmla="*/ 2 w 3"/>
                  <a:gd name="T7" fmla="*/ 4 h 4"/>
                  <a:gd name="T8" fmla="*/ 2 w 3"/>
                  <a:gd name="T9" fmla="*/ 3 h 4"/>
                  <a:gd name="T10" fmla="*/ 0 w 3"/>
                  <a:gd name="T11" fmla="*/ 2 h 4"/>
                  <a:gd name="T12" fmla="*/ 2 w 3"/>
                  <a:gd name="T13" fmla="*/ 0 h 4"/>
                  <a:gd name="T14" fmla="*/ 2 w 3"/>
                  <a:gd name="T15" fmla="*/ 1 h 4"/>
                  <a:gd name="T16" fmla="*/ 3 w 3"/>
                  <a:gd name="T17" fmla="*/ 2 h 4"/>
                  <a:gd name="T18" fmla="*/ 3 w 3"/>
                  <a:gd name="T19" fmla="*/ 1 h 4"/>
                  <a:gd name="T20" fmla="*/ 2 w 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1" name="Freeform 10190"/>
              <p:cNvSpPr>
                <a:spLocks noEditPoints="1"/>
              </p:cNvSpPr>
              <p:nvPr/>
            </p:nvSpPr>
            <p:spPr bwMode="auto">
              <a:xfrm>
                <a:off x="43" y="3502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1 h 2"/>
                  <a:gd name="T8" fmla="*/ 1 w 3"/>
                  <a:gd name="T9" fmla="*/ 1 h 2"/>
                  <a:gd name="T10" fmla="*/ 2 w 3"/>
                  <a:gd name="T11" fmla="*/ 0 h 2"/>
                  <a:gd name="T12" fmla="*/ 1 w 3"/>
                  <a:gd name="T13" fmla="*/ 0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2" y="1"/>
                      <a:pt x="2" y="1"/>
                      <a:pt x="1" y="1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2" name="Freeform 10191"/>
              <p:cNvSpPr/>
              <p:nvPr/>
            </p:nvSpPr>
            <p:spPr bwMode="auto">
              <a:xfrm>
                <a:off x="45" y="3502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3" name="Freeform 10192"/>
              <p:cNvSpPr>
                <a:spLocks noEditPoints="1"/>
              </p:cNvSpPr>
              <p:nvPr/>
            </p:nvSpPr>
            <p:spPr bwMode="auto">
              <a:xfrm>
                <a:off x="-203" y="3502"/>
                <a:ext cx="251" cy="411"/>
              </a:xfrm>
              <a:custGeom>
                <a:avLst/>
                <a:gdLst>
                  <a:gd name="T0" fmla="*/ 5 w 106"/>
                  <a:gd name="T1" fmla="*/ 170 h 174"/>
                  <a:gd name="T2" fmla="*/ 5 w 106"/>
                  <a:gd name="T3" fmla="*/ 163 h 174"/>
                  <a:gd name="T4" fmla="*/ 7 w 106"/>
                  <a:gd name="T5" fmla="*/ 159 h 174"/>
                  <a:gd name="T6" fmla="*/ 9 w 106"/>
                  <a:gd name="T7" fmla="*/ 163 h 174"/>
                  <a:gd name="T8" fmla="*/ 10 w 106"/>
                  <a:gd name="T9" fmla="*/ 155 h 174"/>
                  <a:gd name="T10" fmla="*/ 13 w 106"/>
                  <a:gd name="T11" fmla="*/ 156 h 174"/>
                  <a:gd name="T12" fmla="*/ 14 w 106"/>
                  <a:gd name="T13" fmla="*/ 155 h 174"/>
                  <a:gd name="T14" fmla="*/ 13 w 106"/>
                  <a:gd name="T15" fmla="*/ 149 h 174"/>
                  <a:gd name="T16" fmla="*/ 15 w 106"/>
                  <a:gd name="T17" fmla="*/ 146 h 174"/>
                  <a:gd name="T18" fmla="*/ 25 w 106"/>
                  <a:gd name="T19" fmla="*/ 137 h 174"/>
                  <a:gd name="T20" fmla="*/ 32 w 106"/>
                  <a:gd name="T21" fmla="*/ 127 h 174"/>
                  <a:gd name="T22" fmla="*/ 40 w 106"/>
                  <a:gd name="T23" fmla="*/ 102 h 174"/>
                  <a:gd name="T24" fmla="*/ 45 w 106"/>
                  <a:gd name="T25" fmla="*/ 93 h 174"/>
                  <a:gd name="T26" fmla="*/ 56 w 106"/>
                  <a:gd name="T27" fmla="*/ 86 h 174"/>
                  <a:gd name="T28" fmla="*/ 56 w 106"/>
                  <a:gd name="T29" fmla="*/ 85 h 174"/>
                  <a:gd name="T30" fmla="*/ 52 w 106"/>
                  <a:gd name="T31" fmla="*/ 82 h 174"/>
                  <a:gd name="T32" fmla="*/ 58 w 106"/>
                  <a:gd name="T33" fmla="*/ 79 h 174"/>
                  <a:gd name="T34" fmla="*/ 55 w 106"/>
                  <a:gd name="T35" fmla="*/ 77 h 174"/>
                  <a:gd name="T36" fmla="*/ 62 w 106"/>
                  <a:gd name="T37" fmla="*/ 76 h 174"/>
                  <a:gd name="T38" fmla="*/ 60 w 106"/>
                  <a:gd name="T39" fmla="*/ 75 h 174"/>
                  <a:gd name="T40" fmla="*/ 57 w 106"/>
                  <a:gd name="T41" fmla="*/ 73 h 174"/>
                  <a:gd name="T42" fmla="*/ 63 w 106"/>
                  <a:gd name="T43" fmla="*/ 73 h 174"/>
                  <a:gd name="T44" fmla="*/ 61 w 106"/>
                  <a:gd name="T45" fmla="*/ 72 h 174"/>
                  <a:gd name="T46" fmla="*/ 63 w 106"/>
                  <a:gd name="T47" fmla="*/ 71 h 174"/>
                  <a:gd name="T48" fmla="*/ 60 w 106"/>
                  <a:gd name="T49" fmla="*/ 68 h 174"/>
                  <a:gd name="T50" fmla="*/ 62 w 106"/>
                  <a:gd name="T51" fmla="*/ 70 h 174"/>
                  <a:gd name="T52" fmla="*/ 61 w 106"/>
                  <a:gd name="T53" fmla="*/ 65 h 174"/>
                  <a:gd name="T54" fmla="*/ 70 w 106"/>
                  <a:gd name="T55" fmla="*/ 62 h 174"/>
                  <a:gd name="T56" fmla="*/ 70 w 106"/>
                  <a:gd name="T57" fmla="*/ 62 h 174"/>
                  <a:gd name="T58" fmla="*/ 64 w 106"/>
                  <a:gd name="T59" fmla="*/ 65 h 174"/>
                  <a:gd name="T60" fmla="*/ 66 w 106"/>
                  <a:gd name="T61" fmla="*/ 57 h 174"/>
                  <a:gd name="T62" fmla="*/ 73 w 106"/>
                  <a:gd name="T63" fmla="*/ 58 h 174"/>
                  <a:gd name="T64" fmla="*/ 74 w 106"/>
                  <a:gd name="T65" fmla="*/ 56 h 174"/>
                  <a:gd name="T66" fmla="*/ 80 w 106"/>
                  <a:gd name="T67" fmla="*/ 45 h 174"/>
                  <a:gd name="T68" fmla="*/ 79 w 106"/>
                  <a:gd name="T69" fmla="*/ 44 h 174"/>
                  <a:gd name="T70" fmla="*/ 83 w 106"/>
                  <a:gd name="T71" fmla="*/ 43 h 174"/>
                  <a:gd name="T72" fmla="*/ 82 w 106"/>
                  <a:gd name="T73" fmla="*/ 43 h 174"/>
                  <a:gd name="T74" fmla="*/ 84 w 106"/>
                  <a:gd name="T75" fmla="*/ 42 h 174"/>
                  <a:gd name="T76" fmla="*/ 81 w 106"/>
                  <a:gd name="T77" fmla="*/ 40 h 174"/>
                  <a:gd name="T78" fmla="*/ 86 w 106"/>
                  <a:gd name="T79" fmla="*/ 36 h 174"/>
                  <a:gd name="T80" fmla="*/ 86 w 106"/>
                  <a:gd name="T81" fmla="*/ 35 h 174"/>
                  <a:gd name="T82" fmla="*/ 86 w 106"/>
                  <a:gd name="T83" fmla="*/ 36 h 174"/>
                  <a:gd name="T84" fmla="*/ 79 w 106"/>
                  <a:gd name="T85" fmla="*/ 39 h 174"/>
                  <a:gd name="T86" fmla="*/ 79 w 106"/>
                  <a:gd name="T87" fmla="*/ 34 h 174"/>
                  <a:gd name="T88" fmla="*/ 80 w 106"/>
                  <a:gd name="T89" fmla="*/ 31 h 174"/>
                  <a:gd name="T90" fmla="*/ 80 w 106"/>
                  <a:gd name="T91" fmla="*/ 31 h 174"/>
                  <a:gd name="T92" fmla="*/ 92 w 106"/>
                  <a:gd name="T93" fmla="*/ 28 h 174"/>
                  <a:gd name="T94" fmla="*/ 85 w 106"/>
                  <a:gd name="T95" fmla="*/ 34 h 174"/>
                  <a:gd name="T96" fmla="*/ 90 w 106"/>
                  <a:gd name="T97" fmla="*/ 25 h 174"/>
                  <a:gd name="T98" fmla="*/ 91 w 106"/>
                  <a:gd name="T99" fmla="*/ 25 h 174"/>
                  <a:gd name="T100" fmla="*/ 93 w 106"/>
                  <a:gd name="T101" fmla="*/ 23 h 174"/>
                  <a:gd name="T102" fmla="*/ 94 w 106"/>
                  <a:gd name="T103" fmla="*/ 22 h 174"/>
                  <a:gd name="T104" fmla="*/ 85 w 106"/>
                  <a:gd name="T105" fmla="*/ 22 h 174"/>
                  <a:gd name="T106" fmla="*/ 88 w 106"/>
                  <a:gd name="T107" fmla="*/ 23 h 174"/>
                  <a:gd name="T108" fmla="*/ 86 w 106"/>
                  <a:gd name="T109" fmla="*/ 22 h 174"/>
                  <a:gd name="T110" fmla="*/ 87 w 106"/>
                  <a:gd name="T111" fmla="*/ 18 h 174"/>
                  <a:gd name="T112" fmla="*/ 99 w 106"/>
                  <a:gd name="T113" fmla="*/ 15 h 174"/>
                  <a:gd name="T114" fmla="*/ 101 w 106"/>
                  <a:gd name="T115" fmla="*/ 14 h 174"/>
                  <a:gd name="T116" fmla="*/ 90 w 106"/>
                  <a:gd name="T117" fmla="*/ 19 h 174"/>
                  <a:gd name="T118" fmla="*/ 93 w 106"/>
                  <a:gd name="T119" fmla="*/ 9 h 174"/>
                  <a:gd name="T120" fmla="*/ 105 w 106"/>
                  <a:gd name="T121" fmla="*/ 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6" h="174">
                    <a:moveTo>
                      <a:pt x="0" y="174"/>
                    </a:move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4"/>
                      <a:pt x="0" y="174"/>
                      <a:pt x="0" y="174"/>
                    </a:cubicBezTo>
                    <a:moveTo>
                      <a:pt x="3" y="165"/>
                    </a:moveTo>
                    <a:cubicBezTo>
                      <a:pt x="3" y="166"/>
                      <a:pt x="2" y="167"/>
                      <a:pt x="2" y="167"/>
                    </a:cubicBezTo>
                    <a:cubicBezTo>
                      <a:pt x="3" y="168"/>
                      <a:pt x="4" y="169"/>
                      <a:pt x="5" y="170"/>
                    </a:cubicBezTo>
                    <a:cubicBezTo>
                      <a:pt x="5" y="170"/>
                      <a:pt x="5" y="170"/>
                      <a:pt x="5" y="170"/>
                    </a:cubicBezTo>
                    <a:cubicBezTo>
                      <a:pt x="5" y="170"/>
                      <a:pt x="5" y="170"/>
                      <a:pt x="5" y="170"/>
                    </a:cubicBezTo>
                    <a:cubicBezTo>
                      <a:pt x="7" y="167"/>
                      <a:pt x="7" y="167"/>
                      <a:pt x="7" y="167"/>
                    </a:cubicBezTo>
                    <a:cubicBezTo>
                      <a:pt x="4" y="166"/>
                      <a:pt x="4" y="166"/>
                      <a:pt x="4" y="166"/>
                    </a:cubicBezTo>
                    <a:cubicBezTo>
                      <a:pt x="3" y="165"/>
                      <a:pt x="3" y="165"/>
                      <a:pt x="3" y="165"/>
                    </a:cubicBezTo>
                    <a:moveTo>
                      <a:pt x="8" y="162"/>
                    </a:moveTo>
                    <a:cubicBezTo>
                      <a:pt x="8" y="162"/>
                      <a:pt x="9" y="163"/>
                      <a:pt x="9" y="163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9" y="163"/>
                      <a:pt x="8" y="162"/>
                      <a:pt x="8" y="162"/>
                    </a:cubicBezTo>
                    <a:moveTo>
                      <a:pt x="6" y="162"/>
                    </a:moveTo>
                    <a:cubicBezTo>
                      <a:pt x="5" y="162"/>
                      <a:pt x="5" y="163"/>
                      <a:pt x="5" y="163"/>
                    </a:cubicBezTo>
                    <a:cubicBezTo>
                      <a:pt x="6" y="164"/>
                      <a:pt x="7" y="164"/>
                      <a:pt x="8" y="165"/>
                    </a:cubicBezTo>
                    <a:cubicBezTo>
                      <a:pt x="9" y="164"/>
                      <a:pt x="9" y="164"/>
                      <a:pt x="9" y="164"/>
                    </a:cubicBezTo>
                    <a:cubicBezTo>
                      <a:pt x="8" y="163"/>
                      <a:pt x="7" y="162"/>
                      <a:pt x="6" y="162"/>
                    </a:cubicBezTo>
                    <a:moveTo>
                      <a:pt x="6" y="161"/>
                    </a:moveTo>
                    <a:cubicBezTo>
                      <a:pt x="6" y="162"/>
                      <a:pt x="6" y="162"/>
                      <a:pt x="6" y="162"/>
                    </a:cubicBezTo>
                    <a:cubicBezTo>
                      <a:pt x="7" y="162"/>
                      <a:pt x="8" y="163"/>
                      <a:pt x="9" y="164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8" y="163"/>
                      <a:pt x="7" y="162"/>
                      <a:pt x="6" y="161"/>
                    </a:cubicBezTo>
                    <a:moveTo>
                      <a:pt x="7" y="159"/>
                    </a:moveTo>
                    <a:cubicBezTo>
                      <a:pt x="7" y="160"/>
                      <a:pt x="6" y="161"/>
                      <a:pt x="6" y="161"/>
                    </a:cubicBezTo>
                    <a:cubicBezTo>
                      <a:pt x="7" y="162"/>
                      <a:pt x="8" y="163"/>
                      <a:pt x="9" y="163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9" y="163"/>
                      <a:pt x="8" y="162"/>
                      <a:pt x="8" y="162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8" y="162"/>
                      <a:pt x="9" y="163"/>
                      <a:pt x="9" y="163"/>
                    </a:cubicBezTo>
                    <a:cubicBezTo>
                      <a:pt x="10" y="161"/>
                      <a:pt x="10" y="161"/>
                      <a:pt x="10" y="161"/>
                    </a:cubicBezTo>
                    <a:cubicBezTo>
                      <a:pt x="9" y="161"/>
                      <a:pt x="8" y="160"/>
                      <a:pt x="7" y="159"/>
                    </a:cubicBezTo>
                    <a:moveTo>
                      <a:pt x="9" y="157"/>
                    </a:moveTo>
                    <a:cubicBezTo>
                      <a:pt x="9" y="157"/>
                      <a:pt x="9" y="157"/>
                      <a:pt x="9" y="158"/>
                    </a:cubicBezTo>
                    <a:cubicBezTo>
                      <a:pt x="9" y="158"/>
                      <a:pt x="10" y="159"/>
                      <a:pt x="11" y="159"/>
                    </a:cubicBezTo>
                    <a:cubicBezTo>
                      <a:pt x="12" y="158"/>
                      <a:pt x="12" y="158"/>
                      <a:pt x="12" y="158"/>
                    </a:cubicBezTo>
                    <a:cubicBezTo>
                      <a:pt x="12" y="158"/>
                      <a:pt x="12" y="158"/>
                      <a:pt x="12" y="158"/>
                    </a:cubicBezTo>
                    <a:cubicBezTo>
                      <a:pt x="11" y="158"/>
                      <a:pt x="10" y="157"/>
                      <a:pt x="9" y="157"/>
                    </a:cubicBezTo>
                    <a:moveTo>
                      <a:pt x="10" y="155"/>
                    </a:moveTo>
                    <a:cubicBezTo>
                      <a:pt x="10" y="155"/>
                      <a:pt x="10" y="156"/>
                      <a:pt x="10" y="156"/>
                    </a:cubicBezTo>
                    <a:cubicBezTo>
                      <a:pt x="10" y="156"/>
                      <a:pt x="9" y="156"/>
                      <a:pt x="9" y="157"/>
                    </a:cubicBezTo>
                    <a:cubicBezTo>
                      <a:pt x="10" y="157"/>
                      <a:pt x="11" y="158"/>
                      <a:pt x="12" y="158"/>
                    </a:cubicBezTo>
                    <a:cubicBezTo>
                      <a:pt x="13" y="157"/>
                      <a:pt x="13" y="157"/>
                      <a:pt x="13" y="157"/>
                    </a:cubicBezTo>
                    <a:cubicBezTo>
                      <a:pt x="12" y="156"/>
                      <a:pt x="11" y="156"/>
                      <a:pt x="10" y="155"/>
                    </a:cubicBezTo>
                    <a:moveTo>
                      <a:pt x="11" y="154"/>
                    </a:moveTo>
                    <a:cubicBezTo>
                      <a:pt x="11" y="154"/>
                      <a:pt x="11" y="154"/>
                      <a:pt x="11" y="154"/>
                    </a:cubicBezTo>
                    <a:cubicBezTo>
                      <a:pt x="11" y="155"/>
                      <a:pt x="12" y="155"/>
                      <a:pt x="13" y="156"/>
                    </a:cubicBezTo>
                    <a:cubicBezTo>
                      <a:pt x="13" y="156"/>
                      <a:pt x="13" y="156"/>
                      <a:pt x="13" y="156"/>
                    </a:cubicBezTo>
                    <a:cubicBezTo>
                      <a:pt x="11" y="154"/>
                      <a:pt x="11" y="154"/>
                      <a:pt x="11" y="154"/>
                    </a:cubicBezTo>
                    <a:moveTo>
                      <a:pt x="11" y="153"/>
                    </a:moveTo>
                    <a:cubicBezTo>
                      <a:pt x="11" y="153"/>
                      <a:pt x="11" y="153"/>
                      <a:pt x="11" y="154"/>
                    </a:cubicBezTo>
                    <a:cubicBezTo>
                      <a:pt x="12" y="154"/>
                      <a:pt x="13" y="155"/>
                      <a:pt x="14" y="155"/>
                    </a:cubicBezTo>
                    <a:cubicBezTo>
                      <a:pt x="14" y="155"/>
                      <a:pt x="14" y="155"/>
                      <a:pt x="14" y="155"/>
                    </a:cubicBezTo>
                    <a:cubicBezTo>
                      <a:pt x="13" y="154"/>
                      <a:pt x="12" y="154"/>
                      <a:pt x="11" y="153"/>
                    </a:cubicBezTo>
                    <a:moveTo>
                      <a:pt x="12" y="151"/>
                    </a:moveTo>
                    <a:cubicBezTo>
                      <a:pt x="12" y="152"/>
                      <a:pt x="12" y="152"/>
                      <a:pt x="11" y="153"/>
                    </a:cubicBezTo>
                    <a:cubicBezTo>
                      <a:pt x="12" y="154"/>
                      <a:pt x="13" y="154"/>
                      <a:pt x="14" y="155"/>
                    </a:cubicBezTo>
                    <a:cubicBezTo>
                      <a:pt x="15" y="154"/>
                      <a:pt x="15" y="154"/>
                      <a:pt x="15" y="153"/>
                    </a:cubicBezTo>
                    <a:cubicBezTo>
                      <a:pt x="14" y="153"/>
                      <a:pt x="13" y="152"/>
                      <a:pt x="12" y="151"/>
                    </a:cubicBezTo>
                    <a:moveTo>
                      <a:pt x="13" y="150"/>
                    </a:moveTo>
                    <a:cubicBezTo>
                      <a:pt x="13" y="150"/>
                      <a:pt x="13" y="150"/>
                      <a:pt x="13" y="151"/>
                    </a:cubicBezTo>
                    <a:cubicBezTo>
                      <a:pt x="14" y="151"/>
                      <a:pt x="15" y="152"/>
                      <a:pt x="16" y="152"/>
                    </a:cubicBezTo>
                    <a:cubicBezTo>
                      <a:pt x="16" y="152"/>
                      <a:pt x="16" y="152"/>
                      <a:pt x="16" y="151"/>
                    </a:cubicBezTo>
                    <a:cubicBezTo>
                      <a:pt x="15" y="151"/>
                      <a:pt x="14" y="150"/>
                      <a:pt x="13" y="150"/>
                    </a:cubicBezTo>
                    <a:moveTo>
                      <a:pt x="13" y="149"/>
                    </a:moveTo>
                    <a:cubicBezTo>
                      <a:pt x="13" y="149"/>
                      <a:pt x="13" y="149"/>
                      <a:pt x="13" y="149"/>
                    </a:cubicBezTo>
                    <a:cubicBezTo>
                      <a:pt x="14" y="150"/>
                      <a:pt x="15" y="151"/>
                      <a:pt x="16" y="151"/>
                    </a:cubicBezTo>
                    <a:cubicBezTo>
                      <a:pt x="16" y="151"/>
                      <a:pt x="17" y="151"/>
                      <a:pt x="17" y="151"/>
                    </a:cubicBezTo>
                    <a:cubicBezTo>
                      <a:pt x="15" y="150"/>
                      <a:pt x="14" y="150"/>
                      <a:pt x="13" y="149"/>
                    </a:cubicBezTo>
                    <a:moveTo>
                      <a:pt x="15" y="146"/>
                    </a:moveTo>
                    <a:cubicBezTo>
                      <a:pt x="15" y="147"/>
                      <a:pt x="14" y="148"/>
                      <a:pt x="14" y="149"/>
                    </a:cubicBezTo>
                    <a:cubicBezTo>
                      <a:pt x="14" y="149"/>
                      <a:pt x="14" y="150"/>
                      <a:pt x="14" y="150"/>
                    </a:cubicBezTo>
                    <a:cubicBezTo>
                      <a:pt x="15" y="150"/>
                      <a:pt x="16" y="150"/>
                      <a:pt x="17" y="151"/>
                    </a:cubicBezTo>
                    <a:cubicBezTo>
                      <a:pt x="17" y="150"/>
                      <a:pt x="18" y="149"/>
                      <a:pt x="19" y="148"/>
                    </a:cubicBezTo>
                    <a:cubicBezTo>
                      <a:pt x="18" y="147"/>
                      <a:pt x="17" y="146"/>
                      <a:pt x="15" y="146"/>
                    </a:cubicBezTo>
                    <a:moveTo>
                      <a:pt x="19" y="140"/>
                    </a:moveTo>
                    <a:cubicBezTo>
                      <a:pt x="19" y="140"/>
                      <a:pt x="18" y="141"/>
                      <a:pt x="18" y="141"/>
                    </a:cubicBezTo>
                    <a:cubicBezTo>
                      <a:pt x="19" y="142"/>
                      <a:pt x="21" y="142"/>
                      <a:pt x="22" y="143"/>
                    </a:cubicBezTo>
                    <a:cubicBezTo>
                      <a:pt x="22" y="143"/>
                      <a:pt x="22" y="142"/>
                      <a:pt x="22" y="142"/>
                    </a:cubicBezTo>
                    <a:cubicBezTo>
                      <a:pt x="21" y="141"/>
                      <a:pt x="20" y="141"/>
                      <a:pt x="19" y="140"/>
                    </a:cubicBezTo>
                    <a:moveTo>
                      <a:pt x="22" y="135"/>
                    </a:moveTo>
                    <a:cubicBezTo>
                      <a:pt x="22" y="135"/>
                      <a:pt x="22" y="135"/>
                      <a:pt x="21" y="135"/>
                    </a:cubicBezTo>
                    <a:cubicBezTo>
                      <a:pt x="23" y="136"/>
                      <a:pt x="24" y="137"/>
                      <a:pt x="25" y="138"/>
                    </a:cubicBezTo>
                    <a:cubicBezTo>
                      <a:pt x="25" y="137"/>
                      <a:pt x="25" y="137"/>
                      <a:pt x="25" y="137"/>
                    </a:cubicBezTo>
                    <a:cubicBezTo>
                      <a:pt x="24" y="136"/>
                      <a:pt x="23" y="136"/>
                      <a:pt x="22" y="135"/>
                    </a:cubicBezTo>
                    <a:moveTo>
                      <a:pt x="27" y="126"/>
                    </a:moveTo>
                    <a:cubicBezTo>
                      <a:pt x="26" y="127"/>
                      <a:pt x="26" y="127"/>
                      <a:pt x="25" y="128"/>
                    </a:cubicBezTo>
                    <a:cubicBezTo>
                      <a:pt x="27" y="129"/>
                      <a:pt x="28" y="130"/>
                      <a:pt x="30" y="131"/>
                    </a:cubicBezTo>
                    <a:cubicBezTo>
                      <a:pt x="30" y="130"/>
                      <a:pt x="30" y="129"/>
                      <a:pt x="31" y="128"/>
                    </a:cubicBezTo>
                    <a:cubicBezTo>
                      <a:pt x="29" y="128"/>
                      <a:pt x="28" y="127"/>
                      <a:pt x="27" y="126"/>
                    </a:cubicBezTo>
                    <a:moveTo>
                      <a:pt x="27" y="125"/>
                    </a:moveTo>
                    <a:cubicBezTo>
                      <a:pt x="27" y="125"/>
                      <a:pt x="27" y="125"/>
                      <a:pt x="27" y="125"/>
                    </a:cubicBezTo>
                    <a:cubicBezTo>
                      <a:pt x="29" y="126"/>
                      <a:pt x="30" y="127"/>
                      <a:pt x="32" y="127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0" y="126"/>
                      <a:pt x="29" y="125"/>
                      <a:pt x="27" y="125"/>
                    </a:cubicBezTo>
                    <a:moveTo>
                      <a:pt x="35" y="111"/>
                    </a:moveTo>
                    <a:cubicBezTo>
                      <a:pt x="34" y="113"/>
                      <a:pt x="33" y="115"/>
                      <a:pt x="32" y="117"/>
                    </a:cubicBezTo>
                    <a:cubicBezTo>
                      <a:pt x="34" y="118"/>
                      <a:pt x="35" y="118"/>
                      <a:pt x="37" y="119"/>
                    </a:cubicBezTo>
                    <a:cubicBezTo>
                      <a:pt x="38" y="118"/>
                      <a:pt x="39" y="116"/>
                      <a:pt x="40" y="114"/>
                    </a:cubicBezTo>
                    <a:cubicBezTo>
                      <a:pt x="35" y="111"/>
                      <a:pt x="35" y="111"/>
                      <a:pt x="35" y="111"/>
                    </a:cubicBezTo>
                    <a:moveTo>
                      <a:pt x="45" y="93"/>
                    </a:moveTo>
                    <a:cubicBezTo>
                      <a:pt x="44" y="96"/>
                      <a:pt x="42" y="99"/>
                      <a:pt x="40" y="102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7" y="102"/>
                      <a:pt x="49" y="99"/>
                      <a:pt x="51" y="96"/>
                    </a:cubicBezTo>
                    <a:cubicBezTo>
                      <a:pt x="50" y="96"/>
                      <a:pt x="50" y="96"/>
                      <a:pt x="50" y="96"/>
                    </a:cubicBezTo>
                    <a:cubicBezTo>
                      <a:pt x="50" y="96"/>
                      <a:pt x="50" y="96"/>
                      <a:pt x="49" y="96"/>
                    </a:cubicBezTo>
                    <a:cubicBezTo>
                      <a:pt x="50" y="96"/>
                      <a:pt x="50" y="96"/>
                      <a:pt x="50" y="96"/>
                    </a:cubicBezTo>
                    <a:cubicBezTo>
                      <a:pt x="49" y="96"/>
                      <a:pt x="49" y="95"/>
                      <a:pt x="48" y="95"/>
                    </a:cubicBezTo>
                    <a:cubicBezTo>
                      <a:pt x="47" y="97"/>
                      <a:pt x="45" y="100"/>
                      <a:pt x="43" y="103"/>
                    </a:cubicBezTo>
                    <a:cubicBezTo>
                      <a:pt x="48" y="95"/>
                      <a:pt x="48" y="95"/>
                      <a:pt x="48" y="95"/>
                    </a:cubicBezTo>
                    <a:cubicBezTo>
                      <a:pt x="47" y="94"/>
                      <a:pt x="46" y="94"/>
                      <a:pt x="45" y="93"/>
                    </a:cubicBezTo>
                    <a:moveTo>
                      <a:pt x="56" y="86"/>
                    </a:moveTo>
                    <a:cubicBezTo>
                      <a:pt x="55" y="87"/>
                      <a:pt x="55" y="88"/>
                      <a:pt x="54" y="89"/>
                    </a:cubicBezTo>
                    <a:cubicBezTo>
                      <a:pt x="54" y="89"/>
                      <a:pt x="55" y="89"/>
                      <a:pt x="55" y="90"/>
                    </a:cubicBezTo>
                    <a:cubicBezTo>
                      <a:pt x="55" y="89"/>
                      <a:pt x="56" y="88"/>
                      <a:pt x="57" y="87"/>
                    </a:cubicBezTo>
                    <a:cubicBezTo>
                      <a:pt x="56" y="87"/>
                      <a:pt x="56" y="86"/>
                      <a:pt x="56" y="86"/>
                    </a:cubicBezTo>
                    <a:moveTo>
                      <a:pt x="54" y="85"/>
                    </a:moveTo>
                    <a:cubicBezTo>
                      <a:pt x="53" y="86"/>
                      <a:pt x="53" y="87"/>
                      <a:pt x="52" y="88"/>
                    </a:cubicBezTo>
                    <a:cubicBezTo>
                      <a:pt x="53" y="88"/>
                      <a:pt x="53" y="89"/>
                      <a:pt x="54" y="89"/>
                    </a:cubicBezTo>
                    <a:cubicBezTo>
                      <a:pt x="55" y="88"/>
                      <a:pt x="55" y="87"/>
                      <a:pt x="56" y="86"/>
                    </a:cubicBezTo>
                    <a:cubicBezTo>
                      <a:pt x="55" y="86"/>
                      <a:pt x="54" y="86"/>
                      <a:pt x="54" y="85"/>
                    </a:cubicBezTo>
                    <a:moveTo>
                      <a:pt x="56" y="85"/>
                    </a:moveTo>
                    <a:cubicBezTo>
                      <a:pt x="56" y="85"/>
                      <a:pt x="56" y="85"/>
                      <a:pt x="56" y="85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7" y="85"/>
                      <a:pt x="57" y="85"/>
                      <a:pt x="56" y="85"/>
                    </a:cubicBezTo>
                    <a:moveTo>
                      <a:pt x="55" y="84"/>
                    </a:moveTo>
                    <a:cubicBezTo>
                      <a:pt x="55" y="84"/>
                      <a:pt x="55" y="84"/>
                      <a:pt x="55" y="84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5" y="84"/>
                      <a:pt x="55" y="84"/>
                    </a:cubicBezTo>
                    <a:moveTo>
                      <a:pt x="51" y="84"/>
                    </a:moveTo>
                    <a:cubicBezTo>
                      <a:pt x="50" y="84"/>
                      <a:pt x="50" y="85"/>
                      <a:pt x="49" y="86"/>
                    </a:cubicBezTo>
                    <a:cubicBezTo>
                      <a:pt x="50" y="87"/>
                      <a:pt x="51" y="87"/>
                      <a:pt x="52" y="88"/>
                    </a:cubicBezTo>
                    <a:cubicBezTo>
                      <a:pt x="53" y="85"/>
                      <a:pt x="53" y="85"/>
                      <a:pt x="53" y="85"/>
                    </a:cubicBezTo>
                    <a:cubicBezTo>
                      <a:pt x="53" y="85"/>
                      <a:pt x="52" y="84"/>
                      <a:pt x="51" y="84"/>
                    </a:cubicBezTo>
                    <a:moveTo>
                      <a:pt x="52" y="82"/>
                    </a:moveTo>
                    <a:cubicBezTo>
                      <a:pt x="52" y="82"/>
                      <a:pt x="52" y="82"/>
                      <a:pt x="52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3" y="83"/>
                      <a:pt x="53" y="82"/>
                      <a:pt x="52" y="82"/>
                    </a:cubicBezTo>
                    <a:moveTo>
                      <a:pt x="60" y="80"/>
                    </a:moveTo>
                    <a:cubicBezTo>
                      <a:pt x="60" y="80"/>
                      <a:pt x="59" y="80"/>
                      <a:pt x="59" y="80"/>
                    </a:cubicBezTo>
                    <a:cubicBezTo>
                      <a:pt x="60" y="80"/>
                      <a:pt x="60" y="80"/>
                      <a:pt x="60" y="81"/>
                    </a:cubicBezTo>
                    <a:cubicBezTo>
                      <a:pt x="60" y="81"/>
                      <a:pt x="60" y="80"/>
                      <a:pt x="60" y="80"/>
                    </a:cubicBezTo>
                    <a:cubicBezTo>
                      <a:pt x="60" y="80"/>
                      <a:pt x="60" y="80"/>
                      <a:pt x="60" y="80"/>
                    </a:cubicBezTo>
                    <a:moveTo>
                      <a:pt x="58" y="79"/>
                    </a:moveTo>
                    <a:cubicBezTo>
                      <a:pt x="58" y="79"/>
                      <a:pt x="58" y="79"/>
                      <a:pt x="58" y="79"/>
                    </a:cubicBezTo>
                    <a:cubicBezTo>
                      <a:pt x="58" y="79"/>
                      <a:pt x="59" y="80"/>
                      <a:pt x="59" y="80"/>
                    </a:cubicBezTo>
                    <a:cubicBezTo>
                      <a:pt x="59" y="80"/>
                      <a:pt x="59" y="80"/>
                      <a:pt x="60" y="80"/>
                    </a:cubicBezTo>
                    <a:cubicBezTo>
                      <a:pt x="59" y="79"/>
                      <a:pt x="58" y="79"/>
                      <a:pt x="58" y="79"/>
                    </a:cubicBezTo>
                    <a:moveTo>
                      <a:pt x="55" y="77"/>
                    </a:moveTo>
                    <a:cubicBezTo>
                      <a:pt x="55" y="77"/>
                      <a:pt x="54" y="77"/>
                      <a:pt x="54" y="77"/>
                    </a:cubicBezTo>
                    <a:cubicBezTo>
                      <a:pt x="55" y="78"/>
                      <a:pt x="56" y="78"/>
                      <a:pt x="57" y="79"/>
                    </a:cubicBezTo>
                    <a:cubicBezTo>
                      <a:pt x="57" y="79"/>
                      <a:pt x="57" y="78"/>
                      <a:pt x="57" y="78"/>
                    </a:cubicBezTo>
                    <a:cubicBezTo>
                      <a:pt x="56" y="78"/>
                      <a:pt x="55" y="77"/>
                      <a:pt x="55" y="77"/>
                    </a:cubicBezTo>
                    <a:moveTo>
                      <a:pt x="62" y="76"/>
                    </a:moveTo>
                    <a:cubicBezTo>
                      <a:pt x="61" y="77"/>
                      <a:pt x="61" y="78"/>
                      <a:pt x="60" y="78"/>
                    </a:cubicBezTo>
                    <a:cubicBezTo>
                      <a:pt x="61" y="79"/>
                      <a:pt x="61" y="79"/>
                      <a:pt x="61" y="79"/>
                    </a:cubicBezTo>
                    <a:cubicBezTo>
                      <a:pt x="62" y="78"/>
                      <a:pt x="62" y="77"/>
                      <a:pt x="63" y="77"/>
                    </a:cubicBezTo>
                    <a:cubicBezTo>
                      <a:pt x="62" y="76"/>
                      <a:pt x="62" y="76"/>
                      <a:pt x="62" y="76"/>
                    </a:cubicBezTo>
                    <a:moveTo>
                      <a:pt x="60" y="75"/>
                    </a:moveTo>
                    <a:cubicBezTo>
                      <a:pt x="60" y="76"/>
                      <a:pt x="59" y="77"/>
                      <a:pt x="59" y="77"/>
                    </a:cubicBezTo>
                    <a:cubicBezTo>
                      <a:pt x="59" y="78"/>
                      <a:pt x="60" y="78"/>
                      <a:pt x="60" y="78"/>
                    </a:cubicBezTo>
                    <a:cubicBezTo>
                      <a:pt x="61" y="78"/>
                      <a:pt x="61" y="77"/>
                      <a:pt x="62" y="76"/>
                    </a:cubicBezTo>
                    <a:cubicBezTo>
                      <a:pt x="60" y="75"/>
                      <a:pt x="60" y="75"/>
                      <a:pt x="60" y="75"/>
                    </a:cubicBezTo>
                    <a:moveTo>
                      <a:pt x="63" y="75"/>
                    </a:moveTo>
                    <a:cubicBezTo>
                      <a:pt x="62" y="75"/>
                      <a:pt x="62" y="75"/>
                      <a:pt x="62" y="76"/>
                    </a:cubicBezTo>
                    <a:cubicBezTo>
                      <a:pt x="62" y="76"/>
                      <a:pt x="63" y="76"/>
                      <a:pt x="63" y="76"/>
                    </a:cubicBezTo>
                    <a:cubicBezTo>
                      <a:pt x="63" y="76"/>
                      <a:pt x="63" y="76"/>
                      <a:pt x="64" y="75"/>
                    </a:cubicBezTo>
                    <a:cubicBezTo>
                      <a:pt x="63" y="75"/>
                      <a:pt x="63" y="75"/>
                      <a:pt x="63" y="75"/>
                    </a:cubicBezTo>
                    <a:moveTo>
                      <a:pt x="61" y="74"/>
                    </a:moveTo>
                    <a:cubicBezTo>
                      <a:pt x="61" y="74"/>
                      <a:pt x="61" y="74"/>
                      <a:pt x="61" y="74"/>
                    </a:cubicBezTo>
                    <a:cubicBezTo>
                      <a:pt x="61" y="74"/>
                      <a:pt x="61" y="74"/>
                      <a:pt x="60" y="75"/>
                    </a:cubicBezTo>
                    <a:cubicBezTo>
                      <a:pt x="61" y="75"/>
                      <a:pt x="62" y="75"/>
                      <a:pt x="62" y="76"/>
                    </a:cubicBezTo>
                    <a:cubicBezTo>
                      <a:pt x="62" y="75"/>
                      <a:pt x="62" y="75"/>
                      <a:pt x="63" y="75"/>
                    </a:cubicBezTo>
                    <a:cubicBezTo>
                      <a:pt x="62" y="74"/>
                      <a:pt x="62" y="74"/>
                      <a:pt x="61" y="74"/>
                    </a:cubicBezTo>
                    <a:moveTo>
                      <a:pt x="64" y="73"/>
                    </a:moveTo>
                    <a:cubicBezTo>
                      <a:pt x="63" y="73"/>
                      <a:pt x="63" y="73"/>
                      <a:pt x="63" y="74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4"/>
                      <a:pt x="64" y="73"/>
                      <a:pt x="64" y="73"/>
                    </a:cubicBezTo>
                    <a:moveTo>
                      <a:pt x="57" y="73"/>
                    </a:moveTo>
                    <a:cubicBezTo>
                      <a:pt x="56" y="74"/>
                      <a:pt x="56" y="75"/>
                      <a:pt x="55" y="75"/>
                    </a:cubicBezTo>
                    <a:cubicBezTo>
                      <a:pt x="56" y="76"/>
                      <a:pt x="57" y="76"/>
                      <a:pt x="58" y="77"/>
                    </a:cubicBezTo>
                    <a:cubicBezTo>
                      <a:pt x="58" y="76"/>
                      <a:pt x="59" y="75"/>
                      <a:pt x="59" y="74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73"/>
                      <a:pt x="57" y="73"/>
                      <a:pt x="57" y="73"/>
                    </a:cubicBezTo>
                    <a:moveTo>
                      <a:pt x="62" y="72"/>
                    </a:move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73"/>
                      <a:pt x="63" y="73"/>
                      <a:pt x="63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3" y="73"/>
                      <a:pt x="62" y="73"/>
                      <a:pt x="62" y="72"/>
                    </a:cubicBezTo>
                    <a:moveTo>
                      <a:pt x="58" y="72"/>
                    </a:moveTo>
                    <a:cubicBezTo>
                      <a:pt x="57" y="72"/>
                      <a:pt x="57" y="72"/>
                      <a:pt x="57" y="73"/>
                    </a:cubicBezTo>
                    <a:cubicBezTo>
                      <a:pt x="58" y="73"/>
                      <a:pt x="59" y="73"/>
                      <a:pt x="60" y="74"/>
                    </a:cubicBezTo>
                    <a:cubicBezTo>
                      <a:pt x="60" y="74"/>
                      <a:pt x="60" y="73"/>
                      <a:pt x="60" y="73"/>
                    </a:cubicBezTo>
                    <a:cubicBezTo>
                      <a:pt x="59" y="73"/>
                      <a:pt x="58" y="72"/>
                      <a:pt x="58" y="72"/>
                    </a:cubicBezTo>
                    <a:moveTo>
                      <a:pt x="58" y="70"/>
                    </a:moveTo>
                    <a:cubicBezTo>
                      <a:pt x="58" y="70"/>
                      <a:pt x="58" y="70"/>
                      <a:pt x="58" y="70"/>
                    </a:cubicBezTo>
                    <a:cubicBezTo>
                      <a:pt x="59" y="71"/>
                      <a:pt x="60" y="71"/>
                      <a:pt x="61" y="72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0" y="71"/>
                      <a:pt x="59" y="71"/>
                      <a:pt x="58" y="70"/>
                    </a:cubicBezTo>
                    <a:moveTo>
                      <a:pt x="65" y="70"/>
                    </a:moveTo>
                    <a:cubicBezTo>
                      <a:pt x="65" y="71"/>
                      <a:pt x="65" y="71"/>
                      <a:pt x="64" y="72"/>
                    </a:cubicBezTo>
                    <a:cubicBezTo>
                      <a:pt x="65" y="72"/>
                      <a:pt x="65" y="72"/>
                      <a:pt x="65" y="73"/>
                    </a:cubicBezTo>
                    <a:cubicBezTo>
                      <a:pt x="66" y="72"/>
                      <a:pt x="66" y="71"/>
                      <a:pt x="66" y="71"/>
                    </a:cubicBezTo>
                    <a:cubicBezTo>
                      <a:pt x="66" y="71"/>
                      <a:pt x="66" y="70"/>
                      <a:pt x="65" y="70"/>
                    </a:cubicBezTo>
                    <a:moveTo>
                      <a:pt x="64" y="69"/>
                    </a:moveTo>
                    <a:cubicBezTo>
                      <a:pt x="63" y="71"/>
                      <a:pt x="63" y="71"/>
                      <a:pt x="63" y="71"/>
                    </a:cubicBezTo>
                    <a:cubicBezTo>
                      <a:pt x="63" y="71"/>
                      <a:pt x="64" y="72"/>
                      <a:pt x="64" y="72"/>
                    </a:cubicBezTo>
                    <a:cubicBezTo>
                      <a:pt x="65" y="71"/>
                      <a:pt x="65" y="71"/>
                      <a:pt x="65" y="70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4" y="70"/>
                      <a:pt x="64" y="69"/>
                      <a:pt x="64" y="69"/>
                    </a:cubicBezTo>
                    <a:moveTo>
                      <a:pt x="60" y="68"/>
                    </a:moveTo>
                    <a:cubicBezTo>
                      <a:pt x="59" y="68"/>
                      <a:pt x="59" y="69"/>
                      <a:pt x="59" y="69"/>
                    </a:cubicBezTo>
                    <a:cubicBezTo>
                      <a:pt x="60" y="69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1" y="69"/>
                      <a:pt x="60" y="69"/>
                      <a:pt x="60" y="68"/>
                    </a:cubicBezTo>
                    <a:moveTo>
                      <a:pt x="67" y="68"/>
                    </a:moveTo>
                    <a:cubicBezTo>
                      <a:pt x="67" y="68"/>
                      <a:pt x="67" y="68"/>
                      <a:pt x="67" y="68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68" y="68"/>
                      <a:pt x="67" y="68"/>
                      <a:pt x="67" y="68"/>
                    </a:cubicBezTo>
                    <a:moveTo>
                      <a:pt x="60" y="67"/>
                    </a:moveTo>
                    <a:cubicBezTo>
                      <a:pt x="60" y="67"/>
                      <a:pt x="60" y="68"/>
                      <a:pt x="60" y="68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69"/>
                      <a:pt x="62" y="69"/>
                      <a:pt x="63" y="69"/>
                    </a:cubicBezTo>
                    <a:cubicBezTo>
                      <a:pt x="62" y="68"/>
                      <a:pt x="61" y="68"/>
                      <a:pt x="60" y="67"/>
                    </a:cubicBezTo>
                    <a:moveTo>
                      <a:pt x="65" y="67"/>
                    </a:moveTo>
                    <a:cubicBezTo>
                      <a:pt x="65" y="67"/>
                      <a:pt x="65" y="67"/>
                      <a:pt x="65" y="67"/>
                    </a:cubicBezTo>
                    <a:cubicBezTo>
                      <a:pt x="66" y="67"/>
                      <a:pt x="66" y="68"/>
                      <a:pt x="67" y="68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6" y="67"/>
                      <a:pt x="66" y="67"/>
                      <a:pt x="65" y="67"/>
                    </a:cubicBezTo>
                    <a:moveTo>
                      <a:pt x="62" y="64"/>
                    </a:moveTo>
                    <a:cubicBezTo>
                      <a:pt x="62" y="65"/>
                      <a:pt x="61" y="65"/>
                      <a:pt x="61" y="65"/>
                    </a:cubicBezTo>
                    <a:cubicBezTo>
                      <a:pt x="62" y="65"/>
                      <a:pt x="63" y="66"/>
                      <a:pt x="64" y="66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3" y="65"/>
                      <a:pt x="62" y="65"/>
                      <a:pt x="62" y="64"/>
                    </a:cubicBezTo>
                    <a:moveTo>
                      <a:pt x="70" y="62"/>
                    </a:moveTo>
                    <a:cubicBezTo>
                      <a:pt x="69" y="64"/>
                      <a:pt x="68" y="65"/>
                      <a:pt x="67" y="67"/>
                    </a:cubicBezTo>
                    <a:cubicBezTo>
                      <a:pt x="68" y="67"/>
                      <a:pt x="68" y="67"/>
                      <a:pt x="68" y="68"/>
                    </a:cubicBezTo>
                    <a:cubicBezTo>
                      <a:pt x="68" y="67"/>
                      <a:pt x="69" y="67"/>
                      <a:pt x="69" y="66"/>
                    </a:cubicBezTo>
                    <a:cubicBezTo>
                      <a:pt x="70" y="65"/>
                      <a:pt x="71" y="64"/>
                      <a:pt x="71" y="62"/>
                    </a:cubicBezTo>
                    <a:cubicBezTo>
                      <a:pt x="71" y="62"/>
                      <a:pt x="71" y="62"/>
                      <a:pt x="70" y="62"/>
                    </a:cubicBezTo>
                    <a:moveTo>
                      <a:pt x="71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1" y="62"/>
                      <a:pt x="71" y="62"/>
                      <a:pt x="72" y="62"/>
                    </a:cubicBezTo>
                    <a:cubicBezTo>
                      <a:pt x="72" y="62"/>
                      <a:pt x="72" y="62"/>
                      <a:pt x="72" y="61"/>
                    </a:cubicBezTo>
                    <a:cubicBezTo>
                      <a:pt x="71" y="61"/>
                      <a:pt x="71" y="61"/>
                      <a:pt x="71" y="61"/>
                    </a:cubicBezTo>
                    <a:moveTo>
                      <a:pt x="69" y="61"/>
                    </a:move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66"/>
                      <a:pt x="67" y="67"/>
                      <a:pt x="67" y="67"/>
                    </a:cubicBezTo>
                    <a:cubicBezTo>
                      <a:pt x="68" y="65"/>
                      <a:pt x="69" y="63"/>
                      <a:pt x="70" y="62"/>
                    </a:cubicBezTo>
                    <a:cubicBezTo>
                      <a:pt x="70" y="61"/>
                      <a:pt x="69" y="61"/>
                      <a:pt x="69" y="61"/>
                    </a:cubicBezTo>
                    <a:moveTo>
                      <a:pt x="69" y="60"/>
                    </a:moveTo>
                    <a:cubicBezTo>
                      <a:pt x="69" y="60"/>
                      <a:pt x="69" y="60"/>
                      <a:pt x="69" y="60"/>
                    </a:cubicBezTo>
                    <a:cubicBezTo>
                      <a:pt x="70" y="61"/>
                      <a:pt x="70" y="61"/>
                      <a:pt x="71" y="61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69" y="60"/>
                      <a:pt x="69" y="60"/>
                      <a:pt x="69" y="60"/>
                    </a:cubicBezTo>
                    <a:moveTo>
                      <a:pt x="65" y="58"/>
                    </a:moveTo>
                    <a:cubicBezTo>
                      <a:pt x="64" y="60"/>
                      <a:pt x="63" y="62"/>
                      <a:pt x="62" y="64"/>
                    </a:cubicBezTo>
                    <a:cubicBezTo>
                      <a:pt x="63" y="64"/>
                      <a:pt x="64" y="65"/>
                      <a:pt x="64" y="65"/>
                    </a:cubicBezTo>
                    <a:cubicBezTo>
                      <a:pt x="66" y="64"/>
                      <a:pt x="67" y="62"/>
                      <a:pt x="68" y="60"/>
                    </a:cubicBezTo>
                    <a:cubicBezTo>
                      <a:pt x="67" y="59"/>
                      <a:pt x="66" y="59"/>
                      <a:pt x="65" y="58"/>
                    </a:cubicBezTo>
                    <a:moveTo>
                      <a:pt x="73" y="58"/>
                    </a:moveTo>
                    <a:cubicBezTo>
                      <a:pt x="73" y="58"/>
                      <a:pt x="73" y="58"/>
                      <a:pt x="72" y="59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73" y="59"/>
                      <a:pt x="74" y="59"/>
                      <a:pt x="74" y="58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3" y="58"/>
                      <a:pt x="73" y="58"/>
                      <a:pt x="73" y="58"/>
                    </a:cubicBezTo>
                    <a:moveTo>
                      <a:pt x="66" y="57"/>
                    </a:moveTo>
                    <a:cubicBezTo>
                      <a:pt x="65" y="58"/>
                      <a:pt x="65" y="58"/>
                      <a:pt x="65" y="58"/>
                    </a:cubicBezTo>
                    <a:cubicBezTo>
                      <a:pt x="66" y="59"/>
                      <a:pt x="67" y="59"/>
                      <a:pt x="68" y="60"/>
                    </a:cubicBezTo>
                    <a:cubicBezTo>
                      <a:pt x="68" y="59"/>
                      <a:pt x="68" y="59"/>
                      <a:pt x="68" y="59"/>
                    </a:cubicBezTo>
                    <a:cubicBezTo>
                      <a:pt x="67" y="58"/>
                      <a:pt x="66" y="58"/>
                      <a:pt x="66" y="57"/>
                    </a:cubicBezTo>
                    <a:moveTo>
                      <a:pt x="71" y="57"/>
                    </a:moveTo>
                    <a:cubicBezTo>
                      <a:pt x="71" y="58"/>
                      <a:pt x="71" y="58"/>
                      <a:pt x="71" y="58"/>
                    </a:cubicBezTo>
                    <a:cubicBezTo>
                      <a:pt x="71" y="58"/>
                      <a:pt x="71" y="58"/>
                      <a:pt x="72" y="58"/>
                    </a:cubicBezTo>
                    <a:cubicBezTo>
                      <a:pt x="72" y="58"/>
                      <a:pt x="72" y="58"/>
                      <a:pt x="72" y="59"/>
                    </a:cubicBezTo>
                    <a:cubicBezTo>
                      <a:pt x="72" y="58"/>
                      <a:pt x="73" y="58"/>
                      <a:pt x="73" y="58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2" y="57"/>
                      <a:pt x="72" y="57"/>
                      <a:pt x="71" y="57"/>
                    </a:cubicBezTo>
                    <a:moveTo>
                      <a:pt x="67" y="54"/>
                    </a:moveTo>
                    <a:cubicBezTo>
                      <a:pt x="67" y="55"/>
                      <a:pt x="67" y="55"/>
                      <a:pt x="67" y="55"/>
                    </a:cubicBezTo>
                    <a:cubicBezTo>
                      <a:pt x="68" y="56"/>
                      <a:pt x="69" y="56"/>
                      <a:pt x="69" y="57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9" y="55"/>
                      <a:pt x="68" y="55"/>
                      <a:pt x="67" y="54"/>
                    </a:cubicBezTo>
                    <a:moveTo>
                      <a:pt x="79" y="48"/>
                    </a:moveTo>
                    <a:cubicBezTo>
                      <a:pt x="77" y="50"/>
                      <a:pt x="76" y="53"/>
                      <a:pt x="74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7" y="53"/>
                      <a:pt x="78" y="51"/>
                      <a:pt x="80" y="48"/>
                    </a:cubicBezTo>
                    <a:cubicBezTo>
                      <a:pt x="79" y="48"/>
                      <a:pt x="79" y="48"/>
                      <a:pt x="79" y="48"/>
                    </a:cubicBezTo>
                    <a:moveTo>
                      <a:pt x="77" y="47"/>
                    </a:moveTo>
                    <a:cubicBezTo>
                      <a:pt x="73" y="55"/>
                      <a:pt x="73" y="55"/>
                      <a:pt x="73" y="55"/>
                    </a:cubicBezTo>
                    <a:cubicBezTo>
                      <a:pt x="73" y="55"/>
                      <a:pt x="74" y="55"/>
                      <a:pt x="74" y="56"/>
                    </a:cubicBezTo>
                    <a:cubicBezTo>
                      <a:pt x="76" y="53"/>
                      <a:pt x="77" y="50"/>
                      <a:pt x="79" y="47"/>
                    </a:cubicBezTo>
                    <a:cubicBezTo>
                      <a:pt x="77" y="47"/>
                      <a:pt x="77" y="47"/>
                      <a:pt x="77" y="47"/>
                    </a:cubicBezTo>
                    <a:moveTo>
                      <a:pt x="80" y="45"/>
                    </a:moveTo>
                    <a:cubicBezTo>
                      <a:pt x="80" y="45"/>
                      <a:pt x="80" y="45"/>
                      <a:pt x="80" y="45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6"/>
                      <a:pt x="81" y="45"/>
                      <a:pt x="80" y="45"/>
                    </a:cubicBezTo>
                    <a:moveTo>
                      <a:pt x="79" y="44"/>
                    </a:moveTo>
                    <a:cubicBezTo>
                      <a:pt x="79" y="44"/>
                      <a:pt x="79" y="44"/>
                      <a:pt x="79" y="44"/>
                    </a:cubicBezTo>
                    <a:cubicBezTo>
                      <a:pt x="79" y="45"/>
                      <a:pt x="80" y="45"/>
                      <a:pt x="80" y="45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0" y="45"/>
                      <a:pt x="79" y="44"/>
                      <a:pt x="79" y="44"/>
                    </a:cubicBezTo>
                    <a:moveTo>
                      <a:pt x="73" y="44"/>
                    </a:moveTo>
                    <a:cubicBezTo>
                      <a:pt x="72" y="47"/>
                      <a:pt x="70" y="49"/>
                      <a:pt x="69" y="52"/>
                    </a:cubicBezTo>
                    <a:cubicBezTo>
                      <a:pt x="69" y="53"/>
                      <a:pt x="70" y="53"/>
                      <a:pt x="71" y="54"/>
                    </a:cubicBezTo>
                    <a:cubicBezTo>
                      <a:pt x="73" y="51"/>
                      <a:pt x="74" y="48"/>
                      <a:pt x="76" y="45"/>
                    </a:cubicBezTo>
                    <a:cubicBezTo>
                      <a:pt x="73" y="44"/>
                      <a:pt x="73" y="44"/>
                      <a:pt x="73" y="44"/>
                    </a:cubicBezTo>
                    <a:moveTo>
                      <a:pt x="82" y="43"/>
                    </a:moveTo>
                    <a:cubicBezTo>
                      <a:pt x="82" y="43"/>
                      <a:pt x="81" y="44"/>
                      <a:pt x="81" y="45"/>
                    </a:cubicBezTo>
                    <a:cubicBezTo>
                      <a:pt x="81" y="45"/>
                      <a:pt x="81" y="45"/>
                      <a:pt x="82" y="45"/>
                    </a:cubicBezTo>
                    <a:cubicBezTo>
                      <a:pt x="82" y="45"/>
                      <a:pt x="82" y="44"/>
                      <a:pt x="83" y="43"/>
                    </a:cubicBezTo>
                    <a:cubicBezTo>
                      <a:pt x="83" y="43"/>
                      <a:pt x="82" y="43"/>
                      <a:pt x="82" y="43"/>
                    </a:cubicBezTo>
                    <a:moveTo>
                      <a:pt x="75" y="42"/>
                    </a:moveTo>
                    <a:cubicBezTo>
                      <a:pt x="75" y="42"/>
                      <a:pt x="76" y="43"/>
                      <a:pt x="77" y="43"/>
                    </a:cubicBezTo>
                    <a:cubicBezTo>
                      <a:pt x="77" y="43"/>
                      <a:pt x="77" y="43"/>
                      <a:pt x="77" y="43"/>
                    </a:cubicBezTo>
                    <a:cubicBezTo>
                      <a:pt x="76" y="43"/>
                      <a:pt x="75" y="42"/>
                      <a:pt x="75" y="42"/>
                    </a:cubicBezTo>
                    <a:moveTo>
                      <a:pt x="80" y="42"/>
                    </a:moveTo>
                    <a:cubicBezTo>
                      <a:pt x="79" y="44"/>
                      <a:pt x="79" y="44"/>
                      <a:pt x="79" y="44"/>
                    </a:cubicBezTo>
                    <a:cubicBezTo>
                      <a:pt x="80" y="44"/>
                      <a:pt x="80" y="44"/>
                      <a:pt x="81" y="45"/>
                    </a:cubicBezTo>
                    <a:cubicBezTo>
                      <a:pt x="81" y="44"/>
                      <a:pt x="81" y="43"/>
                      <a:pt x="82" y="43"/>
                    </a:cubicBezTo>
                    <a:cubicBezTo>
                      <a:pt x="81" y="42"/>
                      <a:pt x="81" y="42"/>
                      <a:pt x="80" y="42"/>
                    </a:cubicBezTo>
                    <a:moveTo>
                      <a:pt x="76" y="39"/>
                    </a:moveTo>
                    <a:cubicBezTo>
                      <a:pt x="75" y="40"/>
                      <a:pt x="75" y="41"/>
                      <a:pt x="75" y="41"/>
                    </a:cubicBezTo>
                    <a:cubicBezTo>
                      <a:pt x="76" y="42"/>
                      <a:pt x="76" y="42"/>
                      <a:pt x="77" y="43"/>
                    </a:cubicBezTo>
                    <a:cubicBezTo>
                      <a:pt x="78" y="42"/>
                      <a:pt x="78" y="41"/>
                      <a:pt x="78" y="41"/>
                    </a:cubicBezTo>
                    <a:cubicBezTo>
                      <a:pt x="78" y="40"/>
                      <a:pt x="77" y="40"/>
                      <a:pt x="76" y="39"/>
                    </a:cubicBezTo>
                    <a:moveTo>
                      <a:pt x="85" y="38"/>
                    </a:moveTo>
                    <a:cubicBezTo>
                      <a:pt x="84" y="39"/>
                      <a:pt x="84" y="40"/>
                      <a:pt x="83" y="41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84" y="40"/>
                      <a:pt x="85" y="39"/>
                      <a:pt x="86" y="38"/>
                    </a:cubicBezTo>
                    <a:cubicBezTo>
                      <a:pt x="85" y="38"/>
                      <a:pt x="85" y="38"/>
                      <a:pt x="85" y="38"/>
                    </a:cubicBezTo>
                    <a:moveTo>
                      <a:pt x="85" y="37"/>
                    </a:moveTo>
                    <a:cubicBezTo>
                      <a:pt x="85" y="37"/>
                      <a:pt x="85" y="37"/>
                      <a:pt x="85" y="38"/>
                    </a:cubicBezTo>
                    <a:cubicBezTo>
                      <a:pt x="85" y="38"/>
                      <a:pt x="86" y="38"/>
                      <a:pt x="86" y="38"/>
                    </a:cubicBezTo>
                    <a:cubicBezTo>
                      <a:pt x="86" y="38"/>
                      <a:pt x="86" y="38"/>
                      <a:pt x="86" y="37"/>
                    </a:cubicBezTo>
                    <a:cubicBezTo>
                      <a:pt x="86" y="37"/>
                      <a:pt x="86" y="37"/>
                      <a:pt x="85" y="37"/>
                    </a:cubicBezTo>
                    <a:moveTo>
                      <a:pt x="83" y="37"/>
                    </a:moveTo>
                    <a:cubicBezTo>
                      <a:pt x="81" y="40"/>
                      <a:pt x="81" y="40"/>
                      <a:pt x="81" y="40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83" y="40"/>
                      <a:pt x="84" y="39"/>
                      <a:pt x="85" y="38"/>
                    </a:cubicBezTo>
                    <a:cubicBezTo>
                      <a:pt x="84" y="38"/>
                      <a:pt x="84" y="37"/>
                      <a:pt x="83" y="37"/>
                    </a:cubicBezTo>
                    <a:moveTo>
                      <a:pt x="84" y="36"/>
                    </a:moveTo>
                    <a:cubicBezTo>
                      <a:pt x="83" y="37"/>
                      <a:pt x="83" y="37"/>
                      <a:pt x="83" y="37"/>
                    </a:cubicBezTo>
                    <a:cubicBezTo>
                      <a:pt x="84" y="37"/>
                      <a:pt x="84" y="37"/>
                      <a:pt x="85" y="38"/>
                    </a:cubicBezTo>
                    <a:cubicBezTo>
                      <a:pt x="85" y="37"/>
                      <a:pt x="85" y="37"/>
                      <a:pt x="85" y="37"/>
                    </a:cubicBezTo>
                    <a:cubicBezTo>
                      <a:pt x="85" y="37"/>
                      <a:pt x="84" y="36"/>
                      <a:pt x="84" y="36"/>
                    </a:cubicBezTo>
                    <a:moveTo>
                      <a:pt x="86" y="36"/>
                    </a:moveTo>
                    <a:cubicBezTo>
                      <a:pt x="86" y="36"/>
                      <a:pt x="86" y="36"/>
                      <a:pt x="86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7" y="37"/>
                      <a:pt x="87" y="37"/>
                      <a:pt x="87" y="36"/>
                    </a:cubicBezTo>
                    <a:cubicBezTo>
                      <a:pt x="87" y="36"/>
                      <a:pt x="86" y="36"/>
                      <a:pt x="86" y="36"/>
                    </a:cubicBezTo>
                    <a:moveTo>
                      <a:pt x="86" y="35"/>
                    </a:moveTo>
                    <a:cubicBezTo>
                      <a:pt x="86" y="35"/>
                      <a:pt x="86" y="36"/>
                      <a:pt x="86" y="36"/>
                    </a:cubicBezTo>
                    <a:cubicBezTo>
                      <a:pt x="86" y="36"/>
                      <a:pt x="87" y="36"/>
                      <a:pt x="87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7" y="36"/>
                      <a:pt x="87" y="36"/>
                      <a:pt x="86" y="35"/>
                    </a:cubicBezTo>
                    <a:moveTo>
                      <a:pt x="87" y="35"/>
                    </a:moveTo>
                    <a:cubicBezTo>
                      <a:pt x="87" y="35"/>
                      <a:pt x="87" y="35"/>
                      <a:pt x="87" y="35"/>
                    </a:cubicBezTo>
                    <a:cubicBezTo>
                      <a:pt x="87" y="35"/>
                      <a:pt x="87" y="35"/>
                      <a:pt x="87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7" y="35"/>
                      <a:pt x="87" y="35"/>
                      <a:pt x="87" y="35"/>
                    </a:cubicBezTo>
                    <a:moveTo>
                      <a:pt x="84" y="35"/>
                    </a:moveTo>
                    <a:cubicBezTo>
                      <a:pt x="84" y="36"/>
                      <a:pt x="84" y="36"/>
                      <a:pt x="84" y="36"/>
                    </a:cubicBezTo>
                    <a:cubicBezTo>
                      <a:pt x="84" y="36"/>
                      <a:pt x="85" y="36"/>
                      <a:pt x="85" y="37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5" y="36"/>
                      <a:pt x="85" y="35"/>
                      <a:pt x="84" y="35"/>
                    </a:cubicBezTo>
                    <a:moveTo>
                      <a:pt x="85" y="34"/>
                    </a:moveTo>
                    <a:cubicBezTo>
                      <a:pt x="85" y="35"/>
                      <a:pt x="85" y="35"/>
                      <a:pt x="85" y="35"/>
                    </a:cubicBezTo>
                    <a:cubicBezTo>
                      <a:pt x="85" y="35"/>
                      <a:pt x="86" y="35"/>
                      <a:pt x="86" y="36"/>
                    </a:cubicBezTo>
                    <a:cubicBezTo>
                      <a:pt x="86" y="36"/>
                      <a:pt x="86" y="35"/>
                      <a:pt x="86" y="35"/>
                    </a:cubicBezTo>
                    <a:cubicBezTo>
                      <a:pt x="86" y="35"/>
                      <a:pt x="85" y="35"/>
                      <a:pt x="85" y="34"/>
                    </a:cubicBezTo>
                    <a:moveTo>
                      <a:pt x="79" y="34"/>
                    </a:moveTo>
                    <a:cubicBezTo>
                      <a:pt x="78" y="35"/>
                      <a:pt x="77" y="36"/>
                      <a:pt x="77" y="38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80" y="38"/>
                      <a:pt x="81" y="37"/>
                      <a:pt x="81" y="36"/>
                    </a:cubicBezTo>
                    <a:cubicBezTo>
                      <a:pt x="80" y="35"/>
                      <a:pt x="79" y="35"/>
                      <a:pt x="79" y="34"/>
                    </a:cubicBezTo>
                    <a:moveTo>
                      <a:pt x="85" y="34"/>
                    </a:moveTo>
                    <a:cubicBezTo>
                      <a:pt x="85" y="34"/>
                      <a:pt x="85" y="34"/>
                      <a:pt x="85" y="34"/>
                    </a:cubicBezTo>
                    <a:cubicBezTo>
                      <a:pt x="85" y="34"/>
                      <a:pt x="86" y="35"/>
                      <a:pt x="86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35"/>
                      <a:pt x="85" y="34"/>
                      <a:pt x="85" y="34"/>
                    </a:cubicBezTo>
                    <a:moveTo>
                      <a:pt x="79" y="34"/>
                    </a:moveTo>
                    <a:cubicBezTo>
                      <a:pt x="79" y="34"/>
                      <a:pt x="79" y="34"/>
                      <a:pt x="79" y="34"/>
                    </a:cubicBezTo>
                    <a:cubicBezTo>
                      <a:pt x="80" y="35"/>
                      <a:pt x="80" y="35"/>
                      <a:pt x="81" y="36"/>
                    </a:cubicBezTo>
                    <a:cubicBezTo>
                      <a:pt x="81" y="35"/>
                      <a:pt x="82" y="35"/>
                      <a:pt x="82" y="35"/>
                    </a:cubicBezTo>
                    <a:cubicBezTo>
                      <a:pt x="81" y="34"/>
                      <a:pt x="80" y="34"/>
                      <a:pt x="79" y="34"/>
                    </a:cubicBezTo>
                    <a:moveTo>
                      <a:pt x="80" y="32"/>
                    </a:moveTo>
                    <a:cubicBezTo>
                      <a:pt x="80" y="32"/>
                      <a:pt x="79" y="33"/>
                      <a:pt x="79" y="33"/>
                    </a:cubicBezTo>
                    <a:cubicBezTo>
                      <a:pt x="80" y="34"/>
                      <a:pt x="81" y="34"/>
                      <a:pt x="82" y="35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82" y="33"/>
                      <a:pt x="81" y="32"/>
                      <a:pt x="80" y="32"/>
                    </a:cubicBezTo>
                    <a:moveTo>
                      <a:pt x="80" y="31"/>
                    </a:moveTo>
                    <a:cubicBezTo>
                      <a:pt x="80" y="32"/>
                      <a:pt x="80" y="32"/>
                      <a:pt x="80" y="32"/>
                    </a:cubicBezTo>
                    <a:cubicBezTo>
                      <a:pt x="81" y="32"/>
                      <a:pt x="82" y="33"/>
                      <a:pt x="82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2" y="32"/>
                      <a:pt x="81" y="32"/>
                      <a:pt x="80" y="31"/>
                    </a:cubicBezTo>
                    <a:moveTo>
                      <a:pt x="80" y="31"/>
                    </a:moveTo>
                    <a:cubicBezTo>
                      <a:pt x="80" y="31"/>
                      <a:pt x="80" y="31"/>
                      <a:pt x="80" y="31"/>
                    </a:cubicBezTo>
                    <a:cubicBezTo>
                      <a:pt x="81" y="32"/>
                      <a:pt x="82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2" y="32"/>
                      <a:pt x="81" y="31"/>
                      <a:pt x="80" y="31"/>
                    </a:cubicBezTo>
                    <a:moveTo>
                      <a:pt x="82" y="28"/>
                    </a:moveTo>
                    <a:cubicBezTo>
                      <a:pt x="82" y="29"/>
                      <a:pt x="81" y="30"/>
                      <a:pt x="81" y="31"/>
                    </a:cubicBezTo>
                    <a:cubicBezTo>
                      <a:pt x="81" y="31"/>
                      <a:pt x="82" y="32"/>
                      <a:pt x="83" y="32"/>
                    </a:cubicBezTo>
                    <a:cubicBezTo>
                      <a:pt x="84" y="31"/>
                      <a:pt x="84" y="30"/>
                      <a:pt x="85" y="30"/>
                    </a:cubicBezTo>
                    <a:cubicBezTo>
                      <a:pt x="84" y="29"/>
                      <a:pt x="83" y="29"/>
                      <a:pt x="82" y="28"/>
                    </a:cubicBezTo>
                    <a:moveTo>
                      <a:pt x="91" y="27"/>
                    </a:moveTo>
                    <a:cubicBezTo>
                      <a:pt x="90" y="30"/>
                      <a:pt x="88" y="32"/>
                      <a:pt x="87" y="35"/>
                    </a:cubicBezTo>
                    <a:cubicBezTo>
                      <a:pt x="87" y="35"/>
                      <a:pt x="87" y="35"/>
                      <a:pt x="88" y="35"/>
                    </a:cubicBezTo>
                    <a:cubicBezTo>
                      <a:pt x="89" y="33"/>
                      <a:pt x="91" y="30"/>
                      <a:pt x="92" y="28"/>
                    </a:cubicBezTo>
                    <a:cubicBezTo>
                      <a:pt x="92" y="27"/>
                      <a:pt x="92" y="27"/>
                      <a:pt x="91" y="27"/>
                    </a:cubicBezTo>
                    <a:moveTo>
                      <a:pt x="92" y="26"/>
                    </a:moveTo>
                    <a:cubicBezTo>
                      <a:pt x="92" y="26"/>
                      <a:pt x="92" y="27"/>
                      <a:pt x="91" y="27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3" y="27"/>
                      <a:pt x="93" y="27"/>
                    </a:cubicBezTo>
                    <a:cubicBezTo>
                      <a:pt x="92" y="26"/>
                      <a:pt x="92" y="26"/>
                      <a:pt x="92" y="26"/>
                    </a:cubicBezTo>
                    <a:moveTo>
                      <a:pt x="90" y="26"/>
                    </a:moveTo>
                    <a:cubicBezTo>
                      <a:pt x="90" y="26"/>
                      <a:pt x="90" y="26"/>
                      <a:pt x="90" y="26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6" y="34"/>
                      <a:pt x="86" y="34"/>
                      <a:pt x="87" y="35"/>
                    </a:cubicBezTo>
                    <a:cubicBezTo>
                      <a:pt x="88" y="32"/>
                      <a:pt x="90" y="30"/>
                      <a:pt x="91" y="27"/>
                    </a:cubicBezTo>
                    <a:cubicBezTo>
                      <a:pt x="91" y="27"/>
                      <a:pt x="90" y="26"/>
                      <a:pt x="90" y="26"/>
                    </a:cubicBezTo>
                    <a:moveTo>
                      <a:pt x="92" y="26"/>
                    </a:moveTo>
                    <a:cubicBezTo>
                      <a:pt x="92" y="26"/>
                      <a:pt x="92" y="26"/>
                      <a:pt x="92" y="26"/>
                    </a:cubicBezTo>
                    <a:cubicBezTo>
                      <a:pt x="92" y="26"/>
                      <a:pt x="93" y="26"/>
                      <a:pt x="93" y="26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3" y="26"/>
                      <a:pt x="93" y="26"/>
                      <a:pt x="92" y="26"/>
                    </a:cubicBezTo>
                    <a:moveTo>
                      <a:pt x="90" y="25"/>
                    </a:moveTo>
                    <a:cubicBezTo>
                      <a:pt x="90" y="26"/>
                      <a:pt x="90" y="26"/>
                      <a:pt x="90" y="26"/>
                    </a:cubicBezTo>
                    <a:cubicBezTo>
                      <a:pt x="90" y="26"/>
                      <a:pt x="91" y="26"/>
                      <a:pt x="91" y="27"/>
                    </a:cubicBezTo>
                    <a:cubicBezTo>
                      <a:pt x="92" y="27"/>
                      <a:pt x="92" y="26"/>
                      <a:pt x="92" y="26"/>
                    </a:cubicBezTo>
                    <a:cubicBezTo>
                      <a:pt x="91" y="26"/>
                      <a:pt x="91" y="25"/>
                      <a:pt x="90" y="25"/>
                    </a:cubicBezTo>
                    <a:moveTo>
                      <a:pt x="91" y="25"/>
                    </a:moveTo>
                    <a:cubicBezTo>
                      <a:pt x="90" y="25"/>
                      <a:pt x="90" y="25"/>
                      <a:pt x="90" y="25"/>
                    </a:cubicBezTo>
                    <a:cubicBezTo>
                      <a:pt x="91" y="25"/>
                      <a:pt x="91" y="25"/>
                      <a:pt x="92" y="26"/>
                    </a:cubicBezTo>
                    <a:cubicBezTo>
                      <a:pt x="92" y="26"/>
                      <a:pt x="92" y="26"/>
                      <a:pt x="92" y="25"/>
                    </a:cubicBezTo>
                    <a:cubicBezTo>
                      <a:pt x="92" y="25"/>
                      <a:pt x="91" y="25"/>
                      <a:pt x="91" y="25"/>
                    </a:cubicBezTo>
                    <a:moveTo>
                      <a:pt x="93" y="24"/>
                    </a:moveTo>
                    <a:cubicBezTo>
                      <a:pt x="93" y="24"/>
                      <a:pt x="93" y="24"/>
                      <a:pt x="93" y="24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3" y="25"/>
                      <a:pt x="93" y="25"/>
                      <a:pt x="92" y="25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4" y="25"/>
                      <a:pt x="94" y="25"/>
                      <a:pt x="94" y="24"/>
                    </a:cubicBezTo>
                    <a:cubicBezTo>
                      <a:pt x="94" y="24"/>
                      <a:pt x="94" y="24"/>
                      <a:pt x="93" y="24"/>
                    </a:cubicBezTo>
                    <a:moveTo>
                      <a:pt x="94" y="23"/>
                    </a:moveTo>
                    <a:cubicBezTo>
                      <a:pt x="94" y="23"/>
                      <a:pt x="94" y="23"/>
                      <a:pt x="93" y="23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4" y="24"/>
                      <a:pt x="95" y="24"/>
                      <a:pt x="95" y="23"/>
                    </a:cubicBezTo>
                    <a:cubicBezTo>
                      <a:pt x="94" y="23"/>
                      <a:pt x="94" y="23"/>
                      <a:pt x="94" y="23"/>
                    </a:cubicBezTo>
                    <a:moveTo>
                      <a:pt x="92" y="23"/>
                    </a:moveTo>
                    <a:cubicBezTo>
                      <a:pt x="91" y="24"/>
                      <a:pt x="91" y="24"/>
                      <a:pt x="91" y="24"/>
                    </a:cubicBezTo>
                    <a:cubicBezTo>
                      <a:pt x="91" y="25"/>
                      <a:pt x="92" y="25"/>
                      <a:pt x="92" y="25"/>
                    </a:cubicBezTo>
                    <a:cubicBezTo>
                      <a:pt x="93" y="25"/>
                      <a:pt x="93" y="24"/>
                      <a:pt x="93" y="24"/>
                    </a:cubicBezTo>
                    <a:cubicBezTo>
                      <a:pt x="93" y="23"/>
                      <a:pt x="92" y="23"/>
                      <a:pt x="92" y="23"/>
                    </a:cubicBezTo>
                    <a:moveTo>
                      <a:pt x="94" y="22"/>
                    </a:moveTo>
                    <a:cubicBezTo>
                      <a:pt x="94" y="23"/>
                      <a:pt x="94" y="23"/>
                      <a:pt x="94" y="23"/>
                    </a:cubicBezTo>
                    <a:cubicBezTo>
                      <a:pt x="95" y="23"/>
                      <a:pt x="95" y="23"/>
                      <a:pt x="95" y="23"/>
                    </a:cubicBezTo>
                    <a:cubicBezTo>
                      <a:pt x="95" y="23"/>
                      <a:pt x="95" y="23"/>
                      <a:pt x="95" y="23"/>
                    </a:cubicBezTo>
                    <a:cubicBezTo>
                      <a:pt x="95" y="23"/>
                      <a:pt x="94" y="23"/>
                      <a:pt x="94" y="22"/>
                    </a:cubicBezTo>
                    <a:moveTo>
                      <a:pt x="85" y="22"/>
                    </a:moveTo>
                    <a:cubicBezTo>
                      <a:pt x="84" y="24"/>
                      <a:pt x="83" y="26"/>
                      <a:pt x="82" y="28"/>
                    </a:cubicBezTo>
                    <a:cubicBezTo>
                      <a:pt x="83" y="29"/>
                      <a:pt x="84" y="29"/>
                      <a:pt x="85" y="30"/>
                    </a:cubicBezTo>
                    <a:cubicBezTo>
                      <a:pt x="86" y="28"/>
                      <a:pt x="87" y="26"/>
                      <a:pt x="88" y="24"/>
                    </a:cubicBezTo>
                    <a:cubicBezTo>
                      <a:pt x="87" y="23"/>
                      <a:pt x="86" y="23"/>
                      <a:pt x="85" y="22"/>
                    </a:cubicBezTo>
                    <a:moveTo>
                      <a:pt x="92" y="22"/>
                    </a:move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3"/>
                      <a:pt x="93" y="23"/>
                      <a:pt x="93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3" y="23"/>
                      <a:pt x="93" y="22"/>
                      <a:pt x="92" y="22"/>
                    </a:cubicBezTo>
                    <a:moveTo>
                      <a:pt x="86" y="22"/>
                    </a:move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7" y="23"/>
                      <a:pt x="87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7" y="23"/>
                      <a:pt x="87" y="22"/>
                      <a:pt x="86" y="22"/>
                    </a:cubicBezTo>
                    <a:moveTo>
                      <a:pt x="92" y="21"/>
                    </a:moveTo>
                    <a:cubicBezTo>
                      <a:pt x="92" y="22"/>
                      <a:pt x="92" y="22"/>
                      <a:pt x="92" y="22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2"/>
                    </a:cubicBezTo>
                    <a:cubicBezTo>
                      <a:pt x="94" y="22"/>
                      <a:pt x="93" y="22"/>
                      <a:pt x="92" y="21"/>
                    </a:cubicBezTo>
                    <a:moveTo>
                      <a:pt x="87" y="20"/>
                    </a:moveTo>
                    <a:cubicBezTo>
                      <a:pt x="86" y="20"/>
                      <a:pt x="86" y="21"/>
                      <a:pt x="86" y="22"/>
                    </a:cubicBezTo>
                    <a:cubicBezTo>
                      <a:pt x="87" y="22"/>
                      <a:pt x="87" y="23"/>
                      <a:pt x="88" y="23"/>
                    </a:cubicBezTo>
                    <a:cubicBezTo>
                      <a:pt x="89" y="22"/>
                      <a:pt x="89" y="22"/>
                      <a:pt x="89" y="21"/>
                    </a:cubicBezTo>
                    <a:cubicBezTo>
                      <a:pt x="88" y="21"/>
                      <a:pt x="88" y="20"/>
                      <a:pt x="87" y="20"/>
                    </a:cubicBezTo>
                    <a:moveTo>
                      <a:pt x="87" y="19"/>
                    </a:moveTo>
                    <a:cubicBezTo>
                      <a:pt x="87" y="19"/>
                      <a:pt x="87" y="19"/>
                      <a:pt x="87" y="19"/>
                    </a:cubicBezTo>
                    <a:cubicBezTo>
                      <a:pt x="88" y="20"/>
                      <a:pt x="89" y="20"/>
                      <a:pt x="89" y="21"/>
                    </a:cubicBezTo>
                    <a:cubicBezTo>
                      <a:pt x="90" y="21"/>
                      <a:pt x="90" y="21"/>
                      <a:pt x="90" y="20"/>
                    </a:cubicBezTo>
                    <a:cubicBezTo>
                      <a:pt x="89" y="20"/>
                      <a:pt x="88" y="19"/>
                      <a:pt x="87" y="19"/>
                    </a:cubicBezTo>
                    <a:moveTo>
                      <a:pt x="87" y="18"/>
                    </a:moveTo>
                    <a:cubicBezTo>
                      <a:pt x="87" y="19"/>
                      <a:pt x="87" y="19"/>
                      <a:pt x="87" y="19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89" y="19"/>
                      <a:pt x="88" y="19"/>
                      <a:pt x="87" y="18"/>
                    </a:cubicBezTo>
                    <a:moveTo>
                      <a:pt x="99" y="15"/>
                    </a:moveTo>
                    <a:cubicBezTo>
                      <a:pt x="97" y="17"/>
                      <a:pt x="96" y="19"/>
                      <a:pt x="95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7" y="20"/>
                      <a:pt x="98" y="18"/>
                      <a:pt x="100" y="15"/>
                    </a:cubicBezTo>
                    <a:cubicBezTo>
                      <a:pt x="99" y="15"/>
                      <a:pt x="99" y="15"/>
                      <a:pt x="99" y="15"/>
                    </a:cubicBezTo>
                    <a:moveTo>
                      <a:pt x="97" y="14"/>
                    </a:move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1"/>
                      <a:pt x="94" y="21"/>
                      <a:pt x="94" y="22"/>
                    </a:cubicBezTo>
                    <a:cubicBezTo>
                      <a:pt x="96" y="19"/>
                      <a:pt x="97" y="17"/>
                      <a:pt x="99" y="15"/>
                    </a:cubicBezTo>
                    <a:cubicBezTo>
                      <a:pt x="97" y="14"/>
                      <a:pt x="97" y="14"/>
                      <a:pt x="97" y="14"/>
                    </a:cubicBezTo>
                    <a:moveTo>
                      <a:pt x="100" y="13"/>
                    </a:moveTo>
                    <a:cubicBezTo>
                      <a:pt x="99" y="14"/>
                      <a:pt x="99" y="14"/>
                      <a:pt x="99" y="15"/>
                    </a:cubicBezTo>
                    <a:cubicBezTo>
                      <a:pt x="99" y="15"/>
                      <a:pt x="99" y="15"/>
                      <a:pt x="100" y="15"/>
                    </a:cubicBezTo>
                    <a:cubicBezTo>
                      <a:pt x="100" y="15"/>
                      <a:pt x="100" y="14"/>
                      <a:pt x="101" y="14"/>
                    </a:cubicBezTo>
                    <a:cubicBezTo>
                      <a:pt x="100" y="13"/>
                      <a:pt x="100" y="13"/>
                      <a:pt x="100" y="13"/>
                    </a:cubicBezTo>
                    <a:moveTo>
                      <a:pt x="98" y="12"/>
                    </a:moveTo>
                    <a:cubicBezTo>
                      <a:pt x="97" y="14"/>
                      <a:pt x="97" y="14"/>
                      <a:pt x="97" y="14"/>
                    </a:cubicBezTo>
                    <a:cubicBezTo>
                      <a:pt x="98" y="14"/>
                      <a:pt x="98" y="14"/>
                      <a:pt x="99" y="15"/>
                    </a:cubicBezTo>
                    <a:cubicBezTo>
                      <a:pt x="99" y="14"/>
                      <a:pt x="99" y="14"/>
                      <a:pt x="100" y="13"/>
                    </a:cubicBezTo>
                    <a:cubicBezTo>
                      <a:pt x="99" y="13"/>
                      <a:pt x="99" y="12"/>
                      <a:pt x="98" y="12"/>
                    </a:cubicBezTo>
                    <a:moveTo>
                      <a:pt x="92" y="11"/>
                    </a:moveTo>
                    <a:cubicBezTo>
                      <a:pt x="90" y="13"/>
                      <a:pt x="89" y="15"/>
                      <a:pt x="88" y="18"/>
                    </a:cubicBezTo>
                    <a:cubicBezTo>
                      <a:pt x="89" y="18"/>
                      <a:pt x="90" y="19"/>
                      <a:pt x="90" y="19"/>
                    </a:cubicBezTo>
                    <a:cubicBezTo>
                      <a:pt x="92" y="17"/>
                      <a:pt x="93" y="14"/>
                      <a:pt x="94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11"/>
                      <a:pt x="92" y="11"/>
                      <a:pt x="92" y="11"/>
                    </a:cubicBezTo>
                    <a:moveTo>
                      <a:pt x="93" y="9"/>
                    </a:moveTo>
                    <a:cubicBezTo>
                      <a:pt x="92" y="9"/>
                      <a:pt x="92" y="10"/>
                      <a:pt x="92" y="10"/>
                    </a:cubicBezTo>
                    <a:cubicBezTo>
                      <a:pt x="93" y="11"/>
                      <a:pt x="94" y="11"/>
                      <a:pt x="94" y="12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5" y="10"/>
                      <a:pt x="94" y="10"/>
                      <a:pt x="94" y="10"/>
                    </a:cubicBezTo>
                    <a:cubicBezTo>
                      <a:pt x="94" y="10"/>
                      <a:pt x="93" y="9"/>
                      <a:pt x="93" y="9"/>
                    </a:cubicBezTo>
                    <a:moveTo>
                      <a:pt x="105" y="4"/>
                    </a:moveTo>
                    <a:cubicBezTo>
                      <a:pt x="103" y="7"/>
                      <a:pt x="102" y="10"/>
                      <a:pt x="100" y="13"/>
                    </a:cubicBezTo>
                    <a:cubicBezTo>
                      <a:pt x="100" y="13"/>
                      <a:pt x="100" y="13"/>
                      <a:pt x="101" y="14"/>
                    </a:cubicBezTo>
                    <a:cubicBezTo>
                      <a:pt x="102" y="10"/>
                      <a:pt x="104" y="7"/>
                      <a:pt x="106" y="4"/>
                    </a:cubicBezTo>
                    <a:cubicBezTo>
                      <a:pt x="106" y="4"/>
                      <a:pt x="106" y="4"/>
                      <a:pt x="105" y="4"/>
                    </a:cubicBezTo>
                    <a:moveTo>
                      <a:pt x="104" y="3"/>
                    </a:moveTo>
                    <a:cubicBezTo>
                      <a:pt x="98" y="12"/>
                      <a:pt x="98" y="12"/>
                      <a:pt x="98" y="12"/>
                    </a:cubicBezTo>
                    <a:cubicBezTo>
                      <a:pt x="99" y="12"/>
                      <a:pt x="99" y="13"/>
                      <a:pt x="100" y="13"/>
                    </a:cubicBezTo>
                    <a:cubicBezTo>
                      <a:pt x="101" y="10"/>
                      <a:pt x="103" y="7"/>
                      <a:pt x="105" y="4"/>
                    </a:cubicBezTo>
                    <a:cubicBezTo>
                      <a:pt x="105" y="3"/>
                      <a:pt x="104" y="3"/>
                      <a:pt x="104" y="3"/>
                    </a:cubicBezTo>
                    <a:moveTo>
                      <a:pt x="98" y="0"/>
                    </a:moveTo>
                    <a:cubicBezTo>
                      <a:pt x="96" y="2"/>
                      <a:pt x="95" y="4"/>
                      <a:pt x="94" y="7"/>
                    </a:cubicBezTo>
                    <a:cubicBezTo>
                      <a:pt x="93" y="8"/>
                      <a:pt x="93" y="8"/>
                      <a:pt x="93" y="9"/>
                    </a:cubicBezTo>
                    <a:cubicBezTo>
                      <a:pt x="93" y="9"/>
                      <a:pt x="94" y="10"/>
                      <a:pt x="94" y="10"/>
                    </a:cubicBezTo>
                    <a:cubicBezTo>
                      <a:pt x="94" y="10"/>
                      <a:pt x="95" y="10"/>
                      <a:pt x="95" y="11"/>
                    </a:cubicBezTo>
                    <a:cubicBezTo>
                      <a:pt x="97" y="7"/>
                      <a:pt x="99" y="4"/>
                      <a:pt x="100" y="1"/>
                    </a:cubicBezTo>
                    <a:cubicBezTo>
                      <a:pt x="99" y="0"/>
                      <a:pt x="99" y="0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4" name="Freeform 10193"/>
              <p:cNvSpPr/>
              <p:nvPr/>
            </p:nvSpPr>
            <p:spPr bwMode="auto">
              <a:xfrm>
                <a:off x="-61" y="3663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5" name="Freeform 10194"/>
              <p:cNvSpPr>
                <a:spLocks noEditPoints="1"/>
              </p:cNvSpPr>
              <p:nvPr/>
            </p:nvSpPr>
            <p:spPr bwMode="auto">
              <a:xfrm>
                <a:off x="-33" y="3637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2 h 2"/>
                  <a:gd name="T8" fmla="*/ 0 w 2"/>
                  <a:gd name="T9" fmla="*/ 2 h 2"/>
                  <a:gd name="T10" fmla="*/ 0 w 2"/>
                  <a:gd name="T11" fmla="*/ 1 h 2"/>
                  <a:gd name="T12" fmla="*/ 0 w 2"/>
                  <a:gd name="T13" fmla="*/ 2 h 2"/>
                  <a:gd name="T14" fmla="*/ 0 w 2"/>
                  <a:gd name="T15" fmla="*/ 2 h 2"/>
                  <a:gd name="T16" fmla="*/ 0 w 2"/>
                  <a:gd name="T17" fmla="*/ 1 h 2"/>
                  <a:gd name="T18" fmla="*/ 1 w 2"/>
                  <a:gd name="T19" fmla="*/ 1 h 2"/>
                  <a:gd name="T20" fmla="*/ 1 w 2"/>
                  <a:gd name="T21" fmla="*/ 1 h 2"/>
                  <a:gd name="T22" fmla="*/ 2 w 2"/>
                  <a:gd name="T23" fmla="*/ 1 h 2"/>
                  <a:gd name="T24" fmla="*/ 2 w 2"/>
                  <a:gd name="T25" fmla="*/ 1 h 2"/>
                  <a:gd name="T26" fmla="*/ 2 w 2"/>
                  <a:gd name="T27" fmla="*/ 1 h 2"/>
                  <a:gd name="T28" fmla="*/ 1 w 2"/>
                  <a:gd name="T29" fmla="*/ 1 h 2"/>
                  <a:gd name="T30" fmla="*/ 0 w 2"/>
                  <a:gd name="T31" fmla="*/ 0 h 2"/>
                  <a:gd name="T32" fmla="*/ 1 w 2"/>
                  <a:gd name="T33" fmla="*/ 1 h 2"/>
                  <a:gd name="T34" fmla="*/ 1 w 2"/>
                  <a:gd name="T35" fmla="*/ 1 h 2"/>
                  <a:gd name="T36" fmla="*/ 0 w 2"/>
                  <a:gd name="T3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6" name="Freeform 10195"/>
              <p:cNvSpPr>
                <a:spLocks noEditPoints="1"/>
              </p:cNvSpPr>
              <p:nvPr/>
            </p:nvSpPr>
            <p:spPr bwMode="auto">
              <a:xfrm>
                <a:off x="-28" y="3599"/>
                <a:ext cx="19" cy="12"/>
              </a:xfrm>
              <a:custGeom>
                <a:avLst/>
                <a:gdLst>
                  <a:gd name="T0" fmla="*/ 7 w 8"/>
                  <a:gd name="T1" fmla="*/ 4 h 5"/>
                  <a:gd name="T2" fmla="*/ 6 w 8"/>
                  <a:gd name="T3" fmla="*/ 4 h 5"/>
                  <a:gd name="T4" fmla="*/ 7 w 8"/>
                  <a:gd name="T5" fmla="*/ 5 h 5"/>
                  <a:gd name="T6" fmla="*/ 8 w 8"/>
                  <a:gd name="T7" fmla="*/ 4 h 5"/>
                  <a:gd name="T8" fmla="*/ 7 w 8"/>
                  <a:gd name="T9" fmla="*/ 4 h 5"/>
                  <a:gd name="T10" fmla="*/ 5 w 8"/>
                  <a:gd name="T11" fmla="*/ 3 h 5"/>
                  <a:gd name="T12" fmla="*/ 5 w 8"/>
                  <a:gd name="T13" fmla="*/ 3 h 5"/>
                  <a:gd name="T14" fmla="*/ 6 w 8"/>
                  <a:gd name="T15" fmla="*/ 4 h 5"/>
                  <a:gd name="T16" fmla="*/ 7 w 8"/>
                  <a:gd name="T17" fmla="*/ 4 h 5"/>
                  <a:gd name="T18" fmla="*/ 5 w 8"/>
                  <a:gd name="T19" fmla="*/ 3 h 5"/>
                  <a:gd name="T20" fmla="*/ 1 w 8"/>
                  <a:gd name="T21" fmla="*/ 0 h 5"/>
                  <a:gd name="T22" fmla="*/ 0 w 8"/>
                  <a:gd name="T23" fmla="*/ 1 h 5"/>
                  <a:gd name="T24" fmla="*/ 1 w 8"/>
                  <a:gd name="T25" fmla="*/ 1 h 5"/>
                  <a:gd name="T26" fmla="*/ 3 w 8"/>
                  <a:gd name="T27" fmla="*/ 2 h 5"/>
                  <a:gd name="T28" fmla="*/ 3 w 8"/>
                  <a:gd name="T29" fmla="*/ 2 h 5"/>
                  <a:gd name="T30" fmla="*/ 1 w 8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5">
                    <a:moveTo>
                      <a:pt x="7" y="4"/>
                    </a:moveTo>
                    <a:cubicBezTo>
                      <a:pt x="7" y="4"/>
                      <a:pt x="7" y="4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5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5" y="3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7" name="Freeform 10196"/>
              <p:cNvSpPr>
                <a:spLocks noEditPoints="1"/>
              </p:cNvSpPr>
              <p:nvPr/>
            </p:nvSpPr>
            <p:spPr bwMode="auto">
              <a:xfrm>
                <a:off x="-16" y="3578"/>
                <a:ext cx="19" cy="12"/>
              </a:xfrm>
              <a:custGeom>
                <a:avLst/>
                <a:gdLst>
                  <a:gd name="T0" fmla="*/ 7 w 8"/>
                  <a:gd name="T1" fmla="*/ 5 h 5"/>
                  <a:gd name="T2" fmla="*/ 6 w 8"/>
                  <a:gd name="T3" fmla="*/ 5 h 5"/>
                  <a:gd name="T4" fmla="*/ 7 w 8"/>
                  <a:gd name="T5" fmla="*/ 5 h 5"/>
                  <a:gd name="T6" fmla="*/ 7 w 8"/>
                  <a:gd name="T7" fmla="*/ 5 h 5"/>
                  <a:gd name="T8" fmla="*/ 7 w 8"/>
                  <a:gd name="T9" fmla="*/ 5 h 5"/>
                  <a:gd name="T10" fmla="*/ 5 w 8"/>
                  <a:gd name="T11" fmla="*/ 4 h 5"/>
                  <a:gd name="T12" fmla="*/ 5 w 8"/>
                  <a:gd name="T13" fmla="*/ 4 h 5"/>
                  <a:gd name="T14" fmla="*/ 6 w 8"/>
                  <a:gd name="T15" fmla="*/ 5 h 5"/>
                  <a:gd name="T16" fmla="*/ 6 w 8"/>
                  <a:gd name="T17" fmla="*/ 5 h 5"/>
                  <a:gd name="T18" fmla="*/ 5 w 8"/>
                  <a:gd name="T19" fmla="*/ 4 h 5"/>
                  <a:gd name="T20" fmla="*/ 7 w 8"/>
                  <a:gd name="T21" fmla="*/ 4 h 5"/>
                  <a:gd name="T22" fmla="*/ 7 w 8"/>
                  <a:gd name="T23" fmla="*/ 4 h 5"/>
                  <a:gd name="T24" fmla="*/ 8 w 8"/>
                  <a:gd name="T25" fmla="*/ 4 h 5"/>
                  <a:gd name="T26" fmla="*/ 8 w 8"/>
                  <a:gd name="T27" fmla="*/ 4 h 5"/>
                  <a:gd name="T28" fmla="*/ 7 w 8"/>
                  <a:gd name="T29" fmla="*/ 4 h 5"/>
                  <a:gd name="T30" fmla="*/ 6 w 8"/>
                  <a:gd name="T31" fmla="*/ 3 h 5"/>
                  <a:gd name="T32" fmla="*/ 5 w 8"/>
                  <a:gd name="T33" fmla="*/ 3 h 5"/>
                  <a:gd name="T34" fmla="*/ 7 w 8"/>
                  <a:gd name="T35" fmla="*/ 4 h 5"/>
                  <a:gd name="T36" fmla="*/ 7 w 8"/>
                  <a:gd name="T37" fmla="*/ 4 h 5"/>
                  <a:gd name="T38" fmla="*/ 6 w 8"/>
                  <a:gd name="T39" fmla="*/ 3 h 5"/>
                  <a:gd name="T40" fmla="*/ 0 w 8"/>
                  <a:gd name="T41" fmla="*/ 1 h 5"/>
                  <a:gd name="T42" fmla="*/ 0 w 8"/>
                  <a:gd name="T43" fmla="*/ 2 h 5"/>
                  <a:gd name="T44" fmla="*/ 3 w 8"/>
                  <a:gd name="T45" fmla="*/ 3 h 5"/>
                  <a:gd name="T46" fmla="*/ 3 w 8"/>
                  <a:gd name="T47" fmla="*/ 3 h 5"/>
                  <a:gd name="T48" fmla="*/ 0 w 8"/>
                  <a:gd name="T49" fmla="*/ 1 h 5"/>
                  <a:gd name="T50" fmla="*/ 1 w 8"/>
                  <a:gd name="T51" fmla="*/ 0 h 5"/>
                  <a:gd name="T52" fmla="*/ 1 w 8"/>
                  <a:gd name="T53" fmla="*/ 0 h 5"/>
                  <a:gd name="T54" fmla="*/ 3 w 8"/>
                  <a:gd name="T55" fmla="*/ 2 h 5"/>
                  <a:gd name="T56" fmla="*/ 3 w 8"/>
                  <a:gd name="T57" fmla="*/ 1 h 5"/>
                  <a:gd name="T58" fmla="*/ 1 w 8"/>
                  <a:gd name="T5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" h="5">
                    <a:moveTo>
                      <a:pt x="7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5" y="4"/>
                      <a:pt x="5" y="4"/>
                    </a:cubicBezTo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4"/>
                      <a:pt x="7" y="4"/>
                    </a:cubicBezTo>
                    <a:moveTo>
                      <a:pt x="6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3"/>
                      <a:pt x="6" y="3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8" name="Freeform 10197"/>
              <p:cNvSpPr/>
              <p:nvPr/>
            </p:nvSpPr>
            <p:spPr bwMode="auto">
              <a:xfrm>
                <a:off x="-9" y="3568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9" name="Freeform 10198"/>
              <p:cNvSpPr>
                <a:spLocks noEditPoints="1"/>
              </p:cNvSpPr>
              <p:nvPr/>
            </p:nvSpPr>
            <p:spPr bwMode="auto">
              <a:xfrm>
                <a:off x="-16" y="3575"/>
                <a:ext cx="21" cy="17"/>
              </a:xfrm>
              <a:custGeom>
                <a:avLst/>
                <a:gdLst>
                  <a:gd name="T0" fmla="*/ 6 w 9"/>
                  <a:gd name="T1" fmla="*/ 7 h 7"/>
                  <a:gd name="T2" fmla="*/ 6 w 9"/>
                  <a:gd name="T3" fmla="*/ 7 h 7"/>
                  <a:gd name="T4" fmla="*/ 7 w 9"/>
                  <a:gd name="T5" fmla="*/ 7 h 7"/>
                  <a:gd name="T6" fmla="*/ 7 w 9"/>
                  <a:gd name="T7" fmla="*/ 7 h 7"/>
                  <a:gd name="T8" fmla="*/ 6 w 9"/>
                  <a:gd name="T9" fmla="*/ 7 h 7"/>
                  <a:gd name="T10" fmla="*/ 4 w 9"/>
                  <a:gd name="T11" fmla="*/ 6 h 7"/>
                  <a:gd name="T12" fmla="*/ 4 w 9"/>
                  <a:gd name="T13" fmla="*/ 6 h 7"/>
                  <a:gd name="T14" fmla="*/ 6 w 9"/>
                  <a:gd name="T15" fmla="*/ 7 h 7"/>
                  <a:gd name="T16" fmla="*/ 6 w 9"/>
                  <a:gd name="T17" fmla="*/ 7 h 7"/>
                  <a:gd name="T18" fmla="*/ 4 w 9"/>
                  <a:gd name="T19" fmla="*/ 6 h 7"/>
                  <a:gd name="T20" fmla="*/ 8 w 9"/>
                  <a:gd name="T21" fmla="*/ 4 h 7"/>
                  <a:gd name="T22" fmla="*/ 7 w 9"/>
                  <a:gd name="T23" fmla="*/ 4 h 7"/>
                  <a:gd name="T24" fmla="*/ 8 w 9"/>
                  <a:gd name="T25" fmla="*/ 5 h 7"/>
                  <a:gd name="T26" fmla="*/ 8 w 9"/>
                  <a:gd name="T27" fmla="*/ 5 h 7"/>
                  <a:gd name="T28" fmla="*/ 8 w 9"/>
                  <a:gd name="T29" fmla="*/ 4 h 7"/>
                  <a:gd name="T30" fmla="*/ 8 w 9"/>
                  <a:gd name="T31" fmla="*/ 4 h 7"/>
                  <a:gd name="T32" fmla="*/ 8 w 9"/>
                  <a:gd name="T33" fmla="*/ 4 h 7"/>
                  <a:gd name="T34" fmla="*/ 8 w 9"/>
                  <a:gd name="T35" fmla="*/ 5 h 7"/>
                  <a:gd name="T36" fmla="*/ 9 w 9"/>
                  <a:gd name="T37" fmla="*/ 4 h 7"/>
                  <a:gd name="T38" fmla="*/ 8 w 9"/>
                  <a:gd name="T39" fmla="*/ 4 h 7"/>
                  <a:gd name="T40" fmla="*/ 0 w 9"/>
                  <a:gd name="T41" fmla="*/ 3 h 7"/>
                  <a:gd name="T42" fmla="*/ 0 w 9"/>
                  <a:gd name="T43" fmla="*/ 3 h 7"/>
                  <a:gd name="T44" fmla="*/ 2 w 9"/>
                  <a:gd name="T45" fmla="*/ 5 h 7"/>
                  <a:gd name="T46" fmla="*/ 2 w 9"/>
                  <a:gd name="T47" fmla="*/ 5 h 7"/>
                  <a:gd name="T48" fmla="*/ 0 w 9"/>
                  <a:gd name="T49" fmla="*/ 3 h 7"/>
                  <a:gd name="T50" fmla="*/ 6 w 9"/>
                  <a:gd name="T51" fmla="*/ 3 h 7"/>
                  <a:gd name="T52" fmla="*/ 6 w 9"/>
                  <a:gd name="T53" fmla="*/ 3 h 7"/>
                  <a:gd name="T54" fmla="*/ 7 w 9"/>
                  <a:gd name="T55" fmla="*/ 4 h 7"/>
                  <a:gd name="T56" fmla="*/ 7 w 9"/>
                  <a:gd name="T57" fmla="*/ 4 h 7"/>
                  <a:gd name="T58" fmla="*/ 6 w 9"/>
                  <a:gd name="T59" fmla="*/ 3 h 7"/>
                  <a:gd name="T60" fmla="*/ 6 w 9"/>
                  <a:gd name="T61" fmla="*/ 3 h 7"/>
                  <a:gd name="T62" fmla="*/ 6 w 9"/>
                  <a:gd name="T63" fmla="*/ 3 h 7"/>
                  <a:gd name="T64" fmla="*/ 7 w 9"/>
                  <a:gd name="T65" fmla="*/ 4 h 7"/>
                  <a:gd name="T66" fmla="*/ 8 w 9"/>
                  <a:gd name="T67" fmla="*/ 4 h 7"/>
                  <a:gd name="T68" fmla="*/ 8 w 9"/>
                  <a:gd name="T69" fmla="*/ 4 h 7"/>
                  <a:gd name="T70" fmla="*/ 6 w 9"/>
                  <a:gd name="T71" fmla="*/ 3 h 7"/>
                  <a:gd name="T72" fmla="*/ 1 w 9"/>
                  <a:gd name="T73" fmla="*/ 0 h 7"/>
                  <a:gd name="T74" fmla="*/ 1 w 9"/>
                  <a:gd name="T75" fmla="*/ 0 h 7"/>
                  <a:gd name="T76" fmla="*/ 4 w 9"/>
                  <a:gd name="T77" fmla="*/ 2 h 7"/>
                  <a:gd name="T78" fmla="*/ 4 w 9"/>
                  <a:gd name="T79" fmla="*/ 2 h 7"/>
                  <a:gd name="T80" fmla="*/ 1 w 9"/>
                  <a:gd name="T81" fmla="*/ 0 h 7"/>
                  <a:gd name="T82" fmla="*/ 2 w 9"/>
                  <a:gd name="T83" fmla="*/ 0 h 7"/>
                  <a:gd name="T84" fmla="*/ 1 w 9"/>
                  <a:gd name="T85" fmla="*/ 0 h 7"/>
                  <a:gd name="T86" fmla="*/ 4 w 9"/>
                  <a:gd name="T87" fmla="*/ 2 h 7"/>
                  <a:gd name="T88" fmla="*/ 4 w 9"/>
                  <a:gd name="T89" fmla="*/ 1 h 7"/>
                  <a:gd name="T90" fmla="*/ 2 w 9"/>
                  <a:gd name="T9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" h="7">
                    <a:moveTo>
                      <a:pt x="6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6" y="7"/>
                      <a:pt x="6" y="7"/>
                    </a:cubicBezTo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4" y="6"/>
                    </a:cubicBezTo>
                    <a:moveTo>
                      <a:pt x="8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0" y="3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3"/>
                      <a:pt x="6" y="3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6" y="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1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0" name="Freeform 10199"/>
              <p:cNvSpPr>
                <a:spLocks noEditPoints="1"/>
              </p:cNvSpPr>
              <p:nvPr/>
            </p:nvSpPr>
            <p:spPr bwMode="auto">
              <a:xfrm>
                <a:off x="-2" y="3547"/>
                <a:ext cx="21" cy="19"/>
              </a:xfrm>
              <a:custGeom>
                <a:avLst/>
                <a:gdLst>
                  <a:gd name="T0" fmla="*/ 7 w 9"/>
                  <a:gd name="T1" fmla="*/ 7 h 8"/>
                  <a:gd name="T2" fmla="*/ 7 w 9"/>
                  <a:gd name="T3" fmla="*/ 7 h 8"/>
                  <a:gd name="T4" fmla="*/ 8 w 9"/>
                  <a:gd name="T5" fmla="*/ 8 h 8"/>
                  <a:gd name="T6" fmla="*/ 8 w 9"/>
                  <a:gd name="T7" fmla="*/ 7 h 8"/>
                  <a:gd name="T8" fmla="*/ 7 w 9"/>
                  <a:gd name="T9" fmla="*/ 7 h 8"/>
                  <a:gd name="T10" fmla="*/ 7 w 9"/>
                  <a:gd name="T11" fmla="*/ 6 h 8"/>
                  <a:gd name="T12" fmla="*/ 7 w 9"/>
                  <a:gd name="T13" fmla="*/ 7 h 8"/>
                  <a:gd name="T14" fmla="*/ 8 w 9"/>
                  <a:gd name="T15" fmla="*/ 7 h 8"/>
                  <a:gd name="T16" fmla="*/ 8 w 9"/>
                  <a:gd name="T17" fmla="*/ 7 h 8"/>
                  <a:gd name="T18" fmla="*/ 7 w 9"/>
                  <a:gd name="T19" fmla="*/ 6 h 8"/>
                  <a:gd name="T20" fmla="*/ 5 w 9"/>
                  <a:gd name="T21" fmla="*/ 6 h 8"/>
                  <a:gd name="T22" fmla="*/ 5 w 9"/>
                  <a:gd name="T23" fmla="*/ 6 h 8"/>
                  <a:gd name="T24" fmla="*/ 7 w 9"/>
                  <a:gd name="T25" fmla="*/ 7 h 8"/>
                  <a:gd name="T26" fmla="*/ 7 w 9"/>
                  <a:gd name="T27" fmla="*/ 7 h 8"/>
                  <a:gd name="T28" fmla="*/ 5 w 9"/>
                  <a:gd name="T29" fmla="*/ 6 h 8"/>
                  <a:gd name="T30" fmla="*/ 6 w 9"/>
                  <a:gd name="T31" fmla="*/ 5 h 8"/>
                  <a:gd name="T32" fmla="*/ 6 w 9"/>
                  <a:gd name="T33" fmla="*/ 6 h 8"/>
                  <a:gd name="T34" fmla="*/ 7 w 9"/>
                  <a:gd name="T35" fmla="*/ 6 h 8"/>
                  <a:gd name="T36" fmla="*/ 7 w 9"/>
                  <a:gd name="T37" fmla="*/ 6 h 8"/>
                  <a:gd name="T38" fmla="*/ 6 w 9"/>
                  <a:gd name="T39" fmla="*/ 5 h 8"/>
                  <a:gd name="T40" fmla="*/ 8 w 9"/>
                  <a:gd name="T41" fmla="*/ 4 h 8"/>
                  <a:gd name="T42" fmla="*/ 8 w 9"/>
                  <a:gd name="T43" fmla="*/ 5 h 8"/>
                  <a:gd name="T44" fmla="*/ 9 w 9"/>
                  <a:gd name="T45" fmla="*/ 5 h 8"/>
                  <a:gd name="T46" fmla="*/ 9 w 9"/>
                  <a:gd name="T47" fmla="*/ 5 h 8"/>
                  <a:gd name="T48" fmla="*/ 8 w 9"/>
                  <a:gd name="T49" fmla="*/ 4 h 8"/>
                  <a:gd name="T50" fmla="*/ 7 w 9"/>
                  <a:gd name="T51" fmla="*/ 3 h 8"/>
                  <a:gd name="T52" fmla="*/ 7 w 9"/>
                  <a:gd name="T53" fmla="*/ 4 h 8"/>
                  <a:gd name="T54" fmla="*/ 8 w 9"/>
                  <a:gd name="T55" fmla="*/ 5 h 8"/>
                  <a:gd name="T56" fmla="*/ 8 w 9"/>
                  <a:gd name="T57" fmla="*/ 4 h 8"/>
                  <a:gd name="T58" fmla="*/ 7 w 9"/>
                  <a:gd name="T59" fmla="*/ 3 h 8"/>
                  <a:gd name="T60" fmla="*/ 1 w 9"/>
                  <a:gd name="T61" fmla="*/ 3 h 8"/>
                  <a:gd name="T62" fmla="*/ 0 w 9"/>
                  <a:gd name="T63" fmla="*/ 3 h 8"/>
                  <a:gd name="T64" fmla="*/ 3 w 9"/>
                  <a:gd name="T65" fmla="*/ 5 h 8"/>
                  <a:gd name="T66" fmla="*/ 3 w 9"/>
                  <a:gd name="T67" fmla="*/ 4 h 8"/>
                  <a:gd name="T68" fmla="*/ 1 w 9"/>
                  <a:gd name="T69" fmla="*/ 3 h 8"/>
                  <a:gd name="T70" fmla="*/ 1 w 9"/>
                  <a:gd name="T71" fmla="*/ 3 h 8"/>
                  <a:gd name="T72" fmla="*/ 1 w 9"/>
                  <a:gd name="T73" fmla="*/ 3 h 8"/>
                  <a:gd name="T74" fmla="*/ 1 w 9"/>
                  <a:gd name="T75" fmla="*/ 3 h 8"/>
                  <a:gd name="T76" fmla="*/ 3 w 9"/>
                  <a:gd name="T77" fmla="*/ 4 h 8"/>
                  <a:gd name="T78" fmla="*/ 3 w 9"/>
                  <a:gd name="T79" fmla="*/ 4 h 8"/>
                  <a:gd name="T80" fmla="*/ 1 w 9"/>
                  <a:gd name="T81" fmla="*/ 3 h 8"/>
                  <a:gd name="T82" fmla="*/ 2 w 9"/>
                  <a:gd name="T83" fmla="*/ 0 h 8"/>
                  <a:gd name="T84" fmla="*/ 2 w 9"/>
                  <a:gd name="T85" fmla="*/ 1 h 8"/>
                  <a:gd name="T86" fmla="*/ 4 w 9"/>
                  <a:gd name="T87" fmla="*/ 2 h 8"/>
                  <a:gd name="T88" fmla="*/ 4 w 9"/>
                  <a:gd name="T89" fmla="*/ 2 h 8"/>
                  <a:gd name="T90" fmla="*/ 2 w 9"/>
                  <a:gd name="T9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" h="8">
                    <a:moveTo>
                      <a:pt x="7" y="7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7" y="7"/>
                      <a:pt x="7" y="7"/>
                    </a:cubicBezTo>
                    <a:moveTo>
                      <a:pt x="7" y="6"/>
                    </a:moveTo>
                    <a:cubicBezTo>
                      <a:pt x="7" y="6"/>
                      <a:pt x="7" y="6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7" y="6"/>
                    </a:cubicBezTo>
                    <a:moveTo>
                      <a:pt x="5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5" y="6"/>
                    </a:cubicBezTo>
                    <a:moveTo>
                      <a:pt x="6" y="5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6"/>
                      <a:pt x="6" y="5"/>
                    </a:cubicBezTo>
                    <a:moveTo>
                      <a:pt x="8" y="4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8" y="4"/>
                    </a:cubicBezTo>
                    <a:moveTo>
                      <a:pt x="7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7" y="4"/>
                      <a:pt x="7" y="3"/>
                    </a:cubicBezTo>
                    <a:moveTo>
                      <a:pt x="1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2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3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1" name="Freeform 10200"/>
              <p:cNvSpPr>
                <a:spLocks noEditPoints="1"/>
              </p:cNvSpPr>
              <p:nvPr/>
            </p:nvSpPr>
            <p:spPr bwMode="auto">
              <a:xfrm>
                <a:off x="3" y="3545"/>
                <a:ext cx="19" cy="23"/>
              </a:xfrm>
              <a:custGeom>
                <a:avLst/>
                <a:gdLst>
                  <a:gd name="T0" fmla="*/ 4 w 8"/>
                  <a:gd name="T1" fmla="*/ 9 h 10"/>
                  <a:gd name="T2" fmla="*/ 4 w 8"/>
                  <a:gd name="T3" fmla="*/ 9 h 10"/>
                  <a:gd name="T4" fmla="*/ 5 w 8"/>
                  <a:gd name="T5" fmla="*/ 10 h 10"/>
                  <a:gd name="T6" fmla="*/ 5 w 8"/>
                  <a:gd name="T7" fmla="*/ 9 h 10"/>
                  <a:gd name="T8" fmla="*/ 4 w 8"/>
                  <a:gd name="T9" fmla="*/ 9 h 10"/>
                  <a:gd name="T10" fmla="*/ 3 w 8"/>
                  <a:gd name="T11" fmla="*/ 8 h 10"/>
                  <a:gd name="T12" fmla="*/ 3 w 8"/>
                  <a:gd name="T13" fmla="*/ 8 h 10"/>
                  <a:gd name="T14" fmla="*/ 4 w 8"/>
                  <a:gd name="T15" fmla="*/ 9 h 10"/>
                  <a:gd name="T16" fmla="*/ 4 w 8"/>
                  <a:gd name="T17" fmla="*/ 9 h 10"/>
                  <a:gd name="T18" fmla="*/ 3 w 8"/>
                  <a:gd name="T19" fmla="*/ 8 h 10"/>
                  <a:gd name="T20" fmla="*/ 7 w 8"/>
                  <a:gd name="T21" fmla="*/ 5 h 10"/>
                  <a:gd name="T22" fmla="*/ 7 w 8"/>
                  <a:gd name="T23" fmla="*/ 5 h 10"/>
                  <a:gd name="T24" fmla="*/ 8 w 8"/>
                  <a:gd name="T25" fmla="*/ 5 h 10"/>
                  <a:gd name="T26" fmla="*/ 8 w 8"/>
                  <a:gd name="T27" fmla="*/ 5 h 10"/>
                  <a:gd name="T28" fmla="*/ 7 w 8"/>
                  <a:gd name="T29" fmla="*/ 5 h 10"/>
                  <a:gd name="T30" fmla="*/ 5 w 8"/>
                  <a:gd name="T31" fmla="*/ 4 h 10"/>
                  <a:gd name="T32" fmla="*/ 5 w 8"/>
                  <a:gd name="T33" fmla="*/ 4 h 10"/>
                  <a:gd name="T34" fmla="*/ 7 w 8"/>
                  <a:gd name="T35" fmla="*/ 5 h 10"/>
                  <a:gd name="T36" fmla="*/ 7 w 8"/>
                  <a:gd name="T37" fmla="*/ 5 h 10"/>
                  <a:gd name="T38" fmla="*/ 5 w 8"/>
                  <a:gd name="T39" fmla="*/ 4 h 10"/>
                  <a:gd name="T40" fmla="*/ 8 w 8"/>
                  <a:gd name="T41" fmla="*/ 4 h 10"/>
                  <a:gd name="T42" fmla="*/ 7 w 8"/>
                  <a:gd name="T43" fmla="*/ 4 h 10"/>
                  <a:gd name="T44" fmla="*/ 8 w 8"/>
                  <a:gd name="T45" fmla="*/ 5 h 10"/>
                  <a:gd name="T46" fmla="*/ 8 w 8"/>
                  <a:gd name="T47" fmla="*/ 4 h 10"/>
                  <a:gd name="T48" fmla="*/ 8 w 8"/>
                  <a:gd name="T49" fmla="*/ 4 h 10"/>
                  <a:gd name="T50" fmla="*/ 6 w 8"/>
                  <a:gd name="T51" fmla="*/ 3 h 10"/>
                  <a:gd name="T52" fmla="*/ 5 w 8"/>
                  <a:gd name="T53" fmla="*/ 3 h 10"/>
                  <a:gd name="T54" fmla="*/ 7 w 8"/>
                  <a:gd name="T55" fmla="*/ 4 h 10"/>
                  <a:gd name="T56" fmla="*/ 7 w 8"/>
                  <a:gd name="T57" fmla="*/ 4 h 10"/>
                  <a:gd name="T58" fmla="*/ 6 w 8"/>
                  <a:gd name="T59" fmla="*/ 3 h 10"/>
                  <a:gd name="T60" fmla="*/ 0 w 8"/>
                  <a:gd name="T61" fmla="*/ 1 h 10"/>
                  <a:gd name="T62" fmla="*/ 0 w 8"/>
                  <a:gd name="T63" fmla="*/ 1 h 10"/>
                  <a:gd name="T64" fmla="*/ 3 w 8"/>
                  <a:gd name="T65" fmla="*/ 2 h 10"/>
                  <a:gd name="T66" fmla="*/ 3 w 8"/>
                  <a:gd name="T67" fmla="*/ 2 h 10"/>
                  <a:gd name="T68" fmla="*/ 0 w 8"/>
                  <a:gd name="T69" fmla="*/ 1 h 10"/>
                  <a:gd name="T70" fmla="*/ 1 w 8"/>
                  <a:gd name="T71" fmla="*/ 0 h 10"/>
                  <a:gd name="T72" fmla="*/ 0 w 8"/>
                  <a:gd name="T73" fmla="*/ 0 h 10"/>
                  <a:gd name="T74" fmla="*/ 3 w 8"/>
                  <a:gd name="T75" fmla="*/ 2 h 10"/>
                  <a:gd name="T76" fmla="*/ 3 w 8"/>
                  <a:gd name="T77" fmla="*/ 1 h 10"/>
                  <a:gd name="T78" fmla="*/ 1 w 8"/>
                  <a:gd name="T7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0">
                    <a:moveTo>
                      <a:pt x="4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9"/>
                      <a:pt x="5" y="9"/>
                      <a:pt x="4" y="9"/>
                    </a:cubicBezTo>
                    <a:moveTo>
                      <a:pt x="3" y="8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3" y="8"/>
                      <a:pt x="3" y="8"/>
                    </a:cubicBezTo>
                    <a:moveTo>
                      <a:pt x="7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8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6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3"/>
                      <a:pt x="6" y="3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2" name="Freeform 10201"/>
              <p:cNvSpPr>
                <a:spLocks noEditPoints="1"/>
              </p:cNvSpPr>
              <p:nvPr/>
            </p:nvSpPr>
            <p:spPr bwMode="auto">
              <a:xfrm>
                <a:off x="14" y="3523"/>
                <a:ext cx="22" cy="15"/>
              </a:xfrm>
              <a:custGeom>
                <a:avLst/>
                <a:gdLst>
                  <a:gd name="T0" fmla="*/ 7 w 9"/>
                  <a:gd name="T1" fmla="*/ 6 h 6"/>
                  <a:gd name="T2" fmla="*/ 7 w 9"/>
                  <a:gd name="T3" fmla="*/ 6 h 6"/>
                  <a:gd name="T4" fmla="*/ 8 w 9"/>
                  <a:gd name="T5" fmla="*/ 6 h 6"/>
                  <a:gd name="T6" fmla="*/ 8 w 9"/>
                  <a:gd name="T7" fmla="*/ 6 h 6"/>
                  <a:gd name="T8" fmla="*/ 7 w 9"/>
                  <a:gd name="T9" fmla="*/ 6 h 6"/>
                  <a:gd name="T10" fmla="*/ 5 w 9"/>
                  <a:gd name="T11" fmla="*/ 5 h 6"/>
                  <a:gd name="T12" fmla="*/ 5 w 9"/>
                  <a:gd name="T13" fmla="*/ 5 h 6"/>
                  <a:gd name="T14" fmla="*/ 7 w 9"/>
                  <a:gd name="T15" fmla="*/ 6 h 6"/>
                  <a:gd name="T16" fmla="*/ 7 w 9"/>
                  <a:gd name="T17" fmla="*/ 6 h 6"/>
                  <a:gd name="T18" fmla="*/ 5 w 9"/>
                  <a:gd name="T19" fmla="*/ 5 h 6"/>
                  <a:gd name="T20" fmla="*/ 8 w 9"/>
                  <a:gd name="T21" fmla="*/ 4 h 6"/>
                  <a:gd name="T22" fmla="*/ 8 w 9"/>
                  <a:gd name="T23" fmla="*/ 4 h 6"/>
                  <a:gd name="T24" fmla="*/ 9 w 9"/>
                  <a:gd name="T25" fmla="*/ 5 h 6"/>
                  <a:gd name="T26" fmla="*/ 9 w 9"/>
                  <a:gd name="T27" fmla="*/ 5 h 6"/>
                  <a:gd name="T28" fmla="*/ 8 w 9"/>
                  <a:gd name="T29" fmla="*/ 4 h 6"/>
                  <a:gd name="T30" fmla="*/ 6 w 9"/>
                  <a:gd name="T31" fmla="*/ 3 h 6"/>
                  <a:gd name="T32" fmla="*/ 6 w 9"/>
                  <a:gd name="T33" fmla="*/ 3 h 6"/>
                  <a:gd name="T34" fmla="*/ 8 w 9"/>
                  <a:gd name="T35" fmla="*/ 4 h 6"/>
                  <a:gd name="T36" fmla="*/ 8 w 9"/>
                  <a:gd name="T37" fmla="*/ 4 h 6"/>
                  <a:gd name="T38" fmla="*/ 6 w 9"/>
                  <a:gd name="T39" fmla="*/ 3 h 6"/>
                  <a:gd name="T40" fmla="*/ 0 w 9"/>
                  <a:gd name="T41" fmla="*/ 1 h 6"/>
                  <a:gd name="T42" fmla="*/ 0 w 9"/>
                  <a:gd name="T43" fmla="*/ 2 h 6"/>
                  <a:gd name="T44" fmla="*/ 1 w 9"/>
                  <a:gd name="T45" fmla="*/ 3 h 6"/>
                  <a:gd name="T46" fmla="*/ 2 w 9"/>
                  <a:gd name="T47" fmla="*/ 3 h 6"/>
                  <a:gd name="T48" fmla="*/ 2 w 9"/>
                  <a:gd name="T49" fmla="*/ 3 h 6"/>
                  <a:gd name="T50" fmla="*/ 0 w 9"/>
                  <a:gd name="T51" fmla="*/ 1 h 6"/>
                  <a:gd name="T52" fmla="*/ 2 w 9"/>
                  <a:gd name="T53" fmla="*/ 1 h 6"/>
                  <a:gd name="T54" fmla="*/ 3 w 9"/>
                  <a:gd name="T55" fmla="*/ 2 h 6"/>
                  <a:gd name="T56" fmla="*/ 3 w 9"/>
                  <a:gd name="T57" fmla="*/ 2 h 6"/>
                  <a:gd name="T58" fmla="*/ 2 w 9"/>
                  <a:gd name="T59" fmla="*/ 1 h 6"/>
                  <a:gd name="T60" fmla="*/ 1 w 9"/>
                  <a:gd name="T61" fmla="*/ 0 h 6"/>
                  <a:gd name="T62" fmla="*/ 1 w 9"/>
                  <a:gd name="T63" fmla="*/ 0 h 6"/>
                  <a:gd name="T64" fmla="*/ 2 w 9"/>
                  <a:gd name="T65" fmla="*/ 1 h 6"/>
                  <a:gd name="T66" fmla="*/ 1 w 9"/>
                  <a:gd name="T6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" h="6">
                    <a:moveTo>
                      <a:pt x="7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5"/>
                      <a:pt x="6" y="5"/>
                      <a:pt x="5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3"/>
                      <a:pt x="6" y="3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2"/>
                      <a:pt x="0" y="1"/>
                    </a:cubicBezTo>
                    <a:moveTo>
                      <a:pt x="2" y="1"/>
                    </a:move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3" name="Freeform 10202"/>
              <p:cNvSpPr>
                <a:spLocks noEditPoints="1"/>
              </p:cNvSpPr>
              <p:nvPr/>
            </p:nvSpPr>
            <p:spPr bwMode="auto">
              <a:xfrm>
                <a:off x="-66" y="3665"/>
                <a:ext cx="19" cy="12"/>
              </a:xfrm>
              <a:custGeom>
                <a:avLst/>
                <a:gdLst>
                  <a:gd name="T0" fmla="*/ 6 w 8"/>
                  <a:gd name="T1" fmla="*/ 3 h 5"/>
                  <a:gd name="T2" fmla="*/ 6 w 8"/>
                  <a:gd name="T3" fmla="*/ 4 h 5"/>
                  <a:gd name="T4" fmla="*/ 6 w 8"/>
                  <a:gd name="T5" fmla="*/ 5 h 5"/>
                  <a:gd name="T6" fmla="*/ 7 w 8"/>
                  <a:gd name="T7" fmla="*/ 4 h 5"/>
                  <a:gd name="T8" fmla="*/ 6 w 8"/>
                  <a:gd name="T9" fmla="*/ 3 h 5"/>
                  <a:gd name="T10" fmla="*/ 5 w 8"/>
                  <a:gd name="T11" fmla="*/ 2 h 5"/>
                  <a:gd name="T12" fmla="*/ 4 w 8"/>
                  <a:gd name="T13" fmla="*/ 3 h 5"/>
                  <a:gd name="T14" fmla="*/ 5 w 8"/>
                  <a:gd name="T15" fmla="*/ 4 h 5"/>
                  <a:gd name="T16" fmla="*/ 6 w 8"/>
                  <a:gd name="T17" fmla="*/ 3 h 5"/>
                  <a:gd name="T18" fmla="*/ 5 w 8"/>
                  <a:gd name="T19" fmla="*/ 2 h 5"/>
                  <a:gd name="T20" fmla="*/ 7 w 8"/>
                  <a:gd name="T21" fmla="*/ 1 h 5"/>
                  <a:gd name="T22" fmla="*/ 7 w 8"/>
                  <a:gd name="T23" fmla="*/ 1 h 5"/>
                  <a:gd name="T24" fmla="*/ 8 w 8"/>
                  <a:gd name="T25" fmla="*/ 2 h 5"/>
                  <a:gd name="T26" fmla="*/ 8 w 8"/>
                  <a:gd name="T27" fmla="*/ 2 h 5"/>
                  <a:gd name="T28" fmla="*/ 7 w 8"/>
                  <a:gd name="T29" fmla="*/ 1 h 5"/>
                  <a:gd name="T30" fmla="*/ 7 w 8"/>
                  <a:gd name="T31" fmla="*/ 1 h 5"/>
                  <a:gd name="T32" fmla="*/ 7 w 8"/>
                  <a:gd name="T33" fmla="*/ 1 h 5"/>
                  <a:gd name="T34" fmla="*/ 7 w 8"/>
                  <a:gd name="T35" fmla="*/ 1 h 5"/>
                  <a:gd name="T36" fmla="*/ 7 w 8"/>
                  <a:gd name="T37" fmla="*/ 1 h 5"/>
                  <a:gd name="T38" fmla="*/ 1 w 8"/>
                  <a:gd name="T39" fmla="*/ 0 h 5"/>
                  <a:gd name="T40" fmla="*/ 0 w 8"/>
                  <a:gd name="T41" fmla="*/ 1 h 5"/>
                  <a:gd name="T42" fmla="*/ 3 w 8"/>
                  <a:gd name="T43" fmla="*/ 3 h 5"/>
                  <a:gd name="T44" fmla="*/ 4 w 8"/>
                  <a:gd name="T45" fmla="*/ 1 h 5"/>
                  <a:gd name="T46" fmla="*/ 1 w 8"/>
                  <a:gd name="T4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5">
                    <a:moveTo>
                      <a:pt x="6" y="3"/>
                    </a:move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6" y="3"/>
                    </a:cubicBezTo>
                    <a:moveTo>
                      <a:pt x="5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5" y="2"/>
                      <a:pt x="5" y="2"/>
                    </a:cubicBezTo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7" y="1"/>
                    </a:cubicBezTo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4" name="Freeform 10203"/>
              <p:cNvSpPr>
                <a:spLocks noEditPoints="1"/>
              </p:cNvSpPr>
              <p:nvPr/>
            </p:nvSpPr>
            <p:spPr bwMode="auto">
              <a:xfrm>
                <a:off x="-182" y="3854"/>
                <a:ext cx="19" cy="21"/>
              </a:xfrm>
              <a:custGeom>
                <a:avLst/>
                <a:gdLst>
                  <a:gd name="T0" fmla="*/ 0 w 8"/>
                  <a:gd name="T1" fmla="*/ 8 h 9"/>
                  <a:gd name="T2" fmla="*/ 0 w 8"/>
                  <a:gd name="T3" fmla="*/ 8 h 9"/>
                  <a:gd name="T4" fmla="*/ 3 w 8"/>
                  <a:gd name="T5" fmla="*/ 9 h 9"/>
                  <a:gd name="T6" fmla="*/ 3 w 8"/>
                  <a:gd name="T7" fmla="*/ 9 h 9"/>
                  <a:gd name="T8" fmla="*/ 0 w 8"/>
                  <a:gd name="T9" fmla="*/ 8 h 9"/>
                  <a:gd name="T10" fmla="*/ 4 w 8"/>
                  <a:gd name="T11" fmla="*/ 0 h 9"/>
                  <a:gd name="T12" fmla="*/ 4 w 8"/>
                  <a:gd name="T13" fmla="*/ 1 h 9"/>
                  <a:gd name="T14" fmla="*/ 7 w 8"/>
                  <a:gd name="T15" fmla="*/ 2 h 9"/>
                  <a:gd name="T16" fmla="*/ 7 w 8"/>
                  <a:gd name="T17" fmla="*/ 2 h 9"/>
                  <a:gd name="T18" fmla="*/ 4 w 8"/>
                  <a:gd name="T19" fmla="*/ 0 h 9"/>
                  <a:gd name="T20" fmla="*/ 5 w 8"/>
                  <a:gd name="T21" fmla="*/ 0 h 9"/>
                  <a:gd name="T22" fmla="*/ 4 w 8"/>
                  <a:gd name="T23" fmla="*/ 0 h 9"/>
                  <a:gd name="T24" fmla="*/ 8 w 8"/>
                  <a:gd name="T25" fmla="*/ 2 h 9"/>
                  <a:gd name="T26" fmla="*/ 8 w 8"/>
                  <a:gd name="T27" fmla="*/ 2 h 9"/>
                  <a:gd name="T28" fmla="*/ 5 w 8"/>
                  <a:gd name="T29" fmla="*/ 1 h 9"/>
                  <a:gd name="T30" fmla="*/ 5 w 8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9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8"/>
                      <a:pt x="0" y="8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1"/>
                      <a:pt x="4" y="0"/>
                    </a:cubicBezTo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5" name="Freeform 10204"/>
              <p:cNvSpPr>
                <a:spLocks noEditPoints="1"/>
              </p:cNvSpPr>
              <p:nvPr/>
            </p:nvSpPr>
            <p:spPr bwMode="auto">
              <a:xfrm>
                <a:off x="-208" y="3592"/>
                <a:ext cx="204" cy="323"/>
              </a:xfrm>
              <a:custGeom>
                <a:avLst/>
                <a:gdLst>
                  <a:gd name="T0" fmla="*/ 0 w 86"/>
                  <a:gd name="T1" fmla="*/ 134 h 137"/>
                  <a:gd name="T2" fmla="*/ 2 w 86"/>
                  <a:gd name="T3" fmla="*/ 136 h 137"/>
                  <a:gd name="T4" fmla="*/ 2 w 86"/>
                  <a:gd name="T5" fmla="*/ 136 h 137"/>
                  <a:gd name="T6" fmla="*/ 4 w 86"/>
                  <a:gd name="T7" fmla="*/ 137 h 137"/>
                  <a:gd name="T8" fmla="*/ 5 w 86"/>
                  <a:gd name="T9" fmla="*/ 127 h 137"/>
                  <a:gd name="T10" fmla="*/ 11 w 86"/>
                  <a:gd name="T11" fmla="*/ 120 h 137"/>
                  <a:gd name="T12" fmla="*/ 13 w 86"/>
                  <a:gd name="T13" fmla="*/ 116 h 137"/>
                  <a:gd name="T14" fmla="*/ 13 w 86"/>
                  <a:gd name="T15" fmla="*/ 116 h 137"/>
                  <a:gd name="T16" fmla="*/ 13 w 86"/>
                  <a:gd name="T17" fmla="*/ 116 h 137"/>
                  <a:gd name="T18" fmla="*/ 13 w 86"/>
                  <a:gd name="T19" fmla="*/ 115 h 137"/>
                  <a:gd name="T20" fmla="*/ 15 w 86"/>
                  <a:gd name="T21" fmla="*/ 113 h 137"/>
                  <a:gd name="T22" fmla="*/ 20 w 86"/>
                  <a:gd name="T23" fmla="*/ 103 h 137"/>
                  <a:gd name="T24" fmla="*/ 23 w 86"/>
                  <a:gd name="T25" fmla="*/ 97 h 137"/>
                  <a:gd name="T26" fmla="*/ 27 w 86"/>
                  <a:gd name="T27" fmla="*/ 90 h 137"/>
                  <a:gd name="T28" fmla="*/ 29 w 86"/>
                  <a:gd name="T29" fmla="*/ 87 h 137"/>
                  <a:gd name="T30" fmla="*/ 39 w 86"/>
                  <a:gd name="T31" fmla="*/ 81 h 137"/>
                  <a:gd name="T32" fmla="*/ 47 w 86"/>
                  <a:gd name="T33" fmla="*/ 67 h 137"/>
                  <a:gd name="T34" fmla="*/ 57 w 86"/>
                  <a:gd name="T35" fmla="*/ 52 h 137"/>
                  <a:gd name="T36" fmla="*/ 56 w 86"/>
                  <a:gd name="T37" fmla="*/ 51 h 137"/>
                  <a:gd name="T38" fmla="*/ 54 w 86"/>
                  <a:gd name="T39" fmla="*/ 50 h 137"/>
                  <a:gd name="T40" fmla="*/ 59 w 86"/>
                  <a:gd name="T41" fmla="*/ 48 h 137"/>
                  <a:gd name="T42" fmla="*/ 58 w 86"/>
                  <a:gd name="T43" fmla="*/ 47 h 137"/>
                  <a:gd name="T44" fmla="*/ 56 w 86"/>
                  <a:gd name="T45" fmla="*/ 46 h 137"/>
                  <a:gd name="T46" fmla="*/ 59 w 86"/>
                  <a:gd name="T47" fmla="*/ 47 h 137"/>
                  <a:gd name="T48" fmla="*/ 58 w 86"/>
                  <a:gd name="T49" fmla="*/ 47 h 137"/>
                  <a:gd name="T50" fmla="*/ 62 w 86"/>
                  <a:gd name="T51" fmla="*/ 42 h 137"/>
                  <a:gd name="T52" fmla="*/ 60 w 86"/>
                  <a:gd name="T53" fmla="*/ 41 h 137"/>
                  <a:gd name="T54" fmla="*/ 54 w 86"/>
                  <a:gd name="T55" fmla="*/ 44 h 137"/>
                  <a:gd name="T56" fmla="*/ 64 w 86"/>
                  <a:gd name="T57" fmla="*/ 38 h 137"/>
                  <a:gd name="T58" fmla="*/ 57 w 86"/>
                  <a:gd name="T59" fmla="*/ 39 h 137"/>
                  <a:gd name="T60" fmla="*/ 62 w 86"/>
                  <a:gd name="T61" fmla="*/ 37 h 137"/>
                  <a:gd name="T62" fmla="*/ 65 w 86"/>
                  <a:gd name="T63" fmla="*/ 37 h 137"/>
                  <a:gd name="T64" fmla="*/ 59 w 86"/>
                  <a:gd name="T65" fmla="*/ 35 h 137"/>
                  <a:gd name="T66" fmla="*/ 64 w 86"/>
                  <a:gd name="T67" fmla="*/ 35 h 137"/>
                  <a:gd name="T68" fmla="*/ 60 w 86"/>
                  <a:gd name="T69" fmla="*/ 32 h 137"/>
                  <a:gd name="T70" fmla="*/ 69 w 86"/>
                  <a:gd name="T71" fmla="*/ 30 h 137"/>
                  <a:gd name="T72" fmla="*/ 69 w 86"/>
                  <a:gd name="T73" fmla="*/ 30 h 137"/>
                  <a:gd name="T74" fmla="*/ 67 w 86"/>
                  <a:gd name="T75" fmla="*/ 32 h 137"/>
                  <a:gd name="T76" fmla="*/ 70 w 86"/>
                  <a:gd name="T77" fmla="*/ 30 h 137"/>
                  <a:gd name="T78" fmla="*/ 69 w 86"/>
                  <a:gd name="T79" fmla="*/ 30 h 137"/>
                  <a:gd name="T80" fmla="*/ 65 w 86"/>
                  <a:gd name="T81" fmla="*/ 31 h 137"/>
                  <a:gd name="T82" fmla="*/ 66 w 86"/>
                  <a:gd name="T83" fmla="*/ 28 h 137"/>
                  <a:gd name="T84" fmla="*/ 73 w 86"/>
                  <a:gd name="T85" fmla="*/ 24 h 137"/>
                  <a:gd name="T86" fmla="*/ 72 w 86"/>
                  <a:gd name="T87" fmla="*/ 24 h 137"/>
                  <a:gd name="T88" fmla="*/ 74 w 86"/>
                  <a:gd name="T89" fmla="*/ 23 h 137"/>
                  <a:gd name="T90" fmla="*/ 70 w 86"/>
                  <a:gd name="T91" fmla="*/ 22 h 137"/>
                  <a:gd name="T92" fmla="*/ 73 w 86"/>
                  <a:gd name="T93" fmla="*/ 23 h 137"/>
                  <a:gd name="T94" fmla="*/ 75 w 86"/>
                  <a:gd name="T95" fmla="*/ 20 h 137"/>
                  <a:gd name="T96" fmla="*/ 68 w 86"/>
                  <a:gd name="T97" fmla="*/ 19 h 137"/>
                  <a:gd name="T98" fmla="*/ 75 w 86"/>
                  <a:gd name="T99" fmla="*/ 17 h 137"/>
                  <a:gd name="T100" fmla="*/ 75 w 86"/>
                  <a:gd name="T101" fmla="*/ 17 h 137"/>
                  <a:gd name="T102" fmla="*/ 71 w 86"/>
                  <a:gd name="T103" fmla="*/ 14 h 137"/>
                  <a:gd name="T104" fmla="*/ 82 w 86"/>
                  <a:gd name="T105" fmla="*/ 7 h 137"/>
                  <a:gd name="T106" fmla="*/ 81 w 86"/>
                  <a:gd name="T107" fmla="*/ 6 h 137"/>
                  <a:gd name="T108" fmla="*/ 77 w 86"/>
                  <a:gd name="T109" fmla="*/ 4 h 137"/>
                  <a:gd name="T110" fmla="*/ 86 w 86"/>
                  <a:gd name="T111" fmla="*/ 4 h 137"/>
                  <a:gd name="T112" fmla="*/ 85 w 86"/>
                  <a:gd name="T113" fmla="*/ 3 h 137"/>
                  <a:gd name="T114" fmla="*/ 81 w 86"/>
                  <a:gd name="T115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" h="137">
                    <a:moveTo>
                      <a:pt x="4" y="129"/>
                    </a:moveTo>
                    <a:cubicBezTo>
                      <a:pt x="4" y="130"/>
                      <a:pt x="3" y="130"/>
                      <a:pt x="3" y="131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1" y="134"/>
                      <a:pt x="1" y="134"/>
                      <a:pt x="1" y="134"/>
                    </a:cubicBezTo>
                    <a:cubicBezTo>
                      <a:pt x="2" y="134"/>
                      <a:pt x="2" y="134"/>
                      <a:pt x="2" y="134"/>
                    </a:cubicBezTo>
                    <a:cubicBezTo>
                      <a:pt x="2" y="134"/>
                      <a:pt x="2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3" y="136"/>
                      <a:pt x="3" y="136"/>
                      <a:pt x="3" y="136"/>
                    </a:cubicBezTo>
                    <a:cubicBezTo>
                      <a:pt x="3" y="135"/>
                      <a:pt x="3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6"/>
                      <a:pt x="4" y="137"/>
                      <a:pt x="4" y="137"/>
                    </a:cubicBezTo>
                    <a:cubicBezTo>
                      <a:pt x="5" y="136"/>
                      <a:pt x="6" y="134"/>
                      <a:pt x="7" y="132"/>
                    </a:cubicBezTo>
                    <a:cubicBezTo>
                      <a:pt x="7" y="132"/>
                      <a:pt x="7" y="132"/>
                      <a:pt x="7" y="132"/>
                    </a:cubicBezTo>
                    <a:cubicBezTo>
                      <a:pt x="6" y="131"/>
                      <a:pt x="5" y="130"/>
                      <a:pt x="4" y="129"/>
                    </a:cubicBezTo>
                    <a:moveTo>
                      <a:pt x="7" y="125"/>
                    </a:moveTo>
                    <a:cubicBezTo>
                      <a:pt x="6" y="126"/>
                      <a:pt x="6" y="127"/>
                      <a:pt x="5" y="127"/>
                    </a:cubicBezTo>
                    <a:cubicBezTo>
                      <a:pt x="6" y="128"/>
                      <a:pt x="6" y="128"/>
                      <a:pt x="6" y="128"/>
                    </a:cubicBezTo>
                    <a:cubicBezTo>
                      <a:pt x="9" y="129"/>
                      <a:pt x="9" y="129"/>
                      <a:pt x="9" y="129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9" y="126"/>
                      <a:pt x="8" y="126"/>
                      <a:pt x="7" y="125"/>
                    </a:cubicBezTo>
                    <a:moveTo>
                      <a:pt x="11" y="120"/>
                    </a:moveTo>
                    <a:cubicBezTo>
                      <a:pt x="10" y="120"/>
                      <a:pt x="10" y="121"/>
                      <a:pt x="9" y="121"/>
                    </a:cubicBezTo>
                    <a:cubicBezTo>
                      <a:pt x="10" y="122"/>
                      <a:pt x="11" y="123"/>
                      <a:pt x="12" y="123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12" y="121"/>
                      <a:pt x="11" y="120"/>
                      <a:pt x="11" y="120"/>
                    </a:cubicBezTo>
                    <a:moveTo>
                      <a:pt x="13" y="116"/>
                    </a:moveTo>
                    <a:cubicBezTo>
                      <a:pt x="12" y="117"/>
                      <a:pt x="12" y="117"/>
                      <a:pt x="12" y="117"/>
                    </a:cubicBezTo>
                    <a:cubicBezTo>
                      <a:pt x="13" y="118"/>
                      <a:pt x="14" y="118"/>
                      <a:pt x="15" y="119"/>
                    </a:cubicBezTo>
                    <a:cubicBezTo>
                      <a:pt x="15" y="118"/>
                      <a:pt x="15" y="118"/>
                      <a:pt x="15" y="118"/>
                    </a:cubicBezTo>
                    <a:cubicBezTo>
                      <a:pt x="14" y="117"/>
                      <a:pt x="13" y="117"/>
                      <a:pt x="13" y="116"/>
                    </a:cubicBezTo>
                    <a:moveTo>
                      <a:pt x="13" y="116"/>
                    </a:moveTo>
                    <a:cubicBezTo>
                      <a:pt x="13" y="116"/>
                      <a:pt x="13" y="116"/>
                      <a:pt x="13" y="116"/>
                    </a:cubicBezTo>
                    <a:cubicBezTo>
                      <a:pt x="15" y="118"/>
                      <a:pt x="15" y="118"/>
                      <a:pt x="15" y="118"/>
                    </a:cubicBezTo>
                    <a:cubicBezTo>
                      <a:pt x="15" y="118"/>
                      <a:pt x="15" y="118"/>
                      <a:pt x="15" y="118"/>
                    </a:cubicBezTo>
                    <a:cubicBezTo>
                      <a:pt x="16" y="118"/>
                      <a:pt x="16" y="117"/>
                      <a:pt x="16" y="117"/>
                    </a:cubicBezTo>
                    <a:cubicBezTo>
                      <a:pt x="15" y="117"/>
                      <a:pt x="14" y="116"/>
                      <a:pt x="13" y="116"/>
                    </a:cubicBezTo>
                    <a:moveTo>
                      <a:pt x="13" y="115"/>
                    </a:moveTo>
                    <a:cubicBezTo>
                      <a:pt x="13" y="115"/>
                      <a:pt x="13" y="115"/>
                      <a:pt x="13" y="115"/>
                    </a:cubicBezTo>
                    <a:cubicBezTo>
                      <a:pt x="14" y="116"/>
                      <a:pt x="15" y="116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5" y="116"/>
                      <a:pt x="14" y="116"/>
                      <a:pt x="13" y="115"/>
                    </a:cubicBezTo>
                    <a:moveTo>
                      <a:pt x="15" y="113"/>
                    </a:moveTo>
                    <a:cubicBezTo>
                      <a:pt x="15" y="113"/>
                      <a:pt x="14" y="113"/>
                      <a:pt x="14" y="113"/>
                    </a:cubicBezTo>
                    <a:cubicBezTo>
                      <a:pt x="15" y="114"/>
                      <a:pt x="16" y="115"/>
                      <a:pt x="17" y="115"/>
                    </a:cubicBezTo>
                    <a:cubicBezTo>
                      <a:pt x="17" y="115"/>
                      <a:pt x="18" y="115"/>
                      <a:pt x="18" y="114"/>
                    </a:cubicBezTo>
                    <a:cubicBezTo>
                      <a:pt x="17" y="114"/>
                      <a:pt x="16" y="113"/>
                      <a:pt x="15" y="113"/>
                    </a:cubicBezTo>
                    <a:moveTo>
                      <a:pt x="20" y="103"/>
                    </a:moveTo>
                    <a:cubicBezTo>
                      <a:pt x="19" y="105"/>
                      <a:pt x="18" y="106"/>
                      <a:pt x="17" y="108"/>
                    </a:cubicBezTo>
                    <a:cubicBezTo>
                      <a:pt x="19" y="108"/>
                      <a:pt x="20" y="109"/>
                      <a:pt x="21" y="110"/>
                    </a:cubicBezTo>
                    <a:cubicBezTo>
                      <a:pt x="22" y="108"/>
                      <a:pt x="23" y="107"/>
                      <a:pt x="24" y="105"/>
                    </a:cubicBezTo>
                    <a:cubicBezTo>
                      <a:pt x="23" y="104"/>
                      <a:pt x="21" y="104"/>
                      <a:pt x="20" y="103"/>
                    </a:cubicBezTo>
                    <a:moveTo>
                      <a:pt x="23" y="97"/>
                    </a:moveTo>
                    <a:cubicBezTo>
                      <a:pt x="23" y="99"/>
                      <a:pt x="22" y="100"/>
                      <a:pt x="21" y="102"/>
                    </a:cubicBezTo>
                    <a:cubicBezTo>
                      <a:pt x="22" y="103"/>
                      <a:pt x="23" y="103"/>
                      <a:pt x="24" y="104"/>
                    </a:cubicBezTo>
                    <a:cubicBezTo>
                      <a:pt x="25" y="103"/>
                      <a:pt x="26" y="101"/>
                      <a:pt x="27" y="100"/>
                    </a:cubicBezTo>
                    <a:cubicBezTo>
                      <a:pt x="26" y="99"/>
                      <a:pt x="25" y="98"/>
                      <a:pt x="23" y="97"/>
                    </a:cubicBezTo>
                    <a:moveTo>
                      <a:pt x="27" y="90"/>
                    </a:moveTo>
                    <a:cubicBezTo>
                      <a:pt x="26" y="92"/>
                      <a:pt x="25" y="95"/>
                      <a:pt x="24" y="97"/>
                    </a:cubicBezTo>
                    <a:cubicBezTo>
                      <a:pt x="25" y="98"/>
                      <a:pt x="26" y="98"/>
                      <a:pt x="27" y="99"/>
                    </a:cubicBezTo>
                    <a:cubicBezTo>
                      <a:pt x="29" y="97"/>
                      <a:pt x="30" y="95"/>
                      <a:pt x="32" y="93"/>
                    </a:cubicBezTo>
                    <a:cubicBezTo>
                      <a:pt x="30" y="92"/>
                      <a:pt x="29" y="91"/>
                      <a:pt x="27" y="90"/>
                    </a:cubicBezTo>
                    <a:moveTo>
                      <a:pt x="29" y="87"/>
                    </a:moveTo>
                    <a:cubicBezTo>
                      <a:pt x="29" y="87"/>
                      <a:pt x="29" y="88"/>
                      <a:pt x="29" y="88"/>
                    </a:cubicBezTo>
                    <a:cubicBezTo>
                      <a:pt x="30" y="89"/>
                      <a:pt x="31" y="90"/>
                      <a:pt x="33" y="90"/>
                    </a:cubicBezTo>
                    <a:cubicBezTo>
                      <a:pt x="33" y="90"/>
                      <a:pt x="33" y="90"/>
                      <a:pt x="34" y="89"/>
                    </a:cubicBezTo>
                    <a:cubicBezTo>
                      <a:pt x="32" y="89"/>
                      <a:pt x="31" y="88"/>
                      <a:pt x="29" y="87"/>
                    </a:cubicBezTo>
                    <a:moveTo>
                      <a:pt x="34" y="79"/>
                    </a:moveTo>
                    <a:cubicBezTo>
                      <a:pt x="33" y="81"/>
                      <a:pt x="31" y="84"/>
                      <a:pt x="29" y="87"/>
                    </a:cubicBezTo>
                    <a:cubicBezTo>
                      <a:pt x="31" y="87"/>
                      <a:pt x="32" y="88"/>
                      <a:pt x="34" y="89"/>
                    </a:cubicBezTo>
                    <a:cubicBezTo>
                      <a:pt x="34" y="89"/>
                      <a:pt x="34" y="89"/>
                      <a:pt x="34" y="89"/>
                    </a:cubicBezTo>
                    <a:cubicBezTo>
                      <a:pt x="36" y="86"/>
                      <a:pt x="37" y="84"/>
                      <a:pt x="39" y="81"/>
                    </a:cubicBezTo>
                    <a:cubicBezTo>
                      <a:pt x="37" y="80"/>
                      <a:pt x="36" y="80"/>
                      <a:pt x="34" y="79"/>
                    </a:cubicBezTo>
                    <a:moveTo>
                      <a:pt x="42" y="64"/>
                    </a:moveTo>
                    <a:cubicBezTo>
                      <a:pt x="40" y="67"/>
                      <a:pt x="39" y="70"/>
                      <a:pt x="37" y="73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4" y="73"/>
                      <a:pt x="45" y="70"/>
                      <a:pt x="47" y="67"/>
                    </a:cubicBezTo>
                    <a:cubicBezTo>
                      <a:pt x="42" y="64"/>
                      <a:pt x="42" y="64"/>
                      <a:pt x="42" y="64"/>
                    </a:cubicBezTo>
                    <a:moveTo>
                      <a:pt x="56" y="51"/>
                    </a:moveTo>
                    <a:cubicBezTo>
                      <a:pt x="54" y="54"/>
                      <a:pt x="53" y="56"/>
                      <a:pt x="52" y="58"/>
                    </a:cubicBezTo>
                    <a:cubicBezTo>
                      <a:pt x="52" y="58"/>
                      <a:pt x="52" y="58"/>
                      <a:pt x="53" y="58"/>
                    </a:cubicBezTo>
                    <a:cubicBezTo>
                      <a:pt x="54" y="56"/>
                      <a:pt x="55" y="54"/>
                      <a:pt x="57" y="52"/>
                    </a:cubicBezTo>
                    <a:cubicBezTo>
                      <a:pt x="57" y="51"/>
                      <a:pt x="56" y="51"/>
                      <a:pt x="56" y="51"/>
                    </a:cubicBezTo>
                    <a:moveTo>
                      <a:pt x="54" y="50"/>
                    </a:moveTo>
                    <a:cubicBezTo>
                      <a:pt x="53" y="52"/>
                      <a:pt x="52" y="55"/>
                      <a:pt x="50" y="57"/>
                    </a:cubicBezTo>
                    <a:cubicBezTo>
                      <a:pt x="51" y="57"/>
                      <a:pt x="51" y="58"/>
                      <a:pt x="52" y="58"/>
                    </a:cubicBezTo>
                    <a:cubicBezTo>
                      <a:pt x="53" y="56"/>
                      <a:pt x="55" y="53"/>
                      <a:pt x="56" y="51"/>
                    </a:cubicBezTo>
                    <a:cubicBezTo>
                      <a:pt x="55" y="51"/>
                      <a:pt x="55" y="50"/>
                      <a:pt x="54" y="50"/>
                    </a:cubicBezTo>
                    <a:moveTo>
                      <a:pt x="51" y="48"/>
                    </a:moveTo>
                    <a:cubicBezTo>
                      <a:pt x="50" y="51"/>
                      <a:pt x="49" y="53"/>
                      <a:pt x="47" y="55"/>
                    </a:cubicBezTo>
                    <a:cubicBezTo>
                      <a:pt x="48" y="56"/>
                      <a:pt x="49" y="56"/>
                      <a:pt x="50" y="57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3" y="49"/>
                      <a:pt x="52" y="49"/>
                      <a:pt x="51" y="48"/>
                    </a:cubicBezTo>
                    <a:moveTo>
                      <a:pt x="58" y="47"/>
                    </a:moveTo>
                    <a:cubicBezTo>
                      <a:pt x="58" y="47"/>
                      <a:pt x="58" y="48"/>
                      <a:pt x="58" y="48"/>
                    </a:cubicBezTo>
                    <a:cubicBezTo>
                      <a:pt x="58" y="48"/>
                      <a:pt x="58" y="49"/>
                      <a:pt x="59" y="49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8" y="47"/>
                      <a:pt x="58" y="47"/>
                      <a:pt x="58" y="47"/>
                    </a:cubicBezTo>
                    <a:moveTo>
                      <a:pt x="57" y="46"/>
                    </a:moveTo>
                    <a:cubicBezTo>
                      <a:pt x="56" y="46"/>
                      <a:pt x="56" y="47"/>
                      <a:pt x="56" y="47"/>
                    </a:cubicBezTo>
                    <a:cubicBezTo>
                      <a:pt x="56" y="48"/>
                      <a:pt x="57" y="48"/>
                      <a:pt x="58" y="48"/>
                    </a:cubicBezTo>
                    <a:cubicBezTo>
                      <a:pt x="58" y="48"/>
                      <a:pt x="58" y="47"/>
                      <a:pt x="58" y="47"/>
                    </a:cubicBezTo>
                    <a:cubicBezTo>
                      <a:pt x="57" y="46"/>
                      <a:pt x="57" y="46"/>
                      <a:pt x="57" y="46"/>
                    </a:cubicBezTo>
                    <a:moveTo>
                      <a:pt x="54" y="44"/>
                    </a:moveTo>
                    <a:cubicBezTo>
                      <a:pt x="53" y="45"/>
                      <a:pt x="53" y="45"/>
                      <a:pt x="53" y="46"/>
                    </a:cubicBezTo>
                    <a:cubicBezTo>
                      <a:pt x="54" y="46"/>
                      <a:pt x="55" y="47"/>
                      <a:pt x="55" y="47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44"/>
                      <a:pt x="54" y="44"/>
                      <a:pt x="54" y="44"/>
                    </a:cubicBezTo>
                    <a:moveTo>
                      <a:pt x="61" y="42"/>
                    </a:moveTo>
                    <a:cubicBezTo>
                      <a:pt x="60" y="44"/>
                      <a:pt x="59" y="45"/>
                      <a:pt x="58" y="47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60" y="46"/>
                      <a:pt x="61" y="44"/>
                      <a:pt x="62" y="43"/>
                    </a:cubicBezTo>
                    <a:cubicBezTo>
                      <a:pt x="62" y="42"/>
                      <a:pt x="62" y="42"/>
                      <a:pt x="61" y="42"/>
                    </a:cubicBezTo>
                    <a:moveTo>
                      <a:pt x="60" y="41"/>
                    </a:moveTo>
                    <a:cubicBezTo>
                      <a:pt x="59" y="43"/>
                      <a:pt x="58" y="44"/>
                      <a:pt x="57" y="46"/>
                    </a:cubicBezTo>
                    <a:cubicBezTo>
                      <a:pt x="57" y="46"/>
                      <a:pt x="58" y="47"/>
                      <a:pt x="58" y="47"/>
                    </a:cubicBezTo>
                    <a:cubicBezTo>
                      <a:pt x="59" y="46"/>
                      <a:pt x="59" y="45"/>
                      <a:pt x="60" y="44"/>
                    </a:cubicBezTo>
                    <a:cubicBezTo>
                      <a:pt x="60" y="44"/>
                      <a:pt x="61" y="43"/>
                      <a:pt x="61" y="42"/>
                    </a:cubicBezTo>
                    <a:cubicBezTo>
                      <a:pt x="61" y="42"/>
                      <a:pt x="60" y="41"/>
                      <a:pt x="60" y="41"/>
                    </a:cubicBezTo>
                    <a:moveTo>
                      <a:pt x="62" y="40"/>
                    </a:moveTo>
                    <a:cubicBezTo>
                      <a:pt x="62" y="41"/>
                      <a:pt x="62" y="41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3" y="42"/>
                      <a:pt x="63" y="41"/>
                      <a:pt x="63" y="41"/>
                    </a:cubicBezTo>
                    <a:cubicBezTo>
                      <a:pt x="63" y="41"/>
                      <a:pt x="63" y="41"/>
                      <a:pt x="62" y="40"/>
                    </a:cubicBezTo>
                    <a:moveTo>
                      <a:pt x="61" y="39"/>
                    </a:moveTo>
                    <a:cubicBezTo>
                      <a:pt x="60" y="40"/>
                      <a:pt x="60" y="40"/>
                      <a:pt x="60" y="41"/>
                    </a:cubicBezTo>
                    <a:cubicBezTo>
                      <a:pt x="60" y="41"/>
                      <a:pt x="61" y="41"/>
                      <a:pt x="62" y="42"/>
                    </a:cubicBezTo>
                    <a:cubicBezTo>
                      <a:pt x="62" y="41"/>
                      <a:pt x="62" y="41"/>
                      <a:pt x="62" y="40"/>
                    </a:cubicBezTo>
                    <a:cubicBezTo>
                      <a:pt x="62" y="40"/>
                      <a:pt x="61" y="40"/>
                      <a:pt x="61" y="39"/>
                    </a:cubicBezTo>
                    <a:moveTo>
                      <a:pt x="56" y="39"/>
                    </a:moveTo>
                    <a:cubicBezTo>
                      <a:pt x="56" y="41"/>
                      <a:pt x="55" y="42"/>
                      <a:pt x="54" y="44"/>
                    </a:cubicBezTo>
                    <a:cubicBezTo>
                      <a:pt x="55" y="44"/>
                      <a:pt x="55" y="45"/>
                      <a:pt x="56" y="46"/>
                    </a:cubicBezTo>
                    <a:cubicBezTo>
                      <a:pt x="57" y="44"/>
                      <a:pt x="58" y="42"/>
                      <a:pt x="59" y="41"/>
                    </a:cubicBezTo>
                    <a:cubicBezTo>
                      <a:pt x="58" y="40"/>
                      <a:pt x="57" y="40"/>
                      <a:pt x="56" y="39"/>
                    </a:cubicBezTo>
                    <a:moveTo>
                      <a:pt x="64" y="38"/>
                    </a:moveTo>
                    <a:cubicBezTo>
                      <a:pt x="64" y="38"/>
                      <a:pt x="64" y="38"/>
                      <a:pt x="64" y="38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5" y="38"/>
                      <a:pt x="64" y="38"/>
                      <a:pt x="64" y="38"/>
                    </a:cubicBezTo>
                    <a:moveTo>
                      <a:pt x="57" y="37"/>
                    </a:moveTo>
                    <a:cubicBezTo>
                      <a:pt x="57" y="38"/>
                      <a:pt x="57" y="38"/>
                      <a:pt x="57" y="39"/>
                    </a:cubicBezTo>
                    <a:cubicBezTo>
                      <a:pt x="57" y="39"/>
                      <a:pt x="58" y="40"/>
                      <a:pt x="59" y="40"/>
                    </a:cubicBezTo>
                    <a:cubicBezTo>
                      <a:pt x="59" y="40"/>
                      <a:pt x="60" y="39"/>
                      <a:pt x="60" y="39"/>
                    </a:cubicBezTo>
                    <a:cubicBezTo>
                      <a:pt x="59" y="38"/>
                      <a:pt x="58" y="38"/>
                      <a:pt x="57" y="37"/>
                    </a:cubicBezTo>
                    <a:moveTo>
                      <a:pt x="62" y="37"/>
                    </a:moveTo>
                    <a:cubicBezTo>
                      <a:pt x="62" y="37"/>
                      <a:pt x="62" y="37"/>
                      <a:pt x="62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7"/>
                      <a:pt x="63" y="37"/>
                      <a:pt x="62" y="37"/>
                    </a:cubicBezTo>
                    <a:moveTo>
                      <a:pt x="65" y="36"/>
                    </a:moveTo>
                    <a:cubicBezTo>
                      <a:pt x="65" y="36"/>
                      <a:pt x="65" y="36"/>
                      <a:pt x="65" y="37"/>
                    </a:cubicBezTo>
                    <a:cubicBezTo>
                      <a:pt x="65" y="37"/>
                      <a:pt x="65" y="37"/>
                      <a:pt x="66" y="37"/>
                    </a:cubicBezTo>
                    <a:cubicBezTo>
                      <a:pt x="66" y="37"/>
                      <a:pt x="66" y="36"/>
                      <a:pt x="66" y="36"/>
                    </a:cubicBezTo>
                    <a:cubicBezTo>
                      <a:pt x="66" y="36"/>
                      <a:pt x="66" y="36"/>
                      <a:pt x="65" y="36"/>
                    </a:cubicBezTo>
                    <a:moveTo>
                      <a:pt x="59" y="35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6"/>
                      <a:pt x="62" y="36"/>
                    </a:cubicBezTo>
                    <a:cubicBezTo>
                      <a:pt x="61" y="35"/>
                      <a:pt x="60" y="35"/>
                      <a:pt x="59" y="35"/>
                    </a:cubicBezTo>
                    <a:moveTo>
                      <a:pt x="64" y="35"/>
                    </a:moveTo>
                    <a:cubicBezTo>
                      <a:pt x="63" y="36"/>
                      <a:pt x="63" y="36"/>
                      <a:pt x="63" y="36"/>
                    </a:cubicBezTo>
                    <a:cubicBezTo>
                      <a:pt x="64" y="36"/>
                      <a:pt x="64" y="36"/>
                      <a:pt x="65" y="37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5"/>
                      <a:pt x="64" y="35"/>
                      <a:pt x="64" y="35"/>
                    </a:cubicBezTo>
                    <a:moveTo>
                      <a:pt x="60" y="32"/>
                    </a:moveTo>
                    <a:cubicBezTo>
                      <a:pt x="60" y="33"/>
                      <a:pt x="60" y="33"/>
                      <a:pt x="60" y="34"/>
                    </a:cubicBezTo>
                    <a:cubicBezTo>
                      <a:pt x="60" y="34"/>
                      <a:pt x="61" y="35"/>
                      <a:pt x="62" y="35"/>
                    </a:cubicBezTo>
                    <a:cubicBezTo>
                      <a:pt x="62" y="35"/>
                      <a:pt x="63" y="34"/>
                      <a:pt x="63" y="34"/>
                    </a:cubicBezTo>
                    <a:cubicBezTo>
                      <a:pt x="62" y="33"/>
                      <a:pt x="61" y="33"/>
                      <a:pt x="60" y="32"/>
                    </a:cubicBezTo>
                    <a:moveTo>
                      <a:pt x="69" y="30"/>
                    </a:moveTo>
                    <a:cubicBezTo>
                      <a:pt x="68" y="31"/>
                      <a:pt x="68" y="31"/>
                      <a:pt x="68" y="32"/>
                    </a:cubicBezTo>
                    <a:cubicBezTo>
                      <a:pt x="68" y="32"/>
                      <a:pt x="67" y="32"/>
                      <a:pt x="67" y="32"/>
                    </a:cubicBezTo>
                    <a:cubicBezTo>
                      <a:pt x="68" y="32"/>
                      <a:pt x="68" y="32"/>
                      <a:pt x="68" y="33"/>
                    </a:cubicBezTo>
                    <a:cubicBezTo>
                      <a:pt x="69" y="32"/>
                      <a:pt x="69" y="31"/>
                      <a:pt x="70" y="31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9" y="30"/>
                      <a:pt x="69" y="30"/>
                      <a:pt x="69" y="30"/>
                    </a:cubicBezTo>
                    <a:moveTo>
                      <a:pt x="67" y="29"/>
                    </a:move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6" y="32"/>
                      <a:pt x="67" y="32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8" y="31"/>
                      <a:pt x="68" y="31"/>
                      <a:pt x="69" y="30"/>
                    </a:cubicBezTo>
                    <a:cubicBezTo>
                      <a:pt x="68" y="30"/>
                      <a:pt x="68" y="29"/>
                      <a:pt x="67" y="29"/>
                    </a:cubicBezTo>
                    <a:moveTo>
                      <a:pt x="69" y="29"/>
                    </a:moveTo>
                    <a:cubicBezTo>
                      <a:pt x="69" y="29"/>
                      <a:pt x="69" y="29"/>
                      <a:pt x="69" y="30"/>
                    </a:cubicBezTo>
                    <a:cubicBezTo>
                      <a:pt x="69" y="30"/>
                      <a:pt x="70" y="30"/>
                      <a:pt x="70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29"/>
                      <a:pt x="70" y="29"/>
                      <a:pt x="69" y="29"/>
                    </a:cubicBezTo>
                    <a:moveTo>
                      <a:pt x="68" y="28"/>
                    </a:moveTo>
                    <a:cubicBezTo>
                      <a:pt x="67" y="29"/>
                      <a:pt x="67" y="29"/>
                      <a:pt x="67" y="29"/>
                    </a:cubicBezTo>
                    <a:cubicBezTo>
                      <a:pt x="68" y="29"/>
                      <a:pt x="68" y="29"/>
                      <a:pt x="69" y="30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9" y="29"/>
                      <a:pt x="68" y="28"/>
                      <a:pt x="68" y="28"/>
                    </a:cubicBezTo>
                    <a:moveTo>
                      <a:pt x="63" y="27"/>
                    </a:moveTo>
                    <a:cubicBezTo>
                      <a:pt x="63" y="28"/>
                      <a:pt x="63" y="28"/>
                      <a:pt x="62" y="29"/>
                    </a:cubicBezTo>
                    <a:cubicBezTo>
                      <a:pt x="63" y="30"/>
                      <a:pt x="64" y="30"/>
                      <a:pt x="65" y="31"/>
                    </a:cubicBezTo>
                    <a:cubicBezTo>
                      <a:pt x="65" y="30"/>
                      <a:pt x="65" y="29"/>
                      <a:pt x="66" y="28"/>
                    </a:cubicBezTo>
                    <a:cubicBezTo>
                      <a:pt x="65" y="28"/>
                      <a:pt x="64" y="27"/>
                      <a:pt x="63" y="27"/>
                    </a:cubicBezTo>
                    <a:moveTo>
                      <a:pt x="64" y="26"/>
                    </a:move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7"/>
                      <a:pt x="65" y="27"/>
                      <a:pt x="66" y="28"/>
                    </a:cubicBezTo>
                    <a:cubicBezTo>
                      <a:pt x="66" y="28"/>
                      <a:pt x="66" y="28"/>
                      <a:pt x="66" y="27"/>
                    </a:cubicBezTo>
                    <a:cubicBezTo>
                      <a:pt x="66" y="27"/>
                      <a:pt x="65" y="26"/>
                      <a:pt x="64" y="26"/>
                    </a:cubicBezTo>
                    <a:moveTo>
                      <a:pt x="73" y="23"/>
                    </a:moveTo>
                    <a:cubicBezTo>
                      <a:pt x="73" y="24"/>
                      <a:pt x="73" y="24"/>
                      <a:pt x="72" y="24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73" y="24"/>
                      <a:pt x="74" y="24"/>
                      <a:pt x="74" y="24"/>
                    </a:cubicBezTo>
                    <a:cubicBezTo>
                      <a:pt x="73" y="24"/>
                      <a:pt x="73" y="24"/>
                      <a:pt x="73" y="23"/>
                    </a:cubicBezTo>
                    <a:moveTo>
                      <a:pt x="71" y="22"/>
                    </a:move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3"/>
                      <a:pt x="72" y="23"/>
                      <a:pt x="72" y="24"/>
                    </a:cubicBezTo>
                    <a:cubicBezTo>
                      <a:pt x="72" y="24"/>
                      <a:pt x="73" y="23"/>
                      <a:pt x="73" y="23"/>
                    </a:cubicBezTo>
                    <a:cubicBezTo>
                      <a:pt x="72" y="23"/>
                      <a:pt x="72" y="23"/>
                      <a:pt x="71" y="22"/>
                    </a:cubicBezTo>
                    <a:moveTo>
                      <a:pt x="74" y="21"/>
                    </a:moveTo>
                    <a:cubicBezTo>
                      <a:pt x="74" y="21"/>
                      <a:pt x="73" y="22"/>
                      <a:pt x="73" y="23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4" y="23"/>
                      <a:pt x="75" y="22"/>
                      <a:pt x="75" y="21"/>
                    </a:cubicBezTo>
                    <a:cubicBezTo>
                      <a:pt x="75" y="21"/>
                      <a:pt x="75" y="21"/>
                      <a:pt x="74" y="21"/>
                    </a:cubicBezTo>
                    <a:moveTo>
                      <a:pt x="67" y="20"/>
                    </a:moveTo>
                    <a:cubicBezTo>
                      <a:pt x="67" y="20"/>
                      <a:pt x="67" y="20"/>
                      <a:pt x="67" y="20"/>
                    </a:cubicBezTo>
                    <a:cubicBezTo>
                      <a:pt x="68" y="21"/>
                      <a:pt x="69" y="21"/>
                      <a:pt x="70" y="22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69" y="21"/>
                      <a:pt x="68" y="21"/>
                      <a:pt x="67" y="20"/>
                    </a:cubicBezTo>
                    <a:moveTo>
                      <a:pt x="73" y="20"/>
                    </a:moveTo>
                    <a:cubicBezTo>
                      <a:pt x="71" y="22"/>
                      <a:pt x="71" y="22"/>
                      <a:pt x="71" y="22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22"/>
                      <a:pt x="74" y="21"/>
                      <a:pt x="74" y="21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3" y="20"/>
                      <a:pt x="73" y="20"/>
                      <a:pt x="73" y="20"/>
                    </a:cubicBezTo>
                    <a:moveTo>
                      <a:pt x="76" y="18"/>
                    </a:moveTo>
                    <a:cubicBezTo>
                      <a:pt x="76" y="18"/>
                      <a:pt x="75" y="19"/>
                      <a:pt x="75" y="20"/>
                    </a:cubicBezTo>
                    <a:cubicBezTo>
                      <a:pt x="75" y="20"/>
                      <a:pt x="76" y="20"/>
                      <a:pt x="76" y="20"/>
                    </a:cubicBezTo>
                    <a:cubicBezTo>
                      <a:pt x="76" y="19"/>
                      <a:pt x="77" y="19"/>
                      <a:pt x="77" y="18"/>
                    </a:cubicBezTo>
                    <a:cubicBezTo>
                      <a:pt x="77" y="18"/>
                      <a:pt x="77" y="18"/>
                      <a:pt x="76" y="18"/>
                    </a:cubicBezTo>
                    <a:moveTo>
                      <a:pt x="69" y="17"/>
                    </a:moveTo>
                    <a:cubicBezTo>
                      <a:pt x="69" y="18"/>
                      <a:pt x="68" y="18"/>
                      <a:pt x="68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20"/>
                      <a:pt x="69" y="20"/>
                      <a:pt x="70" y="21"/>
                    </a:cubicBezTo>
                    <a:cubicBezTo>
                      <a:pt x="71" y="20"/>
                      <a:pt x="71" y="20"/>
                      <a:pt x="71" y="19"/>
                    </a:cubicBezTo>
                    <a:cubicBezTo>
                      <a:pt x="71" y="18"/>
                      <a:pt x="70" y="18"/>
                      <a:pt x="69" y="17"/>
                    </a:cubicBezTo>
                    <a:moveTo>
                      <a:pt x="75" y="17"/>
                    </a:move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9"/>
                      <a:pt x="75" y="20"/>
                      <a:pt x="75" y="20"/>
                    </a:cubicBezTo>
                    <a:cubicBezTo>
                      <a:pt x="75" y="19"/>
                      <a:pt x="76" y="18"/>
                      <a:pt x="76" y="18"/>
                    </a:cubicBezTo>
                    <a:cubicBezTo>
                      <a:pt x="76" y="17"/>
                      <a:pt x="75" y="17"/>
                      <a:pt x="75" y="17"/>
                    </a:cubicBezTo>
                    <a:moveTo>
                      <a:pt x="71" y="14"/>
                    </a:moveTo>
                    <a:cubicBezTo>
                      <a:pt x="70" y="15"/>
                      <a:pt x="70" y="16"/>
                      <a:pt x="69" y="16"/>
                    </a:cubicBezTo>
                    <a:cubicBezTo>
                      <a:pt x="70" y="17"/>
                      <a:pt x="71" y="17"/>
                      <a:pt x="72" y="18"/>
                    </a:cubicBezTo>
                    <a:cubicBezTo>
                      <a:pt x="72" y="17"/>
                      <a:pt x="73" y="16"/>
                      <a:pt x="73" y="16"/>
                    </a:cubicBezTo>
                    <a:cubicBezTo>
                      <a:pt x="72" y="15"/>
                      <a:pt x="71" y="15"/>
                      <a:pt x="71" y="14"/>
                    </a:cubicBezTo>
                    <a:moveTo>
                      <a:pt x="82" y="7"/>
                    </a:moveTo>
                    <a:cubicBezTo>
                      <a:pt x="82" y="8"/>
                      <a:pt x="81" y="9"/>
                      <a:pt x="81" y="10"/>
                    </a:cubicBezTo>
                    <a:cubicBezTo>
                      <a:pt x="82" y="10"/>
                      <a:pt x="82" y="10"/>
                      <a:pt x="82" y="10"/>
                    </a:cubicBezTo>
                    <a:cubicBezTo>
                      <a:pt x="82" y="9"/>
                      <a:pt x="83" y="9"/>
                      <a:pt x="83" y="8"/>
                    </a:cubicBezTo>
                    <a:cubicBezTo>
                      <a:pt x="83" y="8"/>
                      <a:pt x="83" y="8"/>
                      <a:pt x="82" y="7"/>
                    </a:cubicBezTo>
                    <a:moveTo>
                      <a:pt x="81" y="6"/>
                    </a:moveTo>
                    <a:cubicBezTo>
                      <a:pt x="79" y="9"/>
                      <a:pt x="79" y="9"/>
                      <a:pt x="79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2" y="8"/>
                      <a:pt x="82" y="7"/>
                    </a:cubicBezTo>
                    <a:cubicBezTo>
                      <a:pt x="82" y="7"/>
                      <a:pt x="81" y="7"/>
                      <a:pt x="81" y="6"/>
                    </a:cubicBezTo>
                    <a:moveTo>
                      <a:pt x="76" y="4"/>
                    </a:moveTo>
                    <a:cubicBezTo>
                      <a:pt x="76" y="4"/>
                      <a:pt x="76" y="5"/>
                      <a:pt x="75" y="6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7"/>
                      <a:pt x="79" y="6"/>
                      <a:pt x="79" y="5"/>
                    </a:cubicBezTo>
                    <a:cubicBezTo>
                      <a:pt x="78" y="5"/>
                      <a:pt x="77" y="4"/>
                      <a:pt x="77" y="4"/>
                    </a:cubicBezTo>
                    <a:cubicBezTo>
                      <a:pt x="77" y="4"/>
                      <a:pt x="77" y="4"/>
                      <a:pt x="76" y="4"/>
                    </a:cubicBezTo>
                    <a:moveTo>
                      <a:pt x="85" y="3"/>
                    </a:moveTo>
                    <a:cubicBezTo>
                      <a:pt x="85" y="4"/>
                      <a:pt x="84" y="4"/>
                      <a:pt x="84" y="5"/>
                    </a:cubicBezTo>
                    <a:cubicBezTo>
                      <a:pt x="84" y="5"/>
                      <a:pt x="85" y="5"/>
                      <a:pt x="85" y="5"/>
                    </a:cubicBezTo>
                    <a:cubicBezTo>
                      <a:pt x="85" y="5"/>
                      <a:pt x="86" y="4"/>
                      <a:pt x="86" y="4"/>
                    </a:cubicBezTo>
                    <a:cubicBezTo>
                      <a:pt x="85" y="3"/>
                      <a:pt x="85" y="3"/>
                      <a:pt x="85" y="3"/>
                    </a:cubicBezTo>
                    <a:moveTo>
                      <a:pt x="83" y="2"/>
                    </a:moveTo>
                    <a:cubicBezTo>
                      <a:pt x="82" y="4"/>
                      <a:pt x="82" y="4"/>
                      <a:pt x="82" y="4"/>
                    </a:cubicBezTo>
                    <a:cubicBezTo>
                      <a:pt x="83" y="4"/>
                      <a:pt x="83" y="4"/>
                      <a:pt x="84" y="5"/>
                    </a:cubicBezTo>
                    <a:cubicBezTo>
                      <a:pt x="84" y="4"/>
                      <a:pt x="85" y="4"/>
                      <a:pt x="85" y="3"/>
                    </a:cubicBezTo>
                    <a:cubicBezTo>
                      <a:pt x="83" y="2"/>
                      <a:pt x="83" y="2"/>
                      <a:pt x="83" y="2"/>
                    </a:cubicBezTo>
                    <a:moveTo>
                      <a:pt x="79" y="0"/>
                    </a:moveTo>
                    <a:cubicBezTo>
                      <a:pt x="78" y="0"/>
                      <a:pt x="78" y="1"/>
                      <a:pt x="78" y="1"/>
                    </a:cubicBezTo>
                    <a:cubicBezTo>
                      <a:pt x="79" y="2"/>
                      <a:pt x="80" y="2"/>
                      <a:pt x="80" y="3"/>
                    </a:cubicBezTo>
                    <a:cubicBezTo>
                      <a:pt x="81" y="2"/>
                      <a:pt x="81" y="2"/>
                      <a:pt x="81" y="1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6" name="Freeform 10205"/>
              <p:cNvSpPr>
                <a:spLocks noEditPoints="1"/>
              </p:cNvSpPr>
              <p:nvPr/>
            </p:nvSpPr>
            <p:spPr bwMode="auto">
              <a:xfrm>
                <a:off x="48" y="3502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1 w 2"/>
                  <a:gd name="T5" fmla="*/ 3 h 3"/>
                  <a:gd name="T6" fmla="*/ 1 w 2"/>
                  <a:gd name="T7" fmla="*/ 3 h 3"/>
                  <a:gd name="T8" fmla="*/ 0 w 2"/>
                  <a:gd name="T9" fmla="*/ 2 h 3"/>
                  <a:gd name="T10" fmla="*/ 1 w 2"/>
                  <a:gd name="T11" fmla="*/ 0 h 3"/>
                  <a:gd name="T12" fmla="*/ 1 w 2"/>
                  <a:gd name="T13" fmla="*/ 1 h 3"/>
                  <a:gd name="T14" fmla="*/ 2 w 2"/>
                  <a:gd name="T15" fmla="*/ 1 h 3"/>
                  <a:gd name="T16" fmla="*/ 2 w 2"/>
                  <a:gd name="T17" fmla="*/ 1 h 3"/>
                  <a:gd name="T18" fmla="*/ 1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7" name="Freeform 10206"/>
              <p:cNvSpPr>
                <a:spLocks noEditPoints="1"/>
              </p:cNvSpPr>
              <p:nvPr/>
            </p:nvSpPr>
            <p:spPr bwMode="auto">
              <a:xfrm>
                <a:off x="48" y="3505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1 h 2"/>
                  <a:gd name="T8" fmla="*/ 1 w 2"/>
                  <a:gd name="T9" fmla="*/ 0 h 2"/>
                  <a:gd name="T10" fmla="*/ 1 w 2"/>
                  <a:gd name="T11" fmla="*/ 0 h 2"/>
                  <a:gd name="T12" fmla="*/ 1 w 2"/>
                  <a:gd name="T13" fmla="*/ 0 h 2"/>
                  <a:gd name="T14" fmla="*/ 2 w 2"/>
                  <a:gd name="T15" fmla="*/ 1 h 2"/>
                  <a:gd name="T16" fmla="*/ 2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8" name="Freeform 10207"/>
              <p:cNvSpPr/>
              <p:nvPr/>
            </p:nvSpPr>
            <p:spPr bwMode="auto">
              <a:xfrm>
                <a:off x="50" y="3505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9" name="Freeform 10208"/>
              <p:cNvSpPr>
                <a:spLocks noEditPoints="1"/>
              </p:cNvSpPr>
              <p:nvPr/>
            </p:nvSpPr>
            <p:spPr bwMode="auto">
              <a:xfrm>
                <a:off x="50" y="3505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0 w 4"/>
                  <a:gd name="T3" fmla="*/ 3 h 4"/>
                  <a:gd name="T4" fmla="*/ 3 w 4"/>
                  <a:gd name="T5" fmla="*/ 4 h 4"/>
                  <a:gd name="T6" fmla="*/ 3 w 4"/>
                  <a:gd name="T7" fmla="*/ 4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0 h 4"/>
                  <a:gd name="T14" fmla="*/ 2 w 4"/>
                  <a:gd name="T15" fmla="*/ 1 h 4"/>
                  <a:gd name="T16" fmla="*/ 3 w 4"/>
                  <a:gd name="T17" fmla="*/ 1 h 4"/>
                  <a:gd name="T18" fmla="*/ 4 w 4"/>
                  <a:gd name="T19" fmla="*/ 2 h 4"/>
                  <a:gd name="T20" fmla="*/ 4 w 4"/>
                  <a:gd name="T21" fmla="*/ 2 h 4"/>
                  <a:gd name="T22" fmla="*/ 2 w 4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0" name="Freeform 10209"/>
              <p:cNvSpPr>
                <a:spLocks noEditPoints="1"/>
              </p:cNvSpPr>
              <p:nvPr/>
            </p:nvSpPr>
            <p:spPr bwMode="auto">
              <a:xfrm>
                <a:off x="52" y="3507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1 w 3"/>
                  <a:gd name="T5" fmla="*/ 2 h 3"/>
                  <a:gd name="T6" fmla="*/ 2 w 3"/>
                  <a:gd name="T7" fmla="*/ 3 h 3"/>
                  <a:gd name="T8" fmla="*/ 3 w 3"/>
                  <a:gd name="T9" fmla="*/ 2 h 3"/>
                  <a:gd name="T10" fmla="*/ 0 w 3"/>
                  <a:gd name="T11" fmla="*/ 0 h 3"/>
                  <a:gd name="T12" fmla="*/ 1 w 3"/>
                  <a:gd name="T13" fmla="*/ 0 h 3"/>
                  <a:gd name="T14" fmla="*/ 0 w 3"/>
                  <a:gd name="T15" fmla="*/ 0 h 3"/>
                  <a:gd name="T16" fmla="*/ 3 w 3"/>
                  <a:gd name="T17" fmla="*/ 1 h 3"/>
                  <a:gd name="T18" fmla="*/ 3 w 3"/>
                  <a:gd name="T19" fmla="*/ 1 h 3"/>
                  <a:gd name="T20" fmla="*/ 2 w 3"/>
                  <a:gd name="T21" fmla="*/ 0 h 3"/>
                  <a:gd name="T22" fmla="*/ 1 w 3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1" name="Freeform 10210"/>
              <p:cNvSpPr/>
              <p:nvPr/>
            </p:nvSpPr>
            <p:spPr bwMode="auto">
              <a:xfrm>
                <a:off x="52" y="3507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1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2" name="Freeform 10211"/>
              <p:cNvSpPr>
                <a:spLocks noEditPoints="1"/>
              </p:cNvSpPr>
              <p:nvPr/>
            </p:nvSpPr>
            <p:spPr bwMode="auto">
              <a:xfrm>
                <a:off x="-182" y="3512"/>
                <a:ext cx="265" cy="425"/>
              </a:xfrm>
              <a:custGeom>
                <a:avLst/>
                <a:gdLst>
                  <a:gd name="T0" fmla="*/ 17 w 112"/>
                  <a:gd name="T1" fmla="*/ 170 h 180"/>
                  <a:gd name="T2" fmla="*/ 24 w 112"/>
                  <a:gd name="T3" fmla="*/ 169 h 180"/>
                  <a:gd name="T4" fmla="*/ 1 w 112"/>
                  <a:gd name="T5" fmla="*/ 173 h 180"/>
                  <a:gd name="T6" fmla="*/ 47 w 112"/>
                  <a:gd name="T7" fmla="*/ 173 h 180"/>
                  <a:gd name="T8" fmla="*/ 19 w 112"/>
                  <a:gd name="T9" fmla="*/ 164 h 180"/>
                  <a:gd name="T10" fmla="*/ 5 w 112"/>
                  <a:gd name="T11" fmla="*/ 163 h 180"/>
                  <a:gd name="T12" fmla="*/ 20 w 112"/>
                  <a:gd name="T13" fmla="*/ 162 h 180"/>
                  <a:gd name="T14" fmla="*/ 20 w 112"/>
                  <a:gd name="T15" fmla="*/ 160 h 180"/>
                  <a:gd name="T16" fmla="*/ 20 w 112"/>
                  <a:gd name="T17" fmla="*/ 160 h 180"/>
                  <a:gd name="T18" fmla="*/ 79 w 112"/>
                  <a:gd name="T19" fmla="*/ 156 h 180"/>
                  <a:gd name="T20" fmla="*/ 70 w 112"/>
                  <a:gd name="T21" fmla="*/ 153 h 180"/>
                  <a:gd name="T22" fmla="*/ 12 w 112"/>
                  <a:gd name="T23" fmla="*/ 152 h 180"/>
                  <a:gd name="T24" fmla="*/ 65 w 112"/>
                  <a:gd name="T25" fmla="*/ 148 h 180"/>
                  <a:gd name="T26" fmla="*/ 41 w 112"/>
                  <a:gd name="T27" fmla="*/ 147 h 180"/>
                  <a:gd name="T28" fmla="*/ 18 w 112"/>
                  <a:gd name="T29" fmla="*/ 142 h 180"/>
                  <a:gd name="T30" fmla="*/ 23 w 112"/>
                  <a:gd name="T31" fmla="*/ 137 h 180"/>
                  <a:gd name="T32" fmla="*/ 29 w 112"/>
                  <a:gd name="T33" fmla="*/ 131 h 180"/>
                  <a:gd name="T34" fmla="*/ 49 w 112"/>
                  <a:gd name="T35" fmla="*/ 121 h 180"/>
                  <a:gd name="T36" fmla="*/ 76 w 112"/>
                  <a:gd name="T37" fmla="*/ 113 h 180"/>
                  <a:gd name="T38" fmla="*/ 93 w 112"/>
                  <a:gd name="T39" fmla="*/ 104 h 180"/>
                  <a:gd name="T40" fmla="*/ 94 w 112"/>
                  <a:gd name="T41" fmla="*/ 102 h 180"/>
                  <a:gd name="T42" fmla="*/ 44 w 112"/>
                  <a:gd name="T43" fmla="*/ 106 h 180"/>
                  <a:gd name="T44" fmla="*/ 65 w 112"/>
                  <a:gd name="T45" fmla="*/ 94 h 180"/>
                  <a:gd name="T46" fmla="*/ 100 w 112"/>
                  <a:gd name="T47" fmla="*/ 88 h 180"/>
                  <a:gd name="T48" fmla="*/ 106 w 112"/>
                  <a:gd name="T49" fmla="*/ 103 h 180"/>
                  <a:gd name="T50" fmla="*/ 73 w 112"/>
                  <a:gd name="T51" fmla="*/ 83 h 180"/>
                  <a:gd name="T52" fmla="*/ 66 w 112"/>
                  <a:gd name="T53" fmla="*/ 83 h 180"/>
                  <a:gd name="T54" fmla="*/ 67 w 112"/>
                  <a:gd name="T55" fmla="*/ 79 h 180"/>
                  <a:gd name="T56" fmla="*/ 106 w 112"/>
                  <a:gd name="T57" fmla="*/ 78 h 180"/>
                  <a:gd name="T58" fmla="*/ 61 w 112"/>
                  <a:gd name="T59" fmla="*/ 77 h 180"/>
                  <a:gd name="T60" fmla="*/ 59 w 112"/>
                  <a:gd name="T61" fmla="*/ 75 h 180"/>
                  <a:gd name="T62" fmla="*/ 70 w 112"/>
                  <a:gd name="T63" fmla="*/ 74 h 180"/>
                  <a:gd name="T64" fmla="*/ 84 w 112"/>
                  <a:gd name="T65" fmla="*/ 72 h 180"/>
                  <a:gd name="T66" fmla="*/ 61 w 112"/>
                  <a:gd name="T67" fmla="*/ 72 h 180"/>
                  <a:gd name="T68" fmla="*/ 87 w 112"/>
                  <a:gd name="T69" fmla="*/ 69 h 180"/>
                  <a:gd name="T70" fmla="*/ 83 w 112"/>
                  <a:gd name="T71" fmla="*/ 66 h 180"/>
                  <a:gd name="T72" fmla="*/ 89 w 112"/>
                  <a:gd name="T73" fmla="*/ 64 h 180"/>
                  <a:gd name="T74" fmla="*/ 78 w 112"/>
                  <a:gd name="T75" fmla="*/ 62 h 180"/>
                  <a:gd name="T76" fmla="*/ 108 w 112"/>
                  <a:gd name="T77" fmla="*/ 75 h 180"/>
                  <a:gd name="T78" fmla="*/ 79 w 112"/>
                  <a:gd name="T79" fmla="*/ 59 h 180"/>
                  <a:gd name="T80" fmla="*/ 67 w 112"/>
                  <a:gd name="T81" fmla="*/ 56 h 180"/>
                  <a:gd name="T82" fmla="*/ 79 w 112"/>
                  <a:gd name="T83" fmla="*/ 59 h 180"/>
                  <a:gd name="T84" fmla="*/ 74 w 112"/>
                  <a:gd name="T85" fmla="*/ 56 h 180"/>
                  <a:gd name="T86" fmla="*/ 104 w 112"/>
                  <a:gd name="T87" fmla="*/ 50 h 180"/>
                  <a:gd name="T88" fmla="*/ 100 w 112"/>
                  <a:gd name="T89" fmla="*/ 45 h 180"/>
                  <a:gd name="T90" fmla="*/ 96 w 112"/>
                  <a:gd name="T91" fmla="*/ 44 h 180"/>
                  <a:gd name="T92" fmla="*/ 89 w 112"/>
                  <a:gd name="T93" fmla="*/ 41 h 180"/>
                  <a:gd name="T94" fmla="*/ 82 w 112"/>
                  <a:gd name="T95" fmla="*/ 42 h 180"/>
                  <a:gd name="T96" fmla="*/ 107 w 112"/>
                  <a:gd name="T97" fmla="*/ 38 h 180"/>
                  <a:gd name="T98" fmla="*/ 112 w 112"/>
                  <a:gd name="T99" fmla="*/ 49 h 180"/>
                  <a:gd name="T100" fmla="*/ 85 w 112"/>
                  <a:gd name="T101" fmla="*/ 37 h 180"/>
                  <a:gd name="T102" fmla="*/ 79 w 112"/>
                  <a:gd name="T103" fmla="*/ 35 h 180"/>
                  <a:gd name="T104" fmla="*/ 103 w 112"/>
                  <a:gd name="T105" fmla="*/ 33 h 180"/>
                  <a:gd name="T106" fmla="*/ 102 w 112"/>
                  <a:gd name="T107" fmla="*/ 33 h 180"/>
                  <a:gd name="T108" fmla="*/ 95 w 112"/>
                  <a:gd name="T109" fmla="*/ 29 h 180"/>
                  <a:gd name="T110" fmla="*/ 98 w 112"/>
                  <a:gd name="T111" fmla="*/ 28 h 180"/>
                  <a:gd name="T112" fmla="*/ 96 w 112"/>
                  <a:gd name="T113" fmla="*/ 27 h 180"/>
                  <a:gd name="T114" fmla="*/ 87 w 112"/>
                  <a:gd name="T115" fmla="*/ 26 h 180"/>
                  <a:gd name="T116" fmla="*/ 87 w 112"/>
                  <a:gd name="T117" fmla="*/ 21 h 180"/>
                  <a:gd name="T118" fmla="*/ 98 w 112"/>
                  <a:gd name="T119" fmla="*/ 16 h 180"/>
                  <a:gd name="T120" fmla="*/ 93 w 112"/>
                  <a:gd name="T121" fmla="*/ 10 h 180"/>
                  <a:gd name="T122" fmla="*/ 105 w 112"/>
                  <a:gd name="T12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2" h="180">
                    <a:moveTo>
                      <a:pt x="77" y="172"/>
                    </a:moveTo>
                    <a:cubicBezTo>
                      <a:pt x="77" y="172"/>
                      <a:pt x="77" y="172"/>
                      <a:pt x="77" y="172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173"/>
                      <a:pt x="77" y="173"/>
                      <a:pt x="77" y="172"/>
                    </a:cubicBezTo>
                    <a:cubicBezTo>
                      <a:pt x="77" y="172"/>
                      <a:pt x="77" y="172"/>
                      <a:pt x="77" y="172"/>
                    </a:cubicBezTo>
                    <a:moveTo>
                      <a:pt x="60" y="171"/>
                    </a:moveTo>
                    <a:cubicBezTo>
                      <a:pt x="60" y="172"/>
                      <a:pt x="60" y="172"/>
                      <a:pt x="60" y="172"/>
                    </a:cubicBezTo>
                    <a:cubicBezTo>
                      <a:pt x="60" y="172"/>
                      <a:pt x="60" y="172"/>
                      <a:pt x="60" y="172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1" y="172"/>
                      <a:pt x="61" y="172"/>
                      <a:pt x="60" y="171"/>
                    </a:cubicBezTo>
                    <a:moveTo>
                      <a:pt x="73" y="170"/>
                    </a:moveTo>
                    <a:cubicBezTo>
                      <a:pt x="73" y="170"/>
                      <a:pt x="72" y="170"/>
                      <a:pt x="71" y="171"/>
                    </a:cubicBezTo>
                    <a:cubicBezTo>
                      <a:pt x="71" y="171"/>
                      <a:pt x="71" y="171"/>
                      <a:pt x="71" y="171"/>
                    </a:cubicBezTo>
                    <a:cubicBezTo>
                      <a:pt x="72" y="171"/>
                      <a:pt x="73" y="170"/>
                      <a:pt x="73" y="170"/>
                    </a:cubicBezTo>
                    <a:moveTo>
                      <a:pt x="34" y="170"/>
                    </a:moveTo>
                    <a:cubicBezTo>
                      <a:pt x="34" y="171"/>
                      <a:pt x="34" y="171"/>
                      <a:pt x="34" y="172"/>
                    </a:cubicBezTo>
                    <a:cubicBezTo>
                      <a:pt x="34" y="172"/>
                      <a:pt x="35" y="172"/>
                      <a:pt x="35" y="171"/>
                    </a:cubicBezTo>
                    <a:cubicBezTo>
                      <a:pt x="35" y="171"/>
                      <a:pt x="35" y="171"/>
                      <a:pt x="35" y="171"/>
                    </a:cubicBezTo>
                    <a:cubicBezTo>
                      <a:pt x="34" y="170"/>
                      <a:pt x="34" y="170"/>
                      <a:pt x="34" y="170"/>
                    </a:cubicBezTo>
                    <a:cubicBezTo>
                      <a:pt x="34" y="170"/>
                      <a:pt x="34" y="170"/>
                      <a:pt x="34" y="170"/>
                    </a:cubicBezTo>
                    <a:moveTo>
                      <a:pt x="15" y="169"/>
                    </a:move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70"/>
                      <a:pt x="15" y="170"/>
                      <a:pt x="15" y="169"/>
                    </a:cubicBezTo>
                    <a:moveTo>
                      <a:pt x="13" y="169"/>
                    </a:moveTo>
                    <a:cubicBezTo>
                      <a:pt x="13" y="169"/>
                      <a:pt x="13" y="169"/>
                      <a:pt x="13" y="169"/>
                    </a:cubicBezTo>
                    <a:cubicBezTo>
                      <a:pt x="13" y="169"/>
                      <a:pt x="13" y="169"/>
                      <a:pt x="14" y="170"/>
                    </a:cubicBez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3" y="169"/>
                      <a:pt x="13" y="169"/>
                    </a:cubicBezTo>
                    <a:moveTo>
                      <a:pt x="15" y="169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69"/>
                      <a:pt x="15" y="169"/>
                      <a:pt x="15" y="169"/>
                    </a:cubicBezTo>
                    <a:cubicBezTo>
                      <a:pt x="16" y="169"/>
                      <a:pt x="17" y="170"/>
                      <a:pt x="17" y="170"/>
                    </a:cubicBezTo>
                    <a:cubicBezTo>
                      <a:pt x="17" y="170"/>
                      <a:pt x="17" y="170"/>
                      <a:pt x="17" y="170"/>
                    </a:cubicBezTo>
                    <a:cubicBezTo>
                      <a:pt x="15" y="169"/>
                      <a:pt x="15" y="169"/>
                      <a:pt x="15" y="169"/>
                    </a:cubicBezTo>
                    <a:moveTo>
                      <a:pt x="14" y="169"/>
                    </a:moveTo>
                    <a:cubicBezTo>
                      <a:pt x="13" y="169"/>
                      <a:pt x="13" y="169"/>
                      <a:pt x="13" y="169"/>
                    </a:cubicBezTo>
                    <a:cubicBezTo>
                      <a:pt x="13" y="169"/>
                      <a:pt x="14" y="169"/>
                      <a:pt x="14" y="169"/>
                    </a:cubicBez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4" y="169"/>
                      <a:pt x="14" y="169"/>
                    </a:cubicBezTo>
                    <a:moveTo>
                      <a:pt x="78" y="168"/>
                    </a:moveTo>
                    <a:cubicBezTo>
                      <a:pt x="78" y="169"/>
                      <a:pt x="78" y="169"/>
                      <a:pt x="78" y="169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8" y="171"/>
                      <a:pt x="78" y="171"/>
                    </a:cubicBezTo>
                    <a:cubicBezTo>
                      <a:pt x="79" y="169"/>
                      <a:pt x="79" y="169"/>
                      <a:pt x="79" y="169"/>
                    </a:cubicBezTo>
                    <a:cubicBezTo>
                      <a:pt x="79" y="169"/>
                      <a:pt x="79" y="169"/>
                      <a:pt x="78" y="168"/>
                    </a:cubicBezTo>
                    <a:moveTo>
                      <a:pt x="71" y="168"/>
                    </a:moveTo>
                    <a:cubicBezTo>
                      <a:pt x="70" y="169"/>
                      <a:pt x="70" y="169"/>
                      <a:pt x="70" y="169"/>
                    </a:cubicBezTo>
                    <a:cubicBezTo>
                      <a:pt x="70" y="169"/>
                      <a:pt x="70" y="170"/>
                      <a:pt x="70" y="170"/>
                    </a:cubicBezTo>
                    <a:cubicBezTo>
                      <a:pt x="71" y="169"/>
                      <a:pt x="71" y="169"/>
                      <a:pt x="71" y="169"/>
                    </a:cubicBezTo>
                    <a:cubicBezTo>
                      <a:pt x="71" y="168"/>
                      <a:pt x="71" y="168"/>
                      <a:pt x="71" y="168"/>
                    </a:cubicBezTo>
                    <a:cubicBezTo>
                      <a:pt x="71" y="168"/>
                      <a:pt x="71" y="168"/>
                      <a:pt x="71" y="168"/>
                    </a:cubicBezTo>
                    <a:moveTo>
                      <a:pt x="16" y="168"/>
                    </a:moveTo>
                    <a:cubicBezTo>
                      <a:pt x="15" y="169"/>
                      <a:pt x="15" y="169"/>
                      <a:pt x="15" y="169"/>
                    </a:cubicBezTo>
                    <a:cubicBezTo>
                      <a:pt x="17" y="170"/>
                      <a:pt x="17" y="170"/>
                      <a:pt x="17" y="170"/>
                    </a:cubicBezTo>
                    <a:cubicBezTo>
                      <a:pt x="17" y="169"/>
                      <a:pt x="16" y="169"/>
                      <a:pt x="16" y="169"/>
                    </a:cubicBezTo>
                    <a:cubicBezTo>
                      <a:pt x="16" y="168"/>
                      <a:pt x="16" y="168"/>
                      <a:pt x="16" y="168"/>
                    </a:cubicBezTo>
                    <a:moveTo>
                      <a:pt x="16" y="168"/>
                    </a:moveTo>
                    <a:cubicBezTo>
                      <a:pt x="16" y="168"/>
                      <a:pt x="16" y="168"/>
                      <a:pt x="16" y="168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16" y="168"/>
                      <a:pt x="16" y="168"/>
                      <a:pt x="16" y="168"/>
                    </a:cubicBezTo>
                    <a:moveTo>
                      <a:pt x="14" y="168"/>
                    </a:moveTo>
                    <a:cubicBezTo>
                      <a:pt x="14" y="168"/>
                      <a:pt x="14" y="168"/>
                      <a:pt x="14" y="168"/>
                    </a:cubicBez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4" y="168"/>
                      <a:pt x="15" y="168"/>
                    </a:cubicBezTo>
                    <a:cubicBezTo>
                      <a:pt x="14" y="168"/>
                      <a:pt x="14" y="168"/>
                      <a:pt x="14" y="168"/>
                    </a:cubicBezTo>
                    <a:moveTo>
                      <a:pt x="25" y="168"/>
                    </a:moveTo>
                    <a:cubicBezTo>
                      <a:pt x="25" y="168"/>
                      <a:pt x="25" y="168"/>
                      <a:pt x="25" y="168"/>
                    </a:cubicBezTo>
                    <a:cubicBezTo>
                      <a:pt x="24" y="169"/>
                      <a:pt x="24" y="169"/>
                      <a:pt x="24" y="169"/>
                    </a:cubicBezTo>
                    <a:cubicBezTo>
                      <a:pt x="24" y="169"/>
                      <a:pt x="24" y="169"/>
                      <a:pt x="24" y="169"/>
                    </a:cubicBezTo>
                    <a:cubicBezTo>
                      <a:pt x="24" y="169"/>
                      <a:pt x="24" y="169"/>
                      <a:pt x="24" y="169"/>
                    </a:cubicBezTo>
                    <a:cubicBezTo>
                      <a:pt x="23" y="171"/>
                      <a:pt x="23" y="172"/>
                      <a:pt x="22" y="173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20" y="177"/>
                      <a:pt x="20" y="177"/>
                      <a:pt x="20" y="177"/>
                    </a:cubicBezTo>
                    <a:cubicBezTo>
                      <a:pt x="20" y="179"/>
                      <a:pt x="21" y="180"/>
                      <a:pt x="21" y="180"/>
                    </a:cubicBezTo>
                    <a:cubicBezTo>
                      <a:pt x="21" y="180"/>
                      <a:pt x="20" y="179"/>
                      <a:pt x="20" y="178"/>
                    </a:cubicBezTo>
                    <a:cubicBezTo>
                      <a:pt x="20" y="178"/>
                      <a:pt x="20" y="178"/>
                      <a:pt x="20" y="178"/>
                    </a:cubicBezTo>
                    <a:cubicBezTo>
                      <a:pt x="23" y="173"/>
                      <a:pt x="23" y="173"/>
                      <a:pt x="23" y="173"/>
                    </a:cubicBezTo>
                    <a:cubicBezTo>
                      <a:pt x="25" y="169"/>
                      <a:pt x="25" y="169"/>
                      <a:pt x="25" y="169"/>
                    </a:cubicBezTo>
                    <a:cubicBezTo>
                      <a:pt x="26" y="169"/>
                      <a:pt x="26" y="169"/>
                      <a:pt x="27" y="169"/>
                    </a:cubicBezTo>
                    <a:cubicBezTo>
                      <a:pt x="26" y="168"/>
                      <a:pt x="26" y="168"/>
                      <a:pt x="25" y="168"/>
                    </a:cubicBezTo>
                    <a:moveTo>
                      <a:pt x="14" y="168"/>
                    </a:moveTo>
                    <a:cubicBezTo>
                      <a:pt x="14" y="168"/>
                      <a:pt x="14" y="168"/>
                      <a:pt x="14" y="168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14" y="168"/>
                      <a:pt x="14" y="168"/>
                      <a:pt x="14" y="168"/>
                    </a:cubicBezTo>
                    <a:moveTo>
                      <a:pt x="53" y="167"/>
                    </a:moveTo>
                    <a:cubicBezTo>
                      <a:pt x="53" y="168"/>
                      <a:pt x="53" y="168"/>
                      <a:pt x="53" y="168"/>
                    </a:cubicBezTo>
                    <a:cubicBezTo>
                      <a:pt x="53" y="168"/>
                      <a:pt x="53" y="168"/>
                      <a:pt x="53" y="168"/>
                    </a:cubicBezTo>
                    <a:cubicBezTo>
                      <a:pt x="53" y="168"/>
                      <a:pt x="53" y="168"/>
                      <a:pt x="53" y="168"/>
                    </a:cubicBezTo>
                    <a:cubicBezTo>
                      <a:pt x="53" y="168"/>
                      <a:pt x="53" y="168"/>
                      <a:pt x="53" y="167"/>
                    </a:cubicBezTo>
                    <a:moveTo>
                      <a:pt x="15" y="167"/>
                    </a:moveTo>
                    <a:cubicBezTo>
                      <a:pt x="15" y="167"/>
                      <a:pt x="14" y="167"/>
                      <a:pt x="14" y="168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15" y="167"/>
                      <a:pt x="15" y="167"/>
                      <a:pt x="15" y="167"/>
                    </a:cubicBezTo>
                    <a:moveTo>
                      <a:pt x="33" y="166"/>
                    </a:moveTo>
                    <a:cubicBezTo>
                      <a:pt x="33" y="167"/>
                      <a:pt x="33" y="167"/>
                      <a:pt x="32" y="168"/>
                    </a:cubicBezTo>
                    <a:cubicBezTo>
                      <a:pt x="33" y="168"/>
                      <a:pt x="34" y="169"/>
                      <a:pt x="35" y="170"/>
                    </a:cubicBezTo>
                    <a:cubicBezTo>
                      <a:pt x="36" y="169"/>
                      <a:pt x="36" y="169"/>
                      <a:pt x="36" y="169"/>
                    </a:cubicBezTo>
                    <a:cubicBezTo>
                      <a:pt x="35" y="168"/>
                      <a:pt x="34" y="167"/>
                      <a:pt x="33" y="166"/>
                    </a:cubicBezTo>
                    <a:moveTo>
                      <a:pt x="3" y="166"/>
                    </a:moveTo>
                    <a:cubicBezTo>
                      <a:pt x="2" y="168"/>
                      <a:pt x="2" y="168"/>
                      <a:pt x="2" y="168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1" y="172"/>
                      <a:pt x="0" y="172"/>
                    </a:cubicBezTo>
                    <a:cubicBezTo>
                      <a:pt x="0" y="172"/>
                      <a:pt x="1" y="172"/>
                      <a:pt x="1" y="172"/>
                    </a:cubicBezTo>
                    <a:cubicBezTo>
                      <a:pt x="1" y="172"/>
                      <a:pt x="1" y="173"/>
                      <a:pt x="1" y="173"/>
                    </a:cubicBezTo>
                    <a:cubicBezTo>
                      <a:pt x="1" y="173"/>
                      <a:pt x="1" y="174"/>
                      <a:pt x="1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1" y="174"/>
                      <a:pt x="1" y="173"/>
                      <a:pt x="1" y="173"/>
                    </a:cubicBezTo>
                    <a:cubicBezTo>
                      <a:pt x="1" y="173"/>
                      <a:pt x="1" y="173"/>
                      <a:pt x="1" y="173"/>
                    </a:cubicBezTo>
                    <a:cubicBezTo>
                      <a:pt x="1" y="173"/>
                      <a:pt x="1" y="173"/>
                      <a:pt x="1" y="173"/>
                    </a:cubicBezTo>
                    <a:cubicBezTo>
                      <a:pt x="1" y="173"/>
                      <a:pt x="1" y="173"/>
                      <a:pt x="1" y="173"/>
                    </a:cubicBezTo>
                    <a:cubicBezTo>
                      <a:pt x="1" y="173"/>
                      <a:pt x="1" y="174"/>
                      <a:pt x="2" y="174"/>
                    </a:cubicBezTo>
                    <a:cubicBezTo>
                      <a:pt x="1" y="174"/>
                      <a:pt x="1" y="174"/>
                      <a:pt x="1" y="174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6"/>
                      <a:pt x="1" y="176"/>
                      <a:pt x="1" y="176"/>
                    </a:cubicBezTo>
                    <a:cubicBezTo>
                      <a:pt x="1" y="176"/>
                      <a:pt x="1" y="176"/>
                      <a:pt x="1" y="176"/>
                    </a:cubicBezTo>
                    <a:cubicBezTo>
                      <a:pt x="2" y="174"/>
                      <a:pt x="2" y="174"/>
                      <a:pt x="2" y="174"/>
                    </a:cubicBezTo>
                    <a:cubicBezTo>
                      <a:pt x="2" y="174"/>
                      <a:pt x="2" y="175"/>
                      <a:pt x="2" y="175"/>
                    </a:cubicBezTo>
                    <a:cubicBezTo>
                      <a:pt x="2" y="175"/>
                      <a:pt x="2" y="176"/>
                      <a:pt x="2" y="177"/>
                    </a:cubicBezTo>
                    <a:cubicBezTo>
                      <a:pt x="7" y="168"/>
                      <a:pt x="7" y="168"/>
                      <a:pt x="7" y="168"/>
                    </a:cubicBezTo>
                    <a:cubicBezTo>
                      <a:pt x="3" y="166"/>
                      <a:pt x="3" y="166"/>
                      <a:pt x="3" y="166"/>
                    </a:cubicBezTo>
                    <a:moveTo>
                      <a:pt x="32" y="166"/>
                    </a:moveTo>
                    <a:cubicBezTo>
                      <a:pt x="32" y="166"/>
                      <a:pt x="32" y="167"/>
                      <a:pt x="32" y="167"/>
                    </a:cubicBezTo>
                    <a:cubicBezTo>
                      <a:pt x="32" y="167"/>
                      <a:pt x="32" y="167"/>
                      <a:pt x="32" y="167"/>
                    </a:cubicBezTo>
                    <a:cubicBezTo>
                      <a:pt x="32" y="167"/>
                      <a:pt x="32" y="166"/>
                      <a:pt x="32" y="166"/>
                    </a:cubicBezTo>
                    <a:cubicBezTo>
                      <a:pt x="32" y="166"/>
                      <a:pt x="32" y="166"/>
                      <a:pt x="32" y="166"/>
                    </a:cubicBezTo>
                    <a:moveTo>
                      <a:pt x="22" y="166"/>
                    </a:moveTo>
                    <a:cubicBezTo>
                      <a:pt x="20" y="169"/>
                      <a:pt x="20" y="169"/>
                      <a:pt x="20" y="169"/>
                    </a:cubicBezTo>
                    <a:cubicBezTo>
                      <a:pt x="20" y="169"/>
                      <a:pt x="20" y="170"/>
                      <a:pt x="20" y="170"/>
                    </a:cubicBezTo>
                    <a:cubicBezTo>
                      <a:pt x="21" y="170"/>
                      <a:pt x="21" y="172"/>
                      <a:pt x="21" y="173"/>
                    </a:cubicBezTo>
                    <a:cubicBezTo>
                      <a:pt x="20" y="174"/>
                      <a:pt x="19" y="174"/>
                      <a:pt x="19" y="174"/>
                    </a:cubicBezTo>
                    <a:cubicBezTo>
                      <a:pt x="19" y="174"/>
                      <a:pt x="19" y="175"/>
                      <a:pt x="19" y="175"/>
                    </a:cubicBezTo>
                    <a:cubicBezTo>
                      <a:pt x="19" y="175"/>
                      <a:pt x="19" y="176"/>
                      <a:pt x="20" y="176"/>
                    </a:cubicBezTo>
                    <a:cubicBezTo>
                      <a:pt x="21" y="173"/>
                      <a:pt x="21" y="173"/>
                      <a:pt x="21" y="173"/>
                    </a:cubicBezTo>
                    <a:cubicBezTo>
                      <a:pt x="22" y="171"/>
                      <a:pt x="23" y="169"/>
                      <a:pt x="24" y="167"/>
                    </a:cubicBezTo>
                    <a:cubicBezTo>
                      <a:pt x="24" y="167"/>
                      <a:pt x="23" y="166"/>
                      <a:pt x="22" y="166"/>
                    </a:cubicBezTo>
                    <a:moveTo>
                      <a:pt x="49" y="165"/>
                    </a:moveTo>
                    <a:cubicBezTo>
                      <a:pt x="46" y="171"/>
                      <a:pt x="46" y="171"/>
                      <a:pt x="46" y="171"/>
                    </a:cubicBezTo>
                    <a:cubicBezTo>
                      <a:pt x="45" y="172"/>
                      <a:pt x="45" y="172"/>
                      <a:pt x="45" y="172"/>
                    </a:cubicBezTo>
                    <a:cubicBezTo>
                      <a:pt x="45" y="172"/>
                      <a:pt x="45" y="172"/>
                      <a:pt x="45" y="172"/>
                    </a:cubicBezTo>
                    <a:cubicBezTo>
                      <a:pt x="45" y="173"/>
                      <a:pt x="45" y="173"/>
                      <a:pt x="45" y="173"/>
                    </a:cubicBezTo>
                    <a:cubicBezTo>
                      <a:pt x="46" y="173"/>
                      <a:pt x="47" y="173"/>
                      <a:pt x="47" y="173"/>
                    </a:cubicBezTo>
                    <a:cubicBezTo>
                      <a:pt x="47" y="173"/>
                      <a:pt x="47" y="173"/>
                      <a:pt x="47" y="173"/>
                    </a:cubicBezTo>
                    <a:cubicBezTo>
                      <a:pt x="47" y="173"/>
                      <a:pt x="47" y="173"/>
                      <a:pt x="47" y="173"/>
                    </a:cubicBezTo>
                    <a:cubicBezTo>
                      <a:pt x="47" y="172"/>
                      <a:pt x="47" y="172"/>
                      <a:pt x="47" y="172"/>
                    </a:cubicBezTo>
                    <a:cubicBezTo>
                      <a:pt x="48" y="170"/>
                      <a:pt x="48" y="170"/>
                      <a:pt x="48" y="170"/>
                    </a:cubicBezTo>
                    <a:cubicBezTo>
                      <a:pt x="50" y="166"/>
                      <a:pt x="50" y="166"/>
                      <a:pt x="50" y="166"/>
                    </a:cubicBezTo>
                    <a:cubicBezTo>
                      <a:pt x="50" y="166"/>
                      <a:pt x="49" y="166"/>
                      <a:pt x="49" y="165"/>
                    </a:cubicBezTo>
                    <a:moveTo>
                      <a:pt x="26" y="165"/>
                    </a:moveTo>
                    <a:cubicBezTo>
                      <a:pt x="25" y="167"/>
                      <a:pt x="25" y="167"/>
                      <a:pt x="25" y="167"/>
                    </a:cubicBezTo>
                    <a:cubicBezTo>
                      <a:pt x="27" y="169"/>
                      <a:pt x="27" y="169"/>
                      <a:pt x="27" y="169"/>
                    </a:cubicBezTo>
                    <a:cubicBezTo>
                      <a:pt x="28" y="168"/>
                      <a:pt x="28" y="168"/>
                      <a:pt x="28" y="168"/>
                    </a:cubicBezTo>
                    <a:cubicBezTo>
                      <a:pt x="28" y="168"/>
                      <a:pt x="29" y="168"/>
                      <a:pt x="29" y="167"/>
                    </a:cubicBezTo>
                    <a:cubicBezTo>
                      <a:pt x="26" y="165"/>
                      <a:pt x="26" y="165"/>
                      <a:pt x="26" y="165"/>
                    </a:cubicBezTo>
                    <a:moveTo>
                      <a:pt x="21" y="165"/>
                    </a:moveTo>
                    <a:cubicBezTo>
                      <a:pt x="21" y="166"/>
                      <a:pt x="21" y="166"/>
                      <a:pt x="20" y="167"/>
                    </a:cubicBezTo>
                    <a:cubicBezTo>
                      <a:pt x="20" y="167"/>
                      <a:pt x="20" y="168"/>
                      <a:pt x="19" y="168"/>
                    </a:cubicBezTo>
                    <a:cubicBezTo>
                      <a:pt x="19" y="169"/>
                      <a:pt x="20" y="169"/>
                      <a:pt x="20" y="169"/>
                    </a:cubicBezTo>
                    <a:cubicBezTo>
                      <a:pt x="21" y="168"/>
                      <a:pt x="21" y="167"/>
                      <a:pt x="22" y="166"/>
                    </a:cubicBezTo>
                    <a:cubicBezTo>
                      <a:pt x="22" y="166"/>
                      <a:pt x="21" y="165"/>
                      <a:pt x="21" y="165"/>
                    </a:cubicBezTo>
                    <a:moveTo>
                      <a:pt x="21" y="165"/>
                    </a:move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65"/>
                      <a:pt x="21" y="165"/>
                      <a:pt x="21" y="165"/>
                    </a:cubicBezTo>
                    <a:moveTo>
                      <a:pt x="39" y="165"/>
                    </a:moveTo>
                    <a:cubicBezTo>
                      <a:pt x="38" y="167"/>
                      <a:pt x="38" y="167"/>
                      <a:pt x="38" y="167"/>
                    </a:cubicBezTo>
                    <a:cubicBezTo>
                      <a:pt x="38" y="167"/>
                      <a:pt x="39" y="168"/>
                      <a:pt x="39" y="168"/>
                    </a:cubicBezTo>
                    <a:cubicBezTo>
                      <a:pt x="41" y="166"/>
                      <a:pt x="41" y="166"/>
                      <a:pt x="41" y="166"/>
                    </a:cubicBezTo>
                    <a:cubicBezTo>
                      <a:pt x="40" y="166"/>
                      <a:pt x="40" y="165"/>
                      <a:pt x="39" y="165"/>
                    </a:cubicBezTo>
                    <a:moveTo>
                      <a:pt x="73" y="165"/>
                    </a:moveTo>
                    <a:cubicBezTo>
                      <a:pt x="71" y="167"/>
                      <a:pt x="71" y="167"/>
                      <a:pt x="71" y="167"/>
                    </a:cubicBezTo>
                    <a:cubicBezTo>
                      <a:pt x="72" y="167"/>
                      <a:pt x="72" y="167"/>
                      <a:pt x="72" y="167"/>
                    </a:cubicBezTo>
                    <a:cubicBezTo>
                      <a:pt x="73" y="165"/>
                      <a:pt x="73" y="165"/>
                      <a:pt x="73" y="165"/>
                    </a:cubicBezTo>
                    <a:cubicBezTo>
                      <a:pt x="73" y="165"/>
                      <a:pt x="73" y="165"/>
                      <a:pt x="73" y="165"/>
                    </a:cubicBezTo>
                    <a:moveTo>
                      <a:pt x="8" y="165"/>
                    </a:moveTo>
                    <a:cubicBezTo>
                      <a:pt x="8" y="165"/>
                      <a:pt x="9" y="165"/>
                      <a:pt x="9" y="165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9" y="165"/>
                      <a:pt x="8" y="165"/>
                      <a:pt x="8" y="165"/>
                    </a:cubicBezTo>
                    <a:moveTo>
                      <a:pt x="19" y="164"/>
                    </a:moveTo>
                    <a:cubicBezTo>
                      <a:pt x="18" y="164"/>
                      <a:pt x="18" y="165"/>
                      <a:pt x="17" y="166"/>
                    </a:cubicBezTo>
                    <a:cubicBezTo>
                      <a:pt x="17" y="166"/>
                      <a:pt x="17" y="166"/>
                      <a:pt x="17" y="166"/>
                    </a:cubicBezTo>
                    <a:cubicBezTo>
                      <a:pt x="18" y="167"/>
                      <a:pt x="18" y="167"/>
                      <a:pt x="19" y="168"/>
                    </a:cubicBezTo>
                    <a:cubicBezTo>
                      <a:pt x="19" y="168"/>
                      <a:pt x="19" y="168"/>
                      <a:pt x="19" y="167"/>
                    </a:cubicBezTo>
                    <a:cubicBezTo>
                      <a:pt x="20" y="167"/>
                      <a:pt x="20" y="166"/>
                      <a:pt x="21" y="165"/>
                    </a:cubicBezTo>
                    <a:cubicBezTo>
                      <a:pt x="20" y="165"/>
                      <a:pt x="19" y="164"/>
                      <a:pt x="19" y="164"/>
                    </a:cubicBezTo>
                    <a:moveTo>
                      <a:pt x="23" y="163"/>
                    </a:moveTo>
                    <a:cubicBezTo>
                      <a:pt x="22" y="164"/>
                      <a:pt x="22" y="165"/>
                      <a:pt x="21" y="165"/>
                    </a:cubicBezTo>
                    <a:cubicBezTo>
                      <a:pt x="22" y="166"/>
                      <a:pt x="22" y="166"/>
                      <a:pt x="22" y="166"/>
                    </a:cubicBezTo>
                    <a:cubicBezTo>
                      <a:pt x="22" y="165"/>
                      <a:pt x="23" y="165"/>
                      <a:pt x="23" y="164"/>
                    </a:cubicBezTo>
                    <a:cubicBezTo>
                      <a:pt x="22" y="166"/>
                      <a:pt x="22" y="166"/>
                      <a:pt x="22" y="166"/>
                    </a:cubicBezTo>
                    <a:cubicBezTo>
                      <a:pt x="24" y="167"/>
                      <a:pt x="24" y="167"/>
                      <a:pt x="24" y="167"/>
                    </a:cubicBezTo>
                    <a:cubicBezTo>
                      <a:pt x="25" y="166"/>
                      <a:pt x="25" y="166"/>
                      <a:pt x="25" y="165"/>
                    </a:cubicBezTo>
                    <a:cubicBezTo>
                      <a:pt x="23" y="163"/>
                      <a:pt x="23" y="163"/>
                      <a:pt x="23" y="163"/>
                    </a:cubicBezTo>
                    <a:moveTo>
                      <a:pt x="6" y="163"/>
                    </a:moveTo>
                    <a:cubicBezTo>
                      <a:pt x="7" y="164"/>
                      <a:pt x="8" y="165"/>
                      <a:pt x="9" y="165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9" y="165"/>
                      <a:pt x="8" y="165"/>
                      <a:pt x="8" y="165"/>
                    </a:cubicBezTo>
                    <a:cubicBezTo>
                      <a:pt x="7" y="164"/>
                      <a:pt x="7" y="164"/>
                      <a:pt x="6" y="163"/>
                    </a:cubicBezTo>
                    <a:moveTo>
                      <a:pt x="17" y="163"/>
                    </a:moveTo>
                    <a:cubicBezTo>
                      <a:pt x="17" y="164"/>
                      <a:pt x="16" y="165"/>
                      <a:pt x="16" y="165"/>
                    </a:cubicBezTo>
                    <a:cubicBezTo>
                      <a:pt x="16" y="165"/>
                      <a:pt x="16" y="166"/>
                      <a:pt x="16" y="166"/>
                    </a:cubicBezTo>
                    <a:cubicBezTo>
                      <a:pt x="17" y="165"/>
                      <a:pt x="18" y="164"/>
                      <a:pt x="18" y="163"/>
                    </a:cubicBezTo>
                    <a:cubicBezTo>
                      <a:pt x="18" y="163"/>
                      <a:pt x="18" y="163"/>
                      <a:pt x="17" y="163"/>
                    </a:cubicBezTo>
                    <a:moveTo>
                      <a:pt x="5" y="163"/>
                    </a:moveTo>
                    <a:cubicBezTo>
                      <a:pt x="5" y="164"/>
                      <a:pt x="5" y="164"/>
                      <a:pt x="5" y="164"/>
                    </a:cubicBezTo>
                    <a:cubicBezTo>
                      <a:pt x="6" y="165"/>
                      <a:pt x="7" y="166"/>
                      <a:pt x="8" y="166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8" y="165"/>
                      <a:pt x="7" y="164"/>
                      <a:pt x="6" y="163"/>
                    </a:cubicBezTo>
                    <a:cubicBezTo>
                      <a:pt x="6" y="163"/>
                      <a:pt x="6" y="163"/>
                      <a:pt x="5" y="163"/>
                    </a:cubicBezTo>
                    <a:moveTo>
                      <a:pt x="5" y="163"/>
                    </a:moveTo>
                    <a:cubicBezTo>
                      <a:pt x="5" y="163"/>
                      <a:pt x="5" y="163"/>
                      <a:pt x="5" y="163"/>
                    </a:cubicBezTo>
                    <a:cubicBezTo>
                      <a:pt x="6" y="163"/>
                      <a:pt x="6" y="163"/>
                      <a:pt x="6" y="163"/>
                    </a:cubicBezTo>
                    <a:cubicBezTo>
                      <a:pt x="6" y="163"/>
                      <a:pt x="6" y="163"/>
                      <a:pt x="5" y="163"/>
                    </a:cubicBezTo>
                    <a:moveTo>
                      <a:pt x="6" y="163"/>
                    </a:moveTo>
                    <a:cubicBezTo>
                      <a:pt x="6" y="163"/>
                      <a:pt x="6" y="163"/>
                      <a:pt x="6" y="163"/>
                    </a:cubicBezTo>
                    <a:cubicBezTo>
                      <a:pt x="5" y="163"/>
                      <a:pt x="5" y="163"/>
                      <a:pt x="5" y="163"/>
                    </a:cubicBezTo>
                    <a:cubicBezTo>
                      <a:pt x="6" y="163"/>
                      <a:pt x="6" y="163"/>
                      <a:pt x="6" y="163"/>
                    </a:cubicBezTo>
                    <a:cubicBezTo>
                      <a:pt x="7" y="164"/>
                      <a:pt x="7" y="164"/>
                      <a:pt x="8" y="165"/>
                    </a:cubicBezTo>
                    <a:cubicBezTo>
                      <a:pt x="7" y="164"/>
                      <a:pt x="6" y="163"/>
                      <a:pt x="6" y="163"/>
                    </a:cubicBezTo>
                    <a:moveTo>
                      <a:pt x="35" y="163"/>
                    </a:moveTo>
                    <a:cubicBezTo>
                      <a:pt x="35" y="163"/>
                      <a:pt x="35" y="163"/>
                      <a:pt x="35" y="163"/>
                    </a:cubicBezTo>
                    <a:cubicBezTo>
                      <a:pt x="34" y="164"/>
                      <a:pt x="34" y="164"/>
                      <a:pt x="34" y="165"/>
                    </a:cubicBezTo>
                    <a:cubicBezTo>
                      <a:pt x="35" y="165"/>
                      <a:pt x="36" y="166"/>
                      <a:pt x="37" y="167"/>
                    </a:cubicBezTo>
                    <a:cubicBezTo>
                      <a:pt x="37" y="166"/>
                      <a:pt x="38" y="165"/>
                      <a:pt x="38" y="164"/>
                    </a:cubicBezTo>
                    <a:cubicBezTo>
                      <a:pt x="37" y="164"/>
                      <a:pt x="36" y="163"/>
                      <a:pt x="35" y="163"/>
                    </a:cubicBezTo>
                    <a:moveTo>
                      <a:pt x="28" y="163"/>
                    </a:moveTo>
                    <a:cubicBezTo>
                      <a:pt x="27" y="163"/>
                      <a:pt x="27" y="164"/>
                      <a:pt x="27" y="164"/>
                    </a:cubicBezTo>
                    <a:cubicBezTo>
                      <a:pt x="28" y="165"/>
                      <a:pt x="29" y="166"/>
                      <a:pt x="30" y="166"/>
                    </a:cubicBezTo>
                    <a:cubicBezTo>
                      <a:pt x="30" y="166"/>
                      <a:pt x="31" y="165"/>
                      <a:pt x="31" y="165"/>
                    </a:cubicBezTo>
                    <a:cubicBezTo>
                      <a:pt x="30" y="164"/>
                      <a:pt x="29" y="163"/>
                      <a:pt x="28" y="163"/>
                    </a:cubicBezTo>
                    <a:moveTo>
                      <a:pt x="6" y="163"/>
                    </a:moveTo>
                    <a:cubicBezTo>
                      <a:pt x="6" y="163"/>
                      <a:pt x="6" y="163"/>
                      <a:pt x="6" y="163"/>
                    </a:cubicBezTo>
                    <a:cubicBezTo>
                      <a:pt x="6" y="163"/>
                      <a:pt x="7" y="164"/>
                      <a:pt x="8" y="165"/>
                    </a:cubicBezTo>
                    <a:cubicBezTo>
                      <a:pt x="8" y="165"/>
                      <a:pt x="9" y="165"/>
                      <a:pt x="9" y="165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7" y="163"/>
                      <a:pt x="7" y="163"/>
                      <a:pt x="6" y="163"/>
                    </a:cubicBezTo>
                    <a:moveTo>
                      <a:pt x="34" y="162"/>
                    </a:moveTo>
                    <a:cubicBezTo>
                      <a:pt x="34" y="163"/>
                      <a:pt x="33" y="164"/>
                      <a:pt x="33" y="164"/>
                    </a:cubicBezTo>
                    <a:cubicBezTo>
                      <a:pt x="33" y="164"/>
                      <a:pt x="33" y="164"/>
                      <a:pt x="33" y="164"/>
                    </a:cubicBezTo>
                    <a:cubicBezTo>
                      <a:pt x="34" y="164"/>
                      <a:pt x="34" y="163"/>
                      <a:pt x="34" y="162"/>
                    </a:cubicBezTo>
                    <a:cubicBezTo>
                      <a:pt x="34" y="162"/>
                      <a:pt x="34" y="162"/>
                      <a:pt x="34" y="162"/>
                    </a:cubicBezTo>
                    <a:moveTo>
                      <a:pt x="20" y="162"/>
                    </a:moveTo>
                    <a:cubicBezTo>
                      <a:pt x="20" y="162"/>
                      <a:pt x="19" y="163"/>
                      <a:pt x="19" y="164"/>
                    </a:cubicBezTo>
                    <a:cubicBezTo>
                      <a:pt x="19" y="164"/>
                      <a:pt x="20" y="164"/>
                      <a:pt x="21" y="165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64"/>
                      <a:pt x="22" y="164"/>
                      <a:pt x="22" y="163"/>
                    </a:cubicBezTo>
                    <a:cubicBezTo>
                      <a:pt x="22" y="164"/>
                      <a:pt x="22" y="164"/>
                      <a:pt x="22" y="164"/>
                    </a:cubicBezTo>
                    <a:cubicBezTo>
                      <a:pt x="22" y="164"/>
                      <a:pt x="21" y="165"/>
                      <a:pt x="21" y="165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2" y="164"/>
                      <a:pt x="22" y="164"/>
                      <a:pt x="22" y="163"/>
                    </a:cubicBezTo>
                    <a:cubicBezTo>
                      <a:pt x="20" y="162"/>
                      <a:pt x="20" y="162"/>
                      <a:pt x="20" y="162"/>
                    </a:cubicBezTo>
                    <a:moveTo>
                      <a:pt x="42" y="162"/>
                    </a:moveTo>
                    <a:cubicBezTo>
                      <a:pt x="40" y="163"/>
                      <a:pt x="40" y="163"/>
                      <a:pt x="40" y="163"/>
                    </a:cubicBezTo>
                    <a:cubicBezTo>
                      <a:pt x="39" y="165"/>
                      <a:pt x="39" y="165"/>
                      <a:pt x="39" y="165"/>
                    </a:cubicBezTo>
                    <a:cubicBezTo>
                      <a:pt x="40" y="165"/>
                      <a:pt x="40" y="165"/>
                      <a:pt x="41" y="166"/>
                    </a:cubicBezTo>
                    <a:cubicBezTo>
                      <a:pt x="41" y="166"/>
                      <a:pt x="41" y="166"/>
                      <a:pt x="41" y="166"/>
                    </a:cubicBezTo>
                    <a:cubicBezTo>
                      <a:pt x="43" y="162"/>
                      <a:pt x="43" y="162"/>
                      <a:pt x="43" y="162"/>
                    </a:cubicBezTo>
                    <a:cubicBezTo>
                      <a:pt x="42" y="162"/>
                      <a:pt x="42" y="162"/>
                      <a:pt x="42" y="162"/>
                    </a:cubicBezTo>
                    <a:moveTo>
                      <a:pt x="19" y="161"/>
                    </a:moveTo>
                    <a:cubicBezTo>
                      <a:pt x="18" y="162"/>
                      <a:pt x="18" y="162"/>
                      <a:pt x="18" y="163"/>
                    </a:cubicBezTo>
                    <a:cubicBezTo>
                      <a:pt x="18" y="163"/>
                      <a:pt x="18" y="163"/>
                      <a:pt x="18" y="163"/>
                    </a:cubicBezTo>
                    <a:cubicBezTo>
                      <a:pt x="19" y="163"/>
                      <a:pt x="19" y="162"/>
                      <a:pt x="19" y="162"/>
                    </a:cubicBezTo>
                    <a:cubicBezTo>
                      <a:pt x="19" y="161"/>
                      <a:pt x="19" y="161"/>
                      <a:pt x="19" y="161"/>
                    </a:cubicBezTo>
                    <a:moveTo>
                      <a:pt x="7" y="161"/>
                    </a:moveTo>
                    <a:cubicBezTo>
                      <a:pt x="6" y="162"/>
                      <a:pt x="6" y="162"/>
                      <a:pt x="6" y="163"/>
                    </a:cubicBezTo>
                    <a:cubicBezTo>
                      <a:pt x="7" y="163"/>
                      <a:pt x="7" y="163"/>
                      <a:pt x="8" y="164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10" y="163"/>
                      <a:pt x="10" y="163"/>
                      <a:pt x="10" y="163"/>
                    </a:cubicBezTo>
                    <a:cubicBezTo>
                      <a:pt x="9" y="163"/>
                      <a:pt x="8" y="162"/>
                      <a:pt x="7" y="161"/>
                    </a:cubicBezTo>
                    <a:moveTo>
                      <a:pt x="65" y="161"/>
                    </a:moveTo>
                    <a:cubicBezTo>
                      <a:pt x="65" y="163"/>
                      <a:pt x="65" y="163"/>
                      <a:pt x="65" y="163"/>
                    </a:cubicBezTo>
                    <a:cubicBezTo>
                      <a:pt x="65" y="163"/>
                      <a:pt x="65" y="163"/>
                      <a:pt x="65" y="163"/>
                    </a:cubicBezTo>
                    <a:cubicBezTo>
                      <a:pt x="65" y="163"/>
                      <a:pt x="65" y="163"/>
                      <a:pt x="65" y="163"/>
                    </a:cubicBezTo>
                    <a:cubicBezTo>
                      <a:pt x="66" y="163"/>
                      <a:pt x="66" y="162"/>
                      <a:pt x="66" y="161"/>
                    </a:cubicBezTo>
                    <a:cubicBezTo>
                      <a:pt x="66" y="161"/>
                      <a:pt x="66" y="161"/>
                      <a:pt x="65" y="161"/>
                    </a:cubicBezTo>
                    <a:moveTo>
                      <a:pt x="25" y="160"/>
                    </a:moveTo>
                    <a:cubicBezTo>
                      <a:pt x="24" y="161"/>
                      <a:pt x="24" y="162"/>
                      <a:pt x="23" y="162"/>
                    </a:cubicBezTo>
                    <a:cubicBezTo>
                      <a:pt x="24" y="163"/>
                      <a:pt x="25" y="163"/>
                      <a:pt x="26" y="164"/>
                    </a:cubicBezTo>
                    <a:cubicBezTo>
                      <a:pt x="26" y="163"/>
                      <a:pt x="27" y="163"/>
                      <a:pt x="27" y="162"/>
                    </a:cubicBezTo>
                    <a:cubicBezTo>
                      <a:pt x="26" y="161"/>
                      <a:pt x="25" y="161"/>
                      <a:pt x="25" y="160"/>
                    </a:cubicBezTo>
                    <a:moveTo>
                      <a:pt x="82" y="160"/>
                    </a:moveTo>
                    <a:cubicBezTo>
                      <a:pt x="81" y="162"/>
                      <a:pt x="81" y="162"/>
                      <a:pt x="81" y="162"/>
                    </a:cubicBezTo>
                    <a:cubicBezTo>
                      <a:pt x="81" y="163"/>
                      <a:pt x="81" y="163"/>
                      <a:pt x="81" y="163"/>
                    </a:cubicBezTo>
                    <a:cubicBezTo>
                      <a:pt x="82" y="161"/>
                      <a:pt x="82" y="161"/>
                      <a:pt x="82" y="161"/>
                    </a:cubicBezTo>
                    <a:cubicBezTo>
                      <a:pt x="82" y="160"/>
                      <a:pt x="82" y="160"/>
                      <a:pt x="82" y="160"/>
                    </a:cubicBezTo>
                    <a:moveTo>
                      <a:pt x="20" y="160"/>
                    </a:move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0"/>
                      <a:pt x="20" y="160"/>
                      <a:pt x="20" y="160"/>
                    </a:cubicBezTo>
                    <a:moveTo>
                      <a:pt x="29" y="160"/>
                    </a:moveTo>
                    <a:cubicBezTo>
                      <a:pt x="29" y="160"/>
                      <a:pt x="29" y="160"/>
                      <a:pt x="29" y="160"/>
                    </a:cubicBezTo>
                    <a:cubicBezTo>
                      <a:pt x="29" y="161"/>
                      <a:pt x="29" y="161"/>
                      <a:pt x="28" y="161"/>
                    </a:cubicBezTo>
                    <a:cubicBezTo>
                      <a:pt x="29" y="162"/>
                      <a:pt x="31" y="163"/>
                      <a:pt x="32" y="163"/>
                    </a:cubicBezTo>
                    <a:cubicBezTo>
                      <a:pt x="32" y="163"/>
                      <a:pt x="32" y="163"/>
                      <a:pt x="32" y="163"/>
                    </a:cubicBezTo>
                    <a:cubicBezTo>
                      <a:pt x="33" y="161"/>
                      <a:pt x="33" y="161"/>
                      <a:pt x="33" y="161"/>
                    </a:cubicBezTo>
                    <a:cubicBezTo>
                      <a:pt x="32" y="161"/>
                      <a:pt x="30" y="160"/>
                      <a:pt x="29" y="160"/>
                    </a:cubicBezTo>
                    <a:moveTo>
                      <a:pt x="37" y="159"/>
                    </a:moveTo>
                    <a:cubicBezTo>
                      <a:pt x="36" y="160"/>
                      <a:pt x="36" y="161"/>
                      <a:pt x="35" y="162"/>
                    </a:cubicBezTo>
                    <a:cubicBezTo>
                      <a:pt x="36" y="163"/>
                      <a:pt x="37" y="164"/>
                      <a:pt x="38" y="164"/>
                    </a:cubicBezTo>
                    <a:cubicBezTo>
                      <a:pt x="38" y="164"/>
                      <a:pt x="39" y="163"/>
                      <a:pt x="39" y="162"/>
                    </a:cubicBezTo>
                    <a:cubicBezTo>
                      <a:pt x="39" y="162"/>
                      <a:pt x="40" y="161"/>
                      <a:pt x="40" y="161"/>
                    </a:cubicBezTo>
                    <a:cubicBezTo>
                      <a:pt x="39" y="160"/>
                      <a:pt x="38" y="159"/>
                      <a:pt x="37" y="159"/>
                    </a:cubicBezTo>
                    <a:moveTo>
                      <a:pt x="22" y="159"/>
                    </a:moveTo>
                    <a:cubicBezTo>
                      <a:pt x="22" y="159"/>
                      <a:pt x="21" y="160"/>
                      <a:pt x="21" y="160"/>
                    </a:cubicBezTo>
                    <a:cubicBezTo>
                      <a:pt x="21" y="161"/>
                      <a:pt x="22" y="161"/>
                      <a:pt x="22" y="161"/>
                    </a:cubicBezTo>
                    <a:cubicBezTo>
                      <a:pt x="22" y="161"/>
                      <a:pt x="21" y="161"/>
                      <a:pt x="21" y="160"/>
                    </a:cubicBezTo>
                    <a:cubicBezTo>
                      <a:pt x="21" y="160"/>
                      <a:pt x="21" y="161"/>
                      <a:pt x="21" y="161"/>
                    </a:cubicBezTo>
                    <a:cubicBezTo>
                      <a:pt x="21" y="161"/>
                      <a:pt x="22" y="162"/>
                      <a:pt x="23" y="162"/>
                    </a:cubicBezTo>
                    <a:cubicBezTo>
                      <a:pt x="23" y="161"/>
                      <a:pt x="24" y="161"/>
                      <a:pt x="24" y="160"/>
                    </a:cubicBezTo>
                    <a:cubicBezTo>
                      <a:pt x="23" y="160"/>
                      <a:pt x="23" y="159"/>
                      <a:pt x="22" y="159"/>
                    </a:cubicBezTo>
                    <a:moveTo>
                      <a:pt x="83" y="159"/>
                    </a:moveTo>
                    <a:cubicBezTo>
                      <a:pt x="83" y="159"/>
                      <a:pt x="83" y="159"/>
                      <a:pt x="83" y="159"/>
                    </a:cubicBezTo>
                    <a:cubicBezTo>
                      <a:pt x="83" y="159"/>
                      <a:pt x="83" y="159"/>
                      <a:pt x="83" y="159"/>
                    </a:cubicBezTo>
                    <a:cubicBezTo>
                      <a:pt x="83" y="159"/>
                      <a:pt x="83" y="159"/>
                      <a:pt x="83" y="159"/>
                    </a:cubicBezTo>
                    <a:cubicBezTo>
                      <a:pt x="83" y="159"/>
                      <a:pt x="83" y="159"/>
                      <a:pt x="83" y="159"/>
                    </a:cubicBezTo>
                    <a:moveTo>
                      <a:pt x="36" y="158"/>
                    </a:moveTo>
                    <a:cubicBezTo>
                      <a:pt x="35" y="160"/>
                      <a:pt x="35" y="161"/>
                      <a:pt x="34" y="162"/>
                    </a:cubicBezTo>
                    <a:cubicBezTo>
                      <a:pt x="34" y="162"/>
                      <a:pt x="34" y="162"/>
                      <a:pt x="35" y="162"/>
                    </a:cubicBezTo>
                    <a:cubicBezTo>
                      <a:pt x="35" y="161"/>
                      <a:pt x="36" y="160"/>
                      <a:pt x="36" y="159"/>
                    </a:cubicBezTo>
                    <a:cubicBezTo>
                      <a:pt x="36" y="159"/>
                      <a:pt x="36" y="159"/>
                      <a:pt x="36" y="158"/>
                    </a:cubicBezTo>
                    <a:moveTo>
                      <a:pt x="21" y="158"/>
                    </a:moveTo>
                    <a:cubicBezTo>
                      <a:pt x="20" y="159"/>
                      <a:pt x="20" y="159"/>
                      <a:pt x="20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1" y="159"/>
                      <a:pt x="21" y="159"/>
                      <a:pt x="21" y="158"/>
                    </a:cubicBezTo>
                    <a:cubicBezTo>
                      <a:pt x="21" y="158"/>
                      <a:pt x="21" y="158"/>
                      <a:pt x="21" y="158"/>
                    </a:cubicBezTo>
                    <a:moveTo>
                      <a:pt x="26" y="158"/>
                    </a:moveTo>
                    <a:cubicBezTo>
                      <a:pt x="26" y="158"/>
                      <a:pt x="26" y="159"/>
                      <a:pt x="25" y="159"/>
                    </a:cubicBezTo>
                    <a:cubicBezTo>
                      <a:pt x="26" y="160"/>
                      <a:pt x="27" y="160"/>
                      <a:pt x="28" y="161"/>
                    </a:cubicBezTo>
                    <a:cubicBezTo>
                      <a:pt x="28" y="160"/>
                      <a:pt x="28" y="160"/>
                      <a:pt x="29" y="159"/>
                    </a:cubicBezTo>
                    <a:cubicBezTo>
                      <a:pt x="28" y="159"/>
                      <a:pt x="27" y="158"/>
                      <a:pt x="26" y="158"/>
                    </a:cubicBezTo>
                    <a:moveTo>
                      <a:pt x="9" y="158"/>
                    </a:moveTo>
                    <a:cubicBezTo>
                      <a:pt x="8" y="158"/>
                      <a:pt x="8" y="159"/>
                      <a:pt x="8" y="159"/>
                    </a:cubicBezTo>
                    <a:cubicBezTo>
                      <a:pt x="9" y="160"/>
                      <a:pt x="10" y="161"/>
                      <a:pt x="11" y="161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1" y="159"/>
                      <a:pt x="10" y="158"/>
                      <a:pt x="9" y="158"/>
                    </a:cubicBezTo>
                    <a:moveTo>
                      <a:pt x="77" y="158"/>
                    </a:moveTo>
                    <a:cubicBezTo>
                      <a:pt x="76" y="160"/>
                      <a:pt x="76" y="160"/>
                      <a:pt x="76" y="160"/>
                    </a:cubicBezTo>
                    <a:cubicBezTo>
                      <a:pt x="76" y="160"/>
                      <a:pt x="76" y="160"/>
                      <a:pt x="76" y="160"/>
                    </a:cubicBezTo>
                    <a:cubicBezTo>
                      <a:pt x="78" y="158"/>
                      <a:pt x="78" y="158"/>
                      <a:pt x="78" y="158"/>
                    </a:cubicBezTo>
                    <a:cubicBezTo>
                      <a:pt x="78" y="158"/>
                      <a:pt x="77" y="158"/>
                      <a:pt x="77" y="158"/>
                    </a:cubicBezTo>
                    <a:moveTo>
                      <a:pt x="59" y="157"/>
                    </a:moveTo>
                    <a:cubicBezTo>
                      <a:pt x="58" y="159"/>
                      <a:pt x="58" y="159"/>
                      <a:pt x="58" y="159"/>
                    </a:cubicBezTo>
                    <a:cubicBezTo>
                      <a:pt x="58" y="159"/>
                      <a:pt x="58" y="159"/>
                      <a:pt x="58" y="159"/>
                    </a:cubicBezTo>
                    <a:cubicBezTo>
                      <a:pt x="58" y="159"/>
                      <a:pt x="58" y="159"/>
                      <a:pt x="58" y="159"/>
                    </a:cubicBezTo>
                    <a:cubicBezTo>
                      <a:pt x="59" y="159"/>
                      <a:pt x="59" y="158"/>
                      <a:pt x="60" y="157"/>
                    </a:cubicBezTo>
                    <a:cubicBezTo>
                      <a:pt x="59" y="157"/>
                      <a:pt x="59" y="157"/>
                      <a:pt x="59" y="157"/>
                    </a:cubicBezTo>
                    <a:moveTo>
                      <a:pt x="24" y="156"/>
                    </a:moveTo>
                    <a:cubicBezTo>
                      <a:pt x="24" y="156"/>
                      <a:pt x="24" y="156"/>
                      <a:pt x="24" y="156"/>
                    </a:cubicBezTo>
                    <a:cubicBezTo>
                      <a:pt x="23" y="157"/>
                      <a:pt x="23" y="157"/>
                      <a:pt x="23" y="158"/>
                    </a:cubicBezTo>
                    <a:cubicBezTo>
                      <a:pt x="23" y="158"/>
                      <a:pt x="24" y="159"/>
                      <a:pt x="25" y="159"/>
                    </a:cubicBezTo>
                    <a:cubicBezTo>
                      <a:pt x="25" y="159"/>
                      <a:pt x="26" y="158"/>
                      <a:pt x="26" y="158"/>
                    </a:cubicBezTo>
                    <a:cubicBezTo>
                      <a:pt x="25" y="157"/>
                      <a:pt x="24" y="157"/>
                      <a:pt x="24" y="156"/>
                    </a:cubicBezTo>
                    <a:moveTo>
                      <a:pt x="10" y="156"/>
                    </a:moveTo>
                    <a:cubicBezTo>
                      <a:pt x="9" y="157"/>
                      <a:pt x="9" y="157"/>
                      <a:pt x="9" y="158"/>
                    </a:cubicBezTo>
                    <a:cubicBezTo>
                      <a:pt x="10" y="158"/>
                      <a:pt x="11" y="159"/>
                      <a:pt x="12" y="160"/>
                    </a:cubicBezTo>
                    <a:cubicBezTo>
                      <a:pt x="13" y="158"/>
                      <a:pt x="13" y="158"/>
                      <a:pt x="13" y="158"/>
                    </a:cubicBezTo>
                    <a:cubicBezTo>
                      <a:pt x="12" y="157"/>
                      <a:pt x="11" y="157"/>
                      <a:pt x="10" y="156"/>
                    </a:cubicBezTo>
                    <a:moveTo>
                      <a:pt x="78" y="156"/>
                    </a:moveTo>
                    <a:cubicBezTo>
                      <a:pt x="78" y="156"/>
                      <a:pt x="78" y="156"/>
                      <a:pt x="78" y="156"/>
                    </a:cubicBezTo>
                    <a:cubicBezTo>
                      <a:pt x="78" y="156"/>
                      <a:pt x="78" y="156"/>
                      <a:pt x="79" y="156"/>
                    </a:cubicBezTo>
                    <a:cubicBezTo>
                      <a:pt x="79" y="156"/>
                      <a:pt x="79" y="156"/>
                      <a:pt x="79" y="156"/>
                    </a:cubicBezTo>
                    <a:cubicBezTo>
                      <a:pt x="79" y="156"/>
                      <a:pt x="78" y="156"/>
                      <a:pt x="78" y="156"/>
                    </a:cubicBezTo>
                    <a:moveTo>
                      <a:pt x="31" y="156"/>
                    </a:moveTo>
                    <a:cubicBezTo>
                      <a:pt x="31" y="157"/>
                      <a:pt x="30" y="158"/>
                      <a:pt x="30" y="159"/>
                    </a:cubicBezTo>
                    <a:cubicBezTo>
                      <a:pt x="31" y="160"/>
                      <a:pt x="32" y="160"/>
                      <a:pt x="33" y="161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4" y="157"/>
                      <a:pt x="33" y="157"/>
                      <a:pt x="32" y="156"/>
                    </a:cubicBezTo>
                    <a:cubicBezTo>
                      <a:pt x="32" y="156"/>
                      <a:pt x="32" y="156"/>
                      <a:pt x="31" y="156"/>
                    </a:cubicBezTo>
                    <a:moveTo>
                      <a:pt x="22" y="156"/>
                    </a:moveTo>
                    <a:cubicBezTo>
                      <a:pt x="22" y="156"/>
                      <a:pt x="22" y="156"/>
                      <a:pt x="22" y="156"/>
                    </a:cubicBezTo>
                    <a:cubicBezTo>
                      <a:pt x="22" y="156"/>
                      <a:pt x="22" y="156"/>
                      <a:pt x="22" y="156"/>
                    </a:cubicBezTo>
                    <a:cubicBezTo>
                      <a:pt x="22" y="156"/>
                      <a:pt x="22" y="156"/>
                      <a:pt x="22" y="156"/>
                    </a:cubicBezTo>
                    <a:cubicBezTo>
                      <a:pt x="22" y="156"/>
                      <a:pt x="22" y="157"/>
                      <a:pt x="21" y="157"/>
                    </a:cubicBezTo>
                    <a:cubicBezTo>
                      <a:pt x="22" y="157"/>
                      <a:pt x="22" y="157"/>
                      <a:pt x="22" y="158"/>
                    </a:cubicBezTo>
                    <a:cubicBezTo>
                      <a:pt x="22" y="157"/>
                      <a:pt x="23" y="156"/>
                      <a:pt x="23" y="156"/>
                    </a:cubicBezTo>
                    <a:cubicBezTo>
                      <a:pt x="23" y="156"/>
                      <a:pt x="23" y="156"/>
                      <a:pt x="23" y="156"/>
                    </a:cubicBezTo>
                    <a:cubicBezTo>
                      <a:pt x="22" y="156"/>
                      <a:pt x="22" y="156"/>
                      <a:pt x="22" y="156"/>
                    </a:cubicBezTo>
                    <a:moveTo>
                      <a:pt x="55" y="155"/>
                    </a:moveTo>
                    <a:cubicBezTo>
                      <a:pt x="54" y="156"/>
                      <a:pt x="54" y="156"/>
                      <a:pt x="54" y="156"/>
                    </a:cubicBezTo>
                    <a:cubicBezTo>
                      <a:pt x="54" y="157"/>
                      <a:pt x="55" y="157"/>
                      <a:pt x="55" y="157"/>
                    </a:cubicBezTo>
                    <a:cubicBezTo>
                      <a:pt x="55" y="157"/>
                      <a:pt x="56" y="156"/>
                      <a:pt x="56" y="155"/>
                    </a:cubicBezTo>
                    <a:cubicBezTo>
                      <a:pt x="56" y="155"/>
                      <a:pt x="55" y="155"/>
                      <a:pt x="55" y="155"/>
                    </a:cubicBezTo>
                    <a:moveTo>
                      <a:pt x="11" y="154"/>
                    </a:moveTo>
                    <a:cubicBezTo>
                      <a:pt x="11" y="154"/>
                      <a:pt x="11" y="155"/>
                      <a:pt x="11" y="155"/>
                    </a:cubicBezTo>
                    <a:cubicBezTo>
                      <a:pt x="12" y="155"/>
                      <a:pt x="13" y="156"/>
                      <a:pt x="14" y="156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56"/>
                      <a:pt x="12" y="155"/>
                      <a:pt x="11" y="154"/>
                    </a:cubicBezTo>
                    <a:moveTo>
                      <a:pt x="28" y="154"/>
                    </a:moveTo>
                    <a:cubicBezTo>
                      <a:pt x="28" y="155"/>
                      <a:pt x="28" y="156"/>
                      <a:pt x="27" y="157"/>
                    </a:cubicBezTo>
                    <a:cubicBezTo>
                      <a:pt x="27" y="157"/>
                      <a:pt x="27" y="157"/>
                      <a:pt x="27" y="157"/>
                    </a:cubicBezTo>
                    <a:cubicBezTo>
                      <a:pt x="27" y="158"/>
                      <a:pt x="28" y="158"/>
                      <a:pt x="29" y="159"/>
                    </a:cubicBezTo>
                    <a:cubicBezTo>
                      <a:pt x="29" y="158"/>
                      <a:pt x="30" y="156"/>
                      <a:pt x="30" y="155"/>
                    </a:cubicBezTo>
                    <a:cubicBezTo>
                      <a:pt x="30" y="155"/>
                      <a:pt x="29" y="155"/>
                      <a:pt x="28" y="154"/>
                    </a:cubicBezTo>
                    <a:moveTo>
                      <a:pt x="69" y="153"/>
                    </a:moveTo>
                    <a:cubicBezTo>
                      <a:pt x="68" y="155"/>
                      <a:pt x="68" y="155"/>
                      <a:pt x="68" y="155"/>
                    </a:cubicBezTo>
                    <a:cubicBezTo>
                      <a:pt x="69" y="155"/>
                      <a:pt x="69" y="155"/>
                      <a:pt x="69" y="155"/>
                    </a:cubicBezTo>
                    <a:cubicBezTo>
                      <a:pt x="69" y="155"/>
                      <a:pt x="70" y="154"/>
                      <a:pt x="70" y="153"/>
                    </a:cubicBezTo>
                    <a:cubicBezTo>
                      <a:pt x="70" y="153"/>
                      <a:pt x="70" y="153"/>
                      <a:pt x="69" y="153"/>
                    </a:cubicBezTo>
                    <a:moveTo>
                      <a:pt x="26" y="153"/>
                    </a:moveTo>
                    <a:cubicBezTo>
                      <a:pt x="25" y="154"/>
                      <a:pt x="24" y="155"/>
                      <a:pt x="24" y="156"/>
                    </a:cubicBezTo>
                    <a:cubicBezTo>
                      <a:pt x="25" y="156"/>
                      <a:pt x="25" y="157"/>
                      <a:pt x="26" y="157"/>
                    </a:cubicBezTo>
                    <a:cubicBezTo>
                      <a:pt x="27" y="156"/>
                      <a:pt x="27" y="155"/>
                      <a:pt x="28" y="154"/>
                    </a:cubicBezTo>
                    <a:cubicBezTo>
                      <a:pt x="27" y="154"/>
                      <a:pt x="27" y="153"/>
                      <a:pt x="26" y="153"/>
                    </a:cubicBezTo>
                    <a:moveTo>
                      <a:pt x="12" y="153"/>
                    </a:moveTo>
                    <a:cubicBezTo>
                      <a:pt x="12" y="153"/>
                      <a:pt x="11" y="154"/>
                      <a:pt x="11" y="154"/>
                    </a:cubicBezTo>
                    <a:cubicBezTo>
                      <a:pt x="12" y="155"/>
                      <a:pt x="13" y="155"/>
                      <a:pt x="14" y="156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14" y="154"/>
                      <a:pt x="13" y="153"/>
                      <a:pt x="12" y="153"/>
                    </a:cubicBezTo>
                    <a:moveTo>
                      <a:pt x="25" y="152"/>
                    </a:moveTo>
                    <a:cubicBezTo>
                      <a:pt x="24" y="153"/>
                      <a:pt x="23" y="154"/>
                      <a:pt x="23" y="155"/>
                    </a:cubicBezTo>
                    <a:cubicBezTo>
                      <a:pt x="23" y="155"/>
                      <a:pt x="23" y="156"/>
                      <a:pt x="23" y="156"/>
                    </a:cubicBezTo>
                    <a:cubicBezTo>
                      <a:pt x="24" y="155"/>
                      <a:pt x="25" y="153"/>
                      <a:pt x="25" y="153"/>
                    </a:cubicBezTo>
                    <a:cubicBezTo>
                      <a:pt x="25" y="152"/>
                      <a:pt x="25" y="152"/>
                      <a:pt x="25" y="152"/>
                    </a:cubicBezTo>
                    <a:moveTo>
                      <a:pt x="35" y="151"/>
                    </a:moveTo>
                    <a:cubicBezTo>
                      <a:pt x="35" y="151"/>
                      <a:pt x="35" y="151"/>
                      <a:pt x="35" y="151"/>
                    </a:cubicBezTo>
                    <a:cubicBezTo>
                      <a:pt x="35" y="152"/>
                      <a:pt x="35" y="152"/>
                      <a:pt x="36" y="152"/>
                    </a:cubicBezTo>
                    <a:cubicBezTo>
                      <a:pt x="35" y="152"/>
                      <a:pt x="35" y="152"/>
                      <a:pt x="35" y="151"/>
                    </a:cubicBezTo>
                    <a:moveTo>
                      <a:pt x="70" y="151"/>
                    </a:moveTo>
                    <a:cubicBezTo>
                      <a:pt x="70" y="151"/>
                      <a:pt x="70" y="151"/>
                      <a:pt x="70" y="151"/>
                    </a:cubicBezTo>
                    <a:cubicBezTo>
                      <a:pt x="70" y="151"/>
                      <a:pt x="71" y="152"/>
                      <a:pt x="71" y="152"/>
                    </a:cubicBezTo>
                    <a:cubicBezTo>
                      <a:pt x="71" y="152"/>
                      <a:pt x="71" y="152"/>
                      <a:pt x="71" y="152"/>
                    </a:cubicBezTo>
                    <a:cubicBezTo>
                      <a:pt x="71" y="151"/>
                      <a:pt x="70" y="151"/>
                      <a:pt x="70" y="151"/>
                    </a:cubicBezTo>
                    <a:moveTo>
                      <a:pt x="34" y="151"/>
                    </a:moveTo>
                    <a:cubicBezTo>
                      <a:pt x="34" y="151"/>
                      <a:pt x="34" y="151"/>
                      <a:pt x="34" y="151"/>
                    </a:cubicBezTo>
                    <a:cubicBezTo>
                      <a:pt x="34" y="151"/>
                      <a:pt x="34" y="151"/>
                      <a:pt x="34" y="151"/>
                    </a:cubicBezTo>
                    <a:cubicBezTo>
                      <a:pt x="35" y="151"/>
                      <a:pt x="35" y="151"/>
                      <a:pt x="35" y="151"/>
                    </a:cubicBezTo>
                    <a:cubicBezTo>
                      <a:pt x="34" y="151"/>
                      <a:pt x="34" y="151"/>
                      <a:pt x="34" y="151"/>
                    </a:cubicBezTo>
                    <a:moveTo>
                      <a:pt x="48" y="151"/>
                    </a:moveTo>
                    <a:cubicBezTo>
                      <a:pt x="47" y="153"/>
                      <a:pt x="47" y="153"/>
                      <a:pt x="47" y="153"/>
                    </a:cubicBezTo>
                    <a:cubicBezTo>
                      <a:pt x="48" y="153"/>
                      <a:pt x="48" y="153"/>
                      <a:pt x="48" y="153"/>
                    </a:cubicBezTo>
                    <a:cubicBezTo>
                      <a:pt x="50" y="152"/>
                      <a:pt x="50" y="152"/>
                      <a:pt x="50" y="152"/>
                    </a:cubicBezTo>
                    <a:cubicBezTo>
                      <a:pt x="49" y="151"/>
                      <a:pt x="49" y="151"/>
                      <a:pt x="48" y="151"/>
                    </a:cubicBezTo>
                    <a:moveTo>
                      <a:pt x="13" y="151"/>
                    </a:moveTo>
                    <a:cubicBezTo>
                      <a:pt x="13" y="151"/>
                      <a:pt x="13" y="151"/>
                      <a:pt x="12" y="152"/>
                    </a:cubicBezTo>
                    <a:cubicBezTo>
                      <a:pt x="13" y="152"/>
                      <a:pt x="14" y="153"/>
                      <a:pt x="15" y="154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5" y="152"/>
                      <a:pt x="14" y="151"/>
                      <a:pt x="13" y="151"/>
                    </a:cubicBezTo>
                    <a:moveTo>
                      <a:pt x="13" y="150"/>
                    </a:moveTo>
                    <a:cubicBezTo>
                      <a:pt x="13" y="150"/>
                      <a:pt x="13" y="151"/>
                      <a:pt x="13" y="151"/>
                    </a:cubicBezTo>
                    <a:cubicBezTo>
                      <a:pt x="14" y="151"/>
                      <a:pt x="15" y="152"/>
                      <a:pt x="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5" y="151"/>
                      <a:pt x="14" y="151"/>
                      <a:pt x="13" y="150"/>
                    </a:cubicBezTo>
                    <a:moveTo>
                      <a:pt x="63" y="149"/>
                    </a:moveTo>
                    <a:cubicBezTo>
                      <a:pt x="62" y="151"/>
                      <a:pt x="62" y="151"/>
                      <a:pt x="62" y="151"/>
                    </a:cubicBezTo>
                    <a:cubicBezTo>
                      <a:pt x="62" y="151"/>
                      <a:pt x="63" y="152"/>
                      <a:pt x="63" y="152"/>
                    </a:cubicBezTo>
                    <a:cubicBezTo>
                      <a:pt x="63" y="151"/>
                      <a:pt x="64" y="150"/>
                      <a:pt x="64" y="150"/>
                    </a:cubicBezTo>
                    <a:cubicBezTo>
                      <a:pt x="64" y="150"/>
                      <a:pt x="64" y="149"/>
                      <a:pt x="63" y="149"/>
                    </a:cubicBezTo>
                    <a:moveTo>
                      <a:pt x="42" y="148"/>
                    </a:moveTo>
                    <a:cubicBezTo>
                      <a:pt x="42" y="149"/>
                      <a:pt x="42" y="149"/>
                      <a:pt x="42" y="149"/>
                    </a:cubicBezTo>
                    <a:cubicBezTo>
                      <a:pt x="43" y="150"/>
                      <a:pt x="44" y="151"/>
                      <a:pt x="45" y="151"/>
                    </a:cubicBezTo>
                    <a:cubicBezTo>
                      <a:pt x="45" y="151"/>
                      <a:pt x="45" y="150"/>
                      <a:pt x="45" y="150"/>
                    </a:cubicBezTo>
                    <a:cubicBezTo>
                      <a:pt x="45" y="150"/>
                      <a:pt x="44" y="149"/>
                      <a:pt x="42" y="148"/>
                    </a:cubicBezTo>
                    <a:moveTo>
                      <a:pt x="41" y="148"/>
                    </a:moveTo>
                    <a:cubicBezTo>
                      <a:pt x="41" y="148"/>
                      <a:pt x="41" y="148"/>
                      <a:pt x="41" y="14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42" y="149"/>
                      <a:pt x="42" y="148"/>
                      <a:pt x="42" y="148"/>
                    </a:cubicBezTo>
                    <a:cubicBezTo>
                      <a:pt x="42" y="148"/>
                      <a:pt x="42" y="148"/>
                      <a:pt x="41" y="148"/>
                    </a:cubicBezTo>
                    <a:moveTo>
                      <a:pt x="29" y="148"/>
                    </a:moveTo>
                    <a:cubicBezTo>
                      <a:pt x="29" y="148"/>
                      <a:pt x="29" y="148"/>
                      <a:pt x="29" y="148"/>
                    </a:cubicBezTo>
                    <a:cubicBezTo>
                      <a:pt x="30" y="149"/>
                      <a:pt x="32" y="150"/>
                      <a:pt x="33" y="151"/>
                    </a:cubicBezTo>
                    <a:cubicBezTo>
                      <a:pt x="33" y="150"/>
                      <a:pt x="33" y="150"/>
                      <a:pt x="33" y="150"/>
                    </a:cubicBezTo>
                    <a:cubicBezTo>
                      <a:pt x="32" y="149"/>
                      <a:pt x="30" y="149"/>
                      <a:pt x="29" y="148"/>
                    </a:cubicBezTo>
                    <a:moveTo>
                      <a:pt x="43" y="148"/>
                    </a:moveTo>
                    <a:cubicBezTo>
                      <a:pt x="43" y="148"/>
                      <a:pt x="43" y="148"/>
                      <a:pt x="42" y="148"/>
                    </a:cubicBezTo>
                    <a:cubicBezTo>
                      <a:pt x="44" y="149"/>
                      <a:pt x="45" y="149"/>
                      <a:pt x="45" y="150"/>
                    </a:cubicBezTo>
                    <a:cubicBezTo>
                      <a:pt x="46" y="150"/>
                      <a:pt x="46" y="150"/>
                      <a:pt x="46" y="149"/>
                    </a:cubicBezTo>
                    <a:cubicBezTo>
                      <a:pt x="45" y="149"/>
                      <a:pt x="45" y="149"/>
                      <a:pt x="45" y="149"/>
                    </a:cubicBezTo>
                    <a:cubicBezTo>
                      <a:pt x="44" y="148"/>
                      <a:pt x="43" y="148"/>
                      <a:pt x="43" y="148"/>
                    </a:cubicBezTo>
                    <a:moveTo>
                      <a:pt x="64" y="148"/>
                    </a:moveTo>
                    <a:cubicBezTo>
                      <a:pt x="64" y="148"/>
                      <a:pt x="64" y="148"/>
                      <a:pt x="64" y="148"/>
                    </a:cubicBezTo>
                    <a:cubicBezTo>
                      <a:pt x="65" y="148"/>
                      <a:pt x="65" y="148"/>
                      <a:pt x="65" y="148"/>
                    </a:cubicBezTo>
                    <a:cubicBezTo>
                      <a:pt x="65" y="148"/>
                      <a:pt x="65" y="148"/>
                      <a:pt x="65" y="148"/>
                    </a:cubicBezTo>
                    <a:cubicBezTo>
                      <a:pt x="65" y="148"/>
                      <a:pt x="65" y="148"/>
                      <a:pt x="64" y="148"/>
                    </a:cubicBezTo>
                    <a:moveTo>
                      <a:pt x="28" y="147"/>
                    </a:moveTo>
                    <a:cubicBezTo>
                      <a:pt x="28" y="147"/>
                      <a:pt x="28" y="147"/>
                      <a:pt x="28" y="147"/>
                    </a:cubicBezTo>
                    <a:cubicBezTo>
                      <a:pt x="28" y="148"/>
                      <a:pt x="28" y="148"/>
                      <a:pt x="28" y="148"/>
                    </a:cubicBezTo>
                    <a:cubicBezTo>
                      <a:pt x="28" y="148"/>
                      <a:pt x="29" y="148"/>
                      <a:pt x="29" y="148"/>
                    </a:cubicBezTo>
                    <a:cubicBezTo>
                      <a:pt x="28" y="147"/>
                      <a:pt x="28" y="147"/>
                      <a:pt x="28" y="147"/>
                    </a:cubicBezTo>
                    <a:moveTo>
                      <a:pt x="42" y="147"/>
                    </a:moveTo>
                    <a:cubicBezTo>
                      <a:pt x="42" y="147"/>
                      <a:pt x="42" y="147"/>
                      <a:pt x="42" y="147"/>
                    </a:cubicBezTo>
                    <a:cubicBezTo>
                      <a:pt x="42" y="147"/>
                      <a:pt x="42" y="148"/>
                      <a:pt x="42" y="148"/>
                    </a:cubicBezTo>
                    <a:cubicBezTo>
                      <a:pt x="42" y="148"/>
                      <a:pt x="42" y="148"/>
                      <a:pt x="42" y="147"/>
                    </a:cubicBezTo>
                    <a:cubicBezTo>
                      <a:pt x="42" y="147"/>
                      <a:pt x="42" y="147"/>
                      <a:pt x="42" y="147"/>
                    </a:cubicBezTo>
                    <a:moveTo>
                      <a:pt x="16" y="147"/>
                    </a:moveTo>
                    <a:cubicBezTo>
                      <a:pt x="15" y="148"/>
                      <a:pt x="14" y="149"/>
                      <a:pt x="14" y="150"/>
                    </a:cubicBezTo>
                    <a:cubicBezTo>
                      <a:pt x="14" y="151"/>
                      <a:pt x="15" y="151"/>
                      <a:pt x="16" y="152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17" y="148"/>
                      <a:pt x="16" y="147"/>
                      <a:pt x="16" y="147"/>
                    </a:cubicBezTo>
                    <a:moveTo>
                      <a:pt x="59" y="146"/>
                    </a:moveTo>
                    <a:cubicBezTo>
                      <a:pt x="58" y="147"/>
                      <a:pt x="58" y="148"/>
                      <a:pt x="57" y="149"/>
                    </a:cubicBezTo>
                    <a:cubicBezTo>
                      <a:pt x="58" y="149"/>
                      <a:pt x="59" y="149"/>
                      <a:pt x="59" y="150"/>
                    </a:cubicBezTo>
                    <a:cubicBezTo>
                      <a:pt x="59" y="149"/>
                      <a:pt x="60" y="148"/>
                      <a:pt x="60" y="147"/>
                    </a:cubicBezTo>
                    <a:cubicBezTo>
                      <a:pt x="60" y="147"/>
                      <a:pt x="59" y="147"/>
                      <a:pt x="59" y="146"/>
                    </a:cubicBezTo>
                    <a:moveTo>
                      <a:pt x="38" y="146"/>
                    </a:moveTo>
                    <a:cubicBezTo>
                      <a:pt x="37" y="147"/>
                      <a:pt x="37" y="147"/>
                      <a:pt x="37" y="147"/>
                    </a:cubicBezTo>
                    <a:cubicBezTo>
                      <a:pt x="38" y="147"/>
                      <a:pt x="39" y="148"/>
                      <a:pt x="40" y="149"/>
                    </a:cubicBezTo>
                    <a:cubicBezTo>
                      <a:pt x="41" y="148"/>
                      <a:pt x="41" y="148"/>
                      <a:pt x="41" y="148"/>
                    </a:cubicBezTo>
                    <a:cubicBezTo>
                      <a:pt x="40" y="147"/>
                      <a:pt x="39" y="146"/>
                      <a:pt x="38" y="146"/>
                    </a:cubicBezTo>
                    <a:moveTo>
                      <a:pt x="37" y="145"/>
                    </a:moveTo>
                    <a:cubicBezTo>
                      <a:pt x="37" y="146"/>
                      <a:pt x="37" y="146"/>
                      <a:pt x="37" y="146"/>
                    </a:cubicBezTo>
                    <a:cubicBezTo>
                      <a:pt x="37" y="146"/>
                      <a:pt x="37" y="146"/>
                      <a:pt x="37" y="147"/>
                    </a:cubicBezTo>
                    <a:cubicBezTo>
                      <a:pt x="38" y="146"/>
                      <a:pt x="38" y="146"/>
                      <a:pt x="38" y="146"/>
                    </a:cubicBezTo>
                    <a:cubicBezTo>
                      <a:pt x="37" y="145"/>
                      <a:pt x="37" y="145"/>
                      <a:pt x="37" y="145"/>
                    </a:cubicBezTo>
                    <a:moveTo>
                      <a:pt x="38" y="145"/>
                    </a:moveTo>
                    <a:cubicBezTo>
                      <a:pt x="38" y="145"/>
                      <a:pt x="38" y="145"/>
                      <a:pt x="38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39" y="146"/>
                      <a:pt x="40" y="147"/>
                      <a:pt x="41" y="147"/>
                    </a:cubicBezTo>
                    <a:cubicBezTo>
                      <a:pt x="41" y="147"/>
                      <a:pt x="41" y="147"/>
                      <a:pt x="41" y="147"/>
                    </a:cubicBezTo>
                    <a:cubicBezTo>
                      <a:pt x="40" y="146"/>
                      <a:pt x="39" y="146"/>
                      <a:pt x="38" y="145"/>
                    </a:cubicBezTo>
                    <a:moveTo>
                      <a:pt x="88" y="145"/>
                    </a:moveTo>
                    <a:cubicBezTo>
                      <a:pt x="88" y="147"/>
                      <a:pt x="87" y="148"/>
                      <a:pt x="86" y="150"/>
                    </a:cubicBezTo>
                    <a:cubicBezTo>
                      <a:pt x="87" y="150"/>
                      <a:pt x="87" y="150"/>
                      <a:pt x="87" y="150"/>
                    </a:cubicBezTo>
                    <a:cubicBezTo>
                      <a:pt x="89" y="145"/>
                      <a:pt x="89" y="145"/>
                      <a:pt x="89" y="145"/>
                    </a:cubicBezTo>
                    <a:cubicBezTo>
                      <a:pt x="88" y="145"/>
                      <a:pt x="88" y="145"/>
                      <a:pt x="88" y="145"/>
                    </a:cubicBezTo>
                    <a:moveTo>
                      <a:pt x="37" y="145"/>
                    </a:moveTo>
                    <a:cubicBezTo>
                      <a:pt x="37" y="145"/>
                      <a:pt x="37" y="145"/>
                      <a:pt x="37" y="145"/>
                    </a:cubicBezTo>
                    <a:cubicBezTo>
                      <a:pt x="37" y="145"/>
                      <a:pt x="38" y="145"/>
                      <a:pt x="38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38" y="145"/>
                      <a:pt x="38" y="145"/>
                      <a:pt x="37" y="145"/>
                    </a:cubicBezTo>
                    <a:moveTo>
                      <a:pt x="59" y="145"/>
                    </a:moveTo>
                    <a:cubicBezTo>
                      <a:pt x="59" y="145"/>
                      <a:pt x="59" y="145"/>
                      <a:pt x="59" y="145"/>
                    </a:cubicBezTo>
                    <a:cubicBezTo>
                      <a:pt x="60" y="145"/>
                      <a:pt x="61" y="145"/>
                      <a:pt x="61" y="146"/>
                    </a:cubicBezTo>
                    <a:cubicBezTo>
                      <a:pt x="61" y="146"/>
                      <a:pt x="61" y="146"/>
                      <a:pt x="61" y="146"/>
                    </a:cubicBezTo>
                    <a:cubicBezTo>
                      <a:pt x="61" y="145"/>
                      <a:pt x="60" y="145"/>
                      <a:pt x="59" y="145"/>
                    </a:cubicBezTo>
                    <a:moveTo>
                      <a:pt x="86" y="144"/>
                    </a:moveTo>
                    <a:cubicBezTo>
                      <a:pt x="83" y="148"/>
                      <a:pt x="83" y="148"/>
                      <a:pt x="83" y="148"/>
                    </a:cubicBezTo>
                    <a:cubicBezTo>
                      <a:pt x="84" y="148"/>
                      <a:pt x="84" y="148"/>
                      <a:pt x="84" y="148"/>
                    </a:cubicBezTo>
                    <a:cubicBezTo>
                      <a:pt x="86" y="144"/>
                      <a:pt x="86" y="144"/>
                      <a:pt x="86" y="144"/>
                    </a:cubicBezTo>
                    <a:cubicBezTo>
                      <a:pt x="86" y="144"/>
                      <a:pt x="86" y="144"/>
                      <a:pt x="86" y="144"/>
                    </a:cubicBezTo>
                    <a:moveTo>
                      <a:pt x="36" y="144"/>
                    </a:moveTo>
                    <a:cubicBezTo>
                      <a:pt x="35" y="144"/>
                      <a:pt x="36" y="144"/>
                      <a:pt x="36" y="144"/>
                    </a:cubicBezTo>
                    <a:cubicBezTo>
                      <a:pt x="36" y="144"/>
                      <a:pt x="36" y="144"/>
                      <a:pt x="37" y="144"/>
                    </a:cubicBezTo>
                    <a:cubicBezTo>
                      <a:pt x="36" y="144"/>
                      <a:pt x="36" y="144"/>
                      <a:pt x="36" y="144"/>
                    </a:cubicBezTo>
                    <a:moveTo>
                      <a:pt x="53" y="143"/>
                    </a:moveTo>
                    <a:cubicBezTo>
                      <a:pt x="52" y="145"/>
                      <a:pt x="52" y="145"/>
                      <a:pt x="52" y="145"/>
                    </a:cubicBezTo>
                    <a:cubicBezTo>
                      <a:pt x="52" y="145"/>
                      <a:pt x="53" y="146"/>
                      <a:pt x="53" y="146"/>
                    </a:cubicBezTo>
                    <a:cubicBezTo>
                      <a:pt x="54" y="145"/>
                      <a:pt x="54" y="145"/>
                      <a:pt x="54" y="144"/>
                    </a:cubicBezTo>
                    <a:cubicBezTo>
                      <a:pt x="54" y="144"/>
                      <a:pt x="54" y="143"/>
                      <a:pt x="53" y="143"/>
                    </a:cubicBezTo>
                    <a:moveTo>
                      <a:pt x="31" y="142"/>
                    </a:moveTo>
                    <a:cubicBezTo>
                      <a:pt x="31" y="142"/>
                      <a:pt x="31" y="142"/>
                      <a:pt x="31" y="143"/>
                    </a:cubicBezTo>
                    <a:cubicBezTo>
                      <a:pt x="32" y="144"/>
                      <a:pt x="34" y="145"/>
                      <a:pt x="36" y="146"/>
                    </a:cubicBezTo>
                    <a:cubicBezTo>
                      <a:pt x="36" y="145"/>
                      <a:pt x="36" y="145"/>
                      <a:pt x="36" y="145"/>
                    </a:cubicBezTo>
                    <a:cubicBezTo>
                      <a:pt x="35" y="144"/>
                      <a:pt x="33" y="143"/>
                      <a:pt x="31" y="142"/>
                    </a:cubicBezTo>
                    <a:moveTo>
                      <a:pt x="19" y="141"/>
                    </a:moveTo>
                    <a:cubicBezTo>
                      <a:pt x="19" y="142"/>
                      <a:pt x="19" y="142"/>
                      <a:pt x="18" y="142"/>
                    </a:cubicBezTo>
                    <a:cubicBezTo>
                      <a:pt x="19" y="143"/>
                      <a:pt x="20" y="143"/>
                      <a:pt x="21" y="144"/>
                    </a:cubicBezTo>
                    <a:cubicBezTo>
                      <a:pt x="21" y="143"/>
                      <a:pt x="21" y="143"/>
                      <a:pt x="21" y="143"/>
                    </a:cubicBezTo>
                    <a:cubicBezTo>
                      <a:pt x="21" y="142"/>
                      <a:pt x="20" y="142"/>
                      <a:pt x="19" y="141"/>
                    </a:cubicBezTo>
                    <a:moveTo>
                      <a:pt x="54" y="141"/>
                    </a:moveTo>
                    <a:cubicBezTo>
                      <a:pt x="54" y="141"/>
                      <a:pt x="54" y="141"/>
                      <a:pt x="54" y="141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55" y="142"/>
                      <a:pt x="55" y="142"/>
                      <a:pt x="54" y="141"/>
                    </a:cubicBezTo>
                    <a:moveTo>
                      <a:pt x="47" y="139"/>
                    </a:moveTo>
                    <a:cubicBezTo>
                      <a:pt x="47" y="140"/>
                      <a:pt x="46" y="141"/>
                      <a:pt x="46" y="142"/>
                    </a:cubicBezTo>
                    <a:cubicBezTo>
                      <a:pt x="47" y="142"/>
                      <a:pt x="48" y="143"/>
                      <a:pt x="49" y="143"/>
                    </a:cubicBezTo>
                    <a:cubicBezTo>
                      <a:pt x="49" y="143"/>
                      <a:pt x="50" y="142"/>
                      <a:pt x="50" y="141"/>
                    </a:cubicBezTo>
                    <a:cubicBezTo>
                      <a:pt x="49" y="141"/>
                      <a:pt x="48" y="140"/>
                      <a:pt x="47" y="139"/>
                    </a:cubicBezTo>
                    <a:moveTo>
                      <a:pt x="77" y="138"/>
                    </a:moveTo>
                    <a:cubicBezTo>
                      <a:pt x="76" y="139"/>
                      <a:pt x="75" y="141"/>
                      <a:pt x="74" y="143"/>
                    </a:cubicBezTo>
                    <a:cubicBezTo>
                      <a:pt x="75" y="143"/>
                      <a:pt x="75" y="143"/>
                      <a:pt x="75" y="143"/>
                    </a:cubicBezTo>
                    <a:cubicBezTo>
                      <a:pt x="76" y="142"/>
                      <a:pt x="77" y="140"/>
                      <a:pt x="77" y="138"/>
                    </a:cubicBezTo>
                    <a:cubicBezTo>
                      <a:pt x="77" y="138"/>
                      <a:pt x="77" y="138"/>
                      <a:pt x="77" y="138"/>
                    </a:cubicBezTo>
                    <a:moveTo>
                      <a:pt x="48" y="138"/>
                    </a:moveTo>
                    <a:cubicBezTo>
                      <a:pt x="48" y="138"/>
                      <a:pt x="48" y="138"/>
                      <a:pt x="48" y="138"/>
                    </a:cubicBezTo>
                    <a:cubicBezTo>
                      <a:pt x="49" y="138"/>
                      <a:pt x="50" y="139"/>
                      <a:pt x="51" y="139"/>
                    </a:cubicBezTo>
                    <a:cubicBezTo>
                      <a:pt x="51" y="139"/>
                      <a:pt x="51" y="139"/>
                      <a:pt x="51" y="139"/>
                    </a:cubicBezTo>
                    <a:cubicBezTo>
                      <a:pt x="50" y="139"/>
                      <a:pt x="49" y="138"/>
                      <a:pt x="48" y="138"/>
                    </a:cubicBezTo>
                    <a:moveTo>
                      <a:pt x="43" y="137"/>
                    </a:moveTo>
                    <a:cubicBezTo>
                      <a:pt x="43" y="138"/>
                      <a:pt x="42" y="139"/>
                      <a:pt x="42" y="139"/>
                    </a:cubicBezTo>
                    <a:cubicBezTo>
                      <a:pt x="43" y="140"/>
                      <a:pt x="44" y="141"/>
                      <a:pt x="45" y="141"/>
                    </a:cubicBezTo>
                    <a:cubicBezTo>
                      <a:pt x="46" y="141"/>
                      <a:pt x="46" y="140"/>
                      <a:pt x="47" y="139"/>
                    </a:cubicBezTo>
                    <a:cubicBezTo>
                      <a:pt x="46" y="139"/>
                      <a:pt x="44" y="138"/>
                      <a:pt x="43" y="137"/>
                    </a:cubicBezTo>
                    <a:moveTo>
                      <a:pt x="46" y="137"/>
                    </a:moveTo>
                    <a:cubicBezTo>
                      <a:pt x="47" y="137"/>
                      <a:pt x="47" y="137"/>
                      <a:pt x="48" y="137"/>
                    </a:cubicBezTo>
                    <a:cubicBezTo>
                      <a:pt x="48" y="137"/>
                      <a:pt x="48" y="137"/>
                      <a:pt x="48" y="137"/>
                    </a:cubicBezTo>
                    <a:cubicBezTo>
                      <a:pt x="47" y="137"/>
                      <a:pt x="47" y="137"/>
                      <a:pt x="46" y="137"/>
                    </a:cubicBezTo>
                    <a:moveTo>
                      <a:pt x="22" y="136"/>
                    </a:moveTo>
                    <a:cubicBezTo>
                      <a:pt x="22" y="137"/>
                      <a:pt x="22" y="137"/>
                      <a:pt x="22" y="137"/>
                    </a:cubicBezTo>
                    <a:cubicBezTo>
                      <a:pt x="22" y="137"/>
                      <a:pt x="23" y="138"/>
                      <a:pt x="24" y="138"/>
                    </a:cubicBezTo>
                    <a:cubicBezTo>
                      <a:pt x="24" y="138"/>
                      <a:pt x="24" y="138"/>
                      <a:pt x="24" y="138"/>
                    </a:cubicBezTo>
                    <a:cubicBezTo>
                      <a:pt x="24" y="138"/>
                      <a:pt x="23" y="137"/>
                      <a:pt x="23" y="137"/>
                    </a:cubicBezTo>
                    <a:cubicBezTo>
                      <a:pt x="23" y="137"/>
                      <a:pt x="22" y="137"/>
                      <a:pt x="22" y="136"/>
                    </a:cubicBezTo>
                    <a:moveTo>
                      <a:pt x="42" y="136"/>
                    </a:moveTo>
                    <a:cubicBezTo>
                      <a:pt x="41" y="137"/>
                      <a:pt x="41" y="138"/>
                      <a:pt x="41" y="139"/>
                    </a:cubicBezTo>
                    <a:cubicBezTo>
                      <a:pt x="41" y="139"/>
                      <a:pt x="41" y="139"/>
                      <a:pt x="41" y="139"/>
                    </a:cubicBezTo>
                    <a:cubicBezTo>
                      <a:pt x="42" y="137"/>
                      <a:pt x="42" y="137"/>
                      <a:pt x="42" y="137"/>
                    </a:cubicBezTo>
                    <a:cubicBezTo>
                      <a:pt x="42" y="137"/>
                      <a:pt x="42" y="136"/>
                      <a:pt x="42" y="136"/>
                    </a:cubicBezTo>
                    <a:moveTo>
                      <a:pt x="72" y="135"/>
                    </a:moveTo>
                    <a:cubicBezTo>
                      <a:pt x="71" y="136"/>
                      <a:pt x="70" y="138"/>
                      <a:pt x="69" y="139"/>
                    </a:cubicBezTo>
                    <a:cubicBezTo>
                      <a:pt x="69" y="140"/>
                      <a:pt x="69" y="140"/>
                      <a:pt x="69" y="140"/>
                    </a:cubicBezTo>
                    <a:cubicBezTo>
                      <a:pt x="69" y="140"/>
                      <a:pt x="70" y="140"/>
                      <a:pt x="70" y="140"/>
                    </a:cubicBezTo>
                    <a:cubicBezTo>
                      <a:pt x="71" y="138"/>
                      <a:pt x="72" y="137"/>
                      <a:pt x="72" y="135"/>
                    </a:cubicBezTo>
                    <a:cubicBezTo>
                      <a:pt x="72" y="135"/>
                      <a:pt x="72" y="135"/>
                      <a:pt x="72" y="135"/>
                    </a:cubicBezTo>
                    <a:moveTo>
                      <a:pt x="37" y="133"/>
                    </a:moveTo>
                    <a:cubicBezTo>
                      <a:pt x="36" y="134"/>
                      <a:pt x="36" y="135"/>
                      <a:pt x="35" y="135"/>
                    </a:cubicBezTo>
                    <a:cubicBezTo>
                      <a:pt x="37" y="136"/>
                      <a:pt x="38" y="137"/>
                      <a:pt x="40" y="138"/>
                    </a:cubicBezTo>
                    <a:cubicBezTo>
                      <a:pt x="40" y="138"/>
                      <a:pt x="40" y="138"/>
                      <a:pt x="40" y="138"/>
                    </a:cubicBezTo>
                    <a:cubicBezTo>
                      <a:pt x="40" y="137"/>
                      <a:pt x="41" y="137"/>
                      <a:pt x="41" y="136"/>
                    </a:cubicBezTo>
                    <a:cubicBezTo>
                      <a:pt x="40" y="135"/>
                      <a:pt x="38" y="134"/>
                      <a:pt x="37" y="133"/>
                    </a:cubicBezTo>
                    <a:moveTo>
                      <a:pt x="37" y="132"/>
                    </a:moveTo>
                    <a:cubicBezTo>
                      <a:pt x="37" y="132"/>
                      <a:pt x="37" y="132"/>
                      <a:pt x="37" y="132"/>
                    </a:cubicBezTo>
                    <a:cubicBezTo>
                      <a:pt x="39" y="133"/>
                      <a:pt x="40" y="134"/>
                      <a:pt x="42" y="135"/>
                    </a:cubicBezTo>
                    <a:cubicBezTo>
                      <a:pt x="42" y="135"/>
                      <a:pt x="42" y="135"/>
                      <a:pt x="42" y="135"/>
                    </a:cubicBezTo>
                    <a:cubicBezTo>
                      <a:pt x="40" y="134"/>
                      <a:pt x="39" y="133"/>
                      <a:pt x="37" y="132"/>
                    </a:cubicBezTo>
                    <a:moveTo>
                      <a:pt x="66" y="131"/>
                    </a:moveTo>
                    <a:cubicBezTo>
                      <a:pt x="65" y="133"/>
                      <a:pt x="64" y="135"/>
                      <a:pt x="64" y="136"/>
                    </a:cubicBezTo>
                    <a:cubicBezTo>
                      <a:pt x="64" y="137"/>
                      <a:pt x="65" y="137"/>
                      <a:pt x="65" y="137"/>
                    </a:cubicBezTo>
                    <a:cubicBezTo>
                      <a:pt x="66" y="136"/>
                      <a:pt x="67" y="134"/>
                      <a:pt x="68" y="133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6" y="131"/>
                      <a:pt x="66" y="131"/>
                      <a:pt x="66" y="131"/>
                    </a:cubicBezTo>
                    <a:moveTo>
                      <a:pt x="62" y="129"/>
                    </a:moveTo>
                    <a:cubicBezTo>
                      <a:pt x="59" y="134"/>
                      <a:pt x="59" y="134"/>
                      <a:pt x="59" y="134"/>
                    </a:cubicBezTo>
                    <a:cubicBezTo>
                      <a:pt x="59" y="134"/>
                      <a:pt x="60" y="134"/>
                      <a:pt x="60" y="134"/>
                    </a:cubicBezTo>
                    <a:cubicBezTo>
                      <a:pt x="61" y="133"/>
                      <a:pt x="62" y="131"/>
                      <a:pt x="63" y="130"/>
                    </a:cubicBezTo>
                    <a:cubicBezTo>
                      <a:pt x="62" y="129"/>
                      <a:pt x="62" y="129"/>
                      <a:pt x="62" y="129"/>
                    </a:cubicBezTo>
                    <a:moveTo>
                      <a:pt x="27" y="128"/>
                    </a:moveTo>
                    <a:cubicBezTo>
                      <a:pt x="27" y="128"/>
                      <a:pt x="26" y="129"/>
                      <a:pt x="26" y="130"/>
                    </a:cubicBezTo>
                    <a:cubicBezTo>
                      <a:pt x="27" y="130"/>
                      <a:pt x="28" y="131"/>
                      <a:pt x="29" y="131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29" y="129"/>
                      <a:pt x="28" y="128"/>
                      <a:pt x="27" y="128"/>
                    </a:cubicBezTo>
                    <a:moveTo>
                      <a:pt x="96" y="127"/>
                    </a:moveTo>
                    <a:cubicBezTo>
                      <a:pt x="96" y="128"/>
                      <a:pt x="96" y="128"/>
                      <a:pt x="95" y="129"/>
                    </a:cubicBezTo>
                    <a:cubicBezTo>
                      <a:pt x="93" y="133"/>
                      <a:pt x="93" y="133"/>
                      <a:pt x="93" y="133"/>
                    </a:cubicBezTo>
                    <a:cubicBezTo>
                      <a:pt x="93" y="134"/>
                      <a:pt x="93" y="134"/>
                      <a:pt x="93" y="134"/>
                    </a:cubicBezTo>
                    <a:cubicBezTo>
                      <a:pt x="94" y="132"/>
                      <a:pt x="94" y="132"/>
                      <a:pt x="94" y="132"/>
                    </a:cubicBezTo>
                    <a:cubicBezTo>
                      <a:pt x="95" y="131"/>
                      <a:pt x="95" y="131"/>
                      <a:pt x="95" y="131"/>
                    </a:cubicBezTo>
                    <a:cubicBezTo>
                      <a:pt x="94" y="132"/>
                      <a:pt x="94" y="133"/>
                      <a:pt x="93" y="134"/>
                    </a:cubicBezTo>
                    <a:cubicBezTo>
                      <a:pt x="94" y="134"/>
                      <a:pt x="94" y="134"/>
                      <a:pt x="94" y="134"/>
                    </a:cubicBezTo>
                    <a:cubicBezTo>
                      <a:pt x="95" y="132"/>
                      <a:pt x="96" y="130"/>
                      <a:pt x="96" y="128"/>
                    </a:cubicBezTo>
                    <a:cubicBezTo>
                      <a:pt x="97" y="127"/>
                      <a:pt x="97" y="127"/>
                      <a:pt x="97" y="127"/>
                    </a:cubicBezTo>
                    <a:cubicBezTo>
                      <a:pt x="97" y="127"/>
                      <a:pt x="96" y="127"/>
                      <a:pt x="96" y="127"/>
                    </a:cubicBezTo>
                    <a:moveTo>
                      <a:pt x="28" y="126"/>
                    </a:moveTo>
                    <a:cubicBezTo>
                      <a:pt x="28" y="126"/>
                      <a:pt x="28" y="126"/>
                      <a:pt x="28" y="126"/>
                    </a:cubicBezTo>
                    <a:cubicBezTo>
                      <a:pt x="29" y="127"/>
                      <a:pt x="30" y="128"/>
                      <a:pt x="30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0" y="127"/>
                      <a:pt x="29" y="127"/>
                      <a:pt x="28" y="126"/>
                    </a:cubicBezTo>
                    <a:moveTo>
                      <a:pt x="55" y="125"/>
                    </a:moveTo>
                    <a:cubicBezTo>
                      <a:pt x="55" y="125"/>
                      <a:pt x="55" y="125"/>
                      <a:pt x="55" y="125"/>
                    </a:cubicBezTo>
                    <a:cubicBezTo>
                      <a:pt x="54" y="127"/>
                      <a:pt x="53" y="128"/>
                      <a:pt x="52" y="130"/>
                    </a:cubicBezTo>
                    <a:cubicBezTo>
                      <a:pt x="53" y="130"/>
                      <a:pt x="54" y="131"/>
                      <a:pt x="55" y="132"/>
                    </a:cubicBezTo>
                    <a:cubicBezTo>
                      <a:pt x="56" y="130"/>
                      <a:pt x="57" y="128"/>
                      <a:pt x="58" y="127"/>
                    </a:cubicBezTo>
                    <a:cubicBezTo>
                      <a:pt x="55" y="125"/>
                      <a:pt x="55" y="125"/>
                      <a:pt x="55" y="125"/>
                    </a:cubicBezTo>
                    <a:moveTo>
                      <a:pt x="52" y="123"/>
                    </a:moveTo>
                    <a:cubicBezTo>
                      <a:pt x="51" y="125"/>
                      <a:pt x="50" y="126"/>
                      <a:pt x="49" y="128"/>
                    </a:cubicBezTo>
                    <a:cubicBezTo>
                      <a:pt x="50" y="128"/>
                      <a:pt x="51" y="129"/>
                      <a:pt x="52" y="130"/>
                    </a:cubicBezTo>
                    <a:cubicBezTo>
                      <a:pt x="53" y="128"/>
                      <a:pt x="54" y="126"/>
                      <a:pt x="55" y="125"/>
                    </a:cubicBezTo>
                    <a:cubicBezTo>
                      <a:pt x="52" y="123"/>
                      <a:pt x="52" y="123"/>
                      <a:pt x="52" y="123"/>
                    </a:cubicBezTo>
                    <a:moveTo>
                      <a:pt x="49" y="121"/>
                    </a:moveTo>
                    <a:cubicBezTo>
                      <a:pt x="48" y="123"/>
                      <a:pt x="47" y="125"/>
                      <a:pt x="46" y="126"/>
                    </a:cubicBezTo>
                    <a:cubicBezTo>
                      <a:pt x="46" y="126"/>
                      <a:pt x="47" y="126"/>
                      <a:pt x="47" y="127"/>
                    </a:cubicBezTo>
                    <a:cubicBezTo>
                      <a:pt x="47" y="126"/>
                      <a:pt x="48" y="125"/>
                      <a:pt x="48" y="125"/>
                    </a:cubicBezTo>
                    <a:cubicBezTo>
                      <a:pt x="48" y="125"/>
                      <a:pt x="47" y="126"/>
                      <a:pt x="47" y="127"/>
                    </a:cubicBezTo>
                    <a:cubicBezTo>
                      <a:pt x="47" y="127"/>
                      <a:pt x="47" y="127"/>
                      <a:pt x="48" y="127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49" y="121"/>
                      <a:pt x="49" y="121"/>
                      <a:pt x="49" y="121"/>
                    </a:cubicBezTo>
                    <a:moveTo>
                      <a:pt x="86" y="119"/>
                    </a:moveTo>
                    <a:cubicBezTo>
                      <a:pt x="84" y="122"/>
                      <a:pt x="83" y="125"/>
                      <a:pt x="82" y="127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84" y="125"/>
                      <a:pt x="85" y="122"/>
                      <a:pt x="86" y="120"/>
                    </a:cubicBezTo>
                    <a:cubicBezTo>
                      <a:pt x="86" y="120"/>
                      <a:pt x="86" y="119"/>
                      <a:pt x="86" y="119"/>
                    </a:cubicBezTo>
                    <a:moveTo>
                      <a:pt x="45" y="119"/>
                    </a:moveTo>
                    <a:cubicBezTo>
                      <a:pt x="44" y="121"/>
                      <a:pt x="43" y="122"/>
                      <a:pt x="42" y="124"/>
                    </a:cubicBezTo>
                    <a:cubicBezTo>
                      <a:pt x="44" y="125"/>
                      <a:pt x="45" y="125"/>
                      <a:pt x="46" y="126"/>
                    </a:cubicBezTo>
                    <a:cubicBezTo>
                      <a:pt x="48" y="123"/>
                      <a:pt x="48" y="122"/>
                      <a:pt x="49" y="121"/>
                    </a:cubicBezTo>
                    <a:cubicBezTo>
                      <a:pt x="45" y="119"/>
                      <a:pt x="45" y="119"/>
                      <a:pt x="45" y="119"/>
                    </a:cubicBezTo>
                    <a:moveTo>
                      <a:pt x="103" y="119"/>
                    </a:moveTo>
                    <a:cubicBezTo>
                      <a:pt x="103" y="119"/>
                      <a:pt x="102" y="119"/>
                      <a:pt x="102" y="119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2" y="119"/>
                      <a:pt x="103" y="119"/>
                      <a:pt x="103" y="119"/>
                    </a:cubicBezTo>
                    <a:moveTo>
                      <a:pt x="83" y="117"/>
                    </a:moveTo>
                    <a:cubicBezTo>
                      <a:pt x="81" y="120"/>
                      <a:pt x="79" y="122"/>
                      <a:pt x="78" y="125"/>
                    </a:cubicBezTo>
                    <a:cubicBezTo>
                      <a:pt x="78" y="125"/>
                      <a:pt x="78" y="125"/>
                      <a:pt x="78" y="125"/>
                    </a:cubicBezTo>
                    <a:cubicBezTo>
                      <a:pt x="80" y="123"/>
                      <a:pt x="82" y="120"/>
                      <a:pt x="83" y="118"/>
                    </a:cubicBezTo>
                    <a:cubicBezTo>
                      <a:pt x="83" y="117"/>
                      <a:pt x="83" y="117"/>
                      <a:pt x="83" y="117"/>
                    </a:cubicBezTo>
                    <a:moveTo>
                      <a:pt x="101" y="117"/>
                    </a:move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0" y="119"/>
                      <a:pt x="100" y="119"/>
                      <a:pt x="100" y="119"/>
                    </a:cubicBezTo>
                    <a:cubicBezTo>
                      <a:pt x="101" y="118"/>
                      <a:pt x="101" y="118"/>
                      <a:pt x="101" y="117"/>
                    </a:cubicBezTo>
                    <a:cubicBezTo>
                      <a:pt x="101" y="117"/>
                      <a:pt x="101" y="117"/>
                      <a:pt x="101" y="117"/>
                    </a:cubicBezTo>
                    <a:cubicBezTo>
                      <a:pt x="101" y="117"/>
                      <a:pt x="101" y="117"/>
                      <a:pt x="101" y="117"/>
                    </a:cubicBezTo>
                    <a:moveTo>
                      <a:pt x="38" y="114"/>
                    </a:move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5" y="120"/>
                      <a:pt x="36" y="120"/>
                    </a:cubicBezTo>
                    <a:cubicBezTo>
                      <a:pt x="37" y="118"/>
                      <a:pt x="38" y="117"/>
                      <a:pt x="39" y="115"/>
                    </a:cubicBezTo>
                    <a:cubicBezTo>
                      <a:pt x="38" y="114"/>
                      <a:pt x="38" y="114"/>
                      <a:pt x="38" y="114"/>
                    </a:cubicBezTo>
                    <a:moveTo>
                      <a:pt x="76" y="113"/>
                    </a:moveTo>
                    <a:cubicBezTo>
                      <a:pt x="74" y="116"/>
                      <a:pt x="73" y="119"/>
                      <a:pt x="71" y="121"/>
                    </a:cubicBezTo>
                    <a:cubicBezTo>
                      <a:pt x="73" y="122"/>
                      <a:pt x="73" y="122"/>
                      <a:pt x="73" y="122"/>
                    </a:cubicBezTo>
                    <a:cubicBezTo>
                      <a:pt x="75" y="120"/>
                      <a:pt x="76" y="117"/>
                      <a:pt x="78" y="114"/>
                    </a:cubicBezTo>
                    <a:cubicBezTo>
                      <a:pt x="77" y="114"/>
                      <a:pt x="76" y="113"/>
                      <a:pt x="76" y="113"/>
                    </a:cubicBezTo>
                    <a:moveTo>
                      <a:pt x="35" y="113"/>
                    </a:moveTo>
                    <a:cubicBezTo>
                      <a:pt x="34" y="114"/>
                      <a:pt x="33" y="116"/>
                      <a:pt x="32" y="118"/>
                    </a:cubicBezTo>
                    <a:cubicBezTo>
                      <a:pt x="33" y="118"/>
                      <a:pt x="34" y="119"/>
                      <a:pt x="34" y="119"/>
                    </a:cubicBezTo>
                    <a:cubicBezTo>
                      <a:pt x="34" y="119"/>
                      <a:pt x="35" y="119"/>
                      <a:pt x="35" y="119"/>
                    </a:cubicBezTo>
                    <a:cubicBezTo>
                      <a:pt x="36" y="118"/>
                      <a:pt x="37" y="116"/>
                      <a:pt x="38" y="114"/>
                    </a:cubicBezTo>
                    <a:cubicBezTo>
                      <a:pt x="35" y="113"/>
                      <a:pt x="35" y="113"/>
                      <a:pt x="35" y="113"/>
                    </a:cubicBezTo>
                    <a:moveTo>
                      <a:pt x="73" y="111"/>
                    </a:moveTo>
                    <a:cubicBezTo>
                      <a:pt x="72" y="112"/>
                      <a:pt x="72" y="112"/>
                      <a:pt x="72" y="112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71" y="117"/>
                      <a:pt x="73" y="115"/>
                      <a:pt x="74" y="112"/>
                    </a:cubicBezTo>
                    <a:cubicBezTo>
                      <a:pt x="74" y="112"/>
                      <a:pt x="73" y="112"/>
                      <a:pt x="73" y="111"/>
                    </a:cubicBezTo>
                    <a:moveTo>
                      <a:pt x="103" y="111"/>
                    </a:moveTo>
                    <a:cubicBezTo>
                      <a:pt x="102" y="113"/>
                      <a:pt x="102" y="113"/>
                      <a:pt x="102" y="113"/>
                    </a:cubicBezTo>
                    <a:cubicBezTo>
                      <a:pt x="103" y="113"/>
                      <a:pt x="103" y="113"/>
                      <a:pt x="103" y="113"/>
                    </a:cubicBezTo>
                    <a:cubicBezTo>
                      <a:pt x="103" y="113"/>
                      <a:pt x="103" y="112"/>
                      <a:pt x="103" y="111"/>
                    </a:cubicBezTo>
                    <a:cubicBezTo>
                      <a:pt x="103" y="111"/>
                      <a:pt x="103" y="111"/>
                      <a:pt x="103" y="111"/>
                    </a:cubicBezTo>
                    <a:moveTo>
                      <a:pt x="91" y="109"/>
                    </a:moveTo>
                    <a:cubicBezTo>
                      <a:pt x="90" y="110"/>
                      <a:pt x="89" y="111"/>
                      <a:pt x="89" y="112"/>
                    </a:cubicBezTo>
                    <a:cubicBezTo>
                      <a:pt x="89" y="112"/>
                      <a:pt x="90" y="113"/>
                      <a:pt x="90" y="113"/>
                    </a:cubicBezTo>
                    <a:cubicBezTo>
                      <a:pt x="90" y="112"/>
                      <a:pt x="91" y="110"/>
                      <a:pt x="91" y="109"/>
                    </a:cubicBezTo>
                    <a:cubicBezTo>
                      <a:pt x="91" y="109"/>
                      <a:pt x="91" y="109"/>
                      <a:pt x="91" y="109"/>
                    </a:cubicBezTo>
                    <a:moveTo>
                      <a:pt x="89" y="107"/>
                    </a:moveTo>
                    <a:cubicBezTo>
                      <a:pt x="88" y="108"/>
                      <a:pt x="87" y="110"/>
                      <a:pt x="87" y="111"/>
                    </a:cubicBezTo>
                    <a:cubicBezTo>
                      <a:pt x="87" y="111"/>
                      <a:pt x="87" y="111"/>
                      <a:pt x="87" y="111"/>
                    </a:cubicBezTo>
                    <a:cubicBezTo>
                      <a:pt x="88" y="110"/>
                      <a:pt x="89" y="109"/>
                      <a:pt x="89" y="108"/>
                    </a:cubicBezTo>
                    <a:cubicBezTo>
                      <a:pt x="89" y="108"/>
                      <a:pt x="89" y="107"/>
                      <a:pt x="89" y="107"/>
                    </a:cubicBezTo>
                    <a:moveTo>
                      <a:pt x="63" y="105"/>
                    </a:moveTo>
                    <a:cubicBezTo>
                      <a:pt x="61" y="108"/>
                      <a:pt x="60" y="111"/>
                      <a:pt x="58" y="114"/>
                    </a:cubicBezTo>
                    <a:cubicBezTo>
                      <a:pt x="63" y="117"/>
                      <a:pt x="63" y="117"/>
                      <a:pt x="63" y="117"/>
                    </a:cubicBezTo>
                    <a:cubicBezTo>
                      <a:pt x="65" y="114"/>
                      <a:pt x="67" y="111"/>
                      <a:pt x="68" y="108"/>
                    </a:cubicBezTo>
                    <a:cubicBezTo>
                      <a:pt x="66" y="107"/>
                      <a:pt x="65" y="106"/>
                      <a:pt x="63" y="105"/>
                    </a:cubicBezTo>
                    <a:moveTo>
                      <a:pt x="93" y="104"/>
                    </a:move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06"/>
                      <a:pt x="92" y="106"/>
                      <a:pt x="93" y="107"/>
                    </a:cubicBezTo>
                    <a:cubicBezTo>
                      <a:pt x="93" y="106"/>
                      <a:pt x="93" y="105"/>
                      <a:pt x="94" y="105"/>
                    </a:cubicBezTo>
                    <a:cubicBezTo>
                      <a:pt x="93" y="105"/>
                      <a:pt x="93" y="104"/>
                      <a:pt x="93" y="104"/>
                    </a:cubicBezTo>
                    <a:moveTo>
                      <a:pt x="91" y="103"/>
                    </a:moveTo>
                    <a:cubicBezTo>
                      <a:pt x="91" y="104"/>
                      <a:pt x="91" y="104"/>
                      <a:pt x="90" y="105"/>
                    </a:cubicBezTo>
                    <a:cubicBezTo>
                      <a:pt x="90" y="105"/>
                      <a:pt x="91" y="105"/>
                      <a:pt x="91" y="105"/>
                    </a:cubicBezTo>
                    <a:cubicBezTo>
                      <a:pt x="91" y="105"/>
                      <a:pt x="92" y="104"/>
                      <a:pt x="92" y="104"/>
                    </a:cubicBezTo>
                    <a:cubicBezTo>
                      <a:pt x="92" y="104"/>
                      <a:pt x="91" y="103"/>
                      <a:pt x="91" y="103"/>
                    </a:cubicBezTo>
                    <a:moveTo>
                      <a:pt x="81" y="102"/>
                    </a:moveTo>
                    <a:cubicBezTo>
                      <a:pt x="80" y="104"/>
                      <a:pt x="80" y="105"/>
                      <a:pt x="79" y="106"/>
                    </a:cubicBezTo>
                    <a:cubicBezTo>
                      <a:pt x="80" y="107"/>
                      <a:pt x="81" y="107"/>
                      <a:pt x="81" y="107"/>
                    </a:cubicBezTo>
                    <a:cubicBezTo>
                      <a:pt x="82" y="106"/>
                      <a:pt x="83" y="105"/>
                      <a:pt x="83" y="104"/>
                    </a:cubicBezTo>
                    <a:cubicBezTo>
                      <a:pt x="81" y="102"/>
                      <a:pt x="81" y="102"/>
                      <a:pt x="81" y="102"/>
                    </a:cubicBezTo>
                    <a:moveTo>
                      <a:pt x="79" y="101"/>
                    </a:moveTo>
                    <a:cubicBezTo>
                      <a:pt x="77" y="105"/>
                      <a:pt x="77" y="105"/>
                      <a:pt x="77" y="105"/>
                    </a:cubicBezTo>
                    <a:cubicBezTo>
                      <a:pt x="77" y="105"/>
                      <a:pt x="78" y="105"/>
                      <a:pt x="78" y="106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79" y="104"/>
                      <a:pt x="80" y="103"/>
                      <a:pt x="80" y="102"/>
                    </a:cubicBezTo>
                    <a:cubicBezTo>
                      <a:pt x="79" y="101"/>
                      <a:pt x="79" y="101"/>
                      <a:pt x="79" y="101"/>
                    </a:cubicBezTo>
                    <a:moveTo>
                      <a:pt x="56" y="101"/>
                    </a:moveTo>
                    <a:cubicBezTo>
                      <a:pt x="54" y="104"/>
                      <a:pt x="52" y="107"/>
                      <a:pt x="51" y="110"/>
                    </a:cubicBezTo>
                    <a:cubicBezTo>
                      <a:pt x="54" y="112"/>
                      <a:pt x="54" y="112"/>
                      <a:pt x="54" y="112"/>
                    </a:cubicBezTo>
                    <a:cubicBezTo>
                      <a:pt x="59" y="105"/>
                      <a:pt x="59" y="105"/>
                      <a:pt x="59" y="105"/>
                    </a:cubicBezTo>
                    <a:cubicBezTo>
                      <a:pt x="57" y="107"/>
                      <a:pt x="56" y="110"/>
                      <a:pt x="55" y="112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7" y="110"/>
                      <a:pt x="59" y="107"/>
                      <a:pt x="61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3"/>
                    </a:cubicBezTo>
                    <a:cubicBezTo>
                      <a:pt x="59" y="103"/>
                      <a:pt x="58" y="102"/>
                      <a:pt x="56" y="101"/>
                    </a:cubicBezTo>
                    <a:cubicBezTo>
                      <a:pt x="55" y="102"/>
                      <a:pt x="55" y="104"/>
                      <a:pt x="54" y="105"/>
                    </a:cubicBezTo>
                    <a:cubicBezTo>
                      <a:pt x="55" y="104"/>
                      <a:pt x="55" y="102"/>
                      <a:pt x="56" y="101"/>
                    </a:cubicBezTo>
                    <a:cubicBezTo>
                      <a:pt x="56" y="101"/>
                      <a:pt x="56" y="101"/>
                      <a:pt x="56" y="101"/>
                    </a:cubicBezTo>
                    <a:moveTo>
                      <a:pt x="83" y="99"/>
                    </a:moveTo>
                    <a:cubicBezTo>
                      <a:pt x="83" y="99"/>
                      <a:pt x="83" y="99"/>
                      <a:pt x="83" y="100"/>
                    </a:cubicBezTo>
                    <a:cubicBezTo>
                      <a:pt x="83" y="100"/>
                      <a:pt x="84" y="101"/>
                      <a:pt x="85" y="101"/>
                    </a:cubicBezTo>
                    <a:cubicBezTo>
                      <a:pt x="85" y="101"/>
                      <a:pt x="85" y="100"/>
                      <a:pt x="85" y="100"/>
                    </a:cubicBezTo>
                    <a:cubicBezTo>
                      <a:pt x="85" y="99"/>
                      <a:pt x="84" y="99"/>
                      <a:pt x="83" y="99"/>
                    </a:cubicBezTo>
                    <a:moveTo>
                      <a:pt x="95" y="99"/>
                    </a:moveTo>
                    <a:cubicBezTo>
                      <a:pt x="94" y="102"/>
                      <a:pt x="94" y="102"/>
                      <a:pt x="94" y="102"/>
                    </a:cubicBezTo>
                    <a:cubicBezTo>
                      <a:pt x="95" y="102"/>
                      <a:pt x="95" y="102"/>
                      <a:pt x="95" y="102"/>
                    </a:cubicBezTo>
                    <a:cubicBezTo>
                      <a:pt x="95" y="101"/>
                      <a:pt x="96" y="100"/>
                      <a:pt x="96" y="99"/>
                    </a:cubicBezTo>
                    <a:cubicBezTo>
                      <a:pt x="95" y="99"/>
                      <a:pt x="95" y="99"/>
                      <a:pt x="95" y="99"/>
                    </a:cubicBezTo>
                    <a:moveTo>
                      <a:pt x="95" y="98"/>
                    </a:moveTo>
                    <a:cubicBezTo>
                      <a:pt x="94" y="99"/>
                      <a:pt x="93" y="100"/>
                      <a:pt x="93" y="101"/>
                    </a:cubicBezTo>
                    <a:cubicBezTo>
                      <a:pt x="93" y="101"/>
                      <a:pt x="93" y="101"/>
                      <a:pt x="93" y="101"/>
                    </a:cubicBezTo>
                    <a:cubicBezTo>
                      <a:pt x="94" y="100"/>
                      <a:pt x="95" y="99"/>
                      <a:pt x="95" y="98"/>
                    </a:cubicBezTo>
                    <a:cubicBezTo>
                      <a:pt x="95" y="98"/>
                      <a:pt x="95" y="98"/>
                      <a:pt x="95" y="98"/>
                    </a:cubicBezTo>
                    <a:moveTo>
                      <a:pt x="82" y="98"/>
                    </a:move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9"/>
                      <a:pt x="82" y="99"/>
                      <a:pt x="82" y="99"/>
                    </a:cubicBezTo>
                    <a:cubicBezTo>
                      <a:pt x="82" y="99"/>
                      <a:pt x="83" y="99"/>
                      <a:pt x="83" y="98"/>
                    </a:cubicBezTo>
                    <a:cubicBezTo>
                      <a:pt x="82" y="98"/>
                      <a:pt x="82" y="98"/>
                      <a:pt x="82" y="98"/>
                    </a:cubicBezTo>
                    <a:moveTo>
                      <a:pt x="95" y="97"/>
                    </a:moveTo>
                    <a:cubicBezTo>
                      <a:pt x="95" y="97"/>
                      <a:pt x="95" y="97"/>
                      <a:pt x="95" y="98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5" y="97"/>
                      <a:pt x="95" y="97"/>
                      <a:pt x="95" y="97"/>
                    </a:cubicBezTo>
                    <a:moveTo>
                      <a:pt x="69" y="95"/>
                    </a:moveTo>
                    <a:cubicBezTo>
                      <a:pt x="68" y="96"/>
                      <a:pt x="68" y="98"/>
                      <a:pt x="67" y="99"/>
                    </a:cubicBezTo>
                    <a:cubicBezTo>
                      <a:pt x="69" y="100"/>
                      <a:pt x="70" y="101"/>
                      <a:pt x="72" y="102"/>
                    </a:cubicBezTo>
                    <a:cubicBezTo>
                      <a:pt x="73" y="100"/>
                      <a:pt x="73" y="99"/>
                      <a:pt x="74" y="98"/>
                    </a:cubicBezTo>
                    <a:cubicBezTo>
                      <a:pt x="69" y="95"/>
                      <a:pt x="69" y="95"/>
                      <a:pt x="69" y="95"/>
                    </a:cubicBezTo>
                    <a:moveTo>
                      <a:pt x="97" y="95"/>
                    </a:moveTo>
                    <a:cubicBezTo>
                      <a:pt x="97" y="95"/>
                      <a:pt x="97" y="95"/>
                      <a:pt x="96" y="95"/>
                    </a:cubicBezTo>
                    <a:cubicBezTo>
                      <a:pt x="97" y="96"/>
                      <a:pt x="97" y="96"/>
                      <a:pt x="98" y="96"/>
                    </a:cubicBezTo>
                    <a:cubicBezTo>
                      <a:pt x="98" y="96"/>
                      <a:pt x="98" y="96"/>
                      <a:pt x="98" y="96"/>
                    </a:cubicBezTo>
                    <a:cubicBezTo>
                      <a:pt x="98" y="96"/>
                      <a:pt x="97" y="95"/>
                      <a:pt x="97" y="95"/>
                    </a:cubicBezTo>
                    <a:moveTo>
                      <a:pt x="45" y="95"/>
                    </a:moveTo>
                    <a:cubicBezTo>
                      <a:pt x="44" y="98"/>
                      <a:pt x="42" y="101"/>
                      <a:pt x="40" y="104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3" y="105"/>
                      <a:pt x="44" y="105"/>
                      <a:pt x="44" y="105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4" y="106"/>
                      <a:pt x="44" y="106"/>
                      <a:pt x="44" y="106"/>
                    </a:cubicBezTo>
                    <a:cubicBezTo>
                      <a:pt x="46" y="103"/>
                      <a:pt x="48" y="100"/>
                      <a:pt x="50" y="97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48" y="98"/>
                      <a:pt x="47" y="99"/>
                      <a:pt x="46" y="101"/>
                    </a:cubicBezTo>
                    <a:cubicBezTo>
                      <a:pt x="46" y="101"/>
                      <a:pt x="46" y="102"/>
                      <a:pt x="45" y="102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48" y="96"/>
                      <a:pt x="46" y="95"/>
                      <a:pt x="45" y="95"/>
                    </a:cubicBezTo>
                    <a:moveTo>
                      <a:pt x="66" y="94"/>
                    </a:moveTo>
                    <a:cubicBezTo>
                      <a:pt x="66" y="94"/>
                      <a:pt x="65" y="95"/>
                      <a:pt x="65" y="96"/>
                    </a:cubicBezTo>
                    <a:cubicBezTo>
                      <a:pt x="65" y="96"/>
                      <a:pt x="64" y="96"/>
                      <a:pt x="64" y="97"/>
                    </a:cubicBezTo>
                    <a:cubicBezTo>
                      <a:pt x="64" y="97"/>
                      <a:pt x="65" y="97"/>
                      <a:pt x="65" y="97"/>
                    </a:cubicBezTo>
                    <a:cubicBezTo>
                      <a:pt x="65" y="96"/>
                      <a:pt x="66" y="95"/>
                      <a:pt x="67" y="94"/>
                    </a:cubicBezTo>
                    <a:cubicBezTo>
                      <a:pt x="66" y="94"/>
                      <a:pt x="66" y="94"/>
                      <a:pt x="66" y="94"/>
                    </a:cubicBezTo>
                    <a:moveTo>
                      <a:pt x="98" y="93"/>
                    </a:moveTo>
                    <a:cubicBezTo>
                      <a:pt x="98" y="93"/>
                      <a:pt x="98" y="93"/>
                      <a:pt x="98" y="93"/>
                    </a:cubicBezTo>
                    <a:cubicBezTo>
                      <a:pt x="98" y="94"/>
                      <a:pt x="97" y="94"/>
                      <a:pt x="97" y="95"/>
                    </a:cubicBezTo>
                    <a:cubicBezTo>
                      <a:pt x="98" y="96"/>
                      <a:pt x="98" y="96"/>
                      <a:pt x="98" y="96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3"/>
                      <a:pt x="98" y="93"/>
                      <a:pt x="98" y="93"/>
                    </a:cubicBezTo>
                    <a:moveTo>
                      <a:pt x="86" y="93"/>
                    </a:moveTo>
                    <a:cubicBezTo>
                      <a:pt x="86" y="94"/>
                      <a:pt x="85" y="95"/>
                      <a:pt x="85" y="96"/>
                    </a:cubicBezTo>
                    <a:cubicBezTo>
                      <a:pt x="85" y="96"/>
                      <a:pt x="86" y="97"/>
                      <a:pt x="87" y="97"/>
                    </a:cubicBezTo>
                    <a:cubicBezTo>
                      <a:pt x="87" y="96"/>
                      <a:pt x="88" y="95"/>
                      <a:pt x="88" y="94"/>
                    </a:cubicBezTo>
                    <a:cubicBezTo>
                      <a:pt x="86" y="93"/>
                      <a:pt x="86" y="93"/>
                      <a:pt x="86" y="93"/>
                    </a:cubicBezTo>
                    <a:moveTo>
                      <a:pt x="85" y="92"/>
                    </a:moveTo>
                    <a:cubicBezTo>
                      <a:pt x="83" y="95"/>
                      <a:pt x="83" y="95"/>
                      <a:pt x="83" y="95"/>
                    </a:cubicBezTo>
                    <a:cubicBezTo>
                      <a:pt x="84" y="95"/>
                      <a:pt x="84" y="95"/>
                      <a:pt x="85" y="95"/>
                    </a:cubicBezTo>
                    <a:cubicBezTo>
                      <a:pt x="85" y="95"/>
                      <a:pt x="86" y="94"/>
                      <a:pt x="86" y="93"/>
                    </a:cubicBezTo>
                    <a:cubicBezTo>
                      <a:pt x="85" y="92"/>
                      <a:pt x="85" y="92"/>
                      <a:pt x="85" y="92"/>
                    </a:cubicBezTo>
                    <a:moveTo>
                      <a:pt x="71" y="92"/>
                    </a:moveTo>
                    <a:cubicBezTo>
                      <a:pt x="71" y="92"/>
                      <a:pt x="71" y="92"/>
                      <a:pt x="71" y="92"/>
                    </a:cubicBezTo>
                    <a:cubicBezTo>
                      <a:pt x="73" y="93"/>
                      <a:pt x="74" y="94"/>
                      <a:pt x="76" y="95"/>
                    </a:cubicBezTo>
                    <a:cubicBezTo>
                      <a:pt x="76" y="95"/>
                      <a:pt x="76" y="95"/>
                      <a:pt x="76" y="94"/>
                    </a:cubicBezTo>
                    <a:cubicBezTo>
                      <a:pt x="74" y="94"/>
                      <a:pt x="73" y="93"/>
                      <a:pt x="71" y="92"/>
                    </a:cubicBezTo>
                    <a:moveTo>
                      <a:pt x="62" y="91"/>
                    </a:moveTo>
                    <a:cubicBezTo>
                      <a:pt x="61" y="92"/>
                      <a:pt x="61" y="93"/>
                      <a:pt x="60" y="94"/>
                    </a:cubicBezTo>
                    <a:cubicBezTo>
                      <a:pt x="61" y="95"/>
                      <a:pt x="63" y="96"/>
                      <a:pt x="64" y="97"/>
                    </a:cubicBezTo>
                    <a:cubicBezTo>
                      <a:pt x="64" y="96"/>
                      <a:pt x="65" y="95"/>
                      <a:pt x="65" y="94"/>
                    </a:cubicBezTo>
                    <a:cubicBezTo>
                      <a:pt x="65" y="93"/>
                      <a:pt x="65" y="93"/>
                      <a:pt x="65" y="93"/>
                    </a:cubicBezTo>
                    <a:cubicBezTo>
                      <a:pt x="63" y="92"/>
                      <a:pt x="63" y="92"/>
                      <a:pt x="63" y="92"/>
                    </a:cubicBezTo>
                    <a:cubicBezTo>
                      <a:pt x="63" y="92"/>
                      <a:pt x="62" y="92"/>
                      <a:pt x="62" y="91"/>
                    </a:cubicBezTo>
                    <a:moveTo>
                      <a:pt x="86" y="91"/>
                    </a:moveTo>
                    <a:cubicBezTo>
                      <a:pt x="85" y="92"/>
                      <a:pt x="85" y="92"/>
                      <a:pt x="85" y="92"/>
                    </a:cubicBezTo>
                    <a:cubicBezTo>
                      <a:pt x="86" y="92"/>
                      <a:pt x="88" y="93"/>
                      <a:pt x="89" y="94"/>
                    </a:cubicBezTo>
                    <a:cubicBezTo>
                      <a:pt x="89" y="93"/>
                      <a:pt x="89" y="93"/>
                      <a:pt x="89" y="93"/>
                    </a:cubicBezTo>
                    <a:cubicBezTo>
                      <a:pt x="86" y="91"/>
                      <a:pt x="86" y="91"/>
                      <a:pt x="86" y="91"/>
                    </a:cubicBezTo>
                    <a:moveTo>
                      <a:pt x="99" y="91"/>
                    </a:moveTo>
                    <a:cubicBezTo>
                      <a:pt x="98" y="93"/>
                      <a:pt x="98" y="93"/>
                      <a:pt x="98" y="93"/>
                    </a:cubicBezTo>
                    <a:cubicBezTo>
                      <a:pt x="99" y="93"/>
                      <a:pt x="99" y="93"/>
                      <a:pt x="99" y="93"/>
                    </a:cubicBezTo>
                    <a:cubicBezTo>
                      <a:pt x="100" y="91"/>
                      <a:pt x="100" y="91"/>
                      <a:pt x="100" y="91"/>
                    </a:cubicBezTo>
                    <a:cubicBezTo>
                      <a:pt x="100" y="91"/>
                      <a:pt x="100" y="91"/>
                      <a:pt x="100" y="91"/>
                    </a:cubicBezTo>
                    <a:cubicBezTo>
                      <a:pt x="99" y="91"/>
                      <a:pt x="99" y="91"/>
                      <a:pt x="99" y="91"/>
                    </a:cubicBezTo>
                    <a:moveTo>
                      <a:pt x="61" y="91"/>
                    </a:moveTo>
                    <a:cubicBezTo>
                      <a:pt x="60" y="92"/>
                      <a:pt x="60" y="93"/>
                      <a:pt x="59" y="94"/>
                    </a:cubicBezTo>
                    <a:cubicBezTo>
                      <a:pt x="59" y="94"/>
                      <a:pt x="60" y="94"/>
                      <a:pt x="60" y="94"/>
                    </a:cubicBezTo>
                    <a:cubicBezTo>
                      <a:pt x="60" y="93"/>
                      <a:pt x="61" y="92"/>
                      <a:pt x="62" y="91"/>
                    </a:cubicBezTo>
                    <a:cubicBezTo>
                      <a:pt x="61" y="91"/>
                      <a:pt x="61" y="91"/>
                      <a:pt x="61" y="91"/>
                    </a:cubicBezTo>
                    <a:moveTo>
                      <a:pt x="68" y="90"/>
                    </a:move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9" y="90"/>
                      <a:pt x="69" y="91"/>
                    </a:cubicBezTo>
                    <a:cubicBezTo>
                      <a:pt x="69" y="91"/>
                      <a:pt x="69" y="90"/>
                      <a:pt x="69" y="90"/>
                    </a:cubicBezTo>
                    <a:cubicBezTo>
                      <a:pt x="69" y="90"/>
                      <a:pt x="68" y="90"/>
                      <a:pt x="68" y="90"/>
                    </a:cubicBezTo>
                    <a:moveTo>
                      <a:pt x="87" y="89"/>
                    </a:moveTo>
                    <a:cubicBezTo>
                      <a:pt x="87" y="90"/>
                      <a:pt x="87" y="90"/>
                      <a:pt x="87" y="90"/>
                    </a:cubicBezTo>
                    <a:cubicBezTo>
                      <a:pt x="88" y="90"/>
                      <a:pt x="89" y="91"/>
                      <a:pt x="90" y="91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89" y="90"/>
                      <a:pt x="88" y="90"/>
                      <a:pt x="87" y="89"/>
                    </a:cubicBezTo>
                    <a:moveTo>
                      <a:pt x="100" y="88"/>
                    </a:moveTo>
                    <a:cubicBezTo>
                      <a:pt x="100" y="89"/>
                      <a:pt x="100" y="89"/>
                      <a:pt x="100" y="89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2" y="89"/>
                      <a:pt x="102" y="89"/>
                      <a:pt x="102" y="89"/>
                    </a:cubicBezTo>
                    <a:cubicBezTo>
                      <a:pt x="102" y="89"/>
                      <a:pt x="102" y="89"/>
                      <a:pt x="101" y="89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101" y="89"/>
                      <a:pt x="101" y="88"/>
                      <a:pt x="100" y="88"/>
                    </a:cubicBezTo>
                    <a:moveTo>
                      <a:pt x="64" y="88"/>
                    </a:moveTo>
                    <a:cubicBezTo>
                      <a:pt x="64" y="88"/>
                      <a:pt x="64" y="88"/>
                      <a:pt x="64" y="88"/>
                    </a:cubicBezTo>
                    <a:cubicBezTo>
                      <a:pt x="65" y="88"/>
                      <a:pt x="66" y="89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6" y="89"/>
                      <a:pt x="65" y="88"/>
                      <a:pt x="64" y="88"/>
                    </a:cubicBezTo>
                    <a:moveTo>
                      <a:pt x="88" y="88"/>
                    </a:moveTo>
                    <a:cubicBezTo>
                      <a:pt x="87" y="89"/>
                      <a:pt x="87" y="89"/>
                      <a:pt x="87" y="89"/>
                    </a:cubicBezTo>
                    <a:cubicBezTo>
                      <a:pt x="90" y="91"/>
                      <a:pt x="90" y="91"/>
                      <a:pt x="90" y="91"/>
                    </a:cubicBezTo>
                    <a:cubicBezTo>
                      <a:pt x="90" y="90"/>
                      <a:pt x="91" y="90"/>
                      <a:pt x="91" y="89"/>
                    </a:cubicBezTo>
                    <a:cubicBezTo>
                      <a:pt x="91" y="89"/>
                      <a:pt x="91" y="89"/>
                      <a:pt x="90" y="89"/>
                    </a:cubicBezTo>
                    <a:cubicBezTo>
                      <a:pt x="90" y="88"/>
                      <a:pt x="89" y="88"/>
                      <a:pt x="88" y="88"/>
                    </a:cubicBezTo>
                    <a:moveTo>
                      <a:pt x="63" y="87"/>
                    </a:moveTo>
                    <a:cubicBezTo>
                      <a:pt x="63" y="87"/>
                      <a:pt x="64" y="87"/>
                      <a:pt x="64" y="87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64" y="87"/>
                      <a:pt x="63" y="87"/>
                      <a:pt x="63" y="87"/>
                    </a:cubicBezTo>
                    <a:moveTo>
                      <a:pt x="55" y="87"/>
                    </a:moveTo>
                    <a:cubicBezTo>
                      <a:pt x="54" y="88"/>
                      <a:pt x="54" y="89"/>
                      <a:pt x="53" y="90"/>
                    </a:cubicBezTo>
                    <a:cubicBezTo>
                      <a:pt x="53" y="90"/>
                      <a:pt x="54" y="90"/>
                      <a:pt x="54" y="90"/>
                    </a:cubicBezTo>
                    <a:cubicBezTo>
                      <a:pt x="54" y="89"/>
                      <a:pt x="55" y="88"/>
                      <a:pt x="56" y="88"/>
                    </a:cubicBezTo>
                    <a:cubicBezTo>
                      <a:pt x="55" y="87"/>
                      <a:pt x="55" y="87"/>
                      <a:pt x="55" y="87"/>
                    </a:cubicBezTo>
                    <a:moveTo>
                      <a:pt x="89" y="87"/>
                    </a:moveTo>
                    <a:cubicBezTo>
                      <a:pt x="88" y="87"/>
                      <a:pt x="88" y="87"/>
                      <a:pt x="88" y="87"/>
                    </a:cubicBezTo>
                    <a:cubicBezTo>
                      <a:pt x="89" y="88"/>
                      <a:pt x="90" y="88"/>
                      <a:pt x="90" y="89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0" y="88"/>
                      <a:pt x="90" y="87"/>
                      <a:pt x="89" y="87"/>
                    </a:cubicBezTo>
                    <a:moveTo>
                      <a:pt x="107" y="86"/>
                    </a:moveTo>
                    <a:cubicBezTo>
                      <a:pt x="106" y="86"/>
                      <a:pt x="105" y="86"/>
                      <a:pt x="104" y="87"/>
                    </a:cubicBezTo>
                    <a:cubicBezTo>
                      <a:pt x="103" y="87"/>
                      <a:pt x="102" y="88"/>
                      <a:pt x="102" y="88"/>
                    </a:cubicBezTo>
                    <a:cubicBezTo>
                      <a:pt x="102" y="89"/>
                      <a:pt x="102" y="89"/>
                      <a:pt x="102" y="89"/>
                    </a:cubicBezTo>
                    <a:cubicBezTo>
                      <a:pt x="103" y="88"/>
                      <a:pt x="104" y="88"/>
                      <a:pt x="107" y="87"/>
                    </a:cubicBezTo>
                    <a:cubicBezTo>
                      <a:pt x="107" y="87"/>
                      <a:pt x="107" y="87"/>
                      <a:pt x="107" y="87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92"/>
                      <a:pt x="110" y="94"/>
                      <a:pt x="110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09" y="97"/>
                      <a:pt x="108" y="100"/>
                      <a:pt x="106" y="103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5" y="108"/>
                      <a:pt x="105" y="108"/>
                      <a:pt x="105" y="108"/>
                    </a:cubicBezTo>
                    <a:cubicBezTo>
                      <a:pt x="105" y="108"/>
                      <a:pt x="105" y="108"/>
                      <a:pt x="105" y="107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10" y="95"/>
                      <a:pt x="110" y="94"/>
                    </a:cubicBezTo>
                    <a:cubicBezTo>
                      <a:pt x="110" y="94"/>
                      <a:pt x="111" y="94"/>
                      <a:pt x="111" y="94"/>
                    </a:cubicBezTo>
                    <a:cubicBezTo>
                      <a:pt x="111" y="94"/>
                      <a:pt x="111" y="92"/>
                      <a:pt x="110" y="90"/>
                    </a:cubicBezTo>
                    <a:cubicBezTo>
                      <a:pt x="110" y="88"/>
                      <a:pt x="109" y="86"/>
                      <a:pt x="107" y="86"/>
                    </a:cubicBezTo>
                    <a:moveTo>
                      <a:pt x="75" y="86"/>
                    </a:moveTo>
                    <a:cubicBezTo>
                      <a:pt x="75" y="87"/>
                      <a:pt x="74" y="87"/>
                      <a:pt x="73" y="88"/>
                    </a:cubicBezTo>
                    <a:cubicBezTo>
                      <a:pt x="75" y="89"/>
                      <a:pt x="76" y="90"/>
                      <a:pt x="78" y="91"/>
                    </a:cubicBezTo>
                    <a:cubicBezTo>
                      <a:pt x="78" y="90"/>
                      <a:pt x="79" y="89"/>
                      <a:pt x="79" y="88"/>
                    </a:cubicBezTo>
                    <a:cubicBezTo>
                      <a:pt x="75" y="86"/>
                      <a:pt x="75" y="86"/>
                      <a:pt x="75" y="86"/>
                    </a:cubicBezTo>
                    <a:moveTo>
                      <a:pt x="89" y="85"/>
                    </a:moveTo>
                    <a:cubicBezTo>
                      <a:pt x="89" y="86"/>
                      <a:pt x="89" y="86"/>
                      <a:pt x="89" y="86"/>
                    </a:cubicBezTo>
                    <a:cubicBezTo>
                      <a:pt x="90" y="87"/>
                      <a:pt x="91" y="87"/>
                      <a:pt x="92" y="88"/>
                    </a:cubicBezTo>
                    <a:cubicBezTo>
                      <a:pt x="92" y="87"/>
                      <a:pt x="92" y="87"/>
                      <a:pt x="92" y="87"/>
                    </a:cubicBezTo>
                    <a:cubicBezTo>
                      <a:pt x="89" y="85"/>
                      <a:pt x="89" y="85"/>
                      <a:pt x="89" y="85"/>
                    </a:cubicBezTo>
                    <a:moveTo>
                      <a:pt x="51" y="85"/>
                    </a:moveTo>
                    <a:cubicBezTo>
                      <a:pt x="50" y="86"/>
                      <a:pt x="50" y="87"/>
                      <a:pt x="49" y="88"/>
                    </a:cubicBezTo>
                    <a:cubicBezTo>
                      <a:pt x="50" y="88"/>
                      <a:pt x="52" y="89"/>
                      <a:pt x="53" y="90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3" y="86"/>
                      <a:pt x="52" y="86"/>
                      <a:pt x="51" y="85"/>
                    </a:cubicBezTo>
                    <a:moveTo>
                      <a:pt x="76" y="85"/>
                    </a:moveTo>
                    <a:cubicBezTo>
                      <a:pt x="76" y="85"/>
                      <a:pt x="75" y="85"/>
                      <a:pt x="75" y="85"/>
                    </a:cubicBezTo>
                    <a:cubicBezTo>
                      <a:pt x="77" y="86"/>
                      <a:pt x="78" y="87"/>
                      <a:pt x="80" y="88"/>
                    </a:cubicBezTo>
                    <a:cubicBezTo>
                      <a:pt x="80" y="88"/>
                      <a:pt x="80" y="87"/>
                      <a:pt x="80" y="87"/>
                    </a:cubicBezTo>
                    <a:cubicBezTo>
                      <a:pt x="79" y="86"/>
                      <a:pt x="77" y="85"/>
                      <a:pt x="76" y="85"/>
                    </a:cubicBezTo>
                    <a:moveTo>
                      <a:pt x="72" y="84"/>
                    </a:moveTo>
                    <a:cubicBezTo>
                      <a:pt x="72" y="85"/>
                      <a:pt x="71" y="86"/>
                      <a:pt x="71" y="86"/>
                    </a:cubicBezTo>
                    <a:cubicBezTo>
                      <a:pt x="71" y="86"/>
                      <a:pt x="71" y="87"/>
                      <a:pt x="71" y="87"/>
                    </a:cubicBezTo>
                    <a:cubicBezTo>
                      <a:pt x="72" y="86"/>
                      <a:pt x="72" y="85"/>
                      <a:pt x="73" y="84"/>
                    </a:cubicBezTo>
                    <a:cubicBezTo>
                      <a:pt x="72" y="84"/>
                      <a:pt x="72" y="84"/>
                      <a:pt x="72" y="84"/>
                    </a:cubicBezTo>
                    <a:moveTo>
                      <a:pt x="73" y="83"/>
                    </a:moveTo>
                    <a:cubicBezTo>
                      <a:pt x="73" y="83"/>
                      <a:pt x="72" y="83"/>
                      <a:pt x="72" y="83"/>
                    </a:cubicBezTo>
                    <a:cubicBezTo>
                      <a:pt x="72" y="84"/>
                      <a:pt x="73" y="84"/>
                      <a:pt x="73" y="84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73" y="83"/>
                      <a:pt x="73" y="83"/>
                      <a:pt x="73" y="83"/>
                    </a:cubicBezTo>
                    <a:moveTo>
                      <a:pt x="91" y="83"/>
                    </a:moveTo>
                    <a:cubicBezTo>
                      <a:pt x="91" y="83"/>
                      <a:pt x="91" y="83"/>
                      <a:pt x="91" y="83"/>
                    </a:cubicBezTo>
                    <a:cubicBezTo>
                      <a:pt x="93" y="85"/>
                      <a:pt x="93" y="85"/>
                      <a:pt x="93" y="85"/>
                    </a:cubicBezTo>
                    <a:cubicBezTo>
                      <a:pt x="94" y="84"/>
                      <a:pt x="94" y="84"/>
                      <a:pt x="94" y="84"/>
                    </a:cubicBezTo>
                    <a:cubicBezTo>
                      <a:pt x="93" y="84"/>
                      <a:pt x="92" y="83"/>
                      <a:pt x="91" y="83"/>
                    </a:cubicBezTo>
                    <a:moveTo>
                      <a:pt x="77" y="82"/>
                    </a:moveTo>
                    <a:cubicBezTo>
                      <a:pt x="77" y="82"/>
                      <a:pt x="77" y="83"/>
                      <a:pt x="77" y="83"/>
                    </a:cubicBezTo>
                    <a:cubicBezTo>
                      <a:pt x="77" y="83"/>
                      <a:pt x="77" y="83"/>
                      <a:pt x="77" y="83"/>
                    </a:cubicBezTo>
                    <a:cubicBezTo>
                      <a:pt x="78" y="84"/>
                      <a:pt x="79" y="85"/>
                      <a:pt x="81" y="86"/>
                    </a:cubicBezTo>
                    <a:cubicBezTo>
                      <a:pt x="81" y="85"/>
                      <a:pt x="81" y="85"/>
                      <a:pt x="82" y="84"/>
                    </a:cubicBezTo>
                    <a:cubicBezTo>
                      <a:pt x="80" y="84"/>
                      <a:pt x="79" y="83"/>
                      <a:pt x="77" y="82"/>
                    </a:cubicBezTo>
                    <a:moveTo>
                      <a:pt x="104" y="81"/>
                    </a:moveTo>
                    <a:cubicBezTo>
                      <a:pt x="104" y="82"/>
                      <a:pt x="104" y="82"/>
                      <a:pt x="104" y="83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4" y="83"/>
                      <a:pt x="104" y="82"/>
                      <a:pt x="104" y="81"/>
                    </a:cubicBezTo>
                    <a:moveTo>
                      <a:pt x="67" y="81"/>
                    </a:moveTo>
                    <a:cubicBezTo>
                      <a:pt x="67" y="82"/>
                      <a:pt x="67" y="83"/>
                      <a:pt x="66" y="84"/>
                    </a:cubicBezTo>
                    <a:cubicBezTo>
                      <a:pt x="67" y="84"/>
                      <a:pt x="69" y="85"/>
                      <a:pt x="70" y="86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67" y="81"/>
                      <a:pt x="67" y="81"/>
                      <a:pt x="67" y="81"/>
                    </a:cubicBezTo>
                    <a:moveTo>
                      <a:pt x="59" y="81"/>
                    </a:moveTo>
                    <a:cubicBezTo>
                      <a:pt x="59" y="81"/>
                      <a:pt x="59" y="81"/>
                      <a:pt x="59" y="81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59" y="81"/>
                      <a:pt x="59" y="81"/>
                      <a:pt x="59" y="81"/>
                    </a:cubicBezTo>
                    <a:moveTo>
                      <a:pt x="66" y="80"/>
                    </a:moveTo>
                    <a:cubicBezTo>
                      <a:pt x="66" y="81"/>
                      <a:pt x="65" y="82"/>
                      <a:pt x="65" y="83"/>
                    </a:cubicBezTo>
                    <a:cubicBezTo>
                      <a:pt x="65" y="83"/>
                      <a:pt x="65" y="83"/>
                      <a:pt x="66" y="83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6" y="80"/>
                      <a:pt x="66" y="80"/>
                      <a:pt x="66" y="80"/>
                    </a:cubicBezTo>
                    <a:moveTo>
                      <a:pt x="105" y="80"/>
                    </a:moveTo>
                    <a:cubicBezTo>
                      <a:pt x="105" y="80"/>
                      <a:pt x="105" y="81"/>
                      <a:pt x="105" y="81"/>
                    </a:cubicBezTo>
                    <a:cubicBezTo>
                      <a:pt x="105" y="81"/>
                      <a:pt x="105" y="81"/>
                      <a:pt x="105" y="81"/>
                    </a:cubicBezTo>
                    <a:cubicBezTo>
                      <a:pt x="105" y="81"/>
                      <a:pt x="105" y="81"/>
                      <a:pt x="105" y="80"/>
                    </a:cubicBezTo>
                    <a:cubicBezTo>
                      <a:pt x="105" y="80"/>
                      <a:pt x="105" y="80"/>
                      <a:pt x="105" y="80"/>
                    </a:cubicBezTo>
                    <a:moveTo>
                      <a:pt x="74" y="80"/>
                    </a:moveTo>
                    <a:cubicBezTo>
                      <a:pt x="74" y="81"/>
                      <a:pt x="74" y="81"/>
                      <a:pt x="74" y="81"/>
                    </a:cubicBezTo>
                    <a:cubicBezTo>
                      <a:pt x="74" y="81"/>
                      <a:pt x="74" y="82"/>
                      <a:pt x="74" y="82"/>
                    </a:cubicBezTo>
                    <a:cubicBezTo>
                      <a:pt x="74" y="81"/>
                      <a:pt x="74" y="81"/>
                      <a:pt x="75" y="81"/>
                    </a:cubicBezTo>
                    <a:cubicBezTo>
                      <a:pt x="75" y="80"/>
                      <a:pt x="74" y="80"/>
                      <a:pt x="74" y="80"/>
                    </a:cubicBezTo>
                    <a:moveTo>
                      <a:pt x="78" y="80"/>
                    </a:moveTo>
                    <a:cubicBezTo>
                      <a:pt x="78" y="80"/>
                      <a:pt x="78" y="81"/>
                      <a:pt x="78" y="81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79" y="82"/>
                      <a:pt x="80" y="83"/>
                      <a:pt x="82" y="84"/>
                    </a:cubicBezTo>
                    <a:cubicBezTo>
                      <a:pt x="82" y="83"/>
                      <a:pt x="82" y="83"/>
                      <a:pt x="83" y="83"/>
                    </a:cubicBezTo>
                    <a:cubicBezTo>
                      <a:pt x="81" y="82"/>
                      <a:pt x="80" y="81"/>
                      <a:pt x="79" y="80"/>
                    </a:cubicBezTo>
                    <a:cubicBezTo>
                      <a:pt x="78" y="80"/>
                      <a:pt x="78" y="81"/>
                      <a:pt x="78" y="81"/>
                    </a:cubicBezTo>
                    <a:cubicBezTo>
                      <a:pt x="78" y="81"/>
                      <a:pt x="78" y="80"/>
                      <a:pt x="78" y="80"/>
                    </a:cubicBezTo>
                    <a:cubicBezTo>
                      <a:pt x="78" y="80"/>
                      <a:pt x="78" y="80"/>
                      <a:pt x="78" y="80"/>
                    </a:cubicBezTo>
                    <a:moveTo>
                      <a:pt x="68" y="80"/>
                    </a:moveTo>
                    <a:cubicBezTo>
                      <a:pt x="68" y="80"/>
                      <a:pt x="68" y="80"/>
                      <a:pt x="68" y="81"/>
                    </a:cubicBezTo>
                    <a:cubicBezTo>
                      <a:pt x="69" y="81"/>
                      <a:pt x="70" y="82"/>
                      <a:pt x="72" y="83"/>
                    </a:cubicBezTo>
                    <a:cubicBezTo>
                      <a:pt x="72" y="82"/>
                      <a:pt x="72" y="82"/>
                      <a:pt x="72" y="82"/>
                    </a:cubicBezTo>
                    <a:cubicBezTo>
                      <a:pt x="71" y="81"/>
                      <a:pt x="69" y="81"/>
                      <a:pt x="68" y="80"/>
                    </a:cubicBezTo>
                    <a:moveTo>
                      <a:pt x="79" y="79"/>
                    </a:moveTo>
                    <a:cubicBezTo>
                      <a:pt x="79" y="79"/>
                      <a:pt x="79" y="80"/>
                      <a:pt x="79" y="80"/>
                    </a:cubicBezTo>
                    <a:cubicBezTo>
                      <a:pt x="80" y="81"/>
                      <a:pt x="82" y="81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79" y="79"/>
                      <a:pt x="79" y="79"/>
                      <a:pt x="79" y="79"/>
                    </a:cubicBezTo>
                    <a:moveTo>
                      <a:pt x="79" y="79"/>
                    </a:moveTo>
                    <a:cubicBezTo>
                      <a:pt x="79" y="79"/>
                      <a:pt x="79" y="79"/>
                      <a:pt x="79" y="80"/>
                    </a:cubicBezTo>
                    <a:cubicBezTo>
                      <a:pt x="79" y="80"/>
                      <a:pt x="79" y="80"/>
                      <a:pt x="79" y="80"/>
                    </a:cubicBezTo>
                    <a:cubicBezTo>
                      <a:pt x="79" y="80"/>
                      <a:pt x="79" y="79"/>
                      <a:pt x="79" y="79"/>
                    </a:cubicBezTo>
                    <a:cubicBezTo>
                      <a:pt x="79" y="79"/>
                      <a:pt x="79" y="79"/>
                      <a:pt x="79" y="79"/>
                    </a:cubicBezTo>
                    <a:moveTo>
                      <a:pt x="67" y="79"/>
                    </a:moveTo>
                    <a:cubicBezTo>
                      <a:pt x="67" y="79"/>
                      <a:pt x="67" y="80"/>
                      <a:pt x="67" y="80"/>
                    </a:cubicBezTo>
                    <a:cubicBezTo>
                      <a:pt x="67" y="80"/>
                      <a:pt x="67" y="80"/>
                      <a:pt x="67" y="80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8" y="79"/>
                      <a:pt x="67" y="79"/>
                      <a:pt x="67" y="79"/>
                    </a:cubicBezTo>
                    <a:moveTo>
                      <a:pt x="105" y="79"/>
                    </a:moveTo>
                    <a:cubicBezTo>
                      <a:pt x="105" y="79"/>
                      <a:pt x="105" y="80"/>
                      <a:pt x="105" y="80"/>
                    </a:cubicBezTo>
                    <a:cubicBezTo>
                      <a:pt x="105" y="80"/>
                      <a:pt x="105" y="79"/>
                      <a:pt x="106" y="79"/>
                    </a:cubicBezTo>
                    <a:cubicBezTo>
                      <a:pt x="106" y="79"/>
                      <a:pt x="105" y="79"/>
                      <a:pt x="105" y="79"/>
                    </a:cubicBezTo>
                    <a:moveTo>
                      <a:pt x="106" y="79"/>
                    </a:moveTo>
                    <a:cubicBezTo>
                      <a:pt x="106" y="79"/>
                      <a:pt x="106" y="79"/>
                      <a:pt x="106" y="79"/>
                    </a:cubicBezTo>
                    <a:cubicBezTo>
                      <a:pt x="106" y="79"/>
                      <a:pt x="105" y="80"/>
                      <a:pt x="105" y="80"/>
                    </a:cubicBezTo>
                    <a:cubicBezTo>
                      <a:pt x="105" y="81"/>
                      <a:pt x="105" y="81"/>
                      <a:pt x="105" y="81"/>
                    </a:cubicBezTo>
                    <a:cubicBezTo>
                      <a:pt x="105" y="81"/>
                      <a:pt x="105" y="81"/>
                      <a:pt x="105" y="81"/>
                    </a:cubicBezTo>
                    <a:cubicBezTo>
                      <a:pt x="104" y="81"/>
                      <a:pt x="104" y="82"/>
                      <a:pt x="103" y="83"/>
                    </a:cubicBezTo>
                    <a:cubicBezTo>
                      <a:pt x="103" y="84"/>
                      <a:pt x="103" y="84"/>
                      <a:pt x="103" y="84"/>
                    </a:cubicBezTo>
                    <a:cubicBezTo>
                      <a:pt x="103" y="84"/>
                      <a:pt x="103" y="84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2" y="88"/>
                      <a:pt x="102" y="88"/>
                      <a:pt x="102" y="88"/>
                    </a:cubicBezTo>
                    <a:cubicBezTo>
                      <a:pt x="106" y="80"/>
                      <a:pt x="106" y="80"/>
                      <a:pt x="106" y="80"/>
                    </a:cubicBezTo>
                    <a:cubicBezTo>
                      <a:pt x="106" y="79"/>
                      <a:pt x="106" y="79"/>
                      <a:pt x="106" y="79"/>
                    </a:cubicBezTo>
                    <a:moveTo>
                      <a:pt x="105" y="79"/>
                    </a:moveTo>
                    <a:cubicBezTo>
                      <a:pt x="104" y="80"/>
                      <a:pt x="104" y="80"/>
                      <a:pt x="104" y="80"/>
                    </a:cubicBezTo>
                    <a:cubicBezTo>
                      <a:pt x="105" y="80"/>
                      <a:pt x="105" y="80"/>
                      <a:pt x="105" y="80"/>
                    </a:cubicBezTo>
                    <a:cubicBezTo>
                      <a:pt x="105" y="80"/>
                      <a:pt x="105" y="80"/>
                      <a:pt x="105" y="80"/>
                    </a:cubicBezTo>
                    <a:cubicBezTo>
                      <a:pt x="105" y="80"/>
                      <a:pt x="105" y="80"/>
                      <a:pt x="105" y="80"/>
                    </a:cubicBezTo>
                    <a:cubicBezTo>
                      <a:pt x="105" y="80"/>
                      <a:pt x="105" y="81"/>
                      <a:pt x="105" y="81"/>
                    </a:cubicBezTo>
                    <a:cubicBezTo>
                      <a:pt x="105" y="81"/>
                      <a:pt x="105" y="80"/>
                      <a:pt x="105" y="80"/>
                    </a:cubicBezTo>
                    <a:cubicBezTo>
                      <a:pt x="105" y="80"/>
                      <a:pt x="105" y="80"/>
                      <a:pt x="105" y="79"/>
                    </a:cubicBezTo>
                    <a:cubicBezTo>
                      <a:pt x="105" y="79"/>
                      <a:pt x="105" y="79"/>
                      <a:pt x="105" y="79"/>
                    </a:cubicBezTo>
                    <a:moveTo>
                      <a:pt x="106" y="78"/>
                    </a:move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moveTo>
                      <a:pt x="106" y="78"/>
                    </a:move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moveTo>
                      <a:pt x="54" y="78"/>
                    </a:moveTo>
                    <a:cubicBezTo>
                      <a:pt x="54" y="78"/>
                      <a:pt x="54" y="78"/>
                      <a:pt x="54" y="78"/>
                    </a:cubicBezTo>
                    <a:cubicBezTo>
                      <a:pt x="56" y="79"/>
                      <a:pt x="57" y="80"/>
                      <a:pt x="58" y="81"/>
                    </a:cubicBezTo>
                    <a:cubicBezTo>
                      <a:pt x="58" y="81"/>
                      <a:pt x="58" y="81"/>
                      <a:pt x="58" y="81"/>
                    </a:cubicBezTo>
                    <a:cubicBezTo>
                      <a:pt x="57" y="80"/>
                      <a:pt x="56" y="79"/>
                      <a:pt x="54" y="78"/>
                    </a:cubicBezTo>
                    <a:moveTo>
                      <a:pt x="75" y="78"/>
                    </a:moveTo>
                    <a:cubicBezTo>
                      <a:pt x="75" y="79"/>
                      <a:pt x="75" y="79"/>
                      <a:pt x="75" y="80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5" y="79"/>
                      <a:pt x="76" y="79"/>
                      <a:pt x="76" y="78"/>
                    </a:cubicBezTo>
                    <a:cubicBezTo>
                      <a:pt x="76" y="78"/>
                      <a:pt x="76" y="78"/>
                      <a:pt x="75" y="78"/>
                    </a:cubicBezTo>
                    <a:moveTo>
                      <a:pt x="94" y="78"/>
                    </a:moveTo>
                    <a:cubicBezTo>
                      <a:pt x="94" y="78"/>
                      <a:pt x="94" y="78"/>
                      <a:pt x="94" y="78"/>
                    </a:cubicBezTo>
                    <a:cubicBezTo>
                      <a:pt x="93" y="79"/>
                      <a:pt x="93" y="79"/>
                      <a:pt x="93" y="79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2" y="83"/>
                      <a:pt x="93" y="83"/>
                      <a:pt x="94" y="84"/>
                    </a:cubicBezTo>
                    <a:cubicBezTo>
                      <a:pt x="96" y="79"/>
                      <a:pt x="96" y="79"/>
                      <a:pt x="96" y="79"/>
                    </a:cubicBezTo>
                    <a:cubicBezTo>
                      <a:pt x="96" y="79"/>
                      <a:pt x="96" y="79"/>
                      <a:pt x="96" y="79"/>
                    </a:cubicBezTo>
                    <a:cubicBezTo>
                      <a:pt x="94" y="78"/>
                      <a:pt x="94" y="78"/>
                      <a:pt x="94" y="78"/>
                    </a:cubicBezTo>
                    <a:moveTo>
                      <a:pt x="69" y="78"/>
                    </a:moveTo>
                    <a:cubicBezTo>
                      <a:pt x="69" y="78"/>
                      <a:pt x="69" y="78"/>
                      <a:pt x="69" y="78"/>
                    </a:cubicBezTo>
                    <a:cubicBezTo>
                      <a:pt x="70" y="79"/>
                      <a:pt x="72" y="80"/>
                      <a:pt x="73" y="81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2" y="79"/>
                      <a:pt x="71" y="78"/>
                      <a:pt x="69" y="78"/>
                    </a:cubicBezTo>
                    <a:moveTo>
                      <a:pt x="76" y="77"/>
                    </a:move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8"/>
                      <a:pt x="76" y="78"/>
                      <a:pt x="76" y="78"/>
                    </a:cubicBezTo>
                    <a:cubicBezTo>
                      <a:pt x="76" y="77"/>
                      <a:pt x="76" y="77"/>
                      <a:pt x="76" y="77"/>
                    </a:cubicBezTo>
                    <a:moveTo>
                      <a:pt x="61" y="77"/>
                    </a:moveTo>
                    <a:cubicBezTo>
                      <a:pt x="60" y="78"/>
                      <a:pt x="60" y="79"/>
                      <a:pt x="59" y="79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1" y="79"/>
                      <a:pt x="61" y="78"/>
                      <a:pt x="62" y="77"/>
                    </a:cubicBezTo>
                    <a:cubicBezTo>
                      <a:pt x="61" y="77"/>
                      <a:pt x="61" y="77"/>
                      <a:pt x="61" y="77"/>
                    </a:cubicBezTo>
                    <a:moveTo>
                      <a:pt x="94" y="77"/>
                    </a:moveTo>
                    <a:cubicBezTo>
                      <a:pt x="94" y="77"/>
                      <a:pt x="94" y="77"/>
                      <a:pt x="94" y="78"/>
                    </a:cubicBezTo>
                    <a:cubicBezTo>
                      <a:pt x="95" y="78"/>
                      <a:pt x="96" y="78"/>
                      <a:pt x="96" y="79"/>
                    </a:cubicBezTo>
                    <a:cubicBezTo>
                      <a:pt x="97" y="78"/>
                      <a:pt x="97" y="78"/>
                      <a:pt x="97" y="78"/>
                    </a:cubicBezTo>
                    <a:cubicBezTo>
                      <a:pt x="94" y="77"/>
                      <a:pt x="94" y="77"/>
                      <a:pt x="94" y="77"/>
                    </a:cubicBezTo>
                    <a:moveTo>
                      <a:pt x="68" y="77"/>
                    </a:moveTo>
                    <a:cubicBezTo>
                      <a:pt x="68" y="77"/>
                      <a:pt x="68" y="78"/>
                      <a:pt x="68" y="78"/>
                    </a:cubicBezTo>
                    <a:cubicBezTo>
                      <a:pt x="68" y="78"/>
                      <a:pt x="68" y="78"/>
                      <a:pt x="68" y="78"/>
                    </a:cubicBezTo>
                    <a:cubicBezTo>
                      <a:pt x="69" y="77"/>
                      <a:pt x="69" y="77"/>
                      <a:pt x="69" y="77"/>
                    </a:cubicBezTo>
                    <a:cubicBezTo>
                      <a:pt x="69" y="77"/>
                      <a:pt x="68" y="77"/>
                      <a:pt x="68" y="77"/>
                    </a:cubicBezTo>
                    <a:moveTo>
                      <a:pt x="81" y="77"/>
                    </a:moveTo>
                    <a:cubicBezTo>
                      <a:pt x="81" y="77"/>
                      <a:pt x="80" y="77"/>
                      <a:pt x="80" y="77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79"/>
                      <a:pt x="84" y="79"/>
                      <a:pt x="85" y="79"/>
                    </a:cubicBezTo>
                    <a:cubicBezTo>
                      <a:pt x="83" y="78"/>
                      <a:pt x="82" y="77"/>
                      <a:pt x="81" y="77"/>
                    </a:cubicBezTo>
                    <a:moveTo>
                      <a:pt x="80" y="77"/>
                    </a:move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80" y="77"/>
                      <a:pt x="80" y="77"/>
                      <a:pt x="80" y="77"/>
                    </a:cubicBezTo>
                    <a:moveTo>
                      <a:pt x="62" y="76"/>
                    </a:moveTo>
                    <a:cubicBezTo>
                      <a:pt x="62" y="76"/>
                      <a:pt x="61" y="76"/>
                      <a:pt x="61" y="77"/>
                    </a:cubicBezTo>
                    <a:cubicBezTo>
                      <a:pt x="61" y="77"/>
                      <a:pt x="62" y="77"/>
                      <a:pt x="62" y="77"/>
                    </a:cubicBezTo>
                    <a:cubicBezTo>
                      <a:pt x="62" y="77"/>
                      <a:pt x="62" y="77"/>
                      <a:pt x="62" y="76"/>
                    </a:cubicBezTo>
                    <a:cubicBezTo>
                      <a:pt x="62" y="76"/>
                      <a:pt x="62" y="76"/>
                      <a:pt x="62" y="76"/>
                    </a:cubicBezTo>
                    <a:moveTo>
                      <a:pt x="71" y="75"/>
                    </a:moveTo>
                    <a:cubicBezTo>
                      <a:pt x="70" y="76"/>
                      <a:pt x="70" y="76"/>
                      <a:pt x="70" y="77"/>
                    </a:cubicBezTo>
                    <a:cubicBezTo>
                      <a:pt x="71" y="77"/>
                      <a:pt x="73" y="78"/>
                      <a:pt x="74" y="79"/>
                    </a:cubicBezTo>
                    <a:cubicBezTo>
                      <a:pt x="75" y="78"/>
                      <a:pt x="75" y="78"/>
                      <a:pt x="75" y="78"/>
                    </a:cubicBezTo>
                    <a:cubicBezTo>
                      <a:pt x="73" y="77"/>
                      <a:pt x="72" y="76"/>
                      <a:pt x="71" y="75"/>
                    </a:cubicBezTo>
                    <a:moveTo>
                      <a:pt x="77" y="75"/>
                    </a:moveTo>
                    <a:cubicBezTo>
                      <a:pt x="77" y="75"/>
                      <a:pt x="77" y="75"/>
                      <a:pt x="77" y="75"/>
                    </a:cubicBezTo>
                    <a:cubicBezTo>
                      <a:pt x="78" y="76"/>
                      <a:pt x="78" y="76"/>
                      <a:pt x="78" y="76"/>
                    </a:cubicBezTo>
                    <a:cubicBezTo>
                      <a:pt x="78" y="75"/>
                      <a:pt x="78" y="75"/>
                      <a:pt x="78" y="75"/>
                    </a:cubicBezTo>
                    <a:cubicBezTo>
                      <a:pt x="78" y="75"/>
                      <a:pt x="78" y="75"/>
                      <a:pt x="77" y="75"/>
                    </a:cubicBezTo>
                    <a:moveTo>
                      <a:pt x="60" y="75"/>
                    </a:moveTo>
                    <a:cubicBezTo>
                      <a:pt x="60" y="75"/>
                      <a:pt x="59" y="75"/>
                      <a:pt x="59" y="75"/>
                    </a:cubicBezTo>
                    <a:cubicBezTo>
                      <a:pt x="60" y="76"/>
                      <a:pt x="60" y="76"/>
                      <a:pt x="61" y="76"/>
                    </a:cubicBezTo>
                    <a:cubicBezTo>
                      <a:pt x="61" y="76"/>
                      <a:pt x="61" y="76"/>
                      <a:pt x="61" y="76"/>
                    </a:cubicBezTo>
                    <a:cubicBezTo>
                      <a:pt x="61" y="75"/>
                      <a:pt x="60" y="75"/>
                      <a:pt x="60" y="75"/>
                    </a:cubicBezTo>
                    <a:moveTo>
                      <a:pt x="71" y="75"/>
                    </a:moveTo>
                    <a:cubicBezTo>
                      <a:pt x="71" y="75"/>
                      <a:pt x="71" y="75"/>
                      <a:pt x="71" y="75"/>
                    </a:cubicBezTo>
                    <a:cubicBezTo>
                      <a:pt x="72" y="76"/>
                      <a:pt x="74" y="77"/>
                      <a:pt x="75" y="77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1" y="75"/>
                      <a:pt x="71" y="75"/>
                      <a:pt x="71" y="75"/>
                    </a:cubicBezTo>
                    <a:moveTo>
                      <a:pt x="96" y="75"/>
                    </a:moveTo>
                    <a:cubicBezTo>
                      <a:pt x="96" y="75"/>
                      <a:pt x="96" y="75"/>
                      <a:pt x="96" y="75"/>
                    </a:cubicBezTo>
                    <a:cubicBezTo>
                      <a:pt x="98" y="76"/>
                      <a:pt x="98" y="76"/>
                      <a:pt x="98" y="76"/>
                    </a:cubicBezTo>
                    <a:cubicBezTo>
                      <a:pt x="98" y="76"/>
                      <a:pt x="98" y="76"/>
                      <a:pt x="98" y="76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6" y="75"/>
                      <a:pt x="96" y="75"/>
                      <a:pt x="96" y="75"/>
                    </a:cubicBezTo>
                    <a:moveTo>
                      <a:pt x="70" y="74"/>
                    </a:moveTo>
                    <a:cubicBezTo>
                      <a:pt x="69" y="75"/>
                      <a:pt x="69" y="75"/>
                      <a:pt x="69" y="76"/>
                    </a:cubicBezTo>
                    <a:cubicBezTo>
                      <a:pt x="69" y="76"/>
                      <a:pt x="69" y="76"/>
                      <a:pt x="69" y="76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75"/>
                      <a:pt x="70" y="75"/>
                      <a:pt x="70" y="74"/>
                    </a:cubicBezTo>
                    <a:moveTo>
                      <a:pt x="60" y="78"/>
                    </a:moveTo>
                    <a:cubicBezTo>
                      <a:pt x="60" y="78"/>
                      <a:pt x="60" y="78"/>
                      <a:pt x="60" y="78"/>
                    </a:cubicBezTo>
                    <a:moveTo>
                      <a:pt x="57" y="74"/>
                    </a:moveTo>
                    <a:cubicBezTo>
                      <a:pt x="56" y="75"/>
                      <a:pt x="56" y="76"/>
                      <a:pt x="55" y="77"/>
                    </a:cubicBezTo>
                    <a:cubicBezTo>
                      <a:pt x="56" y="77"/>
                      <a:pt x="56" y="77"/>
                      <a:pt x="56" y="77"/>
                    </a:cubicBezTo>
                    <a:cubicBezTo>
                      <a:pt x="57" y="78"/>
                      <a:pt x="58" y="79"/>
                      <a:pt x="59" y="79"/>
                    </a:cubicBezTo>
                    <a:cubicBezTo>
                      <a:pt x="60" y="78"/>
                      <a:pt x="60" y="78"/>
                      <a:pt x="61" y="77"/>
                    </a:cubicBezTo>
                    <a:cubicBezTo>
                      <a:pt x="57" y="74"/>
                      <a:pt x="57" y="74"/>
                      <a:pt x="57" y="74"/>
                    </a:cubicBezTo>
                    <a:moveTo>
                      <a:pt x="63" y="74"/>
                    </a:moveTo>
                    <a:cubicBezTo>
                      <a:pt x="63" y="74"/>
                      <a:pt x="63" y="74"/>
                      <a:pt x="62" y="75"/>
                    </a:cubicBezTo>
                    <a:cubicBezTo>
                      <a:pt x="63" y="75"/>
                      <a:pt x="63" y="75"/>
                      <a:pt x="63" y="75"/>
                    </a:cubicBezTo>
                    <a:cubicBezTo>
                      <a:pt x="63" y="75"/>
                      <a:pt x="64" y="75"/>
                      <a:pt x="64" y="74"/>
                    </a:cubicBezTo>
                    <a:cubicBezTo>
                      <a:pt x="63" y="74"/>
                      <a:pt x="63" y="74"/>
                      <a:pt x="63" y="74"/>
                    </a:cubicBezTo>
                    <a:moveTo>
                      <a:pt x="70" y="74"/>
                    </a:moveTo>
                    <a:cubicBezTo>
                      <a:pt x="70" y="74"/>
                      <a:pt x="70" y="74"/>
                      <a:pt x="70" y="74"/>
                    </a:cubicBezTo>
                    <a:cubicBezTo>
                      <a:pt x="70" y="74"/>
                      <a:pt x="70" y="74"/>
                      <a:pt x="70" y="75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74"/>
                      <a:pt x="70" y="74"/>
                      <a:pt x="70" y="74"/>
                    </a:cubicBezTo>
                    <a:moveTo>
                      <a:pt x="96" y="74"/>
                    </a:moveTo>
                    <a:cubicBezTo>
                      <a:pt x="96" y="74"/>
                      <a:pt x="96" y="74"/>
                      <a:pt x="96" y="74"/>
                    </a:cubicBezTo>
                    <a:cubicBezTo>
                      <a:pt x="97" y="75"/>
                      <a:pt x="97" y="75"/>
                      <a:pt x="98" y="76"/>
                    </a:cubicBezTo>
                    <a:cubicBezTo>
                      <a:pt x="98" y="75"/>
                      <a:pt x="98" y="75"/>
                      <a:pt x="98" y="75"/>
                    </a:cubicBezTo>
                    <a:cubicBezTo>
                      <a:pt x="98" y="75"/>
                      <a:pt x="97" y="74"/>
                      <a:pt x="96" y="74"/>
                    </a:cubicBezTo>
                    <a:moveTo>
                      <a:pt x="57" y="73"/>
                    </a:moveTo>
                    <a:cubicBezTo>
                      <a:pt x="57" y="73"/>
                      <a:pt x="57" y="74"/>
                      <a:pt x="57" y="74"/>
                    </a:cubicBezTo>
                    <a:cubicBezTo>
                      <a:pt x="58" y="74"/>
                      <a:pt x="58" y="75"/>
                      <a:pt x="59" y="75"/>
                    </a:cubicBezTo>
                    <a:cubicBezTo>
                      <a:pt x="60" y="75"/>
                      <a:pt x="60" y="75"/>
                      <a:pt x="60" y="75"/>
                    </a:cubicBezTo>
                    <a:cubicBezTo>
                      <a:pt x="59" y="74"/>
                      <a:pt x="58" y="74"/>
                      <a:pt x="57" y="73"/>
                    </a:cubicBezTo>
                    <a:moveTo>
                      <a:pt x="61" y="73"/>
                    </a:moveTo>
                    <a:cubicBezTo>
                      <a:pt x="61" y="73"/>
                      <a:pt x="61" y="73"/>
                      <a:pt x="60" y="73"/>
                    </a:cubicBezTo>
                    <a:cubicBezTo>
                      <a:pt x="61" y="74"/>
                      <a:pt x="62" y="74"/>
                      <a:pt x="62" y="74"/>
                    </a:cubicBezTo>
                    <a:cubicBezTo>
                      <a:pt x="62" y="74"/>
                      <a:pt x="63" y="74"/>
                      <a:pt x="63" y="74"/>
                    </a:cubicBezTo>
                    <a:cubicBezTo>
                      <a:pt x="62" y="73"/>
                      <a:pt x="61" y="73"/>
                      <a:pt x="61" y="73"/>
                    </a:cubicBezTo>
                    <a:moveTo>
                      <a:pt x="97" y="73"/>
                    </a:moveTo>
                    <a:cubicBezTo>
                      <a:pt x="97" y="73"/>
                      <a:pt x="96" y="73"/>
                      <a:pt x="96" y="73"/>
                    </a:cubicBezTo>
                    <a:cubicBezTo>
                      <a:pt x="97" y="73"/>
                      <a:pt x="97" y="73"/>
                      <a:pt x="97" y="73"/>
                    </a:cubicBezTo>
                    <a:cubicBezTo>
                      <a:pt x="98" y="74"/>
                      <a:pt x="98" y="74"/>
                      <a:pt x="99" y="74"/>
                    </a:cubicBezTo>
                    <a:cubicBezTo>
                      <a:pt x="99" y="74"/>
                      <a:pt x="99" y="74"/>
                      <a:pt x="99" y="74"/>
                    </a:cubicBezTo>
                    <a:cubicBezTo>
                      <a:pt x="97" y="73"/>
                      <a:pt x="97" y="73"/>
                      <a:pt x="97" y="73"/>
                    </a:cubicBezTo>
                    <a:moveTo>
                      <a:pt x="97" y="72"/>
                    </a:moveTo>
                    <a:cubicBezTo>
                      <a:pt x="97" y="72"/>
                      <a:pt x="97" y="72"/>
                      <a:pt x="97" y="72"/>
                    </a:cubicBezTo>
                    <a:cubicBezTo>
                      <a:pt x="99" y="74"/>
                      <a:pt x="99" y="74"/>
                      <a:pt x="99" y="74"/>
                    </a:cubicBezTo>
                    <a:cubicBezTo>
                      <a:pt x="99" y="73"/>
                      <a:pt x="99" y="73"/>
                      <a:pt x="99" y="73"/>
                    </a:cubicBezTo>
                    <a:cubicBezTo>
                      <a:pt x="98" y="73"/>
                      <a:pt x="98" y="73"/>
                      <a:pt x="97" y="72"/>
                    </a:cubicBezTo>
                    <a:moveTo>
                      <a:pt x="72" y="72"/>
                    </a:moveTo>
                    <a:cubicBezTo>
                      <a:pt x="72" y="72"/>
                      <a:pt x="72" y="72"/>
                      <a:pt x="72" y="72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75" y="74"/>
                      <a:pt x="74" y="73"/>
                      <a:pt x="72" y="72"/>
                    </a:cubicBezTo>
                    <a:moveTo>
                      <a:pt x="84" y="72"/>
                    </a:moveTo>
                    <a:cubicBezTo>
                      <a:pt x="82" y="74"/>
                      <a:pt x="82" y="74"/>
                      <a:pt x="82" y="74"/>
                    </a:cubicBezTo>
                    <a:cubicBezTo>
                      <a:pt x="82" y="75"/>
                      <a:pt x="81" y="76"/>
                      <a:pt x="81" y="76"/>
                    </a:cubicBezTo>
                    <a:cubicBezTo>
                      <a:pt x="82" y="77"/>
                      <a:pt x="84" y="78"/>
                      <a:pt x="85" y="78"/>
                    </a:cubicBezTo>
                    <a:cubicBezTo>
                      <a:pt x="86" y="77"/>
                      <a:pt x="87" y="75"/>
                      <a:pt x="87" y="74"/>
                    </a:cubicBezTo>
                    <a:cubicBezTo>
                      <a:pt x="84" y="72"/>
                      <a:pt x="84" y="72"/>
                      <a:pt x="84" y="72"/>
                    </a:cubicBezTo>
                    <a:moveTo>
                      <a:pt x="58" y="71"/>
                    </a:moveTo>
                    <a:cubicBezTo>
                      <a:pt x="58" y="72"/>
                      <a:pt x="58" y="72"/>
                      <a:pt x="58" y="72"/>
                    </a:cubicBezTo>
                    <a:cubicBezTo>
                      <a:pt x="59" y="72"/>
                      <a:pt x="60" y="73"/>
                      <a:pt x="60" y="73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60" y="72"/>
                      <a:pt x="59" y="72"/>
                      <a:pt x="58" y="71"/>
                    </a:cubicBezTo>
                    <a:moveTo>
                      <a:pt x="71" y="71"/>
                    </a:moveTo>
                    <a:cubicBezTo>
                      <a:pt x="71" y="71"/>
                      <a:pt x="71" y="72"/>
                      <a:pt x="71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2"/>
                      <a:pt x="71" y="71"/>
                      <a:pt x="71" y="71"/>
                    </a:cubicBezTo>
                    <a:moveTo>
                      <a:pt x="83" y="71"/>
                    </a:moveTo>
                    <a:cubicBezTo>
                      <a:pt x="82" y="73"/>
                      <a:pt x="82" y="74"/>
                      <a:pt x="81" y="76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2" y="74"/>
                      <a:pt x="83" y="73"/>
                      <a:pt x="83" y="71"/>
                    </a:cubicBezTo>
                    <a:cubicBezTo>
                      <a:pt x="83" y="71"/>
                      <a:pt x="83" y="71"/>
                      <a:pt x="83" y="71"/>
                    </a:cubicBezTo>
                    <a:moveTo>
                      <a:pt x="65" y="71"/>
                    </a:moveTo>
                    <a:cubicBezTo>
                      <a:pt x="64" y="72"/>
                      <a:pt x="64" y="72"/>
                      <a:pt x="64" y="73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65" y="73"/>
                      <a:pt x="65" y="72"/>
                      <a:pt x="65" y="72"/>
                    </a:cubicBezTo>
                    <a:cubicBezTo>
                      <a:pt x="65" y="72"/>
                      <a:pt x="65" y="71"/>
                      <a:pt x="65" y="71"/>
                    </a:cubicBezTo>
                    <a:moveTo>
                      <a:pt x="65" y="71"/>
                    </a:move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1"/>
                      <a:pt x="65" y="71"/>
                      <a:pt x="65" y="71"/>
                    </a:cubicBezTo>
                    <a:moveTo>
                      <a:pt x="84" y="71"/>
                    </a:moveTo>
                    <a:cubicBezTo>
                      <a:pt x="84" y="71"/>
                      <a:pt x="84" y="71"/>
                      <a:pt x="84" y="71"/>
                    </a:cubicBezTo>
                    <a:cubicBezTo>
                      <a:pt x="85" y="72"/>
                      <a:pt x="86" y="73"/>
                      <a:pt x="88" y="74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4" y="71"/>
                      <a:pt x="84" y="71"/>
                      <a:pt x="84" y="71"/>
                    </a:cubicBezTo>
                    <a:moveTo>
                      <a:pt x="84" y="70"/>
                    </a:move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71"/>
                      <a:pt x="84" y="71"/>
                      <a:pt x="84" y="70"/>
                    </a:cubicBezTo>
                    <a:cubicBezTo>
                      <a:pt x="84" y="70"/>
                      <a:pt x="84" y="70"/>
                      <a:pt x="84" y="70"/>
                    </a:cubicBezTo>
                    <a:moveTo>
                      <a:pt x="62" y="70"/>
                    </a:moveTo>
                    <a:cubicBezTo>
                      <a:pt x="62" y="71"/>
                      <a:pt x="62" y="71"/>
                      <a:pt x="61" y="72"/>
                    </a:cubicBezTo>
                    <a:cubicBezTo>
                      <a:pt x="62" y="72"/>
                      <a:pt x="63" y="72"/>
                      <a:pt x="63" y="73"/>
                    </a:cubicBezTo>
                    <a:cubicBezTo>
                      <a:pt x="64" y="72"/>
                      <a:pt x="64" y="72"/>
                      <a:pt x="64" y="71"/>
                    </a:cubicBezTo>
                    <a:cubicBezTo>
                      <a:pt x="64" y="71"/>
                      <a:pt x="63" y="70"/>
                      <a:pt x="62" y="70"/>
                    </a:cubicBezTo>
                    <a:moveTo>
                      <a:pt x="63" y="70"/>
                    </a:moveTo>
                    <a:cubicBezTo>
                      <a:pt x="63" y="70"/>
                      <a:pt x="63" y="70"/>
                      <a:pt x="63" y="70"/>
                    </a:cubicBezTo>
                    <a:cubicBezTo>
                      <a:pt x="63" y="70"/>
                      <a:pt x="64" y="70"/>
                      <a:pt x="64" y="71"/>
                    </a:cubicBezTo>
                    <a:cubicBezTo>
                      <a:pt x="64" y="71"/>
                      <a:pt x="64" y="71"/>
                      <a:pt x="64" y="71"/>
                    </a:cubicBezTo>
                    <a:cubicBezTo>
                      <a:pt x="63" y="70"/>
                      <a:pt x="63" y="70"/>
                      <a:pt x="63" y="70"/>
                    </a:cubicBezTo>
                    <a:moveTo>
                      <a:pt x="81" y="70"/>
                    </a:moveTo>
                    <a:cubicBezTo>
                      <a:pt x="80" y="71"/>
                      <a:pt x="79" y="73"/>
                      <a:pt x="78" y="74"/>
                    </a:cubicBezTo>
                    <a:cubicBezTo>
                      <a:pt x="78" y="74"/>
                      <a:pt x="78" y="74"/>
                      <a:pt x="78" y="75"/>
                    </a:cubicBezTo>
                    <a:cubicBezTo>
                      <a:pt x="79" y="73"/>
                      <a:pt x="80" y="71"/>
                      <a:pt x="81" y="70"/>
                    </a:cubicBezTo>
                    <a:cubicBezTo>
                      <a:pt x="81" y="70"/>
                      <a:pt x="81" y="70"/>
                      <a:pt x="81" y="70"/>
                    </a:cubicBezTo>
                    <a:moveTo>
                      <a:pt x="98" y="69"/>
                    </a:moveTo>
                    <a:cubicBezTo>
                      <a:pt x="98" y="70"/>
                      <a:pt x="98" y="70"/>
                      <a:pt x="98" y="70"/>
                    </a:cubicBezTo>
                    <a:cubicBezTo>
                      <a:pt x="99" y="70"/>
                      <a:pt x="100" y="71"/>
                      <a:pt x="100" y="71"/>
                    </a:cubicBezTo>
                    <a:cubicBezTo>
                      <a:pt x="101" y="71"/>
                      <a:pt x="101" y="71"/>
                      <a:pt x="101" y="71"/>
                    </a:cubicBezTo>
                    <a:cubicBezTo>
                      <a:pt x="101" y="71"/>
                      <a:pt x="100" y="71"/>
                      <a:pt x="100" y="71"/>
                    </a:cubicBezTo>
                    <a:cubicBezTo>
                      <a:pt x="100" y="70"/>
                      <a:pt x="99" y="70"/>
                      <a:pt x="98" y="69"/>
                    </a:cubicBezTo>
                    <a:moveTo>
                      <a:pt x="81" y="69"/>
                    </a:moveTo>
                    <a:cubicBezTo>
                      <a:pt x="81" y="69"/>
                      <a:pt x="81" y="69"/>
                      <a:pt x="81" y="69"/>
                    </a:cubicBezTo>
                    <a:cubicBezTo>
                      <a:pt x="81" y="69"/>
                      <a:pt x="81" y="69"/>
                      <a:pt x="81" y="70"/>
                    </a:cubicBezTo>
                    <a:cubicBezTo>
                      <a:pt x="81" y="69"/>
                      <a:pt x="82" y="69"/>
                      <a:pt x="82" y="69"/>
                    </a:cubicBezTo>
                    <a:cubicBezTo>
                      <a:pt x="81" y="69"/>
                      <a:pt x="81" y="69"/>
                      <a:pt x="81" y="69"/>
                    </a:cubicBezTo>
                    <a:moveTo>
                      <a:pt x="60" y="68"/>
                    </a:moveTo>
                    <a:cubicBezTo>
                      <a:pt x="60" y="69"/>
                      <a:pt x="59" y="70"/>
                      <a:pt x="59" y="70"/>
                    </a:cubicBezTo>
                    <a:cubicBezTo>
                      <a:pt x="60" y="71"/>
                      <a:pt x="61" y="71"/>
                      <a:pt x="61" y="72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69"/>
                      <a:pt x="61" y="69"/>
                      <a:pt x="60" y="68"/>
                    </a:cubicBezTo>
                    <a:moveTo>
                      <a:pt x="66" y="68"/>
                    </a:moveTo>
                    <a:cubicBezTo>
                      <a:pt x="66" y="69"/>
                      <a:pt x="66" y="69"/>
                      <a:pt x="66" y="69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7" y="69"/>
                      <a:pt x="67" y="69"/>
                      <a:pt x="66" y="68"/>
                    </a:cubicBezTo>
                    <a:moveTo>
                      <a:pt x="86" y="68"/>
                    </a:moveTo>
                    <a:cubicBezTo>
                      <a:pt x="86" y="69"/>
                      <a:pt x="86" y="69"/>
                      <a:pt x="86" y="69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9" y="70"/>
                      <a:pt x="89" y="70"/>
                      <a:pt x="90" y="70"/>
                    </a:cubicBezTo>
                    <a:cubicBezTo>
                      <a:pt x="88" y="69"/>
                      <a:pt x="87" y="69"/>
                      <a:pt x="86" y="68"/>
                    </a:cubicBezTo>
                    <a:moveTo>
                      <a:pt x="85" y="68"/>
                    </a:move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8"/>
                      <a:pt x="85" y="68"/>
                      <a:pt x="85" y="68"/>
                    </a:cubicBezTo>
                    <a:moveTo>
                      <a:pt x="86" y="67"/>
                    </a:moveTo>
                    <a:cubicBezTo>
                      <a:pt x="86" y="67"/>
                      <a:pt x="86" y="67"/>
                      <a:pt x="86" y="67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6" y="67"/>
                      <a:pt x="86" y="67"/>
                      <a:pt x="86" y="67"/>
                    </a:cubicBezTo>
                    <a:moveTo>
                      <a:pt x="64" y="67"/>
                    </a:moveTo>
                    <a:cubicBezTo>
                      <a:pt x="64" y="67"/>
                      <a:pt x="64" y="68"/>
                      <a:pt x="64" y="68"/>
                    </a:cubicBezTo>
                    <a:cubicBezTo>
                      <a:pt x="66" y="69"/>
                      <a:pt x="66" y="69"/>
                      <a:pt x="66" y="69"/>
                    </a:cubicBezTo>
                    <a:cubicBezTo>
                      <a:pt x="66" y="69"/>
                      <a:pt x="66" y="68"/>
                      <a:pt x="66" y="68"/>
                    </a:cubicBezTo>
                    <a:cubicBezTo>
                      <a:pt x="65" y="68"/>
                      <a:pt x="65" y="68"/>
                      <a:pt x="64" y="67"/>
                    </a:cubicBezTo>
                    <a:moveTo>
                      <a:pt x="87" y="67"/>
                    </a:moveTo>
                    <a:cubicBezTo>
                      <a:pt x="87" y="67"/>
                      <a:pt x="87" y="67"/>
                      <a:pt x="87" y="67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0" y="69"/>
                      <a:pt x="90" y="68"/>
                    </a:cubicBezTo>
                    <a:cubicBezTo>
                      <a:pt x="89" y="68"/>
                      <a:pt x="88" y="67"/>
                      <a:pt x="87" y="67"/>
                    </a:cubicBezTo>
                    <a:moveTo>
                      <a:pt x="75" y="66"/>
                    </a:moveTo>
                    <a:cubicBezTo>
                      <a:pt x="74" y="68"/>
                      <a:pt x="74" y="70"/>
                      <a:pt x="73" y="71"/>
                    </a:cubicBezTo>
                    <a:cubicBezTo>
                      <a:pt x="74" y="72"/>
                      <a:pt x="76" y="73"/>
                      <a:pt x="77" y="74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75" y="66"/>
                      <a:pt x="75" y="66"/>
                      <a:pt x="75" y="66"/>
                    </a:cubicBezTo>
                    <a:moveTo>
                      <a:pt x="86" y="66"/>
                    </a:moveTo>
                    <a:cubicBezTo>
                      <a:pt x="86" y="66"/>
                      <a:pt x="86" y="67"/>
                      <a:pt x="86" y="67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6" y="67"/>
                      <a:pt x="86" y="67"/>
                      <a:pt x="86" y="66"/>
                    </a:cubicBezTo>
                    <a:cubicBezTo>
                      <a:pt x="86" y="66"/>
                      <a:pt x="86" y="66"/>
                      <a:pt x="86" y="66"/>
                    </a:cubicBezTo>
                    <a:moveTo>
                      <a:pt x="83" y="66"/>
                    </a:moveTo>
                    <a:cubicBezTo>
                      <a:pt x="83" y="66"/>
                      <a:pt x="82" y="66"/>
                      <a:pt x="82" y="67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7"/>
                      <a:pt x="83" y="67"/>
                      <a:pt x="83" y="66"/>
                    </a:cubicBezTo>
                    <a:cubicBezTo>
                      <a:pt x="83" y="66"/>
                      <a:pt x="83" y="66"/>
                      <a:pt x="83" y="66"/>
                    </a:cubicBezTo>
                    <a:moveTo>
                      <a:pt x="74" y="66"/>
                    </a:moveTo>
                    <a:cubicBezTo>
                      <a:pt x="73" y="67"/>
                      <a:pt x="72" y="69"/>
                      <a:pt x="72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5" y="66"/>
                      <a:pt x="75" y="66"/>
                      <a:pt x="75" y="66"/>
                    </a:cubicBezTo>
                    <a:cubicBezTo>
                      <a:pt x="74" y="66"/>
                      <a:pt x="74" y="66"/>
                      <a:pt x="74" y="66"/>
                    </a:cubicBezTo>
                    <a:moveTo>
                      <a:pt x="83" y="66"/>
                    </a:moveTo>
                    <a:cubicBezTo>
                      <a:pt x="83" y="66"/>
                      <a:pt x="83" y="66"/>
                      <a:pt x="83" y="66"/>
                    </a:cubicBezTo>
                    <a:cubicBezTo>
                      <a:pt x="83" y="66"/>
                      <a:pt x="83" y="66"/>
                      <a:pt x="83" y="66"/>
                    </a:cubicBezTo>
                    <a:cubicBezTo>
                      <a:pt x="83" y="66"/>
                      <a:pt x="83" y="66"/>
                      <a:pt x="83" y="66"/>
                    </a:cubicBezTo>
                    <a:cubicBezTo>
                      <a:pt x="83" y="66"/>
                      <a:pt x="83" y="66"/>
                      <a:pt x="83" y="66"/>
                    </a:cubicBezTo>
                    <a:moveTo>
                      <a:pt x="62" y="66"/>
                    </a:moveTo>
                    <a:cubicBezTo>
                      <a:pt x="61" y="66"/>
                      <a:pt x="61" y="66"/>
                      <a:pt x="61" y="66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4" y="67"/>
                      <a:pt x="64" y="67"/>
                      <a:pt x="64" y="67"/>
                    </a:cubicBezTo>
                    <a:cubicBezTo>
                      <a:pt x="63" y="67"/>
                      <a:pt x="62" y="66"/>
                      <a:pt x="62" y="66"/>
                    </a:cubicBezTo>
                    <a:moveTo>
                      <a:pt x="76" y="65"/>
                    </a:moveTo>
                    <a:cubicBezTo>
                      <a:pt x="76" y="66"/>
                      <a:pt x="76" y="66"/>
                      <a:pt x="76" y="66"/>
                    </a:cubicBezTo>
                    <a:cubicBezTo>
                      <a:pt x="77" y="67"/>
                      <a:pt x="79" y="68"/>
                      <a:pt x="80" y="69"/>
                    </a:cubicBezTo>
                    <a:cubicBezTo>
                      <a:pt x="81" y="68"/>
                      <a:pt x="81" y="68"/>
                      <a:pt x="81" y="68"/>
                    </a:cubicBezTo>
                    <a:cubicBezTo>
                      <a:pt x="76" y="65"/>
                      <a:pt x="76" y="65"/>
                      <a:pt x="76" y="65"/>
                    </a:cubicBezTo>
                    <a:moveTo>
                      <a:pt x="83" y="65"/>
                    </a:moveTo>
                    <a:cubicBezTo>
                      <a:pt x="83" y="65"/>
                      <a:pt x="83" y="65"/>
                      <a:pt x="83" y="65"/>
                    </a:cubicBezTo>
                    <a:cubicBezTo>
                      <a:pt x="84" y="65"/>
                      <a:pt x="84" y="65"/>
                      <a:pt x="84" y="65"/>
                    </a:cubicBezTo>
                    <a:cubicBezTo>
                      <a:pt x="84" y="65"/>
                      <a:pt x="84" y="65"/>
                      <a:pt x="84" y="65"/>
                    </a:cubicBezTo>
                    <a:cubicBezTo>
                      <a:pt x="84" y="65"/>
                      <a:pt x="84" y="65"/>
                      <a:pt x="83" y="65"/>
                    </a:cubicBezTo>
                    <a:moveTo>
                      <a:pt x="75" y="65"/>
                    </a:moveTo>
                    <a:cubicBezTo>
                      <a:pt x="75" y="65"/>
                      <a:pt x="75" y="65"/>
                      <a:pt x="74" y="65"/>
                    </a:cubicBezTo>
                    <a:cubicBezTo>
                      <a:pt x="75" y="65"/>
                      <a:pt x="75" y="66"/>
                      <a:pt x="75" y="66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5" y="65"/>
                      <a:pt x="75" y="65"/>
                      <a:pt x="75" y="65"/>
                    </a:cubicBezTo>
                    <a:moveTo>
                      <a:pt x="89" y="64"/>
                    </a:moveTo>
                    <a:cubicBezTo>
                      <a:pt x="88" y="65"/>
                      <a:pt x="88" y="65"/>
                      <a:pt x="88" y="65"/>
                    </a:cubicBezTo>
                    <a:cubicBezTo>
                      <a:pt x="89" y="65"/>
                      <a:pt x="90" y="66"/>
                      <a:pt x="92" y="66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6"/>
                      <a:pt x="92" y="66"/>
                      <a:pt x="92" y="66"/>
                    </a:cubicBezTo>
                    <a:cubicBezTo>
                      <a:pt x="91" y="65"/>
                      <a:pt x="90" y="65"/>
                      <a:pt x="89" y="64"/>
                    </a:cubicBezTo>
                    <a:moveTo>
                      <a:pt x="88" y="64"/>
                    </a:move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64"/>
                      <a:pt x="88" y="64"/>
                      <a:pt x="88" y="64"/>
                    </a:cubicBezTo>
                    <a:moveTo>
                      <a:pt x="77" y="63"/>
                    </a:moveTo>
                    <a:cubicBezTo>
                      <a:pt x="77" y="63"/>
                      <a:pt x="77" y="63"/>
                      <a:pt x="77" y="63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66"/>
                      <a:pt x="82" y="66"/>
                      <a:pt x="81" y="66"/>
                    </a:cubicBezTo>
                    <a:cubicBezTo>
                      <a:pt x="77" y="63"/>
                      <a:pt x="77" y="63"/>
                      <a:pt x="77" y="63"/>
                    </a:cubicBezTo>
                    <a:moveTo>
                      <a:pt x="70" y="63"/>
                    </a:moveTo>
                    <a:cubicBezTo>
                      <a:pt x="69" y="65"/>
                      <a:pt x="68" y="66"/>
                      <a:pt x="67" y="68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8" y="67"/>
                      <a:pt x="69" y="65"/>
                      <a:pt x="70" y="63"/>
                    </a:cubicBezTo>
                    <a:cubicBezTo>
                      <a:pt x="70" y="63"/>
                      <a:pt x="70" y="63"/>
                      <a:pt x="70" y="63"/>
                    </a:cubicBezTo>
                    <a:moveTo>
                      <a:pt x="76" y="62"/>
                    </a:moveTo>
                    <a:cubicBezTo>
                      <a:pt x="76" y="62"/>
                      <a:pt x="76" y="62"/>
                      <a:pt x="76" y="6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76" y="62"/>
                      <a:pt x="76" y="62"/>
                      <a:pt x="76" y="62"/>
                    </a:cubicBezTo>
                    <a:moveTo>
                      <a:pt x="85" y="62"/>
                    </a:moveTo>
                    <a:cubicBezTo>
                      <a:pt x="85" y="62"/>
                      <a:pt x="85" y="63"/>
                      <a:pt x="85" y="63"/>
                    </a:cubicBezTo>
                    <a:cubicBezTo>
                      <a:pt x="85" y="63"/>
                      <a:pt x="85" y="63"/>
                      <a:pt x="85" y="63"/>
                    </a:cubicBezTo>
                    <a:cubicBezTo>
                      <a:pt x="85" y="63"/>
                      <a:pt x="85" y="63"/>
                      <a:pt x="86" y="62"/>
                    </a:cubicBezTo>
                    <a:cubicBezTo>
                      <a:pt x="85" y="62"/>
                      <a:pt x="85" y="62"/>
                      <a:pt x="85" y="62"/>
                    </a:cubicBezTo>
                    <a:moveTo>
                      <a:pt x="78" y="62"/>
                    </a:moveTo>
                    <a:cubicBezTo>
                      <a:pt x="77" y="62"/>
                      <a:pt x="77" y="62"/>
                      <a:pt x="77" y="63"/>
                    </a:cubicBezTo>
                    <a:cubicBezTo>
                      <a:pt x="79" y="64"/>
                      <a:pt x="81" y="65"/>
                      <a:pt x="82" y="65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81" y="64"/>
                      <a:pt x="79" y="63"/>
                      <a:pt x="78" y="62"/>
                    </a:cubicBezTo>
                    <a:moveTo>
                      <a:pt x="70" y="62"/>
                    </a:moveTo>
                    <a:cubicBezTo>
                      <a:pt x="70" y="62"/>
                      <a:pt x="70" y="62"/>
                      <a:pt x="70" y="62"/>
                    </a:cubicBezTo>
                    <a:cubicBezTo>
                      <a:pt x="70" y="63"/>
                      <a:pt x="70" y="63"/>
                      <a:pt x="71" y="63"/>
                    </a:cubicBezTo>
                    <a:cubicBezTo>
                      <a:pt x="71" y="63"/>
                      <a:pt x="71" y="63"/>
                      <a:pt x="71" y="62"/>
                    </a:cubicBezTo>
                    <a:cubicBezTo>
                      <a:pt x="70" y="62"/>
                      <a:pt x="70" y="62"/>
                      <a:pt x="70" y="62"/>
                    </a:cubicBezTo>
                    <a:moveTo>
                      <a:pt x="78" y="62"/>
                    </a:moveTo>
                    <a:cubicBezTo>
                      <a:pt x="78" y="62"/>
                      <a:pt x="78" y="62"/>
                      <a:pt x="78" y="62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1" y="64"/>
                      <a:pt x="80" y="63"/>
                      <a:pt x="78" y="62"/>
                    </a:cubicBezTo>
                    <a:moveTo>
                      <a:pt x="68" y="62"/>
                    </a:moveTo>
                    <a:cubicBezTo>
                      <a:pt x="67" y="63"/>
                      <a:pt x="66" y="65"/>
                      <a:pt x="65" y="67"/>
                    </a:cubicBezTo>
                    <a:cubicBezTo>
                      <a:pt x="65" y="67"/>
                      <a:pt x="66" y="67"/>
                      <a:pt x="66" y="68"/>
                    </a:cubicBezTo>
                    <a:cubicBezTo>
                      <a:pt x="67" y="66"/>
                      <a:pt x="68" y="64"/>
                      <a:pt x="69" y="63"/>
                    </a:cubicBezTo>
                    <a:cubicBezTo>
                      <a:pt x="69" y="62"/>
                      <a:pt x="68" y="62"/>
                      <a:pt x="68" y="62"/>
                    </a:cubicBezTo>
                    <a:moveTo>
                      <a:pt x="77" y="61"/>
                    </a:moveTo>
                    <a:cubicBezTo>
                      <a:pt x="76" y="62"/>
                      <a:pt x="76" y="62"/>
                      <a:pt x="76" y="62"/>
                    </a:cubicBezTo>
                    <a:cubicBezTo>
                      <a:pt x="76" y="62"/>
                      <a:pt x="77" y="62"/>
                      <a:pt x="77" y="62"/>
                    </a:cubicBezTo>
                    <a:cubicBezTo>
                      <a:pt x="77" y="62"/>
                      <a:pt x="77" y="62"/>
                      <a:pt x="77" y="62"/>
                    </a:cubicBezTo>
                    <a:cubicBezTo>
                      <a:pt x="77" y="62"/>
                      <a:pt x="77" y="62"/>
                      <a:pt x="77" y="61"/>
                    </a:cubicBezTo>
                    <a:moveTo>
                      <a:pt x="106" y="61"/>
                    </a:moveTo>
                    <a:cubicBezTo>
                      <a:pt x="104" y="64"/>
                      <a:pt x="103" y="66"/>
                      <a:pt x="103" y="66"/>
                    </a:cubicBezTo>
                    <a:cubicBezTo>
                      <a:pt x="103" y="66"/>
                      <a:pt x="103" y="66"/>
                      <a:pt x="104" y="64"/>
                    </a:cubicBezTo>
                    <a:cubicBezTo>
                      <a:pt x="103" y="64"/>
                      <a:pt x="103" y="64"/>
                      <a:pt x="103" y="64"/>
                    </a:cubicBezTo>
                    <a:cubicBezTo>
                      <a:pt x="103" y="64"/>
                      <a:pt x="103" y="64"/>
                      <a:pt x="103" y="64"/>
                    </a:cubicBezTo>
                    <a:cubicBezTo>
                      <a:pt x="103" y="64"/>
                      <a:pt x="103" y="64"/>
                      <a:pt x="103" y="64"/>
                    </a:cubicBezTo>
                    <a:cubicBezTo>
                      <a:pt x="102" y="63"/>
                      <a:pt x="102" y="63"/>
                      <a:pt x="102" y="63"/>
                    </a:cubicBezTo>
                    <a:cubicBezTo>
                      <a:pt x="101" y="63"/>
                      <a:pt x="101" y="64"/>
                      <a:pt x="101" y="64"/>
                    </a:cubicBezTo>
                    <a:cubicBezTo>
                      <a:pt x="100" y="66"/>
                      <a:pt x="99" y="68"/>
                      <a:pt x="98" y="69"/>
                    </a:cubicBezTo>
                    <a:cubicBezTo>
                      <a:pt x="99" y="70"/>
                      <a:pt x="100" y="70"/>
                      <a:pt x="101" y="71"/>
                    </a:cubicBezTo>
                    <a:cubicBezTo>
                      <a:pt x="101" y="69"/>
                      <a:pt x="101" y="69"/>
                      <a:pt x="101" y="69"/>
                    </a:cubicBezTo>
                    <a:cubicBezTo>
                      <a:pt x="107" y="72"/>
                      <a:pt x="109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2"/>
                      <a:pt x="107" y="72"/>
                      <a:pt x="107" y="72"/>
                    </a:cubicBezTo>
                    <a:cubicBezTo>
                      <a:pt x="107" y="72"/>
                      <a:pt x="107" y="72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05" y="78"/>
                      <a:pt x="105" y="78"/>
                      <a:pt x="105" y="78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6" y="78"/>
                      <a:pt x="106" y="79"/>
                      <a:pt x="106" y="79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10" y="74"/>
                      <a:pt x="111" y="74"/>
                      <a:pt x="111" y="74"/>
                    </a:cubicBezTo>
                    <a:cubicBezTo>
                      <a:pt x="111" y="74"/>
                      <a:pt x="108" y="73"/>
                      <a:pt x="106" y="71"/>
                    </a:cubicBezTo>
                    <a:cubicBezTo>
                      <a:pt x="104" y="70"/>
                      <a:pt x="103" y="70"/>
                      <a:pt x="102" y="69"/>
                    </a:cubicBezTo>
                    <a:cubicBezTo>
                      <a:pt x="106" y="61"/>
                      <a:pt x="106" y="61"/>
                      <a:pt x="106" y="61"/>
                    </a:cubicBezTo>
                    <a:moveTo>
                      <a:pt x="68" y="61"/>
                    </a:moveTo>
                    <a:cubicBezTo>
                      <a:pt x="68" y="61"/>
                      <a:pt x="68" y="61"/>
                      <a:pt x="68" y="61"/>
                    </a:cubicBezTo>
                    <a:cubicBezTo>
                      <a:pt x="68" y="62"/>
                      <a:pt x="69" y="62"/>
                      <a:pt x="70" y="62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68" y="61"/>
                      <a:pt x="68" y="61"/>
                      <a:pt x="68" y="61"/>
                    </a:cubicBezTo>
                    <a:moveTo>
                      <a:pt x="65" y="60"/>
                    </a:moveTo>
                    <a:cubicBezTo>
                      <a:pt x="64" y="62"/>
                      <a:pt x="63" y="63"/>
                      <a:pt x="62" y="65"/>
                    </a:cubicBezTo>
                    <a:cubicBezTo>
                      <a:pt x="63" y="66"/>
                      <a:pt x="63" y="66"/>
                      <a:pt x="64" y="66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6" y="61"/>
                      <a:pt x="66" y="60"/>
                      <a:pt x="65" y="60"/>
                    </a:cubicBezTo>
                    <a:moveTo>
                      <a:pt x="79" y="59"/>
                    </a:moveTo>
                    <a:cubicBezTo>
                      <a:pt x="79" y="59"/>
                      <a:pt x="79" y="59"/>
                      <a:pt x="79" y="59"/>
                    </a:cubicBezTo>
                    <a:cubicBezTo>
                      <a:pt x="81" y="60"/>
                      <a:pt x="82" y="61"/>
                      <a:pt x="84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2" y="61"/>
                      <a:pt x="81" y="60"/>
                      <a:pt x="79" y="59"/>
                    </a:cubicBezTo>
                    <a:moveTo>
                      <a:pt x="65" y="59"/>
                    </a:moveTo>
                    <a:cubicBezTo>
                      <a:pt x="65" y="59"/>
                      <a:pt x="65" y="59"/>
                      <a:pt x="65" y="59"/>
                    </a:cubicBezTo>
                    <a:cubicBezTo>
                      <a:pt x="66" y="60"/>
                      <a:pt x="67" y="60"/>
                      <a:pt x="67" y="61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9"/>
                      <a:pt x="65" y="59"/>
                      <a:pt x="65" y="59"/>
                    </a:cubicBezTo>
                    <a:moveTo>
                      <a:pt x="72" y="59"/>
                    </a:moveTo>
                    <a:cubicBezTo>
                      <a:pt x="72" y="59"/>
                      <a:pt x="72" y="59"/>
                      <a:pt x="72" y="59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3" y="60"/>
                      <a:pt x="73" y="59"/>
                      <a:pt x="73" y="59"/>
                    </a:cubicBezTo>
                    <a:cubicBezTo>
                      <a:pt x="73" y="59"/>
                      <a:pt x="72" y="59"/>
                      <a:pt x="72" y="59"/>
                    </a:cubicBezTo>
                    <a:moveTo>
                      <a:pt x="78" y="58"/>
                    </a:moveTo>
                    <a:cubicBezTo>
                      <a:pt x="78" y="59"/>
                      <a:pt x="78" y="59"/>
                      <a:pt x="78" y="59"/>
                    </a:cubicBezTo>
                    <a:cubicBezTo>
                      <a:pt x="78" y="59"/>
                      <a:pt x="78" y="59"/>
                      <a:pt x="79" y="59"/>
                    </a:cubicBezTo>
                    <a:cubicBezTo>
                      <a:pt x="79" y="59"/>
                      <a:pt x="79" y="59"/>
                      <a:pt x="79" y="59"/>
                    </a:cubicBezTo>
                    <a:cubicBezTo>
                      <a:pt x="79" y="59"/>
                      <a:pt x="78" y="58"/>
                      <a:pt x="78" y="58"/>
                    </a:cubicBezTo>
                    <a:moveTo>
                      <a:pt x="92" y="57"/>
                    </a:moveTo>
                    <a:cubicBezTo>
                      <a:pt x="91" y="59"/>
                      <a:pt x="90" y="61"/>
                      <a:pt x="89" y="63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0" y="65"/>
                      <a:pt x="91" y="65"/>
                      <a:pt x="92" y="66"/>
                    </a:cubicBezTo>
                    <a:cubicBezTo>
                      <a:pt x="93" y="64"/>
                      <a:pt x="94" y="62"/>
                      <a:pt x="96" y="59"/>
                    </a:cubicBezTo>
                    <a:cubicBezTo>
                      <a:pt x="92" y="57"/>
                      <a:pt x="92" y="57"/>
                      <a:pt x="92" y="57"/>
                    </a:cubicBezTo>
                    <a:moveTo>
                      <a:pt x="70" y="57"/>
                    </a:moveTo>
                    <a:cubicBezTo>
                      <a:pt x="70" y="58"/>
                      <a:pt x="70" y="58"/>
                      <a:pt x="70" y="58"/>
                    </a:cubicBezTo>
                    <a:cubicBezTo>
                      <a:pt x="70" y="59"/>
                      <a:pt x="71" y="59"/>
                      <a:pt x="71" y="59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1" y="58"/>
                      <a:pt x="71" y="58"/>
                      <a:pt x="70" y="57"/>
                    </a:cubicBezTo>
                    <a:moveTo>
                      <a:pt x="105" y="57"/>
                    </a:moveTo>
                    <a:cubicBezTo>
                      <a:pt x="104" y="58"/>
                      <a:pt x="104" y="59"/>
                      <a:pt x="103" y="60"/>
                    </a:cubicBezTo>
                    <a:cubicBezTo>
                      <a:pt x="104" y="60"/>
                      <a:pt x="105" y="61"/>
                      <a:pt x="105" y="61"/>
                    </a:cubicBezTo>
                    <a:cubicBezTo>
                      <a:pt x="105" y="61"/>
                      <a:pt x="104" y="60"/>
                      <a:pt x="103" y="60"/>
                    </a:cubicBezTo>
                    <a:cubicBezTo>
                      <a:pt x="103" y="60"/>
                      <a:pt x="103" y="61"/>
                      <a:pt x="103" y="61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5" y="61"/>
                      <a:pt x="106" y="60"/>
                      <a:pt x="107" y="60"/>
                    </a:cubicBezTo>
                    <a:cubicBezTo>
                      <a:pt x="107" y="58"/>
                      <a:pt x="107" y="58"/>
                      <a:pt x="107" y="58"/>
                    </a:cubicBezTo>
                    <a:cubicBezTo>
                      <a:pt x="107" y="58"/>
                      <a:pt x="107" y="58"/>
                      <a:pt x="107" y="58"/>
                    </a:cubicBezTo>
                    <a:cubicBezTo>
                      <a:pt x="107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5" y="58"/>
                      <a:pt x="105" y="58"/>
                      <a:pt x="105" y="58"/>
                    </a:cubicBezTo>
                    <a:cubicBezTo>
                      <a:pt x="105" y="57"/>
                      <a:pt x="105" y="57"/>
                      <a:pt x="105" y="57"/>
                    </a:cubicBezTo>
                    <a:moveTo>
                      <a:pt x="91" y="57"/>
                    </a:moveTo>
                    <a:cubicBezTo>
                      <a:pt x="90" y="59"/>
                      <a:pt x="89" y="61"/>
                      <a:pt x="88" y="63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9" y="61"/>
                      <a:pt x="90" y="59"/>
                      <a:pt x="92" y="57"/>
                    </a:cubicBezTo>
                    <a:cubicBezTo>
                      <a:pt x="91" y="57"/>
                      <a:pt x="91" y="57"/>
                      <a:pt x="91" y="57"/>
                    </a:cubicBezTo>
                    <a:moveTo>
                      <a:pt x="74" y="56"/>
                    </a:moveTo>
                    <a:cubicBezTo>
                      <a:pt x="74" y="56"/>
                      <a:pt x="74" y="56"/>
                      <a:pt x="74" y="56"/>
                    </a:cubicBezTo>
                    <a:cubicBezTo>
                      <a:pt x="74" y="57"/>
                      <a:pt x="74" y="57"/>
                      <a:pt x="74" y="57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4" y="56"/>
                      <a:pt x="74" y="56"/>
                      <a:pt x="74" y="56"/>
                    </a:cubicBezTo>
                    <a:moveTo>
                      <a:pt x="67" y="56"/>
                    </a:moveTo>
                    <a:cubicBezTo>
                      <a:pt x="67" y="56"/>
                      <a:pt x="67" y="56"/>
                      <a:pt x="67" y="56"/>
                    </a:cubicBezTo>
                    <a:cubicBezTo>
                      <a:pt x="67" y="57"/>
                      <a:pt x="68" y="57"/>
                      <a:pt x="69" y="58"/>
                    </a:cubicBezTo>
                    <a:cubicBezTo>
                      <a:pt x="70" y="57"/>
                      <a:pt x="70" y="57"/>
                      <a:pt x="70" y="57"/>
                    </a:cubicBezTo>
                    <a:cubicBezTo>
                      <a:pt x="69" y="57"/>
                      <a:pt x="68" y="56"/>
                      <a:pt x="67" y="56"/>
                    </a:cubicBezTo>
                    <a:moveTo>
                      <a:pt x="89" y="55"/>
                    </a:moveTo>
                    <a:cubicBezTo>
                      <a:pt x="87" y="59"/>
                      <a:pt x="87" y="59"/>
                      <a:pt x="87" y="59"/>
                    </a:cubicBezTo>
                    <a:cubicBezTo>
                      <a:pt x="86" y="60"/>
                      <a:pt x="86" y="61"/>
                      <a:pt x="85" y="62"/>
                    </a:cubicBezTo>
                    <a:cubicBezTo>
                      <a:pt x="85" y="62"/>
                      <a:pt x="85" y="62"/>
                      <a:pt x="86" y="62"/>
                    </a:cubicBezTo>
                    <a:cubicBezTo>
                      <a:pt x="87" y="60"/>
                      <a:pt x="88" y="58"/>
                      <a:pt x="90" y="56"/>
                    </a:cubicBezTo>
                    <a:cubicBezTo>
                      <a:pt x="89" y="55"/>
                      <a:pt x="89" y="55"/>
                      <a:pt x="89" y="55"/>
                    </a:cubicBezTo>
                    <a:moveTo>
                      <a:pt x="94" y="54"/>
                    </a:moveTo>
                    <a:cubicBezTo>
                      <a:pt x="94" y="55"/>
                      <a:pt x="94" y="55"/>
                      <a:pt x="94" y="55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57"/>
                      <a:pt x="97" y="56"/>
                    </a:cubicBezTo>
                    <a:cubicBezTo>
                      <a:pt x="96" y="56"/>
                      <a:pt x="95" y="55"/>
                      <a:pt x="94" y="54"/>
                    </a:cubicBezTo>
                    <a:moveTo>
                      <a:pt x="93" y="54"/>
                    </a:moveTo>
                    <a:cubicBezTo>
                      <a:pt x="93" y="54"/>
                      <a:pt x="93" y="54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4"/>
                      <a:pt x="93" y="54"/>
                    </a:cubicBezTo>
                    <a:cubicBezTo>
                      <a:pt x="93" y="54"/>
                      <a:pt x="93" y="54"/>
                      <a:pt x="93" y="54"/>
                    </a:cubicBezTo>
                    <a:moveTo>
                      <a:pt x="91" y="52"/>
                    </a:moveTo>
                    <a:cubicBezTo>
                      <a:pt x="90" y="53"/>
                      <a:pt x="90" y="53"/>
                      <a:pt x="90" y="53"/>
                    </a:cubicBezTo>
                    <a:cubicBezTo>
                      <a:pt x="91" y="54"/>
                      <a:pt x="91" y="54"/>
                      <a:pt x="91" y="54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1" y="53"/>
                      <a:pt x="91" y="53"/>
                      <a:pt x="91" y="52"/>
                    </a:cubicBezTo>
                    <a:moveTo>
                      <a:pt x="96" y="52"/>
                    </a:moveTo>
                    <a:cubicBezTo>
                      <a:pt x="95" y="53"/>
                      <a:pt x="95" y="53"/>
                      <a:pt x="94" y="54"/>
                    </a:cubicBezTo>
                    <a:cubicBezTo>
                      <a:pt x="95" y="55"/>
                      <a:pt x="96" y="56"/>
                      <a:pt x="97" y="56"/>
                    </a:cubicBezTo>
                    <a:cubicBezTo>
                      <a:pt x="98" y="56"/>
                      <a:pt x="98" y="56"/>
                      <a:pt x="98" y="56"/>
                    </a:cubicBezTo>
                    <a:cubicBezTo>
                      <a:pt x="98" y="55"/>
                      <a:pt x="99" y="55"/>
                      <a:pt x="99" y="54"/>
                    </a:cubicBezTo>
                    <a:cubicBezTo>
                      <a:pt x="96" y="52"/>
                      <a:pt x="96" y="52"/>
                      <a:pt x="96" y="52"/>
                    </a:cubicBezTo>
                    <a:moveTo>
                      <a:pt x="107" y="52"/>
                    </a:moveTo>
                    <a:cubicBezTo>
                      <a:pt x="107" y="52"/>
                      <a:pt x="107" y="52"/>
                      <a:pt x="107" y="53"/>
                    </a:cubicBezTo>
                    <a:cubicBezTo>
                      <a:pt x="107" y="53"/>
                      <a:pt x="107" y="53"/>
                      <a:pt x="107" y="53"/>
                    </a:cubicBezTo>
                    <a:cubicBezTo>
                      <a:pt x="107" y="53"/>
                      <a:pt x="108" y="52"/>
                      <a:pt x="108" y="52"/>
                    </a:cubicBezTo>
                    <a:cubicBezTo>
                      <a:pt x="108" y="52"/>
                      <a:pt x="108" y="52"/>
                      <a:pt x="107" y="52"/>
                    </a:cubicBezTo>
                    <a:moveTo>
                      <a:pt x="83" y="52"/>
                    </a:moveTo>
                    <a:cubicBezTo>
                      <a:pt x="82" y="54"/>
                      <a:pt x="81" y="57"/>
                      <a:pt x="79" y="59"/>
                    </a:cubicBezTo>
                    <a:cubicBezTo>
                      <a:pt x="81" y="60"/>
                      <a:pt x="83" y="61"/>
                      <a:pt x="84" y="62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5" y="53"/>
                      <a:pt x="85" y="53"/>
                      <a:pt x="85" y="53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84" y="55"/>
                      <a:pt x="85" y="54"/>
                      <a:pt x="85" y="53"/>
                    </a:cubicBezTo>
                    <a:cubicBezTo>
                      <a:pt x="83" y="52"/>
                      <a:pt x="83" y="52"/>
                      <a:pt x="83" y="52"/>
                    </a:cubicBezTo>
                    <a:moveTo>
                      <a:pt x="95" y="51"/>
                    </a:moveTo>
                    <a:cubicBezTo>
                      <a:pt x="94" y="52"/>
                      <a:pt x="94" y="53"/>
                      <a:pt x="93" y="54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4" y="53"/>
                      <a:pt x="94" y="52"/>
                      <a:pt x="95" y="51"/>
                    </a:cubicBezTo>
                    <a:cubicBezTo>
                      <a:pt x="95" y="51"/>
                      <a:pt x="95" y="51"/>
                      <a:pt x="95" y="51"/>
                    </a:cubicBezTo>
                    <a:moveTo>
                      <a:pt x="82" y="51"/>
                    </a:moveTo>
                    <a:cubicBezTo>
                      <a:pt x="81" y="53"/>
                      <a:pt x="80" y="56"/>
                      <a:pt x="78" y="58"/>
                    </a:cubicBezTo>
                    <a:cubicBezTo>
                      <a:pt x="78" y="58"/>
                      <a:pt x="79" y="59"/>
                      <a:pt x="79" y="59"/>
                    </a:cubicBezTo>
                    <a:cubicBezTo>
                      <a:pt x="83" y="51"/>
                      <a:pt x="83" y="51"/>
                      <a:pt x="83" y="51"/>
                    </a:cubicBezTo>
                    <a:cubicBezTo>
                      <a:pt x="82" y="51"/>
                      <a:pt x="82" y="51"/>
                      <a:pt x="82" y="51"/>
                    </a:cubicBezTo>
                    <a:moveTo>
                      <a:pt x="87" y="50"/>
                    </a:moveTo>
                    <a:cubicBezTo>
                      <a:pt x="86" y="51"/>
                      <a:pt x="86" y="51"/>
                      <a:pt x="86" y="51"/>
                    </a:cubicBezTo>
                    <a:cubicBezTo>
                      <a:pt x="90" y="53"/>
                      <a:pt x="90" y="53"/>
                      <a:pt x="90" y="53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89" y="51"/>
                      <a:pt x="88" y="51"/>
                      <a:pt x="87" y="50"/>
                    </a:cubicBezTo>
                    <a:moveTo>
                      <a:pt x="92" y="50"/>
                    </a:moveTo>
                    <a:cubicBezTo>
                      <a:pt x="91" y="52"/>
                      <a:pt x="91" y="52"/>
                      <a:pt x="91" y="52"/>
                    </a:cubicBezTo>
                    <a:cubicBezTo>
                      <a:pt x="91" y="52"/>
                      <a:pt x="91" y="52"/>
                      <a:pt x="91" y="53"/>
                    </a:cubicBezTo>
                    <a:cubicBezTo>
                      <a:pt x="92" y="52"/>
                      <a:pt x="92" y="51"/>
                      <a:pt x="93" y="50"/>
                    </a:cubicBezTo>
                    <a:cubicBezTo>
                      <a:pt x="92" y="50"/>
                      <a:pt x="92" y="50"/>
                      <a:pt x="92" y="50"/>
                    </a:cubicBezTo>
                    <a:moveTo>
                      <a:pt x="103" y="49"/>
                    </a:moveTo>
                    <a:cubicBezTo>
                      <a:pt x="104" y="49"/>
                      <a:pt x="104" y="50"/>
                      <a:pt x="104" y="50"/>
                    </a:cubicBezTo>
                    <a:cubicBezTo>
                      <a:pt x="104" y="50"/>
                      <a:pt x="104" y="50"/>
                      <a:pt x="105" y="50"/>
                    </a:cubicBezTo>
                    <a:cubicBezTo>
                      <a:pt x="104" y="50"/>
                      <a:pt x="104" y="49"/>
                      <a:pt x="103" y="49"/>
                    </a:cubicBezTo>
                    <a:moveTo>
                      <a:pt x="85" y="49"/>
                    </a:moveTo>
                    <a:cubicBezTo>
                      <a:pt x="85" y="49"/>
                      <a:pt x="84" y="49"/>
                      <a:pt x="84" y="50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86" y="51"/>
                      <a:pt x="87" y="50"/>
                      <a:pt x="87" y="50"/>
                    </a:cubicBezTo>
                    <a:cubicBezTo>
                      <a:pt x="86" y="50"/>
                      <a:pt x="85" y="49"/>
                      <a:pt x="85" y="49"/>
                    </a:cubicBezTo>
                    <a:moveTo>
                      <a:pt x="78" y="49"/>
                    </a:moveTo>
                    <a:cubicBezTo>
                      <a:pt x="77" y="51"/>
                      <a:pt x="75" y="53"/>
                      <a:pt x="74" y="56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74" y="56"/>
                      <a:pt x="75" y="56"/>
                      <a:pt x="75" y="56"/>
                    </a:cubicBezTo>
                    <a:cubicBezTo>
                      <a:pt x="79" y="49"/>
                      <a:pt x="79" y="49"/>
                      <a:pt x="79" y="49"/>
                    </a:cubicBezTo>
                    <a:cubicBezTo>
                      <a:pt x="78" y="49"/>
                      <a:pt x="78" y="49"/>
                      <a:pt x="78" y="49"/>
                    </a:cubicBezTo>
                    <a:moveTo>
                      <a:pt x="109" y="49"/>
                    </a:moveTo>
                    <a:cubicBezTo>
                      <a:pt x="109" y="49"/>
                      <a:pt x="109" y="49"/>
                      <a:pt x="109" y="49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9" y="49"/>
                      <a:pt x="109" y="49"/>
                      <a:pt x="109" y="49"/>
                    </a:cubicBezTo>
                    <a:cubicBezTo>
                      <a:pt x="109" y="49"/>
                      <a:pt x="109" y="49"/>
                      <a:pt x="109" y="49"/>
                    </a:cubicBezTo>
                    <a:moveTo>
                      <a:pt x="84" y="48"/>
                    </a:moveTo>
                    <a:cubicBezTo>
                      <a:pt x="83" y="48"/>
                      <a:pt x="83" y="49"/>
                      <a:pt x="83" y="49"/>
                    </a:cubicBezTo>
                    <a:cubicBezTo>
                      <a:pt x="83" y="49"/>
                      <a:pt x="84" y="49"/>
                      <a:pt x="84" y="49"/>
                    </a:cubicBezTo>
                    <a:cubicBezTo>
                      <a:pt x="84" y="49"/>
                      <a:pt x="84" y="49"/>
                      <a:pt x="84" y="49"/>
                    </a:cubicBezTo>
                    <a:cubicBezTo>
                      <a:pt x="84" y="49"/>
                      <a:pt x="84" y="49"/>
                      <a:pt x="84" y="49"/>
                    </a:cubicBezTo>
                    <a:cubicBezTo>
                      <a:pt x="84" y="48"/>
                      <a:pt x="84" y="48"/>
                      <a:pt x="84" y="48"/>
                    </a:cubicBezTo>
                    <a:moveTo>
                      <a:pt x="88" y="48"/>
                    </a:move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88" y="51"/>
                      <a:pt x="89" y="51"/>
                      <a:pt x="90" y="52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90" y="49"/>
                      <a:pt x="89" y="48"/>
                      <a:pt x="88" y="48"/>
                    </a:cubicBezTo>
                    <a:moveTo>
                      <a:pt x="76" y="47"/>
                    </a:moveTo>
                    <a:cubicBezTo>
                      <a:pt x="76" y="48"/>
                      <a:pt x="75" y="49"/>
                      <a:pt x="75" y="50"/>
                    </a:cubicBezTo>
                    <a:cubicBezTo>
                      <a:pt x="74" y="51"/>
                      <a:pt x="73" y="53"/>
                      <a:pt x="71" y="55"/>
                    </a:cubicBezTo>
                    <a:cubicBezTo>
                      <a:pt x="72" y="56"/>
                      <a:pt x="73" y="56"/>
                      <a:pt x="73" y="56"/>
                    </a:cubicBezTo>
                    <a:cubicBezTo>
                      <a:pt x="75" y="54"/>
                      <a:pt x="76" y="51"/>
                      <a:pt x="78" y="49"/>
                    </a:cubicBezTo>
                    <a:cubicBezTo>
                      <a:pt x="76" y="47"/>
                      <a:pt x="76" y="47"/>
                      <a:pt x="76" y="47"/>
                    </a:cubicBezTo>
                    <a:moveTo>
                      <a:pt x="104" y="47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4" y="48"/>
                      <a:pt x="106" y="48"/>
                      <a:pt x="107" y="49"/>
                    </a:cubicBezTo>
                    <a:cubicBezTo>
                      <a:pt x="107" y="48"/>
                      <a:pt x="107" y="48"/>
                      <a:pt x="107" y="48"/>
                    </a:cubicBezTo>
                    <a:cubicBezTo>
                      <a:pt x="106" y="48"/>
                      <a:pt x="105" y="47"/>
                      <a:pt x="104" y="47"/>
                    </a:cubicBezTo>
                    <a:moveTo>
                      <a:pt x="99" y="47"/>
                    </a:moveTo>
                    <a:cubicBezTo>
                      <a:pt x="98" y="48"/>
                      <a:pt x="97" y="49"/>
                      <a:pt x="97" y="50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2"/>
                      <a:pt x="103" y="51"/>
                      <a:pt x="104" y="50"/>
                    </a:cubicBezTo>
                    <a:cubicBezTo>
                      <a:pt x="103" y="50"/>
                      <a:pt x="103" y="49"/>
                      <a:pt x="102" y="49"/>
                    </a:cubicBezTo>
                    <a:cubicBezTo>
                      <a:pt x="101" y="51"/>
                      <a:pt x="101" y="51"/>
                      <a:pt x="101" y="51"/>
                    </a:cubicBezTo>
                    <a:cubicBezTo>
                      <a:pt x="101" y="51"/>
                      <a:pt x="102" y="50"/>
                      <a:pt x="102" y="49"/>
                    </a:cubicBezTo>
                    <a:cubicBezTo>
                      <a:pt x="102" y="48"/>
                      <a:pt x="101" y="48"/>
                      <a:pt x="101" y="48"/>
                    </a:cubicBezTo>
                    <a:cubicBezTo>
                      <a:pt x="100" y="47"/>
                      <a:pt x="99" y="47"/>
                      <a:pt x="99" y="47"/>
                    </a:cubicBezTo>
                    <a:moveTo>
                      <a:pt x="86" y="46"/>
                    </a:moveTo>
                    <a:cubicBezTo>
                      <a:pt x="86" y="47"/>
                      <a:pt x="85" y="48"/>
                      <a:pt x="85" y="49"/>
                    </a:cubicBezTo>
                    <a:cubicBezTo>
                      <a:pt x="85" y="49"/>
                      <a:pt x="86" y="49"/>
                      <a:pt x="87" y="50"/>
                    </a:cubicBezTo>
                    <a:cubicBezTo>
                      <a:pt x="87" y="49"/>
                      <a:pt x="88" y="48"/>
                      <a:pt x="88" y="47"/>
                    </a:cubicBezTo>
                    <a:cubicBezTo>
                      <a:pt x="87" y="47"/>
                      <a:pt x="87" y="47"/>
                      <a:pt x="86" y="46"/>
                    </a:cubicBezTo>
                    <a:moveTo>
                      <a:pt x="80" y="46"/>
                    </a:moveTo>
                    <a:cubicBezTo>
                      <a:pt x="80" y="46"/>
                      <a:pt x="80" y="46"/>
                      <a:pt x="80" y="47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0" y="46"/>
                      <a:pt x="80" y="46"/>
                      <a:pt x="80" y="46"/>
                    </a:cubicBezTo>
                    <a:moveTo>
                      <a:pt x="98" y="46"/>
                    </a:moveTo>
                    <a:cubicBezTo>
                      <a:pt x="97" y="47"/>
                      <a:pt x="96" y="48"/>
                      <a:pt x="96" y="49"/>
                    </a:cubicBezTo>
                    <a:cubicBezTo>
                      <a:pt x="96" y="50"/>
                      <a:pt x="96" y="50"/>
                      <a:pt x="96" y="50"/>
                    </a:cubicBezTo>
                    <a:cubicBezTo>
                      <a:pt x="97" y="48"/>
                      <a:pt x="97" y="47"/>
                      <a:pt x="98" y="46"/>
                    </a:cubicBezTo>
                    <a:cubicBezTo>
                      <a:pt x="98" y="46"/>
                      <a:pt x="98" y="46"/>
                      <a:pt x="98" y="46"/>
                    </a:cubicBezTo>
                    <a:moveTo>
                      <a:pt x="85" y="46"/>
                    </a:moveTo>
                    <a:cubicBezTo>
                      <a:pt x="85" y="46"/>
                      <a:pt x="84" y="47"/>
                      <a:pt x="84" y="48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6" y="46"/>
                      <a:pt x="86" y="46"/>
                      <a:pt x="86" y="46"/>
                    </a:cubicBezTo>
                    <a:cubicBezTo>
                      <a:pt x="85" y="46"/>
                      <a:pt x="85" y="46"/>
                      <a:pt x="85" y="46"/>
                    </a:cubicBezTo>
                    <a:moveTo>
                      <a:pt x="99" y="46"/>
                    </a:moveTo>
                    <a:cubicBezTo>
                      <a:pt x="99" y="46"/>
                      <a:pt x="99" y="46"/>
                      <a:pt x="99" y="46"/>
                    </a:cubicBezTo>
                    <a:cubicBezTo>
                      <a:pt x="100" y="46"/>
                      <a:pt x="101" y="47"/>
                      <a:pt x="102" y="47"/>
                    </a:cubicBezTo>
                    <a:cubicBezTo>
                      <a:pt x="101" y="47"/>
                      <a:pt x="101" y="46"/>
                      <a:pt x="100" y="46"/>
                    </a:cubicBezTo>
                    <a:cubicBezTo>
                      <a:pt x="100" y="46"/>
                      <a:pt x="100" y="46"/>
                      <a:pt x="100" y="46"/>
                    </a:cubicBezTo>
                    <a:cubicBezTo>
                      <a:pt x="99" y="46"/>
                      <a:pt x="99" y="46"/>
                      <a:pt x="99" y="46"/>
                    </a:cubicBezTo>
                    <a:moveTo>
                      <a:pt x="73" y="45"/>
                    </a:moveTo>
                    <a:cubicBezTo>
                      <a:pt x="71" y="48"/>
                      <a:pt x="70" y="51"/>
                      <a:pt x="68" y="53"/>
                    </a:cubicBezTo>
                    <a:cubicBezTo>
                      <a:pt x="69" y="54"/>
                      <a:pt x="70" y="54"/>
                      <a:pt x="71" y="55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3" y="45"/>
                      <a:pt x="73" y="45"/>
                      <a:pt x="73" y="45"/>
                    </a:cubicBezTo>
                    <a:moveTo>
                      <a:pt x="100" y="45"/>
                    </a:moveTo>
                    <a:cubicBezTo>
                      <a:pt x="99" y="45"/>
                      <a:pt x="99" y="45"/>
                      <a:pt x="99" y="45"/>
                    </a:cubicBezTo>
                    <a:cubicBezTo>
                      <a:pt x="99" y="46"/>
                      <a:pt x="99" y="46"/>
                      <a:pt x="100" y="46"/>
                    </a:cubicBezTo>
                    <a:cubicBezTo>
                      <a:pt x="101" y="46"/>
                      <a:pt x="102" y="47"/>
                      <a:pt x="103" y="47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47"/>
                      <a:pt x="103" y="47"/>
                      <a:pt x="104" y="47"/>
                    </a:cubicBezTo>
                    <a:cubicBezTo>
                      <a:pt x="102" y="46"/>
                      <a:pt x="101" y="46"/>
                      <a:pt x="100" y="45"/>
                    </a:cubicBezTo>
                    <a:moveTo>
                      <a:pt x="98" y="45"/>
                    </a:move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moveTo>
                      <a:pt x="78" y="45"/>
                    </a:moveTo>
                    <a:cubicBezTo>
                      <a:pt x="78" y="45"/>
                      <a:pt x="78" y="45"/>
                      <a:pt x="77" y="45"/>
                    </a:cubicBezTo>
                    <a:cubicBezTo>
                      <a:pt x="78" y="46"/>
                      <a:pt x="79" y="46"/>
                      <a:pt x="79" y="46"/>
                    </a:cubicBezTo>
                    <a:cubicBezTo>
                      <a:pt x="79" y="46"/>
                      <a:pt x="80" y="46"/>
                      <a:pt x="80" y="46"/>
                    </a:cubicBezTo>
                    <a:cubicBezTo>
                      <a:pt x="79" y="46"/>
                      <a:pt x="78" y="45"/>
                      <a:pt x="78" y="45"/>
                    </a:cubicBezTo>
                    <a:moveTo>
                      <a:pt x="95" y="45"/>
                    </a:moveTo>
                    <a:cubicBezTo>
                      <a:pt x="93" y="48"/>
                      <a:pt x="93" y="48"/>
                      <a:pt x="93" y="48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5" y="47"/>
                      <a:pt x="95" y="46"/>
                      <a:pt x="96" y="45"/>
                    </a:cubicBezTo>
                    <a:cubicBezTo>
                      <a:pt x="96" y="45"/>
                      <a:pt x="96" y="45"/>
                      <a:pt x="95" y="45"/>
                    </a:cubicBezTo>
                    <a:moveTo>
                      <a:pt x="98" y="44"/>
                    </a:moveTo>
                    <a:cubicBezTo>
                      <a:pt x="98" y="44"/>
                      <a:pt x="98" y="45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5"/>
                      <a:pt x="99" y="45"/>
                    </a:cubicBezTo>
                    <a:cubicBezTo>
                      <a:pt x="99" y="45"/>
                      <a:pt x="99" y="45"/>
                      <a:pt x="99" y="45"/>
                    </a:cubicBezTo>
                    <a:cubicBezTo>
                      <a:pt x="99" y="45"/>
                      <a:pt x="99" y="44"/>
                      <a:pt x="98" y="44"/>
                    </a:cubicBezTo>
                    <a:moveTo>
                      <a:pt x="81" y="44"/>
                    </a:moveTo>
                    <a:cubicBezTo>
                      <a:pt x="81" y="44"/>
                      <a:pt x="81" y="45"/>
                      <a:pt x="80" y="46"/>
                    </a:cubicBezTo>
                    <a:cubicBezTo>
                      <a:pt x="80" y="46"/>
                      <a:pt x="81" y="46"/>
                      <a:pt x="81" y="46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82" y="44"/>
                      <a:pt x="81" y="44"/>
                    </a:cubicBezTo>
                    <a:moveTo>
                      <a:pt x="96" y="44"/>
                    </a:move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44"/>
                      <a:pt x="97" y="44"/>
                      <a:pt x="97" y="44"/>
                    </a:cubicBezTo>
                    <a:cubicBezTo>
                      <a:pt x="96" y="44"/>
                      <a:pt x="96" y="44"/>
                      <a:pt x="96" y="44"/>
                    </a:cubicBezTo>
                    <a:moveTo>
                      <a:pt x="96" y="44"/>
                    </a:move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7" y="44"/>
                      <a:pt x="96" y="44"/>
                    </a:cubicBezTo>
                    <a:moveTo>
                      <a:pt x="74" y="43"/>
                    </a:moveTo>
                    <a:cubicBezTo>
                      <a:pt x="74" y="43"/>
                      <a:pt x="74" y="43"/>
                      <a:pt x="74" y="43"/>
                    </a:cubicBezTo>
                    <a:cubicBezTo>
                      <a:pt x="75" y="44"/>
                      <a:pt x="76" y="44"/>
                      <a:pt x="76" y="45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6" y="44"/>
                      <a:pt x="75" y="43"/>
                      <a:pt x="74" y="43"/>
                    </a:cubicBezTo>
                    <a:moveTo>
                      <a:pt x="91" y="43"/>
                    </a:moveTo>
                    <a:cubicBezTo>
                      <a:pt x="90" y="46"/>
                      <a:pt x="90" y="46"/>
                      <a:pt x="90" y="46"/>
                    </a:cubicBezTo>
                    <a:cubicBezTo>
                      <a:pt x="92" y="47"/>
                      <a:pt x="92" y="47"/>
                      <a:pt x="92" y="47"/>
                    </a:cubicBezTo>
                    <a:cubicBezTo>
                      <a:pt x="93" y="48"/>
                      <a:pt x="93" y="48"/>
                      <a:pt x="93" y="48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4" y="44"/>
                      <a:pt x="93" y="43"/>
                      <a:pt x="91" y="43"/>
                    </a:cubicBezTo>
                    <a:moveTo>
                      <a:pt x="79" y="42"/>
                    </a:moveTo>
                    <a:cubicBezTo>
                      <a:pt x="79" y="43"/>
                      <a:pt x="78" y="44"/>
                      <a:pt x="78" y="45"/>
                    </a:cubicBezTo>
                    <a:cubicBezTo>
                      <a:pt x="79" y="45"/>
                      <a:pt x="79" y="45"/>
                      <a:pt x="80" y="46"/>
                    </a:cubicBezTo>
                    <a:cubicBezTo>
                      <a:pt x="80" y="45"/>
                      <a:pt x="81" y="44"/>
                      <a:pt x="81" y="43"/>
                    </a:cubicBezTo>
                    <a:cubicBezTo>
                      <a:pt x="80" y="43"/>
                      <a:pt x="80" y="43"/>
                      <a:pt x="79" y="42"/>
                    </a:cubicBezTo>
                    <a:moveTo>
                      <a:pt x="92" y="42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93" y="42"/>
                      <a:pt x="93" y="43"/>
                      <a:pt x="94" y="43"/>
                    </a:cubicBezTo>
                    <a:cubicBezTo>
                      <a:pt x="92" y="42"/>
                      <a:pt x="92" y="42"/>
                      <a:pt x="92" y="42"/>
                    </a:cubicBezTo>
                    <a:moveTo>
                      <a:pt x="92" y="41"/>
                    </a:moveTo>
                    <a:cubicBezTo>
                      <a:pt x="92" y="41"/>
                      <a:pt x="92" y="41"/>
                      <a:pt x="92" y="41"/>
                    </a:cubicBezTo>
                    <a:cubicBezTo>
                      <a:pt x="93" y="42"/>
                      <a:pt x="94" y="43"/>
                      <a:pt x="95" y="44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4" y="42"/>
                      <a:pt x="93" y="42"/>
                      <a:pt x="92" y="41"/>
                    </a:cubicBezTo>
                    <a:moveTo>
                      <a:pt x="89" y="41"/>
                    </a:moveTo>
                    <a:cubicBezTo>
                      <a:pt x="88" y="42"/>
                      <a:pt x="88" y="43"/>
                      <a:pt x="87" y="45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90" y="45"/>
                      <a:pt x="90" y="43"/>
                      <a:pt x="91" y="42"/>
                    </a:cubicBezTo>
                    <a:cubicBezTo>
                      <a:pt x="90" y="42"/>
                      <a:pt x="90" y="42"/>
                      <a:pt x="89" y="41"/>
                    </a:cubicBezTo>
                    <a:moveTo>
                      <a:pt x="91" y="41"/>
                    </a:moveTo>
                    <a:cubicBezTo>
                      <a:pt x="91" y="41"/>
                      <a:pt x="91" y="41"/>
                      <a:pt x="91" y="41"/>
                    </a:cubicBezTo>
                    <a:cubicBezTo>
                      <a:pt x="92" y="41"/>
                      <a:pt x="92" y="41"/>
                      <a:pt x="92" y="41"/>
                    </a:cubicBezTo>
                    <a:cubicBezTo>
                      <a:pt x="91" y="41"/>
                      <a:pt x="91" y="41"/>
                      <a:pt x="91" y="41"/>
                    </a:cubicBezTo>
                    <a:moveTo>
                      <a:pt x="88" y="41"/>
                    </a:moveTo>
                    <a:cubicBezTo>
                      <a:pt x="87" y="42"/>
                      <a:pt x="87" y="43"/>
                      <a:pt x="86" y="4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8" y="41"/>
                      <a:pt x="88" y="41"/>
                      <a:pt x="88" y="41"/>
                    </a:cubicBezTo>
                    <a:cubicBezTo>
                      <a:pt x="88" y="41"/>
                      <a:pt x="88" y="41"/>
                      <a:pt x="88" y="41"/>
                    </a:cubicBezTo>
                    <a:moveTo>
                      <a:pt x="76" y="40"/>
                    </a:moveTo>
                    <a:cubicBezTo>
                      <a:pt x="75" y="41"/>
                      <a:pt x="75" y="42"/>
                      <a:pt x="74" y="42"/>
                    </a:cubicBezTo>
                    <a:cubicBezTo>
                      <a:pt x="75" y="43"/>
                      <a:pt x="76" y="43"/>
                      <a:pt x="77" y="44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7" y="41"/>
                      <a:pt x="77" y="41"/>
                      <a:pt x="76" y="40"/>
                    </a:cubicBezTo>
                    <a:moveTo>
                      <a:pt x="89" y="40"/>
                    </a:moveTo>
                    <a:cubicBezTo>
                      <a:pt x="89" y="40"/>
                      <a:pt x="89" y="40"/>
                      <a:pt x="89" y="41"/>
                    </a:cubicBezTo>
                    <a:cubicBezTo>
                      <a:pt x="90" y="41"/>
                      <a:pt x="90" y="41"/>
                      <a:pt x="91" y="42"/>
                    </a:cubicBezTo>
                    <a:cubicBezTo>
                      <a:pt x="91" y="42"/>
                      <a:pt x="91" y="41"/>
                      <a:pt x="91" y="41"/>
                    </a:cubicBezTo>
                    <a:cubicBezTo>
                      <a:pt x="89" y="40"/>
                      <a:pt x="89" y="40"/>
                      <a:pt x="89" y="40"/>
                    </a:cubicBezTo>
                    <a:moveTo>
                      <a:pt x="90" y="39"/>
                    </a:moveTo>
                    <a:cubicBezTo>
                      <a:pt x="90" y="40"/>
                      <a:pt x="90" y="40"/>
                      <a:pt x="90" y="40"/>
                    </a:cubicBezTo>
                    <a:cubicBezTo>
                      <a:pt x="90" y="40"/>
                      <a:pt x="91" y="40"/>
                      <a:pt x="92" y="40"/>
                    </a:cubicBezTo>
                    <a:cubicBezTo>
                      <a:pt x="91" y="40"/>
                      <a:pt x="90" y="40"/>
                      <a:pt x="90" y="39"/>
                    </a:cubicBezTo>
                    <a:moveTo>
                      <a:pt x="88" y="39"/>
                    </a:moveTo>
                    <a:cubicBezTo>
                      <a:pt x="88" y="40"/>
                      <a:pt x="88" y="40"/>
                      <a:pt x="88" y="40"/>
                    </a:cubicBezTo>
                    <a:cubicBezTo>
                      <a:pt x="88" y="40"/>
                      <a:pt x="88" y="40"/>
                      <a:pt x="89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40"/>
                      <a:pt x="89" y="39"/>
                      <a:pt x="88" y="39"/>
                    </a:cubicBezTo>
                    <a:moveTo>
                      <a:pt x="89" y="39"/>
                    </a:move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9"/>
                      <a:pt x="89" y="39"/>
                      <a:pt x="89" y="39"/>
                    </a:cubicBezTo>
                    <a:moveTo>
                      <a:pt x="84" y="39"/>
                    </a:moveTo>
                    <a:cubicBezTo>
                      <a:pt x="84" y="40"/>
                      <a:pt x="83" y="41"/>
                      <a:pt x="82" y="4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5" y="39"/>
                      <a:pt x="85" y="39"/>
                      <a:pt x="84" y="39"/>
                    </a:cubicBezTo>
                    <a:moveTo>
                      <a:pt x="85" y="38"/>
                    </a:moveTo>
                    <a:cubicBezTo>
                      <a:pt x="85" y="38"/>
                      <a:pt x="85" y="38"/>
                      <a:pt x="85" y="38"/>
                    </a:cubicBezTo>
                    <a:cubicBezTo>
                      <a:pt x="85" y="38"/>
                      <a:pt x="85" y="39"/>
                      <a:pt x="85" y="39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6" y="38"/>
                      <a:pt x="85" y="38"/>
                      <a:pt x="85" y="38"/>
                    </a:cubicBezTo>
                    <a:moveTo>
                      <a:pt x="82" y="37"/>
                    </a:moveTo>
                    <a:cubicBezTo>
                      <a:pt x="82" y="39"/>
                      <a:pt x="81" y="40"/>
                      <a:pt x="80" y="41"/>
                    </a:cubicBezTo>
                    <a:cubicBezTo>
                      <a:pt x="82" y="42"/>
                      <a:pt x="82" y="42"/>
                      <a:pt x="82" y="42"/>
                    </a:cubicBezTo>
                    <a:cubicBezTo>
                      <a:pt x="83" y="41"/>
                      <a:pt x="83" y="40"/>
                      <a:pt x="84" y="38"/>
                    </a:cubicBezTo>
                    <a:cubicBezTo>
                      <a:pt x="83" y="38"/>
                      <a:pt x="83" y="38"/>
                      <a:pt x="82" y="37"/>
                    </a:cubicBezTo>
                    <a:moveTo>
                      <a:pt x="85" y="37"/>
                    </a:moveTo>
                    <a:cubicBezTo>
                      <a:pt x="85" y="37"/>
                      <a:pt x="85" y="37"/>
                      <a:pt x="85" y="37"/>
                    </a:cubicBezTo>
                    <a:cubicBezTo>
                      <a:pt x="85" y="37"/>
                      <a:pt x="86" y="38"/>
                      <a:pt x="86" y="38"/>
                    </a:cubicBezTo>
                    <a:cubicBezTo>
                      <a:pt x="86" y="38"/>
                      <a:pt x="86" y="38"/>
                      <a:pt x="86" y="38"/>
                    </a:cubicBezTo>
                    <a:cubicBezTo>
                      <a:pt x="86" y="38"/>
                      <a:pt x="86" y="37"/>
                      <a:pt x="85" y="37"/>
                    </a:cubicBezTo>
                    <a:moveTo>
                      <a:pt x="86" y="37"/>
                    </a:moveTo>
                    <a:cubicBezTo>
                      <a:pt x="86" y="37"/>
                      <a:pt x="85" y="37"/>
                      <a:pt x="85" y="37"/>
                    </a:cubicBezTo>
                    <a:cubicBezTo>
                      <a:pt x="86" y="37"/>
                      <a:pt x="86" y="37"/>
                      <a:pt x="86" y="38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6" y="37"/>
                      <a:pt x="86" y="37"/>
                      <a:pt x="86" y="37"/>
                    </a:cubicBezTo>
                    <a:moveTo>
                      <a:pt x="83" y="36"/>
                    </a:moveTo>
                    <a:cubicBezTo>
                      <a:pt x="83" y="37"/>
                      <a:pt x="83" y="37"/>
                      <a:pt x="82" y="37"/>
                    </a:cubicBezTo>
                    <a:cubicBezTo>
                      <a:pt x="83" y="37"/>
                      <a:pt x="84" y="38"/>
                      <a:pt x="84" y="38"/>
                    </a:cubicBezTo>
                    <a:cubicBezTo>
                      <a:pt x="84" y="38"/>
                      <a:pt x="85" y="38"/>
                      <a:pt x="85" y="37"/>
                    </a:cubicBezTo>
                    <a:cubicBezTo>
                      <a:pt x="84" y="37"/>
                      <a:pt x="83" y="37"/>
                      <a:pt x="83" y="36"/>
                    </a:cubicBezTo>
                    <a:moveTo>
                      <a:pt x="103" y="36"/>
                    </a:moveTo>
                    <a:cubicBezTo>
                      <a:pt x="99" y="43"/>
                      <a:pt x="99" y="43"/>
                      <a:pt x="99" y="43"/>
                    </a:cubicBezTo>
                    <a:cubicBezTo>
                      <a:pt x="99" y="43"/>
                      <a:pt x="99" y="44"/>
                      <a:pt x="99" y="44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100" y="42"/>
                      <a:pt x="101" y="40"/>
                      <a:pt x="102" y="38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3" y="36"/>
                      <a:pt x="103" y="36"/>
                      <a:pt x="103" y="36"/>
                    </a:cubicBezTo>
                    <a:moveTo>
                      <a:pt x="107" y="36"/>
                    </a:move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9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1" y="45"/>
                      <a:pt x="103" y="46"/>
                      <a:pt x="104" y="46"/>
                    </a:cubicBezTo>
                    <a:cubicBezTo>
                      <a:pt x="104" y="46"/>
                      <a:pt x="105" y="46"/>
                      <a:pt x="105" y="45"/>
                    </a:cubicBezTo>
                    <a:cubicBezTo>
                      <a:pt x="106" y="44"/>
                      <a:pt x="107" y="44"/>
                      <a:pt x="108" y="44"/>
                    </a:cubicBezTo>
                    <a:cubicBezTo>
                      <a:pt x="108" y="44"/>
                      <a:pt x="108" y="44"/>
                      <a:pt x="108" y="45"/>
                    </a:cubicBezTo>
                    <a:cubicBezTo>
                      <a:pt x="108" y="45"/>
                      <a:pt x="108" y="45"/>
                      <a:pt x="108" y="45"/>
                    </a:cubicBezTo>
                    <a:cubicBezTo>
                      <a:pt x="107" y="45"/>
                      <a:pt x="105" y="45"/>
                      <a:pt x="104" y="46"/>
                    </a:cubicBezTo>
                    <a:cubicBezTo>
                      <a:pt x="104" y="46"/>
                      <a:pt x="104" y="46"/>
                      <a:pt x="104" y="46"/>
                    </a:cubicBezTo>
                    <a:cubicBezTo>
                      <a:pt x="105" y="47"/>
                      <a:pt x="107" y="48"/>
                      <a:pt x="108" y="48"/>
                    </a:cubicBezTo>
                    <a:cubicBezTo>
                      <a:pt x="108" y="48"/>
                      <a:pt x="109" y="48"/>
                      <a:pt x="109" y="48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7"/>
                      <a:pt x="109" y="46"/>
                      <a:pt x="108" y="45"/>
                    </a:cubicBezTo>
                    <a:cubicBezTo>
                      <a:pt x="108" y="45"/>
                      <a:pt x="108" y="45"/>
                      <a:pt x="108" y="45"/>
                    </a:cubicBezTo>
                    <a:cubicBezTo>
                      <a:pt x="108" y="45"/>
                      <a:pt x="108" y="44"/>
                      <a:pt x="108" y="44"/>
                    </a:cubicBezTo>
                    <a:cubicBezTo>
                      <a:pt x="108" y="44"/>
                      <a:pt x="108" y="44"/>
                      <a:pt x="108" y="44"/>
                    </a:cubicBezTo>
                    <a:cubicBezTo>
                      <a:pt x="108" y="44"/>
                      <a:pt x="109" y="45"/>
                      <a:pt x="109" y="48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9"/>
                      <a:pt x="109" y="49"/>
                      <a:pt x="109" y="50"/>
                    </a:cubicBezTo>
                    <a:cubicBezTo>
                      <a:pt x="109" y="51"/>
                      <a:pt x="109" y="51"/>
                      <a:pt x="108" y="52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109" y="52"/>
                      <a:pt x="108" y="52"/>
                      <a:pt x="108" y="52"/>
                    </a:cubicBezTo>
                    <a:cubicBezTo>
                      <a:pt x="108" y="53"/>
                      <a:pt x="108" y="53"/>
                      <a:pt x="107" y="53"/>
                    </a:cubicBezTo>
                    <a:cubicBezTo>
                      <a:pt x="107" y="53"/>
                      <a:pt x="107" y="53"/>
                      <a:pt x="107" y="53"/>
                    </a:cubicBezTo>
                    <a:cubicBezTo>
                      <a:pt x="106" y="54"/>
                      <a:pt x="106" y="54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1" y="50"/>
                      <a:pt x="111" y="50"/>
                      <a:pt x="111" y="50"/>
                    </a:cubicBezTo>
                    <a:cubicBezTo>
                      <a:pt x="112" y="49"/>
                      <a:pt x="112" y="49"/>
                      <a:pt x="112" y="49"/>
                    </a:cubicBezTo>
                    <a:cubicBezTo>
                      <a:pt x="112" y="49"/>
                      <a:pt x="112" y="49"/>
                      <a:pt x="112" y="49"/>
                    </a:cubicBezTo>
                    <a:cubicBezTo>
                      <a:pt x="110" y="43"/>
                      <a:pt x="110" y="41"/>
                      <a:pt x="109" y="41"/>
                    </a:cubicBezTo>
                    <a:cubicBezTo>
                      <a:pt x="109" y="41"/>
                      <a:pt x="109" y="41"/>
                      <a:pt x="109" y="42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9" y="42"/>
                      <a:pt x="109" y="42"/>
                      <a:pt x="109" y="41"/>
                    </a:cubicBezTo>
                    <a:cubicBezTo>
                      <a:pt x="108" y="41"/>
                      <a:pt x="108" y="41"/>
                      <a:pt x="108" y="41"/>
                    </a:cubicBezTo>
                    <a:cubicBezTo>
                      <a:pt x="107" y="41"/>
                      <a:pt x="106" y="41"/>
                      <a:pt x="106" y="42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9" y="37"/>
                      <a:pt x="109" y="37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8" y="36"/>
                      <a:pt x="107" y="36"/>
                      <a:pt x="107" y="36"/>
                    </a:cubicBezTo>
                    <a:moveTo>
                      <a:pt x="107" y="36"/>
                    </a:move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moveTo>
                      <a:pt x="83" y="36"/>
                    </a:moveTo>
                    <a:cubicBezTo>
                      <a:pt x="83" y="36"/>
                      <a:pt x="83" y="36"/>
                      <a:pt x="83" y="36"/>
                    </a:cubicBezTo>
                    <a:cubicBezTo>
                      <a:pt x="84" y="36"/>
                      <a:pt x="84" y="37"/>
                      <a:pt x="85" y="37"/>
                    </a:cubicBezTo>
                    <a:cubicBezTo>
                      <a:pt x="85" y="37"/>
                      <a:pt x="85" y="37"/>
                      <a:pt x="85" y="37"/>
                    </a:cubicBezTo>
                    <a:cubicBezTo>
                      <a:pt x="84" y="37"/>
                      <a:pt x="84" y="36"/>
                      <a:pt x="83" y="36"/>
                    </a:cubicBezTo>
                    <a:moveTo>
                      <a:pt x="105" y="36"/>
                    </a:moveTo>
                    <a:cubicBezTo>
                      <a:pt x="104" y="36"/>
                      <a:pt x="104" y="36"/>
                      <a:pt x="104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7"/>
                      <a:pt x="106" y="37"/>
                      <a:pt x="106" y="36"/>
                    </a:cubicBezTo>
                    <a:cubicBezTo>
                      <a:pt x="106" y="36"/>
                      <a:pt x="105" y="36"/>
                      <a:pt x="105" y="36"/>
                    </a:cubicBezTo>
                    <a:moveTo>
                      <a:pt x="78" y="35"/>
                    </a:moveTo>
                    <a:cubicBezTo>
                      <a:pt x="78" y="36"/>
                      <a:pt x="77" y="38"/>
                      <a:pt x="77" y="3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6"/>
                      <a:pt x="79" y="36"/>
                      <a:pt x="78" y="35"/>
                    </a:cubicBezTo>
                    <a:moveTo>
                      <a:pt x="83" y="35"/>
                    </a:moveTo>
                    <a:cubicBezTo>
                      <a:pt x="83" y="35"/>
                      <a:pt x="83" y="36"/>
                      <a:pt x="83" y="36"/>
                    </a:cubicBezTo>
                    <a:cubicBezTo>
                      <a:pt x="84" y="36"/>
                      <a:pt x="84" y="36"/>
                      <a:pt x="85" y="37"/>
                    </a:cubicBezTo>
                    <a:cubicBezTo>
                      <a:pt x="85" y="37"/>
                      <a:pt x="85" y="37"/>
                      <a:pt x="85" y="36"/>
                    </a:cubicBezTo>
                    <a:cubicBezTo>
                      <a:pt x="85" y="36"/>
                      <a:pt x="84" y="36"/>
                      <a:pt x="83" y="35"/>
                    </a:cubicBezTo>
                    <a:moveTo>
                      <a:pt x="101" y="35"/>
                    </a:moveTo>
                    <a:cubicBezTo>
                      <a:pt x="97" y="42"/>
                      <a:pt x="97" y="42"/>
                      <a:pt x="97" y="42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7" y="43"/>
                      <a:pt x="98" y="42"/>
                      <a:pt x="98" y="41"/>
                    </a:cubicBezTo>
                    <a:cubicBezTo>
                      <a:pt x="99" y="40"/>
                      <a:pt x="100" y="37"/>
                      <a:pt x="102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moveTo>
                      <a:pt x="105" y="35"/>
                    </a:moveTo>
                    <a:cubicBezTo>
                      <a:pt x="105" y="35"/>
                      <a:pt x="105" y="35"/>
                      <a:pt x="105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6" y="36"/>
                      <a:pt x="106" y="36"/>
                      <a:pt x="106" y="36"/>
                    </a:cubicBezTo>
                    <a:cubicBezTo>
                      <a:pt x="106" y="36"/>
                      <a:pt x="106" y="35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5" y="35"/>
                      <a:pt x="105" y="35"/>
                      <a:pt x="105" y="35"/>
                    </a:cubicBezTo>
                    <a:moveTo>
                      <a:pt x="104" y="35"/>
                    </a:moveTo>
                    <a:cubicBezTo>
                      <a:pt x="103" y="36"/>
                      <a:pt x="103" y="36"/>
                      <a:pt x="103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5"/>
                      <a:pt x="104" y="35"/>
                      <a:pt x="104" y="35"/>
                    </a:cubicBezTo>
                    <a:cubicBezTo>
                      <a:pt x="104" y="35"/>
                      <a:pt x="104" y="35"/>
                      <a:pt x="104" y="35"/>
                    </a:cubicBezTo>
                    <a:moveTo>
                      <a:pt x="107" y="35"/>
                    </a:moveTo>
                    <a:cubicBezTo>
                      <a:pt x="107" y="35"/>
                      <a:pt x="107" y="35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5"/>
                      <a:pt x="107" y="35"/>
                      <a:pt x="107" y="35"/>
                    </a:cubicBezTo>
                    <a:moveTo>
                      <a:pt x="109" y="35"/>
                    </a:moveTo>
                    <a:cubicBezTo>
                      <a:pt x="108" y="35"/>
                      <a:pt x="108" y="36"/>
                      <a:pt x="107" y="36"/>
                    </a:cubicBezTo>
                    <a:cubicBezTo>
                      <a:pt x="107" y="36"/>
                      <a:pt x="108" y="36"/>
                      <a:pt x="108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9" y="36"/>
                      <a:pt x="109" y="36"/>
                      <a:pt x="109" y="36"/>
                    </a:cubicBezTo>
                    <a:cubicBezTo>
                      <a:pt x="109" y="36"/>
                      <a:pt x="109" y="36"/>
                      <a:pt x="109" y="36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5"/>
                      <a:pt x="109" y="35"/>
                      <a:pt x="109" y="35"/>
                    </a:cubicBezTo>
                    <a:moveTo>
                      <a:pt x="79" y="34"/>
                    </a:moveTo>
                    <a:cubicBezTo>
                      <a:pt x="79" y="35"/>
                      <a:pt x="79" y="35"/>
                      <a:pt x="79" y="35"/>
                    </a:cubicBezTo>
                    <a:cubicBezTo>
                      <a:pt x="79" y="35"/>
                      <a:pt x="80" y="36"/>
                      <a:pt x="81" y="36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81" y="35"/>
                      <a:pt x="80" y="35"/>
                      <a:pt x="79" y="34"/>
                    </a:cubicBezTo>
                    <a:moveTo>
                      <a:pt x="104" y="34"/>
                    </a:moveTo>
                    <a:cubicBezTo>
                      <a:pt x="104" y="34"/>
                      <a:pt x="104" y="34"/>
                      <a:pt x="104" y="34"/>
                    </a:cubicBezTo>
                    <a:cubicBezTo>
                      <a:pt x="105" y="35"/>
                      <a:pt x="105" y="35"/>
                      <a:pt x="105" y="35"/>
                    </a:cubicBezTo>
                    <a:cubicBezTo>
                      <a:pt x="105" y="34"/>
                      <a:pt x="105" y="34"/>
                      <a:pt x="105" y="34"/>
                    </a:cubicBezTo>
                    <a:cubicBezTo>
                      <a:pt x="104" y="34"/>
                      <a:pt x="104" y="34"/>
                      <a:pt x="104" y="34"/>
                    </a:cubicBezTo>
                    <a:moveTo>
                      <a:pt x="108" y="34"/>
                    </a:move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4"/>
                      <a:pt x="108" y="34"/>
                      <a:pt x="109" y="35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8" y="34"/>
                      <a:pt x="108" y="34"/>
                      <a:pt x="108" y="34"/>
                    </a:cubicBezTo>
                    <a:moveTo>
                      <a:pt x="106" y="34"/>
                    </a:moveTo>
                    <a:cubicBezTo>
                      <a:pt x="105" y="35"/>
                      <a:pt x="105" y="35"/>
                      <a:pt x="105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6" y="34"/>
                      <a:pt x="106" y="34"/>
                      <a:pt x="106" y="34"/>
                    </a:cubicBezTo>
                    <a:moveTo>
                      <a:pt x="80" y="33"/>
                    </a:moveTo>
                    <a:cubicBezTo>
                      <a:pt x="79" y="34"/>
                      <a:pt x="79" y="34"/>
                      <a:pt x="79" y="34"/>
                    </a:cubicBezTo>
                    <a:cubicBezTo>
                      <a:pt x="80" y="35"/>
                      <a:pt x="81" y="35"/>
                      <a:pt x="82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1" y="34"/>
                      <a:pt x="80" y="34"/>
                      <a:pt x="80" y="33"/>
                    </a:cubicBezTo>
                    <a:moveTo>
                      <a:pt x="102" y="33"/>
                    </a:moveTo>
                    <a:cubicBezTo>
                      <a:pt x="102" y="33"/>
                      <a:pt x="102" y="33"/>
                      <a:pt x="102" y="34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2" y="35"/>
                      <a:pt x="102" y="35"/>
                      <a:pt x="102" y="35"/>
                    </a:cubicBezTo>
                    <a:cubicBezTo>
                      <a:pt x="102" y="34"/>
                      <a:pt x="102" y="34"/>
                      <a:pt x="103" y="34"/>
                    </a:cubicBezTo>
                    <a:cubicBezTo>
                      <a:pt x="103" y="34"/>
                      <a:pt x="102" y="33"/>
                      <a:pt x="102" y="33"/>
                    </a:cubicBezTo>
                    <a:moveTo>
                      <a:pt x="107" y="33"/>
                    </a:moveTo>
                    <a:cubicBezTo>
                      <a:pt x="107" y="33"/>
                      <a:pt x="107" y="33"/>
                      <a:pt x="107" y="33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7" y="33"/>
                      <a:pt x="107" y="33"/>
                      <a:pt x="107" y="33"/>
                    </a:cubicBezTo>
                    <a:moveTo>
                      <a:pt x="102" y="33"/>
                    </a:moveTo>
                    <a:cubicBezTo>
                      <a:pt x="102" y="33"/>
                      <a:pt x="102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3" y="34"/>
                      <a:pt x="103" y="34"/>
                      <a:pt x="103" y="33"/>
                    </a:cubicBezTo>
                    <a:cubicBezTo>
                      <a:pt x="102" y="33"/>
                      <a:pt x="102" y="33"/>
                      <a:pt x="102" y="33"/>
                    </a:cubicBezTo>
                    <a:moveTo>
                      <a:pt x="80" y="33"/>
                    </a:moveTo>
                    <a:cubicBezTo>
                      <a:pt x="80" y="33"/>
                      <a:pt x="80" y="33"/>
                      <a:pt x="80" y="33"/>
                    </a:cubicBezTo>
                    <a:cubicBezTo>
                      <a:pt x="80" y="34"/>
                      <a:pt x="81" y="34"/>
                      <a:pt x="82" y="35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81" y="34"/>
                      <a:pt x="81" y="33"/>
                      <a:pt x="80" y="33"/>
                    </a:cubicBezTo>
                    <a:moveTo>
                      <a:pt x="97" y="33"/>
                    </a:moveTo>
                    <a:cubicBezTo>
                      <a:pt x="93" y="41"/>
                      <a:pt x="93" y="41"/>
                      <a:pt x="93" y="41"/>
                    </a:cubicBezTo>
                    <a:cubicBezTo>
                      <a:pt x="93" y="41"/>
                      <a:pt x="94" y="42"/>
                      <a:pt x="95" y="42"/>
                    </a:cubicBezTo>
                    <a:cubicBezTo>
                      <a:pt x="95" y="42"/>
                      <a:pt x="95" y="42"/>
                      <a:pt x="96" y="43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9" y="40"/>
                      <a:pt x="99" y="36"/>
                      <a:pt x="100" y="34"/>
                    </a:cubicBezTo>
                    <a:cubicBezTo>
                      <a:pt x="99" y="34"/>
                      <a:pt x="98" y="33"/>
                      <a:pt x="97" y="33"/>
                    </a:cubicBezTo>
                    <a:moveTo>
                      <a:pt x="109" y="32"/>
                    </a:moveTo>
                    <a:cubicBezTo>
                      <a:pt x="108" y="32"/>
                      <a:pt x="108" y="32"/>
                      <a:pt x="108" y="32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8" y="33"/>
                      <a:pt x="108" y="33"/>
                      <a:pt x="107" y="33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9" y="34"/>
                      <a:pt x="109" y="34"/>
                      <a:pt x="109" y="34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7"/>
                      <a:pt x="110" y="37"/>
                    </a:cubicBezTo>
                    <a:cubicBezTo>
                      <a:pt x="110" y="37"/>
                      <a:pt x="110" y="34"/>
                      <a:pt x="109" y="32"/>
                    </a:cubicBezTo>
                    <a:cubicBezTo>
                      <a:pt x="109" y="32"/>
                      <a:pt x="109" y="32"/>
                      <a:pt x="109" y="32"/>
                    </a:cubicBezTo>
                    <a:moveTo>
                      <a:pt x="98" y="31"/>
                    </a:moveTo>
                    <a:cubicBezTo>
                      <a:pt x="98" y="32"/>
                      <a:pt x="98" y="32"/>
                      <a:pt x="98" y="32"/>
                    </a:cubicBezTo>
                    <a:cubicBezTo>
                      <a:pt x="98" y="32"/>
                      <a:pt x="98" y="33"/>
                      <a:pt x="99" y="33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01" y="33"/>
                      <a:pt x="102" y="33"/>
                    </a:cubicBezTo>
                    <a:cubicBezTo>
                      <a:pt x="102" y="33"/>
                      <a:pt x="101" y="33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0" y="33"/>
                      <a:pt x="99" y="32"/>
                      <a:pt x="98" y="31"/>
                    </a:cubicBezTo>
                    <a:moveTo>
                      <a:pt x="99" y="31"/>
                    </a:moveTo>
                    <a:cubicBezTo>
                      <a:pt x="98" y="31"/>
                      <a:pt x="98" y="31"/>
                      <a:pt x="98" y="31"/>
                    </a:cubicBezTo>
                    <a:cubicBezTo>
                      <a:pt x="100" y="32"/>
                      <a:pt x="101" y="32"/>
                      <a:pt x="102" y="33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99" y="31"/>
                      <a:pt x="99" y="31"/>
                      <a:pt x="99" y="31"/>
                    </a:cubicBezTo>
                    <a:moveTo>
                      <a:pt x="94" y="31"/>
                    </a:moveTo>
                    <a:cubicBezTo>
                      <a:pt x="90" y="39"/>
                      <a:pt x="90" y="39"/>
                      <a:pt x="90" y="39"/>
                    </a:cubicBezTo>
                    <a:cubicBezTo>
                      <a:pt x="91" y="39"/>
                      <a:pt x="91" y="40"/>
                      <a:pt x="92" y="40"/>
                    </a:cubicBezTo>
                    <a:cubicBezTo>
                      <a:pt x="93" y="37"/>
                      <a:pt x="95" y="35"/>
                      <a:pt x="96" y="32"/>
                    </a:cubicBezTo>
                    <a:cubicBezTo>
                      <a:pt x="96" y="32"/>
                      <a:pt x="95" y="31"/>
                      <a:pt x="94" y="31"/>
                    </a:cubicBezTo>
                    <a:moveTo>
                      <a:pt x="93" y="30"/>
                    </a:moveTo>
                    <a:cubicBezTo>
                      <a:pt x="92" y="33"/>
                      <a:pt x="90" y="35"/>
                      <a:pt x="89" y="38"/>
                    </a:cubicBezTo>
                    <a:cubicBezTo>
                      <a:pt x="89" y="38"/>
                      <a:pt x="89" y="38"/>
                      <a:pt x="90" y="39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94" y="30"/>
                      <a:pt x="93" y="30"/>
                    </a:cubicBezTo>
                    <a:moveTo>
                      <a:pt x="95" y="29"/>
                    </a:moveTo>
                    <a:cubicBezTo>
                      <a:pt x="95" y="30"/>
                      <a:pt x="95" y="30"/>
                      <a:pt x="95" y="30"/>
                    </a:cubicBezTo>
                    <a:cubicBezTo>
                      <a:pt x="95" y="31"/>
                      <a:pt x="96" y="31"/>
                      <a:pt x="97" y="32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96" y="30"/>
                      <a:pt x="96" y="30"/>
                      <a:pt x="95" y="29"/>
                    </a:cubicBezTo>
                    <a:moveTo>
                      <a:pt x="100" y="29"/>
                    </a:moveTo>
                    <a:cubicBezTo>
                      <a:pt x="99" y="29"/>
                      <a:pt x="99" y="29"/>
                      <a:pt x="99" y="29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31"/>
                      <a:pt x="99" y="31"/>
                      <a:pt x="99" y="31"/>
                    </a:cubicBezTo>
                    <a:cubicBezTo>
                      <a:pt x="100" y="32"/>
                      <a:pt x="102" y="32"/>
                      <a:pt x="103" y="33"/>
                    </a:cubicBezTo>
                    <a:cubicBezTo>
                      <a:pt x="103" y="33"/>
                      <a:pt x="104" y="33"/>
                      <a:pt x="104" y="33"/>
                    </a:cubicBezTo>
                    <a:cubicBezTo>
                      <a:pt x="104" y="33"/>
                      <a:pt x="105" y="33"/>
                      <a:pt x="105" y="33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4" y="34"/>
                      <a:pt x="105" y="34"/>
                      <a:pt x="105" y="34"/>
                    </a:cubicBezTo>
                    <a:cubicBezTo>
                      <a:pt x="104" y="34"/>
                      <a:pt x="106" y="34"/>
                      <a:pt x="106" y="33"/>
                    </a:cubicBezTo>
                    <a:cubicBezTo>
                      <a:pt x="106" y="33"/>
                      <a:pt x="106" y="33"/>
                      <a:pt x="106" y="33"/>
                    </a:cubicBezTo>
                    <a:cubicBezTo>
                      <a:pt x="104" y="32"/>
                      <a:pt x="102" y="31"/>
                      <a:pt x="100" y="29"/>
                    </a:cubicBezTo>
                    <a:moveTo>
                      <a:pt x="95" y="29"/>
                    </a:moveTo>
                    <a:cubicBezTo>
                      <a:pt x="95" y="29"/>
                      <a:pt x="95" y="29"/>
                      <a:pt x="95" y="29"/>
                    </a:cubicBezTo>
                    <a:cubicBezTo>
                      <a:pt x="96" y="29"/>
                      <a:pt x="97" y="30"/>
                      <a:pt x="97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7" y="30"/>
                      <a:pt x="96" y="29"/>
                      <a:pt x="95" y="29"/>
                    </a:cubicBezTo>
                    <a:moveTo>
                      <a:pt x="100" y="29"/>
                    </a:moveTo>
                    <a:cubicBezTo>
                      <a:pt x="100" y="29"/>
                      <a:pt x="100" y="29"/>
                      <a:pt x="100" y="29"/>
                    </a:cubicBezTo>
                    <a:cubicBezTo>
                      <a:pt x="101" y="30"/>
                      <a:pt x="103" y="31"/>
                      <a:pt x="104" y="32"/>
                    </a:cubicBezTo>
                    <a:cubicBezTo>
                      <a:pt x="106" y="33"/>
                      <a:pt x="106" y="33"/>
                      <a:pt x="106" y="33"/>
                    </a:cubicBezTo>
                    <a:cubicBezTo>
                      <a:pt x="106" y="33"/>
                      <a:pt x="106" y="33"/>
                      <a:pt x="106" y="33"/>
                    </a:cubicBezTo>
                    <a:cubicBezTo>
                      <a:pt x="106" y="33"/>
                      <a:pt x="106" y="33"/>
                      <a:pt x="106" y="33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0" y="29"/>
                      <a:pt x="100" y="29"/>
                      <a:pt x="100" y="29"/>
                    </a:cubicBezTo>
                    <a:moveTo>
                      <a:pt x="94" y="29"/>
                    </a:moveTo>
                    <a:cubicBezTo>
                      <a:pt x="94" y="29"/>
                      <a:pt x="94" y="29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9"/>
                      <a:pt x="94" y="29"/>
                      <a:pt x="94" y="29"/>
                    </a:cubicBezTo>
                    <a:moveTo>
                      <a:pt x="91" y="28"/>
                    </a:moveTo>
                    <a:cubicBezTo>
                      <a:pt x="89" y="31"/>
                      <a:pt x="88" y="34"/>
                      <a:pt x="86" y="36"/>
                    </a:cubicBezTo>
                    <a:cubicBezTo>
                      <a:pt x="86" y="36"/>
                      <a:pt x="86" y="36"/>
                      <a:pt x="87" y="37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1" y="29"/>
                      <a:pt x="91" y="28"/>
                      <a:pt x="91" y="28"/>
                    </a:cubicBezTo>
                    <a:moveTo>
                      <a:pt x="94" y="28"/>
                    </a:move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9"/>
                      <a:pt x="95" y="29"/>
                      <a:pt x="95" y="29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5" y="28"/>
                      <a:pt x="95" y="28"/>
                      <a:pt x="94" y="28"/>
                    </a:cubicBezTo>
                    <a:moveTo>
                      <a:pt x="101" y="28"/>
                    </a:moveTo>
                    <a:cubicBezTo>
                      <a:pt x="100" y="28"/>
                      <a:pt x="100" y="28"/>
                      <a:pt x="100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2"/>
                      <a:pt x="108" y="32"/>
                      <a:pt x="108" y="32"/>
                    </a:cubicBezTo>
                    <a:cubicBezTo>
                      <a:pt x="106" y="31"/>
                      <a:pt x="103" y="29"/>
                      <a:pt x="101" y="28"/>
                    </a:cubicBezTo>
                    <a:moveTo>
                      <a:pt x="96" y="27"/>
                    </a:moveTo>
                    <a:cubicBezTo>
                      <a:pt x="95" y="29"/>
                      <a:pt x="95" y="29"/>
                      <a:pt x="95" y="29"/>
                    </a:cubicBezTo>
                    <a:cubicBezTo>
                      <a:pt x="96" y="29"/>
                      <a:pt x="97" y="30"/>
                      <a:pt x="97" y="30"/>
                    </a:cubicBezTo>
                    <a:cubicBezTo>
                      <a:pt x="97" y="30"/>
                      <a:pt x="98" y="30"/>
                      <a:pt x="98" y="30"/>
                    </a:cubicBezTo>
                    <a:cubicBezTo>
                      <a:pt x="98" y="29"/>
                      <a:pt x="98" y="29"/>
                      <a:pt x="98" y="28"/>
                    </a:cubicBezTo>
                    <a:cubicBezTo>
                      <a:pt x="98" y="28"/>
                      <a:pt x="97" y="28"/>
                      <a:pt x="96" y="27"/>
                    </a:cubicBezTo>
                    <a:moveTo>
                      <a:pt x="91" y="27"/>
                    </a:moveTo>
                    <a:cubicBezTo>
                      <a:pt x="91" y="27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7"/>
                      <a:pt x="91" y="27"/>
                    </a:cubicBezTo>
                    <a:moveTo>
                      <a:pt x="89" y="27"/>
                    </a:moveTo>
                    <a:cubicBezTo>
                      <a:pt x="87" y="30"/>
                      <a:pt x="85" y="32"/>
                      <a:pt x="84" y="35"/>
                    </a:cubicBezTo>
                    <a:cubicBezTo>
                      <a:pt x="84" y="35"/>
                      <a:pt x="85" y="36"/>
                      <a:pt x="86" y="36"/>
                    </a:cubicBezTo>
                    <a:cubicBezTo>
                      <a:pt x="87" y="33"/>
                      <a:pt x="89" y="31"/>
                      <a:pt x="90" y="28"/>
                    </a:cubicBezTo>
                    <a:cubicBezTo>
                      <a:pt x="90" y="28"/>
                      <a:pt x="89" y="27"/>
                      <a:pt x="89" y="27"/>
                    </a:cubicBezTo>
                    <a:moveTo>
                      <a:pt x="96" y="27"/>
                    </a:moveTo>
                    <a:cubicBezTo>
                      <a:pt x="96" y="27"/>
                      <a:pt x="96" y="27"/>
                      <a:pt x="96" y="27"/>
                    </a:cubicBezTo>
                    <a:cubicBezTo>
                      <a:pt x="97" y="27"/>
                      <a:pt x="98" y="28"/>
                      <a:pt x="98" y="28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96" y="27"/>
                      <a:pt x="96" y="27"/>
                      <a:pt x="96" y="27"/>
                    </a:cubicBezTo>
                    <a:moveTo>
                      <a:pt x="95" y="27"/>
                    </a:moveTo>
                    <a:cubicBezTo>
                      <a:pt x="95" y="27"/>
                      <a:pt x="95" y="28"/>
                      <a:pt x="94" y="28"/>
                    </a:cubicBezTo>
                    <a:cubicBezTo>
                      <a:pt x="95" y="28"/>
                      <a:pt x="95" y="28"/>
                      <a:pt x="95" y="29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96" y="27"/>
                      <a:pt x="95" y="27"/>
                      <a:pt x="95" y="27"/>
                    </a:cubicBezTo>
                    <a:moveTo>
                      <a:pt x="92" y="27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2" y="27"/>
                    </a:cubicBezTo>
                    <a:moveTo>
                      <a:pt x="105" y="26"/>
                    </a:moveTo>
                    <a:cubicBezTo>
                      <a:pt x="105" y="26"/>
                      <a:pt x="105" y="26"/>
                      <a:pt x="105" y="26"/>
                    </a:cubicBezTo>
                    <a:cubicBezTo>
                      <a:pt x="105" y="26"/>
                      <a:pt x="105" y="26"/>
                      <a:pt x="105" y="26"/>
                    </a:cubicBezTo>
                    <a:cubicBezTo>
                      <a:pt x="103" y="26"/>
                      <a:pt x="102" y="27"/>
                      <a:pt x="101" y="27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9" y="32"/>
                      <a:pt x="109" y="32"/>
                      <a:pt x="109" y="31"/>
                    </a:cubicBezTo>
                    <a:cubicBezTo>
                      <a:pt x="108" y="29"/>
                      <a:pt x="107" y="26"/>
                      <a:pt x="105" y="26"/>
                    </a:cubicBezTo>
                    <a:moveTo>
                      <a:pt x="95" y="26"/>
                    </a:moveTo>
                    <a:cubicBezTo>
                      <a:pt x="95" y="26"/>
                      <a:pt x="95" y="26"/>
                      <a:pt x="95" y="26"/>
                    </a:cubicBezTo>
                    <a:cubicBezTo>
                      <a:pt x="96" y="26"/>
                      <a:pt x="96" y="27"/>
                      <a:pt x="96" y="27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95" y="26"/>
                      <a:pt x="95" y="26"/>
                      <a:pt x="95" y="26"/>
                    </a:cubicBezTo>
                    <a:moveTo>
                      <a:pt x="89" y="26"/>
                    </a:moveTo>
                    <a:cubicBezTo>
                      <a:pt x="89" y="26"/>
                      <a:pt x="89" y="26"/>
                      <a:pt x="89" y="27"/>
                    </a:cubicBezTo>
                    <a:cubicBezTo>
                      <a:pt x="89" y="27"/>
                      <a:pt x="90" y="27"/>
                      <a:pt x="90" y="28"/>
                    </a:cubicBezTo>
                    <a:cubicBezTo>
                      <a:pt x="90" y="28"/>
                      <a:pt x="90" y="28"/>
                      <a:pt x="91" y="28"/>
                    </a:cubicBezTo>
                    <a:cubicBezTo>
                      <a:pt x="91" y="28"/>
                      <a:pt x="91" y="27"/>
                      <a:pt x="91" y="27"/>
                    </a:cubicBezTo>
                    <a:cubicBezTo>
                      <a:pt x="90" y="27"/>
                      <a:pt x="90" y="26"/>
                      <a:pt x="89" y="26"/>
                    </a:cubicBezTo>
                    <a:moveTo>
                      <a:pt x="97" y="26"/>
                    </a:moveTo>
                    <a:cubicBezTo>
                      <a:pt x="97" y="27"/>
                      <a:pt x="97" y="27"/>
                      <a:pt x="97" y="27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99" y="28"/>
                      <a:pt x="99" y="27"/>
                      <a:pt x="99" y="27"/>
                    </a:cubicBezTo>
                    <a:cubicBezTo>
                      <a:pt x="98" y="26"/>
                      <a:pt x="98" y="26"/>
                      <a:pt x="97" y="26"/>
                    </a:cubicBezTo>
                    <a:moveTo>
                      <a:pt x="90" y="25"/>
                    </a:moveTo>
                    <a:cubicBezTo>
                      <a:pt x="89" y="25"/>
                      <a:pt x="89" y="25"/>
                      <a:pt x="89" y="26"/>
                    </a:cubicBezTo>
                    <a:cubicBezTo>
                      <a:pt x="90" y="26"/>
                      <a:pt x="91" y="26"/>
                      <a:pt x="91" y="27"/>
                    </a:cubicBezTo>
                    <a:cubicBezTo>
                      <a:pt x="91" y="27"/>
                      <a:pt x="91" y="27"/>
                      <a:pt x="91" y="26"/>
                    </a:cubicBezTo>
                    <a:cubicBezTo>
                      <a:pt x="91" y="26"/>
                      <a:pt x="90" y="26"/>
                      <a:pt x="90" y="25"/>
                    </a:cubicBezTo>
                    <a:moveTo>
                      <a:pt x="93" y="25"/>
                    </a:moveTo>
                    <a:cubicBezTo>
                      <a:pt x="92" y="26"/>
                      <a:pt x="92" y="26"/>
                      <a:pt x="92" y="27"/>
                    </a:cubicBezTo>
                    <a:cubicBezTo>
                      <a:pt x="92" y="27"/>
                      <a:pt x="92" y="27"/>
                      <a:pt x="93" y="27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3" y="25"/>
                      <a:pt x="93" y="25"/>
                      <a:pt x="93" y="25"/>
                    </a:cubicBezTo>
                    <a:moveTo>
                      <a:pt x="96" y="25"/>
                    </a:moveTo>
                    <a:cubicBezTo>
                      <a:pt x="96" y="25"/>
                      <a:pt x="96" y="26"/>
                      <a:pt x="95" y="26"/>
                    </a:cubicBezTo>
                    <a:cubicBezTo>
                      <a:pt x="96" y="27"/>
                      <a:pt x="96" y="27"/>
                      <a:pt x="96" y="27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7" y="25"/>
                      <a:pt x="96" y="25"/>
                      <a:pt x="96" y="25"/>
                    </a:cubicBezTo>
                    <a:moveTo>
                      <a:pt x="93" y="25"/>
                    </a:moveTo>
                    <a:cubicBezTo>
                      <a:pt x="93" y="25"/>
                      <a:pt x="93" y="25"/>
                      <a:pt x="93" y="25"/>
                    </a:cubicBezTo>
                    <a:cubicBezTo>
                      <a:pt x="93" y="25"/>
                      <a:pt x="93" y="25"/>
                      <a:pt x="94" y="25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3" y="25"/>
                      <a:pt x="93" y="25"/>
                      <a:pt x="93" y="25"/>
                    </a:cubicBezTo>
                    <a:moveTo>
                      <a:pt x="85" y="24"/>
                    </a:moveTo>
                    <a:cubicBezTo>
                      <a:pt x="80" y="32"/>
                      <a:pt x="80" y="32"/>
                      <a:pt x="80" y="32"/>
                    </a:cubicBezTo>
                    <a:cubicBezTo>
                      <a:pt x="81" y="33"/>
                      <a:pt x="82" y="33"/>
                      <a:pt x="83" y="34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6" y="25"/>
                      <a:pt x="85" y="25"/>
                      <a:pt x="85" y="24"/>
                    </a:cubicBezTo>
                    <a:moveTo>
                      <a:pt x="91" y="24"/>
                    </a:moveTo>
                    <a:cubicBezTo>
                      <a:pt x="90" y="24"/>
                      <a:pt x="90" y="25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6"/>
                      <a:pt x="91" y="26"/>
                      <a:pt x="91" y="26"/>
                    </a:cubicBezTo>
                    <a:cubicBezTo>
                      <a:pt x="92" y="26"/>
                      <a:pt x="92" y="25"/>
                      <a:pt x="92" y="25"/>
                    </a:cubicBezTo>
                    <a:cubicBezTo>
                      <a:pt x="92" y="25"/>
                      <a:pt x="92" y="25"/>
                      <a:pt x="92" y="24"/>
                    </a:cubicBezTo>
                    <a:cubicBezTo>
                      <a:pt x="91" y="24"/>
                      <a:pt x="91" y="24"/>
                      <a:pt x="91" y="24"/>
                    </a:cubicBezTo>
                    <a:moveTo>
                      <a:pt x="94" y="24"/>
                    </a:moveTo>
                    <a:cubicBezTo>
                      <a:pt x="93" y="24"/>
                      <a:pt x="93" y="24"/>
                      <a:pt x="93" y="25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4" y="24"/>
                      <a:pt x="94" y="24"/>
                      <a:pt x="94" y="24"/>
                    </a:cubicBezTo>
                    <a:moveTo>
                      <a:pt x="85" y="23"/>
                    </a:moveTo>
                    <a:cubicBezTo>
                      <a:pt x="85" y="24"/>
                      <a:pt x="85" y="24"/>
                      <a:pt x="85" y="24"/>
                    </a:cubicBezTo>
                    <a:cubicBezTo>
                      <a:pt x="85" y="25"/>
                      <a:pt x="86" y="25"/>
                      <a:pt x="87" y="26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7" y="24"/>
                      <a:pt x="86" y="24"/>
                      <a:pt x="85" y="23"/>
                    </a:cubicBezTo>
                    <a:moveTo>
                      <a:pt x="91" y="23"/>
                    </a:move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24"/>
                      <a:pt x="92" y="24"/>
                      <a:pt x="93" y="25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1" y="23"/>
                      <a:pt x="91" y="23"/>
                      <a:pt x="91" y="23"/>
                    </a:cubicBezTo>
                    <a:moveTo>
                      <a:pt x="85" y="23"/>
                    </a:moveTo>
                    <a:cubicBezTo>
                      <a:pt x="85" y="23"/>
                      <a:pt x="85" y="23"/>
                      <a:pt x="85" y="23"/>
                    </a:cubicBezTo>
                    <a:cubicBezTo>
                      <a:pt x="86" y="24"/>
                      <a:pt x="87" y="24"/>
                      <a:pt x="88" y="25"/>
                    </a:cubicBezTo>
                    <a:cubicBezTo>
                      <a:pt x="88" y="24"/>
                      <a:pt x="88" y="24"/>
                      <a:pt x="88" y="24"/>
                    </a:cubicBezTo>
                    <a:cubicBezTo>
                      <a:pt x="87" y="24"/>
                      <a:pt x="86" y="23"/>
                      <a:pt x="85" y="23"/>
                    </a:cubicBezTo>
                    <a:moveTo>
                      <a:pt x="91" y="22"/>
                    </a:moveTo>
                    <a:cubicBezTo>
                      <a:pt x="91" y="23"/>
                      <a:pt x="91" y="23"/>
                      <a:pt x="91" y="23"/>
                    </a:cubicBezTo>
                    <a:cubicBezTo>
                      <a:pt x="93" y="24"/>
                      <a:pt x="93" y="24"/>
                      <a:pt x="93" y="24"/>
                    </a:cubicBezTo>
                    <a:cubicBezTo>
                      <a:pt x="93" y="24"/>
                      <a:pt x="93" y="24"/>
                      <a:pt x="93" y="23"/>
                    </a:cubicBezTo>
                    <a:cubicBezTo>
                      <a:pt x="93" y="23"/>
                      <a:pt x="92" y="23"/>
                      <a:pt x="91" y="22"/>
                    </a:cubicBezTo>
                    <a:moveTo>
                      <a:pt x="87" y="21"/>
                    </a:moveTo>
                    <a:cubicBezTo>
                      <a:pt x="88" y="21"/>
                      <a:pt x="88" y="22"/>
                      <a:pt x="89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7" y="21"/>
                      <a:pt x="87" y="21"/>
                      <a:pt x="87" y="21"/>
                    </a:cubicBezTo>
                    <a:moveTo>
                      <a:pt x="86" y="21"/>
                    </a:moveTo>
                    <a:cubicBezTo>
                      <a:pt x="85" y="23"/>
                      <a:pt x="85" y="23"/>
                      <a:pt x="85" y="23"/>
                    </a:cubicBezTo>
                    <a:cubicBezTo>
                      <a:pt x="86" y="23"/>
                      <a:pt x="87" y="24"/>
                      <a:pt x="88" y="24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88" y="22"/>
                      <a:pt x="87" y="22"/>
                      <a:pt x="86" y="21"/>
                    </a:cubicBezTo>
                    <a:moveTo>
                      <a:pt x="87" y="20"/>
                    </a:move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9" y="21"/>
                      <a:pt x="88" y="21"/>
                      <a:pt x="87" y="20"/>
                    </a:cubicBezTo>
                    <a:moveTo>
                      <a:pt x="87" y="20"/>
                    </a:moveTo>
                    <a:cubicBezTo>
                      <a:pt x="87" y="20"/>
                      <a:pt x="87" y="20"/>
                      <a:pt x="87" y="20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89" y="21"/>
                      <a:pt x="88" y="20"/>
                      <a:pt x="87" y="20"/>
                    </a:cubicBezTo>
                    <a:moveTo>
                      <a:pt x="101" y="18"/>
                    </a:moveTo>
                    <a:cubicBezTo>
                      <a:pt x="100" y="21"/>
                      <a:pt x="100" y="21"/>
                      <a:pt x="100" y="21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101" y="24"/>
                      <a:pt x="102" y="21"/>
                      <a:pt x="103" y="19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1" y="18"/>
                      <a:pt x="101" y="18"/>
                      <a:pt x="101" y="18"/>
                    </a:cubicBezTo>
                    <a:moveTo>
                      <a:pt x="100" y="17"/>
                    </a:moveTo>
                    <a:cubicBezTo>
                      <a:pt x="99" y="20"/>
                      <a:pt x="98" y="22"/>
                      <a:pt x="96" y="24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9" y="21"/>
                      <a:pt x="99" y="21"/>
                      <a:pt x="99" y="21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100" y="17"/>
                      <a:pt x="100" y="17"/>
                      <a:pt x="100" y="17"/>
                    </a:cubicBezTo>
                    <a:moveTo>
                      <a:pt x="98" y="16"/>
                    </a:moveTo>
                    <a:cubicBezTo>
                      <a:pt x="97" y="18"/>
                      <a:pt x="95" y="21"/>
                      <a:pt x="94" y="23"/>
                    </a:cubicBezTo>
                    <a:cubicBezTo>
                      <a:pt x="94" y="23"/>
                      <a:pt x="94" y="23"/>
                      <a:pt x="95" y="23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6"/>
                      <a:pt x="98" y="16"/>
                      <a:pt x="98" y="16"/>
                    </a:cubicBezTo>
                    <a:moveTo>
                      <a:pt x="103" y="15"/>
                    </a:moveTo>
                    <a:cubicBezTo>
                      <a:pt x="101" y="18"/>
                      <a:pt x="101" y="18"/>
                      <a:pt x="101" y="18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4" y="18"/>
                      <a:pt x="104" y="17"/>
                      <a:pt x="105" y="16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104" y="16"/>
                      <a:pt x="103" y="16"/>
                      <a:pt x="103" y="15"/>
                    </a:cubicBezTo>
                    <a:moveTo>
                      <a:pt x="101" y="15"/>
                    </a:moveTo>
                    <a:cubicBezTo>
                      <a:pt x="101" y="16"/>
                      <a:pt x="101" y="16"/>
                      <a:pt x="100" y="17"/>
                    </a:cubicBezTo>
                    <a:cubicBezTo>
                      <a:pt x="101" y="18"/>
                      <a:pt x="101" y="18"/>
                      <a:pt x="101" y="18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102" y="15"/>
                      <a:pt x="102" y="15"/>
                      <a:pt x="101" y="15"/>
                    </a:cubicBezTo>
                    <a:moveTo>
                      <a:pt x="96" y="15"/>
                    </a:move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9"/>
                      <a:pt x="93" y="20"/>
                      <a:pt x="92" y="22"/>
                    </a:cubicBezTo>
                    <a:cubicBezTo>
                      <a:pt x="92" y="22"/>
                      <a:pt x="93" y="22"/>
                      <a:pt x="94" y="23"/>
                    </a:cubicBezTo>
                    <a:cubicBezTo>
                      <a:pt x="95" y="20"/>
                      <a:pt x="96" y="18"/>
                      <a:pt x="98" y="16"/>
                    </a:cubicBezTo>
                    <a:cubicBezTo>
                      <a:pt x="96" y="15"/>
                      <a:pt x="96" y="15"/>
                      <a:pt x="96" y="15"/>
                    </a:cubicBezTo>
                    <a:moveTo>
                      <a:pt x="99" y="14"/>
                    </a:moveTo>
                    <a:cubicBezTo>
                      <a:pt x="99" y="15"/>
                      <a:pt x="99" y="15"/>
                      <a:pt x="98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4"/>
                      <a:pt x="100" y="14"/>
                      <a:pt x="100" y="14"/>
                    </a:cubicBezTo>
                    <a:cubicBezTo>
                      <a:pt x="100" y="14"/>
                      <a:pt x="100" y="14"/>
                      <a:pt x="99" y="14"/>
                    </a:cubicBezTo>
                    <a:moveTo>
                      <a:pt x="97" y="13"/>
                    </a:moveTo>
                    <a:cubicBezTo>
                      <a:pt x="96" y="14"/>
                      <a:pt x="96" y="14"/>
                      <a:pt x="96" y="14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98" y="15"/>
                      <a:pt x="99" y="14"/>
                      <a:pt x="99" y="14"/>
                    </a:cubicBezTo>
                    <a:cubicBezTo>
                      <a:pt x="99" y="14"/>
                      <a:pt x="99" y="14"/>
                      <a:pt x="99" y="13"/>
                    </a:cubicBezTo>
                    <a:cubicBezTo>
                      <a:pt x="98" y="13"/>
                      <a:pt x="98" y="13"/>
                      <a:pt x="97" y="13"/>
                    </a:cubicBezTo>
                    <a:moveTo>
                      <a:pt x="92" y="12"/>
                    </a:move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9" y="20"/>
                      <a:pt x="90" y="20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2" y="12"/>
                      <a:pt x="92" y="12"/>
                      <a:pt x="92" y="12"/>
                    </a:cubicBezTo>
                    <a:moveTo>
                      <a:pt x="93" y="10"/>
                    </a:moveTo>
                    <a:cubicBezTo>
                      <a:pt x="92" y="12"/>
                      <a:pt x="92" y="12"/>
                      <a:pt x="92" y="12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4" y="11"/>
                      <a:pt x="93" y="11"/>
                      <a:pt x="93" y="10"/>
                    </a:cubicBezTo>
                    <a:moveTo>
                      <a:pt x="102" y="3"/>
                    </a:moveTo>
                    <a:cubicBezTo>
                      <a:pt x="102" y="3"/>
                      <a:pt x="102" y="3"/>
                      <a:pt x="103" y="3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3" y="4"/>
                      <a:pt x="103" y="3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8" y="13"/>
                      <a:pt x="98" y="13"/>
                      <a:pt x="99" y="14"/>
                    </a:cubicBezTo>
                    <a:cubicBezTo>
                      <a:pt x="100" y="12"/>
                      <a:pt x="101" y="10"/>
                      <a:pt x="103" y="8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3" y="8"/>
                      <a:pt x="103" y="7"/>
                      <a:pt x="104" y="6"/>
                    </a:cubicBezTo>
                    <a:cubicBezTo>
                      <a:pt x="104" y="6"/>
                      <a:pt x="104" y="5"/>
                      <a:pt x="104" y="5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0" y="13"/>
                      <a:pt x="100" y="13"/>
                      <a:pt x="99" y="14"/>
                    </a:cubicBezTo>
                    <a:cubicBezTo>
                      <a:pt x="100" y="14"/>
                      <a:pt x="100" y="14"/>
                      <a:pt x="100" y="14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3" y="11"/>
                      <a:pt x="105" y="6"/>
                      <a:pt x="105" y="6"/>
                    </a:cubicBezTo>
                    <a:cubicBezTo>
                      <a:pt x="106" y="6"/>
                      <a:pt x="106" y="6"/>
                      <a:pt x="106" y="7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102" y="15"/>
                      <a:pt x="102" y="15"/>
                      <a:pt x="101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7" y="7"/>
                      <a:pt x="107" y="7"/>
                      <a:pt x="107" y="7"/>
                    </a:cubicBezTo>
                    <a:cubicBezTo>
                      <a:pt x="105" y="12"/>
                      <a:pt x="105" y="12"/>
                      <a:pt x="105" y="12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103" y="16"/>
                      <a:pt x="104" y="16"/>
                      <a:pt x="104" y="16"/>
                    </a:cubicBezTo>
                    <a:cubicBezTo>
                      <a:pt x="104" y="16"/>
                      <a:pt x="104" y="16"/>
                      <a:pt x="105" y="16"/>
                    </a:cubicBezTo>
                    <a:cubicBezTo>
                      <a:pt x="106" y="15"/>
                      <a:pt x="107" y="13"/>
                      <a:pt x="108" y="11"/>
                    </a:cubicBez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104" y="4"/>
                      <a:pt x="102" y="3"/>
                      <a:pt x="102" y="3"/>
                    </a:cubicBezTo>
                    <a:moveTo>
                      <a:pt x="98" y="0"/>
                    </a:moveTo>
                    <a:cubicBezTo>
                      <a:pt x="97" y="3"/>
                      <a:pt x="97" y="3"/>
                      <a:pt x="97" y="3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11"/>
                      <a:pt x="94" y="11"/>
                      <a:pt x="95" y="11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0" y="1"/>
                      <a:pt x="99" y="1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3" name="Freeform 10212"/>
              <p:cNvSpPr>
                <a:spLocks noEditPoints="1"/>
              </p:cNvSpPr>
              <p:nvPr/>
            </p:nvSpPr>
            <p:spPr bwMode="auto">
              <a:xfrm>
                <a:off x="-23" y="3644"/>
                <a:ext cx="75" cy="45"/>
              </a:xfrm>
              <a:custGeom>
                <a:avLst/>
                <a:gdLst>
                  <a:gd name="T0" fmla="*/ 29 w 32"/>
                  <a:gd name="T1" fmla="*/ 18 h 19"/>
                  <a:gd name="T2" fmla="*/ 32 w 32"/>
                  <a:gd name="T3" fmla="*/ 18 h 19"/>
                  <a:gd name="T4" fmla="*/ 29 w 32"/>
                  <a:gd name="T5" fmla="*/ 17 h 19"/>
                  <a:gd name="T6" fmla="*/ 19 w 32"/>
                  <a:gd name="T7" fmla="*/ 12 h 19"/>
                  <a:gd name="T8" fmla="*/ 23 w 32"/>
                  <a:gd name="T9" fmla="*/ 13 h 19"/>
                  <a:gd name="T10" fmla="*/ 19 w 32"/>
                  <a:gd name="T11" fmla="*/ 11 h 19"/>
                  <a:gd name="T12" fmla="*/ 19 w 32"/>
                  <a:gd name="T13" fmla="*/ 11 h 19"/>
                  <a:gd name="T14" fmla="*/ 18 w 32"/>
                  <a:gd name="T15" fmla="*/ 12 h 19"/>
                  <a:gd name="T16" fmla="*/ 19 w 32"/>
                  <a:gd name="T17" fmla="*/ 11 h 19"/>
                  <a:gd name="T18" fmla="*/ 16 w 32"/>
                  <a:gd name="T19" fmla="*/ 10 h 19"/>
                  <a:gd name="T20" fmla="*/ 16 w 32"/>
                  <a:gd name="T21" fmla="*/ 10 h 19"/>
                  <a:gd name="T22" fmla="*/ 16 w 32"/>
                  <a:gd name="T23" fmla="*/ 10 h 19"/>
                  <a:gd name="T24" fmla="*/ 16 w 32"/>
                  <a:gd name="T25" fmla="*/ 10 h 19"/>
                  <a:gd name="T26" fmla="*/ 17 w 32"/>
                  <a:gd name="T27" fmla="*/ 9 h 19"/>
                  <a:gd name="T28" fmla="*/ 10 w 32"/>
                  <a:gd name="T29" fmla="*/ 7 h 19"/>
                  <a:gd name="T30" fmla="*/ 14 w 32"/>
                  <a:gd name="T31" fmla="*/ 10 h 19"/>
                  <a:gd name="T32" fmla="*/ 15 w 32"/>
                  <a:gd name="T33" fmla="*/ 9 h 19"/>
                  <a:gd name="T34" fmla="*/ 9 w 32"/>
                  <a:gd name="T35" fmla="*/ 6 h 19"/>
                  <a:gd name="T36" fmla="*/ 10 w 32"/>
                  <a:gd name="T37" fmla="*/ 7 h 19"/>
                  <a:gd name="T38" fmla="*/ 9 w 32"/>
                  <a:gd name="T39" fmla="*/ 6 h 19"/>
                  <a:gd name="T40" fmla="*/ 11 w 32"/>
                  <a:gd name="T41" fmla="*/ 6 h 19"/>
                  <a:gd name="T42" fmla="*/ 16 w 32"/>
                  <a:gd name="T43" fmla="*/ 9 h 19"/>
                  <a:gd name="T44" fmla="*/ 10 w 32"/>
                  <a:gd name="T45" fmla="*/ 5 h 19"/>
                  <a:gd name="T46" fmla="*/ 10 w 32"/>
                  <a:gd name="T47" fmla="*/ 6 h 19"/>
                  <a:gd name="T48" fmla="*/ 10 w 32"/>
                  <a:gd name="T49" fmla="*/ 5 h 19"/>
                  <a:gd name="T50" fmla="*/ 5 w 32"/>
                  <a:gd name="T51" fmla="*/ 4 h 19"/>
                  <a:gd name="T52" fmla="*/ 5 w 32"/>
                  <a:gd name="T53" fmla="*/ 4 h 19"/>
                  <a:gd name="T54" fmla="*/ 5 w 32"/>
                  <a:gd name="T55" fmla="*/ 3 h 19"/>
                  <a:gd name="T56" fmla="*/ 6 w 32"/>
                  <a:gd name="T57" fmla="*/ 3 h 19"/>
                  <a:gd name="T58" fmla="*/ 5 w 32"/>
                  <a:gd name="T59" fmla="*/ 3 h 19"/>
                  <a:gd name="T60" fmla="*/ 2 w 32"/>
                  <a:gd name="T61" fmla="*/ 2 h 19"/>
                  <a:gd name="T62" fmla="*/ 4 w 32"/>
                  <a:gd name="T63" fmla="*/ 3 h 19"/>
                  <a:gd name="T64" fmla="*/ 3 w 32"/>
                  <a:gd name="T65" fmla="*/ 1 h 19"/>
                  <a:gd name="T66" fmla="*/ 5 w 32"/>
                  <a:gd name="T67" fmla="*/ 3 h 19"/>
                  <a:gd name="T68" fmla="*/ 3 w 32"/>
                  <a:gd name="T69" fmla="*/ 1 h 19"/>
                  <a:gd name="T70" fmla="*/ 0 w 32"/>
                  <a:gd name="T71" fmla="*/ 1 h 19"/>
                  <a:gd name="T72" fmla="*/ 2 w 32"/>
                  <a:gd name="T73" fmla="*/ 2 h 19"/>
                  <a:gd name="T74" fmla="*/ 0 w 32"/>
                  <a:gd name="T75" fmla="*/ 0 h 19"/>
                  <a:gd name="T76" fmla="*/ 3 w 32"/>
                  <a:gd name="T77" fmla="*/ 1 h 19"/>
                  <a:gd name="T78" fmla="*/ 2 w 32"/>
                  <a:gd name="T7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">
                    <a:moveTo>
                      <a:pt x="29" y="17"/>
                    </a:moveTo>
                    <a:cubicBezTo>
                      <a:pt x="29" y="17"/>
                      <a:pt x="29" y="18"/>
                      <a:pt x="29" y="18"/>
                    </a:cubicBezTo>
                    <a:cubicBezTo>
                      <a:pt x="30" y="18"/>
                      <a:pt x="31" y="19"/>
                      <a:pt x="31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8"/>
                      <a:pt x="30" y="17"/>
                    </a:cubicBezTo>
                    <a:cubicBezTo>
                      <a:pt x="30" y="17"/>
                      <a:pt x="30" y="17"/>
                      <a:pt x="29" y="17"/>
                    </a:cubicBezTo>
                    <a:moveTo>
                      <a:pt x="20" y="11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9" y="11"/>
                    </a:move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moveTo>
                      <a:pt x="16" y="10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2" y="8"/>
                      <a:pt x="10" y="7"/>
                    </a:cubicBezTo>
                    <a:moveTo>
                      <a:pt x="9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4" y="8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10" y="5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moveTo>
                      <a:pt x="5" y="3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3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2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4" name="Freeform 10213"/>
              <p:cNvSpPr>
                <a:spLocks noEditPoints="1"/>
              </p:cNvSpPr>
              <p:nvPr/>
            </p:nvSpPr>
            <p:spPr bwMode="auto">
              <a:xfrm>
                <a:off x="-7" y="3611"/>
                <a:ext cx="76" cy="87"/>
              </a:xfrm>
              <a:custGeom>
                <a:avLst/>
                <a:gdLst>
                  <a:gd name="T0" fmla="*/ 31 w 32"/>
                  <a:gd name="T1" fmla="*/ 37 h 37"/>
                  <a:gd name="T2" fmla="*/ 31 w 32"/>
                  <a:gd name="T3" fmla="*/ 37 h 37"/>
                  <a:gd name="T4" fmla="*/ 31 w 32"/>
                  <a:gd name="T5" fmla="*/ 37 h 37"/>
                  <a:gd name="T6" fmla="*/ 32 w 32"/>
                  <a:gd name="T7" fmla="*/ 37 h 37"/>
                  <a:gd name="T8" fmla="*/ 32 w 32"/>
                  <a:gd name="T9" fmla="*/ 37 h 37"/>
                  <a:gd name="T10" fmla="*/ 32 w 32"/>
                  <a:gd name="T11" fmla="*/ 36 h 37"/>
                  <a:gd name="T12" fmla="*/ 32 w 32"/>
                  <a:gd name="T13" fmla="*/ 37 h 37"/>
                  <a:gd name="T14" fmla="*/ 32 w 32"/>
                  <a:gd name="T15" fmla="*/ 37 h 37"/>
                  <a:gd name="T16" fmla="*/ 31 w 32"/>
                  <a:gd name="T17" fmla="*/ 36 h 37"/>
                  <a:gd name="T18" fmla="*/ 32 w 32"/>
                  <a:gd name="T19" fmla="*/ 36 h 37"/>
                  <a:gd name="T20" fmla="*/ 32 w 32"/>
                  <a:gd name="T21" fmla="*/ 36 h 37"/>
                  <a:gd name="T22" fmla="*/ 32 w 32"/>
                  <a:gd name="T23" fmla="*/ 36 h 37"/>
                  <a:gd name="T24" fmla="*/ 32 w 32"/>
                  <a:gd name="T25" fmla="*/ 37 h 37"/>
                  <a:gd name="T26" fmla="*/ 32 w 32"/>
                  <a:gd name="T27" fmla="*/ 37 h 37"/>
                  <a:gd name="T28" fmla="*/ 31 w 32"/>
                  <a:gd name="T29" fmla="*/ 36 h 37"/>
                  <a:gd name="T30" fmla="*/ 22 w 32"/>
                  <a:gd name="T31" fmla="*/ 33 h 37"/>
                  <a:gd name="T32" fmla="*/ 24 w 32"/>
                  <a:gd name="T33" fmla="*/ 34 h 37"/>
                  <a:gd name="T34" fmla="*/ 22 w 32"/>
                  <a:gd name="T35" fmla="*/ 32 h 37"/>
                  <a:gd name="T36" fmla="*/ 23 w 32"/>
                  <a:gd name="T37" fmla="*/ 31 h 37"/>
                  <a:gd name="T38" fmla="*/ 25 w 32"/>
                  <a:gd name="T39" fmla="*/ 32 h 37"/>
                  <a:gd name="T40" fmla="*/ 13 w 32"/>
                  <a:gd name="T41" fmla="*/ 27 h 37"/>
                  <a:gd name="T42" fmla="*/ 15 w 32"/>
                  <a:gd name="T43" fmla="*/ 29 h 37"/>
                  <a:gd name="T44" fmla="*/ 16 w 32"/>
                  <a:gd name="T45" fmla="*/ 26 h 37"/>
                  <a:gd name="T46" fmla="*/ 16 w 32"/>
                  <a:gd name="T47" fmla="*/ 27 h 37"/>
                  <a:gd name="T48" fmla="*/ 29 w 32"/>
                  <a:gd name="T49" fmla="*/ 18 h 37"/>
                  <a:gd name="T50" fmla="*/ 31 w 32"/>
                  <a:gd name="T51" fmla="*/ 19 h 37"/>
                  <a:gd name="T52" fmla="*/ 20 w 32"/>
                  <a:gd name="T53" fmla="*/ 12 h 37"/>
                  <a:gd name="T54" fmla="*/ 23 w 32"/>
                  <a:gd name="T55" fmla="*/ 14 h 37"/>
                  <a:gd name="T56" fmla="*/ 20 w 32"/>
                  <a:gd name="T57" fmla="*/ 12 h 37"/>
                  <a:gd name="T58" fmla="*/ 19 w 32"/>
                  <a:gd name="T59" fmla="*/ 12 h 37"/>
                  <a:gd name="T60" fmla="*/ 19 w 32"/>
                  <a:gd name="T61" fmla="*/ 12 h 37"/>
                  <a:gd name="T62" fmla="*/ 17 w 32"/>
                  <a:gd name="T63" fmla="*/ 10 h 37"/>
                  <a:gd name="T64" fmla="*/ 17 w 32"/>
                  <a:gd name="T65" fmla="*/ 11 h 37"/>
                  <a:gd name="T66" fmla="*/ 17 w 32"/>
                  <a:gd name="T67" fmla="*/ 10 h 37"/>
                  <a:gd name="T68" fmla="*/ 13 w 32"/>
                  <a:gd name="T69" fmla="*/ 8 h 37"/>
                  <a:gd name="T70" fmla="*/ 16 w 32"/>
                  <a:gd name="T71" fmla="*/ 10 h 37"/>
                  <a:gd name="T72" fmla="*/ 11 w 32"/>
                  <a:gd name="T73" fmla="*/ 7 h 37"/>
                  <a:gd name="T74" fmla="*/ 13 w 32"/>
                  <a:gd name="T75" fmla="*/ 8 h 37"/>
                  <a:gd name="T76" fmla="*/ 11 w 32"/>
                  <a:gd name="T77" fmla="*/ 7 h 37"/>
                  <a:gd name="T78" fmla="*/ 10 w 32"/>
                  <a:gd name="T79" fmla="*/ 6 h 37"/>
                  <a:gd name="T80" fmla="*/ 10 w 32"/>
                  <a:gd name="T81" fmla="*/ 6 h 37"/>
                  <a:gd name="T82" fmla="*/ 6 w 32"/>
                  <a:gd name="T83" fmla="*/ 4 h 37"/>
                  <a:gd name="T84" fmla="*/ 7 w 32"/>
                  <a:gd name="T85" fmla="*/ 4 h 37"/>
                  <a:gd name="T86" fmla="*/ 6 w 32"/>
                  <a:gd name="T87" fmla="*/ 4 h 37"/>
                  <a:gd name="T88" fmla="*/ 4 w 32"/>
                  <a:gd name="T89" fmla="*/ 3 h 37"/>
                  <a:gd name="T90" fmla="*/ 6 w 32"/>
                  <a:gd name="T91" fmla="*/ 4 h 37"/>
                  <a:gd name="T92" fmla="*/ 0 w 32"/>
                  <a:gd name="T93" fmla="*/ 0 h 37"/>
                  <a:gd name="T94" fmla="*/ 3 w 32"/>
                  <a:gd name="T95" fmla="*/ 2 h 37"/>
                  <a:gd name="T96" fmla="*/ 0 w 32"/>
                  <a:gd name="T9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" h="37">
                    <a:moveTo>
                      <a:pt x="31" y="37"/>
                    </a:move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moveTo>
                      <a:pt x="32" y="36"/>
                    </a:moveTo>
                    <a:cubicBezTo>
                      <a:pt x="32" y="37"/>
                      <a:pt x="32" y="37"/>
                      <a:pt x="31" y="37"/>
                    </a:cubicBezTo>
                    <a:cubicBezTo>
                      <a:pt x="31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moveTo>
                      <a:pt x="32" y="36"/>
                    </a:move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6"/>
                      <a:pt x="32" y="36"/>
                    </a:cubicBezTo>
                    <a:moveTo>
                      <a:pt x="31" y="36"/>
                    </a:move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1" y="36"/>
                    </a:cubicBezTo>
                    <a:moveTo>
                      <a:pt x="22" y="32"/>
                    </a:moveTo>
                    <a:cubicBezTo>
                      <a:pt x="22" y="32"/>
                      <a:pt x="22" y="32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3"/>
                      <a:pt x="23" y="33"/>
                      <a:pt x="22" y="32"/>
                    </a:cubicBezTo>
                    <a:moveTo>
                      <a:pt x="23" y="30"/>
                    </a:moveTo>
                    <a:cubicBezTo>
                      <a:pt x="23" y="30"/>
                      <a:pt x="23" y="31"/>
                      <a:pt x="23" y="31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3" y="30"/>
                      <a:pt x="23" y="30"/>
                      <a:pt x="23" y="30"/>
                    </a:cubicBezTo>
                    <a:moveTo>
                      <a:pt x="13" y="27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3" y="27"/>
                      <a:pt x="13" y="27"/>
                      <a:pt x="13" y="27"/>
                    </a:cubicBezTo>
                    <a:moveTo>
                      <a:pt x="16" y="26"/>
                    </a:move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6"/>
                    </a:cubicBezTo>
                    <a:moveTo>
                      <a:pt x="29" y="18"/>
                    </a:move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1" y="19"/>
                      <a:pt x="31" y="19"/>
                    </a:cubicBezTo>
                    <a:cubicBezTo>
                      <a:pt x="31" y="19"/>
                      <a:pt x="30" y="18"/>
                      <a:pt x="29" y="18"/>
                    </a:cubicBezTo>
                    <a:moveTo>
                      <a:pt x="20" y="12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3"/>
                      <a:pt x="22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2" y="14"/>
                      <a:pt x="21" y="13"/>
                      <a:pt x="20" y="12"/>
                    </a:cubicBezTo>
                    <a:moveTo>
                      <a:pt x="19" y="12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moveTo>
                      <a:pt x="17" y="10"/>
                    </a:move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4" y="9"/>
                      <a:pt x="15" y="9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9"/>
                      <a:pt x="14" y="9"/>
                      <a:pt x="13" y="8"/>
                    </a:cubicBezTo>
                    <a:moveTo>
                      <a:pt x="11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1" y="7"/>
                      <a:pt x="11" y="7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6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6" y="4"/>
                      <a:pt x="6" y="4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4" y="3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5" name="Freeform 10214"/>
              <p:cNvSpPr>
                <a:spLocks noEditPoints="1"/>
              </p:cNvSpPr>
              <p:nvPr/>
            </p:nvSpPr>
            <p:spPr bwMode="auto">
              <a:xfrm>
                <a:off x="5" y="3590"/>
                <a:ext cx="71" cy="47"/>
              </a:xfrm>
              <a:custGeom>
                <a:avLst/>
                <a:gdLst>
                  <a:gd name="T0" fmla="*/ 29 w 30"/>
                  <a:gd name="T1" fmla="*/ 19 h 20"/>
                  <a:gd name="T2" fmla="*/ 28 w 30"/>
                  <a:gd name="T3" fmla="*/ 20 h 20"/>
                  <a:gd name="T4" fmla="*/ 28 w 30"/>
                  <a:gd name="T5" fmla="*/ 20 h 20"/>
                  <a:gd name="T6" fmla="*/ 29 w 30"/>
                  <a:gd name="T7" fmla="*/ 19 h 20"/>
                  <a:gd name="T8" fmla="*/ 24 w 30"/>
                  <a:gd name="T9" fmla="*/ 16 h 20"/>
                  <a:gd name="T10" fmla="*/ 25 w 30"/>
                  <a:gd name="T11" fmla="*/ 17 h 20"/>
                  <a:gd name="T12" fmla="*/ 24 w 30"/>
                  <a:gd name="T13" fmla="*/ 16 h 20"/>
                  <a:gd name="T14" fmla="*/ 30 w 30"/>
                  <a:gd name="T15" fmla="*/ 15 h 20"/>
                  <a:gd name="T16" fmla="*/ 30 w 30"/>
                  <a:gd name="T17" fmla="*/ 16 h 20"/>
                  <a:gd name="T18" fmla="*/ 29 w 30"/>
                  <a:gd name="T19" fmla="*/ 19 h 20"/>
                  <a:gd name="T20" fmla="*/ 30 w 30"/>
                  <a:gd name="T21" fmla="*/ 17 h 20"/>
                  <a:gd name="T22" fmla="*/ 22 w 30"/>
                  <a:gd name="T23" fmla="*/ 15 h 20"/>
                  <a:gd name="T24" fmla="*/ 23 w 30"/>
                  <a:gd name="T25" fmla="*/ 16 h 20"/>
                  <a:gd name="T26" fmla="*/ 25 w 30"/>
                  <a:gd name="T27" fmla="*/ 13 h 20"/>
                  <a:gd name="T28" fmla="*/ 28 w 30"/>
                  <a:gd name="T29" fmla="*/ 15 h 20"/>
                  <a:gd name="T30" fmla="*/ 30 w 30"/>
                  <a:gd name="T31" fmla="*/ 15 h 20"/>
                  <a:gd name="T32" fmla="*/ 25 w 30"/>
                  <a:gd name="T33" fmla="*/ 13 h 20"/>
                  <a:gd name="T34" fmla="*/ 21 w 30"/>
                  <a:gd name="T35" fmla="*/ 12 h 20"/>
                  <a:gd name="T36" fmla="*/ 25 w 30"/>
                  <a:gd name="T37" fmla="*/ 13 h 20"/>
                  <a:gd name="T38" fmla="*/ 20 w 30"/>
                  <a:gd name="T39" fmla="*/ 11 h 20"/>
                  <a:gd name="T40" fmla="*/ 20 w 30"/>
                  <a:gd name="T41" fmla="*/ 12 h 20"/>
                  <a:gd name="T42" fmla="*/ 20 w 30"/>
                  <a:gd name="T43" fmla="*/ 11 h 20"/>
                  <a:gd name="T44" fmla="*/ 17 w 30"/>
                  <a:gd name="T45" fmla="*/ 10 h 20"/>
                  <a:gd name="T46" fmla="*/ 18 w 30"/>
                  <a:gd name="T47" fmla="*/ 10 h 20"/>
                  <a:gd name="T48" fmla="*/ 16 w 30"/>
                  <a:gd name="T49" fmla="*/ 9 h 20"/>
                  <a:gd name="T50" fmla="*/ 17 w 30"/>
                  <a:gd name="T51" fmla="*/ 10 h 20"/>
                  <a:gd name="T52" fmla="*/ 13 w 30"/>
                  <a:gd name="T53" fmla="*/ 8 h 20"/>
                  <a:gd name="T54" fmla="*/ 15 w 30"/>
                  <a:gd name="T55" fmla="*/ 10 h 20"/>
                  <a:gd name="T56" fmla="*/ 16 w 30"/>
                  <a:gd name="T57" fmla="*/ 11 h 20"/>
                  <a:gd name="T58" fmla="*/ 13 w 30"/>
                  <a:gd name="T59" fmla="*/ 8 h 20"/>
                  <a:gd name="T60" fmla="*/ 16 w 30"/>
                  <a:gd name="T61" fmla="*/ 10 h 20"/>
                  <a:gd name="T62" fmla="*/ 11 w 30"/>
                  <a:gd name="T63" fmla="*/ 7 h 20"/>
                  <a:gd name="T64" fmla="*/ 10 w 30"/>
                  <a:gd name="T65" fmla="*/ 7 h 20"/>
                  <a:gd name="T66" fmla="*/ 12 w 30"/>
                  <a:gd name="T67" fmla="*/ 8 h 20"/>
                  <a:gd name="T68" fmla="*/ 13 w 30"/>
                  <a:gd name="T69" fmla="*/ 8 h 20"/>
                  <a:gd name="T70" fmla="*/ 13 w 30"/>
                  <a:gd name="T71" fmla="*/ 7 h 20"/>
                  <a:gd name="T72" fmla="*/ 10 w 30"/>
                  <a:gd name="T73" fmla="*/ 6 h 20"/>
                  <a:gd name="T74" fmla="*/ 10 w 30"/>
                  <a:gd name="T75" fmla="*/ 7 h 20"/>
                  <a:gd name="T76" fmla="*/ 10 w 30"/>
                  <a:gd name="T77" fmla="*/ 6 h 20"/>
                  <a:gd name="T78" fmla="*/ 6 w 30"/>
                  <a:gd name="T79" fmla="*/ 4 h 20"/>
                  <a:gd name="T80" fmla="*/ 7 w 30"/>
                  <a:gd name="T81" fmla="*/ 5 h 20"/>
                  <a:gd name="T82" fmla="*/ 6 w 30"/>
                  <a:gd name="T83" fmla="*/ 4 h 20"/>
                  <a:gd name="T84" fmla="*/ 6 w 30"/>
                  <a:gd name="T85" fmla="*/ 4 h 20"/>
                  <a:gd name="T86" fmla="*/ 7 w 30"/>
                  <a:gd name="T87" fmla="*/ 5 h 20"/>
                  <a:gd name="T88" fmla="*/ 4 w 30"/>
                  <a:gd name="T89" fmla="*/ 3 h 20"/>
                  <a:gd name="T90" fmla="*/ 6 w 30"/>
                  <a:gd name="T91" fmla="*/ 4 h 20"/>
                  <a:gd name="T92" fmla="*/ 4 w 30"/>
                  <a:gd name="T93" fmla="*/ 3 h 20"/>
                  <a:gd name="T94" fmla="*/ 4 w 30"/>
                  <a:gd name="T95" fmla="*/ 3 h 20"/>
                  <a:gd name="T96" fmla="*/ 6 w 30"/>
                  <a:gd name="T97" fmla="*/ 4 h 20"/>
                  <a:gd name="T98" fmla="*/ 0 w 30"/>
                  <a:gd name="T99" fmla="*/ 1 h 20"/>
                  <a:gd name="T100" fmla="*/ 2 w 30"/>
                  <a:gd name="T101" fmla="*/ 3 h 20"/>
                  <a:gd name="T102" fmla="*/ 0 w 30"/>
                  <a:gd name="T103" fmla="*/ 1 h 20"/>
                  <a:gd name="T104" fmla="*/ 1 w 30"/>
                  <a:gd name="T105" fmla="*/ 0 h 20"/>
                  <a:gd name="T106" fmla="*/ 3 w 30"/>
                  <a:gd name="T10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" h="20">
                    <a:moveTo>
                      <a:pt x="29" y="19"/>
                    </a:move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9" y="20"/>
                      <a:pt x="29" y="20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moveTo>
                      <a:pt x="24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4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moveTo>
                      <a:pt x="30" y="15"/>
                    </a:move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7"/>
                      <a:pt x="30" y="18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18"/>
                      <a:pt x="30" y="18"/>
                      <a:pt x="30" y="17"/>
                    </a:cubicBezTo>
                    <a:cubicBezTo>
                      <a:pt x="30" y="16"/>
                      <a:pt x="30" y="16"/>
                      <a:pt x="30" y="15"/>
                    </a:cubicBezTo>
                    <a:moveTo>
                      <a:pt x="22" y="15"/>
                    </a:moveTo>
                    <a:cubicBezTo>
                      <a:pt x="22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5"/>
                      <a:pt x="22" y="15"/>
                      <a:pt x="22" y="15"/>
                    </a:cubicBezTo>
                    <a:moveTo>
                      <a:pt x="25" y="13"/>
                    </a:moveTo>
                    <a:cubicBezTo>
                      <a:pt x="25" y="14"/>
                      <a:pt x="25" y="14"/>
                      <a:pt x="25" y="14"/>
                    </a:cubicBezTo>
                    <a:cubicBezTo>
                      <a:pt x="26" y="14"/>
                      <a:pt x="27" y="15"/>
                      <a:pt x="28" y="15"/>
                    </a:cubicBezTo>
                    <a:cubicBezTo>
                      <a:pt x="29" y="15"/>
                      <a:pt x="29" y="15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29" y="15"/>
                      <a:pt x="29" y="15"/>
                    </a:cubicBezTo>
                    <a:cubicBezTo>
                      <a:pt x="28" y="15"/>
                      <a:pt x="26" y="14"/>
                      <a:pt x="25" y="13"/>
                    </a:cubicBezTo>
                    <a:moveTo>
                      <a:pt x="21" y="11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13"/>
                      <a:pt x="23" y="13"/>
                      <a:pt x="25" y="14"/>
                    </a:cubicBezTo>
                    <a:cubicBezTo>
                      <a:pt x="25" y="14"/>
                      <a:pt x="25" y="13"/>
                      <a:pt x="25" y="13"/>
                    </a:cubicBezTo>
                    <a:cubicBezTo>
                      <a:pt x="24" y="13"/>
                      <a:pt x="22" y="12"/>
                      <a:pt x="21" y="11"/>
                    </a:cubicBezTo>
                    <a:moveTo>
                      <a:pt x="20" y="11"/>
                    </a:moveTo>
                    <a:cubicBezTo>
                      <a:pt x="20" y="11"/>
                      <a:pt x="20" y="11"/>
                      <a:pt x="19" y="11"/>
                    </a:cubicBezTo>
                    <a:cubicBezTo>
                      <a:pt x="20" y="11"/>
                      <a:pt x="20" y="12"/>
                      <a:pt x="20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8" y="10"/>
                    </a:move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moveTo>
                      <a:pt x="16" y="9"/>
                    </a:moveTo>
                    <a:cubicBezTo>
                      <a:pt x="16" y="9"/>
                      <a:pt x="16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3" y="8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6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0"/>
                      <a:pt x="14" y="9"/>
                      <a:pt x="13" y="8"/>
                    </a:cubicBezTo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4" y="9"/>
                      <a:pt x="15" y="9"/>
                      <a:pt x="16" y="10"/>
                    </a:cubicBezTo>
                    <a:cubicBezTo>
                      <a:pt x="15" y="9"/>
                      <a:pt x="14" y="9"/>
                      <a:pt x="13" y="8"/>
                    </a:cubicBezTo>
                    <a:moveTo>
                      <a:pt x="11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2" y="7"/>
                      <a:pt x="11" y="7"/>
                      <a:pt x="11" y="7"/>
                    </a:cubicBezTo>
                    <a:moveTo>
                      <a:pt x="10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6" y="4"/>
                    </a:moveTo>
                    <a:cubicBezTo>
                      <a:pt x="6" y="4"/>
                      <a:pt x="6" y="4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4"/>
                      <a:pt x="6" y="4"/>
                    </a:cubicBezTo>
                    <a:moveTo>
                      <a:pt x="6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6" y="4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4" y="3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6" name="Freeform 10215"/>
              <p:cNvSpPr>
                <a:spLocks noEditPoints="1"/>
              </p:cNvSpPr>
              <p:nvPr/>
            </p:nvSpPr>
            <p:spPr bwMode="auto">
              <a:xfrm>
                <a:off x="3" y="3587"/>
                <a:ext cx="73" cy="47"/>
              </a:xfrm>
              <a:custGeom>
                <a:avLst/>
                <a:gdLst>
                  <a:gd name="T0" fmla="*/ 31 w 31"/>
                  <a:gd name="T1" fmla="*/ 17 h 20"/>
                  <a:gd name="T2" fmla="*/ 30 w 31"/>
                  <a:gd name="T3" fmla="*/ 20 h 20"/>
                  <a:gd name="T4" fmla="*/ 30 w 31"/>
                  <a:gd name="T5" fmla="*/ 20 h 20"/>
                  <a:gd name="T6" fmla="*/ 31 w 31"/>
                  <a:gd name="T7" fmla="*/ 20 h 20"/>
                  <a:gd name="T8" fmla="*/ 30 w 31"/>
                  <a:gd name="T9" fmla="*/ 20 h 20"/>
                  <a:gd name="T10" fmla="*/ 31 w 31"/>
                  <a:gd name="T11" fmla="*/ 17 h 20"/>
                  <a:gd name="T12" fmla="*/ 25 w 31"/>
                  <a:gd name="T13" fmla="*/ 17 h 20"/>
                  <a:gd name="T14" fmla="*/ 27 w 31"/>
                  <a:gd name="T15" fmla="*/ 18 h 20"/>
                  <a:gd name="T16" fmla="*/ 25 w 31"/>
                  <a:gd name="T17" fmla="*/ 16 h 20"/>
                  <a:gd name="T18" fmla="*/ 21 w 31"/>
                  <a:gd name="T19" fmla="*/ 15 h 20"/>
                  <a:gd name="T20" fmla="*/ 24 w 31"/>
                  <a:gd name="T21" fmla="*/ 17 h 20"/>
                  <a:gd name="T22" fmla="*/ 25 w 31"/>
                  <a:gd name="T23" fmla="*/ 15 h 20"/>
                  <a:gd name="T24" fmla="*/ 22 w 31"/>
                  <a:gd name="T25" fmla="*/ 14 h 20"/>
                  <a:gd name="T26" fmla="*/ 24 w 31"/>
                  <a:gd name="T27" fmla="*/ 15 h 20"/>
                  <a:gd name="T28" fmla="*/ 21 w 31"/>
                  <a:gd name="T29" fmla="*/ 13 h 20"/>
                  <a:gd name="T30" fmla="*/ 22 w 31"/>
                  <a:gd name="T31" fmla="*/ 14 h 20"/>
                  <a:gd name="T32" fmla="*/ 20 w 31"/>
                  <a:gd name="T33" fmla="*/ 13 h 20"/>
                  <a:gd name="T34" fmla="*/ 20 w 31"/>
                  <a:gd name="T35" fmla="*/ 14 h 20"/>
                  <a:gd name="T36" fmla="*/ 20 w 31"/>
                  <a:gd name="T37" fmla="*/ 13 h 20"/>
                  <a:gd name="T38" fmla="*/ 20 w 31"/>
                  <a:gd name="T39" fmla="*/ 13 h 20"/>
                  <a:gd name="T40" fmla="*/ 21 w 31"/>
                  <a:gd name="T41" fmla="*/ 13 h 20"/>
                  <a:gd name="T42" fmla="*/ 20 w 31"/>
                  <a:gd name="T43" fmla="*/ 13 h 20"/>
                  <a:gd name="T44" fmla="*/ 20 w 31"/>
                  <a:gd name="T45" fmla="*/ 13 h 20"/>
                  <a:gd name="T46" fmla="*/ 18 w 31"/>
                  <a:gd name="T47" fmla="*/ 12 h 20"/>
                  <a:gd name="T48" fmla="*/ 18 w 31"/>
                  <a:gd name="T49" fmla="*/ 13 h 20"/>
                  <a:gd name="T50" fmla="*/ 18 w 31"/>
                  <a:gd name="T51" fmla="*/ 12 h 20"/>
                  <a:gd name="T52" fmla="*/ 18 w 31"/>
                  <a:gd name="T53" fmla="*/ 12 h 20"/>
                  <a:gd name="T54" fmla="*/ 19 w 31"/>
                  <a:gd name="T55" fmla="*/ 12 h 20"/>
                  <a:gd name="T56" fmla="*/ 19 w 31"/>
                  <a:gd name="T57" fmla="*/ 12 h 20"/>
                  <a:gd name="T58" fmla="*/ 18 w 31"/>
                  <a:gd name="T59" fmla="*/ 11 h 20"/>
                  <a:gd name="T60" fmla="*/ 13 w 31"/>
                  <a:gd name="T61" fmla="*/ 11 h 20"/>
                  <a:gd name="T62" fmla="*/ 17 w 31"/>
                  <a:gd name="T63" fmla="*/ 12 h 20"/>
                  <a:gd name="T64" fmla="*/ 14 w 31"/>
                  <a:gd name="T65" fmla="*/ 10 h 20"/>
                  <a:gd name="T66" fmla="*/ 14 w 31"/>
                  <a:gd name="T67" fmla="*/ 9 h 20"/>
                  <a:gd name="T68" fmla="*/ 18 w 31"/>
                  <a:gd name="T69" fmla="*/ 11 h 20"/>
                  <a:gd name="T70" fmla="*/ 17 w 31"/>
                  <a:gd name="T71" fmla="*/ 10 h 20"/>
                  <a:gd name="T72" fmla="*/ 11 w 31"/>
                  <a:gd name="T73" fmla="*/ 9 h 20"/>
                  <a:gd name="T74" fmla="*/ 13 w 31"/>
                  <a:gd name="T75" fmla="*/ 10 h 20"/>
                  <a:gd name="T76" fmla="*/ 11 w 31"/>
                  <a:gd name="T77" fmla="*/ 9 h 20"/>
                  <a:gd name="T78" fmla="*/ 10 w 31"/>
                  <a:gd name="T79" fmla="*/ 9 h 20"/>
                  <a:gd name="T80" fmla="*/ 11 w 31"/>
                  <a:gd name="T81" fmla="*/ 8 h 20"/>
                  <a:gd name="T82" fmla="*/ 12 w 31"/>
                  <a:gd name="T83" fmla="*/ 7 h 20"/>
                  <a:gd name="T84" fmla="*/ 14 w 31"/>
                  <a:gd name="T85" fmla="*/ 8 h 20"/>
                  <a:gd name="T86" fmla="*/ 14 w 31"/>
                  <a:gd name="T87" fmla="*/ 8 h 20"/>
                  <a:gd name="T88" fmla="*/ 7 w 31"/>
                  <a:gd name="T89" fmla="*/ 6 h 20"/>
                  <a:gd name="T90" fmla="*/ 7 w 31"/>
                  <a:gd name="T91" fmla="*/ 7 h 20"/>
                  <a:gd name="T92" fmla="*/ 7 w 31"/>
                  <a:gd name="T93" fmla="*/ 6 h 20"/>
                  <a:gd name="T94" fmla="*/ 11 w 31"/>
                  <a:gd name="T95" fmla="*/ 7 h 20"/>
                  <a:gd name="T96" fmla="*/ 12 w 31"/>
                  <a:gd name="T97" fmla="*/ 7 h 20"/>
                  <a:gd name="T98" fmla="*/ 4 w 31"/>
                  <a:gd name="T99" fmla="*/ 5 h 20"/>
                  <a:gd name="T100" fmla="*/ 6 w 31"/>
                  <a:gd name="T101" fmla="*/ 6 h 20"/>
                  <a:gd name="T102" fmla="*/ 4 w 31"/>
                  <a:gd name="T103" fmla="*/ 5 h 20"/>
                  <a:gd name="T104" fmla="*/ 8 w 31"/>
                  <a:gd name="T105" fmla="*/ 5 h 20"/>
                  <a:gd name="T106" fmla="*/ 9 w 31"/>
                  <a:gd name="T107" fmla="*/ 5 h 20"/>
                  <a:gd name="T108" fmla="*/ 1 w 31"/>
                  <a:gd name="T109" fmla="*/ 3 h 20"/>
                  <a:gd name="T110" fmla="*/ 0 w 31"/>
                  <a:gd name="T111" fmla="*/ 3 h 20"/>
                  <a:gd name="T112" fmla="*/ 3 w 31"/>
                  <a:gd name="T113" fmla="*/ 4 h 20"/>
                  <a:gd name="T114" fmla="*/ 6 w 31"/>
                  <a:gd name="T115" fmla="*/ 3 h 20"/>
                  <a:gd name="T116" fmla="*/ 7 w 31"/>
                  <a:gd name="T117" fmla="*/ 4 h 20"/>
                  <a:gd name="T118" fmla="*/ 6 w 31"/>
                  <a:gd name="T119" fmla="*/ 3 h 20"/>
                  <a:gd name="T120" fmla="*/ 2 w 31"/>
                  <a:gd name="T121" fmla="*/ 1 h 20"/>
                  <a:gd name="T122" fmla="*/ 5 w 31"/>
                  <a:gd name="T12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" h="20">
                    <a:moveTo>
                      <a:pt x="31" y="17"/>
                    </a:move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8"/>
                      <a:pt x="30" y="19"/>
                      <a:pt x="29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19"/>
                      <a:pt x="31" y="18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moveTo>
                      <a:pt x="25" y="16"/>
                    </a:move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6" y="18"/>
                      <a:pt x="27" y="18"/>
                    </a:cubicBezTo>
                    <a:cubicBezTo>
                      <a:pt x="27" y="17"/>
                      <a:pt x="28" y="17"/>
                      <a:pt x="29" y="17"/>
                    </a:cubicBezTo>
                    <a:cubicBezTo>
                      <a:pt x="28" y="16"/>
                      <a:pt x="26" y="16"/>
                      <a:pt x="25" y="16"/>
                    </a:cubicBezTo>
                    <a:moveTo>
                      <a:pt x="21" y="14"/>
                    </a:moveTo>
                    <a:cubicBezTo>
                      <a:pt x="21" y="14"/>
                      <a:pt x="21" y="14"/>
                      <a:pt x="21" y="15"/>
                    </a:cubicBezTo>
                    <a:cubicBezTo>
                      <a:pt x="21" y="15"/>
                      <a:pt x="22" y="15"/>
                      <a:pt x="23" y="16"/>
                    </a:cubicBezTo>
                    <a:cubicBezTo>
                      <a:pt x="23" y="16"/>
                      <a:pt x="24" y="16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6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4" y="15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4"/>
                      <a:pt x="23" y="15"/>
                      <a:pt x="24" y="15"/>
                    </a:cubicBezTo>
                    <a:cubicBezTo>
                      <a:pt x="23" y="15"/>
                      <a:pt x="22" y="14"/>
                      <a:pt x="21" y="14"/>
                    </a:cubicBezTo>
                    <a:moveTo>
                      <a:pt x="21" y="13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4"/>
                      <a:pt x="21" y="13"/>
                    </a:cubicBezTo>
                    <a:moveTo>
                      <a:pt x="20" y="13"/>
                    </a:moveTo>
                    <a:cubicBezTo>
                      <a:pt x="20" y="13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0" y="13"/>
                      <a:pt x="20" y="13"/>
                      <a:pt x="20" y="13"/>
                    </a:cubicBezTo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moveTo>
                      <a:pt x="18" y="12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moveTo>
                      <a:pt x="18" y="11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8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1"/>
                    </a:cubicBezTo>
                    <a:cubicBezTo>
                      <a:pt x="19" y="11"/>
                      <a:pt x="19" y="11"/>
                      <a:pt x="18" y="11"/>
                    </a:cubicBezTo>
                    <a:moveTo>
                      <a:pt x="14" y="10"/>
                    </a:moveTo>
                    <a:cubicBezTo>
                      <a:pt x="13" y="11"/>
                      <a:pt x="13" y="11"/>
                      <a:pt x="13" y="11"/>
                    </a:cubicBezTo>
                    <a:cubicBezTo>
                      <a:pt x="15" y="11"/>
                      <a:pt x="16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6" y="11"/>
                      <a:pt x="16" y="11"/>
                    </a:cubicBezTo>
                    <a:cubicBezTo>
                      <a:pt x="15" y="11"/>
                      <a:pt x="15" y="10"/>
                      <a:pt x="14" y="10"/>
                    </a:cubicBezTo>
                    <a:moveTo>
                      <a:pt x="15" y="9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5" y="10"/>
                      <a:pt x="16" y="10"/>
                      <a:pt x="17" y="11"/>
                    </a:cubicBezTo>
                    <a:cubicBezTo>
                      <a:pt x="17" y="11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6" y="10"/>
                      <a:pt x="15" y="9"/>
                      <a:pt x="15" y="9"/>
                    </a:cubicBezTo>
                    <a:moveTo>
                      <a:pt x="11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2" y="10"/>
                      <a:pt x="12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9"/>
                      <a:pt x="12" y="9"/>
                      <a:pt x="11" y="9"/>
                    </a:cubicBezTo>
                    <a:moveTo>
                      <a:pt x="10" y="8"/>
                    </a:moveTo>
                    <a:cubicBezTo>
                      <a:pt x="10" y="8"/>
                      <a:pt x="10" y="8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8"/>
                      <a:pt x="13" y="8"/>
                      <a:pt x="14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7"/>
                      <a:pt x="12" y="7"/>
                    </a:cubicBezTo>
                    <a:moveTo>
                      <a:pt x="7" y="6"/>
                    </a:moveTo>
                    <a:cubicBezTo>
                      <a:pt x="7" y="6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6"/>
                      <a:pt x="7" y="6"/>
                    </a:cubicBezTo>
                    <a:moveTo>
                      <a:pt x="11" y="6"/>
                    </a:moveTo>
                    <a:cubicBezTo>
                      <a:pt x="11" y="6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5"/>
                      <a:pt x="4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4"/>
                      <a:pt x="2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5" y="3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6" y="3"/>
                      <a:pt x="6" y="3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7" name="Freeform 10216"/>
              <p:cNvSpPr>
                <a:spLocks noEditPoints="1"/>
              </p:cNvSpPr>
              <p:nvPr/>
            </p:nvSpPr>
            <p:spPr bwMode="auto">
              <a:xfrm>
                <a:off x="19" y="3561"/>
                <a:ext cx="57" cy="38"/>
              </a:xfrm>
              <a:custGeom>
                <a:avLst/>
                <a:gdLst>
                  <a:gd name="T0" fmla="*/ 23 w 24"/>
                  <a:gd name="T1" fmla="*/ 16 h 16"/>
                  <a:gd name="T2" fmla="*/ 23 w 24"/>
                  <a:gd name="T3" fmla="*/ 15 h 16"/>
                  <a:gd name="T4" fmla="*/ 20 w 24"/>
                  <a:gd name="T5" fmla="*/ 15 h 16"/>
                  <a:gd name="T6" fmla="*/ 20 w 24"/>
                  <a:gd name="T7" fmla="*/ 14 h 16"/>
                  <a:gd name="T8" fmla="*/ 21 w 24"/>
                  <a:gd name="T9" fmla="*/ 14 h 16"/>
                  <a:gd name="T10" fmla="*/ 19 w 24"/>
                  <a:gd name="T11" fmla="*/ 14 h 16"/>
                  <a:gd name="T12" fmla="*/ 24 w 24"/>
                  <a:gd name="T13" fmla="*/ 13 h 16"/>
                  <a:gd name="T14" fmla="*/ 24 w 24"/>
                  <a:gd name="T15" fmla="*/ 14 h 16"/>
                  <a:gd name="T16" fmla="*/ 19 w 24"/>
                  <a:gd name="T17" fmla="*/ 13 h 16"/>
                  <a:gd name="T18" fmla="*/ 19 w 24"/>
                  <a:gd name="T19" fmla="*/ 13 h 16"/>
                  <a:gd name="T20" fmla="*/ 18 w 24"/>
                  <a:gd name="T21" fmla="*/ 13 h 16"/>
                  <a:gd name="T22" fmla="*/ 22 w 24"/>
                  <a:gd name="T23" fmla="*/ 12 h 16"/>
                  <a:gd name="T24" fmla="*/ 22 w 24"/>
                  <a:gd name="T25" fmla="*/ 12 h 16"/>
                  <a:gd name="T26" fmla="*/ 22 w 24"/>
                  <a:gd name="T27" fmla="*/ 15 h 16"/>
                  <a:gd name="T28" fmla="*/ 23 w 24"/>
                  <a:gd name="T29" fmla="*/ 13 h 16"/>
                  <a:gd name="T30" fmla="*/ 22 w 24"/>
                  <a:gd name="T31" fmla="*/ 12 h 16"/>
                  <a:gd name="T32" fmla="*/ 16 w 24"/>
                  <a:gd name="T33" fmla="*/ 12 h 16"/>
                  <a:gd name="T34" fmla="*/ 13 w 24"/>
                  <a:gd name="T35" fmla="*/ 10 h 16"/>
                  <a:gd name="T36" fmla="*/ 17 w 24"/>
                  <a:gd name="T37" fmla="*/ 12 h 16"/>
                  <a:gd name="T38" fmla="*/ 14 w 24"/>
                  <a:gd name="T39" fmla="*/ 10 h 16"/>
                  <a:gd name="T40" fmla="*/ 12 w 24"/>
                  <a:gd name="T41" fmla="*/ 9 h 16"/>
                  <a:gd name="T42" fmla="*/ 21 w 24"/>
                  <a:gd name="T43" fmla="*/ 12 h 16"/>
                  <a:gd name="T44" fmla="*/ 21 w 24"/>
                  <a:gd name="T45" fmla="*/ 12 h 16"/>
                  <a:gd name="T46" fmla="*/ 19 w 24"/>
                  <a:gd name="T47" fmla="*/ 11 h 16"/>
                  <a:gd name="T48" fmla="*/ 12 w 24"/>
                  <a:gd name="T49" fmla="*/ 9 h 16"/>
                  <a:gd name="T50" fmla="*/ 15 w 24"/>
                  <a:gd name="T51" fmla="*/ 8 h 16"/>
                  <a:gd name="T52" fmla="*/ 17 w 24"/>
                  <a:gd name="T53" fmla="*/ 9 h 16"/>
                  <a:gd name="T54" fmla="*/ 10 w 24"/>
                  <a:gd name="T55" fmla="*/ 8 h 16"/>
                  <a:gd name="T56" fmla="*/ 9 w 24"/>
                  <a:gd name="T57" fmla="*/ 7 h 16"/>
                  <a:gd name="T58" fmla="*/ 11 w 24"/>
                  <a:gd name="T59" fmla="*/ 6 h 16"/>
                  <a:gd name="T60" fmla="*/ 11 w 24"/>
                  <a:gd name="T61" fmla="*/ 6 h 16"/>
                  <a:gd name="T62" fmla="*/ 7 w 24"/>
                  <a:gd name="T63" fmla="*/ 6 h 16"/>
                  <a:gd name="T64" fmla="*/ 13 w 24"/>
                  <a:gd name="T65" fmla="*/ 7 h 16"/>
                  <a:gd name="T66" fmla="*/ 7 w 24"/>
                  <a:gd name="T67" fmla="*/ 6 h 16"/>
                  <a:gd name="T68" fmla="*/ 7 w 24"/>
                  <a:gd name="T69" fmla="*/ 6 h 16"/>
                  <a:gd name="T70" fmla="*/ 11 w 24"/>
                  <a:gd name="T71" fmla="*/ 6 h 16"/>
                  <a:gd name="T72" fmla="*/ 11 w 24"/>
                  <a:gd name="T73" fmla="*/ 6 h 16"/>
                  <a:gd name="T74" fmla="*/ 4 w 24"/>
                  <a:gd name="T75" fmla="*/ 5 h 16"/>
                  <a:gd name="T76" fmla="*/ 5 w 24"/>
                  <a:gd name="T77" fmla="*/ 4 h 16"/>
                  <a:gd name="T78" fmla="*/ 5 w 24"/>
                  <a:gd name="T79" fmla="*/ 4 h 16"/>
                  <a:gd name="T80" fmla="*/ 8 w 24"/>
                  <a:gd name="T81" fmla="*/ 5 h 16"/>
                  <a:gd name="T82" fmla="*/ 8 w 24"/>
                  <a:gd name="T83" fmla="*/ 4 h 16"/>
                  <a:gd name="T84" fmla="*/ 6 w 24"/>
                  <a:gd name="T85" fmla="*/ 2 h 16"/>
                  <a:gd name="T86" fmla="*/ 8 w 24"/>
                  <a:gd name="T87" fmla="*/ 4 h 16"/>
                  <a:gd name="T88" fmla="*/ 8 w 24"/>
                  <a:gd name="T89" fmla="*/ 3 h 16"/>
                  <a:gd name="T90" fmla="*/ 0 w 24"/>
                  <a:gd name="T91" fmla="*/ 2 h 16"/>
                  <a:gd name="T92" fmla="*/ 0 w 24"/>
                  <a:gd name="T93" fmla="*/ 2 h 16"/>
                  <a:gd name="T94" fmla="*/ 0 w 24"/>
                  <a:gd name="T95" fmla="*/ 2 h 16"/>
                  <a:gd name="T96" fmla="*/ 2 w 24"/>
                  <a:gd name="T97" fmla="*/ 0 h 16"/>
                  <a:gd name="T98" fmla="*/ 1 w 24"/>
                  <a:gd name="T99" fmla="*/ 0 h 16"/>
                  <a:gd name="T100" fmla="*/ 2 w 24"/>
                  <a:gd name="T10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" h="16">
                    <a:moveTo>
                      <a:pt x="22" y="15"/>
                    </a:move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2" y="15"/>
                      <a:pt x="22" y="15"/>
                    </a:cubicBezTo>
                    <a:moveTo>
                      <a:pt x="20" y="14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4"/>
                    </a:cubicBezTo>
                    <a:cubicBezTo>
                      <a:pt x="20" y="14"/>
                      <a:pt x="20" y="14"/>
                      <a:pt x="20" y="14"/>
                    </a:cubicBezTo>
                    <a:moveTo>
                      <a:pt x="20" y="14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moveTo>
                      <a:pt x="19" y="13"/>
                    </a:move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3"/>
                      <a:pt x="19" y="13"/>
                      <a:pt x="19" y="13"/>
                    </a:cubicBezTo>
                    <a:moveTo>
                      <a:pt x="24" y="13"/>
                    </a:moveTo>
                    <a:cubicBezTo>
                      <a:pt x="24" y="13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5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3"/>
                    </a:cubicBezTo>
                    <a:moveTo>
                      <a:pt x="19" y="13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19" y="13"/>
                      <a:pt x="19" y="13"/>
                    </a:cubicBezTo>
                    <a:moveTo>
                      <a:pt x="17" y="12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22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3"/>
                      <a:pt x="22" y="13"/>
                      <a:pt x="22" y="14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3" y="15"/>
                      <a:pt x="23" y="14"/>
                      <a:pt x="24" y="14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2" y="12"/>
                      <a:pt x="22" y="12"/>
                      <a:pt x="22" y="12"/>
                    </a:cubicBezTo>
                    <a:moveTo>
                      <a:pt x="13" y="10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1"/>
                      <a:pt x="15" y="11"/>
                      <a:pt x="13" y="10"/>
                    </a:cubicBezTo>
                    <a:moveTo>
                      <a:pt x="14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1"/>
                      <a:pt x="15" y="11"/>
                      <a:pt x="14" y="10"/>
                    </a:cubicBezTo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1" y="9"/>
                      <a:pt x="11" y="9"/>
                      <a:pt x="12" y="10"/>
                    </a:cubicBezTo>
                    <a:cubicBezTo>
                      <a:pt x="12" y="10"/>
                      <a:pt x="12" y="9"/>
                      <a:pt x="12" y="9"/>
                    </a:cubicBezTo>
                    <a:cubicBezTo>
                      <a:pt x="12" y="9"/>
                      <a:pt x="11" y="8"/>
                      <a:pt x="10" y="8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7" y="10"/>
                      <a:pt x="19" y="11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3"/>
                      <a:pt x="21" y="13"/>
                    </a:cubicBezTo>
                    <a:cubicBezTo>
                      <a:pt x="21" y="13"/>
                      <a:pt x="21" y="12"/>
                      <a:pt x="21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0"/>
                      <a:pt x="16" y="9"/>
                      <a:pt x="15" y="8"/>
                    </a:cubicBezTo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8"/>
                      <a:pt x="10" y="8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2" y="12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9" y="7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9" y="8"/>
                      <a:pt x="9" y="7"/>
                    </a:cubicBezTo>
                    <a:moveTo>
                      <a:pt x="9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9" y="7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2" y="6"/>
                      <a:pt x="11" y="6"/>
                    </a:cubicBezTo>
                    <a:moveTo>
                      <a:pt x="7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moveTo>
                      <a:pt x="12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7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moveTo>
                      <a:pt x="10" y="5"/>
                    </a:moveTo>
                    <a:cubicBezTo>
                      <a:pt x="10" y="5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5"/>
                      <a:pt x="10" y="5"/>
                    </a:cubicBezTo>
                    <a:moveTo>
                      <a:pt x="10" y="5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5" y="5"/>
                      <a:pt x="4" y="5"/>
                    </a:cubicBezTo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6" y="2"/>
                    </a:move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3"/>
                      <a:pt x="6" y="3"/>
                      <a:pt x="6" y="2"/>
                    </a:cubicBezTo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2"/>
                      <a:pt x="6" y="2"/>
                      <a:pt x="6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2"/>
                    </a:cubicBezTo>
                    <a:moveTo>
                      <a:pt x="2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8" name="Freeform 10217"/>
              <p:cNvSpPr>
                <a:spLocks noEditPoints="1"/>
              </p:cNvSpPr>
              <p:nvPr/>
            </p:nvSpPr>
            <p:spPr bwMode="auto">
              <a:xfrm>
                <a:off x="19" y="3557"/>
                <a:ext cx="57" cy="47"/>
              </a:xfrm>
              <a:custGeom>
                <a:avLst/>
                <a:gdLst>
                  <a:gd name="T0" fmla="*/ 19 w 24"/>
                  <a:gd name="T1" fmla="*/ 18 h 20"/>
                  <a:gd name="T2" fmla="*/ 22 w 24"/>
                  <a:gd name="T3" fmla="*/ 19 h 20"/>
                  <a:gd name="T4" fmla="*/ 22 w 24"/>
                  <a:gd name="T5" fmla="*/ 19 h 20"/>
                  <a:gd name="T6" fmla="*/ 21 w 24"/>
                  <a:gd name="T7" fmla="*/ 18 h 20"/>
                  <a:gd name="T8" fmla="*/ 19 w 24"/>
                  <a:gd name="T9" fmla="*/ 17 h 20"/>
                  <a:gd name="T10" fmla="*/ 18 w 24"/>
                  <a:gd name="T11" fmla="*/ 17 h 20"/>
                  <a:gd name="T12" fmla="*/ 19 w 24"/>
                  <a:gd name="T13" fmla="*/ 17 h 20"/>
                  <a:gd name="T14" fmla="*/ 18 w 24"/>
                  <a:gd name="T15" fmla="*/ 17 h 20"/>
                  <a:gd name="T16" fmla="*/ 16 w 24"/>
                  <a:gd name="T17" fmla="*/ 16 h 20"/>
                  <a:gd name="T18" fmla="*/ 17 w 24"/>
                  <a:gd name="T19" fmla="*/ 16 h 20"/>
                  <a:gd name="T20" fmla="*/ 17 w 24"/>
                  <a:gd name="T21" fmla="*/ 16 h 20"/>
                  <a:gd name="T22" fmla="*/ 21 w 24"/>
                  <a:gd name="T23" fmla="*/ 14 h 20"/>
                  <a:gd name="T24" fmla="*/ 21 w 24"/>
                  <a:gd name="T25" fmla="*/ 14 h 20"/>
                  <a:gd name="T26" fmla="*/ 24 w 24"/>
                  <a:gd name="T27" fmla="*/ 14 h 20"/>
                  <a:gd name="T28" fmla="*/ 24 w 24"/>
                  <a:gd name="T29" fmla="*/ 14 h 20"/>
                  <a:gd name="T30" fmla="*/ 12 w 24"/>
                  <a:gd name="T31" fmla="*/ 14 h 20"/>
                  <a:gd name="T32" fmla="*/ 16 w 24"/>
                  <a:gd name="T33" fmla="*/ 15 h 20"/>
                  <a:gd name="T34" fmla="*/ 13 w 24"/>
                  <a:gd name="T35" fmla="*/ 13 h 20"/>
                  <a:gd name="T36" fmla="*/ 22 w 24"/>
                  <a:gd name="T37" fmla="*/ 14 h 20"/>
                  <a:gd name="T38" fmla="*/ 21 w 24"/>
                  <a:gd name="T39" fmla="*/ 14 h 20"/>
                  <a:gd name="T40" fmla="*/ 21 w 24"/>
                  <a:gd name="T41" fmla="*/ 15 h 20"/>
                  <a:gd name="T42" fmla="*/ 21 w 24"/>
                  <a:gd name="T43" fmla="*/ 15 h 20"/>
                  <a:gd name="T44" fmla="*/ 21 w 24"/>
                  <a:gd name="T45" fmla="*/ 16 h 20"/>
                  <a:gd name="T46" fmla="*/ 21 w 24"/>
                  <a:gd name="T47" fmla="*/ 17 h 20"/>
                  <a:gd name="T48" fmla="*/ 22 w 24"/>
                  <a:gd name="T49" fmla="*/ 19 h 20"/>
                  <a:gd name="T50" fmla="*/ 22 w 24"/>
                  <a:gd name="T51" fmla="*/ 17 h 20"/>
                  <a:gd name="T52" fmla="*/ 22 w 24"/>
                  <a:gd name="T53" fmla="*/ 17 h 20"/>
                  <a:gd name="T54" fmla="*/ 22 w 24"/>
                  <a:gd name="T55" fmla="*/ 14 h 20"/>
                  <a:gd name="T56" fmla="*/ 22 w 24"/>
                  <a:gd name="T57" fmla="*/ 14 h 20"/>
                  <a:gd name="T58" fmla="*/ 24 w 24"/>
                  <a:gd name="T59" fmla="*/ 14 h 20"/>
                  <a:gd name="T60" fmla="*/ 23 w 24"/>
                  <a:gd name="T61" fmla="*/ 13 h 20"/>
                  <a:gd name="T62" fmla="*/ 10 w 24"/>
                  <a:gd name="T63" fmla="*/ 11 h 20"/>
                  <a:gd name="T64" fmla="*/ 11 w 24"/>
                  <a:gd name="T65" fmla="*/ 13 h 20"/>
                  <a:gd name="T66" fmla="*/ 10 w 24"/>
                  <a:gd name="T67" fmla="*/ 11 h 20"/>
                  <a:gd name="T68" fmla="*/ 8 w 24"/>
                  <a:gd name="T69" fmla="*/ 11 h 20"/>
                  <a:gd name="T70" fmla="*/ 9 w 24"/>
                  <a:gd name="T71" fmla="*/ 11 h 20"/>
                  <a:gd name="T72" fmla="*/ 6 w 24"/>
                  <a:gd name="T73" fmla="*/ 9 h 20"/>
                  <a:gd name="T74" fmla="*/ 6 w 24"/>
                  <a:gd name="T75" fmla="*/ 10 h 20"/>
                  <a:gd name="T76" fmla="*/ 6 w 24"/>
                  <a:gd name="T77" fmla="*/ 9 h 20"/>
                  <a:gd name="T78" fmla="*/ 16 w 24"/>
                  <a:gd name="T79" fmla="*/ 9 h 20"/>
                  <a:gd name="T80" fmla="*/ 24 w 24"/>
                  <a:gd name="T81" fmla="*/ 13 h 20"/>
                  <a:gd name="T82" fmla="*/ 24 w 24"/>
                  <a:gd name="T83" fmla="*/ 13 h 20"/>
                  <a:gd name="T84" fmla="*/ 16 w 24"/>
                  <a:gd name="T85" fmla="*/ 8 h 20"/>
                  <a:gd name="T86" fmla="*/ 4 w 24"/>
                  <a:gd name="T87" fmla="*/ 8 h 20"/>
                  <a:gd name="T88" fmla="*/ 6 w 24"/>
                  <a:gd name="T89" fmla="*/ 9 h 20"/>
                  <a:gd name="T90" fmla="*/ 4 w 24"/>
                  <a:gd name="T91" fmla="*/ 8 h 20"/>
                  <a:gd name="T92" fmla="*/ 12 w 24"/>
                  <a:gd name="T93" fmla="*/ 7 h 20"/>
                  <a:gd name="T94" fmla="*/ 14 w 24"/>
                  <a:gd name="T95" fmla="*/ 7 h 20"/>
                  <a:gd name="T96" fmla="*/ 11 w 24"/>
                  <a:gd name="T97" fmla="*/ 5 h 20"/>
                  <a:gd name="T98" fmla="*/ 12 w 24"/>
                  <a:gd name="T99" fmla="*/ 6 h 20"/>
                  <a:gd name="T100" fmla="*/ 11 w 24"/>
                  <a:gd name="T101" fmla="*/ 5 h 20"/>
                  <a:gd name="T102" fmla="*/ 0 w 24"/>
                  <a:gd name="T103" fmla="*/ 5 h 20"/>
                  <a:gd name="T104" fmla="*/ 2 w 24"/>
                  <a:gd name="T105" fmla="*/ 7 h 20"/>
                  <a:gd name="T106" fmla="*/ 9 w 24"/>
                  <a:gd name="T107" fmla="*/ 4 h 20"/>
                  <a:gd name="T108" fmla="*/ 9 w 24"/>
                  <a:gd name="T109" fmla="*/ 5 h 20"/>
                  <a:gd name="T110" fmla="*/ 9 w 24"/>
                  <a:gd name="T111" fmla="*/ 4 h 20"/>
                  <a:gd name="T112" fmla="*/ 6 w 24"/>
                  <a:gd name="T113" fmla="*/ 3 h 20"/>
                  <a:gd name="T114" fmla="*/ 9 w 24"/>
                  <a:gd name="T115" fmla="*/ 4 h 20"/>
                  <a:gd name="T116" fmla="*/ 2 w 24"/>
                  <a:gd name="T117" fmla="*/ 1 h 20"/>
                  <a:gd name="T118" fmla="*/ 4 w 24"/>
                  <a:gd name="T119" fmla="*/ 3 h 20"/>
                  <a:gd name="T120" fmla="*/ 2 w 24"/>
                  <a:gd name="T121" fmla="*/ 1 h 20"/>
                  <a:gd name="T122" fmla="*/ 2 w 24"/>
                  <a:gd name="T123" fmla="*/ 1 h 20"/>
                  <a:gd name="T124" fmla="*/ 5 w 24"/>
                  <a:gd name="T12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" h="20">
                    <a:moveTo>
                      <a:pt x="19" y="17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17"/>
                      <a:pt x="19" y="17"/>
                      <a:pt x="19" y="17"/>
                    </a:cubicBezTo>
                    <a:moveTo>
                      <a:pt x="18" y="17"/>
                    </a:move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8" y="17"/>
                    </a:cubicBezTo>
                    <a:moveTo>
                      <a:pt x="17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moveTo>
                      <a:pt x="24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moveTo>
                      <a:pt x="13" y="13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4" y="15"/>
                      <a:pt x="15" y="15"/>
                    </a:cubicBezTo>
                    <a:cubicBezTo>
                      <a:pt x="15" y="15"/>
                      <a:pt x="16" y="15"/>
                      <a:pt x="16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3"/>
                      <a:pt x="13" y="13"/>
                    </a:cubicBezTo>
                    <a:moveTo>
                      <a:pt x="23" y="13"/>
                    </a:moveTo>
                    <a:cubicBezTo>
                      <a:pt x="23" y="13"/>
                      <a:pt x="22" y="13"/>
                      <a:pt x="22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1" y="15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8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5"/>
                      <a:pt x="22" y="15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4"/>
                      <a:pt x="23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moveTo>
                      <a:pt x="10" y="11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1" y="13"/>
                      <a:pt x="12" y="13"/>
                      <a:pt x="12" y="13"/>
                    </a:cubicBezTo>
                    <a:cubicBezTo>
                      <a:pt x="11" y="12"/>
                      <a:pt x="10" y="12"/>
                      <a:pt x="10" y="11"/>
                    </a:cubicBezTo>
                    <a:moveTo>
                      <a:pt x="9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moveTo>
                      <a:pt x="16" y="8"/>
                    </a:moveTo>
                    <a:cubicBezTo>
                      <a:pt x="16" y="8"/>
                      <a:pt x="16" y="9"/>
                      <a:pt x="16" y="9"/>
                    </a:cubicBezTo>
                    <a:cubicBezTo>
                      <a:pt x="18" y="10"/>
                      <a:pt x="21" y="12"/>
                      <a:pt x="23" y="13"/>
                    </a:cubicBezTo>
                    <a:cubicBezTo>
                      <a:pt x="23" y="13"/>
                      <a:pt x="23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moveTo>
                      <a:pt x="12" y="6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7"/>
                      <a:pt x="14" y="8"/>
                    </a:cubicBezTo>
                    <a:cubicBezTo>
                      <a:pt x="14" y="8"/>
                      <a:pt x="14" y="7"/>
                      <a:pt x="14" y="7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0" y="6"/>
                      <a:pt x="0" y="5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7" y="3"/>
                    </a:moveTo>
                    <a:cubicBezTo>
                      <a:pt x="7" y="3"/>
                      <a:pt x="7" y="3"/>
                      <a:pt x="6" y="3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7" y="3"/>
                      <a:pt x="7" y="3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9" name="Freeform 10218"/>
              <p:cNvSpPr>
                <a:spLocks noEditPoints="1"/>
              </p:cNvSpPr>
              <p:nvPr/>
            </p:nvSpPr>
            <p:spPr bwMode="auto">
              <a:xfrm>
                <a:off x="36" y="3535"/>
                <a:ext cx="30" cy="22"/>
              </a:xfrm>
              <a:custGeom>
                <a:avLst/>
                <a:gdLst>
                  <a:gd name="T0" fmla="*/ 11 w 13"/>
                  <a:gd name="T1" fmla="*/ 9 h 9"/>
                  <a:gd name="T2" fmla="*/ 11 w 13"/>
                  <a:gd name="T3" fmla="*/ 9 h 9"/>
                  <a:gd name="T4" fmla="*/ 11 w 13"/>
                  <a:gd name="T5" fmla="*/ 9 h 9"/>
                  <a:gd name="T6" fmla="*/ 11 w 13"/>
                  <a:gd name="T7" fmla="*/ 9 h 9"/>
                  <a:gd name="T8" fmla="*/ 11 w 13"/>
                  <a:gd name="T9" fmla="*/ 9 h 9"/>
                  <a:gd name="T10" fmla="*/ 9 w 13"/>
                  <a:gd name="T11" fmla="*/ 8 h 9"/>
                  <a:gd name="T12" fmla="*/ 9 w 13"/>
                  <a:gd name="T13" fmla="*/ 8 h 9"/>
                  <a:gd name="T14" fmla="*/ 11 w 13"/>
                  <a:gd name="T15" fmla="*/ 9 h 9"/>
                  <a:gd name="T16" fmla="*/ 11 w 13"/>
                  <a:gd name="T17" fmla="*/ 9 h 9"/>
                  <a:gd name="T18" fmla="*/ 9 w 13"/>
                  <a:gd name="T19" fmla="*/ 8 h 9"/>
                  <a:gd name="T20" fmla="*/ 9 w 13"/>
                  <a:gd name="T21" fmla="*/ 8 h 9"/>
                  <a:gd name="T22" fmla="*/ 8 w 13"/>
                  <a:gd name="T23" fmla="*/ 7 h 9"/>
                  <a:gd name="T24" fmla="*/ 8 w 13"/>
                  <a:gd name="T25" fmla="*/ 7 h 9"/>
                  <a:gd name="T26" fmla="*/ 9 w 13"/>
                  <a:gd name="T27" fmla="*/ 8 h 9"/>
                  <a:gd name="T28" fmla="*/ 9 w 13"/>
                  <a:gd name="T29" fmla="*/ 8 h 9"/>
                  <a:gd name="T30" fmla="*/ 8 w 13"/>
                  <a:gd name="T31" fmla="*/ 7 h 9"/>
                  <a:gd name="T32" fmla="*/ 6 w 13"/>
                  <a:gd name="T33" fmla="*/ 6 h 9"/>
                  <a:gd name="T34" fmla="*/ 6 w 13"/>
                  <a:gd name="T35" fmla="*/ 6 h 9"/>
                  <a:gd name="T36" fmla="*/ 7 w 13"/>
                  <a:gd name="T37" fmla="*/ 6 h 9"/>
                  <a:gd name="T38" fmla="*/ 7 w 13"/>
                  <a:gd name="T39" fmla="*/ 6 h 9"/>
                  <a:gd name="T40" fmla="*/ 6 w 13"/>
                  <a:gd name="T41" fmla="*/ 6 h 9"/>
                  <a:gd name="T42" fmla="*/ 11 w 13"/>
                  <a:gd name="T43" fmla="*/ 5 h 9"/>
                  <a:gd name="T44" fmla="*/ 11 w 13"/>
                  <a:gd name="T45" fmla="*/ 5 h 9"/>
                  <a:gd name="T46" fmla="*/ 12 w 13"/>
                  <a:gd name="T47" fmla="*/ 6 h 9"/>
                  <a:gd name="T48" fmla="*/ 13 w 13"/>
                  <a:gd name="T49" fmla="*/ 6 h 9"/>
                  <a:gd name="T50" fmla="*/ 13 w 13"/>
                  <a:gd name="T51" fmla="*/ 6 h 9"/>
                  <a:gd name="T52" fmla="*/ 12 w 13"/>
                  <a:gd name="T53" fmla="*/ 6 h 9"/>
                  <a:gd name="T54" fmla="*/ 11 w 13"/>
                  <a:gd name="T55" fmla="*/ 5 h 9"/>
                  <a:gd name="T56" fmla="*/ 9 w 13"/>
                  <a:gd name="T57" fmla="*/ 5 h 9"/>
                  <a:gd name="T58" fmla="*/ 9 w 13"/>
                  <a:gd name="T59" fmla="*/ 5 h 9"/>
                  <a:gd name="T60" fmla="*/ 10 w 13"/>
                  <a:gd name="T61" fmla="*/ 5 h 9"/>
                  <a:gd name="T62" fmla="*/ 10 w 13"/>
                  <a:gd name="T63" fmla="*/ 5 h 9"/>
                  <a:gd name="T64" fmla="*/ 9 w 13"/>
                  <a:gd name="T65" fmla="*/ 5 h 9"/>
                  <a:gd name="T66" fmla="*/ 4 w 13"/>
                  <a:gd name="T67" fmla="*/ 4 h 9"/>
                  <a:gd name="T68" fmla="*/ 4 w 13"/>
                  <a:gd name="T69" fmla="*/ 5 h 9"/>
                  <a:gd name="T70" fmla="*/ 6 w 13"/>
                  <a:gd name="T71" fmla="*/ 6 h 9"/>
                  <a:gd name="T72" fmla="*/ 6 w 13"/>
                  <a:gd name="T73" fmla="*/ 6 h 9"/>
                  <a:gd name="T74" fmla="*/ 4 w 13"/>
                  <a:gd name="T75" fmla="*/ 4 h 9"/>
                  <a:gd name="T76" fmla="*/ 7 w 13"/>
                  <a:gd name="T77" fmla="*/ 4 h 9"/>
                  <a:gd name="T78" fmla="*/ 7 w 13"/>
                  <a:gd name="T79" fmla="*/ 4 h 9"/>
                  <a:gd name="T80" fmla="*/ 8 w 13"/>
                  <a:gd name="T81" fmla="*/ 4 h 9"/>
                  <a:gd name="T82" fmla="*/ 8 w 13"/>
                  <a:gd name="T83" fmla="*/ 4 h 9"/>
                  <a:gd name="T84" fmla="*/ 7 w 13"/>
                  <a:gd name="T85" fmla="*/ 4 h 9"/>
                  <a:gd name="T86" fmla="*/ 5 w 13"/>
                  <a:gd name="T87" fmla="*/ 3 h 9"/>
                  <a:gd name="T88" fmla="*/ 5 w 13"/>
                  <a:gd name="T89" fmla="*/ 3 h 9"/>
                  <a:gd name="T90" fmla="*/ 7 w 13"/>
                  <a:gd name="T91" fmla="*/ 3 h 9"/>
                  <a:gd name="T92" fmla="*/ 7 w 13"/>
                  <a:gd name="T93" fmla="*/ 4 h 9"/>
                  <a:gd name="T94" fmla="*/ 7 w 13"/>
                  <a:gd name="T95" fmla="*/ 4 h 9"/>
                  <a:gd name="T96" fmla="*/ 5 w 13"/>
                  <a:gd name="T97" fmla="*/ 3 h 9"/>
                  <a:gd name="T98" fmla="*/ 0 w 13"/>
                  <a:gd name="T99" fmla="*/ 2 h 9"/>
                  <a:gd name="T100" fmla="*/ 0 w 13"/>
                  <a:gd name="T101" fmla="*/ 2 h 9"/>
                  <a:gd name="T102" fmla="*/ 2 w 13"/>
                  <a:gd name="T103" fmla="*/ 3 h 9"/>
                  <a:gd name="T104" fmla="*/ 2 w 13"/>
                  <a:gd name="T105" fmla="*/ 3 h 9"/>
                  <a:gd name="T106" fmla="*/ 0 w 13"/>
                  <a:gd name="T107" fmla="*/ 2 h 9"/>
                  <a:gd name="T108" fmla="*/ 1 w 13"/>
                  <a:gd name="T109" fmla="*/ 0 h 9"/>
                  <a:gd name="T110" fmla="*/ 1 w 13"/>
                  <a:gd name="T111" fmla="*/ 0 h 9"/>
                  <a:gd name="T112" fmla="*/ 3 w 13"/>
                  <a:gd name="T113" fmla="*/ 2 h 9"/>
                  <a:gd name="T114" fmla="*/ 3 w 13"/>
                  <a:gd name="T115" fmla="*/ 1 h 9"/>
                  <a:gd name="T116" fmla="*/ 1 w 13"/>
                  <a:gd name="T1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" h="9">
                    <a:moveTo>
                      <a:pt x="11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moveTo>
                      <a:pt x="9" y="8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moveTo>
                      <a:pt x="8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7"/>
                      <a:pt x="8" y="7"/>
                      <a:pt x="8" y="7"/>
                    </a:cubicBezTo>
                    <a:moveTo>
                      <a:pt x="6" y="6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1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1" y="6"/>
                      <a:pt x="11" y="5"/>
                    </a:cubicBezTo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9" y="5"/>
                    </a:cubicBezTo>
                    <a:moveTo>
                      <a:pt x="4" y="4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7" y="4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5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0" name="Freeform 10219"/>
              <p:cNvSpPr>
                <a:spLocks noEditPoints="1"/>
              </p:cNvSpPr>
              <p:nvPr/>
            </p:nvSpPr>
            <p:spPr bwMode="auto">
              <a:xfrm>
                <a:off x="-45" y="3672"/>
                <a:ext cx="97" cy="62"/>
              </a:xfrm>
              <a:custGeom>
                <a:avLst/>
                <a:gdLst>
                  <a:gd name="T0" fmla="*/ 40 w 41"/>
                  <a:gd name="T1" fmla="*/ 25 h 26"/>
                  <a:gd name="T2" fmla="*/ 41 w 41"/>
                  <a:gd name="T3" fmla="*/ 25 h 26"/>
                  <a:gd name="T4" fmla="*/ 32 w 41"/>
                  <a:gd name="T5" fmla="*/ 21 h 26"/>
                  <a:gd name="T6" fmla="*/ 33 w 41"/>
                  <a:gd name="T7" fmla="*/ 21 h 26"/>
                  <a:gd name="T8" fmla="*/ 30 w 41"/>
                  <a:gd name="T9" fmla="*/ 19 h 26"/>
                  <a:gd name="T10" fmla="*/ 32 w 41"/>
                  <a:gd name="T11" fmla="*/ 21 h 26"/>
                  <a:gd name="T12" fmla="*/ 31 w 41"/>
                  <a:gd name="T13" fmla="*/ 18 h 26"/>
                  <a:gd name="T14" fmla="*/ 33 w 41"/>
                  <a:gd name="T15" fmla="*/ 20 h 26"/>
                  <a:gd name="T16" fmla="*/ 31 w 41"/>
                  <a:gd name="T17" fmla="*/ 18 h 26"/>
                  <a:gd name="T18" fmla="*/ 19 w 41"/>
                  <a:gd name="T19" fmla="*/ 14 h 26"/>
                  <a:gd name="T20" fmla="*/ 24 w 41"/>
                  <a:gd name="T21" fmla="*/ 16 h 26"/>
                  <a:gd name="T22" fmla="*/ 21 w 41"/>
                  <a:gd name="T23" fmla="*/ 12 h 26"/>
                  <a:gd name="T24" fmla="*/ 25 w 41"/>
                  <a:gd name="T25" fmla="*/ 15 h 26"/>
                  <a:gd name="T26" fmla="*/ 21 w 41"/>
                  <a:gd name="T27" fmla="*/ 12 h 26"/>
                  <a:gd name="T28" fmla="*/ 20 w 41"/>
                  <a:gd name="T29" fmla="*/ 12 h 26"/>
                  <a:gd name="T30" fmla="*/ 21 w 41"/>
                  <a:gd name="T31" fmla="*/ 12 h 26"/>
                  <a:gd name="T32" fmla="*/ 17 w 41"/>
                  <a:gd name="T33" fmla="*/ 12 h 26"/>
                  <a:gd name="T34" fmla="*/ 17 w 41"/>
                  <a:gd name="T35" fmla="*/ 13 h 26"/>
                  <a:gd name="T36" fmla="*/ 17 w 41"/>
                  <a:gd name="T37" fmla="*/ 12 h 26"/>
                  <a:gd name="T38" fmla="*/ 17 w 41"/>
                  <a:gd name="T39" fmla="*/ 10 h 26"/>
                  <a:gd name="T40" fmla="*/ 18 w 41"/>
                  <a:gd name="T41" fmla="*/ 10 h 26"/>
                  <a:gd name="T42" fmla="*/ 12 w 41"/>
                  <a:gd name="T43" fmla="*/ 9 h 26"/>
                  <a:gd name="T44" fmla="*/ 16 w 41"/>
                  <a:gd name="T45" fmla="*/ 12 h 26"/>
                  <a:gd name="T46" fmla="*/ 12 w 41"/>
                  <a:gd name="T47" fmla="*/ 9 h 26"/>
                  <a:gd name="T48" fmla="*/ 11 w 41"/>
                  <a:gd name="T49" fmla="*/ 8 h 26"/>
                  <a:gd name="T50" fmla="*/ 11 w 41"/>
                  <a:gd name="T51" fmla="*/ 9 h 26"/>
                  <a:gd name="T52" fmla="*/ 11 w 41"/>
                  <a:gd name="T53" fmla="*/ 8 h 26"/>
                  <a:gd name="T54" fmla="*/ 13 w 41"/>
                  <a:gd name="T55" fmla="*/ 7 h 26"/>
                  <a:gd name="T56" fmla="*/ 17 w 41"/>
                  <a:gd name="T57" fmla="*/ 9 h 26"/>
                  <a:gd name="T58" fmla="*/ 12 w 41"/>
                  <a:gd name="T59" fmla="*/ 6 h 26"/>
                  <a:gd name="T60" fmla="*/ 12 w 41"/>
                  <a:gd name="T61" fmla="*/ 7 h 26"/>
                  <a:gd name="T62" fmla="*/ 12 w 41"/>
                  <a:gd name="T63" fmla="*/ 6 h 26"/>
                  <a:gd name="T64" fmla="*/ 5 w 41"/>
                  <a:gd name="T65" fmla="*/ 6 h 26"/>
                  <a:gd name="T66" fmla="*/ 6 w 41"/>
                  <a:gd name="T67" fmla="*/ 5 h 26"/>
                  <a:gd name="T68" fmla="*/ 3 w 41"/>
                  <a:gd name="T69" fmla="*/ 4 h 26"/>
                  <a:gd name="T70" fmla="*/ 5 w 41"/>
                  <a:gd name="T71" fmla="*/ 6 h 26"/>
                  <a:gd name="T72" fmla="*/ 3 w 41"/>
                  <a:gd name="T73" fmla="*/ 4 h 26"/>
                  <a:gd name="T74" fmla="*/ 7 w 41"/>
                  <a:gd name="T75" fmla="*/ 3 h 26"/>
                  <a:gd name="T76" fmla="*/ 7 w 41"/>
                  <a:gd name="T77" fmla="*/ 3 h 26"/>
                  <a:gd name="T78" fmla="*/ 1 w 41"/>
                  <a:gd name="T79" fmla="*/ 2 h 26"/>
                  <a:gd name="T80" fmla="*/ 3 w 41"/>
                  <a:gd name="T81" fmla="*/ 5 h 26"/>
                  <a:gd name="T82" fmla="*/ 1 w 41"/>
                  <a:gd name="T83" fmla="*/ 2 h 26"/>
                  <a:gd name="T84" fmla="*/ 4 w 41"/>
                  <a:gd name="T85" fmla="*/ 2 h 26"/>
                  <a:gd name="T86" fmla="*/ 6 w 41"/>
                  <a:gd name="T87" fmla="*/ 3 h 26"/>
                  <a:gd name="T88" fmla="*/ 5 w 41"/>
                  <a:gd name="T89" fmla="*/ 2 h 26"/>
                  <a:gd name="T90" fmla="*/ 5 w 41"/>
                  <a:gd name="T91" fmla="*/ 2 h 26"/>
                  <a:gd name="T92" fmla="*/ 2 w 41"/>
                  <a:gd name="T93" fmla="*/ 0 h 26"/>
                  <a:gd name="T94" fmla="*/ 4 w 41"/>
                  <a:gd name="T95" fmla="*/ 2 h 26"/>
                  <a:gd name="T96" fmla="*/ 2 w 41"/>
                  <a:gd name="T9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1" h="26">
                    <a:moveTo>
                      <a:pt x="40" y="25"/>
                    </a:move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0" y="25"/>
                    </a:cubicBezTo>
                    <a:moveTo>
                      <a:pt x="32" y="21"/>
                    </a:move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1"/>
                      <a:pt x="32" y="21"/>
                    </a:cubicBezTo>
                    <a:moveTo>
                      <a:pt x="30" y="19"/>
                    </a:move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32" y="20"/>
                      <a:pt x="32" y="21"/>
                    </a:cubicBezTo>
                    <a:cubicBezTo>
                      <a:pt x="32" y="20"/>
                      <a:pt x="31" y="20"/>
                      <a:pt x="30" y="19"/>
                    </a:cubicBezTo>
                    <a:moveTo>
                      <a:pt x="31" y="18"/>
                    </a:move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9"/>
                      <a:pt x="32" y="20"/>
                      <a:pt x="33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19"/>
                      <a:pt x="32" y="19"/>
                      <a:pt x="31" y="18"/>
                    </a:cubicBezTo>
                    <a:moveTo>
                      <a:pt x="20" y="13"/>
                    </a:moveTo>
                    <a:cubicBezTo>
                      <a:pt x="20" y="14"/>
                      <a:pt x="19" y="14"/>
                      <a:pt x="19" y="14"/>
                    </a:cubicBezTo>
                    <a:cubicBezTo>
                      <a:pt x="21" y="15"/>
                      <a:pt x="22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2" y="15"/>
                      <a:pt x="21" y="14"/>
                      <a:pt x="20" y="13"/>
                    </a:cubicBezTo>
                    <a:moveTo>
                      <a:pt x="21" y="12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13"/>
                      <a:pt x="23" y="14"/>
                      <a:pt x="25" y="15"/>
                    </a:cubicBezTo>
                    <a:cubicBezTo>
                      <a:pt x="25" y="15"/>
                      <a:pt x="25" y="14"/>
                      <a:pt x="25" y="14"/>
                    </a:cubicBezTo>
                    <a:cubicBezTo>
                      <a:pt x="24" y="13"/>
                      <a:pt x="22" y="13"/>
                      <a:pt x="21" y="12"/>
                    </a:cubicBezTo>
                    <a:moveTo>
                      <a:pt x="21" y="12"/>
                    </a:moveTo>
                    <a:cubicBezTo>
                      <a:pt x="21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17" y="12"/>
                    </a:moveTo>
                    <a:cubicBezTo>
                      <a:pt x="17" y="12"/>
                      <a:pt x="16" y="12"/>
                      <a:pt x="16" y="12"/>
                    </a:cubicBezTo>
                    <a:cubicBezTo>
                      <a:pt x="16" y="12"/>
                      <a:pt x="17" y="12"/>
                      <a:pt x="17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18" y="10"/>
                    </a:moveTo>
                    <a:cubicBezTo>
                      <a:pt x="18" y="10"/>
                      <a:pt x="18" y="10"/>
                      <a:pt x="17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moveTo>
                      <a:pt x="12" y="9"/>
                    </a:moveTo>
                    <a:cubicBezTo>
                      <a:pt x="12" y="9"/>
                      <a:pt x="12" y="9"/>
                      <a:pt x="11" y="10"/>
                    </a:cubicBezTo>
                    <a:cubicBezTo>
                      <a:pt x="13" y="10"/>
                      <a:pt x="14" y="11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0"/>
                      <a:pt x="13" y="9"/>
                      <a:pt x="12" y="9"/>
                    </a:cubicBezTo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4" y="8"/>
                      <a:pt x="15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4" y="8"/>
                      <a:pt x="13" y="7"/>
                    </a:cubicBezTo>
                    <a:moveTo>
                      <a:pt x="12" y="6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6" y="5"/>
                    </a:moveTo>
                    <a:cubicBezTo>
                      <a:pt x="5" y="5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4" y="5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7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1" y="4"/>
                      <a:pt x="2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1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4" y="2"/>
                    </a:cubicBezTo>
                    <a:cubicBezTo>
                      <a:pt x="5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1" name="Freeform 10220"/>
              <p:cNvSpPr>
                <a:spLocks noEditPoints="1"/>
              </p:cNvSpPr>
              <p:nvPr/>
            </p:nvSpPr>
            <p:spPr bwMode="auto">
              <a:xfrm>
                <a:off x="-170" y="3897"/>
                <a:ext cx="29" cy="16"/>
              </a:xfrm>
              <a:custGeom>
                <a:avLst/>
                <a:gdLst>
                  <a:gd name="T0" fmla="*/ 10 w 12"/>
                  <a:gd name="T1" fmla="*/ 6 h 7"/>
                  <a:gd name="T2" fmla="*/ 10 w 12"/>
                  <a:gd name="T3" fmla="*/ 7 h 7"/>
                  <a:gd name="T4" fmla="*/ 8 w 12"/>
                  <a:gd name="T5" fmla="*/ 6 h 7"/>
                  <a:gd name="T6" fmla="*/ 9 w 12"/>
                  <a:gd name="T7" fmla="*/ 6 h 7"/>
                  <a:gd name="T8" fmla="*/ 8 w 12"/>
                  <a:gd name="T9" fmla="*/ 6 h 7"/>
                  <a:gd name="T10" fmla="*/ 10 w 12"/>
                  <a:gd name="T11" fmla="*/ 6 h 7"/>
                  <a:gd name="T12" fmla="*/ 12 w 12"/>
                  <a:gd name="T13" fmla="*/ 7 h 7"/>
                  <a:gd name="T14" fmla="*/ 9 w 12"/>
                  <a:gd name="T15" fmla="*/ 6 h 7"/>
                  <a:gd name="T16" fmla="*/ 9 w 12"/>
                  <a:gd name="T17" fmla="*/ 6 h 7"/>
                  <a:gd name="T18" fmla="*/ 9 w 12"/>
                  <a:gd name="T19" fmla="*/ 6 h 7"/>
                  <a:gd name="T20" fmla="*/ 11 w 12"/>
                  <a:gd name="T21" fmla="*/ 5 h 7"/>
                  <a:gd name="T22" fmla="*/ 11 w 12"/>
                  <a:gd name="T23" fmla="*/ 6 h 7"/>
                  <a:gd name="T24" fmla="*/ 9 w 12"/>
                  <a:gd name="T25" fmla="*/ 5 h 7"/>
                  <a:gd name="T26" fmla="*/ 10 w 12"/>
                  <a:gd name="T27" fmla="*/ 5 h 7"/>
                  <a:gd name="T28" fmla="*/ 9 w 12"/>
                  <a:gd name="T29" fmla="*/ 5 h 7"/>
                  <a:gd name="T30" fmla="*/ 9 w 12"/>
                  <a:gd name="T31" fmla="*/ 5 h 7"/>
                  <a:gd name="T32" fmla="*/ 10 w 12"/>
                  <a:gd name="T33" fmla="*/ 5 h 7"/>
                  <a:gd name="T34" fmla="*/ 3 w 12"/>
                  <a:gd name="T35" fmla="*/ 2 h 7"/>
                  <a:gd name="T36" fmla="*/ 4 w 12"/>
                  <a:gd name="T37" fmla="*/ 2 h 7"/>
                  <a:gd name="T38" fmla="*/ 3 w 12"/>
                  <a:gd name="T39" fmla="*/ 2 h 7"/>
                  <a:gd name="T40" fmla="*/ 4 w 12"/>
                  <a:gd name="T41" fmla="*/ 2 h 7"/>
                  <a:gd name="T42" fmla="*/ 3 w 12"/>
                  <a:gd name="T43" fmla="*/ 2 h 7"/>
                  <a:gd name="T44" fmla="*/ 0 w 12"/>
                  <a:gd name="T45" fmla="*/ 0 h 7"/>
                  <a:gd name="T46" fmla="*/ 1 w 12"/>
                  <a:gd name="T47" fmla="*/ 0 h 7"/>
                  <a:gd name="T48" fmla="*/ 0 w 12"/>
                  <a:gd name="T49" fmla="*/ 0 h 7"/>
                  <a:gd name="T50" fmla="*/ 4 w 12"/>
                  <a:gd name="T51" fmla="*/ 2 h 7"/>
                  <a:gd name="T52" fmla="*/ 1 w 12"/>
                  <a:gd name="T53" fmla="*/ 0 h 7"/>
                  <a:gd name="T54" fmla="*/ 3 w 12"/>
                  <a:gd name="T55" fmla="*/ 2 h 7"/>
                  <a:gd name="T56" fmla="*/ 0 w 12"/>
                  <a:gd name="T57" fmla="*/ 0 h 7"/>
                  <a:gd name="T58" fmla="*/ 1 w 12"/>
                  <a:gd name="T59" fmla="*/ 0 h 7"/>
                  <a:gd name="T60" fmla="*/ 3 w 12"/>
                  <a:gd name="T61" fmla="*/ 2 h 7"/>
                  <a:gd name="T62" fmla="*/ 1 w 12"/>
                  <a:gd name="T63" fmla="*/ 0 h 7"/>
                  <a:gd name="T64" fmla="*/ 3 w 12"/>
                  <a:gd name="T65" fmla="*/ 1 h 7"/>
                  <a:gd name="T66" fmla="*/ 3 w 12"/>
                  <a:gd name="T6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" h="7"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6"/>
                    </a:cubicBezTo>
                    <a:moveTo>
                      <a:pt x="8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8" y="6"/>
                      <a:pt x="8" y="6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9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moveTo>
                      <a:pt x="11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3" y="2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2" name="Freeform 10221"/>
              <p:cNvSpPr>
                <a:spLocks noEditPoints="1"/>
              </p:cNvSpPr>
              <p:nvPr/>
            </p:nvSpPr>
            <p:spPr bwMode="auto">
              <a:xfrm>
                <a:off x="-160" y="3866"/>
                <a:ext cx="75" cy="45"/>
              </a:xfrm>
              <a:custGeom>
                <a:avLst/>
                <a:gdLst>
                  <a:gd name="T0" fmla="*/ 16 w 32"/>
                  <a:gd name="T1" fmla="*/ 18 h 19"/>
                  <a:gd name="T2" fmla="*/ 18 w 32"/>
                  <a:gd name="T3" fmla="*/ 19 h 19"/>
                  <a:gd name="T4" fmla="*/ 13 w 32"/>
                  <a:gd name="T5" fmla="*/ 16 h 19"/>
                  <a:gd name="T6" fmla="*/ 15 w 32"/>
                  <a:gd name="T7" fmla="*/ 17 h 19"/>
                  <a:gd name="T8" fmla="*/ 13 w 32"/>
                  <a:gd name="T9" fmla="*/ 16 h 19"/>
                  <a:gd name="T10" fmla="*/ 12 w 32"/>
                  <a:gd name="T11" fmla="*/ 15 h 19"/>
                  <a:gd name="T12" fmla="*/ 13 w 32"/>
                  <a:gd name="T13" fmla="*/ 16 h 19"/>
                  <a:gd name="T14" fmla="*/ 12 w 32"/>
                  <a:gd name="T15" fmla="*/ 15 h 19"/>
                  <a:gd name="T16" fmla="*/ 12 w 32"/>
                  <a:gd name="T17" fmla="*/ 15 h 19"/>
                  <a:gd name="T18" fmla="*/ 12 w 32"/>
                  <a:gd name="T19" fmla="*/ 15 h 19"/>
                  <a:gd name="T20" fmla="*/ 30 w 32"/>
                  <a:gd name="T21" fmla="*/ 15 h 19"/>
                  <a:gd name="T22" fmla="*/ 32 w 32"/>
                  <a:gd name="T23" fmla="*/ 16 h 19"/>
                  <a:gd name="T24" fmla="*/ 32 w 32"/>
                  <a:gd name="T25" fmla="*/ 16 h 19"/>
                  <a:gd name="T26" fmla="*/ 10 w 32"/>
                  <a:gd name="T27" fmla="*/ 14 h 19"/>
                  <a:gd name="T28" fmla="*/ 12 w 32"/>
                  <a:gd name="T29" fmla="*/ 15 h 19"/>
                  <a:gd name="T30" fmla="*/ 12 w 32"/>
                  <a:gd name="T31" fmla="*/ 15 h 19"/>
                  <a:gd name="T32" fmla="*/ 9 w 32"/>
                  <a:gd name="T33" fmla="*/ 13 h 19"/>
                  <a:gd name="T34" fmla="*/ 9 w 32"/>
                  <a:gd name="T35" fmla="*/ 13 h 19"/>
                  <a:gd name="T36" fmla="*/ 9 w 32"/>
                  <a:gd name="T37" fmla="*/ 13 h 19"/>
                  <a:gd name="T38" fmla="*/ 26 w 32"/>
                  <a:gd name="T39" fmla="*/ 13 h 19"/>
                  <a:gd name="T40" fmla="*/ 29 w 32"/>
                  <a:gd name="T41" fmla="*/ 14 h 19"/>
                  <a:gd name="T42" fmla="*/ 25 w 32"/>
                  <a:gd name="T43" fmla="*/ 12 h 19"/>
                  <a:gd name="T44" fmla="*/ 25 w 32"/>
                  <a:gd name="T45" fmla="*/ 12 h 19"/>
                  <a:gd name="T46" fmla="*/ 25 w 32"/>
                  <a:gd name="T47" fmla="*/ 12 h 19"/>
                  <a:gd name="T48" fmla="*/ 20 w 32"/>
                  <a:gd name="T49" fmla="*/ 10 h 19"/>
                  <a:gd name="T50" fmla="*/ 24 w 32"/>
                  <a:gd name="T51" fmla="*/ 11 h 19"/>
                  <a:gd name="T52" fmla="*/ 0 w 32"/>
                  <a:gd name="T53" fmla="*/ 8 h 19"/>
                  <a:gd name="T54" fmla="*/ 3 w 32"/>
                  <a:gd name="T55" fmla="*/ 10 h 19"/>
                  <a:gd name="T56" fmla="*/ 0 w 32"/>
                  <a:gd name="T57" fmla="*/ 8 h 19"/>
                  <a:gd name="T58" fmla="*/ 17 w 32"/>
                  <a:gd name="T59" fmla="*/ 8 h 19"/>
                  <a:gd name="T60" fmla="*/ 20 w 32"/>
                  <a:gd name="T61" fmla="*/ 9 h 19"/>
                  <a:gd name="T62" fmla="*/ 15 w 32"/>
                  <a:gd name="T63" fmla="*/ 6 h 19"/>
                  <a:gd name="T64" fmla="*/ 17 w 32"/>
                  <a:gd name="T65" fmla="*/ 8 h 19"/>
                  <a:gd name="T66" fmla="*/ 15 w 32"/>
                  <a:gd name="T67" fmla="*/ 6 h 19"/>
                  <a:gd name="T68" fmla="*/ 13 w 32"/>
                  <a:gd name="T69" fmla="*/ 6 h 19"/>
                  <a:gd name="T70" fmla="*/ 13 w 32"/>
                  <a:gd name="T71" fmla="*/ 6 h 19"/>
                  <a:gd name="T72" fmla="*/ 13 w 32"/>
                  <a:gd name="T73" fmla="*/ 6 h 19"/>
                  <a:gd name="T74" fmla="*/ 14 w 32"/>
                  <a:gd name="T75" fmla="*/ 6 h 19"/>
                  <a:gd name="T76" fmla="*/ 14 w 32"/>
                  <a:gd name="T77" fmla="*/ 5 h 19"/>
                  <a:gd name="T78" fmla="*/ 4 w 32"/>
                  <a:gd name="T79" fmla="*/ 1 h 19"/>
                  <a:gd name="T80" fmla="*/ 7 w 32"/>
                  <a:gd name="T81" fmla="*/ 2 h 19"/>
                  <a:gd name="T82" fmla="*/ 5 w 32"/>
                  <a:gd name="T83" fmla="*/ 0 h 19"/>
                  <a:gd name="T84" fmla="*/ 7 w 32"/>
                  <a:gd name="T85" fmla="*/ 2 h 19"/>
                  <a:gd name="T86" fmla="*/ 5 w 32"/>
                  <a:gd name="T8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" h="19">
                    <a:moveTo>
                      <a:pt x="16" y="17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6" y="17"/>
                      <a:pt x="16" y="17"/>
                      <a:pt x="16" y="17"/>
                    </a:cubicBezTo>
                    <a:moveTo>
                      <a:pt x="13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3" y="16"/>
                      <a:pt x="13" y="16"/>
                      <a:pt x="13" y="16"/>
                    </a:cubicBezTo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moveTo>
                      <a:pt x="30" y="15"/>
                    </a:move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5"/>
                      <a:pt x="31" y="16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1" y="15"/>
                      <a:pt x="31" y="15"/>
                      <a:pt x="30" y="15"/>
                    </a:cubicBezTo>
                    <a:moveTo>
                      <a:pt x="10" y="14"/>
                    </a:move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10" y="14"/>
                      <a:pt x="10" y="14"/>
                    </a:cubicBezTo>
                    <a:moveTo>
                      <a:pt x="9" y="13"/>
                    </a:moveTo>
                    <a:cubicBezTo>
                      <a:pt x="9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moveTo>
                      <a:pt x="26" y="12"/>
                    </a:moveTo>
                    <a:cubicBezTo>
                      <a:pt x="26" y="12"/>
                      <a:pt x="26" y="13"/>
                      <a:pt x="26" y="13"/>
                    </a:cubicBezTo>
                    <a:cubicBezTo>
                      <a:pt x="27" y="13"/>
                      <a:pt x="28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3"/>
                      <a:pt x="26" y="12"/>
                    </a:cubicBezTo>
                    <a:moveTo>
                      <a:pt x="25" y="12"/>
                    </a:move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5" y="12"/>
                      <a:pt x="25" y="12"/>
                      <a:pt x="25" y="12"/>
                    </a:cubicBezTo>
                    <a:moveTo>
                      <a:pt x="21" y="9"/>
                    </a:moveTo>
                    <a:cubicBezTo>
                      <a:pt x="20" y="9"/>
                      <a:pt x="20" y="9"/>
                      <a:pt x="20" y="10"/>
                    </a:cubicBezTo>
                    <a:cubicBezTo>
                      <a:pt x="21" y="10"/>
                      <a:pt x="23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0"/>
                      <a:pt x="22" y="10"/>
                      <a:pt x="21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2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1" y="8"/>
                      <a:pt x="0" y="8"/>
                    </a:cubicBezTo>
                    <a:moveTo>
                      <a:pt x="18" y="7"/>
                    </a:moveTo>
                    <a:cubicBezTo>
                      <a:pt x="17" y="8"/>
                      <a:pt x="17" y="8"/>
                      <a:pt x="17" y="8"/>
                    </a:cubicBezTo>
                    <a:cubicBezTo>
                      <a:pt x="18" y="8"/>
                      <a:pt x="19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8"/>
                      <a:pt x="18" y="8"/>
                      <a:pt x="18" y="7"/>
                    </a:cubicBezTo>
                    <a:moveTo>
                      <a:pt x="15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6" y="7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6"/>
                      <a:pt x="15" y="6"/>
                    </a:cubicBezTo>
                    <a:moveTo>
                      <a:pt x="13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4" y="5"/>
                    </a:moveTo>
                    <a:cubicBezTo>
                      <a:pt x="14" y="5"/>
                      <a:pt x="13" y="5"/>
                      <a:pt x="13" y="6"/>
                    </a:cubicBezTo>
                    <a:cubicBezTo>
                      <a:pt x="13" y="6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4" y="5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1"/>
                      <a:pt x="4" y="1"/>
                    </a:cubicBezTo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3" name="Freeform 10222"/>
              <p:cNvSpPr>
                <a:spLocks noEditPoints="1"/>
              </p:cNvSpPr>
              <p:nvPr/>
            </p:nvSpPr>
            <p:spPr bwMode="auto">
              <a:xfrm>
                <a:off x="-186" y="3604"/>
                <a:ext cx="260" cy="318"/>
              </a:xfrm>
              <a:custGeom>
                <a:avLst/>
                <a:gdLst>
                  <a:gd name="T0" fmla="*/ 22 w 110"/>
                  <a:gd name="T1" fmla="*/ 130 h 135"/>
                  <a:gd name="T2" fmla="*/ 21 w 110"/>
                  <a:gd name="T3" fmla="*/ 129 h 135"/>
                  <a:gd name="T4" fmla="*/ 18 w 110"/>
                  <a:gd name="T5" fmla="*/ 130 h 135"/>
                  <a:gd name="T6" fmla="*/ 41 w 110"/>
                  <a:gd name="T7" fmla="*/ 130 h 135"/>
                  <a:gd name="T8" fmla="*/ 34 w 110"/>
                  <a:gd name="T9" fmla="*/ 127 h 135"/>
                  <a:gd name="T10" fmla="*/ 25 w 110"/>
                  <a:gd name="T11" fmla="*/ 123 h 135"/>
                  <a:gd name="T12" fmla="*/ 75 w 110"/>
                  <a:gd name="T13" fmla="*/ 126 h 135"/>
                  <a:gd name="T14" fmla="*/ 57 w 110"/>
                  <a:gd name="T15" fmla="*/ 125 h 135"/>
                  <a:gd name="T16" fmla="*/ 26 w 110"/>
                  <a:gd name="T17" fmla="*/ 121 h 135"/>
                  <a:gd name="T18" fmla="*/ 67 w 110"/>
                  <a:gd name="T19" fmla="*/ 122 h 135"/>
                  <a:gd name="T20" fmla="*/ 14 w 110"/>
                  <a:gd name="T21" fmla="*/ 114 h 135"/>
                  <a:gd name="T22" fmla="*/ 44 w 110"/>
                  <a:gd name="T23" fmla="*/ 110 h 135"/>
                  <a:gd name="T24" fmla="*/ 30 w 110"/>
                  <a:gd name="T25" fmla="*/ 115 h 135"/>
                  <a:gd name="T26" fmla="*/ 27 w 110"/>
                  <a:gd name="T27" fmla="*/ 114 h 135"/>
                  <a:gd name="T28" fmla="*/ 39 w 110"/>
                  <a:gd name="T29" fmla="*/ 108 h 135"/>
                  <a:gd name="T30" fmla="*/ 40 w 110"/>
                  <a:gd name="T31" fmla="*/ 106 h 135"/>
                  <a:gd name="T32" fmla="*/ 33 w 110"/>
                  <a:gd name="T33" fmla="*/ 104 h 135"/>
                  <a:gd name="T34" fmla="*/ 71 w 110"/>
                  <a:gd name="T35" fmla="*/ 101 h 135"/>
                  <a:gd name="T36" fmla="*/ 23 w 110"/>
                  <a:gd name="T37" fmla="*/ 99 h 135"/>
                  <a:gd name="T38" fmla="*/ 91 w 110"/>
                  <a:gd name="T39" fmla="*/ 106 h 135"/>
                  <a:gd name="T40" fmla="*/ 50 w 110"/>
                  <a:gd name="T41" fmla="*/ 99 h 135"/>
                  <a:gd name="T42" fmla="*/ 79 w 110"/>
                  <a:gd name="T43" fmla="*/ 99 h 135"/>
                  <a:gd name="T44" fmla="*/ 49 w 110"/>
                  <a:gd name="T45" fmla="*/ 88 h 135"/>
                  <a:gd name="T46" fmla="*/ 103 w 110"/>
                  <a:gd name="T47" fmla="*/ 82 h 135"/>
                  <a:gd name="T48" fmla="*/ 57 w 110"/>
                  <a:gd name="T49" fmla="*/ 85 h 135"/>
                  <a:gd name="T50" fmla="*/ 56 w 110"/>
                  <a:gd name="T51" fmla="*/ 76 h 135"/>
                  <a:gd name="T52" fmla="*/ 105 w 110"/>
                  <a:gd name="T53" fmla="*/ 72 h 135"/>
                  <a:gd name="T54" fmla="*/ 91 w 110"/>
                  <a:gd name="T55" fmla="*/ 68 h 135"/>
                  <a:gd name="T56" fmla="*/ 95 w 110"/>
                  <a:gd name="T57" fmla="*/ 62 h 135"/>
                  <a:gd name="T58" fmla="*/ 98 w 110"/>
                  <a:gd name="T59" fmla="*/ 59 h 135"/>
                  <a:gd name="T60" fmla="*/ 97 w 110"/>
                  <a:gd name="T61" fmla="*/ 58 h 135"/>
                  <a:gd name="T62" fmla="*/ 61 w 110"/>
                  <a:gd name="T63" fmla="*/ 55 h 135"/>
                  <a:gd name="T64" fmla="*/ 71 w 110"/>
                  <a:gd name="T65" fmla="*/ 52 h 135"/>
                  <a:gd name="T66" fmla="*/ 104 w 110"/>
                  <a:gd name="T67" fmla="*/ 51 h 135"/>
                  <a:gd name="T68" fmla="*/ 55 w 110"/>
                  <a:gd name="T69" fmla="*/ 51 h 135"/>
                  <a:gd name="T70" fmla="*/ 72 w 110"/>
                  <a:gd name="T71" fmla="*/ 47 h 135"/>
                  <a:gd name="T72" fmla="*/ 105 w 110"/>
                  <a:gd name="T73" fmla="*/ 45 h 135"/>
                  <a:gd name="T74" fmla="*/ 93 w 110"/>
                  <a:gd name="T75" fmla="*/ 44 h 135"/>
                  <a:gd name="T76" fmla="*/ 107 w 110"/>
                  <a:gd name="T77" fmla="*/ 42 h 135"/>
                  <a:gd name="T78" fmla="*/ 108 w 110"/>
                  <a:gd name="T79" fmla="*/ 39 h 135"/>
                  <a:gd name="T80" fmla="*/ 106 w 110"/>
                  <a:gd name="T81" fmla="*/ 41 h 135"/>
                  <a:gd name="T82" fmla="*/ 108 w 110"/>
                  <a:gd name="T83" fmla="*/ 39 h 135"/>
                  <a:gd name="T84" fmla="*/ 81 w 110"/>
                  <a:gd name="T85" fmla="*/ 40 h 135"/>
                  <a:gd name="T86" fmla="*/ 82 w 110"/>
                  <a:gd name="T87" fmla="*/ 38 h 135"/>
                  <a:gd name="T88" fmla="*/ 80 w 110"/>
                  <a:gd name="T89" fmla="*/ 36 h 135"/>
                  <a:gd name="T90" fmla="*/ 59 w 110"/>
                  <a:gd name="T91" fmla="*/ 34 h 135"/>
                  <a:gd name="T92" fmla="*/ 85 w 110"/>
                  <a:gd name="T93" fmla="*/ 32 h 135"/>
                  <a:gd name="T94" fmla="*/ 83 w 110"/>
                  <a:gd name="T95" fmla="*/ 31 h 135"/>
                  <a:gd name="T96" fmla="*/ 69 w 110"/>
                  <a:gd name="T97" fmla="*/ 30 h 135"/>
                  <a:gd name="T98" fmla="*/ 62 w 110"/>
                  <a:gd name="T99" fmla="*/ 29 h 135"/>
                  <a:gd name="T100" fmla="*/ 92 w 110"/>
                  <a:gd name="T101" fmla="*/ 29 h 135"/>
                  <a:gd name="T102" fmla="*/ 78 w 110"/>
                  <a:gd name="T103" fmla="*/ 26 h 135"/>
                  <a:gd name="T104" fmla="*/ 87 w 110"/>
                  <a:gd name="T105" fmla="*/ 23 h 135"/>
                  <a:gd name="T106" fmla="*/ 106 w 110"/>
                  <a:gd name="T107" fmla="*/ 25 h 135"/>
                  <a:gd name="T108" fmla="*/ 79 w 110"/>
                  <a:gd name="T109" fmla="*/ 22 h 135"/>
                  <a:gd name="T110" fmla="*/ 76 w 110"/>
                  <a:gd name="T111" fmla="*/ 19 h 135"/>
                  <a:gd name="T112" fmla="*/ 107 w 110"/>
                  <a:gd name="T113" fmla="*/ 19 h 135"/>
                  <a:gd name="T114" fmla="*/ 92 w 110"/>
                  <a:gd name="T115" fmla="*/ 17 h 135"/>
                  <a:gd name="T116" fmla="*/ 97 w 110"/>
                  <a:gd name="T117" fmla="*/ 12 h 135"/>
                  <a:gd name="T118" fmla="*/ 90 w 110"/>
                  <a:gd name="T119" fmla="*/ 9 h 135"/>
                  <a:gd name="T120" fmla="*/ 76 w 110"/>
                  <a:gd name="T121" fmla="*/ 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0" h="135">
                    <a:moveTo>
                      <a:pt x="2" y="132"/>
                    </a:moveTo>
                    <a:cubicBezTo>
                      <a:pt x="2" y="132"/>
                      <a:pt x="2" y="132"/>
                      <a:pt x="2" y="13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34"/>
                      <a:pt x="1" y="134"/>
                    </a:cubicBezTo>
                    <a:cubicBezTo>
                      <a:pt x="1" y="133"/>
                      <a:pt x="2" y="133"/>
                      <a:pt x="2" y="133"/>
                    </a:cubicBezTo>
                    <a:cubicBezTo>
                      <a:pt x="2" y="133"/>
                      <a:pt x="2" y="133"/>
                      <a:pt x="2" y="133"/>
                    </a:cubicBezTo>
                    <a:cubicBezTo>
                      <a:pt x="3" y="133"/>
                      <a:pt x="2" y="132"/>
                      <a:pt x="2" y="132"/>
                    </a:cubicBezTo>
                    <a:moveTo>
                      <a:pt x="80" y="132"/>
                    </a:moveTo>
                    <a:cubicBezTo>
                      <a:pt x="79" y="133"/>
                      <a:pt x="79" y="133"/>
                      <a:pt x="79" y="133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2"/>
                      <a:pt x="80" y="132"/>
                      <a:pt x="80" y="132"/>
                    </a:cubicBezTo>
                    <a:cubicBezTo>
                      <a:pt x="80" y="132"/>
                      <a:pt x="80" y="132"/>
                      <a:pt x="80" y="132"/>
                    </a:cubicBezTo>
                    <a:moveTo>
                      <a:pt x="22" y="130"/>
                    </a:moveTo>
                    <a:cubicBezTo>
                      <a:pt x="21" y="134"/>
                      <a:pt x="21" y="134"/>
                      <a:pt x="21" y="134"/>
                    </a:cubicBezTo>
                    <a:cubicBezTo>
                      <a:pt x="21" y="134"/>
                      <a:pt x="21" y="134"/>
                      <a:pt x="21" y="135"/>
                    </a:cubicBezTo>
                    <a:cubicBezTo>
                      <a:pt x="21" y="135"/>
                      <a:pt x="22" y="135"/>
                      <a:pt x="23" y="134"/>
                    </a:cubicBezTo>
                    <a:cubicBezTo>
                      <a:pt x="23" y="133"/>
                      <a:pt x="23" y="131"/>
                      <a:pt x="22" y="131"/>
                    </a:cubicBezTo>
                    <a:cubicBezTo>
                      <a:pt x="22" y="131"/>
                      <a:pt x="22" y="130"/>
                      <a:pt x="22" y="130"/>
                    </a:cubicBezTo>
                    <a:moveTo>
                      <a:pt x="72" y="130"/>
                    </a:moveTo>
                    <a:cubicBezTo>
                      <a:pt x="72" y="131"/>
                      <a:pt x="72" y="131"/>
                      <a:pt x="72" y="131"/>
                    </a:cubicBezTo>
                    <a:cubicBezTo>
                      <a:pt x="71" y="132"/>
                      <a:pt x="71" y="132"/>
                      <a:pt x="71" y="132"/>
                    </a:cubicBezTo>
                    <a:cubicBezTo>
                      <a:pt x="71" y="132"/>
                      <a:pt x="71" y="132"/>
                      <a:pt x="71" y="132"/>
                    </a:cubicBezTo>
                    <a:cubicBezTo>
                      <a:pt x="72" y="132"/>
                      <a:pt x="72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2" y="132"/>
                      <a:pt x="72" y="132"/>
                      <a:pt x="71" y="132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1"/>
                      <a:pt x="72" y="130"/>
                      <a:pt x="72" y="130"/>
                    </a:cubicBezTo>
                    <a:moveTo>
                      <a:pt x="15" y="130"/>
                    </a:moveTo>
                    <a:cubicBezTo>
                      <a:pt x="14" y="131"/>
                      <a:pt x="14" y="131"/>
                      <a:pt x="14" y="131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4" y="131"/>
                      <a:pt x="14" y="131"/>
                      <a:pt x="15" y="131"/>
                    </a:cubicBezTo>
                    <a:cubicBezTo>
                      <a:pt x="15" y="131"/>
                      <a:pt x="15" y="131"/>
                      <a:pt x="15" y="131"/>
                    </a:cubicBezTo>
                    <a:cubicBezTo>
                      <a:pt x="15" y="131"/>
                      <a:pt x="16" y="131"/>
                      <a:pt x="16" y="131"/>
                    </a:cubicBezTo>
                    <a:cubicBezTo>
                      <a:pt x="15" y="130"/>
                      <a:pt x="15" y="130"/>
                      <a:pt x="15" y="130"/>
                    </a:cubicBezTo>
                    <a:moveTo>
                      <a:pt x="21" y="129"/>
                    </a:moveTo>
                    <a:cubicBezTo>
                      <a:pt x="21" y="130"/>
                      <a:pt x="20" y="131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1" y="132"/>
                      <a:pt x="21" y="131"/>
                      <a:pt x="22" y="130"/>
                    </a:cubicBezTo>
                    <a:cubicBezTo>
                      <a:pt x="22" y="130"/>
                      <a:pt x="21" y="130"/>
                      <a:pt x="21" y="129"/>
                    </a:cubicBezTo>
                    <a:moveTo>
                      <a:pt x="34" y="129"/>
                    </a:moveTo>
                    <a:cubicBezTo>
                      <a:pt x="34" y="129"/>
                      <a:pt x="34" y="129"/>
                      <a:pt x="34" y="129"/>
                    </a:cubicBezTo>
                    <a:cubicBezTo>
                      <a:pt x="35" y="129"/>
                      <a:pt x="35" y="129"/>
                      <a:pt x="35" y="129"/>
                    </a:cubicBezTo>
                    <a:cubicBezTo>
                      <a:pt x="36" y="130"/>
                      <a:pt x="36" y="131"/>
                      <a:pt x="36" y="131"/>
                    </a:cubicBezTo>
                    <a:cubicBezTo>
                      <a:pt x="36" y="131"/>
                      <a:pt x="36" y="131"/>
                      <a:pt x="36" y="131"/>
                    </a:cubicBezTo>
                    <a:cubicBezTo>
                      <a:pt x="37" y="132"/>
                      <a:pt x="37" y="132"/>
                      <a:pt x="37" y="132"/>
                    </a:cubicBezTo>
                    <a:cubicBezTo>
                      <a:pt x="37" y="131"/>
                      <a:pt x="37" y="131"/>
                      <a:pt x="37" y="131"/>
                    </a:cubicBezTo>
                    <a:cubicBezTo>
                      <a:pt x="36" y="130"/>
                      <a:pt x="35" y="129"/>
                      <a:pt x="34" y="129"/>
                    </a:cubicBezTo>
                    <a:moveTo>
                      <a:pt x="34" y="128"/>
                    </a:moveTo>
                    <a:cubicBezTo>
                      <a:pt x="33" y="128"/>
                      <a:pt x="33" y="128"/>
                      <a:pt x="33" y="129"/>
                    </a:cubicBezTo>
                    <a:cubicBezTo>
                      <a:pt x="33" y="129"/>
                      <a:pt x="33" y="129"/>
                      <a:pt x="34" y="129"/>
                    </a:cubicBezTo>
                    <a:cubicBezTo>
                      <a:pt x="34" y="128"/>
                      <a:pt x="34" y="128"/>
                      <a:pt x="34" y="128"/>
                    </a:cubicBezTo>
                    <a:cubicBezTo>
                      <a:pt x="34" y="128"/>
                      <a:pt x="34" y="128"/>
                      <a:pt x="34" y="128"/>
                    </a:cubicBezTo>
                    <a:moveTo>
                      <a:pt x="73" y="128"/>
                    </a:moveTo>
                    <a:cubicBezTo>
                      <a:pt x="73" y="129"/>
                      <a:pt x="73" y="129"/>
                      <a:pt x="73" y="129"/>
                    </a:cubicBezTo>
                    <a:cubicBezTo>
                      <a:pt x="73" y="129"/>
                      <a:pt x="73" y="129"/>
                      <a:pt x="73" y="129"/>
                    </a:cubicBezTo>
                    <a:cubicBezTo>
                      <a:pt x="74" y="128"/>
                      <a:pt x="74" y="128"/>
                      <a:pt x="74" y="128"/>
                    </a:cubicBezTo>
                    <a:cubicBezTo>
                      <a:pt x="73" y="128"/>
                      <a:pt x="73" y="128"/>
                      <a:pt x="73" y="128"/>
                    </a:cubicBezTo>
                    <a:moveTo>
                      <a:pt x="19" y="127"/>
                    </a:moveTo>
                    <a:cubicBezTo>
                      <a:pt x="18" y="129"/>
                      <a:pt x="18" y="129"/>
                      <a:pt x="18" y="129"/>
                    </a:cubicBezTo>
                    <a:cubicBezTo>
                      <a:pt x="18" y="129"/>
                      <a:pt x="18" y="129"/>
                      <a:pt x="18" y="130"/>
                    </a:cubicBezTo>
                    <a:cubicBezTo>
                      <a:pt x="18" y="130"/>
                      <a:pt x="18" y="130"/>
                      <a:pt x="18" y="130"/>
                    </a:cubicBezTo>
                    <a:cubicBezTo>
                      <a:pt x="18" y="130"/>
                      <a:pt x="19" y="130"/>
                      <a:pt x="19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20" y="130"/>
                      <a:pt x="20" y="130"/>
                      <a:pt x="21" y="129"/>
                    </a:cubicBezTo>
                    <a:cubicBezTo>
                      <a:pt x="20" y="128"/>
                      <a:pt x="20" y="128"/>
                      <a:pt x="19" y="127"/>
                    </a:cubicBezTo>
                    <a:moveTo>
                      <a:pt x="18" y="126"/>
                    </a:moveTo>
                    <a:cubicBezTo>
                      <a:pt x="17" y="127"/>
                      <a:pt x="17" y="127"/>
                      <a:pt x="17" y="128"/>
                    </a:cubicBezTo>
                    <a:cubicBezTo>
                      <a:pt x="17" y="128"/>
                      <a:pt x="17" y="128"/>
                      <a:pt x="17" y="129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8" y="128"/>
                      <a:pt x="18" y="127"/>
                      <a:pt x="18" y="127"/>
                    </a:cubicBezTo>
                    <a:cubicBezTo>
                      <a:pt x="18" y="127"/>
                      <a:pt x="18" y="126"/>
                      <a:pt x="18" y="126"/>
                    </a:cubicBezTo>
                    <a:moveTo>
                      <a:pt x="36" y="126"/>
                    </a:moveTo>
                    <a:cubicBezTo>
                      <a:pt x="36" y="126"/>
                      <a:pt x="35" y="127"/>
                      <a:pt x="35" y="127"/>
                    </a:cubicBezTo>
                    <a:cubicBezTo>
                      <a:pt x="36" y="128"/>
                      <a:pt x="37" y="129"/>
                      <a:pt x="38" y="130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39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1" y="129"/>
                      <a:pt x="41" y="129"/>
                      <a:pt x="41" y="129"/>
                    </a:cubicBezTo>
                    <a:cubicBezTo>
                      <a:pt x="41" y="129"/>
                      <a:pt x="40" y="128"/>
                      <a:pt x="40" y="128"/>
                    </a:cubicBezTo>
                    <a:cubicBezTo>
                      <a:pt x="40" y="128"/>
                      <a:pt x="40" y="128"/>
                      <a:pt x="40" y="128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8" y="127"/>
                      <a:pt x="37" y="126"/>
                      <a:pt x="36" y="126"/>
                    </a:cubicBezTo>
                    <a:moveTo>
                      <a:pt x="29" y="125"/>
                    </a:move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6"/>
                      <a:pt x="28" y="126"/>
                      <a:pt x="28" y="126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2" y="127"/>
                      <a:pt x="32" y="127"/>
                    </a:cubicBezTo>
                    <a:cubicBezTo>
                      <a:pt x="31" y="127"/>
                      <a:pt x="30" y="126"/>
                      <a:pt x="29" y="125"/>
                    </a:cubicBezTo>
                    <a:moveTo>
                      <a:pt x="7" y="125"/>
                    </a:moveTo>
                    <a:cubicBezTo>
                      <a:pt x="5" y="127"/>
                      <a:pt x="5" y="127"/>
                      <a:pt x="5" y="127"/>
                    </a:cubicBezTo>
                    <a:cubicBezTo>
                      <a:pt x="9" y="129"/>
                      <a:pt x="9" y="129"/>
                      <a:pt x="9" y="129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9" y="127"/>
                      <a:pt x="8" y="126"/>
                      <a:pt x="7" y="125"/>
                    </a:cubicBezTo>
                    <a:moveTo>
                      <a:pt x="35" y="125"/>
                    </a:moveTo>
                    <a:cubicBezTo>
                      <a:pt x="35" y="126"/>
                      <a:pt x="35" y="126"/>
                      <a:pt x="34" y="127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5" y="126"/>
                      <a:pt x="35" y="126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moveTo>
                      <a:pt x="67" y="124"/>
                    </a:moveTo>
                    <a:cubicBezTo>
                      <a:pt x="62" y="132"/>
                      <a:pt x="62" y="132"/>
                      <a:pt x="62" y="132"/>
                    </a:cubicBezTo>
                    <a:cubicBezTo>
                      <a:pt x="63" y="133"/>
                      <a:pt x="63" y="133"/>
                      <a:pt x="63" y="133"/>
                    </a:cubicBezTo>
                    <a:cubicBezTo>
                      <a:pt x="63" y="133"/>
                      <a:pt x="63" y="133"/>
                      <a:pt x="63" y="133"/>
                    </a:cubicBezTo>
                    <a:cubicBezTo>
                      <a:pt x="65" y="129"/>
                      <a:pt x="65" y="129"/>
                      <a:pt x="65" y="129"/>
                    </a:cubicBezTo>
                    <a:cubicBezTo>
                      <a:pt x="66" y="127"/>
                      <a:pt x="67" y="126"/>
                      <a:pt x="67" y="124"/>
                    </a:cubicBezTo>
                    <a:cubicBezTo>
                      <a:pt x="67" y="124"/>
                      <a:pt x="67" y="124"/>
                      <a:pt x="67" y="124"/>
                    </a:cubicBezTo>
                    <a:moveTo>
                      <a:pt x="83" y="123"/>
                    </a:moveTo>
                    <a:cubicBezTo>
                      <a:pt x="80" y="129"/>
                      <a:pt x="80" y="129"/>
                      <a:pt x="80" y="129"/>
                    </a:cubicBezTo>
                    <a:cubicBezTo>
                      <a:pt x="81" y="130"/>
                      <a:pt x="81" y="130"/>
                      <a:pt x="81" y="130"/>
                    </a:cubicBezTo>
                    <a:cubicBezTo>
                      <a:pt x="81" y="129"/>
                      <a:pt x="81" y="129"/>
                      <a:pt x="81" y="129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83" y="124"/>
                      <a:pt x="83" y="124"/>
                      <a:pt x="83" y="123"/>
                    </a:cubicBezTo>
                    <a:moveTo>
                      <a:pt x="25" y="123"/>
                    </a:moveTo>
                    <a:cubicBezTo>
                      <a:pt x="25" y="124"/>
                      <a:pt x="25" y="124"/>
                      <a:pt x="25" y="124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28" y="126"/>
                      <a:pt x="28" y="125"/>
                      <a:pt x="28" y="125"/>
                    </a:cubicBezTo>
                    <a:cubicBezTo>
                      <a:pt x="27" y="124"/>
                      <a:pt x="26" y="124"/>
                      <a:pt x="25" y="123"/>
                    </a:cubicBezTo>
                    <a:moveTo>
                      <a:pt x="30" y="122"/>
                    </a:moveTo>
                    <a:cubicBezTo>
                      <a:pt x="30" y="123"/>
                      <a:pt x="30" y="123"/>
                      <a:pt x="30" y="124"/>
                    </a:cubicBezTo>
                    <a:cubicBezTo>
                      <a:pt x="31" y="124"/>
                      <a:pt x="32" y="125"/>
                      <a:pt x="33" y="126"/>
                    </a:cubicBezTo>
                    <a:cubicBezTo>
                      <a:pt x="33" y="125"/>
                      <a:pt x="34" y="125"/>
                      <a:pt x="34" y="124"/>
                    </a:cubicBezTo>
                    <a:cubicBezTo>
                      <a:pt x="33" y="124"/>
                      <a:pt x="31" y="123"/>
                      <a:pt x="30" y="122"/>
                    </a:cubicBezTo>
                    <a:moveTo>
                      <a:pt x="23" y="122"/>
                    </a:moveTo>
                    <a:cubicBezTo>
                      <a:pt x="22" y="122"/>
                      <a:pt x="22" y="123"/>
                      <a:pt x="22" y="12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5" y="124"/>
                      <a:pt x="25" y="123"/>
                      <a:pt x="25" y="123"/>
                    </a:cubicBezTo>
                    <a:cubicBezTo>
                      <a:pt x="24" y="123"/>
                      <a:pt x="23" y="122"/>
                      <a:pt x="23" y="122"/>
                    </a:cubicBezTo>
                    <a:moveTo>
                      <a:pt x="23" y="121"/>
                    </a:moveTo>
                    <a:cubicBezTo>
                      <a:pt x="23" y="121"/>
                      <a:pt x="23" y="121"/>
                      <a:pt x="23" y="121"/>
                    </a:cubicBezTo>
                    <a:cubicBezTo>
                      <a:pt x="23" y="122"/>
                      <a:pt x="24" y="122"/>
                      <a:pt x="24" y="122"/>
                    </a:cubicBezTo>
                    <a:cubicBezTo>
                      <a:pt x="24" y="122"/>
                      <a:pt x="23" y="122"/>
                      <a:pt x="23" y="121"/>
                    </a:cubicBezTo>
                    <a:moveTo>
                      <a:pt x="22" y="121"/>
                    </a:moveTo>
                    <a:cubicBezTo>
                      <a:pt x="21" y="121"/>
                      <a:pt x="21" y="122"/>
                      <a:pt x="21" y="122"/>
                    </a:cubicBezTo>
                    <a:cubicBezTo>
                      <a:pt x="21" y="123"/>
                      <a:pt x="21" y="123"/>
                      <a:pt x="21" y="123"/>
                    </a:cubicBezTo>
                    <a:cubicBezTo>
                      <a:pt x="22" y="122"/>
                      <a:pt x="22" y="122"/>
                      <a:pt x="22" y="121"/>
                    </a:cubicBezTo>
                    <a:cubicBezTo>
                      <a:pt x="22" y="121"/>
                      <a:pt x="22" y="121"/>
                      <a:pt x="22" y="121"/>
                    </a:cubicBezTo>
                    <a:moveTo>
                      <a:pt x="78" y="121"/>
                    </a:moveTo>
                    <a:cubicBezTo>
                      <a:pt x="75" y="126"/>
                      <a:pt x="75" y="126"/>
                      <a:pt x="75" y="126"/>
                    </a:cubicBezTo>
                    <a:cubicBezTo>
                      <a:pt x="75" y="126"/>
                      <a:pt x="75" y="126"/>
                      <a:pt x="75" y="126"/>
                    </a:cubicBezTo>
                    <a:cubicBezTo>
                      <a:pt x="77" y="123"/>
                      <a:pt x="77" y="123"/>
                      <a:pt x="77" y="123"/>
                    </a:cubicBezTo>
                    <a:cubicBezTo>
                      <a:pt x="78" y="121"/>
                      <a:pt x="78" y="121"/>
                      <a:pt x="78" y="121"/>
                    </a:cubicBezTo>
                    <a:cubicBezTo>
                      <a:pt x="78" y="121"/>
                      <a:pt x="78" y="121"/>
                      <a:pt x="78" y="121"/>
                    </a:cubicBezTo>
                    <a:moveTo>
                      <a:pt x="22" y="121"/>
                    </a:moveTo>
                    <a:cubicBezTo>
                      <a:pt x="22" y="121"/>
                      <a:pt x="22" y="121"/>
                      <a:pt x="22" y="121"/>
                    </a:cubicBezTo>
                    <a:cubicBezTo>
                      <a:pt x="22" y="121"/>
                      <a:pt x="22" y="121"/>
                      <a:pt x="22" y="121"/>
                    </a:cubicBezTo>
                    <a:cubicBezTo>
                      <a:pt x="22" y="121"/>
                      <a:pt x="22" y="121"/>
                      <a:pt x="22" y="121"/>
                    </a:cubicBezTo>
                    <a:cubicBezTo>
                      <a:pt x="22" y="121"/>
                      <a:pt x="22" y="121"/>
                      <a:pt x="22" y="121"/>
                    </a:cubicBezTo>
                    <a:moveTo>
                      <a:pt x="27" y="120"/>
                    </a:moveTo>
                    <a:cubicBezTo>
                      <a:pt x="27" y="121"/>
                      <a:pt x="27" y="121"/>
                      <a:pt x="27" y="121"/>
                    </a:cubicBezTo>
                    <a:cubicBezTo>
                      <a:pt x="27" y="122"/>
                      <a:pt x="28" y="122"/>
                      <a:pt x="29" y="123"/>
                    </a:cubicBezTo>
                    <a:cubicBezTo>
                      <a:pt x="29" y="123"/>
                      <a:pt x="29" y="122"/>
                      <a:pt x="30" y="122"/>
                    </a:cubicBezTo>
                    <a:cubicBezTo>
                      <a:pt x="29" y="121"/>
                      <a:pt x="28" y="121"/>
                      <a:pt x="27" y="120"/>
                    </a:cubicBezTo>
                    <a:moveTo>
                      <a:pt x="10" y="120"/>
                    </a:moveTo>
                    <a:cubicBezTo>
                      <a:pt x="9" y="121"/>
                      <a:pt x="9" y="122"/>
                      <a:pt x="9" y="122"/>
                    </a:cubicBezTo>
                    <a:cubicBezTo>
                      <a:pt x="10" y="123"/>
                      <a:pt x="11" y="124"/>
                      <a:pt x="12" y="124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2" y="122"/>
                      <a:pt x="11" y="121"/>
                      <a:pt x="10" y="120"/>
                    </a:cubicBezTo>
                    <a:moveTo>
                      <a:pt x="60" y="120"/>
                    </a:moveTo>
                    <a:cubicBezTo>
                      <a:pt x="57" y="125"/>
                      <a:pt x="57" y="125"/>
                      <a:pt x="57" y="125"/>
                    </a:cubicBezTo>
                    <a:cubicBezTo>
                      <a:pt x="56" y="127"/>
                      <a:pt x="56" y="127"/>
                      <a:pt x="56" y="127"/>
                    </a:cubicBezTo>
                    <a:cubicBezTo>
                      <a:pt x="55" y="128"/>
                      <a:pt x="55" y="128"/>
                      <a:pt x="55" y="128"/>
                    </a:cubicBezTo>
                    <a:cubicBezTo>
                      <a:pt x="55" y="128"/>
                      <a:pt x="55" y="128"/>
                      <a:pt x="55" y="128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56" y="127"/>
                      <a:pt x="56" y="127"/>
                      <a:pt x="56" y="127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60" y="121"/>
                      <a:pt x="60" y="121"/>
                      <a:pt x="60" y="121"/>
                    </a:cubicBezTo>
                    <a:cubicBezTo>
                      <a:pt x="60" y="121"/>
                      <a:pt x="60" y="120"/>
                      <a:pt x="60" y="120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0" y="120"/>
                      <a:pt x="60" y="120"/>
                      <a:pt x="60" y="120"/>
                    </a:cubicBezTo>
                    <a:moveTo>
                      <a:pt x="85" y="120"/>
                    </a:moveTo>
                    <a:cubicBezTo>
                      <a:pt x="84" y="121"/>
                      <a:pt x="84" y="121"/>
                      <a:pt x="84" y="121"/>
                    </a:cubicBezTo>
                    <a:cubicBezTo>
                      <a:pt x="84" y="121"/>
                      <a:pt x="84" y="121"/>
                      <a:pt x="84" y="122"/>
                    </a:cubicBezTo>
                    <a:cubicBezTo>
                      <a:pt x="85" y="120"/>
                      <a:pt x="85" y="120"/>
                      <a:pt x="85" y="120"/>
                    </a:cubicBezTo>
                    <a:cubicBezTo>
                      <a:pt x="85" y="120"/>
                      <a:pt x="85" y="120"/>
                      <a:pt x="85" y="120"/>
                    </a:cubicBezTo>
                    <a:cubicBezTo>
                      <a:pt x="85" y="120"/>
                      <a:pt x="85" y="120"/>
                      <a:pt x="85" y="120"/>
                    </a:cubicBezTo>
                    <a:moveTo>
                      <a:pt x="25" y="119"/>
                    </a:moveTo>
                    <a:cubicBezTo>
                      <a:pt x="24" y="119"/>
                      <a:pt x="24" y="119"/>
                      <a:pt x="24" y="120"/>
                    </a:cubicBezTo>
                    <a:cubicBezTo>
                      <a:pt x="25" y="120"/>
                      <a:pt x="25" y="121"/>
                      <a:pt x="26" y="121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6" y="121"/>
                      <a:pt x="27" y="120"/>
                      <a:pt x="27" y="120"/>
                    </a:cubicBezTo>
                    <a:cubicBezTo>
                      <a:pt x="26" y="120"/>
                      <a:pt x="25" y="119"/>
                      <a:pt x="25" y="119"/>
                    </a:cubicBezTo>
                    <a:moveTo>
                      <a:pt x="23" y="118"/>
                    </a:moveTo>
                    <a:cubicBezTo>
                      <a:pt x="23" y="118"/>
                      <a:pt x="23" y="119"/>
                      <a:pt x="23" y="119"/>
                    </a:cubicBezTo>
                    <a:cubicBezTo>
                      <a:pt x="23" y="119"/>
                      <a:pt x="23" y="119"/>
                      <a:pt x="23" y="119"/>
                    </a:cubicBezTo>
                    <a:cubicBezTo>
                      <a:pt x="24" y="119"/>
                      <a:pt x="24" y="119"/>
                      <a:pt x="24" y="119"/>
                    </a:cubicBezTo>
                    <a:cubicBezTo>
                      <a:pt x="24" y="118"/>
                      <a:pt x="24" y="118"/>
                      <a:pt x="23" y="118"/>
                    </a:cubicBezTo>
                    <a:moveTo>
                      <a:pt x="56" y="117"/>
                    </a:moveTo>
                    <a:cubicBezTo>
                      <a:pt x="51" y="126"/>
                      <a:pt x="51" y="126"/>
                      <a:pt x="51" y="126"/>
                    </a:cubicBezTo>
                    <a:cubicBezTo>
                      <a:pt x="51" y="127"/>
                      <a:pt x="52" y="127"/>
                      <a:pt x="52" y="127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1"/>
                      <a:pt x="56" y="119"/>
                      <a:pt x="57" y="118"/>
                    </a:cubicBezTo>
                    <a:cubicBezTo>
                      <a:pt x="57" y="118"/>
                      <a:pt x="56" y="118"/>
                      <a:pt x="56" y="117"/>
                    </a:cubicBezTo>
                    <a:moveTo>
                      <a:pt x="80" y="117"/>
                    </a:moveTo>
                    <a:cubicBezTo>
                      <a:pt x="79" y="119"/>
                      <a:pt x="79" y="119"/>
                      <a:pt x="79" y="119"/>
                    </a:cubicBezTo>
                    <a:cubicBezTo>
                      <a:pt x="79" y="119"/>
                      <a:pt x="80" y="119"/>
                      <a:pt x="80" y="119"/>
                    </a:cubicBezTo>
                    <a:cubicBezTo>
                      <a:pt x="81" y="117"/>
                      <a:pt x="81" y="117"/>
                      <a:pt x="81" y="117"/>
                    </a:cubicBezTo>
                    <a:cubicBezTo>
                      <a:pt x="80" y="117"/>
                      <a:pt x="80" y="117"/>
                      <a:pt x="80" y="117"/>
                    </a:cubicBezTo>
                    <a:moveTo>
                      <a:pt x="70" y="116"/>
                    </a:moveTo>
                    <a:cubicBezTo>
                      <a:pt x="67" y="122"/>
                      <a:pt x="67" y="122"/>
                      <a:pt x="67" y="122"/>
                    </a:cubicBezTo>
                    <a:cubicBezTo>
                      <a:pt x="68" y="122"/>
                      <a:pt x="68" y="122"/>
                      <a:pt x="68" y="122"/>
                    </a:cubicBezTo>
                    <a:cubicBezTo>
                      <a:pt x="69" y="120"/>
                      <a:pt x="70" y="118"/>
                      <a:pt x="71" y="116"/>
                    </a:cubicBezTo>
                    <a:cubicBezTo>
                      <a:pt x="71" y="116"/>
                      <a:pt x="71" y="116"/>
                      <a:pt x="70" y="116"/>
                    </a:cubicBezTo>
                    <a:moveTo>
                      <a:pt x="13" y="116"/>
                    </a:moveTo>
                    <a:cubicBezTo>
                      <a:pt x="12" y="116"/>
                      <a:pt x="12" y="117"/>
                      <a:pt x="12" y="117"/>
                    </a:cubicBezTo>
                    <a:cubicBezTo>
                      <a:pt x="13" y="118"/>
                      <a:pt x="14" y="118"/>
                      <a:pt x="15" y="119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5" y="117"/>
                      <a:pt x="14" y="116"/>
                      <a:pt x="13" y="116"/>
                    </a:cubicBezTo>
                    <a:moveTo>
                      <a:pt x="13" y="115"/>
                    </a:moveTo>
                    <a:cubicBezTo>
                      <a:pt x="13" y="115"/>
                      <a:pt x="13" y="115"/>
                      <a:pt x="13" y="115"/>
                    </a:cubicBezTo>
                    <a:cubicBezTo>
                      <a:pt x="14" y="116"/>
                      <a:pt x="15" y="117"/>
                      <a:pt x="16" y="117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5" y="116"/>
                      <a:pt x="14" y="116"/>
                      <a:pt x="13" y="115"/>
                    </a:cubicBezTo>
                    <a:moveTo>
                      <a:pt x="49" y="114"/>
                    </a:moveTo>
                    <a:cubicBezTo>
                      <a:pt x="44" y="123"/>
                      <a:pt x="44" y="123"/>
                      <a:pt x="44" y="123"/>
                    </a:cubicBezTo>
                    <a:cubicBezTo>
                      <a:pt x="44" y="123"/>
                      <a:pt x="44" y="123"/>
                      <a:pt x="45" y="123"/>
                    </a:cubicBezTo>
                    <a:cubicBezTo>
                      <a:pt x="46" y="122"/>
                      <a:pt x="46" y="122"/>
                      <a:pt x="46" y="122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0" y="114"/>
                      <a:pt x="50" y="114"/>
                      <a:pt x="49" y="114"/>
                    </a:cubicBezTo>
                    <a:moveTo>
                      <a:pt x="14" y="113"/>
                    </a:moveTo>
                    <a:cubicBezTo>
                      <a:pt x="14" y="113"/>
                      <a:pt x="14" y="113"/>
                      <a:pt x="14" y="114"/>
                    </a:cubicBezTo>
                    <a:cubicBezTo>
                      <a:pt x="15" y="114"/>
                      <a:pt x="16" y="115"/>
                      <a:pt x="17" y="115"/>
                    </a:cubicBezTo>
                    <a:cubicBezTo>
                      <a:pt x="17" y="115"/>
                      <a:pt x="17" y="115"/>
                      <a:pt x="17" y="115"/>
                    </a:cubicBezTo>
                    <a:cubicBezTo>
                      <a:pt x="16" y="114"/>
                      <a:pt x="15" y="113"/>
                      <a:pt x="14" y="113"/>
                    </a:cubicBezTo>
                    <a:moveTo>
                      <a:pt x="64" y="112"/>
                    </a:moveTo>
                    <a:cubicBezTo>
                      <a:pt x="62" y="117"/>
                      <a:pt x="62" y="117"/>
                      <a:pt x="62" y="117"/>
                    </a:cubicBezTo>
                    <a:cubicBezTo>
                      <a:pt x="61" y="118"/>
                      <a:pt x="61" y="118"/>
                      <a:pt x="61" y="118"/>
                    </a:cubicBezTo>
                    <a:cubicBezTo>
                      <a:pt x="61" y="118"/>
                      <a:pt x="61" y="118"/>
                      <a:pt x="62" y="118"/>
                    </a:cubicBezTo>
                    <a:cubicBezTo>
                      <a:pt x="63" y="117"/>
                      <a:pt x="64" y="115"/>
                      <a:pt x="65" y="113"/>
                    </a:cubicBezTo>
                    <a:cubicBezTo>
                      <a:pt x="65" y="113"/>
                      <a:pt x="64" y="112"/>
                      <a:pt x="64" y="112"/>
                    </a:cubicBezTo>
                    <a:moveTo>
                      <a:pt x="72" y="112"/>
                    </a:moveTo>
                    <a:cubicBezTo>
                      <a:pt x="71" y="114"/>
                      <a:pt x="71" y="114"/>
                      <a:pt x="71" y="114"/>
                    </a:cubicBezTo>
                    <a:cubicBezTo>
                      <a:pt x="72" y="114"/>
                      <a:pt x="72" y="114"/>
                      <a:pt x="72" y="114"/>
                    </a:cubicBezTo>
                    <a:cubicBezTo>
                      <a:pt x="72" y="114"/>
                      <a:pt x="73" y="113"/>
                      <a:pt x="73" y="113"/>
                    </a:cubicBezTo>
                    <a:cubicBezTo>
                      <a:pt x="73" y="113"/>
                      <a:pt x="72" y="112"/>
                      <a:pt x="72" y="112"/>
                    </a:cubicBezTo>
                    <a:moveTo>
                      <a:pt x="88" y="111"/>
                    </a:moveTo>
                    <a:cubicBezTo>
                      <a:pt x="88" y="112"/>
                      <a:pt x="87" y="113"/>
                      <a:pt x="87" y="114"/>
                    </a:cubicBezTo>
                    <a:cubicBezTo>
                      <a:pt x="85" y="120"/>
                      <a:pt x="85" y="120"/>
                      <a:pt x="85" y="120"/>
                    </a:cubicBezTo>
                    <a:cubicBezTo>
                      <a:pt x="85" y="120"/>
                      <a:pt x="85" y="120"/>
                      <a:pt x="85" y="120"/>
                    </a:cubicBezTo>
                    <a:cubicBezTo>
                      <a:pt x="89" y="111"/>
                      <a:pt x="89" y="111"/>
                      <a:pt x="89" y="111"/>
                    </a:cubicBezTo>
                    <a:cubicBezTo>
                      <a:pt x="89" y="111"/>
                      <a:pt x="89" y="111"/>
                      <a:pt x="88" y="111"/>
                    </a:cubicBezTo>
                    <a:moveTo>
                      <a:pt x="44" y="110"/>
                    </a:moveTo>
                    <a:cubicBezTo>
                      <a:pt x="42" y="114"/>
                      <a:pt x="40" y="117"/>
                      <a:pt x="39" y="120"/>
                    </a:cubicBezTo>
                    <a:cubicBezTo>
                      <a:pt x="40" y="120"/>
                      <a:pt x="41" y="121"/>
                      <a:pt x="42" y="122"/>
                    </a:cubicBezTo>
                    <a:cubicBezTo>
                      <a:pt x="43" y="118"/>
                      <a:pt x="45" y="115"/>
                      <a:pt x="47" y="112"/>
                    </a:cubicBezTo>
                    <a:cubicBezTo>
                      <a:pt x="46" y="112"/>
                      <a:pt x="45" y="111"/>
                      <a:pt x="44" y="110"/>
                    </a:cubicBezTo>
                    <a:moveTo>
                      <a:pt x="43" y="110"/>
                    </a:moveTo>
                    <a:cubicBezTo>
                      <a:pt x="41" y="113"/>
                      <a:pt x="39" y="117"/>
                      <a:pt x="38" y="119"/>
                    </a:cubicBezTo>
                    <a:cubicBezTo>
                      <a:pt x="38" y="120"/>
                      <a:pt x="38" y="120"/>
                      <a:pt x="38" y="120"/>
                    </a:cubicBezTo>
                    <a:cubicBezTo>
                      <a:pt x="40" y="117"/>
                      <a:pt x="42" y="114"/>
                      <a:pt x="43" y="110"/>
                    </a:cubicBezTo>
                    <a:cubicBezTo>
                      <a:pt x="43" y="110"/>
                      <a:pt x="43" y="110"/>
                      <a:pt x="43" y="110"/>
                    </a:cubicBezTo>
                    <a:moveTo>
                      <a:pt x="59" y="110"/>
                    </a:moveTo>
                    <a:cubicBezTo>
                      <a:pt x="59" y="110"/>
                      <a:pt x="59" y="110"/>
                      <a:pt x="59" y="110"/>
                    </a:cubicBezTo>
                    <a:cubicBezTo>
                      <a:pt x="59" y="110"/>
                      <a:pt x="59" y="110"/>
                      <a:pt x="59" y="110"/>
                    </a:cubicBezTo>
                    <a:cubicBezTo>
                      <a:pt x="57" y="116"/>
                      <a:pt x="57" y="116"/>
                      <a:pt x="57" y="116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9" y="114"/>
                      <a:pt x="60" y="112"/>
                      <a:pt x="61" y="111"/>
                    </a:cubicBezTo>
                    <a:cubicBezTo>
                      <a:pt x="61" y="110"/>
                      <a:pt x="60" y="110"/>
                      <a:pt x="59" y="110"/>
                    </a:cubicBezTo>
                    <a:moveTo>
                      <a:pt x="31" y="109"/>
                    </a:moveTo>
                    <a:cubicBezTo>
                      <a:pt x="30" y="110"/>
                      <a:pt x="29" y="112"/>
                      <a:pt x="28" y="114"/>
                    </a:cubicBezTo>
                    <a:cubicBezTo>
                      <a:pt x="29" y="114"/>
                      <a:pt x="29" y="115"/>
                      <a:pt x="30" y="115"/>
                    </a:cubicBezTo>
                    <a:cubicBezTo>
                      <a:pt x="31" y="114"/>
                      <a:pt x="32" y="113"/>
                      <a:pt x="32" y="112"/>
                    </a:cubicBezTo>
                    <a:cubicBezTo>
                      <a:pt x="32" y="113"/>
                      <a:pt x="31" y="114"/>
                      <a:pt x="30" y="115"/>
                    </a:cubicBezTo>
                    <a:cubicBezTo>
                      <a:pt x="31" y="116"/>
                      <a:pt x="32" y="116"/>
                      <a:pt x="32" y="116"/>
                    </a:cubicBezTo>
                    <a:cubicBezTo>
                      <a:pt x="33" y="115"/>
                      <a:pt x="34" y="113"/>
                      <a:pt x="35" y="112"/>
                    </a:cubicBezTo>
                    <a:cubicBezTo>
                      <a:pt x="34" y="111"/>
                      <a:pt x="32" y="110"/>
                      <a:pt x="31" y="109"/>
                    </a:cubicBezTo>
                    <a:moveTo>
                      <a:pt x="44" y="109"/>
                    </a:moveTo>
                    <a:cubicBezTo>
                      <a:pt x="44" y="109"/>
                      <a:pt x="44" y="109"/>
                      <a:pt x="44" y="109"/>
                    </a:cubicBezTo>
                    <a:cubicBezTo>
                      <a:pt x="46" y="110"/>
                      <a:pt x="47" y="111"/>
                      <a:pt x="47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47" y="110"/>
                      <a:pt x="46" y="110"/>
                      <a:pt x="44" y="109"/>
                    </a:cubicBezTo>
                    <a:moveTo>
                      <a:pt x="85" y="109"/>
                    </a:moveTo>
                    <a:cubicBezTo>
                      <a:pt x="80" y="117"/>
                      <a:pt x="80" y="117"/>
                      <a:pt x="80" y="117"/>
                    </a:cubicBezTo>
                    <a:cubicBezTo>
                      <a:pt x="80" y="117"/>
                      <a:pt x="81" y="117"/>
                      <a:pt x="81" y="117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86" y="109"/>
                      <a:pt x="86" y="109"/>
                      <a:pt x="85" y="109"/>
                    </a:cubicBezTo>
                    <a:moveTo>
                      <a:pt x="66" y="109"/>
                    </a:moveTo>
                    <a:cubicBezTo>
                      <a:pt x="65" y="110"/>
                      <a:pt x="65" y="110"/>
                      <a:pt x="65" y="110"/>
                    </a:cubicBezTo>
                    <a:cubicBezTo>
                      <a:pt x="66" y="110"/>
                      <a:pt x="66" y="111"/>
                      <a:pt x="66" y="111"/>
                    </a:cubicBezTo>
                    <a:cubicBezTo>
                      <a:pt x="66" y="110"/>
                      <a:pt x="67" y="110"/>
                      <a:pt x="67" y="109"/>
                    </a:cubicBezTo>
                    <a:cubicBezTo>
                      <a:pt x="67" y="109"/>
                      <a:pt x="67" y="109"/>
                      <a:pt x="66" y="109"/>
                    </a:cubicBezTo>
                    <a:moveTo>
                      <a:pt x="30" y="108"/>
                    </a:moveTo>
                    <a:cubicBezTo>
                      <a:pt x="29" y="110"/>
                      <a:pt x="28" y="112"/>
                      <a:pt x="27" y="113"/>
                    </a:cubicBezTo>
                    <a:cubicBezTo>
                      <a:pt x="27" y="113"/>
                      <a:pt x="27" y="113"/>
                      <a:pt x="27" y="114"/>
                    </a:cubicBezTo>
                    <a:cubicBezTo>
                      <a:pt x="27" y="113"/>
                      <a:pt x="28" y="113"/>
                      <a:pt x="28" y="113"/>
                    </a:cubicBezTo>
                    <a:cubicBezTo>
                      <a:pt x="29" y="111"/>
                      <a:pt x="30" y="110"/>
                      <a:pt x="30" y="109"/>
                    </a:cubicBezTo>
                    <a:cubicBezTo>
                      <a:pt x="30" y="109"/>
                      <a:pt x="30" y="109"/>
                      <a:pt x="30" y="108"/>
                    </a:cubicBezTo>
                    <a:moveTo>
                      <a:pt x="44" y="108"/>
                    </a:moveTo>
                    <a:cubicBezTo>
                      <a:pt x="43" y="108"/>
                      <a:pt x="43" y="109"/>
                      <a:pt x="43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4" y="109"/>
                      <a:pt x="44" y="108"/>
                      <a:pt x="44" y="108"/>
                    </a:cubicBezTo>
                    <a:moveTo>
                      <a:pt x="39" y="108"/>
                    </a:moveTo>
                    <a:cubicBezTo>
                      <a:pt x="37" y="112"/>
                      <a:pt x="37" y="112"/>
                      <a:pt x="37" y="112"/>
                    </a:cubicBezTo>
                    <a:cubicBezTo>
                      <a:pt x="37" y="113"/>
                      <a:pt x="37" y="113"/>
                      <a:pt x="38" y="113"/>
                    </a:cubicBezTo>
                    <a:cubicBezTo>
                      <a:pt x="37" y="113"/>
                      <a:pt x="37" y="113"/>
                      <a:pt x="37" y="112"/>
                    </a:cubicBezTo>
                    <a:cubicBezTo>
                      <a:pt x="35" y="116"/>
                      <a:pt x="35" y="116"/>
                      <a:pt x="35" y="116"/>
                    </a:cubicBezTo>
                    <a:cubicBezTo>
                      <a:pt x="35" y="115"/>
                      <a:pt x="35" y="115"/>
                      <a:pt x="35" y="115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5" y="114"/>
                      <a:pt x="34" y="115"/>
                      <a:pt x="33" y="117"/>
                    </a:cubicBezTo>
                    <a:cubicBezTo>
                      <a:pt x="34" y="117"/>
                      <a:pt x="34" y="117"/>
                      <a:pt x="34" y="117"/>
                    </a:cubicBezTo>
                    <a:cubicBezTo>
                      <a:pt x="35" y="118"/>
                      <a:pt x="36" y="118"/>
                      <a:pt x="37" y="119"/>
                    </a:cubicBezTo>
                    <a:cubicBezTo>
                      <a:pt x="42" y="110"/>
                      <a:pt x="42" y="110"/>
                      <a:pt x="42" y="110"/>
                    </a:cubicBezTo>
                    <a:cubicBezTo>
                      <a:pt x="41" y="109"/>
                      <a:pt x="40" y="108"/>
                      <a:pt x="39" y="108"/>
                    </a:cubicBezTo>
                    <a:moveTo>
                      <a:pt x="39" y="107"/>
                    </a:moveTo>
                    <a:cubicBezTo>
                      <a:pt x="38" y="109"/>
                      <a:pt x="37" y="110"/>
                      <a:pt x="36" y="112"/>
                    </a:cubicBezTo>
                    <a:cubicBezTo>
                      <a:pt x="36" y="112"/>
                      <a:pt x="36" y="112"/>
                      <a:pt x="37" y="112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9" y="107"/>
                      <a:pt x="39" y="107"/>
                      <a:pt x="39" y="107"/>
                    </a:cubicBezTo>
                    <a:moveTo>
                      <a:pt x="40" y="106"/>
                    </a:moveTo>
                    <a:cubicBezTo>
                      <a:pt x="40" y="107"/>
                      <a:pt x="40" y="107"/>
                      <a:pt x="40" y="107"/>
                    </a:cubicBezTo>
                    <a:cubicBezTo>
                      <a:pt x="41" y="107"/>
                      <a:pt x="42" y="108"/>
                      <a:pt x="43" y="109"/>
                    </a:cubicBezTo>
                    <a:cubicBezTo>
                      <a:pt x="43" y="108"/>
                      <a:pt x="43" y="108"/>
                      <a:pt x="43" y="108"/>
                    </a:cubicBezTo>
                    <a:cubicBezTo>
                      <a:pt x="42" y="108"/>
                      <a:pt x="41" y="107"/>
                      <a:pt x="40" y="106"/>
                    </a:cubicBezTo>
                    <a:moveTo>
                      <a:pt x="54" y="106"/>
                    </a:moveTo>
                    <a:cubicBezTo>
                      <a:pt x="53" y="107"/>
                      <a:pt x="53" y="107"/>
                      <a:pt x="53" y="107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51" y="112"/>
                      <a:pt x="51" y="112"/>
                      <a:pt x="52" y="113"/>
                    </a:cubicBezTo>
                    <a:cubicBezTo>
                      <a:pt x="52" y="111"/>
                      <a:pt x="52" y="111"/>
                      <a:pt x="52" y="111"/>
                    </a:cubicBezTo>
                    <a:cubicBezTo>
                      <a:pt x="53" y="110"/>
                      <a:pt x="54" y="108"/>
                      <a:pt x="55" y="107"/>
                    </a:cubicBezTo>
                    <a:cubicBezTo>
                      <a:pt x="55" y="107"/>
                      <a:pt x="54" y="106"/>
                      <a:pt x="54" y="106"/>
                    </a:cubicBezTo>
                    <a:moveTo>
                      <a:pt x="39" y="106"/>
                    </a:moveTo>
                    <a:cubicBezTo>
                      <a:pt x="39" y="106"/>
                      <a:pt x="39" y="106"/>
                      <a:pt x="39" y="106"/>
                    </a:cubicBezTo>
                    <a:cubicBezTo>
                      <a:pt x="39" y="106"/>
                      <a:pt x="39" y="106"/>
                      <a:pt x="40" y="107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39" y="106"/>
                      <a:pt x="39" y="106"/>
                    </a:cubicBezTo>
                    <a:moveTo>
                      <a:pt x="61" y="106"/>
                    </a:moveTo>
                    <a:cubicBezTo>
                      <a:pt x="61" y="106"/>
                      <a:pt x="61" y="107"/>
                      <a:pt x="61" y="107"/>
                    </a:cubicBezTo>
                    <a:cubicBezTo>
                      <a:pt x="61" y="108"/>
                      <a:pt x="62" y="108"/>
                      <a:pt x="62" y="108"/>
                    </a:cubicBezTo>
                    <a:cubicBezTo>
                      <a:pt x="63" y="108"/>
                      <a:pt x="63" y="107"/>
                      <a:pt x="63" y="107"/>
                    </a:cubicBezTo>
                    <a:cubicBezTo>
                      <a:pt x="63" y="106"/>
                      <a:pt x="62" y="106"/>
                      <a:pt x="61" y="106"/>
                    </a:cubicBezTo>
                    <a:moveTo>
                      <a:pt x="76" y="104"/>
                    </a:moveTo>
                    <a:cubicBezTo>
                      <a:pt x="76" y="104"/>
                      <a:pt x="76" y="105"/>
                      <a:pt x="75" y="105"/>
                    </a:cubicBezTo>
                    <a:cubicBezTo>
                      <a:pt x="72" y="112"/>
                      <a:pt x="72" y="112"/>
                      <a:pt x="72" y="112"/>
                    </a:cubicBezTo>
                    <a:cubicBezTo>
                      <a:pt x="72" y="112"/>
                      <a:pt x="73" y="112"/>
                      <a:pt x="73" y="113"/>
                    </a:cubicBezTo>
                    <a:cubicBezTo>
                      <a:pt x="74" y="110"/>
                      <a:pt x="76" y="107"/>
                      <a:pt x="77" y="104"/>
                    </a:cubicBezTo>
                    <a:cubicBezTo>
                      <a:pt x="77" y="104"/>
                      <a:pt x="77" y="104"/>
                      <a:pt x="76" y="104"/>
                    </a:cubicBezTo>
                    <a:moveTo>
                      <a:pt x="33" y="104"/>
                    </a:moveTo>
                    <a:cubicBezTo>
                      <a:pt x="32" y="105"/>
                      <a:pt x="31" y="107"/>
                      <a:pt x="30" y="108"/>
                    </a:cubicBezTo>
                    <a:cubicBezTo>
                      <a:pt x="30" y="108"/>
                      <a:pt x="30" y="108"/>
                      <a:pt x="31" y="109"/>
                    </a:cubicBezTo>
                    <a:cubicBezTo>
                      <a:pt x="32" y="106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2" y="106"/>
                    </a:cubicBezTo>
                    <a:cubicBezTo>
                      <a:pt x="32" y="107"/>
                      <a:pt x="31" y="108"/>
                      <a:pt x="31" y="109"/>
                    </a:cubicBezTo>
                    <a:cubicBezTo>
                      <a:pt x="32" y="110"/>
                      <a:pt x="34" y="110"/>
                      <a:pt x="35" y="111"/>
                    </a:cubicBezTo>
                    <a:cubicBezTo>
                      <a:pt x="36" y="110"/>
                      <a:pt x="37" y="108"/>
                      <a:pt x="38" y="107"/>
                    </a:cubicBezTo>
                    <a:cubicBezTo>
                      <a:pt x="36" y="106"/>
                      <a:pt x="34" y="105"/>
                      <a:pt x="33" y="104"/>
                    </a:cubicBezTo>
                    <a:moveTo>
                      <a:pt x="20" y="103"/>
                    </a:moveTo>
                    <a:cubicBezTo>
                      <a:pt x="19" y="105"/>
                      <a:pt x="19" y="106"/>
                      <a:pt x="18" y="108"/>
                    </a:cubicBezTo>
                    <a:cubicBezTo>
                      <a:pt x="18" y="108"/>
                      <a:pt x="19" y="109"/>
                      <a:pt x="20" y="109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2" y="104"/>
                      <a:pt x="21" y="104"/>
                      <a:pt x="20" y="103"/>
                    </a:cubicBezTo>
                    <a:moveTo>
                      <a:pt x="48" y="103"/>
                    </a:moveTo>
                    <a:cubicBezTo>
                      <a:pt x="47" y="105"/>
                      <a:pt x="46" y="107"/>
                      <a:pt x="45" y="109"/>
                    </a:cubicBezTo>
                    <a:cubicBezTo>
                      <a:pt x="45" y="109"/>
                      <a:pt x="46" y="109"/>
                      <a:pt x="47" y="110"/>
                    </a:cubicBezTo>
                    <a:cubicBezTo>
                      <a:pt x="47" y="110"/>
                      <a:pt x="47" y="110"/>
                      <a:pt x="48" y="110"/>
                    </a:cubicBezTo>
                    <a:cubicBezTo>
                      <a:pt x="49" y="108"/>
                      <a:pt x="50" y="106"/>
                      <a:pt x="51" y="104"/>
                    </a:cubicBezTo>
                    <a:cubicBezTo>
                      <a:pt x="50" y="104"/>
                      <a:pt x="49" y="103"/>
                      <a:pt x="48" y="103"/>
                    </a:cubicBezTo>
                    <a:moveTo>
                      <a:pt x="56" y="102"/>
                    </a:moveTo>
                    <a:cubicBezTo>
                      <a:pt x="55" y="104"/>
                      <a:pt x="55" y="104"/>
                      <a:pt x="55" y="104"/>
                    </a:cubicBezTo>
                    <a:cubicBezTo>
                      <a:pt x="56" y="104"/>
                      <a:pt x="56" y="105"/>
                      <a:pt x="56" y="105"/>
                    </a:cubicBezTo>
                    <a:cubicBezTo>
                      <a:pt x="57" y="104"/>
                      <a:pt x="57" y="104"/>
                      <a:pt x="57" y="103"/>
                    </a:cubicBezTo>
                    <a:cubicBezTo>
                      <a:pt x="57" y="103"/>
                      <a:pt x="57" y="103"/>
                      <a:pt x="56" y="102"/>
                    </a:cubicBezTo>
                    <a:moveTo>
                      <a:pt x="71" y="101"/>
                    </a:moveTo>
                    <a:cubicBezTo>
                      <a:pt x="66" y="109"/>
                      <a:pt x="66" y="109"/>
                      <a:pt x="66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9" y="106"/>
                      <a:pt x="70" y="104"/>
                      <a:pt x="72" y="101"/>
                    </a:cubicBezTo>
                    <a:cubicBezTo>
                      <a:pt x="72" y="101"/>
                      <a:pt x="71" y="101"/>
                      <a:pt x="71" y="101"/>
                    </a:cubicBezTo>
                    <a:moveTo>
                      <a:pt x="44" y="100"/>
                    </a:moveTo>
                    <a:cubicBezTo>
                      <a:pt x="43" y="102"/>
                      <a:pt x="42" y="104"/>
                      <a:pt x="40" y="106"/>
                    </a:cubicBezTo>
                    <a:cubicBezTo>
                      <a:pt x="41" y="107"/>
                      <a:pt x="42" y="107"/>
                      <a:pt x="43" y="108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5" y="106"/>
                      <a:pt x="45" y="105"/>
                      <a:pt x="46" y="104"/>
                    </a:cubicBezTo>
                    <a:cubicBezTo>
                      <a:pt x="45" y="105"/>
                      <a:pt x="44" y="107"/>
                      <a:pt x="44" y="108"/>
                    </a:cubicBezTo>
                    <a:cubicBezTo>
                      <a:pt x="44" y="108"/>
                      <a:pt x="44" y="108"/>
                      <a:pt x="44" y="108"/>
                    </a:cubicBezTo>
                    <a:cubicBezTo>
                      <a:pt x="45" y="106"/>
                      <a:pt x="46" y="104"/>
                      <a:pt x="47" y="102"/>
                    </a:cubicBezTo>
                    <a:cubicBezTo>
                      <a:pt x="46" y="102"/>
                      <a:pt x="45" y="101"/>
                      <a:pt x="44" y="100"/>
                    </a:cubicBezTo>
                    <a:moveTo>
                      <a:pt x="43" y="100"/>
                    </a:moveTo>
                    <a:cubicBezTo>
                      <a:pt x="42" y="102"/>
                      <a:pt x="40" y="104"/>
                      <a:pt x="39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3" y="100"/>
                      <a:pt x="43" y="100"/>
                      <a:pt x="43" y="100"/>
                    </a:cubicBezTo>
                    <a:cubicBezTo>
                      <a:pt x="43" y="100"/>
                      <a:pt x="43" y="100"/>
                      <a:pt x="43" y="100"/>
                    </a:cubicBezTo>
                    <a:moveTo>
                      <a:pt x="50" y="99"/>
                    </a:moveTo>
                    <a:cubicBezTo>
                      <a:pt x="50" y="99"/>
                      <a:pt x="49" y="100"/>
                      <a:pt x="49" y="100"/>
                    </a:cubicBezTo>
                    <a:cubicBezTo>
                      <a:pt x="50" y="101"/>
                      <a:pt x="51" y="102"/>
                      <a:pt x="52" y="102"/>
                    </a:cubicBezTo>
                    <a:cubicBezTo>
                      <a:pt x="52" y="102"/>
                      <a:pt x="53" y="101"/>
                      <a:pt x="53" y="100"/>
                    </a:cubicBezTo>
                    <a:cubicBezTo>
                      <a:pt x="52" y="100"/>
                      <a:pt x="51" y="99"/>
                      <a:pt x="50" y="99"/>
                    </a:cubicBezTo>
                    <a:moveTo>
                      <a:pt x="24" y="98"/>
                    </a:moveTo>
                    <a:cubicBezTo>
                      <a:pt x="23" y="98"/>
                      <a:pt x="23" y="99"/>
                      <a:pt x="23" y="99"/>
                    </a:cubicBezTo>
                    <a:cubicBezTo>
                      <a:pt x="22" y="100"/>
                      <a:pt x="22" y="101"/>
                      <a:pt x="21" y="102"/>
                    </a:cubicBezTo>
                    <a:cubicBezTo>
                      <a:pt x="22" y="103"/>
                      <a:pt x="23" y="103"/>
                      <a:pt x="23" y="104"/>
                    </a:cubicBezTo>
                    <a:cubicBezTo>
                      <a:pt x="24" y="102"/>
                      <a:pt x="24" y="102"/>
                      <a:pt x="24" y="102"/>
                    </a:cubicBezTo>
                    <a:cubicBezTo>
                      <a:pt x="26" y="99"/>
                      <a:pt x="26" y="99"/>
                      <a:pt x="26" y="99"/>
                    </a:cubicBezTo>
                    <a:cubicBezTo>
                      <a:pt x="25" y="99"/>
                      <a:pt x="24" y="98"/>
                      <a:pt x="24" y="98"/>
                    </a:cubicBezTo>
                    <a:moveTo>
                      <a:pt x="66" y="97"/>
                    </a:moveTo>
                    <a:cubicBezTo>
                      <a:pt x="64" y="101"/>
                      <a:pt x="62" y="103"/>
                      <a:pt x="61" y="106"/>
                    </a:cubicBezTo>
                    <a:cubicBezTo>
                      <a:pt x="62" y="106"/>
                      <a:pt x="63" y="106"/>
                      <a:pt x="63" y="107"/>
                    </a:cubicBezTo>
                    <a:cubicBezTo>
                      <a:pt x="65" y="104"/>
                      <a:pt x="66" y="101"/>
                      <a:pt x="67" y="98"/>
                    </a:cubicBezTo>
                    <a:cubicBezTo>
                      <a:pt x="67" y="98"/>
                      <a:pt x="66" y="98"/>
                      <a:pt x="66" y="97"/>
                    </a:cubicBezTo>
                    <a:moveTo>
                      <a:pt x="37" y="96"/>
                    </a:moveTo>
                    <a:cubicBezTo>
                      <a:pt x="36" y="98"/>
                      <a:pt x="35" y="101"/>
                      <a:pt x="33" y="103"/>
                    </a:cubicBezTo>
                    <a:cubicBezTo>
                      <a:pt x="35" y="104"/>
                      <a:pt x="37" y="105"/>
                      <a:pt x="38" y="106"/>
                    </a:cubicBezTo>
                    <a:cubicBezTo>
                      <a:pt x="38" y="106"/>
                      <a:pt x="38" y="105"/>
                      <a:pt x="38" y="105"/>
                    </a:cubicBezTo>
                    <a:cubicBezTo>
                      <a:pt x="38" y="105"/>
                      <a:pt x="37" y="105"/>
                      <a:pt x="38" y="105"/>
                    </a:cubicBezTo>
                    <a:cubicBezTo>
                      <a:pt x="38" y="105"/>
                      <a:pt x="38" y="105"/>
                      <a:pt x="39" y="105"/>
                    </a:cubicBezTo>
                    <a:cubicBezTo>
                      <a:pt x="40" y="103"/>
                      <a:pt x="41" y="101"/>
                      <a:pt x="42" y="99"/>
                    </a:cubicBezTo>
                    <a:cubicBezTo>
                      <a:pt x="40" y="98"/>
                      <a:pt x="39" y="97"/>
                      <a:pt x="37" y="96"/>
                    </a:cubicBezTo>
                    <a:moveTo>
                      <a:pt x="95" y="95"/>
                    </a:moveTo>
                    <a:cubicBezTo>
                      <a:pt x="94" y="99"/>
                      <a:pt x="92" y="102"/>
                      <a:pt x="90" y="106"/>
                    </a:cubicBezTo>
                    <a:cubicBezTo>
                      <a:pt x="91" y="106"/>
                      <a:pt x="91" y="106"/>
                      <a:pt x="91" y="106"/>
                    </a:cubicBezTo>
                    <a:cubicBezTo>
                      <a:pt x="92" y="103"/>
                      <a:pt x="92" y="103"/>
                      <a:pt x="92" y="103"/>
                    </a:cubicBezTo>
                    <a:cubicBezTo>
                      <a:pt x="93" y="100"/>
                      <a:pt x="95" y="98"/>
                      <a:pt x="96" y="95"/>
                    </a:cubicBezTo>
                    <a:cubicBezTo>
                      <a:pt x="95" y="95"/>
                      <a:pt x="95" y="95"/>
                      <a:pt x="95" y="95"/>
                    </a:cubicBezTo>
                    <a:moveTo>
                      <a:pt x="61" y="95"/>
                    </a:moveTo>
                    <a:cubicBezTo>
                      <a:pt x="56" y="102"/>
                      <a:pt x="56" y="102"/>
                      <a:pt x="56" y="102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59" y="101"/>
                      <a:pt x="61" y="98"/>
                      <a:pt x="62" y="95"/>
                    </a:cubicBezTo>
                    <a:cubicBezTo>
                      <a:pt x="62" y="95"/>
                      <a:pt x="61" y="95"/>
                      <a:pt x="61" y="95"/>
                    </a:cubicBezTo>
                    <a:moveTo>
                      <a:pt x="95" y="94"/>
                    </a:moveTo>
                    <a:cubicBezTo>
                      <a:pt x="91" y="100"/>
                      <a:pt x="91" y="100"/>
                      <a:pt x="91" y="100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95" y="95"/>
                      <a:pt x="95" y="95"/>
                      <a:pt x="95" y="95"/>
                    </a:cubicBezTo>
                    <a:cubicBezTo>
                      <a:pt x="95" y="94"/>
                      <a:pt x="95" y="94"/>
                      <a:pt x="95" y="94"/>
                    </a:cubicBezTo>
                    <a:moveTo>
                      <a:pt x="39" y="93"/>
                    </a:moveTo>
                    <a:cubicBezTo>
                      <a:pt x="39" y="94"/>
                      <a:pt x="39" y="94"/>
                      <a:pt x="39" y="94"/>
                    </a:cubicBezTo>
                    <a:cubicBezTo>
                      <a:pt x="40" y="95"/>
                      <a:pt x="42" y="96"/>
                      <a:pt x="43" y="97"/>
                    </a:cubicBezTo>
                    <a:cubicBezTo>
                      <a:pt x="43" y="97"/>
                      <a:pt x="44" y="96"/>
                      <a:pt x="44" y="96"/>
                    </a:cubicBezTo>
                    <a:cubicBezTo>
                      <a:pt x="42" y="95"/>
                      <a:pt x="41" y="94"/>
                      <a:pt x="39" y="93"/>
                    </a:cubicBezTo>
                    <a:moveTo>
                      <a:pt x="54" y="91"/>
                    </a:moveTo>
                    <a:cubicBezTo>
                      <a:pt x="53" y="93"/>
                      <a:pt x="51" y="96"/>
                      <a:pt x="50" y="99"/>
                    </a:cubicBezTo>
                    <a:cubicBezTo>
                      <a:pt x="51" y="99"/>
                      <a:pt x="52" y="100"/>
                      <a:pt x="53" y="100"/>
                    </a:cubicBezTo>
                    <a:cubicBezTo>
                      <a:pt x="55" y="98"/>
                      <a:pt x="56" y="95"/>
                      <a:pt x="57" y="93"/>
                    </a:cubicBezTo>
                    <a:cubicBezTo>
                      <a:pt x="56" y="92"/>
                      <a:pt x="55" y="91"/>
                      <a:pt x="54" y="91"/>
                    </a:cubicBezTo>
                    <a:moveTo>
                      <a:pt x="28" y="91"/>
                    </a:moveTo>
                    <a:cubicBezTo>
                      <a:pt x="26" y="93"/>
                      <a:pt x="25" y="95"/>
                      <a:pt x="24" y="97"/>
                    </a:cubicBezTo>
                    <a:cubicBezTo>
                      <a:pt x="24" y="98"/>
                      <a:pt x="25" y="98"/>
                      <a:pt x="25" y="98"/>
                    </a:cubicBezTo>
                    <a:cubicBezTo>
                      <a:pt x="25" y="98"/>
                      <a:pt x="26" y="99"/>
                      <a:pt x="26" y="99"/>
                    </a:cubicBezTo>
                    <a:cubicBezTo>
                      <a:pt x="31" y="92"/>
                      <a:pt x="31" y="92"/>
                      <a:pt x="31" y="92"/>
                    </a:cubicBezTo>
                    <a:cubicBezTo>
                      <a:pt x="30" y="92"/>
                      <a:pt x="29" y="91"/>
                      <a:pt x="28" y="91"/>
                    </a:cubicBezTo>
                    <a:moveTo>
                      <a:pt x="51" y="89"/>
                    </a:moveTo>
                    <a:cubicBezTo>
                      <a:pt x="49" y="92"/>
                      <a:pt x="47" y="95"/>
                      <a:pt x="45" y="98"/>
                    </a:cubicBezTo>
                    <a:cubicBezTo>
                      <a:pt x="46" y="99"/>
                      <a:pt x="48" y="100"/>
                      <a:pt x="49" y="100"/>
                    </a:cubicBezTo>
                    <a:cubicBezTo>
                      <a:pt x="49" y="100"/>
                      <a:pt x="49" y="99"/>
                      <a:pt x="50" y="98"/>
                    </a:cubicBezTo>
                    <a:cubicBezTo>
                      <a:pt x="49" y="98"/>
                      <a:pt x="49" y="98"/>
                      <a:pt x="48" y="98"/>
                    </a:cubicBezTo>
                    <a:cubicBezTo>
                      <a:pt x="49" y="98"/>
                      <a:pt x="49" y="98"/>
                      <a:pt x="50" y="98"/>
                    </a:cubicBezTo>
                    <a:cubicBezTo>
                      <a:pt x="50" y="97"/>
                      <a:pt x="51" y="96"/>
                      <a:pt x="52" y="95"/>
                    </a:cubicBezTo>
                    <a:cubicBezTo>
                      <a:pt x="52" y="93"/>
                      <a:pt x="53" y="92"/>
                      <a:pt x="54" y="91"/>
                    </a:cubicBezTo>
                    <a:cubicBezTo>
                      <a:pt x="53" y="90"/>
                      <a:pt x="52" y="89"/>
                      <a:pt x="51" y="89"/>
                    </a:cubicBezTo>
                    <a:moveTo>
                      <a:pt x="84" y="88"/>
                    </a:moveTo>
                    <a:cubicBezTo>
                      <a:pt x="82" y="92"/>
                      <a:pt x="80" y="95"/>
                      <a:pt x="79" y="99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81" y="96"/>
                      <a:pt x="83" y="92"/>
                      <a:pt x="85" y="89"/>
                    </a:cubicBezTo>
                    <a:cubicBezTo>
                      <a:pt x="84" y="88"/>
                      <a:pt x="84" y="88"/>
                      <a:pt x="84" y="88"/>
                    </a:cubicBezTo>
                    <a:moveTo>
                      <a:pt x="49" y="88"/>
                    </a:moveTo>
                    <a:cubicBezTo>
                      <a:pt x="47" y="91"/>
                      <a:pt x="45" y="94"/>
                      <a:pt x="44" y="97"/>
                    </a:cubicBezTo>
                    <a:cubicBezTo>
                      <a:pt x="44" y="97"/>
                      <a:pt x="44" y="98"/>
                      <a:pt x="44" y="98"/>
                    </a:cubicBezTo>
                    <a:cubicBezTo>
                      <a:pt x="50" y="88"/>
                      <a:pt x="50" y="88"/>
                      <a:pt x="50" y="88"/>
                    </a:cubicBezTo>
                    <a:cubicBezTo>
                      <a:pt x="49" y="88"/>
                      <a:pt x="49" y="88"/>
                      <a:pt x="49" y="88"/>
                    </a:cubicBezTo>
                    <a:moveTo>
                      <a:pt x="30" y="87"/>
                    </a:moveTo>
                    <a:cubicBezTo>
                      <a:pt x="29" y="88"/>
                      <a:pt x="29" y="88"/>
                      <a:pt x="29" y="89"/>
                    </a:cubicBezTo>
                    <a:cubicBezTo>
                      <a:pt x="30" y="89"/>
                      <a:pt x="31" y="90"/>
                      <a:pt x="32" y="90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1" y="88"/>
                      <a:pt x="30" y="87"/>
                    </a:cubicBezTo>
                    <a:moveTo>
                      <a:pt x="80" y="86"/>
                    </a:moveTo>
                    <a:cubicBezTo>
                      <a:pt x="78" y="89"/>
                      <a:pt x="76" y="93"/>
                      <a:pt x="74" y="96"/>
                    </a:cubicBezTo>
                    <a:cubicBezTo>
                      <a:pt x="74" y="96"/>
                      <a:pt x="74" y="96"/>
                      <a:pt x="74" y="96"/>
                    </a:cubicBezTo>
                    <a:cubicBezTo>
                      <a:pt x="76" y="93"/>
                      <a:pt x="78" y="90"/>
                      <a:pt x="80" y="86"/>
                    </a:cubicBezTo>
                    <a:cubicBezTo>
                      <a:pt x="80" y="86"/>
                      <a:pt x="80" y="86"/>
                      <a:pt x="80" y="86"/>
                    </a:cubicBezTo>
                    <a:moveTo>
                      <a:pt x="44" y="85"/>
                    </a:moveTo>
                    <a:cubicBezTo>
                      <a:pt x="43" y="88"/>
                      <a:pt x="41" y="90"/>
                      <a:pt x="39" y="93"/>
                    </a:cubicBezTo>
                    <a:cubicBezTo>
                      <a:pt x="41" y="94"/>
                      <a:pt x="42" y="95"/>
                      <a:pt x="44" y="96"/>
                    </a:cubicBezTo>
                    <a:cubicBezTo>
                      <a:pt x="45" y="93"/>
                      <a:pt x="47" y="90"/>
                      <a:pt x="49" y="88"/>
                    </a:cubicBezTo>
                    <a:cubicBezTo>
                      <a:pt x="49" y="87"/>
                      <a:pt x="48" y="87"/>
                      <a:pt x="48" y="87"/>
                    </a:cubicBezTo>
                    <a:cubicBezTo>
                      <a:pt x="48" y="88"/>
                      <a:pt x="47" y="89"/>
                      <a:pt x="47" y="90"/>
                    </a:cubicBezTo>
                    <a:cubicBezTo>
                      <a:pt x="47" y="89"/>
                      <a:pt x="48" y="88"/>
                      <a:pt x="48" y="87"/>
                    </a:cubicBezTo>
                    <a:cubicBezTo>
                      <a:pt x="47" y="86"/>
                      <a:pt x="46" y="86"/>
                      <a:pt x="44" y="85"/>
                    </a:cubicBezTo>
                    <a:moveTo>
                      <a:pt x="73" y="82"/>
                    </a:moveTo>
                    <a:cubicBezTo>
                      <a:pt x="71" y="86"/>
                      <a:pt x="70" y="89"/>
                      <a:pt x="68" y="92"/>
                    </a:cubicBezTo>
                    <a:cubicBezTo>
                      <a:pt x="69" y="93"/>
                      <a:pt x="69" y="93"/>
                      <a:pt x="69" y="93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2" y="90"/>
                      <a:pt x="74" y="87"/>
                      <a:pt x="75" y="83"/>
                    </a:cubicBezTo>
                    <a:cubicBezTo>
                      <a:pt x="73" y="82"/>
                      <a:pt x="73" y="82"/>
                      <a:pt x="73" y="82"/>
                    </a:cubicBezTo>
                    <a:moveTo>
                      <a:pt x="70" y="80"/>
                    </a:moveTo>
                    <a:cubicBezTo>
                      <a:pt x="64" y="90"/>
                      <a:pt x="64" y="90"/>
                      <a:pt x="64" y="90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7" y="87"/>
                      <a:pt x="69" y="84"/>
                      <a:pt x="71" y="81"/>
                    </a:cubicBezTo>
                    <a:cubicBezTo>
                      <a:pt x="70" y="80"/>
                      <a:pt x="70" y="80"/>
                      <a:pt x="70" y="80"/>
                    </a:cubicBezTo>
                    <a:moveTo>
                      <a:pt x="102" y="80"/>
                    </a:moveTo>
                    <a:cubicBezTo>
                      <a:pt x="101" y="81"/>
                      <a:pt x="101" y="81"/>
                      <a:pt x="101" y="81"/>
                    </a:cubicBezTo>
                    <a:cubicBezTo>
                      <a:pt x="100" y="83"/>
                      <a:pt x="99" y="86"/>
                      <a:pt x="98" y="88"/>
                    </a:cubicBezTo>
                    <a:cubicBezTo>
                      <a:pt x="98" y="88"/>
                      <a:pt x="99" y="88"/>
                      <a:pt x="99" y="88"/>
                    </a:cubicBezTo>
                    <a:cubicBezTo>
                      <a:pt x="100" y="86"/>
                      <a:pt x="100" y="86"/>
                      <a:pt x="100" y="86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1"/>
                      <a:pt x="103" y="81"/>
                      <a:pt x="103" y="81"/>
                    </a:cubicBezTo>
                    <a:cubicBezTo>
                      <a:pt x="103" y="81"/>
                      <a:pt x="103" y="81"/>
                      <a:pt x="103" y="81"/>
                    </a:cubicBezTo>
                    <a:cubicBezTo>
                      <a:pt x="101" y="84"/>
                      <a:pt x="101" y="84"/>
                      <a:pt x="101" y="84"/>
                    </a:cubicBezTo>
                    <a:cubicBezTo>
                      <a:pt x="99" y="87"/>
                      <a:pt x="99" y="87"/>
                      <a:pt x="99" y="87"/>
                    </a:cubicBezTo>
                    <a:cubicBezTo>
                      <a:pt x="100" y="85"/>
                      <a:pt x="101" y="82"/>
                      <a:pt x="102" y="80"/>
                    </a:cubicBezTo>
                    <a:cubicBezTo>
                      <a:pt x="102" y="80"/>
                      <a:pt x="102" y="80"/>
                      <a:pt x="102" y="80"/>
                    </a:cubicBezTo>
                    <a:moveTo>
                      <a:pt x="34" y="79"/>
                    </a:moveTo>
                    <a:cubicBezTo>
                      <a:pt x="33" y="82"/>
                      <a:pt x="31" y="84"/>
                      <a:pt x="30" y="87"/>
                    </a:cubicBezTo>
                    <a:cubicBezTo>
                      <a:pt x="31" y="88"/>
                      <a:pt x="32" y="88"/>
                      <a:pt x="33" y="89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2"/>
                      <a:pt x="37" y="81"/>
                      <a:pt x="38" y="81"/>
                    </a:cubicBezTo>
                    <a:cubicBezTo>
                      <a:pt x="37" y="81"/>
                      <a:pt x="37" y="81"/>
                      <a:pt x="37" y="80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5" y="82"/>
                      <a:pt x="35" y="82"/>
                      <a:pt x="35" y="82"/>
                    </a:cubicBezTo>
                    <a:cubicBezTo>
                      <a:pt x="36" y="82"/>
                      <a:pt x="36" y="81"/>
                      <a:pt x="37" y="80"/>
                    </a:cubicBezTo>
                    <a:cubicBezTo>
                      <a:pt x="37" y="80"/>
                      <a:pt x="36" y="80"/>
                      <a:pt x="36" y="80"/>
                    </a:cubicBezTo>
                    <a:cubicBezTo>
                      <a:pt x="36" y="80"/>
                      <a:pt x="35" y="79"/>
                      <a:pt x="34" y="79"/>
                    </a:cubicBezTo>
                    <a:moveTo>
                      <a:pt x="60" y="75"/>
                    </a:moveTo>
                    <a:cubicBezTo>
                      <a:pt x="58" y="78"/>
                      <a:pt x="56" y="81"/>
                      <a:pt x="54" y="84"/>
                    </a:cubicBezTo>
                    <a:cubicBezTo>
                      <a:pt x="57" y="86"/>
                      <a:pt x="57" y="86"/>
                      <a:pt x="57" y="86"/>
                    </a:cubicBezTo>
                    <a:cubicBezTo>
                      <a:pt x="57" y="86"/>
                      <a:pt x="57" y="85"/>
                      <a:pt x="57" y="85"/>
                    </a:cubicBezTo>
                    <a:cubicBezTo>
                      <a:pt x="57" y="85"/>
                      <a:pt x="57" y="86"/>
                      <a:pt x="57" y="86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87"/>
                      <a:pt x="61" y="87"/>
                      <a:pt x="61" y="86"/>
                    </a:cubicBezTo>
                    <a:cubicBezTo>
                      <a:pt x="62" y="83"/>
                      <a:pt x="64" y="81"/>
                      <a:pt x="65" y="78"/>
                    </a:cubicBezTo>
                    <a:cubicBezTo>
                      <a:pt x="60" y="75"/>
                      <a:pt x="60" y="75"/>
                      <a:pt x="60" y="75"/>
                    </a:cubicBezTo>
                    <a:moveTo>
                      <a:pt x="104" y="74"/>
                    </a:moveTo>
                    <a:cubicBezTo>
                      <a:pt x="103" y="78"/>
                      <a:pt x="103" y="78"/>
                      <a:pt x="103" y="78"/>
                    </a:cubicBezTo>
                    <a:cubicBezTo>
                      <a:pt x="103" y="78"/>
                      <a:pt x="103" y="78"/>
                      <a:pt x="103" y="78"/>
                    </a:cubicBezTo>
                    <a:cubicBezTo>
                      <a:pt x="103" y="78"/>
                      <a:pt x="103" y="78"/>
                      <a:pt x="103" y="78"/>
                    </a:cubicBezTo>
                    <a:cubicBezTo>
                      <a:pt x="104" y="77"/>
                      <a:pt x="104" y="76"/>
                      <a:pt x="105" y="74"/>
                    </a:cubicBezTo>
                    <a:cubicBezTo>
                      <a:pt x="104" y="74"/>
                      <a:pt x="104" y="74"/>
                      <a:pt x="104" y="74"/>
                    </a:cubicBezTo>
                    <a:moveTo>
                      <a:pt x="91" y="73"/>
                    </a:moveTo>
                    <a:cubicBezTo>
                      <a:pt x="90" y="76"/>
                      <a:pt x="89" y="78"/>
                      <a:pt x="88" y="80"/>
                    </a:cubicBezTo>
                    <a:cubicBezTo>
                      <a:pt x="88" y="80"/>
                      <a:pt x="88" y="81"/>
                      <a:pt x="88" y="81"/>
                    </a:cubicBezTo>
                    <a:cubicBezTo>
                      <a:pt x="90" y="78"/>
                      <a:pt x="91" y="76"/>
                      <a:pt x="92" y="74"/>
                    </a:cubicBezTo>
                    <a:cubicBezTo>
                      <a:pt x="92" y="74"/>
                      <a:pt x="91" y="73"/>
                      <a:pt x="91" y="73"/>
                    </a:cubicBezTo>
                    <a:moveTo>
                      <a:pt x="57" y="73"/>
                    </a:moveTo>
                    <a:cubicBezTo>
                      <a:pt x="56" y="74"/>
                      <a:pt x="56" y="74"/>
                      <a:pt x="56" y="75"/>
                    </a:cubicBezTo>
                    <a:cubicBezTo>
                      <a:pt x="54" y="78"/>
                      <a:pt x="53" y="80"/>
                      <a:pt x="51" y="82"/>
                    </a:cubicBezTo>
                    <a:cubicBezTo>
                      <a:pt x="52" y="83"/>
                      <a:pt x="52" y="83"/>
                      <a:pt x="52" y="83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57" y="75"/>
                      <a:pt x="57" y="74"/>
                      <a:pt x="58" y="73"/>
                    </a:cubicBezTo>
                    <a:cubicBezTo>
                      <a:pt x="57" y="73"/>
                      <a:pt x="57" y="73"/>
                      <a:pt x="57" y="73"/>
                    </a:cubicBezTo>
                    <a:moveTo>
                      <a:pt x="89" y="72"/>
                    </a:moveTo>
                    <a:cubicBezTo>
                      <a:pt x="87" y="74"/>
                      <a:pt x="86" y="76"/>
                      <a:pt x="85" y="78"/>
                    </a:cubicBezTo>
                    <a:cubicBezTo>
                      <a:pt x="85" y="78"/>
                      <a:pt x="85" y="78"/>
                      <a:pt x="85" y="79"/>
                    </a:cubicBezTo>
                    <a:cubicBezTo>
                      <a:pt x="86" y="76"/>
                      <a:pt x="88" y="74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moveTo>
                      <a:pt x="53" y="71"/>
                    </a:moveTo>
                    <a:cubicBezTo>
                      <a:pt x="52" y="72"/>
                      <a:pt x="51" y="74"/>
                      <a:pt x="50" y="75"/>
                    </a:cubicBezTo>
                    <a:cubicBezTo>
                      <a:pt x="49" y="77"/>
                      <a:pt x="48" y="78"/>
                      <a:pt x="47" y="80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2"/>
                      <a:pt x="52" y="80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3" y="71"/>
                      <a:pt x="53" y="71"/>
                      <a:pt x="53" y="71"/>
                    </a:cubicBezTo>
                    <a:moveTo>
                      <a:pt x="106" y="69"/>
                    </a:move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6" y="71"/>
                      <a:pt x="106" y="70"/>
                      <a:pt x="107" y="69"/>
                    </a:cubicBezTo>
                    <a:cubicBezTo>
                      <a:pt x="106" y="69"/>
                      <a:pt x="106" y="69"/>
                      <a:pt x="106" y="69"/>
                    </a:cubicBezTo>
                    <a:moveTo>
                      <a:pt x="81" y="67"/>
                    </a:moveTo>
                    <a:cubicBezTo>
                      <a:pt x="80" y="69"/>
                      <a:pt x="79" y="72"/>
                      <a:pt x="78" y="74"/>
                    </a:cubicBezTo>
                    <a:cubicBezTo>
                      <a:pt x="78" y="74"/>
                      <a:pt x="79" y="75"/>
                      <a:pt x="80" y="75"/>
                    </a:cubicBezTo>
                    <a:cubicBezTo>
                      <a:pt x="81" y="73"/>
                      <a:pt x="82" y="71"/>
                      <a:pt x="83" y="68"/>
                    </a:cubicBezTo>
                    <a:cubicBezTo>
                      <a:pt x="83" y="68"/>
                      <a:pt x="82" y="68"/>
                      <a:pt x="81" y="67"/>
                    </a:cubicBezTo>
                    <a:moveTo>
                      <a:pt x="94" y="67"/>
                    </a:moveTo>
                    <a:cubicBezTo>
                      <a:pt x="93" y="68"/>
                      <a:pt x="93" y="68"/>
                      <a:pt x="93" y="68"/>
                    </a:cubicBezTo>
                    <a:cubicBezTo>
                      <a:pt x="93" y="69"/>
                      <a:pt x="93" y="69"/>
                      <a:pt x="93" y="70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4" y="69"/>
                      <a:pt x="94" y="69"/>
                      <a:pt x="95" y="68"/>
                    </a:cubicBezTo>
                    <a:cubicBezTo>
                      <a:pt x="94" y="67"/>
                      <a:pt x="94" y="67"/>
                      <a:pt x="94" y="67"/>
                    </a:cubicBezTo>
                    <a:moveTo>
                      <a:pt x="45" y="66"/>
                    </a:moveTo>
                    <a:cubicBezTo>
                      <a:pt x="40" y="75"/>
                      <a:pt x="40" y="75"/>
                      <a:pt x="40" y="75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3" y="73"/>
                      <a:pt x="44" y="70"/>
                      <a:pt x="46" y="67"/>
                    </a:cubicBezTo>
                    <a:cubicBezTo>
                      <a:pt x="45" y="66"/>
                      <a:pt x="45" y="66"/>
                      <a:pt x="45" y="66"/>
                    </a:cubicBezTo>
                    <a:moveTo>
                      <a:pt x="92" y="66"/>
                    </a:moveTo>
                    <a:cubicBezTo>
                      <a:pt x="92" y="66"/>
                      <a:pt x="92" y="67"/>
                      <a:pt x="91" y="67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91" y="68"/>
                      <a:pt x="91" y="69"/>
                      <a:pt x="91" y="69"/>
                    </a:cubicBezTo>
                    <a:cubicBezTo>
                      <a:pt x="92" y="68"/>
                      <a:pt x="92" y="67"/>
                      <a:pt x="93" y="66"/>
                    </a:cubicBezTo>
                    <a:cubicBezTo>
                      <a:pt x="93" y="66"/>
                      <a:pt x="92" y="66"/>
                      <a:pt x="92" y="66"/>
                    </a:cubicBezTo>
                    <a:moveTo>
                      <a:pt x="79" y="66"/>
                    </a:moveTo>
                    <a:cubicBezTo>
                      <a:pt x="75" y="72"/>
                      <a:pt x="75" y="72"/>
                      <a:pt x="75" y="72"/>
                    </a:cubicBezTo>
                    <a:cubicBezTo>
                      <a:pt x="75" y="73"/>
                      <a:pt x="76" y="73"/>
                      <a:pt x="76" y="73"/>
                    </a:cubicBezTo>
                    <a:cubicBezTo>
                      <a:pt x="76" y="73"/>
                      <a:pt x="77" y="72"/>
                      <a:pt x="77" y="72"/>
                    </a:cubicBezTo>
                    <a:cubicBezTo>
                      <a:pt x="78" y="70"/>
                      <a:pt x="79" y="68"/>
                      <a:pt x="80" y="67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80" y="66"/>
                      <a:pt x="79" y="66"/>
                      <a:pt x="79" y="66"/>
                    </a:cubicBezTo>
                    <a:moveTo>
                      <a:pt x="42" y="65"/>
                    </a:moveTo>
                    <a:cubicBezTo>
                      <a:pt x="41" y="68"/>
                      <a:pt x="39" y="71"/>
                      <a:pt x="37" y="74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2" y="72"/>
                      <a:pt x="43" y="69"/>
                      <a:pt x="45" y="66"/>
                    </a:cubicBezTo>
                    <a:cubicBezTo>
                      <a:pt x="42" y="65"/>
                      <a:pt x="42" y="65"/>
                      <a:pt x="42" y="65"/>
                    </a:cubicBezTo>
                    <a:moveTo>
                      <a:pt x="96" y="63"/>
                    </a:moveTo>
                    <a:cubicBezTo>
                      <a:pt x="95" y="65"/>
                      <a:pt x="95" y="65"/>
                      <a:pt x="95" y="65"/>
                    </a:cubicBezTo>
                    <a:cubicBezTo>
                      <a:pt x="95" y="65"/>
                      <a:pt x="95" y="66"/>
                      <a:pt x="96" y="66"/>
                    </a:cubicBezTo>
                    <a:cubicBezTo>
                      <a:pt x="96" y="65"/>
                      <a:pt x="97" y="64"/>
                      <a:pt x="97" y="63"/>
                    </a:cubicBezTo>
                    <a:cubicBezTo>
                      <a:pt x="96" y="63"/>
                      <a:pt x="96" y="63"/>
                      <a:pt x="96" y="63"/>
                    </a:cubicBezTo>
                    <a:moveTo>
                      <a:pt x="95" y="62"/>
                    </a:moveTo>
                    <a:cubicBezTo>
                      <a:pt x="94" y="63"/>
                      <a:pt x="94" y="64"/>
                      <a:pt x="93" y="64"/>
                    </a:cubicBezTo>
                    <a:cubicBezTo>
                      <a:pt x="93" y="64"/>
                      <a:pt x="94" y="65"/>
                      <a:pt x="94" y="65"/>
                    </a:cubicBezTo>
                    <a:cubicBezTo>
                      <a:pt x="94" y="64"/>
                      <a:pt x="95" y="63"/>
                      <a:pt x="95" y="62"/>
                    </a:cubicBezTo>
                    <a:cubicBezTo>
                      <a:pt x="95" y="62"/>
                      <a:pt x="95" y="62"/>
                      <a:pt x="95" y="62"/>
                    </a:cubicBezTo>
                    <a:moveTo>
                      <a:pt x="85" y="61"/>
                    </a:moveTo>
                    <a:cubicBezTo>
                      <a:pt x="84" y="61"/>
                      <a:pt x="84" y="62"/>
                      <a:pt x="83" y="63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6" y="64"/>
                      <a:pt x="86" y="63"/>
                      <a:pt x="87" y="62"/>
                    </a:cubicBezTo>
                    <a:cubicBezTo>
                      <a:pt x="86" y="62"/>
                      <a:pt x="85" y="61"/>
                      <a:pt x="85" y="61"/>
                    </a:cubicBezTo>
                    <a:moveTo>
                      <a:pt x="83" y="60"/>
                    </a:moveTo>
                    <a:cubicBezTo>
                      <a:pt x="81" y="62"/>
                      <a:pt x="81" y="62"/>
                      <a:pt x="81" y="62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3" y="62"/>
                      <a:pt x="84" y="61"/>
                      <a:pt x="84" y="60"/>
                    </a:cubicBezTo>
                    <a:cubicBezTo>
                      <a:pt x="84" y="60"/>
                      <a:pt x="83" y="60"/>
                      <a:pt x="83" y="60"/>
                    </a:cubicBezTo>
                    <a:moveTo>
                      <a:pt x="69" y="60"/>
                    </a:moveTo>
                    <a:cubicBezTo>
                      <a:pt x="68" y="62"/>
                      <a:pt x="66" y="64"/>
                      <a:pt x="65" y="66"/>
                    </a:cubicBezTo>
                    <a:cubicBezTo>
                      <a:pt x="67" y="67"/>
                      <a:pt x="68" y="68"/>
                      <a:pt x="70" y="69"/>
                    </a:cubicBezTo>
                    <a:cubicBezTo>
                      <a:pt x="71" y="67"/>
                      <a:pt x="73" y="65"/>
                      <a:pt x="74" y="63"/>
                    </a:cubicBezTo>
                    <a:cubicBezTo>
                      <a:pt x="72" y="62"/>
                      <a:pt x="71" y="61"/>
                      <a:pt x="69" y="60"/>
                    </a:cubicBezTo>
                    <a:moveTo>
                      <a:pt x="98" y="59"/>
                    </a:move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8" y="60"/>
                      <a:pt x="99" y="60"/>
                      <a:pt x="99" y="60"/>
                    </a:cubicBezTo>
                    <a:cubicBezTo>
                      <a:pt x="98" y="59"/>
                      <a:pt x="98" y="59"/>
                      <a:pt x="98" y="59"/>
                    </a:cubicBezTo>
                    <a:moveTo>
                      <a:pt x="97" y="59"/>
                    </a:moveTo>
                    <a:cubicBezTo>
                      <a:pt x="97" y="59"/>
                      <a:pt x="97" y="59"/>
                      <a:pt x="97" y="59"/>
                    </a:cubicBezTo>
                    <a:cubicBezTo>
                      <a:pt x="97" y="59"/>
                      <a:pt x="97" y="59"/>
                      <a:pt x="97" y="59"/>
                    </a:cubicBezTo>
                    <a:cubicBezTo>
                      <a:pt x="97" y="59"/>
                      <a:pt x="98" y="59"/>
                      <a:pt x="98" y="59"/>
                    </a:cubicBezTo>
                    <a:cubicBezTo>
                      <a:pt x="97" y="59"/>
                      <a:pt x="97" y="59"/>
                      <a:pt x="97" y="59"/>
                    </a:cubicBezTo>
                    <a:moveTo>
                      <a:pt x="66" y="58"/>
                    </a:moveTo>
                    <a:cubicBezTo>
                      <a:pt x="65" y="60"/>
                      <a:pt x="63" y="62"/>
                      <a:pt x="62" y="65"/>
                    </a:cubicBezTo>
                    <a:cubicBezTo>
                      <a:pt x="62" y="65"/>
                      <a:pt x="62" y="65"/>
                      <a:pt x="63" y="65"/>
                    </a:cubicBezTo>
                    <a:cubicBezTo>
                      <a:pt x="64" y="63"/>
                      <a:pt x="65" y="60"/>
                      <a:pt x="67" y="58"/>
                    </a:cubicBezTo>
                    <a:cubicBezTo>
                      <a:pt x="67" y="58"/>
                      <a:pt x="66" y="58"/>
                      <a:pt x="66" y="58"/>
                    </a:cubicBezTo>
                    <a:moveTo>
                      <a:pt x="87" y="57"/>
                    </a:moveTo>
                    <a:cubicBezTo>
                      <a:pt x="86" y="58"/>
                      <a:pt x="86" y="59"/>
                      <a:pt x="85" y="60"/>
                    </a:cubicBezTo>
                    <a:cubicBezTo>
                      <a:pt x="86" y="60"/>
                      <a:pt x="87" y="60"/>
                      <a:pt x="87" y="61"/>
                    </a:cubicBezTo>
                    <a:cubicBezTo>
                      <a:pt x="88" y="60"/>
                      <a:pt x="88" y="59"/>
                      <a:pt x="89" y="58"/>
                    </a:cubicBezTo>
                    <a:cubicBezTo>
                      <a:pt x="88" y="58"/>
                      <a:pt x="87" y="57"/>
                      <a:pt x="87" y="57"/>
                    </a:cubicBezTo>
                    <a:moveTo>
                      <a:pt x="98" y="56"/>
                    </a:moveTo>
                    <a:cubicBezTo>
                      <a:pt x="98" y="57"/>
                      <a:pt x="98" y="57"/>
                      <a:pt x="97" y="58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99" y="59"/>
                      <a:pt x="99" y="59"/>
                      <a:pt x="99" y="58"/>
                    </a:cubicBezTo>
                    <a:cubicBezTo>
                      <a:pt x="100" y="57"/>
                      <a:pt x="100" y="57"/>
                      <a:pt x="100" y="57"/>
                    </a:cubicBezTo>
                    <a:cubicBezTo>
                      <a:pt x="99" y="57"/>
                      <a:pt x="99" y="57"/>
                      <a:pt x="98" y="56"/>
                    </a:cubicBezTo>
                    <a:moveTo>
                      <a:pt x="99" y="56"/>
                    </a:moveTo>
                    <a:cubicBezTo>
                      <a:pt x="99" y="56"/>
                      <a:pt x="99" y="56"/>
                      <a:pt x="99" y="56"/>
                    </a:cubicBezTo>
                    <a:cubicBezTo>
                      <a:pt x="99" y="56"/>
                      <a:pt x="100" y="57"/>
                      <a:pt x="100" y="57"/>
                    </a:cubicBezTo>
                    <a:cubicBezTo>
                      <a:pt x="100" y="57"/>
                      <a:pt x="100" y="57"/>
                      <a:pt x="100" y="57"/>
                    </a:cubicBezTo>
                    <a:cubicBezTo>
                      <a:pt x="99" y="56"/>
                      <a:pt x="99" y="56"/>
                      <a:pt x="99" y="56"/>
                    </a:cubicBezTo>
                    <a:moveTo>
                      <a:pt x="85" y="56"/>
                    </a:move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5" y="59"/>
                    </a:cubicBezTo>
                    <a:cubicBezTo>
                      <a:pt x="85" y="58"/>
                      <a:pt x="86" y="57"/>
                      <a:pt x="87" y="56"/>
                    </a:cubicBezTo>
                    <a:cubicBezTo>
                      <a:pt x="86" y="56"/>
                      <a:pt x="86" y="56"/>
                      <a:pt x="85" y="56"/>
                    </a:cubicBezTo>
                    <a:moveTo>
                      <a:pt x="62" y="55"/>
                    </a:moveTo>
                    <a:cubicBezTo>
                      <a:pt x="62" y="55"/>
                      <a:pt x="62" y="56"/>
                      <a:pt x="62" y="56"/>
                    </a:cubicBezTo>
                    <a:cubicBezTo>
                      <a:pt x="61" y="58"/>
                      <a:pt x="60" y="60"/>
                      <a:pt x="58" y="62"/>
                    </a:cubicBezTo>
                    <a:cubicBezTo>
                      <a:pt x="60" y="63"/>
                      <a:pt x="61" y="64"/>
                      <a:pt x="62" y="64"/>
                    </a:cubicBezTo>
                    <a:cubicBezTo>
                      <a:pt x="63" y="62"/>
                      <a:pt x="65" y="60"/>
                      <a:pt x="66" y="58"/>
                    </a:cubicBezTo>
                    <a:cubicBezTo>
                      <a:pt x="65" y="57"/>
                      <a:pt x="63" y="56"/>
                      <a:pt x="62" y="55"/>
                    </a:cubicBezTo>
                    <a:moveTo>
                      <a:pt x="61" y="55"/>
                    </a:moveTo>
                    <a:cubicBezTo>
                      <a:pt x="60" y="57"/>
                      <a:pt x="59" y="59"/>
                      <a:pt x="58" y="62"/>
                    </a:cubicBezTo>
                    <a:cubicBezTo>
                      <a:pt x="58" y="62"/>
                      <a:pt x="58" y="62"/>
                      <a:pt x="58" y="62"/>
                    </a:cubicBezTo>
                    <a:cubicBezTo>
                      <a:pt x="59" y="60"/>
                      <a:pt x="61" y="57"/>
                      <a:pt x="62" y="55"/>
                    </a:cubicBezTo>
                    <a:cubicBezTo>
                      <a:pt x="62" y="55"/>
                      <a:pt x="61" y="55"/>
                      <a:pt x="61" y="55"/>
                    </a:cubicBezTo>
                    <a:moveTo>
                      <a:pt x="73" y="53"/>
                    </a:moveTo>
                    <a:cubicBezTo>
                      <a:pt x="72" y="54"/>
                      <a:pt x="72" y="55"/>
                      <a:pt x="71" y="56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8"/>
                      <a:pt x="77" y="57"/>
                      <a:pt x="78" y="56"/>
                    </a:cubicBezTo>
                    <a:cubicBezTo>
                      <a:pt x="76" y="55"/>
                      <a:pt x="75" y="54"/>
                      <a:pt x="73" y="53"/>
                    </a:cubicBezTo>
                    <a:moveTo>
                      <a:pt x="87" y="53"/>
                    </a:moveTo>
                    <a:cubicBezTo>
                      <a:pt x="87" y="53"/>
                      <a:pt x="87" y="53"/>
                      <a:pt x="87" y="53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90" y="55"/>
                      <a:pt x="91" y="55"/>
                      <a:pt x="91" y="55"/>
                    </a:cubicBezTo>
                    <a:cubicBezTo>
                      <a:pt x="90" y="54"/>
                      <a:pt x="88" y="53"/>
                      <a:pt x="87" y="53"/>
                    </a:cubicBezTo>
                    <a:moveTo>
                      <a:pt x="70" y="51"/>
                    </a:moveTo>
                    <a:cubicBezTo>
                      <a:pt x="69" y="52"/>
                      <a:pt x="69" y="54"/>
                      <a:pt x="68" y="55"/>
                    </a:cubicBezTo>
                    <a:cubicBezTo>
                      <a:pt x="69" y="55"/>
                      <a:pt x="69" y="55"/>
                      <a:pt x="69" y="55"/>
                    </a:cubicBezTo>
                    <a:cubicBezTo>
                      <a:pt x="69" y="54"/>
                      <a:pt x="70" y="53"/>
                      <a:pt x="71" y="52"/>
                    </a:cubicBezTo>
                    <a:cubicBezTo>
                      <a:pt x="71" y="51"/>
                      <a:pt x="70" y="51"/>
                      <a:pt x="70" y="51"/>
                    </a:cubicBezTo>
                    <a:moveTo>
                      <a:pt x="55" y="51"/>
                    </a:moveTo>
                    <a:cubicBezTo>
                      <a:pt x="54" y="53"/>
                      <a:pt x="52" y="55"/>
                      <a:pt x="51" y="58"/>
                    </a:cubicBezTo>
                    <a:cubicBezTo>
                      <a:pt x="51" y="58"/>
                      <a:pt x="51" y="58"/>
                      <a:pt x="52" y="58"/>
                    </a:cubicBezTo>
                    <a:cubicBezTo>
                      <a:pt x="53" y="56"/>
                      <a:pt x="54" y="54"/>
                      <a:pt x="56" y="51"/>
                    </a:cubicBezTo>
                    <a:cubicBezTo>
                      <a:pt x="56" y="51"/>
                      <a:pt x="55" y="51"/>
                      <a:pt x="55" y="51"/>
                    </a:cubicBezTo>
                    <a:moveTo>
                      <a:pt x="89" y="51"/>
                    </a:moveTo>
                    <a:cubicBezTo>
                      <a:pt x="88" y="52"/>
                      <a:pt x="88" y="52"/>
                      <a:pt x="88" y="52"/>
                    </a:cubicBezTo>
                    <a:cubicBezTo>
                      <a:pt x="91" y="54"/>
                      <a:pt x="91" y="54"/>
                      <a:pt x="91" y="54"/>
                    </a:cubicBezTo>
                    <a:cubicBezTo>
                      <a:pt x="91" y="53"/>
                      <a:pt x="91" y="53"/>
                      <a:pt x="92" y="52"/>
                    </a:cubicBezTo>
                    <a:cubicBezTo>
                      <a:pt x="91" y="52"/>
                      <a:pt x="90" y="51"/>
                      <a:pt x="89" y="51"/>
                    </a:cubicBezTo>
                    <a:moveTo>
                      <a:pt x="89" y="50"/>
                    </a:moveTo>
                    <a:cubicBezTo>
                      <a:pt x="89" y="50"/>
                      <a:pt x="89" y="50"/>
                      <a:pt x="89" y="50"/>
                    </a:cubicBezTo>
                    <a:cubicBezTo>
                      <a:pt x="90" y="51"/>
                      <a:pt x="91" y="51"/>
                      <a:pt x="92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89" y="50"/>
                      <a:pt x="89" y="50"/>
                      <a:pt x="89" y="50"/>
                    </a:cubicBezTo>
                    <a:moveTo>
                      <a:pt x="102" y="50"/>
                    </a:move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52"/>
                      <a:pt x="103" y="51"/>
                      <a:pt x="103" y="51"/>
                    </a:cubicBezTo>
                    <a:cubicBezTo>
                      <a:pt x="104" y="51"/>
                      <a:pt x="104" y="51"/>
                      <a:pt x="104" y="51"/>
                    </a:cubicBezTo>
                    <a:cubicBezTo>
                      <a:pt x="102" y="50"/>
                      <a:pt x="102" y="50"/>
                      <a:pt x="102" y="50"/>
                    </a:cubicBezTo>
                    <a:moveTo>
                      <a:pt x="75" y="49"/>
                    </a:moveTo>
                    <a:cubicBezTo>
                      <a:pt x="75" y="50"/>
                      <a:pt x="74" y="52"/>
                      <a:pt x="73" y="53"/>
                    </a:cubicBezTo>
                    <a:cubicBezTo>
                      <a:pt x="75" y="54"/>
                      <a:pt x="76" y="55"/>
                      <a:pt x="78" y="55"/>
                    </a:cubicBezTo>
                    <a:cubicBezTo>
                      <a:pt x="79" y="54"/>
                      <a:pt x="79" y="53"/>
                      <a:pt x="80" y="52"/>
                    </a:cubicBezTo>
                    <a:cubicBezTo>
                      <a:pt x="78" y="51"/>
                      <a:pt x="77" y="50"/>
                      <a:pt x="75" y="49"/>
                    </a:cubicBezTo>
                    <a:moveTo>
                      <a:pt x="104" y="49"/>
                    </a:moveTo>
                    <a:cubicBezTo>
                      <a:pt x="104" y="49"/>
                      <a:pt x="104" y="50"/>
                      <a:pt x="103" y="50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4" y="49"/>
                      <a:pt x="104" y="49"/>
                      <a:pt x="104" y="49"/>
                    </a:cubicBezTo>
                    <a:moveTo>
                      <a:pt x="66" y="49"/>
                    </a:moveTo>
                    <a:cubicBezTo>
                      <a:pt x="65" y="50"/>
                      <a:pt x="65" y="51"/>
                      <a:pt x="64" y="52"/>
                    </a:cubicBezTo>
                    <a:cubicBezTo>
                      <a:pt x="64" y="53"/>
                      <a:pt x="65" y="53"/>
                      <a:pt x="65" y="53"/>
                    </a:cubicBezTo>
                    <a:cubicBezTo>
                      <a:pt x="67" y="54"/>
                      <a:pt x="67" y="54"/>
                      <a:pt x="67" y="54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68" y="50"/>
                      <a:pt x="67" y="49"/>
                      <a:pt x="66" y="49"/>
                    </a:cubicBezTo>
                    <a:moveTo>
                      <a:pt x="51" y="49"/>
                    </a:moveTo>
                    <a:cubicBezTo>
                      <a:pt x="50" y="51"/>
                      <a:pt x="49" y="53"/>
                      <a:pt x="47" y="56"/>
                    </a:cubicBezTo>
                    <a:cubicBezTo>
                      <a:pt x="48" y="56"/>
                      <a:pt x="50" y="57"/>
                      <a:pt x="51" y="58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54" y="50"/>
                      <a:pt x="52" y="49"/>
                      <a:pt x="51" y="49"/>
                    </a:cubicBezTo>
                    <a:moveTo>
                      <a:pt x="103" y="49"/>
                    </a:moveTo>
                    <a:cubicBezTo>
                      <a:pt x="103" y="49"/>
                      <a:pt x="103" y="49"/>
                      <a:pt x="103" y="49"/>
                    </a:cubicBezTo>
                    <a:cubicBezTo>
                      <a:pt x="102" y="49"/>
                      <a:pt x="102" y="49"/>
                      <a:pt x="102" y="49"/>
                    </a:cubicBezTo>
                    <a:cubicBezTo>
                      <a:pt x="103" y="49"/>
                      <a:pt x="103" y="50"/>
                      <a:pt x="103" y="50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3" y="49"/>
                      <a:pt x="103" y="49"/>
                      <a:pt x="103" y="49"/>
                    </a:cubicBezTo>
                    <a:moveTo>
                      <a:pt x="73" y="47"/>
                    </a:moveTo>
                    <a:cubicBezTo>
                      <a:pt x="72" y="49"/>
                      <a:pt x="71" y="50"/>
                      <a:pt x="70" y="51"/>
                    </a:cubicBezTo>
                    <a:cubicBezTo>
                      <a:pt x="70" y="51"/>
                      <a:pt x="71" y="51"/>
                      <a:pt x="71" y="51"/>
                    </a:cubicBezTo>
                    <a:cubicBezTo>
                      <a:pt x="72" y="50"/>
                      <a:pt x="72" y="49"/>
                      <a:pt x="73" y="48"/>
                    </a:cubicBezTo>
                    <a:cubicBezTo>
                      <a:pt x="73" y="48"/>
                      <a:pt x="73" y="47"/>
                      <a:pt x="73" y="47"/>
                    </a:cubicBezTo>
                    <a:moveTo>
                      <a:pt x="77" y="46"/>
                    </a:moveTo>
                    <a:cubicBezTo>
                      <a:pt x="77" y="46"/>
                      <a:pt x="77" y="47"/>
                      <a:pt x="77" y="47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49"/>
                      <a:pt x="81" y="49"/>
                      <a:pt x="82" y="49"/>
                    </a:cubicBezTo>
                    <a:cubicBezTo>
                      <a:pt x="80" y="48"/>
                      <a:pt x="79" y="47"/>
                      <a:pt x="77" y="46"/>
                    </a:cubicBezTo>
                    <a:moveTo>
                      <a:pt x="68" y="45"/>
                    </a:moveTo>
                    <a:cubicBezTo>
                      <a:pt x="67" y="46"/>
                      <a:pt x="67" y="47"/>
                      <a:pt x="66" y="49"/>
                    </a:cubicBezTo>
                    <a:cubicBezTo>
                      <a:pt x="67" y="49"/>
                      <a:pt x="68" y="50"/>
                      <a:pt x="70" y="51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71" y="46"/>
                      <a:pt x="69" y="45"/>
                      <a:pt x="68" y="45"/>
                    </a:cubicBezTo>
                    <a:moveTo>
                      <a:pt x="74" y="44"/>
                    </a:moveTo>
                    <a:cubicBezTo>
                      <a:pt x="74" y="45"/>
                      <a:pt x="74" y="45"/>
                      <a:pt x="74" y="45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45"/>
                      <a:pt x="74" y="45"/>
                      <a:pt x="74" y="44"/>
                    </a:cubicBezTo>
                    <a:moveTo>
                      <a:pt x="79" y="44"/>
                    </a:moveTo>
                    <a:cubicBezTo>
                      <a:pt x="78" y="45"/>
                      <a:pt x="78" y="45"/>
                      <a:pt x="78" y="46"/>
                    </a:cubicBezTo>
                    <a:cubicBezTo>
                      <a:pt x="79" y="46"/>
                      <a:pt x="81" y="47"/>
                      <a:pt x="82" y="48"/>
                    </a:cubicBezTo>
                    <a:cubicBezTo>
                      <a:pt x="82" y="48"/>
                      <a:pt x="82" y="47"/>
                      <a:pt x="83" y="47"/>
                    </a:cubicBezTo>
                    <a:cubicBezTo>
                      <a:pt x="81" y="46"/>
                      <a:pt x="80" y="45"/>
                      <a:pt x="79" y="44"/>
                    </a:cubicBezTo>
                    <a:moveTo>
                      <a:pt x="93" y="44"/>
                    </a:moveTo>
                    <a:cubicBezTo>
                      <a:pt x="91" y="46"/>
                      <a:pt x="91" y="46"/>
                      <a:pt x="91" y="46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3" y="44"/>
                      <a:pt x="93" y="44"/>
                      <a:pt x="93" y="44"/>
                    </a:cubicBezTo>
                    <a:moveTo>
                      <a:pt x="105" y="44"/>
                    </a:move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5"/>
                      <a:pt x="105" y="45"/>
                      <a:pt x="105" y="45"/>
                    </a:cubicBezTo>
                    <a:cubicBezTo>
                      <a:pt x="105" y="45"/>
                      <a:pt x="105" y="45"/>
                      <a:pt x="105" y="44"/>
                    </a:cubicBezTo>
                    <a:moveTo>
                      <a:pt x="105" y="44"/>
                    </a:move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moveTo>
                      <a:pt x="67" y="44"/>
                    </a:moveTo>
                    <a:cubicBezTo>
                      <a:pt x="66" y="47"/>
                      <a:pt x="64" y="49"/>
                      <a:pt x="63" y="52"/>
                    </a:cubicBezTo>
                    <a:cubicBezTo>
                      <a:pt x="63" y="52"/>
                      <a:pt x="63" y="52"/>
                      <a:pt x="64" y="52"/>
                    </a:cubicBezTo>
                    <a:cubicBezTo>
                      <a:pt x="64" y="52"/>
                      <a:pt x="64" y="51"/>
                      <a:pt x="64" y="51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6" y="48"/>
                      <a:pt x="65" y="48"/>
                      <a:pt x="65" y="48"/>
                    </a:cubicBezTo>
                    <a:cubicBezTo>
                      <a:pt x="65" y="48"/>
                      <a:pt x="66" y="48"/>
                      <a:pt x="66" y="4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7" y="44"/>
                      <a:pt x="67" y="44"/>
                      <a:pt x="67" y="44"/>
                    </a:cubicBezTo>
                    <a:moveTo>
                      <a:pt x="93" y="43"/>
                    </a:moveTo>
                    <a:cubicBezTo>
                      <a:pt x="93" y="44"/>
                      <a:pt x="93" y="44"/>
                      <a:pt x="93" y="44"/>
                    </a:cubicBezTo>
                    <a:cubicBezTo>
                      <a:pt x="94" y="44"/>
                      <a:pt x="95" y="45"/>
                      <a:pt x="96" y="45"/>
                    </a:cubicBezTo>
                    <a:cubicBezTo>
                      <a:pt x="96" y="45"/>
                      <a:pt x="96" y="45"/>
                      <a:pt x="96" y="45"/>
                    </a:cubicBezTo>
                    <a:cubicBezTo>
                      <a:pt x="95" y="44"/>
                      <a:pt x="94" y="44"/>
                      <a:pt x="93" y="43"/>
                    </a:cubicBezTo>
                    <a:moveTo>
                      <a:pt x="76" y="42"/>
                    </a:moveTo>
                    <a:cubicBezTo>
                      <a:pt x="75" y="43"/>
                      <a:pt x="75" y="43"/>
                      <a:pt x="75" y="44"/>
                    </a:cubicBezTo>
                    <a:cubicBezTo>
                      <a:pt x="75" y="44"/>
                      <a:pt x="75" y="44"/>
                      <a:pt x="75" y="44"/>
                    </a:cubicBezTo>
                    <a:cubicBezTo>
                      <a:pt x="75" y="44"/>
                      <a:pt x="76" y="43"/>
                      <a:pt x="76" y="43"/>
                    </a:cubicBezTo>
                    <a:cubicBezTo>
                      <a:pt x="76" y="43"/>
                      <a:pt x="76" y="42"/>
                      <a:pt x="76" y="42"/>
                    </a:cubicBezTo>
                    <a:moveTo>
                      <a:pt x="61" y="42"/>
                    </a:moveTo>
                    <a:cubicBezTo>
                      <a:pt x="59" y="44"/>
                      <a:pt x="58" y="46"/>
                      <a:pt x="57" y="48"/>
                    </a:cubicBezTo>
                    <a:cubicBezTo>
                      <a:pt x="57" y="48"/>
                      <a:pt x="57" y="48"/>
                      <a:pt x="58" y="49"/>
                    </a:cubicBezTo>
                    <a:cubicBezTo>
                      <a:pt x="59" y="46"/>
                      <a:pt x="60" y="44"/>
                      <a:pt x="61" y="42"/>
                    </a:cubicBezTo>
                    <a:cubicBezTo>
                      <a:pt x="61" y="42"/>
                      <a:pt x="61" y="42"/>
                      <a:pt x="61" y="42"/>
                    </a:cubicBezTo>
                    <a:moveTo>
                      <a:pt x="70" y="42"/>
                    </a:moveTo>
                    <a:cubicBezTo>
                      <a:pt x="70" y="42"/>
                      <a:pt x="70" y="42"/>
                      <a:pt x="69" y="42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2" y="43"/>
                      <a:pt x="71" y="42"/>
                      <a:pt x="70" y="42"/>
                    </a:cubicBezTo>
                    <a:moveTo>
                      <a:pt x="107" y="41"/>
                    </a:moveTo>
                    <a:cubicBezTo>
                      <a:pt x="107" y="42"/>
                      <a:pt x="107" y="42"/>
                      <a:pt x="107" y="42"/>
                    </a:cubicBezTo>
                    <a:cubicBezTo>
                      <a:pt x="107" y="42"/>
                      <a:pt x="107" y="42"/>
                      <a:pt x="107" y="42"/>
                    </a:cubicBezTo>
                    <a:cubicBezTo>
                      <a:pt x="107" y="42"/>
                      <a:pt x="107" y="42"/>
                      <a:pt x="107" y="41"/>
                    </a:cubicBezTo>
                    <a:moveTo>
                      <a:pt x="69" y="41"/>
                    </a:moveTo>
                    <a:cubicBezTo>
                      <a:pt x="69" y="41"/>
                      <a:pt x="68" y="41"/>
                      <a:pt x="68" y="41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moveTo>
                      <a:pt x="61" y="40"/>
                    </a:moveTo>
                    <a:cubicBezTo>
                      <a:pt x="61" y="41"/>
                      <a:pt x="61" y="41"/>
                      <a:pt x="61" y="42"/>
                    </a:cubicBezTo>
                    <a:cubicBezTo>
                      <a:pt x="61" y="42"/>
                      <a:pt x="61" y="42"/>
                      <a:pt x="61" y="42"/>
                    </a:cubicBezTo>
                    <a:cubicBezTo>
                      <a:pt x="62" y="42"/>
                      <a:pt x="62" y="41"/>
                      <a:pt x="62" y="41"/>
                    </a:cubicBezTo>
                    <a:cubicBezTo>
                      <a:pt x="62" y="41"/>
                      <a:pt x="62" y="41"/>
                      <a:pt x="61" y="40"/>
                    </a:cubicBezTo>
                    <a:moveTo>
                      <a:pt x="71" y="39"/>
                    </a:moveTo>
                    <a:cubicBezTo>
                      <a:pt x="71" y="40"/>
                      <a:pt x="71" y="40"/>
                      <a:pt x="71" y="40"/>
                    </a:cubicBezTo>
                    <a:cubicBezTo>
                      <a:pt x="70" y="40"/>
                      <a:pt x="70" y="41"/>
                      <a:pt x="70" y="41"/>
                    </a:cubicBezTo>
                    <a:cubicBezTo>
                      <a:pt x="71" y="42"/>
                      <a:pt x="73" y="42"/>
                      <a:pt x="74" y="43"/>
                    </a:cubicBezTo>
                    <a:cubicBezTo>
                      <a:pt x="75" y="42"/>
                      <a:pt x="75" y="42"/>
                      <a:pt x="75" y="42"/>
                    </a:cubicBezTo>
                    <a:cubicBezTo>
                      <a:pt x="74" y="41"/>
                      <a:pt x="72" y="40"/>
                      <a:pt x="71" y="39"/>
                    </a:cubicBezTo>
                    <a:moveTo>
                      <a:pt x="108" y="39"/>
                    </a:moveTo>
                    <a:cubicBezTo>
                      <a:pt x="108" y="39"/>
                      <a:pt x="108" y="39"/>
                      <a:pt x="108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8" y="40"/>
                      <a:pt x="108" y="39"/>
                      <a:pt x="108" y="39"/>
                    </a:cubicBezTo>
                    <a:moveTo>
                      <a:pt x="56" y="39"/>
                    </a:moveTo>
                    <a:cubicBezTo>
                      <a:pt x="55" y="42"/>
                      <a:pt x="54" y="44"/>
                      <a:pt x="53" y="46"/>
                    </a:cubicBezTo>
                    <a:cubicBezTo>
                      <a:pt x="54" y="47"/>
                      <a:pt x="55" y="47"/>
                      <a:pt x="57" y="48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58" y="46"/>
                      <a:pt x="59" y="44"/>
                      <a:pt x="60" y="42"/>
                    </a:cubicBezTo>
                    <a:cubicBezTo>
                      <a:pt x="59" y="41"/>
                      <a:pt x="58" y="40"/>
                      <a:pt x="56" y="39"/>
                    </a:cubicBezTo>
                    <a:moveTo>
                      <a:pt x="70" y="39"/>
                    </a:moveTo>
                    <a:cubicBezTo>
                      <a:pt x="70" y="39"/>
                      <a:pt x="69" y="40"/>
                      <a:pt x="69" y="40"/>
                    </a:cubicBezTo>
                    <a:cubicBezTo>
                      <a:pt x="69" y="40"/>
                      <a:pt x="70" y="40"/>
                      <a:pt x="70" y="41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39"/>
                      <a:pt x="70" y="39"/>
                      <a:pt x="70" y="39"/>
                    </a:cubicBezTo>
                    <a:moveTo>
                      <a:pt x="107" y="39"/>
                    </a:move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7" y="41"/>
                      <a:pt x="107" y="42"/>
                      <a:pt x="107" y="42"/>
                    </a:cubicBezTo>
                    <a:cubicBezTo>
                      <a:pt x="107" y="42"/>
                      <a:pt x="107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06" y="43"/>
                      <a:pt x="106" y="43"/>
                      <a:pt x="106" y="42"/>
                    </a:cubicBezTo>
                    <a:cubicBezTo>
                      <a:pt x="106" y="43"/>
                      <a:pt x="106" y="44"/>
                      <a:pt x="105" y="44"/>
                    </a:cubicBezTo>
                    <a:cubicBezTo>
                      <a:pt x="106" y="43"/>
                      <a:pt x="106" y="42"/>
                      <a:pt x="107" y="42"/>
                    </a:cubicBezTo>
                    <a:cubicBezTo>
                      <a:pt x="107" y="42"/>
                      <a:pt x="107" y="42"/>
                      <a:pt x="107" y="42"/>
                    </a:cubicBezTo>
                    <a:cubicBezTo>
                      <a:pt x="107" y="42"/>
                      <a:pt x="107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7" y="41"/>
                      <a:pt x="108" y="40"/>
                      <a:pt x="108" y="40"/>
                    </a:cubicBezTo>
                    <a:cubicBezTo>
                      <a:pt x="108" y="40"/>
                      <a:pt x="108" y="40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40"/>
                      <a:pt x="108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1"/>
                      <a:pt x="107" y="41"/>
                    </a:cubicBezTo>
                    <a:cubicBezTo>
                      <a:pt x="107" y="41"/>
                      <a:pt x="107" y="40"/>
                      <a:pt x="107" y="40"/>
                    </a:cubicBezTo>
                    <a:cubicBezTo>
                      <a:pt x="108" y="40"/>
                      <a:pt x="108" y="40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7" y="39"/>
                      <a:pt x="107" y="39"/>
                    </a:cubicBezTo>
                    <a:moveTo>
                      <a:pt x="96" y="39"/>
                    </a:moveTo>
                    <a:cubicBezTo>
                      <a:pt x="96" y="39"/>
                      <a:pt x="96" y="39"/>
                      <a:pt x="96" y="39"/>
                    </a:cubicBezTo>
                    <a:cubicBezTo>
                      <a:pt x="98" y="40"/>
                      <a:pt x="98" y="40"/>
                      <a:pt x="98" y="40"/>
                    </a:cubicBezTo>
                    <a:cubicBezTo>
                      <a:pt x="98" y="40"/>
                      <a:pt x="98" y="40"/>
                      <a:pt x="98" y="40"/>
                    </a:cubicBezTo>
                    <a:cubicBezTo>
                      <a:pt x="98" y="40"/>
                      <a:pt x="98" y="40"/>
                      <a:pt x="98" y="40"/>
                    </a:cubicBezTo>
                    <a:cubicBezTo>
                      <a:pt x="98" y="39"/>
                      <a:pt x="97" y="39"/>
                      <a:pt x="96" y="39"/>
                    </a:cubicBezTo>
                    <a:moveTo>
                      <a:pt x="82" y="38"/>
                    </a:moveTo>
                    <a:cubicBezTo>
                      <a:pt x="82" y="39"/>
                      <a:pt x="81" y="40"/>
                      <a:pt x="81" y="40"/>
                    </a:cubicBezTo>
                    <a:cubicBezTo>
                      <a:pt x="85" y="43"/>
                      <a:pt x="85" y="43"/>
                      <a:pt x="85" y="43"/>
                    </a:cubicBezTo>
                    <a:cubicBezTo>
                      <a:pt x="86" y="42"/>
                      <a:pt x="86" y="41"/>
                      <a:pt x="86" y="41"/>
                    </a:cubicBezTo>
                    <a:cubicBezTo>
                      <a:pt x="82" y="38"/>
                      <a:pt x="82" y="38"/>
                      <a:pt x="82" y="38"/>
                    </a:cubicBezTo>
                    <a:moveTo>
                      <a:pt x="82" y="38"/>
                    </a:moveTo>
                    <a:cubicBezTo>
                      <a:pt x="82" y="39"/>
                      <a:pt x="81" y="39"/>
                      <a:pt x="81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1" y="40"/>
                      <a:pt x="82" y="39"/>
                      <a:pt x="82" y="38"/>
                    </a:cubicBezTo>
                    <a:cubicBezTo>
                      <a:pt x="82" y="38"/>
                      <a:pt x="82" y="38"/>
                      <a:pt x="82" y="38"/>
                    </a:cubicBezTo>
                    <a:moveTo>
                      <a:pt x="57" y="38"/>
                    </a:moveTo>
                    <a:cubicBezTo>
                      <a:pt x="57" y="38"/>
                      <a:pt x="57" y="39"/>
                      <a:pt x="56" y="39"/>
                    </a:cubicBezTo>
                    <a:cubicBezTo>
                      <a:pt x="58" y="40"/>
                      <a:pt x="59" y="41"/>
                      <a:pt x="60" y="42"/>
                    </a:cubicBezTo>
                    <a:cubicBezTo>
                      <a:pt x="61" y="41"/>
                      <a:pt x="61" y="41"/>
                      <a:pt x="61" y="40"/>
                    </a:cubicBezTo>
                    <a:cubicBezTo>
                      <a:pt x="60" y="40"/>
                      <a:pt x="59" y="39"/>
                      <a:pt x="58" y="38"/>
                    </a:cubicBezTo>
                    <a:cubicBezTo>
                      <a:pt x="58" y="38"/>
                      <a:pt x="58" y="38"/>
                      <a:pt x="57" y="38"/>
                    </a:cubicBezTo>
                    <a:moveTo>
                      <a:pt x="63" y="38"/>
                    </a:move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8"/>
                      <a:pt x="63" y="38"/>
                      <a:pt x="63" y="38"/>
                    </a:cubicBezTo>
                    <a:moveTo>
                      <a:pt x="83" y="37"/>
                    </a:moveTo>
                    <a:cubicBezTo>
                      <a:pt x="83" y="37"/>
                      <a:pt x="83" y="38"/>
                      <a:pt x="83" y="38"/>
                    </a:cubicBezTo>
                    <a:cubicBezTo>
                      <a:pt x="84" y="38"/>
                      <a:pt x="85" y="39"/>
                      <a:pt x="87" y="40"/>
                    </a:cubicBezTo>
                    <a:cubicBezTo>
                      <a:pt x="87" y="40"/>
                      <a:pt x="87" y="40"/>
                      <a:pt x="87" y="39"/>
                    </a:cubicBezTo>
                    <a:cubicBezTo>
                      <a:pt x="86" y="39"/>
                      <a:pt x="84" y="38"/>
                      <a:pt x="83" y="37"/>
                    </a:cubicBezTo>
                    <a:moveTo>
                      <a:pt x="83" y="37"/>
                    </a:moveTo>
                    <a:cubicBezTo>
                      <a:pt x="83" y="37"/>
                      <a:pt x="82" y="37"/>
                      <a:pt x="82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3" y="37"/>
                      <a:pt x="83" y="37"/>
                      <a:pt x="83" y="37"/>
                    </a:cubicBezTo>
                    <a:moveTo>
                      <a:pt x="79" y="36"/>
                    </a:moveTo>
                    <a:cubicBezTo>
                      <a:pt x="79" y="37"/>
                      <a:pt x="78" y="38"/>
                      <a:pt x="78" y="38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9" y="38"/>
                      <a:pt x="79" y="37"/>
                      <a:pt x="80" y="37"/>
                    </a:cubicBezTo>
                    <a:cubicBezTo>
                      <a:pt x="79" y="36"/>
                      <a:pt x="79" y="36"/>
                      <a:pt x="79" y="36"/>
                    </a:cubicBezTo>
                    <a:moveTo>
                      <a:pt x="98" y="36"/>
                    </a:moveTo>
                    <a:cubicBezTo>
                      <a:pt x="97" y="36"/>
                      <a:pt x="97" y="37"/>
                      <a:pt x="96" y="38"/>
                    </a:cubicBezTo>
                    <a:cubicBezTo>
                      <a:pt x="99" y="39"/>
                      <a:pt x="99" y="39"/>
                      <a:pt x="99" y="39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98" y="36"/>
                      <a:pt x="98" y="36"/>
                      <a:pt x="98" y="36"/>
                    </a:cubicBezTo>
                    <a:moveTo>
                      <a:pt x="64" y="36"/>
                    </a:moveTo>
                    <a:cubicBezTo>
                      <a:pt x="64" y="36"/>
                      <a:pt x="64" y="36"/>
                      <a:pt x="64" y="37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5" y="37"/>
                      <a:pt x="65" y="36"/>
                      <a:pt x="65" y="36"/>
                    </a:cubicBezTo>
                    <a:cubicBezTo>
                      <a:pt x="65" y="36"/>
                      <a:pt x="65" y="36"/>
                      <a:pt x="64" y="36"/>
                    </a:cubicBezTo>
                    <a:moveTo>
                      <a:pt x="80" y="35"/>
                    </a:moveTo>
                    <a:cubicBezTo>
                      <a:pt x="80" y="35"/>
                      <a:pt x="80" y="36"/>
                      <a:pt x="79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0" y="35"/>
                      <a:pt x="80" y="35"/>
                      <a:pt x="80" y="35"/>
                    </a:cubicBezTo>
                    <a:moveTo>
                      <a:pt x="59" y="35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7"/>
                    </a:cubicBezTo>
                    <a:cubicBezTo>
                      <a:pt x="62" y="37"/>
                      <a:pt x="62" y="37"/>
                      <a:pt x="61" y="36"/>
                    </a:cubicBezTo>
                    <a:cubicBezTo>
                      <a:pt x="61" y="36"/>
                      <a:pt x="61" y="36"/>
                      <a:pt x="61" y="37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0" y="36"/>
                      <a:pt x="60" y="35"/>
                      <a:pt x="59" y="35"/>
                    </a:cubicBezTo>
                    <a:moveTo>
                      <a:pt x="62" y="34"/>
                    </a:moveTo>
                    <a:cubicBezTo>
                      <a:pt x="62" y="35"/>
                      <a:pt x="62" y="35"/>
                      <a:pt x="62" y="36"/>
                    </a:cubicBezTo>
                    <a:cubicBezTo>
                      <a:pt x="62" y="36"/>
                      <a:pt x="63" y="36"/>
                      <a:pt x="63" y="37"/>
                    </a:cubicBezTo>
                    <a:cubicBezTo>
                      <a:pt x="64" y="36"/>
                      <a:pt x="64" y="36"/>
                      <a:pt x="64" y="35"/>
                    </a:cubicBezTo>
                    <a:cubicBezTo>
                      <a:pt x="64" y="35"/>
                      <a:pt x="63" y="35"/>
                      <a:pt x="62" y="34"/>
                    </a:cubicBezTo>
                    <a:moveTo>
                      <a:pt x="74" y="33"/>
                    </a:moveTo>
                    <a:cubicBezTo>
                      <a:pt x="74" y="34"/>
                      <a:pt x="73" y="35"/>
                      <a:pt x="73" y="36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74" y="33"/>
                      <a:pt x="74" y="33"/>
                      <a:pt x="74" y="33"/>
                    </a:cubicBezTo>
                    <a:moveTo>
                      <a:pt x="60" y="33"/>
                    </a:moveTo>
                    <a:cubicBezTo>
                      <a:pt x="60" y="33"/>
                      <a:pt x="60" y="34"/>
                      <a:pt x="59" y="34"/>
                    </a:cubicBezTo>
                    <a:cubicBezTo>
                      <a:pt x="60" y="35"/>
                      <a:pt x="61" y="35"/>
                      <a:pt x="62" y="3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2" y="34"/>
                      <a:pt x="61" y="33"/>
                      <a:pt x="60" y="33"/>
                    </a:cubicBezTo>
                    <a:moveTo>
                      <a:pt x="73" y="33"/>
                    </a:moveTo>
                    <a:cubicBezTo>
                      <a:pt x="73" y="34"/>
                      <a:pt x="72" y="34"/>
                      <a:pt x="72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73" y="33"/>
                      <a:pt x="73" y="33"/>
                      <a:pt x="73" y="33"/>
                    </a:cubicBezTo>
                    <a:moveTo>
                      <a:pt x="75" y="32"/>
                    </a:moveTo>
                    <a:cubicBezTo>
                      <a:pt x="75" y="33"/>
                      <a:pt x="74" y="33"/>
                      <a:pt x="74" y="33"/>
                    </a:cubicBezTo>
                    <a:cubicBezTo>
                      <a:pt x="76" y="34"/>
                      <a:pt x="77" y="35"/>
                      <a:pt x="79" y="36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8" y="34"/>
                      <a:pt x="76" y="33"/>
                      <a:pt x="75" y="32"/>
                    </a:cubicBezTo>
                    <a:moveTo>
                      <a:pt x="86" y="32"/>
                    </a:moveTo>
                    <a:cubicBezTo>
                      <a:pt x="86" y="33"/>
                      <a:pt x="86" y="33"/>
                      <a:pt x="86" y="33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88" y="34"/>
                      <a:pt x="87" y="33"/>
                      <a:pt x="86" y="32"/>
                    </a:cubicBezTo>
                    <a:moveTo>
                      <a:pt x="86" y="32"/>
                    </a:moveTo>
                    <a:cubicBezTo>
                      <a:pt x="85" y="32"/>
                      <a:pt x="85" y="32"/>
                      <a:pt x="85" y="32"/>
                    </a:cubicBezTo>
                    <a:cubicBezTo>
                      <a:pt x="85" y="32"/>
                      <a:pt x="85" y="32"/>
                      <a:pt x="85" y="32"/>
                    </a:cubicBezTo>
                    <a:cubicBezTo>
                      <a:pt x="85" y="32"/>
                      <a:pt x="86" y="32"/>
                      <a:pt x="86" y="32"/>
                    </a:cubicBezTo>
                    <a:cubicBezTo>
                      <a:pt x="86" y="32"/>
                      <a:pt x="86" y="32"/>
                      <a:pt x="86" y="32"/>
                    </a:cubicBezTo>
                    <a:moveTo>
                      <a:pt x="74" y="32"/>
                    </a:moveTo>
                    <a:cubicBezTo>
                      <a:pt x="73" y="32"/>
                      <a:pt x="73" y="32"/>
                      <a:pt x="73" y="32"/>
                    </a:cubicBezTo>
                    <a:cubicBezTo>
                      <a:pt x="73" y="32"/>
                      <a:pt x="74" y="33"/>
                      <a:pt x="74" y="33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4" y="32"/>
                      <a:pt x="74" y="32"/>
                      <a:pt x="74" y="32"/>
                    </a:cubicBezTo>
                    <a:moveTo>
                      <a:pt x="100" y="31"/>
                    </a:moveTo>
                    <a:cubicBezTo>
                      <a:pt x="100" y="32"/>
                      <a:pt x="99" y="32"/>
                      <a:pt x="99" y="33"/>
                    </a:cubicBezTo>
                    <a:cubicBezTo>
                      <a:pt x="100" y="34"/>
                      <a:pt x="100" y="34"/>
                      <a:pt x="101" y="34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1" y="31"/>
                      <a:pt x="100" y="31"/>
                    </a:cubicBezTo>
                    <a:moveTo>
                      <a:pt x="100" y="30"/>
                    </a:moveTo>
                    <a:cubicBezTo>
                      <a:pt x="100" y="30"/>
                      <a:pt x="100" y="30"/>
                      <a:pt x="100" y="30"/>
                    </a:cubicBezTo>
                    <a:cubicBezTo>
                      <a:pt x="101" y="31"/>
                      <a:pt x="102" y="31"/>
                      <a:pt x="102" y="32"/>
                    </a:cubicBezTo>
                    <a:cubicBezTo>
                      <a:pt x="102" y="32"/>
                      <a:pt x="103" y="32"/>
                      <a:pt x="103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2" y="31"/>
                      <a:pt x="101" y="31"/>
                      <a:pt x="100" y="30"/>
                    </a:cubicBezTo>
                    <a:moveTo>
                      <a:pt x="83" y="30"/>
                    </a:moveTo>
                    <a:cubicBezTo>
                      <a:pt x="83" y="30"/>
                      <a:pt x="83" y="30"/>
                      <a:pt x="83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0"/>
                      <a:pt x="83" y="30"/>
                      <a:pt x="83" y="30"/>
                    </a:cubicBezTo>
                    <a:moveTo>
                      <a:pt x="68" y="30"/>
                    </a:moveTo>
                    <a:cubicBezTo>
                      <a:pt x="68" y="31"/>
                      <a:pt x="67" y="31"/>
                      <a:pt x="67" y="32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8" y="32"/>
                      <a:pt x="68" y="31"/>
                      <a:pt x="69" y="30"/>
                    </a:cubicBezTo>
                    <a:cubicBezTo>
                      <a:pt x="68" y="30"/>
                      <a:pt x="68" y="30"/>
                      <a:pt x="68" y="30"/>
                    </a:cubicBezTo>
                    <a:moveTo>
                      <a:pt x="88" y="30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90" y="33"/>
                      <a:pt x="91" y="32"/>
                      <a:pt x="91" y="32"/>
                    </a:cubicBezTo>
                    <a:cubicBezTo>
                      <a:pt x="89" y="30"/>
                      <a:pt x="89" y="30"/>
                      <a:pt x="89" y="30"/>
                    </a:cubicBezTo>
                    <a:cubicBezTo>
                      <a:pt x="88" y="30"/>
                      <a:pt x="88" y="30"/>
                      <a:pt x="88" y="30"/>
                    </a:cubicBezTo>
                    <a:moveTo>
                      <a:pt x="87" y="29"/>
                    </a:moveTo>
                    <a:cubicBezTo>
                      <a:pt x="87" y="30"/>
                      <a:pt x="86" y="31"/>
                      <a:pt x="86" y="31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6" y="31"/>
                      <a:pt x="87" y="30"/>
                      <a:pt x="87" y="29"/>
                    </a:cubicBezTo>
                    <a:cubicBezTo>
                      <a:pt x="87" y="29"/>
                      <a:pt x="87" y="29"/>
                      <a:pt x="87" y="29"/>
                    </a:cubicBezTo>
                    <a:moveTo>
                      <a:pt x="69" y="29"/>
                    </a:moveTo>
                    <a:cubicBezTo>
                      <a:pt x="69" y="29"/>
                      <a:pt x="68" y="29"/>
                      <a:pt x="68" y="29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9" y="30"/>
                      <a:pt x="69" y="29"/>
                      <a:pt x="69" y="29"/>
                    </a:cubicBezTo>
                    <a:cubicBezTo>
                      <a:pt x="69" y="29"/>
                      <a:pt x="69" y="29"/>
                      <a:pt x="69" y="29"/>
                    </a:cubicBezTo>
                    <a:moveTo>
                      <a:pt x="66" y="29"/>
                    </a:moveTo>
                    <a:cubicBezTo>
                      <a:pt x="65" y="29"/>
                      <a:pt x="65" y="30"/>
                      <a:pt x="65" y="31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7" y="31"/>
                      <a:pt x="67" y="30"/>
                      <a:pt x="68" y="30"/>
                    </a:cubicBezTo>
                    <a:cubicBezTo>
                      <a:pt x="66" y="29"/>
                      <a:pt x="66" y="29"/>
                      <a:pt x="66" y="29"/>
                    </a:cubicBezTo>
                    <a:moveTo>
                      <a:pt x="67" y="28"/>
                    </a:moveTo>
                    <a:cubicBezTo>
                      <a:pt x="66" y="28"/>
                      <a:pt x="66" y="28"/>
                      <a:pt x="66" y="28"/>
                    </a:cubicBezTo>
                    <a:cubicBezTo>
                      <a:pt x="67" y="29"/>
                      <a:pt x="67" y="29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8"/>
                      <a:pt x="67" y="28"/>
                      <a:pt x="67" y="28"/>
                    </a:cubicBezTo>
                    <a:moveTo>
                      <a:pt x="84" y="28"/>
                    </a:moveTo>
                    <a:cubicBezTo>
                      <a:pt x="84" y="28"/>
                      <a:pt x="84" y="29"/>
                      <a:pt x="83" y="30"/>
                    </a:cubicBezTo>
                    <a:cubicBezTo>
                      <a:pt x="84" y="30"/>
                      <a:pt x="84" y="30"/>
                      <a:pt x="84" y="30"/>
                    </a:cubicBezTo>
                    <a:cubicBezTo>
                      <a:pt x="84" y="29"/>
                      <a:pt x="84" y="29"/>
                      <a:pt x="85" y="28"/>
                    </a:cubicBezTo>
                    <a:cubicBezTo>
                      <a:pt x="84" y="28"/>
                      <a:pt x="84" y="28"/>
                      <a:pt x="84" y="28"/>
                    </a:cubicBezTo>
                    <a:moveTo>
                      <a:pt x="63" y="27"/>
                    </a:moveTo>
                    <a:cubicBezTo>
                      <a:pt x="63" y="28"/>
                      <a:pt x="62" y="29"/>
                      <a:pt x="62" y="29"/>
                    </a:cubicBezTo>
                    <a:cubicBezTo>
                      <a:pt x="62" y="29"/>
                      <a:pt x="62" y="29"/>
                      <a:pt x="62" y="29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3" y="27"/>
                      <a:pt x="63" y="27"/>
                      <a:pt x="63" y="27"/>
                    </a:cubicBezTo>
                    <a:moveTo>
                      <a:pt x="78" y="27"/>
                    </a:moveTo>
                    <a:cubicBezTo>
                      <a:pt x="77" y="27"/>
                      <a:pt x="77" y="27"/>
                      <a:pt x="77" y="27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81" y="29"/>
                      <a:pt x="79" y="28"/>
                      <a:pt x="78" y="27"/>
                    </a:cubicBezTo>
                    <a:moveTo>
                      <a:pt x="76" y="26"/>
                    </a:moveTo>
                    <a:cubicBezTo>
                      <a:pt x="76" y="26"/>
                      <a:pt x="76" y="27"/>
                      <a:pt x="76" y="27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7" y="27"/>
                      <a:pt x="77" y="26"/>
                      <a:pt x="76" y="26"/>
                    </a:cubicBezTo>
                    <a:moveTo>
                      <a:pt x="64" y="26"/>
                    </a:moveTo>
                    <a:cubicBezTo>
                      <a:pt x="64" y="26"/>
                      <a:pt x="64" y="26"/>
                      <a:pt x="64" y="27"/>
                    </a:cubicBezTo>
                    <a:cubicBezTo>
                      <a:pt x="64" y="27"/>
                      <a:pt x="65" y="28"/>
                      <a:pt x="66" y="28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5" y="27"/>
                      <a:pt x="65" y="27"/>
                      <a:pt x="64" y="26"/>
                    </a:cubicBezTo>
                    <a:moveTo>
                      <a:pt x="90" y="26"/>
                    </a:moveTo>
                    <a:cubicBezTo>
                      <a:pt x="89" y="28"/>
                      <a:pt x="89" y="28"/>
                      <a:pt x="89" y="28"/>
                    </a:cubicBezTo>
                    <a:cubicBezTo>
                      <a:pt x="90" y="28"/>
                      <a:pt x="91" y="29"/>
                      <a:pt x="92" y="29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3" y="29"/>
                      <a:pt x="93" y="28"/>
                      <a:pt x="94" y="28"/>
                    </a:cubicBezTo>
                    <a:cubicBezTo>
                      <a:pt x="94" y="28"/>
                      <a:pt x="94" y="28"/>
                      <a:pt x="94" y="27"/>
                    </a:cubicBezTo>
                    <a:cubicBezTo>
                      <a:pt x="92" y="27"/>
                      <a:pt x="91" y="26"/>
                      <a:pt x="90" y="26"/>
                    </a:cubicBezTo>
                    <a:moveTo>
                      <a:pt x="89" y="25"/>
                    </a:moveTo>
                    <a:cubicBezTo>
                      <a:pt x="89" y="26"/>
                      <a:pt x="88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9" y="27"/>
                      <a:pt x="89" y="26"/>
                      <a:pt x="89" y="25"/>
                    </a:cubicBezTo>
                    <a:cubicBezTo>
                      <a:pt x="89" y="25"/>
                      <a:pt x="89" y="25"/>
                      <a:pt x="89" y="25"/>
                    </a:cubicBezTo>
                    <a:moveTo>
                      <a:pt x="91" y="25"/>
                    </a:moveTo>
                    <a:cubicBezTo>
                      <a:pt x="91" y="25"/>
                      <a:pt x="91" y="25"/>
                      <a:pt x="91" y="25"/>
                    </a:cubicBezTo>
                    <a:cubicBezTo>
                      <a:pt x="92" y="26"/>
                      <a:pt x="93" y="26"/>
                      <a:pt x="94" y="27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3" y="26"/>
                      <a:pt x="92" y="26"/>
                      <a:pt x="91" y="25"/>
                    </a:cubicBezTo>
                    <a:moveTo>
                      <a:pt x="90" y="24"/>
                    </a:move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5"/>
                      <a:pt x="90" y="24"/>
                    </a:cubicBezTo>
                    <a:moveTo>
                      <a:pt x="79" y="24"/>
                    </a:moveTo>
                    <a:cubicBezTo>
                      <a:pt x="79" y="25"/>
                      <a:pt x="78" y="26"/>
                      <a:pt x="78" y="26"/>
                    </a:cubicBezTo>
                    <a:cubicBezTo>
                      <a:pt x="83" y="29"/>
                      <a:pt x="83" y="29"/>
                      <a:pt x="83" y="29"/>
                    </a:cubicBezTo>
                    <a:cubicBezTo>
                      <a:pt x="84" y="27"/>
                      <a:pt x="84" y="27"/>
                      <a:pt x="84" y="27"/>
                    </a:cubicBezTo>
                    <a:cubicBezTo>
                      <a:pt x="79" y="24"/>
                      <a:pt x="79" y="24"/>
                      <a:pt x="79" y="24"/>
                    </a:cubicBezTo>
                    <a:moveTo>
                      <a:pt x="87" y="24"/>
                    </a:moveTo>
                    <a:cubicBezTo>
                      <a:pt x="86" y="24"/>
                      <a:pt x="86" y="25"/>
                      <a:pt x="85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6" y="26"/>
                      <a:pt x="87" y="25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moveTo>
                      <a:pt x="78" y="24"/>
                    </a:moveTo>
                    <a:cubicBezTo>
                      <a:pt x="78" y="24"/>
                      <a:pt x="77" y="25"/>
                      <a:pt x="77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8" y="24"/>
                      <a:pt x="78" y="24"/>
                      <a:pt x="78" y="24"/>
                    </a:cubicBezTo>
                    <a:moveTo>
                      <a:pt x="72" y="23"/>
                    </a:move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4"/>
                      <a:pt x="73" y="24"/>
                      <a:pt x="73" y="24"/>
                    </a:cubicBezTo>
                    <a:cubicBezTo>
                      <a:pt x="72" y="24"/>
                      <a:pt x="72" y="24"/>
                      <a:pt x="72" y="23"/>
                    </a:cubicBezTo>
                    <a:moveTo>
                      <a:pt x="87" y="23"/>
                    </a:move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3"/>
                      <a:pt x="87" y="23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7" y="23"/>
                      <a:pt x="87" y="23"/>
                      <a:pt x="87" y="23"/>
                    </a:cubicBezTo>
                    <a:moveTo>
                      <a:pt x="70" y="22"/>
                    </a:moveTo>
                    <a:cubicBezTo>
                      <a:pt x="70" y="22"/>
                      <a:pt x="70" y="22"/>
                      <a:pt x="70" y="23"/>
                    </a:cubicBezTo>
                    <a:cubicBezTo>
                      <a:pt x="70" y="23"/>
                      <a:pt x="71" y="23"/>
                      <a:pt x="71" y="24"/>
                    </a:cubicBezTo>
                    <a:cubicBezTo>
                      <a:pt x="71" y="24"/>
                      <a:pt x="72" y="23"/>
                      <a:pt x="72" y="23"/>
                    </a:cubicBezTo>
                    <a:cubicBezTo>
                      <a:pt x="71" y="23"/>
                      <a:pt x="70" y="23"/>
                      <a:pt x="70" y="22"/>
                    </a:cubicBezTo>
                    <a:moveTo>
                      <a:pt x="74" y="21"/>
                    </a:moveTo>
                    <a:cubicBezTo>
                      <a:pt x="73" y="21"/>
                      <a:pt x="73" y="22"/>
                      <a:pt x="72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23"/>
                      <a:pt x="74" y="22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moveTo>
                      <a:pt x="109" y="21"/>
                    </a:moveTo>
                    <a:cubicBezTo>
                      <a:pt x="108" y="21"/>
                      <a:pt x="107" y="22"/>
                      <a:pt x="106" y="23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3"/>
                      <a:pt x="104" y="23"/>
                      <a:pt x="104" y="24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7"/>
                      <a:pt x="106" y="25"/>
                      <a:pt x="108" y="22"/>
                    </a:cubicBezTo>
                    <a:cubicBezTo>
                      <a:pt x="109" y="21"/>
                      <a:pt x="109" y="21"/>
                      <a:pt x="109" y="21"/>
                    </a:cubicBezTo>
                    <a:moveTo>
                      <a:pt x="81" y="20"/>
                    </a:moveTo>
                    <a:cubicBezTo>
                      <a:pt x="81" y="21"/>
                      <a:pt x="80" y="22"/>
                      <a:pt x="80" y="23"/>
                    </a:cubicBezTo>
                    <a:cubicBezTo>
                      <a:pt x="82" y="24"/>
                      <a:pt x="83" y="25"/>
                      <a:pt x="85" y="26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4" y="22"/>
                      <a:pt x="83" y="21"/>
                      <a:pt x="81" y="20"/>
                    </a:cubicBezTo>
                    <a:moveTo>
                      <a:pt x="67" y="20"/>
                    </a:moveTo>
                    <a:cubicBezTo>
                      <a:pt x="67" y="21"/>
                      <a:pt x="67" y="21"/>
                      <a:pt x="67" y="21"/>
                    </a:cubicBezTo>
                    <a:cubicBezTo>
                      <a:pt x="68" y="21"/>
                      <a:pt x="68" y="22"/>
                      <a:pt x="69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1"/>
                      <a:pt x="68" y="21"/>
                      <a:pt x="67" y="20"/>
                    </a:cubicBezTo>
                    <a:moveTo>
                      <a:pt x="81" y="20"/>
                    </a:moveTo>
                    <a:cubicBezTo>
                      <a:pt x="81" y="20"/>
                      <a:pt x="81" y="20"/>
                      <a:pt x="81" y="20"/>
                    </a:cubicBezTo>
                    <a:cubicBezTo>
                      <a:pt x="83" y="21"/>
                      <a:pt x="84" y="22"/>
                      <a:pt x="86" y="23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5" y="22"/>
                      <a:pt x="83" y="21"/>
                      <a:pt x="81" y="20"/>
                    </a:cubicBezTo>
                    <a:moveTo>
                      <a:pt x="80" y="20"/>
                    </a:moveTo>
                    <a:cubicBezTo>
                      <a:pt x="80" y="21"/>
                      <a:pt x="79" y="21"/>
                      <a:pt x="79" y="22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0" y="20"/>
                      <a:pt x="80" y="20"/>
                      <a:pt x="80" y="20"/>
                    </a:cubicBezTo>
                    <a:moveTo>
                      <a:pt x="71" y="19"/>
                    </a:moveTo>
                    <a:cubicBezTo>
                      <a:pt x="71" y="20"/>
                      <a:pt x="71" y="21"/>
                      <a:pt x="70" y="22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2"/>
                      <a:pt x="73" y="21"/>
                      <a:pt x="73" y="21"/>
                    </a:cubicBezTo>
                    <a:cubicBezTo>
                      <a:pt x="73" y="20"/>
                      <a:pt x="72" y="20"/>
                      <a:pt x="71" y="19"/>
                    </a:cubicBezTo>
                    <a:moveTo>
                      <a:pt x="80" y="19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1" y="20"/>
                      <a:pt x="81" y="2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0"/>
                      <a:pt x="80" y="19"/>
                      <a:pt x="80" y="19"/>
                    </a:cubicBezTo>
                    <a:moveTo>
                      <a:pt x="69" y="18"/>
                    </a:moveTo>
                    <a:cubicBezTo>
                      <a:pt x="68" y="18"/>
                      <a:pt x="68" y="19"/>
                      <a:pt x="67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19"/>
                      <a:pt x="69" y="18"/>
                      <a:pt x="69" y="18"/>
                    </a:cubicBezTo>
                    <a:moveTo>
                      <a:pt x="76" y="17"/>
                    </a:moveTo>
                    <a:cubicBezTo>
                      <a:pt x="75" y="18"/>
                      <a:pt x="75" y="19"/>
                      <a:pt x="74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5" y="20"/>
                      <a:pt x="75" y="19"/>
                      <a:pt x="76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18"/>
                      <a:pt x="76" y="18"/>
                      <a:pt x="76" y="17"/>
                    </a:cubicBezTo>
                    <a:moveTo>
                      <a:pt x="76" y="17"/>
                    </a:move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17"/>
                      <a:pt x="76" y="17"/>
                      <a:pt x="77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7" y="17"/>
                      <a:pt x="76" y="17"/>
                      <a:pt x="76" y="17"/>
                    </a:cubicBezTo>
                    <a:cubicBezTo>
                      <a:pt x="76" y="17"/>
                      <a:pt x="76" y="17"/>
                      <a:pt x="76" y="17"/>
                    </a:cubicBezTo>
                    <a:moveTo>
                      <a:pt x="96" y="16"/>
                    </a:moveTo>
                    <a:cubicBezTo>
                      <a:pt x="95" y="17"/>
                      <a:pt x="95" y="18"/>
                      <a:pt x="94" y="18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98" y="20"/>
                      <a:pt x="98" y="19"/>
                      <a:pt x="99" y="18"/>
                    </a:cubicBezTo>
                    <a:cubicBezTo>
                      <a:pt x="96" y="16"/>
                      <a:pt x="96" y="16"/>
                      <a:pt x="96" y="16"/>
                    </a:cubicBezTo>
                    <a:moveTo>
                      <a:pt x="73" y="16"/>
                    </a:moveTo>
                    <a:cubicBezTo>
                      <a:pt x="73" y="17"/>
                      <a:pt x="73" y="18"/>
                      <a:pt x="72" y="18"/>
                    </a:cubicBezTo>
                    <a:cubicBezTo>
                      <a:pt x="73" y="19"/>
                      <a:pt x="73" y="19"/>
                      <a:pt x="74" y="19"/>
                    </a:cubicBezTo>
                    <a:cubicBezTo>
                      <a:pt x="74" y="19"/>
                      <a:pt x="75" y="18"/>
                      <a:pt x="75" y="17"/>
                    </a:cubicBezTo>
                    <a:cubicBezTo>
                      <a:pt x="75" y="17"/>
                      <a:pt x="74" y="17"/>
                      <a:pt x="73" y="16"/>
                    </a:cubicBezTo>
                    <a:moveTo>
                      <a:pt x="108" y="16"/>
                    </a:moveTo>
                    <a:cubicBezTo>
                      <a:pt x="107" y="17"/>
                      <a:pt x="107" y="17"/>
                      <a:pt x="107" y="18"/>
                    </a:cubicBezTo>
                    <a:cubicBezTo>
                      <a:pt x="107" y="19"/>
                      <a:pt x="107" y="19"/>
                      <a:pt x="107" y="19"/>
                    </a:cubicBezTo>
                    <a:cubicBezTo>
                      <a:pt x="107" y="19"/>
                      <a:pt x="107" y="19"/>
                      <a:pt x="108" y="19"/>
                    </a:cubicBezTo>
                    <a:cubicBezTo>
                      <a:pt x="108" y="19"/>
                      <a:pt x="108" y="19"/>
                      <a:pt x="108" y="19"/>
                    </a:cubicBezTo>
                    <a:cubicBezTo>
                      <a:pt x="108" y="19"/>
                      <a:pt x="109" y="19"/>
                      <a:pt x="109" y="19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08" y="16"/>
                      <a:pt x="108" y="16"/>
                      <a:pt x="108" y="16"/>
                    </a:cubicBezTo>
                    <a:moveTo>
                      <a:pt x="95" y="16"/>
                    </a:moveTo>
                    <a:cubicBezTo>
                      <a:pt x="94" y="16"/>
                      <a:pt x="94" y="17"/>
                      <a:pt x="93" y="18"/>
                    </a:cubicBezTo>
                    <a:cubicBezTo>
                      <a:pt x="94" y="18"/>
                      <a:pt x="94" y="18"/>
                      <a:pt x="94" y="18"/>
                    </a:cubicBezTo>
                    <a:cubicBezTo>
                      <a:pt x="94" y="17"/>
                      <a:pt x="94" y="17"/>
                      <a:pt x="95" y="16"/>
                    </a:cubicBezTo>
                    <a:cubicBezTo>
                      <a:pt x="95" y="16"/>
                      <a:pt x="95" y="16"/>
                      <a:pt x="95" y="16"/>
                    </a:cubicBezTo>
                    <a:moveTo>
                      <a:pt x="70" y="14"/>
                    </a:moveTo>
                    <a:cubicBezTo>
                      <a:pt x="70" y="15"/>
                      <a:pt x="70" y="16"/>
                      <a:pt x="69" y="17"/>
                    </a:cubicBezTo>
                    <a:cubicBezTo>
                      <a:pt x="70" y="17"/>
                      <a:pt x="71" y="17"/>
                      <a:pt x="71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2" y="15"/>
                      <a:pt x="71" y="15"/>
                      <a:pt x="70" y="14"/>
                    </a:cubicBezTo>
                    <a:moveTo>
                      <a:pt x="92" y="14"/>
                    </a:move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16"/>
                      <a:pt x="92" y="15"/>
                      <a:pt x="93" y="15"/>
                    </a:cubicBezTo>
                    <a:cubicBezTo>
                      <a:pt x="92" y="14"/>
                      <a:pt x="92" y="14"/>
                      <a:pt x="92" y="14"/>
                    </a:cubicBezTo>
                    <a:moveTo>
                      <a:pt x="88" y="14"/>
                    </a:moveTo>
                    <a:cubicBezTo>
                      <a:pt x="88" y="14"/>
                      <a:pt x="88" y="14"/>
                      <a:pt x="88" y="14"/>
                    </a:cubicBezTo>
                    <a:moveTo>
                      <a:pt x="88" y="12"/>
                    </a:moveTo>
                    <a:cubicBezTo>
                      <a:pt x="87" y="14"/>
                      <a:pt x="87" y="14"/>
                      <a:pt x="87" y="14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2" y="14"/>
                      <a:pt x="92" y="14"/>
                      <a:pt x="92" y="14"/>
                    </a:cubicBezTo>
                    <a:cubicBezTo>
                      <a:pt x="88" y="12"/>
                      <a:pt x="88" y="12"/>
                      <a:pt x="88" y="12"/>
                    </a:cubicBezTo>
                    <a:moveTo>
                      <a:pt x="99" y="11"/>
                    </a:moveTo>
                    <a:cubicBezTo>
                      <a:pt x="98" y="12"/>
                      <a:pt x="98" y="12"/>
                      <a:pt x="98" y="13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2" y="14"/>
                      <a:pt x="102" y="14"/>
                      <a:pt x="103" y="13"/>
                    </a:cubicBezTo>
                    <a:cubicBezTo>
                      <a:pt x="99" y="11"/>
                      <a:pt x="99" y="11"/>
                      <a:pt x="99" y="11"/>
                    </a:cubicBezTo>
                    <a:moveTo>
                      <a:pt x="86" y="11"/>
                    </a:moveTo>
                    <a:cubicBezTo>
                      <a:pt x="86" y="11"/>
                      <a:pt x="86" y="12"/>
                      <a:pt x="85" y="13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8" y="13"/>
                      <a:pt x="88" y="12"/>
                    </a:cubicBezTo>
                    <a:cubicBezTo>
                      <a:pt x="86" y="11"/>
                      <a:pt x="86" y="11"/>
                      <a:pt x="86" y="11"/>
                    </a:cubicBezTo>
                    <a:moveTo>
                      <a:pt x="98" y="10"/>
                    </a:moveTo>
                    <a:cubicBezTo>
                      <a:pt x="97" y="11"/>
                      <a:pt x="97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8" y="11"/>
                      <a:pt x="98" y="11"/>
                    </a:cubicBezTo>
                    <a:cubicBezTo>
                      <a:pt x="98" y="10"/>
                      <a:pt x="98" y="10"/>
                      <a:pt x="98" y="10"/>
                    </a:cubicBezTo>
                    <a:moveTo>
                      <a:pt x="85" y="10"/>
                    </a:moveTo>
                    <a:cubicBezTo>
                      <a:pt x="85" y="11"/>
                      <a:pt x="84" y="11"/>
                      <a:pt x="84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6" y="10"/>
                      <a:pt x="85" y="10"/>
                      <a:pt x="85" y="10"/>
                    </a:cubicBezTo>
                    <a:moveTo>
                      <a:pt x="95" y="9"/>
                    </a:moveTo>
                    <a:cubicBezTo>
                      <a:pt x="94" y="11"/>
                      <a:pt x="94" y="11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5" y="11"/>
                      <a:pt x="96" y="10"/>
                      <a:pt x="96" y="9"/>
                    </a:cubicBezTo>
                    <a:cubicBezTo>
                      <a:pt x="95" y="9"/>
                      <a:pt x="95" y="9"/>
                      <a:pt x="95" y="9"/>
                    </a:cubicBezTo>
                    <a:moveTo>
                      <a:pt x="82" y="8"/>
                    </a:moveTo>
                    <a:cubicBezTo>
                      <a:pt x="81" y="8"/>
                      <a:pt x="81" y="9"/>
                      <a:pt x="80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moveTo>
                      <a:pt x="92" y="7"/>
                    </a:moveTo>
                    <a:cubicBezTo>
                      <a:pt x="90" y="9"/>
                      <a:pt x="90" y="9"/>
                      <a:pt x="90" y="9"/>
                    </a:cubicBezTo>
                    <a:cubicBezTo>
                      <a:pt x="91" y="9"/>
                      <a:pt x="92" y="10"/>
                      <a:pt x="93" y="10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2" y="7"/>
                      <a:pt x="92" y="7"/>
                      <a:pt x="92" y="7"/>
                    </a:cubicBezTo>
                    <a:moveTo>
                      <a:pt x="79" y="6"/>
                    </a:moveTo>
                    <a:cubicBezTo>
                      <a:pt x="79" y="7"/>
                      <a:pt x="79" y="8"/>
                      <a:pt x="78" y="8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9"/>
                      <a:pt x="81" y="8"/>
                      <a:pt x="81" y="7"/>
                    </a:cubicBezTo>
                    <a:cubicBezTo>
                      <a:pt x="81" y="7"/>
                      <a:pt x="80" y="7"/>
                      <a:pt x="79" y="6"/>
                    </a:cubicBezTo>
                    <a:moveTo>
                      <a:pt x="89" y="6"/>
                    </a:moveTo>
                    <a:cubicBezTo>
                      <a:pt x="89" y="6"/>
                      <a:pt x="88" y="7"/>
                      <a:pt x="88" y="7"/>
                    </a:cubicBezTo>
                    <a:cubicBezTo>
                      <a:pt x="89" y="8"/>
                      <a:pt x="89" y="8"/>
                      <a:pt x="90" y="8"/>
                    </a:cubicBezTo>
                    <a:cubicBezTo>
                      <a:pt x="90" y="8"/>
                      <a:pt x="91" y="7"/>
                      <a:pt x="91" y="7"/>
                    </a:cubicBezTo>
                    <a:cubicBezTo>
                      <a:pt x="89" y="6"/>
                      <a:pt x="89" y="6"/>
                      <a:pt x="89" y="6"/>
                    </a:cubicBezTo>
                    <a:moveTo>
                      <a:pt x="88" y="5"/>
                    </a:moveTo>
                    <a:cubicBezTo>
                      <a:pt x="88" y="5"/>
                      <a:pt x="87" y="6"/>
                      <a:pt x="87" y="7"/>
                    </a:cubicBezTo>
                    <a:cubicBezTo>
                      <a:pt x="87" y="7"/>
                      <a:pt x="87" y="7"/>
                      <a:pt x="88" y="7"/>
                    </a:cubicBezTo>
                    <a:cubicBezTo>
                      <a:pt x="89" y="5"/>
                      <a:pt x="89" y="5"/>
                      <a:pt x="89" y="5"/>
                    </a:cubicBezTo>
                    <a:cubicBezTo>
                      <a:pt x="88" y="5"/>
                      <a:pt x="88" y="5"/>
                      <a:pt x="88" y="5"/>
                    </a:cubicBezTo>
                    <a:moveTo>
                      <a:pt x="76" y="4"/>
                    </a:moveTo>
                    <a:cubicBezTo>
                      <a:pt x="76" y="5"/>
                      <a:pt x="75" y="6"/>
                      <a:pt x="75" y="6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8" y="5"/>
                      <a:pt x="77" y="5"/>
                      <a:pt x="76" y="4"/>
                    </a:cubicBezTo>
                    <a:moveTo>
                      <a:pt x="84" y="3"/>
                    </a:moveTo>
                    <a:cubicBezTo>
                      <a:pt x="84" y="3"/>
                      <a:pt x="84" y="4"/>
                      <a:pt x="83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4" y="3"/>
                      <a:pt x="84" y="3"/>
                      <a:pt x="84" y="3"/>
                    </a:cubicBezTo>
                    <a:moveTo>
                      <a:pt x="82" y="2"/>
                    </a:moveTo>
                    <a:cubicBezTo>
                      <a:pt x="82" y="2"/>
                      <a:pt x="82" y="3"/>
                      <a:pt x="81" y="3"/>
                    </a:cubicBezTo>
                    <a:cubicBezTo>
                      <a:pt x="82" y="4"/>
                      <a:pt x="82" y="4"/>
                      <a:pt x="83" y="4"/>
                    </a:cubicBezTo>
                    <a:cubicBezTo>
                      <a:pt x="83" y="4"/>
                      <a:pt x="84" y="3"/>
                      <a:pt x="84" y="3"/>
                    </a:cubicBezTo>
                    <a:cubicBezTo>
                      <a:pt x="82" y="2"/>
                      <a:pt x="82" y="2"/>
                      <a:pt x="82" y="2"/>
                    </a:cubicBezTo>
                    <a:moveTo>
                      <a:pt x="79" y="0"/>
                    </a:moveTo>
                    <a:cubicBezTo>
                      <a:pt x="78" y="0"/>
                      <a:pt x="78" y="1"/>
                      <a:pt x="78" y="1"/>
                    </a:cubicBezTo>
                    <a:cubicBezTo>
                      <a:pt x="79" y="2"/>
                      <a:pt x="79" y="2"/>
                      <a:pt x="80" y="3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4" name="Freeform 10223"/>
              <p:cNvSpPr>
                <a:spLocks noEditPoints="1"/>
              </p:cNvSpPr>
              <p:nvPr/>
            </p:nvSpPr>
            <p:spPr bwMode="auto">
              <a:xfrm>
                <a:off x="-326" y="3089"/>
                <a:ext cx="409" cy="347"/>
              </a:xfrm>
              <a:custGeom>
                <a:avLst/>
                <a:gdLst>
                  <a:gd name="T0" fmla="*/ 125 w 173"/>
                  <a:gd name="T1" fmla="*/ 142 h 147"/>
                  <a:gd name="T2" fmla="*/ 104 w 173"/>
                  <a:gd name="T3" fmla="*/ 139 h 147"/>
                  <a:gd name="T4" fmla="*/ 167 w 173"/>
                  <a:gd name="T5" fmla="*/ 141 h 147"/>
                  <a:gd name="T6" fmla="*/ 114 w 173"/>
                  <a:gd name="T7" fmla="*/ 135 h 147"/>
                  <a:gd name="T8" fmla="*/ 116 w 173"/>
                  <a:gd name="T9" fmla="*/ 132 h 147"/>
                  <a:gd name="T10" fmla="*/ 133 w 173"/>
                  <a:gd name="T11" fmla="*/ 132 h 147"/>
                  <a:gd name="T12" fmla="*/ 86 w 173"/>
                  <a:gd name="T13" fmla="*/ 129 h 147"/>
                  <a:gd name="T14" fmla="*/ 76 w 173"/>
                  <a:gd name="T15" fmla="*/ 130 h 147"/>
                  <a:gd name="T16" fmla="*/ 151 w 173"/>
                  <a:gd name="T17" fmla="*/ 124 h 147"/>
                  <a:gd name="T18" fmla="*/ 146 w 173"/>
                  <a:gd name="T19" fmla="*/ 123 h 147"/>
                  <a:gd name="T20" fmla="*/ 167 w 173"/>
                  <a:gd name="T21" fmla="*/ 122 h 147"/>
                  <a:gd name="T22" fmla="*/ 37 w 173"/>
                  <a:gd name="T23" fmla="*/ 117 h 147"/>
                  <a:gd name="T24" fmla="*/ 31 w 173"/>
                  <a:gd name="T25" fmla="*/ 113 h 147"/>
                  <a:gd name="T26" fmla="*/ 29 w 173"/>
                  <a:gd name="T27" fmla="*/ 113 h 147"/>
                  <a:gd name="T28" fmla="*/ 26 w 173"/>
                  <a:gd name="T29" fmla="*/ 111 h 147"/>
                  <a:gd name="T30" fmla="*/ 143 w 173"/>
                  <a:gd name="T31" fmla="*/ 110 h 147"/>
                  <a:gd name="T32" fmla="*/ 19 w 173"/>
                  <a:gd name="T33" fmla="*/ 106 h 147"/>
                  <a:gd name="T34" fmla="*/ 33 w 173"/>
                  <a:gd name="T35" fmla="*/ 104 h 147"/>
                  <a:gd name="T36" fmla="*/ 101 w 173"/>
                  <a:gd name="T37" fmla="*/ 103 h 147"/>
                  <a:gd name="T38" fmla="*/ 125 w 173"/>
                  <a:gd name="T39" fmla="*/ 105 h 147"/>
                  <a:gd name="T40" fmla="*/ 55 w 173"/>
                  <a:gd name="T41" fmla="*/ 101 h 147"/>
                  <a:gd name="T42" fmla="*/ 21 w 173"/>
                  <a:gd name="T43" fmla="*/ 97 h 147"/>
                  <a:gd name="T44" fmla="*/ 19 w 173"/>
                  <a:gd name="T45" fmla="*/ 96 h 147"/>
                  <a:gd name="T46" fmla="*/ 1 w 173"/>
                  <a:gd name="T47" fmla="*/ 95 h 147"/>
                  <a:gd name="T48" fmla="*/ 1 w 173"/>
                  <a:gd name="T49" fmla="*/ 94 h 147"/>
                  <a:gd name="T50" fmla="*/ 41 w 173"/>
                  <a:gd name="T51" fmla="*/ 93 h 147"/>
                  <a:gd name="T52" fmla="*/ 29 w 173"/>
                  <a:gd name="T53" fmla="*/ 90 h 147"/>
                  <a:gd name="T54" fmla="*/ 23 w 173"/>
                  <a:gd name="T55" fmla="*/ 89 h 147"/>
                  <a:gd name="T56" fmla="*/ 24 w 173"/>
                  <a:gd name="T57" fmla="*/ 87 h 147"/>
                  <a:gd name="T58" fmla="*/ 138 w 173"/>
                  <a:gd name="T59" fmla="*/ 93 h 147"/>
                  <a:gd name="T60" fmla="*/ 32 w 173"/>
                  <a:gd name="T61" fmla="*/ 86 h 147"/>
                  <a:gd name="T62" fmla="*/ 133 w 173"/>
                  <a:gd name="T63" fmla="*/ 90 h 147"/>
                  <a:gd name="T64" fmla="*/ 27 w 173"/>
                  <a:gd name="T65" fmla="*/ 83 h 147"/>
                  <a:gd name="T66" fmla="*/ 66 w 173"/>
                  <a:gd name="T67" fmla="*/ 82 h 147"/>
                  <a:gd name="T68" fmla="*/ 30 w 173"/>
                  <a:gd name="T69" fmla="*/ 77 h 147"/>
                  <a:gd name="T70" fmla="*/ 12 w 173"/>
                  <a:gd name="T71" fmla="*/ 75 h 147"/>
                  <a:gd name="T72" fmla="*/ 151 w 173"/>
                  <a:gd name="T73" fmla="*/ 83 h 147"/>
                  <a:gd name="T74" fmla="*/ 48 w 173"/>
                  <a:gd name="T75" fmla="*/ 75 h 147"/>
                  <a:gd name="T76" fmla="*/ 167 w 173"/>
                  <a:gd name="T77" fmla="*/ 69 h 147"/>
                  <a:gd name="T78" fmla="*/ 122 w 173"/>
                  <a:gd name="T79" fmla="*/ 68 h 147"/>
                  <a:gd name="T80" fmla="*/ 122 w 173"/>
                  <a:gd name="T81" fmla="*/ 68 h 147"/>
                  <a:gd name="T82" fmla="*/ 49 w 173"/>
                  <a:gd name="T83" fmla="*/ 59 h 147"/>
                  <a:gd name="T84" fmla="*/ 79 w 173"/>
                  <a:gd name="T85" fmla="*/ 62 h 147"/>
                  <a:gd name="T86" fmla="*/ 68 w 173"/>
                  <a:gd name="T87" fmla="*/ 55 h 147"/>
                  <a:gd name="T88" fmla="*/ 63 w 173"/>
                  <a:gd name="T89" fmla="*/ 47 h 147"/>
                  <a:gd name="T90" fmla="*/ 87 w 173"/>
                  <a:gd name="T91" fmla="*/ 52 h 147"/>
                  <a:gd name="T92" fmla="*/ 166 w 173"/>
                  <a:gd name="T93" fmla="*/ 52 h 147"/>
                  <a:gd name="T94" fmla="*/ 107 w 173"/>
                  <a:gd name="T95" fmla="*/ 40 h 147"/>
                  <a:gd name="T96" fmla="*/ 65 w 173"/>
                  <a:gd name="T97" fmla="*/ 33 h 147"/>
                  <a:gd name="T98" fmla="*/ 140 w 173"/>
                  <a:gd name="T99" fmla="*/ 36 h 147"/>
                  <a:gd name="T100" fmla="*/ 87 w 173"/>
                  <a:gd name="T101" fmla="*/ 28 h 147"/>
                  <a:gd name="T102" fmla="*/ 173 w 173"/>
                  <a:gd name="T103" fmla="*/ 25 h 147"/>
                  <a:gd name="T104" fmla="*/ 78 w 173"/>
                  <a:gd name="T105" fmla="*/ 23 h 147"/>
                  <a:gd name="T106" fmla="*/ 69 w 173"/>
                  <a:gd name="T107" fmla="*/ 27 h 147"/>
                  <a:gd name="T108" fmla="*/ 163 w 173"/>
                  <a:gd name="T109" fmla="*/ 20 h 147"/>
                  <a:gd name="T110" fmla="*/ 85 w 173"/>
                  <a:gd name="T111" fmla="*/ 16 h 147"/>
                  <a:gd name="T112" fmla="*/ 49 w 173"/>
                  <a:gd name="T113" fmla="*/ 11 h 147"/>
                  <a:gd name="T114" fmla="*/ 79 w 173"/>
                  <a:gd name="T115" fmla="*/ 10 h 147"/>
                  <a:gd name="T116" fmla="*/ 98 w 173"/>
                  <a:gd name="T117" fmla="*/ 9 h 147"/>
                  <a:gd name="T118" fmla="*/ 60 w 173"/>
                  <a:gd name="T119" fmla="*/ 8 h 147"/>
                  <a:gd name="T120" fmla="*/ 74 w 173"/>
                  <a:gd name="T121" fmla="*/ 7 h 147"/>
                  <a:gd name="T122" fmla="*/ 121 w 173"/>
                  <a:gd name="T123" fmla="*/ 4 h 147"/>
                  <a:gd name="T124" fmla="*/ 169 w 173"/>
                  <a:gd name="T125" fmla="*/ 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3" h="147">
                    <a:moveTo>
                      <a:pt x="109" y="143"/>
                    </a:move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11" y="144"/>
                      <a:pt x="112" y="145"/>
                      <a:pt x="114" y="147"/>
                    </a:cubicBezTo>
                    <a:cubicBezTo>
                      <a:pt x="114" y="146"/>
                      <a:pt x="114" y="146"/>
                      <a:pt x="114" y="146"/>
                    </a:cubicBezTo>
                    <a:cubicBezTo>
                      <a:pt x="113" y="145"/>
                      <a:pt x="111" y="144"/>
                      <a:pt x="109" y="143"/>
                    </a:cubicBezTo>
                    <a:moveTo>
                      <a:pt x="127" y="142"/>
                    </a:moveTo>
                    <a:cubicBezTo>
                      <a:pt x="127" y="142"/>
                      <a:pt x="127" y="142"/>
                      <a:pt x="127" y="142"/>
                    </a:cubicBezTo>
                    <a:cubicBezTo>
                      <a:pt x="127" y="143"/>
                      <a:pt x="127" y="143"/>
                      <a:pt x="127" y="143"/>
                    </a:cubicBezTo>
                    <a:cubicBezTo>
                      <a:pt x="127" y="143"/>
                      <a:pt x="127" y="143"/>
                      <a:pt x="127" y="142"/>
                    </a:cubicBezTo>
                    <a:moveTo>
                      <a:pt x="108" y="142"/>
                    </a:moveTo>
                    <a:cubicBezTo>
                      <a:pt x="108" y="142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9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9" y="143"/>
                      <a:pt x="108" y="142"/>
                      <a:pt x="108" y="142"/>
                    </a:cubicBezTo>
                    <a:moveTo>
                      <a:pt x="170" y="142"/>
                    </a:moveTo>
                    <a:cubicBezTo>
                      <a:pt x="169" y="142"/>
                      <a:pt x="169" y="142"/>
                      <a:pt x="169" y="142"/>
                    </a:cubicBezTo>
                    <a:cubicBezTo>
                      <a:pt x="169" y="142"/>
                      <a:pt x="169" y="142"/>
                      <a:pt x="169" y="142"/>
                    </a:cubicBezTo>
                    <a:cubicBezTo>
                      <a:pt x="169" y="142"/>
                      <a:pt x="169" y="142"/>
                      <a:pt x="170" y="142"/>
                    </a:cubicBezTo>
                    <a:moveTo>
                      <a:pt x="126" y="142"/>
                    </a:move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26" y="142"/>
                      <a:pt x="126" y="142"/>
                      <a:pt x="126" y="142"/>
                    </a:cubicBezTo>
                    <a:cubicBezTo>
                      <a:pt x="126" y="142"/>
                      <a:pt x="126" y="142"/>
                      <a:pt x="126" y="142"/>
                    </a:cubicBezTo>
                    <a:moveTo>
                      <a:pt x="131" y="142"/>
                    </a:moveTo>
                    <a:cubicBezTo>
                      <a:pt x="131" y="142"/>
                      <a:pt x="131" y="142"/>
                      <a:pt x="131" y="142"/>
                    </a:cubicBezTo>
                    <a:cubicBezTo>
                      <a:pt x="132" y="142"/>
                      <a:pt x="132" y="143"/>
                      <a:pt x="133" y="143"/>
                    </a:cubicBezTo>
                    <a:cubicBezTo>
                      <a:pt x="133" y="143"/>
                      <a:pt x="133" y="143"/>
                      <a:pt x="133" y="143"/>
                    </a:cubicBezTo>
                    <a:cubicBezTo>
                      <a:pt x="132" y="143"/>
                      <a:pt x="132" y="142"/>
                      <a:pt x="131" y="142"/>
                    </a:cubicBezTo>
                    <a:moveTo>
                      <a:pt x="162" y="142"/>
                    </a:moveTo>
                    <a:cubicBezTo>
                      <a:pt x="162" y="143"/>
                      <a:pt x="162" y="143"/>
                      <a:pt x="162" y="143"/>
                    </a:cubicBezTo>
                    <a:cubicBezTo>
                      <a:pt x="160" y="145"/>
                      <a:pt x="160" y="145"/>
                      <a:pt x="160" y="145"/>
                    </a:cubicBezTo>
                    <a:cubicBezTo>
                      <a:pt x="161" y="145"/>
                      <a:pt x="162" y="146"/>
                      <a:pt x="163" y="146"/>
                    </a:cubicBezTo>
                    <a:cubicBezTo>
                      <a:pt x="164" y="145"/>
                      <a:pt x="164" y="144"/>
                      <a:pt x="165" y="143"/>
                    </a:cubicBezTo>
                    <a:cubicBezTo>
                      <a:pt x="165" y="143"/>
                      <a:pt x="165" y="143"/>
                      <a:pt x="165" y="143"/>
                    </a:cubicBezTo>
                    <a:cubicBezTo>
                      <a:pt x="163" y="142"/>
                      <a:pt x="163" y="142"/>
                      <a:pt x="163" y="142"/>
                    </a:cubicBezTo>
                    <a:cubicBezTo>
                      <a:pt x="162" y="142"/>
                      <a:pt x="162" y="142"/>
                      <a:pt x="162" y="142"/>
                    </a:cubicBezTo>
                    <a:moveTo>
                      <a:pt x="125" y="142"/>
                    </a:move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5" y="142"/>
                      <a:pt x="125" y="142"/>
                      <a:pt x="125" y="142"/>
                    </a:cubicBezTo>
                    <a:moveTo>
                      <a:pt x="129" y="141"/>
                    </a:moveTo>
                    <a:cubicBezTo>
                      <a:pt x="129" y="141"/>
                      <a:pt x="129" y="141"/>
                      <a:pt x="129" y="141"/>
                    </a:cubicBezTo>
                    <a:cubicBezTo>
                      <a:pt x="130" y="141"/>
                      <a:pt x="130" y="141"/>
                      <a:pt x="130" y="141"/>
                    </a:cubicBezTo>
                    <a:cubicBezTo>
                      <a:pt x="130" y="141"/>
                      <a:pt x="130" y="141"/>
                      <a:pt x="130" y="141"/>
                    </a:cubicBezTo>
                    <a:cubicBezTo>
                      <a:pt x="130" y="141"/>
                      <a:pt x="130" y="141"/>
                      <a:pt x="129" y="141"/>
                    </a:cubicBezTo>
                    <a:moveTo>
                      <a:pt x="124" y="141"/>
                    </a:move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4" y="141"/>
                      <a:pt x="124" y="141"/>
                      <a:pt x="124" y="141"/>
                    </a:cubicBezTo>
                    <a:moveTo>
                      <a:pt x="94" y="141"/>
                    </a:moveTo>
                    <a:cubicBezTo>
                      <a:pt x="94" y="141"/>
                      <a:pt x="94" y="141"/>
                      <a:pt x="94" y="141"/>
                    </a:cubicBezTo>
                    <a:cubicBezTo>
                      <a:pt x="96" y="142"/>
                      <a:pt x="98" y="144"/>
                      <a:pt x="100" y="145"/>
                    </a:cubicBezTo>
                    <a:cubicBezTo>
                      <a:pt x="100" y="145"/>
                      <a:pt x="100" y="145"/>
                      <a:pt x="100" y="144"/>
                    </a:cubicBezTo>
                    <a:cubicBezTo>
                      <a:pt x="98" y="143"/>
                      <a:pt x="96" y="142"/>
                      <a:pt x="94" y="141"/>
                    </a:cubicBezTo>
                    <a:moveTo>
                      <a:pt x="163" y="140"/>
                    </a:moveTo>
                    <a:cubicBezTo>
                      <a:pt x="163" y="141"/>
                      <a:pt x="163" y="141"/>
                      <a:pt x="163" y="141"/>
                    </a:cubicBezTo>
                    <a:cubicBezTo>
                      <a:pt x="163" y="141"/>
                      <a:pt x="164" y="141"/>
                      <a:pt x="164" y="141"/>
                    </a:cubicBezTo>
                    <a:cubicBezTo>
                      <a:pt x="164" y="141"/>
                      <a:pt x="163" y="141"/>
                      <a:pt x="163" y="140"/>
                    </a:cubicBezTo>
                    <a:moveTo>
                      <a:pt x="128" y="140"/>
                    </a:moveTo>
                    <a:cubicBezTo>
                      <a:pt x="128" y="140"/>
                      <a:pt x="128" y="140"/>
                      <a:pt x="128" y="140"/>
                    </a:cubicBezTo>
                    <a:cubicBezTo>
                      <a:pt x="128" y="140"/>
                      <a:pt x="129" y="140"/>
                      <a:pt x="129" y="141"/>
                    </a:cubicBezTo>
                    <a:cubicBezTo>
                      <a:pt x="129" y="141"/>
                      <a:pt x="129" y="140"/>
                      <a:pt x="129" y="140"/>
                    </a:cubicBezTo>
                    <a:cubicBezTo>
                      <a:pt x="129" y="140"/>
                      <a:pt x="128" y="140"/>
                      <a:pt x="128" y="140"/>
                    </a:cubicBezTo>
                    <a:moveTo>
                      <a:pt x="111" y="140"/>
                    </a:moveTo>
                    <a:cubicBezTo>
                      <a:pt x="111" y="140"/>
                      <a:pt x="111" y="140"/>
                      <a:pt x="111" y="140"/>
                    </a:cubicBezTo>
                    <a:cubicBezTo>
                      <a:pt x="113" y="141"/>
                      <a:pt x="114" y="142"/>
                      <a:pt x="116" y="143"/>
                    </a:cubicBezTo>
                    <a:cubicBezTo>
                      <a:pt x="116" y="143"/>
                      <a:pt x="116" y="143"/>
                      <a:pt x="116" y="143"/>
                    </a:cubicBezTo>
                    <a:cubicBezTo>
                      <a:pt x="115" y="142"/>
                      <a:pt x="113" y="141"/>
                      <a:pt x="111" y="140"/>
                    </a:cubicBezTo>
                    <a:moveTo>
                      <a:pt x="127" y="140"/>
                    </a:move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7" y="140"/>
                      <a:pt x="127" y="140"/>
                      <a:pt x="128" y="140"/>
                    </a:cubicBezTo>
                    <a:cubicBezTo>
                      <a:pt x="128" y="140"/>
                      <a:pt x="128" y="140"/>
                      <a:pt x="128" y="140"/>
                    </a:cubicBezTo>
                    <a:cubicBezTo>
                      <a:pt x="127" y="140"/>
                      <a:pt x="127" y="140"/>
                      <a:pt x="127" y="140"/>
                    </a:cubicBezTo>
                    <a:moveTo>
                      <a:pt x="104" y="139"/>
                    </a:moveTo>
                    <a:cubicBezTo>
                      <a:pt x="103" y="139"/>
                      <a:pt x="103" y="140"/>
                      <a:pt x="103" y="140"/>
                    </a:cubicBezTo>
                    <a:cubicBezTo>
                      <a:pt x="105" y="141"/>
                      <a:pt x="106" y="142"/>
                      <a:pt x="108" y="143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7" y="141"/>
                      <a:pt x="105" y="140"/>
                      <a:pt x="104" y="139"/>
                    </a:cubicBezTo>
                    <a:moveTo>
                      <a:pt x="127" y="139"/>
                    </a:moveTo>
                    <a:cubicBezTo>
                      <a:pt x="127" y="139"/>
                      <a:pt x="127" y="139"/>
                      <a:pt x="127" y="139"/>
                    </a:cubicBezTo>
                    <a:cubicBezTo>
                      <a:pt x="127" y="139"/>
                      <a:pt x="127" y="139"/>
                      <a:pt x="127" y="139"/>
                    </a:cubicBezTo>
                    <a:cubicBezTo>
                      <a:pt x="127" y="139"/>
                      <a:pt x="127" y="139"/>
                      <a:pt x="127" y="139"/>
                    </a:cubicBezTo>
                    <a:cubicBezTo>
                      <a:pt x="127" y="139"/>
                      <a:pt x="127" y="139"/>
                      <a:pt x="127" y="139"/>
                    </a:cubicBezTo>
                    <a:moveTo>
                      <a:pt x="110" y="139"/>
                    </a:moveTo>
                    <a:cubicBezTo>
                      <a:pt x="110" y="139"/>
                      <a:pt x="110" y="139"/>
                      <a:pt x="110" y="140"/>
                    </a:cubicBezTo>
                    <a:cubicBezTo>
                      <a:pt x="110" y="140"/>
                      <a:pt x="110" y="140"/>
                      <a:pt x="110" y="140"/>
                    </a:cubicBezTo>
                    <a:cubicBezTo>
                      <a:pt x="110" y="140"/>
                      <a:pt x="111" y="140"/>
                      <a:pt x="111" y="139"/>
                    </a:cubicBezTo>
                    <a:cubicBezTo>
                      <a:pt x="111" y="139"/>
                      <a:pt x="110" y="139"/>
                      <a:pt x="110" y="139"/>
                    </a:cubicBezTo>
                    <a:moveTo>
                      <a:pt x="146" y="139"/>
                    </a:moveTo>
                    <a:cubicBezTo>
                      <a:pt x="146" y="140"/>
                      <a:pt x="145" y="141"/>
                      <a:pt x="144" y="142"/>
                    </a:cubicBezTo>
                    <a:cubicBezTo>
                      <a:pt x="147" y="144"/>
                      <a:pt x="150" y="145"/>
                      <a:pt x="153" y="147"/>
                    </a:cubicBezTo>
                    <a:cubicBezTo>
                      <a:pt x="154" y="143"/>
                      <a:pt x="154" y="143"/>
                      <a:pt x="154" y="143"/>
                    </a:cubicBezTo>
                    <a:cubicBezTo>
                      <a:pt x="151" y="141"/>
                      <a:pt x="151" y="141"/>
                      <a:pt x="151" y="141"/>
                    </a:cubicBezTo>
                    <a:cubicBezTo>
                      <a:pt x="146" y="139"/>
                      <a:pt x="146" y="139"/>
                      <a:pt x="146" y="139"/>
                    </a:cubicBezTo>
                    <a:moveTo>
                      <a:pt x="91" y="139"/>
                    </a:moveTo>
                    <a:cubicBezTo>
                      <a:pt x="91" y="139"/>
                      <a:pt x="91" y="139"/>
                      <a:pt x="91" y="139"/>
                    </a:cubicBezTo>
                    <a:cubicBezTo>
                      <a:pt x="91" y="139"/>
                      <a:pt x="91" y="140"/>
                      <a:pt x="92" y="140"/>
                    </a:cubicBezTo>
                    <a:cubicBezTo>
                      <a:pt x="92" y="140"/>
                      <a:pt x="92" y="139"/>
                      <a:pt x="92" y="139"/>
                    </a:cubicBezTo>
                    <a:cubicBezTo>
                      <a:pt x="91" y="139"/>
                      <a:pt x="91" y="139"/>
                      <a:pt x="91" y="139"/>
                    </a:cubicBezTo>
                    <a:moveTo>
                      <a:pt x="125" y="138"/>
                    </a:moveTo>
                    <a:cubicBezTo>
                      <a:pt x="125" y="138"/>
                      <a:pt x="125" y="138"/>
                      <a:pt x="125" y="138"/>
                    </a:cubicBezTo>
                    <a:cubicBezTo>
                      <a:pt x="125" y="138"/>
                      <a:pt x="126" y="139"/>
                      <a:pt x="126" y="139"/>
                    </a:cubicBezTo>
                    <a:cubicBezTo>
                      <a:pt x="126" y="139"/>
                      <a:pt x="126" y="139"/>
                      <a:pt x="126" y="139"/>
                    </a:cubicBezTo>
                    <a:cubicBezTo>
                      <a:pt x="126" y="139"/>
                      <a:pt x="125" y="138"/>
                      <a:pt x="125" y="138"/>
                    </a:cubicBezTo>
                    <a:moveTo>
                      <a:pt x="169" y="138"/>
                    </a:moveTo>
                    <a:cubicBezTo>
                      <a:pt x="169" y="139"/>
                      <a:pt x="168" y="139"/>
                      <a:pt x="168" y="139"/>
                    </a:cubicBezTo>
                    <a:cubicBezTo>
                      <a:pt x="167" y="139"/>
                      <a:pt x="166" y="139"/>
                      <a:pt x="165" y="138"/>
                    </a:cubicBezTo>
                    <a:cubicBezTo>
                      <a:pt x="165" y="138"/>
                      <a:pt x="165" y="138"/>
                      <a:pt x="164" y="138"/>
                    </a:cubicBezTo>
                    <a:cubicBezTo>
                      <a:pt x="164" y="140"/>
                      <a:pt x="164" y="140"/>
                      <a:pt x="164" y="140"/>
                    </a:cubicBezTo>
                    <a:cubicBezTo>
                      <a:pt x="163" y="140"/>
                      <a:pt x="163" y="140"/>
                      <a:pt x="163" y="140"/>
                    </a:cubicBezTo>
                    <a:cubicBezTo>
                      <a:pt x="164" y="141"/>
                      <a:pt x="165" y="141"/>
                      <a:pt x="166" y="141"/>
                    </a:cubicBezTo>
                    <a:cubicBezTo>
                      <a:pt x="166" y="141"/>
                      <a:pt x="167" y="141"/>
                      <a:pt x="167" y="141"/>
                    </a:cubicBezTo>
                    <a:cubicBezTo>
                      <a:pt x="167" y="141"/>
                      <a:pt x="167" y="141"/>
                      <a:pt x="167" y="141"/>
                    </a:cubicBezTo>
                    <a:cubicBezTo>
                      <a:pt x="167" y="141"/>
                      <a:pt x="167" y="141"/>
                      <a:pt x="167" y="142"/>
                    </a:cubicBezTo>
                    <a:cubicBezTo>
                      <a:pt x="168" y="142"/>
                      <a:pt x="168" y="142"/>
                      <a:pt x="168" y="142"/>
                    </a:cubicBezTo>
                    <a:cubicBezTo>
                      <a:pt x="168" y="142"/>
                      <a:pt x="168" y="142"/>
                      <a:pt x="168" y="142"/>
                    </a:cubicBezTo>
                    <a:cubicBezTo>
                      <a:pt x="168" y="142"/>
                      <a:pt x="169" y="142"/>
                      <a:pt x="169" y="142"/>
                    </a:cubicBezTo>
                    <a:cubicBezTo>
                      <a:pt x="169" y="142"/>
                      <a:pt x="169" y="142"/>
                      <a:pt x="169" y="142"/>
                    </a:cubicBezTo>
                    <a:cubicBezTo>
                      <a:pt x="169" y="142"/>
                      <a:pt x="170" y="141"/>
                      <a:pt x="170" y="140"/>
                    </a:cubicBezTo>
                    <a:cubicBezTo>
                      <a:pt x="170" y="139"/>
                      <a:pt x="170" y="138"/>
                      <a:pt x="169" y="138"/>
                    </a:cubicBezTo>
                    <a:moveTo>
                      <a:pt x="143" y="137"/>
                    </a:moveTo>
                    <a:cubicBezTo>
                      <a:pt x="143" y="137"/>
                      <a:pt x="143" y="137"/>
                      <a:pt x="143" y="137"/>
                    </a:cubicBezTo>
                    <a:cubicBezTo>
                      <a:pt x="143" y="138"/>
                      <a:pt x="142" y="139"/>
                      <a:pt x="141" y="140"/>
                    </a:cubicBezTo>
                    <a:cubicBezTo>
                      <a:pt x="142" y="141"/>
                      <a:pt x="143" y="141"/>
                      <a:pt x="144" y="142"/>
                    </a:cubicBezTo>
                    <a:cubicBezTo>
                      <a:pt x="146" y="139"/>
                      <a:pt x="146" y="139"/>
                      <a:pt x="146" y="139"/>
                    </a:cubicBezTo>
                    <a:cubicBezTo>
                      <a:pt x="143" y="137"/>
                      <a:pt x="143" y="137"/>
                      <a:pt x="143" y="137"/>
                    </a:cubicBezTo>
                    <a:moveTo>
                      <a:pt x="105" y="136"/>
                    </a:moveTo>
                    <a:cubicBezTo>
                      <a:pt x="105" y="136"/>
                      <a:pt x="105" y="137"/>
                      <a:pt x="105" y="137"/>
                    </a:cubicBezTo>
                    <a:cubicBezTo>
                      <a:pt x="107" y="138"/>
                      <a:pt x="108" y="139"/>
                      <a:pt x="110" y="140"/>
                    </a:cubicBezTo>
                    <a:cubicBezTo>
                      <a:pt x="110" y="139"/>
                      <a:pt x="110" y="139"/>
                      <a:pt x="110" y="139"/>
                    </a:cubicBezTo>
                    <a:cubicBezTo>
                      <a:pt x="109" y="138"/>
                      <a:pt x="107" y="137"/>
                      <a:pt x="106" y="136"/>
                    </a:cubicBezTo>
                    <a:cubicBezTo>
                      <a:pt x="106" y="136"/>
                      <a:pt x="106" y="136"/>
                      <a:pt x="105" y="136"/>
                    </a:cubicBezTo>
                    <a:moveTo>
                      <a:pt x="97" y="135"/>
                    </a:moveTo>
                    <a:cubicBezTo>
                      <a:pt x="97" y="135"/>
                      <a:pt x="97" y="135"/>
                      <a:pt x="97" y="136"/>
                    </a:cubicBezTo>
                    <a:cubicBezTo>
                      <a:pt x="99" y="137"/>
                      <a:pt x="101" y="138"/>
                      <a:pt x="103" y="140"/>
                    </a:cubicBezTo>
                    <a:cubicBezTo>
                      <a:pt x="103" y="139"/>
                      <a:pt x="103" y="139"/>
                      <a:pt x="103" y="139"/>
                    </a:cubicBezTo>
                    <a:cubicBezTo>
                      <a:pt x="101" y="138"/>
                      <a:pt x="99" y="137"/>
                      <a:pt x="97" y="135"/>
                    </a:cubicBezTo>
                    <a:moveTo>
                      <a:pt x="136" y="135"/>
                    </a:moveTo>
                    <a:cubicBezTo>
                      <a:pt x="135" y="135"/>
                      <a:pt x="135" y="136"/>
                      <a:pt x="135" y="137"/>
                    </a:cubicBezTo>
                    <a:cubicBezTo>
                      <a:pt x="135" y="137"/>
                      <a:pt x="136" y="137"/>
                      <a:pt x="136" y="138"/>
                    </a:cubicBezTo>
                    <a:cubicBezTo>
                      <a:pt x="137" y="137"/>
                      <a:pt x="137" y="137"/>
                      <a:pt x="137" y="136"/>
                    </a:cubicBezTo>
                    <a:cubicBezTo>
                      <a:pt x="137" y="136"/>
                      <a:pt x="136" y="135"/>
                      <a:pt x="136" y="135"/>
                    </a:cubicBezTo>
                    <a:moveTo>
                      <a:pt x="114" y="135"/>
                    </a:moveTo>
                    <a:cubicBezTo>
                      <a:pt x="114" y="135"/>
                      <a:pt x="114" y="135"/>
                      <a:pt x="114" y="135"/>
                    </a:cubicBezTo>
                    <a:cubicBezTo>
                      <a:pt x="116" y="136"/>
                      <a:pt x="117" y="137"/>
                      <a:pt x="119" y="138"/>
                    </a:cubicBezTo>
                    <a:cubicBezTo>
                      <a:pt x="119" y="138"/>
                      <a:pt x="119" y="138"/>
                      <a:pt x="119" y="138"/>
                    </a:cubicBezTo>
                    <a:cubicBezTo>
                      <a:pt x="118" y="137"/>
                      <a:pt x="116" y="136"/>
                      <a:pt x="114" y="135"/>
                    </a:cubicBezTo>
                    <a:moveTo>
                      <a:pt x="113" y="134"/>
                    </a:moveTo>
                    <a:cubicBezTo>
                      <a:pt x="113" y="134"/>
                      <a:pt x="113" y="134"/>
                      <a:pt x="113" y="134"/>
                    </a:cubicBezTo>
                    <a:cubicBezTo>
                      <a:pt x="113" y="134"/>
                      <a:pt x="113" y="135"/>
                      <a:pt x="114" y="135"/>
                    </a:cubicBezTo>
                    <a:cubicBezTo>
                      <a:pt x="114" y="134"/>
                      <a:pt x="114" y="134"/>
                      <a:pt x="114" y="134"/>
                    </a:cubicBezTo>
                    <a:cubicBezTo>
                      <a:pt x="114" y="134"/>
                      <a:pt x="113" y="134"/>
                      <a:pt x="113" y="134"/>
                    </a:cubicBezTo>
                    <a:moveTo>
                      <a:pt x="83" y="134"/>
                    </a:moveTo>
                    <a:cubicBezTo>
                      <a:pt x="83" y="134"/>
                      <a:pt x="83" y="134"/>
                      <a:pt x="83" y="134"/>
                    </a:cubicBezTo>
                    <a:cubicBezTo>
                      <a:pt x="85" y="136"/>
                      <a:pt x="87" y="137"/>
                      <a:pt x="89" y="138"/>
                    </a:cubicBezTo>
                    <a:cubicBezTo>
                      <a:pt x="89" y="138"/>
                      <a:pt x="90" y="138"/>
                      <a:pt x="90" y="138"/>
                    </a:cubicBezTo>
                    <a:cubicBezTo>
                      <a:pt x="87" y="137"/>
                      <a:pt x="85" y="135"/>
                      <a:pt x="83" y="134"/>
                    </a:cubicBezTo>
                    <a:moveTo>
                      <a:pt x="134" y="134"/>
                    </a:moveTo>
                    <a:cubicBezTo>
                      <a:pt x="133" y="134"/>
                      <a:pt x="133" y="135"/>
                      <a:pt x="133" y="135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4" y="135"/>
                      <a:pt x="134" y="135"/>
                      <a:pt x="134" y="134"/>
                    </a:cubicBezTo>
                    <a:cubicBezTo>
                      <a:pt x="134" y="134"/>
                      <a:pt x="134" y="134"/>
                      <a:pt x="134" y="134"/>
                    </a:cubicBezTo>
                    <a:moveTo>
                      <a:pt x="150" y="134"/>
                    </a:moveTo>
                    <a:cubicBezTo>
                      <a:pt x="149" y="135"/>
                      <a:pt x="148" y="136"/>
                      <a:pt x="148" y="137"/>
                    </a:cubicBezTo>
                    <a:cubicBezTo>
                      <a:pt x="150" y="138"/>
                      <a:pt x="153" y="140"/>
                      <a:pt x="155" y="142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5" y="137"/>
                      <a:pt x="152" y="135"/>
                      <a:pt x="150" y="134"/>
                    </a:cubicBezTo>
                    <a:moveTo>
                      <a:pt x="137" y="133"/>
                    </a:moveTo>
                    <a:cubicBezTo>
                      <a:pt x="136" y="134"/>
                      <a:pt x="136" y="134"/>
                      <a:pt x="136" y="135"/>
                    </a:cubicBezTo>
                    <a:cubicBezTo>
                      <a:pt x="136" y="135"/>
                      <a:pt x="137" y="136"/>
                      <a:pt x="137" y="136"/>
                    </a:cubicBezTo>
                    <a:cubicBezTo>
                      <a:pt x="138" y="135"/>
                      <a:pt x="138" y="135"/>
                      <a:pt x="138" y="134"/>
                    </a:cubicBezTo>
                    <a:cubicBezTo>
                      <a:pt x="137" y="133"/>
                      <a:pt x="137" y="133"/>
                      <a:pt x="137" y="133"/>
                    </a:cubicBezTo>
                    <a:moveTo>
                      <a:pt x="94" y="133"/>
                    </a:moveTo>
                    <a:cubicBezTo>
                      <a:pt x="94" y="133"/>
                      <a:pt x="94" y="134"/>
                      <a:pt x="94" y="134"/>
                    </a:cubicBezTo>
                    <a:cubicBezTo>
                      <a:pt x="94" y="134"/>
                      <a:pt x="94" y="134"/>
                      <a:pt x="95" y="134"/>
                    </a:cubicBezTo>
                    <a:cubicBezTo>
                      <a:pt x="95" y="134"/>
                      <a:pt x="95" y="134"/>
                      <a:pt x="95" y="134"/>
                    </a:cubicBezTo>
                    <a:cubicBezTo>
                      <a:pt x="95" y="134"/>
                      <a:pt x="94" y="133"/>
                      <a:pt x="94" y="133"/>
                    </a:cubicBezTo>
                    <a:moveTo>
                      <a:pt x="132" y="133"/>
                    </a:moveTo>
                    <a:cubicBezTo>
                      <a:pt x="132" y="134"/>
                      <a:pt x="132" y="134"/>
                      <a:pt x="131" y="135"/>
                    </a:cubicBezTo>
                    <a:cubicBezTo>
                      <a:pt x="131" y="135"/>
                      <a:pt x="132" y="135"/>
                      <a:pt x="132" y="135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3" y="133"/>
                      <a:pt x="132" y="133"/>
                      <a:pt x="132" y="133"/>
                    </a:cubicBezTo>
                    <a:moveTo>
                      <a:pt x="131" y="133"/>
                    </a:moveTo>
                    <a:cubicBezTo>
                      <a:pt x="131" y="133"/>
                      <a:pt x="131" y="134"/>
                      <a:pt x="130" y="134"/>
                    </a:cubicBezTo>
                    <a:cubicBezTo>
                      <a:pt x="131" y="134"/>
                      <a:pt x="131" y="134"/>
                      <a:pt x="131" y="134"/>
                    </a:cubicBezTo>
                    <a:cubicBezTo>
                      <a:pt x="131" y="134"/>
                      <a:pt x="131" y="133"/>
                      <a:pt x="132" y="133"/>
                    </a:cubicBezTo>
                    <a:cubicBezTo>
                      <a:pt x="132" y="133"/>
                      <a:pt x="132" y="133"/>
                      <a:pt x="131" y="133"/>
                    </a:cubicBezTo>
                    <a:moveTo>
                      <a:pt x="116" y="132"/>
                    </a:move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7" y="134"/>
                      <a:pt x="119" y="135"/>
                      <a:pt x="121" y="136"/>
                    </a:cubicBezTo>
                    <a:cubicBezTo>
                      <a:pt x="121" y="136"/>
                      <a:pt x="121" y="135"/>
                      <a:pt x="121" y="135"/>
                    </a:cubicBezTo>
                    <a:cubicBezTo>
                      <a:pt x="119" y="134"/>
                      <a:pt x="117" y="133"/>
                      <a:pt x="116" y="132"/>
                    </a:cubicBezTo>
                    <a:moveTo>
                      <a:pt x="99" y="132"/>
                    </a:moveTo>
                    <a:cubicBezTo>
                      <a:pt x="99" y="132"/>
                      <a:pt x="99" y="132"/>
                      <a:pt x="99" y="132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99" y="133"/>
                      <a:pt x="99" y="133"/>
                      <a:pt x="99" y="132"/>
                    </a:cubicBezTo>
                    <a:cubicBezTo>
                      <a:pt x="99" y="133"/>
                      <a:pt x="98" y="133"/>
                      <a:pt x="98" y="133"/>
                    </a:cubicBezTo>
                    <a:cubicBezTo>
                      <a:pt x="101" y="134"/>
                      <a:pt x="103" y="135"/>
                      <a:pt x="105" y="137"/>
                    </a:cubicBezTo>
                    <a:cubicBezTo>
                      <a:pt x="105" y="136"/>
                      <a:pt x="105" y="136"/>
                      <a:pt x="105" y="136"/>
                    </a:cubicBezTo>
                    <a:cubicBezTo>
                      <a:pt x="103" y="134"/>
                      <a:pt x="100" y="133"/>
                      <a:pt x="99" y="132"/>
                    </a:cubicBezTo>
                    <a:moveTo>
                      <a:pt x="134" y="132"/>
                    </a:moveTo>
                    <a:cubicBezTo>
                      <a:pt x="134" y="133"/>
                      <a:pt x="134" y="133"/>
                      <a:pt x="134" y="134"/>
                    </a:cubicBezTo>
                    <a:cubicBezTo>
                      <a:pt x="134" y="134"/>
                      <a:pt x="134" y="134"/>
                      <a:pt x="134" y="134"/>
                    </a:cubicBezTo>
                    <a:cubicBezTo>
                      <a:pt x="135" y="134"/>
                      <a:pt x="135" y="133"/>
                      <a:pt x="135" y="133"/>
                    </a:cubicBezTo>
                    <a:cubicBezTo>
                      <a:pt x="134" y="132"/>
                      <a:pt x="134" y="132"/>
                      <a:pt x="134" y="132"/>
                    </a:cubicBezTo>
                    <a:moveTo>
                      <a:pt x="115" y="132"/>
                    </a:moveTo>
                    <a:cubicBezTo>
                      <a:pt x="115" y="132"/>
                      <a:pt x="115" y="132"/>
                      <a:pt x="115" y="132"/>
                    </a:cubicBezTo>
                    <a:cubicBezTo>
                      <a:pt x="115" y="132"/>
                      <a:pt x="115" y="132"/>
                      <a:pt x="115" y="132"/>
                    </a:cubicBezTo>
                    <a:cubicBezTo>
                      <a:pt x="115" y="132"/>
                      <a:pt x="115" y="132"/>
                      <a:pt x="115" y="132"/>
                    </a:cubicBezTo>
                    <a:cubicBezTo>
                      <a:pt x="115" y="132"/>
                      <a:pt x="115" y="132"/>
                      <a:pt x="115" y="132"/>
                    </a:cubicBezTo>
                    <a:moveTo>
                      <a:pt x="146" y="132"/>
                    </a:moveTo>
                    <a:cubicBezTo>
                      <a:pt x="146" y="132"/>
                      <a:pt x="146" y="133"/>
                      <a:pt x="145" y="134"/>
                    </a:cubicBezTo>
                    <a:cubicBezTo>
                      <a:pt x="145" y="134"/>
                      <a:pt x="145" y="135"/>
                      <a:pt x="145" y="135"/>
                    </a:cubicBezTo>
                    <a:cubicBezTo>
                      <a:pt x="145" y="135"/>
                      <a:pt x="146" y="136"/>
                      <a:pt x="147" y="136"/>
                    </a:cubicBezTo>
                    <a:cubicBezTo>
                      <a:pt x="149" y="133"/>
                      <a:pt x="149" y="133"/>
                      <a:pt x="149" y="133"/>
                    </a:cubicBezTo>
                    <a:cubicBezTo>
                      <a:pt x="148" y="133"/>
                      <a:pt x="147" y="132"/>
                      <a:pt x="146" y="132"/>
                    </a:cubicBezTo>
                    <a:moveTo>
                      <a:pt x="129" y="132"/>
                    </a:moveTo>
                    <a:cubicBezTo>
                      <a:pt x="129" y="132"/>
                      <a:pt x="129" y="133"/>
                      <a:pt x="128" y="133"/>
                    </a:cubicBezTo>
                    <a:cubicBezTo>
                      <a:pt x="129" y="133"/>
                      <a:pt x="129" y="133"/>
                      <a:pt x="129" y="133"/>
                    </a:cubicBezTo>
                    <a:cubicBezTo>
                      <a:pt x="129" y="133"/>
                      <a:pt x="130" y="132"/>
                      <a:pt x="130" y="132"/>
                    </a:cubicBezTo>
                    <a:cubicBezTo>
                      <a:pt x="130" y="132"/>
                      <a:pt x="129" y="132"/>
                      <a:pt x="129" y="132"/>
                    </a:cubicBezTo>
                    <a:moveTo>
                      <a:pt x="133" y="132"/>
                    </a:moveTo>
                    <a:cubicBezTo>
                      <a:pt x="133" y="132"/>
                      <a:pt x="133" y="132"/>
                      <a:pt x="132" y="133"/>
                    </a:cubicBezTo>
                    <a:cubicBezTo>
                      <a:pt x="133" y="133"/>
                      <a:pt x="133" y="133"/>
                      <a:pt x="133" y="133"/>
                    </a:cubicBezTo>
                    <a:cubicBezTo>
                      <a:pt x="134" y="132"/>
                      <a:pt x="134" y="132"/>
                      <a:pt x="134" y="132"/>
                    </a:cubicBezTo>
                    <a:cubicBezTo>
                      <a:pt x="133" y="132"/>
                      <a:pt x="133" y="132"/>
                      <a:pt x="133" y="132"/>
                    </a:cubicBezTo>
                    <a:moveTo>
                      <a:pt x="151" y="131"/>
                    </a:moveTo>
                    <a:cubicBezTo>
                      <a:pt x="151" y="132"/>
                      <a:pt x="150" y="133"/>
                      <a:pt x="150" y="134"/>
                    </a:cubicBezTo>
                    <a:cubicBezTo>
                      <a:pt x="152" y="135"/>
                      <a:pt x="155" y="136"/>
                      <a:pt x="158" y="138"/>
                    </a:cubicBezTo>
                    <a:cubicBezTo>
                      <a:pt x="159" y="135"/>
                      <a:pt x="159" y="135"/>
                      <a:pt x="159" y="135"/>
                    </a:cubicBezTo>
                    <a:cubicBezTo>
                      <a:pt x="158" y="135"/>
                      <a:pt x="157" y="134"/>
                      <a:pt x="157" y="134"/>
                    </a:cubicBezTo>
                    <a:cubicBezTo>
                      <a:pt x="155" y="133"/>
                      <a:pt x="153" y="132"/>
                      <a:pt x="151" y="131"/>
                    </a:cubicBezTo>
                    <a:moveTo>
                      <a:pt x="132" y="131"/>
                    </a:moveTo>
                    <a:cubicBezTo>
                      <a:pt x="132" y="132"/>
                      <a:pt x="132" y="132"/>
                      <a:pt x="131" y="133"/>
                    </a:cubicBezTo>
                    <a:cubicBezTo>
                      <a:pt x="132" y="133"/>
                      <a:pt x="132" y="133"/>
                      <a:pt x="132" y="133"/>
                    </a:cubicBezTo>
                    <a:cubicBezTo>
                      <a:pt x="132" y="132"/>
                      <a:pt x="132" y="132"/>
                      <a:pt x="133" y="131"/>
                    </a:cubicBezTo>
                    <a:cubicBezTo>
                      <a:pt x="132" y="131"/>
                      <a:pt x="132" y="131"/>
                      <a:pt x="132" y="131"/>
                    </a:cubicBezTo>
                    <a:moveTo>
                      <a:pt x="109" y="131"/>
                    </a:move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10" y="132"/>
                      <a:pt x="111" y="133"/>
                      <a:pt x="113" y="134"/>
                    </a:cubicBezTo>
                    <a:cubicBezTo>
                      <a:pt x="113" y="134"/>
                      <a:pt x="113" y="134"/>
                      <a:pt x="113" y="134"/>
                    </a:cubicBezTo>
                    <a:cubicBezTo>
                      <a:pt x="112" y="133"/>
                      <a:pt x="110" y="132"/>
                      <a:pt x="109" y="131"/>
                    </a:cubicBezTo>
                    <a:moveTo>
                      <a:pt x="96" y="131"/>
                    </a:moveTo>
                    <a:cubicBezTo>
                      <a:pt x="95" y="131"/>
                      <a:pt x="95" y="131"/>
                      <a:pt x="95" y="131"/>
                    </a:cubicBezTo>
                    <a:cubicBezTo>
                      <a:pt x="96" y="131"/>
                      <a:pt x="96" y="131"/>
                      <a:pt x="96" y="132"/>
                    </a:cubicBezTo>
                    <a:cubicBezTo>
                      <a:pt x="96" y="132"/>
                      <a:pt x="96" y="131"/>
                      <a:pt x="97" y="131"/>
                    </a:cubicBezTo>
                    <a:cubicBezTo>
                      <a:pt x="96" y="131"/>
                      <a:pt x="96" y="131"/>
                      <a:pt x="96" y="131"/>
                    </a:cubicBezTo>
                    <a:moveTo>
                      <a:pt x="130" y="130"/>
                    </a:moveTo>
                    <a:cubicBezTo>
                      <a:pt x="130" y="130"/>
                      <a:pt x="130" y="131"/>
                      <a:pt x="129" y="131"/>
                    </a:cubicBezTo>
                    <a:cubicBezTo>
                      <a:pt x="130" y="131"/>
                      <a:pt x="130" y="132"/>
                      <a:pt x="130" y="132"/>
                    </a:cubicBezTo>
                    <a:cubicBezTo>
                      <a:pt x="130" y="131"/>
                      <a:pt x="131" y="131"/>
                      <a:pt x="131" y="130"/>
                    </a:cubicBezTo>
                    <a:cubicBezTo>
                      <a:pt x="130" y="130"/>
                      <a:pt x="130" y="130"/>
                      <a:pt x="130" y="130"/>
                    </a:cubicBezTo>
                    <a:moveTo>
                      <a:pt x="148" y="129"/>
                    </a:moveTo>
                    <a:cubicBezTo>
                      <a:pt x="147" y="130"/>
                      <a:pt x="147" y="131"/>
                      <a:pt x="146" y="132"/>
                    </a:cubicBezTo>
                    <a:cubicBezTo>
                      <a:pt x="147" y="132"/>
                      <a:pt x="148" y="133"/>
                      <a:pt x="149" y="133"/>
                    </a:cubicBezTo>
                    <a:cubicBezTo>
                      <a:pt x="150" y="131"/>
                      <a:pt x="150" y="131"/>
                      <a:pt x="150" y="131"/>
                    </a:cubicBezTo>
                    <a:cubicBezTo>
                      <a:pt x="149" y="130"/>
                      <a:pt x="149" y="130"/>
                      <a:pt x="148" y="129"/>
                    </a:cubicBezTo>
                    <a:moveTo>
                      <a:pt x="110" y="129"/>
                    </a:move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1" y="130"/>
                      <a:pt x="113" y="131"/>
                      <a:pt x="114" y="132"/>
                    </a:cubicBezTo>
                    <a:cubicBezTo>
                      <a:pt x="114" y="132"/>
                      <a:pt x="114" y="132"/>
                      <a:pt x="114" y="132"/>
                    </a:cubicBezTo>
                    <a:cubicBezTo>
                      <a:pt x="113" y="131"/>
                      <a:pt x="111" y="130"/>
                      <a:pt x="110" y="129"/>
                    </a:cubicBezTo>
                    <a:moveTo>
                      <a:pt x="86" y="128"/>
                    </a:moveTo>
                    <a:cubicBezTo>
                      <a:pt x="86" y="128"/>
                      <a:pt x="86" y="129"/>
                      <a:pt x="86" y="129"/>
                    </a:cubicBezTo>
                    <a:cubicBezTo>
                      <a:pt x="88" y="130"/>
                      <a:pt x="90" y="132"/>
                      <a:pt x="93" y="133"/>
                    </a:cubicBezTo>
                    <a:cubicBezTo>
                      <a:pt x="93" y="133"/>
                      <a:pt x="93" y="133"/>
                      <a:pt x="93" y="133"/>
                    </a:cubicBezTo>
                    <a:cubicBezTo>
                      <a:pt x="91" y="131"/>
                      <a:pt x="88" y="130"/>
                      <a:pt x="86" y="128"/>
                    </a:cubicBezTo>
                    <a:moveTo>
                      <a:pt x="102" y="127"/>
                    </a:moveTo>
                    <a:cubicBezTo>
                      <a:pt x="102" y="127"/>
                      <a:pt x="102" y="127"/>
                      <a:pt x="102" y="127"/>
                    </a:cubicBezTo>
                    <a:cubicBezTo>
                      <a:pt x="104" y="129"/>
                      <a:pt x="106" y="130"/>
                      <a:pt x="108" y="131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07" y="129"/>
                      <a:pt x="105" y="128"/>
                      <a:pt x="102" y="127"/>
                    </a:cubicBezTo>
                    <a:moveTo>
                      <a:pt x="119" y="126"/>
                    </a:moveTo>
                    <a:cubicBezTo>
                      <a:pt x="119" y="127"/>
                      <a:pt x="119" y="127"/>
                      <a:pt x="119" y="128"/>
                    </a:cubicBezTo>
                    <a:cubicBezTo>
                      <a:pt x="120" y="129"/>
                      <a:pt x="122" y="129"/>
                      <a:pt x="124" y="130"/>
                    </a:cubicBezTo>
                    <a:cubicBezTo>
                      <a:pt x="124" y="130"/>
                      <a:pt x="124" y="129"/>
                      <a:pt x="124" y="129"/>
                    </a:cubicBezTo>
                    <a:cubicBezTo>
                      <a:pt x="123" y="128"/>
                      <a:pt x="121" y="127"/>
                      <a:pt x="119" y="126"/>
                    </a:cubicBezTo>
                    <a:moveTo>
                      <a:pt x="155" y="126"/>
                    </a:moveTo>
                    <a:cubicBezTo>
                      <a:pt x="154" y="127"/>
                      <a:pt x="154" y="127"/>
                      <a:pt x="153" y="128"/>
                    </a:cubicBezTo>
                    <a:cubicBezTo>
                      <a:pt x="155" y="129"/>
                      <a:pt x="155" y="129"/>
                      <a:pt x="155" y="129"/>
                    </a:cubicBezTo>
                    <a:cubicBezTo>
                      <a:pt x="161" y="133"/>
                      <a:pt x="161" y="133"/>
                      <a:pt x="161" y="133"/>
                    </a:cubicBezTo>
                    <a:cubicBezTo>
                      <a:pt x="162" y="130"/>
                      <a:pt x="162" y="130"/>
                      <a:pt x="162" y="130"/>
                    </a:cubicBezTo>
                    <a:cubicBezTo>
                      <a:pt x="161" y="130"/>
                      <a:pt x="161" y="130"/>
                      <a:pt x="161" y="130"/>
                    </a:cubicBezTo>
                    <a:cubicBezTo>
                      <a:pt x="159" y="129"/>
                      <a:pt x="157" y="127"/>
                      <a:pt x="155" y="126"/>
                    </a:cubicBezTo>
                    <a:moveTo>
                      <a:pt x="141" y="126"/>
                    </a:moveTo>
                    <a:cubicBezTo>
                      <a:pt x="140" y="127"/>
                      <a:pt x="139" y="129"/>
                      <a:pt x="138" y="131"/>
                    </a:cubicBezTo>
                    <a:cubicBezTo>
                      <a:pt x="139" y="131"/>
                      <a:pt x="139" y="132"/>
                      <a:pt x="140" y="132"/>
                    </a:cubicBezTo>
                    <a:cubicBezTo>
                      <a:pt x="141" y="130"/>
                      <a:pt x="142" y="129"/>
                      <a:pt x="143" y="127"/>
                    </a:cubicBezTo>
                    <a:cubicBezTo>
                      <a:pt x="143" y="127"/>
                      <a:pt x="142" y="126"/>
                      <a:pt x="141" y="126"/>
                    </a:cubicBezTo>
                    <a:moveTo>
                      <a:pt x="88" y="126"/>
                    </a:moveTo>
                    <a:cubicBezTo>
                      <a:pt x="87" y="126"/>
                      <a:pt x="87" y="126"/>
                      <a:pt x="87" y="126"/>
                    </a:cubicBezTo>
                    <a:cubicBezTo>
                      <a:pt x="90" y="128"/>
                      <a:pt x="92" y="129"/>
                      <a:pt x="94" y="130"/>
                    </a:cubicBezTo>
                    <a:cubicBezTo>
                      <a:pt x="94" y="130"/>
                      <a:pt x="94" y="130"/>
                      <a:pt x="95" y="130"/>
                    </a:cubicBezTo>
                    <a:cubicBezTo>
                      <a:pt x="92" y="129"/>
                      <a:pt x="90" y="127"/>
                      <a:pt x="88" y="126"/>
                    </a:cubicBezTo>
                    <a:moveTo>
                      <a:pt x="118" y="126"/>
                    </a:moveTo>
                    <a:cubicBezTo>
                      <a:pt x="118" y="126"/>
                      <a:pt x="118" y="127"/>
                      <a:pt x="117" y="127"/>
                    </a:cubicBezTo>
                    <a:cubicBezTo>
                      <a:pt x="118" y="127"/>
                      <a:pt x="118" y="127"/>
                      <a:pt x="118" y="127"/>
                    </a:cubicBezTo>
                    <a:cubicBezTo>
                      <a:pt x="118" y="127"/>
                      <a:pt x="118" y="126"/>
                      <a:pt x="119" y="126"/>
                    </a:cubicBezTo>
                    <a:cubicBezTo>
                      <a:pt x="119" y="126"/>
                      <a:pt x="118" y="126"/>
                      <a:pt x="118" y="126"/>
                    </a:cubicBezTo>
                    <a:moveTo>
                      <a:pt x="69" y="126"/>
                    </a:moveTo>
                    <a:cubicBezTo>
                      <a:pt x="69" y="126"/>
                      <a:pt x="69" y="126"/>
                      <a:pt x="69" y="126"/>
                    </a:cubicBezTo>
                    <a:cubicBezTo>
                      <a:pt x="71" y="127"/>
                      <a:pt x="74" y="129"/>
                      <a:pt x="76" y="130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74" y="129"/>
                      <a:pt x="71" y="127"/>
                      <a:pt x="69" y="126"/>
                    </a:cubicBezTo>
                    <a:moveTo>
                      <a:pt x="103" y="125"/>
                    </a:moveTo>
                    <a:cubicBezTo>
                      <a:pt x="103" y="125"/>
                      <a:pt x="103" y="125"/>
                      <a:pt x="103" y="125"/>
                    </a:cubicBezTo>
                    <a:cubicBezTo>
                      <a:pt x="105" y="126"/>
                      <a:pt x="107" y="128"/>
                      <a:pt x="109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08" y="128"/>
                      <a:pt x="106" y="127"/>
                      <a:pt x="105" y="126"/>
                    </a:cubicBezTo>
                    <a:cubicBezTo>
                      <a:pt x="104" y="125"/>
                      <a:pt x="104" y="125"/>
                      <a:pt x="103" y="125"/>
                    </a:cubicBezTo>
                    <a:moveTo>
                      <a:pt x="99" y="125"/>
                    </a:moveTo>
                    <a:cubicBezTo>
                      <a:pt x="99" y="125"/>
                      <a:pt x="99" y="125"/>
                      <a:pt x="99" y="126"/>
                    </a:cubicBezTo>
                    <a:cubicBezTo>
                      <a:pt x="99" y="126"/>
                      <a:pt x="99" y="126"/>
                      <a:pt x="100" y="126"/>
                    </a:cubicBezTo>
                    <a:cubicBezTo>
                      <a:pt x="100" y="126"/>
                      <a:pt x="100" y="126"/>
                      <a:pt x="100" y="125"/>
                    </a:cubicBezTo>
                    <a:cubicBezTo>
                      <a:pt x="100" y="125"/>
                      <a:pt x="99" y="125"/>
                      <a:pt x="99" y="125"/>
                    </a:cubicBezTo>
                    <a:moveTo>
                      <a:pt x="121" y="125"/>
                    </a:moveTo>
                    <a:cubicBezTo>
                      <a:pt x="120" y="125"/>
                      <a:pt x="120" y="125"/>
                      <a:pt x="120" y="126"/>
                    </a:cubicBezTo>
                    <a:cubicBezTo>
                      <a:pt x="121" y="127"/>
                      <a:pt x="123" y="128"/>
                      <a:pt x="125" y="129"/>
                    </a:cubicBezTo>
                    <a:cubicBezTo>
                      <a:pt x="125" y="128"/>
                      <a:pt x="125" y="128"/>
                      <a:pt x="125" y="127"/>
                    </a:cubicBezTo>
                    <a:cubicBezTo>
                      <a:pt x="124" y="126"/>
                      <a:pt x="122" y="125"/>
                      <a:pt x="121" y="125"/>
                    </a:cubicBezTo>
                    <a:moveTo>
                      <a:pt x="139" y="124"/>
                    </a:moveTo>
                    <a:cubicBezTo>
                      <a:pt x="138" y="126"/>
                      <a:pt x="137" y="128"/>
                      <a:pt x="136" y="130"/>
                    </a:cubicBezTo>
                    <a:cubicBezTo>
                      <a:pt x="136" y="130"/>
                      <a:pt x="136" y="130"/>
                      <a:pt x="137" y="130"/>
                    </a:cubicBezTo>
                    <a:cubicBezTo>
                      <a:pt x="138" y="128"/>
                      <a:pt x="139" y="127"/>
                      <a:pt x="140" y="125"/>
                    </a:cubicBezTo>
                    <a:cubicBezTo>
                      <a:pt x="139" y="125"/>
                      <a:pt x="139" y="125"/>
                      <a:pt x="139" y="124"/>
                    </a:cubicBezTo>
                    <a:moveTo>
                      <a:pt x="119" y="124"/>
                    </a:moveTo>
                    <a:cubicBezTo>
                      <a:pt x="119" y="124"/>
                      <a:pt x="119" y="125"/>
                      <a:pt x="119" y="125"/>
                    </a:cubicBezTo>
                    <a:cubicBezTo>
                      <a:pt x="119" y="125"/>
                      <a:pt x="119" y="125"/>
                      <a:pt x="119" y="125"/>
                    </a:cubicBezTo>
                    <a:cubicBezTo>
                      <a:pt x="119" y="125"/>
                      <a:pt x="119" y="124"/>
                      <a:pt x="120" y="124"/>
                    </a:cubicBezTo>
                    <a:cubicBezTo>
                      <a:pt x="120" y="124"/>
                      <a:pt x="119" y="124"/>
                      <a:pt x="119" y="124"/>
                    </a:cubicBezTo>
                    <a:moveTo>
                      <a:pt x="138" y="124"/>
                    </a:moveTo>
                    <a:cubicBezTo>
                      <a:pt x="137" y="125"/>
                      <a:pt x="136" y="127"/>
                      <a:pt x="135" y="129"/>
                    </a:cubicBezTo>
                    <a:cubicBezTo>
                      <a:pt x="135" y="129"/>
                      <a:pt x="135" y="129"/>
                      <a:pt x="136" y="129"/>
                    </a:cubicBezTo>
                    <a:cubicBezTo>
                      <a:pt x="139" y="124"/>
                      <a:pt x="139" y="124"/>
                      <a:pt x="139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moveTo>
                      <a:pt x="151" y="124"/>
                    </a:moveTo>
                    <a:cubicBezTo>
                      <a:pt x="151" y="124"/>
                      <a:pt x="150" y="125"/>
                      <a:pt x="150" y="126"/>
                    </a:cubicBezTo>
                    <a:cubicBezTo>
                      <a:pt x="152" y="127"/>
                      <a:pt x="152" y="127"/>
                      <a:pt x="152" y="127"/>
                    </a:cubicBezTo>
                    <a:cubicBezTo>
                      <a:pt x="153" y="125"/>
                      <a:pt x="153" y="125"/>
                      <a:pt x="153" y="125"/>
                    </a:cubicBezTo>
                    <a:cubicBezTo>
                      <a:pt x="153" y="125"/>
                      <a:pt x="152" y="124"/>
                      <a:pt x="151" y="124"/>
                    </a:cubicBezTo>
                    <a:moveTo>
                      <a:pt x="48" y="124"/>
                    </a:moveTo>
                    <a:cubicBezTo>
                      <a:pt x="48" y="124"/>
                      <a:pt x="48" y="124"/>
                      <a:pt x="47" y="124"/>
                    </a:cubicBezTo>
                    <a:cubicBezTo>
                      <a:pt x="50" y="126"/>
                      <a:pt x="52" y="127"/>
                      <a:pt x="54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52" y="126"/>
                      <a:pt x="50" y="125"/>
                      <a:pt x="48" y="124"/>
                    </a:cubicBezTo>
                    <a:moveTo>
                      <a:pt x="137" y="123"/>
                    </a:moveTo>
                    <a:cubicBezTo>
                      <a:pt x="136" y="125"/>
                      <a:pt x="135" y="127"/>
                      <a:pt x="134" y="128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35" y="127"/>
                      <a:pt x="136" y="125"/>
                      <a:pt x="137" y="124"/>
                    </a:cubicBezTo>
                    <a:cubicBezTo>
                      <a:pt x="137" y="123"/>
                      <a:pt x="137" y="123"/>
                      <a:pt x="137" y="123"/>
                    </a:cubicBezTo>
                    <a:moveTo>
                      <a:pt x="113" y="123"/>
                    </a:moveTo>
                    <a:cubicBezTo>
                      <a:pt x="113" y="123"/>
                      <a:pt x="113" y="124"/>
                      <a:pt x="113" y="124"/>
                    </a:cubicBezTo>
                    <a:cubicBezTo>
                      <a:pt x="114" y="125"/>
                      <a:pt x="116" y="126"/>
                      <a:pt x="117" y="127"/>
                    </a:cubicBezTo>
                    <a:cubicBezTo>
                      <a:pt x="118" y="126"/>
                      <a:pt x="118" y="126"/>
                      <a:pt x="118" y="126"/>
                    </a:cubicBezTo>
                    <a:cubicBezTo>
                      <a:pt x="117" y="125"/>
                      <a:pt x="115" y="124"/>
                      <a:pt x="113" y="123"/>
                    </a:cubicBezTo>
                    <a:moveTo>
                      <a:pt x="100" y="123"/>
                    </a:moveTo>
                    <a:cubicBezTo>
                      <a:pt x="100" y="123"/>
                      <a:pt x="100" y="123"/>
                      <a:pt x="100" y="123"/>
                    </a:cubicBezTo>
                    <a:cubicBezTo>
                      <a:pt x="100" y="123"/>
                      <a:pt x="101" y="124"/>
                      <a:pt x="101" y="124"/>
                    </a:cubicBezTo>
                    <a:cubicBezTo>
                      <a:pt x="101" y="124"/>
                      <a:pt x="101" y="124"/>
                      <a:pt x="101" y="123"/>
                    </a:cubicBezTo>
                    <a:cubicBezTo>
                      <a:pt x="101" y="123"/>
                      <a:pt x="101" y="123"/>
                      <a:pt x="100" y="123"/>
                    </a:cubicBezTo>
                    <a:moveTo>
                      <a:pt x="135" y="122"/>
                    </a:moveTo>
                    <a:cubicBezTo>
                      <a:pt x="134" y="124"/>
                      <a:pt x="133" y="125"/>
                      <a:pt x="132" y="127"/>
                    </a:cubicBezTo>
                    <a:cubicBezTo>
                      <a:pt x="132" y="127"/>
                      <a:pt x="132" y="127"/>
                      <a:pt x="133" y="127"/>
                    </a:cubicBezTo>
                    <a:cubicBezTo>
                      <a:pt x="134" y="126"/>
                      <a:pt x="135" y="124"/>
                      <a:pt x="136" y="123"/>
                    </a:cubicBezTo>
                    <a:cubicBezTo>
                      <a:pt x="135" y="122"/>
                      <a:pt x="135" y="122"/>
                      <a:pt x="135" y="122"/>
                    </a:cubicBezTo>
                    <a:moveTo>
                      <a:pt x="44" y="121"/>
                    </a:moveTo>
                    <a:cubicBezTo>
                      <a:pt x="44" y="122"/>
                      <a:pt x="44" y="122"/>
                      <a:pt x="44" y="122"/>
                    </a:cubicBezTo>
                    <a:cubicBezTo>
                      <a:pt x="45" y="122"/>
                      <a:pt x="45" y="122"/>
                      <a:pt x="45" y="123"/>
                    </a:cubicBezTo>
                    <a:cubicBezTo>
                      <a:pt x="45" y="123"/>
                      <a:pt x="46" y="122"/>
                      <a:pt x="46" y="122"/>
                    </a:cubicBezTo>
                    <a:cubicBezTo>
                      <a:pt x="45" y="122"/>
                      <a:pt x="45" y="122"/>
                      <a:pt x="44" y="121"/>
                    </a:cubicBezTo>
                    <a:moveTo>
                      <a:pt x="115" y="121"/>
                    </a:moveTo>
                    <a:cubicBezTo>
                      <a:pt x="114" y="122"/>
                      <a:pt x="114" y="122"/>
                      <a:pt x="114" y="123"/>
                    </a:cubicBezTo>
                    <a:cubicBezTo>
                      <a:pt x="115" y="123"/>
                      <a:pt x="117" y="124"/>
                      <a:pt x="118" y="125"/>
                    </a:cubicBezTo>
                    <a:cubicBezTo>
                      <a:pt x="119" y="125"/>
                      <a:pt x="119" y="124"/>
                      <a:pt x="119" y="124"/>
                    </a:cubicBezTo>
                    <a:cubicBezTo>
                      <a:pt x="118" y="123"/>
                      <a:pt x="116" y="122"/>
                      <a:pt x="115" y="121"/>
                    </a:cubicBezTo>
                    <a:moveTo>
                      <a:pt x="145" y="120"/>
                    </a:moveTo>
                    <a:cubicBezTo>
                      <a:pt x="145" y="121"/>
                      <a:pt x="144" y="121"/>
                      <a:pt x="144" y="122"/>
                    </a:cubicBezTo>
                    <a:cubicBezTo>
                      <a:pt x="146" y="123"/>
                      <a:pt x="146" y="123"/>
                      <a:pt x="146" y="123"/>
                    </a:cubicBezTo>
                    <a:cubicBezTo>
                      <a:pt x="146" y="123"/>
                      <a:pt x="147" y="122"/>
                      <a:pt x="147" y="121"/>
                    </a:cubicBezTo>
                    <a:cubicBezTo>
                      <a:pt x="146" y="121"/>
                      <a:pt x="146" y="120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moveTo>
                      <a:pt x="73" y="120"/>
                    </a:moveTo>
                    <a:cubicBezTo>
                      <a:pt x="72" y="120"/>
                      <a:pt x="72" y="120"/>
                      <a:pt x="72" y="120"/>
                    </a:cubicBezTo>
                    <a:cubicBezTo>
                      <a:pt x="75" y="122"/>
                      <a:pt x="77" y="123"/>
                      <a:pt x="80" y="125"/>
                    </a:cubicBezTo>
                    <a:cubicBezTo>
                      <a:pt x="80" y="125"/>
                      <a:pt x="80" y="125"/>
                      <a:pt x="80" y="124"/>
                    </a:cubicBezTo>
                    <a:cubicBezTo>
                      <a:pt x="78" y="123"/>
                      <a:pt x="75" y="121"/>
                      <a:pt x="73" y="120"/>
                    </a:cubicBezTo>
                    <a:moveTo>
                      <a:pt x="91" y="120"/>
                    </a:moveTo>
                    <a:cubicBezTo>
                      <a:pt x="91" y="120"/>
                      <a:pt x="91" y="120"/>
                      <a:pt x="90" y="121"/>
                    </a:cubicBezTo>
                    <a:cubicBezTo>
                      <a:pt x="93" y="122"/>
                      <a:pt x="95" y="124"/>
                      <a:pt x="98" y="125"/>
                    </a:cubicBezTo>
                    <a:cubicBezTo>
                      <a:pt x="98" y="125"/>
                      <a:pt x="98" y="124"/>
                      <a:pt x="98" y="124"/>
                    </a:cubicBezTo>
                    <a:cubicBezTo>
                      <a:pt x="96" y="123"/>
                      <a:pt x="94" y="121"/>
                      <a:pt x="91" y="120"/>
                    </a:cubicBezTo>
                    <a:moveTo>
                      <a:pt x="106" y="119"/>
                    </a:moveTo>
                    <a:cubicBezTo>
                      <a:pt x="106" y="120"/>
                      <a:pt x="106" y="120"/>
                      <a:pt x="106" y="120"/>
                    </a:cubicBezTo>
                    <a:cubicBezTo>
                      <a:pt x="108" y="122"/>
                      <a:pt x="110" y="123"/>
                      <a:pt x="112" y="124"/>
                    </a:cubicBezTo>
                    <a:cubicBezTo>
                      <a:pt x="113" y="124"/>
                      <a:pt x="113" y="123"/>
                      <a:pt x="113" y="123"/>
                    </a:cubicBezTo>
                    <a:cubicBezTo>
                      <a:pt x="111" y="122"/>
                      <a:pt x="109" y="120"/>
                      <a:pt x="106" y="119"/>
                    </a:cubicBezTo>
                    <a:moveTo>
                      <a:pt x="39" y="118"/>
                    </a:moveTo>
                    <a:cubicBezTo>
                      <a:pt x="39" y="119"/>
                      <a:pt x="39" y="119"/>
                      <a:pt x="39" y="119"/>
                    </a:cubicBezTo>
                    <a:cubicBezTo>
                      <a:pt x="41" y="120"/>
                      <a:pt x="42" y="120"/>
                      <a:pt x="43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2" y="120"/>
                      <a:pt x="41" y="119"/>
                      <a:pt x="39" y="118"/>
                    </a:cubicBezTo>
                    <a:moveTo>
                      <a:pt x="142" y="118"/>
                    </a:moveTo>
                    <a:cubicBezTo>
                      <a:pt x="142" y="119"/>
                      <a:pt x="142" y="120"/>
                      <a:pt x="141" y="121"/>
                    </a:cubicBezTo>
                    <a:cubicBezTo>
                      <a:pt x="142" y="121"/>
                      <a:pt x="142" y="121"/>
                      <a:pt x="142" y="121"/>
                    </a:cubicBezTo>
                    <a:cubicBezTo>
                      <a:pt x="142" y="120"/>
                      <a:pt x="143" y="119"/>
                      <a:pt x="143" y="119"/>
                    </a:cubicBezTo>
                    <a:cubicBezTo>
                      <a:pt x="143" y="119"/>
                      <a:pt x="143" y="118"/>
                      <a:pt x="142" y="118"/>
                    </a:cubicBezTo>
                    <a:moveTo>
                      <a:pt x="92" y="118"/>
                    </a:moveTo>
                    <a:cubicBezTo>
                      <a:pt x="92" y="118"/>
                      <a:pt x="92" y="118"/>
                      <a:pt x="92" y="118"/>
                    </a:cubicBezTo>
                    <a:cubicBezTo>
                      <a:pt x="94" y="120"/>
                      <a:pt x="97" y="121"/>
                      <a:pt x="99" y="123"/>
                    </a:cubicBezTo>
                    <a:cubicBezTo>
                      <a:pt x="99" y="123"/>
                      <a:pt x="99" y="122"/>
                      <a:pt x="99" y="122"/>
                    </a:cubicBezTo>
                    <a:cubicBezTo>
                      <a:pt x="97" y="121"/>
                      <a:pt x="95" y="119"/>
                      <a:pt x="92" y="118"/>
                    </a:cubicBezTo>
                    <a:moveTo>
                      <a:pt x="161" y="118"/>
                    </a:moveTo>
                    <a:cubicBezTo>
                      <a:pt x="160" y="119"/>
                      <a:pt x="159" y="120"/>
                      <a:pt x="158" y="121"/>
                    </a:cubicBezTo>
                    <a:cubicBezTo>
                      <a:pt x="160" y="122"/>
                      <a:pt x="162" y="123"/>
                      <a:pt x="164" y="123"/>
                    </a:cubicBezTo>
                    <a:cubicBezTo>
                      <a:pt x="164" y="123"/>
                      <a:pt x="165" y="124"/>
                      <a:pt x="165" y="124"/>
                    </a:cubicBezTo>
                    <a:cubicBezTo>
                      <a:pt x="167" y="122"/>
                      <a:pt x="167" y="122"/>
                      <a:pt x="167" y="122"/>
                    </a:cubicBezTo>
                    <a:cubicBezTo>
                      <a:pt x="168" y="120"/>
                      <a:pt x="168" y="120"/>
                      <a:pt x="168" y="120"/>
                    </a:cubicBezTo>
                    <a:cubicBezTo>
                      <a:pt x="165" y="120"/>
                      <a:pt x="163" y="119"/>
                      <a:pt x="161" y="118"/>
                    </a:cubicBezTo>
                    <a:cubicBezTo>
                      <a:pt x="161" y="118"/>
                      <a:pt x="161" y="118"/>
                      <a:pt x="161" y="118"/>
                    </a:cubicBezTo>
                    <a:moveTo>
                      <a:pt x="141" y="118"/>
                    </a:moveTo>
                    <a:cubicBezTo>
                      <a:pt x="141" y="118"/>
                      <a:pt x="140" y="119"/>
                      <a:pt x="140" y="120"/>
                    </a:cubicBezTo>
                    <a:cubicBezTo>
                      <a:pt x="141" y="120"/>
                      <a:pt x="141" y="120"/>
                      <a:pt x="141" y="120"/>
                    </a:cubicBezTo>
                    <a:cubicBezTo>
                      <a:pt x="142" y="118"/>
                      <a:pt x="142" y="118"/>
                      <a:pt x="142" y="118"/>
                    </a:cubicBezTo>
                    <a:cubicBezTo>
                      <a:pt x="142" y="118"/>
                      <a:pt x="142" y="118"/>
                      <a:pt x="141" y="118"/>
                    </a:cubicBezTo>
                    <a:moveTo>
                      <a:pt x="74" y="118"/>
                    </a:moveTo>
                    <a:cubicBezTo>
                      <a:pt x="74" y="118"/>
                      <a:pt x="74" y="118"/>
                      <a:pt x="74" y="118"/>
                    </a:cubicBezTo>
                    <a:cubicBezTo>
                      <a:pt x="76" y="119"/>
                      <a:pt x="79" y="121"/>
                      <a:pt x="81" y="123"/>
                    </a:cubicBezTo>
                    <a:cubicBezTo>
                      <a:pt x="81" y="122"/>
                      <a:pt x="81" y="122"/>
                      <a:pt x="81" y="122"/>
                    </a:cubicBezTo>
                    <a:cubicBezTo>
                      <a:pt x="79" y="121"/>
                      <a:pt x="76" y="119"/>
                      <a:pt x="74" y="118"/>
                    </a:cubicBezTo>
                    <a:moveTo>
                      <a:pt x="74" y="118"/>
                    </a:move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8"/>
                      <a:pt x="74" y="118"/>
                      <a:pt x="74" y="118"/>
                    </a:cubicBezTo>
                    <a:cubicBezTo>
                      <a:pt x="74" y="118"/>
                      <a:pt x="74" y="118"/>
                      <a:pt x="74" y="118"/>
                    </a:cubicBezTo>
                    <a:moveTo>
                      <a:pt x="103" y="117"/>
                    </a:moveTo>
                    <a:cubicBezTo>
                      <a:pt x="103" y="118"/>
                      <a:pt x="103" y="118"/>
                      <a:pt x="103" y="119"/>
                    </a:cubicBezTo>
                    <a:cubicBezTo>
                      <a:pt x="103" y="119"/>
                      <a:pt x="103" y="119"/>
                      <a:pt x="104" y="119"/>
                    </a:cubicBezTo>
                    <a:cubicBezTo>
                      <a:pt x="104" y="119"/>
                      <a:pt x="104" y="118"/>
                      <a:pt x="104" y="118"/>
                    </a:cubicBezTo>
                    <a:cubicBezTo>
                      <a:pt x="104" y="118"/>
                      <a:pt x="104" y="118"/>
                      <a:pt x="103" y="117"/>
                    </a:cubicBezTo>
                    <a:moveTo>
                      <a:pt x="108" y="117"/>
                    </a:moveTo>
                    <a:cubicBezTo>
                      <a:pt x="107" y="118"/>
                      <a:pt x="107" y="118"/>
                      <a:pt x="107" y="119"/>
                    </a:cubicBezTo>
                    <a:cubicBezTo>
                      <a:pt x="109" y="120"/>
                      <a:pt x="111" y="121"/>
                      <a:pt x="113" y="122"/>
                    </a:cubicBezTo>
                    <a:cubicBezTo>
                      <a:pt x="114" y="122"/>
                      <a:pt x="114" y="121"/>
                      <a:pt x="114" y="121"/>
                    </a:cubicBezTo>
                    <a:cubicBezTo>
                      <a:pt x="112" y="120"/>
                      <a:pt x="110" y="119"/>
                      <a:pt x="108" y="117"/>
                    </a:cubicBezTo>
                    <a:moveTo>
                      <a:pt x="141" y="117"/>
                    </a:moveTo>
                    <a:cubicBezTo>
                      <a:pt x="140" y="118"/>
                      <a:pt x="140" y="119"/>
                      <a:pt x="139" y="120"/>
                    </a:cubicBezTo>
                    <a:cubicBezTo>
                      <a:pt x="140" y="120"/>
                      <a:pt x="140" y="120"/>
                      <a:pt x="140" y="120"/>
                    </a:cubicBezTo>
                    <a:cubicBezTo>
                      <a:pt x="140" y="119"/>
                      <a:pt x="141" y="118"/>
                      <a:pt x="141" y="117"/>
                    </a:cubicBezTo>
                    <a:cubicBezTo>
                      <a:pt x="141" y="117"/>
                      <a:pt x="141" y="117"/>
                      <a:pt x="141" y="117"/>
                    </a:cubicBezTo>
                    <a:moveTo>
                      <a:pt x="37" y="117"/>
                    </a:moveTo>
                    <a:cubicBezTo>
                      <a:pt x="37" y="117"/>
                      <a:pt x="37" y="117"/>
                      <a:pt x="37" y="117"/>
                    </a:cubicBezTo>
                    <a:cubicBezTo>
                      <a:pt x="37" y="118"/>
                      <a:pt x="38" y="118"/>
                      <a:pt x="38" y="11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8" y="117"/>
                      <a:pt x="37" y="117"/>
                      <a:pt x="37" y="117"/>
                    </a:cubicBezTo>
                    <a:moveTo>
                      <a:pt x="125" y="117"/>
                    </a:moveTo>
                    <a:cubicBezTo>
                      <a:pt x="124" y="118"/>
                      <a:pt x="123" y="120"/>
                      <a:pt x="123" y="121"/>
                    </a:cubicBezTo>
                    <a:cubicBezTo>
                      <a:pt x="124" y="122"/>
                      <a:pt x="126" y="123"/>
                      <a:pt x="127" y="124"/>
                    </a:cubicBezTo>
                    <a:cubicBezTo>
                      <a:pt x="128" y="123"/>
                      <a:pt x="129" y="121"/>
                      <a:pt x="130" y="119"/>
                    </a:cubicBezTo>
                    <a:cubicBezTo>
                      <a:pt x="130" y="119"/>
                      <a:pt x="129" y="119"/>
                      <a:pt x="129" y="119"/>
                    </a:cubicBezTo>
                    <a:cubicBezTo>
                      <a:pt x="128" y="118"/>
                      <a:pt x="126" y="117"/>
                      <a:pt x="125" y="117"/>
                    </a:cubicBezTo>
                    <a:moveTo>
                      <a:pt x="124" y="116"/>
                    </a:moveTo>
                    <a:cubicBezTo>
                      <a:pt x="123" y="117"/>
                      <a:pt x="122" y="119"/>
                      <a:pt x="121" y="120"/>
                    </a:cubicBezTo>
                    <a:cubicBezTo>
                      <a:pt x="121" y="120"/>
                      <a:pt x="122" y="121"/>
                      <a:pt x="122" y="121"/>
                    </a:cubicBezTo>
                    <a:cubicBezTo>
                      <a:pt x="123" y="119"/>
                      <a:pt x="123" y="118"/>
                      <a:pt x="124" y="116"/>
                    </a:cubicBezTo>
                    <a:cubicBezTo>
                      <a:pt x="124" y="116"/>
                      <a:pt x="124" y="116"/>
                      <a:pt x="124" y="116"/>
                    </a:cubicBezTo>
                    <a:moveTo>
                      <a:pt x="139" y="116"/>
                    </a:moveTo>
                    <a:cubicBezTo>
                      <a:pt x="138" y="117"/>
                      <a:pt x="138" y="117"/>
                      <a:pt x="137" y="118"/>
                    </a:cubicBezTo>
                    <a:cubicBezTo>
                      <a:pt x="138" y="119"/>
                      <a:pt x="138" y="119"/>
                      <a:pt x="138" y="119"/>
                    </a:cubicBezTo>
                    <a:cubicBezTo>
                      <a:pt x="138" y="118"/>
                      <a:pt x="139" y="117"/>
                      <a:pt x="139" y="116"/>
                    </a:cubicBezTo>
                    <a:cubicBezTo>
                      <a:pt x="139" y="116"/>
                      <a:pt x="139" y="116"/>
                      <a:pt x="139" y="116"/>
                    </a:cubicBezTo>
                    <a:moveTo>
                      <a:pt x="52" y="116"/>
                    </a:moveTo>
                    <a:cubicBezTo>
                      <a:pt x="52" y="116"/>
                      <a:pt x="52" y="116"/>
                      <a:pt x="52" y="116"/>
                    </a:cubicBezTo>
                    <a:cubicBezTo>
                      <a:pt x="55" y="117"/>
                      <a:pt x="57" y="119"/>
                      <a:pt x="59" y="120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57" y="118"/>
                      <a:pt x="55" y="117"/>
                      <a:pt x="52" y="116"/>
                    </a:cubicBezTo>
                    <a:moveTo>
                      <a:pt x="156" y="116"/>
                    </a:moveTo>
                    <a:cubicBezTo>
                      <a:pt x="155" y="117"/>
                      <a:pt x="155" y="118"/>
                      <a:pt x="154" y="119"/>
                    </a:cubicBezTo>
                    <a:cubicBezTo>
                      <a:pt x="156" y="120"/>
                      <a:pt x="156" y="120"/>
                      <a:pt x="156" y="120"/>
                    </a:cubicBezTo>
                    <a:cubicBezTo>
                      <a:pt x="158" y="117"/>
                      <a:pt x="158" y="117"/>
                      <a:pt x="158" y="117"/>
                    </a:cubicBezTo>
                    <a:cubicBezTo>
                      <a:pt x="158" y="117"/>
                      <a:pt x="158" y="117"/>
                      <a:pt x="158" y="117"/>
                    </a:cubicBezTo>
                    <a:cubicBezTo>
                      <a:pt x="158" y="116"/>
                      <a:pt x="157" y="116"/>
                      <a:pt x="156" y="116"/>
                    </a:cubicBezTo>
                    <a:moveTo>
                      <a:pt x="105" y="116"/>
                    </a:moveTo>
                    <a:cubicBezTo>
                      <a:pt x="104" y="116"/>
                      <a:pt x="104" y="116"/>
                      <a:pt x="104" y="117"/>
                    </a:cubicBezTo>
                    <a:cubicBezTo>
                      <a:pt x="104" y="117"/>
                      <a:pt x="104" y="117"/>
                      <a:pt x="105" y="117"/>
                    </a:cubicBezTo>
                    <a:cubicBezTo>
                      <a:pt x="105" y="117"/>
                      <a:pt x="105" y="117"/>
                      <a:pt x="106" y="116"/>
                    </a:cubicBezTo>
                    <a:cubicBezTo>
                      <a:pt x="105" y="116"/>
                      <a:pt x="105" y="116"/>
                      <a:pt x="105" y="116"/>
                    </a:cubicBezTo>
                    <a:moveTo>
                      <a:pt x="49" y="114"/>
                    </a:moveTo>
                    <a:cubicBezTo>
                      <a:pt x="49" y="114"/>
                      <a:pt x="49" y="114"/>
                      <a:pt x="49" y="114"/>
                    </a:cubicBezTo>
                    <a:cubicBezTo>
                      <a:pt x="49" y="114"/>
                      <a:pt x="50" y="114"/>
                      <a:pt x="50" y="115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0" y="114"/>
                      <a:pt x="49" y="114"/>
                      <a:pt x="49" y="114"/>
                    </a:cubicBezTo>
                    <a:moveTo>
                      <a:pt x="31" y="113"/>
                    </a:moveTo>
                    <a:cubicBezTo>
                      <a:pt x="31" y="113"/>
                      <a:pt x="31" y="114"/>
                      <a:pt x="31" y="114"/>
                    </a:cubicBezTo>
                    <a:cubicBezTo>
                      <a:pt x="31" y="114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1" y="113"/>
                    </a:cubicBezTo>
                    <a:moveTo>
                      <a:pt x="119" y="113"/>
                    </a:moveTo>
                    <a:cubicBezTo>
                      <a:pt x="118" y="115"/>
                      <a:pt x="118" y="116"/>
                      <a:pt x="117" y="117"/>
                    </a:cubicBezTo>
                    <a:cubicBezTo>
                      <a:pt x="118" y="118"/>
                      <a:pt x="120" y="119"/>
                      <a:pt x="121" y="120"/>
                    </a:cubicBezTo>
                    <a:cubicBezTo>
                      <a:pt x="122" y="119"/>
                      <a:pt x="123" y="117"/>
                      <a:pt x="124" y="116"/>
                    </a:cubicBezTo>
                    <a:cubicBezTo>
                      <a:pt x="122" y="115"/>
                      <a:pt x="121" y="114"/>
                      <a:pt x="119" y="113"/>
                    </a:cubicBezTo>
                    <a:moveTo>
                      <a:pt x="95" y="113"/>
                    </a:moveTo>
                    <a:cubicBezTo>
                      <a:pt x="95" y="113"/>
                      <a:pt x="95" y="114"/>
                      <a:pt x="94" y="114"/>
                    </a:cubicBezTo>
                    <a:cubicBezTo>
                      <a:pt x="97" y="115"/>
                      <a:pt x="99" y="117"/>
                      <a:pt x="102" y="118"/>
                    </a:cubicBezTo>
                    <a:cubicBezTo>
                      <a:pt x="102" y="118"/>
                      <a:pt x="102" y="117"/>
                      <a:pt x="103" y="117"/>
                    </a:cubicBezTo>
                    <a:cubicBezTo>
                      <a:pt x="100" y="116"/>
                      <a:pt x="98" y="114"/>
                      <a:pt x="95" y="113"/>
                    </a:cubicBezTo>
                    <a:moveTo>
                      <a:pt x="150" y="113"/>
                    </a:moveTo>
                    <a:cubicBezTo>
                      <a:pt x="149" y="114"/>
                      <a:pt x="148" y="115"/>
                      <a:pt x="148" y="116"/>
                    </a:cubicBezTo>
                    <a:cubicBezTo>
                      <a:pt x="150" y="117"/>
                      <a:pt x="150" y="117"/>
                      <a:pt x="150" y="117"/>
                    </a:cubicBezTo>
                    <a:cubicBezTo>
                      <a:pt x="150" y="116"/>
                      <a:pt x="151" y="115"/>
                      <a:pt x="151" y="115"/>
                    </a:cubicBezTo>
                    <a:cubicBezTo>
                      <a:pt x="152" y="114"/>
                      <a:pt x="152" y="114"/>
                      <a:pt x="152" y="114"/>
                    </a:cubicBezTo>
                    <a:cubicBezTo>
                      <a:pt x="151" y="113"/>
                      <a:pt x="151" y="113"/>
                      <a:pt x="150" y="113"/>
                    </a:cubicBezTo>
                    <a:moveTo>
                      <a:pt x="167" y="115"/>
                    </a:moveTo>
                    <a:cubicBezTo>
                      <a:pt x="167" y="114"/>
                      <a:pt x="167" y="114"/>
                      <a:pt x="167" y="114"/>
                    </a:cubicBezTo>
                    <a:cubicBezTo>
                      <a:pt x="167" y="114"/>
                      <a:pt x="167" y="114"/>
                      <a:pt x="167" y="115"/>
                    </a:cubicBezTo>
                    <a:cubicBezTo>
                      <a:pt x="167" y="115"/>
                      <a:pt x="167" y="115"/>
                      <a:pt x="167" y="115"/>
                    </a:cubicBezTo>
                    <a:cubicBezTo>
                      <a:pt x="167" y="115"/>
                      <a:pt x="167" y="115"/>
                      <a:pt x="167" y="115"/>
                    </a:cubicBezTo>
                    <a:cubicBezTo>
                      <a:pt x="167" y="115"/>
                      <a:pt x="167" y="115"/>
                      <a:pt x="167" y="115"/>
                    </a:cubicBezTo>
                    <a:moveTo>
                      <a:pt x="166" y="112"/>
                    </a:moveTo>
                    <a:cubicBezTo>
                      <a:pt x="165" y="113"/>
                      <a:pt x="165" y="113"/>
                      <a:pt x="165" y="113"/>
                    </a:cubicBezTo>
                    <a:cubicBezTo>
                      <a:pt x="164" y="114"/>
                      <a:pt x="164" y="114"/>
                      <a:pt x="163" y="115"/>
                    </a:cubicBezTo>
                    <a:cubicBezTo>
                      <a:pt x="163" y="115"/>
                      <a:pt x="163" y="115"/>
                      <a:pt x="163" y="115"/>
                    </a:cubicBezTo>
                    <a:cubicBezTo>
                      <a:pt x="165" y="116"/>
                      <a:pt x="167" y="117"/>
                      <a:pt x="168" y="118"/>
                    </a:cubicBezTo>
                    <a:cubicBezTo>
                      <a:pt x="170" y="116"/>
                      <a:pt x="170" y="116"/>
                      <a:pt x="170" y="116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66" y="112"/>
                      <a:pt x="166" y="112"/>
                      <a:pt x="166" y="112"/>
                    </a:cubicBezTo>
                    <a:moveTo>
                      <a:pt x="28" y="111"/>
                    </a:moveTo>
                    <a:cubicBezTo>
                      <a:pt x="28" y="112"/>
                      <a:pt x="28" y="112"/>
                      <a:pt x="28" y="112"/>
                    </a:cubicBezTo>
                    <a:cubicBezTo>
                      <a:pt x="29" y="112"/>
                      <a:pt x="29" y="112"/>
                      <a:pt x="29" y="113"/>
                    </a:cubicBezTo>
                    <a:cubicBezTo>
                      <a:pt x="30" y="113"/>
                      <a:pt x="30" y="112"/>
                      <a:pt x="30" y="112"/>
                    </a:cubicBezTo>
                    <a:cubicBezTo>
                      <a:pt x="29" y="112"/>
                      <a:pt x="29" y="112"/>
                      <a:pt x="28" y="111"/>
                    </a:cubicBezTo>
                    <a:moveTo>
                      <a:pt x="78" y="111"/>
                    </a:move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2"/>
                      <a:pt x="77" y="112"/>
                      <a:pt x="77" y="113"/>
                    </a:cubicBezTo>
                    <a:cubicBezTo>
                      <a:pt x="79" y="114"/>
                      <a:pt x="82" y="116"/>
                      <a:pt x="84" y="117"/>
                    </a:cubicBezTo>
                    <a:cubicBezTo>
                      <a:pt x="85" y="117"/>
                      <a:pt x="85" y="116"/>
                      <a:pt x="85" y="116"/>
                    </a:cubicBezTo>
                    <a:cubicBezTo>
                      <a:pt x="83" y="114"/>
                      <a:pt x="80" y="113"/>
                      <a:pt x="78" y="111"/>
                    </a:cubicBezTo>
                    <a:moveTo>
                      <a:pt x="147" y="111"/>
                    </a:moveTo>
                    <a:cubicBezTo>
                      <a:pt x="146" y="112"/>
                      <a:pt x="145" y="113"/>
                      <a:pt x="145" y="115"/>
                    </a:cubicBezTo>
                    <a:cubicBezTo>
                      <a:pt x="145" y="115"/>
                      <a:pt x="145" y="115"/>
                      <a:pt x="145" y="115"/>
                    </a:cubicBezTo>
                    <a:cubicBezTo>
                      <a:pt x="146" y="114"/>
                      <a:pt x="147" y="113"/>
                      <a:pt x="147" y="111"/>
                    </a:cubicBezTo>
                    <a:cubicBezTo>
                      <a:pt x="147" y="111"/>
                      <a:pt x="147" y="111"/>
                      <a:pt x="147" y="111"/>
                    </a:cubicBezTo>
                    <a:moveTo>
                      <a:pt x="28" y="111"/>
                    </a:moveTo>
                    <a:cubicBezTo>
                      <a:pt x="28" y="111"/>
                      <a:pt x="27" y="111"/>
                      <a:pt x="27" y="111"/>
                    </a:cubicBezTo>
                    <a:cubicBezTo>
                      <a:pt x="28" y="111"/>
                      <a:pt x="28" y="112"/>
                      <a:pt x="28" y="112"/>
                    </a:cubicBezTo>
                    <a:cubicBezTo>
                      <a:pt x="28" y="111"/>
                      <a:pt x="28" y="111"/>
                      <a:pt x="28" y="111"/>
                    </a:cubicBezTo>
                    <a:cubicBezTo>
                      <a:pt x="28" y="111"/>
                      <a:pt x="28" y="111"/>
                      <a:pt x="28" y="111"/>
                    </a:cubicBezTo>
                    <a:moveTo>
                      <a:pt x="96" y="111"/>
                    </a:moveTo>
                    <a:cubicBezTo>
                      <a:pt x="96" y="111"/>
                      <a:pt x="96" y="111"/>
                      <a:pt x="96" y="111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1" y="114"/>
                      <a:pt x="98" y="112"/>
                      <a:pt x="96" y="111"/>
                    </a:cubicBezTo>
                    <a:cubicBezTo>
                      <a:pt x="96" y="111"/>
                      <a:pt x="96" y="112"/>
                      <a:pt x="95" y="112"/>
                    </a:cubicBezTo>
                    <a:cubicBezTo>
                      <a:pt x="98" y="114"/>
                      <a:pt x="100" y="115"/>
                      <a:pt x="103" y="116"/>
                    </a:cubicBezTo>
                    <a:cubicBezTo>
                      <a:pt x="103" y="116"/>
                      <a:pt x="103" y="116"/>
                      <a:pt x="104" y="115"/>
                    </a:cubicBezTo>
                    <a:cubicBezTo>
                      <a:pt x="101" y="114"/>
                      <a:pt x="99" y="112"/>
                      <a:pt x="96" y="111"/>
                    </a:cubicBezTo>
                    <a:moveTo>
                      <a:pt x="44" y="111"/>
                    </a:moveTo>
                    <a:cubicBezTo>
                      <a:pt x="44" y="111"/>
                      <a:pt x="44" y="111"/>
                      <a:pt x="44" y="111"/>
                    </a:cubicBezTo>
                    <a:cubicBezTo>
                      <a:pt x="45" y="112"/>
                      <a:pt x="47" y="112"/>
                      <a:pt x="48" y="113"/>
                    </a:cubicBezTo>
                    <a:cubicBezTo>
                      <a:pt x="48" y="113"/>
                      <a:pt x="48" y="113"/>
                      <a:pt x="48" y="113"/>
                    </a:cubicBezTo>
                    <a:cubicBezTo>
                      <a:pt x="47" y="112"/>
                      <a:pt x="45" y="111"/>
                      <a:pt x="44" y="111"/>
                    </a:cubicBezTo>
                    <a:moveTo>
                      <a:pt x="146" y="111"/>
                    </a:moveTo>
                    <a:cubicBezTo>
                      <a:pt x="145" y="112"/>
                      <a:pt x="144" y="113"/>
                      <a:pt x="143" y="114"/>
                    </a:cubicBezTo>
                    <a:cubicBezTo>
                      <a:pt x="144" y="115"/>
                      <a:pt x="144" y="115"/>
                      <a:pt x="144" y="115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6" y="111"/>
                      <a:pt x="146" y="111"/>
                      <a:pt x="146" y="111"/>
                    </a:cubicBezTo>
                    <a:moveTo>
                      <a:pt x="27" y="110"/>
                    </a:moveTo>
                    <a:cubicBezTo>
                      <a:pt x="27" y="111"/>
                      <a:pt x="27" y="111"/>
                      <a:pt x="26" y="111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1"/>
                      <a:pt x="27" y="111"/>
                      <a:pt x="27" y="110"/>
                    </a:cubicBezTo>
                    <a:moveTo>
                      <a:pt x="145" y="110"/>
                    </a:moveTo>
                    <a:cubicBezTo>
                      <a:pt x="144" y="111"/>
                      <a:pt x="144" y="113"/>
                      <a:pt x="143" y="114"/>
                    </a:cubicBezTo>
                    <a:cubicBezTo>
                      <a:pt x="143" y="114"/>
                      <a:pt x="143" y="114"/>
                      <a:pt x="143" y="114"/>
                    </a:cubicBezTo>
                    <a:cubicBezTo>
                      <a:pt x="144" y="113"/>
                      <a:pt x="145" y="112"/>
                      <a:pt x="145" y="110"/>
                    </a:cubicBezTo>
                    <a:cubicBezTo>
                      <a:pt x="145" y="110"/>
                      <a:pt x="145" y="110"/>
                      <a:pt x="145" y="110"/>
                    </a:cubicBezTo>
                    <a:moveTo>
                      <a:pt x="129" y="110"/>
                    </a:moveTo>
                    <a:cubicBezTo>
                      <a:pt x="129" y="111"/>
                      <a:pt x="128" y="111"/>
                      <a:pt x="128" y="112"/>
                    </a:cubicBezTo>
                    <a:cubicBezTo>
                      <a:pt x="128" y="112"/>
                      <a:pt x="128" y="112"/>
                      <a:pt x="128" y="112"/>
                    </a:cubicBezTo>
                    <a:cubicBezTo>
                      <a:pt x="133" y="115"/>
                      <a:pt x="133" y="115"/>
                      <a:pt x="133" y="115"/>
                    </a:cubicBezTo>
                    <a:cubicBezTo>
                      <a:pt x="133" y="115"/>
                      <a:pt x="133" y="114"/>
                      <a:pt x="134" y="113"/>
                    </a:cubicBezTo>
                    <a:cubicBezTo>
                      <a:pt x="132" y="112"/>
                      <a:pt x="131" y="111"/>
                      <a:pt x="129" y="110"/>
                    </a:cubicBezTo>
                    <a:moveTo>
                      <a:pt x="79" y="110"/>
                    </a:moveTo>
                    <a:cubicBezTo>
                      <a:pt x="78" y="110"/>
                      <a:pt x="78" y="110"/>
                      <a:pt x="78" y="110"/>
                    </a:cubicBezTo>
                    <a:cubicBezTo>
                      <a:pt x="81" y="112"/>
                      <a:pt x="83" y="113"/>
                      <a:pt x="86" y="115"/>
                    </a:cubicBezTo>
                    <a:cubicBezTo>
                      <a:pt x="86" y="115"/>
                      <a:pt x="86" y="114"/>
                      <a:pt x="86" y="114"/>
                    </a:cubicBezTo>
                    <a:cubicBezTo>
                      <a:pt x="84" y="113"/>
                      <a:pt x="81" y="111"/>
                      <a:pt x="79" y="110"/>
                    </a:cubicBezTo>
                    <a:moveTo>
                      <a:pt x="56" y="109"/>
                    </a:moveTo>
                    <a:cubicBezTo>
                      <a:pt x="56" y="110"/>
                      <a:pt x="56" y="110"/>
                      <a:pt x="56" y="110"/>
                    </a:cubicBezTo>
                    <a:cubicBezTo>
                      <a:pt x="58" y="111"/>
                      <a:pt x="60" y="113"/>
                      <a:pt x="63" y="114"/>
                    </a:cubicBezTo>
                    <a:cubicBezTo>
                      <a:pt x="63" y="114"/>
                      <a:pt x="63" y="114"/>
                      <a:pt x="63" y="114"/>
                    </a:cubicBezTo>
                    <a:cubicBezTo>
                      <a:pt x="61" y="112"/>
                      <a:pt x="58" y="111"/>
                      <a:pt x="56" y="109"/>
                    </a:cubicBezTo>
                    <a:moveTo>
                      <a:pt x="112" y="109"/>
                    </a:moveTo>
                    <a:cubicBezTo>
                      <a:pt x="112" y="111"/>
                      <a:pt x="111" y="112"/>
                      <a:pt x="110" y="113"/>
                    </a:cubicBezTo>
                    <a:cubicBezTo>
                      <a:pt x="112" y="115"/>
                      <a:pt x="114" y="116"/>
                      <a:pt x="116" y="117"/>
                    </a:cubicBezTo>
                    <a:cubicBezTo>
                      <a:pt x="117" y="116"/>
                      <a:pt x="118" y="114"/>
                      <a:pt x="119" y="113"/>
                    </a:cubicBezTo>
                    <a:cubicBezTo>
                      <a:pt x="117" y="112"/>
                      <a:pt x="115" y="111"/>
                      <a:pt x="112" y="109"/>
                    </a:cubicBezTo>
                    <a:moveTo>
                      <a:pt x="42" y="109"/>
                    </a:moveTo>
                    <a:cubicBezTo>
                      <a:pt x="42" y="109"/>
                      <a:pt x="42" y="109"/>
                      <a:pt x="41" y="109"/>
                    </a:cubicBezTo>
                    <a:cubicBezTo>
                      <a:pt x="42" y="110"/>
                      <a:pt x="42" y="110"/>
                      <a:pt x="43" y="110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3" y="110"/>
                      <a:pt x="42" y="109"/>
                      <a:pt x="42" y="109"/>
                    </a:cubicBezTo>
                    <a:moveTo>
                      <a:pt x="143" y="109"/>
                    </a:moveTo>
                    <a:cubicBezTo>
                      <a:pt x="142" y="110"/>
                      <a:pt x="141" y="111"/>
                      <a:pt x="141" y="113"/>
                    </a:cubicBezTo>
                    <a:cubicBezTo>
                      <a:pt x="141" y="113"/>
                      <a:pt x="141" y="113"/>
                      <a:pt x="141" y="113"/>
                    </a:cubicBezTo>
                    <a:cubicBezTo>
                      <a:pt x="142" y="112"/>
                      <a:pt x="143" y="111"/>
                      <a:pt x="143" y="110"/>
                    </a:cubicBezTo>
                    <a:cubicBezTo>
                      <a:pt x="143" y="109"/>
                      <a:pt x="143" y="109"/>
                      <a:pt x="143" y="109"/>
                    </a:cubicBezTo>
                    <a:moveTo>
                      <a:pt x="160" y="108"/>
                    </a:moveTo>
                    <a:cubicBezTo>
                      <a:pt x="160" y="109"/>
                      <a:pt x="159" y="111"/>
                      <a:pt x="158" y="112"/>
                    </a:cubicBezTo>
                    <a:cubicBezTo>
                      <a:pt x="160" y="113"/>
                      <a:pt x="160" y="113"/>
                      <a:pt x="160" y="113"/>
                    </a:cubicBezTo>
                    <a:cubicBezTo>
                      <a:pt x="162" y="110"/>
                      <a:pt x="162" y="110"/>
                      <a:pt x="162" y="110"/>
                    </a:cubicBezTo>
                    <a:cubicBezTo>
                      <a:pt x="160" y="108"/>
                      <a:pt x="160" y="108"/>
                      <a:pt x="160" y="108"/>
                    </a:cubicBezTo>
                    <a:moveTo>
                      <a:pt x="57" y="107"/>
                    </a:moveTo>
                    <a:cubicBezTo>
                      <a:pt x="57" y="108"/>
                      <a:pt x="57" y="108"/>
                      <a:pt x="57" y="108"/>
                    </a:cubicBezTo>
                    <a:cubicBezTo>
                      <a:pt x="59" y="109"/>
                      <a:pt x="60" y="110"/>
                      <a:pt x="62" y="111"/>
                    </a:cubicBezTo>
                    <a:cubicBezTo>
                      <a:pt x="62" y="111"/>
                      <a:pt x="63" y="112"/>
                      <a:pt x="64" y="112"/>
                    </a:cubicBezTo>
                    <a:cubicBezTo>
                      <a:pt x="64" y="112"/>
                      <a:pt x="64" y="112"/>
                      <a:pt x="64" y="112"/>
                    </a:cubicBezTo>
                    <a:cubicBezTo>
                      <a:pt x="62" y="110"/>
                      <a:pt x="60" y="109"/>
                      <a:pt x="57" y="107"/>
                    </a:cubicBezTo>
                    <a:moveTo>
                      <a:pt x="109" y="107"/>
                    </a:moveTo>
                    <a:cubicBezTo>
                      <a:pt x="108" y="109"/>
                      <a:pt x="108" y="110"/>
                      <a:pt x="107" y="111"/>
                    </a:cubicBezTo>
                    <a:cubicBezTo>
                      <a:pt x="107" y="112"/>
                      <a:pt x="108" y="112"/>
                      <a:pt x="108" y="112"/>
                    </a:cubicBezTo>
                    <a:cubicBezTo>
                      <a:pt x="109" y="111"/>
                      <a:pt x="110" y="109"/>
                      <a:pt x="110" y="108"/>
                    </a:cubicBezTo>
                    <a:cubicBezTo>
                      <a:pt x="110" y="108"/>
                      <a:pt x="110" y="108"/>
                      <a:pt x="109" y="107"/>
                    </a:cubicBezTo>
                    <a:moveTo>
                      <a:pt x="53" y="107"/>
                    </a:moveTo>
                    <a:cubicBezTo>
                      <a:pt x="53" y="107"/>
                      <a:pt x="52" y="108"/>
                      <a:pt x="52" y="108"/>
                    </a:cubicBezTo>
                    <a:cubicBezTo>
                      <a:pt x="53" y="108"/>
                      <a:pt x="53" y="108"/>
                      <a:pt x="54" y="109"/>
                    </a:cubicBezTo>
                    <a:cubicBezTo>
                      <a:pt x="54" y="108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moveTo>
                      <a:pt x="123" y="107"/>
                    </a:moveTo>
                    <a:cubicBezTo>
                      <a:pt x="123" y="107"/>
                      <a:pt x="122" y="108"/>
                      <a:pt x="122" y="109"/>
                    </a:cubicBezTo>
                    <a:cubicBezTo>
                      <a:pt x="127" y="112"/>
                      <a:pt x="127" y="112"/>
                      <a:pt x="127" y="112"/>
                    </a:cubicBezTo>
                    <a:cubicBezTo>
                      <a:pt x="127" y="111"/>
                      <a:pt x="127" y="111"/>
                      <a:pt x="128" y="110"/>
                    </a:cubicBezTo>
                    <a:cubicBezTo>
                      <a:pt x="127" y="110"/>
                      <a:pt x="127" y="111"/>
                      <a:pt x="127" y="112"/>
                    </a:cubicBezTo>
                    <a:cubicBezTo>
                      <a:pt x="127" y="112"/>
                      <a:pt x="127" y="112"/>
                      <a:pt x="127" y="112"/>
                    </a:cubicBezTo>
                    <a:cubicBezTo>
                      <a:pt x="127" y="111"/>
                      <a:pt x="128" y="110"/>
                      <a:pt x="128" y="109"/>
                    </a:cubicBezTo>
                    <a:cubicBezTo>
                      <a:pt x="127" y="108"/>
                      <a:pt x="125" y="107"/>
                      <a:pt x="123" y="107"/>
                    </a:cubicBezTo>
                    <a:moveTo>
                      <a:pt x="36" y="106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36" y="106"/>
                      <a:pt x="37" y="106"/>
                      <a:pt x="37" y="107"/>
                    </a:cubicBezTo>
                    <a:cubicBezTo>
                      <a:pt x="37" y="107"/>
                      <a:pt x="37" y="107"/>
                      <a:pt x="37" y="106"/>
                    </a:cubicBezTo>
                    <a:cubicBezTo>
                      <a:pt x="37" y="106"/>
                      <a:pt x="36" y="106"/>
                      <a:pt x="36" y="106"/>
                    </a:cubicBezTo>
                    <a:moveTo>
                      <a:pt x="19" y="106"/>
                    </a:move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moveTo>
                      <a:pt x="54" y="105"/>
                    </a:moveTo>
                    <a:cubicBezTo>
                      <a:pt x="54" y="105"/>
                      <a:pt x="54" y="106"/>
                      <a:pt x="53" y="106"/>
                    </a:cubicBezTo>
                    <a:cubicBezTo>
                      <a:pt x="54" y="106"/>
                      <a:pt x="54" y="106"/>
                      <a:pt x="55" y="107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06"/>
                      <a:pt x="54" y="106"/>
                      <a:pt x="54" y="105"/>
                    </a:cubicBezTo>
                    <a:moveTo>
                      <a:pt x="81" y="105"/>
                    </a:moveTo>
                    <a:cubicBezTo>
                      <a:pt x="81" y="106"/>
                      <a:pt x="81" y="106"/>
                      <a:pt x="81" y="106"/>
                    </a:cubicBezTo>
                    <a:cubicBezTo>
                      <a:pt x="83" y="108"/>
                      <a:pt x="86" y="109"/>
                      <a:pt x="88" y="111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86" y="108"/>
                      <a:pt x="84" y="107"/>
                      <a:pt x="81" y="105"/>
                    </a:cubicBezTo>
                    <a:moveTo>
                      <a:pt x="155" y="105"/>
                    </a:moveTo>
                    <a:cubicBezTo>
                      <a:pt x="154" y="106"/>
                      <a:pt x="154" y="107"/>
                      <a:pt x="153" y="108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5" y="109"/>
                      <a:pt x="156" y="107"/>
                      <a:pt x="157" y="106"/>
                    </a:cubicBezTo>
                    <a:cubicBezTo>
                      <a:pt x="155" y="105"/>
                      <a:pt x="155" y="105"/>
                      <a:pt x="155" y="105"/>
                    </a:cubicBezTo>
                    <a:moveTo>
                      <a:pt x="48" y="104"/>
                    </a:moveTo>
                    <a:cubicBezTo>
                      <a:pt x="48" y="104"/>
                      <a:pt x="48" y="105"/>
                      <a:pt x="47" y="105"/>
                    </a:cubicBezTo>
                    <a:cubicBezTo>
                      <a:pt x="49" y="106"/>
                      <a:pt x="50" y="106"/>
                      <a:pt x="51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0" y="106"/>
                      <a:pt x="49" y="105"/>
                      <a:pt x="48" y="104"/>
                    </a:cubicBezTo>
                    <a:moveTo>
                      <a:pt x="133" y="104"/>
                    </a:moveTo>
                    <a:cubicBezTo>
                      <a:pt x="132" y="105"/>
                      <a:pt x="131" y="106"/>
                      <a:pt x="131" y="108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6" y="109"/>
                      <a:pt x="137" y="108"/>
                      <a:pt x="138" y="107"/>
                    </a:cubicBezTo>
                    <a:cubicBezTo>
                      <a:pt x="136" y="106"/>
                      <a:pt x="134" y="105"/>
                      <a:pt x="133" y="104"/>
                    </a:cubicBezTo>
                    <a:moveTo>
                      <a:pt x="17" y="104"/>
                    </a:moveTo>
                    <a:cubicBezTo>
                      <a:pt x="17" y="104"/>
                      <a:pt x="16" y="104"/>
                      <a:pt x="16" y="105"/>
                    </a:cubicBezTo>
                    <a:cubicBezTo>
                      <a:pt x="17" y="105"/>
                      <a:pt x="18" y="105"/>
                      <a:pt x="19" y="106"/>
                    </a:cubicBezTo>
                    <a:cubicBezTo>
                      <a:pt x="19" y="106"/>
                      <a:pt x="19" y="106"/>
                      <a:pt x="19" y="105"/>
                    </a:cubicBezTo>
                    <a:cubicBezTo>
                      <a:pt x="18" y="105"/>
                      <a:pt x="17" y="105"/>
                      <a:pt x="17" y="104"/>
                    </a:cubicBezTo>
                    <a:moveTo>
                      <a:pt x="59" y="104"/>
                    </a:moveTo>
                    <a:cubicBezTo>
                      <a:pt x="59" y="104"/>
                      <a:pt x="59" y="104"/>
                      <a:pt x="59" y="104"/>
                    </a:cubicBezTo>
                    <a:cubicBezTo>
                      <a:pt x="60" y="105"/>
                      <a:pt x="61" y="105"/>
                      <a:pt x="62" y="106"/>
                    </a:cubicBezTo>
                    <a:cubicBezTo>
                      <a:pt x="61" y="105"/>
                      <a:pt x="60" y="105"/>
                      <a:pt x="59" y="104"/>
                    </a:cubicBezTo>
                    <a:moveTo>
                      <a:pt x="33" y="104"/>
                    </a:move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3" y="104"/>
                      <a:pt x="33" y="104"/>
                    </a:cubicBezTo>
                    <a:moveTo>
                      <a:pt x="32" y="103"/>
                    </a:moveTo>
                    <a:cubicBezTo>
                      <a:pt x="32" y="103"/>
                      <a:pt x="32" y="103"/>
                      <a:pt x="32" y="104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2" y="104"/>
                      <a:pt x="32" y="103"/>
                      <a:pt x="32" y="103"/>
                    </a:cubicBezTo>
                    <a:moveTo>
                      <a:pt x="82" y="103"/>
                    </a:moveTo>
                    <a:cubicBezTo>
                      <a:pt x="82" y="104"/>
                      <a:pt x="82" y="104"/>
                      <a:pt x="82" y="104"/>
                    </a:cubicBezTo>
                    <a:cubicBezTo>
                      <a:pt x="84" y="106"/>
                      <a:pt x="87" y="107"/>
                      <a:pt x="90" y="109"/>
                    </a:cubicBezTo>
                    <a:cubicBezTo>
                      <a:pt x="90" y="109"/>
                      <a:pt x="90" y="108"/>
                      <a:pt x="90" y="108"/>
                    </a:cubicBezTo>
                    <a:cubicBezTo>
                      <a:pt x="88" y="106"/>
                      <a:pt x="85" y="105"/>
                      <a:pt x="82" y="103"/>
                    </a:cubicBezTo>
                    <a:moveTo>
                      <a:pt x="15" y="103"/>
                    </a:moveTo>
                    <a:cubicBezTo>
                      <a:pt x="15" y="103"/>
                      <a:pt x="15" y="103"/>
                      <a:pt x="15" y="104"/>
                    </a:cubicBezTo>
                    <a:cubicBezTo>
                      <a:pt x="15" y="104"/>
                      <a:pt x="16" y="104"/>
                      <a:pt x="16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6" y="104"/>
                      <a:pt x="16" y="103"/>
                      <a:pt x="15" y="103"/>
                    </a:cubicBezTo>
                    <a:moveTo>
                      <a:pt x="82" y="103"/>
                    </a:moveTo>
                    <a:cubicBezTo>
                      <a:pt x="82" y="103"/>
                      <a:pt x="82" y="103"/>
                      <a:pt x="82" y="103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88" y="106"/>
                      <a:pt x="85" y="105"/>
                      <a:pt x="82" y="103"/>
                    </a:cubicBezTo>
                    <a:moveTo>
                      <a:pt x="31" y="103"/>
                    </a:move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1" y="103"/>
                      <a:pt x="31" y="103"/>
                      <a:pt x="31" y="103"/>
                    </a:cubicBezTo>
                    <a:moveTo>
                      <a:pt x="45" y="103"/>
                    </a:moveTo>
                    <a:cubicBezTo>
                      <a:pt x="45" y="103"/>
                      <a:pt x="45" y="103"/>
                      <a:pt x="45" y="103"/>
                    </a:cubicBezTo>
                    <a:cubicBezTo>
                      <a:pt x="46" y="104"/>
                      <a:pt x="46" y="104"/>
                      <a:pt x="47" y="104"/>
                    </a:cubicBezTo>
                    <a:cubicBezTo>
                      <a:pt x="47" y="104"/>
                      <a:pt x="47" y="104"/>
                      <a:pt x="47" y="104"/>
                    </a:cubicBezTo>
                    <a:cubicBezTo>
                      <a:pt x="46" y="103"/>
                      <a:pt x="46" y="103"/>
                      <a:pt x="45" y="103"/>
                    </a:cubicBezTo>
                    <a:moveTo>
                      <a:pt x="101" y="103"/>
                    </a:moveTo>
                    <a:cubicBezTo>
                      <a:pt x="100" y="104"/>
                      <a:pt x="100" y="105"/>
                      <a:pt x="99" y="106"/>
                    </a:cubicBezTo>
                    <a:cubicBezTo>
                      <a:pt x="101" y="108"/>
                      <a:pt x="104" y="109"/>
                      <a:pt x="106" y="111"/>
                    </a:cubicBezTo>
                    <a:cubicBezTo>
                      <a:pt x="107" y="110"/>
                      <a:pt x="108" y="108"/>
                      <a:pt x="109" y="107"/>
                    </a:cubicBezTo>
                    <a:cubicBezTo>
                      <a:pt x="106" y="106"/>
                      <a:pt x="104" y="104"/>
                      <a:pt x="101" y="103"/>
                    </a:cubicBezTo>
                    <a:moveTo>
                      <a:pt x="49" y="102"/>
                    </a:moveTo>
                    <a:cubicBezTo>
                      <a:pt x="49" y="103"/>
                      <a:pt x="49" y="103"/>
                      <a:pt x="49" y="103"/>
                    </a:cubicBezTo>
                    <a:cubicBezTo>
                      <a:pt x="50" y="104"/>
                      <a:pt x="51" y="104"/>
                      <a:pt x="53" y="105"/>
                    </a:cubicBezTo>
                    <a:cubicBezTo>
                      <a:pt x="53" y="105"/>
                      <a:pt x="53" y="105"/>
                      <a:pt x="53" y="105"/>
                    </a:cubicBezTo>
                    <a:cubicBezTo>
                      <a:pt x="52" y="104"/>
                      <a:pt x="50" y="103"/>
                      <a:pt x="49" y="102"/>
                    </a:cubicBezTo>
                    <a:moveTo>
                      <a:pt x="151" y="102"/>
                    </a:moveTo>
                    <a:cubicBezTo>
                      <a:pt x="150" y="103"/>
                      <a:pt x="149" y="105"/>
                      <a:pt x="149" y="106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50" y="105"/>
                      <a:pt x="150" y="105"/>
                      <a:pt x="150" y="105"/>
                    </a:cubicBezTo>
                    <a:cubicBezTo>
                      <a:pt x="150" y="105"/>
                      <a:pt x="150" y="106"/>
                      <a:pt x="149" y="106"/>
                    </a:cubicBezTo>
                    <a:cubicBezTo>
                      <a:pt x="150" y="107"/>
                      <a:pt x="150" y="107"/>
                      <a:pt x="150" y="107"/>
                    </a:cubicBezTo>
                    <a:cubicBezTo>
                      <a:pt x="151" y="106"/>
                      <a:pt x="151" y="104"/>
                      <a:pt x="152" y="103"/>
                    </a:cubicBezTo>
                    <a:cubicBezTo>
                      <a:pt x="151" y="102"/>
                      <a:pt x="151" y="102"/>
                      <a:pt x="151" y="102"/>
                    </a:cubicBezTo>
                    <a:moveTo>
                      <a:pt x="117" y="102"/>
                    </a:moveTo>
                    <a:cubicBezTo>
                      <a:pt x="116" y="103"/>
                      <a:pt x="116" y="104"/>
                      <a:pt x="115" y="105"/>
                    </a:cubicBezTo>
                    <a:cubicBezTo>
                      <a:pt x="122" y="109"/>
                      <a:pt x="122" y="109"/>
                      <a:pt x="122" y="109"/>
                    </a:cubicBezTo>
                    <a:cubicBezTo>
                      <a:pt x="122" y="108"/>
                      <a:pt x="123" y="107"/>
                      <a:pt x="123" y="106"/>
                    </a:cubicBezTo>
                    <a:cubicBezTo>
                      <a:pt x="121" y="105"/>
                      <a:pt x="119" y="104"/>
                      <a:pt x="117" y="103"/>
                    </a:cubicBezTo>
                    <a:cubicBezTo>
                      <a:pt x="117" y="103"/>
                      <a:pt x="117" y="102"/>
                      <a:pt x="117" y="102"/>
                    </a:cubicBezTo>
                    <a:moveTo>
                      <a:pt x="150" y="102"/>
                    </a:moveTo>
                    <a:cubicBezTo>
                      <a:pt x="149" y="103"/>
                      <a:pt x="149" y="104"/>
                      <a:pt x="148" y="105"/>
                    </a:cubicBezTo>
                    <a:cubicBezTo>
                      <a:pt x="148" y="106"/>
                      <a:pt x="148" y="106"/>
                      <a:pt x="148" y="106"/>
                    </a:cubicBezTo>
                    <a:cubicBezTo>
                      <a:pt x="149" y="104"/>
                      <a:pt x="150" y="103"/>
                      <a:pt x="150" y="102"/>
                    </a:cubicBezTo>
                    <a:cubicBezTo>
                      <a:pt x="150" y="102"/>
                      <a:pt x="150" y="102"/>
                      <a:pt x="150" y="102"/>
                    </a:cubicBezTo>
                    <a:moveTo>
                      <a:pt x="56" y="102"/>
                    </a:move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2"/>
                      <a:pt x="57" y="102"/>
                      <a:pt x="57" y="103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57" y="102"/>
                      <a:pt x="56" y="102"/>
                      <a:pt x="56" y="102"/>
                    </a:cubicBezTo>
                    <a:moveTo>
                      <a:pt x="61" y="101"/>
                    </a:moveTo>
                    <a:cubicBezTo>
                      <a:pt x="61" y="102"/>
                      <a:pt x="60" y="102"/>
                      <a:pt x="60" y="103"/>
                    </a:cubicBezTo>
                    <a:cubicBezTo>
                      <a:pt x="62" y="104"/>
                      <a:pt x="65" y="105"/>
                      <a:pt x="67" y="107"/>
                    </a:cubicBezTo>
                    <a:cubicBezTo>
                      <a:pt x="67" y="106"/>
                      <a:pt x="68" y="106"/>
                      <a:pt x="68" y="105"/>
                    </a:cubicBezTo>
                    <a:cubicBezTo>
                      <a:pt x="67" y="105"/>
                      <a:pt x="66" y="104"/>
                      <a:pt x="66" y="104"/>
                    </a:cubicBezTo>
                    <a:cubicBezTo>
                      <a:pt x="64" y="103"/>
                      <a:pt x="63" y="102"/>
                      <a:pt x="61" y="101"/>
                    </a:cubicBezTo>
                    <a:moveTo>
                      <a:pt x="127" y="101"/>
                    </a:moveTo>
                    <a:cubicBezTo>
                      <a:pt x="126" y="102"/>
                      <a:pt x="125" y="103"/>
                      <a:pt x="125" y="105"/>
                    </a:cubicBezTo>
                    <a:cubicBezTo>
                      <a:pt x="125" y="105"/>
                      <a:pt x="125" y="105"/>
                      <a:pt x="126" y="105"/>
                    </a:cubicBezTo>
                    <a:cubicBezTo>
                      <a:pt x="130" y="107"/>
                      <a:pt x="130" y="107"/>
                      <a:pt x="130" y="107"/>
                    </a:cubicBezTo>
                    <a:cubicBezTo>
                      <a:pt x="130" y="106"/>
                      <a:pt x="131" y="105"/>
                      <a:pt x="131" y="104"/>
                    </a:cubicBezTo>
                    <a:cubicBezTo>
                      <a:pt x="131" y="104"/>
                      <a:pt x="131" y="104"/>
                      <a:pt x="132" y="104"/>
                    </a:cubicBezTo>
                    <a:cubicBezTo>
                      <a:pt x="130" y="103"/>
                      <a:pt x="128" y="102"/>
                      <a:pt x="127" y="101"/>
                    </a:cubicBezTo>
                    <a:moveTo>
                      <a:pt x="46" y="101"/>
                    </a:moveTo>
                    <a:cubicBezTo>
                      <a:pt x="46" y="101"/>
                      <a:pt x="46" y="101"/>
                      <a:pt x="46" y="101"/>
                    </a:cubicBezTo>
                    <a:cubicBezTo>
                      <a:pt x="47" y="102"/>
                      <a:pt x="47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7" y="102"/>
                      <a:pt x="47" y="101"/>
                      <a:pt x="46" y="101"/>
                    </a:cubicBezTo>
                    <a:moveTo>
                      <a:pt x="148" y="100"/>
                    </a:moveTo>
                    <a:cubicBezTo>
                      <a:pt x="147" y="102"/>
                      <a:pt x="146" y="103"/>
                      <a:pt x="146" y="104"/>
                    </a:cubicBezTo>
                    <a:cubicBezTo>
                      <a:pt x="146" y="104"/>
                      <a:pt x="146" y="104"/>
                      <a:pt x="146" y="104"/>
                    </a:cubicBezTo>
                    <a:cubicBezTo>
                      <a:pt x="147" y="103"/>
                      <a:pt x="148" y="102"/>
                      <a:pt x="149" y="101"/>
                    </a:cubicBezTo>
                    <a:cubicBezTo>
                      <a:pt x="148" y="100"/>
                      <a:pt x="148" y="100"/>
                      <a:pt x="148" y="100"/>
                    </a:cubicBezTo>
                    <a:moveTo>
                      <a:pt x="113" y="100"/>
                    </a:moveTo>
                    <a:cubicBezTo>
                      <a:pt x="113" y="101"/>
                      <a:pt x="113" y="102"/>
                      <a:pt x="112" y="103"/>
                    </a:cubicBezTo>
                    <a:cubicBezTo>
                      <a:pt x="113" y="103"/>
                      <a:pt x="113" y="103"/>
                      <a:pt x="113" y="103"/>
                    </a:cubicBezTo>
                    <a:cubicBezTo>
                      <a:pt x="114" y="103"/>
                      <a:pt x="114" y="102"/>
                      <a:pt x="115" y="101"/>
                    </a:cubicBezTo>
                    <a:cubicBezTo>
                      <a:pt x="114" y="101"/>
                      <a:pt x="114" y="101"/>
                      <a:pt x="113" y="100"/>
                    </a:cubicBezTo>
                    <a:moveTo>
                      <a:pt x="40" y="99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100"/>
                      <a:pt x="41" y="100"/>
                      <a:pt x="41" y="101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100"/>
                      <a:pt x="40" y="100"/>
                      <a:pt x="40" y="99"/>
                    </a:cubicBezTo>
                    <a:moveTo>
                      <a:pt x="62" y="99"/>
                    </a:moveTo>
                    <a:cubicBezTo>
                      <a:pt x="62" y="100"/>
                      <a:pt x="62" y="100"/>
                      <a:pt x="62" y="100"/>
                    </a:cubicBezTo>
                    <a:cubicBezTo>
                      <a:pt x="64" y="101"/>
                      <a:pt x="66" y="103"/>
                      <a:pt x="69" y="104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102"/>
                      <a:pt x="64" y="101"/>
                      <a:pt x="62" y="99"/>
                    </a:cubicBezTo>
                    <a:moveTo>
                      <a:pt x="57" y="99"/>
                    </a:moveTo>
                    <a:cubicBezTo>
                      <a:pt x="57" y="99"/>
                      <a:pt x="57" y="100"/>
                      <a:pt x="56" y="101"/>
                    </a:cubicBezTo>
                    <a:cubicBezTo>
                      <a:pt x="57" y="101"/>
                      <a:pt x="57" y="101"/>
                      <a:pt x="58" y="101"/>
                    </a:cubicBezTo>
                    <a:cubicBezTo>
                      <a:pt x="58" y="101"/>
                      <a:pt x="58" y="100"/>
                      <a:pt x="59" y="100"/>
                    </a:cubicBezTo>
                    <a:cubicBezTo>
                      <a:pt x="58" y="99"/>
                      <a:pt x="58" y="99"/>
                      <a:pt x="57" y="99"/>
                    </a:cubicBezTo>
                    <a:moveTo>
                      <a:pt x="51" y="99"/>
                    </a:moveTo>
                    <a:cubicBezTo>
                      <a:pt x="51" y="99"/>
                      <a:pt x="51" y="99"/>
                      <a:pt x="51" y="99"/>
                    </a:cubicBezTo>
                    <a:cubicBezTo>
                      <a:pt x="52" y="100"/>
                      <a:pt x="54" y="101"/>
                      <a:pt x="55" y="101"/>
                    </a:cubicBezTo>
                    <a:cubicBezTo>
                      <a:pt x="55" y="101"/>
                      <a:pt x="55" y="101"/>
                      <a:pt x="55" y="101"/>
                    </a:cubicBezTo>
                    <a:cubicBezTo>
                      <a:pt x="54" y="101"/>
                      <a:pt x="52" y="100"/>
                      <a:pt x="51" y="99"/>
                    </a:cubicBezTo>
                    <a:moveTo>
                      <a:pt x="24" y="99"/>
                    </a:moveTo>
                    <a:cubicBezTo>
                      <a:pt x="24" y="99"/>
                      <a:pt x="24" y="99"/>
                      <a:pt x="24" y="99"/>
                    </a:cubicBezTo>
                    <a:cubicBezTo>
                      <a:pt x="24" y="99"/>
                      <a:pt x="24" y="99"/>
                      <a:pt x="24" y="99"/>
                    </a:cubicBezTo>
                    <a:cubicBezTo>
                      <a:pt x="24" y="99"/>
                      <a:pt x="24" y="99"/>
                      <a:pt x="24" y="99"/>
                    </a:cubicBezTo>
                    <a:cubicBezTo>
                      <a:pt x="24" y="99"/>
                      <a:pt x="24" y="99"/>
                      <a:pt x="24" y="99"/>
                    </a:cubicBezTo>
                    <a:moveTo>
                      <a:pt x="41" y="98"/>
                    </a:move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8"/>
                      <a:pt x="42" y="99"/>
                      <a:pt x="42" y="99"/>
                    </a:cubicBezTo>
                    <a:cubicBezTo>
                      <a:pt x="42" y="99"/>
                      <a:pt x="42" y="98"/>
                      <a:pt x="42" y="98"/>
                    </a:cubicBezTo>
                    <a:cubicBezTo>
                      <a:pt x="42" y="98"/>
                      <a:pt x="42" y="98"/>
                      <a:pt x="41" y="98"/>
                    </a:cubicBezTo>
                    <a:moveTo>
                      <a:pt x="49" y="97"/>
                    </a:moveTo>
                    <a:cubicBezTo>
                      <a:pt x="49" y="97"/>
                      <a:pt x="49" y="97"/>
                      <a:pt x="49" y="97"/>
                    </a:cubicBezTo>
                    <a:cubicBezTo>
                      <a:pt x="49" y="98"/>
                      <a:pt x="49" y="98"/>
                      <a:pt x="50" y="98"/>
                    </a:cubicBezTo>
                    <a:cubicBezTo>
                      <a:pt x="50" y="98"/>
                      <a:pt x="50" y="98"/>
                      <a:pt x="50" y="98"/>
                    </a:cubicBezTo>
                    <a:cubicBezTo>
                      <a:pt x="49" y="98"/>
                      <a:pt x="49" y="98"/>
                      <a:pt x="49" y="97"/>
                    </a:cubicBezTo>
                    <a:moveTo>
                      <a:pt x="120" y="97"/>
                    </a:moveTo>
                    <a:cubicBezTo>
                      <a:pt x="119" y="98"/>
                      <a:pt x="118" y="100"/>
                      <a:pt x="118" y="101"/>
                    </a:cubicBezTo>
                    <a:cubicBezTo>
                      <a:pt x="120" y="102"/>
                      <a:pt x="122" y="103"/>
                      <a:pt x="124" y="104"/>
                    </a:cubicBezTo>
                    <a:cubicBezTo>
                      <a:pt x="125" y="103"/>
                      <a:pt x="126" y="102"/>
                      <a:pt x="126" y="101"/>
                    </a:cubicBezTo>
                    <a:cubicBezTo>
                      <a:pt x="124" y="100"/>
                      <a:pt x="122" y="99"/>
                      <a:pt x="120" y="97"/>
                    </a:cubicBezTo>
                    <a:moveTo>
                      <a:pt x="37" y="97"/>
                    </a:moveTo>
                    <a:cubicBezTo>
                      <a:pt x="36" y="97"/>
                      <a:pt x="36" y="97"/>
                      <a:pt x="36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7" y="98"/>
                      <a:pt x="37" y="98"/>
                      <a:pt x="38" y="99"/>
                    </a:cubicBezTo>
                    <a:cubicBezTo>
                      <a:pt x="38" y="98"/>
                      <a:pt x="38" y="98"/>
                      <a:pt x="38" y="98"/>
                    </a:cubicBezTo>
                    <a:cubicBezTo>
                      <a:pt x="37" y="98"/>
                      <a:pt x="37" y="97"/>
                      <a:pt x="37" y="97"/>
                    </a:cubicBezTo>
                    <a:moveTo>
                      <a:pt x="59" y="97"/>
                    </a:moveTo>
                    <a:cubicBezTo>
                      <a:pt x="58" y="97"/>
                      <a:pt x="58" y="98"/>
                      <a:pt x="58" y="98"/>
                    </a:cubicBezTo>
                    <a:cubicBezTo>
                      <a:pt x="58" y="98"/>
                      <a:pt x="59" y="98"/>
                      <a:pt x="59" y="99"/>
                    </a:cubicBezTo>
                    <a:cubicBezTo>
                      <a:pt x="60" y="98"/>
                      <a:pt x="60" y="98"/>
                      <a:pt x="60" y="98"/>
                    </a:cubicBezTo>
                    <a:cubicBezTo>
                      <a:pt x="59" y="98"/>
                      <a:pt x="59" y="97"/>
                      <a:pt x="59" y="97"/>
                    </a:cubicBezTo>
                    <a:moveTo>
                      <a:pt x="21" y="97"/>
                    </a:moveTo>
                    <a:cubicBezTo>
                      <a:pt x="21" y="97"/>
                      <a:pt x="21" y="97"/>
                      <a:pt x="21" y="97"/>
                    </a:cubicBezTo>
                    <a:cubicBezTo>
                      <a:pt x="22" y="97"/>
                      <a:pt x="23" y="98"/>
                      <a:pt x="23" y="98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3" y="98"/>
                      <a:pt x="22" y="97"/>
                      <a:pt x="21" y="97"/>
                    </a:cubicBezTo>
                    <a:moveTo>
                      <a:pt x="36" y="97"/>
                    </a:move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6" y="97"/>
                      <a:pt x="36" y="98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97"/>
                      <a:pt x="36" y="97"/>
                      <a:pt x="36" y="97"/>
                    </a:cubicBezTo>
                    <a:moveTo>
                      <a:pt x="167" y="97"/>
                    </a:moveTo>
                    <a:cubicBezTo>
                      <a:pt x="167" y="97"/>
                      <a:pt x="167" y="97"/>
                      <a:pt x="167" y="97"/>
                    </a:cubicBezTo>
                    <a:cubicBezTo>
                      <a:pt x="167" y="97"/>
                      <a:pt x="167" y="97"/>
                      <a:pt x="167" y="97"/>
                    </a:cubicBezTo>
                    <a:cubicBezTo>
                      <a:pt x="167" y="98"/>
                      <a:pt x="166" y="98"/>
                      <a:pt x="165" y="99"/>
                    </a:cubicBezTo>
                    <a:cubicBezTo>
                      <a:pt x="164" y="101"/>
                      <a:pt x="163" y="103"/>
                      <a:pt x="162" y="106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4" y="107"/>
                      <a:pt x="164" y="107"/>
                      <a:pt x="164" y="107"/>
                    </a:cubicBezTo>
                    <a:cubicBezTo>
                      <a:pt x="166" y="103"/>
                      <a:pt x="166" y="103"/>
                      <a:pt x="166" y="103"/>
                    </a:cubicBezTo>
                    <a:cubicBezTo>
                      <a:pt x="167" y="101"/>
                      <a:pt x="167" y="101"/>
                      <a:pt x="167" y="101"/>
                    </a:cubicBezTo>
                    <a:cubicBezTo>
                      <a:pt x="169" y="98"/>
                      <a:pt x="169" y="98"/>
                      <a:pt x="169" y="98"/>
                    </a:cubicBezTo>
                    <a:cubicBezTo>
                      <a:pt x="169" y="98"/>
                      <a:pt x="169" y="98"/>
                      <a:pt x="169" y="98"/>
                    </a:cubicBezTo>
                    <a:cubicBezTo>
                      <a:pt x="169" y="98"/>
                      <a:pt x="169" y="98"/>
                      <a:pt x="169" y="98"/>
                    </a:cubicBezTo>
                    <a:cubicBezTo>
                      <a:pt x="167" y="97"/>
                      <a:pt x="167" y="97"/>
                      <a:pt x="167" y="97"/>
                    </a:cubicBezTo>
                    <a:moveTo>
                      <a:pt x="35" y="96"/>
                    </a:moveTo>
                    <a:cubicBezTo>
                      <a:pt x="35" y="96"/>
                      <a:pt x="35" y="96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6"/>
                    </a:cubicBezTo>
                    <a:cubicBezTo>
                      <a:pt x="35" y="96"/>
                      <a:pt x="35" y="96"/>
                      <a:pt x="35" y="96"/>
                    </a:cubicBezTo>
                    <a:moveTo>
                      <a:pt x="53" y="96"/>
                    </a:moveTo>
                    <a:cubicBezTo>
                      <a:pt x="52" y="97"/>
                      <a:pt x="52" y="97"/>
                      <a:pt x="52" y="98"/>
                    </a:cubicBezTo>
                    <a:cubicBezTo>
                      <a:pt x="53" y="98"/>
                      <a:pt x="54" y="99"/>
                      <a:pt x="56" y="100"/>
                    </a:cubicBezTo>
                    <a:cubicBezTo>
                      <a:pt x="56" y="100"/>
                      <a:pt x="56" y="99"/>
                      <a:pt x="57" y="98"/>
                    </a:cubicBezTo>
                    <a:cubicBezTo>
                      <a:pt x="55" y="98"/>
                      <a:pt x="54" y="97"/>
                      <a:pt x="53" y="96"/>
                    </a:cubicBezTo>
                    <a:moveTo>
                      <a:pt x="64" y="96"/>
                    </a:moveTo>
                    <a:cubicBezTo>
                      <a:pt x="64" y="96"/>
                      <a:pt x="64" y="96"/>
                      <a:pt x="64" y="97"/>
                    </a:cubicBezTo>
                    <a:cubicBezTo>
                      <a:pt x="66" y="98"/>
                      <a:pt x="68" y="99"/>
                      <a:pt x="71" y="101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69" y="99"/>
                      <a:pt x="67" y="97"/>
                      <a:pt x="64" y="96"/>
                    </a:cubicBezTo>
                    <a:moveTo>
                      <a:pt x="19" y="96"/>
                    </a:move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0" y="96"/>
                      <a:pt x="20" y="96"/>
                      <a:pt x="19" y="96"/>
                    </a:cubicBezTo>
                    <a:moveTo>
                      <a:pt x="3" y="96"/>
                    </a:moveTo>
                    <a:cubicBezTo>
                      <a:pt x="3" y="96"/>
                      <a:pt x="3" y="96"/>
                      <a:pt x="3" y="96"/>
                    </a:cubicBezTo>
                    <a:cubicBezTo>
                      <a:pt x="4" y="97"/>
                      <a:pt x="5" y="97"/>
                      <a:pt x="5" y="98"/>
                    </a:cubicBezTo>
                    <a:cubicBezTo>
                      <a:pt x="6" y="97"/>
                      <a:pt x="6" y="97"/>
                      <a:pt x="6" y="97"/>
                    </a:cubicBezTo>
                    <a:cubicBezTo>
                      <a:pt x="5" y="97"/>
                      <a:pt x="4" y="96"/>
                      <a:pt x="3" y="96"/>
                    </a:cubicBezTo>
                    <a:moveTo>
                      <a:pt x="116" y="96"/>
                    </a:moveTo>
                    <a:cubicBezTo>
                      <a:pt x="116" y="97"/>
                      <a:pt x="115" y="98"/>
                      <a:pt x="114" y="99"/>
                    </a:cubicBezTo>
                    <a:cubicBezTo>
                      <a:pt x="115" y="99"/>
                      <a:pt x="115" y="99"/>
                      <a:pt x="115" y="100"/>
                    </a:cubicBezTo>
                    <a:cubicBezTo>
                      <a:pt x="116" y="98"/>
                      <a:pt x="117" y="97"/>
                      <a:pt x="117" y="96"/>
                    </a:cubicBezTo>
                    <a:cubicBezTo>
                      <a:pt x="117" y="96"/>
                      <a:pt x="117" y="96"/>
                      <a:pt x="116" y="96"/>
                    </a:cubicBezTo>
                    <a:moveTo>
                      <a:pt x="38" y="95"/>
                    </a:moveTo>
                    <a:cubicBezTo>
                      <a:pt x="37" y="96"/>
                      <a:pt x="37" y="96"/>
                      <a:pt x="37" y="96"/>
                    </a:cubicBezTo>
                    <a:cubicBezTo>
                      <a:pt x="37" y="96"/>
                      <a:pt x="37" y="96"/>
                      <a:pt x="37" y="96"/>
                    </a:cubicBezTo>
                    <a:cubicBezTo>
                      <a:pt x="38" y="96"/>
                      <a:pt x="38" y="96"/>
                      <a:pt x="39" y="97"/>
                    </a:cubicBezTo>
                    <a:cubicBezTo>
                      <a:pt x="39" y="97"/>
                      <a:pt x="39" y="96"/>
                      <a:pt x="39" y="96"/>
                    </a:cubicBezTo>
                    <a:cubicBezTo>
                      <a:pt x="38" y="96"/>
                      <a:pt x="38" y="96"/>
                      <a:pt x="38" y="95"/>
                    </a:cubicBezTo>
                    <a:moveTo>
                      <a:pt x="105" y="95"/>
                    </a:moveTo>
                    <a:cubicBezTo>
                      <a:pt x="105" y="96"/>
                      <a:pt x="104" y="97"/>
                      <a:pt x="104" y="98"/>
                    </a:cubicBezTo>
                    <a:cubicBezTo>
                      <a:pt x="112" y="102"/>
                      <a:pt x="112" y="102"/>
                      <a:pt x="112" y="102"/>
                    </a:cubicBezTo>
                    <a:cubicBezTo>
                      <a:pt x="112" y="102"/>
                      <a:pt x="113" y="101"/>
                      <a:pt x="113" y="100"/>
                    </a:cubicBezTo>
                    <a:cubicBezTo>
                      <a:pt x="110" y="98"/>
                      <a:pt x="108" y="97"/>
                      <a:pt x="105" y="95"/>
                    </a:cubicBezTo>
                    <a:moveTo>
                      <a:pt x="37" y="95"/>
                    </a:moveTo>
                    <a:cubicBezTo>
                      <a:pt x="37" y="95"/>
                      <a:pt x="37" y="95"/>
                      <a:pt x="37" y="96"/>
                    </a:cubicBezTo>
                    <a:cubicBezTo>
                      <a:pt x="37" y="96"/>
                      <a:pt x="37" y="96"/>
                      <a:pt x="37" y="96"/>
                    </a:cubicBezTo>
                    <a:cubicBezTo>
                      <a:pt x="37" y="96"/>
                      <a:pt x="37" y="96"/>
                      <a:pt x="37" y="95"/>
                    </a:cubicBezTo>
                    <a:cubicBezTo>
                      <a:pt x="37" y="95"/>
                      <a:pt x="37" y="95"/>
                      <a:pt x="37" y="95"/>
                    </a:cubicBezTo>
                    <a:moveTo>
                      <a:pt x="154" y="95"/>
                    </a:moveTo>
                    <a:cubicBezTo>
                      <a:pt x="153" y="97"/>
                      <a:pt x="152" y="98"/>
                      <a:pt x="151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2" y="98"/>
                      <a:pt x="153" y="97"/>
                      <a:pt x="154" y="95"/>
                    </a:cubicBezTo>
                    <a:cubicBezTo>
                      <a:pt x="154" y="95"/>
                      <a:pt x="154" y="95"/>
                      <a:pt x="154" y="95"/>
                    </a:cubicBezTo>
                    <a:moveTo>
                      <a:pt x="87" y="95"/>
                    </a:moveTo>
                    <a:cubicBezTo>
                      <a:pt x="85" y="98"/>
                      <a:pt x="85" y="98"/>
                      <a:pt x="85" y="98"/>
                    </a:cubicBezTo>
                    <a:cubicBezTo>
                      <a:pt x="88" y="100"/>
                      <a:pt x="91" y="101"/>
                      <a:pt x="93" y="103"/>
                    </a:cubicBezTo>
                    <a:cubicBezTo>
                      <a:pt x="94" y="102"/>
                      <a:pt x="95" y="101"/>
                      <a:pt x="95" y="99"/>
                    </a:cubicBezTo>
                    <a:cubicBezTo>
                      <a:pt x="93" y="98"/>
                      <a:pt x="90" y="96"/>
                      <a:pt x="87" y="95"/>
                    </a:cubicBezTo>
                    <a:moveTo>
                      <a:pt x="1" y="95"/>
                    </a:moveTo>
                    <a:cubicBezTo>
                      <a:pt x="1" y="95"/>
                      <a:pt x="1" y="95"/>
                      <a:pt x="1" y="95"/>
                    </a:cubicBezTo>
                    <a:cubicBezTo>
                      <a:pt x="2" y="95"/>
                      <a:pt x="2" y="95"/>
                      <a:pt x="2" y="96"/>
                    </a:cubicBezTo>
                    <a:cubicBezTo>
                      <a:pt x="2" y="96"/>
                      <a:pt x="3" y="95"/>
                      <a:pt x="3" y="95"/>
                    </a:cubicBezTo>
                    <a:cubicBezTo>
                      <a:pt x="2" y="95"/>
                      <a:pt x="2" y="95"/>
                      <a:pt x="1" y="95"/>
                    </a:cubicBezTo>
                    <a:moveTo>
                      <a:pt x="50" y="95"/>
                    </a:moveTo>
                    <a:cubicBezTo>
                      <a:pt x="50" y="95"/>
                      <a:pt x="50" y="96"/>
                      <a:pt x="49" y="96"/>
                    </a:cubicBezTo>
                    <a:cubicBezTo>
                      <a:pt x="50" y="97"/>
                      <a:pt x="50" y="97"/>
                      <a:pt x="51" y="97"/>
                    </a:cubicBezTo>
                    <a:cubicBezTo>
                      <a:pt x="51" y="97"/>
                      <a:pt x="51" y="96"/>
                      <a:pt x="52" y="95"/>
                    </a:cubicBezTo>
                    <a:cubicBezTo>
                      <a:pt x="51" y="95"/>
                      <a:pt x="51" y="95"/>
                      <a:pt x="50" y="95"/>
                    </a:cubicBezTo>
                    <a:moveTo>
                      <a:pt x="36" y="94"/>
                    </a:moveTo>
                    <a:cubicBezTo>
                      <a:pt x="36" y="95"/>
                      <a:pt x="36" y="95"/>
                      <a:pt x="36" y="95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6" y="95"/>
                      <a:pt x="36" y="95"/>
                      <a:pt x="36" y="94"/>
                    </a:cubicBezTo>
                    <a:moveTo>
                      <a:pt x="138" y="94"/>
                    </a:moveTo>
                    <a:cubicBezTo>
                      <a:pt x="138" y="96"/>
                      <a:pt x="137" y="97"/>
                      <a:pt x="136" y="98"/>
                    </a:cubicBezTo>
                    <a:cubicBezTo>
                      <a:pt x="141" y="101"/>
                      <a:pt x="141" y="101"/>
                      <a:pt x="141" y="101"/>
                    </a:cubicBezTo>
                    <a:cubicBezTo>
                      <a:pt x="142" y="100"/>
                      <a:pt x="142" y="99"/>
                      <a:pt x="143" y="97"/>
                    </a:cubicBezTo>
                    <a:cubicBezTo>
                      <a:pt x="138" y="94"/>
                      <a:pt x="138" y="94"/>
                      <a:pt x="138" y="94"/>
                    </a:cubicBezTo>
                    <a:moveTo>
                      <a:pt x="43" y="94"/>
                    </a:move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4"/>
                      <a:pt x="44" y="95"/>
                      <a:pt x="44" y="95"/>
                    </a:cubicBezTo>
                    <a:cubicBezTo>
                      <a:pt x="44" y="95"/>
                      <a:pt x="44" y="95"/>
                      <a:pt x="44" y="95"/>
                    </a:cubicBezTo>
                    <a:cubicBezTo>
                      <a:pt x="44" y="95"/>
                      <a:pt x="44" y="94"/>
                      <a:pt x="43" y="94"/>
                    </a:cubicBezTo>
                    <a:moveTo>
                      <a:pt x="163" y="94"/>
                    </a:moveTo>
                    <a:cubicBezTo>
                      <a:pt x="163" y="95"/>
                      <a:pt x="162" y="96"/>
                      <a:pt x="162" y="96"/>
                    </a:cubicBezTo>
                    <a:cubicBezTo>
                      <a:pt x="160" y="98"/>
                      <a:pt x="158" y="101"/>
                      <a:pt x="157" y="103"/>
                    </a:cubicBezTo>
                    <a:cubicBezTo>
                      <a:pt x="159" y="104"/>
                      <a:pt x="159" y="104"/>
                      <a:pt x="159" y="104"/>
                    </a:cubicBezTo>
                    <a:cubicBezTo>
                      <a:pt x="159" y="103"/>
                      <a:pt x="160" y="102"/>
                      <a:pt x="161" y="101"/>
                    </a:cubicBezTo>
                    <a:cubicBezTo>
                      <a:pt x="162" y="99"/>
                      <a:pt x="164" y="97"/>
                      <a:pt x="165" y="96"/>
                    </a:cubicBezTo>
                    <a:cubicBezTo>
                      <a:pt x="165" y="96"/>
                      <a:pt x="165" y="96"/>
                      <a:pt x="165" y="96"/>
                    </a:cubicBezTo>
                    <a:cubicBezTo>
                      <a:pt x="165" y="96"/>
                      <a:pt x="165" y="96"/>
                      <a:pt x="165" y="96"/>
                    </a:cubicBezTo>
                    <a:cubicBezTo>
                      <a:pt x="163" y="94"/>
                      <a:pt x="163" y="94"/>
                      <a:pt x="163" y="94"/>
                    </a:cubicBezTo>
                    <a:moveTo>
                      <a:pt x="54" y="94"/>
                    </a:moveTo>
                    <a:cubicBezTo>
                      <a:pt x="54" y="94"/>
                      <a:pt x="53" y="95"/>
                      <a:pt x="53" y="95"/>
                    </a:cubicBezTo>
                    <a:cubicBezTo>
                      <a:pt x="55" y="96"/>
                      <a:pt x="56" y="97"/>
                      <a:pt x="57" y="97"/>
                    </a:cubicBezTo>
                    <a:cubicBezTo>
                      <a:pt x="57" y="97"/>
                      <a:pt x="58" y="97"/>
                      <a:pt x="58" y="97"/>
                    </a:cubicBezTo>
                    <a:cubicBezTo>
                      <a:pt x="56" y="96"/>
                      <a:pt x="55" y="95"/>
                      <a:pt x="54" y="94"/>
                    </a:cubicBezTo>
                    <a:moveTo>
                      <a:pt x="1" y="94"/>
                    </a:move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1" y="95"/>
                      <a:pt x="1" y="95"/>
                    </a:cubicBezTo>
                    <a:cubicBezTo>
                      <a:pt x="1" y="95"/>
                      <a:pt x="1" y="94"/>
                      <a:pt x="1" y="94"/>
                    </a:cubicBezTo>
                    <a:cubicBezTo>
                      <a:pt x="1" y="94"/>
                      <a:pt x="1" y="94"/>
                      <a:pt x="1" y="94"/>
                    </a:cubicBezTo>
                    <a:moveTo>
                      <a:pt x="152" y="94"/>
                    </a:moveTo>
                    <a:cubicBezTo>
                      <a:pt x="151" y="96"/>
                      <a:pt x="150" y="97"/>
                      <a:pt x="149" y="99"/>
                    </a:cubicBezTo>
                    <a:cubicBezTo>
                      <a:pt x="150" y="99"/>
                      <a:pt x="150" y="99"/>
                      <a:pt x="150" y="99"/>
                    </a:cubicBezTo>
                    <a:cubicBezTo>
                      <a:pt x="151" y="98"/>
                      <a:pt x="152" y="96"/>
                      <a:pt x="152" y="95"/>
                    </a:cubicBezTo>
                    <a:cubicBezTo>
                      <a:pt x="152" y="95"/>
                      <a:pt x="152" y="94"/>
                      <a:pt x="153" y="94"/>
                    </a:cubicBezTo>
                    <a:cubicBezTo>
                      <a:pt x="152" y="94"/>
                      <a:pt x="152" y="94"/>
                      <a:pt x="152" y="94"/>
                    </a:cubicBezTo>
                    <a:moveTo>
                      <a:pt x="65" y="94"/>
                    </a:moveTo>
                    <a:cubicBezTo>
                      <a:pt x="65" y="94"/>
                      <a:pt x="65" y="95"/>
                      <a:pt x="65" y="95"/>
                    </a:cubicBezTo>
                    <a:cubicBezTo>
                      <a:pt x="67" y="96"/>
                      <a:pt x="69" y="98"/>
                      <a:pt x="72" y="99"/>
                    </a:cubicBezTo>
                    <a:cubicBezTo>
                      <a:pt x="72" y="99"/>
                      <a:pt x="72" y="98"/>
                      <a:pt x="72" y="98"/>
                    </a:cubicBezTo>
                    <a:cubicBezTo>
                      <a:pt x="70" y="97"/>
                      <a:pt x="68" y="95"/>
                      <a:pt x="65" y="94"/>
                    </a:cubicBezTo>
                    <a:moveTo>
                      <a:pt x="60" y="94"/>
                    </a:moveTo>
                    <a:cubicBezTo>
                      <a:pt x="60" y="94"/>
                      <a:pt x="60" y="94"/>
                      <a:pt x="60" y="95"/>
                    </a:cubicBezTo>
                    <a:cubicBezTo>
                      <a:pt x="60" y="95"/>
                      <a:pt x="61" y="95"/>
                      <a:pt x="61" y="95"/>
                    </a:cubicBezTo>
                    <a:cubicBezTo>
                      <a:pt x="61" y="95"/>
                      <a:pt x="62" y="95"/>
                      <a:pt x="62" y="95"/>
                    </a:cubicBezTo>
                    <a:cubicBezTo>
                      <a:pt x="61" y="94"/>
                      <a:pt x="61" y="94"/>
                      <a:pt x="60" y="94"/>
                    </a:cubicBezTo>
                    <a:moveTo>
                      <a:pt x="51" y="93"/>
                    </a:moveTo>
                    <a:cubicBezTo>
                      <a:pt x="51" y="93"/>
                      <a:pt x="51" y="93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2" y="93"/>
                      <a:pt x="52" y="93"/>
                      <a:pt x="51" y="93"/>
                    </a:cubicBezTo>
                    <a:moveTo>
                      <a:pt x="28" y="92"/>
                    </a:moveTo>
                    <a:cubicBezTo>
                      <a:pt x="28" y="92"/>
                      <a:pt x="28" y="92"/>
                      <a:pt x="28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8" y="92"/>
                      <a:pt x="28" y="92"/>
                      <a:pt x="28" y="92"/>
                    </a:cubicBezTo>
                    <a:moveTo>
                      <a:pt x="62" y="92"/>
                    </a:moveTo>
                    <a:cubicBezTo>
                      <a:pt x="61" y="92"/>
                      <a:pt x="61" y="92"/>
                      <a:pt x="61" y="93"/>
                    </a:cubicBezTo>
                    <a:cubicBezTo>
                      <a:pt x="61" y="93"/>
                      <a:pt x="62" y="93"/>
                      <a:pt x="62" y="94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2"/>
                      <a:pt x="62" y="92"/>
                      <a:pt x="62" y="92"/>
                    </a:cubicBezTo>
                    <a:moveTo>
                      <a:pt x="39" y="92"/>
                    </a:moveTo>
                    <a:cubicBezTo>
                      <a:pt x="39" y="92"/>
                      <a:pt x="39" y="92"/>
                      <a:pt x="39" y="92"/>
                    </a:cubicBezTo>
                    <a:cubicBezTo>
                      <a:pt x="40" y="92"/>
                      <a:pt x="40" y="92"/>
                      <a:pt x="41" y="9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0" y="92"/>
                      <a:pt x="40" y="92"/>
                      <a:pt x="39" y="92"/>
                    </a:cubicBezTo>
                    <a:moveTo>
                      <a:pt x="45" y="91"/>
                    </a:moveTo>
                    <a:cubicBezTo>
                      <a:pt x="45" y="92"/>
                      <a:pt x="44" y="93"/>
                      <a:pt x="44" y="93"/>
                    </a:cubicBezTo>
                    <a:cubicBezTo>
                      <a:pt x="44" y="93"/>
                      <a:pt x="45" y="94"/>
                      <a:pt x="45" y="94"/>
                    </a:cubicBezTo>
                    <a:cubicBezTo>
                      <a:pt x="45" y="93"/>
                      <a:pt x="46" y="93"/>
                      <a:pt x="46" y="92"/>
                    </a:cubicBezTo>
                    <a:cubicBezTo>
                      <a:pt x="46" y="92"/>
                      <a:pt x="45" y="92"/>
                      <a:pt x="45" y="91"/>
                    </a:cubicBezTo>
                    <a:moveTo>
                      <a:pt x="108" y="91"/>
                    </a:moveTo>
                    <a:cubicBezTo>
                      <a:pt x="107" y="92"/>
                      <a:pt x="107" y="93"/>
                      <a:pt x="106" y="94"/>
                    </a:cubicBezTo>
                    <a:cubicBezTo>
                      <a:pt x="109" y="96"/>
                      <a:pt x="111" y="97"/>
                      <a:pt x="114" y="99"/>
                    </a:cubicBezTo>
                    <a:cubicBezTo>
                      <a:pt x="114" y="98"/>
                      <a:pt x="115" y="97"/>
                      <a:pt x="116" y="95"/>
                    </a:cubicBezTo>
                    <a:cubicBezTo>
                      <a:pt x="113" y="94"/>
                      <a:pt x="110" y="93"/>
                      <a:pt x="108" y="91"/>
                    </a:cubicBezTo>
                    <a:moveTo>
                      <a:pt x="133" y="91"/>
                    </a:moveTo>
                    <a:cubicBezTo>
                      <a:pt x="132" y="92"/>
                      <a:pt x="131" y="93"/>
                      <a:pt x="131" y="95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6" y="96"/>
                      <a:pt x="137" y="95"/>
                      <a:pt x="137" y="94"/>
                    </a:cubicBezTo>
                    <a:cubicBezTo>
                      <a:pt x="133" y="91"/>
                      <a:pt x="133" y="91"/>
                      <a:pt x="133" y="91"/>
                    </a:cubicBezTo>
                    <a:moveTo>
                      <a:pt x="55" y="91"/>
                    </a:moveTo>
                    <a:cubicBezTo>
                      <a:pt x="55" y="91"/>
                      <a:pt x="55" y="91"/>
                      <a:pt x="55" y="92"/>
                    </a:cubicBezTo>
                    <a:cubicBezTo>
                      <a:pt x="56" y="93"/>
                      <a:pt x="58" y="93"/>
                      <a:pt x="59" y="94"/>
                    </a:cubicBezTo>
                    <a:cubicBezTo>
                      <a:pt x="59" y="94"/>
                      <a:pt x="60" y="94"/>
                      <a:pt x="60" y="93"/>
                    </a:cubicBezTo>
                    <a:cubicBezTo>
                      <a:pt x="58" y="93"/>
                      <a:pt x="57" y="92"/>
                      <a:pt x="55" y="91"/>
                    </a:cubicBezTo>
                    <a:moveTo>
                      <a:pt x="38" y="91"/>
                    </a:moveTo>
                    <a:cubicBezTo>
                      <a:pt x="38" y="91"/>
                      <a:pt x="38" y="91"/>
                      <a:pt x="38" y="91"/>
                    </a:cubicBezTo>
                    <a:cubicBezTo>
                      <a:pt x="38" y="91"/>
                      <a:pt x="38" y="91"/>
                      <a:pt x="38" y="91"/>
                    </a:cubicBezTo>
                    <a:cubicBezTo>
                      <a:pt x="38" y="91"/>
                      <a:pt x="38" y="91"/>
                      <a:pt x="38" y="91"/>
                    </a:cubicBezTo>
                    <a:cubicBezTo>
                      <a:pt x="38" y="91"/>
                      <a:pt x="38" y="91"/>
                      <a:pt x="38" y="91"/>
                    </a:cubicBezTo>
                    <a:moveTo>
                      <a:pt x="158" y="90"/>
                    </a:moveTo>
                    <a:cubicBezTo>
                      <a:pt x="157" y="92"/>
                      <a:pt x="156" y="93"/>
                      <a:pt x="155" y="95"/>
                    </a:cubicBezTo>
                    <a:cubicBezTo>
                      <a:pt x="155" y="95"/>
                      <a:pt x="155" y="95"/>
                      <a:pt x="155" y="95"/>
                    </a:cubicBezTo>
                    <a:cubicBezTo>
                      <a:pt x="155" y="95"/>
                      <a:pt x="155" y="95"/>
                      <a:pt x="155" y="95"/>
                    </a:cubicBezTo>
                    <a:cubicBezTo>
                      <a:pt x="154" y="97"/>
                      <a:pt x="153" y="98"/>
                      <a:pt x="152" y="100"/>
                    </a:cubicBez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5" y="99"/>
                      <a:pt x="156" y="97"/>
                      <a:pt x="157" y="94"/>
                    </a:cubicBezTo>
                    <a:cubicBezTo>
                      <a:pt x="159" y="91"/>
                      <a:pt x="159" y="91"/>
                      <a:pt x="159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0"/>
                    </a:cubicBezTo>
                    <a:moveTo>
                      <a:pt x="29" y="90"/>
                    </a:moveTo>
                    <a:cubicBezTo>
                      <a:pt x="29" y="90"/>
                      <a:pt x="29" y="91"/>
                      <a:pt x="29" y="91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9" y="91"/>
                      <a:pt x="29" y="91"/>
                      <a:pt x="29" y="90"/>
                    </a:cubicBezTo>
                    <a:cubicBezTo>
                      <a:pt x="29" y="90"/>
                      <a:pt x="29" y="90"/>
                      <a:pt x="29" y="90"/>
                    </a:cubicBezTo>
                    <a:moveTo>
                      <a:pt x="157" y="90"/>
                    </a:moveTo>
                    <a:cubicBezTo>
                      <a:pt x="156" y="92"/>
                      <a:pt x="156" y="93"/>
                      <a:pt x="155" y="94"/>
                    </a:cubicBezTo>
                    <a:cubicBezTo>
                      <a:pt x="155" y="94"/>
                      <a:pt x="155" y="94"/>
                      <a:pt x="155" y="95"/>
                    </a:cubicBezTo>
                    <a:cubicBezTo>
                      <a:pt x="156" y="93"/>
                      <a:pt x="156" y="92"/>
                      <a:pt x="157" y="90"/>
                    </a:cubicBezTo>
                    <a:cubicBezTo>
                      <a:pt x="157" y="90"/>
                      <a:pt x="157" y="90"/>
                      <a:pt x="157" y="90"/>
                    </a:cubicBezTo>
                    <a:moveTo>
                      <a:pt x="25" y="90"/>
                    </a:moveTo>
                    <a:cubicBezTo>
                      <a:pt x="25" y="90"/>
                      <a:pt x="25" y="90"/>
                      <a:pt x="25" y="91"/>
                    </a:cubicBezTo>
                    <a:cubicBezTo>
                      <a:pt x="26" y="91"/>
                      <a:pt x="26" y="92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6" y="91"/>
                      <a:pt x="25" y="90"/>
                    </a:cubicBezTo>
                    <a:moveTo>
                      <a:pt x="53" y="90"/>
                    </a:moveTo>
                    <a:cubicBezTo>
                      <a:pt x="53" y="90"/>
                      <a:pt x="53" y="90"/>
                      <a:pt x="53" y="90"/>
                    </a:cubicBezTo>
                    <a:cubicBezTo>
                      <a:pt x="53" y="91"/>
                      <a:pt x="54" y="91"/>
                      <a:pt x="54" y="91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54" y="91"/>
                      <a:pt x="55" y="91"/>
                      <a:pt x="55" y="91"/>
                    </a:cubicBezTo>
                    <a:cubicBezTo>
                      <a:pt x="54" y="90"/>
                      <a:pt x="54" y="90"/>
                      <a:pt x="53" y="90"/>
                    </a:cubicBezTo>
                    <a:moveTo>
                      <a:pt x="46" y="90"/>
                    </a:moveTo>
                    <a:cubicBezTo>
                      <a:pt x="46" y="90"/>
                      <a:pt x="46" y="90"/>
                      <a:pt x="46" y="90"/>
                    </a:cubicBezTo>
                    <a:cubicBezTo>
                      <a:pt x="46" y="91"/>
                      <a:pt x="46" y="91"/>
                      <a:pt x="47" y="91"/>
                    </a:cubicBezTo>
                    <a:cubicBezTo>
                      <a:pt x="47" y="91"/>
                      <a:pt x="47" y="91"/>
                      <a:pt x="47" y="90"/>
                    </a:cubicBezTo>
                    <a:cubicBezTo>
                      <a:pt x="47" y="90"/>
                      <a:pt x="47" y="90"/>
                      <a:pt x="46" y="90"/>
                    </a:cubicBezTo>
                    <a:moveTo>
                      <a:pt x="141" y="89"/>
                    </a:moveTo>
                    <a:cubicBezTo>
                      <a:pt x="140" y="91"/>
                      <a:pt x="140" y="92"/>
                      <a:pt x="139" y="93"/>
                    </a:cubicBezTo>
                    <a:cubicBezTo>
                      <a:pt x="140" y="94"/>
                      <a:pt x="140" y="94"/>
                      <a:pt x="140" y="94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45" y="94"/>
                      <a:pt x="145" y="93"/>
                      <a:pt x="146" y="92"/>
                    </a:cubicBezTo>
                    <a:cubicBezTo>
                      <a:pt x="145" y="91"/>
                      <a:pt x="143" y="90"/>
                      <a:pt x="141" y="89"/>
                    </a:cubicBezTo>
                    <a:moveTo>
                      <a:pt x="57" y="89"/>
                    </a:moveTo>
                    <a:cubicBezTo>
                      <a:pt x="56" y="89"/>
                      <a:pt x="56" y="90"/>
                      <a:pt x="56" y="90"/>
                    </a:cubicBezTo>
                    <a:cubicBezTo>
                      <a:pt x="58" y="91"/>
                      <a:pt x="59" y="92"/>
                      <a:pt x="60" y="92"/>
                    </a:cubicBezTo>
                    <a:cubicBezTo>
                      <a:pt x="61" y="92"/>
                      <a:pt x="61" y="92"/>
                      <a:pt x="61" y="91"/>
                    </a:cubicBezTo>
                    <a:cubicBezTo>
                      <a:pt x="60" y="91"/>
                      <a:pt x="58" y="90"/>
                      <a:pt x="57" y="89"/>
                    </a:cubicBezTo>
                    <a:moveTo>
                      <a:pt x="23" y="89"/>
                    </a:moveTo>
                    <a:cubicBezTo>
                      <a:pt x="23" y="89"/>
                      <a:pt x="23" y="89"/>
                      <a:pt x="23" y="89"/>
                    </a:cubicBezTo>
                    <a:cubicBezTo>
                      <a:pt x="24" y="90"/>
                      <a:pt x="24" y="90"/>
                      <a:pt x="25" y="90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4" y="90"/>
                      <a:pt x="24" y="89"/>
                      <a:pt x="23" y="89"/>
                    </a:cubicBezTo>
                    <a:moveTo>
                      <a:pt x="8" y="89"/>
                    </a:moveTo>
                    <a:cubicBezTo>
                      <a:pt x="8" y="89"/>
                      <a:pt x="8" y="89"/>
                      <a:pt x="7" y="89"/>
                    </a:cubicBezTo>
                    <a:cubicBezTo>
                      <a:pt x="8" y="89"/>
                      <a:pt x="9" y="90"/>
                      <a:pt x="10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9" y="90"/>
                      <a:pt x="8" y="89"/>
                      <a:pt x="8" y="89"/>
                    </a:cubicBezTo>
                    <a:moveTo>
                      <a:pt x="155" y="89"/>
                    </a:moveTo>
                    <a:cubicBezTo>
                      <a:pt x="154" y="90"/>
                      <a:pt x="153" y="91"/>
                      <a:pt x="152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54" y="93"/>
                      <a:pt x="154" y="92"/>
                      <a:pt x="154" y="91"/>
                    </a:cubicBezTo>
                    <a:cubicBezTo>
                      <a:pt x="154" y="92"/>
                      <a:pt x="154" y="92"/>
                      <a:pt x="154" y="92"/>
                    </a:cubicBezTo>
                    <a:cubicBezTo>
                      <a:pt x="154" y="92"/>
                      <a:pt x="154" y="93"/>
                      <a:pt x="154" y="93"/>
                    </a:cubicBezTo>
                    <a:cubicBezTo>
                      <a:pt x="154" y="92"/>
                      <a:pt x="155" y="91"/>
                      <a:pt x="156" y="89"/>
                    </a:cubicBezTo>
                    <a:cubicBezTo>
                      <a:pt x="155" y="89"/>
                      <a:pt x="155" y="89"/>
                      <a:pt x="155" y="89"/>
                    </a:cubicBezTo>
                    <a:moveTo>
                      <a:pt x="26" y="89"/>
                    </a:moveTo>
                    <a:cubicBezTo>
                      <a:pt x="26" y="89"/>
                      <a:pt x="26" y="89"/>
                      <a:pt x="26" y="89"/>
                    </a:cubicBezTo>
                    <a:cubicBezTo>
                      <a:pt x="27" y="89"/>
                      <a:pt x="27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7" y="89"/>
                      <a:pt x="26" y="89"/>
                    </a:cubicBezTo>
                    <a:moveTo>
                      <a:pt x="41" y="89"/>
                    </a:moveTo>
                    <a:cubicBezTo>
                      <a:pt x="40" y="89"/>
                      <a:pt x="40" y="90"/>
                      <a:pt x="40" y="91"/>
                    </a:cubicBezTo>
                    <a:cubicBezTo>
                      <a:pt x="40" y="91"/>
                      <a:pt x="41" y="91"/>
                      <a:pt x="42" y="92"/>
                    </a:cubicBezTo>
                    <a:cubicBezTo>
                      <a:pt x="42" y="92"/>
                      <a:pt x="42" y="91"/>
                      <a:pt x="42" y="91"/>
                    </a:cubicBezTo>
                    <a:cubicBezTo>
                      <a:pt x="42" y="91"/>
                      <a:pt x="42" y="90"/>
                      <a:pt x="43" y="90"/>
                    </a:cubicBezTo>
                    <a:cubicBezTo>
                      <a:pt x="42" y="89"/>
                      <a:pt x="41" y="89"/>
                      <a:pt x="41" y="89"/>
                    </a:cubicBezTo>
                    <a:moveTo>
                      <a:pt x="40" y="88"/>
                    </a:moveTo>
                    <a:cubicBezTo>
                      <a:pt x="39" y="89"/>
                      <a:pt x="39" y="89"/>
                      <a:pt x="39" y="90"/>
                    </a:cubicBezTo>
                    <a:cubicBezTo>
                      <a:pt x="39" y="90"/>
                      <a:pt x="39" y="90"/>
                      <a:pt x="39" y="90"/>
                    </a:cubicBezTo>
                    <a:cubicBezTo>
                      <a:pt x="39" y="90"/>
                      <a:pt x="40" y="89"/>
                      <a:pt x="40" y="88"/>
                    </a:cubicBezTo>
                    <a:cubicBezTo>
                      <a:pt x="40" y="88"/>
                      <a:pt x="40" y="88"/>
                      <a:pt x="40" y="88"/>
                    </a:cubicBezTo>
                    <a:moveTo>
                      <a:pt x="54" y="88"/>
                    </a:moveTo>
                    <a:cubicBezTo>
                      <a:pt x="54" y="88"/>
                      <a:pt x="54" y="88"/>
                      <a:pt x="54" y="89"/>
                    </a:cubicBezTo>
                    <a:cubicBezTo>
                      <a:pt x="54" y="89"/>
                      <a:pt x="55" y="89"/>
                      <a:pt x="55" y="90"/>
                    </a:cubicBezTo>
                    <a:cubicBezTo>
                      <a:pt x="55" y="89"/>
                      <a:pt x="56" y="89"/>
                      <a:pt x="56" y="89"/>
                    </a:cubicBezTo>
                    <a:cubicBezTo>
                      <a:pt x="55" y="88"/>
                      <a:pt x="55" y="88"/>
                      <a:pt x="54" y="88"/>
                    </a:cubicBezTo>
                    <a:moveTo>
                      <a:pt x="24" y="87"/>
                    </a:moveTo>
                    <a:cubicBezTo>
                      <a:pt x="24" y="88"/>
                      <a:pt x="24" y="88"/>
                      <a:pt x="24" y="88"/>
                    </a:cubicBezTo>
                    <a:cubicBezTo>
                      <a:pt x="25" y="88"/>
                      <a:pt x="25" y="88"/>
                      <a:pt x="26" y="89"/>
                    </a:cubicBezTo>
                    <a:cubicBezTo>
                      <a:pt x="26" y="89"/>
                      <a:pt x="26" y="88"/>
                      <a:pt x="26" y="88"/>
                    </a:cubicBezTo>
                    <a:cubicBezTo>
                      <a:pt x="25" y="88"/>
                      <a:pt x="25" y="88"/>
                      <a:pt x="24" y="87"/>
                    </a:cubicBezTo>
                    <a:moveTo>
                      <a:pt x="5" y="87"/>
                    </a:moveTo>
                    <a:cubicBezTo>
                      <a:pt x="5" y="87"/>
                      <a:pt x="5" y="87"/>
                      <a:pt x="5" y="87"/>
                    </a:cubicBezTo>
                    <a:cubicBezTo>
                      <a:pt x="6" y="88"/>
                      <a:pt x="6" y="88"/>
                      <a:pt x="7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6" y="88"/>
                      <a:pt x="6" y="88"/>
                      <a:pt x="5" y="87"/>
                    </a:cubicBezTo>
                    <a:moveTo>
                      <a:pt x="5" y="87"/>
                    </a:moveTo>
                    <a:cubicBezTo>
                      <a:pt x="5" y="87"/>
                      <a:pt x="5" y="87"/>
                      <a:pt x="5" y="87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5" y="87"/>
                      <a:pt x="5" y="87"/>
                      <a:pt x="5" y="87"/>
                    </a:cubicBezTo>
                    <a:moveTo>
                      <a:pt x="48" y="87"/>
                    </a:moveTo>
                    <a:cubicBezTo>
                      <a:pt x="48" y="87"/>
                      <a:pt x="48" y="87"/>
                      <a:pt x="48" y="87"/>
                    </a:cubicBezTo>
                    <a:cubicBezTo>
                      <a:pt x="48" y="88"/>
                      <a:pt x="48" y="88"/>
                      <a:pt x="49" y="88"/>
                    </a:cubicBezTo>
                    <a:cubicBezTo>
                      <a:pt x="49" y="88"/>
                      <a:pt x="49" y="88"/>
                      <a:pt x="49" y="87"/>
                    </a:cubicBezTo>
                    <a:cubicBezTo>
                      <a:pt x="49" y="87"/>
                      <a:pt x="48" y="87"/>
                      <a:pt x="48" y="87"/>
                    </a:cubicBezTo>
                    <a:moveTo>
                      <a:pt x="42" y="87"/>
                    </a:moveTo>
                    <a:cubicBezTo>
                      <a:pt x="42" y="87"/>
                      <a:pt x="41" y="87"/>
                      <a:pt x="41" y="88"/>
                    </a:cubicBezTo>
                    <a:cubicBezTo>
                      <a:pt x="42" y="88"/>
                      <a:pt x="43" y="89"/>
                      <a:pt x="43" y="89"/>
                    </a:cubicBezTo>
                    <a:cubicBezTo>
                      <a:pt x="43" y="89"/>
                      <a:pt x="44" y="88"/>
                      <a:pt x="44" y="88"/>
                    </a:cubicBezTo>
                    <a:cubicBezTo>
                      <a:pt x="43" y="88"/>
                      <a:pt x="42" y="87"/>
                      <a:pt x="42" y="87"/>
                    </a:cubicBezTo>
                    <a:moveTo>
                      <a:pt x="31" y="87"/>
                    </a:moveTo>
                    <a:cubicBezTo>
                      <a:pt x="31" y="87"/>
                      <a:pt x="31" y="87"/>
                      <a:pt x="31" y="87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31" y="87"/>
                      <a:pt x="31" y="87"/>
                      <a:pt x="31" y="87"/>
                    </a:cubicBezTo>
                    <a:moveTo>
                      <a:pt x="126" y="87"/>
                    </a:moveTo>
                    <a:cubicBezTo>
                      <a:pt x="125" y="88"/>
                      <a:pt x="124" y="89"/>
                      <a:pt x="124" y="90"/>
                    </a:cubicBezTo>
                    <a:cubicBezTo>
                      <a:pt x="130" y="94"/>
                      <a:pt x="130" y="94"/>
                      <a:pt x="130" y="94"/>
                    </a:cubicBezTo>
                    <a:cubicBezTo>
                      <a:pt x="131" y="93"/>
                      <a:pt x="132" y="92"/>
                      <a:pt x="132" y="91"/>
                    </a:cubicBezTo>
                    <a:cubicBezTo>
                      <a:pt x="131" y="90"/>
                      <a:pt x="131" y="90"/>
                      <a:pt x="131" y="90"/>
                    </a:cubicBezTo>
                    <a:cubicBezTo>
                      <a:pt x="129" y="89"/>
                      <a:pt x="127" y="88"/>
                      <a:pt x="126" y="87"/>
                    </a:cubicBezTo>
                    <a:moveTo>
                      <a:pt x="136" y="86"/>
                    </a:moveTo>
                    <a:cubicBezTo>
                      <a:pt x="135" y="88"/>
                      <a:pt x="134" y="89"/>
                      <a:pt x="133" y="90"/>
                    </a:cubicBezTo>
                    <a:cubicBezTo>
                      <a:pt x="138" y="93"/>
                      <a:pt x="138" y="93"/>
                      <a:pt x="138" y="93"/>
                    </a:cubicBezTo>
                    <a:cubicBezTo>
                      <a:pt x="139" y="91"/>
                      <a:pt x="140" y="90"/>
                      <a:pt x="141" y="89"/>
                    </a:cubicBezTo>
                    <a:cubicBezTo>
                      <a:pt x="139" y="88"/>
                      <a:pt x="138" y="88"/>
                      <a:pt x="137" y="87"/>
                    </a:cubicBezTo>
                    <a:cubicBezTo>
                      <a:pt x="137" y="87"/>
                      <a:pt x="136" y="87"/>
                      <a:pt x="136" y="86"/>
                    </a:cubicBezTo>
                    <a:moveTo>
                      <a:pt x="41" y="86"/>
                    </a:moveTo>
                    <a:cubicBezTo>
                      <a:pt x="41" y="86"/>
                      <a:pt x="40" y="87"/>
                      <a:pt x="40" y="87"/>
                    </a:cubicBezTo>
                    <a:cubicBezTo>
                      <a:pt x="40" y="87"/>
                      <a:pt x="41" y="87"/>
                      <a:pt x="41" y="87"/>
                    </a:cubicBezTo>
                    <a:cubicBezTo>
                      <a:pt x="41" y="87"/>
                      <a:pt x="41" y="87"/>
                      <a:pt x="41" y="86"/>
                    </a:cubicBezTo>
                    <a:cubicBezTo>
                      <a:pt x="41" y="86"/>
                      <a:pt x="41" y="86"/>
                      <a:pt x="41" y="86"/>
                    </a:cubicBezTo>
                    <a:moveTo>
                      <a:pt x="28" y="85"/>
                    </a:moveTo>
                    <a:cubicBezTo>
                      <a:pt x="28" y="85"/>
                      <a:pt x="28" y="85"/>
                      <a:pt x="28" y="85"/>
                    </a:cubicBezTo>
                    <a:cubicBezTo>
                      <a:pt x="29" y="86"/>
                      <a:pt x="30" y="86"/>
                      <a:pt x="31" y="86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0" y="86"/>
                      <a:pt x="29" y="85"/>
                      <a:pt x="28" y="85"/>
                    </a:cubicBezTo>
                    <a:moveTo>
                      <a:pt x="71" y="85"/>
                    </a:moveTo>
                    <a:cubicBezTo>
                      <a:pt x="70" y="86"/>
                      <a:pt x="70" y="87"/>
                      <a:pt x="69" y="88"/>
                    </a:cubicBezTo>
                    <a:cubicBezTo>
                      <a:pt x="71" y="89"/>
                      <a:pt x="74" y="91"/>
                      <a:pt x="76" y="92"/>
                    </a:cubicBezTo>
                    <a:cubicBezTo>
                      <a:pt x="77" y="91"/>
                      <a:pt x="77" y="90"/>
                      <a:pt x="78" y="89"/>
                    </a:cubicBezTo>
                    <a:cubicBezTo>
                      <a:pt x="75" y="88"/>
                      <a:pt x="73" y="86"/>
                      <a:pt x="71" y="85"/>
                    </a:cubicBezTo>
                    <a:moveTo>
                      <a:pt x="49" y="85"/>
                    </a:moveTo>
                    <a:cubicBezTo>
                      <a:pt x="49" y="85"/>
                      <a:pt x="49" y="85"/>
                      <a:pt x="49" y="86"/>
                    </a:cubicBezTo>
                    <a:cubicBezTo>
                      <a:pt x="49" y="86"/>
                      <a:pt x="49" y="86"/>
                      <a:pt x="50" y="86"/>
                    </a:cubicBezTo>
                    <a:cubicBezTo>
                      <a:pt x="50" y="86"/>
                      <a:pt x="50" y="86"/>
                      <a:pt x="50" y="85"/>
                    </a:cubicBezTo>
                    <a:cubicBezTo>
                      <a:pt x="50" y="85"/>
                      <a:pt x="50" y="85"/>
                      <a:pt x="49" y="85"/>
                    </a:cubicBezTo>
                    <a:moveTo>
                      <a:pt x="123" y="85"/>
                    </a:moveTo>
                    <a:cubicBezTo>
                      <a:pt x="122" y="86"/>
                      <a:pt x="122" y="86"/>
                      <a:pt x="121" y="87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1" y="88"/>
                      <a:pt x="121" y="88"/>
                      <a:pt x="121" y="88"/>
                    </a:cubicBezTo>
                    <a:cubicBezTo>
                      <a:pt x="122" y="89"/>
                      <a:pt x="122" y="89"/>
                      <a:pt x="122" y="89"/>
                    </a:cubicBezTo>
                    <a:cubicBezTo>
                      <a:pt x="122" y="88"/>
                      <a:pt x="123" y="87"/>
                      <a:pt x="124" y="85"/>
                    </a:cubicBezTo>
                    <a:cubicBezTo>
                      <a:pt x="123" y="85"/>
                      <a:pt x="123" y="85"/>
                      <a:pt x="123" y="85"/>
                    </a:cubicBezTo>
                    <a:moveTo>
                      <a:pt x="43" y="84"/>
                    </a:moveTo>
                    <a:cubicBezTo>
                      <a:pt x="43" y="84"/>
                      <a:pt x="43" y="85"/>
                      <a:pt x="43" y="85"/>
                    </a:cubicBezTo>
                    <a:cubicBezTo>
                      <a:pt x="44" y="85"/>
                      <a:pt x="44" y="86"/>
                      <a:pt x="45" y="86"/>
                    </a:cubicBezTo>
                    <a:cubicBezTo>
                      <a:pt x="45" y="86"/>
                      <a:pt x="45" y="86"/>
                      <a:pt x="45" y="85"/>
                    </a:cubicBezTo>
                    <a:cubicBezTo>
                      <a:pt x="45" y="85"/>
                      <a:pt x="44" y="85"/>
                      <a:pt x="43" y="84"/>
                    </a:cubicBezTo>
                    <a:moveTo>
                      <a:pt x="33" y="84"/>
                    </a:moveTo>
                    <a:cubicBezTo>
                      <a:pt x="33" y="85"/>
                      <a:pt x="32" y="85"/>
                      <a:pt x="32" y="86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32" y="85"/>
                      <a:pt x="33" y="85"/>
                      <a:pt x="33" y="84"/>
                    </a:cubicBezTo>
                    <a:cubicBezTo>
                      <a:pt x="33" y="84"/>
                      <a:pt x="33" y="84"/>
                      <a:pt x="33" y="84"/>
                    </a:cubicBezTo>
                    <a:moveTo>
                      <a:pt x="26" y="84"/>
                    </a:moveTo>
                    <a:cubicBezTo>
                      <a:pt x="26" y="84"/>
                      <a:pt x="26" y="84"/>
                      <a:pt x="26" y="84"/>
                    </a:cubicBezTo>
                    <a:cubicBezTo>
                      <a:pt x="27" y="84"/>
                      <a:pt x="27" y="85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7" y="84"/>
                      <a:pt x="27" y="84"/>
                      <a:pt x="26" y="84"/>
                    </a:cubicBezTo>
                    <a:moveTo>
                      <a:pt x="42" y="84"/>
                    </a:moveTo>
                    <a:cubicBezTo>
                      <a:pt x="42" y="84"/>
                      <a:pt x="42" y="84"/>
                      <a:pt x="42" y="84"/>
                    </a:cubicBezTo>
                    <a:cubicBezTo>
                      <a:pt x="42" y="84"/>
                      <a:pt x="42" y="84"/>
                      <a:pt x="42" y="85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43" y="84"/>
                      <a:pt x="42" y="84"/>
                      <a:pt x="42" y="84"/>
                    </a:cubicBezTo>
                    <a:moveTo>
                      <a:pt x="94" y="83"/>
                    </a:moveTo>
                    <a:cubicBezTo>
                      <a:pt x="90" y="89"/>
                      <a:pt x="90" y="89"/>
                      <a:pt x="90" y="89"/>
                    </a:cubicBezTo>
                    <a:cubicBezTo>
                      <a:pt x="93" y="91"/>
                      <a:pt x="96" y="93"/>
                      <a:pt x="99" y="94"/>
                    </a:cubicBezTo>
                    <a:cubicBezTo>
                      <a:pt x="100" y="92"/>
                      <a:pt x="100" y="92"/>
                      <a:pt x="100" y="92"/>
                    </a:cubicBezTo>
                    <a:cubicBezTo>
                      <a:pt x="97" y="90"/>
                      <a:pt x="95" y="89"/>
                      <a:pt x="92" y="87"/>
                    </a:cubicBezTo>
                    <a:cubicBezTo>
                      <a:pt x="95" y="88"/>
                      <a:pt x="97" y="90"/>
                      <a:pt x="100" y="91"/>
                    </a:cubicBezTo>
                    <a:cubicBezTo>
                      <a:pt x="102" y="88"/>
                      <a:pt x="102" y="88"/>
                      <a:pt x="102" y="88"/>
                    </a:cubicBezTo>
                    <a:cubicBezTo>
                      <a:pt x="99" y="87"/>
                      <a:pt x="96" y="85"/>
                      <a:pt x="94" y="83"/>
                    </a:cubicBezTo>
                    <a:moveTo>
                      <a:pt x="162" y="83"/>
                    </a:moveTo>
                    <a:cubicBezTo>
                      <a:pt x="161" y="84"/>
                      <a:pt x="161" y="86"/>
                      <a:pt x="160" y="87"/>
                    </a:cubicBezTo>
                    <a:cubicBezTo>
                      <a:pt x="161" y="88"/>
                      <a:pt x="161" y="88"/>
                      <a:pt x="161" y="88"/>
                    </a:cubicBezTo>
                    <a:cubicBezTo>
                      <a:pt x="163" y="83"/>
                      <a:pt x="163" y="83"/>
                      <a:pt x="163" y="83"/>
                    </a:cubicBezTo>
                    <a:cubicBezTo>
                      <a:pt x="163" y="83"/>
                      <a:pt x="163" y="83"/>
                      <a:pt x="162" y="83"/>
                    </a:cubicBezTo>
                    <a:moveTo>
                      <a:pt x="67" y="83"/>
                    </a:moveTo>
                    <a:cubicBezTo>
                      <a:pt x="66" y="84"/>
                      <a:pt x="66" y="84"/>
                      <a:pt x="65" y="85"/>
                    </a:cubicBezTo>
                    <a:cubicBezTo>
                      <a:pt x="66" y="86"/>
                      <a:pt x="66" y="86"/>
                      <a:pt x="67" y="86"/>
                    </a:cubicBezTo>
                    <a:cubicBezTo>
                      <a:pt x="67" y="85"/>
                      <a:pt x="68" y="84"/>
                      <a:pt x="68" y="83"/>
                    </a:cubicBezTo>
                    <a:cubicBezTo>
                      <a:pt x="68" y="83"/>
                      <a:pt x="67" y="83"/>
                      <a:pt x="67" y="83"/>
                    </a:cubicBezTo>
                    <a:moveTo>
                      <a:pt x="145" y="82"/>
                    </a:moveTo>
                    <a:cubicBezTo>
                      <a:pt x="144" y="84"/>
                      <a:pt x="144" y="85"/>
                      <a:pt x="143" y="86"/>
                    </a:cubicBezTo>
                    <a:cubicBezTo>
                      <a:pt x="145" y="87"/>
                      <a:pt x="146" y="88"/>
                      <a:pt x="148" y="89"/>
                    </a:cubicBezTo>
                    <a:cubicBezTo>
                      <a:pt x="148" y="88"/>
                      <a:pt x="149" y="87"/>
                      <a:pt x="150" y="85"/>
                    </a:cubicBezTo>
                    <a:cubicBezTo>
                      <a:pt x="148" y="84"/>
                      <a:pt x="147" y="83"/>
                      <a:pt x="145" y="82"/>
                    </a:cubicBezTo>
                    <a:moveTo>
                      <a:pt x="128" y="82"/>
                    </a:moveTo>
                    <a:cubicBezTo>
                      <a:pt x="128" y="84"/>
                      <a:pt x="127" y="85"/>
                      <a:pt x="126" y="86"/>
                    </a:cubicBezTo>
                    <a:cubicBezTo>
                      <a:pt x="133" y="90"/>
                      <a:pt x="133" y="90"/>
                      <a:pt x="133" y="90"/>
                    </a:cubicBezTo>
                    <a:cubicBezTo>
                      <a:pt x="133" y="90"/>
                      <a:pt x="133" y="89"/>
                      <a:pt x="133" y="89"/>
                    </a:cubicBezTo>
                    <a:cubicBezTo>
                      <a:pt x="134" y="88"/>
                      <a:pt x="135" y="87"/>
                      <a:pt x="135" y="86"/>
                    </a:cubicBezTo>
                    <a:cubicBezTo>
                      <a:pt x="133" y="85"/>
                      <a:pt x="131" y="84"/>
                      <a:pt x="128" y="82"/>
                    </a:cubicBezTo>
                    <a:moveTo>
                      <a:pt x="44" y="82"/>
                    </a:moveTo>
                    <a:cubicBezTo>
                      <a:pt x="44" y="82"/>
                      <a:pt x="44" y="83"/>
                      <a:pt x="44" y="83"/>
                    </a:cubicBezTo>
                    <a:cubicBezTo>
                      <a:pt x="45" y="83"/>
                      <a:pt x="45" y="84"/>
                      <a:pt x="46" y="84"/>
                    </a:cubicBezTo>
                    <a:cubicBezTo>
                      <a:pt x="46" y="84"/>
                      <a:pt x="46" y="84"/>
                      <a:pt x="47" y="83"/>
                    </a:cubicBezTo>
                    <a:cubicBezTo>
                      <a:pt x="46" y="83"/>
                      <a:pt x="45" y="83"/>
                      <a:pt x="44" y="82"/>
                    </a:cubicBezTo>
                    <a:moveTo>
                      <a:pt x="30" y="82"/>
                    </a:moveTo>
                    <a:cubicBezTo>
                      <a:pt x="30" y="83"/>
                      <a:pt x="29" y="83"/>
                      <a:pt x="29" y="84"/>
                    </a:cubicBezTo>
                    <a:cubicBezTo>
                      <a:pt x="30" y="85"/>
                      <a:pt x="30" y="85"/>
                      <a:pt x="31" y="86"/>
                    </a:cubicBezTo>
                    <a:cubicBezTo>
                      <a:pt x="32" y="85"/>
                      <a:pt x="32" y="84"/>
                      <a:pt x="32" y="84"/>
                    </a:cubicBezTo>
                    <a:cubicBezTo>
                      <a:pt x="32" y="83"/>
                      <a:pt x="31" y="83"/>
                      <a:pt x="30" y="82"/>
                    </a:cubicBezTo>
                    <a:cubicBezTo>
                      <a:pt x="30" y="83"/>
                      <a:pt x="30" y="83"/>
                      <a:pt x="29" y="84"/>
                    </a:cubicBezTo>
                    <a:cubicBezTo>
                      <a:pt x="29" y="83"/>
                      <a:pt x="30" y="83"/>
                      <a:pt x="30" y="82"/>
                    </a:cubicBezTo>
                    <a:cubicBezTo>
                      <a:pt x="30" y="82"/>
                      <a:pt x="30" y="82"/>
                      <a:pt x="30" y="82"/>
                    </a:cubicBezTo>
                    <a:moveTo>
                      <a:pt x="34" y="82"/>
                    </a:moveTo>
                    <a:cubicBezTo>
                      <a:pt x="34" y="82"/>
                      <a:pt x="34" y="83"/>
                      <a:pt x="34" y="83"/>
                    </a:cubicBezTo>
                    <a:cubicBezTo>
                      <a:pt x="34" y="83"/>
                      <a:pt x="34" y="83"/>
                      <a:pt x="34" y="83"/>
                    </a:cubicBezTo>
                    <a:cubicBezTo>
                      <a:pt x="34" y="83"/>
                      <a:pt x="34" y="83"/>
                      <a:pt x="34" y="82"/>
                    </a:cubicBezTo>
                    <a:cubicBezTo>
                      <a:pt x="34" y="82"/>
                      <a:pt x="34" y="82"/>
                      <a:pt x="34" y="82"/>
                    </a:cubicBezTo>
                    <a:moveTo>
                      <a:pt x="12" y="82"/>
                    </a:moveTo>
                    <a:cubicBezTo>
                      <a:pt x="12" y="82"/>
                      <a:pt x="12" y="82"/>
                      <a:pt x="12" y="82"/>
                    </a:cubicBezTo>
                    <a:cubicBezTo>
                      <a:pt x="12" y="83"/>
                      <a:pt x="13" y="83"/>
                      <a:pt x="14" y="84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4" y="83"/>
                      <a:pt x="13" y="82"/>
                      <a:pt x="12" y="82"/>
                    </a:cubicBezTo>
                    <a:moveTo>
                      <a:pt x="43" y="82"/>
                    </a:moveTo>
                    <a:cubicBezTo>
                      <a:pt x="43" y="82"/>
                      <a:pt x="43" y="82"/>
                      <a:pt x="43" y="82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4" y="82"/>
                      <a:pt x="44" y="82"/>
                      <a:pt x="43" y="82"/>
                    </a:cubicBezTo>
                    <a:moveTo>
                      <a:pt x="159" y="81"/>
                    </a:moveTo>
                    <a:cubicBezTo>
                      <a:pt x="158" y="83"/>
                      <a:pt x="158" y="84"/>
                      <a:pt x="157" y="85"/>
                    </a:cubicBezTo>
                    <a:cubicBezTo>
                      <a:pt x="158" y="86"/>
                      <a:pt x="158" y="86"/>
                      <a:pt x="158" y="86"/>
                    </a:cubicBezTo>
                    <a:cubicBezTo>
                      <a:pt x="159" y="85"/>
                      <a:pt x="160" y="83"/>
                      <a:pt x="161" y="82"/>
                    </a:cubicBezTo>
                    <a:cubicBezTo>
                      <a:pt x="160" y="82"/>
                      <a:pt x="160" y="82"/>
                      <a:pt x="159" y="81"/>
                    </a:cubicBezTo>
                    <a:moveTo>
                      <a:pt x="28" y="81"/>
                    </a:moveTo>
                    <a:cubicBezTo>
                      <a:pt x="28" y="82"/>
                      <a:pt x="27" y="82"/>
                      <a:pt x="27" y="83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3"/>
                      <a:pt x="28" y="84"/>
                      <a:pt x="28" y="84"/>
                    </a:cubicBezTo>
                    <a:cubicBezTo>
                      <a:pt x="29" y="83"/>
                      <a:pt x="29" y="83"/>
                      <a:pt x="30" y="82"/>
                    </a:cubicBezTo>
                    <a:cubicBezTo>
                      <a:pt x="29" y="82"/>
                      <a:pt x="29" y="81"/>
                      <a:pt x="28" y="81"/>
                    </a:cubicBezTo>
                    <a:moveTo>
                      <a:pt x="125" y="81"/>
                    </a:moveTo>
                    <a:cubicBezTo>
                      <a:pt x="124" y="82"/>
                      <a:pt x="124" y="83"/>
                      <a:pt x="123" y="84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25" y="84"/>
                      <a:pt x="126" y="82"/>
                      <a:pt x="126" y="81"/>
                    </a:cubicBezTo>
                    <a:cubicBezTo>
                      <a:pt x="126" y="81"/>
                      <a:pt x="126" y="81"/>
                      <a:pt x="125" y="81"/>
                    </a:cubicBezTo>
                    <a:moveTo>
                      <a:pt x="13" y="80"/>
                    </a:move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1"/>
                      <a:pt x="14" y="82"/>
                      <a:pt x="15" y="82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4" y="81"/>
                      <a:pt x="14" y="81"/>
                      <a:pt x="13" y="80"/>
                    </a:cubicBezTo>
                    <a:moveTo>
                      <a:pt x="31" y="80"/>
                    </a:moveTo>
                    <a:cubicBezTo>
                      <a:pt x="31" y="81"/>
                      <a:pt x="31" y="81"/>
                      <a:pt x="31" y="81"/>
                    </a:cubicBezTo>
                    <a:cubicBezTo>
                      <a:pt x="32" y="82"/>
                      <a:pt x="32" y="82"/>
                      <a:pt x="33" y="83"/>
                    </a:cubicBezTo>
                    <a:cubicBezTo>
                      <a:pt x="33" y="82"/>
                      <a:pt x="33" y="82"/>
                      <a:pt x="34" y="82"/>
                    </a:cubicBezTo>
                    <a:cubicBezTo>
                      <a:pt x="33" y="81"/>
                      <a:pt x="32" y="81"/>
                      <a:pt x="31" y="80"/>
                    </a:cubicBezTo>
                    <a:moveTo>
                      <a:pt x="9" y="80"/>
                    </a:moveTo>
                    <a:cubicBezTo>
                      <a:pt x="9" y="81"/>
                      <a:pt x="9" y="81"/>
                      <a:pt x="9" y="81"/>
                    </a:cubicBezTo>
                    <a:cubicBezTo>
                      <a:pt x="10" y="81"/>
                      <a:pt x="10" y="81"/>
                      <a:pt x="11" y="82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0" y="81"/>
                      <a:pt x="10" y="81"/>
                      <a:pt x="9" y="80"/>
                    </a:cubicBezTo>
                    <a:moveTo>
                      <a:pt x="31" y="80"/>
                    </a:moveTo>
                    <a:cubicBezTo>
                      <a:pt x="31" y="81"/>
                      <a:pt x="31" y="81"/>
                      <a:pt x="31" y="81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31" y="81"/>
                      <a:pt x="31" y="81"/>
                      <a:pt x="31" y="80"/>
                    </a:cubicBezTo>
                    <a:cubicBezTo>
                      <a:pt x="31" y="80"/>
                      <a:pt x="31" y="80"/>
                      <a:pt x="31" y="80"/>
                    </a:cubicBezTo>
                    <a:moveTo>
                      <a:pt x="35" y="80"/>
                    </a:moveTo>
                    <a:cubicBezTo>
                      <a:pt x="35" y="80"/>
                      <a:pt x="35" y="80"/>
                      <a:pt x="35" y="80"/>
                    </a:cubicBezTo>
                    <a:cubicBezTo>
                      <a:pt x="35" y="80"/>
                      <a:pt x="35" y="81"/>
                      <a:pt x="35" y="81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36" y="80"/>
                      <a:pt x="36" y="80"/>
                      <a:pt x="35" y="80"/>
                    </a:cubicBezTo>
                    <a:moveTo>
                      <a:pt x="62" y="80"/>
                    </a:moveTo>
                    <a:cubicBezTo>
                      <a:pt x="62" y="81"/>
                      <a:pt x="61" y="81"/>
                      <a:pt x="61" y="82"/>
                    </a:cubicBezTo>
                    <a:cubicBezTo>
                      <a:pt x="62" y="83"/>
                      <a:pt x="63" y="84"/>
                      <a:pt x="65" y="85"/>
                    </a:cubicBezTo>
                    <a:cubicBezTo>
                      <a:pt x="65" y="84"/>
                      <a:pt x="66" y="83"/>
                      <a:pt x="66" y="82"/>
                    </a:cubicBezTo>
                    <a:cubicBezTo>
                      <a:pt x="65" y="81"/>
                      <a:pt x="64" y="81"/>
                      <a:pt x="62" y="80"/>
                    </a:cubicBezTo>
                    <a:moveTo>
                      <a:pt x="140" y="79"/>
                    </a:moveTo>
                    <a:cubicBezTo>
                      <a:pt x="139" y="81"/>
                      <a:pt x="139" y="82"/>
                      <a:pt x="138" y="83"/>
                    </a:cubicBezTo>
                    <a:cubicBezTo>
                      <a:pt x="140" y="84"/>
                      <a:pt x="141" y="85"/>
                      <a:pt x="142" y="86"/>
                    </a:cubicBezTo>
                    <a:cubicBezTo>
                      <a:pt x="143" y="85"/>
                      <a:pt x="144" y="83"/>
                      <a:pt x="145" y="82"/>
                    </a:cubicBezTo>
                    <a:cubicBezTo>
                      <a:pt x="143" y="81"/>
                      <a:pt x="142" y="80"/>
                      <a:pt x="140" y="79"/>
                    </a:cubicBezTo>
                    <a:moveTo>
                      <a:pt x="29" y="79"/>
                    </a:moveTo>
                    <a:cubicBezTo>
                      <a:pt x="29" y="79"/>
                      <a:pt x="29" y="80"/>
                      <a:pt x="29" y="80"/>
                    </a:cubicBezTo>
                    <a:cubicBezTo>
                      <a:pt x="29" y="80"/>
                      <a:pt x="30" y="81"/>
                      <a:pt x="30" y="81"/>
                    </a:cubicBezTo>
                    <a:cubicBezTo>
                      <a:pt x="30" y="81"/>
                      <a:pt x="31" y="80"/>
                      <a:pt x="31" y="80"/>
                    </a:cubicBezTo>
                    <a:cubicBezTo>
                      <a:pt x="30" y="80"/>
                      <a:pt x="30" y="79"/>
                      <a:pt x="29" y="79"/>
                    </a:cubicBezTo>
                    <a:moveTo>
                      <a:pt x="10" y="79"/>
                    </a:moveTo>
                    <a:cubicBezTo>
                      <a:pt x="10" y="79"/>
                      <a:pt x="10" y="79"/>
                      <a:pt x="10" y="79"/>
                    </a:cubicBezTo>
                    <a:cubicBezTo>
                      <a:pt x="10" y="80"/>
                      <a:pt x="11" y="80"/>
                      <a:pt x="11" y="80"/>
                    </a:cubicBezTo>
                    <a:cubicBezTo>
                      <a:pt x="11" y="80"/>
                      <a:pt x="12" y="80"/>
                      <a:pt x="12" y="80"/>
                    </a:cubicBezTo>
                    <a:cubicBezTo>
                      <a:pt x="11" y="79"/>
                      <a:pt x="11" y="79"/>
                      <a:pt x="10" y="79"/>
                    </a:cubicBezTo>
                    <a:moveTo>
                      <a:pt x="60" y="78"/>
                    </a:moveTo>
                    <a:cubicBezTo>
                      <a:pt x="59" y="79"/>
                      <a:pt x="59" y="80"/>
                      <a:pt x="58" y="81"/>
                    </a:cubicBezTo>
                    <a:cubicBezTo>
                      <a:pt x="59" y="81"/>
                      <a:pt x="59" y="81"/>
                      <a:pt x="60" y="82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0" y="81"/>
                      <a:pt x="61" y="80"/>
                      <a:pt x="61" y="79"/>
                    </a:cubicBezTo>
                    <a:cubicBezTo>
                      <a:pt x="61" y="79"/>
                      <a:pt x="60" y="79"/>
                      <a:pt x="60" y="78"/>
                    </a:cubicBezTo>
                    <a:moveTo>
                      <a:pt x="33" y="78"/>
                    </a:moveTo>
                    <a:cubicBezTo>
                      <a:pt x="33" y="78"/>
                      <a:pt x="32" y="79"/>
                      <a:pt x="32" y="79"/>
                    </a:cubicBezTo>
                    <a:cubicBezTo>
                      <a:pt x="33" y="79"/>
                      <a:pt x="34" y="80"/>
                      <a:pt x="35" y="80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4" y="79"/>
                      <a:pt x="33" y="79"/>
                      <a:pt x="33" y="78"/>
                    </a:cubicBezTo>
                    <a:moveTo>
                      <a:pt x="32" y="78"/>
                    </a:moveTo>
                    <a:cubicBezTo>
                      <a:pt x="32" y="78"/>
                      <a:pt x="32" y="78"/>
                      <a:pt x="32" y="79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2" y="79"/>
                      <a:pt x="32" y="78"/>
                      <a:pt x="33" y="78"/>
                    </a:cubicBezTo>
                    <a:cubicBezTo>
                      <a:pt x="33" y="78"/>
                      <a:pt x="32" y="78"/>
                      <a:pt x="32" y="78"/>
                    </a:cubicBezTo>
                    <a:moveTo>
                      <a:pt x="37" y="78"/>
                    </a:moveTo>
                    <a:cubicBezTo>
                      <a:pt x="37" y="78"/>
                      <a:pt x="36" y="78"/>
                      <a:pt x="36" y="79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7" y="79"/>
                      <a:pt x="37" y="78"/>
                      <a:pt x="37" y="78"/>
                    </a:cubicBezTo>
                    <a:cubicBezTo>
                      <a:pt x="37" y="78"/>
                      <a:pt x="37" y="78"/>
                      <a:pt x="37" y="78"/>
                    </a:cubicBezTo>
                    <a:moveTo>
                      <a:pt x="30" y="77"/>
                    </a:moveTo>
                    <a:cubicBezTo>
                      <a:pt x="30" y="77"/>
                      <a:pt x="30" y="77"/>
                      <a:pt x="30" y="78"/>
                    </a:cubicBezTo>
                    <a:cubicBezTo>
                      <a:pt x="31" y="78"/>
                      <a:pt x="31" y="78"/>
                      <a:pt x="32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1" y="78"/>
                      <a:pt x="31" y="77"/>
                      <a:pt x="30" y="77"/>
                    </a:cubicBezTo>
                    <a:moveTo>
                      <a:pt x="15" y="77"/>
                    </a:move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7" y="78"/>
                      <a:pt x="17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8"/>
                      <a:pt x="16" y="77"/>
                      <a:pt x="15" y="77"/>
                    </a:cubicBezTo>
                    <a:moveTo>
                      <a:pt x="34" y="76"/>
                    </a:moveTo>
                    <a:cubicBezTo>
                      <a:pt x="34" y="77"/>
                      <a:pt x="34" y="77"/>
                      <a:pt x="33" y="77"/>
                    </a:cubicBezTo>
                    <a:cubicBezTo>
                      <a:pt x="34" y="78"/>
                      <a:pt x="35" y="78"/>
                      <a:pt x="36" y="78"/>
                    </a:cubicBezTo>
                    <a:cubicBezTo>
                      <a:pt x="36" y="78"/>
                      <a:pt x="36" y="78"/>
                      <a:pt x="36" y="77"/>
                    </a:cubicBezTo>
                    <a:cubicBezTo>
                      <a:pt x="35" y="77"/>
                      <a:pt x="35" y="77"/>
                      <a:pt x="34" y="76"/>
                    </a:cubicBezTo>
                    <a:moveTo>
                      <a:pt x="34" y="76"/>
                    </a:moveTo>
                    <a:cubicBezTo>
                      <a:pt x="33" y="76"/>
                      <a:pt x="33" y="77"/>
                      <a:pt x="33" y="77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3" y="77"/>
                      <a:pt x="34" y="76"/>
                      <a:pt x="34" y="76"/>
                    </a:cubicBezTo>
                    <a:cubicBezTo>
                      <a:pt x="34" y="76"/>
                      <a:pt x="34" y="76"/>
                      <a:pt x="34" y="76"/>
                    </a:cubicBezTo>
                    <a:moveTo>
                      <a:pt x="117" y="76"/>
                    </a:moveTo>
                    <a:cubicBezTo>
                      <a:pt x="116" y="77"/>
                      <a:pt x="116" y="77"/>
                      <a:pt x="116" y="78"/>
                    </a:cubicBezTo>
                    <a:cubicBezTo>
                      <a:pt x="115" y="80"/>
                      <a:pt x="114" y="81"/>
                      <a:pt x="112" y="83"/>
                    </a:cubicBezTo>
                    <a:cubicBezTo>
                      <a:pt x="120" y="88"/>
                      <a:pt x="120" y="88"/>
                      <a:pt x="120" y="88"/>
                    </a:cubicBezTo>
                    <a:cubicBezTo>
                      <a:pt x="121" y="87"/>
                      <a:pt x="122" y="86"/>
                      <a:pt x="123" y="85"/>
                    </a:cubicBezTo>
                    <a:cubicBezTo>
                      <a:pt x="121" y="84"/>
                      <a:pt x="119" y="83"/>
                      <a:pt x="118" y="82"/>
                    </a:cubicBezTo>
                    <a:cubicBezTo>
                      <a:pt x="123" y="84"/>
                      <a:pt x="123" y="84"/>
                      <a:pt x="123" y="84"/>
                    </a:cubicBezTo>
                    <a:cubicBezTo>
                      <a:pt x="123" y="83"/>
                      <a:pt x="124" y="82"/>
                      <a:pt x="125" y="81"/>
                    </a:cubicBezTo>
                    <a:cubicBezTo>
                      <a:pt x="122" y="79"/>
                      <a:pt x="119" y="77"/>
                      <a:pt x="117" y="76"/>
                    </a:cubicBezTo>
                    <a:moveTo>
                      <a:pt x="55" y="75"/>
                    </a:moveTo>
                    <a:cubicBezTo>
                      <a:pt x="54" y="76"/>
                      <a:pt x="54" y="77"/>
                      <a:pt x="53" y="78"/>
                    </a:cubicBezTo>
                    <a:cubicBezTo>
                      <a:pt x="54" y="78"/>
                      <a:pt x="54" y="78"/>
                      <a:pt x="55" y="79"/>
                    </a:cubicBezTo>
                    <a:cubicBezTo>
                      <a:pt x="55" y="78"/>
                      <a:pt x="56" y="77"/>
                      <a:pt x="56" y="76"/>
                    </a:cubicBezTo>
                    <a:cubicBezTo>
                      <a:pt x="56" y="76"/>
                      <a:pt x="55" y="76"/>
                      <a:pt x="55" y="75"/>
                    </a:cubicBezTo>
                    <a:moveTo>
                      <a:pt x="12" y="75"/>
                    </a:moveTo>
                    <a:cubicBezTo>
                      <a:pt x="12" y="75"/>
                      <a:pt x="12" y="75"/>
                      <a:pt x="12" y="75"/>
                    </a:cubicBezTo>
                    <a:cubicBezTo>
                      <a:pt x="13" y="76"/>
                      <a:pt x="13" y="76"/>
                      <a:pt x="14" y="76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3" y="75"/>
                      <a:pt x="13" y="75"/>
                      <a:pt x="12" y="75"/>
                    </a:cubicBezTo>
                    <a:moveTo>
                      <a:pt x="32" y="75"/>
                    </a:moveTo>
                    <a:cubicBezTo>
                      <a:pt x="31" y="75"/>
                      <a:pt x="31" y="76"/>
                      <a:pt x="31" y="76"/>
                    </a:cubicBezTo>
                    <a:cubicBezTo>
                      <a:pt x="32" y="76"/>
                      <a:pt x="32" y="76"/>
                      <a:pt x="33" y="77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76"/>
                      <a:pt x="32" y="75"/>
                      <a:pt x="32" y="75"/>
                    </a:cubicBezTo>
                    <a:moveTo>
                      <a:pt x="133" y="75"/>
                    </a:moveTo>
                    <a:cubicBezTo>
                      <a:pt x="132" y="76"/>
                      <a:pt x="131" y="77"/>
                      <a:pt x="131" y="79"/>
                    </a:cubicBezTo>
                    <a:cubicBezTo>
                      <a:pt x="133" y="80"/>
                      <a:pt x="135" y="81"/>
                      <a:pt x="137" y="83"/>
                    </a:cubicBezTo>
                    <a:cubicBezTo>
                      <a:pt x="138" y="81"/>
                      <a:pt x="139" y="80"/>
                      <a:pt x="139" y="79"/>
                    </a:cubicBezTo>
                    <a:cubicBezTo>
                      <a:pt x="137" y="78"/>
                      <a:pt x="135" y="76"/>
                      <a:pt x="133" y="75"/>
                    </a:cubicBezTo>
                    <a:moveTo>
                      <a:pt x="167" y="74"/>
                    </a:moveTo>
                    <a:cubicBezTo>
                      <a:pt x="167" y="75"/>
                      <a:pt x="167" y="76"/>
                      <a:pt x="166" y="76"/>
                    </a:cubicBezTo>
                    <a:cubicBezTo>
                      <a:pt x="165" y="78"/>
                      <a:pt x="164" y="80"/>
                      <a:pt x="163" y="81"/>
                    </a:cubicBezTo>
                    <a:cubicBezTo>
                      <a:pt x="163" y="82"/>
                      <a:pt x="164" y="82"/>
                      <a:pt x="164" y="82"/>
                    </a:cubicBezTo>
                    <a:cubicBezTo>
                      <a:pt x="165" y="81"/>
                      <a:pt x="165" y="81"/>
                      <a:pt x="165" y="81"/>
                    </a:cubicBezTo>
                    <a:cubicBezTo>
                      <a:pt x="165" y="80"/>
                      <a:pt x="166" y="79"/>
                      <a:pt x="166" y="78"/>
                    </a:cubicBezTo>
                    <a:cubicBezTo>
                      <a:pt x="168" y="75"/>
                      <a:pt x="168" y="75"/>
                      <a:pt x="168" y="75"/>
                    </a:cubicBezTo>
                    <a:cubicBezTo>
                      <a:pt x="168" y="75"/>
                      <a:pt x="168" y="75"/>
                      <a:pt x="168" y="75"/>
                    </a:cubicBezTo>
                    <a:cubicBezTo>
                      <a:pt x="168" y="75"/>
                      <a:pt x="168" y="75"/>
                      <a:pt x="168" y="75"/>
                    </a:cubicBezTo>
                    <a:cubicBezTo>
                      <a:pt x="168" y="75"/>
                      <a:pt x="168" y="74"/>
                      <a:pt x="167" y="74"/>
                    </a:cubicBezTo>
                    <a:cubicBezTo>
                      <a:pt x="167" y="74"/>
                      <a:pt x="167" y="75"/>
                      <a:pt x="167" y="75"/>
                    </a:cubicBezTo>
                    <a:cubicBezTo>
                      <a:pt x="167" y="74"/>
                      <a:pt x="167" y="74"/>
                      <a:pt x="167" y="74"/>
                    </a:cubicBezTo>
                    <a:moveTo>
                      <a:pt x="77" y="74"/>
                    </a:moveTo>
                    <a:cubicBezTo>
                      <a:pt x="76" y="76"/>
                      <a:pt x="75" y="78"/>
                      <a:pt x="74" y="79"/>
                    </a:cubicBezTo>
                    <a:cubicBezTo>
                      <a:pt x="76" y="81"/>
                      <a:pt x="79" y="82"/>
                      <a:pt x="81" y="83"/>
                    </a:cubicBezTo>
                    <a:cubicBezTo>
                      <a:pt x="82" y="82"/>
                      <a:pt x="83" y="80"/>
                      <a:pt x="84" y="78"/>
                    </a:cubicBezTo>
                    <a:cubicBezTo>
                      <a:pt x="82" y="77"/>
                      <a:pt x="79" y="76"/>
                      <a:pt x="77" y="74"/>
                    </a:cubicBezTo>
                    <a:moveTo>
                      <a:pt x="17" y="74"/>
                    </a:moveTo>
                    <a:cubicBezTo>
                      <a:pt x="16" y="75"/>
                      <a:pt x="16" y="76"/>
                      <a:pt x="15" y="76"/>
                    </a:cubicBezTo>
                    <a:cubicBezTo>
                      <a:pt x="16" y="77"/>
                      <a:pt x="17" y="77"/>
                      <a:pt x="18" y="78"/>
                    </a:cubicBezTo>
                    <a:cubicBezTo>
                      <a:pt x="19" y="75"/>
                      <a:pt x="19" y="75"/>
                      <a:pt x="19" y="75"/>
                    </a:cubicBezTo>
                    <a:cubicBezTo>
                      <a:pt x="18" y="75"/>
                      <a:pt x="18" y="74"/>
                      <a:pt x="17" y="74"/>
                    </a:cubicBezTo>
                    <a:moveTo>
                      <a:pt x="144" y="74"/>
                    </a:moveTo>
                    <a:cubicBezTo>
                      <a:pt x="143" y="75"/>
                      <a:pt x="142" y="76"/>
                      <a:pt x="141" y="78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7" y="79"/>
                      <a:pt x="148" y="78"/>
                      <a:pt x="148" y="76"/>
                    </a:cubicBezTo>
                    <a:cubicBezTo>
                      <a:pt x="148" y="78"/>
                      <a:pt x="147" y="79"/>
                      <a:pt x="146" y="80"/>
                    </a:cubicBezTo>
                    <a:cubicBezTo>
                      <a:pt x="151" y="83"/>
                      <a:pt x="151" y="83"/>
                      <a:pt x="151" y="83"/>
                    </a:cubicBezTo>
                    <a:cubicBezTo>
                      <a:pt x="151" y="83"/>
                      <a:pt x="151" y="83"/>
                      <a:pt x="151" y="83"/>
                    </a:cubicBezTo>
                    <a:cubicBezTo>
                      <a:pt x="152" y="82"/>
                      <a:pt x="152" y="81"/>
                      <a:pt x="153" y="80"/>
                    </a:cubicBezTo>
                    <a:cubicBezTo>
                      <a:pt x="153" y="79"/>
                      <a:pt x="153" y="79"/>
                      <a:pt x="154" y="79"/>
                    </a:cubicBezTo>
                    <a:cubicBezTo>
                      <a:pt x="150" y="77"/>
                      <a:pt x="147" y="75"/>
                      <a:pt x="144" y="74"/>
                    </a:cubicBezTo>
                    <a:moveTo>
                      <a:pt x="164" y="73"/>
                    </a:moveTo>
                    <a:cubicBezTo>
                      <a:pt x="163" y="75"/>
                      <a:pt x="162" y="77"/>
                      <a:pt x="160" y="79"/>
                    </a:cubicBezTo>
                    <a:cubicBezTo>
                      <a:pt x="161" y="80"/>
                      <a:pt x="161" y="80"/>
                      <a:pt x="161" y="80"/>
                    </a:cubicBezTo>
                    <a:cubicBezTo>
                      <a:pt x="161" y="80"/>
                      <a:pt x="162" y="80"/>
                      <a:pt x="162" y="80"/>
                    </a:cubicBezTo>
                    <a:cubicBezTo>
                      <a:pt x="163" y="78"/>
                      <a:pt x="165" y="76"/>
                      <a:pt x="167" y="74"/>
                    </a:cubicBezTo>
                    <a:cubicBezTo>
                      <a:pt x="164" y="73"/>
                      <a:pt x="164" y="73"/>
                      <a:pt x="164" y="73"/>
                    </a:cubicBezTo>
                    <a:moveTo>
                      <a:pt x="130" y="73"/>
                    </a:moveTo>
                    <a:cubicBezTo>
                      <a:pt x="129" y="74"/>
                      <a:pt x="128" y="75"/>
                      <a:pt x="128" y="77"/>
                    </a:cubicBezTo>
                    <a:cubicBezTo>
                      <a:pt x="128" y="77"/>
                      <a:pt x="128" y="77"/>
                      <a:pt x="129" y="77"/>
                    </a:cubicBezTo>
                    <a:cubicBezTo>
                      <a:pt x="129" y="76"/>
                      <a:pt x="130" y="75"/>
                      <a:pt x="131" y="74"/>
                    </a:cubicBezTo>
                    <a:cubicBezTo>
                      <a:pt x="131" y="73"/>
                      <a:pt x="130" y="73"/>
                      <a:pt x="130" y="73"/>
                    </a:cubicBezTo>
                    <a:moveTo>
                      <a:pt x="50" y="72"/>
                    </a:moveTo>
                    <a:cubicBezTo>
                      <a:pt x="50" y="73"/>
                      <a:pt x="49" y="74"/>
                      <a:pt x="48" y="75"/>
                    </a:cubicBezTo>
                    <a:cubicBezTo>
                      <a:pt x="49" y="76"/>
                      <a:pt x="50" y="76"/>
                      <a:pt x="51" y="76"/>
                    </a:cubicBezTo>
                    <a:cubicBezTo>
                      <a:pt x="51" y="75"/>
                      <a:pt x="52" y="74"/>
                      <a:pt x="52" y="74"/>
                    </a:cubicBezTo>
                    <a:cubicBezTo>
                      <a:pt x="51" y="73"/>
                      <a:pt x="51" y="73"/>
                      <a:pt x="50" y="72"/>
                    </a:cubicBezTo>
                    <a:moveTo>
                      <a:pt x="14" y="72"/>
                    </a:moveTo>
                    <a:cubicBezTo>
                      <a:pt x="13" y="75"/>
                      <a:pt x="13" y="75"/>
                      <a:pt x="13" y="75"/>
                    </a:cubicBezTo>
                    <a:cubicBezTo>
                      <a:pt x="13" y="75"/>
                      <a:pt x="13" y="75"/>
                      <a:pt x="14" y="76"/>
                    </a:cubicBezTo>
                    <a:cubicBezTo>
                      <a:pt x="15" y="75"/>
                      <a:pt x="15" y="74"/>
                      <a:pt x="15" y="73"/>
                    </a:cubicBezTo>
                    <a:cubicBezTo>
                      <a:pt x="15" y="73"/>
                      <a:pt x="15" y="72"/>
                      <a:pt x="14" y="72"/>
                    </a:cubicBezTo>
                    <a:moveTo>
                      <a:pt x="73" y="72"/>
                    </a:moveTo>
                    <a:cubicBezTo>
                      <a:pt x="70" y="77"/>
                      <a:pt x="70" y="77"/>
                      <a:pt x="70" y="77"/>
                    </a:cubicBezTo>
                    <a:cubicBezTo>
                      <a:pt x="71" y="77"/>
                      <a:pt x="71" y="77"/>
                      <a:pt x="72" y="78"/>
                    </a:cubicBezTo>
                    <a:cubicBezTo>
                      <a:pt x="73" y="76"/>
                      <a:pt x="73" y="74"/>
                      <a:pt x="74" y="73"/>
                    </a:cubicBezTo>
                    <a:cubicBezTo>
                      <a:pt x="74" y="73"/>
                      <a:pt x="74" y="72"/>
                      <a:pt x="73" y="72"/>
                    </a:cubicBezTo>
                    <a:moveTo>
                      <a:pt x="18" y="72"/>
                    </a:moveTo>
                    <a:cubicBezTo>
                      <a:pt x="18" y="72"/>
                      <a:pt x="18" y="73"/>
                      <a:pt x="17" y="73"/>
                    </a:cubicBezTo>
                    <a:cubicBezTo>
                      <a:pt x="18" y="74"/>
                      <a:pt x="19" y="74"/>
                      <a:pt x="20" y="75"/>
                    </a:cubicBezTo>
                    <a:cubicBezTo>
                      <a:pt x="20" y="74"/>
                      <a:pt x="20" y="74"/>
                      <a:pt x="20" y="74"/>
                    </a:cubicBezTo>
                    <a:cubicBezTo>
                      <a:pt x="20" y="73"/>
                      <a:pt x="19" y="73"/>
                      <a:pt x="18" y="72"/>
                    </a:cubicBezTo>
                    <a:moveTo>
                      <a:pt x="49" y="72"/>
                    </a:moveTo>
                    <a:cubicBezTo>
                      <a:pt x="49" y="73"/>
                      <a:pt x="48" y="74"/>
                      <a:pt x="47" y="74"/>
                    </a:cubicBezTo>
                    <a:cubicBezTo>
                      <a:pt x="48" y="75"/>
                      <a:pt x="48" y="75"/>
                      <a:pt x="48" y="75"/>
                    </a:cubicBezTo>
                    <a:cubicBezTo>
                      <a:pt x="49" y="74"/>
                      <a:pt x="49" y="73"/>
                      <a:pt x="50" y="72"/>
                    </a:cubicBezTo>
                    <a:cubicBezTo>
                      <a:pt x="49" y="72"/>
                      <a:pt x="49" y="72"/>
                      <a:pt x="49" y="72"/>
                    </a:cubicBezTo>
                    <a:moveTo>
                      <a:pt x="19" y="71"/>
                    </a:move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2"/>
                      <a:pt x="20" y="72"/>
                      <a:pt x="21" y="72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1" y="71"/>
                      <a:pt x="20" y="71"/>
                      <a:pt x="19" y="71"/>
                    </a:cubicBezTo>
                    <a:moveTo>
                      <a:pt x="15" y="70"/>
                    </a:move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2"/>
                      <a:pt x="15" y="72"/>
                      <a:pt x="16" y="72"/>
                    </a:cubicBezTo>
                    <a:cubicBezTo>
                      <a:pt x="16" y="72"/>
                      <a:pt x="16" y="72"/>
                      <a:pt x="17" y="71"/>
                    </a:cubicBezTo>
                    <a:cubicBezTo>
                      <a:pt x="16" y="71"/>
                      <a:pt x="16" y="71"/>
                      <a:pt x="15" y="70"/>
                    </a:cubicBezTo>
                    <a:moveTo>
                      <a:pt x="136" y="70"/>
                    </a:moveTo>
                    <a:cubicBezTo>
                      <a:pt x="135" y="71"/>
                      <a:pt x="134" y="72"/>
                      <a:pt x="134" y="74"/>
                    </a:cubicBezTo>
                    <a:cubicBezTo>
                      <a:pt x="140" y="77"/>
                      <a:pt x="140" y="77"/>
                      <a:pt x="140" y="77"/>
                    </a:cubicBezTo>
                    <a:cubicBezTo>
                      <a:pt x="141" y="76"/>
                      <a:pt x="142" y="74"/>
                      <a:pt x="143" y="73"/>
                    </a:cubicBezTo>
                    <a:cubicBezTo>
                      <a:pt x="143" y="73"/>
                      <a:pt x="143" y="73"/>
                      <a:pt x="142" y="73"/>
                    </a:cubicBezTo>
                    <a:cubicBezTo>
                      <a:pt x="142" y="74"/>
                      <a:pt x="142" y="74"/>
                      <a:pt x="141" y="75"/>
                    </a:cubicBezTo>
                    <a:cubicBezTo>
                      <a:pt x="141" y="76"/>
                      <a:pt x="140" y="77"/>
                      <a:pt x="140" y="77"/>
                    </a:cubicBezTo>
                    <a:cubicBezTo>
                      <a:pt x="140" y="77"/>
                      <a:pt x="141" y="75"/>
                      <a:pt x="142" y="73"/>
                    </a:cubicBezTo>
                    <a:cubicBezTo>
                      <a:pt x="140" y="72"/>
                      <a:pt x="138" y="71"/>
                      <a:pt x="136" y="70"/>
                    </a:cubicBezTo>
                    <a:moveTo>
                      <a:pt x="68" y="69"/>
                    </a:moveTo>
                    <a:cubicBezTo>
                      <a:pt x="67" y="71"/>
                      <a:pt x="66" y="72"/>
                      <a:pt x="65" y="74"/>
                    </a:cubicBezTo>
                    <a:cubicBezTo>
                      <a:pt x="67" y="75"/>
                      <a:pt x="68" y="76"/>
                      <a:pt x="70" y="77"/>
                    </a:cubicBezTo>
                    <a:cubicBezTo>
                      <a:pt x="71" y="75"/>
                      <a:pt x="72" y="74"/>
                      <a:pt x="73" y="72"/>
                    </a:cubicBezTo>
                    <a:cubicBezTo>
                      <a:pt x="71" y="71"/>
                      <a:pt x="70" y="70"/>
                      <a:pt x="68" y="69"/>
                    </a:cubicBezTo>
                    <a:moveTo>
                      <a:pt x="16" y="69"/>
                    </a:moveTo>
                    <a:cubicBezTo>
                      <a:pt x="16" y="69"/>
                      <a:pt x="16" y="69"/>
                      <a:pt x="16" y="69"/>
                    </a:cubicBezTo>
                    <a:cubicBezTo>
                      <a:pt x="16" y="70"/>
                      <a:pt x="17" y="70"/>
                      <a:pt x="17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9"/>
                      <a:pt x="16" y="69"/>
                      <a:pt x="16" y="69"/>
                    </a:cubicBezTo>
                    <a:moveTo>
                      <a:pt x="20" y="69"/>
                    </a:moveTo>
                    <a:cubicBezTo>
                      <a:pt x="20" y="69"/>
                      <a:pt x="20" y="69"/>
                      <a:pt x="20" y="69"/>
                    </a:cubicBezTo>
                    <a:cubicBezTo>
                      <a:pt x="20" y="70"/>
                      <a:pt x="21" y="70"/>
                      <a:pt x="22" y="71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2" y="69"/>
                      <a:pt x="21" y="69"/>
                      <a:pt x="20" y="69"/>
                    </a:cubicBezTo>
                    <a:moveTo>
                      <a:pt x="169" y="68"/>
                    </a:moveTo>
                    <a:cubicBezTo>
                      <a:pt x="168" y="69"/>
                      <a:pt x="168" y="69"/>
                      <a:pt x="167" y="69"/>
                    </a:cubicBezTo>
                    <a:cubicBezTo>
                      <a:pt x="167" y="69"/>
                      <a:pt x="167" y="70"/>
                      <a:pt x="166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70"/>
                      <a:pt x="166" y="70"/>
                      <a:pt x="166" y="71"/>
                    </a:cubicBezTo>
                    <a:cubicBezTo>
                      <a:pt x="166" y="71"/>
                      <a:pt x="166" y="71"/>
                      <a:pt x="166" y="71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7" y="72"/>
                      <a:pt x="167" y="71"/>
                      <a:pt x="167" y="71"/>
                    </a:cubicBezTo>
                    <a:cubicBezTo>
                      <a:pt x="167" y="70"/>
                      <a:pt x="167" y="70"/>
                      <a:pt x="167" y="70"/>
                    </a:cubicBezTo>
                    <a:cubicBezTo>
                      <a:pt x="168" y="70"/>
                      <a:pt x="168" y="71"/>
                      <a:pt x="167" y="72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7" y="72"/>
                      <a:pt x="167" y="72"/>
                      <a:pt x="167" y="72"/>
                    </a:cubicBezTo>
                    <a:cubicBezTo>
                      <a:pt x="168" y="73"/>
                      <a:pt x="168" y="73"/>
                      <a:pt x="168" y="73"/>
                    </a:cubicBezTo>
                    <a:cubicBezTo>
                      <a:pt x="168" y="72"/>
                      <a:pt x="169" y="72"/>
                      <a:pt x="169" y="72"/>
                    </a:cubicBezTo>
                    <a:cubicBezTo>
                      <a:pt x="169" y="72"/>
                      <a:pt x="169" y="72"/>
                      <a:pt x="168" y="73"/>
                    </a:cubicBezTo>
                    <a:cubicBezTo>
                      <a:pt x="169" y="73"/>
                      <a:pt x="169" y="73"/>
                      <a:pt x="169" y="73"/>
                    </a:cubicBezTo>
                    <a:cubicBezTo>
                      <a:pt x="170" y="73"/>
                      <a:pt x="171" y="73"/>
                      <a:pt x="169" y="69"/>
                    </a:cubicBezTo>
                    <a:cubicBezTo>
                      <a:pt x="169" y="68"/>
                      <a:pt x="169" y="68"/>
                      <a:pt x="169" y="68"/>
                    </a:cubicBezTo>
                    <a:moveTo>
                      <a:pt x="66" y="68"/>
                    </a:moveTo>
                    <a:cubicBezTo>
                      <a:pt x="65" y="70"/>
                      <a:pt x="64" y="71"/>
                      <a:pt x="63" y="73"/>
                    </a:cubicBezTo>
                    <a:cubicBezTo>
                      <a:pt x="64" y="73"/>
                      <a:pt x="64" y="73"/>
                      <a:pt x="65" y="74"/>
                    </a:cubicBezTo>
                    <a:cubicBezTo>
                      <a:pt x="66" y="72"/>
                      <a:pt x="67" y="71"/>
                      <a:pt x="68" y="69"/>
                    </a:cubicBezTo>
                    <a:cubicBezTo>
                      <a:pt x="67" y="69"/>
                      <a:pt x="67" y="69"/>
                      <a:pt x="66" y="68"/>
                    </a:cubicBezTo>
                    <a:moveTo>
                      <a:pt x="102" y="68"/>
                    </a:moveTo>
                    <a:cubicBezTo>
                      <a:pt x="99" y="75"/>
                      <a:pt x="99" y="75"/>
                      <a:pt x="99" y="75"/>
                    </a:cubicBezTo>
                    <a:cubicBezTo>
                      <a:pt x="107" y="80"/>
                      <a:pt x="107" y="80"/>
                      <a:pt x="107" y="80"/>
                    </a:cubicBezTo>
                    <a:cubicBezTo>
                      <a:pt x="111" y="73"/>
                      <a:pt x="111" y="73"/>
                      <a:pt x="111" y="73"/>
                    </a:cubicBezTo>
                    <a:cubicBezTo>
                      <a:pt x="108" y="71"/>
                      <a:pt x="105" y="70"/>
                      <a:pt x="102" y="68"/>
                    </a:cubicBezTo>
                    <a:moveTo>
                      <a:pt x="43" y="68"/>
                    </a:moveTo>
                    <a:cubicBezTo>
                      <a:pt x="42" y="69"/>
                      <a:pt x="42" y="70"/>
                      <a:pt x="41" y="71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2" y="70"/>
                      <a:pt x="43" y="69"/>
                      <a:pt x="43" y="68"/>
                    </a:cubicBezTo>
                    <a:cubicBezTo>
                      <a:pt x="43" y="68"/>
                      <a:pt x="43" y="68"/>
                      <a:pt x="43" y="68"/>
                    </a:cubicBezTo>
                    <a:moveTo>
                      <a:pt x="122" y="68"/>
                    </a:moveTo>
                    <a:cubicBezTo>
                      <a:pt x="121" y="69"/>
                      <a:pt x="120" y="70"/>
                      <a:pt x="119" y="72"/>
                    </a:cubicBezTo>
                    <a:cubicBezTo>
                      <a:pt x="122" y="73"/>
                      <a:pt x="125" y="75"/>
                      <a:pt x="127" y="77"/>
                    </a:cubicBezTo>
                    <a:cubicBezTo>
                      <a:pt x="128" y="75"/>
                      <a:pt x="129" y="74"/>
                      <a:pt x="130" y="73"/>
                    </a:cubicBezTo>
                    <a:cubicBezTo>
                      <a:pt x="127" y="71"/>
                      <a:pt x="124" y="69"/>
                      <a:pt x="122" y="68"/>
                    </a:cubicBezTo>
                    <a:moveTo>
                      <a:pt x="17" y="67"/>
                    </a:moveTo>
                    <a:cubicBezTo>
                      <a:pt x="17" y="68"/>
                      <a:pt x="17" y="68"/>
                      <a:pt x="17" y="68"/>
                    </a:cubicBezTo>
                    <a:cubicBezTo>
                      <a:pt x="17" y="68"/>
                      <a:pt x="18" y="68"/>
                      <a:pt x="18" y="69"/>
                    </a:cubicBezTo>
                    <a:cubicBezTo>
                      <a:pt x="18" y="68"/>
                      <a:pt x="18" y="68"/>
                      <a:pt x="19" y="68"/>
                    </a:cubicBezTo>
                    <a:cubicBezTo>
                      <a:pt x="18" y="67"/>
                      <a:pt x="18" y="67"/>
                      <a:pt x="17" y="67"/>
                    </a:cubicBezTo>
                    <a:moveTo>
                      <a:pt x="40" y="66"/>
                    </a:moveTo>
                    <a:cubicBezTo>
                      <a:pt x="40" y="67"/>
                      <a:pt x="39" y="68"/>
                      <a:pt x="38" y="69"/>
                    </a:cubicBezTo>
                    <a:cubicBezTo>
                      <a:pt x="39" y="70"/>
                      <a:pt x="40" y="70"/>
                      <a:pt x="41" y="70"/>
                    </a:cubicBezTo>
                    <a:cubicBezTo>
                      <a:pt x="41" y="69"/>
                      <a:pt x="42" y="68"/>
                      <a:pt x="42" y="67"/>
                    </a:cubicBezTo>
                    <a:cubicBezTo>
                      <a:pt x="42" y="67"/>
                      <a:pt x="41" y="67"/>
                      <a:pt x="40" y="66"/>
                    </a:cubicBezTo>
                    <a:moveTo>
                      <a:pt x="147" y="66"/>
                    </a:moveTo>
                    <a:cubicBezTo>
                      <a:pt x="147" y="66"/>
                      <a:pt x="146" y="67"/>
                      <a:pt x="145" y="69"/>
                    </a:cubicBezTo>
                    <a:cubicBezTo>
                      <a:pt x="145" y="69"/>
                      <a:pt x="145" y="69"/>
                      <a:pt x="145" y="69"/>
                    </a:cubicBezTo>
                    <a:cubicBezTo>
                      <a:pt x="146" y="67"/>
                      <a:pt x="147" y="66"/>
                      <a:pt x="147" y="66"/>
                    </a:cubicBezTo>
                    <a:moveTo>
                      <a:pt x="40" y="66"/>
                    </a:moveTo>
                    <a:cubicBezTo>
                      <a:pt x="39" y="67"/>
                      <a:pt x="39" y="68"/>
                      <a:pt x="38" y="6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9" y="68"/>
                      <a:pt x="39" y="67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61" y="65"/>
                    </a:moveTo>
                    <a:cubicBezTo>
                      <a:pt x="60" y="67"/>
                      <a:pt x="59" y="68"/>
                      <a:pt x="59" y="70"/>
                    </a:cubicBezTo>
                    <a:cubicBezTo>
                      <a:pt x="59" y="70"/>
                      <a:pt x="59" y="70"/>
                      <a:pt x="60" y="70"/>
                    </a:cubicBezTo>
                    <a:cubicBezTo>
                      <a:pt x="61" y="69"/>
                      <a:pt x="62" y="68"/>
                      <a:pt x="62" y="66"/>
                    </a:cubicBezTo>
                    <a:cubicBezTo>
                      <a:pt x="62" y="66"/>
                      <a:pt x="62" y="66"/>
                      <a:pt x="61" y="65"/>
                    </a:cubicBezTo>
                    <a:moveTo>
                      <a:pt x="149" y="65"/>
                    </a:moveTo>
                    <a:cubicBezTo>
                      <a:pt x="148" y="67"/>
                      <a:pt x="147" y="68"/>
                      <a:pt x="146" y="70"/>
                    </a:cubicBezTo>
                    <a:cubicBezTo>
                      <a:pt x="148" y="71"/>
                      <a:pt x="148" y="71"/>
                      <a:pt x="148" y="71"/>
                    </a:cubicBezTo>
                    <a:cubicBezTo>
                      <a:pt x="155" y="76"/>
                      <a:pt x="155" y="76"/>
                      <a:pt x="155" y="76"/>
                    </a:cubicBezTo>
                    <a:cubicBezTo>
                      <a:pt x="156" y="74"/>
                      <a:pt x="157" y="72"/>
                      <a:pt x="158" y="70"/>
                    </a:cubicBezTo>
                    <a:cubicBezTo>
                      <a:pt x="149" y="65"/>
                      <a:pt x="149" y="65"/>
                      <a:pt x="149" y="65"/>
                    </a:cubicBezTo>
                    <a:moveTo>
                      <a:pt x="38" y="65"/>
                    </a:moveTo>
                    <a:cubicBezTo>
                      <a:pt x="37" y="65"/>
                      <a:pt x="37" y="66"/>
                      <a:pt x="36" y="67"/>
                    </a:cubicBezTo>
                    <a:cubicBezTo>
                      <a:pt x="36" y="67"/>
                      <a:pt x="36" y="67"/>
                      <a:pt x="36" y="68"/>
                    </a:cubicBezTo>
                    <a:cubicBezTo>
                      <a:pt x="37" y="68"/>
                      <a:pt x="37" y="68"/>
                      <a:pt x="38" y="69"/>
                    </a:cubicBezTo>
                    <a:cubicBezTo>
                      <a:pt x="38" y="67"/>
                      <a:pt x="39" y="66"/>
                      <a:pt x="39" y="66"/>
                    </a:cubicBezTo>
                    <a:cubicBezTo>
                      <a:pt x="39" y="65"/>
                      <a:pt x="38" y="65"/>
                      <a:pt x="38" y="65"/>
                    </a:cubicBezTo>
                    <a:moveTo>
                      <a:pt x="124" y="63"/>
                    </a:moveTo>
                    <a:cubicBezTo>
                      <a:pt x="123" y="65"/>
                      <a:pt x="122" y="66"/>
                      <a:pt x="122" y="68"/>
                    </a:cubicBezTo>
                    <a:cubicBezTo>
                      <a:pt x="124" y="69"/>
                      <a:pt x="127" y="70"/>
                      <a:pt x="130" y="72"/>
                    </a:cubicBezTo>
                    <a:cubicBezTo>
                      <a:pt x="130" y="72"/>
                      <a:pt x="130" y="72"/>
                      <a:pt x="130" y="72"/>
                    </a:cubicBezTo>
                    <a:cubicBezTo>
                      <a:pt x="131" y="71"/>
                      <a:pt x="131" y="70"/>
                      <a:pt x="132" y="70"/>
                    </a:cubicBezTo>
                    <a:cubicBezTo>
                      <a:pt x="131" y="70"/>
                      <a:pt x="131" y="71"/>
                      <a:pt x="130" y="72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32" y="71"/>
                      <a:pt x="133" y="70"/>
                      <a:pt x="134" y="68"/>
                    </a:cubicBezTo>
                    <a:cubicBezTo>
                      <a:pt x="131" y="67"/>
                      <a:pt x="127" y="65"/>
                      <a:pt x="124" y="63"/>
                    </a:cubicBezTo>
                    <a:moveTo>
                      <a:pt x="56" y="63"/>
                    </a:moveTo>
                    <a:cubicBezTo>
                      <a:pt x="55" y="64"/>
                      <a:pt x="54" y="65"/>
                      <a:pt x="54" y="66"/>
                    </a:cubicBezTo>
                    <a:cubicBezTo>
                      <a:pt x="54" y="67"/>
                      <a:pt x="55" y="67"/>
                      <a:pt x="56" y="68"/>
                    </a:cubicBezTo>
                    <a:cubicBezTo>
                      <a:pt x="56" y="66"/>
                      <a:pt x="57" y="65"/>
                      <a:pt x="58" y="64"/>
                    </a:cubicBezTo>
                    <a:cubicBezTo>
                      <a:pt x="57" y="63"/>
                      <a:pt x="57" y="63"/>
                      <a:pt x="56" y="63"/>
                    </a:cubicBezTo>
                    <a:moveTo>
                      <a:pt x="55" y="62"/>
                    </a:moveTo>
                    <a:cubicBezTo>
                      <a:pt x="54" y="63"/>
                      <a:pt x="53" y="65"/>
                      <a:pt x="52" y="66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4" y="65"/>
                      <a:pt x="55" y="64"/>
                      <a:pt x="55" y="62"/>
                    </a:cubicBezTo>
                    <a:cubicBezTo>
                      <a:pt x="55" y="62"/>
                      <a:pt x="55" y="62"/>
                      <a:pt x="55" y="62"/>
                    </a:cubicBezTo>
                    <a:moveTo>
                      <a:pt x="141" y="61"/>
                    </a:moveTo>
                    <a:cubicBezTo>
                      <a:pt x="140" y="62"/>
                      <a:pt x="139" y="64"/>
                      <a:pt x="139" y="65"/>
                    </a:cubicBezTo>
                    <a:cubicBezTo>
                      <a:pt x="144" y="69"/>
                      <a:pt x="144" y="69"/>
                      <a:pt x="144" y="69"/>
                    </a:cubicBezTo>
                    <a:cubicBezTo>
                      <a:pt x="145" y="68"/>
                      <a:pt x="145" y="68"/>
                      <a:pt x="145" y="67"/>
                    </a:cubicBezTo>
                    <a:cubicBezTo>
                      <a:pt x="146" y="66"/>
                      <a:pt x="147" y="65"/>
                      <a:pt x="147" y="64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3" y="62"/>
                      <a:pt x="142" y="61"/>
                      <a:pt x="141" y="61"/>
                    </a:cubicBezTo>
                    <a:moveTo>
                      <a:pt x="86" y="59"/>
                    </a:moveTo>
                    <a:cubicBezTo>
                      <a:pt x="85" y="61"/>
                      <a:pt x="84" y="63"/>
                      <a:pt x="83" y="65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1" y="67"/>
                      <a:pt x="92" y="65"/>
                      <a:pt x="93" y="63"/>
                    </a:cubicBezTo>
                    <a:cubicBezTo>
                      <a:pt x="91" y="62"/>
                      <a:pt x="89" y="61"/>
                      <a:pt x="86" y="59"/>
                    </a:cubicBezTo>
                    <a:moveTo>
                      <a:pt x="137" y="59"/>
                    </a:moveTo>
                    <a:cubicBezTo>
                      <a:pt x="137" y="60"/>
                      <a:pt x="136" y="62"/>
                      <a:pt x="135" y="63"/>
                    </a:cubicBezTo>
                    <a:cubicBezTo>
                      <a:pt x="137" y="64"/>
                      <a:pt x="137" y="64"/>
                      <a:pt x="137" y="64"/>
                    </a:cubicBezTo>
                    <a:cubicBezTo>
                      <a:pt x="137" y="63"/>
                      <a:pt x="138" y="61"/>
                      <a:pt x="139" y="60"/>
                    </a:cubicBezTo>
                    <a:cubicBezTo>
                      <a:pt x="139" y="59"/>
                      <a:pt x="138" y="59"/>
                      <a:pt x="137" y="59"/>
                    </a:cubicBezTo>
                    <a:moveTo>
                      <a:pt x="49" y="59"/>
                    </a:moveTo>
                    <a:cubicBezTo>
                      <a:pt x="48" y="60"/>
                      <a:pt x="47" y="61"/>
                      <a:pt x="46" y="62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8" y="61"/>
                      <a:pt x="48" y="60"/>
                      <a:pt x="49" y="59"/>
                    </a:cubicBezTo>
                    <a:cubicBezTo>
                      <a:pt x="49" y="59"/>
                      <a:pt x="49" y="59"/>
                      <a:pt x="49" y="59"/>
                    </a:cubicBezTo>
                    <a:moveTo>
                      <a:pt x="153" y="58"/>
                    </a:moveTo>
                    <a:cubicBezTo>
                      <a:pt x="152" y="59"/>
                      <a:pt x="152" y="61"/>
                      <a:pt x="151" y="62"/>
                    </a:cubicBezTo>
                    <a:cubicBezTo>
                      <a:pt x="153" y="63"/>
                      <a:pt x="156" y="65"/>
                      <a:pt x="158" y="67"/>
                    </a:cubicBezTo>
                    <a:cubicBezTo>
                      <a:pt x="160" y="67"/>
                      <a:pt x="160" y="67"/>
                      <a:pt x="160" y="67"/>
                    </a:cubicBezTo>
                    <a:cubicBezTo>
                      <a:pt x="160" y="66"/>
                      <a:pt x="161" y="65"/>
                      <a:pt x="162" y="64"/>
                    </a:cubicBezTo>
                    <a:cubicBezTo>
                      <a:pt x="153" y="58"/>
                      <a:pt x="153" y="58"/>
                      <a:pt x="153" y="58"/>
                    </a:cubicBezTo>
                    <a:moveTo>
                      <a:pt x="27" y="58"/>
                    </a:moveTo>
                    <a:cubicBezTo>
                      <a:pt x="26" y="59"/>
                      <a:pt x="26" y="60"/>
                      <a:pt x="25" y="61"/>
                    </a:cubicBezTo>
                    <a:cubicBezTo>
                      <a:pt x="26" y="61"/>
                      <a:pt x="27" y="62"/>
                      <a:pt x="27" y="62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8" y="58"/>
                      <a:pt x="27" y="58"/>
                    </a:cubicBezTo>
                    <a:moveTo>
                      <a:pt x="46" y="57"/>
                    </a:moveTo>
                    <a:cubicBezTo>
                      <a:pt x="45" y="58"/>
                      <a:pt x="45" y="59"/>
                      <a:pt x="44" y="60"/>
                    </a:cubicBezTo>
                    <a:cubicBezTo>
                      <a:pt x="45" y="61"/>
                      <a:pt x="45" y="61"/>
                      <a:pt x="46" y="62"/>
                    </a:cubicBezTo>
                    <a:cubicBezTo>
                      <a:pt x="47" y="61"/>
                      <a:pt x="47" y="59"/>
                      <a:pt x="48" y="58"/>
                    </a:cubicBezTo>
                    <a:cubicBezTo>
                      <a:pt x="47" y="58"/>
                      <a:pt x="47" y="57"/>
                      <a:pt x="46" y="57"/>
                    </a:cubicBezTo>
                    <a:moveTo>
                      <a:pt x="109" y="56"/>
                    </a:moveTo>
                    <a:cubicBezTo>
                      <a:pt x="105" y="63"/>
                      <a:pt x="105" y="63"/>
                      <a:pt x="105" y="63"/>
                    </a:cubicBezTo>
                    <a:cubicBezTo>
                      <a:pt x="108" y="65"/>
                      <a:pt x="111" y="67"/>
                      <a:pt x="114" y="68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6" y="59"/>
                      <a:pt x="112" y="58"/>
                      <a:pt x="109" y="56"/>
                    </a:cubicBezTo>
                    <a:moveTo>
                      <a:pt x="24" y="56"/>
                    </a:moveTo>
                    <a:cubicBezTo>
                      <a:pt x="22" y="59"/>
                      <a:pt x="22" y="59"/>
                      <a:pt x="22" y="59"/>
                    </a:cubicBezTo>
                    <a:cubicBezTo>
                      <a:pt x="22" y="59"/>
                      <a:pt x="23" y="60"/>
                      <a:pt x="23" y="60"/>
                    </a:cubicBezTo>
                    <a:cubicBezTo>
                      <a:pt x="24" y="59"/>
                      <a:pt x="24" y="58"/>
                      <a:pt x="25" y="57"/>
                    </a:cubicBezTo>
                    <a:cubicBezTo>
                      <a:pt x="25" y="56"/>
                      <a:pt x="24" y="56"/>
                      <a:pt x="24" y="56"/>
                    </a:cubicBezTo>
                    <a:moveTo>
                      <a:pt x="43" y="55"/>
                    </a:moveTo>
                    <a:cubicBezTo>
                      <a:pt x="42" y="57"/>
                      <a:pt x="42" y="58"/>
                      <a:pt x="41" y="59"/>
                    </a:cubicBezTo>
                    <a:cubicBezTo>
                      <a:pt x="42" y="59"/>
                      <a:pt x="43" y="60"/>
                      <a:pt x="43" y="60"/>
                    </a:cubicBezTo>
                    <a:cubicBezTo>
                      <a:pt x="44" y="59"/>
                      <a:pt x="45" y="58"/>
                      <a:pt x="45" y="57"/>
                    </a:cubicBezTo>
                    <a:cubicBezTo>
                      <a:pt x="45" y="56"/>
                      <a:pt x="44" y="56"/>
                      <a:pt x="44" y="56"/>
                    </a:cubicBezTo>
                    <a:cubicBezTo>
                      <a:pt x="43" y="55"/>
                      <a:pt x="43" y="55"/>
                      <a:pt x="43" y="55"/>
                    </a:cubicBezTo>
                    <a:moveTo>
                      <a:pt x="77" y="54"/>
                    </a:moveTo>
                    <a:cubicBezTo>
                      <a:pt x="76" y="56"/>
                      <a:pt x="75" y="58"/>
                      <a:pt x="74" y="5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9" y="62"/>
                      <a:pt x="79" y="62"/>
                      <a:pt x="79" y="61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1" y="61"/>
                      <a:pt x="82" y="60"/>
                      <a:pt x="83" y="58"/>
                    </a:cubicBezTo>
                    <a:cubicBezTo>
                      <a:pt x="81" y="57"/>
                      <a:pt x="79" y="55"/>
                      <a:pt x="77" y="54"/>
                    </a:cubicBezTo>
                    <a:moveTo>
                      <a:pt x="130" y="54"/>
                    </a:moveTo>
                    <a:cubicBezTo>
                      <a:pt x="129" y="55"/>
                      <a:pt x="128" y="57"/>
                      <a:pt x="127" y="58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6" y="62"/>
                      <a:pt x="136" y="60"/>
                      <a:pt x="137" y="59"/>
                    </a:cubicBezTo>
                    <a:cubicBezTo>
                      <a:pt x="137" y="58"/>
                      <a:pt x="136" y="58"/>
                      <a:pt x="135" y="57"/>
                    </a:cubicBezTo>
                    <a:cubicBezTo>
                      <a:pt x="133" y="56"/>
                      <a:pt x="131" y="55"/>
                      <a:pt x="130" y="54"/>
                    </a:cubicBezTo>
                    <a:moveTo>
                      <a:pt x="146" y="54"/>
                    </a:moveTo>
                    <a:cubicBezTo>
                      <a:pt x="145" y="55"/>
                      <a:pt x="144" y="56"/>
                      <a:pt x="143" y="57"/>
                    </a:cubicBezTo>
                    <a:cubicBezTo>
                      <a:pt x="145" y="58"/>
                      <a:pt x="147" y="60"/>
                      <a:pt x="149" y="61"/>
                    </a:cubicBezTo>
                    <a:cubicBezTo>
                      <a:pt x="150" y="60"/>
                      <a:pt x="150" y="58"/>
                      <a:pt x="151" y="57"/>
                    </a:cubicBezTo>
                    <a:cubicBezTo>
                      <a:pt x="146" y="54"/>
                      <a:pt x="146" y="54"/>
                      <a:pt x="146" y="54"/>
                    </a:cubicBezTo>
                    <a:moveTo>
                      <a:pt x="75" y="53"/>
                    </a:moveTo>
                    <a:cubicBezTo>
                      <a:pt x="75" y="54"/>
                      <a:pt x="74" y="55"/>
                      <a:pt x="74" y="56"/>
                    </a:cubicBezTo>
                    <a:cubicBezTo>
                      <a:pt x="73" y="57"/>
                      <a:pt x="73" y="57"/>
                      <a:pt x="72" y="58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5" y="57"/>
                      <a:pt x="76" y="56"/>
                      <a:pt x="77" y="54"/>
                    </a:cubicBezTo>
                    <a:cubicBezTo>
                      <a:pt x="76" y="54"/>
                      <a:pt x="76" y="54"/>
                      <a:pt x="75" y="53"/>
                    </a:cubicBezTo>
                    <a:moveTo>
                      <a:pt x="72" y="52"/>
                    </a:moveTo>
                    <a:cubicBezTo>
                      <a:pt x="71" y="54"/>
                      <a:pt x="70" y="55"/>
                      <a:pt x="70" y="56"/>
                    </a:cubicBezTo>
                    <a:cubicBezTo>
                      <a:pt x="70" y="57"/>
                      <a:pt x="70" y="57"/>
                      <a:pt x="70" y="57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73" y="52"/>
                      <a:pt x="73" y="52"/>
                      <a:pt x="72" y="52"/>
                    </a:cubicBezTo>
                    <a:moveTo>
                      <a:pt x="142" y="51"/>
                    </a:moveTo>
                    <a:cubicBezTo>
                      <a:pt x="141" y="52"/>
                      <a:pt x="140" y="54"/>
                      <a:pt x="140" y="55"/>
                    </a:cubicBezTo>
                    <a:cubicBezTo>
                      <a:pt x="140" y="55"/>
                      <a:pt x="141" y="56"/>
                      <a:pt x="141" y="56"/>
                    </a:cubicBezTo>
                    <a:cubicBezTo>
                      <a:pt x="142" y="55"/>
                      <a:pt x="142" y="55"/>
                      <a:pt x="142" y="54"/>
                    </a:cubicBezTo>
                    <a:cubicBezTo>
                      <a:pt x="143" y="54"/>
                      <a:pt x="143" y="53"/>
                      <a:pt x="144" y="52"/>
                    </a:cubicBezTo>
                    <a:cubicBezTo>
                      <a:pt x="143" y="52"/>
                      <a:pt x="142" y="52"/>
                      <a:pt x="142" y="51"/>
                    </a:cubicBezTo>
                    <a:moveTo>
                      <a:pt x="142" y="51"/>
                    </a:moveTo>
                    <a:cubicBezTo>
                      <a:pt x="142" y="51"/>
                      <a:pt x="142" y="51"/>
                      <a:pt x="142" y="51"/>
                    </a:cubicBezTo>
                    <a:cubicBezTo>
                      <a:pt x="143" y="51"/>
                      <a:pt x="143" y="52"/>
                      <a:pt x="144" y="52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3" y="52"/>
                      <a:pt x="143" y="51"/>
                      <a:pt x="142" y="51"/>
                    </a:cubicBezTo>
                    <a:moveTo>
                      <a:pt x="70" y="51"/>
                    </a:moveTo>
                    <a:cubicBezTo>
                      <a:pt x="69" y="52"/>
                      <a:pt x="68" y="54"/>
                      <a:pt x="68" y="55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0" y="54"/>
                      <a:pt x="71" y="53"/>
                      <a:pt x="72" y="51"/>
                    </a:cubicBezTo>
                    <a:cubicBezTo>
                      <a:pt x="71" y="51"/>
                      <a:pt x="71" y="51"/>
                      <a:pt x="70" y="51"/>
                    </a:cubicBezTo>
                    <a:moveTo>
                      <a:pt x="32" y="49"/>
                    </a:moveTo>
                    <a:cubicBezTo>
                      <a:pt x="32" y="50"/>
                      <a:pt x="31" y="52"/>
                      <a:pt x="30" y="53"/>
                    </a:cubicBezTo>
                    <a:cubicBezTo>
                      <a:pt x="31" y="53"/>
                      <a:pt x="32" y="53"/>
                      <a:pt x="33" y="54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2" y="49"/>
                      <a:pt x="32" y="49"/>
                      <a:pt x="32" y="49"/>
                    </a:cubicBezTo>
                    <a:moveTo>
                      <a:pt x="149" y="48"/>
                    </a:moveTo>
                    <a:cubicBezTo>
                      <a:pt x="148" y="49"/>
                      <a:pt x="148" y="50"/>
                      <a:pt x="147" y="51"/>
                    </a:cubicBezTo>
                    <a:cubicBezTo>
                      <a:pt x="147" y="52"/>
                      <a:pt x="146" y="52"/>
                      <a:pt x="146" y="53"/>
                    </a:cubicBezTo>
                    <a:cubicBezTo>
                      <a:pt x="147" y="54"/>
                      <a:pt x="149" y="54"/>
                      <a:pt x="150" y="55"/>
                    </a:cubicBezTo>
                    <a:cubicBezTo>
                      <a:pt x="152" y="56"/>
                      <a:pt x="152" y="56"/>
                      <a:pt x="152" y="56"/>
                    </a:cubicBezTo>
                    <a:cubicBezTo>
                      <a:pt x="153" y="54"/>
                      <a:pt x="154" y="52"/>
                      <a:pt x="155" y="50"/>
                    </a:cubicBezTo>
                    <a:cubicBezTo>
                      <a:pt x="153" y="50"/>
                      <a:pt x="151" y="49"/>
                      <a:pt x="149" y="48"/>
                    </a:cubicBezTo>
                    <a:moveTo>
                      <a:pt x="93" y="48"/>
                    </a:moveTo>
                    <a:cubicBezTo>
                      <a:pt x="92" y="50"/>
                      <a:pt x="91" y="52"/>
                      <a:pt x="90" y="53"/>
                    </a:cubicBezTo>
                    <a:cubicBezTo>
                      <a:pt x="91" y="54"/>
                      <a:pt x="92" y="55"/>
                      <a:pt x="93" y="55"/>
                    </a:cubicBezTo>
                    <a:cubicBezTo>
                      <a:pt x="94" y="56"/>
                      <a:pt x="95" y="57"/>
                      <a:pt x="97" y="58"/>
                    </a:cubicBezTo>
                    <a:cubicBezTo>
                      <a:pt x="98" y="56"/>
                      <a:pt x="99" y="53"/>
                      <a:pt x="100" y="51"/>
                    </a:cubicBezTo>
                    <a:cubicBezTo>
                      <a:pt x="98" y="50"/>
                      <a:pt x="96" y="49"/>
                      <a:pt x="93" y="48"/>
                    </a:cubicBezTo>
                    <a:moveTo>
                      <a:pt x="65" y="48"/>
                    </a:moveTo>
                    <a:cubicBezTo>
                      <a:pt x="62" y="52"/>
                      <a:pt x="62" y="52"/>
                      <a:pt x="62" y="52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4" y="53"/>
                      <a:pt x="65" y="52"/>
                      <a:pt x="65" y="52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6" y="48"/>
                      <a:pt x="65" y="48"/>
                      <a:pt x="65" y="48"/>
                    </a:cubicBezTo>
                    <a:moveTo>
                      <a:pt x="28" y="47"/>
                    </a:move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1"/>
                      <a:pt x="28" y="51"/>
                      <a:pt x="28" y="51"/>
                    </a:cubicBezTo>
                    <a:cubicBezTo>
                      <a:pt x="29" y="50"/>
                      <a:pt x="29" y="49"/>
                      <a:pt x="30" y="48"/>
                    </a:cubicBezTo>
                    <a:cubicBezTo>
                      <a:pt x="28" y="47"/>
                      <a:pt x="28" y="47"/>
                      <a:pt x="28" y="47"/>
                    </a:cubicBezTo>
                    <a:moveTo>
                      <a:pt x="63" y="47"/>
                    </a:moveTo>
                    <a:cubicBezTo>
                      <a:pt x="63" y="48"/>
                      <a:pt x="62" y="50"/>
                      <a:pt x="61" y="51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62" y="50"/>
                      <a:pt x="63" y="49"/>
                      <a:pt x="64" y="47"/>
                    </a:cubicBezTo>
                    <a:cubicBezTo>
                      <a:pt x="64" y="47"/>
                      <a:pt x="64" y="47"/>
                      <a:pt x="63" y="47"/>
                    </a:cubicBezTo>
                    <a:moveTo>
                      <a:pt x="145" y="46"/>
                    </a:moveTo>
                    <a:cubicBezTo>
                      <a:pt x="144" y="48"/>
                      <a:pt x="143" y="49"/>
                      <a:pt x="142" y="51"/>
                    </a:cubicBezTo>
                    <a:cubicBezTo>
                      <a:pt x="143" y="51"/>
                      <a:pt x="143" y="51"/>
                      <a:pt x="144" y="52"/>
                    </a:cubicBezTo>
                    <a:cubicBezTo>
                      <a:pt x="145" y="50"/>
                      <a:pt x="146" y="48"/>
                      <a:pt x="147" y="47"/>
                    </a:cubicBezTo>
                    <a:cubicBezTo>
                      <a:pt x="146" y="47"/>
                      <a:pt x="146" y="46"/>
                      <a:pt x="145" y="46"/>
                    </a:cubicBezTo>
                    <a:moveTo>
                      <a:pt x="115" y="45"/>
                    </a:moveTo>
                    <a:cubicBezTo>
                      <a:pt x="112" y="50"/>
                      <a:pt x="112" y="50"/>
                      <a:pt x="112" y="50"/>
                    </a:cubicBezTo>
                    <a:cubicBezTo>
                      <a:pt x="115" y="51"/>
                      <a:pt x="118" y="53"/>
                      <a:pt x="120" y="54"/>
                    </a:cubicBezTo>
                    <a:cubicBezTo>
                      <a:pt x="121" y="55"/>
                      <a:pt x="122" y="55"/>
                      <a:pt x="122" y="55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1" y="49"/>
                      <a:pt x="118" y="47"/>
                      <a:pt x="115" y="45"/>
                    </a:cubicBezTo>
                    <a:moveTo>
                      <a:pt x="58" y="44"/>
                    </a:moveTo>
                    <a:cubicBezTo>
                      <a:pt x="57" y="45"/>
                      <a:pt x="56" y="46"/>
                      <a:pt x="55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7" y="47"/>
                      <a:pt x="57" y="45"/>
                      <a:pt x="58" y="44"/>
                    </a:cubicBezTo>
                    <a:cubicBezTo>
                      <a:pt x="58" y="44"/>
                      <a:pt x="58" y="44"/>
                      <a:pt x="58" y="44"/>
                    </a:cubicBezTo>
                    <a:moveTo>
                      <a:pt x="55" y="42"/>
                    </a:moveTo>
                    <a:cubicBezTo>
                      <a:pt x="54" y="44"/>
                      <a:pt x="53" y="45"/>
                      <a:pt x="53" y="46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7" y="43"/>
                      <a:pt x="56" y="43"/>
                      <a:pt x="55" y="42"/>
                    </a:cubicBezTo>
                    <a:moveTo>
                      <a:pt x="136" y="42"/>
                    </a:moveTo>
                    <a:cubicBezTo>
                      <a:pt x="135" y="45"/>
                      <a:pt x="133" y="47"/>
                      <a:pt x="132" y="50"/>
                    </a:cubicBezTo>
                    <a:cubicBezTo>
                      <a:pt x="134" y="52"/>
                      <a:pt x="137" y="53"/>
                      <a:pt x="140" y="55"/>
                    </a:cubicBezTo>
                    <a:cubicBezTo>
                      <a:pt x="140" y="54"/>
                      <a:pt x="141" y="52"/>
                      <a:pt x="142" y="51"/>
                    </a:cubicBezTo>
                    <a:cubicBezTo>
                      <a:pt x="142" y="51"/>
                      <a:pt x="142" y="51"/>
                      <a:pt x="141" y="51"/>
                    </a:cubicBezTo>
                    <a:cubicBezTo>
                      <a:pt x="142" y="51"/>
                      <a:pt x="142" y="51"/>
                      <a:pt x="142" y="51"/>
                    </a:cubicBezTo>
                    <a:cubicBezTo>
                      <a:pt x="142" y="51"/>
                      <a:pt x="142" y="51"/>
                      <a:pt x="142" y="51"/>
                    </a:cubicBezTo>
                    <a:cubicBezTo>
                      <a:pt x="141" y="51"/>
                      <a:pt x="141" y="51"/>
                      <a:pt x="140" y="50"/>
                    </a:cubicBezTo>
                    <a:cubicBezTo>
                      <a:pt x="140" y="50"/>
                      <a:pt x="139" y="49"/>
                      <a:pt x="138" y="49"/>
                    </a:cubicBezTo>
                    <a:cubicBezTo>
                      <a:pt x="140" y="50"/>
                      <a:pt x="141" y="50"/>
                      <a:pt x="142" y="51"/>
                    </a:cubicBezTo>
                    <a:cubicBezTo>
                      <a:pt x="143" y="49"/>
                      <a:pt x="144" y="48"/>
                      <a:pt x="145" y="46"/>
                    </a:cubicBezTo>
                    <a:cubicBezTo>
                      <a:pt x="142" y="45"/>
                      <a:pt x="139" y="44"/>
                      <a:pt x="136" y="42"/>
                    </a:cubicBezTo>
                    <a:moveTo>
                      <a:pt x="82" y="42"/>
                    </a:moveTo>
                    <a:cubicBezTo>
                      <a:pt x="81" y="44"/>
                      <a:pt x="80" y="46"/>
                      <a:pt x="79" y="47"/>
                    </a:cubicBezTo>
                    <a:cubicBezTo>
                      <a:pt x="82" y="49"/>
                      <a:pt x="84" y="50"/>
                      <a:pt x="87" y="52"/>
                    </a:cubicBezTo>
                    <a:cubicBezTo>
                      <a:pt x="87" y="51"/>
                      <a:pt x="88" y="50"/>
                      <a:pt x="89" y="49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89" y="46"/>
                      <a:pt x="88" y="45"/>
                      <a:pt x="86" y="44"/>
                    </a:cubicBezTo>
                    <a:cubicBezTo>
                      <a:pt x="85" y="46"/>
                      <a:pt x="85" y="47"/>
                      <a:pt x="84" y="49"/>
                    </a:cubicBezTo>
                    <a:cubicBezTo>
                      <a:pt x="85" y="47"/>
                      <a:pt x="85" y="46"/>
                      <a:pt x="86" y="44"/>
                    </a:cubicBezTo>
                    <a:cubicBezTo>
                      <a:pt x="85" y="44"/>
                      <a:pt x="84" y="43"/>
                      <a:pt x="82" y="42"/>
                    </a:cubicBezTo>
                    <a:moveTo>
                      <a:pt x="79" y="41"/>
                    </a:moveTo>
                    <a:cubicBezTo>
                      <a:pt x="78" y="42"/>
                      <a:pt x="77" y="44"/>
                      <a:pt x="76" y="45"/>
                    </a:cubicBezTo>
                    <a:cubicBezTo>
                      <a:pt x="77" y="45"/>
                      <a:pt x="77" y="46"/>
                      <a:pt x="77" y="46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80" y="41"/>
                      <a:pt x="79" y="41"/>
                      <a:pt x="79" y="41"/>
                    </a:cubicBezTo>
                    <a:moveTo>
                      <a:pt x="52" y="40"/>
                    </a:moveTo>
                    <a:cubicBezTo>
                      <a:pt x="51" y="42"/>
                      <a:pt x="50" y="43"/>
                      <a:pt x="49" y="44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5"/>
                      <a:pt x="53" y="44"/>
                      <a:pt x="53" y="43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3" y="41"/>
                      <a:pt x="52" y="41"/>
                      <a:pt x="52" y="40"/>
                    </a:cubicBezTo>
                    <a:moveTo>
                      <a:pt x="77" y="40"/>
                    </a:moveTo>
                    <a:cubicBezTo>
                      <a:pt x="76" y="41"/>
                      <a:pt x="75" y="43"/>
                      <a:pt x="74" y="44"/>
                    </a:cubicBezTo>
                    <a:cubicBezTo>
                      <a:pt x="75" y="44"/>
                      <a:pt x="75" y="45"/>
                      <a:pt x="76" y="45"/>
                    </a:cubicBezTo>
                    <a:cubicBezTo>
                      <a:pt x="77" y="43"/>
                      <a:pt x="78" y="42"/>
                      <a:pt x="79" y="40"/>
                    </a:cubicBezTo>
                    <a:cubicBezTo>
                      <a:pt x="78" y="40"/>
                      <a:pt x="78" y="40"/>
                      <a:pt x="77" y="40"/>
                    </a:cubicBezTo>
                    <a:moveTo>
                      <a:pt x="167" y="44"/>
                    </a:moveTo>
                    <a:cubicBezTo>
                      <a:pt x="167" y="44"/>
                      <a:pt x="167" y="44"/>
                      <a:pt x="167" y="44"/>
                    </a:cubicBezTo>
                    <a:cubicBezTo>
                      <a:pt x="167" y="44"/>
                      <a:pt x="167" y="44"/>
                      <a:pt x="167" y="44"/>
                    </a:cubicBezTo>
                    <a:cubicBezTo>
                      <a:pt x="167" y="44"/>
                      <a:pt x="167" y="44"/>
                      <a:pt x="167" y="44"/>
                    </a:cubicBezTo>
                    <a:moveTo>
                      <a:pt x="163" y="46"/>
                    </a:moveTo>
                    <a:cubicBezTo>
                      <a:pt x="163" y="45"/>
                      <a:pt x="163" y="44"/>
                      <a:pt x="164" y="44"/>
                    </a:cubicBezTo>
                    <a:cubicBezTo>
                      <a:pt x="164" y="44"/>
                      <a:pt x="163" y="45"/>
                      <a:pt x="163" y="45"/>
                    </a:cubicBezTo>
                    <a:cubicBezTo>
                      <a:pt x="163" y="46"/>
                      <a:pt x="163" y="46"/>
                      <a:pt x="163" y="46"/>
                    </a:cubicBezTo>
                    <a:moveTo>
                      <a:pt x="168" y="43"/>
                    </a:moveTo>
                    <a:cubicBezTo>
                      <a:pt x="168" y="43"/>
                      <a:pt x="168" y="43"/>
                      <a:pt x="168" y="43"/>
                    </a:cubicBezTo>
                    <a:cubicBezTo>
                      <a:pt x="168" y="43"/>
                      <a:pt x="168" y="43"/>
                      <a:pt x="168" y="44"/>
                    </a:cubicBezTo>
                    <a:cubicBezTo>
                      <a:pt x="168" y="43"/>
                      <a:pt x="168" y="43"/>
                      <a:pt x="168" y="43"/>
                    </a:cubicBezTo>
                    <a:moveTo>
                      <a:pt x="165" y="39"/>
                    </a:moveTo>
                    <a:cubicBezTo>
                      <a:pt x="164" y="39"/>
                      <a:pt x="164" y="39"/>
                      <a:pt x="164" y="39"/>
                    </a:cubicBezTo>
                    <a:cubicBezTo>
                      <a:pt x="159" y="48"/>
                      <a:pt x="159" y="48"/>
                      <a:pt x="159" y="48"/>
                    </a:cubicBezTo>
                    <a:cubicBezTo>
                      <a:pt x="162" y="49"/>
                      <a:pt x="164" y="51"/>
                      <a:pt x="166" y="52"/>
                    </a:cubicBezTo>
                    <a:cubicBezTo>
                      <a:pt x="166" y="54"/>
                      <a:pt x="165" y="54"/>
                      <a:pt x="164" y="54"/>
                    </a:cubicBezTo>
                    <a:cubicBezTo>
                      <a:pt x="162" y="54"/>
                      <a:pt x="159" y="51"/>
                      <a:pt x="157" y="51"/>
                    </a:cubicBezTo>
                    <a:cubicBezTo>
                      <a:pt x="157" y="51"/>
                      <a:pt x="157" y="51"/>
                      <a:pt x="157" y="51"/>
                    </a:cubicBezTo>
                    <a:cubicBezTo>
                      <a:pt x="155" y="54"/>
                      <a:pt x="155" y="54"/>
                      <a:pt x="155" y="54"/>
                    </a:cubicBezTo>
                    <a:cubicBezTo>
                      <a:pt x="155" y="55"/>
                      <a:pt x="155" y="56"/>
                      <a:pt x="154" y="56"/>
                    </a:cubicBezTo>
                    <a:cubicBezTo>
                      <a:pt x="159" y="58"/>
                      <a:pt x="159" y="58"/>
                      <a:pt x="159" y="58"/>
                    </a:cubicBezTo>
                    <a:cubicBezTo>
                      <a:pt x="161" y="59"/>
                      <a:pt x="161" y="59"/>
                      <a:pt x="164" y="60"/>
                    </a:cubicBezTo>
                    <a:cubicBezTo>
                      <a:pt x="165" y="57"/>
                      <a:pt x="166" y="55"/>
                      <a:pt x="167" y="53"/>
                    </a:cubicBezTo>
                    <a:cubicBezTo>
                      <a:pt x="168" y="52"/>
                      <a:pt x="168" y="51"/>
                      <a:pt x="169" y="50"/>
                    </a:cubicBezTo>
                    <a:cubicBezTo>
                      <a:pt x="169" y="50"/>
                      <a:pt x="170" y="49"/>
                      <a:pt x="170" y="49"/>
                    </a:cubicBezTo>
                    <a:cubicBezTo>
                      <a:pt x="170" y="48"/>
                      <a:pt x="170" y="48"/>
                      <a:pt x="170" y="48"/>
                    </a:cubicBezTo>
                    <a:cubicBezTo>
                      <a:pt x="170" y="48"/>
                      <a:pt x="170" y="48"/>
                      <a:pt x="170" y="48"/>
                    </a:cubicBezTo>
                    <a:cubicBezTo>
                      <a:pt x="170" y="48"/>
                      <a:pt x="170" y="48"/>
                      <a:pt x="170" y="48"/>
                    </a:cubicBezTo>
                    <a:cubicBezTo>
                      <a:pt x="169" y="48"/>
                      <a:pt x="169" y="48"/>
                      <a:pt x="169" y="49"/>
                    </a:cubicBezTo>
                    <a:cubicBezTo>
                      <a:pt x="169" y="48"/>
                      <a:pt x="169" y="48"/>
                      <a:pt x="169" y="48"/>
                    </a:cubicBezTo>
                    <a:cubicBezTo>
                      <a:pt x="169" y="47"/>
                      <a:pt x="168" y="47"/>
                      <a:pt x="168" y="47"/>
                    </a:cubicBezTo>
                    <a:cubicBezTo>
                      <a:pt x="167" y="46"/>
                      <a:pt x="166" y="45"/>
                      <a:pt x="165" y="44"/>
                    </a:cubicBezTo>
                    <a:cubicBezTo>
                      <a:pt x="165" y="44"/>
                      <a:pt x="165" y="44"/>
                      <a:pt x="166" y="45"/>
                    </a:cubicBezTo>
                    <a:cubicBezTo>
                      <a:pt x="166" y="44"/>
                      <a:pt x="166" y="44"/>
                      <a:pt x="166" y="44"/>
                    </a:cubicBezTo>
                    <a:cubicBezTo>
                      <a:pt x="166" y="44"/>
                      <a:pt x="167" y="45"/>
                      <a:pt x="167" y="45"/>
                    </a:cubicBezTo>
                    <a:cubicBezTo>
                      <a:pt x="167" y="45"/>
                      <a:pt x="168" y="45"/>
                      <a:pt x="169" y="45"/>
                    </a:cubicBezTo>
                    <a:cubicBezTo>
                      <a:pt x="169" y="45"/>
                      <a:pt x="170" y="45"/>
                      <a:pt x="170" y="45"/>
                    </a:cubicBezTo>
                    <a:cubicBezTo>
                      <a:pt x="170" y="45"/>
                      <a:pt x="170" y="44"/>
                      <a:pt x="170" y="44"/>
                    </a:cubicBezTo>
                    <a:cubicBezTo>
                      <a:pt x="170" y="42"/>
                      <a:pt x="170" y="41"/>
                      <a:pt x="168" y="41"/>
                    </a:cubicBezTo>
                    <a:cubicBezTo>
                      <a:pt x="168" y="41"/>
                      <a:pt x="167" y="41"/>
                      <a:pt x="167" y="41"/>
                    </a:cubicBezTo>
                    <a:cubicBezTo>
                      <a:pt x="166" y="42"/>
                      <a:pt x="165" y="43"/>
                      <a:pt x="164" y="44"/>
                    </a:cubicBezTo>
                    <a:cubicBezTo>
                      <a:pt x="164" y="44"/>
                      <a:pt x="164" y="44"/>
                      <a:pt x="164" y="43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6" y="39"/>
                      <a:pt x="165" y="39"/>
                      <a:pt x="165" y="39"/>
                    </a:cubicBezTo>
                    <a:moveTo>
                      <a:pt x="71" y="36"/>
                    </a:move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70" y="41"/>
                      <a:pt x="71" y="42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2" y="37"/>
                      <a:pt x="72" y="37"/>
                      <a:pt x="71" y="36"/>
                    </a:cubicBezTo>
                    <a:moveTo>
                      <a:pt x="101" y="36"/>
                    </a:moveTo>
                    <a:cubicBezTo>
                      <a:pt x="99" y="38"/>
                      <a:pt x="98" y="40"/>
                      <a:pt x="97" y="42"/>
                    </a:cubicBezTo>
                    <a:cubicBezTo>
                      <a:pt x="99" y="43"/>
                      <a:pt x="102" y="44"/>
                      <a:pt x="104" y="46"/>
                    </a:cubicBezTo>
                    <a:cubicBezTo>
                      <a:pt x="105" y="44"/>
                      <a:pt x="106" y="42"/>
                      <a:pt x="107" y="40"/>
                    </a:cubicBezTo>
                    <a:cubicBezTo>
                      <a:pt x="105" y="39"/>
                      <a:pt x="103" y="38"/>
                      <a:pt x="101" y="36"/>
                    </a:cubicBezTo>
                    <a:moveTo>
                      <a:pt x="156" y="36"/>
                    </a:moveTo>
                    <a:cubicBezTo>
                      <a:pt x="155" y="38"/>
                      <a:pt x="153" y="41"/>
                      <a:pt x="152" y="43"/>
                    </a:cubicBezTo>
                    <a:cubicBezTo>
                      <a:pt x="157" y="46"/>
                      <a:pt x="157" y="46"/>
                      <a:pt x="157" y="46"/>
                    </a:cubicBezTo>
                    <a:cubicBezTo>
                      <a:pt x="157" y="46"/>
                      <a:pt x="157" y="46"/>
                      <a:pt x="158" y="46"/>
                    </a:cubicBezTo>
                    <a:cubicBezTo>
                      <a:pt x="158" y="45"/>
                      <a:pt x="159" y="43"/>
                      <a:pt x="160" y="42"/>
                    </a:cubicBezTo>
                    <a:cubicBezTo>
                      <a:pt x="161" y="41"/>
                      <a:pt x="162" y="39"/>
                      <a:pt x="162" y="38"/>
                    </a:cubicBezTo>
                    <a:cubicBezTo>
                      <a:pt x="160" y="38"/>
                      <a:pt x="158" y="37"/>
                      <a:pt x="156" y="36"/>
                    </a:cubicBezTo>
                    <a:moveTo>
                      <a:pt x="70" y="36"/>
                    </a:moveTo>
                    <a:cubicBezTo>
                      <a:pt x="69" y="37"/>
                      <a:pt x="68" y="39"/>
                      <a:pt x="67" y="40"/>
                    </a:cubicBezTo>
                    <a:cubicBezTo>
                      <a:pt x="68" y="40"/>
                      <a:pt x="68" y="40"/>
                      <a:pt x="68" y="40"/>
                    </a:cubicBezTo>
                    <a:cubicBezTo>
                      <a:pt x="69" y="39"/>
                      <a:pt x="70" y="38"/>
                      <a:pt x="70" y="36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0" y="36"/>
                      <a:pt x="70" y="36"/>
                      <a:pt x="70" y="36"/>
                    </a:cubicBezTo>
                    <a:moveTo>
                      <a:pt x="121" y="35"/>
                    </a:moveTo>
                    <a:cubicBezTo>
                      <a:pt x="118" y="41"/>
                      <a:pt x="118" y="41"/>
                      <a:pt x="118" y="41"/>
                    </a:cubicBezTo>
                    <a:cubicBezTo>
                      <a:pt x="122" y="44"/>
                      <a:pt x="122" y="44"/>
                      <a:pt x="122" y="44"/>
                    </a:cubicBezTo>
                    <a:cubicBezTo>
                      <a:pt x="123" y="45"/>
                      <a:pt x="125" y="46"/>
                      <a:pt x="127" y="47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28" y="39"/>
                      <a:pt x="124" y="37"/>
                      <a:pt x="121" y="35"/>
                    </a:cubicBezTo>
                    <a:moveTo>
                      <a:pt x="152" y="34"/>
                    </a:moveTo>
                    <a:cubicBezTo>
                      <a:pt x="151" y="36"/>
                      <a:pt x="150" y="38"/>
                      <a:pt x="148" y="41"/>
                    </a:cubicBezTo>
                    <a:cubicBezTo>
                      <a:pt x="150" y="42"/>
                      <a:pt x="150" y="42"/>
                      <a:pt x="150" y="42"/>
                    </a:cubicBezTo>
                    <a:cubicBezTo>
                      <a:pt x="151" y="39"/>
                      <a:pt x="153" y="37"/>
                      <a:pt x="154" y="35"/>
                    </a:cubicBezTo>
                    <a:cubicBezTo>
                      <a:pt x="153" y="35"/>
                      <a:pt x="153" y="35"/>
                      <a:pt x="152" y="34"/>
                    </a:cubicBezTo>
                    <a:moveTo>
                      <a:pt x="42" y="34"/>
                    </a:moveTo>
                    <a:cubicBezTo>
                      <a:pt x="41" y="36"/>
                      <a:pt x="40" y="37"/>
                      <a:pt x="39" y="39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2" y="34"/>
                      <a:pt x="42" y="34"/>
                      <a:pt x="42" y="34"/>
                    </a:cubicBezTo>
                    <a:moveTo>
                      <a:pt x="102" y="33"/>
                    </a:moveTo>
                    <a:cubicBezTo>
                      <a:pt x="102" y="33"/>
                      <a:pt x="102" y="33"/>
                      <a:pt x="102" y="33"/>
                    </a:cubicBezTo>
                    <a:cubicBezTo>
                      <a:pt x="105" y="35"/>
                      <a:pt x="107" y="36"/>
                      <a:pt x="109" y="37"/>
                    </a:cubicBezTo>
                    <a:cubicBezTo>
                      <a:pt x="109" y="37"/>
                      <a:pt x="109" y="37"/>
                      <a:pt x="109" y="36"/>
                    </a:cubicBezTo>
                    <a:cubicBezTo>
                      <a:pt x="107" y="36"/>
                      <a:pt x="105" y="35"/>
                      <a:pt x="103" y="34"/>
                    </a:cubicBezTo>
                    <a:cubicBezTo>
                      <a:pt x="103" y="34"/>
                      <a:pt x="103" y="33"/>
                      <a:pt x="102" y="33"/>
                    </a:cubicBezTo>
                    <a:moveTo>
                      <a:pt x="65" y="33"/>
                    </a:moveTo>
                    <a:cubicBezTo>
                      <a:pt x="64" y="34"/>
                      <a:pt x="63" y="36"/>
                      <a:pt x="62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65" y="33"/>
                      <a:pt x="65" y="33"/>
                      <a:pt x="65" y="33"/>
                    </a:cubicBezTo>
                    <a:moveTo>
                      <a:pt x="168" y="33"/>
                    </a:moveTo>
                    <a:cubicBezTo>
                      <a:pt x="166" y="36"/>
                      <a:pt x="166" y="36"/>
                      <a:pt x="166" y="36"/>
                    </a:cubicBezTo>
                    <a:cubicBezTo>
                      <a:pt x="166" y="37"/>
                      <a:pt x="167" y="37"/>
                      <a:pt x="167" y="37"/>
                    </a:cubicBezTo>
                    <a:cubicBezTo>
                      <a:pt x="169" y="33"/>
                      <a:pt x="169" y="33"/>
                      <a:pt x="169" y="33"/>
                    </a:cubicBezTo>
                    <a:cubicBezTo>
                      <a:pt x="168" y="33"/>
                      <a:pt x="168" y="33"/>
                      <a:pt x="168" y="33"/>
                    </a:cubicBezTo>
                    <a:moveTo>
                      <a:pt x="94" y="39"/>
                    </a:moveTo>
                    <a:cubicBezTo>
                      <a:pt x="94" y="39"/>
                      <a:pt x="94" y="39"/>
                      <a:pt x="94" y="39"/>
                    </a:cubicBezTo>
                    <a:moveTo>
                      <a:pt x="94" y="32"/>
                    </a:moveTo>
                    <a:cubicBezTo>
                      <a:pt x="94" y="33"/>
                      <a:pt x="93" y="33"/>
                      <a:pt x="93" y="34"/>
                    </a:cubicBezTo>
                    <a:cubicBezTo>
                      <a:pt x="92" y="35"/>
                      <a:pt x="91" y="37"/>
                      <a:pt x="90" y="38"/>
                    </a:cubicBezTo>
                    <a:cubicBezTo>
                      <a:pt x="91" y="39"/>
                      <a:pt x="92" y="39"/>
                      <a:pt x="94" y="40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4"/>
                      <a:pt x="95" y="33"/>
                      <a:pt x="94" y="32"/>
                    </a:cubicBezTo>
                    <a:moveTo>
                      <a:pt x="158" y="32"/>
                    </a:moveTo>
                    <a:cubicBezTo>
                      <a:pt x="158" y="32"/>
                      <a:pt x="158" y="32"/>
                      <a:pt x="158" y="32"/>
                    </a:cubicBezTo>
                    <a:cubicBezTo>
                      <a:pt x="160" y="34"/>
                      <a:pt x="161" y="34"/>
                      <a:pt x="161" y="34"/>
                    </a:cubicBezTo>
                    <a:cubicBezTo>
                      <a:pt x="161" y="34"/>
                      <a:pt x="160" y="33"/>
                      <a:pt x="158" y="32"/>
                    </a:cubicBezTo>
                    <a:moveTo>
                      <a:pt x="37" y="31"/>
                    </a:moveTo>
                    <a:cubicBezTo>
                      <a:pt x="35" y="36"/>
                      <a:pt x="35" y="36"/>
                      <a:pt x="35" y="36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7" y="36"/>
                      <a:pt x="38" y="34"/>
                      <a:pt x="39" y="32"/>
                    </a:cubicBezTo>
                    <a:cubicBezTo>
                      <a:pt x="37" y="31"/>
                      <a:pt x="37" y="31"/>
                      <a:pt x="37" y="31"/>
                    </a:cubicBezTo>
                    <a:moveTo>
                      <a:pt x="62" y="31"/>
                    </a:move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6"/>
                      <a:pt x="61" y="36"/>
                      <a:pt x="61" y="37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1"/>
                      <a:pt x="62" y="31"/>
                      <a:pt x="62" y="31"/>
                    </a:cubicBezTo>
                    <a:moveTo>
                      <a:pt x="96" y="30"/>
                    </a:moveTo>
                    <a:cubicBezTo>
                      <a:pt x="96" y="30"/>
                      <a:pt x="96" y="30"/>
                      <a:pt x="96" y="30"/>
                    </a:cubicBezTo>
                    <a:cubicBezTo>
                      <a:pt x="97" y="31"/>
                      <a:pt x="98" y="31"/>
                      <a:pt x="98" y="32"/>
                    </a:cubicBezTo>
                    <a:cubicBezTo>
                      <a:pt x="99" y="32"/>
                      <a:pt x="99" y="32"/>
                      <a:pt x="99" y="32"/>
                    </a:cubicBezTo>
                    <a:cubicBezTo>
                      <a:pt x="98" y="31"/>
                      <a:pt x="97" y="31"/>
                      <a:pt x="96" y="30"/>
                    </a:cubicBezTo>
                    <a:moveTo>
                      <a:pt x="144" y="30"/>
                    </a:moveTo>
                    <a:cubicBezTo>
                      <a:pt x="142" y="32"/>
                      <a:pt x="141" y="34"/>
                      <a:pt x="140" y="36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50" y="38"/>
                      <a:pt x="151" y="36"/>
                      <a:pt x="152" y="34"/>
                    </a:cubicBezTo>
                    <a:cubicBezTo>
                      <a:pt x="149" y="33"/>
                      <a:pt x="146" y="31"/>
                      <a:pt x="144" y="30"/>
                    </a:cubicBezTo>
                    <a:moveTo>
                      <a:pt x="90" y="30"/>
                    </a:moveTo>
                    <a:cubicBezTo>
                      <a:pt x="89" y="32"/>
                      <a:pt x="88" y="34"/>
                      <a:pt x="86" y="36"/>
                    </a:cubicBezTo>
                    <a:cubicBezTo>
                      <a:pt x="87" y="37"/>
                      <a:pt x="89" y="37"/>
                      <a:pt x="90" y="38"/>
                    </a:cubicBezTo>
                    <a:cubicBezTo>
                      <a:pt x="91" y="36"/>
                      <a:pt x="92" y="34"/>
                      <a:pt x="93" y="32"/>
                    </a:cubicBezTo>
                    <a:cubicBezTo>
                      <a:pt x="92" y="31"/>
                      <a:pt x="91" y="31"/>
                      <a:pt x="90" y="30"/>
                    </a:cubicBezTo>
                    <a:moveTo>
                      <a:pt x="155" y="30"/>
                    </a:moveTo>
                    <a:cubicBezTo>
                      <a:pt x="155" y="30"/>
                      <a:pt x="155" y="30"/>
                      <a:pt x="155" y="30"/>
                    </a:cubicBezTo>
                    <a:cubicBezTo>
                      <a:pt x="155" y="31"/>
                      <a:pt x="156" y="31"/>
                      <a:pt x="156" y="31"/>
                    </a:cubicBezTo>
                    <a:cubicBezTo>
                      <a:pt x="156" y="31"/>
                      <a:pt x="156" y="31"/>
                      <a:pt x="156" y="31"/>
                    </a:cubicBezTo>
                    <a:cubicBezTo>
                      <a:pt x="156" y="31"/>
                      <a:pt x="155" y="30"/>
                      <a:pt x="155" y="30"/>
                    </a:cubicBezTo>
                    <a:moveTo>
                      <a:pt x="58" y="29"/>
                    </a:moveTo>
                    <a:cubicBezTo>
                      <a:pt x="57" y="30"/>
                      <a:pt x="56" y="32"/>
                      <a:pt x="55" y="34"/>
                    </a:cubicBezTo>
                    <a:cubicBezTo>
                      <a:pt x="56" y="34"/>
                      <a:pt x="57" y="35"/>
                      <a:pt x="58" y="35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9" y="33"/>
                      <a:pt x="60" y="32"/>
                      <a:pt x="60" y="30"/>
                    </a:cubicBezTo>
                    <a:cubicBezTo>
                      <a:pt x="58" y="29"/>
                      <a:pt x="58" y="29"/>
                      <a:pt x="58" y="29"/>
                    </a:cubicBezTo>
                    <a:moveTo>
                      <a:pt x="105" y="28"/>
                    </a:moveTo>
                    <a:cubicBezTo>
                      <a:pt x="105" y="30"/>
                      <a:pt x="104" y="31"/>
                      <a:pt x="103" y="33"/>
                    </a:cubicBezTo>
                    <a:cubicBezTo>
                      <a:pt x="104" y="33"/>
                      <a:pt x="106" y="34"/>
                      <a:pt x="107" y="35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10" y="35"/>
                      <a:pt x="111" y="33"/>
                      <a:pt x="112" y="32"/>
                    </a:cubicBezTo>
                    <a:cubicBezTo>
                      <a:pt x="112" y="32"/>
                      <a:pt x="112" y="32"/>
                      <a:pt x="112" y="32"/>
                    </a:cubicBezTo>
                    <a:cubicBezTo>
                      <a:pt x="110" y="30"/>
                      <a:pt x="108" y="29"/>
                      <a:pt x="105" y="28"/>
                    </a:cubicBezTo>
                    <a:moveTo>
                      <a:pt x="91" y="28"/>
                    </a:moveTo>
                    <a:cubicBezTo>
                      <a:pt x="91" y="28"/>
                      <a:pt x="91" y="28"/>
                      <a:pt x="91" y="28"/>
                    </a:cubicBezTo>
                    <a:cubicBezTo>
                      <a:pt x="92" y="29"/>
                      <a:pt x="93" y="29"/>
                      <a:pt x="95" y="30"/>
                    </a:cubicBezTo>
                    <a:cubicBezTo>
                      <a:pt x="95" y="30"/>
                      <a:pt x="95" y="30"/>
                      <a:pt x="95" y="30"/>
                    </a:cubicBezTo>
                    <a:cubicBezTo>
                      <a:pt x="94" y="29"/>
                      <a:pt x="93" y="29"/>
                      <a:pt x="91" y="28"/>
                    </a:cubicBezTo>
                    <a:moveTo>
                      <a:pt x="87" y="28"/>
                    </a:moveTo>
                    <a:cubicBezTo>
                      <a:pt x="87" y="29"/>
                      <a:pt x="86" y="29"/>
                      <a:pt x="86" y="30"/>
                    </a:cubicBezTo>
                    <a:cubicBezTo>
                      <a:pt x="85" y="31"/>
                      <a:pt x="84" y="33"/>
                      <a:pt x="83" y="35"/>
                    </a:cubicBezTo>
                    <a:cubicBezTo>
                      <a:pt x="83" y="35"/>
                      <a:pt x="83" y="35"/>
                      <a:pt x="84" y="35"/>
                    </a:cubicBezTo>
                    <a:cubicBezTo>
                      <a:pt x="87" y="29"/>
                      <a:pt x="87" y="29"/>
                      <a:pt x="87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8"/>
                      <a:pt x="87" y="28"/>
                      <a:pt x="87" y="28"/>
                    </a:cubicBezTo>
                    <a:moveTo>
                      <a:pt x="161" y="28"/>
                    </a:moveTo>
                    <a:cubicBezTo>
                      <a:pt x="160" y="29"/>
                      <a:pt x="159" y="30"/>
                      <a:pt x="159" y="32"/>
                    </a:cubicBezTo>
                    <a:cubicBezTo>
                      <a:pt x="160" y="33"/>
                      <a:pt x="162" y="34"/>
                      <a:pt x="164" y="35"/>
                    </a:cubicBezTo>
                    <a:cubicBezTo>
                      <a:pt x="165" y="34"/>
                      <a:pt x="165" y="33"/>
                      <a:pt x="166" y="32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3" y="29"/>
                      <a:pt x="163" y="29"/>
                      <a:pt x="163" y="29"/>
                    </a:cubicBezTo>
                    <a:cubicBezTo>
                      <a:pt x="162" y="29"/>
                      <a:pt x="161" y="29"/>
                      <a:pt x="161" y="28"/>
                    </a:cubicBezTo>
                    <a:moveTo>
                      <a:pt x="85" y="27"/>
                    </a:moveTo>
                    <a:cubicBezTo>
                      <a:pt x="84" y="29"/>
                      <a:pt x="82" y="31"/>
                      <a:pt x="81" y="33"/>
                    </a:cubicBezTo>
                    <a:cubicBezTo>
                      <a:pt x="81" y="34"/>
                      <a:pt x="82" y="34"/>
                      <a:pt x="82" y="34"/>
                    </a:cubicBezTo>
                    <a:cubicBezTo>
                      <a:pt x="83" y="33"/>
                      <a:pt x="84" y="32"/>
                      <a:pt x="84" y="31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6" y="28"/>
                      <a:pt x="85" y="27"/>
                      <a:pt x="85" y="27"/>
                    </a:cubicBezTo>
                    <a:moveTo>
                      <a:pt x="88" y="27"/>
                    </a:move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88" y="27"/>
                      <a:pt x="88" y="27"/>
                      <a:pt x="88" y="27"/>
                    </a:cubicBezTo>
                    <a:moveTo>
                      <a:pt x="84" y="27"/>
                    </a:moveTo>
                    <a:cubicBezTo>
                      <a:pt x="82" y="30"/>
                      <a:pt x="82" y="30"/>
                      <a:pt x="82" y="30"/>
                    </a:cubicBezTo>
                    <a:cubicBezTo>
                      <a:pt x="83" y="29"/>
                      <a:pt x="84" y="28"/>
                      <a:pt x="84" y="27"/>
                    </a:cubicBezTo>
                    <a:cubicBezTo>
                      <a:pt x="84" y="27"/>
                      <a:pt x="84" y="27"/>
                      <a:pt x="84" y="27"/>
                    </a:cubicBezTo>
                    <a:moveTo>
                      <a:pt x="86" y="26"/>
                    </a:moveTo>
                    <a:cubicBezTo>
                      <a:pt x="86" y="26"/>
                      <a:pt x="86" y="26"/>
                      <a:pt x="86" y="26"/>
                    </a:cubicBezTo>
                    <a:cubicBezTo>
                      <a:pt x="86" y="26"/>
                      <a:pt x="87" y="26"/>
                      <a:pt x="87" y="26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7" y="26"/>
                      <a:pt x="86" y="26"/>
                      <a:pt x="86" y="26"/>
                    </a:cubicBezTo>
                    <a:moveTo>
                      <a:pt x="85" y="25"/>
                    </a:moveTo>
                    <a:cubicBezTo>
                      <a:pt x="85" y="25"/>
                      <a:pt x="85" y="25"/>
                      <a:pt x="85" y="25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85" y="25"/>
                      <a:pt x="85" y="25"/>
                      <a:pt x="85" y="25"/>
                    </a:cubicBezTo>
                    <a:moveTo>
                      <a:pt x="173" y="25"/>
                    </a:moveTo>
                    <a:cubicBezTo>
                      <a:pt x="172" y="25"/>
                      <a:pt x="172" y="25"/>
                      <a:pt x="172" y="25"/>
                    </a:cubicBezTo>
                    <a:cubicBezTo>
                      <a:pt x="171" y="27"/>
                      <a:pt x="171" y="27"/>
                      <a:pt x="171" y="27"/>
                    </a:cubicBezTo>
                    <a:cubicBezTo>
                      <a:pt x="170" y="29"/>
                      <a:pt x="170" y="29"/>
                      <a:pt x="170" y="29"/>
                    </a:cubicBezTo>
                    <a:cubicBezTo>
                      <a:pt x="173" y="28"/>
                      <a:pt x="173" y="27"/>
                      <a:pt x="173" y="26"/>
                    </a:cubicBezTo>
                    <a:cubicBezTo>
                      <a:pt x="173" y="25"/>
                      <a:pt x="173" y="25"/>
                      <a:pt x="173" y="25"/>
                    </a:cubicBezTo>
                    <a:cubicBezTo>
                      <a:pt x="173" y="25"/>
                      <a:pt x="173" y="25"/>
                      <a:pt x="173" y="26"/>
                    </a:cubicBezTo>
                    <a:cubicBezTo>
                      <a:pt x="173" y="25"/>
                      <a:pt x="173" y="25"/>
                      <a:pt x="173" y="25"/>
                    </a:cubicBezTo>
                    <a:cubicBezTo>
                      <a:pt x="173" y="25"/>
                      <a:pt x="173" y="25"/>
                      <a:pt x="173" y="25"/>
                    </a:cubicBezTo>
                    <a:moveTo>
                      <a:pt x="147" y="25"/>
                    </a:moveTo>
                    <a:cubicBezTo>
                      <a:pt x="147" y="25"/>
                      <a:pt x="147" y="25"/>
                      <a:pt x="146" y="25"/>
                    </a:cubicBezTo>
                    <a:cubicBezTo>
                      <a:pt x="150" y="27"/>
                      <a:pt x="152" y="29"/>
                      <a:pt x="155" y="30"/>
                    </a:cubicBezTo>
                    <a:cubicBezTo>
                      <a:pt x="155" y="30"/>
                      <a:pt x="155" y="30"/>
                      <a:pt x="155" y="30"/>
                    </a:cubicBezTo>
                    <a:cubicBezTo>
                      <a:pt x="152" y="28"/>
                      <a:pt x="150" y="27"/>
                      <a:pt x="147" y="25"/>
                    </a:cubicBezTo>
                    <a:moveTo>
                      <a:pt x="99" y="25"/>
                    </a:moveTo>
                    <a:cubicBezTo>
                      <a:pt x="98" y="26"/>
                      <a:pt x="97" y="28"/>
                      <a:pt x="96" y="29"/>
                    </a:cubicBezTo>
                    <a:cubicBezTo>
                      <a:pt x="97" y="30"/>
                      <a:pt x="98" y="30"/>
                      <a:pt x="99" y="31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101" y="26"/>
                      <a:pt x="100" y="25"/>
                      <a:pt x="99" y="25"/>
                    </a:cubicBezTo>
                    <a:moveTo>
                      <a:pt x="79" y="23"/>
                    </a:moveTo>
                    <a:cubicBezTo>
                      <a:pt x="75" y="30"/>
                      <a:pt x="75" y="30"/>
                      <a:pt x="75" y="30"/>
                    </a:cubicBezTo>
                    <a:cubicBezTo>
                      <a:pt x="75" y="30"/>
                      <a:pt x="76" y="31"/>
                      <a:pt x="77" y="31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79" y="23"/>
                      <a:pt x="79" y="23"/>
                      <a:pt x="79" y="23"/>
                    </a:cubicBezTo>
                    <a:moveTo>
                      <a:pt x="49" y="23"/>
                    </a:move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8"/>
                      <a:pt x="46" y="29"/>
                      <a:pt x="45" y="29"/>
                    </a:cubicBezTo>
                    <a:cubicBezTo>
                      <a:pt x="46" y="29"/>
                      <a:pt x="47" y="29"/>
                      <a:pt x="48" y="30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49" y="23"/>
                      <a:pt x="49" y="23"/>
                      <a:pt x="49" y="23"/>
                    </a:cubicBezTo>
                    <a:moveTo>
                      <a:pt x="160" y="23"/>
                    </a:moveTo>
                    <a:cubicBezTo>
                      <a:pt x="158" y="25"/>
                      <a:pt x="157" y="27"/>
                      <a:pt x="155" y="30"/>
                    </a:cubicBezTo>
                    <a:cubicBezTo>
                      <a:pt x="156" y="30"/>
                      <a:pt x="156" y="30"/>
                      <a:pt x="157" y="30"/>
                    </a:cubicBezTo>
                    <a:cubicBezTo>
                      <a:pt x="157" y="29"/>
                      <a:pt x="158" y="28"/>
                      <a:pt x="159" y="27"/>
                    </a:cubicBezTo>
                    <a:cubicBezTo>
                      <a:pt x="158" y="27"/>
                      <a:pt x="158" y="26"/>
                      <a:pt x="157" y="26"/>
                    </a:cubicBezTo>
                    <a:cubicBezTo>
                      <a:pt x="159" y="27"/>
                      <a:pt x="159" y="27"/>
                      <a:pt x="159" y="27"/>
                    </a:cubicBezTo>
                    <a:cubicBezTo>
                      <a:pt x="160" y="25"/>
                      <a:pt x="160" y="24"/>
                      <a:pt x="161" y="23"/>
                    </a:cubicBezTo>
                    <a:cubicBezTo>
                      <a:pt x="161" y="23"/>
                      <a:pt x="160" y="23"/>
                      <a:pt x="160" y="23"/>
                    </a:cubicBezTo>
                    <a:moveTo>
                      <a:pt x="78" y="23"/>
                    </a:moveTo>
                    <a:cubicBezTo>
                      <a:pt x="76" y="25"/>
                      <a:pt x="75" y="27"/>
                      <a:pt x="74" y="29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5" y="27"/>
                      <a:pt x="77" y="25"/>
                      <a:pt x="78" y="23"/>
                    </a:cubicBezTo>
                    <a:cubicBezTo>
                      <a:pt x="78" y="23"/>
                      <a:pt x="78" y="23"/>
                      <a:pt x="78" y="23"/>
                    </a:cubicBezTo>
                    <a:moveTo>
                      <a:pt x="79" y="23"/>
                    </a:moveTo>
                    <a:cubicBezTo>
                      <a:pt x="79" y="23"/>
                      <a:pt x="79" y="23"/>
                      <a:pt x="79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3"/>
                      <a:pt x="81" y="24"/>
                      <a:pt x="81" y="24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1" y="23"/>
                      <a:pt x="80" y="23"/>
                      <a:pt x="79" y="23"/>
                    </a:cubicBezTo>
                    <a:moveTo>
                      <a:pt x="96" y="22"/>
                    </a:moveTo>
                    <a:cubicBezTo>
                      <a:pt x="96" y="22"/>
                      <a:pt x="96" y="22"/>
                      <a:pt x="96" y="22"/>
                    </a:cubicBezTo>
                    <a:cubicBezTo>
                      <a:pt x="94" y="24"/>
                      <a:pt x="93" y="26"/>
                      <a:pt x="92" y="27"/>
                    </a:cubicBezTo>
                    <a:cubicBezTo>
                      <a:pt x="93" y="28"/>
                      <a:pt x="94" y="28"/>
                      <a:pt x="95" y="29"/>
                    </a:cubicBezTo>
                    <a:cubicBezTo>
                      <a:pt x="96" y="27"/>
                      <a:pt x="97" y="25"/>
                      <a:pt x="98" y="24"/>
                    </a:cubicBezTo>
                    <a:cubicBezTo>
                      <a:pt x="97" y="23"/>
                      <a:pt x="96" y="23"/>
                      <a:pt x="96" y="22"/>
                    </a:cubicBezTo>
                    <a:moveTo>
                      <a:pt x="78" y="22"/>
                    </a:moveTo>
                    <a:cubicBezTo>
                      <a:pt x="78" y="22"/>
                      <a:pt x="78" y="22"/>
                      <a:pt x="78" y="22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8" y="22"/>
                      <a:pt x="78" y="22"/>
                      <a:pt x="78" y="22"/>
                    </a:cubicBezTo>
                    <a:moveTo>
                      <a:pt x="129" y="22"/>
                    </a:moveTo>
                    <a:cubicBezTo>
                      <a:pt x="125" y="28"/>
                      <a:pt x="125" y="28"/>
                      <a:pt x="125" y="28"/>
                    </a:cubicBezTo>
                    <a:cubicBezTo>
                      <a:pt x="127" y="29"/>
                      <a:pt x="130" y="30"/>
                      <a:pt x="132" y="30"/>
                    </a:cubicBezTo>
                    <a:cubicBezTo>
                      <a:pt x="132" y="31"/>
                      <a:pt x="133" y="31"/>
                      <a:pt x="133" y="31"/>
                    </a:cubicBezTo>
                    <a:cubicBezTo>
                      <a:pt x="134" y="32"/>
                      <a:pt x="135" y="32"/>
                      <a:pt x="136" y="33"/>
                    </a:cubicBezTo>
                    <a:cubicBezTo>
                      <a:pt x="139" y="28"/>
                      <a:pt x="139" y="28"/>
                      <a:pt x="139" y="28"/>
                    </a:cubicBezTo>
                    <a:cubicBezTo>
                      <a:pt x="135" y="26"/>
                      <a:pt x="132" y="24"/>
                      <a:pt x="129" y="22"/>
                    </a:cubicBezTo>
                    <a:moveTo>
                      <a:pt x="92" y="20"/>
                    </a:moveTo>
                    <a:cubicBezTo>
                      <a:pt x="91" y="22"/>
                      <a:pt x="90" y="24"/>
                      <a:pt x="89" y="26"/>
                    </a:cubicBezTo>
                    <a:cubicBezTo>
                      <a:pt x="89" y="26"/>
                      <a:pt x="89" y="26"/>
                      <a:pt x="89" y="26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92" y="20"/>
                      <a:pt x="92" y="20"/>
                      <a:pt x="92" y="20"/>
                    </a:cubicBezTo>
                    <a:moveTo>
                      <a:pt x="44" y="20"/>
                    </a:moveTo>
                    <a:cubicBezTo>
                      <a:pt x="44" y="20"/>
                      <a:pt x="44" y="20"/>
                      <a:pt x="44" y="20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5"/>
                      <a:pt x="44" y="23"/>
                      <a:pt x="46" y="21"/>
                    </a:cubicBezTo>
                    <a:cubicBezTo>
                      <a:pt x="44" y="20"/>
                      <a:pt x="44" y="20"/>
                      <a:pt x="44" y="20"/>
                    </a:cubicBezTo>
                    <a:moveTo>
                      <a:pt x="73" y="20"/>
                    </a:moveTo>
                    <a:cubicBezTo>
                      <a:pt x="71" y="22"/>
                      <a:pt x="70" y="24"/>
                      <a:pt x="69" y="27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3" y="20"/>
                      <a:pt x="73" y="20"/>
                      <a:pt x="73" y="20"/>
                    </a:cubicBezTo>
                    <a:moveTo>
                      <a:pt x="150" y="19"/>
                    </a:moveTo>
                    <a:cubicBezTo>
                      <a:pt x="149" y="21"/>
                      <a:pt x="148" y="22"/>
                      <a:pt x="147" y="24"/>
                    </a:cubicBezTo>
                    <a:cubicBezTo>
                      <a:pt x="150" y="26"/>
                      <a:pt x="152" y="28"/>
                      <a:pt x="155" y="29"/>
                    </a:cubicBezTo>
                    <a:cubicBezTo>
                      <a:pt x="159" y="22"/>
                      <a:pt x="159" y="22"/>
                      <a:pt x="159" y="22"/>
                    </a:cubicBezTo>
                    <a:cubicBezTo>
                      <a:pt x="157" y="22"/>
                      <a:pt x="154" y="20"/>
                      <a:pt x="150" y="19"/>
                    </a:cubicBezTo>
                    <a:moveTo>
                      <a:pt x="90" y="19"/>
                    </a:moveTo>
                    <a:cubicBezTo>
                      <a:pt x="89" y="20"/>
                      <a:pt x="88" y="23"/>
                      <a:pt x="86" y="25"/>
                    </a:cubicBezTo>
                    <a:cubicBezTo>
                      <a:pt x="87" y="25"/>
                      <a:pt x="87" y="25"/>
                      <a:pt x="88" y="26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1" y="19"/>
                      <a:pt x="91" y="19"/>
                      <a:pt x="90" y="19"/>
                    </a:cubicBezTo>
                    <a:moveTo>
                      <a:pt x="90" y="18"/>
                    </a:moveTo>
                    <a:cubicBezTo>
                      <a:pt x="86" y="25"/>
                      <a:pt x="86" y="25"/>
                      <a:pt x="86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7" y="22"/>
                      <a:pt x="89" y="20"/>
                      <a:pt x="90" y="18"/>
                    </a:cubicBezTo>
                    <a:cubicBezTo>
                      <a:pt x="90" y="18"/>
                      <a:pt x="90" y="18"/>
                      <a:pt x="90" y="18"/>
                    </a:cubicBezTo>
                    <a:moveTo>
                      <a:pt x="70" y="18"/>
                    </a:move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6"/>
                      <a:pt x="67" y="26"/>
                      <a:pt x="68" y="26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0" y="18"/>
                      <a:pt x="70" y="18"/>
                      <a:pt x="70" y="18"/>
                    </a:cubicBezTo>
                    <a:moveTo>
                      <a:pt x="163" y="17"/>
                    </a:moveTo>
                    <a:cubicBezTo>
                      <a:pt x="163" y="17"/>
                      <a:pt x="162" y="18"/>
                      <a:pt x="162" y="19"/>
                    </a:cubicBezTo>
                    <a:cubicBezTo>
                      <a:pt x="162" y="19"/>
                      <a:pt x="162" y="19"/>
                      <a:pt x="162" y="19"/>
                    </a:cubicBezTo>
                    <a:cubicBezTo>
                      <a:pt x="162" y="19"/>
                      <a:pt x="162" y="19"/>
                      <a:pt x="162" y="19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2" y="20"/>
                      <a:pt x="162" y="20"/>
                      <a:pt x="162" y="21"/>
                    </a:cubicBezTo>
                    <a:cubicBezTo>
                      <a:pt x="163" y="20"/>
                      <a:pt x="163" y="20"/>
                      <a:pt x="163" y="20"/>
                    </a:cubicBezTo>
                    <a:cubicBezTo>
                      <a:pt x="163" y="20"/>
                      <a:pt x="163" y="20"/>
                      <a:pt x="163" y="20"/>
                    </a:cubicBezTo>
                    <a:cubicBezTo>
                      <a:pt x="163" y="20"/>
                      <a:pt x="163" y="20"/>
                      <a:pt x="163" y="20"/>
                    </a:cubicBezTo>
                    <a:cubicBezTo>
                      <a:pt x="163" y="20"/>
                      <a:pt x="163" y="20"/>
                      <a:pt x="163" y="20"/>
                    </a:cubicBezTo>
                    <a:cubicBezTo>
                      <a:pt x="163" y="20"/>
                      <a:pt x="164" y="20"/>
                      <a:pt x="165" y="21"/>
                    </a:cubicBezTo>
                    <a:cubicBezTo>
                      <a:pt x="165" y="21"/>
                      <a:pt x="165" y="21"/>
                      <a:pt x="165" y="21"/>
                    </a:cubicBezTo>
                    <a:cubicBezTo>
                      <a:pt x="164" y="22"/>
                      <a:pt x="164" y="22"/>
                      <a:pt x="164" y="22"/>
                    </a:cubicBezTo>
                    <a:cubicBezTo>
                      <a:pt x="165" y="22"/>
                      <a:pt x="166" y="23"/>
                      <a:pt x="167" y="23"/>
                    </a:cubicBezTo>
                    <a:cubicBezTo>
                      <a:pt x="167" y="24"/>
                      <a:pt x="167" y="24"/>
                      <a:pt x="166" y="24"/>
                    </a:cubicBezTo>
                    <a:cubicBezTo>
                      <a:pt x="165" y="24"/>
                      <a:pt x="164" y="24"/>
                      <a:pt x="163" y="24"/>
                    </a:cubicBezTo>
                    <a:cubicBezTo>
                      <a:pt x="163" y="24"/>
                      <a:pt x="163" y="24"/>
                      <a:pt x="163" y="24"/>
                    </a:cubicBezTo>
                    <a:cubicBezTo>
                      <a:pt x="162" y="25"/>
                      <a:pt x="162" y="26"/>
                      <a:pt x="161" y="27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66" y="29"/>
                      <a:pt x="165" y="29"/>
                      <a:pt x="167" y="29"/>
                    </a:cubicBezTo>
                    <a:cubicBezTo>
                      <a:pt x="169" y="26"/>
                      <a:pt x="169" y="26"/>
                      <a:pt x="169" y="26"/>
                    </a:cubicBezTo>
                    <a:cubicBezTo>
                      <a:pt x="170" y="25"/>
                      <a:pt x="170" y="25"/>
                      <a:pt x="170" y="25"/>
                    </a:cubicBezTo>
                    <a:cubicBezTo>
                      <a:pt x="170" y="24"/>
                      <a:pt x="170" y="24"/>
                      <a:pt x="170" y="24"/>
                    </a:cubicBezTo>
                    <a:cubicBezTo>
                      <a:pt x="170" y="24"/>
                      <a:pt x="170" y="24"/>
                      <a:pt x="170" y="24"/>
                    </a:cubicBezTo>
                    <a:cubicBezTo>
                      <a:pt x="171" y="24"/>
                      <a:pt x="171" y="24"/>
                      <a:pt x="171" y="24"/>
                    </a:cubicBezTo>
                    <a:cubicBezTo>
                      <a:pt x="170" y="24"/>
                      <a:pt x="170" y="24"/>
                      <a:pt x="170" y="24"/>
                    </a:cubicBezTo>
                    <a:cubicBezTo>
                      <a:pt x="170" y="24"/>
                      <a:pt x="170" y="24"/>
                      <a:pt x="171" y="24"/>
                    </a:cubicBezTo>
                    <a:cubicBezTo>
                      <a:pt x="171" y="24"/>
                      <a:pt x="171" y="24"/>
                      <a:pt x="171" y="24"/>
                    </a:cubicBezTo>
                    <a:cubicBezTo>
                      <a:pt x="171" y="24"/>
                      <a:pt x="170" y="24"/>
                      <a:pt x="167" y="22"/>
                    </a:cubicBezTo>
                    <a:cubicBezTo>
                      <a:pt x="167" y="22"/>
                      <a:pt x="167" y="22"/>
                      <a:pt x="168" y="22"/>
                    </a:cubicBezTo>
                    <a:cubicBezTo>
                      <a:pt x="166" y="21"/>
                      <a:pt x="164" y="20"/>
                      <a:pt x="162" y="19"/>
                    </a:cubicBezTo>
                    <a:cubicBezTo>
                      <a:pt x="163" y="18"/>
                      <a:pt x="163" y="18"/>
                      <a:pt x="164" y="17"/>
                    </a:cubicBezTo>
                    <a:cubicBezTo>
                      <a:pt x="163" y="17"/>
                      <a:pt x="163" y="17"/>
                      <a:pt x="163" y="17"/>
                    </a:cubicBezTo>
                    <a:moveTo>
                      <a:pt x="66" y="15"/>
                    </a:moveTo>
                    <a:cubicBezTo>
                      <a:pt x="65" y="17"/>
                      <a:pt x="64" y="19"/>
                      <a:pt x="63" y="21"/>
                    </a:cubicBezTo>
                    <a:cubicBezTo>
                      <a:pt x="62" y="21"/>
                      <a:pt x="62" y="22"/>
                      <a:pt x="62" y="23"/>
                    </a:cubicBezTo>
                    <a:cubicBezTo>
                      <a:pt x="62" y="23"/>
                      <a:pt x="63" y="24"/>
                      <a:pt x="64" y="24"/>
                    </a:cubicBezTo>
                    <a:cubicBezTo>
                      <a:pt x="64" y="24"/>
                      <a:pt x="64" y="23"/>
                      <a:pt x="65" y="22"/>
                    </a:cubicBezTo>
                    <a:cubicBezTo>
                      <a:pt x="66" y="20"/>
                      <a:pt x="67" y="19"/>
                      <a:pt x="68" y="17"/>
                    </a:cubicBezTo>
                    <a:cubicBezTo>
                      <a:pt x="66" y="15"/>
                      <a:pt x="66" y="15"/>
                      <a:pt x="66" y="15"/>
                    </a:cubicBezTo>
                    <a:moveTo>
                      <a:pt x="84" y="15"/>
                    </a:moveTo>
                    <a:cubicBezTo>
                      <a:pt x="82" y="17"/>
                      <a:pt x="82" y="17"/>
                      <a:pt x="82" y="17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22"/>
                      <a:pt x="81" y="22"/>
                      <a:pt x="82" y="23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5" y="15"/>
                      <a:pt x="84" y="15"/>
                      <a:pt x="84" y="15"/>
                    </a:cubicBezTo>
                    <a:moveTo>
                      <a:pt x="82" y="14"/>
                    </a:move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9"/>
                      <a:pt x="79" y="20"/>
                      <a:pt x="78" y="21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80" y="19"/>
                      <a:pt x="82" y="17"/>
                      <a:pt x="83" y="14"/>
                    </a:cubicBezTo>
                    <a:cubicBezTo>
                      <a:pt x="83" y="14"/>
                      <a:pt x="83" y="14"/>
                      <a:pt x="82" y="14"/>
                    </a:cubicBezTo>
                    <a:moveTo>
                      <a:pt x="115" y="13"/>
                    </a:moveTo>
                    <a:cubicBezTo>
                      <a:pt x="111" y="18"/>
                      <a:pt x="111" y="18"/>
                      <a:pt x="111" y="18"/>
                    </a:cubicBezTo>
                    <a:cubicBezTo>
                      <a:pt x="111" y="19"/>
                      <a:pt x="110" y="20"/>
                      <a:pt x="110" y="21"/>
                    </a:cubicBezTo>
                    <a:cubicBezTo>
                      <a:pt x="112" y="22"/>
                      <a:pt x="115" y="23"/>
                      <a:pt x="117" y="24"/>
                    </a:cubicBezTo>
                    <a:cubicBezTo>
                      <a:pt x="119" y="22"/>
                      <a:pt x="120" y="20"/>
                      <a:pt x="122" y="18"/>
                    </a:cubicBezTo>
                    <a:cubicBezTo>
                      <a:pt x="119" y="16"/>
                      <a:pt x="117" y="15"/>
                      <a:pt x="115" y="13"/>
                    </a:cubicBezTo>
                    <a:moveTo>
                      <a:pt x="83" y="13"/>
                    </a:moveTo>
                    <a:cubicBezTo>
                      <a:pt x="83" y="13"/>
                      <a:pt x="83" y="13"/>
                      <a:pt x="83" y="13"/>
                    </a:cubicBezTo>
                    <a:cubicBezTo>
                      <a:pt x="84" y="13"/>
                      <a:pt x="84" y="13"/>
                      <a:pt x="84" y="13"/>
                    </a:cubicBezTo>
                    <a:cubicBezTo>
                      <a:pt x="84" y="13"/>
                      <a:pt x="84" y="13"/>
                      <a:pt x="83" y="13"/>
                    </a:cubicBezTo>
                    <a:moveTo>
                      <a:pt x="134" y="12"/>
                    </a:moveTo>
                    <a:cubicBezTo>
                      <a:pt x="132" y="16"/>
                      <a:pt x="132" y="16"/>
                      <a:pt x="132" y="16"/>
                    </a:cubicBezTo>
                    <a:cubicBezTo>
                      <a:pt x="132" y="17"/>
                      <a:pt x="133" y="17"/>
                      <a:pt x="134" y="17"/>
                    </a:cubicBezTo>
                    <a:cubicBezTo>
                      <a:pt x="137" y="19"/>
                      <a:pt x="140" y="21"/>
                      <a:pt x="142" y="23"/>
                    </a:cubicBezTo>
                    <a:cubicBezTo>
                      <a:pt x="143" y="22"/>
                      <a:pt x="143" y="22"/>
                      <a:pt x="143" y="22"/>
                    </a:cubicBezTo>
                    <a:cubicBezTo>
                      <a:pt x="141" y="21"/>
                      <a:pt x="139" y="20"/>
                      <a:pt x="137" y="19"/>
                    </a:cubicBezTo>
                    <a:cubicBezTo>
                      <a:pt x="138" y="19"/>
                      <a:pt x="139" y="19"/>
                      <a:pt x="139" y="19"/>
                    </a:cubicBezTo>
                    <a:cubicBezTo>
                      <a:pt x="140" y="20"/>
                      <a:pt x="141" y="21"/>
                      <a:pt x="143" y="22"/>
                    </a:cubicBezTo>
                    <a:cubicBezTo>
                      <a:pt x="145" y="19"/>
                      <a:pt x="145" y="19"/>
                      <a:pt x="145" y="19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43" y="16"/>
                      <a:pt x="140" y="15"/>
                      <a:pt x="137" y="14"/>
                    </a:cubicBezTo>
                    <a:cubicBezTo>
                      <a:pt x="136" y="13"/>
                      <a:pt x="135" y="13"/>
                      <a:pt x="134" y="12"/>
                    </a:cubicBezTo>
                    <a:moveTo>
                      <a:pt x="154" y="12"/>
                    </a:moveTo>
                    <a:cubicBezTo>
                      <a:pt x="154" y="12"/>
                      <a:pt x="153" y="13"/>
                      <a:pt x="153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59" y="18"/>
                      <a:pt x="159" y="18"/>
                      <a:pt x="161" y="20"/>
                    </a:cubicBezTo>
                    <a:cubicBezTo>
                      <a:pt x="163" y="17"/>
                      <a:pt x="163" y="17"/>
                      <a:pt x="163" y="17"/>
                    </a:cubicBezTo>
                    <a:cubicBezTo>
                      <a:pt x="160" y="15"/>
                      <a:pt x="157" y="13"/>
                      <a:pt x="154" y="12"/>
                    </a:cubicBezTo>
                    <a:moveTo>
                      <a:pt x="49" y="11"/>
                    </a:move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8" y="16"/>
                      <a:pt x="49" y="16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0" y="12"/>
                      <a:pt x="49" y="12"/>
                      <a:pt x="49" y="11"/>
                    </a:cubicBezTo>
                    <a:moveTo>
                      <a:pt x="78" y="11"/>
                    </a:moveTo>
                    <a:cubicBezTo>
                      <a:pt x="78" y="12"/>
                      <a:pt x="78" y="12"/>
                      <a:pt x="78" y="12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5" y="17"/>
                      <a:pt x="74" y="18"/>
                      <a:pt x="73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5" y="16"/>
                      <a:pt x="75" y="16"/>
                      <a:pt x="75" y="16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moveTo>
                      <a:pt x="68" y="11"/>
                    </a:moveTo>
                    <a:cubicBezTo>
                      <a:pt x="67" y="12"/>
                      <a:pt x="67" y="14"/>
                      <a:pt x="66" y="15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9" y="15"/>
                      <a:pt x="70" y="13"/>
                      <a:pt x="70" y="12"/>
                    </a:cubicBezTo>
                    <a:cubicBezTo>
                      <a:pt x="68" y="11"/>
                      <a:pt x="68" y="11"/>
                      <a:pt x="68" y="11"/>
                    </a:cubicBezTo>
                    <a:moveTo>
                      <a:pt x="84" y="11"/>
                    </a:move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2"/>
                      <a:pt x="84" y="12"/>
                      <a:pt x="84" y="11"/>
                    </a:cubicBezTo>
                    <a:moveTo>
                      <a:pt x="109" y="10"/>
                    </a:moveTo>
                    <a:cubicBezTo>
                      <a:pt x="107" y="15"/>
                      <a:pt x="107" y="15"/>
                      <a:pt x="107" y="15"/>
                    </a:cubicBezTo>
                    <a:cubicBezTo>
                      <a:pt x="106" y="16"/>
                      <a:pt x="105" y="17"/>
                      <a:pt x="104" y="18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6" y="19"/>
                      <a:pt x="106" y="19"/>
                      <a:pt x="107" y="19"/>
                    </a:cubicBezTo>
                    <a:cubicBezTo>
                      <a:pt x="107" y="18"/>
                      <a:pt x="108" y="18"/>
                      <a:pt x="109" y="17"/>
                    </a:cubicBezTo>
                    <a:cubicBezTo>
                      <a:pt x="112" y="13"/>
                      <a:pt x="112" y="13"/>
                      <a:pt x="112" y="13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1" y="12"/>
                      <a:pt x="110" y="11"/>
                      <a:pt x="109" y="10"/>
                    </a:cubicBezTo>
                    <a:moveTo>
                      <a:pt x="79" y="10"/>
                    </a:moveTo>
                    <a:cubicBezTo>
                      <a:pt x="79" y="10"/>
                      <a:pt x="79" y="10"/>
                      <a:pt x="79" y="10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9" y="10"/>
                      <a:pt x="79" y="10"/>
                      <a:pt x="79" y="10"/>
                    </a:cubicBezTo>
                    <a:moveTo>
                      <a:pt x="76" y="10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7" y="10"/>
                      <a:pt x="76" y="10"/>
                      <a:pt x="76" y="10"/>
                    </a:cubicBezTo>
                    <a:cubicBezTo>
                      <a:pt x="76" y="10"/>
                      <a:pt x="76" y="10"/>
                      <a:pt x="76" y="10"/>
                    </a:cubicBezTo>
                    <a:moveTo>
                      <a:pt x="168" y="9"/>
                    </a:moveTo>
                    <a:cubicBezTo>
                      <a:pt x="168" y="9"/>
                      <a:pt x="167" y="10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8" y="10"/>
                      <a:pt x="168" y="9"/>
                      <a:pt x="169" y="9"/>
                    </a:cubicBezTo>
                    <a:cubicBezTo>
                      <a:pt x="169" y="9"/>
                      <a:pt x="169" y="9"/>
                      <a:pt x="168" y="9"/>
                    </a:cubicBezTo>
                    <a:cubicBezTo>
                      <a:pt x="168" y="9"/>
                      <a:pt x="168" y="9"/>
                      <a:pt x="168" y="9"/>
                    </a:cubicBezTo>
                    <a:moveTo>
                      <a:pt x="76" y="8"/>
                    </a:moveTo>
                    <a:cubicBezTo>
                      <a:pt x="76" y="8"/>
                      <a:pt x="76" y="8"/>
                      <a:pt x="76" y="8"/>
                    </a:cubicBezTo>
                    <a:cubicBezTo>
                      <a:pt x="77" y="9"/>
                      <a:pt x="78" y="9"/>
                      <a:pt x="78" y="10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8" y="10"/>
                      <a:pt x="78" y="9"/>
                      <a:pt x="78" y="9"/>
                    </a:cubicBezTo>
                    <a:cubicBezTo>
                      <a:pt x="76" y="8"/>
                      <a:pt x="76" y="8"/>
                      <a:pt x="76" y="8"/>
                    </a:cubicBezTo>
                    <a:moveTo>
                      <a:pt x="98" y="9"/>
                    </a:moveTo>
                    <a:cubicBezTo>
                      <a:pt x="98" y="9"/>
                      <a:pt x="98" y="9"/>
                      <a:pt x="98" y="9"/>
                    </a:cubicBezTo>
                    <a:cubicBezTo>
                      <a:pt x="98" y="9"/>
                      <a:pt x="98" y="9"/>
                      <a:pt x="98" y="9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7" y="9"/>
                      <a:pt x="98" y="9"/>
                      <a:pt x="98" y="9"/>
                    </a:cubicBezTo>
                    <a:cubicBezTo>
                      <a:pt x="97" y="9"/>
                      <a:pt x="96" y="9"/>
                      <a:pt x="95" y="10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4" y="11"/>
                      <a:pt x="95" y="10"/>
                      <a:pt x="95" y="10"/>
                    </a:cubicBezTo>
                    <a:cubicBezTo>
                      <a:pt x="95" y="10"/>
                      <a:pt x="95" y="11"/>
                      <a:pt x="93" y="13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9" y="9"/>
                      <a:pt x="100" y="9"/>
                      <a:pt x="99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99" y="9"/>
                      <a:pt x="98" y="9"/>
                      <a:pt x="98" y="9"/>
                    </a:cubicBezTo>
                    <a:cubicBezTo>
                      <a:pt x="98" y="9"/>
                      <a:pt x="98" y="9"/>
                      <a:pt x="99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0" y="9"/>
                      <a:pt x="98" y="8"/>
                      <a:pt x="96" y="8"/>
                    </a:cubicBezTo>
                    <a:moveTo>
                      <a:pt x="58" y="12"/>
                    </a:move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2"/>
                      <a:pt x="58" y="12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2"/>
                      <a:pt x="58" y="12"/>
                      <a:pt x="58" y="12"/>
                    </a:cubicBezTo>
                    <a:moveTo>
                      <a:pt x="60" y="8"/>
                    </a:moveTo>
                    <a:cubicBezTo>
                      <a:pt x="60" y="9"/>
                      <a:pt x="59" y="11"/>
                      <a:pt x="59" y="11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5" y="15"/>
                      <a:pt x="56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6" y="15"/>
                      <a:pt x="55" y="15"/>
                      <a:pt x="55" y="14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3" y="18"/>
                      <a:pt x="54" y="19"/>
                      <a:pt x="54" y="19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9"/>
                      <a:pt x="63" y="9"/>
                      <a:pt x="63" y="9"/>
                    </a:cubicBezTo>
                    <a:cubicBezTo>
                      <a:pt x="63" y="9"/>
                      <a:pt x="62" y="9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9"/>
                      <a:pt x="59" y="10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0"/>
                      <a:pt x="60" y="9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moveTo>
                      <a:pt x="88" y="8"/>
                    </a:moveTo>
                    <a:cubicBezTo>
                      <a:pt x="87" y="8"/>
                      <a:pt x="87" y="8"/>
                      <a:pt x="87" y="8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8" y="9"/>
                      <a:pt x="88" y="9"/>
                      <a:pt x="88" y="8"/>
                    </a:cubicBezTo>
                    <a:moveTo>
                      <a:pt x="104" y="7"/>
                    </a:moveTo>
                    <a:cubicBezTo>
                      <a:pt x="101" y="12"/>
                      <a:pt x="101" y="12"/>
                      <a:pt x="101" y="12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2" y="17"/>
                      <a:pt x="102" y="17"/>
                      <a:pt x="102" y="17"/>
                    </a:cubicBezTo>
                    <a:cubicBezTo>
                      <a:pt x="102" y="17"/>
                      <a:pt x="103" y="16"/>
                      <a:pt x="103" y="15"/>
                    </a:cubicBezTo>
                    <a:cubicBezTo>
                      <a:pt x="104" y="13"/>
                      <a:pt x="104" y="13"/>
                      <a:pt x="104" y="13"/>
                    </a:cubicBezTo>
                    <a:cubicBezTo>
                      <a:pt x="105" y="13"/>
                      <a:pt x="105" y="12"/>
                      <a:pt x="106" y="11"/>
                    </a:cubicBezTo>
                    <a:cubicBezTo>
                      <a:pt x="106" y="11"/>
                      <a:pt x="106" y="10"/>
                      <a:pt x="107" y="9"/>
                    </a:cubicBezTo>
                    <a:cubicBezTo>
                      <a:pt x="106" y="9"/>
                      <a:pt x="105" y="8"/>
                      <a:pt x="104" y="7"/>
                    </a:cubicBezTo>
                    <a:moveTo>
                      <a:pt x="157" y="7"/>
                    </a:moveTo>
                    <a:cubicBezTo>
                      <a:pt x="156" y="8"/>
                      <a:pt x="156" y="9"/>
                      <a:pt x="155" y="10"/>
                    </a:cubicBezTo>
                    <a:cubicBezTo>
                      <a:pt x="160" y="10"/>
                      <a:pt x="163" y="10"/>
                      <a:pt x="166" y="10"/>
                    </a:cubicBezTo>
                    <a:cubicBezTo>
                      <a:pt x="167" y="10"/>
                      <a:pt x="167" y="10"/>
                      <a:pt x="167" y="10"/>
                    </a:cubicBezTo>
                    <a:cubicBezTo>
                      <a:pt x="168" y="9"/>
                      <a:pt x="168" y="9"/>
                      <a:pt x="168" y="9"/>
                    </a:cubicBezTo>
                    <a:cubicBezTo>
                      <a:pt x="167" y="9"/>
                      <a:pt x="167" y="8"/>
                      <a:pt x="166" y="8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7" y="7"/>
                      <a:pt x="157" y="7"/>
                      <a:pt x="157" y="7"/>
                    </a:cubicBezTo>
                    <a:moveTo>
                      <a:pt x="51" y="7"/>
                    </a:move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1"/>
                      <a:pt x="50" y="12"/>
                      <a:pt x="51" y="12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1" y="7"/>
                      <a:pt x="51" y="7"/>
                      <a:pt x="51" y="7"/>
                    </a:cubicBezTo>
                    <a:moveTo>
                      <a:pt x="74" y="7"/>
                    </a:move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4" y="7"/>
                      <a:pt x="74" y="7"/>
                      <a:pt x="74" y="7"/>
                    </a:cubicBezTo>
                    <a:moveTo>
                      <a:pt x="70" y="6"/>
                    </a:move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1" y="9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9" y="9"/>
                      <a:pt x="69" y="10"/>
                      <a:pt x="68" y="10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1" y="11"/>
                      <a:pt x="71" y="10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0" y="8"/>
                      <a:pt x="71" y="7"/>
                      <a:pt x="70" y="6"/>
                    </a:cubicBezTo>
                    <a:moveTo>
                      <a:pt x="171" y="5"/>
                    </a:moveTo>
                    <a:cubicBezTo>
                      <a:pt x="169" y="7"/>
                      <a:pt x="169" y="7"/>
                      <a:pt x="169" y="7"/>
                    </a:cubicBezTo>
                    <a:cubicBezTo>
                      <a:pt x="169" y="7"/>
                      <a:pt x="169" y="7"/>
                      <a:pt x="169" y="7"/>
                    </a:cubicBezTo>
                    <a:cubicBezTo>
                      <a:pt x="170" y="7"/>
                      <a:pt x="170" y="7"/>
                      <a:pt x="170" y="7"/>
                    </a:cubicBezTo>
                    <a:cubicBezTo>
                      <a:pt x="170" y="7"/>
                      <a:pt x="170" y="7"/>
                      <a:pt x="170" y="7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5"/>
                      <a:pt x="171" y="5"/>
                      <a:pt x="171" y="5"/>
                    </a:cubicBezTo>
                    <a:moveTo>
                      <a:pt x="88" y="4"/>
                    </a:moveTo>
                    <a:cubicBezTo>
                      <a:pt x="88" y="4"/>
                      <a:pt x="88" y="4"/>
                      <a:pt x="88" y="4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6" y="9"/>
                      <a:pt x="87" y="8"/>
                      <a:pt x="87" y="7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8" y="6"/>
                      <a:pt x="88" y="5"/>
                      <a:pt x="8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8" y="5"/>
                      <a:pt x="88" y="5"/>
                      <a:pt x="88" y="4"/>
                    </a:cubicBezTo>
                    <a:moveTo>
                      <a:pt x="121" y="4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23" y="13"/>
                      <a:pt x="124" y="14"/>
                      <a:pt x="125" y="14"/>
                    </a:cubicBezTo>
                    <a:cubicBezTo>
                      <a:pt x="126" y="12"/>
                      <a:pt x="127" y="10"/>
                      <a:pt x="129" y="9"/>
                    </a:cubicBezTo>
                    <a:cubicBezTo>
                      <a:pt x="127" y="8"/>
                      <a:pt x="126" y="7"/>
                      <a:pt x="124" y="6"/>
                    </a:cubicBezTo>
                    <a:cubicBezTo>
                      <a:pt x="121" y="4"/>
                      <a:pt x="121" y="4"/>
                      <a:pt x="121" y="4"/>
                    </a:cubicBezTo>
                    <a:moveTo>
                      <a:pt x="139" y="3"/>
                    </a:moveTo>
                    <a:cubicBezTo>
                      <a:pt x="139" y="4"/>
                      <a:pt x="139" y="4"/>
                      <a:pt x="139" y="4"/>
                    </a:cubicBezTo>
                    <a:cubicBezTo>
                      <a:pt x="139" y="4"/>
                      <a:pt x="139" y="5"/>
                      <a:pt x="139" y="6"/>
                    </a:cubicBezTo>
                    <a:cubicBezTo>
                      <a:pt x="139" y="6"/>
                      <a:pt x="139" y="6"/>
                      <a:pt x="139" y="6"/>
                    </a:cubicBezTo>
                    <a:cubicBezTo>
                      <a:pt x="138" y="6"/>
                      <a:pt x="138" y="6"/>
                      <a:pt x="139" y="7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7"/>
                      <a:pt x="140" y="7"/>
                      <a:pt x="140" y="8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38" y="9"/>
                      <a:pt x="139" y="9"/>
                      <a:pt x="139" y="9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2" y="9"/>
                      <a:pt x="143" y="9"/>
                      <a:pt x="144" y="9"/>
                    </a:cubicBezTo>
                    <a:cubicBezTo>
                      <a:pt x="145" y="9"/>
                      <a:pt x="145" y="10"/>
                      <a:pt x="146" y="10"/>
                    </a:cubicBezTo>
                    <a:cubicBezTo>
                      <a:pt x="149" y="12"/>
                      <a:pt x="149" y="12"/>
                      <a:pt x="149" y="12"/>
                    </a:cubicBezTo>
                    <a:cubicBezTo>
                      <a:pt x="152" y="7"/>
                      <a:pt x="152" y="7"/>
                      <a:pt x="152" y="7"/>
                    </a:cubicBezTo>
                    <a:cubicBezTo>
                      <a:pt x="150" y="7"/>
                      <a:pt x="150" y="7"/>
                      <a:pt x="150" y="7"/>
                    </a:cubicBezTo>
                    <a:cubicBezTo>
                      <a:pt x="148" y="7"/>
                      <a:pt x="147" y="7"/>
                      <a:pt x="147" y="7"/>
                    </a:cubicBezTo>
                    <a:cubicBezTo>
                      <a:pt x="147" y="7"/>
                      <a:pt x="147" y="7"/>
                      <a:pt x="147" y="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41" y="6"/>
                      <a:pt x="140" y="5"/>
                      <a:pt x="140" y="4"/>
                    </a:cubicBezTo>
                    <a:cubicBezTo>
                      <a:pt x="140" y="3"/>
                      <a:pt x="140" y="3"/>
                      <a:pt x="140" y="3"/>
                    </a:cubicBezTo>
                    <a:cubicBezTo>
                      <a:pt x="139" y="3"/>
                      <a:pt x="139" y="3"/>
                      <a:pt x="139" y="3"/>
                    </a:cubicBezTo>
                    <a:moveTo>
                      <a:pt x="161" y="0"/>
                    </a:moveTo>
                    <a:cubicBezTo>
                      <a:pt x="161" y="1"/>
                      <a:pt x="161" y="1"/>
                      <a:pt x="161" y="1"/>
                    </a:cubicBezTo>
                    <a:cubicBezTo>
                      <a:pt x="162" y="1"/>
                      <a:pt x="165" y="3"/>
                      <a:pt x="169" y="6"/>
                    </a:cubicBezTo>
                    <a:cubicBezTo>
                      <a:pt x="169" y="6"/>
                      <a:pt x="169" y="6"/>
                      <a:pt x="169" y="6"/>
                    </a:cubicBezTo>
                    <a:cubicBezTo>
                      <a:pt x="170" y="5"/>
                      <a:pt x="170" y="5"/>
                      <a:pt x="170" y="5"/>
                    </a:cubicBezTo>
                    <a:cubicBezTo>
                      <a:pt x="170" y="5"/>
                      <a:pt x="170" y="5"/>
                      <a:pt x="170" y="5"/>
                    </a:cubicBezTo>
                    <a:cubicBezTo>
                      <a:pt x="169" y="4"/>
                      <a:pt x="168" y="4"/>
                      <a:pt x="167" y="3"/>
                    </a:cubicBezTo>
                    <a:cubicBezTo>
                      <a:pt x="164" y="1"/>
                      <a:pt x="162" y="0"/>
                      <a:pt x="161" y="0"/>
                    </a:cubicBezTo>
                    <a:moveTo>
                      <a:pt x="161" y="0"/>
                    </a:moveTo>
                    <a:cubicBezTo>
                      <a:pt x="160" y="0"/>
                      <a:pt x="160" y="0"/>
                      <a:pt x="160" y="0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0"/>
                      <a:pt x="161" y="0"/>
                      <a:pt x="16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5" name="Freeform 10224"/>
              <p:cNvSpPr>
                <a:spLocks noEditPoints="1"/>
              </p:cNvSpPr>
              <p:nvPr/>
            </p:nvSpPr>
            <p:spPr bwMode="auto">
              <a:xfrm>
                <a:off x="-89" y="3429"/>
                <a:ext cx="165" cy="87"/>
              </a:xfrm>
              <a:custGeom>
                <a:avLst/>
                <a:gdLst>
                  <a:gd name="T0" fmla="*/ 59 w 70"/>
                  <a:gd name="T1" fmla="*/ 35 h 37"/>
                  <a:gd name="T2" fmla="*/ 59 w 70"/>
                  <a:gd name="T3" fmla="*/ 34 h 37"/>
                  <a:gd name="T4" fmla="*/ 57 w 70"/>
                  <a:gd name="T5" fmla="*/ 35 h 37"/>
                  <a:gd name="T6" fmla="*/ 61 w 70"/>
                  <a:gd name="T7" fmla="*/ 32 h 37"/>
                  <a:gd name="T8" fmla="*/ 59 w 70"/>
                  <a:gd name="T9" fmla="*/ 31 h 37"/>
                  <a:gd name="T10" fmla="*/ 50 w 70"/>
                  <a:gd name="T11" fmla="*/ 31 h 37"/>
                  <a:gd name="T12" fmla="*/ 58 w 70"/>
                  <a:gd name="T13" fmla="*/ 30 h 37"/>
                  <a:gd name="T14" fmla="*/ 44 w 70"/>
                  <a:gd name="T15" fmla="*/ 27 h 37"/>
                  <a:gd name="T16" fmla="*/ 52 w 70"/>
                  <a:gd name="T17" fmla="*/ 26 h 37"/>
                  <a:gd name="T18" fmla="*/ 65 w 70"/>
                  <a:gd name="T19" fmla="*/ 26 h 37"/>
                  <a:gd name="T20" fmla="*/ 66 w 70"/>
                  <a:gd name="T21" fmla="*/ 26 h 37"/>
                  <a:gd name="T22" fmla="*/ 65 w 70"/>
                  <a:gd name="T23" fmla="*/ 25 h 37"/>
                  <a:gd name="T24" fmla="*/ 63 w 70"/>
                  <a:gd name="T25" fmla="*/ 25 h 37"/>
                  <a:gd name="T26" fmla="*/ 61 w 70"/>
                  <a:gd name="T27" fmla="*/ 24 h 37"/>
                  <a:gd name="T28" fmla="*/ 47 w 70"/>
                  <a:gd name="T29" fmla="*/ 23 h 37"/>
                  <a:gd name="T30" fmla="*/ 37 w 70"/>
                  <a:gd name="T31" fmla="*/ 22 h 37"/>
                  <a:gd name="T32" fmla="*/ 55 w 70"/>
                  <a:gd name="T33" fmla="*/ 21 h 37"/>
                  <a:gd name="T34" fmla="*/ 34 w 70"/>
                  <a:gd name="T35" fmla="*/ 20 h 37"/>
                  <a:gd name="T36" fmla="*/ 39 w 70"/>
                  <a:gd name="T37" fmla="*/ 18 h 37"/>
                  <a:gd name="T38" fmla="*/ 39 w 70"/>
                  <a:gd name="T39" fmla="*/ 18 h 37"/>
                  <a:gd name="T40" fmla="*/ 51 w 70"/>
                  <a:gd name="T41" fmla="*/ 19 h 37"/>
                  <a:gd name="T42" fmla="*/ 34 w 70"/>
                  <a:gd name="T43" fmla="*/ 20 h 37"/>
                  <a:gd name="T44" fmla="*/ 37 w 70"/>
                  <a:gd name="T45" fmla="*/ 17 h 37"/>
                  <a:gd name="T46" fmla="*/ 61 w 70"/>
                  <a:gd name="T47" fmla="*/ 16 h 37"/>
                  <a:gd name="T48" fmla="*/ 36 w 70"/>
                  <a:gd name="T49" fmla="*/ 16 h 37"/>
                  <a:gd name="T50" fmla="*/ 23 w 70"/>
                  <a:gd name="T51" fmla="*/ 15 h 37"/>
                  <a:gd name="T52" fmla="*/ 21 w 70"/>
                  <a:gd name="T53" fmla="*/ 14 h 37"/>
                  <a:gd name="T54" fmla="*/ 45 w 70"/>
                  <a:gd name="T55" fmla="*/ 16 h 37"/>
                  <a:gd name="T56" fmla="*/ 21 w 70"/>
                  <a:gd name="T57" fmla="*/ 13 h 37"/>
                  <a:gd name="T58" fmla="*/ 20 w 70"/>
                  <a:gd name="T59" fmla="*/ 13 h 37"/>
                  <a:gd name="T60" fmla="*/ 20 w 70"/>
                  <a:gd name="T61" fmla="*/ 13 h 37"/>
                  <a:gd name="T62" fmla="*/ 19 w 70"/>
                  <a:gd name="T63" fmla="*/ 12 h 37"/>
                  <a:gd name="T64" fmla="*/ 56 w 70"/>
                  <a:gd name="T65" fmla="*/ 13 h 37"/>
                  <a:gd name="T66" fmla="*/ 18 w 70"/>
                  <a:gd name="T67" fmla="*/ 12 h 37"/>
                  <a:gd name="T68" fmla="*/ 17 w 70"/>
                  <a:gd name="T69" fmla="*/ 11 h 37"/>
                  <a:gd name="T70" fmla="*/ 16 w 70"/>
                  <a:gd name="T71" fmla="*/ 11 h 37"/>
                  <a:gd name="T72" fmla="*/ 39 w 70"/>
                  <a:gd name="T73" fmla="*/ 13 h 37"/>
                  <a:gd name="T74" fmla="*/ 26 w 70"/>
                  <a:gd name="T75" fmla="*/ 10 h 37"/>
                  <a:gd name="T76" fmla="*/ 24 w 70"/>
                  <a:gd name="T77" fmla="*/ 9 h 37"/>
                  <a:gd name="T78" fmla="*/ 23 w 70"/>
                  <a:gd name="T79" fmla="*/ 8 h 37"/>
                  <a:gd name="T80" fmla="*/ 22 w 70"/>
                  <a:gd name="T81" fmla="*/ 8 h 37"/>
                  <a:gd name="T82" fmla="*/ 22 w 70"/>
                  <a:gd name="T83" fmla="*/ 8 h 37"/>
                  <a:gd name="T84" fmla="*/ 21 w 70"/>
                  <a:gd name="T85" fmla="*/ 7 h 37"/>
                  <a:gd name="T86" fmla="*/ 20 w 70"/>
                  <a:gd name="T87" fmla="*/ 6 h 37"/>
                  <a:gd name="T88" fmla="*/ 19 w 70"/>
                  <a:gd name="T89" fmla="*/ 6 h 37"/>
                  <a:gd name="T90" fmla="*/ 28 w 70"/>
                  <a:gd name="T91" fmla="*/ 7 h 37"/>
                  <a:gd name="T92" fmla="*/ 64 w 70"/>
                  <a:gd name="T93" fmla="*/ 9 h 37"/>
                  <a:gd name="T94" fmla="*/ 11 w 70"/>
                  <a:gd name="T95" fmla="*/ 8 h 37"/>
                  <a:gd name="T96" fmla="*/ 26 w 70"/>
                  <a:gd name="T97" fmla="*/ 5 h 37"/>
                  <a:gd name="T98" fmla="*/ 25 w 70"/>
                  <a:gd name="T99" fmla="*/ 5 h 37"/>
                  <a:gd name="T100" fmla="*/ 49 w 70"/>
                  <a:gd name="T101" fmla="*/ 9 h 37"/>
                  <a:gd name="T102" fmla="*/ 24 w 70"/>
                  <a:gd name="T103" fmla="*/ 4 h 37"/>
                  <a:gd name="T104" fmla="*/ 5 w 70"/>
                  <a:gd name="T105" fmla="*/ 4 h 37"/>
                  <a:gd name="T106" fmla="*/ 23 w 70"/>
                  <a:gd name="T107" fmla="*/ 4 h 37"/>
                  <a:gd name="T108" fmla="*/ 23 w 70"/>
                  <a:gd name="T109" fmla="*/ 3 h 37"/>
                  <a:gd name="T110" fmla="*/ 58 w 70"/>
                  <a:gd name="T111" fmla="*/ 5 h 37"/>
                  <a:gd name="T112" fmla="*/ 22 w 70"/>
                  <a:gd name="T113" fmla="*/ 3 h 37"/>
                  <a:gd name="T114" fmla="*/ 38 w 70"/>
                  <a:gd name="T115" fmla="*/ 2 h 37"/>
                  <a:gd name="T116" fmla="*/ 21 w 70"/>
                  <a:gd name="T117" fmla="*/ 2 h 37"/>
                  <a:gd name="T118" fmla="*/ 0 w 70"/>
                  <a:gd name="T119" fmla="*/ 1 h 37"/>
                  <a:gd name="T120" fmla="*/ 64 w 70"/>
                  <a:gd name="T121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0" h="37">
                    <a:moveTo>
                      <a:pt x="59" y="35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60" y="36"/>
                      <a:pt x="61" y="36"/>
                      <a:pt x="62" y="37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1" y="36"/>
                      <a:pt x="60" y="35"/>
                      <a:pt x="59" y="35"/>
                    </a:cubicBezTo>
                    <a:moveTo>
                      <a:pt x="58" y="34"/>
                    </a:moveTo>
                    <a:cubicBezTo>
                      <a:pt x="58" y="34"/>
                      <a:pt x="57" y="34"/>
                      <a:pt x="57" y="35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8" y="35"/>
                      <a:pt x="58" y="35"/>
                      <a:pt x="58" y="35"/>
                    </a:cubicBezTo>
                    <a:cubicBezTo>
                      <a:pt x="59" y="35"/>
                      <a:pt x="59" y="34"/>
                      <a:pt x="59" y="34"/>
                    </a:cubicBezTo>
                    <a:cubicBezTo>
                      <a:pt x="58" y="34"/>
                      <a:pt x="58" y="34"/>
                      <a:pt x="58" y="34"/>
                    </a:cubicBezTo>
                    <a:moveTo>
                      <a:pt x="56" y="33"/>
                    </a:move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7" y="34"/>
                      <a:pt x="57" y="35"/>
                    </a:cubicBezTo>
                    <a:cubicBezTo>
                      <a:pt x="57" y="34"/>
                      <a:pt x="58" y="34"/>
                      <a:pt x="58" y="34"/>
                    </a:cubicBezTo>
                    <a:cubicBezTo>
                      <a:pt x="57" y="34"/>
                      <a:pt x="57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moveTo>
                      <a:pt x="61" y="31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1" y="33"/>
                      <a:pt x="62" y="33"/>
                      <a:pt x="63" y="34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1" y="31"/>
                      <a:pt x="61" y="31"/>
                      <a:pt x="61" y="31"/>
                    </a:cubicBezTo>
                    <a:moveTo>
                      <a:pt x="60" y="31"/>
                    </a:moveTo>
                    <a:cubicBezTo>
                      <a:pt x="60" y="31"/>
                      <a:pt x="60" y="31"/>
                      <a:pt x="59" y="31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1"/>
                      <a:pt x="61" y="31"/>
                      <a:pt x="61" y="31"/>
                    </a:cubicBezTo>
                    <a:cubicBezTo>
                      <a:pt x="60" y="31"/>
                      <a:pt x="60" y="31"/>
                      <a:pt x="60" y="31"/>
                    </a:cubicBezTo>
                    <a:moveTo>
                      <a:pt x="50" y="30"/>
                    </a:moveTo>
                    <a:cubicBezTo>
                      <a:pt x="50" y="30"/>
                      <a:pt x="50" y="30"/>
                      <a:pt x="50" y="31"/>
                    </a:cubicBezTo>
                    <a:cubicBezTo>
                      <a:pt x="51" y="31"/>
                      <a:pt x="51" y="31"/>
                      <a:pt x="52" y="32"/>
                    </a:cubicBezTo>
                    <a:cubicBezTo>
                      <a:pt x="52" y="32"/>
                      <a:pt x="53" y="31"/>
                      <a:pt x="53" y="31"/>
                    </a:cubicBezTo>
                    <a:cubicBezTo>
                      <a:pt x="52" y="31"/>
                      <a:pt x="51" y="30"/>
                      <a:pt x="50" y="30"/>
                    </a:cubicBezTo>
                    <a:moveTo>
                      <a:pt x="58" y="30"/>
                    </a:moveTo>
                    <a:cubicBezTo>
                      <a:pt x="58" y="30"/>
                      <a:pt x="58" y="30"/>
                      <a:pt x="58" y="30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0"/>
                      <a:pt x="58" y="30"/>
                      <a:pt x="58" y="30"/>
                    </a:cubicBezTo>
                    <a:moveTo>
                      <a:pt x="44" y="26"/>
                    </a:move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8"/>
                      <a:pt x="46" y="28"/>
                      <a:pt x="47" y="29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6" y="27"/>
                      <a:pt x="45" y="27"/>
                      <a:pt x="44" y="26"/>
                    </a:cubicBezTo>
                    <a:moveTo>
                      <a:pt x="52" y="26"/>
                    </a:moveTo>
                    <a:cubicBezTo>
                      <a:pt x="52" y="26"/>
                      <a:pt x="52" y="26"/>
                      <a:pt x="52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8"/>
                      <a:pt x="55" y="28"/>
                      <a:pt x="55" y="27"/>
                    </a:cubicBezTo>
                    <a:cubicBezTo>
                      <a:pt x="52" y="26"/>
                      <a:pt x="52" y="26"/>
                      <a:pt x="52" y="26"/>
                    </a:cubicBezTo>
                    <a:moveTo>
                      <a:pt x="66" y="26"/>
                    </a:moveTo>
                    <a:cubicBezTo>
                      <a:pt x="65" y="26"/>
                      <a:pt x="65" y="26"/>
                      <a:pt x="65" y="26"/>
                    </a:cubicBezTo>
                    <a:cubicBezTo>
                      <a:pt x="66" y="27"/>
                      <a:pt x="66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7" y="26"/>
                      <a:pt x="66" y="26"/>
                      <a:pt x="66" y="26"/>
                    </a:cubicBezTo>
                    <a:moveTo>
                      <a:pt x="65" y="25"/>
                    </a:move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5" y="26"/>
                      <a:pt x="65" y="26"/>
                      <a:pt x="65" y="25"/>
                    </a:cubicBezTo>
                    <a:moveTo>
                      <a:pt x="63" y="25"/>
                    </a:moveTo>
                    <a:cubicBezTo>
                      <a:pt x="63" y="25"/>
                      <a:pt x="63" y="25"/>
                      <a:pt x="63" y="25"/>
                    </a:cubicBezTo>
                    <a:cubicBezTo>
                      <a:pt x="63" y="25"/>
                      <a:pt x="64" y="26"/>
                      <a:pt x="64" y="26"/>
                    </a:cubicBezTo>
                    <a:cubicBezTo>
                      <a:pt x="64" y="26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3" y="25"/>
                    </a:cubicBezTo>
                    <a:moveTo>
                      <a:pt x="61" y="24"/>
                    </a:move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5"/>
                      <a:pt x="62" y="25"/>
                      <a:pt x="63" y="25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3" y="25"/>
                      <a:pt x="62" y="24"/>
                      <a:pt x="61" y="24"/>
                    </a:cubicBezTo>
                    <a:moveTo>
                      <a:pt x="47" y="23"/>
                    </a:moveTo>
                    <a:cubicBezTo>
                      <a:pt x="47" y="23"/>
                      <a:pt x="47" y="23"/>
                      <a:pt x="47" y="23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7" y="23"/>
                      <a:pt x="47" y="23"/>
                      <a:pt x="47" y="23"/>
                    </a:cubicBezTo>
                    <a:moveTo>
                      <a:pt x="37" y="22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4"/>
                      <a:pt x="39" y="24"/>
                      <a:pt x="40" y="25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39" y="24"/>
                      <a:pt x="38" y="23"/>
                      <a:pt x="37" y="22"/>
                    </a:cubicBezTo>
                    <a:moveTo>
                      <a:pt x="70" y="21"/>
                    </a:moveTo>
                    <a:cubicBezTo>
                      <a:pt x="70" y="22"/>
                      <a:pt x="70" y="22"/>
                      <a:pt x="70" y="22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0" y="22"/>
                      <a:pt x="70" y="22"/>
                      <a:pt x="70" y="21"/>
                    </a:cubicBezTo>
                    <a:moveTo>
                      <a:pt x="55" y="21"/>
                    </a:moveTo>
                    <a:cubicBezTo>
                      <a:pt x="55" y="21"/>
                      <a:pt x="55" y="21"/>
                      <a:pt x="55" y="21"/>
                    </a:cubicBezTo>
                    <a:cubicBezTo>
                      <a:pt x="56" y="22"/>
                      <a:pt x="57" y="22"/>
                      <a:pt x="57" y="23"/>
                    </a:cubicBezTo>
                    <a:cubicBezTo>
                      <a:pt x="57" y="22"/>
                      <a:pt x="58" y="22"/>
                      <a:pt x="58" y="22"/>
                    </a:cubicBezTo>
                    <a:cubicBezTo>
                      <a:pt x="57" y="22"/>
                      <a:pt x="56" y="21"/>
                      <a:pt x="55" y="21"/>
                    </a:cubicBezTo>
                    <a:moveTo>
                      <a:pt x="34" y="20"/>
                    </a:move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4" y="20"/>
                    </a:cubicBezTo>
                    <a:moveTo>
                      <a:pt x="39" y="18"/>
                    </a:moveTo>
                    <a:cubicBezTo>
                      <a:pt x="39" y="18"/>
                      <a:pt x="39" y="18"/>
                      <a:pt x="39" y="18"/>
                    </a:cubicBezTo>
                    <a:cubicBezTo>
                      <a:pt x="40" y="19"/>
                      <a:pt x="41" y="19"/>
                      <a:pt x="42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39" y="18"/>
                      <a:pt x="39" y="18"/>
                      <a:pt x="39" y="18"/>
                    </a:cubicBezTo>
                    <a:moveTo>
                      <a:pt x="50" y="18"/>
                    </a:moveTo>
                    <a:cubicBezTo>
                      <a:pt x="49" y="18"/>
                      <a:pt x="49" y="18"/>
                      <a:pt x="49" y="18"/>
                    </a:cubicBezTo>
                    <a:cubicBezTo>
                      <a:pt x="50" y="19"/>
                      <a:pt x="51" y="19"/>
                      <a:pt x="52" y="20"/>
                    </a:cubicBezTo>
                    <a:cubicBezTo>
                      <a:pt x="52" y="20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8"/>
                      <a:pt x="50" y="18"/>
                      <a:pt x="50" y="18"/>
                    </a:cubicBezTo>
                    <a:moveTo>
                      <a:pt x="29" y="18"/>
                    </a:move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9"/>
                      <a:pt x="32" y="20"/>
                      <a:pt x="33" y="21"/>
                    </a:cubicBezTo>
                    <a:cubicBezTo>
                      <a:pt x="33" y="21"/>
                      <a:pt x="33" y="20"/>
                      <a:pt x="34" y="20"/>
                    </a:cubicBezTo>
                    <a:cubicBezTo>
                      <a:pt x="32" y="19"/>
                      <a:pt x="31" y="18"/>
                      <a:pt x="29" y="18"/>
                    </a:cubicBezTo>
                    <a:moveTo>
                      <a:pt x="36" y="16"/>
                    </a:moveTo>
                    <a:cubicBezTo>
                      <a:pt x="36" y="16"/>
                      <a:pt x="36" y="16"/>
                      <a:pt x="36" y="17"/>
                    </a:cubicBezTo>
                    <a:cubicBezTo>
                      <a:pt x="36" y="17"/>
                      <a:pt x="37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6" y="16"/>
                      <a:pt x="36" y="16"/>
                      <a:pt x="36" y="16"/>
                    </a:cubicBezTo>
                    <a:moveTo>
                      <a:pt x="59" y="14"/>
                    </a:move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9" y="15"/>
                      <a:pt x="60" y="16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59" y="14"/>
                      <a:pt x="59" y="14"/>
                      <a:pt x="59" y="14"/>
                    </a:cubicBezTo>
                    <a:moveTo>
                      <a:pt x="32" y="13"/>
                    </a:moveTo>
                    <a:cubicBezTo>
                      <a:pt x="32" y="13"/>
                      <a:pt x="32" y="13"/>
                      <a:pt x="32" y="13"/>
                    </a:cubicBezTo>
                    <a:cubicBezTo>
                      <a:pt x="33" y="14"/>
                      <a:pt x="35" y="15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2" y="13"/>
                      <a:pt x="32" y="13"/>
                      <a:pt x="32" y="13"/>
                    </a:cubicBezTo>
                    <a:moveTo>
                      <a:pt x="22" y="13"/>
                    </a:moveTo>
                    <a:cubicBezTo>
                      <a:pt x="22" y="13"/>
                      <a:pt x="22" y="14"/>
                      <a:pt x="21" y="14"/>
                    </a:cubicBezTo>
                    <a:cubicBezTo>
                      <a:pt x="22" y="14"/>
                      <a:pt x="23" y="15"/>
                      <a:pt x="23" y="15"/>
                    </a:cubicBezTo>
                    <a:cubicBezTo>
                      <a:pt x="23" y="15"/>
                      <a:pt x="23" y="14"/>
                      <a:pt x="24" y="14"/>
                    </a:cubicBezTo>
                    <a:cubicBezTo>
                      <a:pt x="23" y="14"/>
                      <a:pt x="22" y="14"/>
                      <a:pt x="22" y="13"/>
                    </a:cubicBezTo>
                    <a:moveTo>
                      <a:pt x="22" y="13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moveTo>
                      <a:pt x="41" y="13"/>
                    </a:moveTo>
                    <a:cubicBezTo>
                      <a:pt x="41" y="13"/>
                      <a:pt x="41" y="13"/>
                      <a:pt x="41" y="14"/>
                    </a:cubicBezTo>
                    <a:cubicBezTo>
                      <a:pt x="42" y="14"/>
                      <a:pt x="44" y="15"/>
                      <a:pt x="45" y="16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44" y="15"/>
                      <a:pt x="43" y="14"/>
                      <a:pt x="41" y="13"/>
                    </a:cubicBezTo>
                    <a:moveTo>
                      <a:pt x="21" y="12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2"/>
                    </a:cubicBezTo>
                    <a:moveTo>
                      <a:pt x="20" y="12"/>
                    </a:moveTo>
                    <a:cubicBezTo>
                      <a:pt x="20" y="12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moveTo>
                      <a:pt x="20" y="12"/>
                    </a:moveTo>
                    <a:cubicBezTo>
                      <a:pt x="20" y="12"/>
                      <a:pt x="20" y="12"/>
                      <a:pt x="19" y="13"/>
                    </a:cubicBezTo>
                    <a:cubicBezTo>
                      <a:pt x="19" y="13"/>
                      <a:pt x="20" y="13"/>
                      <a:pt x="20" y="13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moveTo>
                      <a:pt x="19" y="11"/>
                    </a:moveTo>
                    <a:cubicBezTo>
                      <a:pt x="19" y="12"/>
                      <a:pt x="19" y="12"/>
                      <a:pt x="18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20" y="12"/>
                    </a:cubicBezTo>
                    <a:cubicBezTo>
                      <a:pt x="19" y="12"/>
                      <a:pt x="19" y="12"/>
                      <a:pt x="19" y="11"/>
                    </a:cubicBezTo>
                    <a:moveTo>
                      <a:pt x="54" y="11"/>
                    </a:move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2"/>
                      <a:pt x="55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4" y="11"/>
                      <a:pt x="54" y="11"/>
                      <a:pt x="54" y="11"/>
                    </a:cubicBezTo>
                    <a:moveTo>
                      <a:pt x="18" y="11"/>
                    </a:moveTo>
                    <a:cubicBezTo>
                      <a:pt x="18" y="11"/>
                      <a:pt x="18" y="11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6" y="10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34" y="9"/>
                    </a:moveTo>
                    <a:cubicBezTo>
                      <a:pt x="34" y="9"/>
                      <a:pt x="34" y="9"/>
                      <a:pt x="34" y="10"/>
                    </a:cubicBezTo>
                    <a:cubicBezTo>
                      <a:pt x="36" y="11"/>
                      <a:pt x="37" y="12"/>
                      <a:pt x="39" y="13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8" y="11"/>
                      <a:pt x="36" y="10"/>
                      <a:pt x="34" y="9"/>
                    </a:cubicBezTo>
                    <a:moveTo>
                      <a:pt x="25" y="9"/>
                    </a:moveTo>
                    <a:cubicBezTo>
                      <a:pt x="25" y="9"/>
                      <a:pt x="24" y="9"/>
                      <a:pt x="24" y="9"/>
                    </a:cubicBezTo>
                    <a:cubicBezTo>
                      <a:pt x="25" y="9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5" y="9"/>
                      <a:pt x="25" y="9"/>
                    </a:cubicBezTo>
                    <a:moveTo>
                      <a:pt x="23" y="8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4" y="9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3" y="8"/>
                      <a:pt x="23" y="8"/>
                    </a:cubicBezTo>
                    <a:moveTo>
                      <a:pt x="23" y="8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moveTo>
                      <a:pt x="22" y="7"/>
                    </a:moveTo>
                    <a:cubicBezTo>
                      <a:pt x="22" y="7"/>
                      <a:pt x="22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moveTo>
                      <a:pt x="22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7"/>
                      <a:pt x="22" y="8"/>
                    </a:cubicBezTo>
                    <a:cubicBezTo>
                      <a:pt x="22" y="8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moveTo>
                      <a:pt x="21" y="6"/>
                    </a:moveTo>
                    <a:cubicBezTo>
                      <a:pt x="21" y="6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moveTo>
                      <a:pt x="20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moveTo>
                      <a:pt x="19" y="5"/>
                    </a:move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moveTo>
                      <a:pt x="27" y="5"/>
                    </a:moveTo>
                    <a:cubicBezTo>
                      <a:pt x="27" y="5"/>
                      <a:pt x="27" y="5"/>
                      <a:pt x="27" y="5"/>
                    </a:cubicBezTo>
                    <a:cubicBezTo>
                      <a:pt x="27" y="6"/>
                      <a:pt x="28" y="6"/>
                      <a:pt x="28" y="7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6"/>
                      <a:pt x="28" y="5"/>
                      <a:pt x="27" y="5"/>
                    </a:cubicBezTo>
                    <a:moveTo>
                      <a:pt x="63" y="4"/>
                    </a:moveTo>
                    <a:cubicBezTo>
                      <a:pt x="62" y="8"/>
                      <a:pt x="62" y="8"/>
                      <a:pt x="62" y="8"/>
                    </a:cubicBezTo>
                    <a:cubicBezTo>
                      <a:pt x="63" y="8"/>
                      <a:pt x="64" y="9"/>
                      <a:pt x="64" y="9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5" y="5"/>
                      <a:pt x="64" y="5"/>
                      <a:pt x="63" y="4"/>
                    </a:cubicBezTo>
                    <a:moveTo>
                      <a:pt x="6" y="4"/>
                    </a:moveTo>
                    <a:cubicBezTo>
                      <a:pt x="6" y="4"/>
                      <a:pt x="6" y="4"/>
                      <a:pt x="6" y="5"/>
                    </a:cubicBezTo>
                    <a:cubicBezTo>
                      <a:pt x="8" y="6"/>
                      <a:pt x="9" y="7"/>
                      <a:pt x="11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8" y="5"/>
                      <a:pt x="6" y="4"/>
                    </a:cubicBezTo>
                    <a:moveTo>
                      <a:pt x="25" y="4"/>
                    </a:moveTo>
                    <a:cubicBezTo>
                      <a:pt x="25" y="4"/>
                      <a:pt x="25" y="4"/>
                      <a:pt x="25" y="5"/>
                    </a:cubicBezTo>
                    <a:cubicBezTo>
                      <a:pt x="25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4"/>
                    </a:cubicBezTo>
                    <a:cubicBezTo>
                      <a:pt x="26" y="4"/>
                      <a:pt x="26" y="4"/>
                      <a:pt x="25" y="4"/>
                    </a:cubicBezTo>
                    <a:moveTo>
                      <a:pt x="25" y="4"/>
                    </a:moveTo>
                    <a:cubicBezTo>
                      <a:pt x="25" y="4"/>
                      <a:pt x="25" y="4"/>
                      <a:pt x="25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moveTo>
                      <a:pt x="41" y="4"/>
                    </a:moveTo>
                    <a:cubicBezTo>
                      <a:pt x="41" y="4"/>
                      <a:pt x="41" y="4"/>
                      <a:pt x="41" y="4"/>
                    </a:cubicBezTo>
                    <a:cubicBezTo>
                      <a:pt x="43" y="5"/>
                      <a:pt x="46" y="7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3" y="5"/>
                      <a:pt x="42" y="4"/>
                      <a:pt x="41" y="4"/>
                    </a:cubicBezTo>
                    <a:moveTo>
                      <a:pt x="25" y="3"/>
                    </a:moveTo>
                    <a:cubicBezTo>
                      <a:pt x="25" y="4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moveTo>
                      <a:pt x="5" y="3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3"/>
                    </a:cubicBezTo>
                    <a:moveTo>
                      <a:pt x="24" y="3"/>
                    </a:moveTo>
                    <a:cubicBezTo>
                      <a:pt x="24" y="3"/>
                      <a:pt x="24" y="3"/>
                      <a:pt x="23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4"/>
                      <a:pt x="25" y="4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moveTo>
                      <a:pt x="23" y="3"/>
                    </a:move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moveTo>
                      <a:pt x="60" y="2"/>
                    </a:moveTo>
                    <a:cubicBezTo>
                      <a:pt x="58" y="5"/>
                      <a:pt x="58" y="5"/>
                      <a:pt x="58" y="5"/>
                    </a:cubicBezTo>
                    <a:cubicBezTo>
                      <a:pt x="58" y="6"/>
                      <a:pt x="59" y="6"/>
                      <a:pt x="60" y="7"/>
                    </a:cubicBezTo>
                    <a:cubicBezTo>
                      <a:pt x="61" y="6"/>
                      <a:pt x="61" y="5"/>
                      <a:pt x="62" y="4"/>
                    </a:cubicBezTo>
                    <a:cubicBezTo>
                      <a:pt x="60" y="2"/>
                      <a:pt x="60" y="2"/>
                      <a:pt x="60" y="2"/>
                    </a:cubicBezTo>
                    <a:moveTo>
                      <a:pt x="22" y="2"/>
                    </a:moveTo>
                    <a:cubicBezTo>
                      <a:pt x="22" y="2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2"/>
                      <a:pt x="23" y="2"/>
                      <a:pt x="22" y="2"/>
                    </a:cubicBezTo>
                    <a:moveTo>
                      <a:pt x="38" y="2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9" y="3"/>
                      <a:pt x="40" y="3"/>
                      <a:pt x="40" y="4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3"/>
                      <a:pt x="39" y="3"/>
                      <a:pt x="38" y="2"/>
                    </a:cubicBezTo>
                    <a:moveTo>
                      <a:pt x="21" y="1"/>
                    </a:move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2" y="2"/>
                    </a:cubicBezTo>
                    <a:cubicBezTo>
                      <a:pt x="21" y="2"/>
                      <a:pt x="21" y="1"/>
                      <a:pt x="21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  <a:moveTo>
                      <a:pt x="66" y="0"/>
                    </a:moveTo>
                    <a:cubicBezTo>
                      <a:pt x="65" y="1"/>
                      <a:pt x="65" y="2"/>
                      <a:pt x="64" y="3"/>
                    </a:cubicBezTo>
                    <a:cubicBezTo>
                      <a:pt x="65" y="4"/>
                      <a:pt x="66" y="4"/>
                      <a:pt x="67" y="5"/>
                    </a:cubicBezTo>
                    <a:cubicBezTo>
                      <a:pt x="67" y="4"/>
                      <a:pt x="68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6" y="0"/>
                      <a:pt x="66" y="0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6" name="Freeform 10225"/>
              <p:cNvSpPr>
                <a:spLocks noEditPoints="1"/>
              </p:cNvSpPr>
              <p:nvPr/>
            </p:nvSpPr>
            <p:spPr bwMode="auto">
              <a:xfrm>
                <a:off x="-68" y="3091"/>
                <a:ext cx="153" cy="10"/>
              </a:xfrm>
              <a:custGeom>
                <a:avLst/>
                <a:gdLst>
                  <a:gd name="T0" fmla="*/ 1 w 65"/>
                  <a:gd name="T1" fmla="*/ 3 h 4"/>
                  <a:gd name="T2" fmla="*/ 0 w 65"/>
                  <a:gd name="T3" fmla="*/ 4 h 4"/>
                  <a:gd name="T4" fmla="*/ 0 w 65"/>
                  <a:gd name="T5" fmla="*/ 4 h 4"/>
                  <a:gd name="T6" fmla="*/ 0 w 65"/>
                  <a:gd name="T7" fmla="*/ 4 h 4"/>
                  <a:gd name="T8" fmla="*/ 0 w 65"/>
                  <a:gd name="T9" fmla="*/ 4 h 4"/>
                  <a:gd name="T10" fmla="*/ 1 w 65"/>
                  <a:gd name="T11" fmla="*/ 4 h 4"/>
                  <a:gd name="T12" fmla="*/ 1 w 65"/>
                  <a:gd name="T13" fmla="*/ 3 h 4"/>
                  <a:gd name="T14" fmla="*/ 62 w 65"/>
                  <a:gd name="T15" fmla="*/ 2 h 4"/>
                  <a:gd name="T16" fmla="*/ 62 w 65"/>
                  <a:gd name="T17" fmla="*/ 2 h 4"/>
                  <a:gd name="T18" fmla="*/ 63 w 65"/>
                  <a:gd name="T19" fmla="*/ 3 h 4"/>
                  <a:gd name="T20" fmla="*/ 65 w 65"/>
                  <a:gd name="T21" fmla="*/ 4 h 4"/>
                  <a:gd name="T22" fmla="*/ 62 w 65"/>
                  <a:gd name="T23" fmla="*/ 2 h 4"/>
                  <a:gd name="T24" fmla="*/ 60 w 65"/>
                  <a:gd name="T25" fmla="*/ 1 h 4"/>
                  <a:gd name="T26" fmla="*/ 62 w 65"/>
                  <a:gd name="T27" fmla="*/ 2 h 4"/>
                  <a:gd name="T28" fmla="*/ 62 w 65"/>
                  <a:gd name="T29" fmla="*/ 2 h 4"/>
                  <a:gd name="T30" fmla="*/ 60 w 65"/>
                  <a:gd name="T31" fmla="*/ 1 h 4"/>
                  <a:gd name="T32" fmla="*/ 58 w 65"/>
                  <a:gd name="T33" fmla="*/ 0 h 4"/>
                  <a:gd name="T34" fmla="*/ 58 w 65"/>
                  <a:gd name="T35" fmla="*/ 0 h 4"/>
                  <a:gd name="T36" fmla="*/ 59 w 65"/>
                  <a:gd name="T37" fmla="*/ 0 h 4"/>
                  <a:gd name="T38" fmla="*/ 59 w 65"/>
                  <a:gd name="T39" fmla="*/ 0 h 4"/>
                  <a:gd name="T40" fmla="*/ 60 w 65"/>
                  <a:gd name="T41" fmla="*/ 1 h 4"/>
                  <a:gd name="T42" fmla="*/ 59 w 65"/>
                  <a:gd name="T43" fmla="*/ 0 h 4"/>
                  <a:gd name="T44" fmla="*/ 58 w 65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5" h="4">
                    <a:moveTo>
                      <a:pt x="1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62" y="2"/>
                    </a:moveTo>
                    <a:cubicBezTo>
                      <a:pt x="62" y="2"/>
                      <a:pt x="62" y="2"/>
                      <a:pt x="62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4" y="4"/>
                      <a:pt x="65" y="4"/>
                      <a:pt x="65" y="4"/>
                    </a:cubicBezTo>
                    <a:cubicBezTo>
                      <a:pt x="65" y="4"/>
                      <a:pt x="63" y="3"/>
                      <a:pt x="62" y="2"/>
                    </a:cubicBezTo>
                    <a:moveTo>
                      <a:pt x="60" y="1"/>
                    </a:moveTo>
                    <a:cubicBezTo>
                      <a:pt x="60" y="1"/>
                      <a:pt x="61" y="2"/>
                      <a:pt x="62" y="2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1" y="2"/>
                      <a:pt x="60" y="1"/>
                      <a:pt x="60" y="1"/>
                    </a:cubicBezTo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60" y="1"/>
                    </a:cubicBezTo>
                    <a:cubicBezTo>
                      <a:pt x="59" y="1"/>
                      <a:pt x="59" y="0"/>
                      <a:pt x="59" y="0"/>
                    </a:cubicBezTo>
                    <a:cubicBezTo>
                      <a:pt x="58" y="0"/>
                      <a:pt x="58" y="0"/>
                      <a:pt x="5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7" name="Freeform 10226"/>
              <p:cNvSpPr/>
              <p:nvPr/>
            </p:nvSpPr>
            <p:spPr bwMode="auto">
              <a:xfrm>
                <a:off x="-118" y="30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8" name="Freeform 10227"/>
              <p:cNvSpPr/>
              <p:nvPr/>
            </p:nvSpPr>
            <p:spPr bwMode="auto">
              <a:xfrm>
                <a:off x="-66" y="3098"/>
                <a:ext cx="7" cy="12"/>
              </a:xfrm>
              <a:custGeom>
                <a:avLst/>
                <a:gdLst>
                  <a:gd name="T0" fmla="*/ 2 w 3"/>
                  <a:gd name="T1" fmla="*/ 0 h 5"/>
                  <a:gd name="T2" fmla="*/ 0 w 3"/>
                  <a:gd name="T3" fmla="*/ 1 h 5"/>
                  <a:gd name="T4" fmla="*/ 1 w 3"/>
                  <a:gd name="T5" fmla="*/ 1 h 5"/>
                  <a:gd name="T6" fmla="*/ 1 w 3"/>
                  <a:gd name="T7" fmla="*/ 2 h 5"/>
                  <a:gd name="T8" fmla="*/ 1 w 3"/>
                  <a:gd name="T9" fmla="*/ 2 h 5"/>
                  <a:gd name="T10" fmla="*/ 2 w 3"/>
                  <a:gd name="T11" fmla="*/ 2 h 5"/>
                  <a:gd name="T12" fmla="*/ 1 w 3"/>
                  <a:gd name="T13" fmla="*/ 3 h 5"/>
                  <a:gd name="T14" fmla="*/ 1 w 3"/>
                  <a:gd name="T15" fmla="*/ 4 h 5"/>
                  <a:gd name="T16" fmla="*/ 1 w 3"/>
                  <a:gd name="T17" fmla="*/ 4 h 5"/>
                  <a:gd name="T18" fmla="*/ 2 w 3"/>
                  <a:gd name="T19" fmla="*/ 4 h 5"/>
                  <a:gd name="T20" fmla="*/ 2 w 3"/>
                  <a:gd name="T21" fmla="*/ 4 h 5"/>
                  <a:gd name="T22" fmla="*/ 2 w 3"/>
                  <a:gd name="T23" fmla="*/ 5 h 5"/>
                  <a:gd name="T24" fmla="*/ 2 w 3"/>
                  <a:gd name="T25" fmla="*/ 5 h 5"/>
                  <a:gd name="T26" fmla="*/ 2 w 3"/>
                  <a:gd name="T27" fmla="*/ 5 h 5"/>
                  <a:gd name="T28" fmla="*/ 2 w 3"/>
                  <a:gd name="T29" fmla="*/ 4 h 5"/>
                  <a:gd name="T30" fmla="*/ 2 w 3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2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9" name="Freeform 10228"/>
              <p:cNvSpPr/>
              <p:nvPr/>
            </p:nvSpPr>
            <p:spPr bwMode="auto">
              <a:xfrm>
                <a:off x="-118" y="310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0" name="Freeform 10229"/>
              <p:cNvSpPr/>
              <p:nvPr/>
            </p:nvSpPr>
            <p:spPr bwMode="auto">
              <a:xfrm>
                <a:off x="-115" y="310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1" name="Freeform 10230"/>
              <p:cNvSpPr>
                <a:spLocks noEditPoints="1"/>
              </p:cNvSpPr>
              <p:nvPr/>
            </p:nvSpPr>
            <p:spPr bwMode="auto">
              <a:xfrm>
                <a:off x="-118" y="3101"/>
                <a:ext cx="3" cy="12"/>
              </a:xfrm>
              <a:custGeom>
                <a:avLst/>
                <a:gdLst>
                  <a:gd name="T0" fmla="*/ 1 w 1"/>
                  <a:gd name="T1" fmla="*/ 1 h 5"/>
                  <a:gd name="T2" fmla="*/ 1 w 1"/>
                  <a:gd name="T3" fmla="*/ 1 h 5"/>
                  <a:gd name="T4" fmla="*/ 0 w 1"/>
                  <a:gd name="T5" fmla="*/ 2 h 5"/>
                  <a:gd name="T6" fmla="*/ 1 w 1"/>
                  <a:gd name="T7" fmla="*/ 5 h 5"/>
                  <a:gd name="T8" fmla="*/ 1 w 1"/>
                  <a:gd name="T9" fmla="*/ 4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  <a:gd name="T16" fmla="*/ 1 w 1"/>
                  <a:gd name="T17" fmla="*/ 0 h 5"/>
                  <a:gd name="T18" fmla="*/ 1 w 1"/>
                  <a:gd name="T19" fmla="*/ 0 h 5"/>
                  <a:gd name="T20" fmla="*/ 1 w 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2" name="Oval 10231"/>
              <p:cNvSpPr>
                <a:spLocks noChangeArrowheads="1"/>
              </p:cNvSpPr>
              <p:nvPr/>
            </p:nvSpPr>
            <p:spPr bwMode="auto">
              <a:xfrm>
                <a:off x="-118" y="3101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3" name="Freeform 10232"/>
              <p:cNvSpPr>
                <a:spLocks noEditPoints="1"/>
              </p:cNvSpPr>
              <p:nvPr/>
            </p:nvSpPr>
            <p:spPr bwMode="auto">
              <a:xfrm>
                <a:off x="-118" y="3101"/>
                <a:ext cx="0" cy="7"/>
              </a:xfrm>
              <a:custGeom>
                <a:avLst/>
                <a:gdLst>
                  <a:gd name="T0" fmla="*/ 0 h 3"/>
                  <a:gd name="T1" fmla="*/ 1 h 3"/>
                  <a:gd name="T2" fmla="*/ 2 h 3"/>
                  <a:gd name="T3" fmla="*/ 3 h 3"/>
                  <a:gd name="T4" fmla="*/ 2 h 3"/>
                  <a:gd name="T5" fmla="*/ 0 h 3"/>
                  <a:gd name="T6" fmla="*/ 0 h 3"/>
                  <a:gd name="T7" fmla="*/ 0 h 3"/>
                  <a:gd name="T8" fmla="*/ 0 h 3"/>
                  <a:gd name="T9" fmla="*/ 0 h 3"/>
                  <a:gd name="T10" fmla="*/ 0 h 3"/>
                  <a:gd name="T1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4" name="Freeform 10233"/>
              <p:cNvSpPr>
                <a:spLocks noEditPoints="1"/>
              </p:cNvSpPr>
              <p:nvPr/>
            </p:nvSpPr>
            <p:spPr bwMode="auto">
              <a:xfrm>
                <a:off x="-111" y="3103"/>
                <a:ext cx="12" cy="7"/>
              </a:xfrm>
              <a:custGeom>
                <a:avLst/>
                <a:gdLst>
                  <a:gd name="T0" fmla="*/ 3 w 5"/>
                  <a:gd name="T1" fmla="*/ 2 h 3"/>
                  <a:gd name="T2" fmla="*/ 5 w 5"/>
                  <a:gd name="T3" fmla="*/ 3 h 3"/>
                  <a:gd name="T4" fmla="*/ 5 w 5"/>
                  <a:gd name="T5" fmla="*/ 3 h 3"/>
                  <a:gd name="T6" fmla="*/ 3 w 5"/>
                  <a:gd name="T7" fmla="*/ 2 h 3"/>
                  <a:gd name="T8" fmla="*/ 3 w 5"/>
                  <a:gd name="T9" fmla="*/ 2 h 3"/>
                  <a:gd name="T10" fmla="*/ 3 w 5"/>
                  <a:gd name="T11" fmla="*/ 2 h 3"/>
                  <a:gd name="T12" fmla="*/ 0 w 5"/>
                  <a:gd name="T13" fmla="*/ 0 h 3"/>
                  <a:gd name="T14" fmla="*/ 0 w 5"/>
                  <a:gd name="T15" fmla="*/ 1 h 3"/>
                  <a:gd name="T16" fmla="*/ 0 w 5"/>
                  <a:gd name="T17" fmla="*/ 1 h 3"/>
                  <a:gd name="T18" fmla="*/ 0 w 5"/>
                  <a:gd name="T19" fmla="*/ 0 h 3"/>
                  <a:gd name="T20" fmla="*/ 0 w 5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3">
                    <a:moveTo>
                      <a:pt x="3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5" name="Freeform 10234"/>
              <p:cNvSpPr>
                <a:spLocks noEditPoints="1"/>
              </p:cNvSpPr>
              <p:nvPr/>
            </p:nvSpPr>
            <p:spPr bwMode="auto">
              <a:xfrm>
                <a:off x="-115" y="3103"/>
                <a:ext cx="16" cy="10"/>
              </a:xfrm>
              <a:custGeom>
                <a:avLst/>
                <a:gdLst>
                  <a:gd name="T0" fmla="*/ 7 w 7"/>
                  <a:gd name="T1" fmla="*/ 1 h 4"/>
                  <a:gd name="T2" fmla="*/ 5 w 7"/>
                  <a:gd name="T3" fmla="*/ 2 h 4"/>
                  <a:gd name="T4" fmla="*/ 7 w 7"/>
                  <a:gd name="T5" fmla="*/ 3 h 4"/>
                  <a:gd name="T6" fmla="*/ 7 w 7"/>
                  <a:gd name="T7" fmla="*/ 2 h 4"/>
                  <a:gd name="T8" fmla="*/ 6 w 7"/>
                  <a:gd name="T9" fmla="*/ 2 h 4"/>
                  <a:gd name="T10" fmla="*/ 7 w 7"/>
                  <a:gd name="T11" fmla="*/ 2 h 4"/>
                  <a:gd name="T12" fmla="*/ 7 w 7"/>
                  <a:gd name="T13" fmla="*/ 2 h 4"/>
                  <a:gd name="T14" fmla="*/ 7 w 7"/>
                  <a:gd name="T15" fmla="*/ 1 h 4"/>
                  <a:gd name="T16" fmla="*/ 2 w 7"/>
                  <a:gd name="T17" fmla="*/ 1 h 4"/>
                  <a:gd name="T18" fmla="*/ 2 w 7"/>
                  <a:gd name="T19" fmla="*/ 1 h 4"/>
                  <a:gd name="T20" fmla="*/ 1 w 7"/>
                  <a:gd name="T21" fmla="*/ 2 h 4"/>
                  <a:gd name="T22" fmla="*/ 1 w 7"/>
                  <a:gd name="T23" fmla="*/ 2 h 4"/>
                  <a:gd name="T24" fmla="*/ 0 w 7"/>
                  <a:gd name="T25" fmla="*/ 3 h 4"/>
                  <a:gd name="T26" fmla="*/ 1 w 7"/>
                  <a:gd name="T27" fmla="*/ 4 h 4"/>
                  <a:gd name="T28" fmla="*/ 4 w 7"/>
                  <a:gd name="T29" fmla="*/ 2 h 4"/>
                  <a:gd name="T30" fmla="*/ 4 w 7"/>
                  <a:gd name="T31" fmla="*/ 2 h 4"/>
                  <a:gd name="T32" fmla="*/ 3 w 7"/>
                  <a:gd name="T33" fmla="*/ 3 h 4"/>
                  <a:gd name="T34" fmla="*/ 2 w 7"/>
                  <a:gd name="T35" fmla="*/ 4 h 4"/>
                  <a:gd name="T36" fmla="*/ 2 w 7"/>
                  <a:gd name="T37" fmla="*/ 4 h 4"/>
                  <a:gd name="T38" fmla="*/ 3 w 7"/>
                  <a:gd name="T39" fmla="*/ 4 h 4"/>
                  <a:gd name="T40" fmla="*/ 3 w 7"/>
                  <a:gd name="T41" fmla="*/ 4 h 4"/>
                  <a:gd name="T42" fmla="*/ 6 w 7"/>
                  <a:gd name="T43" fmla="*/ 4 h 4"/>
                  <a:gd name="T44" fmla="*/ 6 w 7"/>
                  <a:gd name="T45" fmla="*/ 3 h 4"/>
                  <a:gd name="T46" fmla="*/ 7 w 7"/>
                  <a:gd name="T47" fmla="*/ 3 h 4"/>
                  <a:gd name="T48" fmla="*/ 5 w 7"/>
                  <a:gd name="T49" fmla="*/ 2 h 4"/>
                  <a:gd name="T50" fmla="*/ 4 w 7"/>
                  <a:gd name="T51" fmla="*/ 2 h 4"/>
                  <a:gd name="T52" fmla="*/ 4 w 7"/>
                  <a:gd name="T53" fmla="*/ 2 h 4"/>
                  <a:gd name="T54" fmla="*/ 4 w 7"/>
                  <a:gd name="T55" fmla="*/ 2 h 4"/>
                  <a:gd name="T56" fmla="*/ 4 w 7"/>
                  <a:gd name="T57" fmla="*/ 2 h 4"/>
                  <a:gd name="T58" fmla="*/ 3 w 7"/>
                  <a:gd name="T59" fmla="*/ 2 h 4"/>
                  <a:gd name="T60" fmla="*/ 2 w 7"/>
                  <a:gd name="T61" fmla="*/ 1 h 4"/>
                  <a:gd name="T62" fmla="*/ 2 w 7"/>
                  <a:gd name="T63" fmla="*/ 1 h 4"/>
                  <a:gd name="T64" fmla="*/ 2 w 7"/>
                  <a:gd name="T65" fmla="*/ 1 h 4"/>
                  <a:gd name="T66" fmla="*/ 2 w 7"/>
                  <a:gd name="T67" fmla="*/ 0 h 4"/>
                  <a:gd name="T68" fmla="*/ 2 w 7"/>
                  <a:gd name="T69" fmla="*/ 0 h 4"/>
                  <a:gd name="T70" fmla="*/ 2 w 7"/>
                  <a:gd name="T71" fmla="*/ 0 h 4"/>
                  <a:gd name="T72" fmla="*/ 2 w 7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4">
                    <a:moveTo>
                      <a:pt x="7" y="1"/>
                    </a:moveTo>
                    <a:cubicBezTo>
                      <a:pt x="7" y="2"/>
                      <a:pt x="6" y="2"/>
                      <a:pt x="5" y="2"/>
                    </a:cubicBezTo>
                    <a:cubicBezTo>
                      <a:pt x="6" y="2"/>
                      <a:pt x="6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2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6" name="Freeform 10235"/>
              <p:cNvSpPr>
                <a:spLocks noEditPoints="1"/>
              </p:cNvSpPr>
              <p:nvPr/>
            </p:nvSpPr>
            <p:spPr bwMode="auto">
              <a:xfrm>
                <a:off x="-156" y="3103"/>
                <a:ext cx="93" cy="5"/>
              </a:xfrm>
              <a:custGeom>
                <a:avLst/>
                <a:gdLst>
                  <a:gd name="T0" fmla="*/ 1 w 39"/>
                  <a:gd name="T1" fmla="*/ 1 h 2"/>
                  <a:gd name="T2" fmla="*/ 0 w 39"/>
                  <a:gd name="T3" fmla="*/ 2 h 2"/>
                  <a:gd name="T4" fmla="*/ 1 w 39"/>
                  <a:gd name="T5" fmla="*/ 2 h 2"/>
                  <a:gd name="T6" fmla="*/ 1 w 39"/>
                  <a:gd name="T7" fmla="*/ 2 h 2"/>
                  <a:gd name="T8" fmla="*/ 2 w 39"/>
                  <a:gd name="T9" fmla="*/ 2 h 2"/>
                  <a:gd name="T10" fmla="*/ 2 w 39"/>
                  <a:gd name="T11" fmla="*/ 2 h 2"/>
                  <a:gd name="T12" fmla="*/ 2 w 39"/>
                  <a:gd name="T13" fmla="*/ 2 h 2"/>
                  <a:gd name="T14" fmla="*/ 1 w 39"/>
                  <a:gd name="T15" fmla="*/ 2 h 2"/>
                  <a:gd name="T16" fmla="*/ 1 w 39"/>
                  <a:gd name="T17" fmla="*/ 2 h 2"/>
                  <a:gd name="T18" fmla="*/ 1 w 39"/>
                  <a:gd name="T19" fmla="*/ 1 h 2"/>
                  <a:gd name="T20" fmla="*/ 1 w 39"/>
                  <a:gd name="T21" fmla="*/ 1 h 2"/>
                  <a:gd name="T22" fmla="*/ 3 w 39"/>
                  <a:gd name="T23" fmla="*/ 0 h 2"/>
                  <a:gd name="T24" fmla="*/ 3 w 39"/>
                  <a:gd name="T25" fmla="*/ 0 h 2"/>
                  <a:gd name="T26" fmla="*/ 3 w 39"/>
                  <a:gd name="T27" fmla="*/ 0 h 2"/>
                  <a:gd name="T28" fmla="*/ 3 w 39"/>
                  <a:gd name="T29" fmla="*/ 0 h 2"/>
                  <a:gd name="T30" fmla="*/ 39 w 39"/>
                  <a:gd name="T31" fmla="*/ 0 h 2"/>
                  <a:gd name="T32" fmla="*/ 38 w 39"/>
                  <a:gd name="T33" fmla="*/ 1 h 2"/>
                  <a:gd name="T34" fmla="*/ 38 w 39"/>
                  <a:gd name="T35" fmla="*/ 1 h 2"/>
                  <a:gd name="T36" fmla="*/ 39 w 39"/>
                  <a:gd name="T37" fmla="*/ 1 h 2"/>
                  <a:gd name="T38" fmla="*/ 39 w 39"/>
                  <a:gd name="T39" fmla="*/ 1 h 2"/>
                  <a:gd name="T40" fmla="*/ 39 w 39"/>
                  <a:gd name="T41" fmla="*/ 1 h 2"/>
                  <a:gd name="T42" fmla="*/ 39 w 39"/>
                  <a:gd name="T4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2">
                    <a:moveTo>
                      <a:pt x="1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9" y="0"/>
                    </a:moveTo>
                    <a:cubicBezTo>
                      <a:pt x="39" y="0"/>
                      <a:pt x="39" y="0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9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39" y="0"/>
                      <a:pt x="3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7" name="Freeform 10236"/>
              <p:cNvSpPr>
                <a:spLocks noEditPoints="1"/>
              </p:cNvSpPr>
              <p:nvPr/>
            </p:nvSpPr>
            <p:spPr bwMode="auto">
              <a:xfrm>
                <a:off x="-165" y="3106"/>
                <a:ext cx="12" cy="4"/>
              </a:xfrm>
              <a:custGeom>
                <a:avLst/>
                <a:gdLst>
                  <a:gd name="T0" fmla="*/ 4 w 5"/>
                  <a:gd name="T1" fmla="*/ 1 h 2"/>
                  <a:gd name="T2" fmla="*/ 4 w 5"/>
                  <a:gd name="T3" fmla="*/ 1 h 2"/>
                  <a:gd name="T4" fmla="*/ 4 w 5"/>
                  <a:gd name="T5" fmla="*/ 2 h 2"/>
                  <a:gd name="T6" fmla="*/ 4 w 5"/>
                  <a:gd name="T7" fmla="*/ 2 h 2"/>
                  <a:gd name="T8" fmla="*/ 4 w 5"/>
                  <a:gd name="T9" fmla="*/ 2 h 2"/>
                  <a:gd name="T10" fmla="*/ 4 w 5"/>
                  <a:gd name="T11" fmla="*/ 2 h 2"/>
                  <a:gd name="T12" fmla="*/ 4 w 5"/>
                  <a:gd name="T13" fmla="*/ 2 h 2"/>
                  <a:gd name="T14" fmla="*/ 5 w 5"/>
                  <a:gd name="T15" fmla="*/ 2 h 2"/>
                  <a:gd name="T16" fmla="*/ 5 w 5"/>
                  <a:gd name="T17" fmla="*/ 1 h 2"/>
                  <a:gd name="T18" fmla="*/ 4 w 5"/>
                  <a:gd name="T19" fmla="*/ 1 h 2"/>
                  <a:gd name="T20" fmla="*/ 2 w 5"/>
                  <a:gd name="T21" fmla="*/ 0 h 2"/>
                  <a:gd name="T22" fmla="*/ 0 w 5"/>
                  <a:gd name="T23" fmla="*/ 2 h 2"/>
                  <a:gd name="T24" fmla="*/ 2 w 5"/>
                  <a:gd name="T25" fmla="*/ 0 h 2"/>
                  <a:gd name="T26" fmla="*/ 2 w 5"/>
                  <a:gd name="T27" fmla="*/ 1 h 2"/>
                  <a:gd name="T28" fmla="*/ 2 w 5"/>
                  <a:gd name="T29" fmla="*/ 1 h 2"/>
                  <a:gd name="T30" fmla="*/ 2 w 5"/>
                  <a:gd name="T31" fmla="*/ 0 h 2"/>
                  <a:gd name="T32" fmla="*/ 2 w 5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2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8" name="Freeform 10237"/>
              <p:cNvSpPr>
                <a:spLocks noEditPoints="1"/>
              </p:cNvSpPr>
              <p:nvPr/>
            </p:nvSpPr>
            <p:spPr bwMode="auto">
              <a:xfrm>
                <a:off x="-203" y="3106"/>
                <a:ext cx="142" cy="73"/>
              </a:xfrm>
              <a:custGeom>
                <a:avLst/>
                <a:gdLst>
                  <a:gd name="T0" fmla="*/ 3 w 60"/>
                  <a:gd name="T1" fmla="*/ 27 h 31"/>
                  <a:gd name="T2" fmla="*/ 0 w 60"/>
                  <a:gd name="T3" fmla="*/ 31 h 31"/>
                  <a:gd name="T4" fmla="*/ 0 w 60"/>
                  <a:gd name="T5" fmla="*/ 31 h 31"/>
                  <a:gd name="T6" fmla="*/ 3 w 60"/>
                  <a:gd name="T7" fmla="*/ 27 h 31"/>
                  <a:gd name="T8" fmla="*/ 3 w 60"/>
                  <a:gd name="T9" fmla="*/ 27 h 31"/>
                  <a:gd name="T10" fmla="*/ 9 w 60"/>
                  <a:gd name="T11" fmla="*/ 16 h 31"/>
                  <a:gd name="T12" fmla="*/ 6 w 60"/>
                  <a:gd name="T13" fmla="*/ 21 h 31"/>
                  <a:gd name="T14" fmla="*/ 6 w 60"/>
                  <a:gd name="T15" fmla="*/ 22 h 31"/>
                  <a:gd name="T16" fmla="*/ 9 w 60"/>
                  <a:gd name="T17" fmla="*/ 16 h 31"/>
                  <a:gd name="T18" fmla="*/ 9 w 60"/>
                  <a:gd name="T19" fmla="*/ 16 h 31"/>
                  <a:gd name="T20" fmla="*/ 13 w 60"/>
                  <a:gd name="T21" fmla="*/ 8 h 31"/>
                  <a:gd name="T22" fmla="*/ 13 w 60"/>
                  <a:gd name="T23" fmla="*/ 8 h 31"/>
                  <a:gd name="T24" fmla="*/ 13 w 60"/>
                  <a:gd name="T25" fmla="*/ 8 h 31"/>
                  <a:gd name="T26" fmla="*/ 13 w 60"/>
                  <a:gd name="T27" fmla="*/ 8 h 31"/>
                  <a:gd name="T28" fmla="*/ 13 w 60"/>
                  <a:gd name="T29" fmla="*/ 8 h 31"/>
                  <a:gd name="T30" fmla="*/ 16 w 60"/>
                  <a:gd name="T31" fmla="*/ 3 h 31"/>
                  <a:gd name="T32" fmla="*/ 15 w 60"/>
                  <a:gd name="T33" fmla="*/ 4 h 31"/>
                  <a:gd name="T34" fmla="*/ 16 w 60"/>
                  <a:gd name="T35" fmla="*/ 4 h 31"/>
                  <a:gd name="T36" fmla="*/ 16 w 60"/>
                  <a:gd name="T37" fmla="*/ 3 h 31"/>
                  <a:gd name="T38" fmla="*/ 16 w 60"/>
                  <a:gd name="T39" fmla="*/ 3 h 31"/>
                  <a:gd name="T40" fmla="*/ 27 w 60"/>
                  <a:gd name="T41" fmla="*/ 2 h 31"/>
                  <a:gd name="T42" fmla="*/ 28 w 60"/>
                  <a:gd name="T43" fmla="*/ 2 h 31"/>
                  <a:gd name="T44" fmla="*/ 28 w 60"/>
                  <a:gd name="T45" fmla="*/ 2 h 31"/>
                  <a:gd name="T46" fmla="*/ 28 w 60"/>
                  <a:gd name="T47" fmla="*/ 2 h 31"/>
                  <a:gd name="T48" fmla="*/ 29 w 60"/>
                  <a:gd name="T49" fmla="*/ 2 h 31"/>
                  <a:gd name="T50" fmla="*/ 27 w 60"/>
                  <a:gd name="T51" fmla="*/ 2 h 31"/>
                  <a:gd name="T52" fmla="*/ 60 w 60"/>
                  <a:gd name="T53" fmla="*/ 1 h 31"/>
                  <a:gd name="T54" fmla="*/ 60 w 60"/>
                  <a:gd name="T55" fmla="*/ 1 h 31"/>
                  <a:gd name="T56" fmla="*/ 60 w 60"/>
                  <a:gd name="T57" fmla="*/ 1 h 31"/>
                  <a:gd name="T58" fmla="*/ 60 w 60"/>
                  <a:gd name="T59" fmla="*/ 1 h 31"/>
                  <a:gd name="T60" fmla="*/ 25 w 60"/>
                  <a:gd name="T61" fmla="*/ 0 h 31"/>
                  <a:gd name="T62" fmla="*/ 25 w 60"/>
                  <a:gd name="T63" fmla="*/ 0 h 31"/>
                  <a:gd name="T64" fmla="*/ 25 w 60"/>
                  <a:gd name="T6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31">
                    <a:moveTo>
                      <a:pt x="3" y="27"/>
                    </a:moveTo>
                    <a:cubicBezTo>
                      <a:pt x="2" y="28"/>
                      <a:pt x="1" y="29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0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moveTo>
                      <a:pt x="9" y="16"/>
                    </a:moveTo>
                    <a:cubicBezTo>
                      <a:pt x="8" y="18"/>
                      <a:pt x="7" y="20"/>
                      <a:pt x="6" y="21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0"/>
                      <a:pt x="8" y="18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moveTo>
                      <a:pt x="16" y="3"/>
                    </a:moveTo>
                    <a:cubicBezTo>
                      <a:pt x="16" y="3"/>
                      <a:pt x="16" y="3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moveTo>
                      <a:pt x="27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8" y="2"/>
                      <a:pt x="27" y="2"/>
                    </a:cubicBezTo>
                    <a:moveTo>
                      <a:pt x="60" y="1"/>
                    </a:moveTo>
                    <a:cubicBezTo>
                      <a:pt x="60" y="1"/>
                      <a:pt x="60" y="1"/>
                      <a:pt x="60" y="1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60" y="1"/>
                      <a:pt x="60" y="1"/>
                      <a:pt x="60" y="1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9" name="Freeform 10238"/>
              <p:cNvSpPr>
                <a:spLocks noEditPoints="1"/>
              </p:cNvSpPr>
              <p:nvPr/>
            </p:nvSpPr>
            <p:spPr bwMode="auto">
              <a:xfrm>
                <a:off x="-196" y="3110"/>
                <a:ext cx="85" cy="59"/>
              </a:xfrm>
              <a:custGeom>
                <a:avLst/>
                <a:gdLst>
                  <a:gd name="T0" fmla="*/ 3 w 36"/>
                  <a:gd name="T1" fmla="*/ 19 h 25"/>
                  <a:gd name="T2" fmla="*/ 0 w 36"/>
                  <a:gd name="T3" fmla="*/ 25 h 25"/>
                  <a:gd name="T4" fmla="*/ 0 w 36"/>
                  <a:gd name="T5" fmla="*/ 25 h 25"/>
                  <a:gd name="T6" fmla="*/ 3 w 36"/>
                  <a:gd name="T7" fmla="*/ 20 h 25"/>
                  <a:gd name="T8" fmla="*/ 3 w 36"/>
                  <a:gd name="T9" fmla="*/ 19 h 25"/>
                  <a:gd name="T10" fmla="*/ 10 w 36"/>
                  <a:gd name="T11" fmla="*/ 6 h 25"/>
                  <a:gd name="T12" fmla="*/ 6 w 36"/>
                  <a:gd name="T13" fmla="*/ 14 h 25"/>
                  <a:gd name="T14" fmla="*/ 6 w 36"/>
                  <a:gd name="T15" fmla="*/ 14 h 25"/>
                  <a:gd name="T16" fmla="*/ 10 w 36"/>
                  <a:gd name="T17" fmla="*/ 6 h 25"/>
                  <a:gd name="T18" fmla="*/ 10 w 36"/>
                  <a:gd name="T19" fmla="*/ 6 h 25"/>
                  <a:gd name="T20" fmla="*/ 12 w 36"/>
                  <a:gd name="T21" fmla="*/ 2 h 25"/>
                  <a:gd name="T22" fmla="*/ 10 w 36"/>
                  <a:gd name="T23" fmla="*/ 6 h 25"/>
                  <a:gd name="T24" fmla="*/ 10 w 36"/>
                  <a:gd name="T25" fmla="*/ 6 h 25"/>
                  <a:gd name="T26" fmla="*/ 12 w 36"/>
                  <a:gd name="T27" fmla="*/ 3 h 25"/>
                  <a:gd name="T28" fmla="*/ 13 w 36"/>
                  <a:gd name="T29" fmla="*/ 2 h 25"/>
                  <a:gd name="T30" fmla="*/ 12 w 36"/>
                  <a:gd name="T31" fmla="*/ 2 h 25"/>
                  <a:gd name="T32" fmla="*/ 35 w 36"/>
                  <a:gd name="T33" fmla="*/ 1 h 25"/>
                  <a:gd name="T34" fmla="*/ 35 w 36"/>
                  <a:gd name="T35" fmla="*/ 1 h 25"/>
                  <a:gd name="T36" fmla="*/ 36 w 36"/>
                  <a:gd name="T37" fmla="*/ 1 h 25"/>
                  <a:gd name="T38" fmla="*/ 36 w 36"/>
                  <a:gd name="T39" fmla="*/ 2 h 25"/>
                  <a:gd name="T40" fmla="*/ 36 w 36"/>
                  <a:gd name="T41" fmla="*/ 1 h 25"/>
                  <a:gd name="T42" fmla="*/ 35 w 36"/>
                  <a:gd name="T43" fmla="*/ 1 h 25"/>
                  <a:gd name="T44" fmla="*/ 34 w 36"/>
                  <a:gd name="T45" fmla="*/ 1 h 25"/>
                  <a:gd name="T46" fmla="*/ 34 w 36"/>
                  <a:gd name="T47" fmla="*/ 1 h 25"/>
                  <a:gd name="T48" fmla="*/ 35 w 36"/>
                  <a:gd name="T49" fmla="*/ 2 h 25"/>
                  <a:gd name="T50" fmla="*/ 35 w 36"/>
                  <a:gd name="T51" fmla="*/ 1 h 25"/>
                  <a:gd name="T52" fmla="*/ 34 w 36"/>
                  <a:gd name="T53" fmla="*/ 1 h 25"/>
                  <a:gd name="T54" fmla="*/ 13 w 36"/>
                  <a:gd name="T55" fmla="*/ 0 h 25"/>
                  <a:gd name="T56" fmla="*/ 13 w 36"/>
                  <a:gd name="T57" fmla="*/ 1 h 25"/>
                  <a:gd name="T58" fmla="*/ 13 w 36"/>
                  <a:gd name="T59" fmla="*/ 1 h 25"/>
                  <a:gd name="T60" fmla="*/ 13 w 36"/>
                  <a:gd name="T6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6" h="25">
                    <a:moveTo>
                      <a:pt x="3" y="19"/>
                    </a:moveTo>
                    <a:cubicBezTo>
                      <a:pt x="2" y="21"/>
                      <a:pt x="1" y="23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3"/>
                      <a:pt x="2" y="21"/>
                      <a:pt x="3" y="20"/>
                    </a:cubicBezTo>
                    <a:cubicBezTo>
                      <a:pt x="3" y="19"/>
                      <a:pt x="3" y="19"/>
                      <a:pt x="3" y="19"/>
                    </a:cubicBezTo>
                    <a:moveTo>
                      <a:pt x="10" y="6"/>
                    </a:moveTo>
                    <a:cubicBezTo>
                      <a:pt x="9" y="8"/>
                      <a:pt x="7" y="11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1"/>
                      <a:pt x="9" y="9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12" y="2"/>
                    </a:moveTo>
                    <a:cubicBezTo>
                      <a:pt x="12" y="3"/>
                      <a:pt x="11" y="4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5"/>
                      <a:pt x="11" y="4"/>
                      <a:pt x="12" y="3"/>
                    </a:cubicBezTo>
                    <a:cubicBezTo>
                      <a:pt x="12" y="2"/>
                      <a:pt x="12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moveTo>
                      <a:pt x="35" y="1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6" y="1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1"/>
                    </a:cubicBezTo>
                    <a:cubicBezTo>
                      <a:pt x="36" y="1"/>
                      <a:pt x="35" y="1"/>
                      <a:pt x="35" y="1"/>
                    </a:cubicBezTo>
                    <a:moveTo>
                      <a:pt x="34" y="1"/>
                    </a:moveTo>
                    <a:cubicBezTo>
                      <a:pt x="34" y="1"/>
                      <a:pt x="34" y="1"/>
                      <a:pt x="34" y="1"/>
                    </a:cubicBezTo>
                    <a:cubicBezTo>
                      <a:pt x="34" y="2"/>
                      <a:pt x="35" y="2"/>
                      <a:pt x="35" y="2"/>
                    </a:cubicBezTo>
                    <a:cubicBezTo>
                      <a:pt x="35" y="2"/>
                      <a:pt x="35" y="1"/>
                      <a:pt x="35" y="1"/>
                    </a:cubicBezTo>
                    <a:cubicBezTo>
                      <a:pt x="35" y="1"/>
                      <a:pt x="35" y="1"/>
                      <a:pt x="34" y="1"/>
                    </a:cubicBezTo>
                    <a:moveTo>
                      <a:pt x="13" y="0"/>
                    </a:moveTo>
                    <a:cubicBezTo>
                      <a:pt x="13" y="0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0" name="Freeform 10239"/>
              <p:cNvSpPr/>
              <p:nvPr/>
            </p:nvSpPr>
            <p:spPr bwMode="auto">
              <a:xfrm>
                <a:off x="83" y="3148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1" name="Freeform 10240"/>
              <p:cNvSpPr/>
              <p:nvPr/>
            </p:nvSpPr>
            <p:spPr bwMode="auto">
              <a:xfrm>
                <a:off x="71" y="3141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5 w 5"/>
                  <a:gd name="T5" fmla="*/ 3 h 3"/>
                  <a:gd name="T6" fmla="*/ 1 w 5"/>
                  <a:gd name="T7" fmla="*/ 1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2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2" name="Freeform 10241"/>
              <p:cNvSpPr>
                <a:spLocks noEditPoints="1"/>
              </p:cNvSpPr>
              <p:nvPr/>
            </p:nvSpPr>
            <p:spPr bwMode="auto">
              <a:xfrm>
                <a:off x="36" y="3200"/>
                <a:ext cx="42" cy="113"/>
              </a:xfrm>
              <a:custGeom>
                <a:avLst/>
                <a:gdLst>
                  <a:gd name="T0" fmla="*/ 0 w 18"/>
                  <a:gd name="T1" fmla="*/ 46 h 48"/>
                  <a:gd name="T2" fmla="*/ 0 w 18"/>
                  <a:gd name="T3" fmla="*/ 47 h 48"/>
                  <a:gd name="T4" fmla="*/ 0 w 18"/>
                  <a:gd name="T5" fmla="*/ 48 h 48"/>
                  <a:gd name="T6" fmla="*/ 0 w 18"/>
                  <a:gd name="T7" fmla="*/ 46 h 48"/>
                  <a:gd name="T8" fmla="*/ 0 w 18"/>
                  <a:gd name="T9" fmla="*/ 46 h 48"/>
                  <a:gd name="T10" fmla="*/ 16 w 18"/>
                  <a:gd name="T11" fmla="*/ 0 h 48"/>
                  <a:gd name="T12" fmla="*/ 16 w 18"/>
                  <a:gd name="T13" fmla="*/ 0 h 48"/>
                  <a:gd name="T14" fmla="*/ 17 w 18"/>
                  <a:gd name="T15" fmla="*/ 0 h 48"/>
                  <a:gd name="T16" fmla="*/ 17 w 18"/>
                  <a:gd name="T17" fmla="*/ 0 h 48"/>
                  <a:gd name="T18" fmla="*/ 17 w 18"/>
                  <a:gd name="T19" fmla="*/ 0 h 48"/>
                  <a:gd name="T20" fmla="*/ 16 w 18"/>
                  <a:gd name="T21" fmla="*/ 0 h 48"/>
                  <a:gd name="T22" fmla="*/ 18 w 18"/>
                  <a:gd name="T23" fmla="*/ 0 h 48"/>
                  <a:gd name="T24" fmla="*/ 17 w 18"/>
                  <a:gd name="T25" fmla="*/ 0 h 48"/>
                  <a:gd name="T26" fmla="*/ 18 w 18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48">
                    <a:moveTo>
                      <a:pt x="0" y="46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7"/>
                      <a:pt x="0" y="47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6" y="0"/>
                    </a:cubicBezTo>
                    <a:moveTo>
                      <a:pt x="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8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3" name="Freeform 10242"/>
              <p:cNvSpPr>
                <a:spLocks noEditPoints="1"/>
              </p:cNvSpPr>
              <p:nvPr/>
            </p:nvSpPr>
            <p:spPr bwMode="auto">
              <a:xfrm>
                <a:off x="33" y="3309"/>
                <a:ext cx="5" cy="9"/>
              </a:xfrm>
              <a:custGeom>
                <a:avLst/>
                <a:gdLst>
                  <a:gd name="T0" fmla="*/ 1 w 2"/>
                  <a:gd name="T1" fmla="*/ 1 h 4"/>
                  <a:gd name="T2" fmla="*/ 0 w 2"/>
                  <a:gd name="T3" fmla="*/ 4 h 4"/>
                  <a:gd name="T4" fmla="*/ 1 w 2"/>
                  <a:gd name="T5" fmla="*/ 2 h 4"/>
                  <a:gd name="T6" fmla="*/ 1 w 2"/>
                  <a:gd name="T7" fmla="*/ 1 h 4"/>
                  <a:gd name="T8" fmla="*/ 2 w 2"/>
                  <a:gd name="T9" fmla="*/ 0 h 4"/>
                  <a:gd name="T10" fmla="*/ 1 w 2"/>
                  <a:gd name="T11" fmla="*/ 0 h 4"/>
                  <a:gd name="T12" fmla="*/ 1 w 2"/>
                  <a:gd name="T13" fmla="*/ 0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1" y="1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4" name="Freeform 10243"/>
              <p:cNvSpPr>
                <a:spLocks noEditPoints="1"/>
              </p:cNvSpPr>
              <p:nvPr/>
            </p:nvSpPr>
            <p:spPr bwMode="auto">
              <a:xfrm>
                <a:off x="-326" y="3490"/>
                <a:ext cx="215" cy="17"/>
              </a:xfrm>
              <a:custGeom>
                <a:avLst/>
                <a:gdLst>
                  <a:gd name="T0" fmla="*/ 90 w 91"/>
                  <a:gd name="T1" fmla="*/ 6 h 7"/>
                  <a:gd name="T2" fmla="*/ 89 w 91"/>
                  <a:gd name="T3" fmla="*/ 7 h 7"/>
                  <a:gd name="T4" fmla="*/ 89 w 91"/>
                  <a:gd name="T5" fmla="*/ 7 h 7"/>
                  <a:gd name="T6" fmla="*/ 90 w 91"/>
                  <a:gd name="T7" fmla="*/ 6 h 7"/>
                  <a:gd name="T8" fmla="*/ 90 w 91"/>
                  <a:gd name="T9" fmla="*/ 6 h 7"/>
                  <a:gd name="T10" fmla="*/ 91 w 91"/>
                  <a:gd name="T11" fmla="*/ 4 h 7"/>
                  <a:gd name="T12" fmla="*/ 90 w 91"/>
                  <a:gd name="T13" fmla="*/ 5 h 7"/>
                  <a:gd name="T14" fmla="*/ 90 w 91"/>
                  <a:gd name="T15" fmla="*/ 5 h 7"/>
                  <a:gd name="T16" fmla="*/ 91 w 91"/>
                  <a:gd name="T17" fmla="*/ 4 h 7"/>
                  <a:gd name="T18" fmla="*/ 0 w 91"/>
                  <a:gd name="T19" fmla="*/ 0 h 7"/>
                  <a:gd name="T20" fmla="*/ 0 w 91"/>
                  <a:gd name="T21" fmla="*/ 0 h 7"/>
                  <a:gd name="T22" fmla="*/ 0 w 91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7">
                    <a:moveTo>
                      <a:pt x="90" y="6"/>
                    </a:moveTo>
                    <a:cubicBezTo>
                      <a:pt x="89" y="7"/>
                      <a:pt x="89" y="7"/>
                      <a:pt x="89" y="7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89" y="7"/>
                      <a:pt x="89" y="6"/>
                      <a:pt x="90" y="6"/>
                    </a:cubicBezTo>
                    <a:cubicBezTo>
                      <a:pt x="90" y="6"/>
                      <a:pt x="90" y="6"/>
                      <a:pt x="90" y="6"/>
                    </a:cubicBezTo>
                    <a:moveTo>
                      <a:pt x="91" y="4"/>
                    </a:moveTo>
                    <a:cubicBezTo>
                      <a:pt x="90" y="5"/>
                      <a:pt x="90" y="5"/>
                      <a:pt x="90" y="5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0" y="5"/>
                      <a:pt x="91" y="4"/>
                      <a:pt x="91" y="4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5" name="Freeform 10244"/>
              <p:cNvSpPr/>
              <p:nvPr/>
            </p:nvSpPr>
            <p:spPr bwMode="auto">
              <a:xfrm>
                <a:off x="-113" y="350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6" name="Freeform 10245"/>
              <p:cNvSpPr/>
              <p:nvPr/>
            </p:nvSpPr>
            <p:spPr bwMode="auto">
              <a:xfrm>
                <a:off x="-444" y="358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7" name="Freeform 10246"/>
              <p:cNvSpPr/>
              <p:nvPr/>
            </p:nvSpPr>
            <p:spPr bwMode="auto">
              <a:xfrm>
                <a:off x="-444" y="358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8" name="Freeform 10247"/>
              <p:cNvSpPr>
                <a:spLocks noEditPoints="1"/>
              </p:cNvSpPr>
              <p:nvPr/>
            </p:nvSpPr>
            <p:spPr bwMode="auto">
              <a:xfrm>
                <a:off x="76" y="36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9" name="Freeform 10248"/>
              <p:cNvSpPr>
                <a:spLocks noEditPoints="1"/>
              </p:cNvSpPr>
              <p:nvPr/>
            </p:nvSpPr>
            <p:spPr bwMode="auto">
              <a:xfrm>
                <a:off x="76" y="36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0" name="Freeform 10249"/>
              <p:cNvSpPr>
                <a:spLocks noEditPoints="1"/>
              </p:cNvSpPr>
              <p:nvPr/>
            </p:nvSpPr>
            <p:spPr bwMode="auto">
              <a:xfrm>
                <a:off x="43" y="3627"/>
                <a:ext cx="33" cy="59"/>
              </a:xfrm>
              <a:custGeom>
                <a:avLst/>
                <a:gdLst>
                  <a:gd name="T0" fmla="*/ 1 w 14"/>
                  <a:gd name="T1" fmla="*/ 24 h 25"/>
                  <a:gd name="T2" fmla="*/ 0 w 14"/>
                  <a:gd name="T3" fmla="*/ 25 h 25"/>
                  <a:gd name="T4" fmla="*/ 0 w 14"/>
                  <a:gd name="T5" fmla="*/ 25 h 25"/>
                  <a:gd name="T6" fmla="*/ 1 w 14"/>
                  <a:gd name="T7" fmla="*/ 24 h 25"/>
                  <a:gd name="T8" fmla="*/ 1 w 14"/>
                  <a:gd name="T9" fmla="*/ 24 h 25"/>
                  <a:gd name="T10" fmla="*/ 1 w 14"/>
                  <a:gd name="T11" fmla="*/ 23 h 25"/>
                  <a:gd name="T12" fmla="*/ 1 w 14"/>
                  <a:gd name="T13" fmla="*/ 24 h 25"/>
                  <a:gd name="T14" fmla="*/ 1 w 14"/>
                  <a:gd name="T15" fmla="*/ 24 h 25"/>
                  <a:gd name="T16" fmla="*/ 1 w 14"/>
                  <a:gd name="T17" fmla="*/ 23 h 25"/>
                  <a:gd name="T18" fmla="*/ 1 w 14"/>
                  <a:gd name="T19" fmla="*/ 23 h 25"/>
                  <a:gd name="T20" fmla="*/ 1 w 14"/>
                  <a:gd name="T21" fmla="*/ 23 h 25"/>
                  <a:gd name="T22" fmla="*/ 1 w 14"/>
                  <a:gd name="T23" fmla="*/ 23 h 25"/>
                  <a:gd name="T24" fmla="*/ 1 w 14"/>
                  <a:gd name="T25" fmla="*/ 23 h 25"/>
                  <a:gd name="T26" fmla="*/ 1 w 14"/>
                  <a:gd name="T27" fmla="*/ 23 h 25"/>
                  <a:gd name="T28" fmla="*/ 1 w 14"/>
                  <a:gd name="T29" fmla="*/ 23 h 25"/>
                  <a:gd name="T30" fmla="*/ 3 w 14"/>
                  <a:gd name="T31" fmla="*/ 20 h 25"/>
                  <a:gd name="T32" fmla="*/ 3 w 14"/>
                  <a:gd name="T33" fmla="*/ 21 h 25"/>
                  <a:gd name="T34" fmla="*/ 3 w 14"/>
                  <a:gd name="T35" fmla="*/ 21 h 25"/>
                  <a:gd name="T36" fmla="*/ 3 w 14"/>
                  <a:gd name="T37" fmla="*/ 20 h 25"/>
                  <a:gd name="T38" fmla="*/ 3 w 14"/>
                  <a:gd name="T39" fmla="*/ 20 h 25"/>
                  <a:gd name="T40" fmla="*/ 6 w 14"/>
                  <a:gd name="T41" fmla="*/ 14 h 25"/>
                  <a:gd name="T42" fmla="*/ 3 w 14"/>
                  <a:gd name="T43" fmla="*/ 20 h 25"/>
                  <a:gd name="T44" fmla="*/ 3 w 14"/>
                  <a:gd name="T45" fmla="*/ 20 h 25"/>
                  <a:gd name="T46" fmla="*/ 6 w 14"/>
                  <a:gd name="T47" fmla="*/ 14 h 25"/>
                  <a:gd name="T48" fmla="*/ 6 w 14"/>
                  <a:gd name="T49" fmla="*/ 14 h 25"/>
                  <a:gd name="T50" fmla="*/ 8 w 14"/>
                  <a:gd name="T51" fmla="*/ 10 h 25"/>
                  <a:gd name="T52" fmla="*/ 7 w 14"/>
                  <a:gd name="T53" fmla="*/ 12 h 25"/>
                  <a:gd name="T54" fmla="*/ 7 w 14"/>
                  <a:gd name="T55" fmla="*/ 12 h 25"/>
                  <a:gd name="T56" fmla="*/ 8 w 14"/>
                  <a:gd name="T57" fmla="*/ 10 h 25"/>
                  <a:gd name="T58" fmla="*/ 8 w 14"/>
                  <a:gd name="T59" fmla="*/ 10 h 25"/>
                  <a:gd name="T60" fmla="*/ 9 w 14"/>
                  <a:gd name="T61" fmla="*/ 8 h 25"/>
                  <a:gd name="T62" fmla="*/ 8 w 14"/>
                  <a:gd name="T63" fmla="*/ 10 h 25"/>
                  <a:gd name="T64" fmla="*/ 8 w 14"/>
                  <a:gd name="T65" fmla="*/ 10 h 25"/>
                  <a:gd name="T66" fmla="*/ 8 w 14"/>
                  <a:gd name="T67" fmla="*/ 10 h 25"/>
                  <a:gd name="T68" fmla="*/ 9 w 14"/>
                  <a:gd name="T69" fmla="*/ 8 h 25"/>
                  <a:gd name="T70" fmla="*/ 9 w 14"/>
                  <a:gd name="T71" fmla="*/ 8 h 25"/>
                  <a:gd name="T72" fmla="*/ 11 w 14"/>
                  <a:gd name="T73" fmla="*/ 4 h 25"/>
                  <a:gd name="T74" fmla="*/ 10 w 14"/>
                  <a:gd name="T75" fmla="*/ 6 h 25"/>
                  <a:gd name="T76" fmla="*/ 10 w 14"/>
                  <a:gd name="T77" fmla="*/ 6 h 25"/>
                  <a:gd name="T78" fmla="*/ 11 w 14"/>
                  <a:gd name="T79" fmla="*/ 4 h 25"/>
                  <a:gd name="T80" fmla="*/ 11 w 14"/>
                  <a:gd name="T81" fmla="*/ 4 h 25"/>
                  <a:gd name="T82" fmla="*/ 12 w 14"/>
                  <a:gd name="T83" fmla="*/ 3 h 25"/>
                  <a:gd name="T84" fmla="*/ 12 w 14"/>
                  <a:gd name="T85" fmla="*/ 3 h 25"/>
                  <a:gd name="T86" fmla="*/ 12 w 14"/>
                  <a:gd name="T87" fmla="*/ 3 h 25"/>
                  <a:gd name="T88" fmla="*/ 12 w 14"/>
                  <a:gd name="T89" fmla="*/ 3 h 25"/>
                  <a:gd name="T90" fmla="*/ 12 w 14"/>
                  <a:gd name="T91" fmla="*/ 3 h 25"/>
                  <a:gd name="T92" fmla="*/ 14 w 14"/>
                  <a:gd name="T93" fmla="*/ 0 h 25"/>
                  <a:gd name="T94" fmla="*/ 13 w 14"/>
                  <a:gd name="T95" fmla="*/ 0 h 25"/>
                  <a:gd name="T96" fmla="*/ 13 w 14"/>
                  <a:gd name="T97" fmla="*/ 0 h 25"/>
                  <a:gd name="T98" fmla="*/ 14 w 14"/>
                  <a:gd name="T99" fmla="*/ 0 h 25"/>
                  <a:gd name="T100" fmla="*/ 14 w 14"/>
                  <a:gd name="T10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5">
                    <a:moveTo>
                      <a:pt x="1" y="24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moveTo>
                      <a:pt x="1" y="23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3" y="20"/>
                    </a:moveTo>
                    <a:cubicBezTo>
                      <a:pt x="3" y="20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moveTo>
                      <a:pt x="6" y="14"/>
                    </a:moveTo>
                    <a:cubicBezTo>
                      <a:pt x="5" y="16"/>
                      <a:pt x="4" y="18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8"/>
                      <a:pt x="5" y="16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moveTo>
                      <a:pt x="8" y="10"/>
                    </a:moveTo>
                    <a:cubicBezTo>
                      <a:pt x="8" y="11"/>
                      <a:pt x="7" y="11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1"/>
                      <a:pt x="8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moveTo>
                      <a:pt x="9" y="8"/>
                    </a:moveTo>
                    <a:cubicBezTo>
                      <a:pt x="9" y="9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9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moveTo>
                      <a:pt x="11" y="4"/>
                    </a:moveTo>
                    <a:cubicBezTo>
                      <a:pt x="11" y="4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moveTo>
                      <a:pt x="14" y="0"/>
                    </a:moveTo>
                    <a:cubicBezTo>
                      <a:pt x="14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1" name="Oval 10250"/>
              <p:cNvSpPr>
                <a:spLocks noChangeArrowheads="1"/>
              </p:cNvSpPr>
              <p:nvPr/>
            </p:nvSpPr>
            <p:spPr bwMode="auto">
              <a:xfrm>
                <a:off x="45" y="368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2" name="Freeform 10251"/>
              <p:cNvSpPr>
                <a:spLocks noEditPoints="1"/>
              </p:cNvSpPr>
              <p:nvPr/>
            </p:nvSpPr>
            <p:spPr bwMode="auto">
              <a:xfrm>
                <a:off x="43" y="3651"/>
                <a:ext cx="19" cy="3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15 h 15"/>
                  <a:gd name="T4" fmla="*/ 0 w 8"/>
                  <a:gd name="T5" fmla="*/ 15 h 15"/>
                  <a:gd name="T6" fmla="*/ 0 w 8"/>
                  <a:gd name="T7" fmla="*/ 15 h 15"/>
                  <a:gd name="T8" fmla="*/ 1 w 8"/>
                  <a:gd name="T9" fmla="*/ 13 h 15"/>
                  <a:gd name="T10" fmla="*/ 1 w 8"/>
                  <a:gd name="T11" fmla="*/ 13 h 15"/>
                  <a:gd name="T12" fmla="*/ 1 w 8"/>
                  <a:gd name="T13" fmla="*/ 13 h 15"/>
                  <a:gd name="T14" fmla="*/ 1 w 8"/>
                  <a:gd name="T15" fmla="*/ 13 h 15"/>
                  <a:gd name="T16" fmla="*/ 1 w 8"/>
                  <a:gd name="T17" fmla="*/ 13 h 15"/>
                  <a:gd name="T18" fmla="*/ 8 w 8"/>
                  <a:gd name="T19" fmla="*/ 0 h 15"/>
                  <a:gd name="T20" fmla="*/ 8 w 8"/>
                  <a:gd name="T21" fmla="*/ 0 h 15"/>
                  <a:gd name="T22" fmla="*/ 8 w 8"/>
                  <a:gd name="T23" fmla="*/ 0 h 15"/>
                  <a:gd name="T24" fmla="*/ 8 w 8"/>
                  <a:gd name="T25" fmla="*/ 0 h 15"/>
                  <a:gd name="T26" fmla="*/ 8 w 8"/>
                  <a:gd name="T2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3" name="Freeform 10252"/>
              <p:cNvSpPr>
                <a:spLocks noEditPoints="1"/>
              </p:cNvSpPr>
              <p:nvPr/>
            </p:nvSpPr>
            <p:spPr bwMode="auto">
              <a:xfrm>
                <a:off x="69" y="3625"/>
                <a:ext cx="7" cy="12"/>
              </a:xfrm>
              <a:custGeom>
                <a:avLst/>
                <a:gdLst>
                  <a:gd name="T0" fmla="*/ 1 w 3"/>
                  <a:gd name="T1" fmla="*/ 4 h 5"/>
                  <a:gd name="T2" fmla="*/ 0 w 3"/>
                  <a:gd name="T3" fmla="*/ 5 h 5"/>
                  <a:gd name="T4" fmla="*/ 0 w 3"/>
                  <a:gd name="T5" fmla="*/ 5 h 5"/>
                  <a:gd name="T6" fmla="*/ 1 w 3"/>
                  <a:gd name="T7" fmla="*/ 4 h 5"/>
                  <a:gd name="T8" fmla="*/ 1 w 3"/>
                  <a:gd name="T9" fmla="*/ 4 h 5"/>
                  <a:gd name="T10" fmla="*/ 3 w 3"/>
                  <a:gd name="T11" fmla="*/ 0 h 5"/>
                  <a:gd name="T12" fmla="*/ 3 w 3"/>
                  <a:gd name="T13" fmla="*/ 1 h 5"/>
                  <a:gd name="T14" fmla="*/ 3 w 3"/>
                  <a:gd name="T15" fmla="*/ 1 h 5"/>
                  <a:gd name="T16" fmla="*/ 3 w 3"/>
                  <a:gd name="T17" fmla="*/ 1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1" y="4"/>
                    </a:move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4" name="Freeform 10253"/>
              <p:cNvSpPr/>
              <p:nvPr/>
            </p:nvSpPr>
            <p:spPr bwMode="auto">
              <a:xfrm>
                <a:off x="71" y="3627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0 w 1"/>
                  <a:gd name="T5" fmla="*/ 3 h 3"/>
                  <a:gd name="T6" fmla="*/ 0 w 1"/>
                  <a:gd name="T7" fmla="*/ 2 h 3"/>
                  <a:gd name="T8" fmla="*/ 1 w 1"/>
                  <a:gd name="T9" fmla="*/ 0 h 3"/>
                  <a:gd name="T10" fmla="*/ 1 w 1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5" name="Freeform 10254"/>
              <p:cNvSpPr>
                <a:spLocks noEditPoints="1"/>
              </p:cNvSpPr>
              <p:nvPr/>
            </p:nvSpPr>
            <p:spPr bwMode="auto">
              <a:xfrm>
                <a:off x="-217" y="3642"/>
                <a:ext cx="283" cy="40"/>
              </a:xfrm>
              <a:custGeom>
                <a:avLst/>
                <a:gdLst>
                  <a:gd name="T0" fmla="*/ 113 w 120"/>
                  <a:gd name="T1" fmla="*/ 15 h 17"/>
                  <a:gd name="T2" fmla="*/ 112 w 120"/>
                  <a:gd name="T3" fmla="*/ 16 h 17"/>
                  <a:gd name="T4" fmla="*/ 111 w 120"/>
                  <a:gd name="T5" fmla="*/ 17 h 17"/>
                  <a:gd name="T6" fmla="*/ 111 w 120"/>
                  <a:gd name="T7" fmla="*/ 17 h 17"/>
                  <a:gd name="T8" fmla="*/ 112 w 120"/>
                  <a:gd name="T9" fmla="*/ 15 h 17"/>
                  <a:gd name="T10" fmla="*/ 113 w 120"/>
                  <a:gd name="T11" fmla="*/ 15 h 17"/>
                  <a:gd name="T12" fmla="*/ 113 w 120"/>
                  <a:gd name="T13" fmla="*/ 15 h 17"/>
                  <a:gd name="T14" fmla="*/ 113 w 120"/>
                  <a:gd name="T15" fmla="*/ 14 h 17"/>
                  <a:gd name="T16" fmla="*/ 113 w 120"/>
                  <a:gd name="T17" fmla="*/ 14 h 17"/>
                  <a:gd name="T18" fmla="*/ 113 w 120"/>
                  <a:gd name="T19" fmla="*/ 14 h 17"/>
                  <a:gd name="T20" fmla="*/ 113 w 120"/>
                  <a:gd name="T21" fmla="*/ 14 h 17"/>
                  <a:gd name="T22" fmla="*/ 113 w 120"/>
                  <a:gd name="T23" fmla="*/ 14 h 17"/>
                  <a:gd name="T24" fmla="*/ 117 w 120"/>
                  <a:gd name="T25" fmla="*/ 6 h 17"/>
                  <a:gd name="T26" fmla="*/ 116 w 120"/>
                  <a:gd name="T27" fmla="*/ 8 h 17"/>
                  <a:gd name="T28" fmla="*/ 116 w 120"/>
                  <a:gd name="T29" fmla="*/ 8 h 17"/>
                  <a:gd name="T30" fmla="*/ 117 w 120"/>
                  <a:gd name="T31" fmla="*/ 6 h 17"/>
                  <a:gd name="T32" fmla="*/ 117 w 120"/>
                  <a:gd name="T33" fmla="*/ 6 h 17"/>
                  <a:gd name="T34" fmla="*/ 0 w 120"/>
                  <a:gd name="T35" fmla="*/ 1 h 17"/>
                  <a:gd name="T36" fmla="*/ 0 w 120"/>
                  <a:gd name="T37" fmla="*/ 1 h 17"/>
                  <a:gd name="T38" fmla="*/ 0 w 120"/>
                  <a:gd name="T39" fmla="*/ 1 h 17"/>
                  <a:gd name="T40" fmla="*/ 120 w 120"/>
                  <a:gd name="T41" fmla="*/ 0 h 17"/>
                  <a:gd name="T42" fmla="*/ 119 w 120"/>
                  <a:gd name="T43" fmla="*/ 2 h 17"/>
                  <a:gd name="T44" fmla="*/ 119 w 120"/>
                  <a:gd name="T45" fmla="*/ 2 h 17"/>
                  <a:gd name="T46" fmla="*/ 120 w 120"/>
                  <a:gd name="T47" fmla="*/ 0 h 17"/>
                  <a:gd name="T48" fmla="*/ 120 w 120"/>
                  <a:gd name="T4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0" h="17">
                    <a:moveTo>
                      <a:pt x="113" y="15"/>
                    </a:moveTo>
                    <a:cubicBezTo>
                      <a:pt x="112" y="15"/>
                      <a:pt x="112" y="16"/>
                      <a:pt x="112" y="16"/>
                    </a:cubicBezTo>
                    <a:cubicBezTo>
                      <a:pt x="112" y="17"/>
                      <a:pt x="111" y="17"/>
                      <a:pt x="111" y="17"/>
                    </a:cubicBezTo>
                    <a:cubicBezTo>
                      <a:pt x="111" y="17"/>
                      <a:pt x="111" y="17"/>
                      <a:pt x="111" y="17"/>
                    </a:cubicBezTo>
                    <a:cubicBezTo>
                      <a:pt x="112" y="17"/>
                      <a:pt x="112" y="16"/>
                      <a:pt x="112" y="15"/>
                    </a:cubicBezTo>
                    <a:cubicBezTo>
                      <a:pt x="112" y="15"/>
                      <a:pt x="112" y="15"/>
                      <a:pt x="113" y="15"/>
                    </a:cubicBezTo>
                    <a:cubicBezTo>
                      <a:pt x="113" y="15"/>
                      <a:pt x="113" y="15"/>
                      <a:pt x="113" y="15"/>
                    </a:cubicBezTo>
                    <a:moveTo>
                      <a:pt x="113" y="14"/>
                    </a:moveTo>
                    <a:cubicBezTo>
                      <a:pt x="113" y="14"/>
                      <a:pt x="113" y="14"/>
                      <a:pt x="113" y="14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3" y="14"/>
                      <a:pt x="113" y="14"/>
                      <a:pt x="113" y="14"/>
                    </a:cubicBezTo>
                    <a:moveTo>
                      <a:pt x="117" y="6"/>
                    </a:moveTo>
                    <a:cubicBezTo>
                      <a:pt x="117" y="7"/>
                      <a:pt x="116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6" y="7"/>
                      <a:pt x="117" y="7"/>
                      <a:pt x="117" y="6"/>
                    </a:cubicBezTo>
                    <a:cubicBezTo>
                      <a:pt x="117" y="6"/>
                      <a:pt x="117" y="6"/>
                      <a:pt x="117" y="6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20" y="0"/>
                    </a:moveTo>
                    <a:cubicBezTo>
                      <a:pt x="120" y="1"/>
                      <a:pt x="120" y="1"/>
                      <a:pt x="119" y="2"/>
                    </a:cubicBezTo>
                    <a:cubicBezTo>
                      <a:pt x="119" y="2"/>
                      <a:pt x="119" y="2"/>
                      <a:pt x="119" y="2"/>
                    </a:cubicBezTo>
                    <a:cubicBezTo>
                      <a:pt x="120" y="1"/>
                      <a:pt x="120" y="1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6" name="Freeform 10255"/>
              <p:cNvSpPr>
                <a:spLocks noEditPoints="1"/>
              </p:cNvSpPr>
              <p:nvPr/>
            </p:nvSpPr>
            <p:spPr bwMode="auto">
              <a:xfrm>
                <a:off x="-311" y="3696"/>
                <a:ext cx="80" cy="137"/>
              </a:xfrm>
              <a:custGeom>
                <a:avLst/>
                <a:gdLst>
                  <a:gd name="T0" fmla="*/ 0 w 34"/>
                  <a:gd name="T1" fmla="*/ 58 h 58"/>
                  <a:gd name="T2" fmla="*/ 0 w 34"/>
                  <a:gd name="T3" fmla="*/ 57 h 58"/>
                  <a:gd name="T4" fmla="*/ 3 w 34"/>
                  <a:gd name="T5" fmla="*/ 52 h 58"/>
                  <a:gd name="T6" fmla="*/ 3 w 34"/>
                  <a:gd name="T7" fmla="*/ 53 h 58"/>
                  <a:gd name="T8" fmla="*/ 3 w 34"/>
                  <a:gd name="T9" fmla="*/ 52 h 58"/>
                  <a:gd name="T10" fmla="*/ 3 w 34"/>
                  <a:gd name="T11" fmla="*/ 52 h 58"/>
                  <a:gd name="T12" fmla="*/ 4 w 34"/>
                  <a:gd name="T13" fmla="*/ 52 h 58"/>
                  <a:gd name="T14" fmla="*/ 4 w 34"/>
                  <a:gd name="T15" fmla="*/ 51 h 58"/>
                  <a:gd name="T16" fmla="*/ 4 w 34"/>
                  <a:gd name="T17" fmla="*/ 52 h 58"/>
                  <a:gd name="T18" fmla="*/ 4 w 34"/>
                  <a:gd name="T19" fmla="*/ 51 h 58"/>
                  <a:gd name="T20" fmla="*/ 4 w 34"/>
                  <a:gd name="T21" fmla="*/ 51 h 58"/>
                  <a:gd name="T22" fmla="*/ 6 w 34"/>
                  <a:gd name="T23" fmla="*/ 47 h 58"/>
                  <a:gd name="T24" fmla="*/ 7 w 34"/>
                  <a:gd name="T25" fmla="*/ 45 h 58"/>
                  <a:gd name="T26" fmla="*/ 7 w 34"/>
                  <a:gd name="T27" fmla="*/ 46 h 58"/>
                  <a:gd name="T28" fmla="*/ 7 w 34"/>
                  <a:gd name="T29" fmla="*/ 45 h 58"/>
                  <a:gd name="T30" fmla="*/ 7 w 34"/>
                  <a:gd name="T31" fmla="*/ 45 h 58"/>
                  <a:gd name="T32" fmla="*/ 7 w 34"/>
                  <a:gd name="T33" fmla="*/ 45 h 58"/>
                  <a:gd name="T34" fmla="*/ 8 w 34"/>
                  <a:gd name="T35" fmla="*/ 44 h 58"/>
                  <a:gd name="T36" fmla="*/ 8 w 34"/>
                  <a:gd name="T37" fmla="*/ 44 h 58"/>
                  <a:gd name="T38" fmla="*/ 8 w 34"/>
                  <a:gd name="T39" fmla="*/ 44 h 58"/>
                  <a:gd name="T40" fmla="*/ 8 w 34"/>
                  <a:gd name="T41" fmla="*/ 44 h 58"/>
                  <a:gd name="T42" fmla="*/ 8 w 34"/>
                  <a:gd name="T43" fmla="*/ 44 h 58"/>
                  <a:gd name="T44" fmla="*/ 8 w 34"/>
                  <a:gd name="T45" fmla="*/ 43 h 58"/>
                  <a:gd name="T46" fmla="*/ 8 w 34"/>
                  <a:gd name="T47" fmla="*/ 44 h 58"/>
                  <a:gd name="T48" fmla="*/ 8 w 34"/>
                  <a:gd name="T49" fmla="*/ 43 h 58"/>
                  <a:gd name="T50" fmla="*/ 9 w 34"/>
                  <a:gd name="T51" fmla="*/ 43 h 58"/>
                  <a:gd name="T52" fmla="*/ 9 w 34"/>
                  <a:gd name="T53" fmla="*/ 42 h 58"/>
                  <a:gd name="T54" fmla="*/ 9 w 34"/>
                  <a:gd name="T55" fmla="*/ 41 h 58"/>
                  <a:gd name="T56" fmla="*/ 9 w 34"/>
                  <a:gd name="T57" fmla="*/ 42 h 58"/>
                  <a:gd name="T58" fmla="*/ 9 w 34"/>
                  <a:gd name="T59" fmla="*/ 41 h 58"/>
                  <a:gd name="T60" fmla="*/ 10 w 34"/>
                  <a:gd name="T61" fmla="*/ 41 h 58"/>
                  <a:gd name="T62" fmla="*/ 10 w 34"/>
                  <a:gd name="T63" fmla="*/ 40 h 58"/>
                  <a:gd name="T64" fmla="*/ 10 w 34"/>
                  <a:gd name="T65" fmla="*/ 40 h 58"/>
                  <a:gd name="T66" fmla="*/ 10 w 34"/>
                  <a:gd name="T67" fmla="*/ 40 h 58"/>
                  <a:gd name="T68" fmla="*/ 10 w 34"/>
                  <a:gd name="T69" fmla="*/ 40 h 58"/>
                  <a:gd name="T70" fmla="*/ 10 w 34"/>
                  <a:gd name="T71" fmla="*/ 40 h 58"/>
                  <a:gd name="T72" fmla="*/ 13 w 34"/>
                  <a:gd name="T73" fmla="*/ 35 h 58"/>
                  <a:gd name="T74" fmla="*/ 16 w 34"/>
                  <a:gd name="T75" fmla="*/ 30 h 58"/>
                  <a:gd name="T76" fmla="*/ 16 w 34"/>
                  <a:gd name="T77" fmla="*/ 30 h 58"/>
                  <a:gd name="T78" fmla="*/ 16 w 34"/>
                  <a:gd name="T79" fmla="*/ 30 h 58"/>
                  <a:gd name="T80" fmla="*/ 17 w 34"/>
                  <a:gd name="T81" fmla="*/ 29 h 58"/>
                  <a:gd name="T82" fmla="*/ 17 w 34"/>
                  <a:gd name="T83" fmla="*/ 29 h 58"/>
                  <a:gd name="T84" fmla="*/ 20 w 34"/>
                  <a:gd name="T85" fmla="*/ 24 h 58"/>
                  <a:gd name="T86" fmla="*/ 20 w 34"/>
                  <a:gd name="T87" fmla="*/ 24 h 58"/>
                  <a:gd name="T88" fmla="*/ 20 w 34"/>
                  <a:gd name="T89" fmla="*/ 24 h 58"/>
                  <a:gd name="T90" fmla="*/ 24 w 34"/>
                  <a:gd name="T91" fmla="*/ 18 h 58"/>
                  <a:gd name="T92" fmla="*/ 25 w 34"/>
                  <a:gd name="T93" fmla="*/ 16 h 58"/>
                  <a:gd name="T94" fmla="*/ 26 w 34"/>
                  <a:gd name="T95" fmla="*/ 13 h 58"/>
                  <a:gd name="T96" fmla="*/ 25 w 34"/>
                  <a:gd name="T97" fmla="*/ 15 h 58"/>
                  <a:gd name="T98" fmla="*/ 26 w 34"/>
                  <a:gd name="T99" fmla="*/ 13 h 58"/>
                  <a:gd name="T100" fmla="*/ 30 w 34"/>
                  <a:gd name="T101" fmla="*/ 7 h 58"/>
                  <a:gd name="T102" fmla="*/ 34 w 34"/>
                  <a:gd name="T10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4" h="58">
                    <a:moveTo>
                      <a:pt x="0" y="57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3" y="52"/>
                    </a:move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4" y="52"/>
                    </a:cubicBezTo>
                    <a:cubicBezTo>
                      <a:pt x="4" y="52"/>
                      <a:pt x="4" y="52"/>
                      <a:pt x="3" y="52"/>
                    </a:cubicBezTo>
                    <a:moveTo>
                      <a:pt x="4" y="51"/>
                    </a:moveTo>
                    <a:cubicBezTo>
                      <a:pt x="4" y="51"/>
                      <a:pt x="4" y="52"/>
                      <a:pt x="3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moveTo>
                      <a:pt x="6" y="47"/>
                    </a:moveTo>
                    <a:cubicBezTo>
                      <a:pt x="5" y="49"/>
                      <a:pt x="4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0"/>
                      <a:pt x="5" y="49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moveTo>
                      <a:pt x="7" y="45"/>
                    </a:move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moveTo>
                      <a:pt x="7" y="45"/>
                    </a:move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moveTo>
                      <a:pt x="8" y="44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8" y="44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8" y="43"/>
                    </a:moveTo>
                    <a:cubicBezTo>
                      <a:pt x="8" y="43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9" y="42"/>
                    </a:moveTo>
                    <a:cubicBezTo>
                      <a:pt x="9" y="42"/>
                      <a:pt x="9" y="42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moveTo>
                      <a:pt x="9" y="41"/>
                    </a:move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moveTo>
                      <a:pt x="10" y="40"/>
                    </a:move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1"/>
                      <a:pt x="10" y="41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moveTo>
                      <a:pt x="10" y="40"/>
                    </a:move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moveTo>
                      <a:pt x="13" y="35"/>
                    </a:moveTo>
                    <a:cubicBezTo>
                      <a:pt x="12" y="37"/>
                      <a:pt x="11" y="38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1" y="38"/>
                      <a:pt x="12" y="37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moveTo>
                      <a:pt x="16" y="30"/>
                    </a:move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moveTo>
                      <a:pt x="17" y="29"/>
                    </a:move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moveTo>
                      <a:pt x="25" y="16"/>
                    </a:moveTo>
                    <a:cubicBezTo>
                      <a:pt x="24" y="16"/>
                      <a:pt x="24" y="17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7"/>
                      <a:pt x="24" y="16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moveTo>
                      <a:pt x="26" y="13"/>
                    </a:moveTo>
                    <a:cubicBezTo>
                      <a:pt x="26" y="14"/>
                      <a:pt x="26" y="14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moveTo>
                      <a:pt x="34" y="0"/>
                    </a:moveTo>
                    <a:cubicBezTo>
                      <a:pt x="33" y="2"/>
                      <a:pt x="31" y="4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1" y="4"/>
                      <a:pt x="33" y="2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7" name="Freeform 10256"/>
              <p:cNvSpPr>
                <a:spLocks noEditPoints="1"/>
              </p:cNvSpPr>
              <p:nvPr/>
            </p:nvSpPr>
            <p:spPr bwMode="auto">
              <a:xfrm>
                <a:off x="-304" y="3816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0 h 1"/>
                  <a:gd name="T12" fmla="*/ 1 w 1"/>
                  <a:gd name="T13" fmla="*/ 0 h 1"/>
                  <a:gd name="T14" fmla="*/ 1 w 1"/>
                  <a:gd name="T15" fmla="*/ 0 h 1"/>
                  <a:gd name="T16" fmla="*/ 1 w 1"/>
                  <a:gd name="T17" fmla="*/ 0 h 1"/>
                  <a:gd name="T18" fmla="*/ 1 w 1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8" name="Oval 10257"/>
              <p:cNvSpPr>
                <a:spLocks noChangeArrowheads="1"/>
              </p:cNvSpPr>
              <p:nvPr/>
            </p:nvSpPr>
            <p:spPr bwMode="auto">
              <a:xfrm>
                <a:off x="-304" y="381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9" name="Oval 10258"/>
              <p:cNvSpPr>
                <a:spLocks noChangeArrowheads="1"/>
              </p:cNvSpPr>
              <p:nvPr/>
            </p:nvSpPr>
            <p:spPr bwMode="auto">
              <a:xfrm>
                <a:off x="-288" y="379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0" name="Freeform 10259"/>
              <p:cNvSpPr>
                <a:spLocks noEditPoints="1"/>
              </p:cNvSpPr>
              <p:nvPr/>
            </p:nvSpPr>
            <p:spPr bwMode="auto">
              <a:xfrm>
                <a:off x="-311" y="3689"/>
                <a:ext cx="85" cy="144"/>
              </a:xfrm>
              <a:custGeom>
                <a:avLst/>
                <a:gdLst>
                  <a:gd name="T0" fmla="*/ 0 w 36"/>
                  <a:gd name="T1" fmla="*/ 61 h 61"/>
                  <a:gd name="T2" fmla="*/ 0 w 36"/>
                  <a:gd name="T3" fmla="*/ 61 h 61"/>
                  <a:gd name="T4" fmla="*/ 0 w 36"/>
                  <a:gd name="T5" fmla="*/ 60 h 61"/>
                  <a:gd name="T6" fmla="*/ 3 w 36"/>
                  <a:gd name="T7" fmla="*/ 56 h 61"/>
                  <a:gd name="T8" fmla="*/ 7 w 36"/>
                  <a:gd name="T9" fmla="*/ 49 h 61"/>
                  <a:gd name="T10" fmla="*/ 6 w 36"/>
                  <a:gd name="T11" fmla="*/ 50 h 61"/>
                  <a:gd name="T12" fmla="*/ 7 w 36"/>
                  <a:gd name="T13" fmla="*/ 49 h 61"/>
                  <a:gd name="T14" fmla="*/ 7 w 36"/>
                  <a:gd name="T15" fmla="*/ 48 h 61"/>
                  <a:gd name="T16" fmla="*/ 7 w 36"/>
                  <a:gd name="T17" fmla="*/ 48 h 61"/>
                  <a:gd name="T18" fmla="*/ 8 w 36"/>
                  <a:gd name="T19" fmla="*/ 47 h 61"/>
                  <a:gd name="T20" fmla="*/ 7 w 36"/>
                  <a:gd name="T21" fmla="*/ 48 h 61"/>
                  <a:gd name="T22" fmla="*/ 8 w 36"/>
                  <a:gd name="T23" fmla="*/ 47 h 61"/>
                  <a:gd name="T24" fmla="*/ 8 w 36"/>
                  <a:gd name="T25" fmla="*/ 47 h 61"/>
                  <a:gd name="T26" fmla="*/ 8 w 36"/>
                  <a:gd name="T27" fmla="*/ 47 h 61"/>
                  <a:gd name="T28" fmla="*/ 8 w 36"/>
                  <a:gd name="T29" fmla="*/ 47 h 61"/>
                  <a:gd name="T30" fmla="*/ 8 w 36"/>
                  <a:gd name="T31" fmla="*/ 47 h 61"/>
                  <a:gd name="T32" fmla="*/ 8 w 36"/>
                  <a:gd name="T33" fmla="*/ 47 h 61"/>
                  <a:gd name="T34" fmla="*/ 8 w 36"/>
                  <a:gd name="T35" fmla="*/ 46 h 61"/>
                  <a:gd name="T36" fmla="*/ 9 w 36"/>
                  <a:gd name="T37" fmla="*/ 46 h 61"/>
                  <a:gd name="T38" fmla="*/ 9 w 36"/>
                  <a:gd name="T39" fmla="*/ 45 h 61"/>
                  <a:gd name="T40" fmla="*/ 9 w 36"/>
                  <a:gd name="T41" fmla="*/ 45 h 61"/>
                  <a:gd name="T42" fmla="*/ 9 w 36"/>
                  <a:gd name="T43" fmla="*/ 45 h 61"/>
                  <a:gd name="T44" fmla="*/ 9 w 36"/>
                  <a:gd name="T45" fmla="*/ 44 h 61"/>
                  <a:gd name="T46" fmla="*/ 10 w 36"/>
                  <a:gd name="T47" fmla="*/ 44 h 61"/>
                  <a:gd name="T48" fmla="*/ 10 w 36"/>
                  <a:gd name="T49" fmla="*/ 43 h 61"/>
                  <a:gd name="T50" fmla="*/ 10 w 36"/>
                  <a:gd name="T51" fmla="*/ 43 h 61"/>
                  <a:gd name="T52" fmla="*/ 10 w 36"/>
                  <a:gd name="T53" fmla="*/ 43 h 61"/>
                  <a:gd name="T54" fmla="*/ 13 w 36"/>
                  <a:gd name="T55" fmla="*/ 38 h 61"/>
                  <a:gd name="T56" fmla="*/ 16 w 36"/>
                  <a:gd name="T57" fmla="*/ 33 h 61"/>
                  <a:gd name="T58" fmla="*/ 17 w 36"/>
                  <a:gd name="T59" fmla="*/ 32 h 61"/>
                  <a:gd name="T60" fmla="*/ 16 w 36"/>
                  <a:gd name="T61" fmla="*/ 33 h 61"/>
                  <a:gd name="T62" fmla="*/ 17 w 36"/>
                  <a:gd name="T63" fmla="*/ 32 h 61"/>
                  <a:gd name="T64" fmla="*/ 17 w 36"/>
                  <a:gd name="T65" fmla="*/ 32 h 61"/>
                  <a:gd name="T66" fmla="*/ 20 w 36"/>
                  <a:gd name="T67" fmla="*/ 27 h 61"/>
                  <a:gd name="T68" fmla="*/ 24 w 36"/>
                  <a:gd name="T69" fmla="*/ 21 h 61"/>
                  <a:gd name="T70" fmla="*/ 20 w 36"/>
                  <a:gd name="T71" fmla="*/ 27 h 61"/>
                  <a:gd name="T72" fmla="*/ 24 w 36"/>
                  <a:gd name="T73" fmla="*/ 21 h 61"/>
                  <a:gd name="T74" fmla="*/ 25 w 36"/>
                  <a:gd name="T75" fmla="*/ 19 h 61"/>
                  <a:gd name="T76" fmla="*/ 25 w 36"/>
                  <a:gd name="T77" fmla="*/ 18 h 61"/>
                  <a:gd name="T78" fmla="*/ 30 w 36"/>
                  <a:gd name="T79" fmla="*/ 10 h 61"/>
                  <a:gd name="T80" fmla="*/ 26 w 36"/>
                  <a:gd name="T81" fmla="*/ 16 h 61"/>
                  <a:gd name="T82" fmla="*/ 30 w 36"/>
                  <a:gd name="T83" fmla="*/ 10 h 61"/>
                  <a:gd name="T84" fmla="*/ 34 w 36"/>
                  <a:gd name="T85" fmla="*/ 3 h 61"/>
                  <a:gd name="T86" fmla="*/ 36 w 36"/>
                  <a:gd name="T8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6" h="61">
                    <a:moveTo>
                      <a:pt x="0" y="61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moveTo>
                      <a:pt x="3" y="56"/>
                    </a:moveTo>
                    <a:cubicBezTo>
                      <a:pt x="2" y="57"/>
                      <a:pt x="1" y="59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" y="59"/>
                      <a:pt x="2" y="58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moveTo>
                      <a:pt x="7" y="49"/>
                    </a:moveTo>
                    <a:cubicBezTo>
                      <a:pt x="7" y="49"/>
                      <a:pt x="6" y="5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0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moveTo>
                      <a:pt x="7" y="48"/>
                    </a:move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moveTo>
                      <a:pt x="8" y="47"/>
                    </a:moveTo>
                    <a:cubicBezTo>
                      <a:pt x="8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8" y="48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moveTo>
                      <a:pt x="8" y="47"/>
                    </a:move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moveTo>
                      <a:pt x="8" y="47"/>
                    </a:move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moveTo>
                      <a:pt x="9" y="46"/>
                    </a:moveTo>
                    <a:cubicBezTo>
                      <a:pt x="9" y="46"/>
                      <a:pt x="8" y="46"/>
                      <a:pt x="8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5"/>
                    </a:move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moveTo>
                      <a:pt x="10" y="44"/>
                    </a:moveTo>
                    <a:cubicBezTo>
                      <a:pt x="10" y="44"/>
                      <a:pt x="10" y="44"/>
                      <a:pt x="9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4"/>
                      <a:pt x="10" y="44"/>
                      <a:pt x="10" y="44"/>
                    </a:cubicBezTo>
                    <a:moveTo>
                      <a:pt x="10" y="43"/>
                    </a:move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moveTo>
                      <a:pt x="16" y="33"/>
                    </a:moveTo>
                    <a:cubicBezTo>
                      <a:pt x="15" y="35"/>
                      <a:pt x="14" y="36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7"/>
                      <a:pt x="15" y="35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moveTo>
                      <a:pt x="17" y="32"/>
                    </a:moveTo>
                    <a:cubicBezTo>
                      <a:pt x="17" y="32"/>
                      <a:pt x="16" y="32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moveTo>
                      <a:pt x="20" y="27"/>
                    </a:moveTo>
                    <a:cubicBezTo>
                      <a:pt x="19" y="29"/>
                      <a:pt x="18" y="30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8" y="30"/>
                      <a:pt x="19" y="29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moveTo>
                      <a:pt x="24" y="21"/>
                    </a:moveTo>
                    <a:cubicBezTo>
                      <a:pt x="22" y="23"/>
                      <a:pt x="21" y="25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5"/>
                      <a:pt x="22" y="23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moveTo>
                      <a:pt x="25" y="18"/>
                    </a:moveTo>
                    <a:cubicBezTo>
                      <a:pt x="25" y="18"/>
                      <a:pt x="25" y="18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moveTo>
                      <a:pt x="30" y="10"/>
                    </a:moveTo>
                    <a:cubicBezTo>
                      <a:pt x="29" y="12"/>
                      <a:pt x="27" y="14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7" y="14"/>
                      <a:pt x="29" y="12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moveTo>
                      <a:pt x="36" y="0"/>
                    </a:moveTo>
                    <a:cubicBezTo>
                      <a:pt x="35" y="1"/>
                      <a:pt x="35" y="2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2"/>
                      <a:pt x="35" y="1"/>
                      <a:pt x="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1" name="Freeform 10260"/>
              <p:cNvSpPr>
                <a:spLocks noEditPoints="1"/>
              </p:cNvSpPr>
              <p:nvPr/>
            </p:nvSpPr>
            <p:spPr bwMode="auto">
              <a:xfrm>
                <a:off x="-260" y="3724"/>
                <a:ext cx="74" cy="123"/>
              </a:xfrm>
              <a:custGeom>
                <a:avLst/>
                <a:gdLst>
                  <a:gd name="T0" fmla="*/ 0 w 31"/>
                  <a:gd name="T1" fmla="*/ 52 h 52"/>
                  <a:gd name="T2" fmla="*/ 0 w 31"/>
                  <a:gd name="T3" fmla="*/ 52 h 52"/>
                  <a:gd name="T4" fmla="*/ 0 w 31"/>
                  <a:gd name="T5" fmla="*/ 52 h 52"/>
                  <a:gd name="T6" fmla="*/ 0 w 31"/>
                  <a:gd name="T7" fmla="*/ 52 h 52"/>
                  <a:gd name="T8" fmla="*/ 1 w 31"/>
                  <a:gd name="T9" fmla="*/ 51 h 52"/>
                  <a:gd name="T10" fmla="*/ 1 w 31"/>
                  <a:gd name="T11" fmla="*/ 51 h 52"/>
                  <a:gd name="T12" fmla="*/ 1 w 31"/>
                  <a:gd name="T13" fmla="*/ 51 h 52"/>
                  <a:gd name="T14" fmla="*/ 1 w 31"/>
                  <a:gd name="T15" fmla="*/ 51 h 52"/>
                  <a:gd name="T16" fmla="*/ 1 w 31"/>
                  <a:gd name="T17" fmla="*/ 51 h 52"/>
                  <a:gd name="T18" fmla="*/ 3 w 31"/>
                  <a:gd name="T19" fmla="*/ 47 h 52"/>
                  <a:gd name="T20" fmla="*/ 5 w 31"/>
                  <a:gd name="T21" fmla="*/ 44 h 52"/>
                  <a:gd name="T22" fmla="*/ 4 w 31"/>
                  <a:gd name="T23" fmla="*/ 45 h 52"/>
                  <a:gd name="T24" fmla="*/ 5 w 31"/>
                  <a:gd name="T25" fmla="*/ 44 h 52"/>
                  <a:gd name="T26" fmla="*/ 5 w 31"/>
                  <a:gd name="T27" fmla="*/ 44 h 52"/>
                  <a:gd name="T28" fmla="*/ 6 w 31"/>
                  <a:gd name="T29" fmla="*/ 43 h 52"/>
                  <a:gd name="T30" fmla="*/ 6 w 31"/>
                  <a:gd name="T31" fmla="*/ 42 h 52"/>
                  <a:gd name="T32" fmla="*/ 6 w 31"/>
                  <a:gd name="T33" fmla="*/ 42 h 52"/>
                  <a:gd name="T34" fmla="*/ 6 w 31"/>
                  <a:gd name="T35" fmla="*/ 42 h 52"/>
                  <a:gd name="T36" fmla="*/ 6 w 31"/>
                  <a:gd name="T37" fmla="*/ 41 h 52"/>
                  <a:gd name="T38" fmla="*/ 7 w 31"/>
                  <a:gd name="T39" fmla="*/ 40 h 52"/>
                  <a:gd name="T40" fmla="*/ 8 w 31"/>
                  <a:gd name="T41" fmla="*/ 39 h 52"/>
                  <a:gd name="T42" fmla="*/ 8 w 31"/>
                  <a:gd name="T43" fmla="*/ 39 h 52"/>
                  <a:gd name="T44" fmla="*/ 8 w 31"/>
                  <a:gd name="T45" fmla="*/ 39 h 52"/>
                  <a:gd name="T46" fmla="*/ 8 w 31"/>
                  <a:gd name="T47" fmla="*/ 39 h 52"/>
                  <a:gd name="T48" fmla="*/ 11 w 31"/>
                  <a:gd name="T49" fmla="*/ 35 h 52"/>
                  <a:gd name="T50" fmla="*/ 14 w 31"/>
                  <a:gd name="T51" fmla="*/ 29 h 52"/>
                  <a:gd name="T52" fmla="*/ 13 w 31"/>
                  <a:gd name="T53" fmla="*/ 30 h 52"/>
                  <a:gd name="T54" fmla="*/ 14 w 31"/>
                  <a:gd name="T55" fmla="*/ 29 h 52"/>
                  <a:gd name="T56" fmla="*/ 14 w 31"/>
                  <a:gd name="T57" fmla="*/ 29 h 52"/>
                  <a:gd name="T58" fmla="*/ 14 w 31"/>
                  <a:gd name="T59" fmla="*/ 28 h 52"/>
                  <a:gd name="T60" fmla="*/ 17 w 31"/>
                  <a:gd name="T61" fmla="*/ 24 h 52"/>
                  <a:gd name="T62" fmla="*/ 17 w 31"/>
                  <a:gd name="T63" fmla="*/ 24 h 52"/>
                  <a:gd name="T64" fmla="*/ 17 w 31"/>
                  <a:gd name="T65" fmla="*/ 24 h 52"/>
                  <a:gd name="T66" fmla="*/ 21 w 31"/>
                  <a:gd name="T67" fmla="*/ 17 h 52"/>
                  <a:gd name="T68" fmla="*/ 22 w 31"/>
                  <a:gd name="T69" fmla="*/ 15 h 52"/>
                  <a:gd name="T70" fmla="*/ 23 w 31"/>
                  <a:gd name="T71" fmla="*/ 13 h 52"/>
                  <a:gd name="T72" fmla="*/ 23 w 31"/>
                  <a:gd name="T73" fmla="*/ 14 h 52"/>
                  <a:gd name="T74" fmla="*/ 23 w 31"/>
                  <a:gd name="T75" fmla="*/ 13 h 52"/>
                  <a:gd name="T76" fmla="*/ 28 w 31"/>
                  <a:gd name="T77" fmla="*/ 6 h 52"/>
                  <a:gd name="T78" fmla="*/ 31 w 31"/>
                  <a:gd name="T7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52">
                    <a:moveTo>
                      <a:pt x="0" y="5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moveTo>
                      <a:pt x="1" y="51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moveTo>
                      <a:pt x="1" y="51"/>
                    </a:move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moveTo>
                      <a:pt x="3" y="47"/>
                    </a:move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2" y="50"/>
                      <a:pt x="2" y="48"/>
                      <a:pt x="3" y="47"/>
                    </a:cubicBezTo>
                    <a:cubicBezTo>
                      <a:pt x="3" y="47"/>
                      <a:pt x="3" y="47"/>
                      <a:pt x="3" y="47"/>
                    </a:cubicBezTo>
                    <a:moveTo>
                      <a:pt x="5" y="44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5" y="45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moveTo>
                      <a:pt x="5" y="43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5" y="43"/>
                    </a:cubicBezTo>
                    <a:moveTo>
                      <a:pt x="6" y="42"/>
                    </a:moveTo>
                    <a:cubicBezTo>
                      <a:pt x="6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moveTo>
                      <a:pt x="7" y="40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7" y="41"/>
                      <a:pt x="7" y="41"/>
                    </a:cubicBezTo>
                    <a:cubicBezTo>
                      <a:pt x="7" y="41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moveTo>
                      <a:pt x="8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moveTo>
                      <a:pt x="10" y="35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9" y="37"/>
                      <a:pt x="10" y="36"/>
                      <a:pt x="11" y="35"/>
                    </a:cubicBezTo>
                    <a:cubicBezTo>
                      <a:pt x="10" y="35"/>
                      <a:pt x="10" y="35"/>
                      <a:pt x="10" y="35"/>
                    </a:cubicBezTo>
                    <a:moveTo>
                      <a:pt x="14" y="29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0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moveTo>
                      <a:pt x="14" y="28"/>
                    </a:move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moveTo>
                      <a:pt x="22" y="15"/>
                    </a:move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6"/>
                      <a:pt x="22" y="16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moveTo>
                      <a:pt x="23" y="13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moveTo>
                      <a:pt x="31" y="0"/>
                    </a:move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9" y="4"/>
                      <a:pt x="30" y="2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2" name="Oval 10261"/>
              <p:cNvSpPr>
                <a:spLocks noChangeArrowheads="1"/>
              </p:cNvSpPr>
              <p:nvPr/>
            </p:nvSpPr>
            <p:spPr bwMode="auto">
              <a:xfrm>
                <a:off x="-260" y="384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3" name="Oval 10262"/>
              <p:cNvSpPr>
                <a:spLocks noChangeArrowheads="1"/>
              </p:cNvSpPr>
              <p:nvPr/>
            </p:nvSpPr>
            <p:spPr bwMode="auto">
              <a:xfrm>
                <a:off x="-241" y="3816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4" name="Freeform 10263"/>
              <p:cNvSpPr>
                <a:spLocks noEditPoints="1"/>
              </p:cNvSpPr>
              <p:nvPr/>
            </p:nvSpPr>
            <p:spPr bwMode="auto">
              <a:xfrm>
                <a:off x="-262" y="3715"/>
                <a:ext cx="80" cy="137"/>
              </a:xfrm>
              <a:custGeom>
                <a:avLst/>
                <a:gdLst>
                  <a:gd name="T0" fmla="*/ 0 w 34"/>
                  <a:gd name="T1" fmla="*/ 58 h 58"/>
                  <a:gd name="T2" fmla="*/ 1 w 34"/>
                  <a:gd name="T3" fmla="*/ 56 h 58"/>
                  <a:gd name="T4" fmla="*/ 5 w 34"/>
                  <a:gd name="T5" fmla="*/ 49 h 58"/>
                  <a:gd name="T6" fmla="*/ 4 w 34"/>
                  <a:gd name="T7" fmla="*/ 51 h 58"/>
                  <a:gd name="T8" fmla="*/ 5 w 34"/>
                  <a:gd name="T9" fmla="*/ 49 h 58"/>
                  <a:gd name="T10" fmla="*/ 6 w 34"/>
                  <a:gd name="T11" fmla="*/ 48 h 58"/>
                  <a:gd name="T12" fmla="*/ 6 w 34"/>
                  <a:gd name="T13" fmla="*/ 48 h 58"/>
                  <a:gd name="T14" fmla="*/ 7 w 34"/>
                  <a:gd name="T15" fmla="*/ 46 h 58"/>
                  <a:gd name="T16" fmla="*/ 7 w 34"/>
                  <a:gd name="T17" fmla="*/ 47 h 58"/>
                  <a:gd name="T18" fmla="*/ 7 w 34"/>
                  <a:gd name="T19" fmla="*/ 46 h 58"/>
                  <a:gd name="T20" fmla="*/ 7 w 34"/>
                  <a:gd name="T21" fmla="*/ 46 h 58"/>
                  <a:gd name="T22" fmla="*/ 8 w 34"/>
                  <a:gd name="T23" fmla="*/ 45 h 58"/>
                  <a:gd name="T24" fmla="*/ 9 w 34"/>
                  <a:gd name="T25" fmla="*/ 43 h 58"/>
                  <a:gd name="T26" fmla="*/ 8 w 34"/>
                  <a:gd name="T27" fmla="*/ 44 h 58"/>
                  <a:gd name="T28" fmla="*/ 9 w 34"/>
                  <a:gd name="T29" fmla="*/ 43 h 58"/>
                  <a:gd name="T30" fmla="*/ 11 w 34"/>
                  <a:gd name="T31" fmla="*/ 39 h 58"/>
                  <a:gd name="T32" fmla="*/ 14 w 34"/>
                  <a:gd name="T33" fmla="*/ 34 h 58"/>
                  <a:gd name="T34" fmla="*/ 15 w 34"/>
                  <a:gd name="T35" fmla="*/ 33 h 58"/>
                  <a:gd name="T36" fmla="*/ 15 w 34"/>
                  <a:gd name="T37" fmla="*/ 33 h 58"/>
                  <a:gd name="T38" fmla="*/ 15 w 34"/>
                  <a:gd name="T39" fmla="*/ 33 h 58"/>
                  <a:gd name="T40" fmla="*/ 15 w 34"/>
                  <a:gd name="T41" fmla="*/ 32 h 58"/>
                  <a:gd name="T42" fmla="*/ 18 w 34"/>
                  <a:gd name="T43" fmla="*/ 28 h 58"/>
                  <a:gd name="T44" fmla="*/ 22 w 34"/>
                  <a:gd name="T45" fmla="*/ 21 h 58"/>
                  <a:gd name="T46" fmla="*/ 18 w 34"/>
                  <a:gd name="T47" fmla="*/ 28 h 58"/>
                  <a:gd name="T48" fmla="*/ 22 w 34"/>
                  <a:gd name="T49" fmla="*/ 21 h 58"/>
                  <a:gd name="T50" fmla="*/ 23 w 34"/>
                  <a:gd name="T51" fmla="*/ 19 h 58"/>
                  <a:gd name="T52" fmla="*/ 24 w 34"/>
                  <a:gd name="T53" fmla="*/ 18 h 58"/>
                  <a:gd name="T54" fmla="*/ 29 w 34"/>
                  <a:gd name="T55" fmla="*/ 10 h 58"/>
                  <a:gd name="T56" fmla="*/ 24 w 34"/>
                  <a:gd name="T57" fmla="*/ 17 h 58"/>
                  <a:gd name="T58" fmla="*/ 29 w 34"/>
                  <a:gd name="T59" fmla="*/ 10 h 58"/>
                  <a:gd name="T60" fmla="*/ 32 w 34"/>
                  <a:gd name="T61" fmla="*/ 4 h 58"/>
                  <a:gd name="T62" fmla="*/ 34 w 34"/>
                  <a:gd name="T6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58">
                    <a:moveTo>
                      <a:pt x="1" y="56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7"/>
                      <a:pt x="1" y="57"/>
                      <a:pt x="1" y="56"/>
                    </a:cubicBezTo>
                    <a:cubicBezTo>
                      <a:pt x="1" y="56"/>
                      <a:pt x="1" y="56"/>
                      <a:pt x="1" y="56"/>
                    </a:cubicBezTo>
                    <a:moveTo>
                      <a:pt x="5" y="49"/>
                    </a:move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5" y="50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moveTo>
                      <a:pt x="6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moveTo>
                      <a:pt x="7" y="46"/>
                    </a:move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7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moveTo>
                      <a:pt x="7" y="45"/>
                    </a:move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46"/>
                      <a:pt x="8" y="46"/>
                      <a:pt x="8" y="45"/>
                    </a:cubicBezTo>
                    <a:cubicBezTo>
                      <a:pt x="8" y="45"/>
                      <a:pt x="7" y="45"/>
                      <a:pt x="7" y="45"/>
                    </a:cubicBezTo>
                    <a:moveTo>
                      <a:pt x="9" y="43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moveTo>
                      <a:pt x="14" y="34"/>
                    </a:move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2" y="39"/>
                    </a:cubicBezTo>
                    <a:cubicBezTo>
                      <a:pt x="13" y="37"/>
                      <a:pt x="13" y="35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moveTo>
                      <a:pt x="15" y="33"/>
                    </a:move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moveTo>
                      <a:pt x="18" y="28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1"/>
                      <a:pt x="17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moveTo>
                      <a:pt x="22" y="21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9" y="25"/>
                      <a:pt x="21" y="23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moveTo>
                      <a:pt x="24" y="18"/>
                    </a:move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moveTo>
                      <a:pt x="29" y="10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6" y="15"/>
                      <a:pt x="27" y="12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moveTo>
                      <a:pt x="34" y="0"/>
                    </a:move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3" y="3"/>
                      <a:pt x="34" y="1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5" name="Freeform 10264"/>
              <p:cNvSpPr>
                <a:spLocks noEditPoints="1"/>
              </p:cNvSpPr>
              <p:nvPr/>
            </p:nvSpPr>
            <p:spPr bwMode="auto">
              <a:xfrm>
                <a:off x="62" y="3790"/>
                <a:ext cx="14" cy="52"/>
              </a:xfrm>
              <a:custGeom>
                <a:avLst/>
                <a:gdLst>
                  <a:gd name="T0" fmla="*/ 3 w 6"/>
                  <a:gd name="T1" fmla="*/ 15 h 22"/>
                  <a:gd name="T2" fmla="*/ 3 w 6"/>
                  <a:gd name="T3" fmla="*/ 15 h 22"/>
                  <a:gd name="T4" fmla="*/ 3 w 6"/>
                  <a:gd name="T5" fmla="*/ 16 h 22"/>
                  <a:gd name="T6" fmla="*/ 2 w 6"/>
                  <a:gd name="T7" fmla="*/ 16 h 22"/>
                  <a:gd name="T8" fmla="*/ 1 w 6"/>
                  <a:gd name="T9" fmla="*/ 22 h 22"/>
                  <a:gd name="T10" fmla="*/ 1 w 6"/>
                  <a:gd name="T11" fmla="*/ 22 h 22"/>
                  <a:gd name="T12" fmla="*/ 2 w 6"/>
                  <a:gd name="T13" fmla="*/ 17 h 22"/>
                  <a:gd name="T14" fmla="*/ 3 w 6"/>
                  <a:gd name="T15" fmla="*/ 15 h 22"/>
                  <a:gd name="T16" fmla="*/ 5 w 6"/>
                  <a:gd name="T17" fmla="*/ 1 h 22"/>
                  <a:gd name="T18" fmla="*/ 6 w 6"/>
                  <a:gd name="T19" fmla="*/ 3 h 22"/>
                  <a:gd name="T20" fmla="*/ 5 w 6"/>
                  <a:gd name="T21" fmla="*/ 5 h 22"/>
                  <a:gd name="T22" fmla="*/ 6 w 6"/>
                  <a:gd name="T23" fmla="*/ 5 h 22"/>
                  <a:gd name="T24" fmla="*/ 5 w 6"/>
                  <a:gd name="T25" fmla="*/ 6 h 22"/>
                  <a:gd name="T26" fmla="*/ 6 w 6"/>
                  <a:gd name="T27" fmla="*/ 6 h 22"/>
                  <a:gd name="T28" fmla="*/ 6 w 6"/>
                  <a:gd name="T29" fmla="*/ 5 h 22"/>
                  <a:gd name="T30" fmla="*/ 6 w 6"/>
                  <a:gd name="T31" fmla="*/ 6 h 22"/>
                  <a:gd name="T32" fmla="*/ 6 w 6"/>
                  <a:gd name="T33" fmla="*/ 3 h 22"/>
                  <a:gd name="T34" fmla="*/ 5 w 6"/>
                  <a:gd name="T35" fmla="*/ 1 h 22"/>
                  <a:gd name="T36" fmla="*/ 3 w 6"/>
                  <a:gd name="T37" fmla="*/ 0 h 22"/>
                  <a:gd name="T38" fmla="*/ 0 w 6"/>
                  <a:gd name="T39" fmla="*/ 1 h 22"/>
                  <a:gd name="T40" fmla="*/ 3 w 6"/>
                  <a:gd name="T41" fmla="*/ 0 h 22"/>
                  <a:gd name="T42" fmla="*/ 5 w 6"/>
                  <a:gd name="T43" fmla="*/ 1 h 22"/>
                  <a:gd name="T44" fmla="*/ 3 w 6"/>
                  <a:gd name="T4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" h="22"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0"/>
                      <a:pt x="2" y="19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5" y="1"/>
                    </a:moveTo>
                    <a:cubicBezTo>
                      <a:pt x="6" y="1"/>
                      <a:pt x="6" y="2"/>
                      <a:pt x="6" y="3"/>
                    </a:cubicBezTo>
                    <a:cubicBezTo>
                      <a:pt x="6" y="4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6" name="Freeform 10265"/>
              <p:cNvSpPr/>
              <p:nvPr/>
            </p:nvSpPr>
            <p:spPr bwMode="auto">
              <a:xfrm>
                <a:off x="69" y="3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7" name="Freeform 10266"/>
              <p:cNvSpPr>
                <a:spLocks noEditPoints="1"/>
              </p:cNvSpPr>
              <p:nvPr/>
            </p:nvSpPr>
            <p:spPr bwMode="auto">
              <a:xfrm>
                <a:off x="62" y="3804"/>
                <a:ext cx="14" cy="41"/>
              </a:xfrm>
              <a:custGeom>
                <a:avLst/>
                <a:gdLst>
                  <a:gd name="T0" fmla="*/ 1 w 6"/>
                  <a:gd name="T1" fmla="*/ 16 h 17"/>
                  <a:gd name="T2" fmla="*/ 0 w 6"/>
                  <a:gd name="T3" fmla="*/ 17 h 17"/>
                  <a:gd name="T4" fmla="*/ 0 w 6"/>
                  <a:gd name="T5" fmla="*/ 17 h 17"/>
                  <a:gd name="T6" fmla="*/ 1 w 6"/>
                  <a:gd name="T7" fmla="*/ 17 h 17"/>
                  <a:gd name="T8" fmla="*/ 1 w 6"/>
                  <a:gd name="T9" fmla="*/ 16 h 17"/>
                  <a:gd name="T10" fmla="*/ 1 w 6"/>
                  <a:gd name="T11" fmla="*/ 16 h 17"/>
                  <a:gd name="T12" fmla="*/ 5 w 6"/>
                  <a:gd name="T13" fmla="*/ 0 h 17"/>
                  <a:gd name="T14" fmla="*/ 5 w 6"/>
                  <a:gd name="T15" fmla="*/ 0 h 17"/>
                  <a:gd name="T16" fmla="*/ 2 w 6"/>
                  <a:gd name="T17" fmla="*/ 10 h 17"/>
                  <a:gd name="T18" fmla="*/ 3 w 6"/>
                  <a:gd name="T19" fmla="*/ 10 h 17"/>
                  <a:gd name="T20" fmla="*/ 3 w 6"/>
                  <a:gd name="T21" fmla="*/ 9 h 17"/>
                  <a:gd name="T22" fmla="*/ 3 w 6"/>
                  <a:gd name="T23" fmla="*/ 9 h 17"/>
                  <a:gd name="T24" fmla="*/ 5 w 6"/>
                  <a:gd name="T25" fmla="*/ 3 h 17"/>
                  <a:gd name="T26" fmla="*/ 6 w 6"/>
                  <a:gd name="T27" fmla="*/ 0 h 17"/>
                  <a:gd name="T28" fmla="*/ 6 w 6"/>
                  <a:gd name="T29" fmla="*/ 0 h 17"/>
                  <a:gd name="T30" fmla="*/ 5 w 6"/>
                  <a:gd name="T3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17">
                    <a:moveTo>
                      <a:pt x="1" y="16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3" y="10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8" name="Freeform 10267"/>
              <p:cNvSpPr/>
              <p:nvPr/>
            </p:nvSpPr>
            <p:spPr bwMode="auto">
              <a:xfrm>
                <a:off x="62" y="3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9" name="Freeform 10268"/>
              <p:cNvSpPr>
                <a:spLocks noEditPoints="1"/>
              </p:cNvSpPr>
              <p:nvPr/>
            </p:nvSpPr>
            <p:spPr bwMode="auto">
              <a:xfrm>
                <a:off x="26" y="3868"/>
                <a:ext cx="29" cy="47"/>
              </a:xfrm>
              <a:custGeom>
                <a:avLst/>
                <a:gdLst>
                  <a:gd name="T0" fmla="*/ 7 w 12"/>
                  <a:gd name="T1" fmla="*/ 16 h 20"/>
                  <a:gd name="T2" fmla="*/ 7 w 12"/>
                  <a:gd name="T3" fmla="*/ 18 h 20"/>
                  <a:gd name="T4" fmla="*/ 7 w 12"/>
                  <a:gd name="T5" fmla="*/ 18 h 20"/>
                  <a:gd name="T6" fmla="*/ 7 w 12"/>
                  <a:gd name="T7" fmla="*/ 19 h 20"/>
                  <a:gd name="T8" fmla="*/ 7 w 12"/>
                  <a:gd name="T9" fmla="*/ 20 h 20"/>
                  <a:gd name="T10" fmla="*/ 7 w 12"/>
                  <a:gd name="T11" fmla="*/ 20 h 20"/>
                  <a:gd name="T12" fmla="*/ 7 w 12"/>
                  <a:gd name="T13" fmla="*/ 20 h 20"/>
                  <a:gd name="T14" fmla="*/ 7 w 12"/>
                  <a:gd name="T15" fmla="*/ 19 h 20"/>
                  <a:gd name="T16" fmla="*/ 7 w 12"/>
                  <a:gd name="T17" fmla="*/ 19 h 20"/>
                  <a:gd name="T18" fmla="*/ 8 w 12"/>
                  <a:gd name="T19" fmla="*/ 16 h 20"/>
                  <a:gd name="T20" fmla="*/ 7 w 12"/>
                  <a:gd name="T21" fmla="*/ 16 h 20"/>
                  <a:gd name="T22" fmla="*/ 8 w 12"/>
                  <a:gd name="T23" fmla="*/ 16 h 20"/>
                  <a:gd name="T24" fmla="*/ 8 w 12"/>
                  <a:gd name="T25" fmla="*/ 16 h 20"/>
                  <a:gd name="T26" fmla="*/ 8 w 12"/>
                  <a:gd name="T27" fmla="*/ 16 h 20"/>
                  <a:gd name="T28" fmla="*/ 8 w 12"/>
                  <a:gd name="T29" fmla="*/ 16 h 20"/>
                  <a:gd name="T30" fmla="*/ 8 w 12"/>
                  <a:gd name="T31" fmla="*/ 16 h 20"/>
                  <a:gd name="T32" fmla="*/ 2 w 12"/>
                  <a:gd name="T33" fmla="*/ 14 h 20"/>
                  <a:gd name="T34" fmla="*/ 1 w 12"/>
                  <a:gd name="T35" fmla="*/ 15 h 20"/>
                  <a:gd name="T36" fmla="*/ 0 w 12"/>
                  <a:gd name="T37" fmla="*/ 16 h 20"/>
                  <a:gd name="T38" fmla="*/ 1 w 12"/>
                  <a:gd name="T39" fmla="*/ 16 h 20"/>
                  <a:gd name="T40" fmla="*/ 2 w 12"/>
                  <a:gd name="T41" fmla="*/ 14 h 20"/>
                  <a:gd name="T42" fmla="*/ 2 w 12"/>
                  <a:gd name="T43" fmla="*/ 14 h 20"/>
                  <a:gd name="T44" fmla="*/ 3 w 12"/>
                  <a:gd name="T45" fmla="*/ 12 h 20"/>
                  <a:gd name="T46" fmla="*/ 2 w 12"/>
                  <a:gd name="T47" fmla="*/ 13 h 20"/>
                  <a:gd name="T48" fmla="*/ 3 w 12"/>
                  <a:gd name="T49" fmla="*/ 13 h 20"/>
                  <a:gd name="T50" fmla="*/ 3 w 12"/>
                  <a:gd name="T51" fmla="*/ 13 h 20"/>
                  <a:gd name="T52" fmla="*/ 3 w 12"/>
                  <a:gd name="T53" fmla="*/ 12 h 20"/>
                  <a:gd name="T54" fmla="*/ 12 w 12"/>
                  <a:gd name="T55" fmla="*/ 1 h 20"/>
                  <a:gd name="T56" fmla="*/ 11 w 12"/>
                  <a:gd name="T57" fmla="*/ 6 h 20"/>
                  <a:gd name="T58" fmla="*/ 11 w 12"/>
                  <a:gd name="T59" fmla="*/ 6 h 20"/>
                  <a:gd name="T60" fmla="*/ 12 w 12"/>
                  <a:gd name="T61" fmla="*/ 1 h 20"/>
                  <a:gd name="T62" fmla="*/ 12 w 12"/>
                  <a:gd name="T63" fmla="*/ 1 h 20"/>
                  <a:gd name="T64" fmla="*/ 10 w 12"/>
                  <a:gd name="T65" fmla="*/ 0 h 20"/>
                  <a:gd name="T66" fmla="*/ 8 w 12"/>
                  <a:gd name="T67" fmla="*/ 4 h 20"/>
                  <a:gd name="T68" fmla="*/ 8 w 12"/>
                  <a:gd name="T69" fmla="*/ 4 h 20"/>
                  <a:gd name="T70" fmla="*/ 8 w 12"/>
                  <a:gd name="T71" fmla="*/ 4 h 20"/>
                  <a:gd name="T72" fmla="*/ 10 w 12"/>
                  <a:gd name="T73" fmla="*/ 2 h 20"/>
                  <a:gd name="T74" fmla="*/ 10 w 12"/>
                  <a:gd name="T75" fmla="*/ 0 h 20"/>
                  <a:gd name="T76" fmla="*/ 10 w 12"/>
                  <a:gd name="T7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" h="20">
                    <a:moveTo>
                      <a:pt x="7" y="16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8"/>
                      <a:pt x="7" y="17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8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moveTo>
                      <a:pt x="2" y="14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3" y="12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12" y="1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4"/>
                      <a:pt x="12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moveTo>
                      <a:pt x="1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0" name="Freeform 10269"/>
              <p:cNvSpPr>
                <a:spLocks noEditPoints="1"/>
              </p:cNvSpPr>
              <p:nvPr/>
            </p:nvSpPr>
            <p:spPr bwMode="auto">
              <a:xfrm>
                <a:off x="26" y="3845"/>
                <a:ext cx="50" cy="61"/>
              </a:xfrm>
              <a:custGeom>
                <a:avLst/>
                <a:gdLst>
                  <a:gd name="T0" fmla="*/ 0 w 21"/>
                  <a:gd name="T1" fmla="*/ 26 h 26"/>
                  <a:gd name="T2" fmla="*/ 0 w 21"/>
                  <a:gd name="T3" fmla="*/ 26 h 26"/>
                  <a:gd name="T4" fmla="*/ 0 w 21"/>
                  <a:gd name="T5" fmla="*/ 26 h 26"/>
                  <a:gd name="T6" fmla="*/ 0 w 21"/>
                  <a:gd name="T7" fmla="*/ 26 h 26"/>
                  <a:gd name="T8" fmla="*/ 1 w 21"/>
                  <a:gd name="T9" fmla="*/ 26 h 26"/>
                  <a:gd name="T10" fmla="*/ 0 w 21"/>
                  <a:gd name="T11" fmla="*/ 26 h 26"/>
                  <a:gd name="T12" fmla="*/ 8 w 21"/>
                  <a:gd name="T13" fmla="*/ 26 h 26"/>
                  <a:gd name="T14" fmla="*/ 7 w 21"/>
                  <a:gd name="T15" fmla="*/ 26 h 26"/>
                  <a:gd name="T16" fmla="*/ 8 w 21"/>
                  <a:gd name="T17" fmla="*/ 26 h 26"/>
                  <a:gd name="T18" fmla="*/ 8 w 21"/>
                  <a:gd name="T19" fmla="*/ 26 h 26"/>
                  <a:gd name="T20" fmla="*/ 8 w 21"/>
                  <a:gd name="T21" fmla="*/ 26 h 26"/>
                  <a:gd name="T22" fmla="*/ 2 w 21"/>
                  <a:gd name="T23" fmla="*/ 23 h 26"/>
                  <a:gd name="T24" fmla="*/ 2 w 21"/>
                  <a:gd name="T25" fmla="*/ 24 h 26"/>
                  <a:gd name="T26" fmla="*/ 2 w 21"/>
                  <a:gd name="T27" fmla="*/ 24 h 26"/>
                  <a:gd name="T28" fmla="*/ 3 w 21"/>
                  <a:gd name="T29" fmla="*/ 23 h 26"/>
                  <a:gd name="T30" fmla="*/ 2 w 21"/>
                  <a:gd name="T31" fmla="*/ 23 h 26"/>
                  <a:gd name="T32" fmla="*/ 11 w 21"/>
                  <a:gd name="T33" fmla="*/ 16 h 26"/>
                  <a:gd name="T34" fmla="*/ 10 w 21"/>
                  <a:gd name="T35" fmla="*/ 16 h 26"/>
                  <a:gd name="T36" fmla="*/ 8 w 21"/>
                  <a:gd name="T37" fmla="*/ 24 h 26"/>
                  <a:gd name="T38" fmla="*/ 8 w 21"/>
                  <a:gd name="T39" fmla="*/ 26 h 26"/>
                  <a:gd name="T40" fmla="*/ 8 w 21"/>
                  <a:gd name="T41" fmla="*/ 26 h 26"/>
                  <a:gd name="T42" fmla="*/ 11 w 21"/>
                  <a:gd name="T43" fmla="*/ 16 h 26"/>
                  <a:gd name="T44" fmla="*/ 11 w 21"/>
                  <a:gd name="T45" fmla="*/ 16 h 26"/>
                  <a:gd name="T46" fmla="*/ 8 w 21"/>
                  <a:gd name="T47" fmla="*/ 14 h 26"/>
                  <a:gd name="T48" fmla="*/ 3 w 21"/>
                  <a:gd name="T49" fmla="*/ 21 h 26"/>
                  <a:gd name="T50" fmla="*/ 3 w 21"/>
                  <a:gd name="T51" fmla="*/ 22 h 26"/>
                  <a:gd name="T52" fmla="*/ 3 w 21"/>
                  <a:gd name="T53" fmla="*/ 23 h 26"/>
                  <a:gd name="T54" fmla="*/ 8 w 21"/>
                  <a:gd name="T55" fmla="*/ 14 h 26"/>
                  <a:gd name="T56" fmla="*/ 8 w 21"/>
                  <a:gd name="T57" fmla="*/ 14 h 26"/>
                  <a:gd name="T58" fmla="*/ 16 w 21"/>
                  <a:gd name="T59" fmla="*/ 0 h 26"/>
                  <a:gd name="T60" fmla="*/ 19 w 21"/>
                  <a:gd name="T61" fmla="*/ 1 h 26"/>
                  <a:gd name="T62" fmla="*/ 21 w 21"/>
                  <a:gd name="T63" fmla="*/ 2 h 26"/>
                  <a:gd name="T64" fmla="*/ 16 w 21"/>
                  <a:gd name="T65" fmla="*/ 0 h 26"/>
                  <a:gd name="T66" fmla="*/ 16 w 21"/>
                  <a:gd name="T67" fmla="*/ 0 h 26"/>
                  <a:gd name="T68" fmla="*/ 16 w 21"/>
                  <a:gd name="T69" fmla="*/ 0 h 26"/>
                  <a:gd name="T70" fmla="*/ 16 w 21"/>
                  <a:gd name="T71" fmla="*/ 0 h 26"/>
                  <a:gd name="T72" fmla="*/ 16 w 21"/>
                  <a:gd name="T73" fmla="*/ 0 h 26"/>
                  <a:gd name="T74" fmla="*/ 16 w 21"/>
                  <a:gd name="T75" fmla="*/ 0 h 26"/>
                  <a:gd name="T76" fmla="*/ 16 w 21"/>
                  <a:gd name="T77" fmla="*/ 0 h 26"/>
                  <a:gd name="T78" fmla="*/ 16 w 21"/>
                  <a:gd name="T79" fmla="*/ 0 h 26"/>
                  <a:gd name="T80" fmla="*/ 15 w 21"/>
                  <a:gd name="T81" fmla="*/ 0 h 26"/>
                  <a:gd name="T82" fmla="*/ 14 w 21"/>
                  <a:gd name="T83" fmla="*/ 4 h 26"/>
                  <a:gd name="T84" fmla="*/ 13 w 21"/>
                  <a:gd name="T85" fmla="*/ 6 h 26"/>
                  <a:gd name="T86" fmla="*/ 10 w 21"/>
                  <a:gd name="T87" fmla="*/ 10 h 26"/>
                  <a:gd name="T88" fmla="*/ 10 w 21"/>
                  <a:gd name="T89" fmla="*/ 10 h 26"/>
                  <a:gd name="T90" fmla="*/ 14 w 21"/>
                  <a:gd name="T91" fmla="*/ 4 h 26"/>
                  <a:gd name="T92" fmla="*/ 12 w 21"/>
                  <a:gd name="T93" fmla="*/ 11 h 26"/>
                  <a:gd name="T94" fmla="*/ 12 w 21"/>
                  <a:gd name="T95" fmla="*/ 11 h 26"/>
                  <a:gd name="T96" fmla="*/ 14 w 21"/>
                  <a:gd name="T97" fmla="*/ 4 h 26"/>
                  <a:gd name="T98" fmla="*/ 16 w 21"/>
                  <a:gd name="T99" fmla="*/ 1 h 26"/>
                  <a:gd name="T100" fmla="*/ 17 w 21"/>
                  <a:gd name="T101" fmla="*/ 0 h 26"/>
                  <a:gd name="T102" fmla="*/ 16 w 21"/>
                  <a:gd name="T103" fmla="*/ 0 h 26"/>
                  <a:gd name="T104" fmla="*/ 15 w 21"/>
                  <a:gd name="T105" fmla="*/ 2 h 26"/>
                  <a:gd name="T106" fmla="*/ 15 w 21"/>
                  <a:gd name="T107" fmla="*/ 3 h 26"/>
                  <a:gd name="T108" fmla="*/ 16 w 21"/>
                  <a:gd name="T109" fmla="*/ 0 h 26"/>
                  <a:gd name="T110" fmla="*/ 15 w 21"/>
                  <a:gd name="T1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" h="26"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8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moveTo>
                      <a:pt x="2" y="23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moveTo>
                      <a:pt x="11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2"/>
                      <a:pt x="10" y="19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moveTo>
                      <a:pt x="8" y="14"/>
                    </a:move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moveTo>
                      <a:pt x="16" y="0"/>
                    </a:moveTo>
                    <a:cubicBezTo>
                      <a:pt x="17" y="0"/>
                      <a:pt x="18" y="1"/>
                      <a:pt x="19" y="1"/>
                    </a:cubicBezTo>
                    <a:cubicBezTo>
                      <a:pt x="20" y="1"/>
                      <a:pt x="20" y="2"/>
                      <a:pt x="21" y="2"/>
                    </a:cubicBezTo>
                    <a:cubicBezTo>
                      <a:pt x="19" y="1"/>
                      <a:pt x="17" y="0"/>
                      <a:pt x="16" y="0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moveTo>
                      <a:pt x="15" y="0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9"/>
                      <a:pt x="14" y="6"/>
                      <a:pt x="14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5" y="1"/>
                      <a:pt x="16" y="0"/>
                    </a:cubicBezTo>
                    <a:cubicBezTo>
                      <a:pt x="16" y="0"/>
                      <a:pt x="15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1" name="Freeform 10270"/>
              <p:cNvSpPr/>
              <p:nvPr/>
            </p:nvSpPr>
            <p:spPr bwMode="auto">
              <a:xfrm>
                <a:off x="78" y="3849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1 w 2"/>
                  <a:gd name="T7" fmla="*/ 1 h 1"/>
                  <a:gd name="T8" fmla="*/ 2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2" name="Freeform 10271"/>
              <p:cNvSpPr/>
              <p:nvPr/>
            </p:nvSpPr>
            <p:spPr bwMode="auto">
              <a:xfrm>
                <a:off x="76" y="3849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3" name="Freeform 10272"/>
              <p:cNvSpPr>
                <a:spLocks noEditPoints="1"/>
              </p:cNvSpPr>
              <p:nvPr/>
            </p:nvSpPr>
            <p:spPr bwMode="auto">
              <a:xfrm>
                <a:off x="-583" y="3852"/>
                <a:ext cx="33" cy="68"/>
              </a:xfrm>
              <a:custGeom>
                <a:avLst/>
                <a:gdLst>
                  <a:gd name="T0" fmla="*/ 0 w 14"/>
                  <a:gd name="T1" fmla="*/ 27 h 29"/>
                  <a:gd name="T2" fmla="*/ 0 w 14"/>
                  <a:gd name="T3" fmla="*/ 29 h 29"/>
                  <a:gd name="T4" fmla="*/ 0 w 14"/>
                  <a:gd name="T5" fmla="*/ 28 h 29"/>
                  <a:gd name="T6" fmla="*/ 0 w 14"/>
                  <a:gd name="T7" fmla="*/ 27 h 29"/>
                  <a:gd name="T8" fmla="*/ 4 w 14"/>
                  <a:gd name="T9" fmla="*/ 17 h 29"/>
                  <a:gd name="T10" fmla="*/ 1 w 14"/>
                  <a:gd name="T11" fmla="*/ 24 h 29"/>
                  <a:gd name="T12" fmla="*/ 1 w 14"/>
                  <a:gd name="T13" fmla="*/ 24 h 29"/>
                  <a:gd name="T14" fmla="*/ 0 w 14"/>
                  <a:gd name="T15" fmla="*/ 27 h 29"/>
                  <a:gd name="T16" fmla="*/ 0 w 14"/>
                  <a:gd name="T17" fmla="*/ 27 h 29"/>
                  <a:gd name="T18" fmla="*/ 0 w 14"/>
                  <a:gd name="T19" fmla="*/ 25 h 29"/>
                  <a:gd name="T20" fmla="*/ 4 w 14"/>
                  <a:gd name="T21" fmla="*/ 17 h 29"/>
                  <a:gd name="T22" fmla="*/ 4 w 14"/>
                  <a:gd name="T23" fmla="*/ 17 h 29"/>
                  <a:gd name="T24" fmla="*/ 5 w 14"/>
                  <a:gd name="T25" fmla="*/ 16 h 29"/>
                  <a:gd name="T26" fmla="*/ 5 w 14"/>
                  <a:gd name="T27" fmla="*/ 16 h 29"/>
                  <a:gd name="T28" fmla="*/ 5 w 14"/>
                  <a:gd name="T29" fmla="*/ 16 h 29"/>
                  <a:gd name="T30" fmla="*/ 5 w 14"/>
                  <a:gd name="T31" fmla="*/ 16 h 29"/>
                  <a:gd name="T32" fmla="*/ 5 w 14"/>
                  <a:gd name="T33" fmla="*/ 16 h 29"/>
                  <a:gd name="T34" fmla="*/ 9 w 14"/>
                  <a:gd name="T35" fmla="*/ 9 h 29"/>
                  <a:gd name="T36" fmla="*/ 5 w 14"/>
                  <a:gd name="T37" fmla="*/ 15 h 29"/>
                  <a:gd name="T38" fmla="*/ 5 w 14"/>
                  <a:gd name="T39" fmla="*/ 15 h 29"/>
                  <a:gd name="T40" fmla="*/ 9 w 14"/>
                  <a:gd name="T41" fmla="*/ 9 h 29"/>
                  <a:gd name="T42" fmla="*/ 9 w 14"/>
                  <a:gd name="T43" fmla="*/ 9 h 29"/>
                  <a:gd name="T44" fmla="*/ 10 w 14"/>
                  <a:gd name="T45" fmla="*/ 6 h 29"/>
                  <a:gd name="T46" fmla="*/ 10 w 14"/>
                  <a:gd name="T47" fmla="*/ 6 h 29"/>
                  <a:gd name="T48" fmla="*/ 10 w 14"/>
                  <a:gd name="T49" fmla="*/ 7 h 29"/>
                  <a:gd name="T50" fmla="*/ 10 w 14"/>
                  <a:gd name="T51" fmla="*/ 6 h 29"/>
                  <a:gd name="T52" fmla="*/ 10 w 14"/>
                  <a:gd name="T53" fmla="*/ 6 h 29"/>
                  <a:gd name="T54" fmla="*/ 14 w 14"/>
                  <a:gd name="T55" fmla="*/ 0 h 29"/>
                  <a:gd name="T56" fmla="*/ 10 w 14"/>
                  <a:gd name="T57" fmla="*/ 5 h 29"/>
                  <a:gd name="T58" fmla="*/ 10 w 14"/>
                  <a:gd name="T59" fmla="*/ 5 h 29"/>
                  <a:gd name="T60" fmla="*/ 14 w 14"/>
                  <a:gd name="T6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29">
                    <a:moveTo>
                      <a:pt x="0" y="27"/>
                    </a:moveTo>
                    <a:cubicBezTo>
                      <a:pt x="0" y="28"/>
                      <a:pt x="0" y="29"/>
                      <a:pt x="0" y="29"/>
                    </a:cubicBezTo>
                    <a:cubicBezTo>
                      <a:pt x="0" y="29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4" y="17"/>
                    </a:moveTo>
                    <a:cubicBezTo>
                      <a:pt x="3" y="19"/>
                      <a:pt x="2" y="21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0" y="25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2" y="22"/>
                      <a:pt x="3" y="20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moveTo>
                      <a:pt x="5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moveTo>
                      <a:pt x="9" y="9"/>
                    </a:moveTo>
                    <a:cubicBezTo>
                      <a:pt x="7" y="11"/>
                      <a:pt x="6" y="13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3"/>
                      <a:pt x="7" y="11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14" y="0"/>
                    </a:moveTo>
                    <a:cubicBezTo>
                      <a:pt x="12" y="2"/>
                      <a:pt x="11" y="3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3"/>
                      <a:pt x="13" y="2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4" name="Freeform 10273"/>
              <p:cNvSpPr>
                <a:spLocks noEditPoints="1"/>
              </p:cNvSpPr>
              <p:nvPr/>
            </p:nvSpPr>
            <p:spPr bwMode="auto">
              <a:xfrm>
                <a:off x="-583" y="3863"/>
                <a:ext cx="23" cy="55"/>
              </a:xfrm>
              <a:custGeom>
                <a:avLst/>
                <a:gdLst>
                  <a:gd name="T0" fmla="*/ 0 w 10"/>
                  <a:gd name="T1" fmla="*/ 22 h 23"/>
                  <a:gd name="T2" fmla="*/ 0 w 10"/>
                  <a:gd name="T3" fmla="*/ 22 h 23"/>
                  <a:gd name="T4" fmla="*/ 0 w 10"/>
                  <a:gd name="T5" fmla="*/ 23 h 23"/>
                  <a:gd name="T6" fmla="*/ 0 w 10"/>
                  <a:gd name="T7" fmla="*/ 22 h 23"/>
                  <a:gd name="T8" fmla="*/ 0 w 10"/>
                  <a:gd name="T9" fmla="*/ 22 h 23"/>
                  <a:gd name="T10" fmla="*/ 5 w 10"/>
                  <a:gd name="T11" fmla="*/ 11 h 23"/>
                  <a:gd name="T12" fmla="*/ 4 w 10"/>
                  <a:gd name="T13" fmla="*/ 12 h 23"/>
                  <a:gd name="T14" fmla="*/ 4 w 10"/>
                  <a:gd name="T15" fmla="*/ 12 h 23"/>
                  <a:gd name="T16" fmla="*/ 5 w 10"/>
                  <a:gd name="T17" fmla="*/ 11 h 23"/>
                  <a:gd name="T18" fmla="*/ 5 w 10"/>
                  <a:gd name="T19" fmla="*/ 11 h 23"/>
                  <a:gd name="T20" fmla="*/ 5 w 10"/>
                  <a:gd name="T21" fmla="*/ 10 h 23"/>
                  <a:gd name="T22" fmla="*/ 5 w 10"/>
                  <a:gd name="T23" fmla="*/ 11 h 23"/>
                  <a:gd name="T24" fmla="*/ 5 w 10"/>
                  <a:gd name="T25" fmla="*/ 11 h 23"/>
                  <a:gd name="T26" fmla="*/ 5 w 10"/>
                  <a:gd name="T27" fmla="*/ 10 h 23"/>
                  <a:gd name="T28" fmla="*/ 5 w 10"/>
                  <a:gd name="T29" fmla="*/ 10 h 23"/>
                  <a:gd name="T30" fmla="*/ 10 w 10"/>
                  <a:gd name="T31" fmla="*/ 1 h 23"/>
                  <a:gd name="T32" fmla="*/ 9 w 10"/>
                  <a:gd name="T33" fmla="*/ 4 h 23"/>
                  <a:gd name="T34" fmla="*/ 9 w 10"/>
                  <a:gd name="T35" fmla="*/ 4 h 23"/>
                  <a:gd name="T36" fmla="*/ 10 w 10"/>
                  <a:gd name="T37" fmla="*/ 2 h 23"/>
                  <a:gd name="T38" fmla="*/ 10 w 10"/>
                  <a:gd name="T39" fmla="*/ 1 h 23"/>
                  <a:gd name="T40" fmla="*/ 10 w 10"/>
                  <a:gd name="T41" fmla="*/ 0 h 23"/>
                  <a:gd name="T42" fmla="*/ 10 w 10"/>
                  <a:gd name="T43" fmla="*/ 1 h 23"/>
                  <a:gd name="T44" fmla="*/ 10 w 10"/>
                  <a:gd name="T45" fmla="*/ 1 h 23"/>
                  <a:gd name="T46" fmla="*/ 10 w 10"/>
                  <a:gd name="T47" fmla="*/ 0 h 23"/>
                  <a:gd name="T48" fmla="*/ 10 w 10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23"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5" y="11"/>
                    </a:moveTo>
                    <a:cubicBezTo>
                      <a:pt x="4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5" y="10"/>
                    </a:move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moveTo>
                      <a:pt x="10" y="1"/>
                    </a:move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2"/>
                      <a:pt x="10" y="2"/>
                    </a:cubicBezTo>
                    <a:cubicBezTo>
                      <a:pt x="10" y="2"/>
                      <a:pt x="10" y="2"/>
                      <a:pt x="10" y="1"/>
                    </a:cubicBezTo>
                    <a:moveTo>
                      <a:pt x="10" y="0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5" name="Freeform 10274"/>
              <p:cNvSpPr>
                <a:spLocks noEditPoints="1"/>
              </p:cNvSpPr>
              <p:nvPr/>
            </p:nvSpPr>
            <p:spPr bwMode="auto">
              <a:xfrm>
                <a:off x="71" y="3852"/>
                <a:ext cx="14" cy="7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30 h 30"/>
                  <a:gd name="T4" fmla="*/ 0 w 6"/>
                  <a:gd name="T5" fmla="*/ 30 h 30"/>
                  <a:gd name="T6" fmla="*/ 0 w 6"/>
                  <a:gd name="T7" fmla="*/ 30 h 30"/>
                  <a:gd name="T8" fmla="*/ 0 w 6"/>
                  <a:gd name="T9" fmla="*/ 30 h 30"/>
                  <a:gd name="T10" fmla="*/ 0 w 6"/>
                  <a:gd name="T11" fmla="*/ 30 h 30"/>
                  <a:gd name="T12" fmla="*/ 0 w 6"/>
                  <a:gd name="T13" fmla="*/ 30 h 30"/>
                  <a:gd name="T14" fmla="*/ 0 w 6"/>
                  <a:gd name="T15" fmla="*/ 30 h 30"/>
                  <a:gd name="T16" fmla="*/ 4 w 6"/>
                  <a:gd name="T17" fmla="*/ 5 h 30"/>
                  <a:gd name="T18" fmla="*/ 4 w 6"/>
                  <a:gd name="T19" fmla="*/ 5 h 30"/>
                  <a:gd name="T20" fmla="*/ 2 w 6"/>
                  <a:gd name="T21" fmla="*/ 19 h 30"/>
                  <a:gd name="T22" fmla="*/ 2 w 6"/>
                  <a:gd name="T23" fmla="*/ 19 h 30"/>
                  <a:gd name="T24" fmla="*/ 4 w 6"/>
                  <a:gd name="T25" fmla="*/ 5 h 30"/>
                  <a:gd name="T26" fmla="*/ 4 w 6"/>
                  <a:gd name="T27" fmla="*/ 0 h 30"/>
                  <a:gd name="T28" fmla="*/ 4 w 6"/>
                  <a:gd name="T29" fmla="*/ 1 h 30"/>
                  <a:gd name="T30" fmla="*/ 4 w 6"/>
                  <a:gd name="T31" fmla="*/ 3 h 30"/>
                  <a:gd name="T32" fmla="*/ 4 w 6"/>
                  <a:gd name="T33" fmla="*/ 4 h 30"/>
                  <a:gd name="T34" fmla="*/ 4 w 6"/>
                  <a:gd name="T35" fmla="*/ 4 h 30"/>
                  <a:gd name="T36" fmla="*/ 4 w 6"/>
                  <a:gd name="T37" fmla="*/ 2 h 30"/>
                  <a:gd name="T38" fmla="*/ 4 w 6"/>
                  <a:gd name="T39" fmla="*/ 1 h 30"/>
                  <a:gd name="T40" fmla="*/ 4 w 6"/>
                  <a:gd name="T41" fmla="*/ 0 h 30"/>
                  <a:gd name="T42" fmla="*/ 4 w 6"/>
                  <a:gd name="T43" fmla="*/ 0 h 30"/>
                  <a:gd name="T44" fmla="*/ 4 w 6"/>
                  <a:gd name="T45" fmla="*/ 0 h 30"/>
                  <a:gd name="T46" fmla="*/ 4 w 6"/>
                  <a:gd name="T47" fmla="*/ 0 h 30"/>
                  <a:gd name="T48" fmla="*/ 4 w 6"/>
                  <a:gd name="T49" fmla="*/ 0 h 30"/>
                  <a:gd name="T50" fmla="*/ 4 w 6"/>
                  <a:gd name="T51" fmla="*/ 0 h 30"/>
                  <a:gd name="T52" fmla="*/ 4 w 6"/>
                  <a:gd name="T53" fmla="*/ 0 h 30"/>
                  <a:gd name="T54" fmla="*/ 6 w 6"/>
                  <a:gd name="T55" fmla="*/ 0 h 30"/>
                  <a:gd name="T56" fmla="*/ 4 w 6"/>
                  <a:gd name="T5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6" name="Freeform 10275"/>
              <p:cNvSpPr>
                <a:spLocks noEditPoints="1"/>
              </p:cNvSpPr>
              <p:nvPr/>
            </p:nvSpPr>
            <p:spPr bwMode="auto">
              <a:xfrm>
                <a:off x="71" y="3852"/>
                <a:ext cx="10" cy="70"/>
              </a:xfrm>
              <a:custGeom>
                <a:avLst/>
                <a:gdLst>
                  <a:gd name="T0" fmla="*/ 0 w 4"/>
                  <a:gd name="T1" fmla="*/ 30 h 30"/>
                  <a:gd name="T2" fmla="*/ 0 w 4"/>
                  <a:gd name="T3" fmla="*/ 30 h 30"/>
                  <a:gd name="T4" fmla="*/ 0 w 4"/>
                  <a:gd name="T5" fmla="*/ 30 h 30"/>
                  <a:gd name="T6" fmla="*/ 0 w 4"/>
                  <a:gd name="T7" fmla="*/ 30 h 30"/>
                  <a:gd name="T8" fmla="*/ 2 w 4"/>
                  <a:gd name="T9" fmla="*/ 19 h 30"/>
                  <a:gd name="T10" fmla="*/ 1 w 4"/>
                  <a:gd name="T11" fmla="*/ 20 h 30"/>
                  <a:gd name="T12" fmla="*/ 0 w 4"/>
                  <a:gd name="T13" fmla="*/ 29 h 30"/>
                  <a:gd name="T14" fmla="*/ 0 w 4"/>
                  <a:gd name="T15" fmla="*/ 29 h 30"/>
                  <a:gd name="T16" fmla="*/ 0 w 4"/>
                  <a:gd name="T17" fmla="*/ 29 h 30"/>
                  <a:gd name="T18" fmla="*/ 0 w 4"/>
                  <a:gd name="T19" fmla="*/ 29 h 30"/>
                  <a:gd name="T20" fmla="*/ 0 w 4"/>
                  <a:gd name="T21" fmla="*/ 30 h 30"/>
                  <a:gd name="T22" fmla="*/ 0 w 4"/>
                  <a:gd name="T23" fmla="*/ 30 h 30"/>
                  <a:gd name="T24" fmla="*/ 0 w 4"/>
                  <a:gd name="T25" fmla="*/ 30 h 30"/>
                  <a:gd name="T26" fmla="*/ 0 w 4"/>
                  <a:gd name="T27" fmla="*/ 30 h 30"/>
                  <a:gd name="T28" fmla="*/ 0 w 4"/>
                  <a:gd name="T29" fmla="*/ 28 h 30"/>
                  <a:gd name="T30" fmla="*/ 2 w 4"/>
                  <a:gd name="T31" fmla="*/ 20 h 30"/>
                  <a:gd name="T32" fmla="*/ 2 w 4"/>
                  <a:gd name="T33" fmla="*/ 19 h 30"/>
                  <a:gd name="T34" fmla="*/ 2 w 4"/>
                  <a:gd name="T35" fmla="*/ 19 h 30"/>
                  <a:gd name="T36" fmla="*/ 4 w 4"/>
                  <a:gd name="T37" fmla="*/ 4 h 30"/>
                  <a:gd name="T38" fmla="*/ 4 w 4"/>
                  <a:gd name="T39" fmla="*/ 5 h 30"/>
                  <a:gd name="T40" fmla="*/ 4 w 4"/>
                  <a:gd name="T41" fmla="*/ 5 h 30"/>
                  <a:gd name="T42" fmla="*/ 4 w 4"/>
                  <a:gd name="T43" fmla="*/ 4 h 30"/>
                  <a:gd name="T44" fmla="*/ 4 w 4"/>
                  <a:gd name="T45" fmla="*/ 4 h 30"/>
                  <a:gd name="T46" fmla="*/ 4 w 4"/>
                  <a:gd name="T47" fmla="*/ 0 h 30"/>
                  <a:gd name="T48" fmla="*/ 4 w 4"/>
                  <a:gd name="T49" fmla="*/ 0 h 30"/>
                  <a:gd name="T50" fmla="*/ 4 w 4"/>
                  <a:gd name="T51" fmla="*/ 0 h 30"/>
                  <a:gd name="T52" fmla="*/ 4 w 4"/>
                  <a:gd name="T53" fmla="*/ 0 h 30"/>
                  <a:gd name="T54" fmla="*/ 4 w 4"/>
                  <a:gd name="T55" fmla="*/ 0 h 30"/>
                  <a:gd name="T56" fmla="*/ 4 w 4"/>
                  <a:gd name="T57" fmla="*/ 0 h 30"/>
                  <a:gd name="T58" fmla="*/ 4 w 4"/>
                  <a:gd name="T5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0"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2" y="19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9"/>
                      <a:pt x="0" y="29"/>
                      <a:pt x="0" y="2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4" y="4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7" name="Oval 10276"/>
              <p:cNvSpPr>
                <a:spLocks noChangeArrowheads="1"/>
              </p:cNvSpPr>
              <p:nvPr/>
            </p:nvSpPr>
            <p:spPr bwMode="auto">
              <a:xfrm>
                <a:off x="-264" y="385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8" name="Freeform 10277"/>
              <p:cNvSpPr>
                <a:spLocks noEditPoints="1"/>
              </p:cNvSpPr>
              <p:nvPr/>
            </p:nvSpPr>
            <p:spPr bwMode="auto">
              <a:xfrm>
                <a:off x="-269" y="3852"/>
                <a:ext cx="7" cy="11"/>
              </a:xfrm>
              <a:custGeom>
                <a:avLst/>
                <a:gdLst>
                  <a:gd name="T0" fmla="*/ 2 w 3"/>
                  <a:gd name="T1" fmla="*/ 1 h 5"/>
                  <a:gd name="T2" fmla="*/ 0 w 3"/>
                  <a:gd name="T3" fmla="*/ 5 h 5"/>
                  <a:gd name="T4" fmla="*/ 2 w 3"/>
                  <a:gd name="T5" fmla="*/ 1 h 5"/>
                  <a:gd name="T6" fmla="*/ 2 w 3"/>
                  <a:gd name="T7" fmla="*/ 1 h 5"/>
                  <a:gd name="T8" fmla="*/ 3 w 3"/>
                  <a:gd name="T9" fmla="*/ 0 h 5"/>
                  <a:gd name="T10" fmla="*/ 2 w 3"/>
                  <a:gd name="T11" fmla="*/ 1 h 5"/>
                  <a:gd name="T12" fmla="*/ 2 w 3"/>
                  <a:gd name="T13" fmla="*/ 1 h 5"/>
                  <a:gd name="T14" fmla="*/ 3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1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9" name="Freeform 10278"/>
              <p:cNvSpPr>
                <a:spLocks noEditPoints="1"/>
              </p:cNvSpPr>
              <p:nvPr/>
            </p:nvSpPr>
            <p:spPr bwMode="auto">
              <a:xfrm>
                <a:off x="-508" y="3866"/>
                <a:ext cx="69" cy="66"/>
              </a:xfrm>
              <a:custGeom>
                <a:avLst/>
                <a:gdLst>
                  <a:gd name="T0" fmla="*/ 0 w 29"/>
                  <a:gd name="T1" fmla="*/ 22 h 28"/>
                  <a:gd name="T2" fmla="*/ 0 w 29"/>
                  <a:gd name="T3" fmla="*/ 23 h 28"/>
                  <a:gd name="T4" fmla="*/ 5 w 29"/>
                  <a:gd name="T5" fmla="*/ 27 h 28"/>
                  <a:gd name="T6" fmla="*/ 6 w 29"/>
                  <a:gd name="T7" fmla="*/ 28 h 28"/>
                  <a:gd name="T8" fmla="*/ 11 w 29"/>
                  <a:gd name="T9" fmla="*/ 26 h 28"/>
                  <a:gd name="T10" fmla="*/ 12 w 29"/>
                  <a:gd name="T11" fmla="*/ 25 h 28"/>
                  <a:gd name="T12" fmla="*/ 12 w 29"/>
                  <a:gd name="T13" fmla="*/ 25 h 28"/>
                  <a:gd name="T14" fmla="*/ 14 w 29"/>
                  <a:gd name="T15" fmla="*/ 22 h 28"/>
                  <a:gd name="T16" fmla="*/ 14 w 29"/>
                  <a:gd name="T17" fmla="*/ 22 h 28"/>
                  <a:gd name="T18" fmla="*/ 14 w 29"/>
                  <a:gd name="T19" fmla="*/ 22 h 28"/>
                  <a:gd name="T20" fmla="*/ 13 w 29"/>
                  <a:gd name="T21" fmla="*/ 23 h 28"/>
                  <a:gd name="T22" fmla="*/ 9 w 29"/>
                  <a:gd name="T23" fmla="*/ 27 h 28"/>
                  <a:gd name="T24" fmla="*/ 6 w 29"/>
                  <a:gd name="T25" fmla="*/ 27 h 28"/>
                  <a:gd name="T26" fmla="*/ 0 w 29"/>
                  <a:gd name="T27" fmla="*/ 22 h 28"/>
                  <a:gd name="T28" fmla="*/ 16 w 29"/>
                  <a:gd name="T29" fmla="*/ 20 h 28"/>
                  <a:gd name="T30" fmla="*/ 16 w 29"/>
                  <a:gd name="T31" fmla="*/ 20 h 28"/>
                  <a:gd name="T32" fmla="*/ 16 w 29"/>
                  <a:gd name="T33" fmla="*/ 20 h 28"/>
                  <a:gd name="T34" fmla="*/ 16 w 29"/>
                  <a:gd name="T35" fmla="*/ 20 h 28"/>
                  <a:gd name="T36" fmla="*/ 16 w 29"/>
                  <a:gd name="T37" fmla="*/ 20 h 28"/>
                  <a:gd name="T38" fmla="*/ 19 w 29"/>
                  <a:gd name="T39" fmla="*/ 16 h 28"/>
                  <a:gd name="T40" fmla="*/ 16 w 29"/>
                  <a:gd name="T41" fmla="*/ 20 h 28"/>
                  <a:gd name="T42" fmla="*/ 16 w 29"/>
                  <a:gd name="T43" fmla="*/ 20 h 28"/>
                  <a:gd name="T44" fmla="*/ 17 w 29"/>
                  <a:gd name="T45" fmla="*/ 18 h 28"/>
                  <a:gd name="T46" fmla="*/ 19 w 29"/>
                  <a:gd name="T47" fmla="*/ 16 h 28"/>
                  <a:gd name="T48" fmla="*/ 19 w 29"/>
                  <a:gd name="T49" fmla="*/ 16 h 28"/>
                  <a:gd name="T50" fmla="*/ 22 w 29"/>
                  <a:gd name="T51" fmla="*/ 11 h 28"/>
                  <a:gd name="T52" fmla="*/ 21 w 29"/>
                  <a:gd name="T53" fmla="*/ 11 h 28"/>
                  <a:gd name="T54" fmla="*/ 22 w 29"/>
                  <a:gd name="T55" fmla="*/ 11 h 28"/>
                  <a:gd name="T56" fmla="*/ 22 w 29"/>
                  <a:gd name="T57" fmla="*/ 11 h 28"/>
                  <a:gd name="T58" fmla="*/ 22 w 29"/>
                  <a:gd name="T59" fmla="*/ 11 h 28"/>
                  <a:gd name="T60" fmla="*/ 23 w 29"/>
                  <a:gd name="T61" fmla="*/ 9 h 28"/>
                  <a:gd name="T62" fmla="*/ 22 w 29"/>
                  <a:gd name="T63" fmla="*/ 10 h 28"/>
                  <a:gd name="T64" fmla="*/ 22 w 29"/>
                  <a:gd name="T65" fmla="*/ 10 h 28"/>
                  <a:gd name="T66" fmla="*/ 23 w 29"/>
                  <a:gd name="T67" fmla="*/ 9 h 28"/>
                  <a:gd name="T68" fmla="*/ 23 w 29"/>
                  <a:gd name="T69" fmla="*/ 9 h 28"/>
                  <a:gd name="T70" fmla="*/ 24 w 29"/>
                  <a:gd name="T71" fmla="*/ 8 h 28"/>
                  <a:gd name="T72" fmla="*/ 24 w 29"/>
                  <a:gd name="T73" fmla="*/ 8 h 28"/>
                  <a:gd name="T74" fmla="*/ 24 w 29"/>
                  <a:gd name="T75" fmla="*/ 8 h 28"/>
                  <a:gd name="T76" fmla="*/ 24 w 29"/>
                  <a:gd name="T77" fmla="*/ 8 h 28"/>
                  <a:gd name="T78" fmla="*/ 24 w 29"/>
                  <a:gd name="T79" fmla="*/ 8 h 28"/>
                  <a:gd name="T80" fmla="*/ 26 w 29"/>
                  <a:gd name="T81" fmla="*/ 4 h 28"/>
                  <a:gd name="T82" fmla="*/ 26 w 29"/>
                  <a:gd name="T83" fmla="*/ 5 h 28"/>
                  <a:gd name="T84" fmla="*/ 26 w 29"/>
                  <a:gd name="T85" fmla="*/ 5 h 28"/>
                  <a:gd name="T86" fmla="*/ 26 w 29"/>
                  <a:gd name="T87" fmla="*/ 4 h 28"/>
                  <a:gd name="T88" fmla="*/ 26 w 29"/>
                  <a:gd name="T89" fmla="*/ 4 h 28"/>
                  <a:gd name="T90" fmla="*/ 28 w 29"/>
                  <a:gd name="T91" fmla="*/ 2 h 28"/>
                  <a:gd name="T92" fmla="*/ 28 w 29"/>
                  <a:gd name="T93" fmla="*/ 2 h 28"/>
                  <a:gd name="T94" fmla="*/ 28 w 29"/>
                  <a:gd name="T95" fmla="*/ 2 h 28"/>
                  <a:gd name="T96" fmla="*/ 28 w 29"/>
                  <a:gd name="T97" fmla="*/ 2 h 28"/>
                  <a:gd name="T98" fmla="*/ 28 w 29"/>
                  <a:gd name="T99" fmla="*/ 2 h 28"/>
                  <a:gd name="T100" fmla="*/ 29 w 29"/>
                  <a:gd name="T101" fmla="*/ 0 h 28"/>
                  <a:gd name="T102" fmla="*/ 28 w 29"/>
                  <a:gd name="T103" fmla="*/ 1 h 28"/>
                  <a:gd name="T104" fmla="*/ 28 w 29"/>
                  <a:gd name="T105" fmla="*/ 1 h 28"/>
                  <a:gd name="T106" fmla="*/ 29 w 29"/>
                  <a:gd name="T10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0" y="22"/>
                    </a:moveTo>
                    <a:cubicBezTo>
                      <a:pt x="0" y="22"/>
                      <a:pt x="0" y="23"/>
                      <a:pt x="0" y="23"/>
                    </a:cubicBezTo>
                    <a:cubicBezTo>
                      <a:pt x="2" y="26"/>
                      <a:pt x="2" y="27"/>
                      <a:pt x="5" y="27"/>
                    </a:cubicBezTo>
                    <a:cubicBezTo>
                      <a:pt x="6" y="27"/>
                      <a:pt x="6" y="28"/>
                      <a:pt x="6" y="28"/>
                    </a:cubicBezTo>
                    <a:cubicBezTo>
                      <a:pt x="8" y="28"/>
                      <a:pt x="9" y="27"/>
                      <a:pt x="11" y="26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1" y="25"/>
                      <a:pt x="15" y="23"/>
                      <a:pt x="9" y="27"/>
                    </a:cubicBezTo>
                    <a:cubicBezTo>
                      <a:pt x="8" y="27"/>
                      <a:pt x="7" y="27"/>
                      <a:pt x="6" y="27"/>
                    </a:cubicBezTo>
                    <a:cubicBezTo>
                      <a:pt x="2" y="27"/>
                      <a:pt x="1" y="25"/>
                      <a:pt x="0" y="22"/>
                    </a:cubicBezTo>
                    <a:moveTo>
                      <a:pt x="16" y="20"/>
                    </a:move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moveTo>
                      <a:pt x="19" y="16"/>
                    </a:moveTo>
                    <a:cubicBezTo>
                      <a:pt x="18" y="17"/>
                      <a:pt x="17" y="18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7" y="19"/>
                      <a:pt x="17" y="18"/>
                    </a:cubicBezTo>
                    <a:cubicBezTo>
                      <a:pt x="18" y="17"/>
                      <a:pt x="18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22" y="11"/>
                    </a:moveTo>
                    <a:cubicBezTo>
                      <a:pt x="22" y="11"/>
                      <a:pt x="22" y="11"/>
                      <a:pt x="21" y="11"/>
                    </a:cubicBezTo>
                    <a:cubicBezTo>
                      <a:pt x="21" y="11"/>
                      <a:pt x="21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moveTo>
                      <a:pt x="23" y="9"/>
                    </a:moveTo>
                    <a:cubicBezTo>
                      <a:pt x="23" y="9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24" y="8"/>
                    </a:move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moveTo>
                      <a:pt x="26" y="4"/>
                    </a:moveTo>
                    <a:cubicBezTo>
                      <a:pt x="26" y="4"/>
                      <a:pt x="26" y="4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moveTo>
                      <a:pt x="29" y="0"/>
                    </a:moveTo>
                    <a:cubicBezTo>
                      <a:pt x="29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1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0" name="Freeform 10279"/>
              <p:cNvSpPr>
                <a:spLocks noEditPoints="1"/>
              </p:cNvSpPr>
              <p:nvPr/>
            </p:nvSpPr>
            <p:spPr bwMode="auto">
              <a:xfrm>
                <a:off x="-474" y="3868"/>
                <a:ext cx="33" cy="50"/>
              </a:xfrm>
              <a:custGeom>
                <a:avLst/>
                <a:gdLst>
                  <a:gd name="T0" fmla="*/ 2 w 14"/>
                  <a:gd name="T1" fmla="*/ 19 h 21"/>
                  <a:gd name="T2" fmla="*/ 0 w 14"/>
                  <a:gd name="T3" fmla="*/ 21 h 21"/>
                  <a:gd name="T4" fmla="*/ 0 w 14"/>
                  <a:gd name="T5" fmla="*/ 21 h 21"/>
                  <a:gd name="T6" fmla="*/ 2 w 14"/>
                  <a:gd name="T7" fmla="*/ 19 h 21"/>
                  <a:gd name="T8" fmla="*/ 2 w 14"/>
                  <a:gd name="T9" fmla="*/ 19 h 21"/>
                  <a:gd name="T10" fmla="*/ 2 w 14"/>
                  <a:gd name="T11" fmla="*/ 19 h 21"/>
                  <a:gd name="T12" fmla="*/ 2 w 14"/>
                  <a:gd name="T13" fmla="*/ 19 h 21"/>
                  <a:gd name="T14" fmla="*/ 2 w 14"/>
                  <a:gd name="T15" fmla="*/ 19 h 21"/>
                  <a:gd name="T16" fmla="*/ 2 w 14"/>
                  <a:gd name="T17" fmla="*/ 19 h 21"/>
                  <a:gd name="T18" fmla="*/ 2 w 14"/>
                  <a:gd name="T19" fmla="*/ 19 h 21"/>
                  <a:gd name="T20" fmla="*/ 7 w 14"/>
                  <a:gd name="T21" fmla="*/ 10 h 21"/>
                  <a:gd name="T22" fmla="*/ 5 w 14"/>
                  <a:gd name="T23" fmla="*/ 15 h 21"/>
                  <a:gd name="T24" fmla="*/ 5 w 14"/>
                  <a:gd name="T25" fmla="*/ 15 h 21"/>
                  <a:gd name="T26" fmla="*/ 8 w 14"/>
                  <a:gd name="T27" fmla="*/ 10 h 21"/>
                  <a:gd name="T28" fmla="*/ 7 w 14"/>
                  <a:gd name="T29" fmla="*/ 10 h 21"/>
                  <a:gd name="T30" fmla="*/ 8 w 14"/>
                  <a:gd name="T31" fmla="*/ 9 h 21"/>
                  <a:gd name="T32" fmla="*/ 8 w 14"/>
                  <a:gd name="T33" fmla="*/ 10 h 21"/>
                  <a:gd name="T34" fmla="*/ 8 w 14"/>
                  <a:gd name="T35" fmla="*/ 10 h 21"/>
                  <a:gd name="T36" fmla="*/ 8 w 14"/>
                  <a:gd name="T37" fmla="*/ 9 h 21"/>
                  <a:gd name="T38" fmla="*/ 8 w 14"/>
                  <a:gd name="T39" fmla="*/ 9 h 21"/>
                  <a:gd name="T40" fmla="*/ 10 w 14"/>
                  <a:gd name="T41" fmla="*/ 7 h 21"/>
                  <a:gd name="T42" fmla="*/ 9 w 14"/>
                  <a:gd name="T43" fmla="*/ 8 h 21"/>
                  <a:gd name="T44" fmla="*/ 9 w 14"/>
                  <a:gd name="T45" fmla="*/ 8 h 21"/>
                  <a:gd name="T46" fmla="*/ 10 w 14"/>
                  <a:gd name="T47" fmla="*/ 7 h 21"/>
                  <a:gd name="T48" fmla="*/ 10 w 14"/>
                  <a:gd name="T49" fmla="*/ 7 h 21"/>
                  <a:gd name="T50" fmla="*/ 12 w 14"/>
                  <a:gd name="T51" fmla="*/ 4 h 21"/>
                  <a:gd name="T52" fmla="*/ 10 w 14"/>
                  <a:gd name="T53" fmla="*/ 7 h 21"/>
                  <a:gd name="T54" fmla="*/ 10 w 14"/>
                  <a:gd name="T55" fmla="*/ 7 h 21"/>
                  <a:gd name="T56" fmla="*/ 12 w 14"/>
                  <a:gd name="T57" fmla="*/ 4 h 21"/>
                  <a:gd name="T58" fmla="*/ 12 w 14"/>
                  <a:gd name="T59" fmla="*/ 4 h 21"/>
                  <a:gd name="T60" fmla="*/ 14 w 14"/>
                  <a:gd name="T61" fmla="*/ 1 h 21"/>
                  <a:gd name="T62" fmla="*/ 12 w 14"/>
                  <a:gd name="T63" fmla="*/ 3 h 21"/>
                  <a:gd name="T64" fmla="*/ 12 w 14"/>
                  <a:gd name="T65" fmla="*/ 3 h 21"/>
                  <a:gd name="T66" fmla="*/ 14 w 14"/>
                  <a:gd name="T67" fmla="*/ 1 h 21"/>
                  <a:gd name="T68" fmla="*/ 14 w 14"/>
                  <a:gd name="T69" fmla="*/ 1 h 21"/>
                  <a:gd name="T70" fmla="*/ 14 w 14"/>
                  <a:gd name="T71" fmla="*/ 0 h 21"/>
                  <a:gd name="T72" fmla="*/ 14 w 14"/>
                  <a:gd name="T73" fmla="*/ 1 h 21"/>
                  <a:gd name="T74" fmla="*/ 14 w 14"/>
                  <a:gd name="T75" fmla="*/ 1 h 21"/>
                  <a:gd name="T76" fmla="*/ 14 w 14"/>
                  <a:gd name="T77" fmla="*/ 0 h 21"/>
                  <a:gd name="T78" fmla="*/ 14 w 14"/>
                  <a:gd name="T7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21">
                    <a:moveTo>
                      <a:pt x="2" y="19"/>
                    </a:moveTo>
                    <a:cubicBezTo>
                      <a:pt x="1" y="20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1"/>
                      <a:pt x="1" y="20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2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7" y="10"/>
                    </a:moveTo>
                    <a:cubicBezTo>
                      <a:pt x="7" y="12"/>
                      <a:pt x="6" y="13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3"/>
                      <a:pt x="7" y="12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8" y="9"/>
                    </a:moveTo>
                    <a:cubicBezTo>
                      <a:pt x="8" y="9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moveTo>
                      <a:pt x="10" y="7"/>
                    </a:moveTo>
                    <a:cubicBezTo>
                      <a:pt x="9" y="7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moveTo>
                      <a:pt x="12" y="4"/>
                    </a:moveTo>
                    <a:cubicBezTo>
                      <a:pt x="11" y="5"/>
                      <a:pt x="11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11" y="5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14" y="1"/>
                    </a:moveTo>
                    <a:cubicBezTo>
                      <a:pt x="13" y="2"/>
                      <a:pt x="13" y="2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2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moveTo>
                      <a:pt x="14" y="0"/>
                    </a:move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1" name="Freeform 10280"/>
              <p:cNvSpPr>
                <a:spLocks noEditPoints="1"/>
              </p:cNvSpPr>
              <p:nvPr/>
            </p:nvSpPr>
            <p:spPr bwMode="auto">
              <a:xfrm>
                <a:off x="-146" y="3901"/>
                <a:ext cx="14" cy="21"/>
              </a:xfrm>
              <a:custGeom>
                <a:avLst/>
                <a:gdLst>
                  <a:gd name="T0" fmla="*/ 0 w 6"/>
                  <a:gd name="T1" fmla="*/ 8 h 9"/>
                  <a:gd name="T2" fmla="*/ 1 w 6"/>
                  <a:gd name="T3" fmla="*/ 9 h 9"/>
                  <a:gd name="T4" fmla="*/ 1 w 6"/>
                  <a:gd name="T5" fmla="*/ 9 h 9"/>
                  <a:gd name="T6" fmla="*/ 1 w 6"/>
                  <a:gd name="T7" fmla="*/ 9 h 9"/>
                  <a:gd name="T8" fmla="*/ 1 w 6"/>
                  <a:gd name="T9" fmla="*/ 9 h 9"/>
                  <a:gd name="T10" fmla="*/ 2 w 6"/>
                  <a:gd name="T11" fmla="*/ 9 h 9"/>
                  <a:gd name="T12" fmla="*/ 2 w 6"/>
                  <a:gd name="T13" fmla="*/ 9 h 9"/>
                  <a:gd name="T14" fmla="*/ 1 w 6"/>
                  <a:gd name="T15" fmla="*/ 9 h 9"/>
                  <a:gd name="T16" fmla="*/ 0 w 6"/>
                  <a:gd name="T17" fmla="*/ 8 h 9"/>
                  <a:gd name="T18" fmla="*/ 2 w 6"/>
                  <a:gd name="T19" fmla="*/ 5 h 9"/>
                  <a:gd name="T20" fmla="*/ 2 w 6"/>
                  <a:gd name="T21" fmla="*/ 6 h 9"/>
                  <a:gd name="T22" fmla="*/ 2 w 6"/>
                  <a:gd name="T23" fmla="*/ 6 h 9"/>
                  <a:gd name="T24" fmla="*/ 2 w 6"/>
                  <a:gd name="T25" fmla="*/ 6 h 9"/>
                  <a:gd name="T26" fmla="*/ 2 w 6"/>
                  <a:gd name="T27" fmla="*/ 6 h 9"/>
                  <a:gd name="T28" fmla="*/ 2 w 6"/>
                  <a:gd name="T29" fmla="*/ 6 h 9"/>
                  <a:gd name="T30" fmla="*/ 2 w 6"/>
                  <a:gd name="T31" fmla="*/ 6 h 9"/>
                  <a:gd name="T32" fmla="*/ 2 w 6"/>
                  <a:gd name="T33" fmla="*/ 6 h 9"/>
                  <a:gd name="T34" fmla="*/ 2 w 6"/>
                  <a:gd name="T35" fmla="*/ 6 h 9"/>
                  <a:gd name="T36" fmla="*/ 2 w 6"/>
                  <a:gd name="T37" fmla="*/ 6 h 9"/>
                  <a:gd name="T38" fmla="*/ 2 w 6"/>
                  <a:gd name="T39" fmla="*/ 6 h 9"/>
                  <a:gd name="T40" fmla="*/ 3 w 6"/>
                  <a:gd name="T41" fmla="*/ 6 h 9"/>
                  <a:gd name="T42" fmla="*/ 2 w 6"/>
                  <a:gd name="T43" fmla="*/ 5 h 9"/>
                  <a:gd name="T44" fmla="*/ 6 w 6"/>
                  <a:gd name="T45" fmla="*/ 0 h 9"/>
                  <a:gd name="T46" fmla="*/ 4 w 6"/>
                  <a:gd name="T47" fmla="*/ 3 h 9"/>
                  <a:gd name="T48" fmla="*/ 4 w 6"/>
                  <a:gd name="T49" fmla="*/ 3 h 9"/>
                  <a:gd name="T50" fmla="*/ 5 w 6"/>
                  <a:gd name="T51" fmla="*/ 2 h 9"/>
                  <a:gd name="T52" fmla="*/ 6 w 6"/>
                  <a:gd name="T5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" h="9">
                    <a:moveTo>
                      <a:pt x="0" y="8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moveTo>
                      <a:pt x="6" y="0"/>
                    </a:moveTo>
                    <a:cubicBezTo>
                      <a:pt x="5" y="1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1"/>
                      <a:pt x="6" y="1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2" name="Freeform 10281"/>
              <p:cNvSpPr>
                <a:spLocks noEditPoints="1"/>
              </p:cNvSpPr>
              <p:nvPr/>
            </p:nvSpPr>
            <p:spPr bwMode="auto">
              <a:xfrm>
                <a:off x="-146" y="3908"/>
                <a:ext cx="9" cy="14"/>
              </a:xfrm>
              <a:custGeom>
                <a:avLst/>
                <a:gdLst>
                  <a:gd name="T0" fmla="*/ 2 w 4"/>
                  <a:gd name="T1" fmla="*/ 4 h 6"/>
                  <a:gd name="T2" fmla="*/ 2 w 4"/>
                  <a:gd name="T3" fmla="*/ 3 h 6"/>
                  <a:gd name="T4" fmla="*/ 2 w 4"/>
                  <a:gd name="T5" fmla="*/ 4 h 6"/>
                  <a:gd name="T6" fmla="*/ 2 w 4"/>
                  <a:gd name="T7" fmla="*/ 4 h 6"/>
                  <a:gd name="T8" fmla="*/ 2 w 4"/>
                  <a:gd name="T9" fmla="*/ 3 h 6"/>
                  <a:gd name="T10" fmla="*/ 2 w 4"/>
                  <a:gd name="T11" fmla="*/ 3 h 6"/>
                  <a:gd name="T12" fmla="*/ 2 w 4"/>
                  <a:gd name="T13" fmla="*/ 4 h 6"/>
                  <a:gd name="T14" fmla="*/ 2 w 4"/>
                  <a:gd name="T15" fmla="*/ 3 h 6"/>
                  <a:gd name="T16" fmla="*/ 1 w 4"/>
                  <a:gd name="T17" fmla="*/ 3 h 6"/>
                  <a:gd name="T18" fmla="*/ 0 w 4"/>
                  <a:gd name="T19" fmla="*/ 5 h 6"/>
                  <a:gd name="T20" fmla="*/ 1 w 4"/>
                  <a:gd name="T21" fmla="*/ 5 h 6"/>
                  <a:gd name="T22" fmla="*/ 0 w 4"/>
                  <a:gd name="T23" fmla="*/ 5 h 6"/>
                  <a:gd name="T24" fmla="*/ 0 w 4"/>
                  <a:gd name="T25" fmla="*/ 5 h 6"/>
                  <a:gd name="T26" fmla="*/ 1 w 4"/>
                  <a:gd name="T27" fmla="*/ 6 h 6"/>
                  <a:gd name="T28" fmla="*/ 2 w 4"/>
                  <a:gd name="T29" fmla="*/ 6 h 6"/>
                  <a:gd name="T30" fmla="*/ 2 w 4"/>
                  <a:gd name="T31" fmla="*/ 6 h 6"/>
                  <a:gd name="T32" fmla="*/ 3 w 4"/>
                  <a:gd name="T33" fmla="*/ 6 h 6"/>
                  <a:gd name="T34" fmla="*/ 2 w 4"/>
                  <a:gd name="T35" fmla="*/ 4 h 6"/>
                  <a:gd name="T36" fmla="*/ 2 w 4"/>
                  <a:gd name="T37" fmla="*/ 4 h 6"/>
                  <a:gd name="T38" fmla="*/ 2 w 4"/>
                  <a:gd name="T39" fmla="*/ 4 h 6"/>
                  <a:gd name="T40" fmla="*/ 2 w 4"/>
                  <a:gd name="T41" fmla="*/ 3 h 6"/>
                  <a:gd name="T42" fmla="*/ 2 w 4"/>
                  <a:gd name="T43" fmla="*/ 3 h 6"/>
                  <a:gd name="T44" fmla="*/ 4 w 4"/>
                  <a:gd name="T45" fmla="*/ 0 h 6"/>
                  <a:gd name="T46" fmla="*/ 3 w 4"/>
                  <a:gd name="T47" fmla="*/ 2 h 6"/>
                  <a:gd name="T48" fmla="*/ 2 w 4"/>
                  <a:gd name="T49" fmla="*/ 2 h 6"/>
                  <a:gd name="T50" fmla="*/ 2 w 4"/>
                  <a:gd name="T51" fmla="*/ 2 h 6"/>
                  <a:gd name="T52" fmla="*/ 3 w 4"/>
                  <a:gd name="T53" fmla="*/ 3 h 6"/>
                  <a:gd name="T54" fmla="*/ 3 w 4"/>
                  <a:gd name="T55" fmla="*/ 3 h 6"/>
                  <a:gd name="T56" fmla="*/ 3 w 4"/>
                  <a:gd name="T57" fmla="*/ 3 h 6"/>
                  <a:gd name="T58" fmla="*/ 3 w 4"/>
                  <a:gd name="T59" fmla="*/ 3 h 6"/>
                  <a:gd name="T60" fmla="*/ 3 w 4"/>
                  <a:gd name="T61" fmla="*/ 2 h 6"/>
                  <a:gd name="T62" fmla="*/ 4 w 4"/>
                  <a:gd name="T63" fmla="*/ 0 h 6"/>
                  <a:gd name="T64" fmla="*/ 4 w 4"/>
                  <a:gd name="T6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4" y="0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3" name="Freeform 10282"/>
              <p:cNvSpPr>
                <a:spLocks noEditPoints="1"/>
              </p:cNvSpPr>
              <p:nvPr/>
            </p:nvSpPr>
            <p:spPr bwMode="auto">
              <a:xfrm>
                <a:off x="29" y="3904"/>
                <a:ext cx="9" cy="2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1 h 1"/>
                  <a:gd name="T4" fmla="*/ 4 w 4"/>
                  <a:gd name="T5" fmla="*/ 1 h 1"/>
                  <a:gd name="T6" fmla="*/ 3 w 4"/>
                  <a:gd name="T7" fmla="*/ 1 h 1"/>
                  <a:gd name="T8" fmla="*/ 1 w 4"/>
                  <a:gd name="T9" fmla="*/ 0 h 1"/>
                  <a:gd name="T10" fmla="*/ 0 w 4"/>
                  <a:gd name="T11" fmla="*/ 1 h 1"/>
                  <a:gd name="T12" fmla="*/ 0 w 4"/>
                  <a:gd name="T13" fmla="*/ 1 h 1"/>
                  <a:gd name="T14" fmla="*/ 0 w 4"/>
                  <a:gd name="T15" fmla="*/ 1 h 1"/>
                  <a:gd name="T16" fmla="*/ 2 w 4"/>
                  <a:gd name="T17" fmla="*/ 1 h 1"/>
                  <a:gd name="T18" fmla="*/ 3 w 4"/>
                  <a:gd name="T19" fmla="*/ 1 h 1"/>
                  <a:gd name="T20" fmla="*/ 3 w 4"/>
                  <a:gd name="T21" fmla="*/ 1 h 1"/>
                  <a:gd name="T22" fmla="*/ 1 w 4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4" name="Freeform 10283"/>
              <p:cNvSpPr>
                <a:spLocks noEditPoints="1"/>
              </p:cNvSpPr>
              <p:nvPr/>
            </p:nvSpPr>
            <p:spPr bwMode="auto">
              <a:xfrm>
                <a:off x="26" y="3906"/>
                <a:ext cx="10" cy="0"/>
              </a:xfrm>
              <a:custGeom>
                <a:avLst/>
                <a:gdLst>
                  <a:gd name="T0" fmla="*/ 1 w 4"/>
                  <a:gd name="T1" fmla="*/ 0 w 4"/>
                  <a:gd name="T2" fmla="*/ 0 w 4"/>
                  <a:gd name="T3" fmla="*/ 1 w 4"/>
                  <a:gd name="T4" fmla="*/ 1 w 4"/>
                  <a:gd name="T5" fmla="*/ 4 w 4"/>
                  <a:gd name="T6" fmla="*/ 4 w 4"/>
                  <a:gd name="T7" fmla="*/ 4 w 4"/>
                  <a:gd name="T8" fmla="*/ 4 w 4"/>
                  <a:gd name="T9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5" name="Freeform 10284"/>
              <p:cNvSpPr/>
              <p:nvPr/>
            </p:nvSpPr>
            <p:spPr bwMode="auto">
              <a:xfrm>
                <a:off x="38" y="3906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6" name="Freeform 10285"/>
              <p:cNvSpPr/>
              <p:nvPr/>
            </p:nvSpPr>
            <p:spPr bwMode="auto">
              <a:xfrm>
                <a:off x="26" y="39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7" name="Freeform 10286"/>
              <p:cNvSpPr>
                <a:spLocks noEditPoints="1"/>
              </p:cNvSpPr>
              <p:nvPr/>
            </p:nvSpPr>
            <p:spPr bwMode="auto">
              <a:xfrm>
                <a:off x="-111" y="3906"/>
                <a:ext cx="57" cy="9"/>
              </a:xfrm>
              <a:custGeom>
                <a:avLst/>
                <a:gdLst>
                  <a:gd name="T0" fmla="*/ 1 w 24"/>
                  <a:gd name="T1" fmla="*/ 1 h 4"/>
                  <a:gd name="T2" fmla="*/ 0 w 24"/>
                  <a:gd name="T3" fmla="*/ 3 h 4"/>
                  <a:gd name="T4" fmla="*/ 0 w 24"/>
                  <a:gd name="T5" fmla="*/ 3 h 4"/>
                  <a:gd name="T6" fmla="*/ 0 w 24"/>
                  <a:gd name="T7" fmla="*/ 3 h 4"/>
                  <a:gd name="T8" fmla="*/ 1 w 24"/>
                  <a:gd name="T9" fmla="*/ 4 h 4"/>
                  <a:gd name="T10" fmla="*/ 2 w 24"/>
                  <a:gd name="T11" fmla="*/ 2 h 4"/>
                  <a:gd name="T12" fmla="*/ 1 w 24"/>
                  <a:gd name="T13" fmla="*/ 1 h 4"/>
                  <a:gd name="T14" fmla="*/ 2 w 24"/>
                  <a:gd name="T15" fmla="*/ 0 h 4"/>
                  <a:gd name="T16" fmla="*/ 2 w 24"/>
                  <a:gd name="T17" fmla="*/ 0 h 4"/>
                  <a:gd name="T18" fmla="*/ 2 w 24"/>
                  <a:gd name="T19" fmla="*/ 1 h 4"/>
                  <a:gd name="T20" fmla="*/ 2 w 24"/>
                  <a:gd name="T21" fmla="*/ 0 h 4"/>
                  <a:gd name="T22" fmla="*/ 22 w 24"/>
                  <a:gd name="T23" fmla="*/ 0 h 4"/>
                  <a:gd name="T24" fmla="*/ 23 w 24"/>
                  <a:gd name="T25" fmla="*/ 1 h 4"/>
                  <a:gd name="T26" fmla="*/ 23 w 24"/>
                  <a:gd name="T27" fmla="*/ 1 h 4"/>
                  <a:gd name="T28" fmla="*/ 24 w 24"/>
                  <a:gd name="T29" fmla="*/ 1 h 4"/>
                  <a:gd name="T30" fmla="*/ 23 w 24"/>
                  <a:gd name="T31" fmla="*/ 1 h 4"/>
                  <a:gd name="T32" fmla="*/ 23 w 24"/>
                  <a:gd name="T33" fmla="*/ 1 h 4"/>
                  <a:gd name="T34" fmla="*/ 23 w 24"/>
                  <a:gd name="T35" fmla="*/ 1 h 4"/>
                  <a:gd name="T36" fmla="*/ 22 w 24"/>
                  <a:gd name="T3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4">
                    <a:moveTo>
                      <a:pt x="1" y="1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8" name="Freeform 10287"/>
              <p:cNvSpPr/>
              <p:nvPr/>
            </p:nvSpPr>
            <p:spPr bwMode="auto">
              <a:xfrm>
                <a:off x="-111" y="39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9" name="Freeform 10288"/>
              <p:cNvSpPr/>
              <p:nvPr/>
            </p:nvSpPr>
            <p:spPr bwMode="auto">
              <a:xfrm>
                <a:off x="-108" y="3906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1 h 2"/>
                  <a:gd name="T6" fmla="*/ 1 w 1"/>
                  <a:gd name="T7" fmla="*/ 2 h 2"/>
                  <a:gd name="T8" fmla="*/ 1 w 1"/>
                  <a:gd name="T9" fmla="*/ 1 h 2"/>
                  <a:gd name="T10" fmla="*/ 1 w 1"/>
                  <a:gd name="T11" fmla="*/ 1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0" name="Freeform 10289"/>
              <p:cNvSpPr>
                <a:spLocks noEditPoints="1"/>
              </p:cNvSpPr>
              <p:nvPr/>
            </p:nvSpPr>
            <p:spPr bwMode="auto">
              <a:xfrm>
                <a:off x="-115" y="3908"/>
                <a:ext cx="7" cy="5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2 h 2"/>
                  <a:gd name="T4" fmla="*/ 2 w 3"/>
                  <a:gd name="T5" fmla="*/ 2 h 2"/>
                  <a:gd name="T6" fmla="*/ 1 w 3"/>
                  <a:gd name="T7" fmla="*/ 2 h 2"/>
                  <a:gd name="T8" fmla="*/ 0 w 3"/>
                  <a:gd name="T9" fmla="*/ 1 h 2"/>
                  <a:gd name="T10" fmla="*/ 0 w 3"/>
                  <a:gd name="T11" fmla="*/ 2 h 2"/>
                  <a:gd name="T12" fmla="*/ 1 w 3"/>
                  <a:gd name="T13" fmla="*/ 2 h 2"/>
                  <a:gd name="T14" fmla="*/ 0 w 3"/>
                  <a:gd name="T15" fmla="*/ 1 h 2"/>
                  <a:gd name="T16" fmla="*/ 2 w 3"/>
                  <a:gd name="T17" fmla="*/ 0 h 2"/>
                  <a:gd name="T18" fmla="*/ 2 w 3"/>
                  <a:gd name="T19" fmla="*/ 0 h 2"/>
                  <a:gd name="T20" fmla="*/ 0 w 3"/>
                  <a:gd name="T21" fmla="*/ 0 h 2"/>
                  <a:gd name="T22" fmla="*/ 0 w 3"/>
                  <a:gd name="T23" fmla="*/ 1 h 2"/>
                  <a:gd name="T24" fmla="*/ 1 w 3"/>
                  <a:gd name="T25" fmla="*/ 2 h 2"/>
                  <a:gd name="T26" fmla="*/ 2 w 3"/>
                  <a:gd name="T27" fmla="*/ 0 h 2"/>
                  <a:gd name="T28" fmla="*/ 1 w 3"/>
                  <a:gd name="T29" fmla="*/ 2 h 2"/>
                  <a:gd name="T30" fmla="*/ 2 w 3"/>
                  <a:gd name="T31" fmla="*/ 2 h 2"/>
                  <a:gd name="T32" fmla="*/ 3 w 3"/>
                  <a:gd name="T33" fmla="*/ 0 h 2"/>
                  <a:gd name="T34" fmla="*/ 3 w 3"/>
                  <a:gd name="T35" fmla="*/ 0 h 2"/>
                  <a:gd name="T36" fmla="*/ 2 w 3"/>
                  <a:gd name="T37" fmla="*/ 0 h 2"/>
                  <a:gd name="T38" fmla="*/ 2 w 3"/>
                  <a:gd name="T39" fmla="*/ 0 h 2"/>
                  <a:gd name="T40" fmla="*/ 2 w 3"/>
                  <a:gd name="T41" fmla="*/ 0 h 2"/>
                  <a:gd name="T42" fmla="*/ 2 w 3"/>
                  <a:gd name="T4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1" name="Freeform 10290"/>
              <p:cNvSpPr>
                <a:spLocks noEditPoints="1"/>
              </p:cNvSpPr>
              <p:nvPr/>
            </p:nvSpPr>
            <p:spPr bwMode="auto">
              <a:xfrm>
                <a:off x="-115" y="3911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  <a:gd name="T6" fmla="*/ 2 w 2"/>
                  <a:gd name="T7" fmla="*/ 1 h 1"/>
                  <a:gd name="T8" fmla="*/ 2 w 2"/>
                  <a:gd name="T9" fmla="*/ 1 h 1"/>
                  <a:gd name="T10" fmla="*/ 1 w 2"/>
                  <a:gd name="T11" fmla="*/ 1 h 1"/>
                  <a:gd name="T12" fmla="*/ 0 w 2"/>
                  <a:gd name="T13" fmla="*/ 0 h 1"/>
                  <a:gd name="T14" fmla="*/ 0 w 2"/>
                  <a:gd name="T15" fmla="*/ 0 h 1"/>
                  <a:gd name="T16" fmla="*/ 1 w 2"/>
                  <a:gd name="T17" fmla="*/ 1 h 1"/>
                  <a:gd name="T18" fmla="*/ 1 w 2"/>
                  <a:gd name="T19" fmla="*/ 1 h 1"/>
                  <a:gd name="T20" fmla="*/ 0 w 2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2" name="Freeform 10291"/>
              <p:cNvSpPr>
                <a:spLocks noEditPoints="1"/>
              </p:cNvSpPr>
              <p:nvPr/>
            </p:nvSpPr>
            <p:spPr bwMode="auto">
              <a:xfrm>
                <a:off x="-111" y="3906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1 h 1"/>
                  <a:gd name="T14" fmla="*/ 0 w 1"/>
                  <a:gd name="T15" fmla="*/ 1 h 1"/>
                  <a:gd name="T16" fmla="*/ 0 w 1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3" name="Freeform 10292"/>
              <p:cNvSpPr>
                <a:spLocks noEditPoints="1"/>
              </p:cNvSpPr>
              <p:nvPr/>
            </p:nvSpPr>
            <p:spPr bwMode="auto">
              <a:xfrm>
                <a:off x="-508" y="3908"/>
                <a:ext cx="0" cy="10"/>
              </a:xfrm>
              <a:custGeom>
                <a:avLst/>
                <a:gdLst>
                  <a:gd name="T0" fmla="*/ 1 h 4"/>
                  <a:gd name="T1" fmla="*/ 2 h 4"/>
                  <a:gd name="T2" fmla="*/ 3 h 4"/>
                  <a:gd name="T3" fmla="*/ 4 h 4"/>
                  <a:gd name="T4" fmla="*/ 1 h 4"/>
                  <a:gd name="T5" fmla="*/ 0 h 4"/>
                  <a:gd name="T6" fmla="*/ 2 h 4"/>
                  <a:gd name="T7" fmla="*/ 1 h 4"/>
                  <a:gd name="T8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4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4" name="Freeform 10293"/>
              <p:cNvSpPr/>
              <p:nvPr/>
            </p:nvSpPr>
            <p:spPr bwMode="auto">
              <a:xfrm>
                <a:off x="-508" y="391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5" name="Freeform 10294"/>
              <p:cNvSpPr>
                <a:spLocks noEditPoints="1"/>
              </p:cNvSpPr>
              <p:nvPr/>
            </p:nvSpPr>
            <p:spPr bwMode="auto">
              <a:xfrm>
                <a:off x="-56" y="3908"/>
                <a:ext cx="16" cy="10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0 w 7"/>
                  <a:gd name="T5" fmla="*/ 0 h 4"/>
                  <a:gd name="T6" fmla="*/ 0 w 7"/>
                  <a:gd name="T7" fmla="*/ 0 h 4"/>
                  <a:gd name="T8" fmla="*/ 0 w 7"/>
                  <a:gd name="T9" fmla="*/ 0 h 4"/>
                  <a:gd name="T10" fmla="*/ 7 w 7"/>
                  <a:gd name="T11" fmla="*/ 4 h 4"/>
                  <a:gd name="T12" fmla="*/ 7 w 7"/>
                  <a:gd name="T13" fmla="*/ 4 h 4"/>
                  <a:gd name="T14" fmla="*/ 0 w 7"/>
                  <a:gd name="T15" fmla="*/ 0 h 4"/>
                  <a:gd name="T16" fmla="*/ 0 w 7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1" y="1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3" y="2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6" name="Freeform 10295"/>
              <p:cNvSpPr/>
              <p:nvPr/>
            </p:nvSpPr>
            <p:spPr bwMode="auto">
              <a:xfrm>
                <a:off x="-208" y="39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7" name="Freeform 10296"/>
              <p:cNvSpPr/>
              <p:nvPr/>
            </p:nvSpPr>
            <p:spPr bwMode="auto">
              <a:xfrm>
                <a:off x="-80" y="3918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2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8" name="Freeform 10297"/>
              <p:cNvSpPr/>
              <p:nvPr/>
            </p:nvSpPr>
            <p:spPr bwMode="auto">
              <a:xfrm>
                <a:off x="-85" y="39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9" name="Freeform 10298"/>
              <p:cNvSpPr/>
              <p:nvPr/>
            </p:nvSpPr>
            <p:spPr bwMode="auto">
              <a:xfrm>
                <a:off x="-94" y="3908"/>
                <a:ext cx="14" cy="10"/>
              </a:xfrm>
              <a:custGeom>
                <a:avLst/>
                <a:gdLst>
                  <a:gd name="T0" fmla="*/ 0 w 6"/>
                  <a:gd name="T1" fmla="*/ 0 h 4"/>
                  <a:gd name="T2" fmla="*/ 4 w 6"/>
                  <a:gd name="T3" fmla="*/ 2 h 4"/>
                  <a:gd name="T4" fmla="*/ 4 w 6"/>
                  <a:gd name="T5" fmla="*/ 2 h 4"/>
                  <a:gd name="T6" fmla="*/ 4 w 6"/>
                  <a:gd name="T7" fmla="*/ 2 h 4"/>
                  <a:gd name="T8" fmla="*/ 5 w 6"/>
                  <a:gd name="T9" fmla="*/ 3 h 4"/>
                  <a:gd name="T10" fmla="*/ 5 w 6"/>
                  <a:gd name="T11" fmla="*/ 3 h 4"/>
                  <a:gd name="T12" fmla="*/ 6 w 6"/>
                  <a:gd name="T13" fmla="*/ 4 h 4"/>
                  <a:gd name="T14" fmla="*/ 6 w 6"/>
                  <a:gd name="T15" fmla="*/ 4 h 4"/>
                  <a:gd name="T16" fmla="*/ 4 w 6"/>
                  <a:gd name="T17" fmla="*/ 2 h 4"/>
                  <a:gd name="T18" fmla="*/ 1 w 6"/>
                  <a:gd name="T19" fmla="*/ 1 h 4"/>
                  <a:gd name="T20" fmla="*/ 0 w 6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0" y="0"/>
                      <a:pt x="2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0" name="Freeform 10299"/>
              <p:cNvSpPr>
                <a:spLocks noEditPoints="1"/>
              </p:cNvSpPr>
              <p:nvPr/>
            </p:nvSpPr>
            <p:spPr bwMode="auto">
              <a:xfrm>
                <a:off x="40" y="3911"/>
                <a:ext cx="24" cy="11"/>
              </a:xfrm>
              <a:custGeom>
                <a:avLst/>
                <a:gdLst>
                  <a:gd name="T0" fmla="*/ 8 w 10"/>
                  <a:gd name="T1" fmla="*/ 2 h 5"/>
                  <a:gd name="T2" fmla="*/ 7 w 10"/>
                  <a:gd name="T3" fmla="*/ 4 h 5"/>
                  <a:gd name="T4" fmla="*/ 7 w 10"/>
                  <a:gd name="T5" fmla="*/ 4 h 5"/>
                  <a:gd name="T6" fmla="*/ 7 w 10"/>
                  <a:gd name="T7" fmla="*/ 4 h 5"/>
                  <a:gd name="T8" fmla="*/ 6 w 10"/>
                  <a:gd name="T9" fmla="*/ 4 h 5"/>
                  <a:gd name="T10" fmla="*/ 6 w 10"/>
                  <a:gd name="T11" fmla="*/ 5 h 5"/>
                  <a:gd name="T12" fmla="*/ 10 w 10"/>
                  <a:gd name="T13" fmla="*/ 4 h 5"/>
                  <a:gd name="T14" fmla="*/ 10 w 10"/>
                  <a:gd name="T15" fmla="*/ 4 h 5"/>
                  <a:gd name="T16" fmla="*/ 10 w 10"/>
                  <a:gd name="T17" fmla="*/ 4 h 5"/>
                  <a:gd name="T18" fmla="*/ 7 w 10"/>
                  <a:gd name="T19" fmla="*/ 4 h 5"/>
                  <a:gd name="T20" fmla="*/ 8 w 10"/>
                  <a:gd name="T21" fmla="*/ 2 h 5"/>
                  <a:gd name="T22" fmla="*/ 8 w 10"/>
                  <a:gd name="T23" fmla="*/ 2 h 5"/>
                  <a:gd name="T24" fmla="*/ 8 w 10"/>
                  <a:gd name="T25" fmla="*/ 2 h 5"/>
                  <a:gd name="T26" fmla="*/ 8 w 10"/>
                  <a:gd name="T27" fmla="*/ 2 h 5"/>
                  <a:gd name="T28" fmla="*/ 8 w 10"/>
                  <a:gd name="T29" fmla="*/ 2 h 5"/>
                  <a:gd name="T30" fmla="*/ 8 w 10"/>
                  <a:gd name="T31" fmla="*/ 2 h 5"/>
                  <a:gd name="T32" fmla="*/ 8 w 10"/>
                  <a:gd name="T33" fmla="*/ 2 h 5"/>
                  <a:gd name="T34" fmla="*/ 0 w 10"/>
                  <a:gd name="T35" fmla="*/ 0 h 5"/>
                  <a:gd name="T36" fmla="*/ 0 w 10"/>
                  <a:gd name="T37" fmla="*/ 2 h 5"/>
                  <a:gd name="T38" fmla="*/ 1 w 10"/>
                  <a:gd name="T39" fmla="*/ 2 h 5"/>
                  <a:gd name="T40" fmla="*/ 1 w 10"/>
                  <a:gd name="T41" fmla="*/ 1 h 5"/>
                  <a:gd name="T42" fmla="*/ 0 w 10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5">
                    <a:moveTo>
                      <a:pt x="8" y="2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4"/>
                      <a:pt x="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moveTo>
                      <a:pt x="0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1" name="Freeform 10300"/>
              <p:cNvSpPr>
                <a:spLocks noEditPoints="1"/>
              </p:cNvSpPr>
              <p:nvPr/>
            </p:nvSpPr>
            <p:spPr bwMode="auto">
              <a:xfrm>
                <a:off x="59" y="3911"/>
                <a:ext cx="7" cy="9"/>
              </a:xfrm>
              <a:custGeom>
                <a:avLst/>
                <a:gdLst>
                  <a:gd name="T0" fmla="*/ 2 w 3"/>
                  <a:gd name="T1" fmla="*/ 4 h 4"/>
                  <a:gd name="T2" fmla="*/ 2 w 3"/>
                  <a:gd name="T3" fmla="*/ 4 h 4"/>
                  <a:gd name="T4" fmla="*/ 3 w 3"/>
                  <a:gd name="T5" fmla="*/ 4 h 4"/>
                  <a:gd name="T6" fmla="*/ 2 w 3"/>
                  <a:gd name="T7" fmla="*/ 4 h 4"/>
                  <a:gd name="T8" fmla="*/ 0 w 3"/>
                  <a:gd name="T9" fmla="*/ 2 h 4"/>
                  <a:gd name="T10" fmla="*/ 0 w 3"/>
                  <a:gd name="T11" fmla="*/ 2 h 4"/>
                  <a:gd name="T12" fmla="*/ 0 w 3"/>
                  <a:gd name="T13" fmla="*/ 2 h 4"/>
                  <a:gd name="T14" fmla="*/ 0 w 3"/>
                  <a:gd name="T15" fmla="*/ 2 h 4"/>
                  <a:gd name="T16" fmla="*/ 0 w 3"/>
                  <a:gd name="T17" fmla="*/ 2 h 4"/>
                  <a:gd name="T18" fmla="*/ 1 w 3"/>
                  <a:gd name="T19" fmla="*/ 0 h 4"/>
                  <a:gd name="T20" fmla="*/ 0 w 3"/>
                  <a:gd name="T21" fmla="*/ 2 h 4"/>
                  <a:gd name="T22" fmla="*/ 0 w 3"/>
                  <a:gd name="T23" fmla="*/ 2 h 4"/>
                  <a:gd name="T24" fmla="*/ 1 w 3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2" name="Freeform 10301"/>
              <p:cNvSpPr>
                <a:spLocks noEditPoints="1"/>
              </p:cNvSpPr>
              <p:nvPr/>
            </p:nvSpPr>
            <p:spPr bwMode="auto">
              <a:xfrm>
                <a:off x="-148" y="3913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  <a:gd name="T6" fmla="*/ 0 w 1"/>
                  <a:gd name="T7" fmla="*/ 0 w 1"/>
                  <a:gd name="T8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3" name="Freeform 10302"/>
              <p:cNvSpPr/>
              <p:nvPr/>
            </p:nvSpPr>
            <p:spPr bwMode="auto">
              <a:xfrm>
                <a:off x="-153" y="3913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0 w 2"/>
                  <a:gd name="T9" fmla="*/ 1 h 1"/>
                  <a:gd name="T10" fmla="*/ 2 w 2"/>
                  <a:gd name="T11" fmla="*/ 0 h 1"/>
                  <a:gd name="T12" fmla="*/ 2 w 2"/>
                  <a:gd name="T13" fmla="*/ 0 h 1"/>
                  <a:gd name="T14" fmla="*/ 2 w 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4" name="Freeform 10303"/>
              <p:cNvSpPr>
                <a:spLocks noEditPoints="1"/>
              </p:cNvSpPr>
              <p:nvPr/>
            </p:nvSpPr>
            <p:spPr bwMode="auto">
              <a:xfrm>
                <a:off x="-9" y="3913"/>
                <a:ext cx="9" cy="9"/>
              </a:xfrm>
              <a:custGeom>
                <a:avLst/>
                <a:gdLst>
                  <a:gd name="T0" fmla="*/ 3 w 4"/>
                  <a:gd name="T1" fmla="*/ 2 h 4"/>
                  <a:gd name="T2" fmla="*/ 3 w 4"/>
                  <a:gd name="T3" fmla="*/ 2 h 4"/>
                  <a:gd name="T4" fmla="*/ 3 w 4"/>
                  <a:gd name="T5" fmla="*/ 4 h 4"/>
                  <a:gd name="T6" fmla="*/ 4 w 4"/>
                  <a:gd name="T7" fmla="*/ 3 h 4"/>
                  <a:gd name="T8" fmla="*/ 4 w 4"/>
                  <a:gd name="T9" fmla="*/ 2 h 4"/>
                  <a:gd name="T10" fmla="*/ 4 w 4"/>
                  <a:gd name="T11" fmla="*/ 2 h 4"/>
                  <a:gd name="T12" fmla="*/ 3 w 4"/>
                  <a:gd name="T13" fmla="*/ 2 h 4"/>
                  <a:gd name="T14" fmla="*/ 1 w 4"/>
                  <a:gd name="T15" fmla="*/ 0 h 4"/>
                  <a:gd name="T16" fmla="*/ 0 w 4"/>
                  <a:gd name="T17" fmla="*/ 0 h 4"/>
                  <a:gd name="T18" fmla="*/ 1 w 4"/>
                  <a:gd name="T19" fmla="*/ 0 h 4"/>
                  <a:gd name="T20" fmla="*/ 1 w 4"/>
                  <a:gd name="T21" fmla="*/ 0 h 4"/>
                  <a:gd name="T22" fmla="*/ 1 w 4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5" name="Freeform 10304"/>
              <p:cNvSpPr/>
              <p:nvPr/>
            </p:nvSpPr>
            <p:spPr bwMode="auto">
              <a:xfrm>
                <a:off x="-7" y="3913"/>
                <a:ext cx="7" cy="5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  <a:gd name="T8" fmla="*/ 3 w 3"/>
                  <a:gd name="T9" fmla="*/ 2 h 2"/>
                  <a:gd name="T10" fmla="*/ 2 w 3"/>
                  <a:gd name="T11" fmla="*/ 0 h 2"/>
                  <a:gd name="T12" fmla="*/ 1 w 3"/>
                  <a:gd name="T13" fmla="*/ 0 h 2"/>
                  <a:gd name="T14" fmla="*/ 1 w 3"/>
                  <a:gd name="T15" fmla="*/ 0 h 2"/>
                  <a:gd name="T16" fmla="*/ 2 w 3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6" name="Freeform 10305"/>
              <p:cNvSpPr/>
              <p:nvPr/>
            </p:nvSpPr>
            <p:spPr bwMode="auto">
              <a:xfrm>
                <a:off x="-118" y="3913"/>
                <a:ext cx="7" cy="7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1 w 3"/>
                  <a:gd name="T5" fmla="*/ 3 h 3"/>
                  <a:gd name="T6" fmla="*/ 3 w 3"/>
                  <a:gd name="T7" fmla="*/ 0 h 3"/>
                  <a:gd name="T8" fmla="*/ 3 w 3"/>
                  <a:gd name="T9" fmla="*/ 0 h 3"/>
                  <a:gd name="T10" fmla="*/ 2 w 3"/>
                  <a:gd name="T11" fmla="*/ 1 h 3"/>
                  <a:gd name="T12" fmla="*/ 2 w 3"/>
                  <a:gd name="T13" fmla="*/ 0 h 3"/>
                  <a:gd name="T14" fmla="*/ 1 w 3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7" name="Oval 10306"/>
              <p:cNvSpPr>
                <a:spLocks noChangeArrowheads="1"/>
              </p:cNvSpPr>
              <p:nvPr/>
            </p:nvSpPr>
            <p:spPr bwMode="auto">
              <a:xfrm>
                <a:off x="-111" y="391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8" name="Freeform 10307"/>
              <p:cNvSpPr>
                <a:spLocks noEditPoints="1"/>
              </p:cNvSpPr>
              <p:nvPr/>
            </p:nvSpPr>
            <p:spPr bwMode="auto">
              <a:xfrm>
                <a:off x="-146" y="3913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1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2 w 2"/>
                  <a:gd name="T13" fmla="*/ 1 h 1"/>
                  <a:gd name="T14" fmla="*/ 1 w 2"/>
                  <a:gd name="T15" fmla="*/ 0 h 1"/>
                  <a:gd name="T16" fmla="*/ 0 w 2"/>
                  <a:gd name="T17" fmla="*/ 0 h 1"/>
                  <a:gd name="T18" fmla="*/ 0 w 2"/>
                  <a:gd name="T19" fmla="*/ 0 h 1"/>
                  <a:gd name="T20" fmla="*/ 0 w 2"/>
                  <a:gd name="T21" fmla="*/ 0 h 1"/>
                  <a:gd name="T22" fmla="*/ 0 w 2"/>
                  <a:gd name="T23" fmla="*/ 0 h 1"/>
                  <a:gd name="T24" fmla="*/ 0 w 2"/>
                  <a:gd name="T25" fmla="*/ 0 h 1"/>
                  <a:gd name="T26" fmla="*/ 0 w 2"/>
                  <a:gd name="T27" fmla="*/ 0 h 1"/>
                  <a:gd name="T28" fmla="*/ 0 w 2"/>
                  <a:gd name="T29" fmla="*/ 0 h 1"/>
                  <a:gd name="T30" fmla="*/ 0 w 2"/>
                  <a:gd name="T31" fmla="*/ 0 h 1"/>
                  <a:gd name="T32" fmla="*/ 1 w 2"/>
                  <a:gd name="T33" fmla="*/ 1 h 1"/>
                  <a:gd name="T34" fmla="*/ 1 w 2"/>
                  <a:gd name="T35" fmla="*/ 1 h 1"/>
                  <a:gd name="T36" fmla="*/ 1 w 2"/>
                  <a:gd name="T37" fmla="*/ 1 h 1"/>
                  <a:gd name="T38" fmla="*/ 0 w 2"/>
                  <a:gd name="T39" fmla="*/ 0 h 1"/>
                  <a:gd name="T40" fmla="*/ 0 w 2"/>
                  <a:gd name="T4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9" name="Freeform 10308"/>
              <p:cNvSpPr>
                <a:spLocks noEditPoints="1"/>
              </p:cNvSpPr>
              <p:nvPr/>
            </p:nvSpPr>
            <p:spPr bwMode="auto">
              <a:xfrm>
                <a:off x="-146" y="391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1 h 1"/>
                  <a:gd name="T12" fmla="*/ 0 w 1"/>
                  <a:gd name="T13" fmla="*/ 0 h 1"/>
                  <a:gd name="T14" fmla="*/ 1 w 1"/>
                  <a:gd name="T15" fmla="*/ 1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w 1"/>
                  <a:gd name="T25" fmla="*/ 0 h 1"/>
                  <a:gd name="T26" fmla="*/ 0 w 1"/>
                  <a:gd name="T27" fmla="*/ 0 h 1"/>
                  <a:gd name="T28" fmla="*/ 0 w 1"/>
                  <a:gd name="T2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0" name="Freeform 10309"/>
              <p:cNvSpPr>
                <a:spLocks noEditPoints="1"/>
              </p:cNvSpPr>
              <p:nvPr/>
            </p:nvSpPr>
            <p:spPr bwMode="auto">
              <a:xfrm>
                <a:off x="-309" y="3913"/>
                <a:ext cx="165" cy="5"/>
              </a:xfrm>
              <a:custGeom>
                <a:avLst/>
                <a:gdLst>
                  <a:gd name="T0" fmla="*/ 1 w 70"/>
                  <a:gd name="T1" fmla="*/ 0 h 2"/>
                  <a:gd name="T2" fmla="*/ 1 w 70"/>
                  <a:gd name="T3" fmla="*/ 0 h 2"/>
                  <a:gd name="T4" fmla="*/ 0 w 70"/>
                  <a:gd name="T5" fmla="*/ 1 h 2"/>
                  <a:gd name="T6" fmla="*/ 1 w 70"/>
                  <a:gd name="T7" fmla="*/ 0 h 2"/>
                  <a:gd name="T8" fmla="*/ 69 w 70"/>
                  <a:gd name="T9" fmla="*/ 0 h 2"/>
                  <a:gd name="T10" fmla="*/ 68 w 70"/>
                  <a:gd name="T11" fmla="*/ 0 h 2"/>
                  <a:gd name="T12" fmla="*/ 68 w 70"/>
                  <a:gd name="T13" fmla="*/ 0 h 2"/>
                  <a:gd name="T14" fmla="*/ 68 w 70"/>
                  <a:gd name="T15" fmla="*/ 1 h 2"/>
                  <a:gd name="T16" fmla="*/ 67 w 70"/>
                  <a:gd name="T17" fmla="*/ 2 h 2"/>
                  <a:gd name="T18" fmla="*/ 67 w 70"/>
                  <a:gd name="T19" fmla="*/ 2 h 2"/>
                  <a:gd name="T20" fmla="*/ 67 w 70"/>
                  <a:gd name="T21" fmla="*/ 2 h 2"/>
                  <a:gd name="T22" fmla="*/ 67 w 70"/>
                  <a:gd name="T23" fmla="*/ 2 h 2"/>
                  <a:gd name="T24" fmla="*/ 68 w 70"/>
                  <a:gd name="T25" fmla="*/ 1 h 2"/>
                  <a:gd name="T26" fmla="*/ 69 w 70"/>
                  <a:gd name="T27" fmla="*/ 1 h 2"/>
                  <a:gd name="T28" fmla="*/ 70 w 70"/>
                  <a:gd name="T29" fmla="*/ 1 h 2"/>
                  <a:gd name="T30" fmla="*/ 70 w 70"/>
                  <a:gd name="T31" fmla="*/ 1 h 2"/>
                  <a:gd name="T32" fmla="*/ 70 w 70"/>
                  <a:gd name="T33" fmla="*/ 1 h 2"/>
                  <a:gd name="T34" fmla="*/ 70 w 70"/>
                  <a:gd name="T35" fmla="*/ 1 h 2"/>
                  <a:gd name="T36" fmla="*/ 70 w 70"/>
                  <a:gd name="T37" fmla="*/ 1 h 2"/>
                  <a:gd name="T38" fmla="*/ 69 w 70"/>
                  <a:gd name="T39" fmla="*/ 0 h 2"/>
                  <a:gd name="T40" fmla="*/ 69 w 70"/>
                  <a:gd name="T41" fmla="*/ 0 h 2"/>
                  <a:gd name="T42" fmla="*/ 69 w 70"/>
                  <a:gd name="T4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0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moveTo>
                      <a:pt x="69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7" y="1"/>
                      <a:pt x="67" y="2"/>
                      <a:pt x="67" y="2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2"/>
                      <a:pt x="67" y="2"/>
                      <a:pt x="68" y="1"/>
                    </a:cubicBezTo>
                    <a:cubicBezTo>
                      <a:pt x="68" y="1"/>
                      <a:pt x="69" y="1"/>
                      <a:pt x="69" y="1"/>
                    </a:cubicBezTo>
                    <a:cubicBezTo>
                      <a:pt x="69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69" y="1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1" name="Freeform 10310"/>
              <p:cNvSpPr/>
              <p:nvPr/>
            </p:nvSpPr>
            <p:spPr bwMode="auto">
              <a:xfrm>
                <a:off x="-141" y="39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2" name="Freeform 10311"/>
              <p:cNvSpPr/>
              <p:nvPr/>
            </p:nvSpPr>
            <p:spPr bwMode="auto">
              <a:xfrm>
                <a:off x="-153" y="39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3" name="Freeform 10312"/>
              <p:cNvSpPr>
                <a:spLocks noEditPoints="1"/>
              </p:cNvSpPr>
              <p:nvPr/>
            </p:nvSpPr>
            <p:spPr bwMode="auto">
              <a:xfrm>
                <a:off x="-304" y="3915"/>
                <a:ext cx="163" cy="5"/>
              </a:xfrm>
              <a:custGeom>
                <a:avLst/>
                <a:gdLst>
                  <a:gd name="T0" fmla="*/ 0 w 69"/>
                  <a:gd name="T1" fmla="*/ 0 h 2"/>
                  <a:gd name="T2" fmla="*/ 0 w 69"/>
                  <a:gd name="T3" fmla="*/ 2 h 2"/>
                  <a:gd name="T4" fmla="*/ 0 w 69"/>
                  <a:gd name="T5" fmla="*/ 1 h 2"/>
                  <a:gd name="T6" fmla="*/ 0 w 69"/>
                  <a:gd name="T7" fmla="*/ 0 h 2"/>
                  <a:gd name="T8" fmla="*/ 69 w 69"/>
                  <a:gd name="T9" fmla="*/ 0 h 2"/>
                  <a:gd name="T10" fmla="*/ 69 w 69"/>
                  <a:gd name="T11" fmla="*/ 0 h 2"/>
                  <a:gd name="T12" fmla="*/ 69 w 69"/>
                  <a:gd name="T13" fmla="*/ 0 h 2"/>
                  <a:gd name="T14" fmla="*/ 69 w 69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4" name="Freeform 10313"/>
              <p:cNvSpPr>
                <a:spLocks noEditPoints="1"/>
              </p:cNvSpPr>
              <p:nvPr/>
            </p:nvSpPr>
            <p:spPr bwMode="auto">
              <a:xfrm>
                <a:off x="-153" y="3915"/>
                <a:ext cx="16" cy="5"/>
              </a:xfrm>
              <a:custGeom>
                <a:avLst/>
                <a:gdLst>
                  <a:gd name="T0" fmla="*/ 6 w 7"/>
                  <a:gd name="T1" fmla="*/ 0 h 2"/>
                  <a:gd name="T2" fmla="*/ 6 w 7"/>
                  <a:gd name="T3" fmla="*/ 1 h 2"/>
                  <a:gd name="T4" fmla="*/ 6 w 7"/>
                  <a:gd name="T5" fmla="*/ 2 h 2"/>
                  <a:gd name="T6" fmla="*/ 7 w 7"/>
                  <a:gd name="T7" fmla="*/ 2 h 2"/>
                  <a:gd name="T8" fmla="*/ 6 w 7"/>
                  <a:gd name="T9" fmla="*/ 0 h 2"/>
                  <a:gd name="T10" fmla="*/ 0 w 7"/>
                  <a:gd name="T11" fmla="*/ 0 h 2"/>
                  <a:gd name="T12" fmla="*/ 0 w 7"/>
                  <a:gd name="T13" fmla="*/ 0 h 2"/>
                  <a:gd name="T14" fmla="*/ 0 w 7"/>
                  <a:gd name="T15" fmla="*/ 0 h 2"/>
                  <a:gd name="T16" fmla="*/ 0 w 7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">
                    <a:moveTo>
                      <a:pt x="6" y="0"/>
                    </a:move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5" name="Oval 10314"/>
              <p:cNvSpPr>
                <a:spLocks noChangeArrowheads="1"/>
              </p:cNvSpPr>
              <p:nvPr/>
            </p:nvSpPr>
            <p:spPr bwMode="auto">
              <a:xfrm>
                <a:off x="-307" y="391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6" name="Freeform 10315"/>
              <p:cNvSpPr>
                <a:spLocks noEditPoints="1"/>
              </p:cNvSpPr>
              <p:nvPr/>
            </p:nvSpPr>
            <p:spPr bwMode="auto">
              <a:xfrm>
                <a:off x="-307" y="391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0 h 1"/>
                  <a:gd name="T6" fmla="*/ 0 h 1"/>
                  <a:gd name="T7" fmla="*/ 0 h 1"/>
                  <a:gd name="T8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7" name="Freeform 10316"/>
              <p:cNvSpPr>
                <a:spLocks noEditPoints="1"/>
              </p:cNvSpPr>
              <p:nvPr/>
            </p:nvSpPr>
            <p:spPr bwMode="auto">
              <a:xfrm>
                <a:off x="-307" y="3915"/>
                <a:ext cx="168" cy="3"/>
              </a:xfrm>
              <a:custGeom>
                <a:avLst/>
                <a:gdLst>
                  <a:gd name="T0" fmla="*/ 0 w 71"/>
                  <a:gd name="T1" fmla="*/ 1 h 1"/>
                  <a:gd name="T2" fmla="*/ 0 w 71"/>
                  <a:gd name="T3" fmla="*/ 1 h 1"/>
                  <a:gd name="T4" fmla="*/ 0 w 71"/>
                  <a:gd name="T5" fmla="*/ 1 h 1"/>
                  <a:gd name="T6" fmla="*/ 0 w 71"/>
                  <a:gd name="T7" fmla="*/ 1 h 1"/>
                  <a:gd name="T8" fmla="*/ 0 w 71"/>
                  <a:gd name="T9" fmla="*/ 1 h 1"/>
                  <a:gd name="T10" fmla="*/ 0 w 71"/>
                  <a:gd name="T11" fmla="*/ 1 h 1"/>
                  <a:gd name="T12" fmla="*/ 71 w 71"/>
                  <a:gd name="T13" fmla="*/ 0 h 1"/>
                  <a:gd name="T14" fmla="*/ 70 w 71"/>
                  <a:gd name="T15" fmla="*/ 1 h 1"/>
                  <a:gd name="T16" fmla="*/ 70 w 71"/>
                  <a:gd name="T17" fmla="*/ 1 h 1"/>
                  <a:gd name="T18" fmla="*/ 71 w 71"/>
                  <a:gd name="T19" fmla="*/ 1 h 1"/>
                  <a:gd name="T20" fmla="*/ 71 w 71"/>
                  <a:gd name="T21" fmla="*/ 0 h 1"/>
                  <a:gd name="T22" fmla="*/ 0 w 71"/>
                  <a:gd name="T23" fmla="*/ 0 h 1"/>
                  <a:gd name="T24" fmla="*/ 0 w 71"/>
                  <a:gd name="T25" fmla="*/ 1 h 1"/>
                  <a:gd name="T26" fmla="*/ 0 w 71"/>
                  <a:gd name="T27" fmla="*/ 1 h 1"/>
                  <a:gd name="T28" fmla="*/ 0 w 71"/>
                  <a:gd name="T29" fmla="*/ 1 h 1"/>
                  <a:gd name="T30" fmla="*/ 0 w 71"/>
                  <a:gd name="T31" fmla="*/ 0 h 1"/>
                  <a:gd name="T32" fmla="*/ 0 w 71"/>
                  <a:gd name="T3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71" y="0"/>
                    </a:moveTo>
                    <a:cubicBezTo>
                      <a:pt x="71" y="1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71" y="1"/>
                      <a:pt x="71" y="1"/>
                    </a:cubicBezTo>
                    <a:cubicBezTo>
                      <a:pt x="71" y="1"/>
                      <a:pt x="71" y="0"/>
                      <a:pt x="71" y="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8" name="Freeform 10317"/>
              <p:cNvSpPr>
                <a:spLocks noEditPoints="1"/>
              </p:cNvSpPr>
              <p:nvPr/>
            </p:nvSpPr>
            <p:spPr bwMode="auto">
              <a:xfrm>
                <a:off x="-101" y="3918"/>
                <a:ext cx="170" cy="2"/>
              </a:xfrm>
              <a:custGeom>
                <a:avLst/>
                <a:gdLst>
                  <a:gd name="T0" fmla="*/ 71 w 72"/>
                  <a:gd name="T1" fmla="*/ 0 h 1"/>
                  <a:gd name="T2" fmla="*/ 71 w 72"/>
                  <a:gd name="T3" fmla="*/ 1 h 1"/>
                  <a:gd name="T4" fmla="*/ 71 w 72"/>
                  <a:gd name="T5" fmla="*/ 1 h 1"/>
                  <a:gd name="T6" fmla="*/ 72 w 72"/>
                  <a:gd name="T7" fmla="*/ 1 h 1"/>
                  <a:gd name="T8" fmla="*/ 71 w 72"/>
                  <a:gd name="T9" fmla="*/ 0 h 1"/>
                  <a:gd name="T10" fmla="*/ 0 w 72"/>
                  <a:gd name="T11" fmla="*/ 0 h 1"/>
                  <a:gd name="T12" fmla="*/ 0 w 72"/>
                  <a:gd name="T13" fmla="*/ 0 h 1"/>
                  <a:gd name="T14" fmla="*/ 0 w 7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">
                    <a:moveTo>
                      <a:pt x="71" y="0"/>
                    </a:moveTo>
                    <a:cubicBezTo>
                      <a:pt x="71" y="0"/>
                      <a:pt x="71" y="1"/>
                      <a:pt x="71" y="1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71" y="1"/>
                      <a:pt x="71" y="1"/>
                      <a:pt x="72" y="1"/>
                    </a:cubicBezTo>
                    <a:cubicBezTo>
                      <a:pt x="71" y="0"/>
                      <a:pt x="71" y="0"/>
                      <a:pt x="7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9" name="Freeform 10318"/>
              <p:cNvSpPr>
                <a:spLocks noEditPoints="1"/>
              </p:cNvSpPr>
              <p:nvPr/>
            </p:nvSpPr>
            <p:spPr bwMode="auto">
              <a:xfrm>
                <a:off x="66" y="3918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0 w 2"/>
                  <a:gd name="T5" fmla="*/ 1 h 1"/>
                  <a:gd name="T6" fmla="*/ 0 w 2"/>
                  <a:gd name="T7" fmla="*/ 1 h 1"/>
                  <a:gd name="T8" fmla="*/ 0 w 2"/>
                  <a:gd name="T9" fmla="*/ 0 h 1"/>
                  <a:gd name="T10" fmla="*/ 0 w 2"/>
                  <a:gd name="T11" fmla="*/ 0 h 1"/>
                  <a:gd name="T12" fmla="*/ 1 w 2"/>
                  <a:gd name="T13" fmla="*/ 1 h 1"/>
                  <a:gd name="T14" fmla="*/ 2 w 2"/>
                  <a:gd name="T15" fmla="*/ 1 h 1"/>
                  <a:gd name="T16" fmla="*/ 1 w 2"/>
                  <a:gd name="T17" fmla="*/ 1 h 1"/>
                  <a:gd name="T18" fmla="*/ 0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0" name="Freeform 10319"/>
              <p:cNvSpPr>
                <a:spLocks noEditPoints="1"/>
              </p:cNvSpPr>
              <p:nvPr/>
            </p:nvSpPr>
            <p:spPr bwMode="auto">
              <a:xfrm>
                <a:off x="-541" y="3920"/>
                <a:ext cx="404" cy="10"/>
              </a:xfrm>
              <a:custGeom>
                <a:avLst/>
                <a:gdLst>
                  <a:gd name="T0" fmla="*/ 170 w 171"/>
                  <a:gd name="T1" fmla="*/ 1 h 4"/>
                  <a:gd name="T2" fmla="*/ 170 w 171"/>
                  <a:gd name="T3" fmla="*/ 1 h 4"/>
                  <a:gd name="T4" fmla="*/ 171 w 171"/>
                  <a:gd name="T5" fmla="*/ 4 h 4"/>
                  <a:gd name="T6" fmla="*/ 171 w 171"/>
                  <a:gd name="T7" fmla="*/ 4 h 4"/>
                  <a:gd name="T8" fmla="*/ 170 w 171"/>
                  <a:gd name="T9" fmla="*/ 1 h 4"/>
                  <a:gd name="T10" fmla="*/ 0 w 171"/>
                  <a:gd name="T11" fmla="*/ 0 h 4"/>
                  <a:gd name="T12" fmla="*/ 0 w 171"/>
                  <a:gd name="T13" fmla="*/ 0 h 4"/>
                  <a:gd name="T14" fmla="*/ 0 w 171"/>
                  <a:gd name="T15" fmla="*/ 0 h 4"/>
                  <a:gd name="T16" fmla="*/ 0 w 171"/>
                  <a:gd name="T17" fmla="*/ 0 h 4"/>
                  <a:gd name="T18" fmla="*/ 0 w 171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1" h="4">
                    <a:moveTo>
                      <a:pt x="170" y="1"/>
                    </a:moveTo>
                    <a:cubicBezTo>
                      <a:pt x="170" y="1"/>
                      <a:pt x="170" y="1"/>
                      <a:pt x="170" y="1"/>
                    </a:cubicBezTo>
                    <a:cubicBezTo>
                      <a:pt x="170" y="3"/>
                      <a:pt x="171" y="4"/>
                      <a:pt x="171" y="4"/>
                    </a:cubicBezTo>
                    <a:cubicBezTo>
                      <a:pt x="171" y="4"/>
                      <a:pt x="171" y="4"/>
                      <a:pt x="171" y="4"/>
                    </a:cubicBezTo>
                    <a:cubicBezTo>
                      <a:pt x="171" y="3"/>
                      <a:pt x="171" y="2"/>
                      <a:pt x="17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1" name="Freeform 10320"/>
              <p:cNvSpPr/>
              <p:nvPr/>
            </p:nvSpPr>
            <p:spPr bwMode="auto">
              <a:xfrm>
                <a:off x="-139" y="3920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  <a:gd name="T6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2" name="Freeform 10321"/>
              <p:cNvSpPr>
                <a:spLocks noEditPoints="1"/>
              </p:cNvSpPr>
              <p:nvPr/>
            </p:nvSpPr>
            <p:spPr bwMode="auto">
              <a:xfrm>
                <a:off x="-583" y="3920"/>
                <a:ext cx="437" cy="7"/>
              </a:xfrm>
              <a:custGeom>
                <a:avLst/>
                <a:gdLst>
                  <a:gd name="T0" fmla="*/ 185 w 185"/>
                  <a:gd name="T1" fmla="*/ 0 h 3"/>
                  <a:gd name="T2" fmla="*/ 185 w 185"/>
                  <a:gd name="T3" fmla="*/ 1 h 3"/>
                  <a:gd name="T4" fmla="*/ 185 w 185"/>
                  <a:gd name="T5" fmla="*/ 0 h 3"/>
                  <a:gd name="T6" fmla="*/ 185 w 185"/>
                  <a:gd name="T7" fmla="*/ 0 h 3"/>
                  <a:gd name="T8" fmla="*/ 171 w 185"/>
                  <a:gd name="T9" fmla="*/ 0 h 3"/>
                  <a:gd name="T10" fmla="*/ 171 w 185"/>
                  <a:gd name="T11" fmla="*/ 1 h 3"/>
                  <a:gd name="T12" fmla="*/ 171 w 185"/>
                  <a:gd name="T13" fmla="*/ 1 h 3"/>
                  <a:gd name="T14" fmla="*/ 171 w 185"/>
                  <a:gd name="T15" fmla="*/ 0 h 3"/>
                  <a:gd name="T16" fmla="*/ 171 w 185"/>
                  <a:gd name="T17" fmla="*/ 0 h 3"/>
                  <a:gd name="T18" fmla="*/ 0 w 185"/>
                  <a:gd name="T19" fmla="*/ 0 h 3"/>
                  <a:gd name="T20" fmla="*/ 2 w 185"/>
                  <a:gd name="T21" fmla="*/ 3 h 3"/>
                  <a:gd name="T22" fmla="*/ 0 w 185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5" h="3">
                    <a:moveTo>
                      <a:pt x="185" y="0"/>
                    </a:moveTo>
                    <a:cubicBezTo>
                      <a:pt x="185" y="0"/>
                      <a:pt x="185" y="1"/>
                      <a:pt x="185" y="1"/>
                    </a:cubicBezTo>
                    <a:cubicBezTo>
                      <a:pt x="185" y="1"/>
                      <a:pt x="185" y="0"/>
                      <a:pt x="185" y="0"/>
                    </a:cubicBezTo>
                    <a:cubicBezTo>
                      <a:pt x="185" y="0"/>
                      <a:pt x="185" y="0"/>
                      <a:pt x="185" y="0"/>
                    </a:cubicBezTo>
                    <a:moveTo>
                      <a:pt x="171" y="0"/>
                    </a:moveTo>
                    <a:cubicBezTo>
                      <a:pt x="171" y="0"/>
                      <a:pt x="171" y="1"/>
                      <a:pt x="171" y="1"/>
                    </a:cubicBezTo>
                    <a:cubicBezTo>
                      <a:pt x="171" y="1"/>
                      <a:pt x="171" y="1"/>
                      <a:pt x="171" y="1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1" y="0"/>
                      <a:pt x="171" y="0"/>
                      <a:pt x="171" y="0"/>
                    </a:cubicBezTo>
                    <a:moveTo>
                      <a:pt x="0" y="0"/>
                    </a:moveTo>
                    <a:cubicBezTo>
                      <a:pt x="1" y="1"/>
                      <a:pt x="1" y="2"/>
                      <a:pt x="2" y="3"/>
                    </a:cubicBezTo>
                    <a:cubicBezTo>
                      <a:pt x="1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3" name="Oval 10322"/>
              <p:cNvSpPr>
                <a:spLocks noChangeArrowheads="1"/>
              </p:cNvSpPr>
              <p:nvPr/>
            </p:nvSpPr>
            <p:spPr bwMode="auto">
              <a:xfrm>
                <a:off x="-146" y="3920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4" name="Freeform 10323"/>
              <p:cNvSpPr>
                <a:spLocks noEditPoints="1"/>
              </p:cNvSpPr>
              <p:nvPr/>
            </p:nvSpPr>
            <p:spPr bwMode="auto">
              <a:xfrm>
                <a:off x="-557" y="3922"/>
                <a:ext cx="555" cy="3"/>
              </a:xfrm>
              <a:custGeom>
                <a:avLst/>
                <a:gdLst>
                  <a:gd name="T0" fmla="*/ 0 w 235"/>
                  <a:gd name="T1" fmla="*/ 1 h 1"/>
                  <a:gd name="T2" fmla="*/ 0 w 235"/>
                  <a:gd name="T3" fmla="*/ 1 h 1"/>
                  <a:gd name="T4" fmla="*/ 0 w 235"/>
                  <a:gd name="T5" fmla="*/ 1 h 1"/>
                  <a:gd name="T6" fmla="*/ 0 w 235"/>
                  <a:gd name="T7" fmla="*/ 1 h 1"/>
                  <a:gd name="T8" fmla="*/ 160 w 235"/>
                  <a:gd name="T9" fmla="*/ 0 h 1"/>
                  <a:gd name="T10" fmla="*/ 160 w 235"/>
                  <a:gd name="T11" fmla="*/ 0 h 1"/>
                  <a:gd name="T12" fmla="*/ 160 w 235"/>
                  <a:gd name="T13" fmla="*/ 0 h 1"/>
                  <a:gd name="T14" fmla="*/ 160 w 235"/>
                  <a:gd name="T15" fmla="*/ 0 h 1"/>
                  <a:gd name="T16" fmla="*/ 160 w 235"/>
                  <a:gd name="T17" fmla="*/ 0 h 1"/>
                  <a:gd name="T18" fmla="*/ 160 w 235"/>
                  <a:gd name="T19" fmla="*/ 0 h 1"/>
                  <a:gd name="T20" fmla="*/ 160 w 235"/>
                  <a:gd name="T21" fmla="*/ 0 h 1"/>
                  <a:gd name="T22" fmla="*/ 160 w 235"/>
                  <a:gd name="T23" fmla="*/ 0 h 1"/>
                  <a:gd name="T24" fmla="*/ 160 w 235"/>
                  <a:gd name="T25" fmla="*/ 0 h 1"/>
                  <a:gd name="T26" fmla="*/ 160 w 235"/>
                  <a:gd name="T27" fmla="*/ 1 h 1"/>
                  <a:gd name="T28" fmla="*/ 160 w 235"/>
                  <a:gd name="T29" fmla="*/ 1 h 1"/>
                  <a:gd name="T30" fmla="*/ 160 w 235"/>
                  <a:gd name="T31" fmla="*/ 0 h 1"/>
                  <a:gd name="T32" fmla="*/ 160 w 235"/>
                  <a:gd name="T33" fmla="*/ 0 h 1"/>
                  <a:gd name="T34" fmla="*/ 235 w 235"/>
                  <a:gd name="T35" fmla="*/ 0 h 1"/>
                  <a:gd name="T36" fmla="*/ 235 w 235"/>
                  <a:gd name="T37" fmla="*/ 0 h 1"/>
                  <a:gd name="T38" fmla="*/ 235 w 235"/>
                  <a:gd name="T3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5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60" y="0"/>
                    </a:move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60" y="0"/>
                      <a:pt x="160" y="0"/>
                    </a:cubicBezTo>
                    <a:moveTo>
                      <a:pt x="160" y="0"/>
                    </a:move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60" y="0"/>
                      <a:pt x="160" y="0"/>
                    </a:cubicBezTo>
                    <a:moveTo>
                      <a:pt x="160" y="0"/>
                    </a:moveTo>
                    <a:cubicBezTo>
                      <a:pt x="160" y="0"/>
                      <a:pt x="159" y="1"/>
                      <a:pt x="160" y="1"/>
                    </a:cubicBezTo>
                    <a:cubicBezTo>
                      <a:pt x="160" y="1"/>
                      <a:pt x="160" y="1"/>
                      <a:pt x="160" y="1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60" y="0"/>
                      <a:pt x="160" y="0"/>
                    </a:cubicBezTo>
                    <a:moveTo>
                      <a:pt x="235" y="0"/>
                    </a:move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0"/>
                      <a:pt x="235" y="0"/>
                      <a:pt x="23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5" name="Freeform 10324"/>
              <p:cNvSpPr/>
              <p:nvPr/>
            </p:nvSpPr>
            <p:spPr bwMode="auto">
              <a:xfrm>
                <a:off x="-557" y="392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6" name="Freeform 10325"/>
              <p:cNvSpPr>
                <a:spLocks noEditPoints="1"/>
              </p:cNvSpPr>
              <p:nvPr/>
            </p:nvSpPr>
            <p:spPr bwMode="auto">
              <a:xfrm>
                <a:off x="-578" y="3925"/>
                <a:ext cx="444" cy="12"/>
              </a:xfrm>
              <a:custGeom>
                <a:avLst/>
                <a:gdLst>
                  <a:gd name="T0" fmla="*/ 84 w 188"/>
                  <a:gd name="T1" fmla="*/ 4 h 5"/>
                  <a:gd name="T2" fmla="*/ 80 w 188"/>
                  <a:gd name="T3" fmla="*/ 5 h 5"/>
                  <a:gd name="T4" fmla="*/ 78 w 188"/>
                  <a:gd name="T5" fmla="*/ 5 h 5"/>
                  <a:gd name="T6" fmla="*/ 80 w 188"/>
                  <a:gd name="T7" fmla="*/ 5 h 5"/>
                  <a:gd name="T8" fmla="*/ 84 w 188"/>
                  <a:gd name="T9" fmla="*/ 5 h 5"/>
                  <a:gd name="T10" fmla="*/ 84 w 188"/>
                  <a:gd name="T11" fmla="*/ 4 h 5"/>
                  <a:gd name="T12" fmla="*/ 187 w 188"/>
                  <a:gd name="T13" fmla="*/ 2 h 5"/>
                  <a:gd name="T14" fmla="*/ 187 w 188"/>
                  <a:gd name="T15" fmla="*/ 2 h 5"/>
                  <a:gd name="T16" fmla="*/ 187 w 188"/>
                  <a:gd name="T17" fmla="*/ 3 h 5"/>
                  <a:gd name="T18" fmla="*/ 187 w 188"/>
                  <a:gd name="T19" fmla="*/ 2 h 5"/>
                  <a:gd name="T20" fmla="*/ 188 w 188"/>
                  <a:gd name="T21" fmla="*/ 1 h 5"/>
                  <a:gd name="T22" fmla="*/ 187 w 188"/>
                  <a:gd name="T23" fmla="*/ 2 h 5"/>
                  <a:gd name="T24" fmla="*/ 187 w 188"/>
                  <a:gd name="T25" fmla="*/ 2 h 5"/>
                  <a:gd name="T26" fmla="*/ 188 w 188"/>
                  <a:gd name="T27" fmla="*/ 4 h 5"/>
                  <a:gd name="T28" fmla="*/ 187 w 188"/>
                  <a:gd name="T29" fmla="*/ 3 h 5"/>
                  <a:gd name="T30" fmla="*/ 187 w 188"/>
                  <a:gd name="T31" fmla="*/ 2 h 5"/>
                  <a:gd name="T32" fmla="*/ 188 w 188"/>
                  <a:gd name="T33" fmla="*/ 3 h 5"/>
                  <a:gd name="T34" fmla="*/ 188 w 188"/>
                  <a:gd name="T35" fmla="*/ 3 h 5"/>
                  <a:gd name="T36" fmla="*/ 188 w 188"/>
                  <a:gd name="T37" fmla="*/ 2 h 5"/>
                  <a:gd name="T38" fmla="*/ 188 w 188"/>
                  <a:gd name="T39" fmla="*/ 1 h 5"/>
                  <a:gd name="T40" fmla="*/ 9 w 188"/>
                  <a:gd name="T41" fmla="*/ 0 h 5"/>
                  <a:gd name="T42" fmla="*/ 8 w 188"/>
                  <a:gd name="T43" fmla="*/ 1 h 5"/>
                  <a:gd name="T44" fmla="*/ 3 w 188"/>
                  <a:gd name="T45" fmla="*/ 2 h 5"/>
                  <a:gd name="T46" fmla="*/ 0 w 188"/>
                  <a:gd name="T47" fmla="*/ 1 h 5"/>
                  <a:gd name="T48" fmla="*/ 0 w 188"/>
                  <a:gd name="T49" fmla="*/ 1 h 5"/>
                  <a:gd name="T50" fmla="*/ 3 w 188"/>
                  <a:gd name="T51" fmla="*/ 2 h 5"/>
                  <a:gd name="T52" fmla="*/ 9 w 188"/>
                  <a:gd name="T53" fmla="*/ 1 h 5"/>
                  <a:gd name="T54" fmla="*/ 9 w 188"/>
                  <a:gd name="T5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8" h="5">
                    <a:moveTo>
                      <a:pt x="84" y="4"/>
                    </a:moveTo>
                    <a:cubicBezTo>
                      <a:pt x="83" y="5"/>
                      <a:pt x="82" y="5"/>
                      <a:pt x="80" y="5"/>
                    </a:cubicBezTo>
                    <a:cubicBezTo>
                      <a:pt x="80" y="5"/>
                      <a:pt x="79" y="5"/>
                      <a:pt x="78" y="5"/>
                    </a:cubicBezTo>
                    <a:cubicBezTo>
                      <a:pt x="79" y="5"/>
                      <a:pt x="79" y="5"/>
                      <a:pt x="80" y="5"/>
                    </a:cubicBezTo>
                    <a:cubicBezTo>
                      <a:pt x="81" y="5"/>
                      <a:pt x="82" y="5"/>
                      <a:pt x="84" y="5"/>
                    </a:cubicBezTo>
                    <a:cubicBezTo>
                      <a:pt x="84" y="4"/>
                      <a:pt x="84" y="4"/>
                      <a:pt x="84" y="4"/>
                    </a:cubicBezTo>
                    <a:moveTo>
                      <a:pt x="187" y="2"/>
                    </a:moveTo>
                    <a:cubicBezTo>
                      <a:pt x="187" y="2"/>
                      <a:pt x="187" y="2"/>
                      <a:pt x="187" y="2"/>
                    </a:cubicBezTo>
                    <a:cubicBezTo>
                      <a:pt x="187" y="3"/>
                      <a:pt x="187" y="3"/>
                      <a:pt x="187" y="3"/>
                    </a:cubicBezTo>
                    <a:cubicBezTo>
                      <a:pt x="187" y="3"/>
                      <a:pt x="187" y="3"/>
                      <a:pt x="187" y="2"/>
                    </a:cubicBezTo>
                    <a:moveTo>
                      <a:pt x="188" y="1"/>
                    </a:moveTo>
                    <a:cubicBezTo>
                      <a:pt x="187" y="2"/>
                      <a:pt x="187" y="2"/>
                      <a:pt x="187" y="2"/>
                    </a:cubicBezTo>
                    <a:cubicBezTo>
                      <a:pt x="187" y="2"/>
                      <a:pt x="187" y="2"/>
                      <a:pt x="187" y="2"/>
                    </a:cubicBezTo>
                    <a:cubicBezTo>
                      <a:pt x="188" y="3"/>
                      <a:pt x="188" y="4"/>
                      <a:pt x="188" y="4"/>
                    </a:cubicBezTo>
                    <a:cubicBezTo>
                      <a:pt x="188" y="4"/>
                      <a:pt x="188" y="3"/>
                      <a:pt x="187" y="3"/>
                    </a:cubicBezTo>
                    <a:cubicBezTo>
                      <a:pt x="187" y="3"/>
                      <a:pt x="187" y="2"/>
                      <a:pt x="187" y="2"/>
                    </a:cubicBezTo>
                    <a:cubicBezTo>
                      <a:pt x="187" y="2"/>
                      <a:pt x="187" y="2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2"/>
                      <a:pt x="188" y="2"/>
                      <a:pt x="188" y="2"/>
                    </a:cubicBezTo>
                    <a:cubicBezTo>
                      <a:pt x="188" y="2"/>
                      <a:pt x="188" y="1"/>
                      <a:pt x="188" y="1"/>
                    </a:cubicBezTo>
                    <a:moveTo>
                      <a:pt x="9" y="0"/>
                    </a:move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5" y="2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3" y="2"/>
                    </a:cubicBezTo>
                    <a:cubicBezTo>
                      <a:pt x="5" y="2"/>
                      <a:pt x="8" y="2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7" name="Freeform 10326"/>
              <p:cNvSpPr/>
              <p:nvPr/>
            </p:nvSpPr>
            <p:spPr bwMode="auto">
              <a:xfrm>
                <a:off x="-534" y="3082"/>
                <a:ext cx="36" cy="35"/>
              </a:xfrm>
              <a:custGeom>
                <a:avLst/>
                <a:gdLst>
                  <a:gd name="T0" fmla="*/ 11 w 15"/>
                  <a:gd name="T1" fmla="*/ 0 h 15"/>
                  <a:gd name="T2" fmla="*/ 10 w 15"/>
                  <a:gd name="T3" fmla="*/ 1 h 15"/>
                  <a:gd name="T4" fmla="*/ 6 w 15"/>
                  <a:gd name="T5" fmla="*/ 3 h 15"/>
                  <a:gd name="T6" fmla="*/ 6 w 15"/>
                  <a:gd name="T7" fmla="*/ 3 h 15"/>
                  <a:gd name="T8" fmla="*/ 5 w 15"/>
                  <a:gd name="T9" fmla="*/ 5 h 15"/>
                  <a:gd name="T10" fmla="*/ 3 w 15"/>
                  <a:gd name="T11" fmla="*/ 7 h 15"/>
                  <a:gd name="T12" fmla="*/ 0 w 15"/>
                  <a:gd name="T13" fmla="*/ 12 h 15"/>
                  <a:gd name="T14" fmla="*/ 3 w 15"/>
                  <a:gd name="T15" fmla="*/ 11 h 15"/>
                  <a:gd name="T16" fmla="*/ 3 w 15"/>
                  <a:gd name="T17" fmla="*/ 10 h 15"/>
                  <a:gd name="T18" fmla="*/ 3 w 15"/>
                  <a:gd name="T19" fmla="*/ 11 h 15"/>
                  <a:gd name="T20" fmla="*/ 3 w 15"/>
                  <a:gd name="T21" fmla="*/ 11 h 15"/>
                  <a:gd name="T22" fmla="*/ 3 w 15"/>
                  <a:gd name="T23" fmla="*/ 11 h 15"/>
                  <a:gd name="T24" fmla="*/ 4 w 15"/>
                  <a:gd name="T25" fmla="*/ 10 h 15"/>
                  <a:gd name="T26" fmla="*/ 4 w 15"/>
                  <a:gd name="T27" fmla="*/ 10 h 15"/>
                  <a:gd name="T28" fmla="*/ 4 w 15"/>
                  <a:gd name="T29" fmla="*/ 10 h 15"/>
                  <a:gd name="T30" fmla="*/ 4 w 15"/>
                  <a:gd name="T31" fmla="*/ 9 h 15"/>
                  <a:gd name="T32" fmla="*/ 4 w 15"/>
                  <a:gd name="T33" fmla="*/ 10 h 15"/>
                  <a:gd name="T34" fmla="*/ 5 w 15"/>
                  <a:gd name="T35" fmla="*/ 11 h 15"/>
                  <a:gd name="T36" fmla="*/ 11 w 15"/>
                  <a:gd name="T37" fmla="*/ 15 h 15"/>
                  <a:gd name="T38" fmla="*/ 11 w 15"/>
                  <a:gd name="T39" fmla="*/ 15 h 15"/>
                  <a:gd name="T40" fmla="*/ 6 w 15"/>
                  <a:gd name="T41" fmla="*/ 11 h 15"/>
                  <a:gd name="T42" fmla="*/ 7 w 15"/>
                  <a:gd name="T43" fmla="*/ 11 h 15"/>
                  <a:gd name="T44" fmla="*/ 11 w 15"/>
                  <a:gd name="T45" fmla="*/ 15 h 15"/>
                  <a:gd name="T46" fmla="*/ 11 w 15"/>
                  <a:gd name="T47" fmla="*/ 14 h 15"/>
                  <a:gd name="T48" fmla="*/ 14 w 15"/>
                  <a:gd name="T49" fmla="*/ 8 h 15"/>
                  <a:gd name="T50" fmla="*/ 15 w 15"/>
                  <a:gd name="T51" fmla="*/ 8 h 15"/>
                  <a:gd name="T52" fmla="*/ 15 w 15"/>
                  <a:gd name="T53" fmla="*/ 8 h 15"/>
                  <a:gd name="T54" fmla="*/ 13 w 15"/>
                  <a:gd name="T55" fmla="*/ 4 h 15"/>
                  <a:gd name="T56" fmla="*/ 11 w 15"/>
                  <a:gd name="T5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" h="15">
                    <a:moveTo>
                      <a:pt x="11" y="0"/>
                    </a:moveTo>
                    <a:cubicBezTo>
                      <a:pt x="11" y="0"/>
                      <a:pt x="11" y="0"/>
                      <a:pt x="10" y="1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5" y="11"/>
                      <a:pt x="5" y="11"/>
                    </a:cubicBezTo>
                    <a:cubicBezTo>
                      <a:pt x="7" y="12"/>
                      <a:pt x="9" y="14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3"/>
                      <a:pt x="8" y="12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2"/>
                      <a:pt x="9" y="14"/>
                      <a:pt x="11" y="15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4" y="6"/>
                      <a:pt x="13" y="4"/>
                    </a:cubicBezTo>
                    <a:cubicBezTo>
                      <a:pt x="13" y="2"/>
                      <a:pt x="12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8" name="Freeform 10327"/>
              <p:cNvSpPr/>
              <p:nvPr/>
            </p:nvSpPr>
            <p:spPr bwMode="auto">
              <a:xfrm>
                <a:off x="-519" y="3108"/>
                <a:ext cx="11" cy="9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5 w 5"/>
                  <a:gd name="T5" fmla="*/ 4 h 4"/>
                  <a:gd name="T6" fmla="*/ 1 w 5"/>
                  <a:gd name="T7" fmla="*/ 0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2" y="1"/>
                      <a:pt x="3" y="2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3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9" name="Freeform 10328"/>
              <p:cNvSpPr>
                <a:spLocks noEditPoints="1"/>
              </p:cNvSpPr>
              <p:nvPr/>
            </p:nvSpPr>
            <p:spPr bwMode="auto">
              <a:xfrm>
                <a:off x="-758" y="3084"/>
                <a:ext cx="118" cy="210"/>
              </a:xfrm>
              <a:custGeom>
                <a:avLst/>
                <a:gdLst>
                  <a:gd name="T0" fmla="*/ 6 w 50"/>
                  <a:gd name="T1" fmla="*/ 86 h 89"/>
                  <a:gd name="T2" fmla="*/ 3 w 50"/>
                  <a:gd name="T3" fmla="*/ 87 h 89"/>
                  <a:gd name="T4" fmla="*/ 7 w 50"/>
                  <a:gd name="T5" fmla="*/ 82 h 89"/>
                  <a:gd name="T6" fmla="*/ 14 w 50"/>
                  <a:gd name="T7" fmla="*/ 82 h 89"/>
                  <a:gd name="T8" fmla="*/ 7 w 50"/>
                  <a:gd name="T9" fmla="*/ 83 h 89"/>
                  <a:gd name="T10" fmla="*/ 5 w 50"/>
                  <a:gd name="T11" fmla="*/ 76 h 89"/>
                  <a:gd name="T12" fmla="*/ 6 w 50"/>
                  <a:gd name="T13" fmla="*/ 76 h 89"/>
                  <a:gd name="T14" fmla="*/ 9 w 50"/>
                  <a:gd name="T15" fmla="*/ 69 h 89"/>
                  <a:gd name="T16" fmla="*/ 19 w 50"/>
                  <a:gd name="T17" fmla="*/ 69 h 89"/>
                  <a:gd name="T18" fmla="*/ 21 w 50"/>
                  <a:gd name="T19" fmla="*/ 66 h 89"/>
                  <a:gd name="T20" fmla="*/ 6 w 50"/>
                  <a:gd name="T21" fmla="*/ 61 h 89"/>
                  <a:gd name="T22" fmla="*/ 2 w 50"/>
                  <a:gd name="T23" fmla="*/ 58 h 89"/>
                  <a:gd name="T24" fmla="*/ 18 w 50"/>
                  <a:gd name="T25" fmla="*/ 53 h 89"/>
                  <a:gd name="T26" fmla="*/ 25 w 50"/>
                  <a:gd name="T27" fmla="*/ 57 h 89"/>
                  <a:gd name="T28" fmla="*/ 6 w 50"/>
                  <a:gd name="T29" fmla="*/ 51 h 89"/>
                  <a:gd name="T30" fmla="*/ 19 w 50"/>
                  <a:gd name="T31" fmla="*/ 52 h 89"/>
                  <a:gd name="T32" fmla="*/ 8 w 50"/>
                  <a:gd name="T33" fmla="*/ 47 h 89"/>
                  <a:gd name="T34" fmla="*/ 15 w 50"/>
                  <a:gd name="T35" fmla="*/ 49 h 89"/>
                  <a:gd name="T36" fmla="*/ 25 w 50"/>
                  <a:gd name="T37" fmla="*/ 42 h 89"/>
                  <a:gd name="T38" fmla="*/ 30 w 50"/>
                  <a:gd name="T39" fmla="*/ 45 h 89"/>
                  <a:gd name="T40" fmla="*/ 33 w 50"/>
                  <a:gd name="T41" fmla="*/ 40 h 89"/>
                  <a:gd name="T42" fmla="*/ 18 w 50"/>
                  <a:gd name="T43" fmla="*/ 41 h 89"/>
                  <a:gd name="T44" fmla="*/ 16 w 50"/>
                  <a:gd name="T45" fmla="*/ 34 h 89"/>
                  <a:gd name="T46" fmla="*/ 22 w 50"/>
                  <a:gd name="T47" fmla="*/ 34 h 89"/>
                  <a:gd name="T48" fmla="*/ 24 w 50"/>
                  <a:gd name="T49" fmla="*/ 32 h 89"/>
                  <a:gd name="T50" fmla="*/ 4 w 50"/>
                  <a:gd name="T51" fmla="*/ 35 h 89"/>
                  <a:gd name="T52" fmla="*/ 8 w 50"/>
                  <a:gd name="T53" fmla="*/ 36 h 89"/>
                  <a:gd name="T54" fmla="*/ 18 w 50"/>
                  <a:gd name="T55" fmla="*/ 28 h 89"/>
                  <a:gd name="T56" fmla="*/ 24 w 50"/>
                  <a:gd name="T57" fmla="*/ 31 h 89"/>
                  <a:gd name="T58" fmla="*/ 32 w 50"/>
                  <a:gd name="T59" fmla="*/ 28 h 89"/>
                  <a:gd name="T60" fmla="*/ 10 w 50"/>
                  <a:gd name="T61" fmla="*/ 30 h 89"/>
                  <a:gd name="T62" fmla="*/ 36 w 50"/>
                  <a:gd name="T63" fmla="*/ 27 h 89"/>
                  <a:gd name="T64" fmla="*/ 7 w 50"/>
                  <a:gd name="T65" fmla="*/ 25 h 89"/>
                  <a:gd name="T66" fmla="*/ 18 w 50"/>
                  <a:gd name="T67" fmla="*/ 27 h 89"/>
                  <a:gd name="T68" fmla="*/ 28 w 50"/>
                  <a:gd name="T69" fmla="*/ 25 h 89"/>
                  <a:gd name="T70" fmla="*/ 35 w 50"/>
                  <a:gd name="T71" fmla="*/ 22 h 89"/>
                  <a:gd name="T72" fmla="*/ 42 w 50"/>
                  <a:gd name="T73" fmla="*/ 25 h 89"/>
                  <a:gd name="T74" fmla="*/ 10 w 50"/>
                  <a:gd name="T75" fmla="*/ 25 h 89"/>
                  <a:gd name="T76" fmla="*/ 31 w 50"/>
                  <a:gd name="T77" fmla="*/ 19 h 89"/>
                  <a:gd name="T78" fmla="*/ 28 w 50"/>
                  <a:gd name="T79" fmla="*/ 22 h 89"/>
                  <a:gd name="T80" fmla="*/ 36 w 50"/>
                  <a:gd name="T81" fmla="*/ 20 h 89"/>
                  <a:gd name="T82" fmla="*/ 14 w 50"/>
                  <a:gd name="T83" fmla="*/ 18 h 89"/>
                  <a:gd name="T84" fmla="*/ 8 w 50"/>
                  <a:gd name="T85" fmla="*/ 17 h 89"/>
                  <a:gd name="T86" fmla="*/ 8 w 50"/>
                  <a:gd name="T87" fmla="*/ 17 h 89"/>
                  <a:gd name="T88" fmla="*/ 38 w 50"/>
                  <a:gd name="T89" fmla="*/ 16 h 89"/>
                  <a:gd name="T90" fmla="*/ 16 w 50"/>
                  <a:gd name="T91" fmla="*/ 20 h 89"/>
                  <a:gd name="T92" fmla="*/ 8 w 50"/>
                  <a:gd name="T93" fmla="*/ 17 h 89"/>
                  <a:gd name="T94" fmla="*/ 31 w 50"/>
                  <a:gd name="T95" fmla="*/ 19 h 89"/>
                  <a:gd name="T96" fmla="*/ 35 w 50"/>
                  <a:gd name="T97" fmla="*/ 14 h 89"/>
                  <a:gd name="T98" fmla="*/ 33 w 50"/>
                  <a:gd name="T99" fmla="*/ 16 h 89"/>
                  <a:gd name="T100" fmla="*/ 30 w 50"/>
                  <a:gd name="T101" fmla="*/ 11 h 89"/>
                  <a:gd name="T102" fmla="*/ 27 w 50"/>
                  <a:gd name="T103" fmla="*/ 15 h 89"/>
                  <a:gd name="T104" fmla="*/ 25 w 50"/>
                  <a:gd name="T105" fmla="*/ 11 h 89"/>
                  <a:gd name="T106" fmla="*/ 18 w 50"/>
                  <a:gd name="T107" fmla="*/ 16 h 89"/>
                  <a:gd name="T108" fmla="*/ 4 w 50"/>
                  <a:gd name="T109" fmla="*/ 10 h 89"/>
                  <a:gd name="T110" fmla="*/ 25 w 50"/>
                  <a:gd name="T111" fmla="*/ 10 h 89"/>
                  <a:gd name="T112" fmla="*/ 23 w 50"/>
                  <a:gd name="T113" fmla="*/ 10 h 89"/>
                  <a:gd name="T114" fmla="*/ 21 w 50"/>
                  <a:gd name="T115" fmla="*/ 7 h 89"/>
                  <a:gd name="T116" fmla="*/ 6 w 50"/>
                  <a:gd name="T117" fmla="*/ 4 h 89"/>
                  <a:gd name="T118" fmla="*/ 11 w 50"/>
                  <a:gd name="T119" fmla="*/ 12 h 89"/>
                  <a:gd name="T120" fmla="*/ 36 w 50"/>
                  <a:gd name="T121" fmla="*/ 2 h 89"/>
                  <a:gd name="T122" fmla="*/ 33 w 50"/>
                  <a:gd name="T123" fmla="*/ 7 h 89"/>
                  <a:gd name="T124" fmla="*/ 44 w 50"/>
                  <a:gd name="T125" fmla="*/ 1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0" h="89">
                    <a:moveTo>
                      <a:pt x="0" y="84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1" y="85"/>
                    </a:cubicBezTo>
                    <a:cubicBezTo>
                      <a:pt x="1" y="85"/>
                      <a:pt x="0" y="85"/>
                      <a:pt x="0" y="84"/>
                    </a:cubicBezTo>
                    <a:moveTo>
                      <a:pt x="7" y="84"/>
                    </a:moveTo>
                    <a:cubicBezTo>
                      <a:pt x="6" y="86"/>
                      <a:pt x="6" y="86"/>
                      <a:pt x="6" y="86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8" y="87"/>
                      <a:pt x="9" y="88"/>
                      <a:pt x="11" y="89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10" y="86"/>
                      <a:pt x="8" y="85"/>
                      <a:pt x="7" y="84"/>
                    </a:cubicBezTo>
                    <a:moveTo>
                      <a:pt x="1" y="83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5"/>
                      <a:pt x="1" y="86"/>
                    </a:cubicBezTo>
                    <a:cubicBezTo>
                      <a:pt x="2" y="86"/>
                      <a:pt x="3" y="86"/>
                      <a:pt x="3" y="87"/>
                    </a:cubicBezTo>
                    <a:cubicBezTo>
                      <a:pt x="3" y="86"/>
                      <a:pt x="3" y="86"/>
                      <a:pt x="2" y="85"/>
                    </a:cubicBezTo>
                    <a:cubicBezTo>
                      <a:pt x="2" y="85"/>
                      <a:pt x="1" y="84"/>
                      <a:pt x="1" y="83"/>
                    </a:cubicBezTo>
                    <a:moveTo>
                      <a:pt x="8" y="83"/>
                    </a:moveTo>
                    <a:cubicBezTo>
                      <a:pt x="8" y="83"/>
                      <a:pt x="8" y="83"/>
                      <a:pt x="8" y="83"/>
                    </a:cubicBezTo>
                    <a:cubicBezTo>
                      <a:pt x="8" y="83"/>
                      <a:pt x="10" y="84"/>
                      <a:pt x="12" y="86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0" y="84"/>
                      <a:pt x="9" y="83"/>
                      <a:pt x="8" y="83"/>
                    </a:cubicBezTo>
                    <a:moveTo>
                      <a:pt x="7" y="82"/>
                    </a:moveTo>
                    <a:cubicBezTo>
                      <a:pt x="7" y="82"/>
                      <a:pt x="7" y="82"/>
                      <a:pt x="7" y="82"/>
                    </a:cubicBezTo>
                    <a:cubicBezTo>
                      <a:pt x="7" y="82"/>
                      <a:pt x="7" y="82"/>
                      <a:pt x="7" y="82"/>
                    </a:cubicBezTo>
                    <a:cubicBezTo>
                      <a:pt x="7" y="82"/>
                      <a:pt x="7" y="82"/>
                      <a:pt x="7" y="82"/>
                    </a:cubicBezTo>
                    <a:moveTo>
                      <a:pt x="9" y="80"/>
                    </a:moveTo>
                    <a:cubicBezTo>
                      <a:pt x="8" y="82"/>
                      <a:pt x="8" y="82"/>
                      <a:pt x="8" y="82"/>
                    </a:cubicBezTo>
                    <a:cubicBezTo>
                      <a:pt x="9" y="82"/>
                      <a:pt x="11" y="83"/>
                      <a:pt x="13" y="84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1" y="81"/>
                      <a:pt x="10" y="80"/>
                      <a:pt x="9" y="80"/>
                    </a:cubicBezTo>
                    <a:moveTo>
                      <a:pt x="5" y="79"/>
                    </a:moveTo>
                    <a:cubicBezTo>
                      <a:pt x="3" y="79"/>
                      <a:pt x="3" y="80"/>
                      <a:pt x="3" y="82"/>
                    </a:cubicBezTo>
                    <a:cubicBezTo>
                      <a:pt x="3" y="83"/>
                      <a:pt x="4" y="84"/>
                      <a:pt x="4" y="8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6" y="85"/>
                      <a:pt x="6" y="84"/>
                      <a:pt x="7" y="83"/>
                    </a:cubicBezTo>
                    <a:cubicBezTo>
                      <a:pt x="6" y="83"/>
                      <a:pt x="6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6" y="82"/>
                      <a:pt x="7" y="82"/>
                      <a:pt x="8" y="82"/>
                    </a:cubicBezTo>
                    <a:cubicBezTo>
                      <a:pt x="8" y="81"/>
                      <a:pt x="8" y="80"/>
                      <a:pt x="9" y="80"/>
                    </a:cubicBezTo>
                    <a:cubicBezTo>
                      <a:pt x="8" y="79"/>
                      <a:pt x="7" y="79"/>
                      <a:pt x="6" y="79"/>
                    </a:cubicBezTo>
                    <a:cubicBezTo>
                      <a:pt x="6" y="79"/>
                      <a:pt x="6" y="79"/>
                      <a:pt x="5" y="79"/>
                    </a:cubicBezTo>
                    <a:moveTo>
                      <a:pt x="5" y="76"/>
                    </a:moveTo>
                    <a:cubicBezTo>
                      <a:pt x="5" y="76"/>
                      <a:pt x="5" y="76"/>
                      <a:pt x="5" y="76"/>
                    </a:cubicBezTo>
                    <a:cubicBezTo>
                      <a:pt x="5" y="76"/>
                      <a:pt x="4" y="77"/>
                      <a:pt x="4" y="77"/>
                    </a:cubicBezTo>
                    <a:cubicBezTo>
                      <a:pt x="9" y="78"/>
                      <a:pt x="12" y="79"/>
                      <a:pt x="15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3" y="78"/>
                      <a:pt x="11" y="77"/>
                      <a:pt x="8" y="76"/>
                    </a:cubicBezTo>
                    <a:cubicBezTo>
                      <a:pt x="7" y="76"/>
                      <a:pt x="6" y="76"/>
                      <a:pt x="5" y="76"/>
                    </a:cubicBezTo>
                    <a:moveTo>
                      <a:pt x="8" y="71"/>
                    </a:moveTo>
                    <a:cubicBezTo>
                      <a:pt x="7" y="73"/>
                      <a:pt x="6" y="74"/>
                      <a:pt x="5" y="76"/>
                    </a:cubicBezTo>
                    <a:cubicBezTo>
                      <a:pt x="5" y="76"/>
                      <a:pt x="6" y="76"/>
                      <a:pt x="6" y="76"/>
                    </a:cubicBezTo>
                    <a:cubicBezTo>
                      <a:pt x="7" y="76"/>
                      <a:pt x="8" y="76"/>
                      <a:pt x="9" y="76"/>
                    </a:cubicBezTo>
                    <a:cubicBezTo>
                      <a:pt x="9" y="76"/>
                      <a:pt x="10" y="76"/>
                      <a:pt x="9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11" y="77"/>
                      <a:pt x="13" y="78"/>
                      <a:pt x="15" y="79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3" y="75"/>
                      <a:pt x="10" y="73"/>
                      <a:pt x="8" y="71"/>
                    </a:cubicBezTo>
                    <a:moveTo>
                      <a:pt x="10" y="67"/>
                    </a:moveTo>
                    <a:cubicBezTo>
                      <a:pt x="10" y="68"/>
                      <a:pt x="9" y="68"/>
                      <a:pt x="9" y="69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0" y="67"/>
                      <a:pt x="10" y="67"/>
                      <a:pt x="10" y="67"/>
                    </a:cubicBezTo>
                    <a:moveTo>
                      <a:pt x="11" y="65"/>
                    </a:moveTo>
                    <a:cubicBezTo>
                      <a:pt x="11" y="65"/>
                      <a:pt x="11" y="66"/>
                      <a:pt x="11" y="66"/>
                    </a:cubicBezTo>
                    <a:cubicBezTo>
                      <a:pt x="13" y="67"/>
                      <a:pt x="15" y="69"/>
                      <a:pt x="19" y="71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9" y="69"/>
                      <a:pt x="19" y="69"/>
                      <a:pt x="20" y="69"/>
                    </a:cubicBezTo>
                    <a:cubicBezTo>
                      <a:pt x="16" y="67"/>
                      <a:pt x="13" y="66"/>
                      <a:pt x="11" y="65"/>
                    </a:cubicBezTo>
                    <a:moveTo>
                      <a:pt x="13" y="62"/>
                    </a:moveTo>
                    <a:cubicBezTo>
                      <a:pt x="13" y="63"/>
                      <a:pt x="12" y="63"/>
                      <a:pt x="12" y="64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19" y="67"/>
                      <a:pt x="19" y="68"/>
                      <a:pt x="20" y="68"/>
                    </a:cubicBezTo>
                    <a:cubicBezTo>
                      <a:pt x="20" y="67"/>
                      <a:pt x="21" y="67"/>
                      <a:pt x="21" y="66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18" y="65"/>
                      <a:pt x="16" y="63"/>
                      <a:pt x="13" y="62"/>
                    </a:cubicBezTo>
                    <a:moveTo>
                      <a:pt x="10" y="61"/>
                    </a:moveTo>
                    <a:cubicBezTo>
                      <a:pt x="10" y="61"/>
                      <a:pt x="10" y="62"/>
                      <a:pt x="10" y="62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61"/>
                      <a:pt x="10" y="61"/>
                      <a:pt x="10" y="61"/>
                    </a:cubicBezTo>
                    <a:moveTo>
                      <a:pt x="6" y="59"/>
                    </a:moveTo>
                    <a:cubicBezTo>
                      <a:pt x="6" y="60"/>
                      <a:pt x="6" y="60"/>
                      <a:pt x="6" y="61"/>
                    </a:cubicBezTo>
                    <a:cubicBezTo>
                      <a:pt x="6" y="60"/>
                      <a:pt x="6" y="60"/>
                      <a:pt x="7" y="59"/>
                    </a:cubicBezTo>
                    <a:cubicBezTo>
                      <a:pt x="6" y="59"/>
                      <a:pt x="6" y="59"/>
                      <a:pt x="6" y="59"/>
                    </a:cubicBezTo>
                    <a:moveTo>
                      <a:pt x="2" y="58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8"/>
                      <a:pt x="3" y="58"/>
                      <a:pt x="4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2" y="58"/>
                    </a:cubicBezTo>
                    <a:moveTo>
                      <a:pt x="16" y="57"/>
                    </a:moveTo>
                    <a:cubicBezTo>
                      <a:pt x="16" y="58"/>
                      <a:pt x="15" y="59"/>
                      <a:pt x="14" y="60"/>
                    </a:cubicBezTo>
                    <a:cubicBezTo>
                      <a:pt x="16" y="61"/>
                      <a:pt x="18" y="62"/>
                      <a:pt x="20" y="63"/>
                    </a:cubicBezTo>
                    <a:cubicBezTo>
                      <a:pt x="21" y="63"/>
                      <a:pt x="21" y="63"/>
                      <a:pt x="22" y="64"/>
                    </a:cubicBezTo>
                    <a:cubicBezTo>
                      <a:pt x="22" y="63"/>
                      <a:pt x="23" y="62"/>
                      <a:pt x="23" y="61"/>
                    </a:cubicBezTo>
                    <a:cubicBezTo>
                      <a:pt x="23" y="61"/>
                      <a:pt x="22" y="60"/>
                      <a:pt x="21" y="60"/>
                    </a:cubicBezTo>
                    <a:cubicBezTo>
                      <a:pt x="16" y="57"/>
                      <a:pt x="16" y="57"/>
                      <a:pt x="16" y="57"/>
                    </a:cubicBezTo>
                    <a:moveTo>
                      <a:pt x="18" y="53"/>
                    </a:moveTo>
                    <a:cubicBezTo>
                      <a:pt x="18" y="54"/>
                      <a:pt x="18" y="54"/>
                      <a:pt x="17" y="55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4" y="58"/>
                      <a:pt x="25" y="58"/>
                      <a:pt x="25" y="57"/>
                    </a:cubicBezTo>
                    <a:cubicBezTo>
                      <a:pt x="23" y="56"/>
                      <a:pt x="22" y="56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moveTo>
                      <a:pt x="18" y="53"/>
                    </a:moveTo>
                    <a:cubicBezTo>
                      <a:pt x="18" y="53"/>
                      <a:pt x="18" y="53"/>
                      <a:pt x="18" y="53"/>
                    </a:cubicBezTo>
                    <a:cubicBezTo>
                      <a:pt x="21" y="54"/>
                      <a:pt x="23" y="56"/>
                      <a:pt x="25" y="5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3" y="56"/>
                      <a:pt x="21" y="54"/>
                      <a:pt x="18" y="53"/>
                    </a:cubicBezTo>
                    <a:moveTo>
                      <a:pt x="19" y="53"/>
                    </a:moveTo>
                    <a:cubicBezTo>
                      <a:pt x="21" y="54"/>
                      <a:pt x="23" y="55"/>
                      <a:pt x="25" y="56"/>
                    </a:cubicBezTo>
                    <a:cubicBezTo>
                      <a:pt x="25" y="56"/>
                      <a:pt x="25" y="56"/>
                      <a:pt x="25" y="56"/>
                    </a:cubicBezTo>
                    <a:cubicBezTo>
                      <a:pt x="19" y="53"/>
                      <a:pt x="19" y="53"/>
                      <a:pt x="19" y="53"/>
                    </a:cubicBezTo>
                    <a:moveTo>
                      <a:pt x="6" y="51"/>
                    </a:moveTo>
                    <a:cubicBezTo>
                      <a:pt x="6" y="51"/>
                      <a:pt x="6" y="51"/>
                      <a:pt x="6" y="51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7" y="56"/>
                      <a:pt x="8" y="57"/>
                      <a:pt x="10" y="57"/>
                    </a:cubicBezTo>
                    <a:cubicBezTo>
                      <a:pt x="10" y="58"/>
                      <a:pt x="11" y="58"/>
                      <a:pt x="11" y="58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6" y="51"/>
                      <a:pt x="6" y="51"/>
                      <a:pt x="6" y="51"/>
                    </a:cubicBezTo>
                    <a:moveTo>
                      <a:pt x="20" y="50"/>
                    </a:moveTo>
                    <a:cubicBezTo>
                      <a:pt x="20" y="51"/>
                      <a:pt x="19" y="51"/>
                      <a:pt x="19" y="52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6" y="55"/>
                      <a:pt x="26" y="54"/>
                      <a:pt x="26" y="54"/>
                    </a:cubicBezTo>
                    <a:cubicBezTo>
                      <a:pt x="24" y="52"/>
                      <a:pt x="22" y="51"/>
                      <a:pt x="20" y="50"/>
                    </a:cubicBezTo>
                    <a:moveTo>
                      <a:pt x="8" y="47"/>
                    </a:moveTo>
                    <a:cubicBezTo>
                      <a:pt x="8" y="48"/>
                      <a:pt x="8" y="48"/>
                      <a:pt x="8" y="48"/>
                    </a:cubicBezTo>
                    <a:cubicBezTo>
                      <a:pt x="9" y="50"/>
                      <a:pt x="12" y="51"/>
                      <a:pt x="14" y="52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8" y="47"/>
                      <a:pt x="8" y="47"/>
                      <a:pt x="8" y="47"/>
                    </a:cubicBezTo>
                    <a:moveTo>
                      <a:pt x="9" y="47"/>
                    </a:moveTo>
                    <a:cubicBezTo>
                      <a:pt x="9" y="47"/>
                      <a:pt x="9" y="47"/>
                      <a:pt x="9" y="47"/>
                    </a:cubicBezTo>
                    <a:cubicBezTo>
                      <a:pt x="11" y="48"/>
                      <a:pt x="12" y="49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2" y="49"/>
                      <a:pt x="11" y="48"/>
                      <a:pt x="9" y="47"/>
                    </a:cubicBezTo>
                    <a:moveTo>
                      <a:pt x="10" y="45"/>
                    </a:moveTo>
                    <a:cubicBezTo>
                      <a:pt x="10" y="45"/>
                      <a:pt x="10" y="45"/>
                      <a:pt x="9" y="46"/>
                    </a:cubicBezTo>
                    <a:cubicBezTo>
                      <a:pt x="11" y="46"/>
                      <a:pt x="13" y="48"/>
                      <a:pt x="15" y="49"/>
                    </a:cubicBezTo>
                    <a:cubicBezTo>
                      <a:pt x="15" y="49"/>
                      <a:pt x="15" y="48"/>
                      <a:pt x="15" y="48"/>
                    </a:cubicBezTo>
                    <a:cubicBezTo>
                      <a:pt x="10" y="45"/>
                      <a:pt x="10" y="45"/>
                      <a:pt x="10" y="45"/>
                    </a:cubicBezTo>
                    <a:moveTo>
                      <a:pt x="24" y="43"/>
                    </a:moveTo>
                    <a:cubicBezTo>
                      <a:pt x="23" y="44"/>
                      <a:pt x="23" y="46"/>
                      <a:pt x="22" y="48"/>
                    </a:cubicBezTo>
                    <a:cubicBezTo>
                      <a:pt x="24" y="49"/>
                      <a:pt x="26" y="50"/>
                      <a:pt x="28" y="51"/>
                    </a:cubicBezTo>
                    <a:cubicBezTo>
                      <a:pt x="28" y="49"/>
                      <a:pt x="29" y="48"/>
                      <a:pt x="30" y="46"/>
                    </a:cubicBezTo>
                    <a:cubicBezTo>
                      <a:pt x="27" y="45"/>
                      <a:pt x="25" y="43"/>
                      <a:pt x="24" y="43"/>
                    </a:cubicBezTo>
                    <a:moveTo>
                      <a:pt x="25" y="42"/>
                    </a:moveTo>
                    <a:cubicBezTo>
                      <a:pt x="25" y="42"/>
                      <a:pt x="25" y="43"/>
                      <a:pt x="24" y="43"/>
                    </a:cubicBezTo>
                    <a:cubicBezTo>
                      <a:pt x="25" y="43"/>
                      <a:pt x="27" y="44"/>
                      <a:pt x="30" y="46"/>
                    </a:cubicBezTo>
                    <a:cubicBezTo>
                      <a:pt x="30" y="46"/>
                      <a:pt x="30" y="45"/>
                      <a:pt x="30" y="45"/>
                    </a:cubicBezTo>
                    <a:cubicBezTo>
                      <a:pt x="29" y="44"/>
                      <a:pt x="27" y="43"/>
                      <a:pt x="26" y="42"/>
                    </a:cubicBezTo>
                    <a:cubicBezTo>
                      <a:pt x="25" y="42"/>
                      <a:pt x="25" y="42"/>
                      <a:pt x="25" y="42"/>
                    </a:cubicBezTo>
                    <a:moveTo>
                      <a:pt x="26" y="40"/>
                    </a:moveTo>
                    <a:cubicBezTo>
                      <a:pt x="26" y="41"/>
                      <a:pt x="25" y="41"/>
                      <a:pt x="25" y="42"/>
                    </a:cubicBezTo>
                    <a:cubicBezTo>
                      <a:pt x="27" y="43"/>
                      <a:pt x="29" y="44"/>
                      <a:pt x="30" y="45"/>
                    </a:cubicBezTo>
                    <a:cubicBezTo>
                      <a:pt x="31" y="44"/>
                      <a:pt x="31" y="44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0" y="43"/>
                      <a:pt x="29" y="42"/>
                      <a:pt x="28" y="41"/>
                    </a:cubicBezTo>
                    <a:cubicBezTo>
                      <a:pt x="28" y="41"/>
                      <a:pt x="27" y="41"/>
                      <a:pt x="26" y="40"/>
                    </a:cubicBezTo>
                    <a:moveTo>
                      <a:pt x="28" y="37"/>
                    </a:moveTo>
                    <a:cubicBezTo>
                      <a:pt x="27" y="38"/>
                      <a:pt x="27" y="38"/>
                      <a:pt x="27" y="39"/>
                    </a:cubicBezTo>
                    <a:cubicBezTo>
                      <a:pt x="28" y="40"/>
                      <a:pt x="30" y="41"/>
                      <a:pt x="32" y="42"/>
                    </a:cubicBezTo>
                    <a:cubicBezTo>
                      <a:pt x="32" y="41"/>
                      <a:pt x="32" y="41"/>
                      <a:pt x="33" y="40"/>
                    </a:cubicBezTo>
                    <a:cubicBezTo>
                      <a:pt x="31" y="39"/>
                      <a:pt x="29" y="38"/>
                      <a:pt x="28" y="37"/>
                    </a:cubicBezTo>
                    <a:moveTo>
                      <a:pt x="15" y="36"/>
                    </a:moveTo>
                    <a:cubicBezTo>
                      <a:pt x="15" y="36"/>
                      <a:pt x="15" y="37"/>
                      <a:pt x="14" y="38"/>
                    </a:cubicBezTo>
                    <a:cubicBezTo>
                      <a:pt x="13" y="39"/>
                      <a:pt x="12" y="41"/>
                      <a:pt x="11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4"/>
                      <a:pt x="17" y="45"/>
                    </a:cubicBezTo>
                    <a:cubicBezTo>
                      <a:pt x="17" y="43"/>
                      <a:pt x="17" y="42"/>
                      <a:pt x="18" y="41"/>
                    </a:cubicBezTo>
                    <a:cubicBezTo>
                      <a:pt x="18" y="40"/>
                      <a:pt x="19" y="39"/>
                      <a:pt x="20" y="38"/>
                    </a:cubicBezTo>
                    <a:cubicBezTo>
                      <a:pt x="15" y="36"/>
                      <a:pt x="15" y="36"/>
                      <a:pt x="15" y="36"/>
                    </a:cubicBezTo>
                    <a:moveTo>
                      <a:pt x="29" y="35"/>
                    </a:moveTo>
                    <a:cubicBezTo>
                      <a:pt x="29" y="36"/>
                      <a:pt x="28" y="36"/>
                      <a:pt x="28" y="37"/>
                    </a:cubicBezTo>
                    <a:cubicBezTo>
                      <a:pt x="30" y="38"/>
                      <a:pt x="31" y="39"/>
                      <a:pt x="33" y="40"/>
                    </a:cubicBezTo>
                    <a:cubicBezTo>
                      <a:pt x="33" y="39"/>
                      <a:pt x="34" y="39"/>
                      <a:pt x="34" y="38"/>
                    </a:cubicBezTo>
                    <a:cubicBezTo>
                      <a:pt x="32" y="37"/>
                      <a:pt x="31" y="36"/>
                      <a:pt x="29" y="35"/>
                    </a:cubicBezTo>
                    <a:moveTo>
                      <a:pt x="16" y="34"/>
                    </a:moveTo>
                    <a:cubicBezTo>
                      <a:pt x="16" y="34"/>
                      <a:pt x="15" y="35"/>
                      <a:pt x="15" y="35"/>
                    </a:cubicBezTo>
                    <a:cubicBezTo>
                      <a:pt x="17" y="36"/>
                      <a:pt x="18" y="37"/>
                      <a:pt x="20" y="38"/>
                    </a:cubicBezTo>
                    <a:cubicBezTo>
                      <a:pt x="20" y="38"/>
                      <a:pt x="20" y="37"/>
                      <a:pt x="21" y="37"/>
                    </a:cubicBezTo>
                    <a:cubicBezTo>
                      <a:pt x="20" y="37"/>
                      <a:pt x="20" y="36"/>
                      <a:pt x="20" y="36"/>
                    </a:cubicBezTo>
                    <a:cubicBezTo>
                      <a:pt x="20" y="37"/>
                      <a:pt x="19" y="37"/>
                      <a:pt x="19" y="38"/>
                    </a:cubicBezTo>
                    <a:cubicBezTo>
                      <a:pt x="19" y="37"/>
                      <a:pt x="20" y="37"/>
                      <a:pt x="20" y="36"/>
                    </a:cubicBezTo>
                    <a:cubicBezTo>
                      <a:pt x="18" y="35"/>
                      <a:pt x="17" y="34"/>
                      <a:pt x="16" y="34"/>
                    </a:cubicBezTo>
                    <a:moveTo>
                      <a:pt x="22" y="34"/>
                    </a:moveTo>
                    <a:cubicBezTo>
                      <a:pt x="21" y="34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6"/>
                    </a:cubicBezTo>
                    <a:cubicBezTo>
                      <a:pt x="22" y="35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23" y="31"/>
                    </a:moveTo>
                    <a:cubicBezTo>
                      <a:pt x="23" y="32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3" y="34"/>
                    </a:cubicBezTo>
                    <a:cubicBezTo>
                      <a:pt x="23" y="33"/>
                      <a:pt x="23" y="32"/>
                      <a:pt x="24" y="32"/>
                    </a:cubicBezTo>
                    <a:cubicBezTo>
                      <a:pt x="24" y="32"/>
                      <a:pt x="23" y="32"/>
                      <a:pt x="23" y="31"/>
                    </a:cubicBezTo>
                    <a:moveTo>
                      <a:pt x="17" y="31"/>
                    </a:moveTo>
                    <a:cubicBezTo>
                      <a:pt x="17" y="31"/>
                      <a:pt x="17" y="32"/>
                      <a:pt x="16" y="33"/>
                    </a:cubicBezTo>
                    <a:cubicBezTo>
                      <a:pt x="17" y="33"/>
                      <a:pt x="19" y="34"/>
                      <a:pt x="20" y="35"/>
                    </a:cubicBezTo>
                    <a:cubicBezTo>
                      <a:pt x="21" y="34"/>
                      <a:pt x="21" y="34"/>
                      <a:pt x="21" y="33"/>
                    </a:cubicBezTo>
                    <a:cubicBezTo>
                      <a:pt x="17" y="31"/>
                      <a:pt x="17" y="31"/>
                      <a:pt x="17" y="31"/>
                    </a:cubicBezTo>
                    <a:moveTo>
                      <a:pt x="6" y="30"/>
                    </a:moveTo>
                    <a:cubicBezTo>
                      <a:pt x="4" y="35"/>
                      <a:pt x="4" y="35"/>
                      <a:pt x="4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4" y="36"/>
                      <a:pt x="5" y="36"/>
                      <a:pt x="6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7" y="36"/>
                      <a:pt x="7" y="36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6"/>
                      <a:pt x="8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7"/>
                      <a:pt x="9" y="37"/>
                    </a:cubicBezTo>
                    <a:cubicBezTo>
                      <a:pt x="9" y="37"/>
                      <a:pt x="9" y="35"/>
                      <a:pt x="9" y="35"/>
                    </a:cubicBezTo>
                    <a:cubicBezTo>
                      <a:pt x="9" y="34"/>
                      <a:pt x="9" y="33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6" y="30"/>
                      <a:pt x="6" y="30"/>
                      <a:pt x="6" y="30"/>
                    </a:cubicBezTo>
                    <a:moveTo>
                      <a:pt x="18" y="28"/>
                    </a:moveTo>
                    <a:cubicBezTo>
                      <a:pt x="18" y="29"/>
                      <a:pt x="18" y="29"/>
                      <a:pt x="17" y="30"/>
                    </a:cubicBezTo>
                    <a:cubicBezTo>
                      <a:pt x="19" y="31"/>
                      <a:pt x="20" y="32"/>
                      <a:pt x="22" y="33"/>
                    </a:cubicBezTo>
                    <a:cubicBezTo>
                      <a:pt x="22" y="32"/>
                      <a:pt x="22" y="32"/>
                      <a:pt x="23" y="31"/>
                    </a:cubicBezTo>
                    <a:cubicBezTo>
                      <a:pt x="21" y="30"/>
                      <a:pt x="20" y="29"/>
                      <a:pt x="18" y="28"/>
                    </a:cubicBezTo>
                    <a:moveTo>
                      <a:pt x="25" y="28"/>
                    </a:moveTo>
                    <a:cubicBezTo>
                      <a:pt x="25" y="29"/>
                      <a:pt x="25" y="29"/>
                      <a:pt x="24" y="30"/>
                    </a:cubicBezTo>
                    <a:cubicBezTo>
                      <a:pt x="24" y="30"/>
                      <a:pt x="24" y="30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0"/>
                      <a:pt x="25" y="29"/>
                      <a:pt x="26" y="28"/>
                    </a:cubicBezTo>
                    <a:cubicBezTo>
                      <a:pt x="26" y="28"/>
                      <a:pt x="25" y="28"/>
                      <a:pt x="25" y="28"/>
                    </a:cubicBezTo>
                    <a:moveTo>
                      <a:pt x="32" y="28"/>
                    </a:moveTo>
                    <a:cubicBezTo>
                      <a:pt x="31" y="30"/>
                      <a:pt x="30" y="32"/>
                      <a:pt x="29" y="34"/>
                    </a:cubicBezTo>
                    <a:cubicBezTo>
                      <a:pt x="31" y="35"/>
                      <a:pt x="33" y="36"/>
                      <a:pt x="34" y="37"/>
                    </a:cubicBezTo>
                    <a:cubicBezTo>
                      <a:pt x="35" y="37"/>
                      <a:pt x="35" y="36"/>
                      <a:pt x="35" y="36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4" y="29"/>
                      <a:pt x="32" y="28"/>
                    </a:cubicBezTo>
                    <a:moveTo>
                      <a:pt x="7" y="28"/>
                    </a:move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1"/>
                      <a:pt x="10" y="30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29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moveTo>
                      <a:pt x="34" y="25"/>
                    </a:moveTo>
                    <a:cubicBezTo>
                      <a:pt x="33" y="26"/>
                      <a:pt x="33" y="27"/>
                      <a:pt x="32" y="28"/>
                    </a:cubicBezTo>
                    <a:cubicBezTo>
                      <a:pt x="34" y="29"/>
                      <a:pt x="36" y="30"/>
                      <a:pt x="38" y="31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8"/>
                      <a:pt x="37" y="27"/>
                      <a:pt x="36" y="27"/>
                    </a:cubicBezTo>
                    <a:cubicBezTo>
                      <a:pt x="35" y="26"/>
                      <a:pt x="34" y="26"/>
                      <a:pt x="34" y="25"/>
                    </a:cubicBezTo>
                    <a:moveTo>
                      <a:pt x="27" y="25"/>
                    </a:moveTo>
                    <a:cubicBezTo>
                      <a:pt x="27" y="26"/>
                      <a:pt x="26" y="27"/>
                      <a:pt x="25" y="28"/>
                    </a:cubicBezTo>
                    <a:cubicBezTo>
                      <a:pt x="25" y="28"/>
                      <a:pt x="26" y="28"/>
                      <a:pt x="26" y="28"/>
                    </a:cubicBezTo>
                    <a:cubicBezTo>
                      <a:pt x="26" y="27"/>
                      <a:pt x="27" y="26"/>
                      <a:pt x="28" y="25"/>
                    </a:cubicBezTo>
                    <a:cubicBezTo>
                      <a:pt x="27" y="25"/>
                      <a:pt x="27" y="25"/>
                      <a:pt x="27" y="25"/>
                    </a:cubicBezTo>
                    <a:moveTo>
                      <a:pt x="8" y="25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9" y="28"/>
                      <a:pt x="9" y="28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8" y="25"/>
                      <a:pt x="8" y="25"/>
                      <a:pt x="8" y="25"/>
                    </a:cubicBezTo>
                    <a:moveTo>
                      <a:pt x="20" y="24"/>
                    </a:moveTo>
                    <a:cubicBezTo>
                      <a:pt x="19" y="25"/>
                      <a:pt x="19" y="26"/>
                      <a:pt x="18" y="27"/>
                    </a:cubicBezTo>
                    <a:cubicBezTo>
                      <a:pt x="19" y="28"/>
                      <a:pt x="20" y="28"/>
                      <a:pt x="20" y="29"/>
                    </a:cubicBezTo>
                    <a:cubicBezTo>
                      <a:pt x="21" y="29"/>
                      <a:pt x="22" y="30"/>
                      <a:pt x="23" y="30"/>
                    </a:cubicBezTo>
                    <a:cubicBezTo>
                      <a:pt x="23" y="30"/>
                      <a:pt x="23" y="30"/>
                      <a:pt x="24" y="30"/>
                    </a:cubicBezTo>
                    <a:cubicBezTo>
                      <a:pt x="24" y="29"/>
                      <a:pt x="24" y="28"/>
                      <a:pt x="25" y="28"/>
                    </a:cubicBezTo>
                    <a:cubicBezTo>
                      <a:pt x="23" y="27"/>
                      <a:pt x="21" y="26"/>
                      <a:pt x="20" y="24"/>
                    </a:cubicBezTo>
                    <a:moveTo>
                      <a:pt x="29" y="23"/>
                    </a:moveTo>
                    <a:cubicBezTo>
                      <a:pt x="28" y="24"/>
                      <a:pt x="28" y="24"/>
                      <a:pt x="27" y="25"/>
                    </a:cubicBezTo>
                    <a:cubicBezTo>
                      <a:pt x="27" y="25"/>
                      <a:pt x="27" y="25"/>
                      <a:pt x="28" y="25"/>
                    </a:cubicBezTo>
                    <a:cubicBezTo>
                      <a:pt x="28" y="25"/>
                      <a:pt x="29" y="24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moveTo>
                      <a:pt x="21" y="22"/>
                    </a:moveTo>
                    <a:cubicBezTo>
                      <a:pt x="20" y="23"/>
                      <a:pt x="20" y="23"/>
                      <a:pt x="20" y="24"/>
                    </a:cubicBezTo>
                    <a:cubicBezTo>
                      <a:pt x="21" y="26"/>
                      <a:pt x="23" y="27"/>
                      <a:pt x="25" y="28"/>
                    </a:cubicBezTo>
                    <a:cubicBezTo>
                      <a:pt x="25" y="27"/>
                      <a:pt x="26" y="26"/>
                      <a:pt x="27" y="25"/>
                    </a:cubicBezTo>
                    <a:cubicBezTo>
                      <a:pt x="25" y="24"/>
                      <a:pt x="23" y="23"/>
                      <a:pt x="21" y="22"/>
                    </a:cubicBezTo>
                    <a:moveTo>
                      <a:pt x="35" y="22"/>
                    </a:moveTo>
                    <a:cubicBezTo>
                      <a:pt x="35" y="23"/>
                      <a:pt x="34" y="24"/>
                      <a:pt x="34" y="25"/>
                    </a:cubicBezTo>
                    <a:cubicBezTo>
                      <a:pt x="36" y="26"/>
                      <a:pt x="38" y="27"/>
                      <a:pt x="40" y="28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35" y="22"/>
                      <a:pt x="35" y="22"/>
                      <a:pt x="35" y="22"/>
                    </a:cubicBezTo>
                    <a:moveTo>
                      <a:pt x="36" y="21"/>
                    </a:moveTo>
                    <a:cubicBezTo>
                      <a:pt x="35" y="21"/>
                      <a:pt x="35" y="21"/>
                      <a:pt x="35" y="22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36" y="21"/>
                      <a:pt x="36" y="21"/>
                      <a:pt x="36" y="21"/>
                    </a:cubicBezTo>
                    <a:moveTo>
                      <a:pt x="7" y="21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1" y="24"/>
                      <a:pt x="11" y="23"/>
                    </a:cubicBezTo>
                    <a:cubicBezTo>
                      <a:pt x="10" y="24"/>
                      <a:pt x="10" y="24"/>
                      <a:pt x="10" y="25"/>
                    </a:cubicBezTo>
                    <a:cubicBezTo>
                      <a:pt x="10" y="24"/>
                      <a:pt x="10" y="23"/>
                      <a:pt x="10" y="23"/>
                    </a:cubicBezTo>
                    <a:cubicBezTo>
                      <a:pt x="9" y="22"/>
                      <a:pt x="8" y="22"/>
                      <a:pt x="7" y="21"/>
                    </a:cubicBezTo>
                    <a:moveTo>
                      <a:pt x="13" y="20"/>
                    </a:moveTo>
                    <a:cubicBezTo>
                      <a:pt x="12" y="21"/>
                      <a:pt x="11" y="22"/>
                      <a:pt x="11" y="23"/>
                    </a:cubicBezTo>
                    <a:cubicBezTo>
                      <a:pt x="12" y="23"/>
                      <a:pt x="13" y="24"/>
                      <a:pt x="14" y="24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3" y="20"/>
                      <a:pt x="13" y="20"/>
                    </a:cubicBezTo>
                    <a:moveTo>
                      <a:pt x="31" y="19"/>
                    </a:moveTo>
                    <a:cubicBezTo>
                      <a:pt x="31" y="20"/>
                      <a:pt x="30" y="21"/>
                      <a:pt x="29" y="22"/>
                    </a:cubicBezTo>
                    <a:cubicBezTo>
                      <a:pt x="29" y="22"/>
                      <a:pt x="29" y="22"/>
                      <a:pt x="30" y="22"/>
                    </a:cubicBezTo>
                    <a:cubicBezTo>
                      <a:pt x="30" y="21"/>
                      <a:pt x="31" y="20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moveTo>
                      <a:pt x="22" y="19"/>
                    </a:moveTo>
                    <a:cubicBezTo>
                      <a:pt x="21" y="20"/>
                      <a:pt x="21" y="21"/>
                      <a:pt x="21" y="22"/>
                    </a:cubicBezTo>
                    <a:cubicBezTo>
                      <a:pt x="23" y="23"/>
                      <a:pt x="25" y="24"/>
                      <a:pt x="27" y="25"/>
                    </a:cubicBezTo>
                    <a:cubicBezTo>
                      <a:pt x="27" y="24"/>
                      <a:pt x="28" y="23"/>
                      <a:pt x="28" y="22"/>
                    </a:cubicBezTo>
                    <a:cubicBezTo>
                      <a:pt x="26" y="21"/>
                      <a:pt x="24" y="20"/>
                      <a:pt x="22" y="19"/>
                    </a:cubicBezTo>
                    <a:moveTo>
                      <a:pt x="31" y="19"/>
                    </a:move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9"/>
                      <a:pt x="31" y="19"/>
                      <a:pt x="31" y="19"/>
                    </a:cubicBezTo>
                    <a:moveTo>
                      <a:pt x="37" y="18"/>
                    </a:moveTo>
                    <a:cubicBezTo>
                      <a:pt x="37" y="19"/>
                      <a:pt x="36" y="20"/>
                      <a:pt x="36" y="20"/>
                    </a:cubicBezTo>
                    <a:cubicBezTo>
                      <a:pt x="38" y="22"/>
                      <a:pt x="40" y="23"/>
                      <a:pt x="42" y="24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2" y="21"/>
                      <a:pt x="39" y="20"/>
                      <a:pt x="37" y="18"/>
                    </a:cubicBezTo>
                    <a:moveTo>
                      <a:pt x="14" y="18"/>
                    </a:move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4" y="21"/>
                      <a:pt x="15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19"/>
                      <a:pt x="15" y="19"/>
                      <a:pt x="14" y="18"/>
                    </a:cubicBezTo>
                    <a:moveTo>
                      <a:pt x="37" y="18"/>
                    </a:moveTo>
                    <a:cubicBezTo>
                      <a:pt x="37" y="18"/>
                      <a:pt x="37" y="18"/>
                      <a:pt x="37" y="18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3" y="22"/>
                      <a:pt x="43" y="22"/>
                      <a:pt x="44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2" y="21"/>
                      <a:pt x="39" y="19"/>
                      <a:pt x="37" y="18"/>
                    </a:cubicBezTo>
                    <a:moveTo>
                      <a:pt x="8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9" y="21"/>
                      <a:pt x="10" y="22"/>
                    </a:cubicBezTo>
                    <a:cubicBezTo>
                      <a:pt x="10" y="21"/>
                      <a:pt x="10" y="19"/>
                      <a:pt x="10" y="18"/>
                    </a:cubicBezTo>
                    <a:cubicBezTo>
                      <a:pt x="10" y="18"/>
                      <a:pt x="9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moveTo>
                      <a:pt x="33" y="16"/>
                    </a:moveTo>
                    <a:cubicBezTo>
                      <a:pt x="33" y="16"/>
                      <a:pt x="32" y="17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7"/>
                      <a:pt x="33" y="17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moveTo>
                      <a:pt x="38" y="16"/>
                    </a:moveTo>
                    <a:cubicBezTo>
                      <a:pt x="38" y="16"/>
                      <a:pt x="37" y="17"/>
                      <a:pt x="37" y="17"/>
                    </a:cubicBezTo>
                    <a:cubicBezTo>
                      <a:pt x="40" y="19"/>
                      <a:pt x="42" y="20"/>
                      <a:pt x="44" y="21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3" y="19"/>
                      <a:pt x="41" y="18"/>
                      <a:pt x="39" y="16"/>
                    </a:cubicBezTo>
                    <a:cubicBezTo>
                      <a:pt x="39" y="16"/>
                      <a:pt x="38" y="16"/>
                      <a:pt x="38" y="16"/>
                    </a:cubicBezTo>
                    <a:moveTo>
                      <a:pt x="15" y="15"/>
                    </a:moveTo>
                    <a:cubicBezTo>
                      <a:pt x="15" y="16"/>
                      <a:pt x="14" y="17"/>
                      <a:pt x="14" y="18"/>
                    </a:cubicBezTo>
                    <a:cubicBezTo>
                      <a:pt x="15" y="19"/>
                      <a:pt x="15" y="19"/>
                      <a:pt x="16" y="20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6"/>
                      <a:pt x="16" y="16"/>
                      <a:pt x="15" y="15"/>
                    </a:cubicBezTo>
                    <a:moveTo>
                      <a:pt x="8" y="15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10" y="18"/>
                      <a:pt x="10" y="18"/>
                    </a:cubicBezTo>
                    <a:cubicBezTo>
                      <a:pt x="10" y="18"/>
                      <a:pt x="10" y="17"/>
                      <a:pt x="10" y="16"/>
                    </a:cubicBezTo>
                    <a:cubicBezTo>
                      <a:pt x="10" y="16"/>
                      <a:pt x="9" y="16"/>
                      <a:pt x="8" y="15"/>
                    </a:cubicBezTo>
                    <a:moveTo>
                      <a:pt x="24" y="14"/>
                    </a:moveTo>
                    <a:cubicBezTo>
                      <a:pt x="23" y="15"/>
                      <a:pt x="23" y="17"/>
                      <a:pt x="22" y="18"/>
                    </a:cubicBezTo>
                    <a:cubicBezTo>
                      <a:pt x="24" y="19"/>
                      <a:pt x="27" y="21"/>
                      <a:pt x="29" y="22"/>
                    </a:cubicBezTo>
                    <a:cubicBezTo>
                      <a:pt x="29" y="21"/>
                      <a:pt x="30" y="20"/>
                      <a:pt x="31" y="19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8"/>
                      <a:pt x="31" y="1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4" y="14"/>
                      <a:pt x="24" y="14"/>
                      <a:pt x="24" y="14"/>
                    </a:cubicBezTo>
                    <a:moveTo>
                      <a:pt x="35" y="14"/>
                    </a:moveTo>
                    <a:cubicBezTo>
                      <a:pt x="34" y="14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moveTo>
                      <a:pt x="29" y="14"/>
                    </a:moveTo>
                    <a:cubicBezTo>
                      <a:pt x="29" y="14"/>
                      <a:pt x="28" y="15"/>
                      <a:pt x="28" y="15"/>
                    </a:cubicBezTo>
                    <a:cubicBezTo>
                      <a:pt x="29" y="16"/>
                      <a:pt x="30" y="17"/>
                      <a:pt x="32" y="17"/>
                    </a:cubicBezTo>
                    <a:cubicBezTo>
                      <a:pt x="32" y="17"/>
                      <a:pt x="32" y="16"/>
                      <a:pt x="33" y="16"/>
                    </a:cubicBezTo>
                    <a:cubicBezTo>
                      <a:pt x="31" y="15"/>
                      <a:pt x="30" y="14"/>
                      <a:pt x="29" y="14"/>
                    </a:cubicBezTo>
                    <a:moveTo>
                      <a:pt x="8" y="12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6"/>
                      <a:pt x="10" y="16"/>
                      <a:pt x="10" y="16"/>
                    </a:cubicBezTo>
                    <a:cubicBezTo>
                      <a:pt x="10" y="15"/>
                      <a:pt x="11" y="14"/>
                      <a:pt x="11" y="13"/>
                    </a:cubicBezTo>
                    <a:cubicBezTo>
                      <a:pt x="10" y="13"/>
                      <a:pt x="10" y="13"/>
                      <a:pt x="9" y="13"/>
                    </a:cubicBezTo>
                    <a:cubicBezTo>
                      <a:pt x="9" y="13"/>
                      <a:pt x="9" y="12"/>
                      <a:pt x="8" y="12"/>
                    </a:cubicBezTo>
                    <a:moveTo>
                      <a:pt x="30" y="11"/>
                    </a:move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3"/>
                      <a:pt x="29" y="13"/>
                      <a:pt x="29" y="13"/>
                    </a:cubicBezTo>
                    <a:cubicBezTo>
                      <a:pt x="31" y="14"/>
                      <a:pt x="32" y="14"/>
                      <a:pt x="33" y="15"/>
                    </a:cubicBezTo>
                    <a:cubicBezTo>
                      <a:pt x="33" y="15"/>
                      <a:pt x="34" y="14"/>
                      <a:pt x="34" y="14"/>
                    </a:cubicBezTo>
                    <a:cubicBezTo>
                      <a:pt x="33" y="13"/>
                      <a:pt x="32" y="12"/>
                      <a:pt x="30" y="11"/>
                    </a:cubicBezTo>
                    <a:moveTo>
                      <a:pt x="24" y="11"/>
                    </a:moveTo>
                    <a:cubicBezTo>
                      <a:pt x="24" y="12"/>
                      <a:pt x="24" y="12"/>
                      <a:pt x="24" y="13"/>
                    </a:cubicBezTo>
                    <a:cubicBezTo>
                      <a:pt x="25" y="14"/>
                      <a:pt x="26" y="14"/>
                      <a:pt x="27" y="15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3"/>
                      <a:pt x="26" y="12"/>
                      <a:pt x="24" y="11"/>
                    </a:cubicBezTo>
                    <a:moveTo>
                      <a:pt x="48" y="11"/>
                    </a:moveTo>
                    <a:cubicBezTo>
                      <a:pt x="49" y="11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49" y="11"/>
                      <a:pt x="48" y="11"/>
                    </a:cubicBezTo>
                    <a:moveTo>
                      <a:pt x="25" y="11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6" y="11"/>
                      <a:pt x="27" y="12"/>
                    </a:cubicBezTo>
                    <a:cubicBezTo>
                      <a:pt x="26" y="11"/>
                      <a:pt x="25" y="11"/>
                      <a:pt x="25" y="11"/>
                    </a:cubicBezTo>
                    <a:moveTo>
                      <a:pt x="18" y="10"/>
                    </a:moveTo>
                    <a:cubicBezTo>
                      <a:pt x="17" y="12"/>
                      <a:pt x="16" y="13"/>
                      <a:pt x="16" y="15"/>
                    </a:cubicBezTo>
                    <a:cubicBezTo>
                      <a:pt x="16" y="15"/>
                      <a:pt x="17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8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6"/>
                      <a:pt x="19" y="15"/>
                      <a:pt x="21" y="12"/>
                    </a:cubicBezTo>
                    <a:cubicBezTo>
                      <a:pt x="18" y="10"/>
                      <a:pt x="18" y="10"/>
                      <a:pt x="18" y="10"/>
                    </a:cubicBezTo>
                    <a:moveTo>
                      <a:pt x="4" y="10"/>
                    </a:moveTo>
                    <a:cubicBezTo>
                      <a:pt x="3" y="10"/>
                      <a:pt x="3" y="10"/>
                      <a:pt x="2" y="10"/>
                    </a:cubicBezTo>
                    <a:cubicBezTo>
                      <a:pt x="1" y="12"/>
                      <a:pt x="1" y="13"/>
                      <a:pt x="0" y="14"/>
                    </a:cubicBezTo>
                    <a:cubicBezTo>
                      <a:pt x="1" y="14"/>
                      <a:pt x="1" y="14"/>
                      <a:pt x="1" y="15"/>
                    </a:cubicBezTo>
                    <a:cubicBezTo>
                      <a:pt x="1" y="14"/>
                      <a:pt x="2" y="13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moveTo>
                      <a:pt x="19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20" y="10"/>
                      <a:pt x="21" y="11"/>
                      <a:pt x="22" y="12"/>
                    </a:cubicBezTo>
                    <a:cubicBezTo>
                      <a:pt x="22" y="11"/>
                      <a:pt x="22" y="11"/>
                      <a:pt x="23" y="10"/>
                    </a:cubicBezTo>
                    <a:cubicBezTo>
                      <a:pt x="21" y="10"/>
                      <a:pt x="20" y="9"/>
                      <a:pt x="19" y="9"/>
                    </a:cubicBezTo>
                    <a:moveTo>
                      <a:pt x="25" y="9"/>
                    </a:moveTo>
                    <a:cubicBezTo>
                      <a:pt x="25" y="9"/>
                      <a:pt x="25" y="10"/>
                      <a:pt x="25" y="1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0"/>
                      <a:pt x="26" y="9"/>
                      <a:pt x="25" y="9"/>
                    </a:cubicBezTo>
                    <a:moveTo>
                      <a:pt x="20" y="8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1" y="9"/>
                      <a:pt x="22" y="9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2" y="9"/>
                      <a:pt x="21" y="8"/>
                      <a:pt x="20" y="8"/>
                    </a:cubicBezTo>
                    <a:moveTo>
                      <a:pt x="21" y="7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4" y="9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3" y="8"/>
                      <a:pt x="22" y="7"/>
                      <a:pt x="21" y="7"/>
                    </a:cubicBezTo>
                    <a:moveTo>
                      <a:pt x="27" y="2"/>
                    </a:moveTo>
                    <a:cubicBezTo>
                      <a:pt x="25" y="2"/>
                      <a:pt x="23" y="4"/>
                      <a:pt x="22" y="4"/>
                    </a:cubicBezTo>
                    <a:cubicBezTo>
                      <a:pt x="22" y="5"/>
                      <a:pt x="21" y="5"/>
                      <a:pt x="21" y="6"/>
                    </a:cubicBezTo>
                    <a:cubicBezTo>
                      <a:pt x="24" y="7"/>
                      <a:pt x="27" y="8"/>
                      <a:pt x="29" y="10"/>
                    </a:cubicBezTo>
                    <a:cubicBezTo>
                      <a:pt x="30" y="9"/>
                      <a:pt x="30" y="9"/>
                      <a:pt x="30" y="5"/>
                    </a:cubicBezTo>
                    <a:cubicBezTo>
                      <a:pt x="29" y="3"/>
                      <a:pt x="28" y="2"/>
                      <a:pt x="27" y="2"/>
                    </a:cubicBezTo>
                    <a:moveTo>
                      <a:pt x="10" y="2"/>
                    </a:moveTo>
                    <a:cubicBezTo>
                      <a:pt x="4" y="3"/>
                      <a:pt x="7" y="3"/>
                      <a:pt x="6" y="4"/>
                    </a:cubicBezTo>
                    <a:cubicBezTo>
                      <a:pt x="5" y="5"/>
                      <a:pt x="4" y="7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5" y="9"/>
                      <a:pt x="6" y="7"/>
                      <a:pt x="7" y="6"/>
                    </a:cubicBezTo>
                    <a:cubicBezTo>
                      <a:pt x="7" y="5"/>
                      <a:pt x="8" y="4"/>
                      <a:pt x="8" y="4"/>
                    </a:cubicBezTo>
                    <a:cubicBezTo>
                      <a:pt x="9" y="4"/>
                      <a:pt x="9" y="7"/>
                      <a:pt x="9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10" y="12"/>
                      <a:pt x="11" y="12"/>
                    </a:cubicBezTo>
                    <a:cubicBezTo>
                      <a:pt x="11" y="11"/>
                      <a:pt x="11" y="10"/>
                      <a:pt x="11" y="9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2" y="5"/>
                      <a:pt x="10" y="2"/>
                    </a:cubicBezTo>
                    <a:moveTo>
                      <a:pt x="43" y="0"/>
                    </a:moveTo>
                    <a:cubicBezTo>
                      <a:pt x="37" y="2"/>
                      <a:pt x="35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2" y="11"/>
                      <a:pt x="33" y="12"/>
                      <a:pt x="35" y="13"/>
                    </a:cubicBezTo>
                    <a:cubicBezTo>
                      <a:pt x="36" y="10"/>
                      <a:pt x="38" y="7"/>
                      <a:pt x="40" y="4"/>
                    </a:cubicBezTo>
                    <a:cubicBezTo>
                      <a:pt x="40" y="8"/>
                      <a:pt x="39" y="11"/>
                      <a:pt x="38" y="15"/>
                    </a:cubicBezTo>
                    <a:cubicBezTo>
                      <a:pt x="41" y="16"/>
                      <a:pt x="43" y="18"/>
                      <a:pt x="46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7"/>
                      <a:pt x="48" y="16"/>
                      <a:pt x="49" y="15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1"/>
                      <a:pt x="43" y="12"/>
                      <a:pt x="42" y="8"/>
                    </a:cubicBezTo>
                    <a:cubicBezTo>
                      <a:pt x="42" y="7"/>
                      <a:pt x="44" y="6"/>
                      <a:pt x="45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6" y="5"/>
                      <a:pt x="45" y="3"/>
                      <a:pt x="4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0" name="Freeform 10329"/>
              <p:cNvSpPr>
                <a:spLocks noEditPoints="1"/>
              </p:cNvSpPr>
              <p:nvPr/>
            </p:nvSpPr>
            <p:spPr bwMode="auto">
              <a:xfrm>
                <a:off x="-734" y="3235"/>
                <a:ext cx="23" cy="19"/>
              </a:xfrm>
              <a:custGeom>
                <a:avLst/>
                <a:gdLst>
                  <a:gd name="T0" fmla="*/ 0 w 10"/>
                  <a:gd name="T1" fmla="*/ 3 h 8"/>
                  <a:gd name="T2" fmla="*/ 0 w 10"/>
                  <a:gd name="T3" fmla="*/ 3 h 8"/>
                  <a:gd name="T4" fmla="*/ 8 w 10"/>
                  <a:gd name="T5" fmla="*/ 8 h 8"/>
                  <a:gd name="T6" fmla="*/ 8 w 10"/>
                  <a:gd name="T7" fmla="*/ 8 h 8"/>
                  <a:gd name="T8" fmla="*/ 1 w 10"/>
                  <a:gd name="T9" fmla="*/ 3 h 8"/>
                  <a:gd name="T10" fmla="*/ 0 w 10"/>
                  <a:gd name="T11" fmla="*/ 3 h 8"/>
                  <a:gd name="T12" fmla="*/ 1 w 10"/>
                  <a:gd name="T13" fmla="*/ 2 h 8"/>
                  <a:gd name="T14" fmla="*/ 0 w 10"/>
                  <a:gd name="T15" fmla="*/ 2 h 8"/>
                  <a:gd name="T16" fmla="*/ 3 w 10"/>
                  <a:gd name="T17" fmla="*/ 4 h 8"/>
                  <a:gd name="T18" fmla="*/ 8 w 10"/>
                  <a:gd name="T19" fmla="*/ 8 h 8"/>
                  <a:gd name="T20" fmla="*/ 9 w 10"/>
                  <a:gd name="T21" fmla="*/ 7 h 8"/>
                  <a:gd name="T22" fmla="*/ 1 w 10"/>
                  <a:gd name="T23" fmla="*/ 2 h 8"/>
                  <a:gd name="T24" fmla="*/ 1 w 10"/>
                  <a:gd name="T25" fmla="*/ 1 h 8"/>
                  <a:gd name="T26" fmla="*/ 1 w 10"/>
                  <a:gd name="T27" fmla="*/ 1 h 8"/>
                  <a:gd name="T28" fmla="*/ 10 w 10"/>
                  <a:gd name="T29" fmla="*/ 5 h 8"/>
                  <a:gd name="T30" fmla="*/ 10 w 10"/>
                  <a:gd name="T31" fmla="*/ 5 h 8"/>
                  <a:gd name="T32" fmla="*/ 1 w 10"/>
                  <a:gd name="T33" fmla="*/ 1 h 8"/>
                  <a:gd name="T34" fmla="*/ 2 w 10"/>
                  <a:gd name="T35" fmla="*/ 0 h 8"/>
                  <a:gd name="T36" fmla="*/ 2 w 10"/>
                  <a:gd name="T37" fmla="*/ 0 h 8"/>
                  <a:gd name="T38" fmla="*/ 3 w 10"/>
                  <a:gd name="T39" fmla="*/ 1 h 8"/>
                  <a:gd name="T40" fmla="*/ 10 w 10"/>
                  <a:gd name="T41" fmla="*/ 4 h 8"/>
                  <a:gd name="T42" fmla="*/ 10 w 10"/>
                  <a:gd name="T43" fmla="*/ 4 h 8"/>
                  <a:gd name="T44" fmla="*/ 8 w 10"/>
                  <a:gd name="T45" fmla="*/ 3 h 8"/>
                  <a:gd name="T46" fmla="*/ 2 w 10"/>
                  <a:gd name="T4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6"/>
                      <a:pt x="4" y="5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2" y="3"/>
                      <a:pt x="2" y="4"/>
                      <a:pt x="3" y="4"/>
                    </a:cubicBezTo>
                    <a:cubicBezTo>
                      <a:pt x="5" y="5"/>
                      <a:pt x="7" y="6"/>
                      <a:pt x="8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5" y="5"/>
                      <a:pt x="3" y="3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2"/>
                      <a:pt x="6" y="3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3"/>
                      <a:pt x="4" y="2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5" y="2"/>
                      <a:pt x="7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1" name="Freeform 10330"/>
              <p:cNvSpPr>
                <a:spLocks noEditPoints="1"/>
              </p:cNvSpPr>
              <p:nvPr/>
            </p:nvSpPr>
            <p:spPr bwMode="auto">
              <a:xfrm>
                <a:off x="-734" y="3235"/>
                <a:ext cx="23" cy="19"/>
              </a:xfrm>
              <a:custGeom>
                <a:avLst/>
                <a:gdLst>
                  <a:gd name="T0" fmla="*/ 0 w 10"/>
                  <a:gd name="T1" fmla="*/ 2 h 8"/>
                  <a:gd name="T2" fmla="*/ 0 w 10"/>
                  <a:gd name="T3" fmla="*/ 3 h 8"/>
                  <a:gd name="T4" fmla="*/ 1 w 10"/>
                  <a:gd name="T5" fmla="*/ 3 h 8"/>
                  <a:gd name="T6" fmla="*/ 8 w 10"/>
                  <a:gd name="T7" fmla="*/ 8 h 8"/>
                  <a:gd name="T8" fmla="*/ 8 w 10"/>
                  <a:gd name="T9" fmla="*/ 8 h 8"/>
                  <a:gd name="T10" fmla="*/ 3 w 10"/>
                  <a:gd name="T11" fmla="*/ 4 h 8"/>
                  <a:gd name="T12" fmla="*/ 0 w 10"/>
                  <a:gd name="T13" fmla="*/ 2 h 8"/>
                  <a:gd name="T14" fmla="*/ 2 w 10"/>
                  <a:gd name="T15" fmla="*/ 0 h 8"/>
                  <a:gd name="T16" fmla="*/ 1 w 10"/>
                  <a:gd name="T17" fmla="*/ 1 h 8"/>
                  <a:gd name="T18" fmla="*/ 10 w 10"/>
                  <a:gd name="T19" fmla="*/ 5 h 8"/>
                  <a:gd name="T20" fmla="*/ 10 w 10"/>
                  <a:gd name="T21" fmla="*/ 4 h 8"/>
                  <a:gd name="T22" fmla="*/ 3 w 10"/>
                  <a:gd name="T23" fmla="*/ 1 h 8"/>
                  <a:gd name="T24" fmla="*/ 2 w 10"/>
                  <a:gd name="T2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8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4" y="5"/>
                      <a:pt x="6" y="6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5" y="5"/>
                      <a:pt x="3" y="4"/>
                    </a:cubicBezTo>
                    <a:cubicBezTo>
                      <a:pt x="2" y="4"/>
                      <a:pt x="2" y="3"/>
                      <a:pt x="0" y="2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4" y="2"/>
                      <a:pt x="7" y="3"/>
                      <a:pt x="10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7" y="3"/>
                      <a:pt x="5" y="2"/>
                      <a:pt x="3" y="1"/>
                    </a:cubicBezTo>
                    <a:cubicBezTo>
                      <a:pt x="2" y="1"/>
                      <a:pt x="2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2" name="Freeform 10331"/>
              <p:cNvSpPr>
                <a:spLocks noEditPoints="1"/>
              </p:cNvSpPr>
              <p:nvPr/>
            </p:nvSpPr>
            <p:spPr bwMode="auto">
              <a:xfrm>
                <a:off x="-739" y="3193"/>
                <a:ext cx="42" cy="26"/>
              </a:xfrm>
              <a:custGeom>
                <a:avLst/>
                <a:gdLst>
                  <a:gd name="T0" fmla="*/ 10 w 18"/>
                  <a:gd name="T1" fmla="*/ 7 h 11"/>
                  <a:gd name="T2" fmla="*/ 10 w 18"/>
                  <a:gd name="T3" fmla="*/ 7 h 11"/>
                  <a:gd name="T4" fmla="*/ 12 w 18"/>
                  <a:gd name="T5" fmla="*/ 9 h 11"/>
                  <a:gd name="T6" fmla="*/ 17 w 18"/>
                  <a:gd name="T7" fmla="*/ 11 h 11"/>
                  <a:gd name="T8" fmla="*/ 17 w 18"/>
                  <a:gd name="T9" fmla="*/ 11 h 11"/>
                  <a:gd name="T10" fmla="*/ 10 w 18"/>
                  <a:gd name="T11" fmla="*/ 7 h 11"/>
                  <a:gd name="T12" fmla="*/ 11 w 18"/>
                  <a:gd name="T13" fmla="*/ 6 h 11"/>
                  <a:gd name="T14" fmla="*/ 10 w 18"/>
                  <a:gd name="T15" fmla="*/ 7 h 11"/>
                  <a:gd name="T16" fmla="*/ 17 w 18"/>
                  <a:gd name="T17" fmla="*/ 11 h 11"/>
                  <a:gd name="T18" fmla="*/ 17 w 18"/>
                  <a:gd name="T19" fmla="*/ 10 h 11"/>
                  <a:gd name="T20" fmla="*/ 11 w 18"/>
                  <a:gd name="T21" fmla="*/ 7 h 11"/>
                  <a:gd name="T22" fmla="*/ 17 w 18"/>
                  <a:gd name="T23" fmla="*/ 10 h 11"/>
                  <a:gd name="T24" fmla="*/ 18 w 18"/>
                  <a:gd name="T25" fmla="*/ 9 h 11"/>
                  <a:gd name="T26" fmla="*/ 11 w 18"/>
                  <a:gd name="T27" fmla="*/ 6 h 11"/>
                  <a:gd name="T28" fmla="*/ 1 w 18"/>
                  <a:gd name="T29" fmla="*/ 1 h 11"/>
                  <a:gd name="T30" fmla="*/ 0 w 18"/>
                  <a:gd name="T31" fmla="*/ 1 h 11"/>
                  <a:gd name="T32" fmla="*/ 6 w 18"/>
                  <a:gd name="T33" fmla="*/ 5 h 11"/>
                  <a:gd name="T34" fmla="*/ 6 w 18"/>
                  <a:gd name="T35" fmla="*/ 4 h 11"/>
                  <a:gd name="T36" fmla="*/ 1 w 18"/>
                  <a:gd name="T37" fmla="*/ 1 h 11"/>
                  <a:gd name="T38" fmla="*/ 1 w 18"/>
                  <a:gd name="T39" fmla="*/ 0 h 11"/>
                  <a:gd name="T40" fmla="*/ 1 w 18"/>
                  <a:gd name="T41" fmla="*/ 1 h 11"/>
                  <a:gd name="T42" fmla="*/ 6 w 18"/>
                  <a:gd name="T43" fmla="*/ 4 h 11"/>
                  <a:gd name="T44" fmla="*/ 7 w 18"/>
                  <a:gd name="T45" fmla="*/ 3 h 11"/>
                  <a:gd name="T46" fmla="*/ 1 w 18"/>
                  <a:gd name="T4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11"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4" y="10"/>
                      <a:pt x="15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5" y="10"/>
                      <a:pt x="13" y="8"/>
                      <a:pt x="10" y="7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0" y="7"/>
                    </a:cubicBezTo>
                    <a:cubicBezTo>
                      <a:pt x="13" y="8"/>
                      <a:pt x="15" y="10"/>
                      <a:pt x="17" y="11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5" y="9"/>
                      <a:pt x="13" y="8"/>
                      <a:pt x="11" y="7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8" y="10"/>
                      <a:pt x="18" y="9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4" y="3"/>
                      <a:pt x="3" y="2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3" y="2"/>
                      <a:pt x="4" y="3"/>
                      <a:pt x="6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5" y="2"/>
                      <a:pt x="3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3" name="Freeform 10332"/>
              <p:cNvSpPr>
                <a:spLocks noEditPoints="1"/>
              </p:cNvSpPr>
              <p:nvPr/>
            </p:nvSpPr>
            <p:spPr bwMode="auto">
              <a:xfrm>
                <a:off x="-741" y="3148"/>
                <a:ext cx="59" cy="38"/>
              </a:xfrm>
              <a:custGeom>
                <a:avLst/>
                <a:gdLst>
                  <a:gd name="T0" fmla="*/ 20 w 25"/>
                  <a:gd name="T1" fmla="*/ 12 h 16"/>
                  <a:gd name="T2" fmla="*/ 19 w 25"/>
                  <a:gd name="T3" fmla="*/ 13 h 16"/>
                  <a:gd name="T4" fmla="*/ 21 w 25"/>
                  <a:gd name="T5" fmla="*/ 14 h 16"/>
                  <a:gd name="T6" fmla="*/ 24 w 25"/>
                  <a:gd name="T7" fmla="*/ 16 h 16"/>
                  <a:gd name="T8" fmla="*/ 25 w 25"/>
                  <a:gd name="T9" fmla="*/ 15 h 16"/>
                  <a:gd name="T10" fmla="*/ 25 w 25"/>
                  <a:gd name="T11" fmla="*/ 15 h 16"/>
                  <a:gd name="T12" fmla="*/ 20 w 25"/>
                  <a:gd name="T13" fmla="*/ 12 h 16"/>
                  <a:gd name="T14" fmla="*/ 14 w 25"/>
                  <a:gd name="T15" fmla="*/ 8 h 16"/>
                  <a:gd name="T16" fmla="*/ 13 w 25"/>
                  <a:gd name="T17" fmla="*/ 9 h 16"/>
                  <a:gd name="T18" fmla="*/ 14 w 25"/>
                  <a:gd name="T19" fmla="*/ 10 h 16"/>
                  <a:gd name="T20" fmla="*/ 14 w 25"/>
                  <a:gd name="T21" fmla="*/ 9 h 16"/>
                  <a:gd name="T22" fmla="*/ 14 w 25"/>
                  <a:gd name="T23" fmla="*/ 8 h 16"/>
                  <a:gd name="T24" fmla="*/ 9 w 25"/>
                  <a:gd name="T25" fmla="*/ 6 h 16"/>
                  <a:gd name="T26" fmla="*/ 9 w 25"/>
                  <a:gd name="T27" fmla="*/ 7 h 16"/>
                  <a:gd name="T28" fmla="*/ 13 w 25"/>
                  <a:gd name="T29" fmla="*/ 9 h 16"/>
                  <a:gd name="T30" fmla="*/ 13 w 25"/>
                  <a:gd name="T31" fmla="*/ 9 h 16"/>
                  <a:gd name="T32" fmla="*/ 13 w 25"/>
                  <a:gd name="T33" fmla="*/ 8 h 16"/>
                  <a:gd name="T34" fmla="*/ 9 w 25"/>
                  <a:gd name="T35" fmla="*/ 6 h 16"/>
                  <a:gd name="T36" fmla="*/ 3 w 25"/>
                  <a:gd name="T37" fmla="*/ 3 h 16"/>
                  <a:gd name="T38" fmla="*/ 3 w 25"/>
                  <a:gd name="T39" fmla="*/ 3 h 16"/>
                  <a:gd name="T40" fmla="*/ 3 w 25"/>
                  <a:gd name="T41" fmla="*/ 3 h 16"/>
                  <a:gd name="T42" fmla="*/ 3 w 25"/>
                  <a:gd name="T43" fmla="*/ 3 h 16"/>
                  <a:gd name="T44" fmla="*/ 0 w 25"/>
                  <a:gd name="T45" fmla="*/ 0 h 16"/>
                  <a:gd name="T46" fmla="*/ 0 w 25"/>
                  <a:gd name="T47" fmla="*/ 1 h 16"/>
                  <a:gd name="T48" fmla="*/ 0 w 25"/>
                  <a:gd name="T49" fmla="*/ 1 h 16"/>
                  <a:gd name="T50" fmla="*/ 3 w 25"/>
                  <a:gd name="T51" fmla="*/ 3 h 16"/>
                  <a:gd name="T52" fmla="*/ 4 w 25"/>
                  <a:gd name="T53" fmla="*/ 2 h 16"/>
                  <a:gd name="T54" fmla="*/ 4 w 25"/>
                  <a:gd name="T55" fmla="*/ 2 h 16"/>
                  <a:gd name="T56" fmla="*/ 2 w 25"/>
                  <a:gd name="T57" fmla="*/ 1 h 16"/>
                  <a:gd name="T58" fmla="*/ 0 w 25"/>
                  <a:gd name="T5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5" h="16">
                    <a:moveTo>
                      <a:pt x="20" y="12"/>
                    </a:moveTo>
                    <a:cubicBezTo>
                      <a:pt x="20" y="12"/>
                      <a:pt x="19" y="13"/>
                      <a:pt x="19" y="13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2" y="15"/>
                      <a:pt x="23" y="16"/>
                      <a:pt x="24" y="16"/>
                    </a:cubicBezTo>
                    <a:cubicBezTo>
                      <a:pt x="24" y="16"/>
                      <a:pt x="24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3" y="14"/>
                      <a:pt x="21" y="13"/>
                      <a:pt x="20" y="12"/>
                    </a:cubicBezTo>
                    <a:moveTo>
                      <a:pt x="14" y="8"/>
                    </a:moveTo>
                    <a:cubicBezTo>
                      <a:pt x="14" y="9"/>
                      <a:pt x="13" y="9"/>
                      <a:pt x="13" y="9"/>
                    </a:cubicBezTo>
                    <a:cubicBezTo>
                      <a:pt x="13" y="9"/>
                      <a:pt x="13" y="10"/>
                      <a:pt x="14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moveTo>
                      <a:pt x="9" y="6"/>
                    </a:moveTo>
                    <a:cubicBezTo>
                      <a:pt x="9" y="6"/>
                      <a:pt x="9" y="6"/>
                      <a:pt x="9" y="7"/>
                    </a:cubicBezTo>
                    <a:cubicBezTo>
                      <a:pt x="10" y="7"/>
                      <a:pt x="11" y="8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8"/>
                      <a:pt x="13" y="8"/>
                    </a:cubicBezTo>
                    <a:cubicBezTo>
                      <a:pt x="12" y="7"/>
                      <a:pt x="10" y="6"/>
                      <a:pt x="9" y="6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4" name="Freeform 10333"/>
              <p:cNvSpPr>
                <a:spLocks noEditPoints="1"/>
              </p:cNvSpPr>
              <p:nvPr/>
            </p:nvSpPr>
            <p:spPr bwMode="auto">
              <a:xfrm>
                <a:off x="-744" y="3141"/>
                <a:ext cx="64" cy="50"/>
              </a:xfrm>
              <a:custGeom>
                <a:avLst/>
                <a:gdLst>
                  <a:gd name="T0" fmla="*/ 19 w 27"/>
                  <a:gd name="T1" fmla="*/ 18 h 21"/>
                  <a:gd name="T2" fmla="*/ 19 w 27"/>
                  <a:gd name="T3" fmla="*/ 18 h 21"/>
                  <a:gd name="T4" fmla="*/ 20 w 27"/>
                  <a:gd name="T5" fmla="*/ 18 h 21"/>
                  <a:gd name="T6" fmla="*/ 24 w 27"/>
                  <a:gd name="T7" fmla="*/ 21 h 21"/>
                  <a:gd name="T8" fmla="*/ 24 w 27"/>
                  <a:gd name="T9" fmla="*/ 21 h 21"/>
                  <a:gd name="T10" fmla="*/ 19 w 27"/>
                  <a:gd name="T11" fmla="*/ 18 h 21"/>
                  <a:gd name="T12" fmla="*/ 22 w 27"/>
                  <a:gd name="T13" fmla="*/ 13 h 21"/>
                  <a:gd name="T14" fmla="*/ 22 w 27"/>
                  <a:gd name="T15" fmla="*/ 13 h 21"/>
                  <a:gd name="T16" fmla="*/ 27 w 27"/>
                  <a:gd name="T17" fmla="*/ 16 h 21"/>
                  <a:gd name="T18" fmla="*/ 27 w 27"/>
                  <a:gd name="T19" fmla="*/ 16 h 21"/>
                  <a:gd name="T20" fmla="*/ 22 w 27"/>
                  <a:gd name="T21" fmla="*/ 13 h 21"/>
                  <a:gd name="T22" fmla="*/ 9 w 27"/>
                  <a:gd name="T23" fmla="*/ 11 h 21"/>
                  <a:gd name="T24" fmla="*/ 9 w 27"/>
                  <a:gd name="T25" fmla="*/ 12 h 21"/>
                  <a:gd name="T26" fmla="*/ 14 w 27"/>
                  <a:gd name="T27" fmla="*/ 14 h 21"/>
                  <a:gd name="T28" fmla="*/ 14 w 27"/>
                  <a:gd name="T29" fmla="*/ 14 h 21"/>
                  <a:gd name="T30" fmla="*/ 9 w 27"/>
                  <a:gd name="T31" fmla="*/ 11 h 21"/>
                  <a:gd name="T32" fmla="*/ 16 w 27"/>
                  <a:gd name="T33" fmla="*/ 9 h 21"/>
                  <a:gd name="T34" fmla="*/ 16 w 27"/>
                  <a:gd name="T35" fmla="*/ 10 h 21"/>
                  <a:gd name="T36" fmla="*/ 16 w 27"/>
                  <a:gd name="T37" fmla="*/ 10 h 21"/>
                  <a:gd name="T38" fmla="*/ 17 w 27"/>
                  <a:gd name="T39" fmla="*/ 10 h 21"/>
                  <a:gd name="T40" fmla="*/ 16 w 27"/>
                  <a:gd name="T41" fmla="*/ 9 h 21"/>
                  <a:gd name="T42" fmla="*/ 11 w 27"/>
                  <a:gd name="T43" fmla="*/ 6 h 21"/>
                  <a:gd name="T44" fmla="*/ 11 w 27"/>
                  <a:gd name="T45" fmla="*/ 7 h 21"/>
                  <a:gd name="T46" fmla="*/ 15 w 27"/>
                  <a:gd name="T47" fmla="*/ 9 h 21"/>
                  <a:gd name="T48" fmla="*/ 16 w 27"/>
                  <a:gd name="T49" fmla="*/ 9 h 21"/>
                  <a:gd name="T50" fmla="*/ 11 w 27"/>
                  <a:gd name="T51" fmla="*/ 6 h 21"/>
                  <a:gd name="T52" fmla="*/ 1 w 27"/>
                  <a:gd name="T53" fmla="*/ 6 h 21"/>
                  <a:gd name="T54" fmla="*/ 0 w 27"/>
                  <a:gd name="T55" fmla="*/ 6 h 21"/>
                  <a:gd name="T56" fmla="*/ 3 w 27"/>
                  <a:gd name="T57" fmla="*/ 8 h 21"/>
                  <a:gd name="T58" fmla="*/ 3 w 27"/>
                  <a:gd name="T59" fmla="*/ 8 h 21"/>
                  <a:gd name="T60" fmla="*/ 3 w 27"/>
                  <a:gd name="T61" fmla="*/ 8 h 21"/>
                  <a:gd name="T62" fmla="*/ 1 w 27"/>
                  <a:gd name="T63" fmla="*/ 6 h 21"/>
                  <a:gd name="T64" fmla="*/ 1 w 27"/>
                  <a:gd name="T65" fmla="*/ 0 h 21"/>
                  <a:gd name="T66" fmla="*/ 1 w 27"/>
                  <a:gd name="T67" fmla="*/ 1 h 21"/>
                  <a:gd name="T68" fmla="*/ 2 w 27"/>
                  <a:gd name="T69" fmla="*/ 1 h 21"/>
                  <a:gd name="T70" fmla="*/ 5 w 27"/>
                  <a:gd name="T71" fmla="*/ 3 h 21"/>
                  <a:gd name="T72" fmla="*/ 6 w 27"/>
                  <a:gd name="T73" fmla="*/ 3 h 21"/>
                  <a:gd name="T74" fmla="*/ 6 w 27"/>
                  <a:gd name="T75" fmla="*/ 3 h 21"/>
                  <a:gd name="T76" fmla="*/ 3 w 27"/>
                  <a:gd name="T77" fmla="*/ 1 h 21"/>
                  <a:gd name="T78" fmla="*/ 1 w 27"/>
                  <a:gd name="T7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" h="21"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9"/>
                      <a:pt x="23" y="20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0"/>
                      <a:pt x="21" y="19"/>
                      <a:pt x="19" y="18"/>
                    </a:cubicBezTo>
                    <a:moveTo>
                      <a:pt x="22" y="13"/>
                    </a:moveTo>
                    <a:cubicBezTo>
                      <a:pt x="22" y="13"/>
                      <a:pt x="22" y="13"/>
                      <a:pt x="22" y="13"/>
                    </a:cubicBezTo>
                    <a:cubicBezTo>
                      <a:pt x="23" y="14"/>
                      <a:pt x="25" y="15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5" y="15"/>
                      <a:pt x="24" y="14"/>
                      <a:pt x="22" y="13"/>
                    </a:cubicBezTo>
                    <a:moveTo>
                      <a:pt x="9" y="11"/>
                    </a:moveTo>
                    <a:cubicBezTo>
                      <a:pt x="9" y="11"/>
                      <a:pt x="9" y="12"/>
                      <a:pt x="9" y="12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2" y="13"/>
                      <a:pt x="11" y="12"/>
                      <a:pt x="9" y="11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7" y="10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6" y="9"/>
                      <a:pt x="16" y="9"/>
                    </a:cubicBezTo>
                    <a:cubicBezTo>
                      <a:pt x="14" y="8"/>
                      <a:pt x="13" y="7"/>
                      <a:pt x="11" y="6"/>
                    </a:cubicBezTo>
                    <a:moveTo>
                      <a:pt x="1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5" name="Freeform 10334"/>
              <p:cNvSpPr>
                <a:spLocks noEditPoints="1"/>
              </p:cNvSpPr>
              <p:nvPr/>
            </p:nvSpPr>
            <p:spPr bwMode="auto">
              <a:xfrm>
                <a:off x="-739" y="3120"/>
                <a:ext cx="71" cy="37"/>
              </a:xfrm>
              <a:custGeom>
                <a:avLst/>
                <a:gdLst>
                  <a:gd name="T0" fmla="*/ 17 w 30"/>
                  <a:gd name="T1" fmla="*/ 13 h 16"/>
                  <a:gd name="T2" fmla="*/ 17 w 30"/>
                  <a:gd name="T3" fmla="*/ 13 h 16"/>
                  <a:gd name="T4" fmla="*/ 18 w 30"/>
                  <a:gd name="T5" fmla="*/ 13 h 16"/>
                  <a:gd name="T6" fmla="*/ 18 w 30"/>
                  <a:gd name="T7" fmla="*/ 13 h 16"/>
                  <a:gd name="T8" fmla="*/ 17 w 30"/>
                  <a:gd name="T9" fmla="*/ 13 h 16"/>
                  <a:gd name="T10" fmla="*/ 24 w 30"/>
                  <a:gd name="T11" fmla="*/ 13 h 16"/>
                  <a:gd name="T12" fmla="*/ 24 w 30"/>
                  <a:gd name="T13" fmla="*/ 13 h 16"/>
                  <a:gd name="T14" fmla="*/ 30 w 30"/>
                  <a:gd name="T15" fmla="*/ 16 h 16"/>
                  <a:gd name="T16" fmla="*/ 30 w 30"/>
                  <a:gd name="T17" fmla="*/ 16 h 16"/>
                  <a:gd name="T18" fmla="*/ 24 w 30"/>
                  <a:gd name="T19" fmla="*/ 13 h 16"/>
                  <a:gd name="T20" fmla="*/ 19 w 30"/>
                  <a:gd name="T21" fmla="*/ 10 h 16"/>
                  <a:gd name="T22" fmla="*/ 19 w 30"/>
                  <a:gd name="T23" fmla="*/ 10 h 16"/>
                  <a:gd name="T24" fmla="*/ 20 w 30"/>
                  <a:gd name="T25" fmla="*/ 10 h 16"/>
                  <a:gd name="T26" fmla="*/ 20 w 30"/>
                  <a:gd name="T27" fmla="*/ 10 h 16"/>
                  <a:gd name="T28" fmla="*/ 19 w 30"/>
                  <a:gd name="T29" fmla="*/ 10 h 16"/>
                  <a:gd name="T30" fmla="*/ 12 w 30"/>
                  <a:gd name="T31" fmla="*/ 9 h 16"/>
                  <a:gd name="T32" fmla="*/ 12 w 30"/>
                  <a:gd name="T33" fmla="*/ 9 h 16"/>
                  <a:gd name="T34" fmla="*/ 17 w 30"/>
                  <a:gd name="T35" fmla="*/ 13 h 16"/>
                  <a:gd name="T36" fmla="*/ 17 w 30"/>
                  <a:gd name="T37" fmla="*/ 13 h 16"/>
                  <a:gd name="T38" fmla="*/ 12 w 30"/>
                  <a:gd name="T39" fmla="*/ 9 h 16"/>
                  <a:gd name="T40" fmla="*/ 13 w 30"/>
                  <a:gd name="T41" fmla="*/ 7 h 16"/>
                  <a:gd name="T42" fmla="*/ 13 w 30"/>
                  <a:gd name="T43" fmla="*/ 7 h 16"/>
                  <a:gd name="T44" fmla="*/ 19 w 30"/>
                  <a:gd name="T45" fmla="*/ 10 h 16"/>
                  <a:gd name="T46" fmla="*/ 19 w 30"/>
                  <a:gd name="T47" fmla="*/ 10 h 16"/>
                  <a:gd name="T48" fmla="*/ 13 w 30"/>
                  <a:gd name="T49" fmla="*/ 7 h 16"/>
                  <a:gd name="T50" fmla="*/ 5 w 30"/>
                  <a:gd name="T51" fmla="*/ 5 h 16"/>
                  <a:gd name="T52" fmla="*/ 5 w 30"/>
                  <a:gd name="T53" fmla="*/ 5 h 16"/>
                  <a:gd name="T54" fmla="*/ 7 w 30"/>
                  <a:gd name="T55" fmla="*/ 7 h 16"/>
                  <a:gd name="T56" fmla="*/ 7 w 30"/>
                  <a:gd name="T57" fmla="*/ 7 h 16"/>
                  <a:gd name="T58" fmla="*/ 5 w 30"/>
                  <a:gd name="T59" fmla="*/ 5 h 16"/>
                  <a:gd name="T60" fmla="*/ 6 w 30"/>
                  <a:gd name="T61" fmla="*/ 3 h 16"/>
                  <a:gd name="T62" fmla="*/ 6 w 30"/>
                  <a:gd name="T63" fmla="*/ 3 h 16"/>
                  <a:gd name="T64" fmla="*/ 8 w 30"/>
                  <a:gd name="T65" fmla="*/ 5 h 16"/>
                  <a:gd name="T66" fmla="*/ 8 w 30"/>
                  <a:gd name="T67" fmla="*/ 5 h 16"/>
                  <a:gd name="T68" fmla="*/ 6 w 30"/>
                  <a:gd name="T69" fmla="*/ 3 h 16"/>
                  <a:gd name="T70" fmla="*/ 0 w 30"/>
                  <a:gd name="T71" fmla="*/ 2 h 16"/>
                  <a:gd name="T72" fmla="*/ 0 w 30"/>
                  <a:gd name="T73" fmla="*/ 2 h 16"/>
                  <a:gd name="T74" fmla="*/ 2 w 30"/>
                  <a:gd name="T75" fmla="*/ 3 h 16"/>
                  <a:gd name="T76" fmla="*/ 2 w 30"/>
                  <a:gd name="T77" fmla="*/ 3 h 16"/>
                  <a:gd name="T78" fmla="*/ 0 w 30"/>
                  <a:gd name="T79" fmla="*/ 2 h 16"/>
                  <a:gd name="T80" fmla="*/ 0 w 30"/>
                  <a:gd name="T81" fmla="*/ 2 h 16"/>
                  <a:gd name="T82" fmla="*/ 0 w 30"/>
                  <a:gd name="T83" fmla="*/ 2 h 16"/>
                  <a:gd name="T84" fmla="*/ 0 w 30"/>
                  <a:gd name="T85" fmla="*/ 2 h 16"/>
                  <a:gd name="T86" fmla="*/ 0 w 30"/>
                  <a:gd name="T87" fmla="*/ 2 h 16"/>
                  <a:gd name="T88" fmla="*/ 0 w 30"/>
                  <a:gd name="T89" fmla="*/ 2 h 16"/>
                  <a:gd name="T90" fmla="*/ 0 w 30"/>
                  <a:gd name="T91" fmla="*/ 2 h 16"/>
                  <a:gd name="T92" fmla="*/ 0 w 30"/>
                  <a:gd name="T93" fmla="*/ 2 h 16"/>
                  <a:gd name="T94" fmla="*/ 0 w 30"/>
                  <a:gd name="T95" fmla="*/ 2 h 16"/>
                  <a:gd name="T96" fmla="*/ 0 w 30"/>
                  <a:gd name="T97" fmla="*/ 2 h 16"/>
                  <a:gd name="T98" fmla="*/ 0 w 30"/>
                  <a:gd name="T99" fmla="*/ 2 h 16"/>
                  <a:gd name="T100" fmla="*/ 0 w 30"/>
                  <a:gd name="T101" fmla="*/ 2 h 16"/>
                  <a:gd name="T102" fmla="*/ 0 w 30"/>
                  <a:gd name="T103" fmla="*/ 2 h 16"/>
                  <a:gd name="T104" fmla="*/ 0 w 30"/>
                  <a:gd name="T105" fmla="*/ 2 h 16"/>
                  <a:gd name="T106" fmla="*/ 0 w 30"/>
                  <a:gd name="T107" fmla="*/ 2 h 16"/>
                  <a:gd name="T108" fmla="*/ 0 w 30"/>
                  <a:gd name="T109" fmla="*/ 0 h 16"/>
                  <a:gd name="T110" fmla="*/ 0 w 30"/>
                  <a:gd name="T111" fmla="*/ 0 h 16"/>
                  <a:gd name="T112" fmla="*/ 2 w 30"/>
                  <a:gd name="T113" fmla="*/ 1 h 16"/>
                  <a:gd name="T114" fmla="*/ 2 w 30"/>
                  <a:gd name="T115" fmla="*/ 1 h 16"/>
                  <a:gd name="T116" fmla="*/ 0 w 30"/>
                  <a:gd name="T1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" h="16">
                    <a:moveTo>
                      <a:pt x="17" y="13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7" y="13"/>
                      <a:pt x="17" y="13"/>
                    </a:cubicBezTo>
                    <a:moveTo>
                      <a:pt x="24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4"/>
                      <a:pt x="28" y="15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8" y="15"/>
                      <a:pt x="26" y="14"/>
                      <a:pt x="24" y="13"/>
                    </a:cubicBezTo>
                    <a:moveTo>
                      <a:pt x="19" y="10"/>
                    </a:move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moveTo>
                      <a:pt x="12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3" y="11"/>
                      <a:pt x="15" y="12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5" y="12"/>
                      <a:pt x="13" y="11"/>
                      <a:pt x="12" y="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5" y="8"/>
                      <a:pt x="17" y="9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7" y="9"/>
                      <a:pt x="15" y="8"/>
                      <a:pt x="13" y="7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6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5" y="5"/>
                      <a:pt x="5" y="5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7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4"/>
                      <a:pt x="6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6" name="Freeform 10335"/>
              <p:cNvSpPr>
                <a:spLocks noEditPoints="1"/>
              </p:cNvSpPr>
              <p:nvPr/>
            </p:nvSpPr>
            <p:spPr bwMode="auto">
              <a:xfrm>
                <a:off x="-713" y="3101"/>
                <a:ext cx="59" cy="38"/>
              </a:xfrm>
              <a:custGeom>
                <a:avLst/>
                <a:gdLst>
                  <a:gd name="T0" fmla="*/ 18 w 25"/>
                  <a:gd name="T1" fmla="*/ 11 h 16"/>
                  <a:gd name="T2" fmla="*/ 18 w 25"/>
                  <a:gd name="T3" fmla="*/ 11 h 16"/>
                  <a:gd name="T4" fmla="*/ 25 w 25"/>
                  <a:gd name="T5" fmla="*/ 16 h 16"/>
                  <a:gd name="T6" fmla="*/ 25 w 25"/>
                  <a:gd name="T7" fmla="*/ 15 h 16"/>
                  <a:gd name="T8" fmla="*/ 23 w 25"/>
                  <a:gd name="T9" fmla="*/ 14 h 16"/>
                  <a:gd name="T10" fmla="*/ 18 w 25"/>
                  <a:gd name="T11" fmla="*/ 11 h 16"/>
                  <a:gd name="T12" fmla="*/ 18 w 25"/>
                  <a:gd name="T13" fmla="*/ 10 h 16"/>
                  <a:gd name="T14" fmla="*/ 18 w 25"/>
                  <a:gd name="T15" fmla="*/ 11 h 16"/>
                  <a:gd name="T16" fmla="*/ 25 w 25"/>
                  <a:gd name="T17" fmla="*/ 15 h 16"/>
                  <a:gd name="T18" fmla="*/ 25 w 25"/>
                  <a:gd name="T19" fmla="*/ 14 h 16"/>
                  <a:gd name="T20" fmla="*/ 18 w 25"/>
                  <a:gd name="T21" fmla="*/ 10 h 16"/>
                  <a:gd name="T22" fmla="*/ 15 w 25"/>
                  <a:gd name="T23" fmla="*/ 8 h 16"/>
                  <a:gd name="T24" fmla="*/ 14 w 25"/>
                  <a:gd name="T25" fmla="*/ 9 h 16"/>
                  <a:gd name="T26" fmla="*/ 14 w 25"/>
                  <a:gd name="T27" fmla="*/ 9 h 16"/>
                  <a:gd name="T28" fmla="*/ 14 w 25"/>
                  <a:gd name="T29" fmla="*/ 9 h 16"/>
                  <a:gd name="T30" fmla="*/ 15 w 25"/>
                  <a:gd name="T31" fmla="*/ 8 h 16"/>
                  <a:gd name="T32" fmla="*/ 15 w 25"/>
                  <a:gd name="T33" fmla="*/ 8 h 16"/>
                  <a:gd name="T34" fmla="*/ 10 w 25"/>
                  <a:gd name="T35" fmla="*/ 6 h 16"/>
                  <a:gd name="T36" fmla="*/ 10 w 25"/>
                  <a:gd name="T37" fmla="*/ 7 h 16"/>
                  <a:gd name="T38" fmla="*/ 14 w 25"/>
                  <a:gd name="T39" fmla="*/ 9 h 16"/>
                  <a:gd name="T40" fmla="*/ 14 w 25"/>
                  <a:gd name="T41" fmla="*/ 8 h 16"/>
                  <a:gd name="T42" fmla="*/ 10 w 25"/>
                  <a:gd name="T43" fmla="*/ 6 h 16"/>
                  <a:gd name="T44" fmla="*/ 6 w 25"/>
                  <a:gd name="T45" fmla="*/ 3 h 16"/>
                  <a:gd name="T46" fmla="*/ 6 w 25"/>
                  <a:gd name="T47" fmla="*/ 4 h 16"/>
                  <a:gd name="T48" fmla="*/ 8 w 25"/>
                  <a:gd name="T49" fmla="*/ 5 h 16"/>
                  <a:gd name="T50" fmla="*/ 6 w 25"/>
                  <a:gd name="T51" fmla="*/ 4 h 16"/>
                  <a:gd name="T52" fmla="*/ 5 w 25"/>
                  <a:gd name="T53" fmla="*/ 4 h 16"/>
                  <a:gd name="T54" fmla="*/ 9 w 25"/>
                  <a:gd name="T55" fmla="*/ 6 h 16"/>
                  <a:gd name="T56" fmla="*/ 9 w 25"/>
                  <a:gd name="T57" fmla="*/ 6 h 16"/>
                  <a:gd name="T58" fmla="*/ 6 w 25"/>
                  <a:gd name="T59" fmla="*/ 3 h 16"/>
                  <a:gd name="T60" fmla="*/ 1 w 25"/>
                  <a:gd name="T61" fmla="*/ 1 h 16"/>
                  <a:gd name="T62" fmla="*/ 0 w 25"/>
                  <a:gd name="T63" fmla="*/ 2 h 16"/>
                  <a:gd name="T64" fmla="*/ 4 w 25"/>
                  <a:gd name="T65" fmla="*/ 3 h 16"/>
                  <a:gd name="T66" fmla="*/ 4 w 25"/>
                  <a:gd name="T67" fmla="*/ 3 h 16"/>
                  <a:gd name="T68" fmla="*/ 1 w 25"/>
                  <a:gd name="T69" fmla="*/ 1 h 16"/>
                  <a:gd name="T70" fmla="*/ 1 w 25"/>
                  <a:gd name="T71" fmla="*/ 0 h 16"/>
                  <a:gd name="T72" fmla="*/ 1 w 25"/>
                  <a:gd name="T73" fmla="*/ 1 h 16"/>
                  <a:gd name="T74" fmla="*/ 4 w 25"/>
                  <a:gd name="T75" fmla="*/ 3 h 16"/>
                  <a:gd name="T76" fmla="*/ 4 w 25"/>
                  <a:gd name="T77" fmla="*/ 2 h 16"/>
                  <a:gd name="T78" fmla="*/ 3 w 25"/>
                  <a:gd name="T79" fmla="*/ 1 h 16"/>
                  <a:gd name="T80" fmla="*/ 1 w 25"/>
                  <a:gd name="T8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20" y="13"/>
                      <a:pt x="23" y="14"/>
                      <a:pt x="25" y="16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4" y="15"/>
                      <a:pt x="24" y="15"/>
                      <a:pt x="23" y="14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8" y="1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20" y="12"/>
                      <a:pt x="23" y="14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3" y="13"/>
                      <a:pt x="21" y="12"/>
                      <a:pt x="18" y="10"/>
                    </a:cubicBezTo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9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7"/>
                    </a:cubicBezTo>
                    <a:cubicBezTo>
                      <a:pt x="11" y="7"/>
                      <a:pt x="12" y="8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2" y="7"/>
                      <a:pt x="10" y="6"/>
                    </a:cubicBezTo>
                    <a:moveTo>
                      <a:pt x="6" y="3"/>
                    </a:moveTo>
                    <a:cubicBezTo>
                      <a:pt x="6" y="3"/>
                      <a:pt x="6" y="3"/>
                      <a:pt x="6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7" y="5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2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2" y="2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7" name="Freeform 10336"/>
              <p:cNvSpPr>
                <a:spLocks noEditPoints="1"/>
              </p:cNvSpPr>
              <p:nvPr/>
            </p:nvSpPr>
            <p:spPr bwMode="auto">
              <a:xfrm>
                <a:off x="-758" y="3106"/>
                <a:ext cx="95" cy="68"/>
              </a:xfrm>
              <a:custGeom>
                <a:avLst/>
                <a:gdLst>
                  <a:gd name="T0" fmla="*/ 29 w 40"/>
                  <a:gd name="T1" fmla="*/ 26 h 29"/>
                  <a:gd name="T2" fmla="*/ 34 w 40"/>
                  <a:gd name="T3" fmla="*/ 29 h 29"/>
                  <a:gd name="T4" fmla="*/ 29 w 40"/>
                  <a:gd name="T5" fmla="*/ 25 h 29"/>
                  <a:gd name="T6" fmla="*/ 23 w 40"/>
                  <a:gd name="T7" fmla="*/ 22 h 29"/>
                  <a:gd name="T8" fmla="*/ 24 w 40"/>
                  <a:gd name="T9" fmla="*/ 22 h 29"/>
                  <a:gd name="T10" fmla="*/ 18 w 40"/>
                  <a:gd name="T11" fmla="*/ 18 h 29"/>
                  <a:gd name="T12" fmla="*/ 23 w 40"/>
                  <a:gd name="T13" fmla="*/ 22 h 29"/>
                  <a:gd name="T14" fmla="*/ 20 w 40"/>
                  <a:gd name="T15" fmla="*/ 20 h 29"/>
                  <a:gd name="T16" fmla="*/ 34 w 40"/>
                  <a:gd name="T17" fmla="*/ 16 h 29"/>
                  <a:gd name="T18" fmla="*/ 36 w 40"/>
                  <a:gd name="T19" fmla="*/ 18 h 29"/>
                  <a:gd name="T20" fmla="*/ 40 w 40"/>
                  <a:gd name="T21" fmla="*/ 19 h 29"/>
                  <a:gd name="T22" fmla="*/ 11 w 40"/>
                  <a:gd name="T23" fmla="*/ 14 h 29"/>
                  <a:gd name="T24" fmla="*/ 13 w 40"/>
                  <a:gd name="T25" fmla="*/ 16 h 29"/>
                  <a:gd name="T26" fmla="*/ 11 w 40"/>
                  <a:gd name="T27" fmla="*/ 14 h 29"/>
                  <a:gd name="T28" fmla="*/ 29 w 40"/>
                  <a:gd name="T29" fmla="*/ 14 h 29"/>
                  <a:gd name="T30" fmla="*/ 30 w 40"/>
                  <a:gd name="T31" fmla="*/ 13 h 29"/>
                  <a:gd name="T32" fmla="*/ 8 w 40"/>
                  <a:gd name="T33" fmla="*/ 11 h 29"/>
                  <a:gd name="T34" fmla="*/ 10 w 40"/>
                  <a:gd name="T35" fmla="*/ 14 h 29"/>
                  <a:gd name="T36" fmla="*/ 8 w 40"/>
                  <a:gd name="T37" fmla="*/ 11 h 29"/>
                  <a:gd name="T38" fmla="*/ 22 w 40"/>
                  <a:gd name="T39" fmla="*/ 10 h 29"/>
                  <a:gd name="T40" fmla="*/ 29 w 40"/>
                  <a:gd name="T41" fmla="*/ 13 h 29"/>
                  <a:gd name="T42" fmla="*/ 18 w 40"/>
                  <a:gd name="T43" fmla="*/ 7 h 29"/>
                  <a:gd name="T44" fmla="*/ 18 w 40"/>
                  <a:gd name="T45" fmla="*/ 7 h 29"/>
                  <a:gd name="T46" fmla="*/ 16 w 40"/>
                  <a:gd name="T47" fmla="*/ 6 h 29"/>
                  <a:gd name="T48" fmla="*/ 18 w 40"/>
                  <a:gd name="T49" fmla="*/ 8 h 29"/>
                  <a:gd name="T50" fmla="*/ 18 w 40"/>
                  <a:gd name="T51" fmla="*/ 7 h 29"/>
                  <a:gd name="T52" fmla="*/ 0 w 40"/>
                  <a:gd name="T53" fmla="*/ 5 h 29"/>
                  <a:gd name="T54" fmla="*/ 1 w 40"/>
                  <a:gd name="T55" fmla="*/ 6 h 29"/>
                  <a:gd name="T56" fmla="*/ 8 w 40"/>
                  <a:gd name="T57" fmla="*/ 2 h 29"/>
                  <a:gd name="T58" fmla="*/ 9 w 40"/>
                  <a:gd name="T59" fmla="*/ 4 h 29"/>
                  <a:gd name="T60" fmla="*/ 11 w 40"/>
                  <a:gd name="T61" fmla="*/ 3 h 29"/>
                  <a:gd name="T62" fmla="*/ 3 w 40"/>
                  <a:gd name="T63" fmla="*/ 0 h 29"/>
                  <a:gd name="T64" fmla="*/ 4 w 40"/>
                  <a:gd name="T65" fmla="*/ 1 h 29"/>
                  <a:gd name="T66" fmla="*/ 4 w 40"/>
                  <a:gd name="T67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29">
                    <a:moveTo>
                      <a:pt x="29" y="25"/>
                    </a:move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1" y="27"/>
                      <a:pt x="32" y="28"/>
                      <a:pt x="34" y="29"/>
                    </a:cubicBezTo>
                    <a:cubicBezTo>
                      <a:pt x="34" y="29"/>
                      <a:pt x="34" y="29"/>
                      <a:pt x="34" y="28"/>
                    </a:cubicBezTo>
                    <a:cubicBezTo>
                      <a:pt x="33" y="27"/>
                      <a:pt x="31" y="26"/>
                      <a:pt x="29" y="25"/>
                    </a:cubicBezTo>
                    <a:moveTo>
                      <a:pt x="24" y="22"/>
                    </a:move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4" y="23"/>
                      <a:pt x="24" y="23"/>
                    </a:cubicBezTo>
                    <a:cubicBezTo>
                      <a:pt x="24" y="23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moveTo>
                      <a:pt x="18" y="18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20" y="20"/>
                      <a:pt x="21" y="21"/>
                      <a:pt x="23" y="22"/>
                    </a:cubicBezTo>
                    <a:cubicBezTo>
                      <a:pt x="23" y="22"/>
                      <a:pt x="23" y="22"/>
                      <a:pt x="23" y="21"/>
                    </a:cubicBezTo>
                    <a:cubicBezTo>
                      <a:pt x="22" y="21"/>
                      <a:pt x="21" y="20"/>
                      <a:pt x="20" y="20"/>
                    </a:cubicBezTo>
                    <a:cubicBezTo>
                      <a:pt x="20" y="19"/>
                      <a:pt x="19" y="19"/>
                      <a:pt x="18" y="18"/>
                    </a:cubicBezTo>
                    <a:moveTo>
                      <a:pt x="34" y="16"/>
                    </a:move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7"/>
                      <a:pt x="35" y="17"/>
                      <a:pt x="36" y="18"/>
                    </a:cubicBezTo>
                    <a:cubicBezTo>
                      <a:pt x="37" y="18"/>
                      <a:pt x="39" y="19"/>
                      <a:pt x="40" y="20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38" y="18"/>
                      <a:pt x="36" y="17"/>
                      <a:pt x="34" y="16"/>
                    </a:cubicBezTo>
                    <a:moveTo>
                      <a:pt x="11" y="14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2" y="15"/>
                      <a:pt x="13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3" y="15"/>
                      <a:pt x="12" y="14"/>
                      <a:pt x="11" y="14"/>
                    </a:cubicBezTo>
                    <a:moveTo>
                      <a:pt x="29" y="13"/>
                    </a:moveTo>
                    <a:cubicBezTo>
                      <a:pt x="29" y="13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30" y="13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8" y="11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9" y="13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2"/>
                      <a:pt x="8" y="12"/>
                      <a:pt x="8" y="11"/>
                    </a:cubicBezTo>
                    <a:moveTo>
                      <a:pt x="22" y="9"/>
                    </a:moveTo>
                    <a:cubicBezTo>
                      <a:pt x="22" y="9"/>
                      <a:pt x="22" y="10"/>
                      <a:pt x="22" y="10"/>
                    </a:cubicBezTo>
                    <a:cubicBezTo>
                      <a:pt x="24" y="11"/>
                      <a:pt x="26" y="12"/>
                      <a:pt x="28" y="13"/>
                    </a:cubicBezTo>
                    <a:cubicBezTo>
                      <a:pt x="28" y="13"/>
                      <a:pt x="29" y="13"/>
                      <a:pt x="29" y="13"/>
                    </a:cubicBezTo>
                    <a:cubicBezTo>
                      <a:pt x="27" y="12"/>
                      <a:pt x="24" y="10"/>
                      <a:pt x="22" y="9"/>
                    </a:cubicBezTo>
                    <a:moveTo>
                      <a:pt x="18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moveTo>
                      <a:pt x="16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7"/>
                      <a:pt x="17" y="7"/>
                      <a:pt x="18" y="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6" y="6"/>
                      <a:pt x="16" y="6"/>
                    </a:cubicBezTo>
                    <a:moveTo>
                      <a:pt x="0" y="5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5"/>
                    </a:cubicBezTo>
                    <a:moveTo>
                      <a:pt x="8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0" y="3"/>
                      <a:pt x="9" y="3"/>
                      <a:pt x="8" y="2"/>
                    </a:cubicBezTo>
                    <a:moveTo>
                      <a:pt x="3" y="0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8" name="Freeform 10337"/>
              <p:cNvSpPr>
                <a:spLocks noEditPoints="1"/>
              </p:cNvSpPr>
              <p:nvPr/>
            </p:nvSpPr>
            <p:spPr bwMode="auto">
              <a:xfrm>
                <a:off x="-715" y="3098"/>
                <a:ext cx="75" cy="45"/>
              </a:xfrm>
              <a:custGeom>
                <a:avLst/>
                <a:gdLst>
                  <a:gd name="T0" fmla="*/ 18 w 32"/>
                  <a:gd name="T1" fmla="*/ 14 h 19"/>
                  <a:gd name="T2" fmla="*/ 18 w 32"/>
                  <a:gd name="T3" fmla="*/ 15 h 19"/>
                  <a:gd name="T4" fmla="*/ 24 w 32"/>
                  <a:gd name="T5" fmla="*/ 19 h 19"/>
                  <a:gd name="T6" fmla="*/ 24 w 32"/>
                  <a:gd name="T7" fmla="*/ 18 h 19"/>
                  <a:gd name="T8" fmla="*/ 18 w 32"/>
                  <a:gd name="T9" fmla="*/ 14 h 19"/>
                  <a:gd name="T10" fmla="*/ 14 w 32"/>
                  <a:gd name="T11" fmla="*/ 12 h 19"/>
                  <a:gd name="T12" fmla="*/ 13 w 32"/>
                  <a:gd name="T13" fmla="*/ 13 h 19"/>
                  <a:gd name="T14" fmla="*/ 14 w 32"/>
                  <a:gd name="T15" fmla="*/ 13 h 19"/>
                  <a:gd name="T16" fmla="*/ 14 w 32"/>
                  <a:gd name="T17" fmla="*/ 12 h 19"/>
                  <a:gd name="T18" fmla="*/ 14 w 32"/>
                  <a:gd name="T19" fmla="*/ 12 h 19"/>
                  <a:gd name="T20" fmla="*/ 10 w 32"/>
                  <a:gd name="T21" fmla="*/ 9 h 19"/>
                  <a:gd name="T22" fmla="*/ 9 w 32"/>
                  <a:gd name="T23" fmla="*/ 10 h 19"/>
                  <a:gd name="T24" fmla="*/ 13 w 32"/>
                  <a:gd name="T25" fmla="*/ 12 h 19"/>
                  <a:gd name="T26" fmla="*/ 14 w 32"/>
                  <a:gd name="T27" fmla="*/ 11 h 19"/>
                  <a:gd name="T28" fmla="*/ 10 w 32"/>
                  <a:gd name="T29" fmla="*/ 9 h 19"/>
                  <a:gd name="T30" fmla="*/ 20 w 32"/>
                  <a:gd name="T31" fmla="*/ 9 h 19"/>
                  <a:gd name="T32" fmla="*/ 20 w 32"/>
                  <a:gd name="T33" fmla="*/ 10 h 19"/>
                  <a:gd name="T34" fmla="*/ 21 w 32"/>
                  <a:gd name="T35" fmla="*/ 10 h 19"/>
                  <a:gd name="T36" fmla="*/ 27 w 32"/>
                  <a:gd name="T37" fmla="*/ 14 h 19"/>
                  <a:gd name="T38" fmla="*/ 28 w 32"/>
                  <a:gd name="T39" fmla="*/ 13 h 19"/>
                  <a:gd name="T40" fmla="*/ 20 w 32"/>
                  <a:gd name="T41" fmla="*/ 9 h 19"/>
                  <a:gd name="T42" fmla="*/ 17 w 32"/>
                  <a:gd name="T43" fmla="*/ 8 h 19"/>
                  <a:gd name="T44" fmla="*/ 17 w 32"/>
                  <a:gd name="T45" fmla="*/ 8 h 19"/>
                  <a:gd name="T46" fmla="*/ 17 w 32"/>
                  <a:gd name="T47" fmla="*/ 8 h 19"/>
                  <a:gd name="T48" fmla="*/ 17 w 32"/>
                  <a:gd name="T49" fmla="*/ 8 h 19"/>
                  <a:gd name="T50" fmla="*/ 6 w 32"/>
                  <a:gd name="T51" fmla="*/ 7 h 19"/>
                  <a:gd name="T52" fmla="*/ 6 w 32"/>
                  <a:gd name="T53" fmla="*/ 8 h 19"/>
                  <a:gd name="T54" fmla="*/ 9 w 32"/>
                  <a:gd name="T55" fmla="*/ 10 h 19"/>
                  <a:gd name="T56" fmla="*/ 9 w 32"/>
                  <a:gd name="T57" fmla="*/ 9 h 19"/>
                  <a:gd name="T58" fmla="*/ 6 w 32"/>
                  <a:gd name="T59" fmla="*/ 7 h 19"/>
                  <a:gd name="T60" fmla="*/ 13 w 32"/>
                  <a:gd name="T61" fmla="*/ 5 h 19"/>
                  <a:gd name="T62" fmla="*/ 12 w 32"/>
                  <a:gd name="T63" fmla="*/ 5 h 19"/>
                  <a:gd name="T64" fmla="*/ 16 w 32"/>
                  <a:gd name="T65" fmla="*/ 8 h 19"/>
                  <a:gd name="T66" fmla="*/ 17 w 32"/>
                  <a:gd name="T67" fmla="*/ 7 h 19"/>
                  <a:gd name="T68" fmla="*/ 13 w 32"/>
                  <a:gd name="T69" fmla="*/ 5 h 19"/>
                  <a:gd name="T70" fmla="*/ 1 w 32"/>
                  <a:gd name="T71" fmla="*/ 3 h 19"/>
                  <a:gd name="T72" fmla="*/ 0 w 32"/>
                  <a:gd name="T73" fmla="*/ 4 h 19"/>
                  <a:gd name="T74" fmla="*/ 3 w 32"/>
                  <a:gd name="T75" fmla="*/ 6 h 19"/>
                  <a:gd name="T76" fmla="*/ 4 w 32"/>
                  <a:gd name="T77" fmla="*/ 6 h 19"/>
                  <a:gd name="T78" fmla="*/ 1 w 32"/>
                  <a:gd name="T79" fmla="*/ 3 h 19"/>
                  <a:gd name="T80" fmla="*/ 27 w 32"/>
                  <a:gd name="T81" fmla="*/ 0 h 19"/>
                  <a:gd name="T82" fmla="*/ 24 w 32"/>
                  <a:gd name="T83" fmla="*/ 2 h 19"/>
                  <a:gd name="T84" fmla="*/ 26 w 32"/>
                  <a:gd name="T85" fmla="*/ 6 h 19"/>
                  <a:gd name="T86" fmla="*/ 31 w 32"/>
                  <a:gd name="T87" fmla="*/ 9 h 19"/>
                  <a:gd name="T88" fmla="*/ 32 w 32"/>
                  <a:gd name="T89" fmla="*/ 6 h 19"/>
                  <a:gd name="T90" fmla="*/ 30 w 32"/>
                  <a:gd name="T91" fmla="*/ 5 h 19"/>
                  <a:gd name="T92" fmla="*/ 28 w 32"/>
                  <a:gd name="T93" fmla="*/ 4 h 19"/>
                  <a:gd name="T94" fmla="*/ 27 w 32"/>
                  <a:gd name="T95" fmla="*/ 3 h 19"/>
                  <a:gd name="T96" fmla="*/ 27 w 32"/>
                  <a:gd name="T97" fmla="*/ 4 h 19"/>
                  <a:gd name="T98" fmla="*/ 27 w 32"/>
                  <a:gd name="T99" fmla="*/ 3 h 19"/>
                  <a:gd name="T100" fmla="*/ 28 w 32"/>
                  <a:gd name="T101" fmla="*/ 0 h 19"/>
                  <a:gd name="T102" fmla="*/ 28 w 32"/>
                  <a:gd name="T103" fmla="*/ 0 h 19"/>
                  <a:gd name="T104" fmla="*/ 27 w 32"/>
                  <a:gd name="T105" fmla="*/ 0 h 19"/>
                  <a:gd name="T106" fmla="*/ 3 w 32"/>
                  <a:gd name="T107" fmla="*/ 0 h 19"/>
                  <a:gd name="T108" fmla="*/ 3 w 32"/>
                  <a:gd name="T109" fmla="*/ 0 h 19"/>
                  <a:gd name="T110" fmla="*/ 3 w 32"/>
                  <a:gd name="T111" fmla="*/ 1 h 19"/>
                  <a:gd name="T112" fmla="*/ 6 w 32"/>
                  <a:gd name="T113" fmla="*/ 2 h 19"/>
                  <a:gd name="T114" fmla="*/ 6 w 32"/>
                  <a:gd name="T115" fmla="*/ 2 h 19"/>
                  <a:gd name="T116" fmla="*/ 7 w 32"/>
                  <a:gd name="T117" fmla="*/ 3 h 19"/>
                  <a:gd name="T118" fmla="*/ 11 w 32"/>
                  <a:gd name="T119" fmla="*/ 5 h 19"/>
                  <a:gd name="T120" fmla="*/ 11 w 32"/>
                  <a:gd name="T121" fmla="*/ 4 h 19"/>
                  <a:gd name="T122" fmla="*/ 3 w 32"/>
                  <a:gd name="T1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" h="19">
                    <a:moveTo>
                      <a:pt x="18" y="14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7"/>
                      <a:pt x="20" y="16"/>
                      <a:pt x="18" y="14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3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0" y="9"/>
                    </a:moveTo>
                    <a:cubicBezTo>
                      <a:pt x="10" y="10"/>
                      <a:pt x="10" y="10"/>
                      <a:pt x="9" y="10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4" y="11"/>
                    </a:cubicBezTo>
                    <a:cubicBezTo>
                      <a:pt x="12" y="11"/>
                      <a:pt x="11" y="10"/>
                      <a:pt x="10" y="9"/>
                    </a:cubicBezTo>
                    <a:moveTo>
                      <a:pt x="20" y="9"/>
                    </a:moveTo>
                    <a:cubicBezTo>
                      <a:pt x="20" y="9"/>
                      <a:pt x="20" y="9"/>
                      <a:pt x="20" y="10"/>
                    </a:cubicBezTo>
                    <a:cubicBezTo>
                      <a:pt x="20" y="10"/>
                      <a:pt x="21" y="10"/>
                      <a:pt x="21" y="10"/>
                    </a:cubicBezTo>
                    <a:cubicBezTo>
                      <a:pt x="23" y="12"/>
                      <a:pt x="25" y="13"/>
                      <a:pt x="27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5" y="12"/>
                      <a:pt x="23" y="10"/>
                      <a:pt x="20" y="9"/>
                    </a:cubicBezTo>
                    <a:moveTo>
                      <a:pt x="17" y="8"/>
                    </a:move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moveTo>
                      <a:pt x="6" y="7"/>
                    </a:moveTo>
                    <a:cubicBezTo>
                      <a:pt x="6" y="7"/>
                      <a:pt x="6" y="8"/>
                      <a:pt x="6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8"/>
                      <a:pt x="7" y="8"/>
                      <a:pt x="6" y="7"/>
                    </a:cubicBezTo>
                    <a:moveTo>
                      <a:pt x="13" y="5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4" y="6"/>
                      <a:pt x="15" y="7"/>
                      <a:pt x="16" y="8"/>
                    </a:cubicBezTo>
                    <a:cubicBezTo>
                      <a:pt x="16" y="7"/>
                      <a:pt x="16" y="7"/>
                      <a:pt x="17" y="7"/>
                    </a:cubicBezTo>
                    <a:cubicBezTo>
                      <a:pt x="15" y="6"/>
                      <a:pt x="14" y="5"/>
                      <a:pt x="13" y="5"/>
                    </a:cubicBezTo>
                    <a:moveTo>
                      <a:pt x="1" y="3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3" y="5"/>
                      <a:pt x="2" y="4"/>
                      <a:pt x="1" y="3"/>
                    </a:cubicBezTo>
                    <a:moveTo>
                      <a:pt x="27" y="0"/>
                    </a:moveTo>
                    <a:cubicBezTo>
                      <a:pt x="26" y="0"/>
                      <a:pt x="24" y="1"/>
                      <a:pt x="24" y="2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2" y="7"/>
                      <a:pt x="32" y="6"/>
                    </a:cubicBezTo>
                    <a:cubicBezTo>
                      <a:pt x="32" y="6"/>
                      <a:pt x="31" y="5"/>
                      <a:pt x="30" y="5"/>
                    </a:cubicBezTo>
                    <a:cubicBezTo>
                      <a:pt x="29" y="4"/>
                      <a:pt x="29" y="4"/>
                      <a:pt x="28" y="4"/>
                    </a:cubicBezTo>
                    <a:cubicBezTo>
                      <a:pt x="28" y="4"/>
                      <a:pt x="28" y="3"/>
                      <a:pt x="27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3"/>
                    </a:cubicBezTo>
                    <a:cubicBezTo>
                      <a:pt x="26" y="2"/>
                      <a:pt x="28" y="2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7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2"/>
                      <a:pt x="6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9" name="Freeform 10338"/>
              <p:cNvSpPr>
                <a:spLocks noEditPoints="1"/>
              </p:cNvSpPr>
              <p:nvPr/>
            </p:nvSpPr>
            <p:spPr bwMode="auto">
              <a:xfrm>
                <a:off x="-687" y="3127"/>
                <a:ext cx="28" cy="19"/>
              </a:xfrm>
              <a:custGeom>
                <a:avLst/>
                <a:gdLst>
                  <a:gd name="T0" fmla="*/ 5 w 12"/>
                  <a:gd name="T1" fmla="*/ 4 h 8"/>
                  <a:gd name="T2" fmla="*/ 5 w 12"/>
                  <a:gd name="T3" fmla="*/ 4 h 8"/>
                  <a:gd name="T4" fmla="*/ 12 w 12"/>
                  <a:gd name="T5" fmla="*/ 8 h 8"/>
                  <a:gd name="T6" fmla="*/ 12 w 12"/>
                  <a:gd name="T7" fmla="*/ 8 h 8"/>
                  <a:gd name="T8" fmla="*/ 5 w 12"/>
                  <a:gd name="T9" fmla="*/ 4 h 8"/>
                  <a:gd name="T10" fmla="*/ 1 w 12"/>
                  <a:gd name="T11" fmla="*/ 1 h 8"/>
                  <a:gd name="T12" fmla="*/ 1 w 12"/>
                  <a:gd name="T13" fmla="*/ 1 h 8"/>
                  <a:gd name="T14" fmla="*/ 1 w 12"/>
                  <a:gd name="T15" fmla="*/ 1 h 8"/>
                  <a:gd name="T16" fmla="*/ 1 w 12"/>
                  <a:gd name="T17" fmla="*/ 1 h 8"/>
                  <a:gd name="T18" fmla="*/ 1 w 12"/>
                  <a:gd name="T19" fmla="*/ 1 h 8"/>
                  <a:gd name="T20" fmla="*/ 0 w 12"/>
                  <a:gd name="T21" fmla="*/ 0 h 8"/>
                  <a:gd name="T22" fmla="*/ 1 w 12"/>
                  <a:gd name="T23" fmla="*/ 1 h 8"/>
                  <a:gd name="T24" fmla="*/ 1 w 12"/>
                  <a:gd name="T25" fmla="*/ 1 h 8"/>
                  <a:gd name="T26" fmla="*/ 0 w 12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8"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0" name="Freeform 10339"/>
              <p:cNvSpPr>
                <a:spLocks noEditPoints="1"/>
              </p:cNvSpPr>
              <p:nvPr/>
            </p:nvSpPr>
            <p:spPr bwMode="auto">
              <a:xfrm>
                <a:off x="-758" y="3183"/>
                <a:ext cx="71" cy="116"/>
              </a:xfrm>
              <a:custGeom>
                <a:avLst/>
                <a:gdLst>
                  <a:gd name="T0" fmla="*/ 0 w 30"/>
                  <a:gd name="T1" fmla="*/ 42 h 49"/>
                  <a:gd name="T2" fmla="*/ 1 w 30"/>
                  <a:gd name="T3" fmla="*/ 43 h 49"/>
                  <a:gd name="T4" fmla="*/ 1 w 30"/>
                  <a:gd name="T5" fmla="*/ 42 h 49"/>
                  <a:gd name="T6" fmla="*/ 7 w 30"/>
                  <a:gd name="T7" fmla="*/ 42 h 49"/>
                  <a:gd name="T8" fmla="*/ 12 w 30"/>
                  <a:gd name="T9" fmla="*/ 44 h 49"/>
                  <a:gd name="T10" fmla="*/ 8 w 30"/>
                  <a:gd name="T11" fmla="*/ 40 h 49"/>
                  <a:gd name="T12" fmla="*/ 12 w 30"/>
                  <a:gd name="T13" fmla="*/ 43 h 49"/>
                  <a:gd name="T14" fmla="*/ 8 w 30"/>
                  <a:gd name="T15" fmla="*/ 40 h 49"/>
                  <a:gd name="T16" fmla="*/ 5 w 30"/>
                  <a:gd name="T17" fmla="*/ 40 h 49"/>
                  <a:gd name="T18" fmla="*/ 7 w 30"/>
                  <a:gd name="T19" fmla="*/ 40 h 49"/>
                  <a:gd name="T20" fmla="*/ 7 w 30"/>
                  <a:gd name="T21" fmla="*/ 40 h 49"/>
                  <a:gd name="T22" fmla="*/ 5 w 30"/>
                  <a:gd name="T23" fmla="*/ 40 h 49"/>
                  <a:gd name="T24" fmla="*/ 3 w 30"/>
                  <a:gd name="T25" fmla="*/ 37 h 49"/>
                  <a:gd name="T26" fmla="*/ 1 w 30"/>
                  <a:gd name="T27" fmla="*/ 41 h 49"/>
                  <a:gd name="T28" fmla="*/ 3 w 30"/>
                  <a:gd name="T29" fmla="*/ 45 h 49"/>
                  <a:gd name="T30" fmla="*/ 12 w 30"/>
                  <a:gd name="T31" fmla="*/ 49 h 49"/>
                  <a:gd name="T32" fmla="*/ 10 w 30"/>
                  <a:gd name="T33" fmla="*/ 48 h 49"/>
                  <a:gd name="T34" fmla="*/ 7 w 30"/>
                  <a:gd name="T35" fmla="*/ 44 h 49"/>
                  <a:gd name="T36" fmla="*/ 5 w 30"/>
                  <a:gd name="T37" fmla="*/ 45 h 49"/>
                  <a:gd name="T38" fmla="*/ 4 w 30"/>
                  <a:gd name="T39" fmla="*/ 42 h 49"/>
                  <a:gd name="T40" fmla="*/ 3 w 30"/>
                  <a:gd name="T41" fmla="*/ 40 h 49"/>
                  <a:gd name="T42" fmla="*/ 6 w 30"/>
                  <a:gd name="T43" fmla="*/ 37 h 49"/>
                  <a:gd name="T44" fmla="*/ 9 w 30"/>
                  <a:gd name="T45" fmla="*/ 37 h 49"/>
                  <a:gd name="T46" fmla="*/ 12 w 30"/>
                  <a:gd name="T47" fmla="*/ 39 h 49"/>
                  <a:gd name="T48" fmla="*/ 15 w 30"/>
                  <a:gd name="T49" fmla="*/ 38 h 49"/>
                  <a:gd name="T50" fmla="*/ 6 w 30"/>
                  <a:gd name="T51" fmla="*/ 34 h 49"/>
                  <a:gd name="T52" fmla="*/ 5 w 30"/>
                  <a:gd name="T53" fmla="*/ 34 h 49"/>
                  <a:gd name="T54" fmla="*/ 8 w 30"/>
                  <a:gd name="T55" fmla="*/ 34 h 49"/>
                  <a:gd name="T56" fmla="*/ 15 w 30"/>
                  <a:gd name="T57" fmla="*/ 37 h 49"/>
                  <a:gd name="T58" fmla="*/ 9 w 30"/>
                  <a:gd name="T59" fmla="*/ 34 h 49"/>
                  <a:gd name="T60" fmla="*/ 6 w 30"/>
                  <a:gd name="T61" fmla="*/ 34 h 49"/>
                  <a:gd name="T62" fmla="*/ 8 w 30"/>
                  <a:gd name="T63" fmla="*/ 29 h 49"/>
                  <a:gd name="T64" fmla="*/ 17 w 30"/>
                  <a:gd name="T65" fmla="*/ 32 h 49"/>
                  <a:gd name="T66" fmla="*/ 9 w 30"/>
                  <a:gd name="T67" fmla="*/ 27 h 49"/>
                  <a:gd name="T68" fmla="*/ 13 w 30"/>
                  <a:gd name="T69" fmla="*/ 20 h 49"/>
                  <a:gd name="T70" fmla="*/ 21 w 30"/>
                  <a:gd name="T71" fmla="*/ 24 h 49"/>
                  <a:gd name="T72" fmla="*/ 20 w 30"/>
                  <a:gd name="T73" fmla="*/ 21 h 49"/>
                  <a:gd name="T74" fmla="*/ 4 w 30"/>
                  <a:gd name="T75" fmla="*/ 13 h 49"/>
                  <a:gd name="T76" fmla="*/ 2 w 30"/>
                  <a:gd name="T77" fmla="*/ 16 h 49"/>
                  <a:gd name="T78" fmla="*/ 2 w 30"/>
                  <a:gd name="T79" fmla="*/ 16 h 49"/>
                  <a:gd name="T80" fmla="*/ 4 w 30"/>
                  <a:gd name="T81" fmla="*/ 16 h 49"/>
                  <a:gd name="T82" fmla="*/ 7 w 30"/>
                  <a:gd name="T83" fmla="*/ 16 h 49"/>
                  <a:gd name="T84" fmla="*/ 7 w 30"/>
                  <a:gd name="T85" fmla="*/ 17 h 49"/>
                  <a:gd name="T86" fmla="*/ 10 w 30"/>
                  <a:gd name="T87" fmla="*/ 18 h 49"/>
                  <a:gd name="T88" fmla="*/ 10 w 30"/>
                  <a:gd name="T89" fmla="*/ 19 h 49"/>
                  <a:gd name="T90" fmla="*/ 10 w 30"/>
                  <a:gd name="T91" fmla="*/ 15 h 49"/>
                  <a:gd name="T92" fmla="*/ 17 w 30"/>
                  <a:gd name="T93" fmla="*/ 13 h 49"/>
                  <a:gd name="T94" fmla="*/ 21 w 30"/>
                  <a:gd name="T95" fmla="*/ 18 h 49"/>
                  <a:gd name="T96" fmla="*/ 24 w 30"/>
                  <a:gd name="T97" fmla="*/ 17 h 49"/>
                  <a:gd name="T98" fmla="*/ 8 w 30"/>
                  <a:gd name="T99" fmla="*/ 6 h 49"/>
                  <a:gd name="T100" fmla="*/ 10 w 30"/>
                  <a:gd name="T101" fmla="*/ 11 h 49"/>
                  <a:gd name="T102" fmla="*/ 13 w 30"/>
                  <a:gd name="T103" fmla="*/ 11 h 49"/>
                  <a:gd name="T104" fmla="*/ 8 w 30"/>
                  <a:gd name="T105" fmla="*/ 6 h 49"/>
                  <a:gd name="T106" fmla="*/ 20 w 30"/>
                  <a:gd name="T107" fmla="*/ 8 h 49"/>
                  <a:gd name="T108" fmla="*/ 28 w 30"/>
                  <a:gd name="T109" fmla="*/ 9 h 49"/>
                  <a:gd name="T110" fmla="*/ 24 w 30"/>
                  <a:gd name="T111" fmla="*/ 1 h 49"/>
                  <a:gd name="T112" fmla="*/ 30 w 30"/>
                  <a:gd name="T113" fmla="*/ 4 h 49"/>
                  <a:gd name="T114" fmla="*/ 24 w 30"/>
                  <a:gd name="T115" fmla="*/ 1 h 49"/>
                  <a:gd name="T116" fmla="*/ 10 w 30"/>
                  <a:gd name="T117" fmla="*/ 3 h 49"/>
                  <a:gd name="T118" fmla="*/ 17 w 30"/>
                  <a:gd name="T119" fmla="*/ 3 h 49"/>
                  <a:gd name="T120" fmla="*/ 13 w 30"/>
                  <a:gd name="T121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" h="49">
                    <a:moveTo>
                      <a:pt x="1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3"/>
                      <a:pt x="1" y="43"/>
                      <a:pt x="1" y="43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43"/>
                      <a:pt x="1" y="42"/>
                      <a:pt x="1" y="42"/>
                    </a:cubicBezTo>
                    <a:moveTo>
                      <a:pt x="8" y="41"/>
                    </a:moveTo>
                    <a:cubicBezTo>
                      <a:pt x="7" y="42"/>
                      <a:pt x="7" y="42"/>
                      <a:pt x="7" y="42"/>
                    </a:cubicBezTo>
                    <a:cubicBezTo>
                      <a:pt x="8" y="43"/>
                      <a:pt x="10" y="44"/>
                      <a:pt x="11" y="45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0" y="42"/>
                      <a:pt x="8" y="41"/>
                      <a:pt x="8" y="41"/>
                    </a:cubicBezTo>
                    <a:moveTo>
                      <a:pt x="8" y="40"/>
                    </a:moveTo>
                    <a:cubicBezTo>
                      <a:pt x="8" y="41"/>
                      <a:pt x="8" y="41"/>
                      <a:pt x="8" y="41"/>
                    </a:cubicBezTo>
                    <a:cubicBezTo>
                      <a:pt x="9" y="41"/>
                      <a:pt x="10" y="42"/>
                      <a:pt x="12" y="43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1" y="41"/>
                      <a:pt x="9" y="40"/>
                      <a:pt x="8" y="40"/>
                    </a:cubicBezTo>
                    <a:moveTo>
                      <a:pt x="5" y="40"/>
                    </a:moveTo>
                    <a:cubicBezTo>
                      <a:pt x="5" y="40"/>
                      <a:pt x="5" y="40"/>
                      <a:pt x="5" y="40"/>
                    </a:cubicBezTo>
                    <a:cubicBezTo>
                      <a:pt x="6" y="40"/>
                      <a:pt x="6" y="41"/>
                      <a:pt x="7" y="41"/>
                    </a:cubicBezTo>
                    <a:cubicBezTo>
                      <a:pt x="7" y="41"/>
                      <a:pt x="7" y="41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8" y="40"/>
                    </a:cubicBezTo>
                    <a:cubicBezTo>
                      <a:pt x="7" y="40"/>
                      <a:pt x="6" y="40"/>
                      <a:pt x="5" y="40"/>
                    </a:cubicBezTo>
                    <a:moveTo>
                      <a:pt x="4" y="35"/>
                    </a:moveTo>
                    <a:cubicBezTo>
                      <a:pt x="4" y="36"/>
                      <a:pt x="4" y="36"/>
                      <a:pt x="3" y="37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2"/>
                      <a:pt x="2" y="43"/>
                      <a:pt x="2" y="43"/>
                    </a:cubicBezTo>
                    <a:cubicBezTo>
                      <a:pt x="3" y="44"/>
                      <a:pt x="3" y="44"/>
                      <a:pt x="3" y="45"/>
                    </a:cubicBezTo>
                    <a:cubicBezTo>
                      <a:pt x="4" y="45"/>
                      <a:pt x="5" y="46"/>
                      <a:pt x="6" y="46"/>
                    </a:cubicBezTo>
                    <a:cubicBezTo>
                      <a:pt x="9" y="48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8" y="45"/>
                      <a:pt x="7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5"/>
                      <a:pt x="6" y="44"/>
                      <a:pt x="6" y="44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3" y="41"/>
                      <a:pt x="3" y="40"/>
                    </a:cubicBezTo>
                    <a:cubicBezTo>
                      <a:pt x="3" y="38"/>
                      <a:pt x="3" y="37"/>
                      <a:pt x="5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37"/>
                      <a:pt x="8" y="37"/>
                      <a:pt x="9" y="38"/>
                    </a:cubicBezTo>
                    <a:cubicBezTo>
                      <a:pt x="9" y="38"/>
                      <a:pt x="9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1" y="39"/>
                      <a:pt x="12" y="39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2" y="37"/>
                      <a:pt x="9" y="36"/>
                      <a:pt x="4" y="35"/>
                    </a:cubicBezTo>
                    <a:moveTo>
                      <a:pt x="6" y="34"/>
                    </a:moveTo>
                    <a:cubicBezTo>
                      <a:pt x="6" y="34"/>
                      <a:pt x="5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4"/>
                      <a:pt x="8" y="34"/>
                    </a:cubicBezTo>
                    <a:cubicBezTo>
                      <a:pt x="11" y="35"/>
                      <a:pt x="13" y="36"/>
                      <a:pt x="15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3" y="36"/>
                      <a:pt x="11" y="35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4"/>
                      <a:pt x="9" y="34"/>
                      <a:pt x="9" y="34"/>
                    </a:cubicBezTo>
                    <a:cubicBezTo>
                      <a:pt x="8" y="34"/>
                      <a:pt x="7" y="34"/>
                      <a:pt x="6" y="34"/>
                    </a:cubicBezTo>
                    <a:moveTo>
                      <a:pt x="9" y="27"/>
                    </a:moveTo>
                    <a:cubicBezTo>
                      <a:pt x="9" y="28"/>
                      <a:pt x="8" y="29"/>
                      <a:pt x="8" y="29"/>
                    </a:cubicBezTo>
                    <a:cubicBezTo>
                      <a:pt x="10" y="31"/>
                      <a:pt x="13" y="33"/>
                      <a:pt x="16" y="35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moveTo>
                      <a:pt x="14" y="18"/>
                    </a:moveTo>
                    <a:cubicBezTo>
                      <a:pt x="14" y="19"/>
                      <a:pt x="13" y="19"/>
                      <a:pt x="13" y="20"/>
                    </a:cubicBezTo>
                    <a:cubicBezTo>
                      <a:pt x="16" y="21"/>
                      <a:pt x="18" y="23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2" y="23"/>
                      <a:pt x="22" y="22"/>
                    </a:cubicBezTo>
                    <a:cubicBezTo>
                      <a:pt x="21" y="21"/>
                      <a:pt x="21" y="21"/>
                      <a:pt x="20" y="21"/>
                    </a:cubicBezTo>
                    <a:cubicBezTo>
                      <a:pt x="18" y="20"/>
                      <a:pt x="16" y="19"/>
                      <a:pt x="14" y="18"/>
                    </a:cubicBezTo>
                    <a:moveTo>
                      <a:pt x="4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6"/>
                      <a:pt x="6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6" y="17"/>
                      <a:pt x="6" y="17"/>
                    </a:cubicBezTo>
                    <a:cubicBezTo>
                      <a:pt x="6" y="17"/>
                      <a:pt x="6" y="17"/>
                      <a:pt x="7" y="17"/>
                    </a:cubicBezTo>
                    <a:cubicBezTo>
                      <a:pt x="7" y="17"/>
                      <a:pt x="7" y="16"/>
                      <a:pt x="8" y="16"/>
                    </a:cubicBezTo>
                    <a:cubicBezTo>
                      <a:pt x="9" y="16"/>
                      <a:pt x="10" y="17"/>
                      <a:pt x="10" y="18"/>
                    </a:cubicBezTo>
                    <a:cubicBezTo>
                      <a:pt x="10" y="18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0" y="16"/>
                      <a:pt x="10" y="15"/>
                    </a:cubicBezTo>
                    <a:cubicBezTo>
                      <a:pt x="8" y="15"/>
                      <a:pt x="7" y="14"/>
                      <a:pt x="4" y="13"/>
                    </a:cubicBezTo>
                    <a:moveTo>
                      <a:pt x="17" y="13"/>
                    </a:moveTo>
                    <a:cubicBezTo>
                      <a:pt x="17" y="13"/>
                      <a:pt x="17" y="14"/>
                      <a:pt x="16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8"/>
                      <a:pt x="23" y="19"/>
                      <a:pt x="23" y="19"/>
                    </a:cubicBezTo>
                    <a:cubicBezTo>
                      <a:pt x="23" y="18"/>
                      <a:pt x="24" y="18"/>
                      <a:pt x="24" y="17"/>
                    </a:cubicBezTo>
                    <a:cubicBezTo>
                      <a:pt x="17" y="13"/>
                      <a:pt x="17" y="13"/>
                      <a:pt x="17" y="13"/>
                    </a:cubicBezTo>
                    <a:moveTo>
                      <a:pt x="8" y="6"/>
                    </a:moveTo>
                    <a:cubicBezTo>
                      <a:pt x="7" y="7"/>
                      <a:pt x="7" y="8"/>
                      <a:pt x="6" y="9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2" y="9"/>
                      <a:pt x="9" y="8"/>
                      <a:pt x="8" y="6"/>
                    </a:cubicBezTo>
                    <a:moveTo>
                      <a:pt x="22" y="6"/>
                    </a:moveTo>
                    <a:cubicBezTo>
                      <a:pt x="21" y="6"/>
                      <a:pt x="21" y="7"/>
                      <a:pt x="20" y="8"/>
                    </a:cubicBezTo>
                    <a:cubicBezTo>
                      <a:pt x="22" y="9"/>
                      <a:pt x="24" y="10"/>
                      <a:pt x="26" y="12"/>
                    </a:cubicBezTo>
                    <a:cubicBezTo>
                      <a:pt x="27" y="11"/>
                      <a:pt x="27" y="10"/>
                      <a:pt x="28" y="9"/>
                    </a:cubicBezTo>
                    <a:cubicBezTo>
                      <a:pt x="26" y="8"/>
                      <a:pt x="24" y="7"/>
                      <a:pt x="22" y="6"/>
                    </a:cubicBezTo>
                    <a:moveTo>
                      <a:pt x="24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7" y="3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7" y="2"/>
                      <a:pt x="25" y="1"/>
                      <a:pt x="24" y="1"/>
                    </a:cubicBezTo>
                    <a:moveTo>
                      <a:pt x="11" y="0"/>
                    </a:moveTo>
                    <a:cubicBezTo>
                      <a:pt x="11" y="1"/>
                      <a:pt x="11" y="2"/>
                      <a:pt x="10" y="3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16" y="4"/>
                      <a:pt x="17" y="3"/>
                    </a:cubicBezTo>
                    <a:cubicBezTo>
                      <a:pt x="16" y="2"/>
                      <a:pt x="16" y="2"/>
                      <a:pt x="15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1" name="Freeform 10340"/>
              <p:cNvSpPr>
                <a:spLocks noEditPoints="1"/>
              </p:cNvSpPr>
              <p:nvPr/>
            </p:nvSpPr>
            <p:spPr bwMode="auto">
              <a:xfrm>
                <a:off x="-503" y="3084"/>
                <a:ext cx="116" cy="55"/>
              </a:xfrm>
              <a:custGeom>
                <a:avLst/>
                <a:gdLst>
                  <a:gd name="T0" fmla="*/ 0 w 49"/>
                  <a:gd name="T1" fmla="*/ 15 h 23"/>
                  <a:gd name="T2" fmla="*/ 0 w 49"/>
                  <a:gd name="T3" fmla="*/ 16 h 23"/>
                  <a:gd name="T4" fmla="*/ 1 w 49"/>
                  <a:gd name="T5" fmla="*/ 17 h 23"/>
                  <a:gd name="T6" fmla="*/ 3 w 49"/>
                  <a:gd name="T7" fmla="*/ 18 h 23"/>
                  <a:gd name="T8" fmla="*/ 4 w 49"/>
                  <a:gd name="T9" fmla="*/ 18 h 23"/>
                  <a:gd name="T10" fmla="*/ 0 w 49"/>
                  <a:gd name="T11" fmla="*/ 15 h 23"/>
                  <a:gd name="T12" fmla="*/ 13 w 49"/>
                  <a:gd name="T13" fmla="*/ 1 h 23"/>
                  <a:gd name="T14" fmla="*/ 10 w 49"/>
                  <a:gd name="T15" fmla="*/ 2 h 23"/>
                  <a:gd name="T16" fmla="*/ 8 w 49"/>
                  <a:gd name="T17" fmla="*/ 4 h 23"/>
                  <a:gd name="T18" fmla="*/ 0 w 49"/>
                  <a:gd name="T19" fmla="*/ 15 h 23"/>
                  <a:gd name="T20" fmla="*/ 4 w 49"/>
                  <a:gd name="T21" fmla="*/ 18 h 23"/>
                  <a:gd name="T22" fmla="*/ 7 w 49"/>
                  <a:gd name="T23" fmla="*/ 12 h 23"/>
                  <a:gd name="T24" fmla="*/ 13 w 49"/>
                  <a:gd name="T25" fmla="*/ 6 h 23"/>
                  <a:gd name="T26" fmla="*/ 10 w 49"/>
                  <a:gd name="T27" fmla="*/ 14 h 23"/>
                  <a:gd name="T28" fmla="*/ 7 w 49"/>
                  <a:gd name="T29" fmla="*/ 21 h 23"/>
                  <a:gd name="T30" fmla="*/ 11 w 49"/>
                  <a:gd name="T31" fmla="*/ 23 h 23"/>
                  <a:gd name="T32" fmla="*/ 13 w 49"/>
                  <a:gd name="T33" fmla="*/ 17 h 23"/>
                  <a:gd name="T34" fmla="*/ 15 w 49"/>
                  <a:gd name="T35" fmla="*/ 13 h 23"/>
                  <a:gd name="T36" fmla="*/ 14 w 49"/>
                  <a:gd name="T37" fmla="*/ 13 h 23"/>
                  <a:gd name="T38" fmla="*/ 13 w 49"/>
                  <a:gd name="T39" fmla="*/ 12 h 23"/>
                  <a:gd name="T40" fmla="*/ 14 w 49"/>
                  <a:gd name="T41" fmla="*/ 12 h 23"/>
                  <a:gd name="T42" fmla="*/ 14 w 49"/>
                  <a:gd name="T43" fmla="*/ 12 h 23"/>
                  <a:gd name="T44" fmla="*/ 15 w 49"/>
                  <a:gd name="T45" fmla="*/ 13 h 23"/>
                  <a:gd name="T46" fmla="*/ 16 w 49"/>
                  <a:gd name="T47" fmla="*/ 11 h 23"/>
                  <a:gd name="T48" fmla="*/ 16 w 49"/>
                  <a:gd name="T49" fmla="*/ 10 h 23"/>
                  <a:gd name="T50" fmla="*/ 15 w 49"/>
                  <a:gd name="T51" fmla="*/ 9 h 23"/>
                  <a:gd name="T52" fmla="*/ 16 w 49"/>
                  <a:gd name="T53" fmla="*/ 10 h 23"/>
                  <a:gd name="T54" fmla="*/ 17 w 49"/>
                  <a:gd name="T55" fmla="*/ 9 h 23"/>
                  <a:gd name="T56" fmla="*/ 16 w 49"/>
                  <a:gd name="T57" fmla="*/ 6 h 23"/>
                  <a:gd name="T58" fmla="*/ 17 w 49"/>
                  <a:gd name="T59" fmla="*/ 7 h 23"/>
                  <a:gd name="T60" fmla="*/ 16 w 49"/>
                  <a:gd name="T61" fmla="*/ 3 h 23"/>
                  <a:gd name="T62" fmla="*/ 13 w 49"/>
                  <a:gd name="T63" fmla="*/ 1 h 23"/>
                  <a:gd name="T64" fmla="*/ 46 w 49"/>
                  <a:gd name="T65" fmla="*/ 0 h 23"/>
                  <a:gd name="T66" fmla="*/ 42 w 49"/>
                  <a:gd name="T67" fmla="*/ 1 h 23"/>
                  <a:gd name="T68" fmla="*/ 41 w 49"/>
                  <a:gd name="T69" fmla="*/ 2 h 23"/>
                  <a:gd name="T70" fmla="*/ 40 w 49"/>
                  <a:gd name="T71" fmla="*/ 4 h 23"/>
                  <a:gd name="T72" fmla="*/ 38 w 49"/>
                  <a:gd name="T73" fmla="*/ 7 h 23"/>
                  <a:gd name="T74" fmla="*/ 38 w 49"/>
                  <a:gd name="T75" fmla="*/ 7 h 23"/>
                  <a:gd name="T76" fmla="*/ 40 w 49"/>
                  <a:gd name="T77" fmla="*/ 9 h 23"/>
                  <a:gd name="T78" fmla="*/ 41 w 49"/>
                  <a:gd name="T79" fmla="*/ 9 h 23"/>
                  <a:gd name="T80" fmla="*/ 42 w 49"/>
                  <a:gd name="T81" fmla="*/ 7 h 23"/>
                  <a:gd name="T82" fmla="*/ 44 w 49"/>
                  <a:gd name="T83" fmla="*/ 4 h 23"/>
                  <a:gd name="T84" fmla="*/ 42 w 49"/>
                  <a:gd name="T85" fmla="*/ 10 h 23"/>
                  <a:gd name="T86" fmla="*/ 45 w 49"/>
                  <a:gd name="T87" fmla="*/ 12 h 23"/>
                  <a:gd name="T88" fmla="*/ 45 w 49"/>
                  <a:gd name="T89" fmla="*/ 12 h 23"/>
                  <a:gd name="T90" fmla="*/ 48 w 49"/>
                  <a:gd name="T91" fmla="*/ 6 h 23"/>
                  <a:gd name="T92" fmla="*/ 48 w 49"/>
                  <a:gd name="T93" fmla="*/ 6 h 23"/>
                  <a:gd name="T94" fmla="*/ 49 w 49"/>
                  <a:gd name="T95" fmla="*/ 3 h 23"/>
                  <a:gd name="T96" fmla="*/ 46 w 49"/>
                  <a:gd name="T9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9" h="23">
                    <a:moveTo>
                      <a:pt x="0" y="15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" y="16"/>
                      <a:pt x="1" y="17"/>
                    </a:cubicBezTo>
                    <a:cubicBezTo>
                      <a:pt x="2" y="17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7"/>
                      <a:pt x="1" y="16"/>
                      <a:pt x="0" y="15"/>
                    </a:cubicBezTo>
                    <a:moveTo>
                      <a:pt x="13" y="1"/>
                    </a:moveTo>
                    <a:cubicBezTo>
                      <a:pt x="12" y="1"/>
                      <a:pt x="11" y="1"/>
                      <a:pt x="10" y="2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3" y="17"/>
                      <a:pt x="4" y="1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0"/>
                      <a:pt x="10" y="6"/>
                      <a:pt x="13" y="6"/>
                    </a:cubicBezTo>
                    <a:cubicBezTo>
                      <a:pt x="13" y="9"/>
                      <a:pt x="11" y="11"/>
                      <a:pt x="10" y="14"/>
                    </a:cubicBezTo>
                    <a:cubicBezTo>
                      <a:pt x="9" y="16"/>
                      <a:pt x="8" y="18"/>
                      <a:pt x="7" y="21"/>
                    </a:cubicBezTo>
                    <a:cubicBezTo>
                      <a:pt x="8" y="21"/>
                      <a:pt x="10" y="22"/>
                      <a:pt x="11" y="23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5" y="15"/>
                      <a:pt x="15" y="13"/>
                    </a:cubicBezTo>
                    <a:cubicBezTo>
                      <a:pt x="15" y="13"/>
                      <a:pt x="14" y="13"/>
                      <a:pt x="14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3"/>
                      <a:pt x="15" y="13"/>
                    </a:cubicBezTo>
                    <a:cubicBezTo>
                      <a:pt x="15" y="12"/>
                      <a:pt x="16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6" y="9"/>
                      <a:pt x="15" y="9"/>
                      <a:pt x="15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8"/>
                      <a:pt x="16" y="7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5"/>
                      <a:pt x="16" y="3"/>
                    </a:cubicBezTo>
                    <a:cubicBezTo>
                      <a:pt x="15" y="2"/>
                      <a:pt x="15" y="1"/>
                      <a:pt x="13" y="1"/>
                    </a:cubicBezTo>
                    <a:moveTo>
                      <a:pt x="46" y="0"/>
                    </a:moveTo>
                    <a:cubicBezTo>
                      <a:pt x="45" y="0"/>
                      <a:pt x="43" y="0"/>
                      <a:pt x="42" y="1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8"/>
                      <a:pt x="42" y="7"/>
                      <a:pt x="42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5" y="4"/>
                      <a:pt x="43" y="7"/>
                      <a:pt x="42" y="10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6" y="10"/>
                      <a:pt x="47" y="8"/>
                      <a:pt x="48" y="6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9" y="4"/>
                      <a:pt x="49" y="3"/>
                    </a:cubicBezTo>
                    <a:cubicBezTo>
                      <a:pt x="49" y="2"/>
                      <a:pt x="49" y="0"/>
                      <a:pt x="4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2" name="Freeform 10341"/>
              <p:cNvSpPr/>
              <p:nvPr/>
            </p:nvSpPr>
            <p:spPr bwMode="auto">
              <a:xfrm>
                <a:off x="-503" y="3120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3" name="Freeform 10342"/>
              <p:cNvSpPr/>
              <p:nvPr/>
            </p:nvSpPr>
            <p:spPr bwMode="auto">
              <a:xfrm>
                <a:off x="-607" y="3089"/>
                <a:ext cx="64" cy="33"/>
              </a:xfrm>
              <a:custGeom>
                <a:avLst/>
                <a:gdLst>
                  <a:gd name="T0" fmla="*/ 5 w 27"/>
                  <a:gd name="T1" fmla="*/ 0 h 14"/>
                  <a:gd name="T2" fmla="*/ 7 w 27"/>
                  <a:gd name="T3" fmla="*/ 1 h 14"/>
                  <a:gd name="T4" fmla="*/ 6 w 27"/>
                  <a:gd name="T5" fmla="*/ 1 h 14"/>
                  <a:gd name="T6" fmla="*/ 1 w 27"/>
                  <a:gd name="T7" fmla="*/ 11 h 14"/>
                  <a:gd name="T8" fmla="*/ 0 w 27"/>
                  <a:gd name="T9" fmla="*/ 12 h 14"/>
                  <a:gd name="T10" fmla="*/ 3 w 27"/>
                  <a:gd name="T11" fmla="*/ 14 h 14"/>
                  <a:gd name="T12" fmla="*/ 7 w 27"/>
                  <a:gd name="T13" fmla="*/ 8 h 14"/>
                  <a:gd name="T14" fmla="*/ 4 w 27"/>
                  <a:gd name="T15" fmla="*/ 6 h 14"/>
                  <a:gd name="T16" fmla="*/ 5 w 27"/>
                  <a:gd name="T17" fmla="*/ 5 h 14"/>
                  <a:gd name="T18" fmla="*/ 5 w 27"/>
                  <a:gd name="T19" fmla="*/ 5 h 14"/>
                  <a:gd name="T20" fmla="*/ 6 w 27"/>
                  <a:gd name="T21" fmla="*/ 5 h 14"/>
                  <a:gd name="T22" fmla="*/ 8 w 27"/>
                  <a:gd name="T23" fmla="*/ 4 h 14"/>
                  <a:gd name="T24" fmla="*/ 9 w 27"/>
                  <a:gd name="T25" fmla="*/ 5 h 14"/>
                  <a:gd name="T26" fmla="*/ 10 w 27"/>
                  <a:gd name="T27" fmla="*/ 3 h 14"/>
                  <a:gd name="T28" fmla="*/ 11 w 27"/>
                  <a:gd name="T29" fmla="*/ 6 h 14"/>
                  <a:gd name="T30" fmla="*/ 13 w 27"/>
                  <a:gd name="T31" fmla="*/ 6 h 14"/>
                  <a:gd name="T32" fmla="*/ 18 w 27"/>
                  <a:gd name="T33" fmla="*/ 9 h 14"/>
                  <a:gd name="T34" fmla="*/ 21 w 27"/>
                  <a:gd name="T35" fmla="*/ 6 h 14"/>
                  <a:gd name="T36" fmla="*/ 22 w 27"/>
                  <a:gd name="T37" fmla="*/ 6 h 14"/>
                  <a:gd name="T38" fmla="*/ 20 w 27"/>
                  <a:gd name="T39" fmla="*/ 10 h 14"/>
                  <a:gd name="T40" fmla="*/ 24 w 27"/>
                  <a:gd name="T41" fmla="*/ 12 h 14"/>
                  <a:gd name="T42" fmla="*/ 24 w 27"/>
                  <a:gd name="T43" fmla="*/ 11 h 14"/>
                  <a:gd name="T44" fmla="*/ 26 w 27"/>
                  <a:gd name="T45" fmla="*/ 9 h 14"/>
                  <a:gd name="T46" fmla="*/ 26 w 27"/>
                  <a:gd name="T47" fmla="*/ 8 h 14"/>
                  <a:gd name="T48" fmla="*/ 26 w 27"/>
                  <a:gd name="T49" fmla="*/ 8 h 14"/>
                  <a:gd name="T50" fmla="*/ 26 w 27"/>
                  <a:gd name="T51" fmla="*/ 7 h 14"/>
                  <a:gd name="T52" fmla="*/ 26 w 27"/>
                  <a:gd name="T53" fmla="*/ 7 h 14"/>
                  <a:gd name="T54" fmla="*/ 27 w 27"/>
                  <a:gd name="T55" fmla="*/ 8 h 14"/>
                  <a:gd name="T56" fmla="*/ 24 w 27"/>
                  <a:gd name="T57" fmla="*/ 1 h 14"/>
                  <a:gd name="T58" fmla="*/ 23 w 27"/>
                  <a:gd name="T59" fmla="*/ 1 h 14"/>
                  <a:gd name="T60" fmla="*/ 18 w 27"/>
                  <a:gd name="T61" fmla="*/ 2 h 14"/>
                  <a:gd name="T62" fmla="*/ 15 w 27"/>
                  <a:gd name="T63" fmla="*/ 6 h 14"/>
                  <a:gd name="T64" fmla="*/ 10 w 27"/>
                  <a:gd name="T65" fmla="*/ 3 h 14"/>
                  <a:gd name="T66" fmla="*/ 5 w 27"/>
                  <a:gd name="T6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" h="14">
                    <a:moveTo>
                      <a:pt x="5" y="0"/>
                    </a:moveTo>
                    <a:cubicBezTo>
                      <a:pt x="5" y="0"/>
                      <a:pt x="5" y="0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3"/>
                      <a:pt x="2" y="13"/>
                      <a:pt x="3" y="14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7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8" y="4"/>
                      <a:pt x="9" y="4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4"/>
                      <a:pt x="11" y="5"/>
                      <a:pt x="11" y="6"/>
                    </a:cubicBezTo>
                    <a:cubicBezTo>
                      <a:pt x="12" y="6"/>
                      <a:pt x="12" y="6"/>
                      <a:pt x="13" y="6"/>
                    </a:cubicBezTo>
                    <a:cubicBezTo>
                      <a:pt x="15" y="7"/>
                      <a:pt x="16" y="8"/>
                      <a:pt x="18" y="9"/>
                    </a:cubicBezTo>
                    <a:cubicBezTo>
                      <a:pt x="19" y="8"/>
                      <a:pt x="20" y="7"/>
                      <a:pt x="21" y="6"/>
                    </a:cubicBezTo>
                    <a:cubicBezTo>
                      <a:pt x="21" y="6"/>
                      <a:pt x="22" y="6"/>
                      <a:pt x="22" y="6"/>
                    </a:cubicBezTo>
                    <a:cubicBezTo>
                      <a:pt x="22" y="6"/>
                      <a:pt x="21" y="8"/>
                      <a:pt x="20" y="10"/>
                    </a:cubicBezTo>
                    <a:cubicBezTo>
                      <a:pt x="21" y="11"/>
                      <a:pt x="23" y="12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8"/>
                      <a:pt x="27" y="8"/>
                      <a:pt x="27" y="8"/>
                    </a:cubicBezTo>
                    <a:cubicBezTo>
                      <a:pt x="27" y="8"/>
                      <a:pt x="26" y="7"/>
                      <a:pt x="24" y="1"/>
                    </a:cubicBezTo>
                    <a:cubicBezTo>
                      <a:pt x="24" y="1"/>
                      <a:pt x="23" y="1"/>
                      <a:pt x="23" y="1"/>
                    </a:cubicBezTo>
                    <a:cubicBezTo>
                      <a:pt x="21" y="1"/>
                      <a:pt x="19" y="1"/>
                      <a:pt x="18" y="2"/>
                    </a:cubicBezTo>
                    <a:cubicBezTo>
                      <a:pt x="17" y="4"/>
                      <a:pt x="16" y="5"/>
                      <a:pt x="15" y="6"/>
                    </a:cubicBezTo>
                    <a:cubicBezTo>
                      <a:pt x="14" y="5"/>
                      <a:pt x="12" y="4"/>
                      <a:pt x="10" y="3"/>
                    </a:cubicBezTo>
                    <a:cubicBezTo>
                      <a:pt x="8" y="1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4" name="Freeform 10343"/>
              <p:cNvSpPr>
                <a:spLocks noEditPoints="1"/>
              </p:cNvSpPr>
              <p:nvPr/>
            </p:nvSpPr>
            <p:spPr bwMode="auto">
              <a:xfrm>
                <a:off x="-611" y="3098"/>
                <a:ext cx="61" cy="29"/>
              </a:xfrm>
              <a:custGeom>
                <a:avLst/>
                <a:gdLst>
                  <a:gd name="T0" fmla="*/ 2 w 26"/>
                  <a:gd name="T1" fmla="*/ 8 h 12"/>
                  <a:gd name="T2" fmla="*/ 0 w 26"/>
                  <a:gd name="T3" fmla="*/ 10 h 12"/>
                  <a:gd name="T4" fmla="*/ 4 w 26"/>
                  <a:gd name="T5" fmla="*/ 12 h 12"/>
                  <a:gd name="T6" fmla="*/ 5 w 26"/>
                  <a:gd name="T7" fmla="*/ 11 h 12"/>
                  <a:gd name="T8" fmla="*/ 5 w 26"/>
                  <a:gd name="T9" fmla="*/ 10 h 12"/>
                  <a:gd name="T10" fmla="*/ 2 w 26"/>
                  <a:gd name="T11" fmla="*/ 8 h 12"/>
                  <a:gd name="T12" fmla="*/ 22 w 26"/>
                  <a:gd name="T13" fmla="*/ 6 h 12"/>
                  <a:gd name="T14" fmla="*/ 21 w 26"/>
                  <a:gd name="T15" fmla="*/ 7 h 12"/>
                  <a:gd name="T16" fmla="*/ 21 w 26"/>
                  <a:gd name="T17" fmla="*/ 8 h 12"/>
                  <a:gd name="T18" fmla="*/ 25 w 26"/>
                  <a:gd name="T19" fmla="*/ 10 h 12"/>
                  <a:gd name="T20" fmla="*/ 26 w 26"/>
                  <a:gd name="T21" fmla="*/ 8 h 12"/>
                  <a:gd name="T22" fmla="*/ 22 w 26"/>
                  <a:gd name="T23" fmla="*/ 6 h 12"/>
                  <a:gd name="T24" fmla="*/ 13 w 26"/>
                  <a:gd name="T25" fmla="*/ 2 h 12"/>
                  <a:gd name="T26" fmla="*/ 13 w 26"/>
                  <a:gd name="T27" fmla="*/ 2 h 12"/>
                  <a:gd name="T28" fmla="*/ 13 w 26"/>
                  <a:gd name="T29" fmla="*/ 3 h 12"/>
                  <a:gd name="T30" fmla="*/ 19 w 26"/>
                  <a:gd name="T31" fmla="*/ 7 h 12"/>
                  <a:gd name="T32" fmla="*/ 20 w 26"/>
                  <a:gd name="T33" fmla="*/ 5 h 12"/>
                  <a:gd name="T34" fmla="*/ 15 w 26"/>
                  <a:gd name="T35" fmla="*/ 2 h 12"/>
                  <a:gd name="T36" fmla="*/ 13 w 26"/>
                  <a:gd name="T37" fmla="*/ 2 h 12"/>
                  <a:gd name="T38" fmla="*/ 7 w 26"/>
                  <a:gd name="T39" fmla="*/ 1 h 12"/>
                  <a:gd name="T40" fmla="*/ 6 w 26"/>
                  <a:gd name="T41" fmla="*/ 2 h 12"/>
                  <a:gd name="T42" fmla="*/ 9 w 26"/>
                  <a:gd name="T43" fmla="*/ 4 h 12"/>
                  <a:gd name="T44" fmla="*/ 9 w 26"/>
                  <a:gd name="T45" fmla="*/ 4 h 12"/>
                  <a:gd name="T46" fmla="*/ 9 w 26"/>
                  <a:gd name="T47" fmla="*/ 3 h 12"/>
                  <a:gd name="T48" fmla="*/ 7 w 26"/>
                  <a:gd name="T49" fmla="*/ 2 h 12"/>
                  <a:gd name="T50" fmla="*/ 7 w 26"/>
                  <a:gd name="T51" fmla="*/ 1 h 12"/>
                  <a:gd name="T52" fmla="*/ 10 w 26"/>
                  <a:gd name="T53" fmla="*/ 0 h 12"/>
                  <a:gd name="T54" fmla="*/ 8 w 26"/>
                  <a:gd name="T55" fmla="*/ 1 h 12"/>
                  <a:gd name="T56" fmla="*/ 8 w 26"/>
                  <a:gd name="T57" fmla="*/ 1 h 12"/>
                  <a:gd name="T58" fmla="*/ 9 w 26"/>
                  <a:gd name="T59" fmla="*/ 1 h 12"/>
                  <a:gd name="T60" fmla="*/ 9 w 26"/>
                  <a:gd name="T61" fmla="*/ 0 h 12"/>
                  <a:gd name="T62" fmla="*/ 11 w 26"/>
                  <a:gd name="T63" fmla="*/ 1 h 12"/>
                  <a:gd name="T64" fmla="*/ 9 w 26"/>
                  <a:gd name="T65" fmla="*/ 1 h 12"/>
                  <a:gd name="T66" fmla="*/ 7 w 26"/>
                  <a:gd name="T67" fmla="*/ 2 h 12"/>
                  <a:gd name="T68" fmla="*/ 9 w 26"/>
                  <a:gd name="T69" fmla="*/ 4 h 12"/>
                  <a:gd name="T70" fmla="*/ 9 w 26"/>
                  <a:gd name="T71" fmla="*/ 4 h 12"/>
                  <a:gd name="T72" fmla="*/ 10 w 26"/>
                  <a:gd name="T73" fmla="*/ 3 h 12"/>
                  <a:gd name="T74" fmla="*/ 9 w 26"/>
                  <a:gd name="T75" fmla="*/ 3 h 12"/>
                  <a:gd name="T76" fmla="*/ 10 w 26"/>
                  <a:gd name="T77" fmla="*/ 2 h 12"/>
                  <a:gd name="T78" fmla="*/ 9 w 26"/>
                  <a:gd name="T79" fmla="*/ 2 h 12"/>
                  <a:gd name="T80" fmla="*/ 10 w 26"/>
                  <a:gd name="T81" fmla="*/ 2 h 12"/>
                  <a:gd name="T82" fmla="*/ 11 w 26"/>
                  <a:gd name="T83" fmla="*/ 2 h 12"/>
                  <a:gd name="T84" fmla="*/ 11 w 26"/>
                  <a:gd name="T85" fmla="*/ 1 h 12"/>
                  <a:gd name="T86" fmla="*/ 10 w 26"/>
                  <a:gd name="T8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2">
                    <a:moveTo>
                      <a:pt x="2" y="8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2" y="11"/>
                      <a:pt x="3" y="12"/>
                      <a:pt x="4" y="12"/>
                    </a:cubicBezTo>
                    <a:cubicBezTo>
                      <a:pt x="4" y="12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3" y="9"/>
                      <a:pt x="2" y="8"/>
                    </a:cubicBezTo>
                    <a:moveTo>
                      <a:pt x="22" y="6"/>
                    </a:moveTo>
                    <a:cubicBezTo>
                      <a:pt x="21" y="6"/>
                      <a:pt x="21" y="7"/>
                      <a:pt x="21" y="7"/>
                    </a:cubicBezTo>
                    <a:cubicBezTo>
                      <a:pt x="21" y="7"/>
                      <a:pt x="21" y="8"/>
                      <a:pt x="21" y="8"/>
                    </a:cubicBezTo>
                    <a:cubicBezTo>
                      <a:pt x="22" y="9"/>
                      <a:pt x="24" y="9"/>
                      <a:pt x="25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3" y="7"/>
                      <a:pt x="22" y="6"/>
                    </a:cubicBezTo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3"/>
                      <a:pt x="17" y="5"/>
                      <a:pt x="19" y="7"/>
                    </a:cubicBezTo>
                    <a:cubicBezTo>
                      <a:pt x="20" y="6"/>
                      <a:pt x="20" y="6"/>
                      <a:pt x="20" y="5"/>
                    </a:cubicBezTo>
                    <a:cubicBezTo>
                      <a:pt x="18" y="4"/>
                      <a:pt x="17" y="3"/>
                      <a:pt x="15" y="2"/>
                    </a:cubicBezTo>
                    <a:cubicBezTo>
                      <a:pt x="14" y="2"/>
                      <a:pt x="14" y="2"/>
                      <a:pt x="13" y="2"/>
                    </a:cubicBezTo>
                    <a:moveTo>
                      <a:pt x="7" y="1"/>
                    </a:moveTo>
                    <a:cubicBezTo>
                      <a:pt x="7" y="1"/>
                      <a:pt x="6" y="1"/>
                      <a:pt x="6" y="2"/>
                    </a:cubicBezTo>
                    <a:cubicBezTo>
                      <a:pt x="7" y="3"/>
                      <a:pt x="8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moveTo>
                      <a:pt x="10" y="0"/>
                    </a:moveTo>
                    <a:cubicBezTo>
                      <a:pt x="9" y="0"/>
                      <a:pt x="8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8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0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5" name="Freeform 10344"/>
              <p:cNvSpPr>
                <a:spLocks noEditPoints="1"/>
              </p:cNvSpPr>
              <p:nvPr/>
            </p:nvSpPr>
            <p:spPr bwMode="auto">
              <a:xfrm>
                <a:off x="-595" y="3098"/>
                <a:ext cx="10" cy="1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3 h 4"/>
                  <a:gd name="T4" fmla="*/ 2 w 4"/>
                  <a:gd name="T5" fmla="*/ 4 h 4"/>
                  <a:gd name="T6" fmla="*/ 2 w 4"/>
                  <a:gd name="T7" fmla="*/ 4 h 4"/>
                  <a:gd name="T8" fmla="*/ 2 w 4"/>
                  <a:gd name="T9" fmla="*/ 4 h 4"/>
                  <a:gd name="T10" fmla="*/ 0 w 4"/>
                  <a:gd name="T11" fmla="*/ 2 h 4"/>
                  <a:gd name="T12" fmla="*/ 1 w 4"/>
                  <a:gd name="T13" fmla="*/ 1 h 4"/>
                  <a:gd name="T14" fmla="*/ 1 w 4"/>
                  <a:gd name="T15" fmla="*/ 1 h 4"/>
                  <a:gd name="T16" fmla="*/ 0 w 4"/>
                  <a:gd name="T17" fmla="*/ 1 h 4"/>
                  <a:gd name="T18" fmla="*/ 0 w 4"/>
                  <a:gd name="T19" fmla="*/ 1 h 4"/>
                  <a:gd name="T20" fmla="*/ 0 w 4"/>
                  <a:gd name="T21" fmla="*/ 2 h 4"/>
                  <a:gd name="T22" fmla="*/ 2 w 4"/>
                  <a:gd name="T23" fmla="*/ 1 h 4"/>
                  <a:gd name="T24" fmla="*/ 1 w 4"/>
                  <a:gd name="T25" fmla="*/ 1 h 4"/>
                  <a:gd name="T26" fmla="*/ 2 w 4"/>
                  <a:gd name="T27" fmla="*/ 0 h 4"/>
                  <a:gd name="T28" fmla="*/ 2 w 4"/>
                  <a:gd name="T29" fmla="*/ 1 h 4"/>
                  <a:gd name="T30" fmla="*/ 4 w 4"/>
                  <a:gd name="T31" fmla="*/ 1 h 4"/>
                  <a:gd name="T32" fmla="*/ 2 w 4"/>
                  <a:gd name="T3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1" y="3"/>
                      <a:pt x="0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6" name="Freeform 10345"/>
              <p:cNvSpPr>
                <a:spLocks noEditPoints="1"/>
              </p:cNvSpPr>
              <p:nvPr/>
            </p:nvSpPr>
            <p:spPr bwMode="auto">
              <a:xfrm>
                <a:off x="-647" y="3089"/>
                <a:ext cx="33" cy="24"/>
              </a:xfrm>
              <a:custGeom>
                <a:avLst/>
                <a:gdLst>
                  <a:gd name="T0" fmla="*/ 0 w 14"/>
                  <a:gd name="T1" fmla="*/ 7 h 10"/>
                  <a:gd name="T2" fmla="*/ 1 w 14"/>
                  <a:gd name="T3" fmla="*/ 8 h 10"/>
                  <a:gd name="T4" fmla="*/ 1 w 14"/>
                  <a:gd name="T5" fmla="*/ 8 h 10"/>
                  <a:gd name="T6" fmla="*/ 2 w 14"/>
                  <a:gd name="T7" fmla="*/ 9 h 10"/>
                  <a:gd name="T8" fmla="*/ 4 w 14"/>
                  <a:gd name="T9" fmla="*/ 9 h 10"/>
                  <a:gd name="T10" fmla="*/ 4 w 14"/>
                  <a:gd name="T11" fmla="*/ 9 h 10"/>
                  <a:gd name="T12" fmla="*/ 0 w 14"/>
                  <a:gd name="T13" fmla="*/ 7 h 10"/>
                  <a:gd name="T14" fmla="*/ 7 w 14"/>
                  <a:gd name="T15" fmla="*/ 0 h 10"/>
                  <a:gd name="T16" fmla="*/ 2 w 14"/>
                  <a:gd name="T17" fmla="*/ 3 h 10"/>
                  <a:gd name="T18" fmla="*/ 0 w 14"/>
                  <a:gd name="T19" fmla="*/ 5 h 10"/>
                  <a:gd name="T20" fmla="*/ 3 w 14"/>
                  <a:gd name="T21" fmla="*/ 5 h 10"/>
                  <a:gd name="T22" fmla="*/ 13 w 14"/>
                  <a:gd name="T23" fmla="*/ 10 h 10"/>
                  <a:gd name="T24" fmla="*/ 13 w 14"/>
                  <a:gd name="T25" fmla="*/ 8 h 10"/>
                  <a:gd name="T26" fmla="*/ 7 w 14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10">
                    <a:moveTo>
                      <a:pt x="0" y="7"/>
                    </a:moveTo>
                    <a:cubicBezTo>
                      <a:pt x="0" y="8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3" y="9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1" y="8"/>
                      <a:pt x="0" y="7"/>
                    </a:cubicBezTo>
                    <a:moveTo>
                      <a:pt x="7" y="0"/>
                    </a:moveTo>
                    <a:cubicBezTo>
                      <a:pt x="6" y="0"/>
                      <a:pt x="4" y="1"/>
                      <a:pt x="2" y="3"/>
                    </a:cubicBezTo>
                    <a:cubicBezTo>
                      <a:pt x="1" y="4"/>
                      <a:pt x="1" y="4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6" y="7"/>
                      <a:pt x="10" y="8"/>
                      <a:pt x="13" y="10"/>
                    </a:cubicBezTo>
                    <a:cubicBezTo>
                      <a:pt x="13" y="9"/>
                      <a:pt x="13" y="9"/>
                      <a:pt x="13" y="8"/>
                    </a:cubicBezTo>
                    <a:cubicBezTo>
                      <a:pt x="14" y="4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7" name="Freeform 10346"/>
              <p:cNvSpPr/>
              <p:nvPr/>
            </p:nvSpPr>
            <p:spPr bwMode="auto">
              <a:xfrm>
                <a:off x="-649" y="3101"/>
                <a:ext cx="33" cy="19"/>
              </a:xfrm>
              <a:custGeom>
                <a:avLst/>
                <a:gdLst>
                  <a:gd name="T0" fmla="*/ 1 w 14"/>
                  <a:gd name="T1" fmla="*/ 0 h 8"/>
                  <a:gd name="T2" fmla="*/ 1 w 14"/>
                  <a:gd name="T3" fmla="*/ 0 h 8"/>
                  <a:gd name="T4" fmla="*/ 0 w 14"/>
                  <a:gd name="T5" fmla="*/ 2 h 8"/>
                  <a:gd name="T6" fmla="*/ 1 w 14"/>
                  <a:gd name="T7" fmla="*/ 2 h 8"/>
                  <a:gd name="T8" fmla="*/ 5 w 14"/>
                  <a:gd name="T9" fmla="*/ 4 h 8"/>
                  <a:gd name="T10" fmla="*/ 7 w 14"/>
                  <a:gd name="T11" fmla="*/ 2 h 8"/>
                  <a:gd name="T12" fmla="*/ 8 w 14"/>
                  <a:gd name="T13" fmla="*/ 6 h 8"/>
                  <a:gd name="T14" fmla="*/ 13 w 14"/>
                  <a:gd name="T15" fmla="*/ 8 h 8"/>
                  <a:gd name="T16" fmla="*/ 13 w 14"/>
                  <a:gd name="T17" fmla="*/ 8 h 8"/>
                  <a:gd name="T18" fmla="*/ 9 w 14"/>
                  <a:gd name="T19" fmla="*/ 5 h 8"/>
                  <a:gd name="T20" fmla="*/ 13 w 14"/>
                  <a:gd name="T21" fmla="*/ 8 h 8"/>
                  <a:gd name="T22" fmla="*/ 14 w 14"/>
                  <a:gd name="T23" fmla="*/ 5 h 8"/>
                  <a:gd name="T24" fmla="*/ 4 w 14"/>
                  <a:gd name="T25" fmla="*/ 0 h 8"/>
                  <a:gd name="T26" fmla="*/ 1 w 14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2" y="3"/>
                      <a:pt x="4" y="4"/>
                      <a:pt x="5" y="4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9" y="2"/>
                      <a:pt x="9" y="4"/>
                      <a:pt x="8" y="6"/>
                    </a:cubicBezTo>
                    <a:cubicBezTo>
                      <a:pt x="10" y="6"/>
                      <a:pt x="11" y="7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8"/>
                    </a:cubicBezTo>
                    <a:cubicBezTo>
                      <a:pt x="13" y="7"/>
                      <a:pt x="14" y="6"/>
                      <a:pt x="14" y="5"/>
                    </a:cubicBezTo>
                    <a:cubicBezTo>
                      <a:pt x="11" y="3"/>
                      <a:pt x="7" y="2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8" name="Freeform 10347"/>
              <p:cNvSpPr>
                <a:spLocks noEditPoints="1"/>
              </p:cNvSpPr>
              <p:nvPr/>
            </p:nvSpPr>
            <p:spPr bwMode="auto">
              <a:xfrm>
                <a:off x="-446" y="3091"/>
                <a:ext cx="35" cy="29"/>
              </a:xfrm>
              <a:custGeom>
                <a:avLst/>
                <a:gdLst>
                  <a:gd name="T0" fmla="*/ 14 w 15"/>
                  <a:gd name="T1" fmla="*/ 4 h 12"/>
                  <a:gd name="T2" fmla="*/ 12 w 15"/>
                  <a:gd name="T3" fmla="*/ 7 h 12"/>
                  <a:gd name="T4" fmla="*/ 13 w 15"/>
                  <a:gd name="T5" fmla="*/ 8 h 12"/>
                  <a:gd name="T6" fmla="*/ 14 w 15"/>
                  <a:gd name="T7" fmla="*/ 6 h 12"/>
                  <a:gd name="T8" fmla="*/ 14 w 15"/>
                  <a:gd name="T9" fmla="*/ 4 h 12"/>
                  <a:gd name="T10" fmla="*/ 8 w 15"/>
                  <a:gd name="T11" fmla="*/ 0 h 12"/>
                  <a:gd name="T12" fmla="*/ 5 w 15"/>
                  <a:gd name="T13" fmla="*/ 0 h 12"/>
                  <a:gd name="T14" fmla="*/ 4 w 15"/>
                  <a:gd name="T15" fmla="*/ 3 h 12"/>
                  <a:gd name="T16" fmla="*/ 0 w 15"/>
                  <a:gd name="T17" fmla="*/ 8 h 12"/>
                  <a:gd name="T18" fmla="*/ 2 w 15"/>
                  <a:gd name="T19" fmla="*/ 9 h 12"/>
                  <a:gd name="T20" fmla="*/ 6 w 15"/>
                  <a:gd name="T21" fmla="*/ 4 h 12"/>
                  <a:gd name="T22" fmla="*/ 7 w 15"/>
                  <a:gd name="T23" fmla="*/ 3 h 12"/>
                  <a:gd name="T24" fmla="*/ 5 w 15"/>
                  <a:gd name="T25" fmla="*/ 11 h 12"/>
                  <a:gd name="T26" fmla="*/ 7 w 15"/>
                  <a:gd name="T27" fmla="*/ 12 h 12"/>
                  <a:gd name="T28" fmla="*/ 8 w 15"/>
                  <a:gd name="T29" fmla="*/ 12 h 12"/>
                  <a:gd name="T30" fmla="*/ 7 w 15"/>
                  <a:gd name="T31" fmla="*/ 12 h 12"/>
                  <a:gd name="T32" fmla="*/ 8 w 15"/>
                  <a:gd name="T33" fmla="*/ 11 h 12"/>
                  <a:gd name="T34" fmla="*/ 8 w 15"/>
                  <a:gd name="T35" fmla="*/ 10 h 12"/>
                  <a:gd name="T36" fmla="*/ 8 w 15"/>
                  <a:gd name="T37" fmla="*/ 9 h 12"/>
                  <a:gd name="T38" fmla="*/ 8 w 15"/>
                  <a:gd name="T39" fmla="*/ 9 h 12"/>
                  <a:gd name="T40" fmla="*/ 10 w 15"/>
                  <a:gd name="T41" fmla="*/ 5 h 12"/>
                  <a:gd name="T42" fmla="*/ 10 w 15"/>
                  <a:gd name="T43" fmla="*/ 4 h 12"/>
                  <a:gd name="T44" fmla="*/ 10 w 15"/>
                  <a:gd name="T45" fmla="*/ 4 h 12"/>
                  <a:gd name="T46" fmla="*/ 11 w 15"/>
                  <a:gd name="T47" fmla="*/ 2 h 12"/>
                  <a:gd name="T48" fmla="*/ 8 w 15"/>
                  <a:gd name="T4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" h="12">
                    <a:moveTo>
                      <a:pt x="14" y="4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3" y="8"/>
                      <a:pt x="13" y="8"/>
                    </a:cubicBezTo>
                    <a:cubicBezTo>
                      <a:pt x="15" y="7"/>
                      <a:pt x="12" y="8"/>
                      <a:pt x="14" y="6"/>
                    </a:cubicBezTo>
                    <a:cubicBezTo>
                      <a:pt x="14" y="6"/>
                      <a:pt x="14" y="5"/>
                      <a:pt x="14" y="4"/>
                    </a:cubicBezTo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9" y="3"/>
                      <a:pt x="7" y="7"/>
                      <a:pt x="5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7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3"/>
                      <a:pt x="11" y="2"/>
                    </a:cubicBezTo>
                    <a:cubicBezTo>
                      <a:pt x="11" y="1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9" name="Freeform 10348"/>
              <p:cNvSpPr/>
              <p:nvPr/>
            </p:nvSpPr>
            <p:spPr bwMode="auto">
              <a:xfrm>
                <a:off x="-588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0" name="Freeform 10349"/>
              <p:cNvSpPr/>
              <p:nvPr/>
            </p:nvSpPr>
            <p:spPr bwMode="auto">
              <a:xfrm>
                <a:off x="-581" y="3108"/>
                <a:ext cx="14" cy="9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6 w 6"/>
                  <a:gd name="T5" fmla="*/ 3 h 4"/>
                  <a:gd name="T6" fmla="*/ 0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1" name="Freeform 10350"/>
              <p:cNvSpPr/>
              <p:nvPr/>
            </p:nvSpPr>
            <p:spPr bwMode="auto">
              <a:xfrm>
                <a:off x="-583" y="3106"/>
                <a:ext cx="16" cy="11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1 h 5"/>
                  <a:gd name="T4" fmla="*/ 5 w 7"/>
                  <a:gd name="T5" fmla="*/ 4 h 5"/>
                  <a:gd name="T6" fmla="*/ 6 w 7"/>
                  <a:gd name="T7" fmla="*/ 5 h 5"/>
                  <a:gd name="T8" fmla="*/ 6 w 7"/>
                  <a:gd name="T9" fmla="*/ 5 h 5"/>
                  <a:gd name="T10" fmla="*/ 7 w 7"/>
                  <a:gd name="T11" fmla="*/ 5 h 5"/>
                  <a:gd name="T12" fmla="*/ 1 w 7"/>
                  <a:gd name="T13" fmla="*/ 1 h 5"/>
                  <a:gd name="T14" fmla="*/ 7 w 7"/>
                  <a:gd name="T15" fmla="*/ 4 h 5"/>
                  <a:gd name="T16" fmla="*/ 7 w 7"/>
                  <a:gd name="T17" fmla="*/ 4 h 5"/>
                  <a:gd name="T18" fmla="*/ 0 w 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3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2"/>
                      <a:pt x="5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2"/>
                      <a:pt x="3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2" name="Freeform 10351"/>
              <p:cNvSpPr>
                <a:spLocks noEditPoints="1"/>
              </p:cNvSpPr>
              <p:nvPr/>
            </p:nvSpPr>
            <p:spPr bwMode="auto">
              <a:xfrm>
                <a:off x="-645" y="3106"/>
                <a:ext cx="230" cy="28"/>
              </a:xfrm>
              <a:custGeom>
                <a:avLst/>
                <a:gdLst>
                  <a:gd name="T0" fmla="*/ 25 w 97"/>
                  <a:gd name="T1" fmla="*/ 3 h 12"/>
                  <a:gd name="T2" fmla="*/ 25 w 97"/>
                  <a:gd name="T3" fmla="*/ 3 h 12"/>
                  <a:gd name="T4" fmla="*/ 22 w 97"/>
                  <a:gd name="T5" fmla="*/ 8 h 12"/>
                  <a:gd name="T6" fmla="*/ 28 w 97"/>
                  <a:gd name="T7" fmla="*/ 12 h 12"/>
                  <a:gd name="T8" fmla="*/ 31 w 97"/>
                  <a:gd name="T9" fmla="*/ 7 h 12"/>
                  <a:gd name="T10" fmla="*/ 27 w 97"/>
                  <a:gd name="T11" fmla="*/ 4 h 12"/>
                  <a:gd name="T12" fmla="*/ 25 w 97"/>
                  <a:gd name="T13" fmla="*/ 3 h 12"/>
                  <a:gd name="T14" fmla="*/ 50 w 97"/>
                  <a:gd name="T15" fmla="*/ 1 h 12"/>
                  <a:gd name="T16" fmla="*/ 50 w 97"/>
                  <a:gd name="T17" fmla="*/ 2 h 12"/>
                  <a:gd name="T18" fmla="*/ 50 w 97"/>
                  <a:gd name="T19" fmla="*/ 2 h 12"/>
                  <a:gd name="T20" fmla="*/ 50 w 97"/>
                  <a:gd name="T21" fmla="*/ 2 h 12"/>
                  <a:gd name="T22" fmla="*/ 51 w 97"/>
                  <a:gd name="T23" fmla="*/ 2 h 12"/>
                  <a:gd name="T24" fmla="*/ 51 w 97"/>
                  <a:gd name="T25" fmla="*/ 2 h 12"/>
                  <a:gd name="T26" fmla="*/ 50 w 97"/>
                  <a:gd name="T27" fmla="*/ 1 h 12"/>
                  <a:gd name="T28" fmla="*/ 96 w 97"/>
                  <a:gd name="T29" fmla="*/ 1 h 12"/>
                  <a:gd name="T30" fmla="*/ 95 w 97"/>
                  <a:gd name="T31" fmla="*/ 3 h 12"/>
                  <a:gd name="T32" fmla="*/ 97 w 97"/>
                  <a:gd name="T33" fmla="*/ 2 h 12"/>
                  <a:gd name="T34" fmla="*/ 96 w 97"/>
                  <a:gd name="T35" fmla="*/ 1 h 12"/>
                  <a:gd name="T36" fmla="*/ 0 w 97"/>
                  <a:gd name="T37" fmla="*/ 1 h 12"/>
                  <a:gd name="T38" fmla="*/ 2 w 97"/>
                  <a:gd name="T39" fmla="*/ 2 h 12"/>
                  <a:gd name="T40" fmla="*/ 3 w 97"/>
                  <a:gd name="T41" fmla="*/ 3 h 12"/>
                  <a:gd name="T42" fmla="*/ 3 w 97"/>
                  <a:gd name="T43" fmla="*/ 2 h 12"/>
                  <a:gd name="T44" fmla="*/ 2 w 97"/>
                  <a:gd name="T45" fmla="*/ 2 h 12"/>
                  <a:gd name="T46" fmla="*/ 1 w 97"/>
                  <a:gd name="T47" fmla="*/ 2 h 12"/>
                  <a:gd name="T48" fmla="*/ 0 w 97"/>
                  <a:gd name="T49" fmla="*/ 1 h 12"/>
                  <a:gd name="T50" fmla="*/ 0 w 97"/>
                  <a:gd name="T51" fmla="*/ 1 h 12"/>
                  <a:gd name="T52" fmla="*/ 51 w 97"/>
                  <a:gd name="T53" fmla="*/ 0 h 12"/>
                  <a:gd name="T54" fmla="*/ 51 w 97"/>
                  <a:gd name="T55" fmla="*/ 2 h 12"/>
                  <a:gd name="T56" fmla="*/ 53 w 97"/>
                  <a:gd name="T57" fmla="*/ 4 h 12"/>
                  <a:gd name="T58" fmla="*/ 54 w 97"/>
                  <a:gd name="T59" fmla="*/ 4 h 12"/>
                  <a:gd name="T60" fmla="*/ 57 w 97"/>
                  <a:gd name="T61" fmla="*/ 6 h 12"/>
                  <a:gd name="T62" fmla="*/ 57 w 97"/>
                  <a:gd name="T63" fmla="*/ 5 h 12"/>
                  <a:gd name="T64" fmla="*/ 57 w 97"/>
                  <a:gd name="T65" fmla="*/ 5 h 12"/>
                  <a:gd name="T66" fmla="*/ 51 w 97"/>
                  <a:gd name="T6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7" h="12"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4" y="9"/>
                      <a:pt x="26" y="10"/>
                      <a:pt x="28" y="1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3"/>
                      <a:pt x="26" y="3"/>
                      <a:pt x="25" y="3"/>
                    </a:cubicBezTo>
                    <a:moveTo>
                      <a:pt x="50" y="1"/>
                    </a:moveTo>
                    <a:cubicBezTo>
                      <a:pt x="50" y="1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1"/>
                      <a:pt x="51" y="1"/>
                      <a:pt x="50" y="1"/>
                    </a:cubicBezTo>
                    <a:moveTo>
                      <a:pt x="96" y="1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6" y="3"/>
                      <a:pt x="97" y="2"/>
                      <a:pt x="97" y="2"/>
                    </a:cubicBezTo>
                    <a:cubicBezTo>
                      <a:pt x="97" y="2"/>
                      <a:pt x="96" y="1"/>
                      <a:pt x="96" y="1"/>
                    </a:cubicBezTo>
                    <a:moveTo>
                      <a:pt x="0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51" y="0"/>
                    </a:moveTo>
                    <a:cubicBezTo>
                      <a:pt x="51" y="1"/>
                      <a:pt x="51" y="1"/>
                      <a:pt x="51" y="2"/>
                    </a:cubicBezTo>
                    <a:cubicBezTo>
                      <a:pt x="52" y="2"/>
                      <a:pt x="52" y="3"/>
                      <a:pt x="53" y="4"/>
                    </a:cubicBezTo>
                    <a:cubicBezTo>
                      <a:pt x="53" y="4"/>
                      <a:pt x="53" y="4"/>
                      <a:pt x="54" y="4"/>
                    </a:cubicBezTo>
                    <a:cubicBezTo>
                      <a:pt x="55" y="4"/>
                      <a:pt x="56" y="5"/>
                      <a:pt x="57" y="6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5" y="4"/>
                      <a:pt x="52" y="1"/>
                      <a:pt x="5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3" name="Freeform 10352"/>
              <p:cNvSpPr>
                <a:spLocks noEditPoints="1"/>
              </p:cNvSpPr>
              <p:nvPr/>
            </p:nvSpPr>
            <p:spPr bwMode="auto">
              <a:xfrm>
                <a:off x="-595" y="3108"/>
                <a:ext cx="26" cy="31"/>
              </a:xfrm>
              <a:custGeom>
                <a:avLst/>
                <a:gdLst>
                  <a:gd name="T0" fmla="*/ 1 w 11"/>
                  <a:gd name="T1" fmla="*/ 7 h 13"/>
                  <a:gd name="T2" fmla="*/ 0 w 11"/>
                  <a:gd name="T3" fmla="*/ 10 h 13"/>
                  <a:gd name="T4" fmla="*/ 6 w 11"/>
                  <a:gd name="T5" fmla="*/ 13 h 13"/>
                  <a:gd name="T6" fmla="*/ 7 w 11"/>
                  <a:gd name="T7" fmla="*/ 11 h 13"/>
                  <a:gd name="T8" fmla="*/ 1 w 11"/>
                  <a:gd name="T9" fmla="*/ 7 h 13"/>
                  <a:gd name="T10" fmla="*/ 4 w 11"/>
                  <a:gd name="T11" fmla="*/ 1 h 13"/>
                  <a:gd name="T12" fmla="*/ 4 w 11"/>
                  <a:gd name="T13" fmla="*/ 2 h 13"/>
                  <a:gd name="T14" fmla="*/ 6 w 11"/>
                  <a:gd name="T15" fmla="*/ 3 h 13"/>
                  <a:gd name="T16" fmla="*/ 10 w 11"/>
                  <a:gd name="T17" fmla="*/ 6 h 13"/>
                  <a:gd name="T18" fmla="*/ 11 w 11"/>
                  <a:gd name="T19" fmla="*/ 5 h 13"/>
                  <a:gd name="T20" fmla="*/ 6 w 11"/>
                  <a:gd name="T21" fmla="*/ 2 h 13"/>
                  <a:gd name="T22" fmla="*/ 4 w 11"/>
                  <a:gd name="T23" fmla="*/ 1 h 13"/>
                  <a:gd name="T24" fmla="*/ 5 w 11"/>
                  <a:gd name="T25" fmla="*/ 0 h 13"/>
                  <a:gd name="T26" fmla="*/ 4 w 11"/>
                  <a:gd name="T27" fmla="*/ 1 h 13"/>
                  <a:gd name="T28" fmla="*/ 8 w 11"/>
                  <a:gd name="T29" fmla="*/ 3 h 13"/>
                  <a:gd name="T30" fmla="*/ 11 w 11"/>
                  <a:gd name="T31" fmla="*/ 5 h 13"/>
                  <a:gd name="T32" fmla="*/ 11 w 11"/>
                  <a:gd name="T33" fmla="*/ 4 h 13"/>
                  <a:gd name="T34" fmla="*/ 10 w 11"/>
                  <a:gd name="T35" fmla="*/ 3 h 13"/>
                  <a:gd name="T36" fmla="*/ 5 w 11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" h="13">
                    <a:moveTo>
                      <a:pt x="1" y="7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2" y="11"/>
                      <a:pt x="4" y="12"/>
                      <a:pt x="6" y="13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9"/>
                      <a:pt x="3" y="8"/>
                      <a:pt x="1" y="7"/>
                    </a:cubicBezTo>
                    <a:moveTo>
                      <a:pt x="4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5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3"/>
                    </a:cubicBezTo>
                    <a:cubicBezTo>
                      <a:pt x="8" y="2"/>
                      <a:pt x="6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4" name="Freeform 10353"/>
              <p:cNvSpPr/>
              <p:nvPr/>
            </p:nvSpPr>
            <p:spPr bwMode="auto">
              <a:xfrm>
                <a:off x="-585" y="3110"/>
                <a:ext cx="16" cy="10"/>
              </a:xfrm>
              <a:custGeom>
                <a:avLst/>
                <a:gdLst>
                  <a:gd name="T0" fmla="*/ 0 w 16"/>
                  <a:gd name="T1" fmla="*/ 0 h 10"/>
                  <a:gd name="T2" fmla="*/ 0 w 16"/>
                  <a:gd name="T3" fmla="*/ 0 h 10"/>
                  <a:gd name="T4" fmla="*/ 4 w 16"/>
                  <a:gd name="T5" fmla="*/ 3 h 10"/>
                  <a:gd name="T6" fmla="*/ 16 w 16"/>
                  <a:gd name="T7" fmla="*/ 10 h 10"/>
                  <a:gd name="T8" fmla="*/ 16 w 16"/>
                  <a:gd name="T9" fmla="*/ 10 h 10"/>
                  <a:gd name="T10" fmla="*/ 9 w 16"/>
                  <a:gd name="T11" fmla="*/ 5 h 10"/>
                  <a:gd name="T12" fmla="*/ 0 w 1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0">
                    <a:moveTo>
                      <a:pt x="0" y="0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5" name="Freeform 10354"/>
              <p:cNvSpPr/>
              <p:nvPr/>
            </p:nvSpPr>
            <p:spPr bwMode="auto">
              <a:xfrm>
                <a:off x="-585" y="3110"/>
                <a:ext cx="16" cy="10"/>
              </a:xfrm>
              <a:custGeom>
                <a:avLst/>
                <a:gdLst>
                  <a:gd name="T0" fmla="*/ 0 w 16"/>
                  <a:gd name="T1" fmla="*/ 0 h 10"/>
                  <a:gd name="T2" fmla="*/ 0 w 16"/>
                  <a:gd name="T3" fmla="*/ 0 h 10"/>
                  <a:gd name="T4" fmla="*/ 4 w 16"/>
                  <a:gd name="T5" fmla="*/ 3 h 10"/>
                  <a:gd name="T6" fmla="*/ 16 w 16"/>
                  <a:gd name="T7" fmla="*/ 10 h 10"/>
                  <a:gd name="T8" fmla="*/ 16 w 16"/>
                  <a:gd name="T9" fmla="*/ 10 h 10"/>
                  <a:gd name="T10" fmla="*/ 9 w 16"/>
                  <a:gd name="T11" fmla="*/ 5 h 10"/>
                  <a:gd name="T12" fmla="*/ 0 w 1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0">
                    <a:moveTo>
                      <a:pt x="0" y="0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9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6" name="Freeform 10355"/>
              <p:cNvSpPr>
                <a:spLocks noEditPoints="1"/>
              </p:cNvSpPr>
              <p:nvPr/>
            </p:nvSpPr>
            <p:spPr bwMode="auto">
              <a:xfrm>
                <a:off x="-541" y="3110"/>
                <a:ext cx="29" cy="33"/>
              </a:xfrm>
              <a:custGeom>
                <a:avLst/>
                <a:gdLst>
                  <a:gd name="T0" fmla="*/ 3 w 12"/>
                  <a:gd name="T1" fmla="*/ 10 h 14"/>
                  <a:gd name="T2" fmla="*/ 3 w 12"/>
                  <a:gd name="T3" fmla="*/ 11 h 14"/>
                  <a:gd name="T4" fmla="*/ 8 w 12"/>
                  <a:gd name="T5" fmla="*/ 14 h 14"/>
                  <a:gd name="T6" fmla="*/ 8 w 12"/>
                  <a:gd name="T7" fmla="*/ 13 h 14"/>
                  <a:gd name="T8" fmla="*/ 3 w 12"/>
                  <a:gd name="T9" fmla="*/ 10 h 14"/>
                  <a:gd name="T10" fmla="*/ 0 w 12"/>
                  <a:gd name="T11" fmla="*/ 9 h 14"/>
                  <a:gd name="T12" fmla="*/ 2 w 12"/>
                  <a:gd name="T13" fmla="*/ 10 h 14"/>
                  <a:gd name="T14" fmla="*/ 2 w 12"/>
                  <a:gd name="T15" fmla="*/ 10 h 14"/>
                  <a:gd name="T16" fmla="*/ 0 w 12"/>
                  <a:gd name="T17" fmla="*/ 9 h 14"/>
                  <a:gd name="T18" fmla="*/ 2 w 12"/>
                  <a:gd name="T19" fmla="*/ 1 h 14"/>
                  <a:gd name="T20" fmla="*/ 0 w 12"/>
                  <a:gd name="T21" fmla="*/ 5 h 14"/>
                  <a:gd name="T22" fmla="*/ 9 w 12"/>
                  <a:gd name="T23" fmla="*/ 11 h 14"/>
                  <a:gd name="T24" fmla="*/ 12 w 12"/>
                  <a:gd name="T25" fmla="*/ 6 h 14"/>
                  <a:gd name="T26" fmla="*/ 8 w 12"/>
                  <a:gd name="T27" fmla="*/ 4 h 14"/>
                  <a:gd name="T28" fmla="*/ 3 w 12"/>
                  <a:gd name="T29" fmla="*/ 2 h 14"/>
                  <a:gd name="T30" fmla="*/ 3 w 12"/>
                  <a:gd name="T31" fmla="*/ 1 h 14"/>
                  <a:gd name="T32" fmla="*/ 3 w 12"/>
                  <a:gd name="T33" fmla="*/ 1 h 14"/>
                  <a:gd name="T34" fmla="*/ 3 w 12"/>
                  <a:gd name="T35" fmla="*/ 1 h 14"/>
                  <a:gd name="T36" fmla="*/ 2 w 12"/>
                  <a:gd name="T37" fmla="*/ 1 h 14"/>
                  <a:gd name="T38" fmla="*/ 3 w 12"/>
                  <a:gd name="T39" fmla="*/ 1 h 14"/>
                  <a:gd name="T40" fmla="*/ 3 w 12"/>
                  <a:gd name="T41" fmla="*/ 1 h 14"/>
                  <a:gd name="T42" fmla="*/ 3 w 12"/>
                  <a:gd name="T43" fmla="*/ 1 h 14"/>
                  <a:gd name="T44" fmla="*/ 2 w 12"/>
                  <a:gd name="T45" fmla="*/ 1 h 14"/>
                  <a:gd name="T46" fmla="*/ 3 w 12"/>
                  <a:gd name="T47" fmla="*/ 1 h 14"/>
                  <a:gd name="T48" fmla="*/ 3 w 12"/>
                  <a:gd name="T49" fmla="*/ 1 h 14"/>
                  <a:gd name="T50" fmla="*/ 4 w 12"/>
                  <a:gd name="T51" fmla="*/ 0 h 14"/>
                  <a:gd name="T52" fmla="*/ 3 w 12"/>
                  <a:gd name="T53" fmla="*/ 1 h 14"/>
                  <a:gd name="T54" fmla="*/ 3 w 12"/>
                  <a:gd name="T55" fmla="*/ 1 h 14"/>
                  <a:gd name="T56" fmla="*/ 4 w 12"/>
                  <a:gd name="T57" fmla="*/ 2 h 14"/>
                  <a:gd name="T58" fmla="*/ 6 w 12"/>
                  <a:gd name="T59" fmla="*/ 3 h 14"/>
                  <a:gd name="T60" fmla="*/ 11 w 12"/>
                  <a:gd name="T61" fmla="*/ 5 h 14"/>
                  <a:gd name="T62" fmla="*/ 12 w 12"/>
                  <a:gd name="T63" fmla="*/ 6 h 14"/>
                  <a:gd name="T64" fmla="*/ 12 w 12"/>
                  <a:gd name="T65" fmla="*/ 6 h 14"/>
                  <a:gd name="T66" fmla="*/ 10 w 12"/>
                  <a:gd name="T67" fmla="*/ 5 h 14"/>
                  <a:gd name="T68" fmla="*/ 11 w 12"/>
                  <a:gd name="T69" fmla="*/ 5 h 14"/>
                  <a:gd name="T70" fmla="*/ 10 w 12"/>
                  <a:gd name="T71" fmla="*/ 4 h 14"/>
                  <a:gd name="T72" fmla="*/ 7 w 12"/>
                  <a:gd name="T73" fmla="*/ 2 h 14"/>
                  <a:gd name="T74" fmla="*/ 10 w 12"/>
                  <a:gd name="T75" fmla="*/ 4 h 14"/>
                  <a:gd name="T76" fmla="*/ 8 w 12"/>
                  <a:gd name="T77" fmla="*/ 3 h 14"/>
                  <a:gd name="T78" fmla="*/ 5 w 12"/>
                  <a:gd name="T79" fmla="*/ 1 h 14"/>
                  <a:gd name="T80" fmla="*/ 4 w 12"/>
                  <a:gd name="T81" fmla="*/ 0 h 14"/>
                  <a:gd name="T82" fmla="*/ 3 w 12"/>
                  <a:gd name="T83" fmla="*/ 0 h 14"/>
                  <a:gd name="T84" fmla="*/ 3 w 12"/>
                  <a:gd name="T85" fmla="*/ 1 h 14"/>
                  <a:gd name="T86" fmla="*/ 4 w 12"/>
                  <a:gd name="T87" fmla="*/ 0 h 14"/>
                  <a:gd name="T88" fmla="*/ 3 w 12"/>
                  <a:gd name="T89" fmla="*/ 0 h 14"/>
                  <a:gd name="T90" fmla="*/ 6 w 12"/>
                  <a:gd name="T91" fmla="*/ 0 h 14"/>
                  <a:gd name="T92" fmla="*/ 4 w 12"/>
                  <a:gd name="T93" fmla="*/ 0 h 14"/>
                  <a:gd name="T94" fmla="*/ 4 w 12"/>
                  <a:gd name="T95" fmla="*/ 0 h 14"/>
                  <a:gd name="T96" fmla="*/ 6 w 12"/>
                  <a:gd name="T97" fmla="*/ 0 h 14"/>
                  <a:gd name="T98" fmla="*/ 6 w 12"/>
                  <a:gd name="T9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" h="14">
                    <a:moveTo>
                      <a:pt x="3" y="10"/>
                    </a:moveTo>
                    <a:cubicBezTo>
                      <a:pt x="3" y="10"/>
                      <a:pt x="3" y="10"/>
                      <a:pt x="3" y="11"/>
                    </a:cubicBezTo>
                    <a:cubicBezTo>
                      <a:pt x="5" y="12"/>
                      <a:pt x="6" y="13"/>
                      <a:pt x="8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2"/>
                      <a:pt x="5" y="11"/>
                      <a:pt x="3" y="10"/>
                    </a:cubicBezTo>
                    <a:moveTo>
                      <a:pt x="0" y="9"/>
                    </a:moveTo>
                    <a:cubicBezTo>
                      <a:pt x="1" y="9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1" y="9"/>
                      <a:pt x="0" y="9"/>
                    </a:cubicBezTo>
                    <a:moveTo>
                      <a:pt x="2" y="1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3" y="7"/>
                      <a:pt x="6" y="9"/>
                      <a:pt x="9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1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0" y="4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8" y="3"/>
                      <a:pt x="9" y="4"/>
                      <a:pt x="10" y="4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6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1303" name="Group 10557"/>
            <p:cNvGrpSpPr/>
            <p:nvPr/>
          </p:nvGrpSpPr>
          <p:grpSpPr bwMode="auto">
            <a:xfrm>
              <a:off x="-1203337" y="4895828"/>
              <a:ext cx="690570" cy="990596"/>
              <a:chOff x="-758" y="3084"/>
              <a:chExt cx="435" cy="624"/>
            </a:xfrm>
            <a:solidFill>
              <a:schemeClr val="bg1"/>
            </a:solidFill>
          </p:grpSpPr>
          <p:sp>
            <p:nvSpPr>
              <p:cNvPr id="1387" name="Freeform 10357"/>
              <p:cNvSpPr/>
              <p:nvPr/>
            </p:nvSpPr>
            <p:spPr bwMode="auto">
              <a:xfrm>
                <a:off x="-545" y="3122"/>
                <a:ext cx="26" cy="19"/>
              </a:xfrm>
              <a:custGeom>
                <a:avLst/>
                <a:gdLst>
                  <a:gd name="T0" fmla="*/ 2 w 11"/>
                  <a:gd name="T1" fmla="*/ 0 h 8"/>
                  <a:gd name="T2" fmla="*/ 1 w 11"/>
                  <a:gd name="T3" fmla="*/ 1 h 8"/>
                  <a:gd name="T4" fmla="*/ 0 w 11"/>
                  <a:gd name="T5" fmla="*/ 2 h 8"/>
                  <a:gd name="T6" fmla="*/ 2 w 11"/>
                  <a:gd name="T7" fmla="*/ 4 h 8"/>
                  <a:gd name="T8" fmla="*/ 4 w 11"/>
                  <a:gd name="T9" fmla="*/ 5 h 8"/>
                  <a:gd name="T10" fmla="*/ 5 w 11"/>
                  <a:gd name="T11" fmla="*/ 4 h 8"/>
                  <a:gd name="T12" fmla="*/ 5 w 11"/>
                  <a:gd name="T13" fmla="*/ 5 h 8"/>
                  <a:gd name="T14" fmla="*/ 10 w 11"/>
                  <a:gd name="T15" fmla="*/ 8 h 8"/>
                  <a:gd name="T16" fmla="*/ 11 w 11"/>
                  <a:gd name="T17" fmla="*/ 6 h 8"/>
                  <a:gd name="T18" fmla="*/ 2 w 11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7" y="6"/>
                      <a:pt x="9" y="7"/>
                      <a:pt x="10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8" y="4"/>
                      <a:pt x="5" y="2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88" name="Freeform 10358"/>
              <p:cNvSpPr>
                <a:spLocks noEditPoints="1"/>
              </p:cNvSpPr>
              <p:nvPr/>
            </p:nvSpPr>
            <p:spPr bwMode="auto">
              <a:xfrm>
                <a:off x="-633" y="3115"/>
                <a:ext cx="232" cy="9"/>
              </a:xfrm>
              <a:custGeom>
                <a:avLst/>
                <a:gdLst>
                  <a:gd name="T0" fmla="*/ 30 w 98"/>
                  <a:gd name="T1" fmla="*/ 1 h 4"/>
                  <a:gd name="T2" fmla="*/ 29 w 98"/>
                  <a:gd name="T3" fmla="*/ 2 h 4"/>
                  <a:gd name="T4" fmla="*/ 31 w 98"/>
                  <a:gd name="T5" fmla="*/ 3 h 4"/>
                  <a:gd name="T6" fmla="*/ 32 w 98"/>
                  <a:gd name="T7" fmla="*/ 4 h 4"/>
                  <a:gd name="T8" fmla="*/ 33 w 98"/>
                  <a:gd name="T9" fmla="*/ 4 h 4"/>
                  <a:gd name="T10" fmla="*/ 34 w 98"/>
                  <a:gd name="T11" fmla="*/ 4 h 4"/>
                  <a:gd name="T12" fmla="*/ 30 w 98"/>
                  <a:gd name="T13" fmla="*/ 1 h 4"/>
                  <a:gd name="T14" fmla="*/ 78 w 98"/>
                  <a:gd name="T15" fmla="*/ 1 h 4"/>
                  <a:gd name="T16" fmla="*/ 77 w 98"/>
                  <a:gd name="T17" fmla="*/ 1 h 4"/>
                  <a:gd name="T18" fmla="*/ 80 w 98"/>
                  <a:gd name="T19" fmla="*/ 2 h 4"/>
                  <a:gd name="T20" fmla="*/ 80 w 98"/>
                  <a:gd name="T21" fmla="*/ 2 h 4"/>
                  <a:gd name="T22" fmla="*/ 78 w 98"/>
                  <a:gd name="T23" fmla="*/ 1 h 4"/>
                  <a:gd name="T24" fmla="*/ 95 w 98"/>
                  <a:gd name="T25" fmla="*/ 0 h 4"/>
                  <a:gd name="T26" fmla="*/ 95 w 98"/>
                  <a:gd name="T27" fmla="*/ 0 h 4"/>
                  <a:gd name="T28" fmla="*/ 98 w 98"/>
                  <a:gd name="T29" fmla="*/ 2 h 4"/>
                  <a:gd name="T30" fmla="*/ 98 w 98"/>
                  <a:gd name="T31" fmla="*/ 2 h 4"/>
                  <a:gd name="T32" fmla="*/ 95 w 98"/>
                  <a:gd name="T33" fmla="*/ 0 h 4"/>
                  <a:gd name="T34" fmla="*/ 1 w 98"/>
                  <a:gd name="T35" fmla="*/ 0 h 4"/>
                  <a:gd name="T36" fmla="*/ 0 w 98"/>
                  <a:gd name="T37" fmla="*/ 1 h 4"/>
                  <a:gd name="T38" fmla="*/ 5 w 98"/>
                  <a:gd name="T39" fmla="*/ 4 h 4"/>
                  <a:gd name="T40" fmla="*/ 6 w 98"/>
                  <a:gd name="T41" fmla="*/ 3 h 4"/>
                  <a:gd name="T42" fmla="*/ 6 w 98"/>
                  <a:gd name="T43" fmla="*/ 2 h 4"/>
                  <a:gd name="T44" fmla="*/ 1 w 98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8" h="4">
                    <a:moveTo>
                      <a:pt x="30" y="1"/>
                    </a:moveTo>
                    <a:cubicBezTo>
                      <a:pt x="30" y="1"/>
                      <a:pt x="29" y="2"/>
                      <a:pt x="29" y="2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2" y="3"/>
                      <a:pt x="31" y="2"/>
                      <a:pt x="30" y="1"/>
                    </a:cubicBezTo>
                    <a:moveTo>
                      <a:pt x="78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8" y="1"/>
                      <a:pt x="79" y="2"/>
                      <a:pt x="80" y="2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8" y="1"/>
                      <a:pt x="78" y="1"/>
                      <a:pt x="78" y="1"/>
                    </a:cubicBezTo>
                    <a:moveTo>
                      <a:pt x="95" y="0"/>
                    </a:moveTo>
                    <a:cubicBezTo>
                      <a:pt x="95" y="0"/>
                      <a:pt x="95" y="0"/>
                      <a:pt x="95" y="0"/>
                    </a:cubicBezTo>
                    <a:cubicBezTo>
                      <a:pt x="96" y="1"/>
                      <a:pt x="97" y="1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7" y="1"/>
                      <a:pt x="96" y="1"/>
                      <a:pt x="95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2"/>
                      <a:pt x="4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4" y="1"/>
                      <a:pt x="3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89" name="Freeform 10359"/>
              <p:cNvSpPr>
                <a:spLocks noEditPoints="1"/>
              </p:cNvSpPr>
              <p:nvPr/>
            </p:nvSpPr>
            <p:spPr bwMode="auto">
              <a:xfrm>
                <a:off x="-564" y="3117"/>
                <a:ext cx="12" cy="7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1 h 3"/>
                  <a:gd name="T4" fmla="*/ 3 w 5"/>
                  <a:gd name="T5" fmla="*/ 3 h 3"/>
                  <a:gd name="T6" fmla="*/ 2 w 5"/>
                  <a:gd name="T7" fmla="*/ 2 h 3"/>
                  <a:gd name="T8" fmla="*/ 0 w 5"/>
                  <a:gd name="T9" fmla="*/ 1 h 3"/>
                  <a:gd name="T10" fmla="*/ 1 w 5"/>
                  <a:gd name="T11" fmla="*/ 0 h 3"/>
                  <a:gd name="T12" fmla="*/ 1 w 5"/>
                  <a:gd name="T13" fmla="*/ 0 h 3"/>
                  <a:gd name="T14" fmla="*/ 5 w 5"/>
                  <a:gd name="T15" fmla="*/ 3 h 3"/>
                  <a:gd name="T16" fmla="*/ 5 w 5"/>
                  <a:gd name="T17" fmla="*/ 2 h 3"/>
                  <a:gd name="T18" fmla="*/ 1 w 5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0" name="Freeform 10360"/>
              <p:cNvSpPr>
                <a:spLocks noEditPoints="1"/>
              </p:cNvSpPr>
              <p:nvPr/>
            </p:nvSpPr>
            <p:spPr bwMode="auto">
              <a:xfrm>
                <a:off x="-758" y="3117"/>
                <a:ext cx="170" cy="274"/>
              </a:xfrm>
              <a:custGeom>
                <a:avLst/>
                <a:gdLst>
                  <a:gd name="T0" fmla="*/ 14 w 72"/>
                  <a:gd name="T1" fmla="*/ 113 h 116"/>
                  <a:gd name="T2" fmla="*/ 8 w 72"/>
                  <a:gd name="T3" fmla="*/ 109 h 116"/>
                  <a:gd name="T4" fmla="*/ 16 w 72"/>
                  <a:gd name="T5" fmla="*/ 105 h 116"/>
                  <a:gd name="T6" fmla="*/ 1 w 72"/>
                  <a:gd name="T7" fmla="*/ 96 h 116"/>
                  <a:gd name="T8" fmla="*/ 3 w 72"/>
                  <a:gd name="T9" fmla="*/ 95 h 116"/>
                  <a:gd name="T10" fmla="*/ 9 w 72"/>
                  <a:gd name="T11" fmla="*/ 94 h 116"/>
                  <a:gd name="T12" fmla="*/ 18 w 72"/>
                  <a:gd name="T13" fmla="*/ 92 h 116"/>
                  <a:gd name="T14" fmla="*/ 19 w 72"/>
                  <a:gd name="T15" fmla="*/ 91 h 116"/>
                  <a:gd name="T16" fmla="*/ 13 w 72"/>
                  <a:gd name="T17" fmla="*/ 89 h 116"/>
                  <a:gd name="T18" fmla="*/ 21 w 72"/>
                  <a:gd name="T19" fmla="*/ 87 h 116"/>
                  <a:gd name="T20" fmla="*/ 8 w 72"/>
                  <a:gd name="T21" fmla="*/ 88 h 116"/>
                  <a:gd name="T22" fmla="*/ 12 w 72"/>
                  <a:gd name="T23" fmla="*/ 82 h 116"/>
                  <a:gd name="T24" fmla="*/ 24 w 72"/>
                  <a:gd name="T25" fmla="*/ 82 h 116"/>
                  <a:gd name="T26" fmla="*/ 23 w 72"/>
                  <a:gd name="T27" fmla="*/ 81 h 116"/>
                  <a:gd name="T28" fmla="*/ 25 w 72"/>
                  <a:gd name="T29" fmla="*/ 78 h 116"/>
                  <a:gd name="T30" fmla="*/ 26 w 72"/>
                  <a:gd name="T31" fmla="*/ 78 h 116"/>
                  <a:gd name="T32" fmla="*/ 17 w 72"/>
                  <a:gd name="T33" fmla="*/ 75 h 116"/>
                  <a:gd name="T34" fmla="*/ 30 w 72"/>
                  <a:gd name="T35" fmla="*/ 72 h 116"/>
                  <a:gd name="T36" fmla="*/ 30 w 72"/>
                  <a:gd name="T37" fmla="*/ 71 h 116"/>
                  <a:gd name="T38" fmla="*/ 19 w 72"/>
                  <a:gd name="T39" fmla="*/ 71 h 116"/>
                  <a:gd name="T40" fmla="*/ 28 w 72"/>
                  <a:gd name="T41" fmla="*/ 70 h 116"/>
                  <a:gd name="T42" fmla="*/ 33 w 72"/>
                  <a:gd name="T43" fmla="*/ 67 h 116"/>
                  <a:gd name="T44" fmla="*/ 22 w 72"/>
                  <a:gd name="T45" fmla="*/ 66 h 116"/>
                  <a:gd name="T46" fmla="*/ 35 w 72"/>
                  <a:gd name="T47" fmla="*/ 64 h 116"/>
                  <a:gd name="T48" fmla="*/ 32 w 72"/>
                  <a:gd name="T49" fmla="*/ 62 h 116"/>
                  <a:gd name="T50" fmla="*/ 37 w 72"/>
                  <a:gd name="T51" fmla="*/ 60 h 116"/>
                  <a:gd name="T52" fmla="*/ 31 w 72"/>
                  <a:gd name="T53" fmla="*/ 61 h 116"/>
                  <a:gd name="T54" fmla="*/ 44 w 72"/>
                  <a:gd name="T55" fmla="*/ 62 h 116"/>
                  <a:gd name="T56" fmla="*/ 32 w 72"/>
                  <a:gd name="T57" fmla="*/ 61 h 116"/>
                  <a:gd name="T58" fmla="*/ 41 w 72"/>
                  <a:gd name="T59" fmla="*/ 55 h 116"/>
                  <a:gd name="T60" fmla="*/ 30 w 72"/>
                  <a:gd name="T61" fmla="*/ 54 h 116"/>
                  <a:gd name="T62" fmla="*/ 47 w 72"/>
                  <a:gd name="T63" fmla="*/ 55 h 116"/>
                  <a:gd name="T64" fmla="*/ 37 w 72"/>
                  <a:gd name="T65" fmla="*/ 51 h 116"/>
                  <a:gd name="T66" fmla="*/ 38 w 72"/>
                  <a:gd name="T67" fmla="*/ 50 h 116"/>
                  <a:gd name="T68" fmla="*/ 37 w 72"/>
                  <a:gd name="T69" fmla="*/ 51 h 116"/>
                  <a:gd name="T70" fmla="*/ 33 w 72"/>
                  <a:gd name="T71" fmla="*/ 46 h 116"/>
                  <a:gd name="T72" fmla="*/ 48 w 72"/>
                  <a:gd name="T73" fmla="*/ 42 h 116"/>
                  <a:gd name="T74" fmla="*/ 51 w 72"/>
                  <a:gd name="T75" fmla="*/ 38 h 116"/>
                  <a:gd name="T76" fmla="*/ 37 w 72"/>
                  <a:gd name="T77" fmla="*/ 37 h 116"/>
                  <a:gd name="T78" fmla="*/ 56 w 72"/>
                  <a:gd name="T79" fmla="*/ 38 h 116"/>
                  <a:gd name="T80" fmla="*/ 40 w 72"/>
                  <a:gd name="T81" fmla="*/ 32 h 116"/>
                  <a:gd name="T82" fmla="*/ 53 w 72"/>
                  <a:gd name="T83" fmla="*/ 35 h 116"/>
                  <a:gd name="T84" fmla="*/ 59 w 72"/>
                  <a:gd name="T85" fmla="*/ 23 h 116"/>
                  <a:gd name="T86" fmla="*/ 60 w 72"/>
                  <a:gd name="T87" fmla="*/ 22 h 116"/>
                  <a:gd name="T88" fmla="*/ 66 w 72"/>
                  <a:gd name="T89" fmla="*/ 23 h 116"/>
                  <a:gd name="T90" fmla="*/ 62 w 72"/>
                  <a:gd name="T91" fmla="*/ 18 h 116"/>
                  <a:gd name="T92" fmla="*/ 51 w 72"/>
                  <a:gd name="T93" fmla="*/ 21 h 116"/>
                  <a:gd name="T94" fmla="*/ 52 w 72"/>
                  <a:gd name="T95" fmla="*/ 18 h 116"/>
                  <a:gd name="T96" fmla="*/ 47 w 72"/>
                  <a:gd name="T97" fmla="*/ 15 h 116"/>
                  <a:gd name="T98" fmla="*/ 54 w 72"/>
                  <a:gd name="T99" fmla="*/ 15 h 116"/>
                  <a:gd name="T100" fmla="*/ 47 w 72"/>
                  <a:gd name="T101" fmla="*/ 14 h 116"/>
                  <a:gd name="T102" fmla="*/ 56 w 72"/>
                  <a:gd name="T103" fmla="*/ 12 h 116"/>
                  <a:gd name="T104" fmla="*/ 52 w 72"/>
                  <a:gd name="T105" fmla="*/ 17 h 116"/>
                  <a:gd name="T106" fmla="*/ 49 w 72"/>
                  <a:gd name="T107" fmla="*/ 11 h 116"/>
                  <a:gd name="T108" fmla="*/ 49 w 72"/>
                  <a:gd name="T109" fmla="*/ 10 h 116"/>
                  <a:gd name="T110" fmla="*/ 50 w 72"/>
                  <a:gd name="T111" fmla="*/ 8 h 116"/>
                  <a:gd name="T112" fmla="*/ 52 w 72"/>
                  <a:gd name="T113" fmla="*/ 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2" h="116">
                    <a:moveTo>
                      <a:pt x="12" y="112"/>
                    </a:moveTo>
                    <a:cubicBezTo>
                      <a:pt x="11" y="113"/>
                      <a:pt x="11" y="113"/>
                      <a:pt x="11" y="114"/>
                    </a:cubicBezTo>
                    <a:cubicBezTo>
                      <a:pt x="12" y="115"/>
                      <a:pt x="13" y="115"/>
                      <a:pt x="15" y="116"/>
                    </a:cubicBezTo>
                    <a:cubicBezTo>
                      <a:pt x="15" y="116"/>
                      <a:pt x="15" y="115"/>
                      <a:pt x="15" y="115"/>
                    </a:cubicBezTo>
                    <a:cubicBezTo>
                      <a:pt x="14" y="114"/>
                      <a:pt x="13" y="113"/>
                      <a:pt x="12" y="112"/>
                    </a:cubicBezTo>
                    <a:moveTo>
                      <a:pt x="12" y="112"/>
                    </a:moveTo>
                    <a:cubicBezTo>
                      <a:pt x="12" y="112"/>
                      <a:pt x="12" y="112"/>
                      <a:pt x="12" y="112"/>
                    </a:cubicBezTo>
                    <a:cubicBezTo>
                      <a:pt x="13" y="113"/>
                      <a:pt x="14" y="114"/>
                      <a:pt x="15" y="115"/>
                    </a:cubicBezTo>
                    <a:cubicBezTo>
                      <a:pt x="15" y="115"/>
                      <a:pt x="16" y="114"/>
                      <a:pt x="16" y="114"/>
                    </a:cubicBezTo>
                    <a:cubicBezTo>
                      <a:pt x="14" y="113"/>
                      <a:pt x="14" y="113"/>
                      <a:pt x="14" y="113"/>
                    </a:cubicBezTo>
                    <a:cubicBezTo>
                      <a:pt x="13" y="113"/>
                      <a:pt x="13" y="112"/>
                      <a:pt x="12" y="112"/>
                    </a:cubicBezTo>
                    <a:moveTo>
                      <a:pt x="7" y="110"/>
                    </a:moveTo>
                    <a:cubicBezTo>
                      <a:pt x="6" y="111"/>
                      <a:pt x="6" y="111"/>
                      <a:pt x="6" y="111"/>
                    </a:cubicBezTo>
                    <a:cubicBezTo>
                      <a:pt x="6" y="111"/>
                      <a:pt x="6" y="111"/>
                      <a:pt x="6" y="111"/>
                    </a:cubicBezTo>
                    <a:cubicBezTo>
                      <a:pt x="10" y="114"/>
                      <a:pt x="10" y="114"/>
                      <a:pt x="10" y="114"/>
                    </a:cubicBezTo>
                    <a:cubicBezTo>
                      <a:pt x="10" y="114"/>
                      <a:pt x="10" y="114"/>
                      <a:pt x="10" y="114"/>
                    </a:cubicBezTo>
                    <a:cubicBezTo>
                      <a:pt x="11" y="113"/>
                      <a:pt x="11" y="113"/>
                      <a:pt x="11" y="112"/>
                    </a:cubicBezTo>
                    <a:cubicBezTo>
                      <a:pt x="10" y="112"/>
                      <a:pt x="10" y="111"/>
                      <a:pt x="9" y="110"/>
                    </a:cubicBezTo>
                    <a:cubicBezTo>
                      <a:pt x="8" y="110"/>
                      <a:pt x="8" y="110"/>
                      <a:pt x="7" y="110"/>
                    </a:cubicBezTo>
                    <a:moveTo>
                      <a:pt x="8" y="109"/>
                    </a:moveTo>
                    <a:cubicBezTo>
                      <a:pt x="8" y="109"/>
                      <a:pt x="8" y="109"/>
                      <a:pt x="8" y="109"/>
                    </a:cubicBezTo>
                    <a:cubicBezTo>
                      <a:pt x="9" y="110"/>
                      <a:pt x="10" y="111"/>
                      <a:pt x="11" y="112"/>
                    </a:cubicBezTo>
                    <a:cubicBezTo>
                      <a:pt x="11" y="112"/>
                      <a:pt x="12" y="112"/>
                      <a:pt x="12" y="112"/>
                    </a:cubicBezTo>
                    <a:cubicBezTo>
                      <a:pt x="10" y="111"/>
                      <a:pt x="9" y="110"/>
                      <a:pt x="8" y="109"/>
                    </a:cubicBezTo>
                    <a:moveTo>
                      <a:pt x="16" y="105"/>
                    </a:move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6"/>
                      <a:pt x="17" y="106"/>
                      <a:pt x="18" y="107"/>
                    </a:cubicBezTo>
                    <a:cubicBezTo>
                      <a:pt x="18" y="107"/>
                      <a:pt x="19" y="107"/>
                      <a:pt x="19" y="107"/>
                    </a:cubicBezTo>
                    <a:cubicBezTo>
                      <a:pt x="19" y="107"/>
                      <a:pt x="20" y="107"/>
                      <a:pt x="20" y="107"/>
                    </a:cubicBezTo>
                    <a:cubicBezTo>
                      <a:pt x="18" y="106"/>
                      <a:pt x="17" y="105"/>
                      <a:pt x="16" y="105"/>
                    </a:cubicBezTo>
                    <a:moveTo>
                      <a:pt x="15" y="105"/>
                    </a:moveTo>
                    <a:cubicBezTo>
                      <a:pt x="15" y="105"/>
                      <a:pt x="15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5" y="105"/>
                      <a:pt x="15" y="105"/>
                      <a:pt x="15" y="105"/>
                    </a:cubicBezTo>
                    <a:moveTo>
                      <a:pt x="1" y="96"/>
                    </a:moveTo>
                    <a:cubicBezTo>
                      <a:pt x="1" y="96"/>
                      <a:pt x="1" y="96"/>
                      <a:pt x="1" y="96"/>
                    </a:cubicBezTo>
                    <a:cubicBezTo>
                      <a:pt x="1" y="96"/>
                      <a:pt x="1" y="97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6"/>
                      <a:pt x="1" y="96"/>
                      <a:pt x="1" y="96"/>
                    </a:cubicBezTo>
                    <a:moveTo>
                      <a:pt x="0" y="96"/>
                    </a:moveTo>
                    <a:cubicBezTo>
                      <a:pt x="0" y="96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6"/>
                      <a:pt x="0" y="96"/>
                      <a:pt x="0" y="96"/>
                    </a:cubicBezTo>
                    <a:moveTo>
                      <a:pt x="3" y="95"/>
                    </a:moveTo>
                    <a:cubicBezTo>
                      <a:pt x="3" y="95"/>
                      <a:pt x="3" y="95"/>
                      <a:pt x="3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3" y="95"/>
                      <a:pt x="3" y="95"/>
                      <a:pt x="3" y="95"/>
                    </a:cubicBezTo>
                    <a:moveTo>
                      <a:pt x="11" y="94"/>
                    </a:move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11" y="95"/>
                      <a:pt x="11" y="95"/>
                      <a:pt x="11" y="94"/>
                    </a:cubicBezTo>
                    <a:moveTo>
                      <a:pt x="8" y="94"/>
                    </a:moveTo>
                    <a:cubicBezTo>
                      <a:pt x="7" y="94"/>
                      <a:pt x="6" y="94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5"/>
                      <a:pt x="4" y="95"/>
                      <a:pt x="4" y="95"/>
                    </a:cubicBezTo>
                    <a:cubicBezTo>
                      <a:pt x="6" y="94"/>
                      <a:pt x="7" y="94"/>
                      <a:pt x="8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4"/>
                      <a:pt x="10" y="94"/>
                      <a:pt x="10" y="94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0" y="94"/>
                      <a:pt x="10" y="94"/>
                      <a:pt x="9" y="94"/>
                    </a:cubicBezTo>
                    <a:cubicBezTo>
                      <a:pt x="9" y="94"/>
                      <a:pt x="8" y="94"/>
                      <a:pt x="8" y="94"/>
                    </a:cubicBezTo>
                    <a:moveTo>
                      <a:pt x="18" y="92"/>
                    </a:moveTo>
                    <a:cubicBezTo>
                      <a:pt x="17" y="94"/>
                      <a:pt x="17" y="94"/>
                      <a:pt x="17" y="94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3" y="98"/>
                      <a:pt x="24" y="98"/>
                      <a:pt x="24" y="99"/>
                    </a:cubicBezTo>
                    <a:cubicBezTo>
                      <a:pt x="24" y="98"/>
                      <a:pt x="25" y="97"/>
                      <a:pt x="25" y="97"/>
                    </a:cubicBezTo>
                    <a:cubicBezTo>
                      <a:pt x="23" y="95"/>
                      <a:pt x="20" y="94"/>
                      <a:pt x="18" y="92"/>
                    </a:cubicBezTo>
                    <a:moveTo>
                      <a:pt x="6" y="91"/>
                    </a:moveTo>
                    <a:cubicBezTo>
                      <a:pt x="5" y="94"/>
                      <a:pt x="5" y="94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" y="94"/>
                      <a:pt x="6" y="94"/>
                      <a:pt x="6" y="94"/>
                    </a:cubicBezTo>
                    <a:cubicBezTo>
                      <a:pt x="8" y="94"/>
                      <a:pt x="9" y="94"/>
                      <a:pt x="9" y="94"/>
                    </a:cubicBezTo>
                    <a:cubicBezTo>
                      <a:pt x="9" y="94"/>
                      <a:pt x="10" y="94"/>
                      <a:pt x="10" y="94"/>
                    </a:cubicBezTo>
                    <a:cubicBezTo>
                      <a:pt x="9" y="93"/>
                      <a:pt x="8" y="92"/>
                      <a:pt x="6" y="91"/>
                    </a:cubicBezTo>
                    <a:moveTo>
                      <a:pt x="19" y="91"/>
                    </a:moveTo>
                    <a:cubicBezTo>
                      <a:pt x="19" y="91"/>
                      <a:pt x="19" y="91"/>
                      <a:pt x="19" y="91"/>
                    </a:cubicBezTo>
                    <a:cubicBezTo>
                      <a:pt x="21" y="92"/>
                      <a:pt x="23" y="94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19" y="91"/>
                      <a:pt x="19" y="91"/>
                      <a:pt x="19" y="91"/>
                    </a:cubicBezTo>
                    <a:moveTo>
                      <a:pt x="5" y="90"/>
                    </a:moveTo>
                    <a:cubicBezTo>
                      <a:pt x="4" y="92"/>
                      <a:pt x="4" y="92"/>
                      <a:pt x="4" y="92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3" y="95"/>
                      <a:pt x="3" y="94"/>
                      <a:pt x="3" y="94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0"/>
                    </a:cubicBezTo>
                    <a:moveTo>
                      <a:pt x="13" y="89"/>
                    </a:moveTo>
                    <a:cubicBezTo>
                      <a:pt x="12" y="91"/>
                      <a:pt x="12" y="91"/>
                      <a:pt x="12" y="91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6" y="91"/>
                      <a:pt x="15" y="90"/>
                      <a:pt x="14" y="89"/>
                    </a:cubicBezTo>
                    <a:cubicBezTo>
                      <a:pt x="13" y="89"/>
                      <a:pt x="13" y="89"/>
                      <a:pt x="13" y="89"/>
                    </a:cubicBezTo>
                    <a:moveTo>
                      <a:pt x="14" y="88"/>
                    </a:moveTo>
                    <a:cubicBezTo>
                      <a:pt x="15" y="89"/>
                      <a:pt x="17" y="89"/>
                      <a:pt x="18" y="90"/>
                    </a:cubicBezTo>
                    <a:cubicBezTo>
                      <a:pt x="18" y="90"/>
                      <a:pt x="18" y="90"/>
                      <a:pt x="18" y="90"/>
                    </a:cubicBezTo>
                    <a:cubicBezTo>
                      <a:pt x="14" y="88"/>
                      <a:pt x="14" y="88"/>
                      <a:pt x="14" y="88"/>
                    </a:cubicBezTo>
                    <a:moveTo>
                      <a:pt x="21" y="87"/>
                    </a:moveTo>
                    <a:cubicBezTo>
                      <a:pt x="20" y="88"/>
                      <a:pt x="20" y="88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2" y="91"/>
                      <a:pt x="24" y="92"/>
                      <a:pt x="27" y="93"/>
                    </a:cubicBezTo>
                    <a:cubicBezTo>
                      <a:pt x="27" y="93"/>
                      <a:pt x="27" y="92"/>
                      <a:pt x="28" y="91"/>
                    </a:cubicBezTo>
                    <a:cubicBezTo>
                      <a:pt x="26" y="90"/>
                      <a:pt x="23" y="89"/>
                      <a:pt x="21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87"/>
                      <a:pt x="21" y="87"/>
                      <a:pt x="21" y="87"/>
                    </a:cubicBezTo>
                    <a:moveTo>
                      <a:pt x="10" y="86"/>
                    </a:moveTo>
                    <a:cubicBezTo>
                      <a:pt x="8" y="88"/>
                      <a:pt x="8" y="88"/>
                      <a:pt x="8" y="88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2" y="91"/>
                      <a:pt x="12" y="91"/>
                      <a:pt x="12" y="91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2" y="88"/>
                      <a:pt x="11" y="87"/>
                      <a:pt x="10" y="86"/>
                    </a:cubicBezTo>
                    <a:moveTo>
                      <a:pt x="8" y="85"/>
                    </a:moveTo>
                    <a:cubicBezTo>
                      <a:pt x="7" y="87"/>
                      <a:pt x="7" y="87"/>
                      <a:pt x="7" y="87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8" y="87"/>
                      <a:pt x="8" y="86"/>
                      <a:pt x="8" y="86"/>
                    </a:cubicBezTo>
                    <a:cubicBezTo>
                      <a:pt x="8" y="86"/>
                      <a:pt x="8" y="86"/>
                      <a:pt x="8" y="85"/>
                    </a:cubicBezTo>
                    <a:moveTo>
                      <a:pt x="12" y="82"/>
                    </a:moveTo>
                    <a:cubicBezTo>
                      <a:pt x="12" y="83"/>
                      <a:pt x="11" y="84"/>
                      <a:pt x="11" y="84"/>
                    </a:cubicBezTo>
                    <a:cubicBezTo>
                      <a:pt x="11" y="84"/>
                      <a:pt x="11" y="84"/>
                      <a:pt x="11" y="84"/>
                    </a:cubicBezTo>
                    <a:cubicBezTo>
                      <a:pt x="14" y="86"/>
                      <a:pt x="16" y="87"/>
                      <a:pt x="19" y="89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17" y="85"/>
                      <a:pt x="15" y="84"/>
                      <a:pt x="12" y="82"/>
                    </a:cubicBezTo>
                    <a:moveTo>
                      <a:pt x="24" y="82"/>
                    </a:moveTo>
                    <a:cubicBezTo>
                      <a:pt x="23" y="84"/>
                      <a:pt x="23" y="84"/>
                      <a:pt x="23" y="84"/>
                    </a:cubicBezTo>
                    <a:cubicBezTo>
                      <a:pt x="25" y="85"/>
                      <a:pt x="27" y="87"/>
                      <a:pt x="30" y="88"/>
                    </a:cubicBezTo>
                    <a:cubicBezTo>
                      <a:pt x="30" y="87"/>
                      <a:pt x="30" y="87"/>
                      <a:pt x="31" y="86"/>
                    </a:cubicBezTo>
                    <a:cubicBezTo>
                      <a:pt x="29" y="85"/>
                      <a:pt x="26" y="83"/>
                      <a:pt x="24" y="82"/>
                    </a:cubicBezTo>
                    <a:moveTo>
                      <a:pt x="11" y="81"/>
                    </a:moveTo>
                    <a:cubicBezTo>
                      <a:pt x="11" y="82"/>
                      <a:pt x="10" y="83"/>
                      <a:pt x="10" y="83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3"/>
                      <a:pt x="11" y="82"/>
                      <a:pt x="11" y="82"/>
                    </a:cubicBezTo>
                    <a:cubicBezTo>
                      <a:pt x="11" y="82"/>
                      <a:pt x="11" y="82"/>
                      <a:pt x="11" y="81"/>
                    </a:cubicBezTo>
                    <a:moveTo>
                      <a:pt x="23" y="81"/>
                    </a:moveTo>
                    <a:cubicBezTo>
                      <a:pt x="23" y="82"/>
                      <a:pt x="23" y="83"/>
                      <a:pt x="22" y="83"/>
                    </a:cubicBezTo>
                    <a:cubicBezTo>
                      <a:pt x="22" y="83"/>
                      <a:pt x="22" y="83"/>
                      <a:pt x="23" y="83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3" y="81"/>
                      <a:pt x="23" y="81"/>
                      <a:pt x="23" y="81"/>
                    </a:cubicBezTo>
                    <a:moveTo>
                      <a:pt x="26" y="79"/>
                    </a:moveTo>
                    <a:cubicBezTo>
                      <a:pt x="25" y="80"/>
                      <a:pt x="25" y="80"/>
                      <a:pt x="25" y="80"/>
                    </a:cubicBezTo>
                    <a:cubicBezTo>
                      <a:pt x="27" y="82"/>
                      <a:pt x="29" y="83"/>
                      <a:pt x="31" y="84"/>
                    </a:cubicBezTo>
                    <a:cubicBezTo>
                      <a:pt x="32" y="84"/>
                      <a:pt x="32" y="83"/>
                      <a:pt x="32" y="83"/>
                    </a:cubicBezTo>
                    <a:cubicBezTo>
                      <a:pt x="26" y="79"/>
                      <a:pt x="26" y="79"/>
                      <a:pt x="26" y="79"/>
                    </a:cubicBezTo>
                    <a:moveTo>
                      <a:pt x="25" y="78"/>
                    </a:moveTo>
                    <a:cubicBezTo>
                      <a:pt x="24" y="79"/>
                      <a:pt x="24" y="79"/>
                      <a:pt x="24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79"/>
                      <a:pt x="25" y="79"/>
                      <a:pt x="25" y="78"/>
                    </a:cubicBezTo>
                    <a:cubicBezTo>
                      <a:pt x="25" y="78"/>
                      <a:pt x="25" y="78"/>
                      <a:pt x="25" y="78"/>
                    </a:cubicBezTo>
                    <a:moveTo>
                      <a:pt x="16" y="76"/>
                    </a:moveTo>
                    <a:cubicBezTo>
                      <a:pt x="15" y="77"/>
                      <a:pt x="15" y="78"/>
                      <a:pt x="15" y="78"/>
                    </a:cubicBezTo>
                    <a:cubicBezTo>
                      <a:pt x="17" y="80"/>
                      <a:pt x="19" y="81"/>
                      <a:pt x="22" y="83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1" y="80"/>
                      <a:pt x="21" y="80"/>
                      <a:pt x="20" y="79"/>
                    </a:cubicBezTo>
                    <a:cubicBezTo>
                      <a:pt x="18" y="78"/>
                      <a:pt x="17" y="77"/>
                      <a:pt x="16" y="76"/>
                    </a:cubicBezTo>
                    <a:moveTo>
                      <a:pt x="28" y="76"/>
                    </a:moveTo>
                    <a:cubicBezTo>
                      <a:pt x="27" y="76"/>
                      <a:pt x="27" y="76"/>
                      <a:pt x="27" y="77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9" y="79"/>
                      <a:pt x="31" y="80"/>
                      <a:pt x="33" y="81"/>
                    </a:cubicBezTo>
                    <a:cubicBezTo>
                      <a:pt x="33" y="81"/>
                      <a:pt x="34" y="80"/>
                      <a:pt x="34" y="79"/>
                    </a:cubicBezTo>
                    <a:cubicBezTo>
                      <a:pt x="28" y="76"/>
                      <a:pt x="28" y="76"/>
                      <a:pt x="28" y="76"/>
                    </a:cubicBezTo>
                    <a:moveTo>
                      <a:pt x="26" y="75"/>
                    </a:moveTo>
                    <a:cubicBezTo>
                      <a:pt x="26" y="76"/>
                      <a:pt x="26" y="76"/>
                      <a:pt x="25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6" y="76"/>
                      <a:pt x="26" y="76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moveTo>
                      <a:pt x="17" y="74"/>
                    </a:moveTo>
                    <a:cubicBezTo>
                      <a:pt x="17" y="75"/>
                      <a:pt x="17" y="75"/>
                      <a:pt x="17" y="75"/>
                    </a:cubicBezTo>
                    <a:cubicBezTo>
                      <a:pt x="19" y="76"/>
                      <a:pt x="21" y="78"/>
                      <a:pt x="23" y="79"/>
                    </a:cubicBezTo>
                    <a:cubicBezTo>
                      <a:pt x="23" y="79"/>
                      <a:pt x="24" y="78"/>
                      <a:pt x="24" y="78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0" y="76"/>
                      <a:pt x="19" y="75"/>
                      <a:pt x="17" y="74"/>
                    </a:cubicBezTo>
                    <a:moveTo>
                      <a:pt x="28" y="72"/>
                    </a:moveTo>
                    <a:cubicBezTo>
                      <a:pt x="27" y="72"/>
                      <a:pt x="27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8" y="73"/>
                      <a:pt x="28" y="72"/>
                      <a:pt x="28" y="72"/>
                    </a:cubicBezTo>
                    <a:cubicBezTo>
                      <a:pt x="28" y="72"/>
                      <a:pt x="28" y="72"/>
                      <a:pt x="28" y="72"/>
                    </a:cubicBezTo>
                    <a:moveTo>
                      <a:pt x="30" y="72"/>
                    </a:moveTo>
                    <a:cubicBezTo>
                      <a:pt x="30" y="72"/>
                      <a:pt x="30" y="72"/>
                      <a:pt x="29" y="73"/>
                    </a:cubicBezTo>
                    <a:cubicBezTo>
                      <a:pt x="31" y="74"/>
                      <a:pt x="32" y="74"/>
                      <a:pt x="33" y="75"/>
                    </a:cubicBezTo>
                    <a:cubicBezTo>
                      <a:pt x="32" y="74"/>
                      <a:pt x="31" y="74"/>
                      <a:pt x="29" y="73"/>
                    </a:cubicBezTo>
                    <a:cubicBezTo>
                      <a:pt x="29" y="73"/>
                      <a:pt x="29" y="73"/>
                      <a:pt x="29" y="74"/>
                    </a:cubicBezTo>
                    <a:cubicBezTo>
                      <a:pt x="30" y="75"/>
                      <a:pt x="32" y="76"/>
                      <a:pt x="34" y="76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6" y="77"/>
                      <a:pt x="36" y="76"/>
                      <a:pt x="36" y="76"/>
                    </a:cubicBezTo>
                    <a:cubicBezTo>
                      <a:pt x="34" y="74"/>
                      <a:pt x="32" y="73"/>
                      <a:pt x="30" y="72"/>
                    </a:cubicBezTo>
                    <a:moveTo>
                      <a:pt x="30" y="71"/>
                    </a:moveTo>
                    <a:cubicBezTo>
                      <a:pt x="30" y="71"/>
                      <a:pt x="30" y="71"/>
                      <a:pt x="30" y="71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4" y="74"/>
                      <a:pt x="32" y="73"/>
                      <a:pt x="30" y="71"/>
                    </a:cubicBezTo>
                    <a:moveTo>
                      <a:pt x="19" y="71"/>
                    </a:moveTo>
                    <a:cubicBezTo>
                      <a:pt x="19" y="72"/>
                      <a:pt x="18" y="72"/>
                      <a:pt x="18" y="73"/>
                    </a:cubicBezTo>
                    <a:cubicBezTo>
                      <a:pt x="20" y="74"/>
                      <a:pt x="22" y="75"/>
                      <a:pt x="24" y="76"/>
                    </a:cubicBezTo>
                    <a:cubicBezTo>
                      <a:pt x="24" y="76"/>
                      <a:pt x="24" y="76"/>
                      <a:pt x="24" y="77"/>
                    </a:cubicBezTo>
                    <a:cubicBezTo>
                      <a:pt x="25" y="76"/>
                      <a:pt x="25" y="75"/>
                      <a:pt x="25" y="75"/>
                    </a:cubicBezTo>
                    <a:cubicBezTo>
                      <a:pt x="22" y="73"/>
                      <a:pt x="22" y="73"/>
                      <a:pt x="22" y="73"/>
                    </a:cubicBezTo>
                    <a:cubicBezTo>
                      <a:pt x="19" y="71"/>
                      <a:pt x="19" y="71"/>
                      <a:pt x="19" y="71"/>
                    </a:cubicBezTo>
                    <a:moveTo>
                      <a:pt x="28" y="71"/>
                    </a:moveTo>
                    <a:cubicBezTo>
                      <a:pt x="28" y="71"/>
                      <a:pt x="28" y="71"/>
                      <a:pt x="28" y="72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2"/>
                      <a:pt x="28" y="71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moveTo>
                      <a:pt x="28" y="70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70"/>
                      <a:pt x="29" y="70"/>
                      <a:pt x="28" y="70"/>
                    </a:cubicBezTo>
                    <a:moveTo>
                      <a:pt x="21" y="68"/>
                    </a:moveTo>
                    <a:cubicBezTo>
                      <a:pt x="21" y="68"/>
                      <a:pt x="21" y="69"/>
                      <a:pt x="21" y="69"/>
                    </a:cubicBezTo>
                    <a:cubicBezTo>
                      <a:pt x="23" y="70"/>
                      <a:pt x="24" y="71"/>
                      <a:pt x="26" y="72"/>
                    </a:cubicBezTo>
                    <a:cubicBezTo>
                      <a:pt x="27" y="72"/>
                      <a:pt x="27" y="72"/>
                      <a:pt x="27" y="72"/>
                    </a:cubicBezTo>
                    <a:cubicBezTo>
                      <a:pt x="25" y="70"/>
                      <a:pt x="23" y="69"/>
                      <a:pt x="21" y="68"/>
                    </a:cubicBezTo>
                    <a:moveTo>
                      <a:pt x="33" y="67"/>
                    </a:moveTo>
                    <a:cubicBezTo>
                      <a:pt x="32" y="68"/>
                      <a:pt x="32" y="68"/>
                      <a:pt x="32" y="69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8" y="72"/>
                      <a:pt x="38" y="72"/>
                      <a:pt x="39" y="71"/>
                    </a:cubicBezTo>
                    <a:cubicBezTo>
                      <a:pt x="37" y="70"/>
                      <a:pt x="35" y="69"/>
                      <a:pt x="33" y="67"/>
                    </a:cubicBezTo>
                    <a:moveTo>
                      <a:pt x="22" y="67"/>
                    </a:moveTo>
                    <a:cubicBezTo>
                      <a:pt x="22" y="67"/>
                      <a:pt x="21" y="68"/>
                      <a:pt x="21" y="68"/>
                    </a:cubicBezTo>
                    <a:cubicBezTo>
                      <a:pt x="23" y="69"/>
                      <a:pt x="25" y="70"/>
                      <a:pt x="27" y="71"/>
                    </a:cubicBezTo>
                    <a:cubicBezTo>
                      <a:pt x="27" y="71"/>
                      <a:pt x="27" y="71"/>
                      <a:pt x="27" y="70"/>
                    </a:cubicBezTo>
                    <a:cubicBezTo>
                      <a:pt x="26" y="69"/>
                      <a:pt x="24" y="68"/>
                      <a:pt x="22" y="67"/>
                    </a:cubicBezTo>
                    <a:moveTo>
                      <a:pt x="22" y="66"/>
                    </a:moveTo>
                    <a:cubicBezTo>
                      <a:pt x="22" y="66"/>
                      <a:pt x="22" y="66"/>
                      <a:pt x="22" y="66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6" y="69"/>
                      <a:pt x="24" y="67"/>
                      <a:pt x="22" y="66"/>
                    </a:cubicBezTo>
                    <a:moveTo>
                      <a:pt x="30" y="66"/>
                    </a:moveTo>
                    <a:cubicBezTo>
                      <a:pt x="30" y="67"/>
                      <a:pt x="30" y="67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7"/>
                      <a:pt x="30" y="67"/>
                      <a:pt x="31" y="66"/>
                    </a:cubicBezTo>
                    <a:cubicBezTo>
                      <a:pt x="30" y="66"/>
                      <a:pt x="30" y="66"/>
                      <a:pt x="30" y="66"/>
                    </a:cubicBezTo>
                    <a:moveTo>
                      <a:pt x="35" y="64"/>
                    </a:moveTo>
                    <a:cubicBezTo>
                      <a:pt x="34" y="65"/>
                      <a:pt x="34" y="65"/>
                      <a:pt x="33" y="66"/>
                    </a:cubicBezTo>
                    <a:cubicBezTo>
                      <a:pt x="35" y="68"/>
                      <a:pt x="37" y="69"/>
                      <a:pt x="39" y="70"/>
                    </a:cubicBezTo>
                    <a:cubicBezTo>
                      <a:pt x="40" y="69"/>
                      <a:pt x="40" y="68"/>
                      <a:pt x="41" y="67"/>
                    </a:cubicBezTo>
                    <a:cubicBezTo>
                      <a:pt x="39" y="66"/>
                      <a:pt x="37" y="65"/>
                      <a:pt x="35" y="64"/>
                    </a:cubicBezTo>
                    <a:moveTo>
                      <a:pt x="25" y="62"/>
                    </a:moveTo>
                    <a:cubicBezTo>
                      <a:pt x="24" y="63"/>
                      <a:pt x="24" y="63"/>
                      <a:pt x="24" y="64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67"/>
                      <a:pt x="29" y="66"/>
                      <a:pt x="30" y="66"/>
                    </a:cubicBezTo>
                    <a:cubicBezTo>
                      <a:pt x="28" y="64"/>
                      <a:pt x="26" y="63"/>
                      <a:pt x="25" y="62"/>
                    </a:cubicBezTo>
                    <a:moveTo>
                      <a:pt x="32" y="62"/>
                    </a:moveTo>
                    <a:cubicBezTo>
                      <a:pt x="32" y="63"/>
                      <a:pt x="31" y="64"/>
                      <a:pt x="31" y="65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4"/>
                      <a:pt x="32" y="63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moveTo>
                      <a:pt x="37" y="61"/>
                    </a:moveTo>
                    <a:cubicBezTo>
                      <a:pt x="36" y="61"/>
                      <a:pt x="36" y="62"/>
                      <a:pt x="36" y="63"/>
                    </a:cubicBezTo>
                    <a:cubicBezTo>
                      <a:pt x="37" y="64"/>
                      <a:pt x="39" y="65"/>
                      <a:pt x="41" y="66"/>
                    </a:cubicBezTo>
                    <a:cubicBezTo>
                      <a:pt x="42" y="65"/>
                      <a:pt x="42" y="65"/>
                      <a:pt x="42" y="64"/>
                    </a:cubicBezTo>
                    <a:cubicBezTo>
                      <a:pt x="41" y="63"/>
                      <a:pt x="39" y="62"/>
                      <a:pt x="37" y="61"/>
                    </a:cubicBezTo>
                    <a:moveTo>
                      <a:pt x="37" y="60"/>
                    </a:moveTo>
                    <a:cubicBezTo>
                      <a:pt x="37" y="60"/>
                      <a:pt x="37" y="60"/>
                      <a:pt x="37" y="60"/>
                    </a:cubicBezTo>
                    <a:cubicBezTo>
                      <a:pt x="39" y="61"/>
                      <a:pt x="41" y="62"/>
                      <a:pt x="43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1" y="62"/>
                      <a:pt x="39" y="61"/>
                      <a:pt x="37" y="60"/>
                    </a:cubicBezTo>
                    <a:moveTo>
                      <a:pt x="34" y="59"/>
                    </a:moveTo>
                    <a:cubicBezTo>
                      <a:pt x="33" y="60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0"/>
                      <a:pt x="33" y="60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moveTo>
                      <a:pt x="27" y="59"/>
                    </a:moveTo>
                    <a:cubicBezTo>
                      <a:pt x="26" y="60"/>
                      <a:pt x="26" y="61"/>
                      <a:pt x="25" y="61"/>
                    </a:cubicBezTo>
                    <a:cubicBezTo>
                      <a:pt x="27" y="62"/>
                      <a:pt x="28" y="63"/>
                      <a:pt x="30" y="64"/>
                    </a:cubicBezTo>
                    <a:cubicBezTo>
                      <a:pt x="31" y="64"/>
                      <a:pt x="31" y="63"/>
                      <a:pt x="31" y="62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29" y="60"/>
                      <a:pt x="28" y="60"/>
                      <a:pt x="27" y="59"/>
                    </a:cubicBezTo>
                    <a:moveTo>
                      <a:pt x="34" y="58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8"/>
                      <a:pt x="34" y="58"/>
                      <a:pt x="34" y="58"/>
                    </a:cubicBezTo>
                    <a:moveTo>
                      <a:pt x="39" y="57"/>
                    </a:moveTo>
                    <a:cubicBezTo>
                      <a:pt x="39" y="58"/>
                      <a:pt x="38" y="58"/>
                      <a:pt x="38" y="59"/>
                    </a:cubicBezTo>
                    <a:cubicBezTo>
                      <a:pt x="38" y="59"/>
                      <a:pt x="39" y="59"/>
                      <a:pt x="39" y="59"/>
                    </a:cubicBezTo>
                    <a:cubicBezTo>
                      <a:pt x="40" y="60"/>
                      <a:pt x="42" y="61"/>
                      <a:pt x="44" y="62"/>
                    </a:cubicBezTo>
                    <a:cubicBezTo>
                      <a:pt x="44" y="61"/>
                      <a:pt x="44" y="61"/>
                      <a:pt x="44" y="60"/>
                    </a:cubicBezTo>
                    <a:cubicBezTo>
                      <a:pt x="44" y="60"/>
                      <a:pt x="43" y="59"/>
                      <a:pt x="42" y="59"/>
                    </a:cubicBezTo>
                    <a:cubicBezTo>
                      <a:pt x="41" y="58"/>
                      <a:pt x="40" y="58"/>
                      <a:pt x="39" y="57"/>
                    </a:cubicBezTo>
                    <a:moveTo>
                      <a:pt x="31" y="56"/>
                    </a:moveTo>
                    <a:cubicBezTo>
                      <a:pt x="32" y="57"/>
                      <a:pt x="33" y="57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3" y="57"/>
                      <a:pt x="32" y="57"/>
                      <a:pt x="31" y="56"/>
                    </a:cubicBezTo>
                    <a:moveTo>
                      <a:pt x="28" y="56"/>
                    </a:moveTo>
                    <a:cubicBezTo>
                      <a:pt x="28" y="57"/>
                      <a:pt x="28" y="57"/>
                      <a:pt x="27" y="58"/>
                    </a:cubicBezTo>
                    <a:cubicBezTo>
                      <a:pt x="29" y="59"/>
                      <a:pt x="30" y="60"/>
                      <a:pt x="32" y="61"/>
                    </a:cubicBezTo>
                    <a:cubicBezTo>
                      <a:pt x="32" y="60"/>
                      <a:pt x="33" y="59"/>
                      <a:pt x="33" y="59"/>
                    </a:cubicBezTo>
                    <a:cubicBezTo>
                      <a:pt x="31" y="58"/>
                      <a:pt x="30" y="57"/>
                      <a:pt x="28" y="56"/>
                    </a:cubicBezTo>
                    <a:moveTo>
                      <a:pt x="35" y="55"/>
                    </a:moveTo>
                    <a:cubicBezTo>
                      <a:pt x="35" y="55"/>
                      <a:pt x="35" y="56"/>
                      <a:pt x="35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5" y="56"/>
                      <a:pt x="35" y="56"/>
                      <a:pt x="36" y="55"/>
                    </a:cubicBezTo>
                    <a:cubicBezTo>
                      <a:pt x="36" y="55"/>
                      <a:pt x="36" y="55"/>
                      <a:pt x="35" y="55"/>
                    </a:cubicBezTo>
                    <a:moveTo>
                      <a:pt x="41" y="54"/>
                    </a:moveTo>
                    <a:cubicBezTo>
                      <a:pt x="41" y="54"/>
                      <a:pt x="40" y="54"/>
                      <a:pt x="40" y="55"/>
                    </a:cubicBezTo>
                    <a:cubicBezTo>
                      <a:pt x="41" y="55"/>
                      <a:pt x="41" y="55"/>
                      <a:pt x="41" y="55"/>
                    </a:cubicBezTo>
                    <a:cubicBezTo>
                      <a:pt x="42" y="56"/>
                      <a:pt x="44" y="57"/>
                      <a:pt x="45" y="58"/>
                    </a:cubicBezTo>
                    <a:cubicBezTo>
                      <a:pt x="46" y="58"/>
                      <a:pt x="46" y="57"/>
                      <a:pt x="46" y="57"/>
                    </a:cubicBezTo>
                    <a:cubicBezTo>
                      <a:pt x="44" y="56"/>
                      <a:pt x="43" y="55"/>
                      <a:pt x="41" y="54"/>
                    </a:cubicBezTo>
                    <a:moveTo>
                      <a:pt x="41" y="53"/>
                    </a:moveTo>
                    <a:cubicBezTo>
                      <a:pt x="41" y="53"/>
                      <a:pt x="41" y="53"/>
                      <a:pt x="41" y="53"/>
                    </a:cubicBezTo>
                    <a:cubicBezTo>
                      <a:pt x="43" y="54"/>
                      <a:pt x="45" y="56"/>
                      <a:pt x="46" y="57"/>
                    </a:cubicBezTo>
                    <a:cubicBezTo>
                      <a:pt x="46" y="57"/>
                      <a:pt x="46" y="56"/>
                      <a:pt x="46" y="56"/>
                    </a:cubicBezTo>
                    <a:cubicBezTo>
                      <a:pt x="45" y="55"/>
                      <a:pt x="43" y="54"/>
                      <a:pt x="41" y="53"/>
                    </a:cubicBezTo>
                    <a:moveTo>
                      <a:pt x="31" y="52"/>
                    </a:moveTo>
                    <a:cubicBezTo>
                      <a:pt x="30" y="52"/>
                      <a:pt x="30" y="53"/>
                      <a:pt x="30" y="54"/>
                    </a:cubicBezTo>
                    <a:cubicBezTo>
                      <a:pt x="31" y="55"/>
                      <a:pt x="33" y="55"/>
                      <a:pt x="34" y="56"/>
                    </a:cubicBezTo>
                    <a:cubicBezTo>
                      <a:pt x="34" y="56"/>
                      <a:pt x="35" y="55"/>
                      <a:pt x="35" y="54"/>
                    </a:cubicBezTo>
                    <a:cubicBezTo>
                      <a:pt x="33" y="54"/>
                      <a:pt x="32" y="53"/>
                      <a:pt x="31" y="52"/>
                    </a:cubicBezTo>
                    <a:moveTo>
                      <a:pt x="42" y="52"/>
                    </a:moveTo>
                    <a:cubicBezTo>
                      <a:pt x="42" y="52"/>
                      <a:pt x="42" y="52"/>
                      <a:pt x="42" y="53"/>
                    </a:cubicBezTo>
                    <a:cubicBezTo>
                      <a:pt x="43" y="54"/>
                      <a:pt x="45" y="55"/>
                      <a:pt x="47" y="56"/>
                    </a:cubicBezTo>
                    <a:cubicBezTo>
                      <a:pt x="47" y="56"/>
                      <a:pt x="47" y="55"/>
                      <a:pt x="47" y="55"/>
                    </a:cubicBezTo>
                    <a:cubicBezTo>
                      <a:pt x="45" y="54"/>
                      <a:pt x="44" y="53"/>
                      <a:pt x="43" y="53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6" y="54"/>
                      <a:pt x="44" y="53"/>
                      <a:pt x="42" y="52"/>
                    </a:cubicBezTo>
                    <a:moveTo>
                      <a:pt x="37" y="51"/>
                    </a:moveTo>
                    <a:cubicBezTo>
                      <a:pt x="37" y="52"/>
                      <a:pt x="37" y="52"/>
                      <a:pt x="36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2"/>
                      <a:pt x="37" y="52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moveTo>
                      <a:pt x="37" y="51"/>
                    </a:move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moveTo>
                      <a:pt x="44" y="49"/>
                    </a:moveTo>
                    <a:cubicBezTo>
                      <a:pt x="43" y="50"/>
                      <a:pt x="43" y="50"/>
                      <a:pt x="43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3"/>
                      <a:pt x="47" y="54"/>
                      <a:pt x="48" y="54"/>
                    </a:cubicBezTo>
                    <a:cubicBezTo>
                      <a:pt x="48" y="53"/>
                      <a:pt x="48" y="53"/>
                      <a:pt x="49" y="52"/>
                    </a:cubicBezTo>
                    <a:cubicBezTo>
                      <a:pt x="47" y="51"/>
                      <a:pt x="45" y="50"/>
                      <a:pt x="44" y="49"/>
                    </a:cubicBezTo>
                    <a:moveTo>
                      <a:pt x="38" y="49"/>
                    </a:move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0"/>
                      <a:pt x="38" y="50"/>
                      <a:pt x="38" y="49"/>
                    </a:cubicBezTo>
                    <a:cubicBezTo>
                      <a:pt x="38" y="49"/>
                      <a:pt x="38" y="49"/>
                      <a:pt x="38" y="49"/>
                    </a:cubicBezTo>
                    <a:moveTo>
                      <a:pt x="32" y="48"/>
                    </a:moveTo>
                    <a:cubicBezTo>
                      <a:pt x="32" y="49"/>
                      <a:pt x="32" y="49"/>
                      <a:pt x="32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5" y="50"/>
                      <a:pt x="34" y="49"/>
                      <a:pt x="32" y="48"/>
                    </a:cubicBezTo>
                    <a:moveTo>
                      <a:pt x="32" y="48"/>
                    </a:moveTo>
                    <a:cubicBezTo>
                      <a:pt x="32" y="48"/>
                      <a:pt x="32" y="48"/>
                      <a:pt x="32" y="48"/>
                    </a:cubicBezTo>
                    <a:cubicBezTo>
                      <a:pt x="34" y="49"/>
                      <a:pt x="36" y="50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6" y="50"/>
                      <a:pt x="34" y="49"/>
                      <a:pt x="32" y="48"/>
                    </a:cubicBezTo>
                    <a:moveTo>
                      <a:pt x="33" y="46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8"/>
                      <a:pt x="36" y="49"/>
                      <a:pt x="37" y="50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7" y="49"/>
                      <a:pt x="36" y="48"/>
                      <a:pt x="36" y="48"/>
                    </a:cubicBezTo>
                    <a:cubicBezTo>
                      <a:pt x="33" y="46"/>
                      <a:pt x="33" y="46"/>
                      <a:pt x="33" y="46"/>
                    </a:cubicBezTo>
                    <a:moveTo>
                      <a:pt x="34" y="44"/>
                    </a:moveTo>
                    <a:cubicBezTo>
                      <a:pt x="34" y="45"/>
                      <a:pt x="34" y="45"/>
                      <a:pt x="33" y="46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8" y="46"/>
                      <a:pt x="36" y="45"/>
                      <a:pt x="34" y="44"/>
                    </a:cubicBezTo>
                    <a:moveTo>
                      <a:pt x="47" y="43"/>
                    </a:moveTo>
                    <a:cubicBezTo>
                      <a:pt x="46" y="45"/>
                      <a:pt x="46" y="46"/>
                      <a:pt x="45" y="47"/>
                    </a:cubicBezTo>
                    <a:cubicBezTo>
                      <a:pt x="47" y="48"/>
                      <a:pt x="48" y="49"/>
                      <a:pt x="50" y="50"/>
                    </a:cubicBezTo>
                    <a:cubicBezTo>
                      <a:pt x="51" y="49"/>
                      <a:pt x="51" y="47"/>
                      <a:pt x="52" y="46"/>
                    </a:cubicBezTo>
                    <a:cubicBezTo>
                      <a:pt x="47" y="43"/>
                      <a:pt x="47" y="43"/>
                      <a:pt x="47" y="43"/>
                    </a:cubicBezTo>
                    <a:moveTo>
                      <a:pt x="48" y="42"/>
                    </a:moveTo>
                    <a:cubicBezTo>
                      <a:pt x="48" y="42"/>
                      <a:pt x="48" y="43"/>
                      <a:pt x="48" y="43"/>
                    </a:cubicBezTo>
                    <a:cubicBezTo>
                      <a:pt x="49" y="44"/>
                      <a:pt x="51" y="45"/>
                      <a:pt x="52" y="46"/>
                    </a:cubicBezTo>
                    <a:cubicBezTo>
                      <a:pt x="52" y="45"/>
                      <a:pt x="52" y="45"/>
                      <a:pt x="53" y="45"/>
                    </a:cubicBezTo>
                    <a:cubicBezTo>
                      <a:pt x="51" y="44"/>
                      <a:pt x="50" y="43"/>
                      <a:pt x="48" y="42"/>
                    </a:cubicBezTo>
                    <a:moveTo>
                      <a:pt x="49" y="40"/>
                    </a:moveTo>
                    <a:cubicBezTo>
                      <a:pt x="49" y="41"/>
                      <a:pt x="48" y="41"/>
                      <a:pt x="48" y="42"/>
                    </a:cubicBezTo>
                    <a:cubicBezTo>
                      <a:pt x="50" y="43"/>
                      <a:pt x="51" y="44"/>
                      <a:pt x="53" y="45"/>
                    </a:cubicBezTo>
                    <a:cubicBezTo>
                      <a:pt x="53" y="44"/>
                      <a:pt x="53" y="44"/>
                      <a:pt x="53" y="43"/>
                    </a:cubicBezTo>
                    <a:cubicBezTo>
                      <a:pt x="52" y="42"/>
                      <a:pt x="51" y="41"/>
                      <a:pt x="49" y="40"/>
                    </a:cubicBezTo>
                    <a:moveTo>
                      <a:pt x="51" y="38"/>
                    </a:moveTo>
                    <a:cubicBezTo>
                      <a:pt x="50" y="38"/>
                      <a:pt x="50" y="38"/>
                      <a:pt x="50" y="39"/>
                    </a:cubicBezTo>
                    <a:cubicBezTo>
                      <a:pt x="52" y="40"/>
                      <a:pt x="53" y="40"/>
                      <a:pt x="54" y="41"/>
                    </a:cubicBezTo>
                    <a:cubicBezTo>
                      <a:pt x="54" y="41"/>
                      <a:pt x="55" y="41"/>
                      <a:pt x="55" y="41"/>
                    </a:cubicBezTo>
                    <a:cubicBezTo>
                      <a:pt x="55" y="41"/>
                      <a:pt x="55" y="41"/>
                      <a:pt x="55" y="40"/>
                    </a:cubicBezTo>
                    <a:cubicBezTo>
                      <a:pt x="54" y="39"/>
                      <a:pt x="52" y="39"/>
                      <a:pt x="51" y="38"/>
                    </a:cubicBezTo>
                    <a:moveTo>
                      <a:pt x="37" y="37"/>
                    </a:moveTo>
                    <a:cubicBezTo>
                      <a:pt x="37" y="39"/>
                      <a:pt x="36" y="40"/>
                      <a:pt x="35" y="41"/>
                    </a:cubicBezTo>
                    <a:cubicBezTo>
                      <a:pt x="37" y="42"/>
                      <a:pt x="39" y="44"/>
                      <a:pt x="41" y="45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37" y="37"/>
                      <a:pt x="37" y="37"/>
                      <a:pt x="37" y="37"/>
                    </a:cubicBezTo>
                    <a:moveTo>
                      <a:pt x="38" y="36"/>
                    </a:moveTo>
                    <a:cubicBezTo>
                      <a:pt x="38" y="36"/>
                      <a:pt x="38" y="36"/>
                      <a:pt x="37" y="37"/>
                    </a:cubicBezTo>
                    <a:cubicBezTo>
                      <a:pt x="39" y="38"/>
                      <a:pt x="41" y="39"/>
                      <a:pt x="43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2" y="38"/>
                      <a:pt x="40" y="37"/>
                      <a:pt x="38" y="36"/>
                    </a:cubicBezTo>
                    <a:moveTo>
                      <a:pt x="52" y="35"/>
                    </a:moveTo>
                    <a:cubicBezTo>
                      <a:pt x="52" y="36"/>
                      <a:pt x="52" y="36"/>
                      <a:pt x="51" y="36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52" y="38"/>
                      <a:pt x="54" y="39"/>
                      <a:pt x="55" y="40"/>
                    </a:cubicBezTo>
                    <a:cubicBezTo>
                      <a:pt x="56" y="39"/>
                      <a:pt x="56" y="38"/>
                      <a:pt x="56" y="38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2" y="35"/>
                      <a:pt x="52" y="35"/>
                      <a:pt x="52" y="35"/>
                    </a:cubicBezTo>
                    <a:moveTo>
                      <a:pt x="39" y="34"/>
                    </a:moveTo>
                    <a:cubicBezTo>
                      <a:pt x="38" y="34"/>
                      <a:pt x="38" y="35"/>
                      <a:pt x="38" y="36"/>
                    </a:cubicBezTo>
                    <a:cubicBezTo>
                      <a:pt x="39" y="36"/>
                      <a:pt x="40" y="37"/>
                      <a:pt x="40" y="37"/>
                    </a:cubicBezTo>
                    <a:cubicBezTo>
                      <a:pt x="42" y="38"/>
                      <a:pt x="43" y="39"/>
                      <a:pt x="44" y="39"/>
                    </a:cubicBezTo>
                    <a:cubicBezTo>
                      <a:pt x="44" y="39"/>
                      <a:pt x="45" y="38"/>
                      <a:pt x="45" y="38"/>
                    </a:cubicBezTo>
                    <a:cubicBezTo>
                      <a:pt x="43" y="37"/>
                      <a:pt x="41" y="35"/>
                      <a:pt x="39" y="34"/>
                    </a:cubicBezTo>
                    <a:moveTo>
                      <a:pt x="40" y="31"/>
                    </a:moveTo>
                    <a:cubicBezTo>
                      <a:pt x="40" y="31"/>
                      <a:pt x="40" y="32"/>
                      <a:pt x="40" y="32"/>
                    </a:cubicBezTo>
                    <a:cubicBezTo>
                      <a:pt x="42" y="33"/>
                      <a:pt x="44" y="35"/>
                      <a:pt x="46" y="36"/>
                    </a:cubicBezTo>
                    <a:cubicBezTo>
                      <a:pt x="46" y="36"/>
                      <a:pt x="46" y="36"/>
                      <a:pt x="47" y="35"/>
                    </a:cubicBezTo>
                    <a:cubicBezTo>
                      <a:pt x="44" y="34"/>
                      <a:pt x="42" y="32"/>
                      <a:pt x="40" y="31"/>
                    </a:cubicBezTo>
                    <a:moveTo>
                      <a:pt x="41" y="28"/>
                    </a:moveTo>
                    <a:cubicBezTo>
                      <a:pt x="41" y="29"/>
                      <a:pt x="41" y="30"/>
                      <a:pt x="40" y="31"/>
                    </a:cubicBezTo>
                    <a:cubicBezTo>
                      <a:pt x="43" y="32"/>
                      <a:pt x="45" y="33"/>
                      <a:pt x="47" y="35"/>
                    </a:cubicBezTo>
                    <a:cubicBezTo>
                      <a:pt x="47" y="34"/>
                      <a:pt x="48" y="33"/>
                      <a:pt x="48" y="33"/>
                    </a:cubicBezTo>
                    <a:cubicBezTo>
                      <a:pt x="41" y="28"/>
                      <a:pt x="41" y="28"/>
                      <a:pt x="41" y="28"/>
                    </a:cubicBezTo>
                    <a:moveTo>
                      <a:pt x="57" y="28"/>
                    </a:moveTo>
                    <a:cubicBezTo>
                      <a:pt x="55" y="30"/>
                      <a:pt x="54" y="32"/>
                      <a:pt x="53" y="35"/>
                    </a:cubicBezTo>
                    <a:cubicBezTo>
                      <a:pt x="54" y="36"/>
                      <a:pt x="55" y="36"/>
                      <a:pt x="57" y="37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0" y="29"/>
                      <a:pt x="58" y="29"/>
                      <a:pt x="57" y="28"/>
                    </a:cubicBezTo>
                    <a:moveTo>
                      <a:pt x="58" y="25"/>
                    </a:moveTo>
                    <a:cubicBezTo>
                      <a:pt x="58" y="26"/>
                      <a:pt x="58" y="26"/>
                      <a:pt x="58" y="26"/>
                    </a:cubicBezTo>
                    <a:cubicBezTo>
                      <a:pt x="58" y="27"/>
                      <a:pt x="57" y="27"/>
                      <a:pt x="57" y="28"/>
                    </a:cubicBezTo>
                    <a:cubicBezTo>
                      <a:pt x="58" y="29"/>
                      <a:pt x="60" y="29"/>
                      <a:pt x="61" y="30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1" y="27"/>
                      <a:pt x="60" y="26"/>
                      <a:pt x="58" y="25"/>
                    </a:cubicBezTo>
                    <a:moveTo>
                      <a:pt x="59" y="23"/>
                    </a:moveTo>
                    <a:cubicBezTo>
                      <a:pt x="59" y="24"/>
                      <a:pt x="59" y="24"/>
                      <a:pt x="59" y="25"/>
                    </a:cubicBezTo>
                    <a:cubicBezTo>
                      <a:pt x="60" y="26"/>
                      <a:pt x="62" y="27"/>
                      <a:pt x="63" y="27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3" y="26"/>
                      <a:pt x="63" y="26"/>
                      <a:pt x="62" y="25"/>
                    </a:cubicBezTo>
                    <a:cubicBezTo>
                      <a:pt x="59" y="23"/>
                      <a:pt x="59" y="23"/>
                      <a:pt x="59" y="23"/>
                    </a:cubicBezTo>
                    <a:moveTo>
                      <a:pt x="60" y="22"/>
                    </a:moveTo>
                    <a:cubicBezTo>
                      <a:pt x="60" y="22"/>
                      <a:pt x="60" y="23"/>
                      <a:pt x="60" y="23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0" y="22"/>
                      <a:pt x="60" y="22"/>
                      <a:pt x="60" y="22"/>
                    </a:cubicBezTo>
                    <a:moveTo>
                      <a:pt x="45" y="21"/>
                    </a:moveTo>
                    <a:cubicBezTo>
                      <a:pt x="44" y="23"/>
                      <a:pt x="42" y="26"/>
                      <a:pt x="41" y="28"/>
                    </a:cubicBezTo>
                    <a:cubicBezTo>
                      <a:pt x="44" y="29"/>
                      <a:pt x="46" y="31"/>
                      <a:pt x="49" y="32"/>
                    </a:cubicBezTo>
                    <a:cubicBezTo>
                      <a:pt x="50" y="30"/>
                      <a:pt x="51" y="28"/>
                      <a:pt x="53" y="25"/>
                    </a:cubicBezTo>
                    <a:cubicBezTo>
                      <a:pt x="52" y="25"/>
                      <a:pt x="51" y="24"/>
                      <a:pt x="50" y="24"/>
                    </a:cubicBezTo>
                    <a:cubicBezTo>
                      <a:pt x="48" y="23"/>
                      <a:pt x="46" y="22"/>
                      <a:pt x="45" y="21"/>
                    </a:cubicBezTo>
                    <a:moveTo>
                      <a:pt x="61" y="20"/>
                    </a:moveTo>
                    <a:cubicBezTo>
                      <a:pt x="61" y="20"/>
                      <a:pt x="61" y="21"/>
                      <a:pt x="60" y="22"/>
                    </a:cubicBezTo>
                    <a:cubicBezTo>
                      <a:pt x="62" y="23"/>
                      <a:pt x="63" y="23"/>
                      <a:pt x="65" y="24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4" y="22"/>
                      <a:pt x="63" y="21"/>
                      <a:pt x="61" y="20"/>
                    </a:cubicBezTo>
                    <a:moveTo>
                      <a:pt x="52" y="18"/>
                    </a:moveTo>
                    <a:cubicBezTo>
                      <a:pt x="51" y="19"/>
                      <a:pt x="51" y="20"/>
                      <a:pt x="51" y="20"/>
                    </a:cubicBezTo>
                    <a:cubicBezTo>
                      <a:pt x="52" y="21"/>
                      <a:pt x="53" y="22"/>
                      <a:pt x="55" y="22"/>
                    </a:cubicBezTo>
                    <a:cubicBezTo>
                      <a:pt x="55" y="22"/>
                      <a:pt x="55" y="21"/>
                      <a:pt x="56" y="21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20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8"/>
                      <a:pt x="52" y="18"/>
                      <a:pt x="52" y="18"/>
                    </a:cubicBezTo>
                    <a:moveTo>
                      <a:pt x="62" y="18"/>
                    </a:moveTo>
                    <a:cubicBezTo>
                      <a:pt x="62" y="19"/>
                      <a:pt x="62" y="19"/>
                      <a:pt x="61" y="19"/>
                    </a:cubicBezTo>
                    <a:cubicBezTo>
                      <a:pt x="63" y="20"/>
                      <a:pt x="64" y="21"/>
                      <a:pt x="66" y="22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5" y="20"/>
                      <a:pt x="64" y="19"/>
                      <a:pt x="62" y="18"/>
                    </a:cubicBezTo>
                    <a:moveTo>
                      <a:pt x="46" y="18"/>
                    </a:moveTo>
                    <a:cubicBezTo>
                      <a:pt x="45" y="19"/>
                      <a:pt x="45" y="20"/>
                      <a:pt x="45" y="21"/>
                    </a:cubicBezTo>
                    <a:cubicBezTo>
                      <a:pt x="46" y="22"/>
                      <a:pt x="48" y="23"/>
                      <a:pt x="50" y="24"/>
                    </a:cubicBezTo>
                    <a:cubicBezTo>
                      <a:pt x="51" y="24"/>
                      <a:pt x="52" y="25"/>
                      <a:pt x="53" y="25"/>
                    </a:cubicBezTo>
                    <a:cubicBezTo>
                      <a:pt x="53" y="25"/>
                      <a:pt x="54" y="24"/>
                      <a:pt x="54" y="23"/>
                    </a:cubicBezTo>
                    <a:cubicBezTo>
                      <a:pt x="53" y="22"/>
                      <a:pt x="52" y="22"/>
                      <a:pt x="51" y="21"/>
                    </a:cubicBezTo>
                    <a:cubicBezTo>
                      <a:pt x="50" y="22"/>
                      <a:pt x="50" y="22"/>
                      <a:pt x="49" y="23"/>
                    </a:cubicBezTo>
                    <a:cubicBezTo>
                      <a:pt x="50" y="22"/>
                      <a:pt x="50" y="21"/>
                      <a:pt x="50" y="21"/>
                    </a:cubicBezTo>
                    <a:cubicBezTo>
                      <a:pt x="49" y="20"/>
                      <a:pt x="47" y="19"/>
                      <a:pt x="46" y="18"/>
                    </a:cubicBezTo>
                    <a:moveTo>
                      <a:pt x="53" y="18"/>
                    </a:moveTo>
                    <a:cubicBezTo>
                      <a:pt x="53" y="18"/>
                      <a:pt x="52" y="18"/>
                      <a:pt x="52" y="18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3" y="18"/>
                      <a:pt x="53" y="18"/>
                      <a:pt x="53" y="18"/>
                    </a:cubicBezTo>
                    <a:moveTo>
                      <a:pt x="52" y="17"/>
                    </a:move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7"/>
                      <a:pt x="52" y="17"/>
                      <a:pt x="52" y="17"/>
                    </a:cubicBezTo>
                    <a:moveTo>
                      <a:pt x="63" y="16"/>
                    </a:moveTo>
                    <a:cubicBezTo>
                      <a:pt x="63" y="17"/>
                      <a:pt x="63" y="17"/>
                      <a:pt x="63" y="17"/>
                    </a:cubicBezTo>
                    <a:cubicBezTo>
                      <a:pt x="63" y="17"/>
                      <a:pt x="63" y="17"/>
                      <a:pt x="62" y="18"/>
                    </a:cubicBezTo>
                    <a:cubicBezTo>
                      <a:pt x="64" y="18"/>
                      <a:pt x="66" y="19"/>
                      <a:pt x="67" y="20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6" y="18"/>
                      <a:pt x="65" y="17"/>
                      <a:pt x="63" y="16"/>
                    </a:cubicBezTo>
                    <a:moveTo>
                      <a:pt x="47" y="15"/>
                    </a:moveTo>
                    <a:cubicBezTo>
                      <a:pt x="47" y="16"/>
                      <a:pt x="46" y="17"/>
                      <a:pt x="46" y="18"/>
                    </a:cubicBezTo>
                    <a:cubicBezTo>
                      <a:pt x="48" y="18"/>
                      <a:pt x="49" y="19"/>
                      <a:pt x="51" y="20"/>
                    </a:cubicBezTo>
                    <a:cubicBezTo>
                      <a:pt x="51" y="19"/>
                      <a:pt x="51" y="19"/>
                      <a:pt x="52" y="18"/>
                    </a:cubicBezTo>
                    <a:cubicBezTo>
                      <a:pt x="47" y="15"/>
                      <a:pt x="47" y="15"/>
                      <a:pt x="47" y="15"/>
                    </a:cubicBezTo>
                    <a:moveTo>
                      <a:pt x="54" y="15"/>
                    </a:move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5" y="19"/>
                      <a:pt x="57" y="19"/>
                    </a:cubicBezTo>
                    <a:cubicBezTo>
                      <a:pt x="57" y="19"/>
                      <a:pt x="57" y="18"/>
                      <a:pt x="58" y="17"/>
                    </a:cubicBezTo>
                    <a:cubicBezTo>
                      <a:pt x="57" y="17"/>
                      <a:pt x="55" y="16"/>
                      <a:pt x="54" y="15"/>
                    </a:cubicBezTo>
                    <a:moveTo>
                      <a:pt x="64" y="15"/>
                    </a:moveTo>
                    <a:cubicBezTo>
                      <a:pt x="63" y="16"/>
                      <a:pt x="63" y="16"/>
                      <a:pt x="63" y="16"/>
                    </a:cubicBezTo>
                    <a:cubicBezTo>
                      <a:pt x="65" y="17"/>
                      <a:pt x="67" y="18"/>
                      <a:pt x="68" y="19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7" y="17"/>
                      <a:pt x="65" y="16"/>
                      <a:pt x="64" y="15"/>
                    </a:cubicBezTo>
                    <a:moveTo>
                      <a:pt x="47" y="14"/>
                    </a:moveTo>
                    <a:cubicBezTo>
                      <a:pt x="47" y="15"/>
                      <a:pt x="47" y="15"/>
                      <a:pt x="47" y="15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8"/>
                      <a:pt x="52" y="17"/>
                      <a:pt x="52" y="17"/>
                    </a:cubicBezTo>
                    <a:cubicBezTo>
                      <a:pt x="47" y="14"/>
                      <a:pt x="47" y="14"/>
                      <a:pt x="47" y="14"/>
                    </a:cubicBezTo>
                    <a:moveTo>
                      <a:pt x="55" y="14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6" y="16"/>
                      <a:pt x="57" y="16"/>
                      <a:pt x="58" y="17"/>
                    </a:cubicBezTo>
                    <a:cubicBezTo>
                      <a:pt x="58" y="17"/>
                      <a:pt x="58" y="17"/>
                      <a:pt x="58" y="16"/>
                    </a:cubicBezTo>
                    <a:cubicBezTo>
                      <a:pt x="57" y="16"/>
                      <a:pt x="56" y="15"/>
                      <a:pt x="55" y="14"/>
                    </a:cubicBezTo>
                    <a:moveTo>
                      <a:pt x="56" y="12"/>
                    </a:moveTo>
                    <a:cubicBezTo>
                      <a:pt x="55" y="13"/>
                      <a:pt x="55" y="13"/>
                      <a:pt x="55" y="13"/>
                    </a:cubicBezTo>
                    <a:cubicBezTo>
                      <a:pt x="57" y="14"/>
                      <a:pt x="58" y="15"/>
                      <a:pt x="59" y="16"/>
                    </a:cubicBezTo>
                    <a:cubicBezTo>
                      <a:pt x="59" y="15"/>
                      <a:pt x="60" y="15"/>
                      <a:pt x="60" y="14"/>
                    </a:cubicBezTo>
                    <a:cubicBezTo>
                      <a:pt x="59" y="13"/>
                      <a:pt x="57" y="13"/>
                      <a:pt x="56" y="12"/>
                    </a:cubicBezTo>
                    <a:moveTo>
                      <a:pt x="66" y="12"/>
                    </a:moveTo>
                    <a:cubicBezTo>
                      <a:pt x="64" y="15"/>
                      <a:pt x="64" y="15"/>
                      <a:pt x="64" y="15"/>
                    </a:cubicBezTo>
                    <a:cubicBezTo>
                      <a:pt x="65" y="16"/>
                      <a:pt x="67" y="17"/>
                      <a:pt x="69" y="18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69" y="14"/>
                      <a:pt x="67" y="13"/>
                      <a:pt x="66" y="12"/>
                    </a:cubicBezTo>
                    <a:moveTo>
                      <a:pt x="49" y="12"/>
                    </a:moveTo>
                    <a:cubicBezTo>
                      <a:pt x="48" y="12"/>
                      <a:pt x="48" y="13"/>
                      <a:pt x="48" y="14"/>
                    </a:cubicBezTo>
                    <a:cubicBezTo>
                      <a:pt x="49" y="15"/>
                      <a:pt x="51" y="16"/>
                      <a:pt x="52" y="17"/>
                    </a:cubicBezTo>
                    <a:cubicBezTo>
                      <a:pt x="53" y="16"/>
                      <a:pt x="53" y="15"/>
                      <a:pt x="53" y="15"/>
                    </a:cubicBezTo>
                    <a:cubicBezTo>
                      <a:pt x="53" y="15"/>
                      <a:pt x="53" y="16"/>
                      <a:pt x="52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6"/>
                      <a:pt x="53" y="15"/>
                      <a:pt x="54" y="15"/>
                    </a:cubicBezTo>
                    <a:cubicBezTo>
                      <a:pt x="52" y="14"/>
                      <a:pt x="50" y="13"/>
                      <a:pt x="49" y="12"/>
                    </a:cubicBezTo>
                    <a:moveTo>
                      <a:pt x="57" y="11"/>
                    </a:moveTo>
                    <a:cubicBezTo>
                      <a:pt x="57" y="11"/>
                      <a:pt x="57" y="11"/>
                      <a:pt x="57" y="11"/>
                    </a:cubicBezTo>
                    <a:cubicBezTo>
                      <a:pt x="58" y="12"/>
                      <a:pt x="59" y="13"/>
                      <a:pt x="60" y="14"/>
                    </a:cubicBezTo>
                    <a:cubicBezTo>
                      <a:pt x="60" y="13"/>
                      <a:pt x="60" y="13"/>
                      <a:pt x="61" y="13"/>
                    </a:cubicBezTo>
                    <a:cubicBezTo>
                      <a:pt x="59" y="12"/>
                      <a:pt x="58" y="12"/>
                      <a:pt x="57" y="11"/>
                    </a:cubicBezTo>
                    <a:moveTo>
                      <a:pt x="49" y="11"/>
                    </a:move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2"/>
                      <a:pt x="52" y="13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2" y="13"/>
                      <a:pt x="51" y="12"/>
                      <a:pt x="49" y="11"/>
                    </a:cubicBezTo>
                    <a:moveTo>
                      <a:pt x="67" y="9"/>
                    </a:moveTo>
                    <a:cubicBezTo>
                      <a:pt x="67" y="9"/>
                      <a:pt x="67" y="9"/>
                      <a:pt x="67" y="9"/>
                    </a:cubicBezTo>
                    <a:cubicBezTo>
                      <a:pt x="69" y="10"/>
                      <a:pt x="70" y="12"/>
                      <a:pt x="72" y="13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1" y="11"/>
                      <a:pt x="69" y="10"/>
                      <a:pt x="67" y="9"/>
                    </a:cubicBezTo>
                    <a:moveTo>
                      <a:pt x="50" y="8"/>
                    </a:moveTo>
                    <a:cubicBezTo>
                      <a:pt x="50" y="9"/>
                      <a:pt x="49" y="10"/>
                      <a:pt x="49" y="10"/>
                    </a:cubicBezTo>
                    <a:cubicBezTo>
                      <a:pt x="51" y="11"/>
                      <a:pt x="53" y="12"/>
                      <a:pt x="54" y="13"/>
                    </a:cubicBezTo>
                    <a:cubicBezTo>
                      <a:pt x="55" y="12"/>
                      <a:pt x="55" y="12"/>
                      <a:pt x="55" y="11"/>
                    </a:cubicBezTo>
                    <a:cubicBezTo>
                      <a:pt x="53" y="10"/>
                      <a:pt x="52" y="9"/>
                      <a:pt x="50" y="8"/>
                    </a:cubicBezTo>
                    <a:moveTo>
                      <a:pt x="59" y="7"/>
                    </a:moveTo>
                    <a:cubicBezTo>
                      <a:pt x="57" y="11"/>
                      <a:pt x="57" y="11"/>
                      <a:pt x="57" y="11"/>
                    </a:cubicBezTo>
                    <a:cubicBezTo>
                      <a:pt x="58" y="12"/>
                      <a:pt x="59" y="12"/>
                      <a:pt x="61" y="13"/>
                    </a:cubicBezTo>
                    <a:cubicBezTo>
                      <a:pt x="61" y="12"/>
                      <a:pt x="62" y="11"/>
                      <a:pt x="63" y="10"/>
                    </a:cubicBezTo>
                    <a:cubicBezTo>
                      <a:pt x="61" y="9"/>
                      <a:pt x="60" y="8"/>
                      <a:pt x="59" y="7"/>
                    </a:cubicBezTo>
                    <a:moveTo>
                      <a:pt x="50" y="7"/>
                    </a:moveTo>
                    <a:cubicBezTo>
                      <a:pt x="50" y="7"/>
                      <a:pt x="50" y="7"/>
                      <a:pt x="50" y="8"/>
                    </a:cubicBezTo>
                    <a:cubicBezTo>
                      <a:pt x="52" y="9"/>
                      <a:pt x="54" y="10"/>
                      <a:pt x="55" y="11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4" y="9"/>
                      <a:pt x="52" y="8"/>
                      <a:pt x="50" y="7"/>
                    </a:cubicBezTo>
                    <a:moveTo>
                      <a:pt x="61" y="5"/>
                    </a:moveTo>
                    <a:cubicBezTo>
                      <a:pt x="61" y="5"/>
                      <a:pt x="61" y="5"/>
                      <a:pt x="61" y="5"/>
                    </a:cubicBezTo>
                    <a:cubicBezTo>
                      <a:pt x="62" y="6"/>
                      <a:pt x="63" y="7"/>
                      <a:pt x="64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3" y="6"/>
                      <a:pt x="62" y="6"/>
                      <a:pt x="61" y="5"/>
                    </a:cubicBezTo>
                    <a:moveTo>
                      <a:pt x="52" y="3"/>
                    </a:moveTo>
                    <a:cubicBezTo>
                      <a:pt x="52" y="3"/>
                      <a:pt x="52" y="4"/>
                      <a:pt x="52" y="4"/>
                    </a:cubicBezTo>
                    <a:cubicBezTo>
                      <a:pt x="51" y="5"/>
                      <a:pt x="51" y="6"/>
                      <a:pt x="50" y="7"/>
                    </a:cubicBezTo>
                    <a:cubicBezTo>
                      <a:pt x="52" y="8"/>
                      <a:pt x="54" y="9"/>
                      <a:pt x="56" y="10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5" y="5"/>
                      <a:pt x="54" y="4"/>
                      <a:pt x="52" y="3"/>
                    </a:cubicBezTo>
                    <a:moveTo>
                      <a:pt x="5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5" y="1"/>
                      <a:pt x="57" y="2"/>
                      <a:pt x="58" y="4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7" y="2"/>
                      <a:pt x="55" y="1"/>
                      <a:pt x="5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1" name="Freeform 10361"/>
              <p:cNvSpPr>
                <a:spLocks noEditPoints="1"/>
              </p:cNvSpPr>
              <p:nvPr/>
            </p:nvSpPr>
            <p:spPr bwMode="auto">
              <a:xfrm>
                <a:off x="-699" y="3254"/>
                <a:ext cx="38" cy="31"/>
              </a:xfrm>
              <a:custGeom>
                <a:avLst/>
                <a:gdLst>
                  <a:gd name="T0" fmla="*/ 8 w 16"/>
                  <a:gd name="T1" fmla="*/ 8 h 13"/>
                  <a:gd name="T2" fmla="*/ 8 w 16"/>
                  <a:gd name="T3" fmla="*/ 9 h 13"/>
                  <a:gd name="T4" fmla="*/ 14 w 16"/>
                  <a:gd name="T5" fmla="*/ 13 h 13"/>
                  <a:gd name="T6" fmla="*/ 14 w 16"/>
                  <a:gd name="T7" fmla="*/ 12 h 13"/>
                  <a:gd name="T8" fmla="*/ 8 w 16"/>
                  <a:gd name="T9" fmla="*/ 8 h 13"/>
                  <a:gd name="T10" fmla="*/ 6 w 16"/>
                  <a:gd name="T11" fmla="*/ 7 h 13"/>
                  <a:gd name="T12" fmla="*/ 5 w 16"/>
                  <a:gd name="T13" fmla="*/ 8 h 13"/>
                  <a:gd name="T14" fmla="*/ 6 w 16"/>
                  <a:gd name="T15" fmla="*/ 8 h 13"/>
                  <a:gd name="T16" fmla="*/ 6 w 16"/>
                  <a:gd name="T17" fmla="*/ 7 h 13"/>
                  <a:gd name="T18" fmla="*/ 6 w 16"/>
                  <a:gd name="T19" fmla="*/ 7 h 13"/>
                  <a:gd name="T20" fmla="*/ 10 w 16"/>
                  <a:gd name="T21" fmla="*/ 5 h 13"/>
                  <a:gd name="T22" fmla="*/ 10 w 16"/>
                  <a:gd name="T23" fmla="*/ 6 h 13"/>
                  <a:gd name="T24" fmla="*/ 16 w 16"/>
                  <a:gd name="T25" fmla="*/ 9 h 13"/>
                  <a:gd name="T26" fmla="*/ 16 w 16"/>
                  <a:gd name="T27" fmla="*/ 8 h 13"/>
                  <a:gd name="T28" fmla="*/ 10 w 16"/>
                  <a:gd name="T29" fmla="*/ 5 h 13"/>
                  <a:gd name="T30" fmla="*/ 11 w 16"/>
                  <a:gd name="T31" fmla="*/ 5 h 13"/>
                  <a:gd name="T32" fmla="*/ 10 w 16"/>
                  <a:gd name="T33" fmla="*/ 5 h 13"/>
                  <a:gd name="T34" fmla="*/ 14 w 16"/>
                  <a:gd name="T35" fmla="*/ 7 h 13"/>
                  <a:gd name="T36" fmla="*/ 16 w 16"/>
                  <a:gd name="T37" fmla="*/ 8 h 13"/>
                  <a:gd name="T38" fmla="*/ 16 w 16"/>
                  <a:gd name="T39" fmla="*/ 8 h 13"/>
                  <a:gd name="T40" fmla="*/ 11 w 16"/>
                  <a:gd name="T41" fmla="*/ 5 h 13"/>
                  <a:gd name="T42" fmla="*/ 7 w 16"/>
                  <a:gd name="T43" fmla="*/ 4 h 13"/>
                  <a:gd name="T44" fmla="*/ 7 w 16"/>
                  <a:gd name="T45" fmla="*/ 4 h 13"/>
                  <a:gd name="T46" fmla="*/ 7 w 16"/>
                  <a:gd name="T47" fmla="*/ 4 h 13"/>
                  <a:gd name="T48" fmla="*/ 7 w 16"/>
                  <a:gd name="T49" fmla="*/ 4 h 13"/>
                  <a:gd name="T50" fmla="*/ 7 w 16"/>
                  <a:gd name="T51" fmla="*/ 4 h 13"/>
                  <a:gd name="T52" fmla="*/ 0 w 16"/>
                  <a:gd name="T53" fmla="*/ 3 h 13"/>
                  <a:gd name="T54" fmla="*/ 0 w 16"/>
                  <a:gd name="T55" fmla="*/ 4 h 13"/>
                  <a:gd name="T56" fmla="*/ 1 w 16"/>
                  <a:gd name="T57" fmla="*/ 5 h 13"/>
                  <a:gd name="T58" fmla="*/ 2 w 16"/>
                  <a:gd name="T59" fmla="*/ 5 h 13"/>
                  <a:gd name="T60" fmla="*/ 0 w 16"/>
                  <a:gd name="T61" fmla="*/ 4 h 13"/>
                  <a:gd name="T62" fmla="*/ 0 w 16"/>
                  <a:gd name="T63" fmla="*/ 4 h 13"/>
                  <a:gd name="T64" fmla="*/ 5 w 16"/>
                  <a:gd name="T65" fmla="*/ 8 h 13"/>
                  <a:gd name="T66" fmla="*/ 5 w 16"/>
                  <a:gd name="T67" fmla="*/ 6 h 13"/>
                  <a:gd name="T68" fmla="*/ 0 w 16"/>
                  <a:gd name="T69" fmla="*/ 3 h 13"/>
                  <a:gd name="T70" fmla="*/ 8 w 16"/>
                  <a:gd name="T71" fmla="*/ 3 h 13"/>
                  <a:gd name="T72" fmla="*/ 8 w 16"/>
                  <a:gd name="T73" fmla="*/ 3 h 13"/>
                  <a:gd name="T74" fmla="*/ 8 w 16"/>
                  <a:gd name="T75" fmla="*/ 3 h 13"/>
                  <a:gd name="T76" fmla="*/ 8 w 16"/>
                  <a:gd name="T77" fmla="*/ 3 h 13"/>
                  <a:gd name="T78" fmla="*/ 8 w 16"/>
                  <a:gd name="T79" fmla="*/ 3 h 13"/>
                  <a:gd name="T80" fmla="*/ 2 w 16"/>
                  <a:gd name="T81" fmla="*/ 1 h 13"/>
                  <a:gd name="T82" fmla="*/ 2 w 16"/>
                  <a:gd name="T83" fmla="*/ 1 h 13"/>
                  <a:gd name="T84" fmla="*/ 6 w 16"/>
                  <a:gd name="T85" fmla="*/ 3 h 13"/>
                  <a:gd name="T86" fmla="*/ 6 w 16"/>
                  <a:gd name="T87" fmla="*/ 4 h 13"/>
                  <a:gd name="T88" fmla="*/ 7 w 16"/>
                  <a:gd name="T89" fmla="*/ 3 h 13"/>
                  <a:gd name="T90" fmla="*/ 2 w 16"/>
                  <a:gd name="T91" fmla="*/ 1 h 13"/>
                  <a:gd name="T92" fmla="*/ 2 w 16"/>
                  <a:gd name="T93" fmla="*/ 0 h 13"/>
                  <a:gd name="T94" fmla="*/ 2 w 16"/>
                  <a:gd name="T95" fmla="*/ 0 h 13"/>
                  <a:gd name="T96" fmla="*/ 7 w 16"/>
                  <a:gd name="T97" fmla="*/ 3 h 13"/>
                  <a:gd name="T98" fmla="*/ 7 w 16"/>
                  <a:gd name="T99" fmla="*/ 3 h 13"/>
                  <a:gd name="T100" fmla="*/ 2 w 16"/>
                  <a:gd name="T10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" h="13">
                    <a:moveTo>
                      <a:pt x="8" y="8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10" y="11"/>
                      <a:pt x="12" y="12"/>
                      <a:pt x="14" y="13"/>
                    </a:cubicBezTo>
                    <a:cubicBezTo>
                      <a:pt x="14" y="13"/>
                      <a:pt x="14" y="12"/>
                      <a:pt x="14" y="12"/>
                    </a:cubicBezTo>
                    <a:cubicBezTo>
                      <a:pt x="12" y="11"/>
                      <a:pt x="10" y="10"/>
                      <a:pt x="8" y="8"/>
                    </a:cubicBezTo>
                    <a:moveTo>
                      <a:pt x="6" y="7"/>
                    </a:moveTo>
                    <a:cubicBezTo>
                      <a:pt x="6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moveTo>
                      <a:pt x="10" y="5"/>
                    </a:moveTo>
                    <a:cubicBezTo>
                      <a:pt x="10" y="5"/>
                      <a:pt x="10" y="5"/>
                      <a:pt x="10" y="6"/>
                    </a:cubicBezTo>
                    <a:cubicBezTo>
                      <a:pt x="12" y="7"/>
                      <a:pt x="14" y="8"/>
                      <a:pt x="16" y="9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4" y="7"/>
                      <a:pt x="12" y="6"/>
                      <a:pt x="10" y="5"/>
                    </a:cubicBezTo>
                    <a:moveTo>
                      <a:pt x="11" y="5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2" y="6"/>
                      <a:pt x="13" y="6"/>
                      <a:pt x="14" y="7"/>
                    </a:cubicBezTo>
                    <a:cubicBezTo>
                      <a:pt x="15" y="7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7"/>
                      <a:pt x="12" y="6"/>
                      <a:pt x="11" y="5"/>
                    </a:cubicBezTo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6"/>
                      <a:pt x="5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3" y="5"/>
                      <a:pt x="2" y="4"/>
                      <a:pt x="0" y="3"/>
                    </a:cubicBezTo>
                    <a:moveTo>
                      <a:pt x="8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5" y="2"/>
                      <a:pt x="3" y="2"/>
                      <a:pt x="2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5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2" name="Freeform 10362"/>
              <p:cNvSpPr>
                <a:spLocks noEditPoints="1"/>
              </p:cNvSpPr>
              <p:nvPr/>
            </p:nvSpPr>
            <p:spPr bwMode="auto">
              <a:xfrm>
                <a:off x="-699" y="3254"/>
                <a:ext cx="38" cy="19"/>
              </a:xfrm>
              <a:custGeom>
                <a:avLst/>
                <a:gdLst>
                  <a:gd name="T0" fmla="*/ 10 w 16"/>
                  <a:gd name="T1" fmla="*/ 5 h 8"/>
                  <a:gd name="T2" fmla="*/ 10 w 16"/>
                  <a:gd name="T3" fmla="*/ 5 h 8"/>
                  <a:gd name="T4" fmla="*/ 16 w 16"/>
                  <a:gd name="T5" fmla="*/ 8 h 8"/>
                  <a:gd name="T6" fmla="*/ 16 w 16"/>
                  <a:gd name="T7" fmla="*/ 8 h 8"/>
                  <a:gd name="T8" fmla="*/ 14 w 16"/>
                  <a:gd name="T9" fmla="*/ 7 h 8"/>
                  <a:gd name="T10" fmla="*/ 10 w 16"/>
                  <a:gd name="T11" fmla="*/ 5 h 8"/>
                  <a:gd name="T12" fmla="*/ 0 w 16"/>
                  <a:gd name="T13" fmla="*/ 4 h 8"/>
                  <a:gd name="T14" fmla="*/ 0 w 16"/>
                  <a:gd name="T15" fmla="*/ 4 h 8"/>
                  <a:gd name="T16" fmla="*/ 2 w 16"/>
                  <a:gd name="T17" fmla="*/ 5 h 8"/>
                  <a:gd name="T18" fmla="*/ 1 w 16"/>
                  <a:gd name="T19" fmla="*/ 5 h 8"/>
                  <a:gd name="T20" fmla="*/ 0 w 16"/>
                  <a:gd name="T21" fmla="*/ 4 h 8"/>
                  <a:gd name="T22" fmla="*/ 8 w 16"/>
                  <a:gd name="T23" fmla="*/ 3 h 8"/>
                  <a:gd name="T24" fmla="*/ 7 w 16"/>
                  <a:gd name="T25" fmla="*/ 4 h 8"/>
                  <a:gd name="T26" fmla="*/ 7 w 16"/>
                  <a:gd name="T27" fmla="*/ 4 h 8"/>
                  <a:gd name="T28" fmla="*/ 8 w 16"/>
                  <a:gd name="T29" fmla="*/ 3 h 8"/>
                  <a:gd name="T30" fmla="*/ 8 w 16"/>
                  <a:gd name="T31" fmla="*/ 3 h 8"/>
                  <a:gd name="T32" fmla="*/ 2 w 16"/>
                  <a:gd name="T33" fmla="*/ 0 h 8"/>
                  <a:gd name="T34" fmla="*/ 2 w 16"/>
                  <a:gd name="T35" fmla="*/ 1 h 8"/>
                  <a:gd name="T36" fmla="*/ 7 w 16"/>
                  <a:gd name="T37" fmla="*/ 3 h 8"/>
                  <a:gd name="T38" fmla="*/ 7 w 16"/>
                  <a:gd name="T39" fmla="*/ 3 h 8"/>
                  <a:gd name="T40" fmla="*/ 2 w 16"/>
                  <a:gd name="T4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8">
                    <a:moveTo>
                      <a:pt x="10" y="5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2" y="6"/>
                      <a:pt x="14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5" y="7"/>
                      <a:pt x="14" y="7"/>
                    </a:cubicBezTo>
                    <a:cubicBezTo>
                      <a:pt x="13" y="6"/>
                      <a:pt x="12" y="6"/>
                      <a:pt x="1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4"/>
                      <a:pt x="1" y="4"/>
                      <a:pt x="0" y="4"/>
                    </a:cubicBezTo>
                    <a:moveTo>
                      <a:pt x="8" y="3"/>
                    </a:move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3" name="Freeform 10363"/>
              <p:cNvSpPr>
                <a:spLocks noEditPoints="1"/>
              </p:cNvSpPr>
              <p:nvPr/>
            </p:nvSpPr>
            <p:spPr bwMode="auto">
              <a:xfrm>
                <a:off x="-682" y="3226"/>
                <a:ext cx="37" cy="26"/>
              </a:xfrm>
              <a:custGeom>
                <a:avLst/>
                <a:gdLst>
                  <a:gd name="T0" fmla="*/ 9 w 16"/>
                  <a:gd name="T1" fmla="*/ 7 h 11"/>
                  <a:gd name="T2" fmla="*/ 9 w 16"/>
                  <a:gd name="T3" fmla="*/ 8 h 11"/>
                  <a:gd name="T4" fmla="*/ 14 w 16"/>
                  <a:gd name="T5" fmla="*/ 11 h 11"/>
                  <a:gd name="T6" fmla="*/ 14 w 16"/>
                  <a:gd name="T7" fmla="*/ 11 h 11"/>
                  <a:gd name="T8" fmla="*/ 9 w 16"/>
                  <a:gd name="T9" fmla="*/ 7 h 11"/>
                  <a:gd name="T10" fmla="*/ 11 w 16"/>
                  <a:gd name="T11" fmla="*/ 7 h 11"/>
                  <a:gd name="T12" fmla="*/ 15 w 16"/>
                  <a:gd name="T13" fmla="*/ 9 h 11"/>
                  <a:gd name="T14" fmla="*/ 15 w 16"/>
                  <a:gd name="T15" fmla="*/ 9 h 11"/>
                  <a:gd name="T16" fmla="*/ 11 w 16"/>
                  <a:gd name="T17" fmla="*/ 7 h 11"/>
                  <a:gd name="T18" fmla="*/ 10 w 16"/>
                  <a:gd name="T19" fmla="*/ 7 h 11"/>
                  <a:gd name="T20" fmla="*/ 9 w 16"/>
                  <a:gd name="T21" fmla="*/ 7 h 11"/>
                  <a:gd name="T22" fmla="*/ 14 w 16"/>
                  <a:gd name="T23" fmla="*/ 10 h 11"/>
                  <a:gd name="T24" fmla="*/ 15 w 16"/>
                  <a:gd name="T25" fmla="*/ 10 h 11"/>
                  <a:gd name="T26" fmla="*/ 10 w 16"/>
                  <a:gd name="T27" fmla="*/ 7 h 11"/>
                  <a:gd name="T28" fmla="*/ 11 w 16"/>
                  <a:gd name="T29" fmla="*/ 5 h 11"/>
                  <a:gd name="T30" fmla="*/ 10 w 16"/>
                  <a:gd name="T31" fmla="*/ 6 h 11"/>
                  <a:gd name="T32" fmla="*/ 15 w 16"/>
                  <a:gd name="T33" fmla="*/ 9 h 11"/>
                  <a:gd name="T34" fmla="*/ 16 w 16"/>
                  <a:gd name="T35" fmla="*/ 8 h 11"/>
                  <a:gd name="T36" fmla="*/ 14 w 16"/>
                  <a:gd name="T37" fmla="*/ 7 h 11"/>
                  <a:gd name="T38" fmla="*/ 11 w 16"/>
                  <a:gd name="T39" fmla="*/ 5 h 11"/>
                  <a:gd name="T40" fmla="*/ 5 w 16"/>
                  <a:gd name="T41" fmla="*/ 5 h 11"/>
                  <a:gd name="T42" fmla="*/ 5 w 16"/>
                  <a:gd name="T43" fmla="*/ 5 h 11"/>
                  <a:gd name="T44" fmla="*/ 5 w 16"/>
                  <a:gd name="T45" fmla="*/ 5 h 11"/>
                  <a:gd name="T46" fmla="*/ 5 w 16"/>
                  <a:gd name="T47" fmla="*/ 5 h 11"/>
                  <a:gd name="T48" fmla="*/ 5 w 16"/>
                  <a:gd name="T49" fmla="*/ 5 h 11"/>
                  <a:gd name="T50" fmla="*/ 6 w 16"/>
                  <a:gd name="T51" fmla="*/ 4 h 11"/>
                  <a:gd name="T52" fmla="*/ 5 w 16"/>
                  <a:gd name="T53" fmla="*/ 5 h 11"/>
                  <a:gd name="T54" fmla="*/ 5 w 16"/>
                  <a:gd name="T55" fmla="*/ 5 h 11"/>
                  <a:gd name="T56" fmla="*/ 6 w 16"/>
                  <a:gd name="T57" fmla="*/ 4 h 11"/>
                  <a:gd name="T58" fmla="*/ 6 w 16"/>
                  <a:gd name="T59" fmla="*/ 4 h 11"/>
                  <a:gd name="T60" fmla="*/ 0 w 16"/>
                  <a:gd name="T61" fmla="*/ 2 h 11"/>
                  <a:gd name="T62" fmla="*/ 0 w 16"/>
                  <a:gd name="T63" fmla="*/ 2 h 11"/>
                  <a:gd name="T64" fmla="*/ 5 w 16"/>
                  <a:gd name="T65" fmla="*/ 5 h 11"/>
                  <a:gd name="T66" fmla="*/ 5 w 16"/>
                  <a:gd name="T67" fmla="*/ 5 h 11"/>
                  <a:gd name="T68" fmla="*/ 0 w 16"/>
                  <a:gd name="T69" fmla="*/ 2 h 11"/>
                  <a:gd name="T70" fmla="*/ 1 w 16"/>
                  <a:gd name="T71" fmla="*/ 1 h 11"/>
                  <a:gd name="T72" fmla="*/ 0 w 16"/>
                  <a:gd name="T73" fmla="*/ 2 h 11"/>
                  <a:gd name="T74" fmla="*/ 5 w 16"/>
                  <a:gd name="T75" fmla="*/ 5 h 11"/>
                  <a:gd name="T76" fmla="*/ 5 w 16"/>
                  <a:gd name="T77" fmla="*/ 4 h 11"/>
                  <a:gd name="T78" fmla="*/ 1 w 16"/>
                  <a:gd name="T79" fmla="*/ 1 h 11"/>
                  <a:gd name="T80" fmla="*/ 1 w 16"/>
                  <a:gd name="T81" fmla="*/ 0 h 11"/>
                  <a:gd name="T82" fmla="*/ 1 w 16"/>
                  <a:gd name="T83" fmla="*/ 0 h 11"/>
                  <a:gd name="T84" fmla="*/ 4 w 16"/>
                  <a:gd name="T85" fmla="*/ 2 h 11"/>
                  <a:gd name="T86" fmla="*/ 6 w 16"/>
                  <a:gd name="T87" fmla="*/ 3 h 11"/>
                  <a:gd name="T88" fmla="*/ 6 w 16"/>
                  <a:gd name="T89" fmla="*/ 3 h 11"/>
                  <a:gd name="T90" fmla="*/ 6 w 16"/>
                  <a:gd name="T91" fmla="*/ 3 h 11"/>
                  <a:gd name="T92" fmla="*/ 6 w 16"/>
                  <a:gd name="T93" fmla="*/ 3 h 11"/>
                  <a:gd name="T94" fmla="*/ 7 w 16"/>
                  <a:gd name="T95" fmla="*/ 3 h 11"/>
                  <a:gd name="T96" fmla="*/ 1 w 16"/>
                  <a:gd name="T9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1">
                    <a:moveTo>
                      <a:pt x="9" y="7"/>
                    </a:moveTo>
                    <a:cubicBezTo>
                      <a:pt x="9" y="7"/>
                      <a:pt x="9" y="7"/>
                      <a:pt x="9" y="8"/>
                    </a:cubicBezTo>
                    <a:cubicBezTo>
                      <a:pt x="11" y="9"/>
                      <a:pt x="12" y="10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0"/>
                      <a:pt x="11" y="8"/>
                      <a:pt x="9" y="7"/>
                    </a:cubicBezTo>
                    <a:moveTo>
                      <a:pt x="11" y="7"/>
                    </a:moveTo>
                    <a:cubicBezTo>
                      <a:pt x="12" y="7"/>
                      <a:pt x="13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1" y="7"/>
                      <a:pt x="11" y="7"/>
                      <a:pt x="11" y="7"/>
                    </a:cubicBezTo>
                    <a:moveTo>
                      <a:pt x="10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1" y="8"/>
                      <a:pt x="13" y="9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3" y="9"/>
                      <a:pt x="11" y="8"/>
                      <a:pt x="10" y="7"/>
                    </a:cubicBezTo>
                    <a:moveTo>
                      <a:pt x="11" y="5"/>
                    </a:moveTo>
                    <a:cubicBezTo>
                      <a:pt x="10" y="5"/>
                      <a:pt x="10" y="5"/>
                      <a:pt x="10" y="6"/>
                    </a:cubicBezTo>
                    <a:cubicBezTo>
                      <a:pt x="12" y="7"/>
                      <a:pt x="14" y="8"/>
                      <a:pt x="15" y="9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5" y="8"/>
                      <a:pt x="15" y="7"/>
                      <a:pt x="14" y="7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6" y="4"/>
                    </a:moveTo>
                    <a:cubicBezTo>
                      <a:pt x="6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3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2" y="3"/>
                      <a:pt x="0" y="2"/>
                    </a:cubicBezTo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2" y="3"/>
                      <a:pt x="4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2" y="2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4" name="Freeform 10364"/>
              <p:cNvSpPr>
                <a:spLocks noEditPoints="1"/>
              </p:cNvSpPr>
              <p:nvPr/>
            </p:nvSpPr>
            <p:spPr bwMode="auto">
              <a:xfrm>
                <a:off x="-666" y="3193"/>
                <a:ext cx="36" cy="26"/>
              </a:xfrm>
              <a:custGeom>
                <a:avLst/>
                <a:gdLst>
                  <a:gd name="T0" fmla="*/ 11 w 15"/>
                  <a:gd name="T1" fmla="*/ 7 h 11"/>
                  <a:gd name="T2" fmla="*/ 10 w 15"/>
                  <a:gd name="T3" fmla="*/ 8 h 11"/>
                  <a:gd name="T4" fmla="*/ 14 w 15"/>
                  <a:gd name="T5" fmla="*/ 11 h 11"/>
                  <a:gd name="T6" fmla="*/ 15 w 15"/>
                  <a:gd name="T7" fmla="*/ 9 h 11"/>
                  <a:gd name="T8" fmla="*/ 11 w 15"/>
                  <a:gd name="T9" fmla="*/ 7 h 11"/>
                  <a:gd name="T10" fmla="*/ 1 w 15"/>
                  <a:gd name="T11" fmla="*/ 0 h 11"/>
                  <a:gd name="T12" fmla="*/ 0 w 15"/>
                  <a:gd name="T13" fmla="*/ 2 h 11"/>
                  <a:gd name="T14" fmla="*/ 6 w 15"/>
                  <a:gd name="T15" fmla="*/ 6 h 11"/>
                  <a:gd name="T16" fmla="*/ 7 w 15"/>
                  <a:gd name="T17" fmla="*/ 4 h 11"/>
                  <a:gd name="T18" fmla="*/ 1 w 15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1">
                    <a:moveTo>
                      <a:pt x="11" y="7"/>
                    </a:moveTo>
                    <a:cubicBezTo>
                      <a:pt x="11" y="7"/>
                      <a:pt x="10" y="8"/>
                      <a:pt x="10" y="8"/>
                    </a:cubicBezTo>
                    <a:cubicBezTo>
                      <a:pt x="12" y="9"/>
                      <a:pt x="13" y="10"/>
                      <a:pt x="14" y="11"/>
                    </a:cubicBezTo>
                    <a:cubicBezTo>
                      <a:pt x="15" y="11"/>
                      <a:pt x="15" y="10"/>
                      <a:pt x="15" y="9"/>
                    </a:cubicBezTo>
                    <a:cubicBezTo>
                      <a:pt x="14" y="8"/>
                      <a:pt x="13" y="8"/>
                      <a:pt x="11" y="7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2" y="3"/>
                      <a:pt x="4" y="5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ubicBezTo>
                      <a:pt x="5" y="3"/>
                      <a:pt x="3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5" name="Freeform 10365"/>
              <p:cNvSpPr>
                <a:spLocks noEditPoints="1"/>
              </p:cNvSpPr>
              <p:nvPr/>
            </p:nvSpPr>
            <p:spPr bwMode="auto">
              <a:xfrm>
                <a:off x="-668" y="3191"/>
                <a:ext cx="40" cy="33"/>
              </a:xfrm>
              <a:custGeom>
                <a:avLst/>
                <a:gdLst>
                  <a:gd name="T0" fmla="*/ 10 w 17"/>
                  <a:gd name="T1" fmla="*/ 11 h 14"/>
                  <a:gd name="T2" fmla="*/ 10 w 17"/>
                  <a:gd name="T3" fmla="*/ 11 h 14"/>
                  <a:gd name="T4" fmla="*/ 15 w 17"/>
                  <a:gd name="T5" fmla="*/ 14 h 14"/>
                  <a:gd name="T6" fmla="*/ 15 w 17"/>
                  <a:gd name="T7" fmla="*/ 14 h 14"/>
                  <a:gd name="T8" fmla="*/ 10 w 17"/>
                  <a:gd name="T9" fmla="*/ 11 h 14"/>
                  <a:gd name="T10" fmla="*/ 13 w 17"/>
                  <a:gd name="T11" fmla="*/ 6 h 14"/>
                  <a:gd name="T12" fmla="*/ 13 w 17"/>
                  <a:gd name="T13" fmla="*/ 7 h 14"/>
                  <a:gd name="T14" fmla="*/ 17 w 17"/>
                  <a:gd name="T15" fmla="*/ 9 h 14"/>
                  <a:gd name="T16" fmla="*/ 17 w 17"/>
                  <a:gd name="T17" fmla="*/ 9 h 14"/>
                  <a:gd name="T18" fmla="*/ 13 w 17"/>
                  <a:gd name="T19" fmla="*/ 6 h 14"/>
                  <a:gd name="T20" fmla="*/ 0 w 17"/>
                  <a:gd name="T21" fmla="*/ 5 h 14"/>
                  <a:gd name="T22" fmla="*/ 0 w 17"/>
                  <a:gd name="T23" fmla="*/ 5 h 14"/>
                  <a:gd name="T24" fmla="*/ 6 w 17"/>
                  <a:gd name="T25" fmla="*/ 9 h 14"/>
                  <a:gd name="T26" fmla="*/ 6 w 17"/>
                  <a:gd name="T27" fmla="*/ 9 h 14"/>
                  <a:gd name="T28" fmla="*/ 6 w 17"/>
                  <a:gd name="T29" fmla="*/ 8 h 14"/>
                  <a:gd name="T30" fmla="*/ 2 w 17"/>
                  <a:gd name="T31" fmla="*/ 6 h 14"/>
                  <a:gd name="T32" fmla="*/ 0 w 17"/>
                  <a:gd name="T33" fmla="*/ 5 h 14"/>
                  <a:gd name="T34" fmla="*/ 2 w 17"/>
                  <a:gd name="T35" fmla="*/ 0 h 14"/>
                  <a:gd name="T36" fmla="*/ 2 w 17"/>
                  <a:gd name="T37" fmla="*/ 0 h 14"/>
                  <a:gd name="T38" fmla="*/ 9 w 17"/>
                  <a:gd name="T39" fmla="*/ 4 h 14"/>
                  <a:gd name="T40" fmla="*/ 9 w 17"/>
                  <a:gd name="T41" fmla="*/ 4 h 14"/>
                  <a:gd name="T42" fmla="*/ 2 w 17"/>
                  <a:gd name="T4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14"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2" y="12"/>
                      <a:pt x="13" y="13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3"/>
                      <a:pt x="12" y="12"/>
                      <a:pt x="10" y="11"/>
                    </a:cubicBezTo>
                    <a:moveTo>
                      <a:pt x="13" y="6"/>
                    </a:moveTo>
                    <a:cubicBezTo>
                      <a:pt x="13" y="6"/>
                      <a:pt x="13" y="7"/>
                      <a:pt x="13" y="7"/>
                    </a:cubicBezTo>
                    <a:cubicBezTo>
                      <a:pt x="14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8"/>
                      <a:pt x="14" y="7"/>
                      <a:pt x="13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2" y="6"/>
                      <a:pt x="1" y="5"/>
                      <a:pt x="0" y="5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6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2"/>
                      <a:pt x="5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6" name="Freeform 10366"/>
              <p:cNvSpPr>
                <a:spLocks noEditPoints="1"/>
              </p:cNvSpPr>
              <p:nvPr/>
            </p:nvSpPr>
            <p:spPr bwMode="auto">
              <a:xfrm>
                <a:off x="-652" y="3167"/>
                <a:ext cx="38" cy="21"/>
              </a:xfrm>
              <a:custGeom>
                <a:avLst/>
                <a:gdLst>
                  <a:gd name="T0" fmla="*/ 12 w 16"/>
                  <a:gd name="T1" fmla="*/ 7 h 9"/>
                  <a:gd name="T2" fmla="*/ 12 w 16"/>
                  <a:gd name="T3" fmla="*/ 7 h 9"/>
                  <a:gd name="T4" fmla="*/ 16 w 16"/>
                  <a:gd name="T5" fmla="*/ 9 h 9"/>
                  <a:gd name="T6" fmla="*/ 16 w 16"/>
                  <a:gd name="T7" fmla="*/ 9 h 9"/>
                  <a:gd name="T8" fmla="*/ 12 w 16"/>
                  <a:gd name="T9" fmla="*/ 7 h 9"/>
                  <a:gd name="T10" fmla="*/ 0 w 16"/>
                  <a:gd name="T11" fmla="*/ 0 h 9"/>
                  <a:gd name="T12" fmla="*/ 0 w 16"/>
                  <a:gd name="T13" fmla="*/ 0 h 9"/>
                  <a:gd name="T14" fmla="*/ 5 w 16"/>
                  <a:gd name="T15" fmla="*/ 3 h 9"/>
                  <a:gd name="T16" fmla="*/ 8 w 16"/>
                  <a:gd name="T17" fmla="*/ 4 h 9"/>
                  <a:gd name="T18" fmla="*/ 8 w 16"/>
                  <a:gd name="T19" fmla="*/ 4 h 9"/>
                  <a:gd name="T20" fmla="*/ 5 w 16"/>
                  <a:gd name="T21" fmla="*/ 3 h 9"/>
                  <a:gd name="T22" fmla="*/ 0 w 16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5" y="8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3" y="8"/>
                      <a:pt x="12" y="7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7" name="Freeform 10367"/>
              <p:cNvSpPr>
                <a:spLocks noEditPoints="1"/>
              </p:cNvSpPr>
              <p:nvPr/>
            </p:nvSpPr>
            <p:spPr bwMode="auto">
              <a:xfrm>
                <a:off x="-642" y="3141"/>
                <a:ext cx="42" cy="31"/>
              </a:xfrm>
              <a:custGeom>
                <a:avLst/>
                <a:gdLst>
                  <a:gd name="T0" fmla="*/ 12 w 18"/>
                  <a:gd name="T1" fmla="*/ 9 h 13"/>
                  <a:gd name="T2" fmla="*/ 12 w 18"/>
                  <a:gd name="T3" fmla="*/ 10 h 13"/>
                  <a:gd name="T4" fmla="*/ 17 w 18"/>
                  <a:gd name="T5" fmla="*/ 13 h 13"/>
                  <a:gd name="T6" fmla="*/ 17 w 18"/>
                  <a:gd name="T7" fmla="*/ 12 h 13"/>
                  <a:gd name="T8" fmla="*/ 12 w 18"/>
                  <a:gd name="T9" fmla="*/ 9 h 13"/>
                  <a:gd name="T10" fmla="*/ 13 w 18"/>
                  <a:gd name="T11" fmla="*/ 8 h 13"/>
                  <a:gd name="T12" fmla="*/ 13 w 18"/>
                  <a:gd name="T13" fmla="*/ 8 h 13"/>
                  <a:gd name="T14" fmla="*/ 18 w 18"/>
                  <a:gd name="T15" fmla="*/ 11 h 13"/>
                  <a:gd name="T16" fmla="*/ 18 w 18"/>
                  <a:gd name="T17" fmla="*/ 10 h 13"/>
                  <a:gd name="T18" fmla="*/ 13 w 18"/>
                  <a:gd name="T19" fmla="*/ 8 h 13"/>
                  <a:gd name="T20" fmla="*/ 5 w 18"/>
                  <a:gd name="T21" fmla="*/ 5 h 13"/>
                  <a:gd name="T22" fmla="*/ 5 w 18"/>
                  <a:gd name="T23" fmla="*/ 5 h 13"/>
                  <a:gd name="T24" fmla="*/ 9 w 18"/>
                  <a:gd name="T25" fmla="*/ 7 h 13"/>
                  <a:gd name="T26" fmla="*/ 9 w 18"/>
                  <a:gd name="T27" fmla="*/ 7 h 13"/>
                  <a:gd name="T28" fmla="*/ 5 w 18"/>
                  <a:gd name="T29" fmla="*/ 5 h 13"/>
                  <a:gd name="T30" fmla="*/ 6 w 18"/>
                  <a:gd name="T31" fmla="*/ 3 h 13"/>
                  <a:gd name="T32" fmla="*/ 6 w 18"/>
                  <a:gd name="T33" fmla="*/ 4 h 13"/>
                  <a:gd name="T34" fmla="*/ 9 w 18"/>
                  <a:gd name="T35" fmla="*/ 6 h 13"/>
                  <a:gd name="T36" fmla="*/ 10 w 18"/>
                  <a:gd name="T37" fmla="*/ 6 h 13"/>
                  <a:gd name="T38" fmla="*/ 6 w 18"/>
                  <a:gd name="T39" fmla="*/ 3 h 13"/>
                  <a:gd name="T40" fmla="*/ 0 w 18"/>
                  <a:gd name="T41" fmla="*/ 1 h 13"/>
                  <a:gd name="T42" fmla="*/ 0 w 18"/>
                  <a:gd name="T43" fmla="*/ 2 h 13"/>
                  <a:gd name="T44" fmla="*/ 5 w 18"/>
                  <a:gd name="T45" fmla="*/ 5 h 13"/>
                  <a:gd name="T46" fmla="*/ 5 w 18"/>
                  <a:gd name="T47" fmla="*/ 4 h 13"/>
                  <a:gd name="T48" fmla="*/ 0 w 18"/>
                  <a:gd name="T49" fmla="*/ 1 h 13"/>
                  <a:gd name="T50" fmla="*/ 0 w 18"/>
                  <a:gd name="T51" fmla="*/ 0 h 13"/>
                  <a:gd name="T52" fmla="*/ 0 w 18"/>
                  <a:gd name="T53" fmla="*/ 1 h 13"/>
                  <a:gd name="T54" fmla="*/ 5 w 18"/>
                  <a:gd name="T55" fmla="*/ 4 h 13"/>
                  <a:gd name="T56" fmla="*/ 5 w 18"/>
                  <a:gd name="T57" fmla="*/ 3 h 13"/>
                  <a:gd name="T58" fmla="*/ 0 w 18"/>
                  <a:gd name="T5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" h="13">
                    <a:moveTo>
                      <a:pt x="12" y="9"/>
                    </a:moveTo>
                    <a:cubicBezTo>
                      <a:pt x="12" y="9"/>
                      <a:pt x="12" y="10"/>
                      <a:pt x="12" y="10"/>
                    </a:cubicBezTo>
                    <a:cubicBezTo>
                      <a:pt x="14" y="11"/>
                      <a:pt x="15" y="12"/>
                      <a:pt x="17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5" y="11"/>
                      <a:pt x="14" y="10"/>
                      <a:pt x="12" y="9"/>
                    </a:cubicBezTo>
                    <a:moveTo>
                      <a:pt x="13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5" y="9"/>
                      <a:pt x="16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5" y="8"/>
                      <a:pt x="13" y="8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6"/>
                      <a:pt x="8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7" y="6"/>
                      <a:pt x="5" y="5"/>
                    </a:cubicBezTo>
                    <a:moveTo>
                      <a:pt x="6" y="3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8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8" y="4"/>
                      <a:pt x="6" y="3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3" y="4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3" y="3"/>
                      <a:pt x="1" y="2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8" name="Freeform 10368"/>
              <p:cNvSpPr>
                <a:spLocks noEditPoints="1"/>
              </p:cNvSpPr>
              <p:nvPr/>
            </p:nvSpPr>
            <p:spPr bwMode="auto">
              <a:xfrm>
                <a:off x="-661" y="3160"/>
                <a:ext cx="52" cy="45"/>
              </a:xfrm>
              <a:custGeom>
                <a:avLst/>
                <a:gdLst>
                  <a:gd name="T0" fmla="*/ 12 w 22"/>
                  <a:gd name="T1" fmla="*/ 17 h 19"/>
                  <a:gd name="T2" fmla="*/ 11 w 22"/>
                  <a:gd name="T3" fmla="*/ 17 h 19"/>
                  <a:gd name="T4" fmla="*/ 15 w 22"/>
                  <a:gd name="T5" fmla="*/ 19 h 19"/>
                  <a:gd name="T6" fmla="*/ 16 w 22"/>
                  <a:gd name="T7" fmla="*/ 19 h 19"/>
                  <a:gd name="T8" fmla="*/ 12 w 22"/>
                  <a:gd name="T9" fmla="*/ 17 h 19"/>
                  <a:gd name="T10" fmla="*/ 0 w 22"/>
                  <a:gd name="T11" fmla="*/ 10 h 19"/>
                  <a:gd name="T12" fmla="*/ 0 w 22"/>
                  <a:gd name="T13" fmla="*/ 10 h 19"/>
                  <a:gd name="T14" fmla="*/ 7 w 22"/>
                  <a:gd name="T15" fmla="*/ 15 h 19"/>
                  <a:gd name="T16" fmla="*/ 8 w 22"/>
                  <a:gd name="T17" fmla="*/ 14 h 19"/>
                  <a:gd name="T18" fmla="*/ 0 w 22"/>
                  <a:gd name="T19" fmla="*/ 10 h 19"/>
                  <a:gd name="T20" fmla="*/ 18 w 22"/>
                  <a:gd name="T21" fmla="*/ 7 h 19"/>
                  <a:gd name="T22" fmla="*/ 17 w 22"/>
                  <a:gd name="T23" fmla="*/ 7 h 19"/>
                  <a:gd name="T24" fmla="*/ 22 w 22"/>
                  <a:gd name="T25" fmla="*/ 10 h 19"/>
                  <a:gd name="T26" fmla="*/ 22 w 22"/>
                  <a:gd name="T27" fmla="*/ 9 h 19"/>
                  <a:gd name="T28" fmla="*/ 18 w 22"/>
                  <a:gd name="T29" fmla="*/ 7 h 19"/>
                  <a:gd name="T30" fmla="*/ 10 w 22"/>
                  <a:gd name="T31" fmla="*/ 2 h 19"/>
                  <a:gd name="T32" fmla="*/ 10 w 22"/>
                  <a:gd name="T33" fmla="*/ 3 h 19"/>
                  <a:gd name="T34" fmla="*/ 10 w 22"/>
                  <a:gd name="T35" fmla="*/ 3 h 19"/>
                  <a:gd name="T36" fmla="*/ 13 w 22"/>
                  <a:gd name="T37" fmla="*/ 5 h 19"/>
                  <a:gd name="T38" fmla="*/ 14 w 22"/>
                  <a:gd name="T39" fmla="*/ 4 h 19"/>
                  <a:gd name="T40" fmla="*/ 10 w 22"/>
                  <a:gd name="T41" fmla="*/ 2 h 19"/>
                  <a:gd name="T42" fmla="*/ 5 w 22"/>
                  <a:gd name="T43" fmla="*/ 0 h 19"/>
                  <a:gd name="T44" fmla="*/ 5 w 22"/>
                  <a:gd name="T45" fmla="*/ 0 h 19"/>
                  <a:gd name="T46" fmla="*/ 9 w 22"/>
                  <a:gd name="T47" fmla="*/ 3 h 19"/>
                  <a:gd name="T48" fmla="*/ 10 w 22"/>
                  <a:gd name="T49" fmla="*/ 2 h 19"/>
                  <a:gd name="T50" fmla="*/ 5 w 22"/>
                  <a:gd name="T5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19">
                    <a:moveTo>
                      <a:pt x="12" y="17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4" y="18"/>
                      <a:pt x="13" y="18"/>
                      <a:pt x="12" y="17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8" y="14"/>
                    </a:cubicBezTo>
                    <a:cubicBezTo>
                      <a:pt x="5" y="13"/>
                      <a:pt x="3" y="11"/>
                      <a:pt x="0" y="10"/>
                    </a:cubicBezTo>
                    <a:moveTo>
                      <a:pt x="18" y="7"/>
                    </a:moveTo>
                    <a:cubicBezTo>
                      <a:pt x="17" y="7"/>
                      <a:pt x="17" y="7"/>
                      <a:pt x="17" y="7"/>
                    </a:cubicBezTo>
                    <a:cubicBezTo>
                      <a:pt x="19" y="8"/>
                      <a:pt x="20" y="9"/>
                      <a:pt x="22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9"/>
                      <a:pt x="19" y="8"/>
                      <a:pt x="18" y="7"/>
                    </a:cubicBezTo>
                    <a:moveTo>
                      <a:pt x="10" y="2"/>
                    </a:moveTo>
                    <a:cubicBezTo>
                      <a:pt x="10" y="2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3" y="5"/>
                      <a:pt x="14" y="5"/>
                      <a:pt x="14" y="4"/>
                    </a:cubicBezTo>
                    <a:cubicBezTo>
                      <a:pt x="12" y="4"/>
                      <a:pt x="11" y="3"/>
                      <a:pt x="10" y="2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8" y="2"/>
                      <a:pt x="9" y="3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8" y="1"/>
                      <a:pt x="7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9" name="Freeform 10369"/>
              <p:cNvSpPr>
                <a:spLocks noEditPoints="1"/>
              </p:cNvSpPr>
              <p:nvPr/>
            </p:nvSpPr>
            <p:spPr bwMode="auto">
              <a:xfrm>
                <a:off x="-647" y="3117"/>
                <a:ext cx="59" cy="59"/>
              </a:xfrm>
              <a:custGeom>
                <a:avLst/>
                <a:gdLst>
                  <a:gd name="T0" fmla="*/ 13 w 25"/>
                  <a:gd name="T1" fmla="*/ 22 h 25"/>
                  <a:gd name="T2" fmla="*/ 18 w 25"/>
                  <a:gd name="T3" fmla="*/ 24 h 25"/>
                  <a:gd name="T4" fmla="*/ 6 w 25"/>
                  <a:gd name="T5" fmla="*/ 17 h 25"/>
                  <a:gd name="T6" fmla="*/ 9 w 25"/>
                  <a:gd name="T7" fmla="*/ 20 h 25"/>
                  <a:gd name="T8" fmla="*/ 6 w 25"/>
                  <a:gd name="T9" fmla="*/ 17 h 25"/>
                  <a:gd name="T10" fmla="*/ 5 w 25"/>
                  <a:gd name="T11" fmla="*/ 17 h 25"/>
                  <a:gd name="T12" fmla="*/ 6 w 25"/>
                  <a:gd name="T13" fmla="*/ 17 h 25"/>
                  <a:gd name="T14" fmla="*/ 16 w 25"/>
                  <a:gd name="T15" fmla="*/ 16 h 25"/>
                  <a:gd name="T16" fmla="*/ 21 w 25"/>
                  <a:gd name="T17" fmla="*/ 19 h 25"/>
                  <a:gd name="T18" fmla="*/ 16 w 25"/>
                  <a:gd name="T19" fmla="*/ 16 h 25"/>
                  <a:gd name="T20" fmla="*/ 17 w 25"/>
                  <a:gd name="T21" fmla="*/ 15 h 25"/>
                  <a:gd name="T22" fmla="*/ 22 w 25"/>
                  <a:gd name="T23" fmla="*/ 18 h 25"/>
                  <a:gd name="T24" fmla="*/ 1 w 25"/>
                  <a:gd name="T25" fmla="*/ 14 h 25"/>
                  <a:gd name="T26" fmla="*/ 5 w 25"/>
                  <a:gd name="T27" fmla="*/ 17 h 25"/>
                  <a:gd name="T28" fmla="*/ 1 w 25"/>
                  <a:gd name="T29" fmla="*/ 14 h 25"/>
                  <a:gd name="T30" fmla="*/ 9 w 25"/>
                  <a:gd name="T31" fmla="*/ 12 h 25"/>
                  <a:gd name="T32" fmla="*/ 13 w 25"/>
                  <a:gd name="T33" fmla="*/ 14 h 25"/>
                  <a:gd name="T34" fmla="*/ 10 w 25"/>
                  <a:gd name="T35" fmla="*/ 11 h 25"/>
                  <a:gd name="T36" fmla="*/ 14 w 25"/>
                  <a:gd name="T37" fmla="*/ 13 h 25"/>
                  <a:gd name="T38" fmla="*/ 10 w 25"/>
                  <a:gd name="T39" fmla="*/ 11 h 25"/>
                  <a:gd name="T40" fmla="*/ 19 w 25"/>
                  <a:gd name="T41" fmla="*/ 12 h 25"/>
                  <a:gd name="T42" fmla="*/ 25 w 25"/>
                  <a:gd name="T43" fmla="*/ 13 h 25"/>
                  <a:gd name="T44" fmla="*/ 20 w 25"/>
                  <a:gd name="T45" fmla="*/ 9 h 25"/>
                  <a:gd name="T46" fmla="*/ 3 w 25"/>
                  <a:gd name="T47" fmla="*/ 8 h 25"/>
                  <a:gd name="T48" fmla="*/ 8 w 25"/>
                  <a:gd name="T49" fmla="*/ 11 h 25"/>
                  <a:gd name="T50" fmla="*/ 3 w 25"/>
                  <a:gd name="T51" fmla="*/ 8 h 25"/>
                  <a:gd name="T52" fmla="*/ 3 w 25"/>
                  <a:gd name="T53" fmla="*/ 7 h 25"/>
                  <a:gd name="T54" fmla="*/ 9 w 25"/>
                  <a:gd name="T55" fmla="*/ 10 h 25"/>
                  <a:gd name="T56" fmla="*/ 14 w 25"/>
                  <a:gd name="T57" fmla="*/ 5 h 25"/>
                  <a:gd name="T58" fmla="*/ 16 w 25"/>
                  <a:gd name="T59" fmla="*/ 10 h 25"/>
                  <a:gd name="T60" fmla="*/ 14 w 25"/>
                  <a:gd name="T61" fmla="*/ 5 h 25"/>
                  <a:gd name="T62" fmla="*/ 5 w 25"/>
                  <a:gd name="T63" fmla="*/ 3 h 25"/>
                  <a:gd name="T64" fmla="*/ 11 w 25"/>
                  <a:gd name="T65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" h="25">
                    <a:moveTo>
                      <a:pt x="13" y="22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6" y="23"/>
                      <a:pt x="15" y="23"/>
                      <a:pt x="13" y="22"/>
                    </a:cubicBezTo>
                    <a:moveTo>
                      <a:pt x="6" y="17"/>
                    </a:moveTo>
                    <a:cubicBezTo>
                      <a:pt x="6" y="17"/>
                      <a:pt x="6" y="18"/>
                      <a:pt x="6" y="18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10" y="19"/>
                    </a:cubicBezTo>
                    <a:cubicBezTo>
                      <a:pt x="8" y="19"/>
                      <a:pt x="7" y="18"/>
                      <a:pt x="6" y="17"/>
                    </a:cubicBezTo>
                    <a:moveTo>
                      <a:pt x="5" y="17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5" y="17"/>
                    </a:cubicBezTo>
                    <a:moveTo>
                      <a:pt x="16" y="1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7"/>
                      <a:pt x="19" y="18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8"/>
                      <a:pt x="18" y="17"/>
                      <a:pt x="16" y="16"/>
                    </a:cubicBezTo>
                    <a:moveTo>
                      <a:pt x="17" y="15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6"/>
                      <a:pt x="20" y="17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0" y="17"/>
                      <a:pt x="18" y="16"/>
                      <a:pt x="17" y="15"/>
                    </a:cubicBezTo>
                    <a:moveTo>
                      <a:pt x="1" y="14"/>
                    </a:moveTo>
                    <a:cubicBezTo>
                      <a:pt x="1" y="14"/>
                      <a:pt x="0" y="14"/>
                      <a:pt x="0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6"/>
                      <a:pt x="2" y="15"/>
                      <a:pt x="1" y="14"/>
                    </a:cubicBezTo>
                    <a:moveTo>
                      <a:pt x="10" y="11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0" y="13"/>
                      <a:pt x="12" y="13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3"/>
                      <a:pt x="11" y="12"/>
                      <a:pt x="10" y="11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12" y="12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2" y="12"/>
                      <a:pt x="11" y="12"/>
                      <a:pt x="10" y="11"/>
                    </a:cubicBezTo>
                    <a:moveTo>
                      <a:pt x="20" y="9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3"/>
                      <a:pt x="22" y="14"/>
                      <a:pt x="24" y="15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3" y="12"/>
                      <a:pt x="22" y="10"/>
                      <a:pt x="20" y="9"/>
                    </a:cubicBezTo>
                    <a:moveTo>
                      <a:pt x="3" y="8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5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5" y="9"/>
                      <a:pt x="3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7" y="9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9"/>
                      <a:pt x="5" y="8"/>
                      <a:pt x="3" y="7"/>
                    </a:cubicBezTo>
                    <a:moveTo>
                      <a:pt x="14" y="5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4" y="9"/>
                      <a:pt x="16" y="10"/>
                    </a:cubicBezTo>
                    <a:cubicBezTo>
                      <a:pt x="16" y="9"/>
                      <a:pt x="17" y="8"/>
                      <a:pt x="17" y="7"/>
                    </a:cubicBezTo>
                    <a:cubicBezTo>
                      <a:pt x="16" y="7"/>
                      <a:pt x="15" y="6"/>
                      <a:pt x="14" y="5"/>
                    </a:cubicBezTo>
                    <a:moveTo>
                      <a:pt x="6" y="0"/>
                    </a:moveTo>
                    <a:cubicBezTo>
                      <a:pt x="6" y="1"/>
                      <a:pt x="5" y="2"/>
                      <a:pt x="5" y="3"/>
                    </a:cubicBezTo>
                    <a:cubicBezTo>
                      <a:pt x="7" y="4"/>
                      <a:pt x="8" y="5"/>
                      <a:pt x="10" y="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2"/>
                      <a:pt x="8" y="1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0" name="Freeform 10370"/>
              <p:cNvSpPr>
                <a:spLocks noEditPoints="1"/>
              </p:cNvSpPr>
              <p:nvPr/>
            </p:nvSpPr>
            <p:spPr bwMode="auto">
              <a:xfrm>
                <a:off x="-647" y="3153"/>
                <a:ext cx="40" cy="26"/>
              </a:xfrm>
              <a:custGeom>
                <a:avLst/>
                <a:gdLst>
                  <a:gd name="T0" fmla="*/ 13 w 17"/>
                  <a:gd name="T1" fmla="*/ 8 h 11"/>
                  <a:gd name="T2" fmla="*/ 12 w 17"/>
                  <a:gd name="T3" fmla="*/ 8 h 11"/>
                  <a:gd name="T4" fmla="*/ 15 w 17"/>
                  <a:gd name="T5" fmla="*/ 10 h 11"/>
                  <a:gd name="T6" fmla="*/ 17 w 17"/>
                  <a:gd name="T7" fmla="*/ 11 h 11"/>
                  <a:gd name="T8" fmla="*/ 17 w 17"/>
                  <a:gd name="T9" fmla="*/ 10 h 11"/>
                  <a:gd name="T10" fmla="*/ 13 w 17"/>
                  <a:gd name="T11" fmla="*/ 8 h 11"/>
                  <a:gd name="T12" fmla="*/ 5 w 17"/>
                  <a:gd name="T13" fmla="*/ 3 h 11"/>
                  <a:gd name="T14" fmla="*/ 5 w 17"/>
                  <a:gd name="T15" fmla="*/ 4 h 11"/>
                  <a:gd name="T16" fmla="*/ 9 w 17"/>
                  <a:gd name="T17" fmla="*/ 6 h 11"/>
                  <a:gd name="T18" fmla="*/ 9 w 17"/>
                  <a:gd name="T19" fmla="*/ 5 h 11"/>
                  <a:gd name="T20" fmla="*/ 5 w 17"/>
                  <a:gd name="T21" fmla="*/ 3 h 11"/>
                  <a:gd name="T22" fmla="*/ 5 w 17"/>
                  <a:gd name="T23" fmla="*/ 3 h 11"/>
                  <a:gd name="T24" fmla="*/ 5 w 17"/>
                  <a:gd name="T25" fmla="*/ 3 h 11"/>
                  <a:gd name="T26" fmla="*/ 5 w 17"/>
                  <a:gd name="T27" fmla="*/ 4 h 11"/>
                  <a:gd name="T28" fmla="*/ 5 w 17"/>
                  <a:gd name="T29" fmla="*/ 3 h 11"/>
                  <a:gd name="T30" fmla="*/ 5 w 17"/>
                  <a:gd name="T31" fmla="*/ 3 h 11"/>
                  <a:gd name="T32" fmla="*/ 0 w 17"/>
                  <a:gd name="T33" fmla="*/ 0 h 11"/>
                  <a:gd name="T34" fmla="*/ 0 w 17"/>
                  <a:gd name="T35" fmla="*/ 0 h 11"/>
                  <a:gd name="T36" fmla="*/ 5 w 17"/>
                  <a:gd name="T37" fmla="*/ 3 h 11"/>
                  <a:gd name="T38" fmla="*/ 5 w 17"/>
                  <a:gd name="T39" fmla="*/ 3 h 11"/>
                  <a:gd name="T40" fmla="*/ 0 w 17"/>
                  <a:gd name="T4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1">
                    <a:moveTo>
                      <a:pt x="13" y="8"/>
                    </a:moveTo>
                    <a:cubicBezTo>
                      <a:pt x="13" y="8"/>
                      <a:pt x="12" y="8"/>
                      <a:pt x="12" y="8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3" y="8"/>
                      <a:pt x="13" y="8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5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1" name="Freeform 10371"/>
              <p:cNvSpPr>
                <a:spLocks noEditPoints="1"/>
              </p:cNvSpPr>
              <p:nvPr/>
            </p:nvSpPr>
            <p:spPr bwMode="auto">
              <a:xfrm>
                <a:off x="-756" y="3205"/>
                <a:ext cx="121" cy="198"/>
              </a:xfrm>
              <a:custGeom>
                <a:avLst/>
                <a:gdLst>
                  <a:gd name="T0" fmla="*/ 5 w 51"/>
                  <a:gd name="T1" fmla="*/ 74 h 84"/>
                  <a:gd name="T2" fmla="*/ 11 w 51"/>
                  <a:gd name="T3" fmla="*/ 84 h 84"/>
                  <a:gd name="T4" fmla="*/ 9 w 51"/>
                  <a:gd name="T5" fmla="*/ 77 h 84"/>
                  <a:gd name="T6" fmla="*/ 10 w 51"/>
                  <a:gd name="T7" fmla="*/ 75 h 84"/>
                  <a:gd name="T8" fmla="*/ 15 w 51"/>
                  <a:gd name="T9" fmla="*/ 77 h 84"/>
                  <a:gd name="T10" fmla="*/ 0 w 51"/>
                  <a:gd name="T11" fmla="*/ 59 h 84"/>
                  <a:gd name="T12" fmla="*/ 2 w 51"/>
                  <a:gd name="T13" fmla="*/ 58 h 84"/>
                  <a:gd name="T14" fmla="*/ 5 w 51"/>
                  <a:gd name="T15" fmla="*/ 57 h 84"/>
                  <a:gd name="T16" fmla="*/ 15 w 51"/>
                  <a:gd name="T17" fmla="*/ 67 h 84"/>
                  <a:gd name="T18" fmla="*/ 12 w 51"/>
                  <a:gd name="T19" fmla="*/ 66 h 84"/>
                  <a:gd name="T20" fmla="*/ 10 w 51"/>
                  <a:gd name="T21" fmla="*/ 58 h 84"/>
                  <a:gd name="T22" fmla="*/ 8 w 51"/>
                  <a:gd name="T23" fmla="*/ 57 h 84"/>
                  <a:gd name="T24" fmla="*/ 1 w 51"/>
                  <a:gd name="T25" fmla="*/ 60 h 84"/>
                  <a:gd name="T26" fmla="*/ 0 w 51"/>
                  <a:gd name="T27" fmla="*/ 60 h 84"/>
                  <a:gd name="T28" fmla="*/ 11 w 51"/>
                  <a:gd name="T29" fmla="*/ 65 h 84"/>
                  <a:gd name="T30" fmla="*/ 7 w 51"/>
                  <a:gd name="T31" fmla="*/ 72 h 84"/>
                  <a:gd name="T32" fmla="*/ 15 w 51"/>
                  <a:gd name="T33" fmla="*/ 68 h 84"/>
                  <a:gd name="T34" fmla="*/ 14 w 51"/>
                  <a:gd name="T35" fmla="*/ 60 h 84"/>
                  <a:gd name="T36" fmla="*/ 17 w 51"/>
                  <a:gd name="T37" fmla="*/ 55 h 84"/>
                  <a:gd name="T38" fmla="*/ 25 w 51"/>
                  <a:gd name="T39" fmla="*/ 58 h 84"/>
                  <a:gd name="T40" fmla="*/ 8 w 51"/>
                  <a:gd name="T41" fmla="*/ 57 h 84"/>
                  <a:gd name="T42" fmla="*/ 4 w 51"/>
                  <a:gd name="T43" fmla="*/ 53 h 84"/>
                  <a:gd name="T44" fmla="*/ 9 w 51"/>
                  <a:gd name="T45" fmla="*/ 48 h 84"/>
                  <a:gd name="T46" fmla="*/ 16 w 51"/>
                  <a:gd name="T47" fmla="*/ 55 h 84"/>
                  <a:gd name="T48" fmla="*/ 10 w 51"/>
                  <a:gd name="T49" fmla="*/ 47 h 84"/>
                  <a:gd name="T50" fmla="*/ 9 w 51"/>
                  <a:gd name="T51" fmla="*/ 47 h 84"/>
                  <a:gd name="T52" fmla="*/ 20 w 51"/>
                  <a:gd name="T53" fmla="*/ 49 h 84"/>
                  <a:gd name="T54" fmla="*/ 23 w 51"/>
                  <a:gd name="T55" fmla="*/ 45 h 84"/>
                  <a:gd name="T56" fmla="*/ 22 w 51"/>
                  <a:gd name="T57" fmla="*/ 44 h 84"/>
                  <a:gd name="T58" fmla="*/ 19 w 51"/>
                  <a:gd name="T59" fmla="*/ 50 h 84"/>
                  <a:gd name="T60" fmla="*/ 32 w 51"/>
                  <a:gd name="T61" fmla="*/ 44 h 84"/>
                  <a:gd name="T62" fmla="*/ 24 w 51"/>
                  <a:gd name="T63" fmla="*/ 40 h 84"/>
                  <a:gd name="T64" fmla="*/ 15 w 51"/>
                  <a:gd name="T65" fmla="*/ 39 h 84"/>
                  <a:gd name="T66" fmla="*/ 28 w 51"/>
                  <a:gd name="T67" fmla="*/ 37 h 84"/>
                  <a:gd name="T68" fmla="*/ 17 w 51"/>
                  <a:gd name="T69" fmla="*/ 36 h 84"/>
                  <a:gd name="T70" fmla="*/ 17 w 51"/>
                  <a:gd name="T71" fmla="*/ 36 h 84"/>
                  <a:gd name="T72" fmla="*/ 25 w 51"/>
                  <a:gd name="T73" fmla="*/ 38 h 84"/>
                  <a:gd name="T74" fmla="*/ 27 w 51"/>
                  <a:gd name="T75" fmla="*/ 35 h 84"/>
                  <a:gd name="T76" fmla="*/ 35 w 51"/>
                  <a:gd name="T77" fmla="*/ 38 h 84"/>
                  <a:gd name="T78" fmla="*/ 27 w 51"/>
                  <a:gd name="T79" fmla="*/ 33 h 84"/>
                  <a:gd name="T80" fmla="*/ 20 w 51"/>
                  <a:gd name="T81" fmla="*/ 32 h 84"/>
                  <a:gd name="T82" fmla="*/ 20 w 51"/>
                  <a:gd name="T83" fmla="*/ 31 h 84"/>
                  <a:gd name="T84" fmla="*/ 27 w 51"/>
                  <a:gd name="T85" fmla="*/ 33 h 84"/>
                  <a:gd name="T86" fmla="*/ 26 w 51"/>
                  <a:gd name="T87" fmla="*/ 33 h 84"/>
                  <a:gd name="T88" fmla="*/ 28 w 51"/>
                  <a:gd name="T89" fmla="*/ 30 h 84"/>
                  <a:gd name="T90" fmla="*/ 36 w 51"/>
                  <a:gd name="T91" fmla="*/ 23 h 84"/>
                  <a:gd name="T92" fmla="*/ 37 w 51"/>
                  <a:gd name="T93" fmla="*/ 22 h 84"/>
                  <a:gd name="T94" fmla="*/ 34 w 51"/>
                  <a:gd name="T95" fmla="*/ 20 h 84"/>
                  <a:gd name="T96" fmla="*/ 39 w 51"/>
                  <a:gd name="T97" fmla="*/ 18 h 84"/>
                  <a:gd name="T98" fmla="*/ 39 w 51"/>
                  <a:gd name="T99" fmla="*/ 18 h 84"/>
                  <a:gd name="T100" fmla="*/ 30 w 51"/>
                  <a:gd name="T101" fmla="*/ 19 h 84"/>
                  <a:gd name="T102" fmla="*/ 35 w 51"/>
                  <a:gd name="T103" fmla="*/ 18 h 84"/>
                  <a:gd name="T104" fmla="*/ 34 w 51"/>
                  <a:gd name="T105" fmla="*/ 17 h 84"/>
                  <a:gd name="T106" fmla="*/ 49 w 51"/>
                  <a:gd name="T107" fmla="*/ 13 h 84"/>
                  <a:gd name="T108" fmla="*/ 47 w 51"/>
                  <a:gd name="T109" fmla="*/ 6 h 84"/>
                  <a:gd name="T110" fmla="*/ 36 w 51"/>
                  <a:gd name="T1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" h="84">
                    <a:moveTo>
                      <a:pt x="11" y="75"/>
                    </a:move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6"/>
                      <a:pt x="13" y="77"/>
                      <a:pt x="14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3" y="77"/>
                      <a:pt x="12" y="76"/>
                      <a:pt x="11" y="75"/>
                    </a:cubicBezTo>
                    <a:moveTo>
                      <a:pt x="5" y="74"/>
                    </a:moveTo>
                    <a:cubicBezTo>
                      <a:pt x="4" y="77"/>
                      <a:pt x="4" y="77"/>
                      <a:pt x="4" y="77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2" y="78"/>
                      <a:pt x="1" y="78"/>
                      <a:pt x="1" y="78"/>
                    </a:cubicBezTo>
                    <a:cubicBezTo>
                      <a:pt x="1" y="78"/>
                      <a:pt x="3" y="79"/>
                      <a:pt x="6" y="81"/>
                    </a:cubicBezTo>
                    <a:cubicBezTo>
                      <a:pt x="9" y="82"/>
                      <a:pt x="11" y="84"/>
                      <a:pt x="11" y="84"/>
                    </a:cubicBezTo>
                    <a:cubicBezTo>
                      <a:pt x="11" y="84"/>
                      <a:pt x="11" y="84"/>
                      <a:pt x="11" y="84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2" y="82"/>
                      <a:pt x="13" y="81"/>
                      <a:pt x="14" y="79"/>
                    </a:cubicBezTo>
                    <a:cubicBezTo>
                      <a:pt x="12" y="78"/>
                      <a:pt x="11" y="78"/>
                      <a:pt x="10" y="77"/>
                    </a:cubicBezTo>
                    <a:cubicBezTo>
                      <a:pt x="9" y="78"/>
                      <a:pt x="9" y="79"/>
                      <a:pt x="8" y="80"/>
                    </a:cubicBezTo>
                    <a:cubicBezTo>
                      <a:pt x="8" y="79"/>
                      <a:pt x="9" y="78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5" y="74"/>
                      <a:pt x="5" y="74"/>
                      <a:pt x="5" y="74"/>
                    </a:cubicBezTo>
                    <a:moveTo>
                      <a:pt x="7" y="72"/>
                    </a:moveTo>
                    <a:cubicBezTo>
                      <a:pt x="6" y="73"/>
                      <a:pt x="6" y="73"/>
                      <a:pt x="6" y="73"/>
                    </a:cubicBezTo>
                    <a:cubicBezTo>
                      <a:pt x="7" y="73"/>
                      <a:pt x="7" y="73"/>
                      <a:pt x="8" y="73"/>
                    </a:cubicBezTo>
                    <a:cubicBezTo>
                      <a:pt x="9" y="74"/>
                      <a:pt x="9" y="75"/>
                      <a:pt x="10" y="75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9" y="74"/>
                      <a:pt x="8" y="73"/>
                      <a:pt x="7" y="72"/>
                    </a:cubicBezTo>
                    <a:moveTo>
                      <a:pt x="15" y="68"/>
                    </a:moveTo>
                    <a:cubicBezTo>
                      <a:pt x="13" y="70"/>
                      <a:pt x="12" y="73"/>
                      <a:pt x="11" y="75"/>
                    </a:cubicBezTo>
                    <a:cubicBezTo>
                      <a:pt x="12" y="75"/>
                      <a:pt x="12" y="76"/>
                      <a:pt x="13" y="76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5"/>
                      <a:pt x="17" y="73"/>
                      <a:pt x="18" y="70"/>
                    </a:cubicBezTo>
                    <a:cubicBezTo>
                      <a:pt x="18" y="70"/>
                      <a:pt x="17" y="70"/>
                      <a:pt x="17" y="70"/>
                    </a:cubicBezTo>
                    <a:cubicBezTo>
                      <a:pt x="16" y="69"/>
                      <a:pt x="15" y="69"/>
                      <a:pt x="15" y="68"/>
                    </a:cubicBezTo>
                    <a:moveTo>
                      <a:pt x="0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moveTo>
                      <a:pt x="2" y="57"/>
                    </a:moveTo>
                    <a:cubicBezTo>
                      <a:pt x="2" y="57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7"/>
                      <a:pt x="2" y="57"/>
                    </a:cubicBezTo>
                    <a:moveTo>
                      <a:pt x="4" y="57"/>
                    </a:move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moveTo>
                      <a:pt x="5" y="57"/>
                    </a:moveTo>
                    <a:cubicBezTo>
                      <a:pt x="5" y="57"/>
                      <a:pt x="4" y="57"/>
                      <a:pt x="4" y="57"/>
                    </a:cubicBezTo>
                    <a:cubicBezTo>
                      <a:pt x="5" y="57"/>
                      <a:pt x="6" y="57"/>
                      <a:pt x="7" y="57"/>
                    </a:cubicBezTo>
                    <a:cubicBezTo>
                      <a:pt x="7" y="57"/>
                      <a:pt x="8" y="57"/>
                      <a:pt x="8" y="57"/>
                    </a:cubicBezTo>
                    <a:cubicBezTo>
                      <a:pt x="8" y="57"/>
                      <a:pt x="7" y="57"/>
                      <a:pt x="5" y="57"/>
                    </a:cubicBezTo>
                    <a:moveTo>
                      <a:pt x="15" y="68"/>
                    </a:moveTo>
                    <a:cubicBezTo>
                      <a:pt x="15" y="68"/>
                      <a:pt x="15" y="67"/>
                      <a:pt x="15" y="67"/>
                    </a:cubicBezTo>
                    <a:cubicBezTo>
                      <a:pt x="15" y="67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moveTo>
                      <a:pt x="11" y="66"/>
                    </a:moveTo>
                    <a:cubicBezTo>
                      <a:pt x="11" y="66"/>
                      <a:pt x="11" y="66"/>
                      <a:pt x="11" y="66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1" y="66"/>
                      <a:pt x="12" y="66"/>
                      <a:pt x="12" y="66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66"/>
                      <a:pt x="11" y="66"/>
                      <a:pt x="11" y="66"/>
                    </a:cubicBezTo>
                    <a:moveTo>
                      <a:pt x="11" y="54"/>
                    </a:moveTo>
                    <a:cubicBezTo>
                      <a:pt x="10" y="57"/>
                      <a:pt x="10" y="57"/>
                      <a:pt x="10" y="57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4" y="63"/>
                      <a:pt x="8" y="60"/>
                      <a:pt x="8" y="59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7"/>
                      <a:pt x="8" y="57"/>
                    </a:cubicBezTo>
                    <a:cubicBezTo>
                      <a:pt x="8" y="57"/>
                      <a:pt x="8" y="57"/>
                      <a:pt x="7" y="57"/>
                    </a:cubicBezTo>
                    <a:cubicBezTo>
                      <a:pt x="6" y="57"/>
                      <a:pt x="5" y="57"/>
                      <a:pt x="3" y="58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2" y="60"/>
                      <a:pt x="4" y="62"/>
                      <a:pt x="7" y="64"/>
                    </a:cubicBezTo>
                    <a:cubicBezTo>
                      <a:pt x="9" y="64"/>
                      <a:pt x="10" y="65"/>
                      <a:pt x="11" y="65"/>
                    </a:cubicBezTo>
                    <a:cubicBezTo>
                      <a:pt x="11" y="65"/>
                      <a:pt x="11" y="65"/>
                      <a:pt x="11" y="65"/>
                    </a:cubicBezTo>
                    <a:cubicBezTo>
                      <a:pt x="7" y="63"/>
                      <a:pt x="4" y="62"/>
                      <a:pt x="3" y="61"/>
                    </a:cubicBezTo>
                    <a:cubicBezTo>
                      <a:pt x="3" y="61"/>
                      <a:pt x="4" y="62"/>
                      <a:pt x="5" y="62"/>
                    </a:cubicBezTo>
                    <a:cubicBezTo>
                      <a:pt x="7" y="64"/>
                      <a:pt x="10" y="65"/>
                      <a:pt x="11" y="65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8" y="73"/>
                      <a:pt x="9" y="74"/>
                      <a:pt x="11" y="75"/>
                    </a:cubicBezTo>
                    <a:cubicBezTo>
                      <a:pt x="12" y="73"/>
                      <a:pt x="13" y="70"/>
                      <a:pt x="15" y="68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68"/>
                      <a:pt x="14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68"/>
                      <a:pt x="17" y="69"/>
                      <a:pt x="19" y="70"/>
                    </a:cubicBezTo>
                    <a:cubicBezTo>
                      <a:pt x="20" y="67"/>
                      <a:pt x="22" y="64"/>
                      <a:pt x="23" y="62"/>
                    </a:cubicBezTo>
                    <a:cubicBezTo>
                      <a:pt x="23" y="61"/>
                      <a:pt x="22" y="61"/>
                      <a:pt x="22" y="61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1" y="54"/>
                      <a:pt x="11" y="54"/>
                      <a:pt x="11" y="54"/>
                    </a:cubicBezTo>
                    <a:moveTo>
                      <a:pt x="18" y="54"/>
                    </a:moveTo>
                    <a:cubicBezTo>
                      <a:pt x="17" y="55"/>
                      <a:pt x="17" y="55"/>
                      <a:pt x="17" y="55"/>
                    </a:cubicBezTo>
                    <a:cubicBezTo>
                      <a:pt x="19" y="57"/>
                      <a:pt x="22" y="58"/>
                      <a:pt x="24" y="60"/>
                    </a:cubicBezTo>
                    <a:cubicBezTo>
                      <a:pt x="24" y="59"/>
                      <a:pt x="24" y="59"/>
                      <a:pt x="25" y="58"/>
                    </a:cubicBezTo>
                    <a:cubicBezTo>
                      <a:pt x="22" y="57"/>
                      <a:pt x="20" y="55"/>
                      <a:pt x="18" y="54"/>
                    </a:cubicBezTo>
                    <a:moveTo>
                      <a:pt x="19" y="52"/>
                    </a:moveTo>
                    <a:cubicBezTo>
                      <a:pt x="18" y="54"/>
                      <a:pt x="18" y="54"/>
                      <a:pt x="18" y="54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7"/>
                      <a:pt x="25" y="57"/>
                      <a:pt x="26" y="56"/>
                    </a:cubicBezTo>
                    <a:cubicBezTo>
                      <a:pt x="23" y="55"/>
                      <a:pt x="21" y="54"/>
                      <a:pt x="19" y="52"/>
                    </a:cubicBezTo>
                    <a:moveTo>
                      <a:pt x="7" y="51"/>
                    </a:moveTo>
                    <a:cubicBezTo>
                      <a:pt x="5" y="54"/>
                      <a:pt x="5" y="54"/>
                      <a:pt x="5" y="54"/>
                    </a:cubicBezTo>
                    <a:cubicBezTo>
                      <a:pt x="7" y="55"/>
                      <a:pt x="8" y="56"/>
                      <a:pt x="9" y="57"/>
                    </a:cubicBezTo>
                    <a:cubicBezTo>
                      <a:pt x="9" y="57"/>
                      <a:pt x="8" y="57"/>
                      <a:pt x="8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6" y="50"/>
                    </a:moveTo>
                    <a:cubicBezTo>
                      <a:pt x="4" y="53"/>
                      <a:pt x="4" y="53"/>
                      <a:pt x="4" y="53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2"/>
                      <a:pt x="6" y="51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moveTo>
                      <a:pt x="10" y="47"/>
                    </a:moveTo>
                    <a:cubicBezTo>
                      <a:pt x="10" y="48"/>
                      <a:pt x="9" y="48"/>
                      <a:pt x="9" y="4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10" y="50"/>
                      <a:pt x="11" y="51"/>
                      <a:pt x="12" y="52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3" y="52"/>
                    </a:cubicBezTo>
                    <a:cubicBezTo>
                      <a:pt x="14" y="53"/>
                      <a:pt x="15" y="54"/>
                      <a:pt x="16" y="55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6" y="52"/>
                      <a:pt x="14" y="52"/>
                      <a:pt x="13" y="51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5" y="50"/>
                      <a:pt x="13" y="49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22" y="47"/>
                    </a:moveTo>
                    <a:cubicBezTo>
                      <a:pt x="20" y="50"/>
                      <a:pt x="20" y="50"/>
                      <a:pt x="20" y="50"/>
                    </a:cubicBezTo>
                    <a:cubicBezTo>
                      <a:pt x="22" y="52"/>
                      <a:pt x="25" y="53"/>
                      <a:pt x="27" y="54"/>
                    </a:cubicBezTo>
                    <a:cubicBezTo>
                      <a:pt x="27" y="53"/>
                      <a:pt x="28" y="52"/>
                      <a:pt x="29" y="51"/>
                    </a:cubicBezTo>
                    <a:cubicBezTo>
                      <a:pt x="26" y="50"/>
                      <a:pt x="24" y="48"/>
                      <a:pt x="22" y="47"/>
                    </a:cubicBezTo>
                    <a:moveTo>
                      <a:pt x="9" y="47"/>
                    </a:moveTo>
                    <a:cubicBezTo>
                      <a:pt x="7" y="48"/>
                      <a:pt x="7" y="48"/>
                      <a:pt x="7" y="48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8" y="48"/>
                      <a:pt x="8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21" y="46"/>
                    </a:moveTo>
                    <a:cubicBezTo>
                      <a:pt x="21" y="47"/>
                      <a:pt x="20" y="48"/>
                      <a:pt x="20" y="49"/>
                    </a:cubicBezTo>
                    <a:cubicBezTo>
                      <a:pt x="20" y="49"/>
                      <a:pt x="20" y="50"/>
                      <a:pt x="20" y="50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6"/>
                      <a:pt x="21" y="46"/>
                    </a:cubicBezTo>
                    <a:moveTo>
                      <a:pt x="24" y="43"/>
                    </a:moveTo>
                    <a:cubicBezTo>
                      <a:pt x="23" y="45"/>
                      <a:pt x="23" y="45"/>
                      <a:pt x="23" y="45"/>
                    </a:cubicBezTo>
                    <a:cubicBezTo>
                      <a:pt x="25" y="46"/>
                      <a:pt x="28" y="48"/>
                      <a:pt x="30" y="49"/>
                    </a:cubicBezTo>
                    <a:cubicBezTo>
                      <a:pt x="30" y="48"/>
                      <a:pt x="30" y="48"/>
                      <a:pt x="30" y="47"/>
                    </a:cubicBezTo>
                    <a:cubicBezTo>
                      <a:pt x="28" y="46"/>
                      <a:pt x="26" y="45"/>
                      <a:pt x="24" y="43"/>
                    </a:cubicBezTo>
                    <a:moveTo>
                      <a:pt x="23" y="43"/>
                    </a:moveTo>
                    <a:cubicBezTo>
                      <a:pt x="23" y="43"/>
                      <a:pt x="23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3" y="43"/>
                      <a:pt x="23" y="43"/>
                      <a:pt x="23" y="43"/>
                    </a:cubicBezTo>
                    <a:moveTo>
                      <a:pt x="14" y="41"/>
                    </a:moveTo>
                    <a:cubicBezTo>
                      <a:pt x="13" y="42"/>
                      <a:pt x="12" y="44"/>
                      <a:pt x="11" y="45"/>
                    </a:cubicBezTo>
                    <a:cubicBezTo>
                      <a:pt x="14" y="47"/>
                      <a:pt x="16" y="48"/>
                      <a:pt x="19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18" y="44"/>
                      <a:pt x="16" y="43"/>
                      <a:pt x="14" y="41"/>
                    </a:cubicBezTo>
                    <a:moveTo>
                      <a:pt x="25" y="41"/>
                    </a:moveTo>
                    <a:cubicBezTo>
                      <a:pt x="25" y="42"/>
                      <a:pt x="25" y="42"/>
                      <a:pt x="25" y="42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5"/>
                      <a:pt x="32" y="45"/>
                      <a:pt x="32" y="44"/>
                    </a:cubicBezTo>
                    <a:cubicBezTo>
                      <a:pt x="30" y="43"/>
                      <a:pt x="28" y="42"/>
                      <a:pt x="25" y="41"/>
                    </a:cubicBezTo>
                    <a:moveTo>
                      <a:pt x="13" y="40"/>
                    </a:moveTo>
                    <a:cubicBezTo>
                      <a:pt x="12" y="40"/>
                      <a:pt x="12" y="42"/>
                      <a:pt x="10" y="44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2" y="42"/>
                      <a:pt x="13" y="40"/>
                      <a:pt x="13" y="40"/>
                    </a:cubicBezTo>
                    <a:moveTo>
                      <a:pt x="24" y="40"/>
                    </a:moveTo>
                    <a:cubicBezTo>
                      <a:pt x="24" y="40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4" y="40"/>
                    </a:cubicBezTo>
                    <a:cubicBezTo>
                      <a:pt x="24" y="40"/>
                      <a:pt x="24" y="40"/>
                      <a:pt x="24" y="40"/>
                    </a:cubicBezTo>
                    <a:moveTo>
                      <a:pt x="16" y="38"/>
                    </a:moveTo>
                    <a:cubicBezTo>
                      <a:pt x="15" y="38"/>
                      <a:pt x="15" y="39"/>
                      <a:pt x="15" y="39"/>
                    </a:cubicBezTo>
                    <a:cubicBezTo>
                      <a:pt x="16" y="40"/>
                      <a:pt x="17" y="41"/>
                      <a:pt x="19" y="42"/>
                    </a:cubicBezTo>
                    <a:cubicBezTo>
                      <a:pt x="20" y="43"/>
                      <a:pt x="20" y="43"/>
                      <a:pt x="21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2"/>
                    </a:cubicBezTo>
                    <a:cubicBezTo>
                      <a:pt x="20" y="41"/>
                      <a:pt x="18" y="39"/>
                      <a:pt x="16" y="38"/>
                    </a:cubicBezTo>
                    <a:moveTo>
                      <a:pt x="28" y="37"/>
                    </a:moveTo>
                    <a:cubicBezTo>
                      <a:pt x="27" y="37"/>
                      <a:pt x="27" y="38"/>
                      <a:pt x="27" y="39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4" y="42"/>
                      <a:pt x="34" y="41"/>
                      <a:pt x="34" y="40"/>
                    </a:cubicBezTo>
                    <a:cubicBezTo>
                      <a:pt x="34" y="40"/>
                      <a:pt x="34" y="40"/>
                      <a:pt x="33" y="39"/>
                    </a:cubicBezTo>
                    <a:cubicBezTo>
                      <a:pt x="31" y="39"/>
                      <a:pt x="29" y="38"/>
                      <a:pt x="28" y="37"/>
                    </a:cubicBezTo>
                    <a:moveTo>
                      <a:pt x="17" y="36"/>
                    </a:moveTo>
                    <a:cubicBezTo>
                      <a:pt x="17" y="36"/>
                      <a:pt x="16" y="37"/>
                      <a:pt x="16" y="37"/>
                    </a:cubicBezTo>
                    <a:cubicBezTo>
                      <a:pt x="18" y="38"/>
                      <a:pt x="19" y="39"/>
                      <a:pt x="20" y="39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1" y="38"/>
                      <a:pt x="19" y="37"/>
                      <a:pt x="17" y="36"/>
                    </a:cubicBezTo>
                    <a:moveTo>
                      <a:pt x="28" y="36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30" y="37"/>
                      <a:pt x="31" y="37"/>
                      <a:pt x="32" y="38"/>
                    </a:cubicBezTo>
                    <a:cubicBezTo>
                      <a:pt x="31" y="37"/>
                      <a:pt x="30" y="37"/>
                      <a:pt x="28" y="36"/>
                    </a:cubicBezTo>
                    <a:moveTo>
                      <a:pt x="26" y="36"/>
                    </a:moveTo>
                    <a:cubicBezTo>
                      <a:pt x="26" y="37"/>
                      <a:pt x="26" y="37"/>
                      <a:pt x="25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37"/>
                      <a:pt x="26" y="37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moveTo>
                      <a:pt x="27" y="35"/>
                    </a:move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moveTo>
                      <a:pt x="29" y="34"/>
                    </a:moveTo>
                    <a:cubicBezTo>
                      <a:pt x="29" y="35"/>
                      <a:pt x="29" y="35"/>
                      <a:pt x="29" y="35"/>
                    </a:cubicBezTo>
                    <a:cubicBezTo>
                      <a:pt x="31" y="36"/>
                      <a:pt x="33" y="37"/>
                      <a:pt x="35" y="39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27" y="33"/>
                    </a:moveTo>
                    <a:cubicBezTo>
                      <a:pt x="27" y="33"/>
                      <a:pt x="27" y="33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4"/>
                      <a:pt x="28" y="33"/>
                      <a:pt x="28" y="33"/>
                    </a:cubicBezTo>
                    <a:cubicBezTo>
                      <a:pt x="27" y="33"/>
                      <a:pt x="27" y="33"/>
                      <a:pt x="27" y="33"/>
                    </a:cubicBezTo>
                    <a:moveTo>
                      <a:pt x="31" y="32"/>
                    </a:moveTo>
                    <a:cubicBezTo>
                      <a:pt x="30" y="33"/>
                      <a:pt x="30" y="34"/>
                      <a:pt x="29" y="34"/>
                    </a:cubicBezTo>
                    <a:cubicBezTo>
                      <a:pt x="31" y="36"/>
                      <a:pt x="33" y="37"/>
                      <a:pt x="35" y="38"/>
                    </a:cubicBezTo>
                    <a:cubicBezTo>
                      <a:pt x="36" y="37"/>
                      <a:pt x="36" y="36"/>
                      <a:pt x="37" y="36"/>
                    </a:cubicBezTo>
                    <a:cubicBezTo>
                      <a:pt x="31" y="32"/>
                      <a:pt x="31" y="32"/>
                      <a:pt x="31" y="32"/>
                    </a:cubicBezTo>
                    <a:moveTo>
                      <a:pt x="20" y="32"/>
                    </a:moveTo>
                    <a:cubicBezTo>
                      <a:pt x="19" y="33"/>
                      <a:pt x="19" y="33"/>
                      <a:pt x="18" y="34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7"/>
                      <a:pt x="25" y="36"/>
                      <a:pt x="25" y="35"/>
                    </a:cubicBezTo>
                    <a:cubicBezTo>
                      <a:pt x="23" y="34"/>
                      <a:pt x="22" y="33"/>
                      <a:pt x="20" y="32"/>
                    </a:cubicBezTo>
                    <a:moveTo>
                      <a:pt x="20" y="31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2" y="32"/>
                      <a:pt x="24" y="33"/>
                      <a:pt x="26" y="35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4" y="33"/>
                      <a:pt x="22" y="32"/>
                      <a:pt x="20" y="31"/>
                    </a:cubicBezTo>
                    <a:moveTo>
                      <a:pt x="29" y="31"/>
                    </a:moveTo>
                    <a:cubicBezTo>
                      <a:pt x="28" y="31"/>
                      <a:pt x="28" y="32"/>
                      <a:pt x="27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2"/>
                      <a:pt x="28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moveTo>
                      <a:pt x="21" y="29"/>
                    </a:moveTo>
                    <a:cubicBezTo>
                      <a:pt x="21" y="29"/>
                      <a:pt x="21" y="29"/>
                      <a:pt x="21" y="30"/>
                    </a:cubicBezTo>
                    <a:cubicBezTo>
                      <a:pt x="23" y="31"/>
                      <a:pt x="25" y="32"/>
                      <a:pt x="26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9"/>
                      <a:pt x="21" y="29"/>
                      <a:pt x="21" y="29"/>
                    </a:cubicBezTo>
                    <a:moveTo>
                      <a:pt x="23" y="27"/>
                    </a:moveTo>
                    <a:cubicBezTo>
                      <a:pt x="22" y="28"/>
                      <a:pt x="22" y="28"/>
                      <a:pt x="21" y="29"/>
                    </a:cubicBezTo>
                    <a:cubicBezTo>
                      <a:pt x="23" y="30"/>
                      <a:pt x="25" y="32"/>
                      <a:pt x="27" y="33"/>
                    </a:cubicBezTo>
                    <a:cubicBezTo>
                      <a:pt x="27" y="32"/>
                      <a:pt x="27" y="31"/>
                      <a:pt x="28" y="30"/>
                    </a:cubicBezTo>
                    <a:cubicBezTo>
                      <a:pt x="23" y="27"/>
                      <a:pt x="23" y="27"/>
                      <a:pt x="23" y="27"/>
                    </a:cubicBezTo>
                    <a:moveTo>
                      <a:pt x="36" y="23"/>
                    </a:moveTo>
                    <a:cubicBezTo>
                      <a:pt x="36" y="23"/>
                      <a:pt x="36" y="23"/>
                      <a:pt x="36" y="24"/>
                    </a:cubicBezTo>
                    <a:cubicBezTo>
                      <a:pt x="38" y="25"/>
                      <a:pt x="40" y="26"/>
                      <a:pt x="41" y="27"/>
                    </a:cubicBezTo>
                    <a:cubicBezTo>
                      <a:pt x="42" y="27"/>
                      <a:pt x="42" y="26"/>
                      <a:pt x="42" y="26"/>
                    </a:cubicBezTo>
                    <a:cubicBezTo>
                      <a:pt x="40" y="25"/>
                      <a:pt x="38" y="24"/>
                      <a:pt x="36" y="23"/>
                    </a:cubicBezTo>
                    <a:moveTo>
                      <a:pt x="37" y="22"/>
                    </a:moveTo>
                    <a:cubicBezTo>
                      <a:pt x="37" y="22"/>
                      <a:pt x="36" y="22"/>
                      <a:pt x="36" y="23"/>
                    </a:cubicBezTo>
                    <a:cubicBezTo>
                      <a:pt x="38" y="24"/>
                      <a:pt x="40" y="25"/>
                      <a:pt x="42" y="26"/>
                    </a:cubicBezTo>
                    <a:cubicBezTo>
                      <a:pt x="42" y="26"/>
                      <a:pt x="42" y="25"/>
                      <a:pt x="43" y="25"/>
                    </a:cubicBezTo>
                    <a:cubicBezTo>
                      <a:pt x="41" y="24"/>
                      <a:pt x="39" y="23"/>
                      <a:pt x="38" y="22"/>
                    </a:cubicBezTo>
                    <a:cubicBezTo>
                      <a:pt x="38" y="22"/>
                      <a:pt x="37" y="22"/>
                      <a:pt x="37" y="22"/>
                    </a:cubicBezTo>
                    <a:moveTo>
                      <a:pt x="33" y="21"/>
                    </a:moveTo>
                    <a:cubicBezTo>
                      <a:pt x="33" y="21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moveTo>
                      <a:pt x="34" y="20"/>
                    </a:moveTo>
                    <a:cubicBezTo>
                      <a:pt x="34" y="20"/>
                      <a:pt x="33" y="20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moveTo>
                      <a:pt x="39" y="18"/>
                    </a:moveTo>
                    <a:cubicBezTo>
                      <a:pt x="39" y="19"/>
                      <a:pt x="38" y="19"/>
                      <a:pt x="38" y="20"/>
                    </a:cubicBezTo>
                    <a:cubicBezTo>
                      <a:pt x="39" y="21"/>
                      <a:pt x="40" y="21"/>
                      <a:pt x="41" y="22"/>
                    </a:cubicBezTo>
                    <a:cubicBezTo>
                      <a:pt x="42" y="22"/>
                      <a:pt x="43" y="23"/>
                      <a:pt x="43" y="23"/>
                    </a:cubicBezTo>
                    <a:cubicBezTo>
                      <a:pt x="44" y="23"/>
                      <a:pt x="44" y="22"/>
                      <a:pt x="44" y="21"/>
                    </a:cubicBezTo>
                    <a:cubicBezTo>
                      <a:pt x="43" y="20"/>
                      <a:pt x="41" y="19"/>
                      <a:pt x="40" y="18"/>
                    </a:cubicBezTo>
                    <a:cubicBezTo>
                      <a:pt x="39" y="18"/>
                      <a:pt x="39" y="18"/>
                      <a:pt x="39" y="18"/>
                    </a:cubicBezTo>
                    <a:moveTo>
                      <a:pt x="29" y="17"/>
                    </a:moveTo>
                    <a:cubicBezTo>
                      <a:pt x="28" y="17"/>
                      <a:pt x="28" y="18"/>
                      <a:pt x="28" y="19"/>
                    </a:cubicBezTo>
                    <a:cubicBezTo>
                      <a:pt x="28" y="19"/>
                      <a:pt x="28" y="19"/>
                      <a:pt x="27" y="19"/>
                    </a:cubicBezTo>
                    <a:cubicBezTo>
                      <a:pt x="29" y="20"/>
                      <a:pt x="30" y="21"/>
                      <a:pt x="32" y="2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0"/>
                      <a:pt x="31" y="20"/>
                      <a:pt x="30" y="19"/>
                    </a:cubicBezTo>
                    <a:cubicBezTo>
                      <a:pt x="31" y="20"/>
                      <a:pt x="32" y="20"/>
                      <a:pt x="32" y="21"/>
                    </a:cubicBezTo>
                    <a:cubicBezTo>
                      <a:pt x="33" y="20"/>
                      <a:pt x="33" y="20"/>
                      <a:pt x="33" y="19"/>
                    </a:cubicBezTo>
                    <a:cubicBezTo>
                      <a:pt x="32" y="18"/>
                      <a:pt x="30" y="18"/>
                      <a:pt x="29" y="17"/>
                    </a:cubicBezTo>
                    <a:moveTo>
                      <a:pt x="35" y="16"/>
                    </a:moveTo>
                    <a:cubicBezTo>
                      <a:pt x="35" y="16"/>
                      <a:pt x="35" y="17"/>
                      <a:pt x="34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7"/>
                      <a:pt x="35" y="16"/>
                      <a:pt x="36" y="16"/>
                    </a:cubicBezTo>
                    <a:cubicBezTo>
                      <a:pt x="35" y="16"/>
                      <a:pt x="35" y="16"/>
                      <a:pt x="35" y="16"/>
                    </a:cubicBezTo>
                    <a:moveTo>
                      <a:pt x="31" y="13"/>
                    </a:moveTo>
                    <a:cubicBezTo>
                      <a:pt x="30" y="13"/>
                      <a:pt x="30" y="14"/>
                      <a:pt x="30" y="15"/>
                    </a:cubicBezTo>
                    <a:cubicBezTo>
                      <a:pt x="31" y="16"/>
                      <a:pt x="32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1" y="13"/>
                      <a:pt x="31" y="13"/>
                      <a:pt x="31" y="13"/>
                    </a:cubicBezTo>
                    <a:moveTo>
                      <a:pt x="44" y="10"/>
                    </a:moveTo>
                    <a:cubicBezTo>
                      <a:pt x="44" y="11"/>
                      <a:pt x="43" y="12"/>
                      <a:pt x="43" y="12"/>
                    </a:cubicBezTo>
                    <a:cubicBezTo>
                      <a:pt x="44" y="13"/>
                      <a:pt x="46" y="14"/>
                      <a:pt x="48" y="15"/>
                    </a:cubicBezTo>
                    <a:cubicBezTo>
                      <a:pt x="48" y="14"/>
                      <a:pt x="48" y="14"/>
                      <a:pt x="49" y="13"/>
                    </a:cubicBezTo>
                    <a:cubicBezTo>
                      <a:pt x="47" y="12"/>
                      <a:pt x="46" y="11"/>
                      <a:pt x="44" y="10"/>
                    </a:cubicBezTo>
                    <a:moveTo>
                      <a:pt x="47" y="6"/>
                    </a:moveTo>
                    <a:cubicBezTo>
                      <a:pt x="46" y="6"/>
                      <a:pt x="46" y="6"/>
                      <a:pt x="46" y="6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0" y="8"/>
                      <a:pt x="48" y="7"/>
                      <a:pt x="47" y="6"/>
                    </a:cubicBezTo>
                    <a:moveTo>
                      <a:pt x="34" y="4"/>
                    </a:moveTo>
                    <a:cubicBezTo>
                      <a:pt x="34" y="5"/>
                      <a:pt x="34" y="6"/>
                      <a:pt x="33" y="7"/>
                    </a:cubicBezTo>
                    <a:cubicBezTo>
                      <a:pt x="35" y="8"/>
                      <a:pt x="37" y="9"/>
                      <a:pt x="38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8" y="7"/>
                      <a:pt x="36" y="5"/>
                      <a:pt x="34" y="4"/>
                    </a:cubicBezTo>
                    <a:moveTo>
                      <a:pt x="36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0" y="2"/>
                      <a:pt x="38" y="1"/>
                      <a:pt x="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2" name="Freeform 10372"/>
              <p:cNvSpPr/>
              <p:nvPr/>
            </p:nvSpPr>
            <p:spPr bwMode="auto">
              <a:xfrm>
                <a:off x="-571" y="3124"/>
                <a:ext cx="14" cy="17"/>
              </a:xfrm>
              <a:custGeom>
                <a:avLst/>
                <a:gdLst>
                  <a:gd name="T0" fmla="*/ 2 w 6"/>
                  <a:gd name="T1" fmla="*/ 0 h 7"/>
                  <a:gd name="T2" fmla="*/ 0 w 6"/>
                  <a:gd name="T3" fmla="*/ 5 h 7"/>
                  <a:gd name="T4" fmla="*/ 4 w 6"/>
                  <a:gd name="T5" fmla="*/ 7 h 7"/>
                  <a:gd name="T6" fmla="*/ 4 w 6"/>
                  <a:gd name="T7" fmla="*/ 7 h 7"/>
                  <a:gd name="T8" fmla="*/ 6 w 6"/>
                  <a:gd name="T9" fmla="*/ 2 h 7"/>
                  <a:gd name="T10" fmla="*/ 2 w 6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cubicBezTo>
                      <a:pt x="1" y="2"/>
                      <a:pt x="1" y="3"/>
                      <a:pt x="0" y="5"/>
                    </a:cubicBezTo>
                    <a:cubicBezTo>
                      <a:pt x="1" y="6"/>
                      <a:pt x="2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3" name="Freeform 10373"/>
              <p:cNvSpPr>
                <a:spLocks noEditPoints="1"/>
              </p:cNvSpPr>
              <p:nvPr/>
            </p:nvSpPr>
            <p:spPr bwMode="auto">
              <a:xfrm>
                <a:off x="-576" y="3120"/>
                <a:ext cx="21" cy="28"/>
              </a:xfrm>
              <a:custGeom>
                <a:avLst/>
                <a:gdLst>
                  <a:gd name="T0" fmla="*/ 2 w 9"/>
                  <a:gd name="T1" fmla="*/ 7 h 12"/>
                  <a:gd name="T2" fmla="*/ 0 w 9"/>
                  <a:gd name="T3" fmla="*/ 9 h 12"/>
                  <a:gd name="T4" fmla="*/ 5 w 9"/>
                  <a:gd name="T5" fmla="*/ 12 h 12"/>
                  <a:gd name="T6" fmla="*/ 6 w 9"/>
                  <a:gd name="T7" fmla="*/ 9 h 12"/>
                  <a:gd name="T8" fmla="*/ 2 w 9"/>
                  <a:gd name="T9" fmla="*/ 7 h 12"/>
                  <a:gd name="T10" fmla="*/ 5 w 9"/>
                  <a:gd name="T11" fmla="*/ 1 h 12"/>
                  <a:gd name="T12" fmla="*/ 4 w 9"/>
                  <a:gd name="T13" fmla="*/ 2 h 12"/>
                  <a:gd name="T14" fmla="*/ 8 w 9"/>
                  <a:gd name="T15" fmla="*/ 4 h 12"/>
                  <a:gd name="T16" fmla="*/ 9 w 9"/>
                  <a:gd name="T17" fmla="*/ 4 h 12"/>
                  <a:gd name="T18" fmla="*/ 8 w 9"/>
                  <a:gd name="T19" fmla="*/ 3 h 12"/>
                  <a:gd name="T20" fmla="*/ 5 w 9"/>
                  <a:gd name="T21" fmla="*/ 1 h 12"/>
                  <a:gd name="T22" fmla="*/ 5 w 9"/>
                  <a:gd name="T23" fmla="*/ 0 h 12"/>
                  <a:gd name="T24" fmla="*/ 5 w 9"/>
                  <a:gd name="T25" fmla="*/ 1 h 12"/>
                  <a:gd name="T26" fmla="*/ 9 w 9"/>
                  <a:gd name="T27" fmla="*/ 4 h 12"/>
                  <a:gd name="T28" fmla="*/ 9 w 9"/>
                  <a:gd name="T29" fmla="*/ 2 h 12"/>
                  <a:gd name="T30" fmla="*/ 5 w 9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2">
                    <a:moveTo>
                      <a:pt x="2" y="7"/>
                    </a:moveTo>
                    <a:cubicBezTo>
                      <a:pt x="1" y="8"/>
                      <a:pt x="1" y="9"/>
                      <a:pt x="0" y="9"/>
                    </a:cubicBezTo>
                    <a:cubicBezTo>
                      <a:pt x="2" y="10"/>
                      <a:pt x="4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9"/>
                      <a:pt x="3" y="8"/>
                      <a:pt x="2" y="7"/>
                    </a:cubicBezTo>
                    <a:moveTo>
                      <a:pt x="5" y="1"/>
                    </a:moveTo>
                    <a:cubicBezTo>
                      <a:pt x="5" y="1"/>
                      <a:pt x="4" y="2"/>
                      <a:pt x="4" y="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5" y="0"/>
                    </a:moveTo>
                    <a:cubicBezTo>
                      <a:pt x="5" y="0"/>
                      <a:pt x="5" y="1"/>
                      <a:pt x="5" y="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7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4" name="Freeform 10374"/>
              <p:cNvSpPr/>
              <p:nvPr/>
            </p:nvSpPr>
            <p:spPr bwMode="auto">
              <a:xfrm>
                <a:off x="-564" y="3122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3 w 4"/>
                  <a:gd name="T5" fmla="*/ 2 h 3"/>
                  <a:gd name="T6" fmla="*/ 4 w 4"/>
                  <a:gd name="T7" fmla="*/ 3 h 3"/>
                  <a:gd name="T8" fmla="*/ 4 w 4"/>
                  <a:gd name="T9" fmla="*/ 3 h 3"/>
                  <a:gd name="T10" fmla="*/ 0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5" name="Freeform 10375"/>
              <p:cNvSpPr>
                <a:spLocks noEditPoints="1"/>
              </p:cNvSpPr>
              <p:nvPr/>
            </p:nvSpPr>
            <p:spPr bwMode="auto">
              <a:xfrm>
                <a:off x="-503" y="3122"/>
                <a:ext cx="99" cy="26"/>
              </a:xfrm>
              <a:custGeom>
                <a:avLst/>
                <a:gdLst>
                  <a:gd name="T0" fmla="*/ 21 w 42"/>
                  <a:gd name="T1" fmla="*/ 0 h 11"/>
                  <a:gd name="T2" fmla="*/ 15 w 42"/>
                  <a:gd name="T3" fmla="*/ 9 h 11"/>
                  <a:gd name="T4" fmla="*/ 18 w 42"/>
                  <a:gd name="T5" fmla="*/ 11 h 11"/>
                  <a:gd name="T6" fmla="*/ 21 w 42"/>
                  <a:gd name="T7" fmla="*/ 4 h 11"/>
                  <a:gd name="T8" fmla="*/ 23 w 42"/>
                  <a:gd name="T9" fmla="*/ 2 h 11"/>
                  <a:gd name="T10" fmla="*/ 21 w 42"/>
                  <a:gd name="T11" fmla="*/ 0 h 11"/>
                  <a:gd name="T12" fmla="*/ 0 w 42"/>
                  <a:gd name="T13" fmla="*/ 0 h 11"/>
                  <a:gd name="T14" fmla="*/ 0 w 42"/>
                  <a:gd name="T15" fmla="*/ 0 h 11"/>
                  <a:gd name="T16" fmla="*/ 1 w 42"/>
                  <a:gd name="T17" fmla="*/ 1 h 11"/>
                  <a:gd name="T18" fmla="*/ 0 w 42"/>
                  <a:gd name="T19" fmla="*/ 0 h 11"/>
                  <a:gd name="T20" fmla="*/ 38 w 42"/>
                  <a:gd name="T21" fmla="*/ 0 h 11"/>
                  <a:gd name="T22" fmla="*/ 37 w 42"/>
                  <a:gd name="T23" fmla="*/ 3 h 11"/>
                  <a:gd name="T24" fmla="*/ 40 w 42"/>
                  <a:gd name="T25" fmla="*/ 5 h 11"/>
                  <a:gd name="T26" fmla="*/ 40 w 42"/>
                  <a:gd name="T27" fmla="*/ 4 h 11"/>
                  <a:gd name="T28" fmla="*/ 42 w 42"/>
                  <a:gd name="T29" fmla="*/ 2 h 11"/>
                  <a:gd name="T30" fmla="*/ 38 w 42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11">
                    <a:moveTo>
                      <a:pt x="21" y="0"/>
                    </a:moveTo>
                    <a:cubicBezTo>
                      <a:pt x="19" y="3"/>
                      <a:pt x="17" y="6"/>
                      <a:pt x="15" y="9"/>
                    </a:cubicBezTo>
                    <a:cubicBezTo>
                      <a:pt x="16" y="10"/>
                      <a:pt x="17" y="10"/>
                      <a:pt x="18" y="11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1"/>
                      <a:pt x="22" y="1"/>
                      <a:pt x="2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moveTo>
                      <a:pt x="38" y="0"/>
                    </a:moveTo>
                    <a:cubicBezTo>
                      <a:pt x="37" y="3"/>
                      <a:pt x="37" y="3"/>
                      <a:pt x="37" y="3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4"/>
                      <a:pt x="40" y="4"/>
                    </a:cubicBezTo>
                    <a:cubicBezTo>
                      <a:pt x="41" y="4"/>
                      <a:pt x="41" y="3"/>
                      <a:pt x="42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6" name="Freeform 10376"/>
              <p:cNvSpPr/>
              <p:nvPr/>
            </p:nvSpPr>
            <p:spPr bwMode="auto">
              <a:xfrm>
                <a:off x="-611" y="3122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1 h 2"/>
                  <a:gd name="T4" fmla="*/ 4 w 4"/>
                  <a:gd name="T5" fmla="*/ 2 h 2"/>
                  <a:gd name="T6" fmla="*/ 4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7" name="Freeform 10377"/>
              <p:cNvSpPr>
                <a:spLocks noEditPoints="1"/>
              </p:cNvSpPr>
              <p:nvPr/>
            </p:nvSpPr>
            <p:spPr bwMode="auto">
              <a:xfrm>
                <a:off x="-614" y="3124"/>
                <a:ext cx="78" cy="10"/>
              </a:xfrm>
              <a:custGeom>
                <a:avLst/>
                <a:gdLst>
                  <a:gd name="T0" fmla="*/ 29 w 33"/>
                  <a:gd name="T1" fmla="*/ 2 h 4"/>
                  <a:gd name="T2" fmla="*/ 29 w 33"/>
                  <a:gd name="T3" fmla="*/ 2 h 4"/>
                  <a:gd name="T4" fmla="*/ 33 w 33"/>
                  <a:gd name="T5" fmla="*/ 4 h 4"/>
                  <a:gd name="T6" fmla="*/ 33 w 33"/>
                  <a:gd name="T7" fmla="*/ 4 h 4"/>
                  <a:gd name="T8" fmla="*/ 30 w 33"/>
                  <a:gd name="T9" fmla="*/ 2 h 4"/>
                  <a:gd name="T10" fmla="*/ 29 w 33"/>
                  <a:gd name="T11" fmla="*/ 2 h 4"/>
                  <a:gd name="T12" fmla="*/ 1 w 33"/>
                  <a:gd name="T13" fmla="*/ 0 h 4"/>
                  <a:gd name="T14" fmla="*/ 0 w 33"/>
                  <a:gd name="T15" fmla="*/ 2 h 4"/>
                  <a:gd name="T16" fmla="*/ 3 w 33"/>
                  <a:gd name="T17" fmla="*/ 4 h 4"/>
                  <a:gd name="T18" fmla="*/ 5 w 33"/>
                  <a:gd name="T19" fmla="*/ 2 h 4"/>
                  <a:gd name="T20" fmla="*/ 1 w 3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4">
                    <a:moveTo>
                      <a:pt x="29" y="2"/>
                    </a:moveTo>
                    <a:cubicBezTo>
                      <a:pt x="29" y="2"/>
                      <a:pt x="29" y="2"/>
                      <a:pt x="29" y="2"/>
                    </a:cubicBezTo>
                    <a:cubicBezTo>
                      <a:pt x="30" y="3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3"/>
                      <a:pt x="31" y="3"/>
                      <a:pt x="30" y="2"/>
                    </a:cubicBezTo>
                    <a:cubicBezTo>
                      <a:pt x="30" y="2"/>
                      <a:pt x="30" y="2"/>
                      <a:pt x="29" y="2"/>
                    </a:cubicBezTo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8" name="Freeform 10378"/>
              <p:cNvSpPr/>
              <p:nvPr/>
            </p:nvSpPr>
            <p:spPr bwMode="auto">
              <a:xfrm>
                <a:off x="-545" y="312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9" name="Freeform 10379"/>
              <p:cNvSpPr>
                <a:spLocks noEditPoints="1"/>
              </p:cNvSpPr>
              <p:nvPr/>
            </p:nvSpPr>
            <p:spPr bwMode="auto">
              <a:xfrm>
                <a:off x="-517" y="3129"/>
                <a:ext cx="19" cy="21"/>
              </a:xfrm>
              <a:custGeom>
                <a:avLst/>
                <a:gdLst>
                  <a:gd name="T0" fmla="*/ 0 w 8"/>
                  <a:gd name="T1" fmla="*/ 6 h 9"/>
                  <a:gd name="T2" fmla="*/ 0 w 8"/>
                  <a:gd name="T3" fmla="*/ 7 h 9"/>
                  <a:gd name="T4" fmla="*/ 3 w 8"/>
                  <a:gd name="T5" fmla="*/ 9 h 9"/>
                  <a:gd name="T6" fmla="*/ 4 w 8"/>
                  <a:gd name="T7" fmla="*/ 8 h 9"/>
                  <a:gd name="T8" fmla="*/ 0 w 8"/>
                  <a:gd name="T9" fmla="*/ 6 h 9"/>
                  <a:gd name="T10" fmla="*/ 4 w 8"/>
                  <a:gd name="T11" fmla="*/ 0 h 9"/>
                  <a:gd name="T12" fmla="*/ 1 w 8"/>
                  <a:gd name="T13" fmla="*/ 4 h 9"/>
                  <a:gd name="T14" fmla="*/ 2 w 8"/>
                  <a:gd name="T15" fmla="*/ 5 h 9"/>
                  <a:gd name="T16" fmla="*/ 5 w 8"/>
                  <a:gd name="T17" fmla="*/ 6 h 9"/>
                  <a:gd name="T18" fmla="*/ 8 w 8"/>
                  <a:gd name="T19" fmla="*/ 2 h 9"/>
                  <a:gd name="T20" fmla="*/ 4 w 8"/>
                  <a:gd name="T2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9">
                    <a:moveTo>
                      <a:pt x="0" y="6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2" y="8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1" y="7"/>
                      <a:pt x="0" y="6"/>
                    </a:cubicBezTo>
                    <a:moveTo>
                      <a:pt x="4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" y="5"/>
                      <a:pt x="4" y="6"/>
                      <a:pt x="5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0" name="Freeform 10380"/>
              <p:cNvSpPr/>
              <p:nvPr/>
            </p:nvSpPr>
            <p:spPr bwMode="auto">
              <a:xfrm>
                <a:off x="-517" y="3139"/>
                <a:ext cx="12" cy="9"/>
              </a:xfrm>
              <a:custGeom>
                <a:avLst/>
                <a:gdLst>
                  <a:gd name="T0" fmla="*/ 1 w 5"/>
                  <a:gd name="T1" fmla="*/ 0 h 4"/>
                  <a:gd name="T2" fmla="*/ 0 w 5"/>
                  <a:gd name="T3" fmla="*/ 2 h 4"/>
                  <a:gd name="T4" fmla="*/ 4 w 5"/>
                  <a:gd name="T5" fmla="*/ 4 h 4"/>
                  <a:gd name="T6" fmla="*/ 5 w 5"/>
                  <a:gd name="T7" fmla="*/ 3 h 4"/>
                  <a:gd name="T8" fmla="*/ 5 w 5"/>
                  <a:gd name="T9" fmla="*/ 2 h 4"/>
                  <a:gd name="T10" fmla="*/ 2 w 5"/>
                  <a:gd name="T11" fmla="*/ 1 h 4"/>
                  <a:gd name="T12" fmla="*/ 1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1" name="Freeform 10381"/>
              <p:cNvSpPr>
                <a:spLocks noEditPoints="1"/>
              </p:cNvSpPr>
              <p:nvPr/>
            </p:nvSpPr>
            <p:spPr bwMode="auto">
              <a:xfrm>
                <a:off x="-560" y="3129"/>
                <a:ext cx="133" cy="31"/>
              </a:xfrm>
              <a:custGeom>
                <a:avLst/>
                <a:gdLst>
                  <a:gd name="T0" fmla="*/ 0 w 56"/>
                  <a:gd name="T1" fmla="*/ 9 h 13"/>
                  <a:gd name="T2" fmla="*/ 0 w 56"/>
                  <a:gd name="T3" fmla="*/ 9 h 13"/>
                  <a:gd name="T4" fmla="*/ 4 w 56"/>
                  <a:gd name="T5" fmla="*/ 11 h 13"/>
                  <a:gd name="T6" fmla="*/ 4 w 56"/>
                  <a:gd name="T7" fmla="*/ 11 h 13"/>
                  <a:gd name="T8" fmla="*/ 0 w 56"/>
                  <a:gd name="T9" fmla="*/ 9 h 13"/>
                  <a:gd name="T10" fmla="*/ 4 w 56"/>
                  <a:gd name="T11" fmla="*/ 2 h 13"/>
                  <a:gd name="T12" fmla="*/ 2 w 56"/>
                  <a:gd name="T13" fmla="*/ 7 h 13"/>
                  <a:gd name="T14" fmla="*/ 3 w 56"/>
                  <a:gd name="T15" fmla="*/ 8 h 13"/>
                  <a:gd name="T16" fmla="*/ 5 w 56"/>
                  <a:gd name="T17" fmla="*/ 9 h 13"/>
                  <a:gd name="T18" fmla="*/ 8 w 56"/>
                  <a:gd name="T19" fmla="*/ 5 h 13"/>
                  <a:gd name="T20" fmla="*/ 4 w 56"/>
                  <a:gd name="T21" fmla="*/ 2 h 13"/>
                  <a:gd name="T22" fmla="*/ 6 w 56"/>
                  <a:gd name="T23" fmla="*/ 0 h 13"/>
                  <a:gd name="T24" fmla="*/ 6 w 56"/>
                  <a:gd name="T25" fmla="*/ 0 h 13"/>
                  <a:gd name="T26" fmla="*/ 10 w 56"/>
                  <a:gd name="T27" fmla="*/ 3 h 13"/>
                  <a:gd name="T28" fmla="*/ 10 w 56"/>
                  <a:gd name="T29" fmla="*/ 3 h 13"/>
                  <a:gd name="T30" fmla="*/ 6 w 56"/>
                  <a:gd name="T31" fmla="*/ 0 h 13"/>
                  <a:gd name="T32" fmla="*/ 50 w 56"/>
                  <a:gd name="T33" fmla="*/ 0 h 13"/>
                  <a:gd name="T34" fmla="*/ 45 w 56"/>
                  <a:gd name="T35" fmla="*/ 10 h 13"/>
                  <a:gd name="T36" fmla="*/ 51 w 56"/>
                  <a:gd name="T37" fmla="*/ 13 h 13"/>
                  <a:gd name="T38" fmla="*/ 56 w 56"/>
                  <a:gd name="T39" fmla="*/ 4 h 13"/>
                  <a:gd name="T40" fmla="*/ 53 w 56"/>
                  <a:gd name="T41" fmla="*/ 2 h 13"/>
                  <a:gd name="T42" fmla="*/ 48 w 56"/>
                  <a:gd name="T43" fmla="*/ 10 h 13"/>
                  <a:gd name="T44" fmla="*/ 52 w 56"/>
                  <a:gd name="T45" fmla="*/ 2 h 13"/>
                  <a:gd name="T46" fmla="*/ 50 w 56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" h="13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1" y="10"/>
                      <a:pt x="0" y="9"/>
                    </a:cubicBezTo>
                    <a:moveTo>
                      <a:pt x="4" y="2"/>
                    </a:moveTo>
                    <a:cubicBezTo>
                      <a:pt x="3" y="4"/>
                      <a:pt x="2" y="5"/>
                      <a:pt x="2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7" y="4"/>
                      <a:pt x="6" y="3"/>
                      <a:pt x="4" y="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7" y="1"/>
                      <a:pt x="6" y="0"/>
                    </a:cubicBezTo>
                    <a:moveTo>
                      <a:pt x="50" y="0"/>
                    </a:moveTo>
                    <a:cubicBezTo>
                      <a:pt x="48" y="3"/>
                      <a:pt x="47" y="6"/>
                      <a:pt x="45" y="10"/>
                    </a:cubicBezTo>
                    <a:cubicBezTo>
                      <a:pt x="47" y="11"/>
                      <a:pt x="49" y="12"/>
                      <a:pt x="51" y="13"/>
                    </a:cubicBezTo>
                    <a:cubicBezTo>
                      <a:pt x="52" y="10"/>
                      <a:pt x="54" y="7"/>
                      <a:pt x="56" y="4"/>
                    </a:cubicBezTo>
                    <a:cubicBezTo>
                      <a:pt x="55" y="3"/>
                      <a:pt x="54" y="3"/>
                      <a:pt x="53" y="2"/>
                    </a:cubicBezTo>
                    <a:cubicBezTo>
                      <a:pt x="51" y="5"/>
                      <a:pt x="50" y="7"/>
                      <a:pt x="48" y="10"/>
                    </a:cubicBezTo>
                    <a:cubicBezTo>
                      <a:pt x="49" y="7"/>
                      <a:pt x="51" y="4"/>
                      <a:pt x="52" y="2"/>
                    </a:cubicBezTo>
                    <a:cubicBezTo>
                      <a:pt x="52" y="1"/>
                      <a:pt x="51" y="1"/>
                      <a:pt x="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2" name="Freeform 10382"/>
              <p:cNvSpPr>
                <a:spLocks noEditPoints="1"/>
              </p:cNvSpPr>
              <p:nvPr/>
            </p:nvSpPr>
            <p:spPr bwMode="auto">
              <a:xfrm>
                <a:off x="-560" y="3129"/>
                <a:ext cx="24" cy="26"/>
              </a:xfrm>
              <a:custGeom>
                <a:avLst/>
                <a:gdLst>
                  <a:gd name="T0" fmla="*/ 2 w 10"/>
                  <a:gd name="T1" fmla="*/ 7 h 11"/>
                  <a:gd name="T2" fmla="*/ 0 w 10"/>
                  <a:gd name="T3" fmla="*/ 9 h 11"/>
                  <a:gd name="T4" fmla="*/ 4 w 10"/>
                  <a:gd name="T5" fmla="*/ 11 h 11"/>
                  <a:gd name="T6" fmla="*/ 5 w 10"/>
                  <a:gd name="T7" fmla="*/ 9 h 11"/>
                  <a:gd name="T8" fmla="*/ 3 w 10"/>
                  <a:gd name="T9" fmla="*/ 8 h 11"/>
                  <a:gd name="T10" fmla="*/ 2 w 10"/>
                  <a:gd name="T11" fmla="*/ 7 h 11"/>
                  <a:gd name="T12" fmla="*/ 5 w 10"/>
                  <a:gd name="T13" fmla="*/ 2 h 11"/>
                  <a:gd name="T14" fmla="*/ 4 w 10"/>
                  <a:gd name="T15" fmla="*/ 2 h 11"/>
                  <a:gd name="T16" fmla="*/ 8 w 10"/>
                  <a:gd name="T17" fmla="*/ 5 h 11"/>
                  <a:gd name="T18" fmla="*/ 9 w 10"/>
                  <a:gd name="T19" fmla="*/ 4 h 11"/>
                  <a:gd name="T20" fmla="*/ 5 w 10"/>
                  <a:gd name="T21" fmla="*/ 2 h 11"/>
                  <a:gd name="T22" fmla="*/ 6 w 10"/>
                  <a:gd name="T23" fmla="*/ 0 h 11"/>
                  <a:gd name="T24" fmla="*/ 5 w 10"/>
                  <a:gd name="T25" fmla="*/ 1 h 11"/>
                  <a:gd name="T26" fmla="*/ 9 w 10"/>
                  <a:gd name="T27" fmla="*/ 4 h 11"/>
                  <a:gd name="T28" fmla="*/ 10 w 10"/>
                  <a:gd name="T29" fmla="*/ 3 h 11"/>
                  <a:gd name="T30" fmla="*/ 6 w 10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11">
                    <a:moveTo>
                      <a:pt x="2" y="7"/>
                    </a:moveTo>
                    <a:cubicBezTo>
                      <a:pt x="1" y="8"/>
                      <a:pt x="1" y="8"/>
                      <a:pt x="0" y="9"/>
                    </a:cubicBezTo>
                    <a:cubicBezTo>
                      <a:pt x="1" y="10"/>
                      <a:pt x="3" y="11"/>
                      <a:pt x="4" y="11"/>
                    </a:cubicBezTo>
                    <a:cubicBezTo>
                      <a:pt x="4" y="10"/>
                      <a:pt x="5" y="10"/>
                      <a:pt x="5" y="9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3" y="7"/>
                      <a:pt x="2" y="7"/>
                      <a:pt x="2" y="7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4" y="2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10" y="3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3" name="Freeform 10383"/>
              <p:cNvSpPr/>
              <p:nvPr/>
            </p:nvSpPr>
            <p:spPr bwMode="auto">
              <a:xfrm>
                <a:off x="-548" y="3132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4" name="Freeform 10384"/>
              <p:cNvSpPr/>
              <p:nvPr/>
            </p:nvSpPr>
            <p:spPr bwMode="auto">
              <a:xfrm>
                <a:off x="-590" y="3134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5" name="Freeform 10385"/>
              <p:cNvSpPr/>
              <p:nvPr/>
            </p:nvSpPr>
            <p:spPr bwMode="auto">
              <a:xfrm>
                <a:off x="-595" y="3132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2 w 5"/>
                  <a:gd name="T5" fmla="*/ 1 h 3"/>
                  <a:gd name="T6" fmla="*/ 5 w 5"/>
                  <a:gd name="T7" fmla="*/ 3 h 3"/>
                  <a:gd name="T8" fmla="*/ 5 w 5"/>
                  <a:gd name="T9" fmla="*/ 3 h 3"/>
                  <a:gd name="T10" fmla="*/ 0 w 5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6" name="Freeform 10386"/>
              <p:cNvSpPr>
                <a:spLocks noEditPoints="1"/>
              </p:cNvSpPr>
              <p:nvPr/>
            </p:nvSpPr>
            <p:spPr bwMode="auto">
              <a:xfrm>
                <a:off x="-600" y="3132"/>
                <a:ext cx="121" cy="33"/>
              </a:xfrm>
              <a:custGeom>
                <a:avLst/>
                <a:gdLst>
                  <a:gd name="T0" fmla="*/ 24 w 51"/>
                  <a:gd name="T1" fmla="*/ 12 h 14"/>
                  <a:gd name="T2" fmla="*/ 24 w 51"/>
                  <a:gd name="T3" fmla="*/ 12 h 14"/>
                  <a:gd name="T4" fmla="*/ 28 w 51"/>
                  <a:gd name="T5" fmla="*/ 14 h 14"/>
                  <a:gd name="T6" fmla="*/ 28 w 51"/>
                  <a:gd name="T7" fmla="*/ 14 h 14"/>
                  <a:gd name="T8" fmla="*/ 24 w 51"/>
                  <a:gd name="T9" fmla="*/ 12 h 14"/>
                  <a:gd name="T10" fmla="*/ 27 w 51"/>
                  <a:gd name="T11" fmla="*/ 5 h 14"/>
                  <a:gd name="T12" fmla="*/ 25 w 51"/>
                  <a:gd name="T13" fmla="*/ 9 h 14"/>
                  <a:gd name="T14" fmla="*/ 29 w 51"/>
                  <a:gd name="T15" fmla="*/ 12 h 14"/>
                  <a:gd name="T16" fmla="*/ 31 w 51"/>
                  <a:gd name="T17" fmla="*/ 8 h 14"/>
                  <a:gd name="T18" fmla="*/ 27 w 51"/>
                  <a:gd name="T19" fmla="*/ 5 h 14"/>
                  <a:gd name="T20" fmla="*/ 28 w 51"/>
                  <a:gd name="T21" fmla="*/ 2 h 14"/>
                  <a:gd name="T22" fmla="*/ 28 w 51"/>
                  <a:gd name="T23" fmla="*/ 3 h 14"/>
                  <a:gd name="T24" fmla="*/ 32 w 51"/>
                  <a:gd name="T25" fmla="*/ 5 h 14"/>
                  <a:gd name="T26" fmla="*/ 33 w 51"/>
                  <a:gd name="T27" fmla="*/ 5 h 14"/>
                  <a:gd name="T28" fmla="*/ 28 w 51"/>
                  <a:gd name="T29" fmla="*/ 2 h 14"/>
                  <a:gd name="T30" fmla="*/ 28 w 51"/>
                  <a:gd name="T31" fmla="*/ 2 h 14"/>
                  <a:gd name="T32" fmla="*/ 48 w 51"/>
                  <a:gd name="T33" fmla="*/ 2 h 14"/>
                  <a:gd name="T34" fmla="*/ 48 w 51"/>
                  <a:gd name="T35" fmla="*/ 2 h 14"/>
                  <a:gd name="T36" fmla="*/ 51 w 51"/>
                  <a:gd name="T37" fmla="*/ 4 h 14"/>
                  <a:gd name="T38" fmla="*/ 51 w 51"/>
                  <a:gd name="T39" fmla="*/ 4 h 14"/>
                  <a:gd name="T40" fmla="*/ 48 w 51"/>
                  <a:gd name="T41" fmla="*/ 2 h 14"/>
                  <a:gd name="T42" fmla="*/ 28 w 51"/>
                  <a:gd name="T43" fmla="*/ 2 h 14"/>
                  <a:gd name="T44" fmla="*/ 28 w 51"/>
                  <a:gd name="T45" fmla="*/ 2 h 14"/>
                  <a:gd name="T46" fmla="*/ 28 w 51"/>
                  <a:gd name="T47" fmla="*/ 2 h 14"/>
                  <a:gd name="T48" fmla="*/ 33 w 51"/>
                  <a:gd name="T49" fmla="*/ 5 h 14"/>
                  <a:gd name="T50" fmla="*/ 33 w 51"/>
                  <a:gd name="T51" fmla="*/ 5 h 14"/>
                  <a:gd name="T52" fmla="*/ 28 w 51"/>
                  <a:gd name="T53" fmla="*/ 2 h 14"/>
                  <a:gd name="T54" fmla="*/ 1 w 51"/>
                  <a:gd name="T55" fmla="*/ 0 h 14"/>
                  <a:gd name="T56" fmla="*/ 0 w 51"/>
                  <a:gd name="T57" fmla="*/ 3 h 14"/>
                  <a:gd name="T58" fmla="*/ 5 w 51"/>
                  <a:gd name="T59" fmla="*/ 6 h 14"/>
                  <a:gd name="T60" fmla="*/ 5 w 51"/>
                  <a:gd name="T61" fmla="*/ 6 h 14"/>
                  <a:gd name="T62" fmla="*/ 7 w 51"/>
                  <a:gd name="T63" fmla="*/ 3 h 14"/>
                  <a:gd name="T64" fmla="*/ 1 w 51"/>
                  <a:gd name="T6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1" h="14"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3"/>
                      <a:pt x="26" y="13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6" y="13"/>
                      <a:pt x="25" y="13"/>
                      <a:pt x="24" y="12"/>
                    </a:cubicBezTo>
                    <a:moveTo>
                      <a:pt x="27" y="5"/>
                    </a:moveTo>
                    <a:cubicBezTo>
                      <a:pt x="26" y="6"/>
                      <a:pt x="26" y="8"/>
                      <a:pt x="25" y="9"/>
                    </a:cubicBezTo>
                    <a:cubicBezTo>
                      <a:pt x="26" y="10"/>
                      <a:pt x="28" y="11"/>
                      <a:pt x="29" y="12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0" y="7"/>
                      <a:pt x="28" y="6"/>
                      <a:pt x="27" y="5"/>
                    </a:cubicBezTo>
                    <a:moveTo>
                      <a:pt x="28" y="2"/>
                    </a:moveTo>
                    <a:cubicBezTo>
                      <a:pt x="28" y="2"/>
                      <a:pt x="28" y="2"/>
                      <a:pt x="28" y="3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4"/>
                      <a:pt x="30" y="3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moveTo>
                      <a:pt x="48" y="2"/>
                    </a:moveTo>
                    <a:cubicBezTo>
                      <a:pt x="48" y="2"/>
                      <a:pt x="48" y="2"/>
                      <a:pt x="48" y="2"/>
                    </a:cubicBezTo>
                    <a:cubicBezTo>
                      <a:pt x="49" y="3"/>
                      <a:pt x="50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3"/>
                      <a:pt x="49" y="3"/>
                      <a:pt x="48" y="2"/>
                    </a:cubicBezTo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30" y="3"/>
                      <a:pt x="31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1" y="4"/>
                      <a:pt x="30" y="3"/>
                      <a:pt x="28" y="2"/>
                    </a:cubicBezTo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3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7" name="Freeform 10387"/>
              <p:cNvSpPr>
                <a:spLocks noEditPoints="1"/>
              </p:cNvSpPr>
              <p:nvPr/>
            </p:nvSpPr>
            <p:spPr bwMode="auto">
              <a:xfrm>
                <a:off x="-543" y="3139"/>
                <a:ext cx="19" cy="26"/>
              </a:xfrm>
              <a:custGeom>
                <a:avLst/>
                <a:gdLst>
                  <a:gd name="T0" fmla="*/ 1 w 8"/>
                  <a:gd name="T1" fmla="*/ 6 h 11"/>
                  <a:gd name="T2" fmla="*/ 0 w 8"/>
                  <a:gd name="T3" fmla="*/ 9 h 11"/>
                  <a:gd name="T4" fmla="*/ 4 w 8"/>
                  <a:gd name="T5" fmla="*/ 11 h 11"/>
                  <a:gd name="T6" fmla="*/ 5 w 8"/>
                  <a:gd name="T7" fmla="*/ 9 h 11"/>
                  <a:gd name="T8" fmla="*/ 1 w 8"/>
                  <a:gd name="T9" fmla="*/ 6 h 11"/>
                  <a:gd name="T10" fmla="*/ 3 w 8"/>
                  <a:gd name="T11" fmla="*/ 1 h 11"/>
                  <a:gd name="T12" fmla="*/ 3 w 8"/>
                  <a:gd name="T13" fmla="*/ 2 h 11"/>
                  <a:gd name="T14" fmla="*/ 7 w 8"/>
                  <a:gd name="T15" fmla="*/ 5 h 11"/>
                  <a:gd name="T16" fmla="*/ 8 w 8"/>
                  <a:gd name="T17" fmla="*/ 4 h 11"/>
                  <a:gd name="T18" fmla="*/ 3 w 8"/>
                  <a:gd name="T19" fmla="*/ 1 h 11"/>
                  <a:gd name="T20" fmla="*/ 4 w 8"/>
                  <a:gd name="T21" fmla="*/ 0 h 11"/>
                  <a:gd name="T22" fmla="*/ 3 w 8"/>
                  <a:gd name="T23" fmla="*/ 1 h 11"/>
                  <a:gd name="T24" fmla="*/ 8 w 8"/>
                  <a:gd name="T25" fmla="*/ 4 h 11"/>
                  <a:gd name="T26" fmla="*/ 8 w 8"/>
                  <a:gd name="T27" fmla="*/ 2 h 11"/>
                  <a:gd name="T28" fmla="*/ 4 w 8"/>
                  <a:gd name="T2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11">
                    <a:moveTo>
                      <a:pt x="1" y="6"/>
                    </a:moveTo>
                    <a:cubicBezTo>
                      <a:pt x="0" y="7"/>
                      <a:pt x="0" y="8"/>
                      <a:pt x="0" y="9"/>
                    </a:cubicBezTo>
                    <a:cubicBezTo>
                      <a:pt x="1" y="10"/>
                      <a:pt x="2" y="10"/>
                      <a:pt x="4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8"/>
                      <a:pt x="2" y="7"/>
                      <a:pt x="1" y="6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6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3" y="1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8" name="Freeform 10388"/>
              <p:cNvSpPr/>
              <p:nvPr/>
            </p:nvSpPr>
            <p:spPr bwMode="auto">
              <a:xfrm>
                <a:off x="-536" y="3141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9" name="Freeform 10389"/>
              <p:cNvSpPr>
                <a:spLocks noEditPoints="1"/>
              </p:cNvSpPr>
              <p:nvPr/>
            </p:nvSpPr>
            <p:spPr bwMode="auto">
              <a:xfrm>
                <a:off x="-498" y="3139"/>
                <a:ext cx="16" cy="23"/>
              </a:xfrm>
              <a:custGeom>
                <a:avLst/>
                <a:gdLst>
                  <a:gd name="T0" fmla="*/ 1 w 7"/>
                  <a:gd name="T1" fmla="*/ 7 h 10"/>
                  <a:gd name="T2" fmla="*/ 0 w 7"/>
                  <a:gd name="T3" fmla="*/ 8 h 10"/>
                  <a:gd name="T4" fmla="*/ 1 w 7"/>
                  <a:gd name="T5" fmla="*/ 8 h 10"/>
                  <a:gd name="T6" fmla="*/ 4 w 7"/>
                  <a:gd name="T7" fmla="*/ 10 h 10"/>
                  <a:gd name="T8" fmla="*/ 4 w 7"/>
                  <a:gd name="T9" fmla="*/ 9 h 10"/>
                  <a:gd name="T10" fmla="*/ 1 w 7"/>
                  <a:gd name="T11" fmla="*/ 7 h 10"/>
                  <a:gd name="T12" fmla="*/ 4 w 7"/>
                  <a:gd name="T13" fmla="*/ 0 h 10"/>
                  <a:gd name="T14" fmla="*/ 2 w 7"/>
                  <a:gd name="T15" fmla="*/ 5 h 10"/>
                  <a:gd name="T16" fmla="*/ 5 w 7"/>
                  <a:gd name="T17" fmla="*/ 7 h 10"/>
                  <a:gd name="T18" fmla="*/ 6 w 7"/>
                  <a:gd name="T19" fmla="*/ 5 h 10"/>
                  <a:gd name="T20" fmla="*/ 7 w 7"/>
                  <a:gd name="T21" fmla="*/ 3 h 10"/>
                  <a:gd name="T22" fmla="*/ 4 w 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0">
                    <a:moveTo>
                      <a:pt x="1" y="7"/>
                    </a:move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9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2" y="8"/>
                      <a:pt x="1" y="7"/>
                    </a:cubicBezTo>
                    <a:moveTo>
                      <a:pt x="4" y="0"/>
                    </a:moveTo>
                    <a:cubicBezTo>
                      <a:pt x="3" y="2"/>
                      <a:pt x="2" y="4"/>
                      <a:pt x="2" y="5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5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0" name="Freeform 10390"/>
              <p:cNvSpPr/>
              <p:nvPr/>
            </p:nvSpPr>
            <p:spPr bwMode="auto">
              <a:xfrm>
                <a:off x="-496" y="3150"/>
                <a:ext cx="10" cy="10"/>
              </a:xfrm>
              <a:custGeom>
                <a:avLst/>
                <a:gdLst>
                  <a:gd name="T0" fmla="*/ 1 w 4"/>
                  <a:gd name="T1" fmla="*/ 0 h 4"/>
                  <a:gd name="T2" fmla="*/ 0 w 4"/>
                  <a:gd name="T3" fmla="*/ 2 h 4"/>
                  <a:gd name="T4" fmla="*/ 3 w 4"/>
                  <a:gd name="T5" fmla="*/ 4 h 4"/>
                  <a:gd name="T6" fmla="*/ 4 w 4"/>
                  <a:gd name="T7" fmla="*/ 2 h 4"/>
                  <a:gd name="T8" fmla="*/ 1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1" name="Freeform 10391"/>
              <p:cNvSpPr>
                <a:spLocks noEditPoints="1"/>
              </p:cNvSpPr>
              <p:nvPr/>
            </p:nvSpPr>
            <p:spPr bwMode="auto">
              <a:xfrm>
                <a:off x="-576" y="3141"/>
                <a:ext cx="161" cy="26"/>
              </a:xfrm>
              <a:custGeom>
                <a:avLst/>
                <a:gdLst>
                  <a:gd name="T0" fmla="*/ 0 w 68"/>
                  <a:gd name="T1" fmla="*/ 1 h 11"/>
                  <a:gd name="T2" fmla="*/ 0 w 68"/>
                  <a:gd name="T3" fmla="*/ 1 h 11"/>
                  <a:gd name="T4" fmla="*/ 5 w 68"/>
                  <a:gd name="T5" fmla="*/ 3 h 11"/>
                  <a:gd name="T6" fmla="*/ 5 w 68"/>
                  <a:gd name="T7" fmla="*/ 3 h 11"/>
                  <a:gd name="T8" fmla="*/ 4 w 68"/>
                  <a:gd name="T9" fmla="*/ 3 h 11"/>
                  <a:gd name="T10" fmla="*/ 0 w 68"/>
                  <a:gd name="T11" fmla="*/ 1 h 11"/>
                  <a:gd name="T12" fmla="*/ 65 w 68"/>
                  <a:gd name="T13" fmla="*/ 0 h 11"/>
                  <a:gd name="T14" fmla="*/ 65 w 68"/>
                  <a:gd name="T15" fmla="*/ 1 h 11"/>
                  <a:gd name="T16" fmla="*/ 60 w 68"/>
                  <a:gd name="T17" fmla="*/ 9 h 11"/>
                  <a:gd name="T18" fmla="*/ 63 w 68"/>
                  <a:gd name="T19" fmla="*/ 11 h 11"/>
                  <a:gd name="T20" fmla="*/ 68 w 68"/>
                  <a:gd name="T21" fmla="*/ 2 h 11"/>
                  <a:gd name="T22" fmla="*/ 65 w 68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2" y="1"/>
                      <a:pt x="0" y="1"/>
                    </a:cubicBezTo>
                    <a:moveTo>
                      <a:pt x="65" y="0"/>
                    </a:moveTo>
                    <a:cubicBezTo>
                      <a:pt x="65" y="1"/>
                      <a:pt x="65" y="1"/>
                      <a:pt x="65" y="1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1" y="10"/>
                      <a:pt x="62" y="10"/>
                      <a:pt x="63" y="11"/>
                    </a:cubicBezTo>
                    <a:cubicBezTo>
                      <a:pt x="65" y="8"/>
                      <a:pt x="67" y="5"/>
                      <a:pt x="68" y="2"/>
                    </a:cubicBezTo>
                    <a:cubicBezTo>
                      <a:pt x="67" y="1"/>
                      <a:pt x="66" y="1"/>
                      <a:pt x="6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2" name="Freeform 10392"/>
              <p:cNvSpPr/>
              <p:nvPr/>
            </p:nvSpPr>
            <p:spPr bwMode="auto">
              <a:xfrm>
                <a:off x="-576" y="3141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3" name="Freeform 10393"/>
              <p:cNvSpPr>
                <a:spLocks noEditPoints="1"/>
              </p:cNvSpPr>
              <p:nvPr/>
            </p:nvSpPr>
            <p:spPr bwMode="auto">
              <a:xfrm>
                <a:off x="-578" y="3143"/>
                <a:ext cx="68" cy="29"/>
              </a:xfrm>
              <a:custGeom>
                <a:avLst/>
                <a:gdLst>
                  <a:gd name="T0" fmla="*/ 20 w 29"/>
                  <a:gd name="T1" fmla="*/ 10 h 12"/>
                  <a:gd name="T2" fmla="*/ 20 w 29"/>
                  <a:gd name="T3" fmla="*/ 10 h 12"/>
                  <a:gd name="T4" fmla="*/ 24 w 29"/>
                  <a:gd name="T5" fmla="*/ 12 h 12"/>
                  <a:gd name="T6" fmla="*/ 24 w 29"/>
                  <a:gd name="T7" fmla="*/ 12 h 12"/>
                  <a:gd name="T8" fmla="*/ 20 w 29"/>
                  <a:gd name="T9" fmla="*/ 10 h 12"/>
                  <a:gd name="T10" fmla="*/ 24 w 29"/>
                  <a:gd name="T11" fmla="*/ 4 h 12"/>
                  <a:gd name="T12" fmla="*/ 21 w 29"/>
                  <a:gd name="T13" fmla="*/ 8 h 12"/>
                  <a:gd name="T14" fmla="*/ 25 w 29"/>
                  <a:gd name="T15" fmla="*/ 10 h 12"/>
                  <a:gd name="T16" fmla="*/ 28 w 29"/>
                  <a:gd name="T17" fmla="*/ 6 h 12"/>
                  <a:gd name="T18" fmla="*/ 24 w 29"/>
                  <a:gd name="T19" fmla="*/ 4 h 12"/>
                  <a:gd name="T20" fmla="*/ 26 w 29"/>
                  <a:gd name="T21" fmla="*/ 1 h 12"/>
                  <a:gd name="T22" fmla="*/ 25 w 29"/>
                  <a:gd name="T23" fmla="*/ 2 h 12"/>
                  <a:gd name="T24" fmla="*/ 27 w 29"/>
                  <a:gd name="T25" fmla="*/ 3 h 12"/>
                  <a:gd name="T26" fmla="*/ 29 w 29"/>
                  <a:gd name="T27" fmla="*/ 4 h 12"/>
                  <a:gd name="T28" fmla="*/ 29 w 29"/>
                  <a:gd name="T29" fmla="*/ 3 h 12"/>
                  <a:gd name="T30" fmla="*/ 29 w 29"/>
                  <a:gd name="T31" fmla="*/ 3 h 12"/>
                  <a:gd name="T32" fmla="*/ 26 w 29"/>
                  <a:gd name="T33" fmla="*/ 1 h 12"/>
                  <a:gd name="T34" fmla="*/ 26 w 29"/>
                  <a:gd name="T35" fmla="*/ 1 h 12"/>
                  <a:gd name="T36" fmla="*/ 26 w 29"/>
                  <a:gd name="T37" fmla="*/ 1 h 12"/>
                  <a:gd name="T38" fmla="*/ 26 w 29"/>
                  <a:gd name="T39" fmla="*/ 1 h 12"/>
                  <a:gd name="T40" fmla="*/ 26 w 29"/>
                  <a:gd name="T41" fmla="*/ 1 h 12"/>
                  <a:gd name="T42" fmla="*/ 29 w 29"/>
                  <a:gd name="T43" fmla="*/ 3 h 12"/>
                  <a:gd name="T44" fmla="*/ 29 w 29"/>
                  <a:gd name="T45" fmla="*/ 3 h 12"/>
                  <a:gd name="T46" fmla="*/ 26 w 29"/>
                  <a:gd name="T47" fmla="*/ 1 h 12"/>
                  <a:gd name="T48" fmla="*/ 1 w 29"/>
                  <a:gd name="T49" fmla="*/ 0 h 12"/>
                  <a:gd name="T50" fmla="*/ 0 w 29"/>
                  <a:gd name="T51" fmla="*/ 3 h 12"/>
                  <a:gd name="T52" fmla="*/ 4 w 29"/>
                  <a:gd name="T53" fmla="*/ 6 h 12"/>
                  <a:gd name="T54" fmla="*/ 5 w 29"/>
                  <a:gd name="T55" fmla="*/ 2 h 12"/>
                  <a:gd name="T56" fmla="*/ 1 w 29"/>
                  <a:gd name="T5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12">
                    <a:moveTo>
                      <a:pt x="20" y="10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3" y="11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1" y="11"/>
                      <a:pt x="20" y="10"/>
                    </a:cubicBezTo>
                    <a:moveTo>
                      <a:pt x="24" y="4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3" y="8"/>
                      <a:pt x="24" y="9"/>
                      <a:pt x="25" y="1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6" y="5"/>
                      <a:pt x="25" y="4"/>
                      <a:pt x="24" y="4"/>
                    </a:cubicBezTo>
                    <a:moveTo>
                      <a:pt x="26" y="1"/>
                    </a:moveTo>
                    <a:cubicBezTo>
                      <a:pt x="25" y="2"/>
                      <a:pt x="25" y="2"/>
                      <a:pt x="25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2"/>
                      <a:pt x="27" y="2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moveTo>
                      <a:pt x="26" y="1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2"/>
                      <a:pt x="28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8" y="2"/>
                      <a:pt x="27" y="2"/>
                      <a:pt x="26" y="1"/>
                    </a:cubicBezTo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2" y="5"/>
                      <a:pt x="4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4" name="Freeform 10394"/>
              <p:cNvSpPr>
                <a:spLocks noEditPoints="1"/>
              </p:cNvSpPr>
              <p:nvPr/>
            </p:nvSpPr>
            <p:spPr bwMode="auto">
              <a:xfrm>
                <a:off x="-531" y="3148"/>
                <a:ext cx="21" cy="24"/>
              </a:xfrm>
              <a:custGeom>
                <a:avLst/>
                <a:gdLst>
                  <a:gd name="T0" fmla="*/ 1 w 9"/>
                  <a:gd name="T1" fmla="*/ 6 h 10"/>
                  <a:gd name="T2" fmla="*/ 0 w 9"/>
                  <a:gd name="T3" fmla="*/ 8 h 10"/>
                  <a:gd name="T4" fmla="*/ 4 w 9"/>
                  <a:gd name="T5" fmla="*/ 10 h 10"/>
                  <a:gd name="T6" fmla="*/ 5 w 9"/>
                  <a:gd name="T7" fmla="*/ 8 h 10"/>
                  <a:gd name="T8" fmla="*/ 1 w 9"/>
                  <a:gd name="T9" fmla="*/ 6 h 10"/>
                  <a:gd name="T10" fmla="*/ 4 w 9"/>
                  <a:gd name="T11" fmla="*/ 1 h 10"/>
                  <a:gd name="T12" fmla="*/ 4 w 9"/>
                  <a:gd name="T13" fmla="*/ 2 h 10"/>
                  <a:gd name="T14" fmla="*/ 8 w 9"/>
                  <a:gd name="T15" fmla="*/ 4 h 10"/>
                  <a:gd name="T16" fmla="*/ 8 w 9"/>
                  <a:gd name="T17" fmla="*/ 4 h 10"/>
                  <a:gd name="T18" fmla="*/ 7 w 9"/>
                  <a:gd name="T19" fmla="*/ 3 h 10"/>
                  <a:gd name="T20" fmla="*/ 4 w 9"/>
                  <a:gd name="T21" fmla="*/ 1 h 10"/>
                  <a:gd name="T22" fmla="*/ 5 w 9"/>
                  <a:gd name="T23" fmla="*/ 0 h 10"/>
                  <a:gd name="T24" fmla="*/ 5 w 9"/>
                  <a:gd name="T25" fmla="*/ 1 h 10"/>
                  <a:gd name="T26" fmla="*/ 8 w 9"/>
                  <a:gd name="T27" fmla="*/ 3 h 10"/>
                  <a:gd name="T28" fmla="*/ 9 w 9"/>
                  <a:gd name="T29" fmla="*/ 2 h 10"/>
                  <a:gd name="T30" fmla="*/ 7 w 9"/>
                  <a:gd name="T31" fmla="*/ 1 h 10"/>
                  <a:gd name="T32" fmla="*/ 5 w 9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0">
                    <a:moveTo>
                      <a:pt x="1" y="6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3" y="9"/>
                      <a:pt x="4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3" y="6"/>
                      <a:pt x="1" y="6"/>
                    </a:cubicBezTo>
                    <a:moveTo>
                      <a:pt x="4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6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5" name="Freeform 10395"/>
              <p:cNvSpPr/>
              <p:nvPr/>
            </p:nvSpPr>
            <p:spPr bwMode="auto">
              <a:xfrm>
                <a:off x="-522" y="315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0 h 7"/>
                  <a:gd name="T4" fmla="*/ 7 w 10"/>
                  <a:gd name="T5" fmla="*/ 5 h 7"/>
                  <a:gd name="T6" fmla="*/ 10 w 10"/>
                  <a:gd name="T7" fmla="*/ 7 h 7"/>
                  <a:gd name="T8" fmla="*/ 10 w 10"/>
                  <a:gd name="T9" fmla="*/ 5 h 7"/>
                  <a:gd name="T10" fmla="*/ 3 w 1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7">
                    <a:moveTo>
                      <a:pt x="3" y="0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6" name="Freeform 10396"/>
              <p:cNvSpPr/>
              <p:nvPr/>
            </p:nvSpPr>
            <p:spPr bwMode="auto">
              <a:xfrm>
                <a:off x="-522" y="3150"/>
                <a:ext cx="10" cy="7"/>
              </a:xfrm>
              <a:custGeom>
                <a:avLst/>
                <a:gdLst>
                  <a:gd name="T0" fmla="*/ 3 w 10"/>
                  <a:gd name="T1" fmla="*/ 0 h 7"/>
                  <a:gd name="T2" fmla="*/ 0 w 10"/>
                  <a:gd name="T3" fmla="*/ 0 h 7"/>
                  <a:gd name="T4" fmla="*/ 7 w 10"/>
                  <a:gd name="T5" fmla="*/ 5 h 7"/>
                  <a:gd name="T6" fmla="*/ 10 w 10"/>
                  <a:gd name="T7" fmla="*/ 7 h 7"/>
                  <a:gd name="T8" fmla="*/ 10 w 10"/>
                  <a:gd name="T9" fmla="*/ 5 h 7"/>
                  <a:gd name="T10" fmla="*/ 3 w 1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7">
                    <a:moveTo>
                      <a:pt x="3" y="0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7" name="Freeform 10397"/>
              <p:cNvSpPr>
                <a:spLocks noEditPoints="1"/>
              </p:cNvSpPr>
              <p:nvPr/>
            </p:nvSpPr>
            <p:spPr bwMode="auto">
              <a:xfrm>
                <a:off x="-482" y="3146"/>
                <a:ext cx="19" cy="23"/>
              </a:xfrm>
              <a:custGeom>
                <a:avLst/>
                <a:gdLst>
                  <a:gd name="T0" fmla="*/ 1 w 8"/>
                  <a:gd name="T1" fmla="*/ 8 h 10"/>
                  <a:gd name="T2" fmla="*/ 0 w 8"/>
                  <a:gd name="T3" fmla="*/ 9 h 10"/>
                  <a:gd name="T4" fmla="*/ 3 w 8"/>
                  <a:gd name="T5" fmla="*/ 10 h 10"/>
                  <a:gd name="T6" fmla="*/ 3 w 8"/>
                  <a:gd name="T7" fmla="*/ 10 h 10"/>
                  <a:gd name="T8" fmla="*/ 1 w 8"/>
                  <a:gd name="T9" fmla="*/ 8 h 10"/>
                  <a:gd name="T10" fmla="*/ 5 w 8"/>
                  <a:gd name="T11" fmla="*/ 2 h 10"/>
                  <a:gd name="T12" fmla="*/ 4 w 8"/>
                  <a:gd name="T13" fmla="*/ 4 h 10"/>
                  <a:gd name="T14" fmla="*/ 2 w 8"/>
                  <a:gd name="T15" fmla="*/ 6 h 10"/>
                  <a:gd name="T16" fmla="*/ 4 w 8"/>
                  <a:gd name="T17" fmla="*/ 8 h 10"/>
                  <a:gd name="T18" fmla="*/ 7 w 8"/>
                  <a:gd name="T19" fmla="*/ 3 h 10"/>
                  <a:gd name="T20" fmla="*/ 5 w 8"/>
                  <a:gd name="T21" fmla="*/ 2 h 10"/>
                  <a:gd name="T22" fmla="*/ 6 w 8"/>
                  <a:gd name="T23" fmla="*/ 0 h 10"/>
                  <a:gd name="T24" fmla="*/ 5 w 8"/>
                  <a:gd name="T25" fmla="*/ 1 h 10"/>
                  <a:gd name="T26" fmla="*/ 7 w 8"/>
                  <a:gd name="T27" fmla="*/ 2 h 10"/>
                  <a:gd name="T28" fmla="*/ 8 w 8"/>
                  <a:gd name="T29" fmla="*/ 2 h 10"/>
                  <a:gd name="T30" fmla="*/ 6 w 8"/>
                  <a:gd name="T31" fmla="*/ 0 h 10"/>
                  <a:gd name="T32" fmla="*/ 6 w 8"/>
                  <a:gd name="T3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10">
                    <a:moveTo>
                      <a:pt x="1" y="8"/>
                    </a:moveTo>
                    <a:cubicBezTo>
                      <a:pt x="1" y="9"/>
                      <a:pt x="0" y="9"/>
                      <a:pt x="0" y="9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1" y="9"/>
                      <a:pt x="1" y="8"/>
                    </a:cubicBezTo>
                    <a:moveTo>
                      <a:pt x="5" y="2"/>
                    </a:move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7"/>
                      <a:pt x="3" y="7"/>
                      <a:pt x="4" y="8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3"/>
                      <a:pt x="5" y="2"/>
                    </a:cubicBezTo>
                    <a:moveTo>
                      <a:pt x="6" y="0"/>
                    </a:moveTo>
                    <a:cubicBezTo>
                      <a:pt x="6" y="1"/>
                      <a:pt x="5" y="1"/>
                      <a:pt x="5" y="1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8" name="Freeform 10398"/>
              <p:cNvSpPr/>
              <p:nvPr/>
            </p:nvSpPr>
            <p:spPr bwMode="auto">
              <a:xfrm>
                <a:off x="-479" y="3160"/>
                <a:ext cx="7" cy="9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2 h 4"/>
                  <a:gd name="T4" fmla="*/ 2 w 3"/>
                  <a:gd name="T5" fmla="*/ 4 h 4"/>
                  <a:gd name="T6" fmla="*/ 3 w 3"/>
                  <a:gd name="T7" fmla="*/ 2 h 4"/>
                  <a:gd name="T8" fmla="*/ 1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2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9" name="Freeform 10399"/>
              <p:cNvSpPr>
                <a:spLocks noEditPoints="1"/>
              </p:cNvSpPr>
              <p:nvPr/>
            </p:nvSpPr>
            <p:spPr bwMode="auto">
              <a:xfrm>
                <a:off x="-744" y="3150"/>
                <a:ext cx="187" cy="307"/>
              </a:xfrm>
              <a:custGeom>
                <a:avLst/>
                <a:gdLst>
                  <a:gd name="T0" fmla="*/ 1 w 79"/>
                  <a:gd name="T1" fmla="*/ 129 h 130"/>
                  <a:gd name="T2" fmla="*/ 1 w 79"/>
                  <a:gd name="T3" fmla="*/ 126 h 130"/>
                  <a:gd name="T4" fmla="*/ 7 w 79"/>
                  <a:gd name="T5" fmla="*/ 125 h 130"/>
                  <a:gd name="T6" fmla="*/ 13 w 79"/>
                  <a:gd name="T7" fmla="*/ 122 h 130"/>
                  <a:gd name="T8" fmla="*/ 20 w 79"/>
                  <a:gd name="T9" fmla="*/ 108 h 130"/>
                  <a:gd name="T10" fmla="*/ 20 w 79"/>
                  <a:gd name="T11" fmla="*/ 108 h 130"/>
                  <a:gd name="T12" fmla="*/ 25 w 79"/>
                  <a:gd name="T13" fmla="*/ 98 h 130"/>
                  <a:gd name="T14" fmla="*/ 24 w 79"/>
                  <a:gd name="T15" fmla="*/ 100 h 130"/>
                  <a:gd name="T16" fmla="*/ 28 w 79"/>
                  <a:gd name="T17" fmla="*/ 91 h 130"/>
                  <a:gd name="T18" fmla="*/ 29 w 79"/>
                  <a:gd name="T19" fmla="*/ 91 h 130"/>
                  <a:gd name="T20" fmla="*/ 25 w 79"/>
                  <a:gd name="T21" fmla="*/ 85 h 130"/>
                  <a:gd name="T22" fmla="*/ 27 w 79"/>
                  <a:gd name="T23" fmla="*/ 83 h 130"/>
                  <a:gd name="T24" fmla="*/ 31 w 79"/>
                  <a:gd name="T25" fmla="*/ 77 h 130"/>
                  <a:gd name="T26" fmla="*/ 31 w 79"/>
                  <a:gd name="T27" fmla="*/ 76 h 130"/>
                  <a:gd name="T28" fmla="*/ 33 w 79"/>
                  <a:gd name="T29" fmla="*/ 72 h 130"/>
                  <a:gd name="T30" fmla="*/ 36 w 79"/>
                  <a:gd name="T31" fmla="*/ 70 h 130"/>
                  <a:gd name="T32" fmla="*/ 41 w 79"/>
                  <a:gd name="T33" fmla="*/ 68 h 130"/>
                  <a:gd name="T34" fmla="*/ 41 w 79"/>
                  <a:gd name="T35" fmla="*/ 68 h 130"/>
                  <a:gd name="T36" fmla="*/ 43 w 79"/>
                  <a:gd name="T37" fmla="*/ 66 h 130"/>
                  <a:gd name="T38" fmla="*/ 40 w 79"/>
                  <a:gd name="T39" fmla="*/ 60 h 130"/>
                  <a:gd name="T40" fmla="*/ 41 w 79"/>
                  <a:gd name="T41" fmla="*/ 55 h 130"/>
                  <a:gd name="T42" fmla="*/ 43 w 79"/>
                  <a:gd name="T43" fmla="*/ 52 h 130"/>
                  <a:gd name="T44" fmla="*/ 44 w 79"/>
                  <a:gd name="T45" fmla="*/ 51 h 130"/>
                  <a:gd name="T46" fmla="*/ 45 w 79"/>
                  <a:gd name="T47" fmla="*/ 48 h 130"/>
                  <a:gd name="T48" fmla="*/ 46 w 79"/>
                  <a:gd name="T49" fmla="*/ 46 h 130"/>
                  <a:gd name="T50" fmla="*/ 47 w 79"/>
                  <a:gd name="T51" fmla="*/ 45 h 130"/>
                  <a:gd name="T52" fmla="*/ 47 w 79"/>
                  <a:gd name="T53" fmla="*/ 45 h 130"/>
                  <a:gd name="T54" fmla="*/ 48 w 79"/>
                  <a:gd name="T55" fmla="*/ 43 h 130"/>
                  <a:gd name="T56" fmla="*/ 50 w 79"/>
                  <a:gd name="T57" fmla="*/ 39 h 130"/>
                  <a:gd name="T58" fmla="*/ 52 w 79"/>
                  <a:gd name="T59" fmla="*/ 35 h 130"/>
                  <a:gd name="T60" fmla="*/ 52 w 79"/>
                  <a:gd name="T61" fmla="*/ 34 h 130"/>
                  <a:gd name="T62" fmla="*/ 60 w 79"/>
                  <a:gd name="T63" fmla="*/ 37 h 130"/>
                  <a:gd name="T64" fmla="*/ 61 w 79"/>
                  <a:gd name="T65" fmla="*/ 37 h 130"/>
                  <a:gd name="T66" fmla="*/ 61 w 79"/>
                  <a:gd name="T67" fmla="*/ 36 h 130"/>
                  <a:gd name="T68" fmla="*/ 62 w 79"/>
                  <a:gd name="T69" fmla="*/ 34 h 130"/>
                  <a:gd name="T70" fmla="*/ 68 w 79"/>
                  <a:gd name="T71" fmla="*/ 24 h 130"/>
                  <a:gd name="T72" fmla="*/ 64 w 79"/>
                  <a:gd name="T73" fmla="*/ 31 h 130"/>
                  <a:gd name="T74" fmla="*/ 60 w 79"/>
                  <a:gd name="T75" fmla="*/ 19 h 130"/>
                  <a:gd name="T76" fmla="*/ 67 w 79"/>
                  <a:gd name="T77" fmla="*/ 18 h 130"/>
                  <a:gd name="T78" fmla="*/ 68 w 79"/>
                  <a:gd name="T79" fmla="*/ 17 h 130"/>
                  <a:gd name="T80" fmla="*/ 61 w 79"/>
                  <a:gd name="T81" fmla="*/ 16 h 130"/>
                  <a:gd name="T82" fmla="*/ 66 w 79"/>
                  <a:gd name="T83" fmla="*/ 17 h 130"/>
                  <a:gd name="T84" fmla="*/ 73 w 79"/>
                  <a:gd name="T85" fmla="*/ 17 h 130"/>
                  <a:gd name="T86" fmla="*/ 67 w 79"/>
                  <a:gd name="T87" fmla="*/ 16 h 130"/>
                  <a:gd name="T88" fmla="*/ 74 w 79"/>
                  <a:gd name="T89" fmla="*/ 15 h 130"/>
                  <a:gd name="T90" fmla="*/ 68 w 79"/>
                  <a:gd name="T91" fmla="*/ 14 h 130"/>
                  <a:gd name="T92" fmla="*/ 75 w 79"/>
                  <a:gd name="T93" fmla="*/ 13 h 130"/>
                  <a:gd name="T94" fmla="*/ 69 w 79"/>
                  <a:gd name="T95" fmla="*/ 12 h 130"/>
                  <a:gd name="T96" fmla="*/ 75 w 79"/>
                  <a:gd name="T97" fmla="*/ 12 h 130"/>
                  <a:gd name="T98" fmla="*/ 67 w 79"/>
                  <a:gd name="T99" fmla="*/ 9 h 130"/>
                  <a:gd name="T100" fmla="*/ 72 w 79"/>
                  <a:gd name="T101" fmla="*/ 9 h 130"/>
                  <a:gd name="T102" fmla="*/ 66 w 79"/>
                  <a:gd name="T103" fmla="*/ 7 h 130"/>
                  <a:gd name="T104" fmla="*/ 75 w 79"/>
                  <a:gd name="T105" fmla="*/ 5 h 130"/>
                  <a:gd name="T106" fmla="*/ 67 w 79"/>
                  <a:gd name="T107" fmla="*/ 6 h 130"/>
                  <a:gd name="T108" fmla="*/ 69 w 79"/>
                  <a:gd name="T109" fmla="*/ 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9" h="130">
                    <a:moveTo>
                      <a:pt x="0" y="127"/>
                    </a:move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9"/>
                      <a:pt x="3" y="130"/>
                      <a:pt x="4" y="130"/>
                    </a:cubicBezTo>
                    <a:cubicBezTo>
                      <a:pt x="2" y="129"/>
                      <a:pt x="1" y="128"/>
                      <a:pt x="0" y="127"/>
                    </a:cubicBezTo>
                    <a:moveTo>
                      <a:pt x="1" y="126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4" y="124"/>
                    </a:moveTo>
                    <a:cubicBezTo>
                      <a:pt x="6" y="125"/>
                      <a:pt x="8" y="126"/>
                      <a:pt x="10" y="128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9" y="126"/>
                      <a:pt x="8" y="126"/>
                      <a:pt x="7" y="125"/>
                    </a:cubicBezTo>
                    <a:cubicBezTo>
                      <a:pt x="4" y="124"/>
                      <a:pt x="4" y="124"/>
                      <a:pt x="4" y="124"/>
                    </a:cubicBezTo>
                    <a:moveTo>
                      <a:pt x="6" y="117"/>
                    </a:moveTo>
                    <a:cubicBezTo>
                      <a:pt x="5" y="118"/>
                      <a:pt x="5" y="118"/>
                      <a:pt x="5" y="118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6" y="117"/>
                      <a:pt x="6" y="117"/>
                      <a:pt x="6" y="117"/>
                    </a:cubicBezTo>
                    <a:moveTo>
                      <a:pt x="14" y="104"/>
                    </a:moveTo>
                    <a:cubicBezTo>
                      <a:pt x="13" y="105"/>
                      <a:pt x="13" y="105"/>
                      <a:pt x="13" y="105"/>
                    </a:cubicBezTo>
                    <a:cubicBezTo>
                      <a:pt x="15" y="106"/>
                      <a:pt x="18" y="107"/>
                      <a:pt x="20" y="108"/>
                    </a:cubicBezTo>
                    <a:cubicBezTo>
                      <a:pt x="20" y="108"/>
                      <a:pt x="20" y="108"/>
                      <a:pt x="20" y="108"/>
                    </a:cubicBezTo>
                    <a:cubicBezTo>
                      <a:pt x="18" y="106"/>
                      <a:pt x="16" y="105"/>
                      <a:pt x="14" y="104"/>
                    </a:cubicBezTo>
                    <a:moveTo>
                      <a:pt x="14" y="103"/>
                    </a:moveTo>
                    <a:cubicBezTo>
                      <a:pt x="14" y="104"/>
                      <a:pt x="14" y="104"/>
                      <a:pt x="14" y="104"/>
                    </a:cubicBezTo>
                    <a:cubicBezTo>
                      <a:pt x="16" y="105"/>
                      <a:pt x="18" y="107"/>
                      <a:pt x="20" y="108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14" y="103"/>
                      <a:pt x="14" y="103"/>
                      <a:pt x="14" y="103"/>
                    </a:cubicBezTo>
                    <a:moveTo>
                      <a:pt x="23" y="97"/>
                    </a:moveTo>
                    <a:cubicBezTo>
                      <a:pt x="23" y="97"/>
                      <a:pt x="24" y="97"/>
                      <a:pt x="25" y="98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4" y="97"/>
                      <a:pt x="23" y="97"/>
                      <a:pt x="23" y="97"/>
                    </a:cubicBezTo>
                    <a:moveTo>
                      <a:pt x="19" y="95"/>
                    </a:moveTo>
                    <a:cubicBezTo>
                      <a:pt x="18" y="97"/>
                      <a:pt x="18" y="97"/>
                      <a:pt x="18" y="97"/>
                    </a:cubicBezTo>
                    <a:cubicBezTo>
                      <a:pt x="20" y="98"/>
                      <a:pt x="22" y="99"/>
                      <a:pt x="24" y="100"/>
                    </a:cubicBezTo>
                    <a:cubicBezTo>
                      <a:pt x="24" y="100"/>
                      <a:pt x="24" y="99"/>
                      <a:pt x="25" y="98"/>
                    </a:cubicBezTo>
                    <a:cubicBezTo>
                      <a:pt x="24" y="98"/>
                      <a:pt x="23" y="97"/>
                      <a:pt x="22" y="97"/>
                    </a:cubicBezTo>
                    <a:cubicBezTo>
                      <a:pt x="21" y="96"/>
                      <a:pt x="20" y="96"/>
                      <a:pt x="19" y="95"/>
                    </a:cubicBezTo>
                    <a:moveTo>
                      <a:pt x="26" y="90"/>
                    </a:moveTo>
                    <a:cubicBezTo>
                      <a:pt x="27" y="90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9" y="91"/>
                    </a:cubicBezTo>
                    <a:cubicBezTo>
                      <a:pt x="28" y="91"/>
                      <a:pt x="27" y="90"/>
                      <a:pt x="26" y="90"/>
                    </a:cubicBezTo>
                    <a:moveTo>
                      <a:pt x="25" y="86"/>
                    </a:moveTo>
                    <a:cubicBezTo>
                      <a:pt x="24" y="88"/>
                      <a:pt x="24" y="88"/>
                      <a:pt x="24" y="88"/>
                    </a:cubicBezTo>
                    <a:cubicBezTo>
                      <a:pt x="25" y="89"/>
                      <a:pt x="27" y="90"/>
                      <a:pt x="29" y="91"/>
                    </a:cubicBezTo>
                    <a:cubicBezTo>
                      <a:pt x="29" y="90"/>
                      <a:pt x="29" y="90"/>
                      <a:pt x="2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7" y="88"/>
                      <a:pt x="26" y="87"/>
                      <a:pt x="25" y="86"/>
                    </a:cubicBezTo>
                    <a:moveTo>
                      <a:pt x="26" y="84"/>
                    </a:moveTo>
                    <a:cubicBezTo>
                      <a:pt x="25" y="85"/>
                      <a:pt x="25" y="85"/>
                      <a:pt x="25" y="85"/>
                    </a:cubicBezTo>
                    <a:cubicBezTo>
                      <a:pt x="27" y="86"/>
                      <a:pt x="29" y="87"/>
                      <a:pt x="30" y="88"/>
                    </a:cubicBezTo>
                    <a:cubicBezTo>
                      <a:pt x="30" y="88"/>
                      <a:pt x="30" y="87"/>
                      <a:pt x="31" y="87"/>
                    </a:cubicBezTo>
                    <a:cubicBezTo>
                      <a:pt x="26" y="84"/>
                      <a:pt x="26" y="84"/>
                      <a:pt x="26" y="84"/>
                    </a:cubicBezTo>
                    <a:moveTo>
                      <a:pt x="28" y="81"/>
                    </a:moveTo>
                    <a:cubicBezTo>
                      <a:pt x="27" y="83"/>
                      <a:pt x="27" y="83"/>
                      <a:pt x="27" y="83"/>
                    </a:cubicBezTo>
                    <a:cubicBezTo>
                      <a:pt x="28" y="84"/>
                      <a:pt x="30" y="85"/>
                      <a:pt x="31" y="86"/>
                    </a:cubicBezTo>
                    <a:cubicBezTo>
                      <a:pt x="32" y="85"/>
                      <a:pt x="32" y="84"/>
                      <a:pt x="32" y="83"/>
                    </a:cubicBezTo>
                    <a:cubicBezTo>
                      <a:pt x="31" y="83"/>
                      <a:pt x="30" y="82"/>
                      <a:pt x="28" y="81"/>
                    </a:cubicBezTo>
                    <a:moveTo>
                      <a:pt x="31" y="76"/>
                    </a:moveTo>
                    <a:cubicBezTo>
                      <a:pt x="31" y="76"/>
                      <a:pt x="31" y="77"/>
                      <a:pt x="31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1" y="79"/>
                      <a:pt x="33" y="80"/>
                      <a:pt x="34" y="80"/>
                    </a:cubicBezTo>
                    <a:cubicBezTo>
                      <a:pt x="34" y="80"/>
                      <a:pt x="34" y="80"/>
                      <a:pt x="34" y="80"/>
                    </a:cubicBezTo>
                    <a:cubicBezTo>
                      <a:pt x="34" y="79"/>
                      <a:pt x="35" y="79"/>
                      <a:pt x="35" y="78"/>
                    </a:cubicBezTo>
                    <a:cubicBezTo>
                      <a:pt x="34" y="78"/>
                      <a:pt x="32" y="77"/>
                      <a:pt x="31" y="76"/>
                    </a:cubicBezTo>
                    <a:moveTo>
                      <a:pt x="33" y="72"/>
                    </a:moveTo>
                    <a:cubicBezTo>
                      <a:pt x="33" y="73"/>
                      <a:pt x="32" y="74"/>
                      <a:pt x="32" y="74"/>
                    </a:cubicBezTo>
                    <a:cubicBezTo>
                      <a:pt x="33" y="75"/>
                      <a:pt x="35" y="76"/>
                      <a:pt x="36" y="77"/>
                    </a:cubicBezTo>
                    <a:cubicBezTo>
                      <a:pt x="36" y="76"/>
                      <a:pt x="37" y="75"/>
                      <a:pt x="37" y="75"/>
                    </a:cubicBezTo>
                    <a:cubicBezTo>
                      <a:pt x="33" y="72"/>
                      <a:pt x="33" y="72"/>
                      <a:pt x="33" y="72"/>
                    </a:cubicBezTo>
                    <a:moveTo>
                      <a:pt x="35" y="69"/>
                    </a:moveTo>
                    <a:cubicBezTo>
                      <a:pt x="34" y="70"/>
                      <a:pt x="34" y="70"/>
                      <a:pt x="33" y="71"/>
                    </a:cubicBezTo>
                    <a:cubicBezTo>
                      <a:pt x="35" y="72"/>
                      <a:pt x="36" y="73"/>
                      <a:pt x="38" y="74"/>
                    </a:cubicBezTo>
                    <a:cubicBezTo>
                      <a:pt x="38" y="73"/>
                      <a:pt x="39" y="72"/>
                      <a:pt x="39" y="72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5" y="69"/>
                      <a:pt x="35" y="69"/>
                      <a:pt x="35" y="69"/>
                    </a:cubicBezTo>
                    <a:moveTo>
                      <a:pt x="36" y="65"/>
                    </a:moveTo>
                    <a:cubicBezTo>
                      <a:pt x="36" y="66"/>
                      <a:pt x="36" y="66"/>
                      <a:pt x="36" y="67"/>
                    </a:cubicBezTo>
                    <a:cubicBezTo>
                      <a:pt x="37" y="68"/>
                      <a:pt x="39" y="68"/>
                      <a:pt x="41" y="69"/>
                    </a:cubicBezTo>
                    <a:cubicBezTo>
                      <a:pt x="41" y="69"/>
                      <a:pt x="41" y="69"/>
                      <a:pt x="41" y="68"/>
                    </a:cubicBezTo>
                    <a:cubicBezTo>
                      <a:pt x="40" y="68"/>
                      <a:pt x="39" y="67"/>
                      <a:pt x="38" y="66"/>
                    </a:cubicBezTo>
                    <a:cubicBezTo>
                      <a:pt x="37" y="66"/>
                      <a:pt x="37" y="66"/>
                      <a:pt x="36" y="65"/>
                    </a:cubicBezTo>
                    <a:moveTo>
                      <a:pt x="37" y="65"/>
                    </a:moveTo>
                    <a:cubicBezTo>
                      <a:pt x="37" y="65"/>
                      <a:pt x="37" y="65"/>
                      <a:pt x="36" y="65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2" y="68"/>
                    </a:cubicBezTo>
                    <a:cubicBezTo>
                      <a:pt x="40" y="67"/>
                      <a:pt x="38" y="66"/>
                      <a:pt x="37" y="65"/>
                    </a:cubicBezTo>
                    <a:moveTo>
                      <a:pt x="39" y="61"/>
                    </a:moveTo>
                    <a:cubicBezTo>
                      <a:pt x="38" y="61"/>
                      <a:pt x="38" y="62"/>
                      <a:pt x="38" y="62"/>
                    </a:cubicBezTo>
                    <a:cubicBezTo>
                      <a:pt x="40" y="64"/>
                      <a:pt x="41" y="65"/>
                      <a:pt x="43" y="66"/>
                    </a:cubicBezTo>
                    <a:cubicBezTo>
                      <a:pt x="43" y="65"/>
                      <a:pt x="43" y="65"/>
                      <a:pt x="44" y="64"/>
                    </a:cubicBezTo>
                    <a:cubicBezTo>
                      <a:pt x="42" y="63"/>
                      <a:pt x="40" y="62"/>
                      <a:pt x="39" y="61"/>
                    </a:cubicBezTo>
                    <a:moveTo>
                      <a:pt x="41" y="56"/>
                    </a:moveTo>
                    <a:cubicBezTo>
                      <a:pt x="40" y="57"/>
                      <a:pt x="40" y="59"/>
                      <a:pt x="39" y="60"/>
                    </a:cubicBezTo>
                    <a:cubicBezTo>
                      <a:pt x="39" y="60"/>
                      <a:pt x="39" y="60"/>
                      <a:pt x="40" y="60"/>
                    </a:cubicBezTo>
                    <a:cubicBezTo>
                      <a:pt x="41" y="61"/>
                      <a:pt x="43" y="62"/>
                      <a:pt x="44" y="63"/>
                    </a:cubicBezTo>
                    <a:cubicBezTo>
                      <a:pt x="45" y="62"/>
                      <a:pt x="46" y="61"/>
                      <a:pt x="47" y="60"/>
                    </a:cubicBezTo>
                    <a:cubicBezTo>
                      <a:pt x="45" y="58"/>
                      <a:pt x="43" y="57"/>
                      <a:pt x="41" y="56"/>
                    </a:cubicBezTo>
                    <a:moveTo>
                      <a:pt x="43" y="53"/>
                    </a:moveTo>
                    <a:cubicBezTo>
                      <a:pt x="42" y="54"/>
                      <a:pt x="42" y="55"/>
                      <a:pt x="41" y="55"/>
                    </a:cubicBezTo>
                    <a:cubicBezTo>
                      <a:pt x="43" y="56"/>
                      <a:pt x="45" y="58"/>
                      <a:pt x="47" y="59"/>
                    </a:cubicBezTo>
                    <a:cubicBezTo>
                      <a:pt x="48" y="58"/>
                      <a:pt x="48" y="57"/>
                      <a:pt x="48" y="57"/>
                    </a:cubicBezTo>
                    <a:cubicBezTo>
                      <a:pt x="46" y="56"/>
                      <a:pt x="44" y="54"/>
                      <a:pt x="43" y="53"/>
                    </a:cubicBezTo>
                    <a:moveTo>
                      <a:pt x="43" y="52"/>
                    </a:moveTo>
                    <a:cubicBezTo>
                      <a:pt x="43" y="52"/>
                      <a:pt x="43" y="52"/>
                      <a:pt x="43" y="52"/>
                    </a:cubicBezTo>
                    <a:cubicBezTo>
                      <a:pt x="45" y="54"/>
                      <a:pt x="47" y="55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7" y="54"/>
                      <a:pt x="45" y="53"/>
                      <a:pt x="43" y="52"/>
                    </a:cubicBezTo>
                    <a:moveTo>
                      <a:pt x="44" y="50"/>
                    </a:moveTo>
                    <a:cubicBezTo>
                      <a:pt x="44" y="50"/>
                      <a:pt x="44" y="51"/>
                      <a:pt x="44" y="51"/>
                    </a:cubicBezTo>
                    <a:cubicBezTo>
                      <a:pt x="46" y="52"/>
                      <a:pt x="48" y="53"/>
                      <a:pt x="50" y="55"/>
                    </a:cubicBezTo>
                    <a:cubicBezTo>
                      <a:pt x="50" y="54"/>
                      <a:pt x="50" y="54"/>
                      <a:pt x="50" y="54"/>
                    </a:cubicBezTo>
                    <a:cubicBezTo>
                      <a:pt x="48" y="53"/>
                      <a:pt x="46" y="51"/>
                      <a:pt x="44" y="50"/>
                    </a:cubicBezTo>
                    <a:moveTo>
                      <a:pt x="46" y="46"/>
                    </a:moveTo>
                    <a:cubicBezTo>
                      <a:pt x="46" y="47"/>
                      <a:pt x="46" y="47"/>
                      <a:pt x="45" y="48"/>
                    </a:cubicBezTo>
                    <a:cubicBezTo>
                      <a:pt x="47" y="49"/>
                      <a:pt x="49" y="50"/>
                      <a:pt x="51" y="52"/>
                    </a:cubicBezTo>
                    <a:cubicBezTo>
                      <a:pt x="52" y="51"/>
                      <a:pt x="52" y="51"/>
                      <a:pt x="52" y="50"/>
                    </a:cubicBezTo>
                    <a:cubicBezTo>
                      <a:pt x="50" y="49"/>
                      <a:pt x="48" y="48"/>
                      <a:pt x="46" y="46"/>
                    </a:cubicBezTo>
                    <a:moveTo>
                      <a:pt x="46" y="46"/>
                    </a:moveTo>
                    <a:cubicBezTo>
                      <a:pt x="46" y="46"/>
                      <a:pt x="46" y="46"/>
                      <a:pt x="46" y="46"/>
                    </a:cubicBezTo>
                    <a:cubicBezTo>
                      <a:pt x="48" y="48"/>
                      <a:pt x="50" y="49"/>
                      <a:pt x="52" y="50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49"/>
                      <a:pt x="48" y="47"/>
                      <a:pt x="46" y="46"/>
                    </a:cubicBezTo>
                    <a:moveTo>
                      <a:pt x="47" y="45"/>
                    </a:moveTo>
                    <a:cubicBezTo>
                      <a:pt x="47" y="45"/>
                      <a:pt x="47" y="45"/>
                      <a:pt x="47" y="45"/>
                    </a:cubicBezTo>
                    <a:cubicBezTo>
                      <a:pt x="49" y="47"/>
                      <a:pt x="51" y="48"/>
                      <a:pt x="53" y="49"/>
                    </a:cubicBezTo>
                    <a:cubicBezTo>
                      <a:pt x="53" y="49"/>
                      <a:pt x="53" y="49"/>
                      <a:pt x="53" y="48"/>
                    </a:cubicBezTo>
                    <a:cubicBezTo>
                      <a:pt x="51" y="47"/>
                      <a:pt x="49" y="46"/>
                      <a:pt x="47" y="45"/>
                    </a:cubicBezTo>
                    <a:moveTo>
                      <a:pt x="47" y="44"/>
                    </a:moveTo>
                    <a:cubicBezTo>
                      <a:pt x="47" y="44"/>
                      <a:pt x="47" y="44"/>
                      <a:pt x="47" y="45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54" y="48"/>
                      <a:pt x="54" y="48"/>
                      <a:pt x="54" y="48"/>
                    </a:cubicBezTo>
                    <a:cubicBezTo>
                      <a:pt x="52" y="46"/>
                      <a:pt x="49" y="45"/>
                      <a:pt x="47" y="44"/>
                    </a:cubicBezTo>
                    <a:moveTo>
                      <a:pt x="49" y="41"/>
                    </a:moveTo>
                    <a:cubicBezTo>
                      <a:pt x="48" y="42"/>
                      <a:pt x="48" y="43"/>
                      <a:pt x="48" y="43"/>
                    </a:cubicBezTo>
                    <a:cubicBezTo>
                      <a:pt x="50" y="45"/>
                      <a:pt x="52" y="46"/>
                      <a:pt x="54" y="47"/>
                    </a:cubicBezTo>
                    <a:cubicBezTo>
                      <a:pt x="55" y="46"/>
                      <a:pt x="55" y="46"/>
                      <a:pt x="55" y="45"/>
                    </a:cubicBezTo>
                    <a:cubicBezTo>
                      <a:pt x="53" y="44"/>
                      <a:pt x="51" y="43"/>
                      <a:pt x="49" y="41"/>
                    </a:cubicBezTo>
                    <a:moveTo>
                      <a:pt x="51" y="36"/>
                    </a:moveTo>
                    <a:cubicBezTo>
                      <a:pt x="51" y="37"/>
                      <a:pt x="50" y="38"/>
                      <a:pt x="50" y="39"/>
                    </a:cubicBezTo>
                    <a:cubicBezTo>
                      <a:pt x="52" y="41"/>
                      <a:pt x="54" y="42"/>
                      <a:pt x="57" y="43"/>
                    </a:cubicBezTo>
                    <a:cubicBezTo>
                      <a:pt x="57" y="42"/>
                      <a:pt x="58" y="41"/>
                      <a:pt x="58" y="40"/>
                    </a:cubicBezTo>
                    <a:cubicBezTo>
                      <a:pt x="51" y="36"/>
                      <a:pt x="51" y="36"/>
                      <a:pt x="51" y="36"/>
                    </a:cubicBezTo>
                    <a:moveTo>
                      <a:pt x="52" y="34"/>
                    </a:move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7"/>
                      <a:pt x="56" y="38"/>
                      <a:pt x="59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7" y="37"/>
                      <a:pt x="55" y="36"/>
                      <a:pt x="52" y="34"/>
                    </a:cubicBezTo>
                    <a:moveTo>
                      <a:pt x="53" y="33"/>
                    </a:moveTo>
                    <a:cubicBezTo>
                      <a:pt x="53" y="33"/>
                      <a:pt x="53" y="34"/>
                      <a:pt x="52" y="34"/>
                    </a:cubicBezTo>
                    <a:cubicBezTo>
                      <a:pt x="55" y="36"/>
                      <a:pt x="57" y="37"/>
                      <a:pt x="59" y="39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59" y="37"/>
                      <a:pt x="58" y="36"/>
                      <a:pt x="57" y="36"/>
                    </a:cubicBezTo>
                    <a:cubicBezTo>
                      <a:pt x="58" y="36"/>
                      <a:pt x="59" y="37"/>
                      <a:pt x="60" y="38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58" y="36"/>
                      <a:pt x="56" y="34"/>
                      <a:pt x="53" y="33"/>
                    </a:cubicBezTo>
                    <a:moveTo>
                      <a:pt x="53" y="32"/>
                    </a:moveTo>
                    <a:cubicBezTo>
                      <a:pt x="53" y="32"/>
                      <a:pt x="53" y="32"/>
                      <a:pt x="53" y="32"/>
                    </a:cubicBezTo>
                    <a:cubicBezTo>
                      <a:pt x="56" y="34"/>
                      <a:pt x="58" y="35"/>
                      <a:pt x="60" y="37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58" y="35"/>
                      <a:pt x="56" y="34"/>
                      <a:pt x="53" y="32"/>
                    </a:cubicBezTo>
                    <a:moveTo>
                      <a:pt x="54" y="30"/>
                    </a:moveTo>
                    <a:cubicBezTo>
                      <a:pt x="54" y="30"/>
                      <a:pt x="54" y="31"/>
                      <a:pt x="54" y="31"/>
                    </a:cubicBezTo>
                    <a:cubicBezTo>
                      <a:pt x="55" y="32"/>
                      <a:pt x="57" y="33"/>
                      <a:pt x="58" y="34"/>
                    </a:cubicBezTo>
                    <a:cubicBezTo>
                      <a:pt x="59" y="34"/>
                      <a:pt x="60" y="35"/>
                      <a:pt x="61" y="36"/>
                    </a:cubicBezTo>
                    <a:cubicBezTo>
                      <a:pt x="61" y="35"/>
                      <a:pt x="62" y="35"/>
                      <a:pt x="62" y="34"/>
                    </a:cubicBezTo>
                    <a:cubicBezTo>
                      <a:pt x="59" y="33"/>
                      <a:pt x="57" y="31"/>
                      <a:pt x="54" y="30"/>
                    </a:cubicBezTo>
                    <a:moveTo>
                      <a:pt x="56" y="27"/>
                    </a:moveTo>
                    <a:cubicBezTo>
                      <a:pt x="56" y="28"/>
                      <a:pt x="55" y="28"/>
                      <a:pt x="55" y="29"/>
                    </a:cubicBezTo>
                    <a:cubicBezTo>
                      <a:pt x="57" y="31"/>
                      <a:pt x="60" y="32"/>
                      <a:pt x="62" y="34"/>
                    </a:cubicBezTo>
                    <a:cubicBezTo>
                      <a:pt x="63" y="33"/>
                      <a:pt x="63" y="32"/>
                      <a:pt x="64" y="31"/>
                    </a:cubicBezTo>
                    <a:cubicBezTo>
                      <a:pt x="56" y="27"/>
                      <a:pt x="56" y="27"/>
                      <a:pt x="56" y="27"/>
                    </a:cubicBezTo>
                    <a:moveTo>
                      <a:pt x="66" y="19"/>
                    </a:moveTo>
                    <a:cubicBezTo>
                      <a:pt x="66" y="20"/>
                      <a:pt x="65" y="21"/>
                      <a:pt x="65" y="22"/>
                    </a:cubicBezTo>
                    <a:cubicBezTo>
                      <a:pt x="66" y="22"/>
                      <a:pt x="67" y="23"/>
                      <a:pt x="68" y="24"/>
                    </a:cubicBezTo>
                    <a:cubicBezTo>
                      <a:pt x="69" y="23"/>
                      <a:pt x="69" y="22"/>
                      <a:pt x="70" y="21"/>
                    </a:cubicBezTo>
                    <a:cubicBezTo>
                      <a:pt x="69" y="21"/>
                      <a:pt x="67" y="20"/>
                      <a:pt x="66" y="19"/>
                    </a:cubicBezTo>
                    <a:moveTo>
                      <a:pt x="60" y="19"/>
                    </a:moveTo>
                    <a:cubicBezTo>
                      <a:pt x="59" y="21"/>
                      <a:pt x="57" y="24"/>
                      <a:pt x="56" y="27"/>
                    </a:cubicBezTo>
                    <a:cubicBezTo>
                      <a:pt x="59" y="28"/>
                      <a:pt x="61" y="30"/>
                      <a:pt x="64" y="31"/>
                    </a:cubicBezTo>
                    <a:cubicBezTo>
                      <a:pt x="65" y="29"/>
                      <a:pt x="67" y="26"/>
                      <a:pt x="68" y="24"/>
                    </a:cubicBezTo>
                    <a:cubicBezTo>
                      <a:pt x="67" y="23"/>
                      <a:pt x="66" y="22"/>
                      <a:pt x="65" y="22"/>
                    </a:cubicBezTo>
                    <a:cubicBezTo>
                      <a:pt x="63" y="24"/>
                      <a:pt x="62" y="26"/>
                      <a:pt x="61" y="28"/>
                    </a:cubicBezTo>
                    <a:cubicBezTo>
                      <a:pt x="62" y="25"/>
                      <a:pt x="63" y="23"/>
                      <a:pt x="64" y="21"/>
                    </a:cubicBezTo>
                    <a:cubicBezTo>
                      <a:pt x="63" y="20"/>
                      <a:pt x="61" y="20"/>
                      <a:pt x="60" y="19"/>
                    </a:cubicBezTo>
                    <a:moveTo>
                      <a:pt x="67" y="18"/>
                    </a:moveTo>
                    <a:cubicBezTo>
                      <a:pt x="67" y="18"/>
                      <a:pt x="66" y="19"/>
                      <a:pt x="66" y="19"/>
                    </a:cubicBezTo>
                    <a:cubicBezTo>
                      <a:pt x="68" y="20"/>
                      <a:pt x="69" y="20"/>
                      <a:pt x="70" y="21"/>
                    </a:cubicBezTo>
                    <a:cubicBezTo>
                      <a:pt x="70" y="21"/>
                      <a:pt x="70" y="21"/>
                      <a:pt x="71" y="20"/>
                    </a:cubicBezTo>
                    <a:cubicBezTo>
                      <a:pt x="69" y="20"/>
                      <a:pt x="68" y="19"/>
                      <a:pt x="67" y="18"/>
                    </a:cubicBezTo>
                    <a:moveTo>
                      <a:pt x="68" y="17"/>
                    </a:moveTo>
                    <a:cubicBezTo>
                      <a:pt x="68" y="17"/>
                      <a:pt x="67" y="17"/>
                      <a:pt x="67" y="17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68" y="17"/>
                      <a:pt x="68" y="17"/>
                      <a:pt x="68" y="17"/>
                    </a:cubicBezTo>
                    <a:moveTo>
                      <a:pt x="61" y="16"/>
                    </a:moveTo>
                    <a:cubicBezTo>
                      <a:pt x="61" y="17"/>
                      <a:pt x="60" y="18"/>
                      <a:pt x="60" y="19"/>
                    </a:cubicBezTo>
                    <a:cubicBezTo>
                      <a:pt x="61" y="20"/>
                      <a:pt x="63" y="20"/>
                      <a:pt x="64" y="21"/>
                    </a:cubicBezTo>
                    <a:cubicBezTo>
                      <a:pt x="65" y="20"/>
                      <a:pt x="65" y="20"/>
                      <a:pt x="65" y="19"/>
                    </a:cubicBezTo>
                    <a:cubicBezTo>
                      <a:pt x="64" y="18"/>
                      <a:pt x="63" y="17"/>
                      <a:pt x="61" y="16"/>
                    </a:cubicBezTo>
                    <a:moveTo>
                      <a:pt x="62" y="15"/>
                    </a:moveTo>
                    <a:cubicBezTo>
                      <a:pt x="62" y="15"/>
                      <a:pt x="62" y="16"/>
                      <a:pt x="61" y="16"/>
                    </a:cubicBezTo>
                    <a:cubicBezTo>
                      <a:pt x="63" y="17"/>
                      <a:pt x="64" y="18"/>
                      <a:pt x="66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5" y="17"/>
                      <a:pt x="63" y="16"/>
                      <a:pt x="62" y="15"/>
                    </a:cubicBezTo>
                    <a:moveTo>
                      <a:pt x="69" y="15"/>
                    </a:moveTo>
                    <a:cubicBezTo>
                      <a:pt x="69" y="15"/>
                      <a:pt x="68" y="16"/>
                      <a:pt x="68" y="16"/>
                    </a:cubicBezTo>
                    <a:cubicBezTo>
                      <a:pt x="69" y="17"/>
                      <a:pt x="70" y="18"/>
                      <a:pt x="72" y="19"/>
                    </a:cubicBezTo>
                    <a:cubicBezTo>
                      <a:pt x="72" y="18"/>
                      <a:pt x="72" y="17"/>
                      <a:pt x="73" y="17"/>
                    </a:cubicBezTo>
                    <a:cubicBezTo>
                      <a:pt x="71" y="16"/>
                      <a:pt x="70" y="15"/>
                      <a:pt x="69" y="15"/>
                    </a:cubicBezTo>
                    <a:moveTo>
                      <a:pt x="63" y="14"/>
                    </a:moveTo>
                    <a:cubicBezTo>
                      <a:pt x="63" y="14"/>
                      <a:pt x="63" y="14"/>
                      <a:pt x="62" y="14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3" y="14"/>
                      <a:pt x="63" y="14"/>
                      <a:pt x="63" y="14"/>
                    </a:cubicBezTo>
                    <a:moveTo>
                      <a:pt x="70" y="13"/>
                    </a:moveTo>
                    <a:cubicBezTo>
                      <a:pt x="70" y="13"/>
                      <a:pt x="70" y="14"/>
                      <a:pt x="69" y="14"/>
                    </a:cubicBezTo>
                    <a:cubicBezTo>
                      <a:pt x="71" y="15"/>
                      <a:pt x="72" y="16"/>
                      <a:pt x="73" y="16"/>
                    </a:cubicBezTo>
                    <a:cubicBezTo>
                      <a:pt x="73" y="16"/>
                      <a:pt x="74" y="15"/>
                      <a:pt x="74" y="15"/>
                    </a:cubicBezTo>
                    <a:cubicBezTo>
                      <a:pt x="73" y="14"/>
                      <a:pt x="71" y="13"/>
                      <a:pt x="70" y="13"/>
                    </a:cubicBezTo>
                    <a:moveTo>
                      <a:pt x="64" y="11"/>
                    </a:moveTo>
                    <a:cubicBezTo>
                      <a:pt x="64" y="12"/>
                      <a:pt x="63" y="13"/>
                      <a:pt x="63" y="13"/>
                    </a:cubicBezTo>
                    <a:cubicBezTo>
                      <a:pt x="64" y="14"/>
                      <a:pt x="66" y="15"/>
                      <a:pt x="67" y="16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3"/>
                      <a:pt x="65" y="12"/>
                      <a:pt x="64" y="11"/>
                    </a:cubicBezTo>
                    <a:moveTo>
                      <a:pt x="72" y="10"/>
                    </a:moveTo>
                    <a:cubicBezTo>
                      <a:pt x="71" y="11"/>
                      <a:pt x="71" y="11"/>
                      <a:pt x="71" y="12"/>
                    </a:cubicBezTo>
                    <a:cubicBezTo>
                      <a:pt x="72" y="12"/>
                      <a:pt x="73" y="13"/>
                      <a:pt x="74" y="14"/>
                    </a:cubicBezTo>
                    <a:cubicBezTo>
                      <a:pt x="75" y="14"/>
                      <a:pt x="75" y="13"/>
                      <a:pt x="75" y="13"/>
                    </a:cubicBezTo>
                    <a:cubicBezTo>
                      <a:pt x="74" y="12"/>
                      <a:pt x="73" y="11"/>
                      <a:pt x="72" y="10"/>
                    </a:cubicBezTo>
                    <a:moveTo>
                      <a:pt x="65" y="10"/>
                    </a:moveTo>
                    <a:cubicBezTo>
                      <a:pt x="65" y="10"/>
                      <a:pt x="64" y="10"/>
                      <a:pt x="64" y="11"/>
                    </a:cubicBezTo>
                    <a:cubicBezTo>
                      <a:pt x="65" y="12"/>
                      <a:pt x="67" y="12"/>
                      <a:pt x="68" y="13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8" y="11"/>
                      <a:pt x="66" y="10"/>
                      <a:pt x="65" y="10"/>
                    </a:cubicBezTo>
                    <a:moveTo>
                      <a:pt x="72" y="9"/>
                    </a:moveTo>
                    <a:cubicBezTo>
                      <a:pt x="72" y="10"/>
                      <a:pt x="72" y="10"/>
                      <a:pt x="72" y="10"/>
                    </a:cubicBezTo>
                    <a:cubicBezTo>
                      <a:pt x="73" y="11"/>
                      <a:pt x="74" y="11"/>
                      <a:pt x="74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5" y="11"/>
                      <a:pt x="73" y="10"/>
                      <a:pt x="72" y="9"/>
                    </a:cubicBezTo>
                    <a:moveTo>
                      <a:pt x="66" y="7"/>
                    </a:moveTo>
                    <a:cubicBezTo>
                      <a:pt x="66" y="8"/>
                      <a:pt x="66" y="8"/>
                      <a:pt x="65" y="9"/>
                    </a:cubicBezTo>
                    <a:cubicBezTo>
                      <a:pt x="66" y="9"/>
                      <a:pt x="66" y="9"/>
                      <a:pt x="67" y="9"/>
                    </a:cubicBezTo>
                    <a:cubicBezTo>
                      <a:pt x="68" y="10"/>
                      <a:pt x="69" y="10"/>
                      <a:pt x="69" y="11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9" y="9"/>
                      <a:pt x="67" y="8"/>
                      <a:pt x="66" y="7"/>
                    </a:cubicBezTo>
                    <a:moveTo>
                      <a:pt x="74" y="7"/>
                    </a:moveTo>
                    <a:cubicBezTo>
                      <a:pt x="73" y="8"/>
                      <a:pt x="73" y="8"/>
                      <a:pt x="72" y="9"/>
                    </a:cubicBezTo>
                    <a:cubicBezTo>
                      <a:pt x="73" y="10"/>
                      <a:pt x="75" y="11"/>
                      <a:pt x="76" y="12"/>
                    </a:cubicBezTo>
                    <a:cubicBezTo>
                      <a:pt x="77" y="11"/>
                      <a:pt x="77" y="10"/>
                      <a:pt x="78" y="9"/>
                    </a:cubicBezTo>
                    <a:cubicBezTo>
                      <a:pt x="76" y="8"/>
                      <a:pt x="75" y="8"/>
                      <a:pt x="74" y="7"/>
                    </a:cubicBezTo>
                    <a:moveTo>
                      <a:pt x="67" y="6"/>
                    </a:moveTo>
                    <a:cubicBezTo>
                      <a:pt x="66" y="6"/>
                      <a:pt x="66" y="7"/>
                      <a:pt x="66" y="7"/>
                    </a:cubicBezTo>
                    <a:cubicBezTo>
                      <a:pt x="68" y="8"/>
                      <a:pt x="69" y="8"/>
                      <a:pt x="70" y="9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9" y="8"/>
                      <a:pt x="68" y="7"/>
                      <a:pt x="67" y="6"/>
                    </a:cubicBezTo>
                    <a:moveTo>
                      <a:pt x="76" y="4"/>
                    </a:moveTo>
                    <a:cubicBezTo>
                      <a:pt x="75" y="4"/>
                      <a:pt x="75" y="5"/>
                      <a:pt x="75" y="5"/>
                    </a:cubicBezTo>
                    <a:cubicBezTo>
                      <a:pt x="76" y="6"/>
                      <a:pt x="78" y="6"/>
                      <a:pt x="79" y="7"/>
                    </a:cubicBezTo>
                    <a:cubicBezTo>
                      <a:pt x="79" y="7"/>
                      <a:pt x="79" y="7"/>
                      <a:pt x="79" y="6"/>
                    </a:cubicBezTo>
                    <a:cubicBezTo>
                      <a:pt x="78" y="6"/>
                      <a:pt x="77" y="5"/>
                      <a:pt x="76" y="4"/>
                    </a:cubicBezTo>
                    <a:moveTo>
                      <a:pt x="68" y="3"/>
                    </a:moveTo>
                    <a:cubicBezTo>
                      <a:pt x="68" y="4"/>
                      <a:pt x="67" y="5"/>
                      <a:pt x="67" y="6"/>
                    </a:cubicBezTo>
                    <a:cubicBezTo>
                      <a:pt x="68" y="7"/>
                      <a:pt x="69" y="8"/>
                      <a:pt x="71" y="8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71" y="5"/>
                      <a:pt x="69" y="4"/>
                      <a:pt x="68" y="3"/>
                    </a:cubicBezTo>
                    <a:moveTo>
                      <a:pt x="70" y="0"/>
                    </a:moveTo>
                    <a:cubicBezTo>
                      <a:pt x="69" y="0"/>
                      <a:pt x="69" y="1"/>
                      <a:pt x="69" y="1"/>
                    </a:cubicBezTo>
                    <a:cubicBezTo>
                      <a:pt x="71" y="2"/>
                      <a:pt x="72" y="3"/>
                      <a:pt x="73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2" y="2"/>
                      <a:pt x="71" y="1"/>
                      <a:pt x="7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0" name="Freeform 10400"/>
              <p:cNvSpPr>
                <a:spLocks noEditPoints="1"/>
              </p:cNvSpPr>
              <p:nvPr/>
            </p:nvSpPr>
            <p:spPr bwMode="auto">
              <a:xfrm>
                <a:off x="-652" y="3280"/>
                <a:ext cx="19" cy="22"/>
              </a:xfrm>
              <a:custGeom>
                <a:avLst/>
                <a:gdLst>
                  <a:gd name="T0" fmla="*/ 0 w 8"/>
                  <a:gd name="T1" fmla="*/ 5 h 9"/>
                  <a:gd name="T2" fmla="*/ 0 w 8"/>
                  <a:gd name="T3" fmla="*/ 6 h 9"/>
                  <a:gd name="T4" fmla="*/ 5 w 8"/>
                  <a:gd name="T5" fmla="*/ 9 h 9"/>
                  <a:gd name="T6" fmla="*/ 5 w 8"/>
                  <a:gd name="T7" fmla="*/ 8 h 9"/>
                  <a:gd name="T8" fmla="*/ 1 w 8"/>
                  <a:gd name="T9" fmla="*/ 5 h 9"/>
                  <a:gd name="T10" fmla="*/ 0 w 8"/>
                  <a:gd name="T11" fmla="*/ 5 h 9"/>
                  <a:gd name="T12" fmla="*/ 2 w 8"/>
                  <a:gd name="T13" fmla="*/ 1 h 9"/>
                  <a:gd name="T14" fmla="*/ 2 w 8"/>
                  <a:gd name="T15" fmla="*/ 1 h 9"/>
                  <a:gd name="T16" fmla="*/ 8 w 8"/>
                  <a:gd name="T17" fmla="*/ 5 h 9"/>
                  <a:gd name="T18" fmla="*/ 8 w 8"/>
                  <a:gd name="T19" fmla="*/ 4 h 9"/>
                  <a:gd name="T20" fmla="*/ 2 w 8"/>
                  <a:gd name="T21" fmla="*/ 1 h 9"/>
                  <a:gd name="T22" fmla="*/ 2 w 8"/>
                  <a:gd name="T23" fmla="*/ 0 h 9"/>
                  <a:gd name="T24" fmla="*/ 2 w 8"/>
                  <a:gd name="T25" fmla="*/ 1 h 9"/>
                  <a:gd name="T26" fmla="*/ 8 w 8"/>
                  <a:gd name="T27" fmla="*/ 4 h 9"/>
                  <a:gd name="T28" fmla="*/ 8 w 8"/>
                  <a:gd name="T29" fmla="*/ 4 h 9"/>
                  <a:gd name="T30" fmla="*/ 2 w 8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1" y="7"/>
                      <a:pt x="3" y="8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2" y="6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2"/>
                      <a:pt x="6" y="3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2"/>
                      <a:pt x="2" y="1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4" y="2"/>
                      <a:pt x="6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1" name="Freeform 10401"/>
              <p:cNvSpPr/>
              <p:nvPr/>
            </p:nvSpPr>
            <p:spPr bwMode="auto">
              <a:xfrm>
                <a:off x="-647" y="3283"/>
                <a:ext cx="14" cy="7"/>
              </a:xfrm>
              <a:custGeom>
                <a:avLst/>
                <a:gdLst>
                  <a:gd name="T0" fmla="*/ 0 w 6"/>
                  <a:gd name="T1" fmla="*/ 0 h 3"/>
                  <a:gd name="T2" fmla="*/ 0 w 6"/>
                  <a:gd name="T3" fmla="*/ 0 h 3"/>
                  <a:gd name="T4" fmla="*/ 6 w 6"/>
                  <a:gd name="T5" fmla="*/ 3 h 3"/>
                  <a:gd name="T6" fmla="*/ 6 w 6"/>
                  <a:gd name="T7" fmla="*/ 3 h 3"/>
                  <a:gd name="T8" fmla="*/ 0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2" name="Freeform 10402"/>
              <p:cNvSpPr>
                <a:spLocks noEditPoints="1"/>
              </p:cNvSpPr>
              <p:nvPr/>
            </p:nvSpPr>
            <p:spPr bwMode="auto">
              <a:xfrm>
                <a:off x="-635" y="3252"/>
                <a:ext cx="19" cy="16"/>
              </a:xfrm>
              <a:custGeom>
                <a:avLst/>
                <a:gdLst>
                  <a:gd name="T0" fmla="*/ 0 w 8"/>
                  <a:gd name="T1" fmla="*/ 3 h 7"/>
                  <a:gd name="T2" fmla="*/ 0 w 8"/>
                  <a:gd name="T3" fmla="*/ 3 h 7"/>
                  <a:gd name="T4" fmla="*/ 6 w 8"/>
                  <a:gd name="T5" fmla="*/ 7 h 7"/>
                  <a:gd name="T6" fmla="*/ 6 w 8"/>
                  <a:gd name="T7" fmla="*/ 7 h 7"/>
                  <a:gd name="T8" fmla="*/ 0 w 8"/>
                  <a:gd name="T9" fmla="*/ 3 h 7"/>
                  <a:gd name="T10" fmla="*/ 1 w 8"/>
                  <a:gd name="T11" fmla="*/ 2 h 7"/>
                  <a:gd name="T12" fmla="*/ 0 w 8"/>
                  <a:gd name="T13" fmla="*/ 3 h 7"/>
                  <a:gd name="T14" fmla="*/ 6 w 8"/>
                  <a:gd name="T15" fmla="*/ 7 h 7"/>
                  <a:gd name="T16" fmla="*/ 7 w 8"/>
                  <a:gd name="T17" fmla="*/ 6 h 7"/>
                  <a:gd name="T18" fmla="*/ 1 w 8"/>
                  <a:gd name="T19" fmla="*/ 2 h 7"/>
                  <a:gd name="T20" fmla="*/ 1 w 8"/>
                  <a:gd name="T21" fmla="*/ 2 h 7"/>
                  <a:gd name="T22" fmla="*/ 1 w 8"/>
                  <a:gd name="T23" fmla="*/ 2 h 7"/>
                  <a:gd name="T24" fmla="*/ 7 w 8"/>
                  <a:gd name="T25" fmla="*/ 5 h 7"/>
                  <a:gd name="T26" fmla="*/ 7 w 8"/>
                  <a:gd name="T27" fmla="*/ 5 h 7"/>
                  <a:gd name="T28" fmla="*/ 1 w 8"/>
                  <a:gd name="T29" fmla="*/ 2 h 7"/>
                  <a:gd name="T30" fmla="*/ 2 w 8"/>
                  <a:gd name="T31" fmla="*/ 0 h 7"/>
                  <a:gd name="T32" fmla="*/ 1 w 8"/>
                  <a:gd name="T33" fmla="*/ 1 h 7"/>
                  <a:gd name="T34" fmla="*/ 8 w 8"/>
                  <a:gd name="T35" fmla="*/ 5 h 7"/>
                  <a:gd name="T36" fmla="*/ 8 w 8"/>
                  <a:gd name="T37" fmla="*/ 4 h 7"/>
                  <a:gd name="T38" fmla="*/ 2 w 8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4" y="6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2" y="5"/>
                      <a:pt x="0" y="3"/>
                    </a:cubicBezTo>
                    <a:moveTo>
                      <a:pt x="1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4" y="6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5" y="5"/>
                      <a:pt x="3" y="4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5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3" y="2"/>
                      <a:pt x="6" y="3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2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3" name="Freeform 10403"/>
              <p:cNvSpPr>
                <a:spLocks noEditPoints="1"/>
              </p:cNvSpPr>
              <p:nvPr/>
            </p:nvSpPr>
            <p:spPr bwMode="auto">
              <a:xfrm>
                <a:off x="-619" y="3224"/>
                <a:ext cx="19" cy="14"/>
              </a:xfrm>
              <a:custGeom>
                <a:avLst/>
                <a:gdLst>
                  <a:gd name="T0" fmla="*/ 0 w 8"/>
                  <a:gd name="T1" fmla="*/ 1 h 6"/>
                  <a:gd name="T2" fmla="*/ 0 w 8"/>
                  <a:gd name="T3" fmla="*/ 2 h 6"/>
                  <a:gd name="T4" fmla="*/ 7 w 8"/>
                  <a:gd name="T5" fmla="*/ 6 h 6"/>
                  <a:gd name="T6" fmla="*/ 7 w 8"/>
                  <a:gd name="T7" fmla="*/ 6 h 6"/>
                  <a:gd name="T8" fmla="*/ 0 w 8"/>
                  <a:gd name="T9" fmla="*/ 1 h 6"/>
                  <a:gd name="T10" fmla="*/ 1 w 8"/>
                  <a:gd name="T11" fmla="*/ 0 h 6"/>
                  <a:gd name="T12" fmla="*/ 0 w 8"/>
                  <a:gd name="T13" fmla="*/ 1 h 6"/>
                  <a:gd name="T14" fmla="*/ 8 w 8"/>
                  <a:gd name="T15" fmla="*/ 6 h 6"/>
                  <a:gd name="T16" fmla="*/ 8 w 8"/>
                  <a:gd name="T17" fmla="*/ 5 h 6"/>
                  <a:gd name="T18" fmla="*/ 5 w 8"/>
                  <a:gd name="T19" fmla="*/ 3 h 6"/>
                  <a:gd name="T20" fmla="*/ 1 w 8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6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3" y="3"/>
                      <a:pt x="5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4"/>
                      <a:pt x="3" y="3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5" y="4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2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4" name="Freeform 10404"/>
              <p:cNvSpPr/>
              <p:nvPr/>
            </p:nvSpPr>
            <p:spPr bwMode="auto">
              <a:xfrm>
                <a:off x="-609" y="323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5" name="Freeform 10405"/>
              <p:cNvSpPr>
                <a:spLocks noEditPoints="1"/>
              </p:cNvSpPr>
              <p:nvPr/>
            </p:nvSpPr>
            <p:spPr bwMode="auto">
              <a:xfrm>
                <a:off x="-621" y="3219"/>
                <a:ext cx="24" cy="23"/>
              </a:xfrm>
              <a:custGeom>
                <a:avLst/>
                <a:gdLst>
                  <a:gd name="T0" fmla="*/ 0 w 10"/>
                  <a:gd name="T1" fmla="*/ 5 h 10"/>
                  <a:gd name="T2" fmla="*/ 0 w 10"/>
                  <a:gd name="T3" fmla="*/ 5 h 10"/>
                  <a:gd name="T4" fmla="*/ 7 w 10"/>
                  <a:gd name="T5" fmla="*/ 10 h 10"/>
                  <a:gd name="T6" fmla="*/ 7 w 10"/>
                  <a:gd name="T7" fmla="*/ 10 h 10"/>
                  <a:gd name="T8" fmla="*/ 0 w 10"/>
                  <a:gd name="T9" fmla="*/ 5 h 10"/>
                  <a:gd name="T10" fmla="*/ 3 w 10"/>
                  <a:gd name="T11" fmla="*/ 0 h 10"/>
                  <a:gd name="T12" fmla="*/ 2 w 10"/>
                  <a:gd name="T13" fmla="*/ 1 h 10"/>
                  <a:gd name="T14" fmla="*/ 10 w 10"/>
                  <a:gd name="T15" fmla="*/ 5 h 10"/>
                  <a:gd name="T16" fmla="*/ 10 w 10"/>
                  <a:gd name="T17" fmla="*/ 5 h 10"/>
                  <a:gd name="T18" fmla="*/ 3 w 10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3" y="7"/>
                      <a:pt x="5" y="8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8"/>
                      <a:pt x="3" y="7"/>
                      <a:pt x="0" y="5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2" y="1"/>
                    </a:cubicBezTo>
                    <a:cubicBezTo>
                      <a:pt x="5" y="2"/>
                      <a:pt x="7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3"/>
                      <a:pt x="5" y="2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6" name="Freeform 10406"/>
              <p:cNvSpPr>
                <a:spLocks noEditPoints="1"/>
              </p:cNvSpPr>
              <p:nvPr/>
            </p:nvSpPr>
            <p:spPr bwMode="auto">
              <a:xfrm>
                <a:off x="-602" y="3195"/>
                <a:ext cx="19" cy="12"/>
              </a:xfrm>
              <a:custGeom>
                <a:avLst/>
                <a:gdLst>
                  <a:gd name="T0" fmla="*/ 5 w 8"/>
                  <a:gd name="T1" fmla="*/ 3 h 5"/>
                  <a:gd name="T2" fmla="*/ 5 w 8"/>
                  <a:gd name="T3" fmla="*/ 3 h 5"/>
                  <a:gd name="T4" fmla="*/ 8 w 8"/>
                  <a:gd name="T5" fmla="*/ 5 h 5"/>
                  <a:gd name="T6" fmla="*/ 8 w 8"/>
                  <a:gd name="T7" fmla="*/ 5 h 5"/>
                  <a:gd name="T8" fmla="*/ 5 w 8"/>
                  <a:gd name="T9" fmla="*/ 3 h 5"/>
                  <a:gd name="T10" fmla="*/ 0 w 8"/>
                  <a:gd name="T11" fmla="*/ 0 h 5"/>
                  <a:gd name="T12" fmla="*/ 0 w 8"/>
                  <a:gd name="T13" fmla="*/ 0 h 5"/>
                  <a:gd name="T14" fmla="*/ 4 w 8"/>
                  <a:gd name="T15" fmla="*/ 2 h 5"/>
                  <a:gd name="T16" fmla="*/ 4 w 8"/>
                  <a:gd name="T17" fmla="*/ 2 h 5"/>
                  <a:gd name="T18" fmla="*/ 0 w 8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5">
                    <a:moveTo>
                      <a:pt x="5" y="3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6" y="3"/>
                      <a:pt x="5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7" name="Freeform 10407"/>
              <p:cNvSpPr>
                <a:spLocks noEditPoints="1"/>
              </p:cNvSpPr>
              <p:nvPr/>
            </p:nvSpPr>
            <p:spPr bwMode="auto">
              <a:xfrm>
                <a:off x="-593" y="3172"/>
                <a:ext cx="24" cy="19"/>
              </a:xfrm>
              <a:custGeom>
                <a:avLst/>
                <a:gdLst>
                  <a:gd name="T0" fmla="*/ 5 w 10"/>
                  <a:gd name="T1" fmla="*/ 5 h 8"/>
                  <a:gd name="T2" fmla="*/ 5 w 10"/>
                  <a:gd name="T3" fmla="*/ 6 h 8"/>
                  <a:gd name="T4" fmla="*/ 9 w 10"/>
                  <a:gd name="T5" fmla="*/ 8 h 8"/>
                  <a:gd name="T6" fmla="*/ 9 w 10"/>
                  <a:gd name="T7" fmla="*/ 7 h 8"/>
                  <a:gd name="T8" fmla="*/ 5 w 10"/>
                  <a:gd name="T9" fmla="*/ 5 h 8"/>
                  <a:gd name="T10" fmla="*/ 7 w 10"/>
                  <a:gd name="T11" fmla="*/ 3 h 8"/>
                  <a:gd name="T12" fmla="*/ 6 w 10"/>
                  <a:gd name="T13" fmla="*/ 4 h 8"/>
                  <a:gd name="T14" fmla="*/ 10 w 10"/>
                  <a:gd name="T15" fmla="*/ 6 h 8"/>
                  <a:gd name="T16" fmla="*/ 10 w 10"/>
                  <a:gd name="T17" fmla="*/ 5 h 8"/>
                  <a:gd name="T18" fmla="*/ 7 w 10"/>
                  <a:gd name="T19" fmla="*/ 3 h 8"/>
                  <a:gd name="T20" fmla="*/ 0 w 10"/>
                  <a:gd name="T21" fmla="*/ 2 h 8"/>
                  <a:gd name="T22" fmla="*/ 0 w 10"/>
                  <a:gd name="T23" fmla="*/ 2 h 8"/>
                  <a:gd name="T24" fmla="*/ 4 w 10"/>
                  <a:gd name="T25" fmla="*/ 5 h 8"/>
                  <a:gd name="T26" fmla="*/ 4 w 10"/>
                  <a:gd name="T27" fmla="*/ 4 h 8"/>
                  <a:gd name="T28" fmla="*/ 0 w 10"/>
                  <a:gd name="T29" fmla="*/ 2 h 8"/>
                  <a:gd name="T30" fmla="*/ 1 w 10"/>
                  <a:gd name="T31" fmla="*/ 0 h 8"/>
                  <a:gd name="T32" fmla="*/ 1 w 10"/>
                  <a:gd name="T33" fmla="*/ 1 h 8"/>
                  <a:gd name="T34" fmla="*/ 5 w 10"/>
                  <a:gd name="T35" fmla="*/ 3 h 8"/>
                  <a:gd name="T36" fmla="*/ 5 w 10"/>
                  <a:gd name="T37" fmla="*/ 2 h 8"/>
                  <a:gd name="T38" fmla="*/ 3 w 10"/>
                  <a:gd name="T39" fmla="*/ 0 h 8"/>
                  <a:gd name="T40" fmla="*/ 1 w 10"/>
                  <a:gd name="T4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8">
                    <a:moveTo>
                      <a:pt x="5" y="5"/>
                    </a:moveTo>
                    <a:cubicBezTo>
                      <a:pt x="5" y="5"/>
                      <a:pt x="5" y="5"/>
                      <a:pt x="5" y="6"/>
                    </a:cubicBezTo>
                    <a:cubicBezTo>
                      <a:pt x="6" y="6"/>
                      <a:pt x="7" y="7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8" y="7"/>
                      <a:pt x="7" y="6"/>
                      <a:pt x="5" y="5"/>
                    </a:cubicBezTo>
                    <a:moveTo>
                      <a:pt x="7" y="3"/>
                    </a:moveTo>
                    <a:cubicBezTo>
                      <a:pt x="7" y="3"/>
                      <a:pt x="6" y="3"/>
                      <a:pt x="6" y="4"/>
                    </a:cubicBezTo>
                    <a:cubicBezTo>
                      <a:pt x="7" y="4"/>
                      <a:pt x="9" y="5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9" y="4"/>
                      <a:pt x="8" y="3"/>
                      <a:pt x="7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2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3"/>
                      <a:pt x="0" y="2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8" name="Freeform 10408"/>
              <p:cNvSpPr>
                <a:spLocks noEditPoints="1"/>
              </p:cNvSpPr>
              <p:nvPr/>
            </p:nvSpPr>
            <p:spPr bwMode="auto">
              <a:xfrm>
                <a:off x="-611" y="3188"/>
                <a:ext cx="33" cy="36"/>
              </a:xfrm>
              <a:custGeom>
                <a:avLst/>
                <a:gdLst>
                  <a:gd name="T0" fmla="*/ 0 w 14"/>
                  <a:gd name="T1" fmla="*/ 11 h 15"/>
                  <a:gd name="T2" fmla="*/ 0 w 14"/>
                  <a:gd name="T3" fmla="*/ 11 h 15"/>
                  <a:gd name="T4" fmla="*/ 8 w 14"/>
                  <a:gd name="T5" fmla="*/ 15 h 15"/>
                  <a:gd name="T6" fmla="*/ 8 w 14"/>
                  <a:gd name="T7" fmla="*/ 15 h 15"/>
                  <a:gd name="T8" fmla="*/ 0 w 14"/>
                  <a:gd name="T9" fmla="*/ 11 h 15"/>
                  <a:gd name="T10" fmla="*/ 10 w 14"/>
                  <a:gd name="T11" fmla="*/ 3 h 15"/>
                  <a:gd name="T12" fmla="*/ 10 w 14"/>
                  <a:gd name="T13" fmla="*/ 3 h 15"/>
                  <a:gd name="T14" fmla="*/ 14 w 14"/>
                  <a:gd name="T15" fmla="*/ 5 h 15"/>
                  <a:gd name="T16" fmla="*/ 14 w 14"/>
                  <a:gd name="T17" fmla="*/ 5 h 15"/>
                  <a:gd name="T18" fmla="*/ 10 w 14"/>
                  <a:gd name="T19" fmla="*/ 3 h 15"/>
                  <a:gd name="T20" fmla="*/ 5 w 14"/>
                  <a:gd name="T21" fmla="*/ 0 h 15"/>
                  <a:gd name="T22" fmla="*/ 5 w 14"/>
                  <a:gd name="T23" fmla="*/ 0 h 15"/>
                  <a:gd name="T24" fmla="*/ 9 w 14"/>
                  <a:gd name="T25" fmla="*/ 3 h 15"/>
                  <a:gd name="T26" fmla="*/ 10 w 14"/>
                  <a:gd name="T27" fmla="*/ 2 h 15"/>
                  <a:gd name="T28" fmla="*/ 5 w 14"/>
                  <a:gd name="T2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15"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4"/>
                      <a:pt x="3" y="12"/>
                      <a:pt x="0" y="11"/>
                    </a:cubicBezTo>
                    <a:moveTo>
                      <a:pt x="10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4"/>
                      <a:pt x="13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0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7" y="1"/>
                      <a:pt x="8" y="2"/>
                      <a:pt x="9" y="3"/>
                    </a:cubicBezTo>
                    <a:cubicBezTo>
                      <a:pt x="9" y="3"/>
                      <a:pt x="9" y="3"/>
                      <a:pt x="10" y="2"/>
                    </a:cubicBezTo>
                    <a:cubicBezTo>
                      <a:pt x="8" y="2"/>
                      <a:pt x="7" y="1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9" name="Freeform 10409"/>
              <p:cNvSpPr>
                <a:spLocks noEditPoints="1"/>
              </p:cNvSpPr>
              <p:nvPr/>
            </p:nvSpPr>
            <p:spPr bwMode="auto">
              <a:xfrm>
                <a:off x="-595" y="3153"/>
                <a:ext cx="38" cy="42"/>
              </a:xfrm>
              <a:custGeom>
                <a:avLst/>
                <a:gdLst>
                  <a:gd name="T0" fmla="*/ 5 w 16"/>
                  <a:gd name="T1" fmla="*/ 15 h 18"/>
                  <a:gd name="T2" fmla="*/ 5 w 16"/>
                  <a:gd name="T3" fmla="*/ 16 h 18"/>
                  <a:gd name="T4" fmla="*/ 8 w 16"/>
                  <a:gd name="T5" fmla="*/ 18 h 18"/>
                  <a:gd name="T6" fmla="*/ 9 w 16"/>
                  <a:gd name="T7" fmla="*/ 18 h 18"/>
                  <a:gd name="T8" fmla="*/ 5 w 16"/>
                  <a:gd name="T9" fmla="*/ 15 h 18"/>
                  <a:gd name="T10" fmla="*/ 0 w 16"/>
                  <a:gd name="T11" fmla="*/ 12 h 18"/>
                  <a:gd name="T12" fmla="*/ 0 w 16"/>
                  <a:gd name="T13" fmla="*/ 13 h 18"/>
                  <a:gd name="T14" fmla="*/ 4 w 16"/>
                  <a:gd name="T15" fmla="*/ 15 h 18"/>
                  <a:gd name="T16" fmla="*/ 4 w 16"/>
                  <a:gd name="T17" fmla="*/ 15 h 18"/>
                  <a:gd name="T18" fmla="*/ 0 w 16"/>
                  <a:gd name="T19" fmla="*/ 12 h 18"/>
                  <a:gd name="T20" fmla="*/ 9 w 16"/>
                  <a:gd name="T21" fmla="*/ 9 h 18"/>
                  <a:gd name="T22" fmla="*/ 9 w 16"/>
                  <a:gd name="T23" fmla="*/ 9 h 18"/>
                  <a:gd name="T24" fmla="*/ 12 w 16"/>
                  <a:gd name="T25" fmla="*/ 12 h 18"/>
                  <a:gd name="T26" fmla="*/ 12 w 16"/>
                  <a:gd name="T27" fmla="*/ 11 h 18"/>
                  <a:gd name="T28" fmla="*/ 11 w 16"/>
                  <a:gd name="T29" fmla="*/ 11 h 18"/>
                  <a:gd name="T30" fmla="*/ 9 w 16"/>
                  <a:gd name="T31" fmla="*/ 9 h 18"/>
                  <a:gd name="T32" fmla="*/ 9 w 16"/>
                  <a:gd name="T33" fmla="*/ 8 h 18"/>
                  <a:gd name="T34" fmla="*/ 9 w 16"/>
                  <a:gd name="T35" fmla="*/ 8 h 18"/>
                  <a:gd name="T36" fmla="*/ 13 w 16"/>
                  <a:gd name="T37" fmla="*/ 11 h 18"/>
                  <a:gd name="T38" fmla="*/ 13 w 16"/>
                  <a:gd name="T39" fmla="*/ 11 h 18"/>
                  <a:gd name="T40" fmla="*/ 9 w 16"/>
                  <a:gd name="T41" fmla="*/ 8 h 18"/>
                  <a:gd name="T42" fmla="*/ 3 w 16"/>
                  <a:gd name="T43" fmla="*/ 6 h 18"/>
                  <a:gd name="T44" fmla="*/ 3 w 16"/>
                  <a:gd name="T45" fmla="*/ 6 h 18"/>
                  <a:gd name="T46" fmla="*/ 7 w 16"/>
                  <a:gd name="T47" fmla="*/ 9 h 18"/>
                  <a:gd name="T48" fmla="*/ 7 w 16"/>
                  <a:gd name="T49" fmla="*/ 8 h 18"/>
                  <a:gd name="T50" fmla="*/ 3 w 16"/>
                  <a:gd name="T51" fmla="*/ 6 h 18"/>
                  <a:gd name="T52" fmla="*/ 4 w 16"/>
                  <a:gd name="T53" fmla="*/ 5 h 18"/>
                  <a:gd name="T54" fmla="*/ 4 w 16"/>
                  <a:gd name="T55" fmla="*/ 5 h 18"/>
                  <a:gd name="T56" fmla="*/ 8 w 16"/>
                  <a:gd name="T57" fmla="*/ 7 h 18"/>
                  <a:gd name="T58" fmla="*/ 8 w 16"/>
                  <a:gd name="T59" fmla="*/ 7 h 18"/>
                  <a:gd name="T60" fmla="*/ 4 w 16"/>
                  <a:gd name="T61" fmla="*/ 5 h 18"/>
                  <a:gd name="T62" fmla="*/ 12 w 16"/>
                  <a:gd name="T63" fmla="*/ 4 h 18"/>
                  <a:gd name="T64" fmla="*/ 11 w 16"/>
                  <a:gd name="T65" fmla="*/ 6 h 18"/>
                  <a:gd name="T66" fmla="*/ 15 w 16"/>
                  <a:gd name="T67" fmla="*/ 8 h 18"/>
                  <a:gd name="T68" fmla="*/ 16 w 16"/>
                  <a:gd name="T69" fmla="*/ 6 h 18"/>
                  <a:gd name="T70" fmla="*/ 12 w 16"/>
                  <a:gd name="T71" fmla="*/ 4 h 18"/>
                  <a:gd name="T72" fmla="*/ 6 w 16"/>
                  <a:gd name="T73" fmla="*/ 0 h 18"/>
                  <a:gd name="T74" fmla="*/ 5 w 16"/>
                  <a:gd name="T75" fmla="*/ 2 h 18"/>
                  <a:gd name="T76" fmla="*/ 9 w 16"/>
                  <a:gd name="T77" fmla="*/ 5 h 18"/>
                  <a:gd name="T78" fmla="*/ 10 w 16"/>
                  <a:gd name="T79" fmla="*/ 2 h 18"/>
                  <a:gd name="T80" fmla="*/ 6 w 16"/>
                  <a:gd name="T8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18">
                    <a:moveTo>
                      <a:pt x="5" y="15"/>
                    </a:moveTo>
                    <a:cubicBezTo>
                      <a:pt x="5" y="15"/>
                      <a:pt x="5" y="16"/>
                      <a:pt x="5" y="16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9" y="18"/>
                      <a:pt x="9" y="18"/>
                    </a:cubicBezTo>
                    <a:cubicBezTo>
                      <a:pt x="7" y="17"/>
                      <a:pt x="6" y="16"/>
                      <a:pt x="5" y="15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4"/>
                      <a:pt x="1" y="13"/>
                      <a:pt x="0" y="12"/>
                    </a:cubicBezTo>
                    <a:moveTo>
                      <a:pt x="9" y="9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1" y="11"/>
                      <a:pt x="12" y="12"/>
                    </a:cubicBezTo>
                    <a:cubicBezTo>
                      <a:pt x="12" y="12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1" y="11"/>
                    </a:cubicBezTo>
                    <a:cubicBezTo>
                      <a:pt x="11" y="10"/>
                      <a:pt x="10" y="10"/>
                      <a:pt x="9" y="9"/>
                    </a:cubicBezTo>
                    <a:moveTo>
                      <a:pt x="9" y="8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10" y="9"/>
                      <a:pt x="12" y="10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0"/>
                      <a:pt x="10" y="9"/>
                      <a:pt x="9" y="8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6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7"/>
                      <a:pt x="5" y="7"/>
                      <a:pt x="3" y="6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6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5" y="6"/>
                      <a:pt x="4" y="5"/>
                    </a:cubicBezTo>
                    <a:moveTo>
                      <a:pt x="12" y="4"/>
                    </a:moveTo>
                    <a:cubicBezTo>
                      <a:pt x="12" y="4"/>
                      <a:pt x="11" y="5"/>
                      <a:pt x="11" y="6"/>
                    </a:cubicBezTo>
                    <a:cubicBezTo>
                      <a:pt x="12" y="7"/>
                      <a:pt x="13" y="7"/>
                      <a:pt x="15" y="8"/>
                    </a:cubicBezTo>
                    <a:cubicBezTo>
                      <a:pt x="15" y="7"/>
                      <a:pt x="15" y="7"/>
                      <a:pt x="16" y="6"/>
                    </a:cubicBezTo>
                    <a:cubicBezTo>
                      <a:pt x="15" y="5"/>
                      <a:pt x="13" y="5"/>
                      <a:pt x="12" y="4"/>
                    </a:cubicBezTo>
                    <a:moveTo>
                      <a:pt x="6" y="0"/>
                    </a:moveTo>
                    <a:cubicBezTo>
                      <a:pt x="6" y="1"/>
                      <a:pt x="5" y="1"/>
                      <a:pt x="5" y="2"/>
                    </a:cubicBezTo>
                    <a:cubicBezTo>
                      <a:pt x="6" y="3"/>
                      <a:pt x="8" y="4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8" y="1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0" name="Freeform 10410"/>
              <p:cNvSpPr>
                <a:spLocks noEditPoints="1"/>
              </p:cNvSpPr>
              <p:nvPr/>
            </p:nvSpPr>
            <p:spPr bwMode="auto">
              <a:xfrm>
                <a:off x="-597" y="3183"/>
                <a:ext cx="21" cy="15"/>
              </a:xfrm>
              <a:custGeom>
                <a:avLst/>
                <a:gdLst>
                  <a:gd name="T0" fmla="*/ 5 w 9"/>
                  <a:gd name="T1" fmla="*/ 3 h 6"/>
                  <a:gd name="T2" fmla="*/ 5 w 9"/>
                  <a:gd name="T3" fmla="*/ 4 h 6"/>
                  <a:gd name="T4" fmla="*/ 9 w 9"/>
                  <a:gd name="T5" fmla="*/ 6 h 6"/>
                  <a:gd name="T6" fmla="*/ 9 w 9"/>
                  <a:gd name="T7" fmla="*/ 6 h 6"/>
                  <a:gd name="T8" fmla="*/ 5 w 9"/>
                  <a:gd name="T9" fmla="*/ 3 h 6"/>
                  <a:gd name="T10" fmla="*/ 0 w 9"/>
                  <a:gd name="T11" fmla="*/ 0 h 6"/>
                  <a:gd name="T12" fmla="*/ 0 w 9"/>
                  <a:gd name="T13" fmla="*/ 1 h 6"/>
                  <a:gd name="T14" fmla="*/ 4 w 9"/>
                  <a:gd name="T15" fmla="*/ 3 h 6"/>
                  <a:gd name="T16" fmla="*/ 4 w 9"/>
                  <a:gd name="T17" fmla="*/ 3 h 6"/>
                  <a:gd name="T18" fmla="*/ 0 w 9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6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6" y="5"/>
                      <a:pt x="7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2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1" name="Freeform 10411"/>
              <p:cNvSpPr>
                <a:spLocks noEditPoints="1"/>
              </p:cNvSpPr>
              <p:nvPr/>
            </p:nvSpPr>
            <p:spPr bwMode="auto">
              <a:xfrm>
                <a:off x="-753" y="3233"/>
                <a:ext cx="149" cy="236"/>
              </a:xfrm>
              <a:custGeom>
                <a:avLst/>
                <a:gdLst>
                  <a:gd name="T0" fmla="*/ 5 w 63"/>
                  <a:gd name="T1" fmla="*/ 91 h 100"/>
                  <a:gd name="T2" fmla="*/ 5 w 63"/>
                  <a:gd name="T3" fmla="*/ 91 h 100"/>
                  <a:gd name="T4" fmla="*/ 8 w 63"/>
                  <a:gd name="T5" fmla="*/ 95 h 100"/>
                  <a:gd name="T6" fmla="*/ 4 w 63"/>
                  <a:gd name="T7" fmla="*/ 93 h 100"/>
                  <a:gd name="T8" fmla="*/ 2 w 63"/>
                  <a:gd name="T9" fmla="*/ 95 h 100"/>
                  <a:gd name="T10" fmla="*/ 5 w 63"/>
                  <a:gd name="T11" fmla="*/ 97 h 100"/>
                  <a:gd name="T12" fmla="*/ 10 w 63"/>
                  <a:gd name="T13" fmla="*/ 100 h 100"/>
                  <a:gd name="T14" fmla="*/ 11 w 63"/>
                  <a:gd name="T15" fmla="*/ 99 h 100"/>
                  <a:gd name="T16" fmla="*/ 14 w 63"/>
                  <a:gd name="T17" fmla="*/ 93 h 100"/>
                  <a:gd name="T18" fmla="*/ 11 w 63"/>
                  <a:gd name="T19" fmla="*/ 90 h 100"/>
                  <a:gd name="T20" fmla="*/ 14 w 63"/>
                  <a:gd name="T21" fmla="*/ 92 h 100"/>
                  <a:gd name="T22" fmla="*/ 13 w 63"/>
                  <a:gd name="T23" fmla="*/ 85 h 100"/>
                  <a:gd name="T24" fmla="*/ 17 w 63"/>
                  <a:gd name="T25" fmla="*/ 70 h 100"/>
                  <a:gd name="T26" fmla="*/ 10 w 63"/>
                  <a:gd name="T27" fmla="*/ 82 h 100"/>
                  <a:gd name="T28" fmla="*/ 24 w 63"/>
                  <a:gd name="T29" fmla="*/ 73 h 100"/>
                  <a:gd name="T30" fmla="*/ 18 w 63"/>
                  <a:gd name="T31" fmla="*/ 69 h 100"/>
                  <a:gd name="T32" fmla="*/ 24 w 63"/>
                  <a:gd name="T33" fmla="*/ 73 h 100"/>
                  <a:gd name="T34" fmla="*/ 18 w 63"/>
                  <a:gd name="T35" fmla="*/ 69 h 100"/>
                  <a:gd name="T36" fmla="*/ 18 w 63"/>
                  <a:gd name="T37" fmla="*/ 68 h 100"/>
                  <a:gd name="T38" fmla="*/ 26 w 63"/>
                  <a:gd name="T39" fmla="*/ 70 h 100"/>
                  <a:gd name="T40" fmla="*/ 22 w 63"/>
                  <a:gd name="T41" fmla="*/ 62 h 100"/>
                  <a:gd name="T42" fmla="*/ 23 w 63"/>
                  <a:gd name="T43" fmla="*/ 60 h 100"/>
                  <a:gd name="T44" fmla="*/ 29 w 63"/>
                  <a:gd name="T45" fmla="*/ 63 h 100"/>
                  <a:gd name="T46" fmla="*/ 27 w 63"/>
                  <a:gd name="T47" fmla="*/ 62 h 100"/>
                  <a:gd name="T48" fmla="*/ 29 w 63"/>
                  <a:gd name="T49" fmla="*/ 63 h 100"/>
                  <a:gd name="T50" fmla="*/ 30 w 63"/>
                  <a:gd name="T51" fmla="*/ 55 h 100"/>
                  <a:gd name="T52" fmla="*/ 33 w 63"/>
                  <a:gd name="T53" fmla="*/ 56 h 100"/>
                  <a:gd name="T54" fmla="*/ 29 w 63"/>
                  <a:gd name="T55" fmla="*/ 50 h 100"/>
                  <a:gd name="T56" fmla="*/ 33 w 63"/>
                  <a:gd name="T57" fmla="*/ 54 h 100"/>
                  <a:gd name="T58" fmla="*/ 34 w 63"/>
                  <a:gd name="T59" fmla="*/ 53 h 100"/>
                  <a:gd name="T60" fmla="*/ 31 w 63"/>
                  <a:gd name="T61" fmla="*/ 48 h 100"/>
                  <a:gd name="T62" fmla="*/ 35 w 63"/>
                  <a:gd name="T63" fmla="*/ 52 h 100"/>
                  <a:gd name="T64" fmla="*/ 31 w 63"/>
                  <a:gd name="T65" fmla="*/ 48 h 100"/>
                  <a:gd name="T66" fmla="*/ 32 w 63"/>
                  <a:gd name="T67" fmla="*/ 46 h 100"/>
                  <a:gd name="T68" fmla="*/ 38 w 63"/>
                  <a:gd name="T69" fmla="*/ 45 h 100"/>
                  <a:gd name="T70" fmla="*/ 36 w 63"/>
                  <a:gd name="T71" fmla="*/ 39 h 100"/>
                  <a:gd name="T72" fmla="*/ 39 w 63"/>
                  <a:gd name="T73" fmla="*/ 43 h 100"/>
                  <a:gd name="T74" fmla="*/ 36 w 63"/>
                  <a:gd name="T75" fmla="*/ 39 h 100"/>
                  <a:gd name="T76" fmla="*/ 37 w 63"/>
                  <a:gd name="T77" fmla="*/ 37 h 100"/>
                  <a:gd name="T78" fmla="*/ 42 w 63"/>
                  <a:gd name="T79" fmla="*/ 39 h 100"/>
                  <a:gd name="T80" fmla="*/ 40 w 63"/>
                  <a:gd name="T81" fmla="*/ 32 h 100"/>
                  <a:gd name="T82" fmla="*/ 40 w 63"/>
                  <a:gd name="T83" fmla="*/ 35 h 100"/>
                  <a:gd name="T84" fmla="*/ 45 w 63"/>
                  <a:gd name="T85" fmla="*/ 34 h 100"/>
                  <a:gd name="T86" fmla="*/ 40 w 63"/>
                  <a:gd name="T87" fmla="*/ 30 h 100"/>
                  <a:gd name="T88" fmla="*/ 42 w 63"/>
                  <a:gd name="T89" fmla="*/ 31 h 100"/>
                  <a:gd name="T90" fmla="*/ 45 w 63"/>
                  <a:gd name="T91" fmla="*/ 33 h 100"/>
                  <a:gd name="T92" fmla="*/ 42 w 63"/>
                  <a:gd name="T93" fmla="*/ 27 h 100"/>
                  <a:gd name="T94" fmla="*/ 46 w 63"/>
                  <a:gd name="T95" fmla="*/ 33 h 100"/>
                  <a:gd name="T96" fmla="*/ 42 w 63"/>
                  <a:gd name="T97" fmla="*/ 27 h 100"/>
                  <a:gd name="T98" fmla="*/ 47 w 63"/>
                  <a:gd name="T99" fmla="*/ 18 h 100"/>
                  <a:gd name="T100" fmla="*/ 53 w 63"/>
                  <a:gd name="T101" fmla="*/ 21 h 100"/>
                  <a:gd name="T102" fmla="*/ 48 w 63"/>
                  <a:gd name="T103" fmla="*/ 16 h 100"/>
                  <a:gd name="T104" fmla="*/ 53 w 63"/>
                  <a:gd name="T105" fmla="*/ 21 h 100"/>
                  <a:gd name="T106" fmla="*/ 54 w 63"/>
                  <a:gd name="T107" fmla="*/ 20 h 100"/>
                  <a:gd name="T108" fmla="*/ 49 w 63"/>
                  <a:gd name="T109" fmla="*/ 13 h 100"/>
                  <a:gd name="T110" fmla="*/ 54 w 63"/>
                  <a:gd name="T111" fmla="*/ 19 h 100"/>
                  <a:gd name="T112" fmla="*/ 49 w 63"/>
                  <a:gd name="T113" fmla="*/ 13 h 100"/>
                  <a:gd name="T114" fmla="*/ 53 w 63"/>
                  <a:gd name="T115" fmla="*/ 6 h 100"/>
                  <a:gd name="T116" fmla="*/ 61 w 63"/>
                  <a:gd name="T117" fmla="*/ 8 h 100"/>
                  <a:gd name="T118" fmla="*/ 56 w 63"/>
                  <a:gd name="T119" fmla="*/ 0 h 100"/>
                  <a:gd name="T120" fmla="*/ 62 w 63"/>
                  <a:gd name="T121" fmla="*/ 5 h 100"/>
                  <a:gd name="T122" fmla="*/ 56 w 63"/>
                  <a:gd name="T12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3" h="100">
                    <a:moveTo>
                      <a:pt x="9" y="83"/>
                    </a:move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5" y="93"/>
                      <a:pt x="6" y="94"/>
                      <a:pt x="8" y="95"/>
                    </a:cubicBezTo>
                    <a:cubicBezTo>
                      <a:pt x="7" y="95"/>
                      <a:pt x="6" y="94"/>
                      <a:pt x="5" y="94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1" y="94"/>
                      <a:pt x="0" y="94"/>
                      <a:pt x="0" y="94"/>
                    </a:cubicBezTo>
                    <a:cubicBezTo>
                      <a:pt x="0" y="94"/>
                      <a:pt x="3" y="96"/>
                      <a:pt x="5" y="97"/>
                    </a:cubicBezTo>
                    <a:cubicBezTo>
                      <a:pt x="8" y="98"/>
                      <a:pt x="10" y="100"/>
                      <a:pt x="10" y="100"/>
                    </a:cubicBezTo>
                    <a:cubicBezTo>
                      <a:pt x="10" y="100"/>
                      <a:pt x="10" y="100"/>
                      <a:pt x="10" y="100"/>
                    </a:cubicBezTo>
                    <a:cubicBezTo>
                      <a:pt x="10" y="99"/>
                      <a:pt x="10" y="99"/>
                      <a:pt x="10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2" y="91"/>
                      <a:pt x="10" y="90"/>
                      <a:pt x="8" y="89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2" y="91"/>
                      <a:pt x="13" y="91"/>
                      <a:pt x="14" y="92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9" y="83"/>
                      <a:pt x="9" y="83"/>
                      <a:pt x="9" y="83"/>
                    </a:cubicBezTo>
                    <a:moveTo>
                      <a:pt x="17" y="70"/>
                    </a:moveTo>
                    <a:cubicBezTo>
                      <a:pt x="10" y="82"/>
                      <a:pt x="10" y="82"/>
                      <a:pt x="10" y="82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2" y="72"/>
                      <a:pt x="19" y="71"/>
                      <a:pt x="17" y="70"/>
                    </a:cubicBezTo>
                    <a:moveTo>
                      <a:pt x="18" y="69"/>
                    </a:moveTo>
                    <a:cubicBezTo>
                      <a:pt x="18" y="69"/>
                      <a:pt x="18" y="69"/>
                      <a:pt x="18" y="69"/>
                    </a:cubicBezTo>
                    <a:cubicBezTo>
                      <a:pt x="20" y="70"/>
                      <a:pt x="22" y="71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2" y="72"/>
                      <a:pt x="20" y="70"/>
                      <a:pt x="18" y="69"/>
                    </a:cubicBezTo>
                    <a:moveTo>
                      <a:pt x="22" y="62"/>
                    </a:moveTo>
                    <a:cubicBezTo>
                      <a:pt x="18" y="68"/>
                      <a:pt x="18" y="68"/>
                      <a:pt x="18" y="68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68"/>
                      <a:pt x="27" y="67"/>
                      <a:pt x="28" y="65"/>
                    </a:cubicBezTo>
                    <a:cubicBezTo>
                      <a:pt x="26" y="64"/>
                      <a:pt x="24" y="63"/>
                      <a:pt x="22" y="62"/>
                    </a:cubicBezTo>
                    <a:moveTo>
                      <a:pt x="28" y="53"/>
                    </a:moveTo>
                    <a:cubicBezTo>
                      <a:pt x="23" y="60"/>
                      <a:pt x="23" y="60"/>
                      <a:pt x="23" y="60"/>
                    </a:cubicBezTo>
                    <a:cubicBezTo>
                      <a:pt x="24" y="61"/>
                      <a:pt x="25" y="61"/>
                      <a:pt x="26" y="62"/>
                    </a:cubicBezTo>
                    <a:cubicBezTo>
                      <a:pt x="27" y="62"/>
                      <a:pt x="28" y="63"/>
                      <a:pt x="29" y="63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28" y="62"/>
                      <a:pt x="27" y="62"/>
                      <a:pt x="27" y="62"/>
                    </a:cubicBezTo>
                    <a:cubicBezTo>
                      <a:pt x="27" y="62"/>
                      <a:pt x="28" y="62"/>
                      <a:pt x="29" y="63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30" y="61"/>
                      <a:pt x="31" y="58"/>
                      <a:pt x="32" y="56"/>
                    </a:cubicBezTo>
                    <a:cubicBezTo>
                      <a:pt x="32" y="56"/>
                      <a:pt x="31" y="55"/>
                      <a:pt x="30" y="55"/>
                    </a:cubicBezTo>
                    <a:cubicBezTo>
                      <a:pt x="31" y="55"/>
                      <a:pt x="32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1" y="55"/>
                      <a:pt x="29" y="54"/>
                      <a:pt x="28" y="53"/>
                    </a:cubicBezTo>
                    <a:moveTo>
                      <a:pt x="29" y="50"/>
                    </a:moveTo>
                    <a:cubicBezTo>
                      <a:pt x="29" y="51"/>
                      <a:pt x="29" y="51"/>
                      <a:pt x="29" y="51"/>
                    </a:cubicBezTo>
                    <a:cubicBezTo>
                      <a:pt x="30" y="52"/>
                      <a:pt x="31" y="53"/>
                      <a:pt x="33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4" y="54"/>
                      <a:pt x="34" y="53"/>
                      <a:pt x="34" y="53"/>
                    </a:cubicBezTo>
                    <a:cubicBezTo>
                      <a:pt x="33" y="52"/>
                      <a:pt x="31" y="51"/>
                      <a:pt x="29" y="50"/>
                    </a:cubicBezTo>
                    <a:moveTo>
                      <a:pt x="31" y="48"/>
                    </a:moveTo>
                    <a:cubicBezTo>
                      <a:pt x="30" y="49"/>
                      <a:pt x="30" y="49"/>
                      <a:pt x="30" y="49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4" y="50"/>
                      <a:pt x="32" y="49"/>
                      <a:pt x="31" y="48"/>
                    </a:cubicBezTo>
                    <a:moveTo>
                      <a:pt x="34" y="43"/>
                    </a:move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7"/>
                      <a:pt x="35" y="48"/>
                      <a:pt x="36" y="48"/>
                    </a:cubicBezTo>
                    <a:cubicBezTo>
                      <a:pt x="37" y="47"/>
                      <a:pt x="37" y="46"/>
                      <a:pt x="38" y="45"/>
                    </a:cubicBezTo>
                    <a:cubicBezTo>
                      <a:pt x="37" y="45"/>
                      <a:pt x="35" y="44"/>
                      <a:pt x="34" y="43"/>
                    </a:cubicBezTo>
                    <a:moveTo>
                      <a:pt x="36" y="39"/>
                    </a:moveTo>
                    <a:cubicBezTo>
                      <a:pt x="36" y="40"/>
                      <a:pt x="35" y="40"/>
                      <a:pt x="35" y="41"/>
                    </a:cubicBezTo>
                    <a:cubicBezTo>
                      <a:pt x="36" y="42"/>
                      <a:pt x="38" y="43"/>
                      <a:pt x="39" y="43"/>
                    </a:cubicBezTo>
                    <a:cubicBezTo>
                      <a:pt x="39" y="43"/>
                      <a:pt x="40" y="43"/>
                      <a:pt x="40" y="42"/>
                    </a:cubicBezTo>
                    <a:cubicBezTo>
                      <a:pt x="39" y="41"/>
                      <a:pt x="37" y="40"/>
                      <a:pt x="36" y="39"/>
                    </a:cubicBezTo>
                    <a:moveTo>
                      <a:pt x="37" y="36"/>
                    </a:moveTo>
                    <a:cubicBezTo>
                      <a:pt x="37" y="36"/>
                      <a:pt x="37" y="37"/>
                      <a:pt x="37" y="3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0" y="38"/>
                      <a:pt x="39" y="37"/>
                      <a:pt x="37" y="36"/>
                    </a:cubicBezTo>
                    <a:moveTo>
                      <a:pt x="40" y="32"/>
                    </a:moveTo>
                    <a:cubicBezTo>
                      <a:pt x="39" y="32"/>
                      <a:pt x="39" y="33"/>
                      <a:pt x="39" y="34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4" y="36"/>
                      <a:pt x="44" y="35"/>
                      <a:pt x="45" y="34"/>
                    </a:cubicBezTo>
                    <a:cubicBezTo>
                      <a:pt x="43" y="33"/>
                      <a:pt x="41" y="33"/>
                      <a:pt x="40" y="32"/>
                    </a:cubicBezTo>
                    <a:moveTo>
                      <a:pt x="40" y="30"/>
                    </a:moveTo>
                    <a:cubicBezTo>
                      <a:pt x="40" y="30"/>
                      <a:pt x="40" y="30"/>
                      <a:pt x="40" y="30"/>
                    </a:cubicBezTo>
                    <a:cubicBezTo>
                      <a:pt x="41" y="31"/>
                      <a:pt x="41" y="31"/>
                      <a:pt x="42" y="31"/>
                    </a:cubicBezTo>
                    <a:cubicBezTo>
                      <a:pt x="43" y="32"/>
                      <a:pt x="44" y="33"/>
                      <a:pt x="45" y="33"/>
                    </a:cubicBezTo>
                    <a:cubicBezTo>
                      <a:pt x="45" y="33"/>
                      <a:pt x="45" y="33"/>
                      <a:pt x="45" y="33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42" y="27"/>
                    </a:moveTo>
                    <a:cubicBezTo>
                      <a:pt x="41" y="28"/>
                      <a:pt x="41" y="29"/>
                      <a:pt x="41" y="30"/>
                    </a:cubicBezTo>
                    <a:cubicBezTo>
                      <a:pt x="42" y="31"/>
                      <a:pt x="44" y="32"/>
                      <a:pt x="46" y="33"/>
                    </a:cubicBezTo>
                    <a:cubicBezTo>
                      <a:pt x="46" y="32"/>
                      <a:pt x="46" y="31"/>
                      <a:pt x="47" y="31"/>
                    </a:cubicBezTo>
                    <a:cubicBezTo>
                      <a:pt x="45" y="30"/>
                      <a:pt x="44" y="29"/>
                      <a:pt x="42" y="27"/>
                    </a:cubicBezTo>
                    <a:moveTo>
                      <a:pt x="47" y="17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48" y="19"/>
                      <a:pt x="50" y="21"/>
                      <a:pt x="52" y="22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1" y="20"/>
                      <a:pt x="49" y="19"/>
                      <a:pt x="47" y="17"/>
                    </a:cubicBezTo>
                    <a:moveTo>
                      <a:pt x="48" y="16"/>
                    </a:moveTo>
                    <a:cubicBezTo>
                      <a:pt x="47" y="17"/>
                      <a:pt x="47" y="17"/>
                      <a:pt x="47" y="17"/>
                    </a:cubicBezTo>
                    <a:cubicBezTo>
                      <a:pt x="49" y="18"/>
                      <a:pt x="51" y="19"/>
                      <a:pt x="53" y="21"/>
                    </a:cubicBezTo>
                    <a:cubicBezTo>
                      <a:pt x="53" y="20"/>
                      <a:pt x="53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2" y="18"/>
                      <a:pt x="50" y="17"/>
                      <a:pt x="48" y="16"/>
                    </a:cubicBezTo>
                    <a:moveTo>
                      <a:pt x="49" y="13"/>
                    </a:moveTo>
                    <a:cubicBezTo>
                      <a:pt x="49" y="14"/>
                      <a:pt x="49" y="14"/>
                      <a:pt x="48" y="15"/>
                    </a:cubicBezTo>
                    <a:cubicBezTo>
                      <a:pt x="50" y="16"/>
                      <a:pt x="52" y="18"/>
                      <a:pt x="54" y="19"/>
                    </a:cubicBezTo>
                    <a:cubicBezTo>
                      <a:pt x="54" y="18"/>
                      <a:pt x="55" y="17"/>
                      <a:pt x="55" y="17"/>
                    </a:cubicBezTo>
                    <a:cubicBezTo>
                      <a:pt x="53" y="15"/>
                      <a:pt x="51" y="14"/>
                      <a:pt x="49" y="13"/>
                    </a:cubicBezTo>
                    <a:moveTo>
                      <a:pt x="54" y="4"/>
                    </a:moveTo>
                    <a:cubicBezTo>
                      <a:pt x="53" y="5"/>
                      <a:pt x="53" y="6"/>
                      <a:pt x="53" y="6"/>
                    </a:cubicBezTo>
                    <a:cubicBezTo>
                      <a:pt x="55" y="8"/>
                      <a:pt x="57" y="9"/>
                      <a:pt x="59" y="10"/>
                    </a:cubicBezTo>
                    <a:cubicBezTo>
                      <a:pt x="60" y="10"/>
                      <a:pt x="60" y="9"/>
                      <a:pt x="61" y="8"/>
                    </a:cubicBezTo>
                    <a:cubicBezTo>
                      <a:pt x="58" y="7"/>
                      <a:pt x="56" y="6"/>
                      <a:pt x="54" y="4"/>
                    </a:cubicBezTo>
                    <a:moveTo>
                      <a:pt x="56" y="0"/>
                    </a:moveTo>
                    <a:cubicBezTo>
                      <a:pt x="56" y="0"/>
                      <a:pt x="56" y="1"/>
                      <a:pt x="55" y="1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3" y="5"/>
                      <a:pt x="63" y="5"/>
                      <a:pt x="63" y="4"/>
                    </a:cubicBezTo>
                    <a:cubicBezTo>
                      <a:pt x="60" y="3"/>
                      <a:pt x="58" y="2"/>
                      <a:pt x="5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2" name="Freeform 10412"/>
              <p:cNvSpPr>
                <a:spLocks noEditPoints="1"/>
              </p:cNvSpPr>
              <p:nvPr/>
            </p:nvSpPr>
            <p:spPr bwMode="auto">
              <a:xfrm>
                <a:off x="-564" y="3153"/>
                <a:ext cx="14" cy="12"/>
              </a:xfrm>
              <a:custGeom>
                <a:avLst/>
                <a:gdLst>
                  <a:gd name="T0" fmla="*/ 0 w 6"/>
                  <a:gd name="T1" fmla="*/ 3 h 5"/>
                  <a:gd name="T2" fmla="*/ 0 w 6"/>
                  <a:gd name="T3" fmla="*/ 3 h 5"/>
                  <a:gd name="T4" fmla="*/ 3 w 6"/>
                  <a:gd name="T5" fmla="*/ 5 h 5"/>
                  <a:gd name="T6" fmla="*/ 4 w 6"/>
                  <a:gd name="T7" fmla="*/ 5 h 5"/>
                  <a:gd name="T8" fmla="*/ 0 w 6"/>
                  <a:gd name="T9" fmla="*/ 3 h 5"/>
                  <a:gd name="T10" fmla="*/ 2 w 6"/>
                  <a:gd name="T11" fmla="*/ 0 h 5"/>
                  <a:gd name="T12" fmla="*/ 0 w 6"/>
                  <a:gd name="T13" fmla="*/ 3 h 5"/>
                  <a:gd name="T14" fmla="*/ 4 w 6"/>
                  <a:gd name="T15" fmla="*/ 5 h 5"/>
                  <a:gd name="T16" fmla="*/ 6 w 6"/>
                  <a:gd name="T17" fmla="*/ 2 h 5"/>
                  <a:gd name="T18" fmla="*/ 2 w 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2" y="4"/>
                      <a:pt x="1" y="3"/>
                      <a:pt x="0" y="3"/>
                    </a:cubicBezTo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2" y="4"/>
                      <a:pt x="4" y="5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3" name="Freeform 10413"/>
              <p:cNvSpPr/>
              <p:nvPr/>
            </p:nvSpPr>
            <p:spPr bwMode="auto">
              <a:xfrm>
                <a:off x="-564" y="3160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4" name="Freeform 10414"/>
              <p:cNvSpPr>
                <a:spLocks noEditPoints="1"/>
              </p:cNvSpPr>
              <p:nvPr/>
            </p:nvSpPr>
            <p:spPr bwMode="auto">
              <a:xfrm>
                <a:off x="-505" y="3155"/>
                <a:ext cx="64" cy="24"/>
              </a:xfrm>
              <a:custGeom>
                <a:avLst/>
                <a:gdLst>
                  <a:gd name="T0" fmla="*/ 2 w 27"/>
                  <a:gd name="T1" fmla="*/ 4 h 10"/>
                  <a:gd name="T2" fmla="*/ 0 w 27"/>
                  <a:gd name="T3" fmla="*/ 8 h 10"/>
                  <a:gd name="T4" fmla="*/ 3 w 27"/>
                  <a:gd name="T5" fmla="*/ 10 h 10"/>
                  <a:gd name="T6" fmla="*/ 5 w 27"/>
                  <a:gd name="T7" fmla="*/ 6 h 10"/>
                  <a:gd name="T8" fmla="*/ 2 w 27"/>
                  <a:gd name="T9" fmla="*/ 4 h 10"/>
                  <a:gd name="T10" fmla="*/ 3 w 27"/>
                  <a:gd name="T11" fmla="*/ 1 h 10"/>
                  <a:gd name="T12" fmla="*/ 3 w 27"/>
                  <a:gd name="T13" fmla="*/ 2 h 10"/>
                  <a:gd name="T14" fmla="*/ 6 w 27"/>
                  <a:gd name="T15" fmla="*/ 4 h 10"/>
                  <a:gd name="T16" fmla="*/ 7 w 27"/>
                  <a:gd name="T17" fmla="*/ 3 h 10"/>
                  <a:gd name="T18" fmla="*/ 4 w 27"/>
                  <a:gd name="T19" fmla="*/ 2 h 10"/>
                  <a:gd name="T20" fmla="*/ 3 w 27"/>
                  <a:gd name="T21" fmla="*/ 1 h 10"/>
                  <a:gd name="T22" fmla="*/ 3 w 27"/>
                  <a:gd name="T23" fmla="*/ 1 h 10"/>
                  <a:gd name="T24" fmla="*/ 3 w 27"/>
                  <a:gd name="T25" fmla="*/ 1 h 10"/>
                  <a:gd name="T26" fmla="*/ 4 w 27"/>
                  <a:gd name="T27" fmla="*/ 2 h 10"/>
                  <a:gd name="T28" fmla="*/ 7 w 27"/>
                  <a:gd name="T29" fmla="*/ 3 h 10"/>
                  <a:gd name="T30" fmla="*/ 7 w 27"/>
                  <a:gd name="T31" fmla="*/ 3 h 10"/>
                  <a:gd name="T32" fmla="*/ 4 w 27"/>
                  <a:gd name="T33" fmla="*/ 1 h 10"/>
                  <a:gd name="T34" fmla="*/ 3 w 27"/>
                  <a:gd name="T35" fmla="*/ 1 h 10"/>
                  <a:gd name="T36" fmla="*/ 21 w 27"/>
                  <a:gd name="T37" fmla="*/ 0 h 10"/>
                  <a:gd name="T38" fmla="*/ 21 w 27"/>
                  <a:gd name="T39" fmla="*/ 1 h 10"/>
                  <a:gd name="T40" fmla="*/ 26 w 27"/>
                  <a:gd name="T41" fmla="*/ 4 h 10"/>
                  <a:gd name="T42" fmla="*/ 27 w 27"/>
                  <a:gd name="T43" fmla="*/ 3 h 10"/>
                  <a:gd name="T44" fmla="*/ 21 w 27"/>
                  <a:gd name="T45" fmla="*/ 0 h 10"/>
                  <a:gd name="T46" fmla="*/ 22 w 27"/>
                  <a:gd name="T47" fmla="*/ 0 h 10"/>
                  <a:gd name="T48" fmla="*/ 21 w 27"/>
                  <a:gd name="T49" fmla="*/ 0 h 10"/>
                  <a:gd name="T50" fmla="*/ 27 w 27"/>
                  <a:gd name="T51" fmla="*/ 3 h 10"/>
                  <a:gd name="T52" fmla="*/ 27 w 27"/>
                  <a:gd name="T53" fmla="*/ 3 h 10"/>
                  <a:gd name="T54" fmla="*/ 22 w 27"/>
                  <a:gd name="T55" fmla="*/ 0 h 10"/>
                  <a:gd name="T56" fmla="*/ 22 w 27"/>
                  <a:gd name="T5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7" h="10">
                    <a:moveTo>
                      <a:pt x="2" y="4"/>
                    </a:move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9"/>
                      <a:pt x="3" y="1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5"/>
                      <a:pt x="2" y="4"/>
                    </a:cubicBezTo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3" y="1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5" y="2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2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moveTo>
                      <a:pt x="21" y="0"/>
                    </a:moveTo>
                    <a:cubicBezTo>
                      <a:pt x="21" y="0"/>
                      <a:pt x="21" y="0"/>
                      <a:pt x="21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3"/>
                      <a:pt x="27" y="3"/>
                    </a:cubicBezTo>
                    <a:cubicBezTo>
                      <a:pt x="25" y="2"/>
                      <a:pt x="23" y="1"/>
                      <a:pt x="21" y="0"/>
                    </a:cubicBezTo>
                    <a:moveTo>
                      <a:pt x="22" y="0"/>
                    </a:moveTo>
                    <a:cubicBezTo>
                      <a:pt x="22" y="0"/>
                      <a:pt x="21" y="0"/>
                      <a:pt x="21" y="0"/>
                    </a:cubicBezTo>
                    <a:cubicBezTo>
                      <a:pt x="23" y="1"/>
                      <a:pt x="25" y="2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2"/>
                      <a:pt x="24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5" name="Freeform 10415"/>
              <p:cNvSpPr>
                <a:spLocks noEditPoints="1"/>
              </p:cNvSpPr>
              <p:nvPr/>
            </p:nvSpPr>
            <p:spPr bwMode="auto">
              <a:xfrm>
                <a:off x="-508" y="3160"/>
                <a:ext cx="17" cy="23"/>
              </a:xfrm>
              <a:custGeom>
                <a:avLst/>
                <a:gdLst>
                  <a:gd name="T0" fmla="*/ 1 w 7"/>
                  <a:gd name="T1" fmla="*/ 6 h 10"/>
                  <a:gd name="T2" fmla="*/ 0 w 7"/>
                  <a:gd name="T3" fmla="*/ 8 h 10"/>
                  <a:gd name="T4" fmla="*/ 3 w 7"/>
                  <a:gd name="T5" fmla="*/ 10 h 10"/>
                  <a:gd name="T6" fmla="*/ 4 w 7"/>
                  <a:gd name="T7" fmla="*/ 8 h 10"/>
                  <a:gd name="T8" fmla="*/ 1 w 7"/>
                  <a:gd name="T9" fmla="*/ 6 h 10"/>
                  <a:gd name="T10" fmla="*/ 3 w 7"/>
                  <a:gd name="T11" fmla="*/ 2 h 10"/>
                  <a:gd name="T12" fmla="*/ 3 w 7"/>
                  <a:gd name="T13" fmla="*/ 2 h 10"/>
                  <a:gd name="T14" fmla="*/ 6 w 7"/>
                  <a:gd name="T15" fmla="*/ 4 h 10"/>
                  <a:gd name="T16" fmla="*/ 6 w 7"/>
                  <a:gd name="T17" fmla="*/ 4 h 10"/>
                  <a:gd name="T18" fmla="*/ 3 w 7"/>
                  <a:gd name="T19" fmla="*/ 2 h 10"/>
                  <a:gd name="T20" fmla="*/ 4 w 7"/>
                  <a:gd name="T21" fmla="*/ 0 h 10"/>
                  <a:gd name="T22" fmla="*/ 3 w 7"/>
                  <a:gd name="T23" fmla="*/ 1 h 10"/>
                  <a:gd name="T24" fmla="*/ 7 w 7"/>
                  <a:gd name="T25" fmla="*/ 3 h 10"/>
                  <a:gd name="T26" fmla="*/ 7 w 7"/>
                  <a:gd name="T27" fmla="*/ 2 h 10"/>
                  <a:gd name="T28" fmla="*/ 4 w 7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0">
                    <a:moveTo>
                      <a:pt x="1" y="6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2" y="7"/>
                      <a:pt x="1" y="6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6" name="Freeform 10416"/>
              <p:cNvSpPr/>
              <p:nvPr/>
            </p:nvSpPr>
            <p:spPr bwMode="auto">
              <a:xfrm>
                <a:off x="-500" y="3162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3 w 4"/>
                  <a:gd name="T5" fmla="*/ 3 h 3"/>
                  <a:gd name="T6" fmla="*/ 4 w 4"/>
                  <a:gd name="T7" fmla="*/ 2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7" name="Freeform 10417"/>
              <p:cNvSpPr>
                <a:spLocks noEditPoints="1"/>
              </p:cNvSpPr>
              <p:nvPr/>
            </p:nvSpPr>
            <p:spPr bwMode="auto">
              <a:xfrm>
                <a:off x="-467" y="3160"/>
                <a:ext cx="23" cy="23"/>
              </a:xfrm>
              <a:custGeom>
                <a:avLst/>
                <a:gdLst>
                  <a:gd name="T0" fmla="*/ 1 w 10"/>
                  <a:gd name="T1" fmla="*/ 6 h 10"/>
                  <a:gd name="T2" fmla="*/ 0 w 10"/>
                  <a:gd name="T3" fmla="*/ 7 h 10"/>
                  <a:gd name="T4" fmla="*/ 5 w 10"/>
                  <a:gd name="T5" fmla="*/ 10 h 10"/>
                  <a:gd name="T6" fmla="*/ 6 w 10"/>
                  <a:gd name="T7" fmla="*/ 9 h 10"/>
                  <a:gd name="T8" fmla="*/ 1 w 10"/>
                  <a:gd name="T9" fmla="*/ 6 h 10"/>
                  <a:gd name="T10" fmla="*/ 1 w 10"/>
                  <a:gd name="T11" fmla="*/ 5 h 10"/>
                  <a:gd name="T12" fmla="*/ 1 w 10"/>
                  <a:gd name="T13" fmla="*/ 5 h 10"/>
                  <a:gd name="T14" fmla="*/ 6 w 10"/>
                  <a:gd name="T15" fmla="*/ 8 h 10"/>
                  <a:gd name="T16" fmla="*/ 6 w 10"/>
                  <a:gd name="T17" fmla="*/ 8 h 10"/>
                  <a:gd name="T18" fmla="*/ 1 w 10"/>
                  <a:gd name="T19" fmla="*/ 5 h 10"/>
                  <a:gd name="T20" fmla="*/ 4 w 10"/>
                  <a:gd name="T21" fmla="*/ 0 h 10"/>
                  <a:gd name="T22" fmla="*/ 2 w 10"/>
                  <a:gd name="T23" fmla="*/ 4 h 10"/>
                  <a:gd name="T24" fmla="*/ 7 w 10"/>
                  <a:gd name="T25" fmla="*/ 7 h 10"/>
                  <a:gd name="T26" fmla="*/ 10 w 10"/>
                  <a:gd name="T27" fmla="*/ 3 h 10"/>
                  <a:gd name="T28" fmla="*/ 4 w 10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10">
                    <a:moveTo>
                      <a:pt x="1" y="6"/>
                    </a:moveTo>
                    <a:cubicBezTo>
                      <a:pt x="1" y="6"/>
                      <a:pt x="1" y="6"/>
                      <a:pt x="0" y="7"/>
                    </a:cubicBezTo>
                    <a:cubicBezTo>
                      <a:pt x="2" y="8"/>
                      <a:pt x="4" y="9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8"/>
                      <a:pt x="3" y="7"/>
                      <a:pt x="1" y="6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4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7"/>
                      <a:pt x="3" y="6"/>
                      <a:pt x="1" y="5"/>
                    </a:cubicBezTo>
                    <a:moveTo>
                      <a:pt x="4" y="0"/>
                    </a:moveTo>
                    <a:cubicBezTo>
                      <a:pt x="4" y="1"/>
                      <a:pt x="3" y="3"/>
                      <a:pt x="2" y="4"/>
                    </a:cubicBezTo>
                    <a:cubicBezTo>
                      <a:pt x="4" y="5"/>
                      <a:pt x="5" y="6"/>
                      <a:pt x="7" y="7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8" y="2"/>
                      <a:pt x="6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8" name="Freeform 10418"/>
              <p:cNvSpPr>
                <a:spLocks noEditPoints="1"/>
              </p:cNvSpPr>
              <p:nvPr/>
            </p:nvSpPr>
            <p:spPr bwMode="auto">
              <a:xfrm>
                <a:off x="-465" y="3169"/>
                <a:ext cx="14" cy="12"/>
              </a:xfrm>
              <a:custGeom>
                <a:avLst/>
                <a:gdLst>
                  <a:gd name="T0" fmla="*/ 0 w 6"/>
                  <a:gd name="T1" fmla="*/ 1 h 5"/>
                  <a:gd name="T2" fmla="*/ 0 w 6"/>
                  <a:gd name="T3" fmla="*/ 2 h 5"/>
                  <a:gd name="T4" fmla="*/ 5 w 6"/>
                  <a:gd name="T5" fmla="*/ 5 h 5"/>
                  <a:gd name="T6" fmla="*/ 5 w 6"/>
                  <a:gd name="T7" fmla="*/ 4 h 5"/>
                  <a:gd name="T8" fmla="*/ 0 w 6"/>
                  <a:gd name="T9" fmla="*/ 1 h 5"/>
                  <a:gd name="T10" fmla="*/ 1 w 6"/>
                  <a:gd name="T11" fmla="*/ 0 h 5"/>
                  <a:gd name="T12" fmla="*/ 0 w 6"/>
                  <a:gd name="T13" fmla="*/ 1 h 5"/>
                  <a:gd name="T14" fmla="*/ 5 w 6"/>
                  <a:gd name="T15" fmla="*/ 4 h 5"/>
                  <a:gd name="T16" fmla="*/ 6 w 6"/>
                  <a:gd name="T17" fmla="*/ 3 h 5"/>
                  <a:gd name="T18" fmla="*/ 1 w 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3" y="4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3" y="3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2" y="2"/>
                      <a:pt x="4" y="3"/>
                      <a:pt x="5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3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9" name="Freeform 10419"/>
              <p:cNvSpPr>
                <a:spLocks noEditPoints="1"/>
              </p:cNvSpPr>
              <p:nvPr/>
            </p:nvSpPr>
            <p:spPr bwMode="auto">
              <a:xfrm>
                <a:off x="-550" y="3160"/>
                <a:ext cx="14" cy="16"/>
              </a:xfrm>
              <a:custGeom>
                <a:avLst/>
                <a:gdLst>
                  <a:gd name="T0" fmla="*/ 1 w 6"/>
                  <a:gd name="T1" fmla="*/ 4 h 7"/>
                  <a:gd name="T2" fmla="*/ 0 w 6"/>
                  <a:gd name="T3" fmla="*/ 4 h 7"/>
                  <a:gd name="T4" fmla="*/ 4 w 6"/>
                  <a:gd name="T5" fmla="*/ 7 h 7"/>
                  <a:gd name="T6" fmla="*/ 4 w 6"/>
                  <a:gd name="T7" fmla="*/ 6 h 7"/>
                  <a:gd name="T8" fmla="*/ 1 w 6"/>
                  <a:gd name="T9" fmla="*/ 4 h 7"/>
                  <a:gd name="T10" fmla="*/ 2 w 6"/>
                  <a:gd name="T11" fmla="*/ 0 h 7"/>
                  <a:gd name="T12" fmla="*/ 1 w 6"/>
                  <a:gd name="T13" fmla="*/ 4 h 7"/>
                  <a:gd name="T14" fmla="*/ 4 w 6"/>
                  <a:gd name="T15" fmla="*/ 6 h 7"/>
                  <a:gd name="T16" fmla="*/ 6 w 6"/>
                  <a:gd name="T17" fmla="*/ 3 h 7"/>
                  <a:gd name="T18" fmla="*/ 6 w 6"/>
                  <a:gd name="T19" fmla="*/ 3 h 7"/>
                  <a:gd name="T20" fmla="*/ 2 w 6"/>
                  <a:gd name="T2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1" y="4"/>
                    </a:moveTo>
                    <a:cubicBezTo>
                      <a:pt x="1" y="4"/>
                      <a:pt x="0" y="4"/>
                      <a:pt x="0" y="4"/>
                    </a:cubicBezTo>
                    <a:cubicBezTo>
                      <a:pt x="2" y="5"/>
                      <a:pt x="3" y="6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2" y="5"/>
                      <a:pt x="1" y="4"/>
                    </a:cubicBezTo>
                    <a:moveTo>
                      <a:pt x="2" y="0"/>
                    </a:moveTo>
                    <a:cubicBezTo>
                      <a:pt x="2" y="1"/>
                      <a:pt x="1" y="3"/>
                      <a:pt x="1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0" name="Freeform 10420"/>
              <p:cNvSpPr/>
              <p:nvPr/>
            </p:nvSpPr>
            <p:spPr bwMode="auto">
              <a:xfrm>
                <a:off x="-548" y="3169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1" name="Freeform 10421"/>
              <p:cNvSpPr>
                <a:spLocks noEditPoints="1"/>
              </p:cNvSpPr>
              <p:nvPr/>
            </p:nvSpPr>
            <p:spPr bwMode="auto">
              <a:xfrm>
                <a:off x="-491" y="3165"/>
                <a:ext cx="64" cy="21"/>
              </a:xfrm>
              <a:custGeom>
                <a:avLst/>
                <a:gdLst>
                  <a:gd name="T0" fmla="*/ 2 w 27"/>
                  <a:gd name="T1" fmla="*/ 4 h 9"/>
                  <a:gd name="T2" fmla="*/ 0 w 27"/>
                  <a:gd name="T3" fmla="*/ 8 h 9"/>
                  <a:gd name="T4" fmla="*/ 2 w 27"/>
                  <a:gd name="T5" fmla="*/ 9 h 9"/>
                  <a:gd name="T6" fmla="*/ 5 w 27"/>
                  <a:gd name="T7" fmla="*/ 6 h 9"/>
                  <a:gd name="T8" fmla="*/ 2 w 27"/>
                  <a:gd name="T9" fmla="*/ 4 h 9"/>
                  <a:gd name="T10" fmla="*/ 4 w 27"/>
                  <a:gd name="T11" fmla="*/ 1 h 9"/>
                  <a:gd name="T12" fmla="*/ 4 w 27"/>
                  <a:gd name="T13" fmla="*/ 2 h 9"/>
                  <a:gd name="T14" fmla="*/ 6 w 27"/>
                  <a:gd name="T15" fmla="*/ 4 h 9"/>
                  <a:gd name="T16" fmla="*/ 6 w 27"/>
                  <a:gd name="T17" fmla="*/ 3 h 9"/>
                  <a:gd name="T18" fmla="*/ 4 w 27"/>
                  <a:gd name="T19" fmla="*/ 1 h 9"/>
                  <a:gd name="T20" fmla="*/ 4 w 27"/>
                  <a:gd name="T21" fmla="*/ 1 h 9"/>
                  <a:gd name="T22" fmla="*/ 4 w 27"/>
                  <a:gd name="T23" fmla="*/ 1 h 9"/>
                  <a:gd name="T24" fmla="*/ 5 w 27"/>
                  <a:gd name="T25" fmla="*/ 2 h 9"/>
                  <a:gd name="T26" fmla="*/ 4 w 27"/>
                  <a:gd name="T27" fmla="*/ 1 h 9"/>
                  <a:gd name="T28" fmla="*/ 23 w 27"/>
                  <a:gd name="T29" fmla="*/ 1 h 9"/>
                  <a:gd name="T30" fmla="*/ 23 w 27"/>
                  <a:gd name="T31" fmla="*/ 1 h 9"/>
                  <a:gd name="T32" fmla="*/ 24 w 27"/>
                  <a:gd name="T33" fmla="*/ 2 h 9"/>
                  <a:gd name="T34" fmla="*/ 24 w 27"/>
                  <a:gd name="T35" fmla="*/ 2 h 9"/>
                  <a:gd name="T36" fmla="*/ 23 w 27"/>
                  <a:gd name="T37" fmla="*/ 1 h 9"/>
                  <a:gd name="T38" fmla="*/ 23 w 27"/>
                  <a:gd name="T39" fmla="*/ 0 h 9"/>
                  <a:gd name="T40" fmla="*/ 23 w 27"/>
                  <a:gd name="T41" fmla="*/ 1 h 9"/>
                  <a:gd name="T42" fmla="*/ 26 w 27"/>
                  <a:gd name="T43" fmla="*/ 3 h 9"/>
                  <a:gd name="T44" fmla="*/ 26 w 27"/>
                  <a:gd name="T45" fmla="*/ 3 h 9"/>
                  <a:gd name="T46" fmla="*/ 23 w 27"/>
                  <a:gd name="T47" fmla="*/ 0 h 9"/>
                  <a:gd name="T48" fmla="*/ 23 w 27"/>
                  <a:gd name="T49" fmla="*/ 0 h 9"/>
                  <a:gd name="T50" fmla="*/ 23 w 27"/>
                  <a:gd name="T51" fmla="*/ 0 h 9"/>
                  <a:gd name="T52" fmla="*/ 27 w 27"/>
                  <a:gd name="T53" fmla="*/ 2 h 9"/>
                  <a:gd name="T54" fmla="*/ 27 w 27"/>
                  <a:gd name="T55" fmla="*/ 2 h 9"/>
                  <a:gd name="T56" fmla="*/ 23 w 27"/>
                  <a:gd name="T5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7" h="9">
                    <a:moveTo>
                      <a:pt x="2" y="4"/>
                    </a:moveTo>
                    <a:cubicBezTo>
                      <a:pt x="2" y="5"/>
                      <a:pt x="1" y="7"/>
                      <a:pt x="0" y="8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3" y="5"/>
                      <a:pt x="2" y="4"/>
                    </a:cubicBezTo>
                    <a:moveTo>
                      <a:pt x="4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3" y="1"/>
                      <a:pt x="23" y="1"/>
                    </a:cubicBezTo>
                    <a:moveTo>
                      <a:pt x="23" y="0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4" y="1"/>
                      <a:pt x="25" y="2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5" y="2"/>
                      <a:pt x="24" y="1"/>
                      <a:pt x="23" y="0"/>
                    </a:cubicBezTo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4" y="1"/>
                      <a:pt x="25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1"/>
                      <a:pt x="24" y="1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2" name="Freeform 10422"/>
              <p:cNvSpPr>
                <a:spLocks noEditPoints="1"/>
              </p:cNvSpPr>
              <p:nvPr/>
            </p:nvSpPr>
            <p:spPr bwMode="auto">
              <a:xfrm>
                <a:off x="-493" y="3169"/>
                <a:ext cx="16" cy="22"/>
              </a:xfrm>
              <a:custGeom>
                <a:avLst/>
                <a:gdLst>
                  <a:gd name="T0" fmla="*/ 1 w 7"/>
                  <a:gd name="T1" fmla="*/ 6 h 9"/>
                  <a:gd name="T2" fmla="*/ 0 w 7"/>
                  <a:gd name="T3" fmla="*/ 8 h 9"/>
                  <a:gd name="T4" fmla="*/ 2 w 7"/>
                  <a:gd name="T5" fmla="*/ 9 h 9"/>
                  <a:gd name="T6" fmla="*/ 3 w 7"/>
                  <a:gd name="T7" fmla="*/ 7 h 9"/>
                  <a:gd name="T8" fmla="*/ 1 w 7"/>
                  <a:gd name="T9" fmla="*/ 6 h 9"/>
                  <a:gd name="T10" fmla="*/ 4 w 7"/>
                  <a:gd name="T11" fmla="*/ 2 h 9"/>
                  <a:gd name="T12" fmla="*/ 3 w 7"/>
                  <a:gd name="T13" fmla="*/ 2 h 9"/>
                  <a:gd name="T14" fmla="*/ 6 w 7"/>
                  <a:gd name="T15" fmla="*/ 4 h 9"/>
                  <a:gd name="T16" fmla="*/ 6 w 7"/>
                  <a:gd name="T17" fmla="*/ 3 h 9"/>
                  <a:gd name="T18" fmla="*/ 4 w 7"/>
                  <a:gd name="T19" fmla="*/ 2 h 9"/>
                  <a:gd name="T20" fmla="*/ 5 w 7"/>
                  <a:gd name="T21" fmla="*/ 0 h 9"/>
                  <a:gd name="T22" fmla="*/ 4 w 7"/>
                  <a:gd name="T23" fmla="*/ 1 h 9"/>
                  <a:gd name="T24" fmla="*/ 6 w 7"/>
                  <a:gd name="T25" fmla="*/ 3 h 9"/>
                  <a:gd name="T26" fmla="*/ 7 w 7"/>
                  <a:gd name="T27" fmla="*/ 2 h 9"/>
                  <a:gd name="T28" fmla="*/ 5 w 7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6"/>
                      <a:pt x="0" y="7"/>
                      <a:pt x="0" y="8"/>
                    </a:cubicBezTo>
                    <a:cubicBezTo>
                      <a:pt x="1" y="8"/>
                      <a:pt x="1" y="9"/>
                      <a:pt x="2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6"/>
                      <a:pt x="1" y="6"/>
                    </a:cubicBezTo>
                    <a:moveTo>
                      <a:pt x="4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4" y="3"/>
                      <a:pt x="5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5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3" name="Freeform 10423"/>
              <p:cNvSpPr/>
              <p:nvPr/>
            </p:nvSpPr>
            <p:spPr bwMode="auto">
              <a:xfrm>
                <a:off x="-484" y="3172"/>
                <a:ext cx="5" cy="4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2 w 2"/>
                  <a:gd name="T5" fmla="*/ 2 h 2"/>
                  <a:gd name="T6" fmla="*/ 2 w 2"/>
                  <a:gd name="T7" fmla="*/ 2 h 2"/>
                  <a:gd name="T8" fmla="*/ 0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4" name="Freeform 10424"/>
              <p:cNvSpPr>
                <a:spLocks noEditPoints="1"/>
              </p:cNvSpPr>
              <p:nvPr/>
            </p:nvSpPr>
            <p:spPr bwMode="auto">
              <a:xfrm>
                <a:off x="-538" y="3167"/>
                <a:ext cx="14" cy="16"/>
              </a:xfrm>
              <a:custGeom>
                <a:avLst/>
                <a:gdLst>
                  <a:gd name="T0" fmla="*/ 1 w 6"/>
                  <a:gd name="T1" fmla="*/ 4 h 7"/>
                  <a:gd name="T2" fmla="*/ 0 w 6"/>
                  <a:gd name="T3" fmla="*/ 4 h 7"/>
                  <a:gd name="T4" fmla="*/ 4 w 6"/>
                  <a:gd name="T5" fmla="*/ 7 h 7"/>
                  <a:gd name="T6" fmla="*/ 4 w 6"/>
                  <a:gd name="T7" fmla="*/ 6 h 7"/>
                  <a:gd name="T8" fmla="*/ 1 w 6"/>
                  <a:gd name="T9" fmla="*/ 4 h 7"/>
                  <a:gd name="T10" fmla="*/ 3 w 6"/>
                  <a:gd name="T11" fmla="*/ 0 h 7"/>
                  <a:gd name="T12" fmla="*/ 1 w 6"/>
                  <a:gd name="T13" fmla="*/ 4 h 7"/>
                  <a:gd name="T14" fmla="*/ 4 w 6"/>
                  <a:gd name="T15" fmla="*/ 6 h 7"/>
                  <a:gd name="T16" fmla="*/ 6 w 6"/>
                  <a:gd name="T17" fmla="*/ 3 h 7"/>
                  <a:gd name="T18" fmla="*/ 3 w 6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7">
                    <a:moveTo>
                      <a:pt x="1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6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2" y="5"/>
                      <a:pt x="1" y="4"/>
                    </a:cubicBezTo>
                    <a:moveTo>
                      <a:pt x="3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4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5" name="Freeform 10425"/>
              <p:cNvSpPr/>
              <p:nvPr/>
            </p:nvSpPr>
            <p:spPr bwMode="auto">
              <a:xfrm>
                <a:off x="-536" y="3176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6" name="Freeform 10426"/>
              <p:cNvSpPr>
                <a:spLocks noEditPoints="1"/>
              </p:cNvSpPr>
              <p:nvPr/>
            </p:nvSpPr>
            <p:spPr bwMode="auto">
              <a:xfrm>
                <a:off x="-756" y="3169"/>
                <a:ext cx="324" cy="366"/>
              </a:xfrm>
              <a:custGeom>
                <a:avLst/>
                <a:gdLst>
                  <a:gd name="T0" fmla="*/ 10 w 137"/>
                  <a:gd name="T1" fmla="*/ 153 h 155"/>
                  <a:gd name="T2" fmla="*/ 7 w 137"/>
                  <a:gd name="T3" fmla="*/ 150 h 155"/>
                  <a:gd name="T4" fmla="*/ 11 w 137"/>
                  <a:gd name="T5" fmla="*/ 150 h 155"/>
                  <a:gd name="T6" fmla="*/ 0 w 137"/>
                  <a:gd name="T7" fmla="*/ 151 h 155"/>
                  <a:gd name="T8" fmla="*/ 4 w 137"/>
                  <a:gd name="T9" fmla="*/ 145 h 155"/>
                  <a:gd name="T10" fmla="*/ 5 w 137"/>
                  <a:gd name="T11" fmla="*/ 145 h 155"/>
                  <a:gd name="T12" fmla="*/ 12 w 137"/>
                  <a:gd name="T13" fmla="*/ 149 h 155"/>
                  <a:gd name="T14" fmla="*/ 9 w 137"/>
                  <a:gd name="T15" fmla="*/ 143 h 155"/>
                  <a:gd name="T16" fmla="*/ 7 w 137"/>
                  <a:gd name="T17" fmla="*/ 140 h 155"/>
                  <a:gd name="T18" fmla="*/ 13 w 137"/>
                  <a:gd name="T19" fmla="*/ 143 h 155"/>
                  <a:gd name="T20" fmla="*/ 15 w 137"/>
                  <a:gd name="T21" fmla="*/ 142 h 155"/>
                  <a:gd name="T22" fmla="*/ 17 w 137"/>
                  <a:gd name="T23" fmla="*/ 139 h 155"/>
                  <a:gd name="T24" fmla="*/ 19 w 137"/>
                  <a:gd name="T25" fmla="*/ 121 h 155"/>
                  <a:gd name="T26" fmla="*/ 30 w 137"/>
                  <a:gd name="T27" fmla="*/ 103 h 155"/>
                  <a:gd name="T28" fmla="*/ 36 w 137"/>
                  <a:gd name="T29" fmla="*/ 93 h 155"/>
                  <a:gd name="T30" fmla="*/ 36 w 137"/>
                  <a:gd name="T31" fmla="*/ 93 h 155"/>
                  <a:gd name="T32" fmla="*/ 43 w 137"/>
                  <a:gd name="T33" fmla="*/ 88 h 155"/>
                  <a:gd name="T34" fmla="*/ 45 w 137"/>
                  <a:gd name="T35" fmla="*/ 88 h 155"/>
                  <a:gd name="T36" fmla="*/ 42 w 137"/>
                  <a:gd name="T37" fmla="*/ 83 h 155"/>
                  <a:gd name="T38" fmla="*/ 44 w 137"/>
                  <a:gd name="T39" fmla="*/ 79 h 155"/>
                  <a:gd name="T40" fmla="*/ 49 w 137"/>
                  <a:gd name="T41" fmla="*/ 71 h 155"/>
                  <a:gd name="T42" fmla="*/ 51 w 137"/>
                  <a:gd name="T43" fmla="*/ 67 h 155"/>
                  <a:gd name="T44" fmla="*/ 56 w 137"/>
                  <a:gd name="T45" fmla="*/ 70 h 155"/>
                  <a:gd name="T46" fmla="*/ 53 w 137"/>
                  <a:gd name="T47" fmla="*/ 64 h 155"/>
                  <a:gd name="T48" fmla="*/ 53 w 137"/>
                  <a:gd name="T49" fmla="*/ 64 h 155"/>
                  <a:gd name="T50" fmla="*/ 59 w 137"/>
                  <a:gd name="T51" fmla="*/ 65 h 155"/>
                  <a:gd name="T52" fmla="*/ 63 w 137"/>
                  <a:gd name="T53" fmla="*/ 58 h 155"/>
                  <a:gd name="T54" fmla="*/ 59 w 137"/>
                  <a:gd name="T55" fmla="*/ 52 h 155"/>
                  <a:gd name="T56" fmla="*/ 61 w 137"/>
                  <a:gd name="T57" fmla="*/ 49 h 155"/>
                  <a:gd name="T58" fmla="*/ 62 w 137"/>
                  <a:gd name="T59" fmla="*/ 47 h 155"/>
                  <a:gd name="T60" fmla="*/ 69 w 137"/>
                  <a:gd name="T61" fmla="*/ 49 h 155"/>
                  <a:gd name="T62" fmla="*/ 70 w 137"/>
                  <a:gd name="T63" fmla="*/ 47 h 155"/>
                  <a:gd name="T64" fmla="*/ 64 w 137"/>
                  <a:gd name="T65" fmla="*/ 43 h 155"/>
                  <a:gd name="T66" fmla="*/ 68 w 137"/>
                  <a:gd name="T67" fmla="*/ 35 h 155"/>
                  <a:gd name="T68" fmla="*/ 69 w 137"/>
                  <a:gd name="T69" fmla="*/ 35 h 155"/>
                  <a:gd name="T70" fmla="*/ 76 w 137"/>
                  <a:gd name="T71" fmla="*/ 38 h 155"/>
                  <a:gd name="T72" fmla="*/ 70 w 137"/>
                  <a:gd name="T73" fmla="*/ 32 h 155"/>
                  <a:gd name="T74" fmla="*/ 71 w 137"/>
                  <a:gd name="T75" fmla="*/ 31 h 155"/>
                  <a:gd name="T76" fmla="*/ 79 w 137"/>
                  <a:gd name="T77" fmla="*/ 33 h 155"/>
                  <a:gd name="T78" fmla="*/ 78 w 137"/>
                  <a:gd name="T79" fmla="*/ 18 h 155"/>
                  <a:gd name="T80" fmla="*/ 82 w 137"/>
                  <a:gd name="T81" fmla="*/ 20 h 155"/>
                  <a:gd name="T82" fmla="*/ 83 w 137"/>
                  <a:gd name="T83" fmla="*/ 18 h 155"/>
                  <a:gd name="T84" fmla="*/ 84 w 137"/>
                  <a:gd name="T85" fmla="*/ 16 h 155"/>
                  <a:gd name="T86" fmla="*/ 79 w 137"/>
                  <a:gd name="T87" fmla="*/ 16 h 155"/>
                  <a:gd name="T88" fmla="*/ 79 w 137"/>
                  <a:gd name="T89" fmla="*/ 16 h 155"/>
                  <a:gd name="T90" fmla="*/ 85 w 137"/>
                  <a:gd name="T91" fmla="*/ 16 h 155"/>
                  <a:gd name="T92" fmla="*/ 84 w 137"/>
                  <a:gd name="T93" fmla="*/ 16 h 155"/>
                  <a:gd name="T94" fmla="*/ 91 w 137"/>
                  <a:gd name="T95" fmla="*/ 14 h 155"/>
                  <a:gd name="T96" fmla="*/ 81 w 137"/>
                  <a:gd name="T97" fmla="*/ 11 h 155"/>
                  <a:gd name="T98" fmla="*/ 83 w 137"/>
                  <a:gd name="T99" fmla="*/ 9 h 155"/>
                  <a:gd name="T100" fmla="*/ 89 w 137"/>
                  <a:gd name="T101" fmla="*/ 9 h 155"/>
                  <a:gd name="T102" fmla="*/ 83 w 137"/>
                  <a:gd name="T103" fmla="*/ 8 h 155"/>
                  <a:gd name="T104" fmla="*/ 93 w 137"/>
                  <a:gd name="T105" fmla="*/ 11 h 155"/>
                  <a:gd name="T106" fmla="*/ 88 w 137"/>
                  <a:gd name="T107" fmla="*/ 8 h 155"/>
                  <a:gd name="T108" fmla="*/ 92 w 137"/>
                  <a:gd name="T109" fmla="*/ 4 h 155"/>
                  <a:gd name="T110" fmla="*/ 87 w 137"/>
                  <a:gd name="T111" fmla="*/ 0 h 155"/>
                  <a:gd name="T112" fmla="*/ 118 w 137"/>
                  <a:gd name="T113" fmla="*/ 1 h 155"/>
                  <a:gd name="T114" fmla="*/ 136 w 137"/>
                  <a:gd name="T11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7" h="155">
                    <a:moveTo>
                      <a:pt x="8" y="151"/>
                    </a:moveTo>
                    <a:cubicBezTo>
                      <a:pt x="8" y="152"/>
                      <a:pt x="7" y="153"/>
                      <a:pt x="9" y="153"/>
                    </a:cubicBezTo>
                    <a:cubicBezTo>
                      <a:pt x="9" y="154"/>
                      <a:pt x="9" y="155"/>
                      <a:pt x="9" y="155"/>
                    </a:cubicBezTo>
                    <a:cubicBezTo>
                      <a:pt x="9" y="155"/>
                      <a:pt x="9" y="154"/>
                      <a:pt x="9" y="154"/>
                    </a:cubicBezTo>
                    <a:cubicBezTo>
                      <a:pt x="9" y="153"/>
                      <a:pt x="9" y="153"/>
                      <a:pt x="10" y="153"/>
                    </a:cubicBezTo>
                    <a:cubicBezTo>
                      <a:pt x="10" y="153"/>
                      <a:pt x="10" y="153"/>
                      <a:pt x="10" y="153"/>
                    </a:cubicBezTo>
                    <a:cubicBezTo>
                      <a:pt x="10" y="152"/>
                      <a:pt x="10" y="152"/>
                      <a:pt x="10" y="152"/>
                    </a:cubicBezTo>
                    <a:cubicBezTo>
                      <a:pt x="9" y="152"/>
                      <a:pt x="9" y="151"/>
                      <a:pt x="8" y="151"/>
                    </a:cubicBezTo>
                    <a:moveTo>
                      <a:pt x="6" y="149"/>
                    </a:moveTo>
                    <a:cubicBezTo>
                      <a:pt x="6" y="150"/>
                      <a:pt x="6" y="150"/>
                      <a:pt x="6" y="150"/>
                    </a:cubicBezTo>
                    <a:cubicBezTo>
                      <a:pt x="6" y="150"/>
                      <a:pt x="7" y="150"/>
                      <a:pt x="7" y="150"/>
                    </a:cubicBezTo>
                    <a:cubicBezTo>
                      <a:pt x="7" y="150"/>
                      <a:pt x="7" y="150"/>
                      <a:pt x="7" y="150"/>
                    </a:cubicBezTo>
                    <a:cubicBezTo>
                      <a:pt x="7" y="150"/>
                      <a:pt x="7" y="150"/>
                      <a:pt x="6" y="149"/>
                    </a:cubicBezTo>
                    <a:moveTo>
                      <a:pt x="8" y="147"/>
                    </a:moveTo>
                    <a:cubicBezTo>
                      <a:pt x="7" y="148"/>
                      <a:pt x="7" y="148"/>
                      <a:pt x="7" y="148"/>
                    </a:cubicBezTo>
                    <a:cubicBezTo>
                      <a:pt x="7" y="148"/>
                      <a:pt x="7" y="148"/>
                      <a:pt x="7" y="148"/>
                    </a:cubicBezTo>
                    <a:cubicBezTo>
                      <a:pt x="8" y="149"/>
                      <a:pt x="9" y="150"/>
                      <a:pt x="11" y="151"/>
                    </a:cubicBezTo>
                    <a:cubicBezTo>
                      <a:pt x="11" y="150"/>
                      <a:pt x="11" y="150"/>
                      <a:pt x="11" y="150"/>
                    </a:cubicBezTo>
                    <a:cubicBezTo>
                      <a:pt x="10" y="149"/>
                      <a:pt x="9" y="148"/>
                      <a:pt x="8" y="147"/>
                    </a:cubicBezTo>
                    <a:moveTo>
                      <a:pt x="3" y="147"/>
                    </a:moveTo>
                    <a:cubicBezTo>
                      <a:pt x="1" y="149"/>
                      <a:pt x="1" y="149"/>
                      <a:pt x="1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3" y="151"/>
                      <a:pt x="4" y="150"/>
                      <a:pt x="6" y="150"/>
                    </a:cubicBezTo>
                    <a:cubicBezTo>
                      <a:pt x="6" y="149"/>
                      <a:pt x="6" y="149"/>
                      <a:pt x="6" y="149"/>
                    </a:cubicBezTo>
                    <a:cubicBezTo>
                      <a:pt x="5" y="148"/>
                      <a:pt x="4" y="148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moveTo>
                      <a:pt x="4" y="145"/>
                    </a:moveTo>
                    <a:cubicBezTo>
                      <a:pt x="4" y="145"/>
                      <a:pt x="4" y="145"/>
                      <a:pt x="4" y="145"/>
                    </a:cubicBezTo>
                    <a:cubicBezTo>
                      <a:pt x="4" y="145"/>
                      <a:pt x="4" y="145"/>
                      <a:pt x="4" y="145"/>
                    </a:cubicBezTo>
                    <a:cubicBezTo>
                      <a:pt x="6" y="148"/>
                      <a:pt x="6" y="148"/>
                      <a:pt x="6" y="148"/>
                    </a:cubicBezTo>
                    <a:cubicBezTo>
                      <a:pt x="7" y="148"/>
                      <a:pt x="7" y="148"/>
                      <a:pt x="7" y="148"/>
                    </a:cubicBezTo>
                    <a:cubicBezTo>
                      <a:pt x="7" y="147"/>
                      <a:pt x="7" y="147"/>
                      <a:pt x="7" y="147"/>
                    </a:cubicBezTo>
                    <a:cubicBezTo>
                      <a:pt x="7" y="147"/>
                      <a:pt x="6" y="146"/>
                      <a:pt x="5" y="145"/>
                    </a:cubicBezTo>
                    <a:cubicBezTo>
                      <a:pt x="5" y="145"/>
                      <a:pt x="5" y="145"/>
                      <a:pt x="5" y="145"/>
                    </a:cubicBezTo>
                    <a:cubicBezTo>
                      <a:pt x="5" y="145"/>
                      <a:pt x="4" y="145"/>
                      <a:pt x="4" y="145"/>
                    </a:cubicBezTo>
                    <a:moveTo>
                      <a:pt x="7" y="142"/>
                    </a:moveTo>
                    <a:cubicBezTo>
                      <a:pt x="5" y="142"/>
                      <a:pt x="4" y="144"/>
                      <a:pt x="7" y="145"/>
                    </a:cubicBezTo>
                    <a:cubicBezTo>
                      <a:pt x="8" y="147"/>
                      <a:pt x="10" y="148"/>
                      <a:pt x="12" y="149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48"/>
                      <a:pt x="9" y="146"/>
                      <a:pt x="8" y="146"/>
                    </a:cubicBezTo>
                    <a:cubicBezTo>
                      <a:pt x="8" y="145"/>
                      <a:pt x="8" y="145"/>
                      <a:pt x="7" y="145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6" y="143"/>
                      <a:pt x="6" y="143"/>
                      <a:pt x="7" y="143"/>
                    </a:cubicBezTo>
                    <a:cubicBezTo>
                      <a:pt x="7" y="143"/>
                      <a:pt x="7" y="143"/>
                      <a:pt x="8" y="143"/>
                    </a:cubicBezTo>
                    <a:cubicBezTo>
                      <a:pt x="8" y="143"/>
                      <a:pt x="8" y="143"/>
                      <a:pt x="9" y="143"/>
                    </a:cubicBezTo>
                    <a:cubicBezTo>
                      <a:pt x="9" y="144"/>
                      <a:pt x="10" y="144"/>
                      <a:pt x="10" y="144"/>
                    </a:cubicBezTo>
                    <a:cubicBezTo>
                      <a:pt x="11" y="145"/>
                      <a:pt x="12" y="145"/>
                      <a:pt x="13" y="146"/>
                    </a:cubicBezTo>
                    <a:cubicBezTo>
                      <a:pt x="14" y="145"/>
                      <a:pt x="14" y="145"/>
                      <a:pt x="14" y="145"/>
                    </a:cubicBezTo>
                    <a:cubicBezTo>
                      <a:pt x="10" y="143"/>
                      <a:pt x="10" y="143"/>
                      <a:pt x="10" y="143"/>
                    </a:cubicBezTo>
                    <a:cubicBezTo>
                      <a:pt x="9" y="143"/>
                      <a:pt x="8" y="142"/>
                      <a:pt x="7" y="142"/>
                    </a:cubicBezTo>
                    <a:moveTo>
                      <a:pt x="7" y="140"/>
                    </a:moveTo>
                    <a:cubicBezTo>
                      <a:pt x="7" y="141"/>
                      <a:pt x="7" y="141"/>
                      <a:pt x="7" y="141"/>
                    </a:cubicBezTo>
                    <a:cubicBezTo>
                      <a:pt x="7" y="141"/>
                      <a:pt x="7" y="141"/>
                      <a:pt x="7" y="141"/>
                    </a:cubicBezTo>
                    <a:cubicBezTo>
                      <a:pt x="10" y="142"/>
                      <a:pt x="10" y="142"/>
                      <a:pt x="10" y="142"/>
                    </a:cubicBezTo>
                    <a:cubicBezTo>
                      <a:pt x="14" y="144"/>
                      <a:pt x="14" y="144"/>
                      <a:pt x="14" y="144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4" y="143"/>
                      <a:pt x="14" y="143"/>
                      <a:pt x="13" y="143"/>
                    </a:cubicBezTo>
                    <a:cubicBezTo>
                      <a:pt x="11" y="142"/>
                      <a:pt x="10" y="141"/>
                      <a:pt x="7" y="140"/>
                    </a:cubicBezTo>
                    <a:cubicBezTo>
                      <a:pt x="7" y="140"/>
                      <a:pt x="7" y="140"/>
                      <a:pt x="7" y="140"/>
                    </a:cubicBezTo>
                    <a:moveTo>
                      <a:pt x="9" y="136"/>
                    </a:moveTo>
                    <a:cubicBezTo>
                      <a:pt x="8" y="139"/>
                      <a:pt x="8" y="139"/>
                      <a:pt x="8" y="139"/>
                    </a:cubicBezTo>
                    <a:cubicBezTo>
                      <a:pt x="9" y="139"/>
                      <a:pt x="9" y="139"/>
                      <a:pt x="10" y="140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4" y="139"/>
                      <a:pt x="12" y="138"/>
                      <a:pt x="9" y="136"/>
                    </a:cubicBezTo>
                    <a:moveTo>
                      <a:pt x="11" y="134"/>
                    </a:moveTo>
                    <a:cubicBezTo>
                      <a:pt x="9" y="136"/>
                      <a:pt x="9" y="136"/>
                      <a:pt x="9" y="136"/>
                    </a:cubicBezTo>
                    <a:cubicBezTo>
                      <a:pt x="12" y="137"/>
                      <a:pt x="14" y="139"/>
                      <a:pt x="16" y="140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11" y="134"/>
                      <a:pt x="11" y="134"/>
                      <a:pt x="11" y="134"/>
                    </a:cubicBezTo>
                    <a:moveTo>
                      <a:pt x="19" y="121"/>
                    </a:moveTo>
                    <a:cubicBezTo>
                      <a:pt x="18" y="122"/>
                      <a:pt x="18" y="122"/>
                      <a:pt x="18" y="122"/>
                    </a:cubicBezTo>
                    <a:cubicBezTo>
                      <a:pt x="20" y="124"/>
                      <a:pt x="22" y="125"/>
                      <a:pt x="24" y="126"/>
                    </a:cubicBezTo>
                    <a:cubicBezTo>
                      <a:pt x="25" y="125"/>
                      <a:pt x="25" y="125"/>
                      <a:pt x="25" y="125"/>
                    </a:cubicBezTo>
                    <a:cubicBezTo>
                      <a:pt x="23" y="123"/>
                      <a:pt x="21" y="122"/>
                      <a:pt x="19" y="121"/>
                    </a:cubicBezTo>
                    <a:moveTo>
                      <a:pt x="22" y="116"/>
                    </a:moveTo>
                    <a:cubicBezTo>
                      <a:pt x="22" y="116"/>
                      <a:pt x="22" y="116"/>
                      <a:pt x="22" y="116"/>
                    </a:cubicBezTo>
                    <a:cubicBezTo>
                      <a:pt x="24" y="118"/>
                      <a:pt x="24" y="118"/>
                      <a:pt x="24" y="118"/>
                    </a:cubicBezTo>
                    <a:cubicBezTo>
                      <a:pt x="24" y="118"/>
                      <a:pt x="25" y="118"/>
                      <a:pt x="25" y="119"/>
                    </a:cubicBezTo>
                    <a:cubicBezTo>
                      <a:pt x="22" y="116"/>
                      <a:pt x="22" y="116"/>
                      <a:pt x="22" y="116"/>
                    </a:cubicBezTo>
                    <a:moveTo>
                      <a:pt x="30" y="103"/>
                    </a:moveTo>
                    <a:cubicBezTo>
                      <a:pt x="30" y="103"/>
                      <a:pt x="30" y="103"/>
                      <a:pt x="30" y="103"/>
                    </a:cubicBezTo>
                    <a:cubicBezTo>
                      <a:pt x="31" y="104"/>
                      <a:pt x="33" y="105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4" y="105"/>
                      <a:pt x="33" y="104"/>
                      <a:pt x="32" y="104"/>
                    </a:cubicBezTo>
                    <a:cubicBezTo>
                      <a:pt x="30" y="103"/>
                      <a:pt x="30" y="103"/>
                      <a:pt x="30" y="103"/>
                    </a:cubicBezTo>
                    <a:moveTo>
                      <a:pt x="36" y="93"/>
                    </a:moveTo>
                    <a:cubicBezTo>
                      <a:pt x="34" y="96"/>
                      <a:pt x="34" y="96"/>
                      <a:pt x="34" y="96"/>
                    </a:cubicBezTo>
                    <a:cubicBezTo>
                      <a:pt x="36" y="97"/>
                      <a:pt x="37" y="98"/>
                      <a:pt x="39" y="99"/>
                    </a:cubicBezTo>
                    <a:cubicBezTo>
                      <a:pt x="40" y="96"/>
                      <a:pt x="40" y="96"/>
                      <a:pt x="40" y="96"/>
                    </a:cubicBezTo>
                    <a:cubicBezTo>
                      <a:pt x="39" y="95"/>
                      <a:pt x="38" y="94"/>
                      <a:pt x="36" y="93"/>
                    </a:cubicBezTo>
                    <a:moveTo>
                      <a:pt x="36" y="93"/>
                    </a:moveTo>
                    <a:cubicBezTo>
                      <a:pt x="36" y="93"/>
                      <a:pt x="36" y="93"/>
                      <a:pt x="36" y="93"/>
                    </a:cubicBezTo>
                    <a:cubicBezTo>
                      <a:pt x="38" y="94"/>
                      <a:pt x="39" y="95"/>
                      <a:pt x="41" y="96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39" y="95"/>
                      <a:pt x="38" y="94"/>
                      <a:pt x="36" y="93"/>
                    </a:cubicBezTo>
                    <a:moveTo>
                      <a:pt x="40" y="87"/>
                    </a:moveTo>
                    <a:cubicBezTo>
                      <a:pt x="40" y="87"/>
                      <a:pt x="40" y="87"/>
                      <a:pt x="40" y="87"/>
                    </a:cubicBezTo>
                    <a:cubicBezTo>
                      <a:pt x="42" y="88"/>
                      <a:pt x="43" y="88"/>
                      <a:pt x="43" y="88"/>
                    </a:cubicBezTo>
                    <a:cubicBezTo>
                      <a:pt x="43" y="88"/>
                      <a:pt x="42" y="88"/>
                      <a:pt x="40" y="87"/>
                    </a:cubicBezTo>
                    <a:moveTo>
                      <a:pt x="41" y="85"/>
                    </a:moveTo>
                    <a:cubicBezTo>
                      <a:pt x="41" y="86"/>
                      <a:pt x="41" y="86"/>
                      <a:pt x="41" y="86"/>
                    </a:cubicBezTo>
                    <a:cubicBezTo>
                      <a:pt x="41" y="86"/>
                      <a:pt x="42" y="87"/>
                      <a:pt x="42" y="87"/>
                    </a:cubicBezTo>
                    <a:cubicBezTo>
                      <a:pt x="43" y="87"/>
                      <a:pt x="44" y="88"/>
                      <a:pt x="45" y="88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44" y="87"/>
                      <a:pt x="42" y="86"/>
                      <a:pt x="41" y="85"/>
                    </a:cubicBezTo>
                    <a:moveTo>
                      <a:pt x="42" y="83"/>
                    </a:moveTo>
                    <a:cubicBezTo>
                      <a:pt x="42" y="83"/>
                      <a:pt x="42" y="84"/>
                      <a:pt x="42" y="84"/>
                    </a:cubicBezTo>
                    <a:cubicBezTo>
                      <a:pt x="43" y="85"/>
                      <a:pt x="44" y="86"/>
                      <a:pt x="46" y="86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2" y="83"/>
                      <a:pt x="42" y="83"/>
                      <a:pt x="42" y="83"/>
                    </a:cubicBezTo>
                    <a:moveTo>
                      <a:pt x="44" y="79"/>
                    </a:moveTo>
                    <a:cubicBezTo>
                      <a:pt x="44" y="80"/>
                      <a:pt x="44" y="81"/>
                      <a:pt x="43" y="82"/>
                    </a:cubicBezTo>
                    <a:cubicBezTo>
                      <a:pt x="44" y="82"/>
                      <a:pt x="46" y="83"/>
                      <a:pt x="47" y="84"/>
                    </a:cubicBezTo>
                    <a:cubicBezTo>
                      <a:pt x="48" y="82"/>
                      <a:pt x="48" y="82"/>
                      <a:pt x="48" y="82"/>
                    </a:cubicBezTo>
                    <a:cubicBezTo>
                      <a:pt x="48" y="81"/>
                      <a:pt x="47" y="81"/>
                      <a:pt x="47" y="81"/>
                    </a:cubicBezTo>
                    <a:cubicBezTo>
                      <a:pt x="46" y="80"/>
                      <a:pt x="45" y="80"/>
                      <a:pt x="44" y="79"/>
                    </a:cubicBezTo>
                    <a:moveTo>
                      <a:pt x="47" y="75"/>
                    </a:moveTo>
                    <a:cubicBezTo>
                      <a:pt x="47" y="75"/>
                      <a:pt x="46" y="76"/>
                      <a:pt x="46" y="77"/>
                    </a:cubicBezTo>
                    <a:cubicBezTo>
                      <a:pt x="47" y="77"/>
                      <a:pt x="49" y="78"/>
                      <a:pt x="50" y="79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48" y="75"/>
                      <a:pt x="47" y="75"/>
                    </a:cubicBezTo>
                    <a:moveTo>
                      <a:pt x="49" y="71"/>
                    </a:moveTo>
                    <a:cubicBezTo>
                      <a:pt x="49" y="71"/>
                      <a:pt x="48" y="72"/>
                      <a:pt x="48" y="73"/>
                    </a:cubicBezTo>
                    <a:cubicBezTo>
                      <a:pt x="49" y="74"/>
                      <a:pt x="51" y="75"/>
                      <a:pt x="52" y="76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4" y="73"/>
                      <a:pt x="54" y="73"/>
                      <a:pt x="54" y="73"/>
                    </a:cubicBezTo>
                    <a:cubicBezTo>
                      <a:pt x="49" y="71"/>
                      <a:pt x="49" y="71"/>
                      <a:pt x="49" y="71"/>
                    </a:cubicBezTo>
                    <a:moveTo>
                      <a:pt x="51" y="67"/>
                    </a:moveTo>
                    <a:cubicBezTo>
                      <a:pt x="50" y="68"/>
                      <a:pt x="50" y="69"/>
                      <a:pt x="50" y="70"/>
                    </a:cubicBezTo>
                    <a:cubicBezTo>
                      <a:pt x="51" y="70"/>
                      <a:pt x="53" y="71"/>
                      <a:pt x="54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3" y="71"/>
                      <a:pt x="52" y="70"/>
                      <a:pt x="52" y="70"/>
                    </a:cubicBezTo>
                    <a:cubicBezTo>
                      <a:pt x="52" y="70"/>
                      <a:pt x="53" y="71"/>
                      <a:pt x="55" y="72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51" y="67"/>
                      <a:pt x="51" y="67"/>
                      <a:pt x="51" y="67"/>
                    </a:cubicBezTo>
                    <a:moveTo>
                      <a:pt x="53" y="66"/>
                    </a:moveTo>
                    <a:cubicBezTo>
                      <a:pt x="54" y="67"/>
                      <a:pt x="55" y="68"/>
                      <a:pt x="57" y="69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5" y="68"/>
                      <a:pt x="54" y="67"/>
                      <a:pt x="53" y="66"/>
                    </a:cubicBezTo>
                    <a:moveTo>
                      <a:pt x="53" y="64"/>
                    </a:moveTo>
                    <a:cubicBezTo>
                      <a:pt x="52" y="65"/>
                      <a:pt x="52" y="65"/>
                      <a:pt x="52" y="65"/>
                    </a:cubicBezTo>
                    <a:cubicBezTo>
                      <a:pt x="54" y="66"/>
                      <a:pt x="55" y="67"/>
                      <a:pt x="57" y="68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6" y="66"/>
                      <a:pt x="54" y="65"/>
                      <a:pt x="53" y="64"/>
                    </a:cubicBezTo>
                    <a:moveTo>
                      <a:pt x="53" y="64"/>
                    </a:moveTo>
                    <a:cubicBezTo>
                      <a:pt x="53" y="64"/>
                      <a:pt x="53" y="64"/>
                      <a:pt x="53" y="64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6" y="66"/>
                      <a:pt x="54" y="65"/>
                      <a:pt x="53" y="64"/>
                    </a:cubicBezTo>
                    <a:moveTo>
                      <a:pt x="55" y="60"/>
                    </a:moveTo>
                    <a:cubicBezTo>
                      <a:pt x="55" y="60"/>
                      <a:pt x="54" y="61"/>
                      <a:pt x="54" y="61"/>
                    </a:cubicBezTo>
                    <a:cubicBezTo>
                      <a:pt x="56" y="62"/>
                      <a:pt x="57" y="63"/>
                      <a:pt x="59" y="65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58" y="62"/>
                      <a:pt x="57" y="61"/>
                      <a:pt x="55" y="60"/>
                    </a:cubicBezTo>
                    <a:moveTo>
                      <a:pt x="58" y="55"/>
                    </a:moveTo>
                    <a:cubicBezTo>
                      <a:pt x="57" y="56"/>
                      <a:pt x="56" y="57"/>
                      <a:pt x="56" y="59"/>
                    </a:cubicBezTo>
                    <a:cubicBezTo>
                      <a:pt x="57" y="60"/>
                      <a:pt x="59" y="61"/>
                      <a:pt x="61" y="62"/>
                    </a:cubicBezTo>
                    <a:cubicBezTo>
                      <a:pt x="63" y="58"/>
                      <a:pt x="63" y="58"/>
                      <a:pt x="63" y="58"/>
                    </a:cubicBezTo>
                    <a:cubicBezTo>
                      <a:pt x="61" y="57"/>
                      <a:pt x="59" y="56"/>
                      <a:pt x="58" y="55"/>
                    </a:cubicBezTo>
                    <a:moveTo>
                      <a:pt x="59" y="52"/>
                    </a:moveTo>
                    <a:cubicBezTo>
                      <a:pt x="59" y="53"/>
                      <a:pt x="59" y="53"/>
                      <a:pt x="58" y="54"/>
                    </a:cubicBezTo>
                    <a:cubicBezTo>
                      <a:pt x="60" y="55"/>
                      <a:pt x="62" y="56"/>
                      <a:pt x="64" y="57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3" y="54"/>
                      <a:pt x="61" y="53"/>
                      <a:pt x="59" y="52"/>
                    </a:cubicBezTo>
                    <a:moveTo>
                      <a:pt x="60" y="51"/>
                    </a:moveTo>
                    <a:cubicBezTo>
                      <a:pt x="60" y="51"/>
                      <a:pt x="60" y="51"/>
                      <a:pt x="60" y="51"/>
                    </a:cubicBezTo>
                    <a:cubicBezTo>
                      <a:pt x="62" y="52"/>
                      <a:pt x="64" y="53"/>
                      <a:pt x="65" y="5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4" y="53"/>
                      <a:pt x="62" y="52"/>
                      <a:pt x="60" y="51"/>
                    </a:cubicBezTo>
                    <a:moveTo>
                      <a:pt x="61" y="49"/>
                    </a:moveTo>
                    <a:cubicBezTo>
                      <a:pt x="61" y="50"/>
                      <a:pt x="61" y="50"/>
                      <a:pt x="60" y="50"/>
                    </a:cubicBezTo>
                    <a:cubicBezTo>
                      <a:pt x="62" y="51"/>
                      <a:pt x="64" y="52"/>
                      <a:pt x="66" y="53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4" y="52"/>
                      <a:pt x="63" y="51"/>
                      <a:pt x="61" y="49"/>
                    </a:cubicBezTo>
                    <a:moveTo>
                      <a:pt x="63" y="46"/>
                    </a:moveTo>
                    <a:cubicBezTo>
                      <a:pt x="62" y="46"/>
                      <a:pt x="62" y="47"/>
                      <a:pt x="62" y="47"/>
                    </a:cubicBezTo>
                    <a:cubicBezTo>
                      <a:pt x="64" y="48"/>
                      <a:pt x="66" y="50"/>
                      <a:pt x="68" y="51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67" y="48"/>
                      <a:pt x="65" y="47"/>
                      <a:pt x="63" y="46"/>
                    </a:cubicBezTo>
                    <a:moveTo>
                      <a:pt x="63" y="45"/>
                    </a:moveTo>
                    <a:cubicBezTo>
                      <a:pt x="63" y="45"/>
                      <a:pt x="63" y="45"/>
                      <a:pt x="63" y="46"/>
                    </a:cubicBezTo>
                    <a:cubicBezTo>
                      <a:pt x="65" y="47"/>
                      <a:pt x="67" y="48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7" y="48"/>
                      <a:pt x="65" y="47"/>
                      <a:pt x="63" y="45"/>
                    </a:cubicBezTo>
                    <a:moveTo>
                      <a:pt x="64" y="44"/>
                    </a:moveTo>
                    <a:cubicBezTo>
                      <a:pt x="64" y="44"/>
                      <a:pt x="63" y="44"/>
                      <a:pt x="63" y="45"/>
                    </a:cubicBezTo>
                    <a:cubicBezTo>
                      <a:pt x="65" y="46"/>
                      <a:pt x="67" y="47"/>
                      <a:pt x="69" y="48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68" y="46"/>
                      <a:pt x="66" y="45"/>
                      <a:pt x="64" y="44"/>
                    </a:cubicBezTo>
                    <a:moveTo>
                      <a:pt x="64" y="43"/>
                    </a:moveTo>
                    <a:cubicBezTo>
                      <a:pt x="64" y="43"/>
                      <a:pt x="64" y="43"/>
                      <a:pt x="64" y="43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68" y="45"/>
                      <a:pt x="66" y="44"/>
                      <a:pt x="64" y="43"/>
                    </a:cubicBezTo>
                    <a:moveTo>
                      <a:pt x="66" y="40"/>
                    </a:moveTo>
                    <a:cubicBezTo>
                      <a:pt x="65" y="41"/>
                      <a:pt x="65" y="42"/>
                      <a:pt x="65" y="42"/>
                    </a:cubicBezTo>
                    <a:cubicBezTo>
                      <a:pt x="67" y="43"/>
                      <a:pt x="69" y="44"/>
                      <a:pt x="71" y="46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0" y="43"/>
                      <a:pt x="68" y="41"/>
                      <a:pt x="66" y="40"/>
                    </a:cubicBezTo>
                    <a:moveTo>
                      <a:pt x="68" y="35"/>
                    </a:moveTo>
                    <a:cubicBezTo>
                      <a:pt x="68" y="36"/>
                      <a:pt x="67" y="37"/>
                      <a:pt x="67" y="38"/>
                    </a:cubicBezTo>
                    <a:cubicBezTo>
                      <a:pt x="69" y="39"/>
                      <a:pt x="71" y="41"/>
                      <a:pt x="73" y="42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68" y="35"/>
                      <a:pt x="68" y="35"/>
                      <a:pt x="68" y="35"/>
                    </a:cubicBezTo>
                    <a:moveTo>
                      <a:pt x="69" y="34"/>
                    </a:moveTo>
                    <a:cubicBezTo>
                      <a:pt x="69" y="34"/>
                      <a:pt x="69" y="34"/>
                      <a:pt x="69" y="35"/>
                    </a:cubicBezTo>
                    <a:cubicBezTo>
                      <a:pt x="71" y="36"/>
                      <a:pt x="73" y="37"/>
                      <a:pt x="75" y="39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4" y="36"/>
                      <a:pt x="71" y="35"/>
                      <a:pt x="69" y="34"/>
                    </a:cubicBezTo>
                    <a:moveTo>
                      <a:pt x="70" y="33"/>
                    </a:moveTo>
                    <a:cubicBezTo>
                      <a:pt x="70" y="33"/>
                      <a:pt x="69" y="33"/>
                      <a:pt x="69" y="34"/>
                    </a:cubicBezTo>
                    <a:cubicBezTo>
                      <a:pt x="71" y="35"/>
                      <a:pt x="74" y="36"/>
                      <a:pt x="76" y="38"/>
                    </a:cubicBezTo>
                    <a:cubicBezTo>
                      <a:pt x="76" y="37"/>
                      <a:pt x="76" y="37"/>
                      <a:pt x="76" y="37"/>
                    </a:cubicBezTo>
                    <a:cubicBezTo>
                      <a:pt x="74" y="36"/>
                      <a:pt x="72" y="34"/>
                      <a:pt x="70" y="33"/>
                    </a:cubicBezTo>
                    <a:moveTo>
                      <a:pt x="70" y="32"/>
                    </a:move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3"/>
                      <a:pt x="74" y="34"/>
                      <a:pt x="75" y="35"/>
                    </a:cubicBezTo>
                    <a:cubicBezTo>
                      <a:pt x="74" y="34"/>
                      <a:pt x="72" y="33"/>
                      <a:pt x="70" y="32"/>
                    </a:cubicBezTo>
                    <a:cubicBezTo>
                      <a:pt x="70" y="32"/>
                      <a:pt x="70" y="32"/>
                      <a:pt x="70" y="33"/>
                    </a:cubicBezTo>
                    <a:cubicBezTo>
                      <a:pt x="72" y="34"/>
                      <a:pt x="74" y="35"/>
                      <a:pt x="76" y="37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5" y="34"/>
                      <a:pt x="73" y="33"/>
                      <a:pt x="70" y="32"/>
                    </a:cubicBezTo>
                    <a:moveTo>
                      <a:pt x="72" y="29"/>
                    </a:moveTo>
                    <a:cubicBezTo>
                      <a:pt x="71" y="30"/>
                      <a:pt x="71" y="30"/>
                      <a:pt x="71" y="31"/>
                    </a:cubicBezTo>
                    <a:cubicBezTo>
                      <a:pt x="73" y="32"/>
                      <a:pt x="75" y="33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6" y="32"/>
                      <a:pt x="74" y="31"/>
                      <a:pt x="72" y="29"/>
                    </a:cubicBezTo>
                    <a:moveTo>
                      <a:pt x="73" y="26"/>
                    </a:moveTo>
                    <a:cubicBezTo>
                      <a:pt x="73" y="27"/>
                      <a:pt x="72" y="28"/>
                      <a:pt x="72" y="29"/>
                    </a:cubicBezTo>
                    <a:cubicBezTo>
                      <a:pt x="74" y="30"/>
                      <a:pt x="76" y="32"/>
                      <a:pt x="79" y="33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4" y="29"/>
                      <a:pt x="74" y="29"/>
                      <a:pt x="74" y="29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3" y="26"/>
                      <a:pt x="73" y="26"/>
                      <a:pt x="73" y="26"/>
                    </a:cubicBezTo>
                    <a:moveTo>
                      <a:pt x="78" y="18"/>
                    </a:moveTo>
                    <a:cubicBezTo>
                      <a:pt x="76" y="21"/>
                      <a:pt x="75" y="23"/>
                      <a:pt x="73" y="26"/>
                    </a:cubicBezTo>
                    <a:cubicBezTo>
                      <a:pt x="76" y="27"/>
                      <a:pt x="78" y="29"/>
                      <a:pt x="80" y="30"/>
                    </a:cubicBezTo>
                    <a:cubicBezTo>
                      <a:pt x="85" y="22"/>
                      <a:pt x="85" y="22"/>
                      <a:pt x="85" y="22"/>
                    </a:cubicBezTo>
                    <a:cubicBezTo>
                      <a:pt x="84" y="22"/>
                      <a:pt x="83" y="21"/>
                      <a:pt x="82" y="20"/>
                    </a:cubicBezTo>
                    <a:cubicBezTo>
                      <a:pt x="81" y="21"/>
                      <a:pt x="81" y="21"/>
                      <a:pt x="81" y="21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0" y="20"/>
                      <a:pt x="79" y="19"/>
                      <a:pt x="78" y="18"/>
                    </a:cubicBezTo>
                    <a:moveTo>
                      <a:pt x="83" y="18"/>
                    </a:moveTo>
                    <a:cubicBezTo>
                      <a:pt x="83" y="19"/>
                      <a:pt x="82" y="20"/>
                      <a:pt x="82" y="20"/>
                    </a:cubicBezTo>
                    <a:cubicBezTo>
                      <a:pt x="83" y="21"/>
                      <a:pt x="84" y="22"/>
                      <a:pt x="85" y="22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85" y="20"/>
                      <a:pt x="84" y="19"/>
                      <a:pt x="83" y="18"/>
                    </a:cubicBezTo>
                    <a:moveTo>
                      <a:pt x="84" y="17"/>
                    </a:move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5" y="19"/>
                      <a:pt x="87" y="20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86" y="19"/>
                      <a:pt x="85" y="18"/>
                      <a:pt x="84" y="17"/>
                    </a:cubicBezTo>
                    <a:moveTo>
                      <a:pt x="84" y="16"/>
                    </a:moveTo>
                    <a:cubicBezTo>
                      <a:pt x="84" y="16"/>
                      <a:pt x="84" y="16"/>
                      <a:pt x="84" y="17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4" y="16"/>
                      <a:pt x="84" y="16"/>
                      <a:pt x="84" y="16"/>
                    </a:cubicBezTo>
                    <a:moveTo>
                      <a:pt x="79" y="16"/>
                    </a:moveTo>
                    <a:cubicBezTo>
                      <a:pt x="79" y="17"/>
                      <a:pt x="78" y="17"/>
                      <a:pt x="78" y="18"/>
                    </a:cubicBezTo>
                    <a:cubicBezTo>
                      <a:pt x="79" y="19"/>
                      <a:pt x="80" y="20"/>
                      <a:pt x="82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7"/>
                      <a:pt x="80" y="17"/>
                      <a:pt x="79" y="16"/>
                    </a:cubicBezTo>
                    <a:moveTo>
                      <a:pt x="80" y="15"/>
                    </a:moveTo>
                    <a:cubicBezTo>
                      <a:pt x="79" y="15"/>
                      <a:pt x="79" y="15"/>
                      <a:pt x="79" y="16"/>
                    </a:cubicBezTo>
                    <a:cubicBezTo>
                      <a:pt x="79" y="16"/>
                      <a:pt x="80" y="16"/>
                      <a:pt x="80" y="16"/>
                    </a:cubicBezTo>
                    <a:cubicBezTo>
                      <a:pt x="81" y="17"/>
                      <a:pt x="82" y="17"/>
                      <a:pt x="83" y="18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2" y="16"/>
                      <a:pt x="81" y="16"/>
                      <a:pt x="80" y="15"/>
                    </a:cubicBezTo>
                    <a:moveTo>
                      <a:pt x="86" y="14"/>
                    </a:moveTo>
                    <a:cubicBezTo>
                      <a:pt x="85" y="15"/>
                      <a:pt x="85" y="15"/>
                      <a:pt x="85" y="16"/>
                    </a:cubicBezTo>
                    <a:cubicBezTo>
                      <a:pt x="86" y="16"/>
                      <a:pt x="87" y="17"/>
                      <a:pt x="88" y="18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88" y="16"/>
                      <a:pt x="87" y="15"/>
                      <a:pt x="86" y="14"/>
                    </a:cubicBezTo>
                    <a:moveTo>
                      <a:pt x="80" y="13"/>
                    </a:moveTo>
                    <a:cubicBezTo>
                      <a:pt x="80" y="14"/>
                      <a:pt x="80" y="14"/>
                      <a:pt x="80" y="14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0" y="13"/>
                      <a:pt x="80" y="13"/>
                      <a:pt x="80" y="13"/>
                    </a:cubicBezTo>
                    <a:moveTo>
                      <a:pt x="87" y="12"/>
                    </a:moveTo>
                    <a:cubicBezTo>
                      <a:pt x="87" y="12"/>
                      <a:pt x="86" y="13"/>
                      <a:pt x="86" y="13"/>
                    </a:cubicBezTo>
                    <a:cubicBezTo>
                      <a:pt x="87" y="14"/>
                      <a:pt x="88" y="15"/>
                      <a:pt x="90" y="16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89" y="13"/>
                      <a:pt x="88" y="12"/>
                      <a:pt x="87" y="12"/>
                    </a:cubicBezTo>
                    <a:moveTo>
                      <a:pt x="81" y="11"/>
                    </a:moveTo>
                    <a:cubicBezTo>
                      <a:pt x="81" y="12"/>
                      <a:pt x="81" y="12"/>
                      <a:pt x="81" y="13"/>
                    </a:cubicBezTo>
                    <a:cubicBezTo>
                      <a:pt x="82" y="14"/>
                      <a:pt x="83" y="15"/>
                      <a:pt x="84" y="15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4" y="13"/>
                      <a:pt x="83" y="12"/>
                      <a:pt x="81" y="11"/>
                    </a:cubicBezTo>
                    <a:moveTo>
                      <a:pt x="88" y="9"/>
                    </a:moveTo>
                    <a:cubicBezTo>
                      <a:pt x="88" y="10"/>
                      <a:pt x="88" y="10"/>
                      <a:pt x="88" y="11"/>
                    </a:cubicBezTo>
                    <a:cubicBezTo>
                      <a:pt x="89" y="12"/>
                      <a:pt x="90" y="12"/>
                      <a:pt x="91" y="13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1" y="11"/>
                      <a:pt x="90" y="10"/>
                      <a:pt x="88" y="9"/>
                    </a:cubicBezTo>
                    <a:moveTo>
                      <a:pt x="83" y="9"/>
                    </a:moveTo>
                    <a:cubicBezTo>
                      <a:pt x="82" y="10"/>
                      <a:pt x="82" y="10"/>
                      <a:pt x="82" y="11"/>
                    </a:cubicBezTo>
                    <a:cubicBezTo>
                      <a:pt x="83" y="11"/>
                      <a:pt x="84" y="12"/>
                      <a:pt x="86" y="13"/>
                    </a:cubicBezTo>
                    <a:cubicBezTo>
                      <a:pt x="86" y="11"/>
                      <a:pt x="86" y="11"/>
                      <a:pt x="86" y="11"/>
                    </a:cubicBezTo>
                    <a:cubicBezTo>
                      <a:pt x="85" y="11"/>
                      <a:pt x="84" y="10"/>
                      <a:pt x="83" y="9"/>
                    </a:cubicBezTo>
                    <a:moveTo>
                      <a:pt x="89" y="8"/>
                    </a:move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0"/>
                      <a:pt x="91" y="11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2" y="10"/>
                      <a:pt x="90" y="9"/>
                      <a:pt x="89" y="8"/>
                    </a:cubicBezTo>
                    <a:moveTo>
                      <a:pt x="84" y="7"/>
                    </a:moveTo>
                    <a:cubicBezTo>
                      <a:pt x="84" y="7"/>
                      <a:pt x="83" y="8"/>
                      <a:pt x="83" y="8"/>
                    </a:cubicBezTo>
                    <a:cubicBezTo>
                      <a:pt x="84" y="9"/>
                      <a:pt x="86" y="10"/>
                      <a:pt x="87" y="10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87" y="8"/>
                      <a:pt x="85" y="8"/>
                      <a:pt x="84" y="7"/>
                    </a:cubicBezTo>
                    <a:moveTo>
                      <a:pt x="91" y="6"/>
                    </a:moveTo>
                    <a:cubicBezTo>
                      <a:pt x="89" y="8"/>
                      <a:pt x="89" y="8"/>
                      <a:pt x="89" y="8"/>
                    </a:cubicBezTo>
                    <a:cubicBezTo>
                      <a:pt x="90" y="9"/>
                      <a:pt x="91" y="10"/>
                      <a:pt x="93" y="11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3" y="8"/>
                      <a:pt x="92" y="7"/>
                      <a:pt x="91" y="6"/>
                    </a:cubicBezTo>
                    <a:moveTo>
                      <a:pt x="85" y="6"/>
                    </a:moveTo>
                    <a:cubicBezTo>
                      <a:pt x="84" y="6"/>
                      <a:pt x="84" y="6"/>
                      <a:pt x="84" y="6"/>
                    </a:cubicBezTo>
                    <a:cubicBezTo>
                      <a:pt x="85" y="7"/>
                      <a:pt x="87" y="8"/>
                      <a:pt x="88" y="9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7" y="7"/>
                      <a:pt x="86" y="7"/>
                      <a:pt x="85" y="6"/>
                    </a:cubicBezTo>
                    <a:moveTo>
                      <a:pt x="92" y="4"/>
                    </a:moveTo>
                    <a:cubicBezTo>
                      <a:pt x="92" y="4"/>
                      <a:pt x="92" y="4"/>
                      <a:pt x="92" y="4"/>
                    </a:cubicBezTo>
                    <a:cubicBezTo>
                      <a:pt x="93" y="5"/>
                      <a:pt x="94" y="6"/>
                      <a:pt x="95" y="6"/>
                    </a:cubicBezTo>
                    <a:cubicBezTo>
                      <a:pt x="96" y="6"/>
                      <a:pt x="96" y="6"/>
                      <a:pt x="96" y="6"/>
                    </a:cubicBezTo>
                    <a:cubicBezTo>
                      <a:pt x="95" y="5"/>
                      <a:pt x="93" y="4"/>
                      <a:pt x="92" y="4"/>
                    </a:cubicBezTo>
                    <a:moveTo>
                      <a:pt x="86" y="3"/>
                    </a:moveTo>
                    <a:cubicBezTo>
                      <a:pt x="85" y="4"/>
                      <a:pt x="85" y="5"/>
                      <a:pt x="85" y="6"/>
                    </a:cubicBezTo>
                    <a:cubicBezTo>
                      <a:pt x="86" y="6"/>
                      <a:pt x="87" y="7"/>
                      <a:pt x="88" y="8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88" y="5"/>
                      <a:pt x="87" y="4"/>
                      <a:pt x="86" y="3"/>
                    </a:cubicBezTo>
                    <a:moveTo>
                      <a:pt x="87" y="0"/>
                    </a:moveTo>
                    <a:cubicBezTo>
                      <a:pt x="87" y="1"/>
                      <a:pt x="87" y="1"/>
                      <a:pt x="87" y="1"/>
                    </a:cubicBezTo>
                    <a:cubicBezTo>
                      <a:pt x="88" y="2"/>
                      <a:pt x="89" y="3"/>
                      <a:pt x="91" y="4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90" y="2"/>
                      <a:pt x="89" y="1"/>
                      <a:pt x="87" y="0"/>
                    </a:cubicBezTo>
                    <a:moveTo>
                      <a:pt x="117" y="0"/>
                    </a:moveTo>
                    <a:cubicBezTo>
                      <a:pt x="118" y="0"/>
                      <a:pt x="118" y="0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0"/>
                      <a:pt x="118" y="0"/>
                      <a:pt x="117" y="0"/>
                    </a:cubicBezTo>
                    <a:moveTo>
                      <a:pt x="136" y="0"/>
                    </a:moveTo>
                    <a:cubicBezTo>
                      <a:pt x="136" y="0"/>
                      <a:pt x="136" y="0"/>
                      <a:pt x="136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0"/>
                      <a:pt x="136" y="0"/>
                      <a:pt x="1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7" name="Freeform 10427"/>
              <p:cNvSpPr>
                <a:spLocks noEditPoints="1"/>
              </p:cNvSpPr>
              <p:nvPr/>
            </p:nvSpPr>
            <p:spPr bwMode="auto">
              <a:xfrm>
                <a:off x="-626" y="3297"/>
                <a:ext cx="22" cy="21"/>
              </a:xfrm>
              <a:custGeom>
                <a:avLst/>
                <a:gdLst>
                  <a:gd name="T0" fmla="*/ 1 w 9"/>
                  <a:gd name="T1" fmla="*/ 5 h 9"/>
                  <a:gd name="T2" fmla="*/ 0 w 9"/>
                  <a:gd name="T3" fmla="*/ 6 h 9"/>
                  <a:gd name="T4" fmla="*/ 5 w 9"/>
                  <a:gd name="T5" fmla="*/ 9 h 9"/>
                  <a:gd name="T6" fmla="*/ 6 w 9"/>
                  <a:gd name="T7" fmla="*/ 8 h 9"/>
                  <a:gd name="T8" fmla="*/ 1 w 9"/>
                  <a:gd name="T9" fmla="*/ 5 h 9"/>
                  <a:gd name="T10" fmla="*/ 3 w 9"/>
                  <a:gd name="T11" fmla="*/ 0 h 9"/>
                  <a:gd name="T12" fmla="*/ 3 w 9"/>
                  <a:gd name="T13" fmla="*/ 1 h 9"/>
                  <a:gd name="T14" fmla="*/ 8 w 9"/>
                  <a:gd name="T15" fmla="*/ 4 h 9"/>
                  <a:gd name="T16" fmla="*/ 8 w 9"/>
                  <a:gd name="T17" fmla="*/ 4 h 9"/>
                  <a:gd name="T18" fmla="*/ 3 w 9"/>
                  <a:gd name="T19" fmla="*/ 0 h 9"/>
                  <a:gd name="T20" fmla="*/ 3 w 9"/>
                  <a:gd name="T21" fmla="*/ 0 h 9"/>
                  <a:gd name="T22" fmla="*/ 3 w 9"/>
                  <a:gd name="T23" fmla="*/ 0 h 9"/>
                  <a:gd name="T24" fmla="*/ 8 w 9"/>
                  <a:gd name="T25" fmla="*/ 3 h 9"/>
                  <a:gd name="T26" fmla="*/ 9 w 9"/>
                  <a:gd name="T27" fmla="*/ 3 h 9"/>
                  <a:gd name="T28" fmla="*/ 3 w 9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9">
                    <a:moveTo>
                      <a:pt x="1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2" y="7"/>
                      <a:pt x="3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7"/>
                      <a:pt x="2" y="6"/>
                      <a:pt x="1" y="5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6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2"/>
                      <a:pt x="5" y="1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7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2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8" name="Freeform 10428"/>
              <p:cNvSpPr/>
              <p:nvPr/>
            </p:nvSpPr>
            <p:spPr bwMode="auto">
              <a:xfrm>
                <a:off x="-619" y="3297"/>
                <a:ext cx="12" cy="9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5 w 5"/>
                  <a:gd name="T5" fmla="*/ 4 h 4"/>
                  <a:gd name="T6" fmla="*/ 5 w 5"/>
                  <a:gd name="T7" fmla="*/ 3 h 4"/>
                  <a:gd name="T8" fmla="*/ 0 w 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9" name="Freeform 10429"/>
              <p:cNvSpPr>
                <a:spLocks noEditPoints="1"/>
              </p:cNvSpPr>
              <p:nvPr/>
            </p:nvSpPr>
            <p:spPr bwMode="auto">
              <a:xfrm>
                <a:off x="-607" y="3268"/>
                <a:ext cx="19" cy="17"/>
              </a:xfrm>
              <a:custGeom>
                <a:avLst/>
                <a:gdLst>
                  <a:gd name="T0" fmla="*/ 0 w 8"/>
                  <a:gd name="T1" fmla="*/ 4 h 7"/>
                  <a:gd name="T2" fmla="*/ 0 w 8"/>
                  <a:gd name="T3" fmla="*/ 4 h 7"/>
                  <a:gd name="T4" fmla="*/ 5 w 8"/>
                  <a:gd name="T5" fmla="*/ 7 h 7"/>
                  <a:gd name="T6" fmla="*/ 6 w 8"/>
                  <a:gd name="T7" fmla="*/ 7 h 7"/>
                  <a:gd name="T8" fmla="*/ 0 w 8"/>
                  <a:gd name="T9" fmla="*/ 4 h 7"/>
                  <a:gd name="T10" fmla="*/ 0 w 8"/>
                  <a:gd name="T11" fmla="*/ 3 h 7"/>
                  <a:gd name="T12" fmla="*/ 0 w 8"/>
                  <a:gd name="T13" fmla="*/ 3 h 7"/>
                  <a:gd name="T14" fmla="*/ 6 w 8"/>
                  <a:gd name="T15" fmla="*/ 7 h 7"/>
                  <a:gd name="T16" fmla="*/ 6 w 8"/>
                  <a:gd name="T17" fmla="*/ 6 h 7"/>
                  <a:gd name="T18" fmla="*/ 0 w 8"/>
                  <a:gd name="T19" fmla="*/ 3 h 7"/>
                  <a:gd name="T20" fmla="*/ 1 w 8"/>
                  <a:gd name="T21" fmla="*/ 1 h 7"/>
                  <a:gd name="T22" fmla="*/ 1 w 8"/>
                  <a:gd name="T23" fmla="*/ 2 h 7"/>
                  <a:gd name="T24" fmla="*/ 7 w 8"/>
                  <a:gd name="T25" fmla="*/ 5 h 7"/>
                  <a:gd name="T26" fmla="*/ 7 w 8"/>
                  <a:gd name="T27" fmla="*/ 5 h 7"/>
                  <a:gd name="T28" fmla="*/ 1 w 8"/>
                  <a:gd name="T29" fmla="*/ 1 h 7"/>
                  <a:gd name="T30" fmla="*/ 2 w 8"/>
                  <a:gd name="T31" fmla="*/ 0 h 7"/>
                  <a:gd name="T32" fmla="*/ 1 w 8"/>
                  <a:gd name="T33" fmla="*/ 1 h 7"/>
                  <a:gd name="T34" fmla="*/ 7 w 8"/>
                  <a:gd name="T35" fmla="*/ 4 h 7"/>
                  <a:gd name="T36" fmla="*/ 8 w 8"/>
                  <a:gd name="T37" fmla="*/ 4 h 7"/>
                  <a:gd name="T38" fmla="*/ 2 w 8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" y="5"/>
                      <a:pt x="4" y="6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2" y="5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4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2" y="4"/>
                      <a:pt x="0" y="3"/>
                    </a:cubicBezTo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3" y="3"/>
                      <a:pt x="5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3" y="2"/>
                      <a:pt x="5" y="3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0" name="Freeform 10430"/>
              <p:cNvSpPr>
                <a:spLocks noEditPoints="1"/>
              </p:cNvSpPr>
              <p:nvPr/>
            </p:nvSpPr>
            <p:spPr bwMode="auto">
              <a:xfrm>
                <a:off x="-590" y="3242"/>
                <a:ext cx="19" cy="12"/>
              </a:xfrm>
              <a:custGeom>
                <a:avLst/>
                <a:gdLst>
                  <a:gd name="T0" fmla="*/ 0 w 8"/>
                  <a:gd name="T1" fmla="*/ 1 h 5"/>
                  <a:gd name="T2" fmla="*/ 0 w 8"/>
                  <a:gd name="T3" fmla="*/ 1 h 5"/>
                  <a:gd name="T4" fmla="*/ 5 w 8"/>
                  <a:gd name="T5" fmla="*/ 4 h 5"/>
                  <a:gd name="T6" fmla="*/ 0 w 8"/>
                  <a:gd name="T7" fmla="*/ 1 h 5"/>
                  <a:gd name="T8" fmla="*/ 1 w 8"/>
                  <a:gd name="T9" fmla="*/ 0 h 5"/>
                  <a:gd name="T10" fmla="*/ 0 w 8"/>
                  <a:gd name="T11" fmla="*/ 1 h 5"/>
                  <a:gd name="T12" fmla="*/ 7 w 8"/>
                  <a:gd name="T13" fmla="*/ 5 h 5"/>
                  <a:gd name="T14" fmla="*/ 8 w 8"/>
                  <a:gd name="T15" fmla="*/ 4 h 5"/>
                  <a:gd name="T16" fmla="*/ 1 w 8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4" y="3"/>
                      <a:pt x="5" y="4"/>
                    </a:cubicBezTo>
                    <a:cubicBezTo>
                      <a:pt x="4" y="3"/>
                      <a:pt x="2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3" y="2"/>
                      <a:pt x="5" y="3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2"/>
                      <a:pt x="3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1" name="Freeform 10431"/>
              <p:cNvSpPr/>
              <p:nvPr/>
            </p:nvSpPr>
            <p:spPr bwMode="auto">
              <a:xfrm>
                <a:off x="-590" y="3247"/>
                <a:ext cx="14" cy="1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6 w 6"/>
                  <a:gd name="T5" fmla="*/ 4 h 4"/>
                  <a:gd name="T6" fmla="*/ 6 w 6"/>
                  <a:gd name="T7" fmla="*/ 4 h 4"/>
                  <a:gd name="T8" fmla="*/ 0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2" name="Freeform 10432"/>
              <p:cNvSpPr>
                <a:spLocks noEditPoints="1"/>
              </p:cNvSpPr>
              <p:nvPr/>
            </p:nvSpPr>
            <p:spPr bwMode="auto">
              <a:xfrm>
                <a:off x="-593" y="3238"/>
                <a:ext cx="24" cy="21"/>
              </a:xfrm>
              <a:custGeom>
                <a:avLst/>
                <a:gdLst>
                  <a:gd name="T0" fmla="*/ 0 w 10"/>
                  <a:gd name="T1" fmla="*/ 5 h 9"/>
                  <a:gd name="T2" fmla="*/ 0 w 10"/>
                  <a:gd name="T3" fmla="*/ 5 h 9"/>
                  <a:gd name="T4" fmla="*/ 7 w 10"/>
                  <a:gd name="T5" fmla="*/ 9 h 9"/>
                  <a:gd name="T6" fmla="*/ 7 w 10"/>
                  <a:gd name="T7" fmla="*/ 9 h 9"/>
                  <a:gd name="T8" fmla="*/ 0 w 10"/>
                  <a:gd name="T9" fmla="*/ 5 h 9"/>
                  <a:gd name="T10" fmla="*/ 3 w 10"/>
                  <a:gd name="T11" fmla="*/ 0 h 9"/>
                  <a:gd name="T12" fmla="*/ 3 w 10"/>
                  <a:gd name="T13" fmla="*/ 0 h 9"/>
                  <a:gd name="T14" fmla="*/ 9 w 10"/>
                  <a:gd name="T15" fmla="*/ 5 h 9"/>
                  <a:gd name="T16" fmla="*/ 10 w 10"/>
                  <a:gd name="T17" fmla="*/ 4 h 9"/>
                  <a:gd name="T18" fmla="*/ 3 w 10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5" y="7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7"/>
                      <a:pt x="2" y="6"/>
                      <a:pt x="0" y="5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7" y="3"/>
                      <a:pt x="9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3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3" name="Freeform 10433"/>
              <p:cNvSpPr/>
              <p:nvPr/>
            </p:nvSpPr>
            <p:spPr bwMode="auto">
              <a:xfrm>
                <a:off x="-581" y="3238"/>
                <a:ext cx="12" cy="9"/>
              </a:xfrm>
              <a:custGeom>
                <a:avLst/>
                <a:gdLst>
                  <a:gd name="T0" fmla="*/ 0 w 12"/>
                  <a:gd name="T1" fmla="*/ 0 h 9"/>
                  <a:gd name="T2" fmla="*/ 12 w 12"/>
                  <a:gd name="T3" fmla="*/ 9 h 9"/>
                  <a:gd name="T4" fmla="*/ 0 w 1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0" y="0"/>
                    </a:moveTo>
                    <a:lnTo>
                      <a:pt x="12" y="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4" name="Freeform 10434"/>
              <p:cNvSpPr/>
              <p:nvPr/>
            </p:nvSpPr>
            <p:spPr bwMode="auto">
              <a:xfrm>
                <a:off x="-581" y="3238"/>
                <a:ext cx="12" cy="9"/>
              </a:xfrm>
              <a:custGeom>
                <a:avLst/>
                <a:gdLst>
                  <a:gd name="T0" fmla="*/ 0 w 12"/>
                  <a:gd name="T1" fmla="*/ 0 h 9"/>
                  <a:gd name="T2" fmla="*/ 12 w 12"/>
                  <a:gd name="T3" fmla="*/ 9 h 9"/>
                  <a:gd name="T4" fmla="*/ 0 w 1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0" y="0"/>
                    </a:moveTo>
                    <a:lnTo>
                      <a:pt x="12" y="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5" name="Freeform 10435"/>
              <p:cNvSpPr>
                <a:spLocks noEditPoints="1"/>
              </p:cNvSpPr>
              <p:nvPr/>
            </p:nvSpPr>
            <p:spPr bwMode="auto">
              <a:xfrm>
                <a:off x="-571" y="3212"/>
                <a:ext cx="16" cy="9"/>
              </a:xfrm>
              <a:custGeom>
                <a:avLst/>
                <a:gdLst>
                  <a:gd name="T0" fmla="*/ 4 w 7"/>
                  <a:gd name="T1" fmla="*/ 2 h 4"/>
                  <a:gd name="T2" fmla="*/ 4 w 7"/>
                  <a:gd name="T3" fmla="*/ 2 h 4"/>
                  <a:gd name="T4" fmla="*/ 7 w 7"/>
                  <a:gd name="T5" fmla="*/ 4 h 4"/>
                  <a:gd name="T6" fmla="*/ 7 w 7"/>
                  <a:gd name="T7" fmla="*/ 4 h 4"/>
                  <a:gd name="T8" fmla="*/ 4 w 7"/>
                  <a:gd name="T9" fmla="*/ 2 h 4"/>
                  <a:gd name="T10" fmla="*/ 0 w 7"/>
                  <a:gd name="T11" fmla="*/ 0 h 4"/>
                  <a:gd name="T12" fmla="*/ 0 w 7"/>
                  <a:gd name="T13" fmla="*/ 0 h 4"/>
                  <a:gd name="T14" fmla="*/ 4 w 7"/>
                  <a:gd name="T15" fmla="*/ 2 h 4"/>
                  <a:gd name="T16" fmla="*/ 4 w 7"/>
                  <a:gd name="T17" fmla="*/ 2 h 4"/>
                  <a:gd name="T18" fmla="*/ 0 w 7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4"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5" y="3"/>
                      <a:pt x="4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6" name="Freeform 10436"/>
              <p:cNvSpPr>
                <a:spLocks noEditPoints="1"/>
              </p:cNvSpPr>
              <p:nvPr/>
            </p:nvSpPr>
            <p:spPr bwMode="auto">
              <a:xfrm>
                <a:off x="-564" y="3188"/>
                <a:ext cx="23" cy="19"/>
              </a:xfrm>
              <a:custGeom>
                <a:avLst/>
                <a:gdLst>
                  <a:gd name="T0" fmla="*/ 5 w 10"/>
                  <a:gd name="T1" fmla="*/ 5 h 8"/>
                  <a:gd name="T2" fmla="*/ 5 w 10"/>
                  <a:gd name="T3" fmla="*/ 6 h 8"/>
                  <a:gd name="T4" fmla="*/ 8 w 10"/>
                  <a:gd name="T5" fmla="*/ 8 h 8"/>
                  <a:gd name="T6" fmla="*/ 9 w 10"/>
                  <a:gd name="T7" fmla="*/ 8 h 8"/>
                  <a:gd name="T8" fmla="*/ 5 w 10"/>
                  <a:gd name="T9" fmla="*/ 5 h 8"/>
                  <a:gd name="T10" fmla="*/ 7 w 10"/>
                  <a:gd name="T11" fmla="*/ 3 h 8"/>
                  <a:gd name="T12" fmla="*/ 6 w 10"/>
                  <a:gd name="T13" fmla="*/ 4 h 8"/>
                  <a:gd name="T14" fmla="*/ 10 w 10"/>
                  <a:gd name="T15" fmla="*/ 6 h 8"/>
                  <a:gd name="T16" fmla="*/ 10 w 10"/>
                  <a:gd name="T17" fmla="*/ 5 h 8"/>
                  <a:gd name="T18" fmla="*/ 7 w 10"/>
                  <a:gd name="T19" fmla="*/ 3 h 8"/>
                  <a:gd name="T20" fmla="*/ 1 w 10"/>
                  <a:gd name="T21" fmla="*/ 3 h 8"/>
                  <a:gd name="T22" fmla="*/ 0 w 10"/>
                  <a:gd name="T23" fmla="*/ 3 h 8"/>
                  <a:gd name="T24" fmla="*/ 4 w 10"/>
                  <a:gd name="T25" fmla="*/ 6 h 8"/>
                  <a:gd name="T26" fmla="*/ 5 w 10"/>
                  <a:gd name="T27" fmla="*/ 5 h 8"/>
                  <a:gd name="T28" fmla="*/ 1 w 10"/>
                  <a:gd name="T29" fmla="*/ 3 h 8"/>
                  <a:gd name="T30" fmla="*/ 2 w 10"/>
                  <a:gd name="T31" fmla="*/ 0 h 8"/>
                  <a:gd name="T32" fmla="*/ 2 w 10"/>
                  <a:gd name="T33" fmla="*/ 1 h 8"/>
                  <a:gd name="T34" fmla="*/ 5 w 10"/>
                  <a:gd name="T35" fmla="*/ 3 h 8"/>
                  <a:gd name="T36" fmla="*/ 6 w 10"/>
                  <a:gd name="T37" fmla="*/ 2 h 8"/>
                  <a:gd name="T38" fmla="*/ 2 w 10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8">
                    <a:moveTo>
                      <a:pt x="5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7" y="7"/>
                      <a:pt x="6" y="6"/>
                      <a:pt x="5" y="5"/>
                    </a:cubicBezTo>
                    <a:moveTo>
                      <a:pt x="7" y="3"/>
                    </a:move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4"/>
                      <a:pt x="8" y="4"/>
                      <a:pt x="7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4"/>
                      <a:pt x="2" y="3"/>
                      <a:pt x="1" y="3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7" name="Freeform 10437"/>
              <p:cNvSpPr>
                <a:spLocks noEditPoints="1"/>
              </p:cNvSpPr>
              <p:nvPr/>
            </p:nvSpPr>
            <p:spPr bwMode="auto">
              <a:xfrm>
                <a:off x="-583" y="3207"/>
                <a:ext cx="33" cy="33"/>
              </a:xfrm>
              <a:custGeom>
                <a:avLst/>
                <a:gdLst>
                  <a:gd name="T0" fmla="*/ 0 w 14"/>
                  <a:gd name="T1" fmla="*/ 10 h 14"/>
                  <a:gd name="T2" fmla="*/ 0 w 14"/>
                  <a:gd name="T3" fmla="*/ 10 h 14"/>
                  <a:gd name="T4" fmla="*/ 7 w 14"/>
                  <a:gd name="T5" fmla="*/ 14 h 14"/>
                  <a:gd name="T6" fmla="*/ 7 w 14"/>
                  <a:gd name="T7" fmla="*/ 14 h 14"/>
                  <a:gd name="T8" fmla="*/ 0 w 14"/>
                  <a:gd name="T9" fmla="*/ 10 h 14"/>
                  <a:gd name="T10" fmla="*/ 10 w 14"/>
                  <a:gd name="T11" fmla="*/ 2 h 14"/>
                  <a:gd name="T12" fmla="*/ 10 w 14"/>
                  <a:gd name="T13" fmla="*/ 2 h 14"/>
                  <a:gd name="T14" fmla="*/ 14 w 14"/>
                  <a:gd name="T15" fmla="*/ 4 h 14"/>
                  <a:gd name="T16" fmla="*/ 14 w 14"/>
                  <a:gd name="T17" fmla="*/ 4 h 14"/>
                  <a:gd name="T18" fmla="*/ 10 w 14"/>
                  <a:gd name="T19" fmla="*/ 2 h 14"/>
                  <a:gd name="T20" fmla="*/ 6 w 14"/>
                  <a:gd name="T21" fmla="*/ 0 h 14"/>
                  <a:gd name="T22" fmla="*/ 6 w 14"/>
                  <a:gd name="T23" fmla="*/ 0 h 14"/>
                  <a:gd name="T24" fmla="*/ 10 w 14"/>
                  <a:gd name="T25" fmla="*/ 2 h 14"/>
                  <a:gd name="T26" fmla="*/ 10 w 14"/>
                  <a:gd name="T27" fmla="*/ 2 h 14"/>
                  <a:gd name="T28" fmla="*/ 7 w 14"/>
                  <a:gd name="T29" fmla="*/ 0 h 14"/>
                  <a:gd name="T30" fmla="*/ 6 w 14"/>
                  <a:gd name="T3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14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3"/>
                      <a:pt x="3" y="11"/>
                      <a:pt x="0" y="10"/>
                    </a:cubicBezTo>
                    <a:moveTo>
                      <a:pt x="10" y="2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1" y="3"/>
                      <a:pt x="12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3"/>
                      <a:pt x="11" y="3"/>
                      <a:pt x="10" y="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9" y="1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1"/>
                      <a:pt x="8" y="1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8" name="Freeform 10438"/>
              <p:cNvSpPr>
                <a:spLocks noEditPoints="1"/>
              </p:cNvSpPr>
              <p:nvPr/>
            </p:nvSpPr>
            <p:spPr bwMode="auto">
              <a:xfrm>
                <a:off x="-567" y="3172"/>
                <a:ext cx="36" cy="40"/>
              </a:xfrm>
              <a:custGeom>
                <a:avLst/>
                <a:gdLst>
                  <a:gd name="T0" fmla="*/ 5 w 15"/>
                  <a:gd name="T1" fmla="*/ 15 h 17"/>
                  <a:gd name="T2" fmla="*/ 4 w 15"/>
                  <a:gd name="T3" fmla="*/ 15 h 17"/>
                  <a:gd name="T4" fmla="*/ 8 w 15"/>
                  <a:gd name="T5" fmla="*/ 17 h 17"/>
                  <a:gd name="T6" fmla="*/ 8 w 15"/>
                  <a:gd name="T7" fmla="*/ 17 h 17"/>
                  <a:gd name="T8" fmla="*/ 5 w 15"/>
                  <a:gd name="T9" fmla="*/ 15 h 17"/>
                  <a:gd name="T10" fmla="*/ 1 w 15"/>
                  <a:gd name="T11" fmla="*/ 12 h 17"/>
                  <a:gd name="T12" fmla="*/ 0 w 15"/>
                  <a:gd name="T13" fmla="*/ 12 h 17"/>
                  <a:gd name="T14" fmla="*/ 4 w 15"/>
                  <a:gd name="T15" fmla="*/ 15 h 17"/>
                  <a:gd name="T16" fmla="*/ 4 w 15"/>
                  <a:gd name="T17" fmla="*/ 14 h 17"/>
                  <a:gd name="T18" fmla="*/ 1 w 15"/>
                  <a:gd name="T19" fmla="*/ 12 h 17"/>
                  <a:gd name="T20" fmla="*/ 9 w 15"/>
                  <a:gd name="T21" fmla="*/ 8 h 17"/>
                  <a:gd name="T22" fmla="*/ 8 w 15"/>
                  <a:gd name="T23" fmla="*/ 8 h 17"/>
                  <a:gd name="T24" fmla="*/ 12 w 15"/>
                  <a:gd name="T25" fmla="*/ 11 h 17"/>
                  <a:gd name="T26" fmla="*/ 12 w 15"/>
                  <a:gd name="T27" fmla="*/ 10 h 17"/>
                  <a:gd name="T28" fmla="*/ 9 w 15"/>
                  <a:gd name="T29" fmla="*/ 8 h 17"/>
                  <a:gd name="T30" fmla="*/ 9 w 15"/>
                  <a:gd name="T31" fmla="*/ 7 h 17"/>
                  <a:gd name="T32" fmla="*/ 9 w 15"/>
                  <a:gd name="T33" fmla="*/ 7 h 17"/>
                  <a:gd name="T34" fmla="*/ 13 w 15"/>
                  <a:gd name="T35" fmla="*/ 10 h 17"/>
                  <a:gd name="T36" fmla="*/ 13 w 15"/>
                  <a:gd name="T37" fmla="*/ 10 h 17"/>
                  <a:gd name="T38" fmla="*/ 9 w 15"/>
                  <a:gd name="T39" fmla="*/ 7 h 17"/>
                  <a:gd name="T40" fmla="*/ 4 w 15"/>
                  <a:gd name="T41" fmla="*/ 5 h 17"/>
                  <a:gd name="T42" fmla="*/ 4 w 15"/>
                  <a:gd name="T43" fmla="*/ 6 h 17"/>
                  <a:gd name="T44" fmla="*/ 8 w 15"/>
                  <a:gd name="T45" fmla="*/ 8 h 17"/>
                  <a:gd name="T46" fmla="*/ 8 w 15"/>
                  <a:gd name="T47" fmla="*/ 8 h 17"/>
                  <a:gd name="T48" fmla="*/ 4 w 15"/>
                  <a:gd name="T49" fmla="*/ 5 h 17"/>
                  <a:gd name="T50" fmla="*/ 5 w 15"/>
                  <a:gd name="T51" fmla="*/ 5 h 17"/>
                  <a:gd name="T52" fmla="*/ 5 w 15"/>
                  <a:gd name="T53" fmla="*/ 5 h 17"/>
                  <a:gd name="T54" fmla="*/ 8 w 15"/>
                  <a:gd name="T55" fmla="*/ 7 h 17"/>
                  <a:gd name="T56" fmla="*/ 8 w 15"/>
                  <a:gd name="T57" fmla="*/ 7 h 17"/>
                  <a:gd name="T58" fmla="*/ 5 w 15"/>
                  <a:gd name="T59" fmla="*/ 5 h 17"/>
                  <a:gd name="T60" fmla="*/ 12 w 15"/>
                  <a:gd name="T61" fmla="*/ 3 h 17"/>
                  <a:gd name="T62" fmla="*/ 11 w 15"/>
                  <a:gd name="T63" fmla="*/ 5 h 17"/>
                  <a:gd name="T64" fmla="*/ 14 w 15"/>
                  <a:gd name="T65" fmla="*/ 7 h 17"/>
                  <a:gd name="T66" fmla="*/ 15 w 15"/>
                  <a:gd name="T67" fmla="*/ 5 h 17"/>
                  <a:gd name="T68" fmla="*/ 12 w 15"/>
                  <a:gd name="T69" fmla="*/ 3 h 17"/>
                  <a:gd name="T70" fmla="*/ 7 w 15"/>
                  <a:gd name="T71" fmla="*/ 0 h 17"/>
                  <a:gd name="T72" fmla="*/ 6 w 15"/>
                  <a:gd name="T73" fmla="*/ 1 h 17"/>
                  <a:gd name="T74" fmla="*/ 6 w 15"/>
                  <a:gd name="T75" fmla="*/ 2 h 17"/>
                  <a:gd name="T76" fmla="*/ 10 w 15"/>
                  <a:gd name="T77" fmla="*/ 5 h 17"/>
                  <a:gd name="T78" fmla="*/ 11 w 15"/>
                  <a:gd name="T79" fmla="*/ 3 h 17"/>
                  <a:gd name="T80" fmla="*/ 7 w 15"/>
                  <a:gd name="T8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17">
                    <a:moveTo>
                      <a:pt x="5" y="15"/>
                    </a:moveTo>
                    <a:cubicBezTo>
                      <a:pt x="5" y="15"/>
                      <a:pt x="5" y="15"/>
                      <a:pt x="4" y="15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6"/>
                      <a:pt x="6" y="15"/>
                      <a:pt x="5" y="15"/>
                    </a:cubicBezTo>
                    <a:moveTo>
                      <a:pt x="1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2" y="13"/>
                      <a:pt x="1" y="12"/>
                    </a:cubicBezTo>
                    <a:moveTo>
                      <a:pt x="9" y="8"/>
                    </a:moveTo>
                    <a:cubicBezTo>
                      <a:pt x="9" y="8"/>
                      <a:pt x="9" y="8"/>
                      <a:pt x="8" y="8"/>
                    </a:cubicBezTo>
                    <a:cubicBezTo>
                      <a:pt x="10" y="9"/>
                      <a:pt x="11" y="10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0" y="9"/>
                      <a:pt x="9" y="8"/>
                    </a:cubicBezTo>
                    <a:moveTo>
                      <a:pt x="9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0" y="8"/>
                      <a:pt x="12" y="9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0" y="8"/>
                      <a:pt x="9" y="7"/>
                    </a:cubicBezTo>
                    <a:moveTo>
                      <a:pt x="4" y="5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7" y="7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7"/>
                      <a:pt x="5" y="6"/>
                      <a:pt x="4" y="5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6"/>
                      <a:pt x="7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6" y="5"/>
                      <a:pt x="5" y="5"/>
                    </a:cubicBezTo>
                    <a:moveTo>
                      <a:pt x="12" y="3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2" y="6"/>
                      <a:pt x="13" y="7"/>
                      <a:pt x="14" y="7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3" y="4"/>
                      <a:pt x="12" y="3"/>
                    </a:cubicBezTo>
                    <a:moveTo>
                      <a:pt x="7" y="0"/>
                    </a:moveTo>
                    <a:cubicBezTo>
                      <a:pt x="7" y="0"/>
                      <a:pt x="7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3"/>
                      <a:pt x="8" y="4"/>
                      <a:pt x="10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8" y="1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9" name="Freeform 10439"/>
              <p:cNvSpPr>
                <a:spLocks noEditPoints="1"/>
              </p:cNvSpPr>
              <p:nvPr/>
            </p:nvSpPr>
            <p:spPr bwMode="auto">
              <a:xfrm>
                <a:off x="-567" y="3202"/>
                <a:ext cx="19" cy="15"/>
              </a:xfrm>
              <a:custGeom>
                <a:avLst/>
                <a:gdLst>
                  <a:gd name="T0" fmla="*/ 4 w 8"/>
                  <a:gd name="T1" fmla="*/ 3 h 6"/>
                  <a:gd name="T2" fmla="*/ 4 w 8"/>
                  <a:gd name="T3" fmla="*/ 3 h 6"/>
                  <a:gd name="T4" fmla="*/ 7 w 8"/>
                  <a:gd name="T5" fmla="*/ 6 h 6"/>
                  <a:gd name="T6" fmla="*/ 8 w 8"/>
                  <a:gd name="T7" fmla="*/ 5 h 6"/>
                  <a:gd name="T8" fmla="*/ 4 w 8"/>
                  <a:gd name="T9" fmla="*/ 3 h 6"/>
                  <a:gd name="T10" fmla="*/ 0 w 8"/>
                  <a:gd name="T11" fmla="*/ 0 h 6"/>
                  <a:gd name="T12" fmla="*/ 0 w 8"/>
                  <a:gd name="T13" fmla="*/ 1 h 6"/>
                  <a:gd name="T14" fmla="*/ 3 w 8"/>
                  <a:gd name="T15" fmla="*/ 3 h 6"/>
                  <a:gd name="T16" fmla="*/ 4 w 8"/>
                  <a:gd name="T17" fmla="*/ 2 h 6"/>
                  <a:gd name="T18" fmla="*/ 0 w 8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6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4"/>
                      <a:pt x="6" y="5"/>
                      <a:pt x="7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0" name="Freeform 10440"/>
              <p:cNvSpPr>
                <a:spLocks noEditPoints="1"/>
              </p:cNvSpPr>
              <p:nvPr/>
            </p:nvSpPr>
            <p:spPr bwMode="auto">
              <a:xfrm>
                <a:off x="-748" y="3252"/>
                <a:ext cx="170" cy="276"/>
              </a:xfrm>
              <a:custGeom>
                <a:avLst/>
                <a:gdLst>
                  <a:gd name="T0" fmla="*/ 4 w 72"/>
                  <a:gd name="T1" fmla="*/ 115 h 117"/>
                  <a:gd name="T2" fmla="*/ 8 w 72"/>
                  <a:gd name="T3" fmla="*/ 116 h 117"/>
                  <a:gd name="T4" fmla="*/ 0 w 72"/>
                  <a:gd name="T5" fmla="*/ 112 h 117"/>
                  <a:gd name="T6" fmla="*/ 3 w 72"/>
                  <a:gd name="T7" fmla="*/ 114 h 117"/>
                  <a:gd name="T8" fmla="*/ 1 w 72"/>
                  <a:gd name="T9" fmla="*/ 110 h 117"/>
                  <a:gd name="T10" fmla="*/ 4 w 72"/>
                  <a:gd name="T11" fmla="*/ 110 h 117"/>
                  <a:gd name="T12" fmla="*/ 9 w 72"/>
                  <a:gd name="T13" fmla="*/ 114 h 117"/>
                  <a:gd name="T14" fmla="*/ 6 w 72"/>
                  <a:gd name="T15" fmla="*/ 108 h 117"/>
                  <a:gd name="T16" fmla="*/ 4 w 72"/>
                  <a:gd name="T17" fmla="*/ 106 h 117"/>
                  <a:gd name="T18" fmla="*/ 2 w 72"/>
                  <a:gd name="T19" fmla="*/ 110 h 117"/>
                  <a:gd name="T20" fmla="*/ 5 w 72"/>
                  <a:gd name="T21" fmla="*/ 112 h 117"/>
                  <a:gd name="T22" fmla="*/ 9 w 72"/>
                  <a:gd name="T23" fmla="*/ 114 h 117"/>
                  <a:gd name="T24" fmla="*/ 7 w 72"/>
                  <a:gd name="T25" fmla="*/ 108 h 117"/>
                  <a:gd name="T26" fmla="*/ 7 w 72"/>
                  <a:gd name="T27" fmla="*/ 107 h 117"/>
                  <a:gd name="T28" fmla="*/ 5 w 72"/>
                  <a:gd name="T29" fmla="*/ 104 h 117"/>
                  <a:gd name="T30" fmla="*/ 10 w 72"/>
                  <a:gd name="T31" fmla="*/ 108 h 117"/>
                  <a:gd name="T32" fmla="*/ 7 w 72"/>
                  <a:gd name="T33" fmla="*/ 105 h 117"/>
                  <a:gd name="T34" fmla="*/ 6 w 72"/>
                  <a:gd name="T35" fmla="*/ 101 h 117"/>
                  <a:gd name="T36" fmla="*/ 6 w 72"/>
                  <a:gd name="T37" fmla="*/ 101 h 117"/>
                  <a:gd name="T38" fmla="*/ 8 w 72"/>
                  <a:gd name="T39" fmla="*/ 99 h 117"/>
                  <a:gd name="T40" fmla="*/ 21 w 72"/>
                  <a:gd name="T41" fmla="*/ 91 h 117"/>
                  <a:gd name="T42" fmla="*/ 19 w 72"/>
                  <a:gd name="T43" fmla="*/ 81 h 117"/>
                  <a:gd name="T44" fmla="*/ 19 w 72"/>
                  <a:gd name="T45" fmla="*/ 81 h 117"/>
                  <a:gd name="T46" fmla="*/ 32 w 72"/>
                  <a:gd name="T47" fmla="*/ 71 h 117"/>
                  <a:gd name="T48" fmla="*/ 27 w 72"/>
                  <a:gd name="T49" fmla="*/ 68 h 117"/>
                  <a:gd name="T50" fmla="*/ 36 w 72"/>
                  <a:gd name="T51" fmla="*/ 64 h 117"/>
                  <a:gd name="T52" fmla="*/ 33 w 72"/>
                  <a:gd name="T53" fmla="*/ 58 h 117"/>
                  <a:gd name="T54" fmla="*/ 33 w 72"/>
                  <a:gd name="T55" fmla="*/ 58 h 117"/>
                  <a:gd name="T56" fmla="*/ 40 w 72"/>
                  <a:gd name="T57" fmla="*/ 53 h 117"/>
                  <a:gd name="T58" fmla="*/ 33 w 72"/>
                  <a:gd name="T59" fmla="*/ 58 h 117"/>
                  <a:gd name="T60" fmla="*/ 39 w 72"/>
                  <a:gd name="T61" fmla="*/ 52 h 117"/>
                  <a:gd name="T62" fmla="*/ 39 w 72"/>
                  <a:gd name="T63" fmla="*/ 50 h 117"/>
                  <a:gd name="T64" fmla="*/ 43 w 72"/>
                  <a:gd name="T65" fmla="*/ 51 h 117"/>
                  <a:gd name="T66" fmla="*/ 39 w 72"/>
                  <a:gd name="T67" fmla="*/ 48 h 117"/>
                  <a:gd name="T68" fmla="*/ 44 w 72"/>
                  <a:gd name="T69" fmla="*/ 49 h 117"/>
                  <a:gd name="T70" fmla="*/ 41 w 72"/>
                  <a:gd name="T71" fmla="*/ 44 h 117"/>
                  <a:gd name="T72" fmla="*/ 47 w 72"/>
                  <a:gd name="T73" fmla="*/ 44 h 117"/>
                  <a:gd name="T74" fmla="*/ 44 w 72"/>
                  <a:gd name="T75" fmla="*/ 40 h 117"/>
                  <a:gd name="T76" fmla="*/ 45 w 72"/>
                  <a:gd name="T77" fmla="*/ 38 h 117"/>
                  <a:gd name="T78" fmla="*/ 52 w 72"/>
                  <a:gd name="T79" fmla="*/ 37 h 117"/>
                  <a:gd name="T80" fmla="*/ 46 w 72"/>
                  <a:gd name="T81" fmla="*/ 36 h 117"/>
                  <a:gd name="T82" fmla="*/ 47 w 72"/>
                  <a:gd name="T83" fmla="*/ 35 h 117"/>
                  <a:gd name="T84" fmla="*/ 53 w 72"/>
                  <a:gd name="T85" fmla="*/ 35 h 117"/>
                  <a:gd name="T86" fmla="*/ 54 w 72"/>
                  <a:gd name="T87" fmla="*/ 33 h 117"/>
                  <a:gd name="T88" fmla="*/ 50 w 72"/>
                  <a:gd name="T89" fmla="*/ 29 h 117"/>
                  <a:gd name="T90" fmla="*/ 54 w 72"/>
                  <a:gd name="T91" fmla="*/ 32 h 117"/>
                  <a:gd name="T92" fmla="*/ 50 w 72"/>
                  <a:gd name="T93" fmla="*/ 29 h 117"/>
                  <a:gd name="T94" fmla="*/ 51 w 72"/>
                  <a:gd name="T95" fmla="*/ 26 h 117"/>
                  <a:gd name="T96" fmla="*/ 62 w 72"/>
                  <a:gd name="T97" fmla="*/ 20 h 117"/>
                  <a:gd name="T98" fmla="*/ 57 w 72"/>
                  <a:gd name="T99" fmla="*/ 15 h 117"/>
                  <a:gd name="T100" fmla="*/ 63 w 72"/>
                  <a:gd name="T101" fmla="*/ 18 h 117"/>
                  <a:gd name="T102" fmla="*/ 58 w 72"/>
                  <a:gd name="T103" fmla="*/ 14 h 117"/>
                  <a:gd name="T104" fmla="*/ 59 w 72"/>
                  <a:gd name="T105" fmla="*/ 12 h 117"/>
                  <a:gd name="T106" fmla="*/ 69 w 72"/>
                  <a:gd name="T107" fmla="*/ 9 h 117"/>
                  <a:gd name="T108" fmla="*/ 66 w 72"/>
                  <a:gd name="T109" fmla="*/ 0 h 117"/>
                  <a:gd name="T110" fmla="*/ 72 w 72"/>
                  <a:gd name="T111" fmla="*/ 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2" h="117">
                    <a:moveTo>
                      <a:pt x="4" y="113"/>
                    </a:moveTo>
                    <a:cubicBezTo>
                      <a:pt x="4" y="114"/>
                      <a:pt x="4" y="114"/>
                      <a:pt x="3" y="114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5" y="115"/>
                      <a:pt x="5" y="116"/>
                      <a:pt x="5" y="116"/>
                    </a:cubicBezTo>
                    <a:cubicBezTo>
                      <a:pt x="6" y="116"/>
                      <a:pt x="6" y="117"/>
                      <a:pt x="7" y="117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6" y="115"/>
                      <a:pt x="5" y="114"/>
                      <a:pt x="4" y="113"/>
                    </a:cubicBezTo>
                    <a:moveTo>
                      <a:pt x="1" y="11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1" y="113"/>
                      <a:pt x="2" y="113"/>
                      <a:pt x="3" y="114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3" y="113"/>
                    </a:cubicBezTo>
                    <a:cubicBezTo>
                      <a:pt x="1" y="110"/>
                      <a:pt x="1" y="110"/>
                      <a:pt x="1" y="110"/>
                    </a:cubicBezTo>
                    <a:cubicBezTo>
                      <a:pt x="1" y="110"/>
                      <a:pt x="1" y="110"/>
                      <a:pt x="1" y="110"/>
                    </a:cubicBezTo>
                    <a:moveTo>
                      <a:pt x="4" y="108"/>
                    </a:moveTo>
                    <a:cubicBezTo>
                      <a:pt x="3" y="108"/>
                      <a:pt x="3" y="108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0"/>
                      <a:pt x="5" y="110"/>
                      <a:pt x="5" y="111"/>
                    </a:cubicBezTo>
                    <a:cubicBezTo>
                      <a:pt x="6" y="111"/>
                      <a:pt x="8" y="113"/>
                      <a:pt x="9" y="114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9" y="110"/>
                      <a:pt x="8" y="110"/>
                      <a:pt x="7" y="109"/>
                    </a:cubicBezTo>
                    <a:cubicBezTo>
                      <a:pt x="7" y="109"/>
                      <a:pt x="6" y="109"/>
                      <a:pt x="6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4" y="108"/>
                      <a:pt x="4" y="108"/>
                      <a:pt x="4" y="108"/>
                    </a:cubicBezTo>
                    <a:moveTo>
                      <a:pt x="4" y="106"/>
                    </a:moveTo>
                    <a:cubicBezTo>
                      <a:pt x="2" y="109"/>
                      <a:pt x="2" y="109"/>
                      <a:pt x="2" y="109"/>
                    </a:cubicBezTo>
                    <a:cubicBezTo>
                      <a:pt x="1" y="110"/>
                      <a:pt x="1" y="110"/>
                      <a:pt x="1" y="110"/>
                    </a:cubicBezTo>
                    <a:cubicBezTo>
                      <a:pt x="1" y="110"/>
                      <a:pt x="2" y="110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3" y="111"/>
                      <a:pt x="4" y="112"/>
                      <a:pt x="4" y="112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6" y="113"/>
                      <a:pt x="7" y="114"/>
                      <a:pt x="8" y="115"/>
                    </a:cubicBezTo>
                    <a:cubicBezTo>
                      <a:pt x="9" y="114"/>
                      <a:pt x="9" y="114"/>
                      <a:pt x="9" y="114"/>
                    </a:cubicBezTo>
                    <a:cubicBezTo>
                      <a:pt x="7" y="113"/>
                      <a:pt x="5" y="112"/>
                      <a:pt x="4" y="110"/>
                    </a:cubicBezTo>
                    <a:cubicBezTo>
                      <a:pt x="1" y="109"/>
                      <a:pt x="2" y="107"/>
                      <a:pt x="4" y="107"/>
                    </a:cubicBezTo>
                    <a:cubicBezTo>
                      <a:pt x="5" y="107"/>
                      <a:pt x="6" y="108"/>
                      <a:pt x="7" y="108"/>
                    </a:cubicBezTo>
                    <a:cubicBezTo>
                      <a:pt x="11" y="110"/>
                      <a:pt x="11" y="110"/>
                      <a:pt x="11" y="110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4" y="106"/>
                      <a:pt x="4" y="106"/>
                    </a:cubicBezTo>
                    <a:moveTo>
                      <a:pt x="5" y="104"/>
                    </a:move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7" y="106"/>
                      <a:pt x="8" y="107"/>
                      <a:pt x="10" y="108"/>
                    </a:cubicBezTo>
                    <a:cubicBezTo>
                      <a:pt x="11" y="108"/>
                      <a:pt x="11" y="108"/>
                      <a:pt x="12" y="108"/>
                    </a:cubicBezTo>
                    <a:cubicBezTo>
                      <a:pt x="12" y="107"/>
                      <a:pt x="12" y="107"/>
                      <a:pt x="12" y="107"/>
                    </a:cubicBezTo>
                    <a:cubicBezTo>
                      <a:pt x="7" y="105"/>
                      <a:pt x="7" y="105"/>
                      <a:pt x="7" y="105"/>
                    </a:cubicBezTo>
                    <a:cubicBezTo>
                      <a:pt x="6" y="104"/>
                      <a:pt x="6" y="104"/>
                      <a:pt x="5" y="104"/>
                    </a:cubicBezTo>
                    <a:moveTo>
                      <a:pt x="6" y="101"/>
                    </a:moveTo>
                    <a:cubicBezTo>
                      <a:pt x="6" y="101"/>
                      <a:pt x="6" y="101"/>
                      <a:pt x="6" y="101"/>
                    </a:cubicBezTo>
                    <a:cubicBezTo>
                      <a:pt x="9" y="103"/>
                      <a:pt x="11" y="104"/>
                      <a:pt x="13" y="106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1" y="104"/>
                      <a:pt x="9" y="102"/>
                      <a:pt x="6" y="101"/>
                    </a:cubicBezTo>
                    <a:moveTo>
                      <a:pt x="15" y="87"/>
                    </a:moveTo>
                    <a:cubicBezTo>
                      <a:pt x="8" y="98"/>
                      <a:pt x="8" y="98"/>
                      <a:pt x="8" y="98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21" y="91"/>
                      <a:pt x="21" y="91"/>
                      <a:pt x="21" y="91"/>
                    </a:cubicBezTo>
                    <a:cubicBezTo>
                      <a:pt x="19" y="90"/>
                      <a:pt x="17" y="89"/>
                      <a:pt x="15" y="87"/>
                    </a:cubicBezTo>
                    <a:moveTo>
                      <a:pt x="27" y="68"/>
                    </a:moveTo>
                    <a:cubicBezTo>
                      <a:pt x="19" y="81"/>
                      <a:pt x="19" y="81"/>
                      <a:pt x="19" y="81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2" y="83"/>
                      <a:pt x="21" y="83"/>
                      <a:pt x="21" y="83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6" y="86"/>
                      <a:pt x="16" y="86"/>
                      <a:pt x="16" y="86"/>
                    </a:cubicBezTo>
                    <a:cubicBezTo>
                      <a:pt x="18" y="87"/>
                      <a:pt x="20" y="88"/>
                      <a:pt x="22" y="90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30" y="70"/>
                      <a:pt x="28" y="69"/>
                      <a:pt x="27" y="68"/>
                    </a:cubicBezTo>
                    <a:moveTo>
                      <a:pt x="31" y="61"/>
                    </a:moveTo>
                    <a:cubicBezTo>
                      <a:pt x="27" y="68"/>
                      <a:pt x="27" y="68"/>
                      <a:pt x="27" y="68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30" y="69"/>
                      <a:pt x="31" y="70"/>
                      <a:pt x="32" y="71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4" y="63"/>
                      <a:pt x="33" y="62"/>
                      <a:pt x="31" y="61"/>
                    </a:cubicBezTo>
                    <a:moveTo>
                      <a:pt x="33" y="58"/>
                    </a:moveTo>
                    <a:cubicBezTo>
                      <a:pt x="33" y="58"/>
                      <a:pt x="33" y="58"/>
                      <a:pt x="33" y="58"/>
                    </a:cubicBezTo>
                    <a:cubicBezTo>
                      <a:pt x="35" y="59"/>
                      <a:pt x="36" y="60"/>
                      <a:pt x="37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6" y="60"/>
                      <a:pt x="35" y="59"/>
                      <a:pt x="33" y="58"/>
                    </a:cubicBezTo>
                    <a:moveTo>
                      <a:pt x="38" y="51"/>
                    </a:moveTo>
                    <a:cubicBezTo>
                      <a:pt x="37" y="51"/>
                      <a:pt x="37" y="51"/>
                      <a:pt x="37" y="52"/>
                    </a:cubicBezTo>
                    <a:cubicBezTo>
                      <a:pt x="39" y="53"/>
                      <a:pt x="40" y="53"/>
                      <a:pt x="40" y="53"/>
                    </a:cubicBezTo>
                    <a:cubicBezTo>
                      <a:pt x="40" y="53"/>
                      <a:pt x="39" y="53"/>
                      <a:pt x="37" y="52"/>
                    </a:cubicBezTo>
                    <a:cubicBezTo>
                      <a:pt x="36" y="53"/>
                      <a:pt x="35" y="55"/>
                      <a:pt x="34" y="5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5" y="59"/>
                      <a:pt x="36" y="60"/>
                      <a:pt x="38" y="60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41" y="53"/>
                      <a:pt x="40" y="52"/>
                      <a:pt x="39" y="52"/>
                    </a:cubicBezTo>
                    <a:cubicBezTo>
                      <a:pt x="39" y="52"/>
                      <a:pt x="38" y="51"/>
                      <a:pt x="38" y="51"/>
                    </a:cubicBezTo>
                    <a:moveTo>
                      <a:pt x="39" y="49"/>
                    </a:moveTo>
                    <a:cubicBezTo>
                      <a:pt x="39" y="49"/>
                      <a:pt x="39" y="49"/>
                      <a:pt x="39" y="50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9" y="51"/>
                      <a:pt x="41" y="52"/>
                      <a:pt x="42" y="53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1" y="51"/>
                      <a:pt x="40" y="50"/>
                      <a:pt x="39" y="49"/>
                    </a:cubicBezTo>
                    <a:moveTo>
                      <a:pt x="40" y="47"/>
                    </a:moveTo>
                    <a:cubicBezTo>
                      <a:pt x="40" y="47"/>
                      <a:pt x="40" y="47"/>
                      <a:pt x="39" y="48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3" y="48"/>
                      <a:pt x="41" y="47"/>
                      <a:pt x="40" y="47"/>
                    </a:cubicBezTo>
                    <a:moveTo>
                      <a:pt x="43" y="42"/>
                    </a:moveTo>
                    <a:cubicBezTo>
                      <a:pt x="42" y="42"/>
                      <a:pt x="42" y="43"/>
                      <a:pt x="41" y="44"/>
                    </a:cubicBezTo>
                    <a:cubicBezTo>
                      <a:pt x="42" y="45"/>
                      <a:pt x="43" y="45"/>
                      <a:pt x="44" y="46"/>
                    </a:cubicBezTo>
                    <a:cubicBezTo>
                      <a:pt x="44" y="46"/>
                      <a:pt x="45" y="46"/>
                      <a:pt x="45" y="47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6" y="43"/>
                      <a:pt x="44" y="42"/>
                      <a:pt x="43" y="42"/>
                    </a:cubicBezTo>
                    <a:moveTo>
                      <a:pt x="45" y="38"/>
                    </a:moveTo>
                    <a:cubicBezTo>
                      <a:pt x="44" y="39"/>
                      <a:pt x="44" y="39"/>
                      <a:pt x="44" y="40"/>
                    </a:cubicBezTo>
                    <a:cubicBezTo>
                      <a:pt x="45" y="40"/>
                      <a:pt x="47" y="41"/>
                      <a:pt x="48" y="42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8" y="40"/>
                      <a:pt x="46" y="39"/>
                      <a:pt x="45" y="38"/>
                    </a:cubicBezTo>
                    <a:moveTo>
                      <a:pt x="49" y="35"/>
                    </a:moveTo>
                    <a:cubicBezTo>
                      <a:pt x="49" y="35"/>
                      <a:pt x="50" y="36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0" y="36"/>
                      <a:pt x="49" y="35"/>
                      <a:pt x="49" y="35"/>
                    </a:cubicBezTo>
                    <a:moveTo>
                      <a:pt x="47" y="35"/>
                    </a:moveTo>
                    <a:cubicBezTo>
                      <a:pt x="47" y="35"/>
                      <a:pt x="46" y="35"/>
                      <a:pt x="46" y="36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1" y="37"/>
                      <a:pt x="51" y="37"/>
                      <a:pt x="51" y="37"/>
                    </a:cubicBezTo>
                    <a:cubicBezTo>
                      <a:pt x="50" y="36"/>
                      <a:pt x="48" y="35"/>
                      <a:pt x="47" y="35"/>
                    </a:cubicBezTo>
                    <a:moveTo>
                      <a:pt x="49" y="30"/>
                    </a:moveTo>
                    <a:cubicBezTo>
                      <a:pt x="49" y="31"/>
                      <a:pt x="48" y="32"/>
                      <a:pt x="48" y="32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2" y="33"/>
                      <a:pt x="51" y="32"/>
                      <a:pt x="50" y="31"/>
                    </a:cubicBezTo>
                    <a:cubicBezTo>
                      <a:pt x="51" y="32"/>
                      <a:pt x="52" y="33"/>
                      <a:pt x="54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2" y="32"/>
                      <a:pt x="51" y="31"/>
                      <a:pt x="49" y="30"/>
                    </a:cubicBezTo>
                    <a:moveTo>
                      <a:pt x="50" y="29"/>
                    </a:move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30"/>
                      <a:pt x="53" y="31"/>
                      <a:pt x="54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0" y="29"/>
                      <a:pt x="50" y="29"/>
                      <a:pt x="50" y="29"/>
                    </a:cubicBezTo>
                    <a:moveTo>
                      <a:pt x="51" y="26"/>
                    </a:moveTo>
                    <a:cubicBezTo>
                      <a:pt x="51" y="27"/>
                      <a:pt x="50" y="28"/>
                      <a:pt x="50" y="29"/>
                    </a:cubicBezTo>
                    <a:cubicBezTo>
                      <a:pt x="51" y="30"/>
                      <a:pt x="53" y="31"/>
                      <a:pt x="55" y="32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4" y="28"/>
                      <a:pt x="53" y="27"/>
                      <a:pt x="51" y="26"/>
                    </a:cubicBezTo>
                    <a:moveTo>
                      <a:pt x="57" y="16"/>
                    </a:moveTo>
                    <a:cubicBezTo>
                      <a:pt x="57" y="16"/>
                      <a:pt x="56" y="17"/>
                      <a:pt x="56" y="17"/>
                    </a:cubicBezTo>
                    <a:cubicBezTo>
                      <a:pt x="58" y="18"/>
                      <a:pt x="60" y="19"/>
                      <a:pt x="62" y="20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1" y="18"/>
                      <a:pt x="59" y="17"/>
                      <a:pt x="57" y="16"/>
                    </a:cubicBezTo>
                    <a:moveTo>
                      <a:pt x="57" y="15"/>
                    </a:moveTo>
                    <a:cubicBezTo>
                      <a:pt x="57" y="15"/>
                      <a:pt x="57" y="16"/>
                      <a:pt x="57" y="16"/>
                    </a:cubicBezTo>
                    <a:cubicBezTo>
                      <a:pt x="59" y="17"/>
                      <a:pt x="61" y="18"/>
                      <a:pt x="63" y="19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1" y="17"/>
                      <a:pt x="59" y="16"/>
                      <a:pt x="57" y="15"/>
                    </a:cubicBezTo>
                    <a:moveTo>
                      <a:pt x="59" y="12"/>
                    </a:moveTo>
                    <a:cubicBezTo>
                      <a:pt x="58" y="13"/>
                      <a:pt x="58" y="14"/>
                      <a:pt x="58" y="14"/>
                    </a:cubicBezTo>
                    <a:cubicBezTo>
                      <a:pt x="60" y="16"/>
                      <a:pt x="61" y="17"/>
                      <a:pt x="63" y="1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5"/>
                      <a:pt x="61" y="13"/>
                      <a:pt x="59" y="12"/>
                    </a:cubicBezTo>
                    <a:moveTo>
                      <a:pt x="64" y="3"/>
                    </a:moveTo>
                    <a:cubicBezTo>
                      <a:pt x="63" y="4"/>
                      <a:pt x="63" y="5"/>
                      <a:pt x="63" y="5"/>
                    </a:cubicBezTo>
                    <a:cubicBezTo>
                      <a:pt x="65" y="6"/>
                      <a:pt x="67" y="8"/>
                      <a:pt x="69" y="9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8" y="6"/>
                      <a:pt x="66" y="4"/>
                      <a:pt x="64" y="3"/>
                    </a:cubicBezTo>
                    <a:moveTo>
                      <a:pt x="66" y="0"/>
                    </a:moveTo>
                    <a:cubicBezTo>
                      <a:pt x="66" y="0"/>
                      <a:pt x="66" y="0"/>
                      <a:pt x="65" y="0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0" y="2"/>
                      <a:pt x="68" y="1"/>
                      <a:pt x="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1" name="Freeform 10441"/>
              <p:cNvSpPr>
                <a:spLocks noEditPoints="1"/>
              </p:cNvSpPr>
              <p:nvPr/>
            </p:nvSpPr>
            <p:spPr bwMode="auto">
              <a:xfrm>
                <a:off x="-448" y="3169"/>
                <a:ext cx="11" cy="19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7 h 8"/>
                  <a:gd name="T4" fmla="*/ 2 w 5"/>
                  <a:gd name="T5" fmla="*/ 8 h 8"/>
                  <a:gd name="T6" fmla="*/ 2 w 5"/>
                  <a:gd name="T7" fmla="*/ 7 h 8"/>
                  <a:gd name="T8" fmla="*/ 1 w 5"/>
                  <a:gd name="T9" fmla="*/ 7 h 8"/>
                  <a:gd name="T10" fmla="*/ 1 w 5"/>
                  <a:gd name="T11" fmla="*/ 6 h 8"/>
                  <a:gd name="T12" fmla="*/ 1 w 5"/>
                  <a:gd name="T13" fmla="*/ 6 h 8"/>
                  <a:gd name="T14" fmla="*/ 2 w 5"/>
                  <a:gd name="T15" fmla="*/ 7 h 8"/>
                  <a:gd name="T16" fmla="*/ 3 w 5"/>
                  <a:gd name="T17" fmla="*/ 6 h 8"/>
                  <a:gd name="T18" fmla="*/ 1 w 5"/>
                  <a:gd name="T19" fmla="*/ 6 h 8"/>
                  <a:gd name="T20" fmla="*/ 4 w 5"/>
                  <a:gd name="T21" fmla="*/ 0 h 8"/>
                  <a:gd name="T22" fmla="*/ 2 w 5"/>
                  <a:gd name="T23" fmla="*/ 5 h 8"/>
                  <a:gd name="T24" fmla="*/ 3 w 5"/>
                  <a:gd name="T25" fmla="*/ 6 h 8"/>
                  <a:gd name="T26" fmla="*/ 5 w 5"/>
                  <a:gd name="T27" fmla="*/ 1 h 8"/>
                  <a:gd name="T28" fmla="*/ 4 w 5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1" y="7"/>
                      <a:pt x="1" y="7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2" y="6"/>
                      <a:pt x="2" y="6"/>
                      <a:pt x="1" y="6"/>
                    </a:cubicBezTo>
                    <a:moveTo>
                      <a:pt x="4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6"/>
                    </a:cubicBezTo>
                    <a:cubicBezTo>
                      <a:pt x="4" y="4"/>
                      <a:pt x="5" y="3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2" name="Freeform 10442"/>
              <p:cNvSpPr>
                <a:spLocks noEditPoints="1"/>
              </p:cNvSpPr>
              <p:nvPr/>
            </p:nvSpPr>
            <p:spPr bwMode="auto">
              <a:xfrm>
                <a:off x="-446" y="3181"/>
                <a:ext cx="5" cy="5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2 h 2"/>
                  <a:gd name="T8" fmla="*/ 0 w 2"/>
                  <a:gd name="T9" fmla="*/ 1 h 2"/>
                  <a:gd name="T10" fmla="*/ 1 w 2"/>
                  <a:gd name="T11" fmla="*/ 0 h 2"/>
                  <a:gd name="T12" fmla="*/ 0 w 2"/>
                  <a:gd name="T13" fmla="*/ 1 h 2"/>
                  <a:gd name="T14" fmla="*/ 2 w 2"/>
                  <a:gd name="T15" fmla="*/ 1 h 2"/>
                  <a:gd name="T16" fmla="*/ 2 w 2"/>
                  <a:gd name="T17" fmla="*/ 1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3" name="Freeform 10443"/>
              <p:cNvSpPr>
                <a:spLocks noEditPoints="1"/>
              </p:cNvSpPr>
              <p:nvPr/>
            </p:nvSpPr>
            <p:spPr bwMode="auto">
              <a:xfrm>
                <a:off x="-444" y="3172"/>
                <a:ext cx="12" cy="19"/>
              </a:xfrm>
              <a:custGeom>
                <a:avLst/>
                <a:gdLst>
                  <a:gd name="T0" fmla="*/ 0 w 5"/>
                  <a:gd name="T1" fmla="*/ 7 h 8"/>
                  <a:gd name="T2" fmla="*/ 0 w 5"/>
                  <a:gd name="T3" fmla="*/ 7 h 8"/>
                  <a:gd name="T4" fmla="*/ 1 w 5"/>
                  <a:gd name="T5" fmla="*/ 8 h 8"/>
                  <a:gd name="T6" fmla="*/ 2 w 5"/>
                  <a:gd name="T7" fmla="*/ 7 h 8"/>
                  <a:gd name="T8" fmla="*/ 0 w 5"/>
                  <a:gd name="T9" fmla="*/ 7 h 8"/>
                  <a:gd name="T10" fmla="*/ 1 w 5"/>
                  <a:gd name="T11" fmla="*/ 6 h 8"/>
                  <a:gd name="T12" fmla="*/ 1 w 5"/>
                  <a:gd name="T13" fmla="*/ 6 h 8"/>
                  <a:gd name="T14" fmla="*/ 2 w 5"/>
                  <a:gd name="T15" fmla="*/ 7 h 8"/>
                  <a:gd name="T16" fmla="*/ 2 w 5"/>
                  <a:gd name="T17" fmla="*/ 6 h 8"/>
                  <a:gd name="T18" fmla="*/ 1 w 5"/>
                  <a:gd name="T19" fmla="*/ 6 h 8"/>
                  <a:gd name="T20" fmla="*/ 4 w 5"/>
                  <a:gd name="T21" fmla="*/ 0 h 8"/>
                  <a:gd name="T22" fmla="*/ 2 w 5"/>
                  <a:gd name="T23" fmla="*/ 3 h 8"/>
                  <a:gd name="T24" fmla="*/ 1 w 5"/>
                  <a:gd name="T25" fmla="*/ 5 h 8"/>
                  <a:gd name="T26" fmla="*/ 3 w 5"/>
                  <a:gd name="T27" fmla="*/ 6 h 8"/>
                  <a:gd name="T28" fmla="*/ 5 w 5"/>
                  <a:gd name="T29" fmla="*/ 1 h 8"/>
                  <a:gd name="T30" fmla="*/ 4 w 5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8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1" y="7"/>
                      <a:pt x="1" y="7"/>
                      <a:pt x="0" y="7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moveTo>
                      <a:pt x="4" y="0"/>
                    </a:move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1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4" y="4"/>
                      <a:pt x="4" y="3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4" name="Freeform 10444"/>
              <p:cNvSpPr>
                <a:spLocks noEditPoints="1"/>
              </p:cNvSpPr>
              <p:nvPr/>
            </p:nvSpPr>
            <p:spPr bwMode="auto">
              <a:xfrm>
                <a:off x="-444" y="3183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0 w 3"/>
                  <a:gd name="T3" fmla="*/ 2 h 2"/>
                  <a:gd name="T4" fmla="*/ 2 w 3"/>
                  <a:gd name="T5" fmla="*/ 2 h 2"/>
                  <a:gd name="T6" fmla="*/ 2 w 3"/>
                  <a:gd name="T7" fmla="*/ 2 h 2"/>
                  <a:gd name="T8" fmla="*/ 1 w 3"/>
                  <a:gd name="T9" fmla="*/ 1 h 2"/>
                  <a:gd name="T10" fmla="*/ 1 w 3"/>
                  <a:gd name="T11" fmla="*/ 0 h 2"/>
                  <a:gd name="T12" fmla="*/ 1 w 3"/>
                  <a:gd name="T13" fmla="*/ 1 h 2"/>
                  <a:gd name="T14" fmla="*/ 2 w 3"/>
                  <a:gd name="T15" fmla="*/ 1 h 2"/>
                  <a:gd name="T16" fmla="*/ 3 w 3"/>
                  <a:gd name="T17" fmla="*/ 1 h 2"/>
                  <a:gd name="T18" fmla="*/ 1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5" name="Freeform 10445"/>
              <p:cNvSpPr>
                <a:spLocks noEditPoints="1"/>
              </p:cNvSpPr>
              <p:nvPr/>
            </p:nvSpPr>
            <p:spPr bwMode="auto">
              <a:xfrm>
                <a:off x="-474" y="3176"/>
                <a:ext cx="18" cy="22"/>
              </a:xfrm>
              <a:custGeom>
                <a:avLst/>
                <a:gdLst>
                  <a:gd name="T0" fmla="*/ 2 w 8"/>
                  <a:gd name="T1" fmla="*/ 3 h 9"/>
                  <a:gd name="T2" fmla="*/ 0 w 8"/>
                  <a:gd name="T3" fmla="*/ 7 h 9"/>
                  <a:gd name="T4" fmla="*/ 4 w 8"/>
                  <a:gd name="T5" fmla="*/ 9 h 9"/>
                  <a:gd name="T6" fmla="*/ 6 w 8"/>
                  <a:gd name="T7" fmla="*/ 6 h 9"/>
                  <a:gd name="T8" fmla="*/ 2 w 8"/>
                  <a:gd name="T9" fmla="*/ 3 h 9"/>
                  <a:gd name="T10" fmla="*/ 3 w 8"/>
                  <a:gd name="T11" fmla="*/ 0 h 9"/>
                  <a:gd name="T12" fmla="*/ 3 w 8"/>
                  <a:gd name="T13" fmla="*/ 1 h 9"/>
                  <a:gd name="T14" fmla="*/ 7 w 8"/>
                  <a:gd name="T15" fmla="*/ 4 h 9"/>
                  <a:gd name="T16" fmla="*/ 8 w 8"/>
                  <a:gd name="T17" fmla="*/ 3 h 9"/>
                  <a:gd name="T18" fmla="*/ 3 w 8"/>
                  <a:gd name="T19" fmla="*/ 0 h 9"/>
                  <a:gd name="T20" fmla="*/ 3 w 8"/>
                  <a:gd name="T21" fmla="*/ 0 h 9"/>
                  <a:gd name="T22" fmla="*/ 3 w 8"/>
                  <a:gd name="T23" fmla="*/ 0 h 9"/>
                  <a:gd name="T24" fmla="*/ 6 w 8"/>
                  <a:gd name="T25" fmla="*/ 1 h 9"/>
                  <a:gd name="T26" fmla="*/ 8 w 8"/>
                  <a:gd name="T27" fmla="*/ 3 h 9"/>
                  <a:gd name="T28" fmla="*/ 8 w 8"/>
                  <a:gd name="T29" fmla="*/ 3 h 9"/>
                  <a:gd name="T30" fmla="*/ 3 w 8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" h="9">
                    <a:moveTo>
                      <a:pt x="2" y="3"/>
                    </a:moveTo>
                    <a:cubicBezTo>
                      <a:pt x="1" y="4"/>
                      <a:pt x="0" y="5"/>
                      <a:pt x="0" y="7"/>
                    </a:cubicBezTo>
                    <a:cubicBezTo>
                      <a:pt x="1" y="7"/>
                      <a:pt x="3" y="8"/>
                      <a:pt x="4" y="9"/>
                    </a:cubicBezTo>
                    <a:cubicBezTo>
                      <a:pt x="5" y="8"/>
                      <a:pt x="6" y="7"/>
                      <a:pt x="6" y="6"/>
                    </a:cubicBezTo>
                    <a:cubicBezTo>
                      <a:pt x="5" y="5"/>
                      <a:pt x="3" y="4"/>
                      <a:pt x="2" y="3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6" y="2"/>
                      <a:pt x="5" y="1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6" y="2"/>
                      <a:pt x="7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6" name="Freeform 10446"/>
              <p:cNvSpPr>
                <a:spLocks noEditPoints="1"/>
              </p:cNvSpPr>
              <p:nvPr/>
            </p:nvSpPr>
            <p:spPr bwMode="auto">
              <a:xfrm>
                <a:off x="-479" y="3179"/>
                <a:ext cx="21" cy="23"/>
              </a:xfrm>
              <a:custGeom>
                <a:avLst/>
                <a:gdLst>
                  <a:gd name="T0" fmla="*/ 2 w 9"/>
                  <a:gd name="T1" fmla="*/ 6 h 10"/>
                  <a:gd name="T2" fmla="*/ 1 w 9"/>
                  <a:gd name="T3" fmla="*/ 6 h 10"/>
                  <a:gd name="T4" fmla="*/ 0 w 9"/>
                  <a:gd name="T5" fmla="*/ 8 h 10"/>
                  <a:gd name="T6" fmla="*/ 5 w 9"/>
                  <a:gd name="T7" fmla="*/ 10 h 10"/>
                  <a:gd name="T8" fmla="*/ 6 w 9"/>
                  <a:gd name="T9" fmla="*/ 8 h 10"/>
                  <a:gd name="T10" fmla="*/ 2 w 9"/>
                  <a:gd name="T11" fmla="*/ 6 h 10"/>
                  <a:gd name="T12" fmla="*/ 4 w 9"/>
                  <a:gd name="T13" fmla="*/ 1 h 10"/>
                  <a:gd name="T14" fmla="*/ 4 w 9"/>
                  <a:gd name="T15" fmla="*/ 2 h 10"/>
                  <a:gd name="T16" fmla="*/ 8 w 9"/>
                  <a:gd name="T17" fmla="*/ 5 h 10"/>
                  <a:gd name="T18" fmla="*/ 9 w 9"/>
                  <a:gd name="T19" fmla="*/ 4 h 10"/>
                  <a:gd name="T20" fmla="*/ 4 w 9"/>
                  <a:gd name="T21" fmla="*/ 1 h 10"/>
                  <a:gd name="T22" fmla="*/ 5 w 9"/>
                  <a:gd name="T23" fmla="*/ 0 h 10"/>
                  <a:gd name="T24" fmla="*/ 4 w 9"/>
                  <a:gd name="T25" fmla="*/ 1 h 10"/>
                  <a:gd name="T26" fmla="*/ 9 w 9"/>
                  <a:gd name="T27" fmla="*/ 4 h 10"/>
                  <a:gd name="T28" fmla="*/ 9 w 9"/>
                  <a:gd name="T29" fmla="*/ 3 h 10"/>
                  <a:gd name="T30" fmla="*/ 5 w 9"/>
                  <a:gd name="T3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0">
                    <a:moveTo>
                      <a:pt x="2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0" y="8"/>
                    </a:cubicBezTo>
                    <a:cubicBezTo>
                      <a:pt x="2" y="9"/>
                      <a:pt x="3" y="9"/>
                      <a:pt x="5" y="10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5" y="7"/>
                      <a:pt x="3" y="6"/>
                      <a:pt x="2" y="6"/>
                    </a:cubicBezTo>
                    <a:moveTo>
                      <a:pt x="4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7" y="4"/>
                      <a:pt x="8" y="5"/>
                    </a:cubicBezTo>
                    <a:cubicBezTo>
                      <a:pt x="8" y="5"/>
                      <a:pt x="9" y="5"/>
                      <a:pt x="9" y="4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7" name="Freeform 10447"/>
              <p:cNvSpPr/>
              <p:nvPr/>
            </p:nvSpPr>
            <p:spPr bwMode="auto">
              <a:xfrm>
                <a:off x="-470" y="3181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8" name="Freeform 10448"/>
              <p:cNvSpPr>
                <a:spLocks noEditPoints="1"/>
              </p:cNvSpPr>
              <p:nvPr/>
            </p:nvSpPr>
            <p:spPr bwMode="auto">
              <a:xfrm>
                <a:off x="-515" y="3181"/>
                <a:ext cx="15" cy="17"/>
              </a:xfrm>
              <a:custGeom>
                <a:avLst/>
                <a:gdLst>
                  <a:gd name="T0" fmla="*/ 0 w 6"/>
                  <a:gd name="T1" fmla="*/ 4 h 7"/>
                  <a:gd name="T2" fmla="*/ 0 w 6"/>
                  <a:gd name="T3" fmla="*/ 5 h 7"/>
                  <a:gd name="T4" fmla="*/ 3 w 6"/>
                  <a:gd name="T5" fmla="*/ 7 h 7"/>
                  <a:gd name="T6" fmla="*/ 4 w 6"/>
                  <a:gd name="T7" fmla="*/ 6 h 7"/>
                  <a:gd name="T8" fmla="*/ 0 w 6"/>
                  <a:gd name="T9" fmla="*/ 4 h 7"/>
                  <a:gd name="T10" fmla="*/ 2 w 6"/>
                  <a:gd name="T11" fmla="*/ 0 h 7"/>
                  <a:gd name="T12" fmla="*/ 0 w 6"/>
                  <a:gd name="T13" fmla="*/ 4 h 7"/>
                  <a:gd name="T14" fmla="*/ 4 w 6"/>
                  <a:gd name="T15" fmla="*/ 6 h 7"/>
                  <a:gd name="T16" fmla="*/ 6 w 6"/>
                  <a:gd name="T17" fmla="*/ 2 h 7"/>
                  <a:gd name="T18" fmla="*/ 2 w 6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7">
                    <a:moveTo>
                      <a:pt x="0" y="4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1" y="5"/>
                      <a:pt x="0" y="4"/>
                    </a:cubicBezTo>
                    <a:moveTo>
                      <a:pt x="2" y="0"/>
                    </a:moveTo>
                    <a:cubicBezTo>
                      <a:pt x="2" y="1"/>
                      <a:pt x="1" y="3"/>
                      <a:pt x="0" y="4"/>
                    </a:cubicBezTo>
                    <a:cubicBezTo>
                      <a:pt x="1" y="5"/>
                      <a:pt x="3" y="6"/>
                      <a:pt x="4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9" name="Freeform 10449"/>
              <p:cNvSpPr/>
              <p:nvPr/>
            </p:nvSpPr>
            <p:spPr bwMode="auto">
              <a:xfrm>
                <a:off x="-515" y="3191"/>
                <a:ext cx="10" cy="4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0" name="Freeform 10450"/>
              <p:cNvSpPr>
                <a:spLocks noEditPoints="1"/>
              </p:cNvSpPr>
              <p:nvPr/>
            </p:nvSpPr>
            <p:spPr bwMode="auto">
              <a:xfrm>
                <a:off x="-458" y="3188"/>
                <a:ext cx="14" cy="17"/>
              </a:xfrm>
              <a:custGeom>
                <a:avLst/>
                <a:gdLst>
                  <a:gd name="T0" fmla="*/ 2 w 6"/>
                  <a:gd name="T1" fmla="*/ 3 h 7"/>
                  <a:gd name="T2" fmla="*/ 1 w 6"/>
                  <a:gd name="T3" fmla="*/ 5 h 7"/>
                  <a:gd name="T4" fmla="*/ 0 w 6"/>
                  <a:gd name="T5" fmla="*/ 6 h 7"/>
                  <a:gd name="T6" fmla="*/ 2 w 6"/>
                  <a:gd name="T7" fmla="*/ 7 h 7"/>
                  <a:gd name="T8" fmla="*/ 4 w 6"/>
                  <a:gd name="T9" fmla="*/ 4 h 7"/>
                  <a:gd name="T10" fmla="*/ 2 w 6"/>
                  <a:gd name="T11" fmla="*/ 3 h 7"/>
                  <a:gd name="T12" fmla="*/ 4 w 6"/>
                  <a:gd name="T13" fmla="*/ 0 h 7"/>
                  <a:gd name="T14" fmla="*/ 3 w 6"/>
                  <a:gd name="T15" fmla="*/ 1 h 7"/>
                  <a:gd name="T16" fmla="*/ 5 w 6"/>
                  <a:gd name="T17" fmla="*/ 2 h 7"/>
                  <a:gd name="T18" fmla="*/ 5 w 6"/>
                  <a:gd name="T19" fmla="*/ 1 h 7"/>
                  <a:gd name="T20" fmla="*/ 4 w 6"/>
                  <a:gd name="T21" fmla="*/ 0 h 7"/>
                  <a:gd name="T22" fmla="*/ 4 w 6"/>
                  <a:gd name="T23" fmla="*/ 0 h 7"/>
                  <a:gd name="T24" fmla="*/ 4 w 6"/>
                  <a:gd name="T25" fmla="*/ 0 h 7"/>
                  <a:gd name="T26" fmla="*/ 5 w 6"/>
                  <a:gd name="T27" fmla="*/ 1 h 7"/>
                  <a:gd name="T28" fmla="*/ 6 w 6"/>
                  <a:gd name="T29" fmla="*/ 0 h 7"/>
                  <a:gd name="T30" fmla="*/ 4 w 6"/>
                  <a:gd name="T3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7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6"/>
                      <a:pt x="3" y="5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1" name="Freeform 10451"/>
              <p:cNvSpPr>
                <a:spLocks noEditPoints="1"/>
              </p:cNvSpPr>
              <p:nvPr/>
            </p:nvSpPr>
            <p:spPr bwMode="auto">
              <a:xfrm>
                <a:off x="-460" y="3191"/>
                <a:ext cx="14" cy="18"/>
              </a:xfrm>
              <a:custGeom>
                <a:avLst/>
                <a:gdLst>
                  <a:gd name="T0" fmla="*/ 1 w 6"/>
                  <a:gd name="T1" fmla="*/ 5 h 8"/>
                  <a:gd name="T2" fmla="*/ 0 w 6"/>
                  <a:gd name="T3" fmla="*/ 7 h 8"/>
                  <a:gd name="T4" fmla="*/ 2 w 6"/>
                  <a:gd name="T5" fmla="*/ 8 h 8"/>
                  <a:gd name="T6" fmla="*/ 3 w 6"/>
                  <a:gd name="T7" fmla="*/ 6 h 8"/>
                  <a:gd name="T8" fmla="*/ 1 w 6"/>
                  <a:gd name="T9" fmla="*/ 5 h 8"/>
                  <a:gd name="T10" fmla="*/ 4 w 6"/>
                  <a:gd name="T11" fmla="*/ 1 h 8"/>
                  <a:gd name="T12" fmla="*/ 3 w 6"/>
                  <a:gd name="T13" fmla="*/ 2 h 8"/>
                  <a:gd name="T14" fmla="*/ 5 w 6"/>
                  <a:gd name="T15" fmla="*/ 3 h 8"/>
                  <a:gd name="T16" fmla="*/ 5 w 6"/>
                  <a:gd name="T17" fmla="*/ 2 h 8"/>
                  <a:gd name="T18" fmla="*/ 4 w 6"/>
                  <a:gd name="T19" fmla="*/ 1 h 8"/>
                  <a:gd name="T20" fmla="*/ 4 w 6"/>
                  <a:gd name="T21" fmla="*/ 0 h 8"/>
                  <a:gd name="T22" fmla="*/ 4 w 6"/>
                  <a:gd name="T23" fmla="*/ 1 h 8"/>
                  <a:gd name="T24" fmla="*/ 5 w 6"/>
                  <a:gd name="T25" fmla="*/ 2 h 8"/>
                  <a:gd name="T26" fmla="*/ 6 w 6"/>
                  <a:gd name="T27" fmla="*/ 1 h 8"/>
                  <a:gd name="T28" fmla="*/ 4 w 6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8">
                    <a:moveTo>
                      <a:pt x="1" y="5"/>
                    </a:moveTo>
                    <a:cubicBezTo>
                      <a:pt x="1" y="6"/>
                      <a:pt x="1" y="7"/>
                      <a:pt x="0" y="7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2" y="6"/>
                      <a:pt x="2" y="5"/>
                      <a:pt x="1" y="5"/>
                    </a:cubicBezTo>
                    <a:moveTo>
                      <a:pt x="4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2" name="Freeform 10452"/>
              <p:cNvSpPr/>
              <p:nvPr/>
            </p:nvSpPr>
            <p:spPr bwMode="auto">
              <a:xfrm>
                <a:off x="-451" y="319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3" name="Freeform 10453"/>
              <p:cNvSpPr>
                <a:spLocks noEditPoints="1"/>
              </p:cNvSpPr>
              <p:nvPr/>
            </p:nvSpPr>
            <p:spPr bwMode="auto">
              <a:xfrm>
                <a:off x="-500" y="3191"/>
                <a:ext cx="11" cy="11"/>
              </a:xfrm>
              <a:custGeom>
                <a:avLst/>
                <a:gdLst>
                  <a:gd name="T0" fmla="*/ 0 w 5"/>
                  <a:gd name="T1" fmla="*/ 4 h 5"/>
                  <a:gd name="T2" fmla="*/ 0 w 5"/>
                  <a:gd name="T3" fmla="*/ 4 h 5"/>
                  <a:gd name="T4" fmla="*/ 2 w 5"/>
                  <a:gd name="T5" fmla="*/ 5 h 5"/>
                  <a:gd name="T6" fmla="*/ 2 w 5"/>
                  <a:gd name="T7" fmla="*/ 5 h 5"/>
                  <a:gd name="T8" fmla="*/ 0 w 5"/>
                  <a:gd name="T9" fmla="*/ 4 h 5"/>
                  <a:gd name="T10" fmla="*/ 2 w 5"/>
                  <a:gd name="T11" fmla="*/ 0 h 5"/>
                  <a:gd name="T12" fmla="*/ 0 w 5"/>
                  <a:gd name="T13" fmla="*/ 4 h 5"/>
                  <a:gd name="T14" fmla="*/ 2 w 5"/>
                  <a:gd name="T15" fmla="*/ 5 h 5"/>
                  <a:gd name="T16" fmla="*/ 5 w 5"/>
                  <a:gd name="T17" fmla="*/ 1 h 5"/>
                  <a:gd name="T18" fmla="*/ 2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0" y="4"/>
                    </a:cubicBezTo>
                    <a:moveTo>
                      <a:pt x="2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4" name="Freeform 10454"/>
              <p:cNvSpPr/>
              <p:nvPr/>
            </p:nvSpPr>
            <p:spPr bwMode="auto">
              <a:xfrm>
                <a:off x="-500" y="3200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5" name="Freeform 10455"/>
              <p:cNvSpPr>
                <a:spLocks noEditPoints="1"/>
              </p:cNvSpPr>
              <p:nvPr/>
            </p:nvSpPr>
            <p:spPr bwMode="auto">
              <a:xfrm>
                <a:off x="-746" y="3193"/>
                <a:ext cx="250" cy="406"/>
              </a:xfrm>
              <a:custGeom>
                <a:avLst/>
                <a:gdLst>
                  <a:gd name="T0" fmla="*/ 6 w 106"/>
                  <a:gd name="T1" fmla="*/ 164 h 172"/>
                  <a:gd name="T2" fmla="*/ 1 w 106"/>
                  <a:gd name="T3" fmla="*/ 167 h 172"/>
                  <a:gd name="T4" fmla="*/ 4 w 106"/>
                  <a:gd name="T5" fmla="*/ 167 h 172"/>
                  <a:gd name="T6" fmla="*/ 5 w 106"/>
                  <a:gd name="T7" fmla="*/ 160 h 172"/>
                  <a:gd name="T8" fmla="*/ 13 w 106"/>
                  <a:gd name="T9" fmla="*/ 161 h 172"/>
                  <a:gd name="T10" fmla="*/ 11 w 106"/>
                  <a:gd name="T11" fmla="*/ 151 h 172"/>
                  <a:gd name="T12" fmla="*/ 14 w 106"/>
                  <a:gd name="T13" fmla="*/ 146 h 172"/>
                  <a:gd name="T14" fmla="*/ 17 w 106"/>
                  <a:gd name="T15" fmla="*/ 146 h 172"/>
                  <a:gd name="T16" fmla="*/ 21 w 106"/>
                  <a:gd name="T17" fmla="*/ 146 h 172"/>
                  <a:gd name="T18" fmla="*/ 23 w 106"/>
                  <a:gd name="T19" fmla="*/ 143 h 172"/>
                  <a:gd name="T20" fmla="*/ 19 w 106"/>
                  <a:gd name="T21" fmla="*/ 138 h 172"/>
                  <a:gd name="T22" fmla="*/ 20 w 106"/>
                  <a:gd name="T23" fmla="*/ 137 h 172"/>
                  <a:gd name="T24" fmla="*/ 25 w 106"/>
                  <a:gd name="T25" fmla="*/ 139 h 172"/>
                  <a:gd name="T26" fmla="*/ 26 w 106"/>
                  <a:gd name="T27" fmla="*/ 137 h 172"/>
                  <a:gd name="T28" fmla="*/ 25 w 106"/>
                  <a:gd name="T29" fmla="*/ 129 h 172"/>
                  <a:gd name="T30" fmla="*/ 30 w 106"/>
                  <a:gd name="T31" fmla="*/ 120 h 172"/>
                  <a:gd name="T32" fmla="*/ 42 w 106"/>
                  <a:gd name="T33" fmla="*/ 102 h 172"/>
                  <a:gd name="T34" fmla="*/ 49 w 106"/>
                  <a:gd name="T35" fmla="*/ 98 h 172"/>
                  <a:gd name="T36" fmla="*/ 51 w 106"/>
                  <a:gd name="T37" fmla="*/ 93 h 172"/>
                  <a:gd name="T38" fmla="*/ 53 w 106"/>
                  <a:gd name="T39" fmla="*/ 82 h 172"/>
                  <a:gd name="T40" fmla="*/ 55 w 106"/>
                  <a:gd name="T41" fmla="*/ 78 h 172"/>
                  <a:gd name="T42" fmla="*/ 57 w 106"/>
                  <a:gd name="T43" fmla="*/ 75 h 172"/>
                  <a:gd name="T44" fmla="*/ 58 w 106"/>
                  <a:gd name="T45" fmla="*/ 72 h 172"/>
                  <a:gd name="T46" fmla="*/ 65 w 106"/>
                  <a:gd name="T47" fmla="*/ 71 h 172"/>
                  <a:gd name="T48" fmla="*/ 66 w 106"/>
                  <a:gd name="T49" fmla="*/ 68 h 172"/>
                  <a:gd name="T50" fmla="*/ 63 w 106"/>
                  <a:gd name="T51" fmla="*/ 64 h 172"/>
                  <a:gd name="T52" fmla="*/ 64 w 106"/>
                  <a:gd name="T53" fmla="*/ 63 h 172"/>
                  <a:gd name="T54" fmla="*/ 69 w 106"/>
                  <a:gd name="T55" fmla="*/ 54 h 172"/>
                  <a:gd name="T56" fmla="*/ 69 w 106"/>
                  <a:gd name="T57" fmla="*/ 59 h 172"/>
                  <a:gd name="T58" fmla="*/ 74 w 106"/>
                  <a:gd name="T59" fmla="*/ 56 h 172"/>
                  <a:gd name="T60" fmla="*/ 76 w 106"/>
                  <a:gd name="T61" fmla="*/ 53 h 172"/>
                  <a:gd name="T62" fmla="*/ 72 w 106"/>
                  <a:gd name="T63" fmla="*/ 49 h 172"/>
                  <a:gd name="T64" fmla="*/ 74 w 106"/>
                  <a:gd name="T65" fmla="*/ 45 h 172"/>
                  <a:gd name="T66" fmla="*/ 75 w 106"/>
                  <a:gd name="T67" fmla="*/ 42 h 172"/>
                  <a:gd name="T68" fmla="*/ 75 w 106"/>
                  <a:gd name="T69" fmla="*/ 42 h 172"/>
                  <a:gd name="T70" fmla="*/ 81 w 106"/>
                  <a:gd name="T71" fmla="*/ 44 h 172"/>
                  <a:gd name="T72" fmla="*/ 86 w 106"/>
                  <a:gd name="T73" fmla="*/ 37 h 172"/>
                  <a:gd name="T74" fmla="*/ 83 w 106"/>
                  <a:gd name="T75" fmla="*/ 36 h 172"/>
                  <a:gd name="T76" fmla="*/ 86 w 106"/>
                  <a:gd name="T77" fmla="*/ 37 h 172"/>
                  <a:gd name="T78" fmla="*/ 84 w 106"/>
                  <a:gd name="T79" fmla="*/ 35 h 172"/>
                  <a:gd name="T80" fmla="*/ 85 w 106"/>
                  <a:gd name="T81" fmla="*/ 33 h 172"/>
                  <a:gd name="T82" fmla="*/ 86 w 106"/>
                  <a:gd name="T83" fmla="*/ 31 h 172"/>
                  <a:gd name="T84" fmla="*/ 81 w 106"/>
                  <a:gd name="T85" fmla="*/ 32 h 172"/>
                  <a:gd name="T86" fmla="*/ 89 w 106"/>
                  <a:gd name="T87" fmla="*/ 32 h 172"/>
                  <a:gd name="T88" fmla="*/ 86 w 106"/>
                  <a:gd name="T89" fmla="*/ 31 h 172"/>
                  <a:gd name="T90" fmla="*/ 83 w 106"/>
                  <a:gd name="T91" fmla="*/ 28 h 172"/>
                  <a:gd name="T92" fmla="*/ 93 w 106"/>
                  <a:gd name="T93" fmla="*/ 19 h 172"/>
                  <a:gd name="T94" fmla="*/ 95 w 106"/>
                  <a:gd name="T95" fmla="*/ 17 h 172"/>
                  <a:gd name="T96" fmla="*/ 95 w 106"/>
                  <a:gd name="T97" fmla="*/ 17 h 172"/>
                  <a:gd name="T98" fmla="*/ 96 w 106"/>
                  <a:gd name="T99" fmla="*/ 15 h 172"/>
                  <a:gd name="T100" fmla="*/ 89 w 106"/>
                  <a:gd name="T101" fmla="*/ 17 h 172"/>
                  <a:gd name="T102" fmla="*/ 94 w 106"/>
                  <a:gd name="T103" fmla="*/ 17 h 172"/>
                  <a:gd name="T104" fmla="*/ 99 w 106"/>
                  <a:gd name="T105" fmla="*/ 15 h 172"/>
                  <a:gd name="T106" fmla="*/ 91 w 106"/>
                  <a:gd name="T107" fmla="*/ 13 h 172"/>
                  <a:gd name="T108" fmla="*/ 99 w 106"/>
                  <a:gd name="T109" fmla="*/ 11 h 172"/>
                  <a:gd name="T110" fmla="*/ 100 w 106"/>
                  <a:gd name="T111" fmla="*/ 9 h 172"/>
                  <a:gd name="T112" fmla="*/ 93 w 106"/>
                  <a:gd name="T113" fmla="*/ 10 h 172"/>
                  <a:gd name="T114" fmla="*/ 100 w 106"/>
                  <a:gd name="T115" fmla="*/ 8 h 172"/>
                  <a:gd name="T116" fmla="*/ 103 w 106"/>
                  <a:gd name="T117" fmla="*/ 9 h 172"/>
                  <a:gd name="T118" fmla="*/ 98 w 106"/>
                  <a:gd name="T119" fmla="*/ 8 h 172"/>
                  <a:gd name="T120" fmla="*/ 95 w 106"/>
                  <a:gd name="T121" fmla="*/ 5 h 172"/>
                  <a:gd name="T122" fmla="*/ 97 w 106"/>
                  <a:gd name="T123" fmla="*/ 2 h 172"/>
                  <a:gd name="T124" fmla="*/ 98 w 106"/>
                  <a:gd name="T125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" h="172">
                    <a:moveTo>
                      <a:pt x="6" y="164"/>
                    </a:moveTo>
                    <a:cubicBezTo>
                      <a:pt x="6" y="165"/>
                      <a:pt x="5" y="166"/>
                      <a:pt x="5" y="167"/>
                    </a:cubicBezTo>
                    <a:cubicBezTo>
                      <a:pt x="5" y="168"/>
                      <a:pt x="5" y="169"/>
                      <a:pt x="6" y="172"/>
                    </a:cubicBezTo>
                    <a:cubicBezTo>
                      <a:pt x="6" y="172"/>
                      <a:pt x="6" y="172"/>
                      <a:pt x="6" y="172"/>
                    </a:cubicBezTo>
                    <a:cubicBezTo>
                      <a:pt x="9" y="166"/>
                      <a:pt x="9" y="166"/>
                      <a:pt x="9" y="166"/>
                    </a:cubicBezTo>
                    <a:cubicBezTo>
                      <a:pt x="6" y="164"/>
                      <a:pt x="6" y="164"/>
                      <a:pt x="6" y="164"/>
                    </a:cubicBezTo>
                    <a:moveTo>
                      <a:pt x="3" y="163"/>
                    </a:moveTo>
                    <a:cubicBezTo>
                      <a:pt x="2" y="164"/>
                      <a:pt x="2" y="164"/>
                      <a:pt x="2" y="164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7"/>
                      <a:pt x="0" y="167"/>
                      <a:pt x="1" y="167"/>
                    </a:cubicBezTo>
                    <a:cubicBezTo>
                      <a:pt x="1" y="166"/>
                      <a:pt x="2" y="166"/>
                      <a:pt x="2" y="166"/>
                    </a:cubicBezTo>
                    <a:cubicBezTo>
                      <a:pt x="3" y="166"/>
                      <a:pt x="3" y="166"/>
                      <a:pt x="3" y="166"/>
                    </a:cubicBezTo>
                    <a:cubicBezTo>
                      <a:pt x="3" y="166"/>
                      <a:pt x="3" y="167"/>
                      <a:pt x="4" y="167"/>
                    </a:cubicBezTo>
                    <a:cubicBezTo>
                      <a:pt x="4" y="167"/>
                      <a:pt x="4" y="166"/>
                      <a:pt x="4" y="166"/>
                    </a:cubicBezTo>
                    <a:cubicBezTo>
                      <a:pt x="4" y="166"/>
                      <a:pt x="4" y="166"/>
                      <a:pt x="4" y="166"/>
                    </a:cubicBezTo>
                    <a:cubicBezTo>
                      <a:pt x="4" y="166"/>
                      <a:pt x="4" y="166"/>
                      <a:pt x="4" y="167"/>
                    </a:cubicBezTo>
                    <a:cubicBezTo>
                      <a:pt x="5" y="166"/>
                      <a:pt x="6" y="165"/>
                      <a:pt x="6" y="164"/>
                    </a:cubicBezTo>
                    <a:cubicBezTo>
                      <a:pt x="5" y="164"/>
                      <a:pt x="5" y="164"/>
                      <a:pt x="5" y="164"/>
                    </a:cubicBezTo>
                    <a:cubicBezTo>
                      <a:pt x="5" y="164"/>
                      <a:pt x="4" y="163"/>
                      <a:pt x="3" y="163"/>
                    </a:cubicBezTo>
                    <a:moveTo>
                      <a:pt x="9" y="154"/>
                    </a:moveTo>
                    <a:cubicBezTo>
                      <a:pt x="7" y="156"/>
                      <a:pt x="6" y="158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6" y="160"/>
                      <a:pt x="7" y="161"/>
                      <a:pt x="8" y="162"/>
                    </a:cubicBezTo>
                    <a:cubicBezTo>
                      <a:pt x="8" y="161"/>
                      <a:pt x="9" y="160"/>
                      <a:pt x="9" y="160"/>
                    </a:cubicBezTo>
                    <a:cubicBezTo>
                      <a:pt x="9" y="161"/>
                      <a:pt x="8" y="161"/>
                      <a:pt x="8" y="162"/>
                    </a:cubicBezTo>
                    <a:cubicBezTo>
                      <a:pt x="9" y="162"/>
                      <a:pt x="10" y="163"/>
                      <a:pt x="11" y="164"/>
                    </a:cubicBezTo>
                    <a:cubicBezTo>
                      <a:pt x="12" y="162"/>
                      <a:pt x="12" y="162"/>
                      <a:pt x="12" y="162"/>
                    </a:cubicBezTo>
                    <a:cubicBezTo>
                      <a:pt x="12" y="162"/>
                      <a:pt x="12" y="161"/>
                      <a:pt x="13" y="161"/>
                    </a:cubicBezTo>
                    <a:cubicBezTo>
                      <a:pt x="11" y="160"/>
                      <a:pt x="9" y="158"/>
                      <a:pt x="7" y="157"/>
                    </a:cubicBezTo>
                    <a:cubicBezTo>
                      <a:pt x="9" y="158"/>
                      <a:pt x="11" y="159"/>
                      <a:pt x="13" y="160"/>
                    </a:cubicBezTo>
                    <a:cubicBezTo>
                      <a:pt x="13" y="160"/>
                      <a:pt x="14" y="159"/>
                      <a:pt x="14" y="158"/>
                    </a:cubicBezTo>
                    <a:cubicBezTo>
                      <a:pt x="12" y="157"/>
                      <a:pt x="10" y="156"/>
                      <a:pt x="9" y="154"/>
                    </a:cubicBezTo>
                    <a:moveTo>
                      <a:pt x="13" y="147"/>
                    </a:moveTo>
                    <a:cubicBezTo>
                      <a:pt x="12" y="148"/>
                      <a:pt x="12" y="149"/>
                      <a:pt x="11" y="151"/>
                    </a:cubicBezTo>
                    <a:cubicBezTo>
                      <a:pt x="17" y="154"/>
                      <a:pt x="17" y="154"/>
                      <a:pt x="17" y="154"/>
                    </a:cubicBezTo>
                    <a:cubicBezTo>
                      <a:pt x="17" y="153"/>
                      <a:pt x="18" y="152"/>
                      <a:pt x="18" y="151"/>
                    </a:cubicBezTo>
                    <a:cubicBezTo>
                      <a:pt x="18" y="151"/>
                      <a:pt x="18" y="151"/>
                      <a:pt x="18" y="150"/>
                    </a:cubicBezTo>
                    <a:cubicBezTo>
                      <a:pt x="16" y="149"/>
                      <a:pt x="15" y="148"/>
                      <a:pt x="13" y="147"/>
                    </a:cubicBezTo>
                    <a:moveTo>
                      <a:pt x="14" y="146"/>
                    </a:moveTo>
                    <a:cubicBezTo>
                      <a:pt x="14" y="146"/>
                      <a:pt x="14" y="146"/>
                      <a:pt x="14" y="146"/>
                    </a:cubicBezTo>
                    <a:cubicBezTo>
                      <a:pt x="16" y="147"/>
                      <a:pt x="17" y="149"/>
                      <a:pt x="19" y="150"/>
                    </a:cubicBezTo>
                    <a:cubicBezTo>
                      <a:pt x="19" y="149"/>
                      <a:pt x="19" y="149"/>
                      <a:pt x="19" y="149"/>
                    </a:cubicBezTo>
                    <a:cubicBezTo>
                      <a:pt x="18" y="148"/>
                      <a:pt x="16" y="147"/>
                      <a:pt x="14" y="146"/>
                    </a:cubicBezTo>
                    <a:moveTo>
                      <a:pt x="15" y="144"/>
                    </a:move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45"/>
                      <a:pt x="16" y="145"/>
                      <a:pt x="17" y="146"/>
                    </a:cubicBezTo>
                    <a:cubicBezTo>
                      <a:pt x="18" y="147"/>
                      <a:pt x="19" y="147"/>
                      <a:pt x="20" y="148"/>
                    </a:cubicBezTo>
                    <a:cubicBezTo>
                      <a:pt x="20" y="148"/>
                      <a:pt x="20" y="147"/>
                      <a:pt x="20" y="147"/>
                    </a:cubicBezTo>
                    <a:cubicBezTo>
                      <a:pt x="19" y="146"/>
                      <a:pt x="17" y="145"/>
                      <a:pt x="15" y="144"/>
                    </a:cubicBezTo>
                    <a:moveTo>
                      <a:pt x="17" y="142"/>
                    </a:moveTo>
                    <a:cubicBezTo>
                      <a:pt x="17" y="142"/>
                      <a:pt x="16" y="142"/>
                      <a:pt x="16" y="142"/>
                    </a:cubicBezTo>
                    <a:cubicBezTo>
                      <a:pt x="18" y="143"/>
                      <a:pt x="20" y="145"/>
                      <a:pt x="21" y="146"/>
                    </a:cubicBezTo>
                    <a:cubicBezTo>
                      <a:pt x="21" y="145"/>
                      <a:pt x="22" y="145"/>
                      <a:pt x="22" y="145"/>
                    </a:cubicBezTo>
                    <a:cubicBezTo>
                      <a:pt x="20" y="143"/>
                      <a:pt x="18" y="142"/>
                      <a:pt x="17" y="142"/>
                    </a:cubicBezTo>
                    <a:moveTo>
                      <a:pt x="18" y="140"/>
                    </a:moveTo>
                    <a:cubicBezTo>
                      <a:pt x="18" y="140"/>
                      <a:pt x="18" y="140"/>
                      <a:pt x="18" y="140"/>
                    </a:cubicBezTo>
                    <a:cubicBezTo>
                      <a:pt x="20" y="141"/>
                      <a:pt x="21" y="142"/>
                      <a:pt x="23" y="143"/>
                    </a:cubicBezTo>
                    <a:cubicBezTo>
                      <a:pt x="23" y="143"/>
                      <a:pt x="23" y="143"/>
                      <a:pt x="23" y="143"/>
                    </a:cubicBezTo>
                    <a:cubicBezTo>
                      <a:pt x="21" y="142"/>
                      <a:pt x="20" y="141"/>
                      <a:pt x="18" y="140"/>
                    </a:cubicBezTo>
                    <a:moveTo>
                      <a:pt x="22" y="138"/>
                    </a:moveTo>
                    <a:cubicBezTo>
                      <a:pt x="23" y="138"/>
                      <a:pt x="24" y="139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4" y="139"/>
                      <a:pt x="23" y="138"/>
                      <a:pt x="22" y="138"/>
                    </a:cubicBezTo>
                    <a:moveTo>
                      <a:pt x="19" y="138"/>
                    </a:moveTo>
                    <a:cubicBezTo>
                      <a:pt x="19" y="138"/>
                      <a:pt x="19" y="138"/>
                      <a:pt x="19" y="138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24" y="141"/>
                      <a:pt x="24" y="141"/>
                      <a:pt x="24" y="141"/>
                    </a:cubicBezTo>
                    <a:cubicBezTo>
                      <a:pt x="24" y="141"/>
                      <a:pt x="24" y="141"/>
                      <a:pt x="24" y="141"/>
                    </a:cubicBezTo>
                    <a:cubicBezTo>
                      <a:pt x="23" y="140"/>
                      <a:pt x="21" y="139"/>
                      <a:pt x="19" y="138"/>
                    </a:cubicBezTo>
                    <a:moveTo>
                      <a:pt x="20" y="137"/>
                    </a:moveTo>
                    <a:cubicBezTo>
                      <a:pt x="20" y="137"/>
                      <a:pt x="20" y="137"/>
                      <a:pt x="20" y="137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20" y="137"/>
                      <a:pt x="20" y="137"/>
                      <a:pt x="20" y="137"/>
                    </a:cubicBezTo>
                    <a:moveTo>
                      <a:pt x="20" y="136"/>
                    </a:moveTo>
                    <a:cubicBezTo>
                      <a:pt x="20" y="136"/>
                      <a:pt x="20" y="136"/>
                      <a:pt x="20" y="136"/>
                    </a:cubicBezTo>
                    <a:cubicBezTo>
                      <a:pt x="22" y="137"/>
                      <a:pt x="23" y="138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4" y="138"/>
                      <a:pt x="22" y="137"/>
                      <a:pt x="20" y="136"/>
                    </a:cubicBezTo>
                    <a:moveTo>
                      <a:pt x="22" y="134"/>
                    </a:moveTo>
                    <a:cubicBezTo>
                      <a:pt x="21" y="134"/>
                      <a:pt x="21" y="135"/>
                      <a:pt x="21" y="136"/>
                    </a:cubicBezTo>
                    <a:cubicBezTo>
                      <a:pt x="22" y="137"/>
                      <a:pt x="24" y="138"/>
                      <a:pt x="25" y="139"/>
                    </a:cubicBezTo>
                    <a:cubicBezTo>
                      <a:pt x="26" y="138"/>
                      <a:pt x="26" y="137"/>
                      <a:pt x="26" y="137"/>
                    </a:cubicBezTo>
                    <a:cubicBezTo>
                      <a:pt x="25" y="136"/>
                      <a:pt x="23" y="135"/>
                      <a:pt x="22" y="134"/>
                    </a:cubicBezTo>
                    <a:moveTo>
                      <a:pt x="25" y="129"/>
                    </a:moveTo>
                    <a:cubicBezTo>
                      <a:pt x="25" y="129"/>
                      <a:pt x="25" y="129"/>
                      <a:pt x="25" y="129"/>
                    </a:cubicBezTo>
                    <a:cubicBezTo>
                      <a:pt x="26" y="130"/>
                      <a:pt x="27" y="131"/>
                      <a:pt x="29" y="132"/>
                    </a:cubicBezTo>
                    <a:cubicBezTo>
                      <a:pt x="29" y="132"/>
                      <a:pt x="29" y="132"/>
                      <a:pt x="29" y="132"/>
                    </a:cubicBezTo>
                    <a:cubicBezTo>
                      <a:pt x="28" y="131"/>
                      <a:pt x="26" y="130"/>
                      <a:pt x="25" y="129"/>
                    </a:cubicBezTo>
                    <a:moveTo>
                      <a:pt x="30" y="120"/>
                    </a:moveTo>
                    <a:cubicBezTo>
                      <a:pt x="30" y="121"/>
                      <a:pt x="29" y="122"/>
                      <a:pt x="29" y="122"/>
                    </a:cubicBezTo>
                    <a:cubicBezTo>
                      <a:pt x="30" y="123"/>
                      <a:pt x="32" y="124"/>
                      <a:pt x="33" y="125"/>
                    </a:cubicBezTo>
                    <a:cubicBezTo>
                      <a:pt x="34" y="124"/>
                      <a:pt x="34" y="123"/>
                      <a:pt x="35" y="123"/>
                    </a:cubicBezTo>
                    <a:cubicBezTo>
                      <a:pt x="34" y="122"/>
                      <a:pt x="33" y="121"/>
                      <a:pt x="32" y="121"/>
                    </a:cubicBezTo>
                    <a:cubicBezTo>
                      <a:pt x="31" y="121"/>
                      <a:pt x="31" y="120"/>
                      <a:pt x="30" y="120"/>
                    </a:cubicBezTo>
                    <a:moveTo>
                      <a:pt x="39" y="110"/>
                    </a:moveTo>
                    <a:cubicBezTo>
                      <a:pt x="40" y="111"/>
                      <a:pt x="40" y="111"/>
                      <a:pt x="41" y="112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40" y="111"/>
                      <a:pt x="40" y="111"/>
                      <a:pt x="39" y="110"/>
                    </a:cubicBezTo>
                    <a:moveTo>
                      <a:pt x="42" y="102"/>
                    </a:moveTo>
                    <a:cubicBezTo>
                      <a:pt x="42" y="102"/>
                      <a:pt x="42" y="102"/>
                      <a:pt x="42" y="102"/>
                    </a:cubicBezTo>
                    <a:cubicBezTo>
                      <a:pt x="43" y="103"/>
                      <a:pt x="44" y="104"/>
                      <a:pt x="45" y="104"/>
                    </a:cubicBezTo>
                    <a:cubicBezTo>
                      <a:pt x="45" y="104"/>
                      <a:pt x="45" y="104"/>
                      <a:pt x="45" y="104"/>
                    </a:cubicBezTo>
                    <a:cubicBezTo>
                      <a:pt x="44" y="104"/>
                      <a:pt x="43" y="103"/>
                      <a:pt x="42" y="102"/>
                    </a:cubicBezTo>
                    <a:moveTo>
                      <a:pt x="48" y="92"/>
                    </a:moveTo>
                    <a:cubicBezTo>
                      <a:pt x="45" y="96"/>
                      <a:pt x="45" y="96"/>
                      <a:pt x="45" y="96"/>
                    </a:cubicBezTo>
                    <a:cubicBezTo>
                      <a:pt x="47" y="96"/>
                      <a:pt x="48" y="97"/>
                      <a:pt x="49" y="98"/>
                    </a:cubicBezTo>
                    <a:cubicBezTo>
                      <a:pt x="49" y="96"/>
                      <a:pt x="50" y="95"/>
                      <a:pt x="51" y="94"/>
                    </a:cubicBezTo>
                    <a:cubicBezTo>
                      <a:pt x="50" y="93"/>
                      <a:pt x="49" y="92"/>
                      <a:pt x="48" y="92"/>
                    </a:cubicBezTo>
                    <a:moveTo>
                      <a:pt x="48" y="91"/>
                    </a:moveTo>
                    <a:cubicBezTo>
                      <a:pt x="48" y="92"/>
                      <a:pt x="48" y="92"/>
                      <a:pt x="48" y="92"/>
                    </a:cubicBezTo>
                    <a:cubicBezTo>
                      <a:pt x="49" y="92"/>
                      <a:pt x="50" y="93"/>
                      <a:pt x="51" y="93"/>
                    </a:cubicBezTo>
                    <a:cubicBezTo>
                      <a:pt x="51" y="93"/>
                      <a:pt x="51" y="93"/>
                      <a:pt x="51" y="93"/>
                    </a:cubicBezTo>
                    <a:cubicBezTo>
                      <a:pt x="50" y="93"/>
                      <a:pt x="49" y="92"/>
                      <a:pt x="48" y="91"/>
                    </a:cubicBezTo>
                    <a:moveTo>
                      <a:pt x="53" y="82"/>
                    </a:moveTo>
                    <a:cubicBezTo>
                      <a:pt x="53" y="82"/>
                      <a:pt x="53" y="83"/>
                      <a:pt x="52" y="83"/>
                    </a:cubicBezTo>
                    <a:cubicBezTo>
                      <a:pt x="54" y="84"/>
                      <a:pt x="55" y="85"/>
                      <a:pt x="56" y="85"/>
                    </a:cubicBezTo>
                    <a:cubicBezTo>
                      <a:pt x="56" y="85"/>
                      <a:pt x="57" y="84"/>
                      <a:pt x="57" y="84"/>
                    </a:cubicBezTo>
                    <a:cubicBezTo>
                      <a:pt x="53" y="82"/>
                      <a:pt x="53" y="82"/>
                      <a:pt x="53" y="82"/>
                    </a:cubicBezTo>
                    <a:moveTo>
                      <a:pt x="55" y="78"/>
                    </a:moveTo>
                    <a:cubicBezTo>
                      <a:pt x="55" y="79"/>
                      <a:pt x="54" y="80"/>
                      <a:pt x="54" y="80"/>
                    </a:cubicBezTo>
                    <a:cubicBezTo>
                      <a:pt x="55" y="81"/>
                      <a:pt x="56" y="82"/>
                      <a:pt x="58" y="82"/>
                    </a:cubicBezTo>
                    <a:cubicBezTo>
                      <a:pt x="58" y="82"/>
                      <a:pt x="58" y="81"/>
                      <a:pt x="59" y="80"/>
                    </a:cubicBezTo>
                    <a:cubicBezTo>
                      <a:pt x="58" y="80"/>
                      <a:pt x="56" y="79"/>
                      <a:pt x="55" y="78"/>
                    </a:cubicBezTo>
                    <a:moveTo>
                      <a:pt x="55" y="78"/>
                    </a:moveTo>
                    <a:cubicBezTo>
                      <a:pt x="55" y="78"/>
                      <a:pt x="55" y="78"/>
                      <a:pt x="55" y="78"/>
                    </a:cubicBezTo>
                    <a:cubicBezTo>
                      <a:pt x="59" y="80"/>
                      <a:pt x="59" y="80"/>
                      <a:pt x="59" y="80"/>
                    </a:cubicBezTo>
                    <a:cubicBezTo>
                      <a:pt x="59" y="80"/>
                      <a:pt x="59" y="80"/>
                      <a:pt x="59" y="80"/>
                    </a:cubicBezTo>
                    <a:cubicBezTo>
                      <a:pt x="58" y="80"/>
                      <a:pt x="57" y="79"/>
                      <a:pt x="55" y="78"/>
                    </a:cubicBezTo>
                    <a:moveTo>
                      <a:pt x="58" y="73"/>
                    </a:moveTo>
                    <a:cubicBezTo>
                      <a:pt x="58" y="74"/>
                      <a:pt x="57" y="75"/>
                      <a:pt x="57" y="75"/>
                    </a:cubicBezTo>
                    <a:cubicBezTo>
                      <a:pt x="58" y="76"/>
                      <a:pt x="59" y="77"/>
                      <a:pt x="61" y="78"/>
                    </a:cubicBezTo>
                    <a:cubicBezTo>
                      <a:pt x="61" y="77"/>
                      <a:pt x="61" y="76"/>
                      <a:pt x="62" y="76"/>
                    </a:cubicBezTo>
                    <a:cubicBezTo>
                      <a:pt x="61" y="75"/>
                      <a:pt x="61" y="75"/>
                      <a:pt x="60" y="75"/>
                    </a:cubicBezTo>
                    <a:cubicBezTo>
                      <a:pt x="59" y="74"/>
                      <a:pt x="59" y="74"/>
                      <a:pt x="58" y="73"/>
                    </a:cubicBezTo>
                    <a:moveTo>
                      <a:pt x="60" y="69"/>
                    </a:moveTo>
                    <a:cubicBezTo>
                      <a:pt x="60" y="70"/>
                      <a:pt x="59" y="71"/>
                      <a:pt x="58" y="72"/>
                    </a:cubicBezTo>
                    <a:cubicBezTo>
                      <a:pt x="60" y="73"/>
                      <a:pt x="61" y="74"/>
                      <a:pt x="62" y="75"/>
                    </a:cubicBezTo>
                    <a:cubicBezTo>
                      <a:pt x="63" y="74"/>
                      <a:pt x="64" y="73"/>
                      <a:pt x="64" y="72"/>
                    </a:cubicBezTo>
                    <a:cubicBezTo>
                      <a:pt x="60" y="69"/>
                      <a:pt x="60" y="69"/>
                      <a:pt x="60" y="69"/>
                    </a:cubicBezTo>
                    <a:moveTo>
                      <a:pt x="61" y="68"/>
                    </a:moveTo>
                    <a:cubicBezTo>
                      <a:pt x="61" y="68"/>
                      <a:pt x="61" y="68"/>
                      <a:pt x="61" y="68"/>
                    </a:cubicBezTo>
                    <a:cubicBezTo>
                      <a:pt x="62" y="69"/>
                      <a:pt x="64" y="70"/>
                      <a:pt x="65" y="71"/>
                    </a:cubicBezTo>
                    <a:cubicBezTo>
                      <a:pt x="65" y="71"/>
                      <a:pt x="65" y="70"/>
                      <a:pt x="65" y="70"/>
                    </a:cubicBezTo>
                    <a:cubicBezTo>
                      <a:pt x="64" y="69"/>
                      <a:pt x="62" y="69"/>
                      <a:pt x="61" y="68"/>
                    </a:cubicBezTo>
                    <a:moveTo>
                      <a:pt x="62" y="66"/>
                    </a:moveTo>
                    <a:cubicBezTo>
                      <a:pt x="62" y="67"/>
                      <a:pt x="61" y="67"/>
                      <a:pt x="61" y="68"/>
                    </a:cubicBezTo>
                    <a:cubicBezTo>
                      <a:pt x="62" y="68"/>
                      <a:pt x="64" y="69"/>
                      <a:pt x="65" y="70"/>
                    </a:cubicBezTo>
                    <a:cubicBezTo>
                      <a:pt x="66" y="69"/>
                      <a:pt x="66" y="69"/>
                      <a:pt x="66" y="68"/>
                    </a:cubicBezTo>
                    <a:cubicBezTo>
                      <a:pt x="62" y="66"/>
                      <a:pt x="62" y="66"/>
                      <a:pt x="62" y="66"/>
                    </a:cubicBezTo>
                    <a:moveTo>
                      <a:pt x="63" y="64"/>
                    </a:moveTo>
                    <a:cubicBezTo>
                      <a:pt x="63" y="64"/>
                      <a:pt x="63" y="64"/>
                      <a:pt x="63" y="64"/>
                    </a:cubicBezTo>
                    <a:cubicBezTo>
                      <a:pt x="64" y="65"/>
                      <a:pt x="66" y="66"/>
                      <a:pt x="67" y="67"/>
                    </a:cubicBezTo>
                    <a:cubicBezTo>
                      <a:pt x="67" y="67"/>
                      <a:pt x="67" y="67"/>
                      <a:pt x="68" y="67"/>
                    </a:cubicBezTo>
                    <a:cubicBezTo>
                      <a:pt x="66" y="66"/>
                      <a:pt x="64" y="65"/>
                      <a:pt x="63" y="64"/>
                    </a:cubicBezTo>
                    <a:moveTo>
                      <a:pt x="64" y="63"/>
                    </a:moveTo>
                    <a:cubicBezTo>
                      <a:pt x="64" y="63"/>
                      <a:pt x="63" y="63"/>
                      <a:pt x="63" y="63"/>
                    </a:cubicBezTo>
                    <a:cubicBezTo>
                      <a:pt x="66" y="65"/>
                      <a:pt x="66" y="65"/>
                      <a:pt x="66" y="65"/>
                    </a:cubicBezTo>
                    <a:cubicBezTo>
                      <a:pt x="67" y="66"/>
                      <a:pt x="67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7" y="65"/>
                      <a:pt x="65" y="64"/>
                      <a:pt x="64" y="63"/>
                    </a:cubicBezTo>
                    <a:moveTo>
                      <a:pt x="66" y="59"/>
                    </a:moveTo>
                    <a:cubicBezTo>
                      <a:pt x="65" y="60"/>
                      <a:pt x="65" y="60"/>
                      <a:pt x="65" y="61"/>
                    </a:cubicBezTo>
                    <a:cubicBezTo>
                      <a:pt x="66" y="62"/>
                      <a:pt x="68" y="63"/>
                      <a:pt x="69" y="63"/>
                    </a:cubicBezTo>
                    <a:cubicBezTo>
                      <a:pt x="70" y="63"/>
                      <a:pt x="70" y="63"/>
                      <a:pt x="70" y="62"/>
                    </a:cubicBezTo>
                    <a:cubicBezTo>
                      <a:pt x="69" y="61"/>
                      <a:pt x="67" y="60"/>
                      <a:pt x="66" y="59"/>
                    </a:cubicBezTo>
                    <a:moveTo>
                      <a:pt x="69" y="54"/>
                    </a:moveTo>
                    <a:cubicBezTo>
                      <a:pt x="68" y="55"/>
                      <a:pt x="67" y="56"/>
                      <a:pt x="67" y="58"/>
                    </a:cubicBezTo>
                    <a:cubicBezTo>
                      <a:pt x="68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70" y="60"/>
                      <a:pt x="71" y="61"/>
                    </a:cubicBezTo>
                    <a:cubicBezTo>
                      <a:pt x="72" y="59"/>
                      <a:pt x="73" y="58"/>
                      <a:pt x="74" y="57"/>
                    </a:cubicBezTo>
                    <a:cubicBezTo>
                      <a:pt x="72" y="56"/>
                      <a:pt x="70" y="55"/>
                      <a:pt x="69" y="54"/>
                    </a:cubicBezTo>
                    <a:moveTo>
                      <a:pt x="71" y="51"/>
                    </a:moveTo>
                    <a:cubicBezTo>
                      <a:pt x="70" y="51"/>
                      <a:pt x="70" y="52"/>
                      <a:pt x="69" y="53"/>
                    </a:cubicBezTo>
                    <a:cubicBezTo>
                      <a:pt x="71" y="54"/>
                      <a:pt x="73" y="55"/>
                      <a:pt x="74" y="56"/>
                    </a:cubicBezTo>
                    <a:cubicBezTo>
                      <a:pt x="75" y="55"/>
                      <a:pt x="75" y="54"/>
                      <a:pt x="76" y="54"/>
                    </a:cubicBezTo>
                    <a:cubicBezTo>
                      <a:pt x="74" y="53"/>
                      <a:pt x="73" y="52"/>
                      <a:pt x="71" y="51"/>
                    </a:cubicBezTo>
                    <a:cubicBezTo>
                      <a:pt x="71" y="51"/>
                      <a:pt x="71" y="51"/>
                      <a:pt x="71" y="51"/>
                    </a:cubicBezTo>
                    <a:moveTo>
                      <a:pt x="71" y="49"/>
                    </a:moveTo>
                    <a:cubicBezTo>
                      <a:pt x="71" y="50"/>
                      <a:pt x="71" y="50"/>
                      <a:pt x="71" y="50"/>
                    </a:cubicBezTo>
                    <a:cubicBezTo>
                      <a:pt x="73" y="51"/>
                      <a:pt x="74" y="52"/>
                      <a:pt x="76" y="53"/>
                    </a:cubicBezTo>
                    <a:cubicBezTo>
                      <a:pt x="76" y="53"/>
                      <a:pt x="76" y="52"/>
                      <a:pt x="76" y="52"/>
                    </a:cubicBezTo>
                    <a:cubicBezTo>
                      <a:pt x="75" y="51"/>
                      <a:pt x="73" y="50"/>
                      <a:pt x="71" y="49"/>
                    </a:cubicBezTo>
                    <a:moveTo>
                      <a:pt x="72" y="49"/>
                    </a:moveTo>
                    <a:cubicBezTo>
                      <a:pt x="72" y="49"/>
                      <a:pt x="72" y="49"/>
                      <a:pt x="72" y="49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2" y="49"/>
                      <a:pt x="72" y="49"/>
                      <a:pt x="72" y="49"/>
                    </a:cubicBezTo>
                    <a:moveTo>
                      <a:pt x="74" y="45"/>
                    </a:moveTo>
                    <a:cubicBezTo>
                      <a:pt x="73" y="46"/>
                      <a:pt x="73" y="46"/>
                      <a:pt x="73" y="47"/>
                    </a:cubicBezTo>
                    <a:cubicBezTo>
                      <a:pt x="74" y="48"/>
                      <a:pt x="76" y="49"/>
                      <a:pt x="78" y="50"/>
                    </a:cubicBezTo>
                    <a:cubicBezTo>
                      <a:pt x="78" y="49"/>
                      <a:pt x="78" y="49"/>
                      <a:pt x="79" y="48"/>
                    </a:cubicBezTo>
                    <a:cubicBezTo>
                      <a:pt x="77" y="47"/>
                      <a:pt x="75" y="46"/>
                      <a:pt x="74" y="45"/>
                    </a:cubicBezTo>
                    <a:moveTo>
                      <a:pt x="74" y="45"/>
                    </a:moveTo>
                    <a:cubicBezTo>
                      <a:pt x="74" y="45"/>
                      <a:pt x="74" y="45"/>
                      <a:pt x="74" y="45"/>
                    </a:cubicBezTo>
                    <a:cubicBezTo>
                      <a:pt x="75" y="46"/>
                      <a:pt x="77" y="47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7" y="47"/>
                      <a:pt x="76" y="46"/>
                      <a:pt x="74" y="45"/>
                    </a:cubicBezTo>
                    <a:moveTo>
                      <a:pt x="75" y="42"/>
                    </a:moveTo>
                    <a:cubicBezTo>
                      <a:pt x="75" y="43"/>
                      <a:pt x="75" y="43"/>
                      <a:pt x="74" y="44"/>
                    </a:cubicBezTo>
                    <a:cubicBezTo>
                      <a:pt x="76" y="45"/>
                      <a:pt x="78" y="46"/>
                      <a:pt x="79" y="47"/>
                    </a:cubicBezTo>
                    <a:cubicBezTo>
                      <a:pt x="80" y="47"/>
                      <a:pt x="80" y="46"/>
                      <a:pt x="81" y="45"/>
                    </a:cubicBezTo>
                    <a:cubicBezTo>
                      <a:pt x="79" y="44"/>
                      <a:pt x="77" y="43"/>
                      <a:pt x="75" y="42"/>
                    </a:cubicBezTo>
                    <a:moveTo>
                      <a:pt x="76" y="42"/>
                    </a:moveTo>
                    <a:cubicBezTo>
                      <a:pt x="75" y="42"/>
                      <a:pt x="75" y="42"/>
                      <a:pt x="75" y="42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79" y="44"/>
                      <a:pt x="77" y="43"/>
                      <a:pt x="76" y="42"/>
                    </a:cubicBezTo>
                    <a:moveTo>
                      <a:pt x="77" y="39"/>
                    </a:moveTo>
                    <a:cubicBezTo>
                      <a:pt x="77" y="40"/>
                      <a:pt x="76" y="40"/>
                      <a:pt x="76" y="41"/>
                    </a:cubicBezTo>
                    <a:cubicBezTo>
                      <a:pt x="78" y="42"/>
                      <a:pt x="80" y="43"/>
                      <a:pt x="81" y="44"/>
                    </a:cubicBezTo>
                    <a:cubicBezTo>
                      <a:pt x="82" y="43"/>
                      <a:pt x="82" y="43"/>
                      <a:pt x="83" y="42"/>
                    </a:cubicBezTo>
                    <a:cubicBezTo>
                      <a:pt x="81" y="41"/>
                      <a:pt x="79" y="40"/>
                      <a:pt x="77" y="39"/>
                    </a:cubicBezTo>
                    <a:moveTo>
                      <a:pt x="84" y="35"/>
                    </a:moveTo>
                    <a:cubicBezTo>
                      <a:pt x="84" y="35"/>
                      <a:pt x="83" y="36"/>
                      <a:pt x="83" y="36"/>
                    </a:cubicBezTo>
                    <a:cubicBezTo>
                      <a:pt x="84" y="36"/>
                      <a:pt x="85" y="37"/>
                      <a:pt x="86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5" y="36"/>
                      <a:pt x="84" y="36"/>
                      <a:pt x="84" y="35"/>
                    </a:cubicBezTo>
                    <a:moveTo>
                      <a:pt x="79" y="34"/>
                    </a:moveTo>
                    <a:cubicBezTo>
                      <a:pt x="79" y="35"/>
                      <a:pt x="79" y="36"/>
                      <a:pt x="78" y="37"/>
                    </a:cubicBezTo>
                    <a:cubicBezTo>
                      <a:pt x="80" y="38"/>
                      <a:pt x="82" y="39"/>
                      <a:pt x="84" y="40"/>
                    </a:cubicBezTo>
                    <a:cubicBezTo>
                      <a:pt x="84" y="39"/>
                      <a:pt x="85" y="39"/>
                      <a:pt x="85" y="38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37"/>
                      <a:pt x="83" y="37"/>
                      <a:pt x="82" y="37"/>
                    </a:cubicBezTo>
                    <a:cubicBezTo>
                      <a:pt x="83" y="37"/>
                      <a:pt x="83" y="37"/>
                      <a:pt x="83" y="36"/>
                    </a:cubicBezTo>
                    <a:cubicBezTo>
                      <a:pt x="79" y="34"/>
                      <a:pt x="79" y="34"/>
                      <a:pt x="79" y="34"/>
                    </a:cubicBezTo>
                    <a:moveTo>
                      <a:pt x="84" y="34"/>
                    </a:move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6"/>
                      <a:pt x="85" y="36"/>
                      <a:pt x="86" y="37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5"/>
                      <a:pt x="85" y="35"/>
                      <a:pt x="84" y="34"/>
                    </a:cubicBezTo>
                    <a:moveTo>
                      <a:pt x="80" y="33"/>
                    </a:moveTo>
                    <a:cubicBezTo>
                      <a:pt x="80" y="33"/>
                      <a:pt x="80" y="34"/>
                      <a:pt x="80" y="34"/>
                    </a:cubicBezTo>
                    <a:cubicBezTo>
                      <a:pt x="81" y="34"/>
                      <a:pt x="82" y="35"/>
                      <a:pt x="83" y="36"/>
                    </a:cubicBezTo>
                    <a:cubicBezTo>
                      <a:pt x="83" y="36"/>
                      <a:pt x="83" y="35"/>
                      <a:pt x="84" y="35"/>
                    </a:cubicBezTo>
                    <a:cubicBezTo>
                      <a:pt x="82" y="34"/>
                      <a:pt x="81" y="34"/>
                      <a:pt x="80" y="33"/>
                    </a:cubicBezTo>
                    <a:moveTo>
                      <a:pt x="85" y="33"/>
                    </a:moveTo>
                    <a:cubicBezTo>
                      <a:pt x="85" y="33"/>
                      <a:pt x="84" y="34"/>
                      <a:pt x="84" y="34"/>
                    </a:cubicBezTo>
                    <a:cubicBezTo>
                      <a:pt x="85" y="35"/>
                      <a:pt x="86" y="35"/>
                      <a:pt x="87" y="36"/>
                    </a:cubicBezTo>
                    <a:cubicBezTo>
                      <a:pt x="87" y="35"/>
                      <a:pt x="87" y="35"/>
                      <a:pt x="87" y="34"/>
                    </a:cubicBezTo>
                    <a:cubicBezTo>
                      <a:pt x="87" y="34"/>
                      <a:pt x="86" y="33"/>
                      <a:pt x="85" y="33"/>
                    </a:cubicBezTo>
                    <a:moveTo>
                      <a:pt x="81" y="32"/>
                    </a:moveTo>
                    <a:cubicBezTo>
                      <a:pt x="81" y="32"/>
                      <a:pt x="80" y="33"/>
                      <a:pt x="80" y="33"/>
                    </a:cubicBezTo>
                    <a:cubicBezTo>
                      <a:pt x="81" y="34"/>
                      <a:pt x="82" y="34"/>
                      <a:pt x="84" y="35"/>
                    </a:cubicBezTo>
                    <a:cubicBezTo>
                      <a:pt x="84" y="35"/>
                      <a:pt x="84" y="34"/>
                      <a:pt x="84" y="34"/>
                    </a:cubicBezTo>
                    <a:cubicBezTo>
                      <a:pt x="83" y="34"/>
                      <a:pt x="82" y="33"/>
                      <a:pt x="81" y="32"/>
                    </a:cubicBezTo>
                    <a:moveTo>
                      <a:pt x="86" y="31"/>
                    </a:moveTo>
                    <a:cubicBezTo>
                      <a:pt x="86" y="31"/>
                      <a:pt x="86" y="32"/>
                      <a:pt x="85" y="32"/>
                    </a:cubicBezTo>
                    <a:cubicBezTo>
                      <a:pt x="86" y="33"/>
                      <a:pt x="87" y="33"/>
                      <a:pt x="88" y="34"/>
                    </a:cubicBezTo>
                    <a:cubicBezTo>
                      <a:pt x="88" y="33"/>
                      <a:pt x="88" y="33"/>
                      <a:pt x="89" y="33"/>
                    </a:cubicBezTo>
                    <a:cubicBezTo>
                      <a:pt x="88" y="32"/>
                      <a:pt x="87" y="32"/>
                      <a:pt x="86" y="31"/>
                    </a:cubicBezTo>
                    <a:moveTo>
                      <a:pt x="81" y="31"/>
                    </a:moveTo>
                    <a:cubicBezTo>
                      <a:pt x="81" y="31"/>
                      <a:pt x="81" y="32"/>
                      <a:pt x="81" y="32"/>
                    </a:cubicBezTo>
                    <a:cubicBezTo>
                      <a:pt x="82" y="33"/>
                      <a:pt x="83" y="33"/>
                      <a:pt x="84" y="34"/>
                    </a:cubicBezTo>
                    <a:cubicBezTo>
                      <a:pt x="84" y="34"/>
                      <a:pt x="85" y="33"/>
                      <a:pt x="85" y="33"/>
                    </a:cubicBezTo>
                    <a:cubicBezTo>
                      <a:pt x="84" y="32"/>
                      <a:pt x="83" y="31"/>
                      <a:pt x="81" y="31"/>
                    </a:cubicBezTo>
                    <a:moveTo>
                      <a:pt x="87" y="30"/>
                    </a:moveTo>
                    <a:cubicBezTo>
                      <a:pt x="87" y="30"/>
                      <a:pt x="87" y="30"/>
                      <a:pt x="87" y="30"/>
                    </a:cubicBezTo>
                    <a:cubicBezTo>
                      <a:pt x="87" y="31"/>
                      <a:pt x="88" y="31"/>
                      <a:pt x="89" y="32"/>
                    </a:cubicBezTo>
                    <a:cubicBezTo>
                      <a:pt x="89" y="32"/>
                      <a:pt x="89" y="31"/>
                      <a:pt x="89" y="31"/>
                    </a:cubicBezTo>
                    <a:cubicBezTo>
                      <a:pt x="87" y="30"/>
                      <a:pt x="87" y="30"/>
                      <a:pt x="87" y="30"/>
                    </a:cubicBezTo>
                    <a:moveTo>
                      <a:pt x="83" y="29"/>
                    </a:moveTo>
                    <a:cubicBezTo>
                      <a:pt x="82" y="29"/>
                      <a:pt x="82" y="30"/>
                      <a:pt x="82" y="30"/>
                    </a:cubicBezTo>
                    <a:cubicBezTo>
                      <a:pt x="83" y="31"/>
                      <a:pt x="84" y="31"/>
                      <a:pt x="85" y="32"/>
                    </a:cubicBezTo>
                    <a:cubicBezTo>
                      <a:pt x="85" y="32"/>
                      <a:pt x="86" y="31"/>
                      <a:pt x="86" y="31"/>
                    </a:cubicBezTo>
                    <a:cubicBezTo>
                      <a:pt x="85" y="30"/>
                      <a:pt x="84" y="29"/>
                      <a:pt x="83" y="29"/>
                    </a:cubicBezTo>
                    <a:moveTo>
                      <a:pt x="83" y="28"/>
                    </a:moveTo>
                    <a:cubicBezTo>
                      <a:pt x="83" y="28"/>
                      <a:pt x="83" y="28"/>
                      <a:pt x="83" y="28"/>
                    </a:cubicBezTo>
                    <a:cubicBezTo>
                      <a:pt x="84" y="29"/>
                      <a:pt x="85" y="29"/>
                      <a:pt x="86" y="30"/>
                    </a:cubicBezTo>
                    <a:cubicBezTo>
                      <a:pt x="86" y="30"/>
                      <a:pt x="86" y="30"/>
                      <a:pt x="86" y="30"/>
                    </a:cubicBezTo>
                    <a:cubicBezTo>
                      <a:pt x="83" y="28"/>
                      <a:pt x="83" y="28"/>
                      <a:pt x="83" y="28"/>
                    </a:cubicBezTo>
                    <a:moveTo>
                      <a:pt x="93" y="19"/>
                    </a:moveTo>
                    <a:cubicBezTo>
                      <a:pt x="91" y="23"/>
                      <a:pt x="89" y="26"/>
                      <a:pt x="87" y="30"/>
                    </a:cubicBezTo>
                    <a:cubicBezTo>
                      <a:pt x="89" y="31"/>
                      <a:pt x="89" y="31"/>
                      <a:pt x="89" y="31"/>
                    </a:cubicBezTo>
                    <a:cubicBezTo>
                      <a:pt x="90" y="31"/>
                      <a:pt x="90" y="30"/>
                      <a:pt x="90" y="3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5" y="20"/>
                      <a:pt x="94" y="20"/>
                      <a:pt x="93" y="19"/>
                    </a:cubicBezTo>
                    <a:moveTo>
                      <a:pt x="95" y="17"/>
                    </a:moveTo>
                    <a:cubicBezTo>
                      <a:pt x="94" y="18"/>
                      <a:pt x="94" y="19"/>
                      <a:pt x="93" y="19"/>
                    </a:cubicBezTo>
                    <a:cubicBezTo>
                      <a:pt x="94" y="20"/>
                      <a:pt x="95" y="20"/>
                      <a:pt x="96" y="21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97" y="18"/>
                      <a:pt x="96" y="18"/>
                      <a:pt x="96" y="18"/>
                    </a:cubicBezTo>
                    <a:cubicBezTo>
                      <a:pt x="95" y="18"/>
                      <a:pt x="95" y="17"/>
                      <a:pt x="95" y="17"/>
                    </a:cubicBezTo>
                    <a:moveTo>
                      <a:pt x="95" y="17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95" y="17"/>
                      <a:pt x="95" y="18"/>
                      <a:pt x="96" y="18"/>
                    </a:cubicBezTo>
                    <a:cubicBezTo>
                      <a:pt x="96" y="18"/>
                      <a:pt x="97" y="18"/>
                      <a:pt x="97" y="19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6" y="18"/>
                      <a:pt x="96" y="17"/>
                      <a:pt x="95" y="17"/>
                    </a:cubicBezTo>
                    <a:moveTo>
                      <a:pt x="89" y="17"/>
                    </a:moveTo>
                    <a:cubicBezTo>
                      <a:pt x="87" y="20"/>
                      <a:pt x="85" y="24"/>
                      <a:pt x="83" y="28"/>
                    </a:cubicBezTo>
                    <a:cubicBezTo>
                      <a:pt x="86" y="30"/>
                      <a:pt x="86" y="30"/>
                      <a:pt x="86" y="30"/>
                    </a:cubicBezTo>
                    <a:cubicBezTo>
                      <a:pt x="88" y="26"/>
                      <a:pt x="90" y="22"/>
                      <a:pt x="92" y="19"/>
                    </a:cubicBezTo>
                    <a:cubicBezTo>
                      <a:pt x="91" y="18"/>
                      <a:pt x="90" y="18"/>
                      <a:pt x="89" y="17"/>
                    </a:cubicBezTo>
                    <a:moveTo>
                      <a:pt x="96" y="15"/>
                    </a:moveTo>
                    <a:cubicBezTo>
                      <a:pt x="96" y="16"/>
                      <a:pt x="96" y="16"/>
                      <a:pt x="95" y="16"/>
                    </a:cubicBezTo>
                    <a:cubicBezTo>
                      <a:pt x="98" y="18"/>
                      <a:pt x="98" y="18"/>
                      <a:pt x="98" y="18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96" y="15"/>
                      <a:pt x="96" y="15"/>
                      <a:pt x="96" y="15"/>
                    </a:cubicBezTo>
                    <a:moveTo>
                      <a:pt x="90" y="15"/>
                    </a:moveTo>
                    <a:cubicBezTo>
                      <a:pt x="90" y="15"/>
                      <a:pt x="89" y="16"/>
                      <a:pt x="89" y="17"/>
                    </a:cubicBezTo>
                    <a:cubicBezTo>
                      <a:pt x="90" y="18"/>
                      <a:pt x="91" y="18"/>
                      <a:pt x="92" y="19"/>
                    </a:cubicBezTo>
                    <a:cubicBezTo>
                      <a:pt x="93" y="18"/>
                      <a:pt x="93" y="17"/>
                      <a:pt x="94" y="17"/>
                    </a:cubicBezTo>
                    <a:cubicBezTo>
                      <a:pt x="92" y="16"/>
                      <a:pt x="91" y="15"/>
                      <a:pt x="90" y="15"/>
                    </a:cubicBezTo>
                    <a:moveTo>
                      <a:pt x="90" y="14"/>
                    </a:moveTo>
                    <a:cubicBezTo>
                      <a:pt x="90" y="14"/>
                      <a:pt x="90" y="14"/>
                      <a:pt x="90" y="15"/>
                    </a:cubicBezTo>
                    <a:cubicBezTo>
                      <a:pt x="91" y="15"/>
                      <a:pt x="92" y="16"/>
                      <a:pt x="94" y="17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93" y="16"/>
                      <a:pt x="92" y="15"/>
                      <a:pt x="90" y="14"/>
                    </a:cubicBezTo>
                    <a:moveTo>
                      <a:pt x="97" y="14"/>
                    </a:moveTo>
                    <a:cubicBezTo>
                      <a:pt x="97" y="14"/>
                      <a:pt x="96" y="15"/>
                      <a:pt x="96" y="15"/>
                    </a:cubicBezTo>
                    <a:cubicBezTo>
                      <a:pt x="97" y="16"/>
                      <a:pt x="98" y="16"/>
                      <a:pt x="98" y="17"/>
                    </a:cubicBezTo>
                    <a:cubicBezTo>
                      <a:pt x="99" y="15"/>
                      <a:pt x="99" y="15"/>
                      <a:pt x="99" y="15"/>
                    </a:cubicBezTo>
                    <a:cubicBezTo>
                      <a:pt x="98" y="15"/>
                      <a:pt x="98" y="14"/>
                      <a:pt x="97" y="14"/>
                    </a:cubicBezTo>
                    <a:moveTo>
                      <a:pt x="91" y="13"/>
                    </a:moveTo>
                    <a:cubicBezTo>
                      <a:pt x="91" y="13"/>
                      <a:pt x="91" y="13"/>
                      <a:pt x="91" y="13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4" y="15"/>
                      <a:pt x="94" y="15"/>
                      <a:pt x="95" y="15"/>
                    </a:cubicBezTo>
                    <a:cubicBezTo>
                      <a:pt x="91" y="13"/>
                      <a:pt x="91" y="13"/>
                      <a:pt x="91" y="13"/>
                    </a:cubicBezTo>
                    <a:moveTo>
                      <a:pt x="99" y="11"/>
                    </a:moveTo>
                    <a:cubicBezTo>
                      <a:pt x="98" y="11"/>
                      <a:pt x="98" y="12"/>
                      <a:pt x="98" y="12"/>
                    </a:cubicBezTo>
                    <a:cubicBezTo>
                      <a:pt x="98" y="12"/>
                      <a:pt x="98" y="13"/>
                      <a:pt x="97" y="13"/>
                    </a:cubicBezTo>
                    <a:cubicBezTo>
                      <a:pt x="98" y="13"/>
                      <a:pt x="99" y="14"/>
                      <a:pt x="100" y="14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0" y="12"/>
                      <a:pt x="99" y="11"/>
                      <a:pt x="99" y="11"/>
                    </a:cubicBezTo>
                    <a:moveTo>
                      <a:pt x="92" y="11"/>
                    </a:moveTo>
                    <a:cubicBezTo>
                      <a:pt x="92" y="11"/>
                      <a:pt x="92" y="12"/>
                      <a:pt x="91" y="12"/>
                    </a:cubicBezTo>
                    <a:cubicBezTo>
                      <a:pt x="93" y="13"/>
                      <a:pt x="94" y="14"/>
                      <a:pt x="95" y="14"/>
                    </a:cubicBezTo>
                    <a:cubicBezTo>
                      <a:pt x="95" y="14"/>
                      <a:pt x="95" y="13"/>
                      <a:pt x="96" y="13"/>
                    </a:cubicBezTo>
                    <a:cubicBezTo>
                      <a:pt x="94" y="12"/>
                      <a:pt x="93" y="11"/>
                      <a:pt x="92" y="11"/>
                    </a:cubicBezTo>
                    <a:moveTo>
                      <a:pt x="100" y="9"/>
                    </a:moveTo>
                    <a:cubicBezTo>
                      <a:pt x="100" y="9"/>
                      <a:pt x="100" y="10"/>
                      <a:pt x="99" y="10"/>
                    </a:cubicBezTo>
                    <a:cubicBezTo>
                      <a:pt x="100" y="11"/>
                      <a:pt x="101" y="11"/>
                      <a:pt x="102" y="11"/>
                    </a:cubicBezTo>
                    <a:cubicBezTo>
                      <a:pt x="102" y="10"/>
                      <a:pt x="102" y="10"/>
                      <a:pt x="102" y="10"/>
                    </a:cubicBezTo>
                    <a:cubicBezTo>
                      <a:pt x="102" y="10"/>
                      <a:pt x="101" y="9"/>
                      <a:pt x="100" y="9"/>
                    </a:cubicBezTo>
                    <a:moveTo>
                      <a:pt x="94" y="8"/>
                    </a:moveTo>
                    <a:cubicBezTo>
                      <a:pt x="93" y="9"/>
                      <a:pt x="93" y="9"/>
                      <a:pt x="93" y="10"/>
                    </a:cubicBezTo>
                    <a:cubicBezTo>
                      <a:pt x="93" y="10"/>
                      <a:pt x="94" y="11"/>
                      <a:pt x="95" y="11"/>
                    </a:cubicBezTo>
                    <a:cubicBezTo>
                      <a:pt x="95" y="12"/>
                      <a:pt x="96" y="12"/>
                      <a:pt x="96" y="12"/>
                    </a:cubicBezTo>
                    <a:cubicBezTo>
                      <a:pt x="96" y="11"/>
                      <a:pt x="97" y="11"/>
                      <a:pt x="97" y="10"/>
                    </a:cubicBezTo>
                    <a:cubicBezTo>
                      <a:pt x="96" y="9"/>
                      <a:pt x="95" y="9"/>
                      <a:pt x="94" y="8"/>
                    </a:cubicBezTo>
                    <a:moveTo>
                      <a:pt x="101" y="8"/>
                    </a:moveTo>
                    <a:cubicBezTo>
                      <a:pt x="101" y="8"/>
                      <a:pt x="100" y="8"/>
                      <a:pt x="100" y="8"/>
                    </a:cubicBezTo>
                    <a:cubicBezTo>
                      <a:pt x="101" y="9"/>
                      <a:pt x="102" y="9"/>
                      <a:pt x="103" y="10"/>
                    </a:cubicBezTo>
                    <a:cubicBezTo>
                      <a:pt x="103" y="9"/>
                      <a:pt x="103" y="9"/>
                      <a:pt x="103" y="9"/>
                    </a:cubicBezTo>
                    <a:cubicBezTo>
                      <a:pt x="102" y="9"/>
                      <a:pt x="101" y="8"/>
                      <a:pt x="101" y="8"/>
                    </a:cubicBezTo>
                    <a:moveTo>
                      <a:pt x="102" y="6"/>
                    </a:moveTo>
                    <a:cubicBezTo>
                      <a:pt x="101" y="6"/>
                      <a:pt x="101" y="7"/>
                      <a:pt x="101" y="8"/>
                    </a:cubicBezTo>
                    <a:cubicBezTo>
                      <a:pt x="101" y="8"/>
                      <a:pt x="102" y="9"/>
                      <a:pt x="103" y="9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3" y="7"/>
                      <a:pt x="103" y="6"/>
                      <a:pt x="102" y="6"/>
                    </a:cubicBezTo>
                    <a:moveTo>
                      <a:pt x="95" y="6"/>
                    </a:moveTo>
                    <a:cubicBezTo>
                      <a:pt x="95" y="6"/>
                      <a:pt x="94" y="7"/>
                      <a:pt x="94" y="7"/>
                    </a:cubicBezTo>
                    <a:cubicBezTo>
                      <a:pt x="95" y="8"/>
                      <a:pt x="96" y="8"/>
                      <a:pt x="98" y="9"/>
                    </a:cubicBezTo>
                    <a:cubicBezTo>
                      <a:pt x="98" y="9"/>
                      <a:pt x="98" y="8"/>
                      <a:pt x="98" y="8"/>
                    </a:cubicBezTo>
                    <a:cubicBezTo>
                      <a:pt x="97" y="7"/>
                      <a:pt x="96" y="6"/>
                      <a:pt x="95" y="6"/>
                    </a:cubicBezTo>
                    <a:moveTo>
                      <a:pt x="95" y="5"/>
                    </a:moveTo>
                    <a:cubicBezTo>
                      <a:pt x="95" y="5"/>
                      <a:pt x="95" y="5"/>
                      <a:pt x="95" y="5"/>
                    </a:cubicBezTo>
                    <a:cubicBezTo>
                      <a:pt x="96" y="6"/>
                      <a:pt x="97" y="7"/>
                      <a:pt x="98" y="7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6"/>
                      <a:pt x="97" y="5"/>
                      <a:pt x="95" y="5"/>
                    </a:cubicBezTo>
                    <a:moveTo>
                      <a:pt x="103" y="3"/>
                    </a:moveTo>
                    <a:cubicBezTo>
                      <a:pt x="103" y="3"/>
                      <a:pt x="103" y="4"/>
                      <a:pt x="103" y="4"/>
                    </a:cubicBezTo>
                    <a:cubicBezTo>
                      <a:pt x="104" y="4"/>
                      <a:pt x="105" y="5"/>
                      <a:pt x="105" y="5"/>
                    </a:cubicBezTo>
                    <a:cubicBezTo>
                      <a:pt x="106" y="5"/>
                      <a:pt x="106" y="5"/>
                      <a:pt x="106" y="5"/>
                    </a:cubicBezTo>
                    <a:cubicBezTo>
                      <a:pt x="105" y="4"/>
                      <a:pt x="104" y="4"/>
                      <a:pt x="103" y="3"/>
                    </a:cubicBezTo>
                    <a:moveTo>
                      <a:pt x="97" y="2"/>
                    </a:moveTo>
                    <a:cubicBezTo>
                      <a:pt x="96" y="3"/>
                      <a:pt x="96" y="4"/>
                      <a:pt x="95" y="5"/>
                    </a:cubicBezTo>
                    <a:cubicBezTo>
                      <a:pt x="97" y="5"/>
                      <a:pt x="98" y="6"/>
                      <a:pt x="99" y="7"/>
                    </a:cubicBezTo>
                    <a:cubicBezTo>
                      <a:pt x="99" y="6"/>
                      <a:pt x="100" y="5"/>
                      <a:pt x="100" y="5"/>
                    </a:cubicBezTo>
                    <a:cubicBezTo>
                      <a:pt x="99" y="4"/>
                      <a:pt x="98" y="3"/>
                      <a:pt x="97" y="2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1"/>
                      <a:pt x="100" y="2"/>
                      <a:pt x="101" y="3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0" y="1"/>
                      <a:pt x="99" y="0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6" name="Freeform 10456"/>
              <p:cNvSpPr>
                <a:spLocks noEditPoints="1"/>
              </p:cNvSpPr>
              <p:nvPr/>
            </p:nvSpPr>
            <p:spPr bwMode="auto">
              <a:xfrm>
                <a:off x="-590" y="3318"/>
                <a:ext cx="19" cy="21"/>
              </a:xfrm>
              <a:custGeom>
                <a:avLst/>
                <a:gdLst>
                  <a:gd name="T0" fmla="*/ 3 w 8"/>
                  <a:gd name="T1" fmla="*/ 6 h 9"/>
                  <a:gd name="T2" fmla="*/ 3 w 8"/>
                  <a:gd name="T3" fmla="*/ 6 h 9"/>
                  <a:gd name="T4" fmla="*/ 3 w 8"/>
                  <a:gd name="T5" fmla="*/ 6 h 9"/>
                  <a:gd name="T6" fmla="*/ 3 w 8"/>
                  <a:gd name="T7" fmla="*/ 6 h 9"/>
                  <a:gd name="T8" fmla="*/ 1 w 8"/>
                  <a:gd name="T9" fmla="*/ 5 h 9"/>
                  <a:gd name="T10" fmla="*/ 0 w 8"/>
                  <a:gd name="T11" fmla="*/ 6 h 9"/>
                  <a:gd name="T12" fmla="*/ 4 w 8"/>
                  <a:gd name="T13" fmla="*/ 9 h 9"/>
                  <a:gd name="T14" fmla="*/ 5 w 8"/>
                  <a:gd name="T15" fmla="*/ 8 h 9"/>
                  <a:gd name="T16" fmla="*/ 3 w 8"/>
                  <a:gd name="T17" fmla="*/ 6 h 9"/>
                  <a:gd name="T18" fmla="*/ 3 w 8"/>
                  <a:gd name="T19" fmla="*/ 6 h 9"/>
                  <a:gd name="T20" fmla="*/ 1 w 8"/>
                  <a:gd name="T21" fmla="*/ 5 h 9"/>
                  <a:gd name="T22" fmla="*/ 3 w 8"/>
                  <a:gd name="T23" fmla="*/ 0 h 9"/>
                  <a:gd name="T24" fmla="*/ 3 w 8"/>
                  <a:gd name="T25" fmla="*/ 1 h 9"/>
                  <a:gd name="T26" fmla="*/ 8 w 8"/>
                  <a:gd name="T27" fmla="*/ 4 h 9"/>
                  <a:gd name="T28" fmla="*/ 8 w 8"/>
                  <a:gd name="T29" fmla="*/ 3 h 9"/>
                  <a:gd name="T30" fmla="*/ 3 w 8"/>
                  <a:gd name="T31" fmla="*/ 0 h 9"/>
                  <a:gd name="T32" fmla="*/ 3 w 8"/>
                  <a:gd name="T33" fmla="*/ 0 h 9"/>
                  <a:gd name="T34" fmla="*/ 3 w 8"/>
                  <a:gd name="T35" fmla="*/ 0 h 9"/>
                  <a:gd name="T36" fmla="*/ 8 w 8"/>
                  <a:gd name="T37" fmla="*/ 3 h 9"/>
                  <a:gd name="T38" fmla="*/ 8 w 8"/>
                  <a:gd name="T39" fmla="*/ 3 h 9"/>
                  <a:gd name="T40" fmla="*/ 3 w 8"/>
                  <a:gd name="T4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9"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1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1" y="7"/>
                      <a:pt x="3" y="8"/>
                      <a:pt x="4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1" y="5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4" y="2"/>
                      <a:pt x="6" y="3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2"/>
                      <a:pt x="5" y="1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5" y="1"/>
                      <a:pt x="7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7" name="Freeform 10457"/>
              <p:cNvSpPr/>
              <p:nvPr/>
            </p:nvSpPr>
            <p:spPr bwMode="auto">
              <a:xfrm>
                <a:off x="-583" y="3318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8" name="Freeform 10458"/>
              <p:cNvSpPr>
                <a:spLocks noEditPoints="1"/>
              </p:cNvSpPr>
              <p:nvPr/>
            </p:nvSpPr>
            <p:spPr bwMode="auto">
              <a:xfrm>
                <a:off x="-571" y="3290"/>
                <a:ext cx="16" cy="16"/>
              </a:xfrm>
              <a:custGeom>
                <a:avLst/>
                <a:gdLst>
                  <a:gd name="T0" fmla="*/ 0 w 7"/>
                  <a:gd name="T1" fmla="*/ 4 h 7"/>
                  <a:gd name="T2" fmla="*/ 0 w 7"/>
                  <a:gd name="T3" fmla="*/ 4 h 7"/>
                  <a:gd name="T4" fmla="*/ 5 w 7"/>
                  <a:gd name="T5" fmla="*/ 7 h 7"/>
                  <a:gd name="T6" fmla="*/ 5 w 7"/>
                  <a:gd name="T7" fmla="*/ 7 h 7"/>
                  <a:gd name="T8" fmla="*/ 0 w 7"/>
                  <a:gd name="T9" fmla="*/ 4 h 7"/>
                  <a:gd name="T10" fmla="*/ 0 w 7"/>
                  <a:gd name="T11" fmla="*/ 3 h 7"/>
                  <a:gd name="T12" fmla="*/ 0 w 7"/>
                  <a:gd name="T13" fmla="*/ 4 h 7"/>
                  <a:gd name="T14" fmla="*/ 5 w 7"/>
                  <a:gd name="T15" fmla="*/ 7 h 7"/>
                  <a:gd name="T16" fmla="*/ 5 w 7"/>
                  <a:gd name="T17" fmla="*/ 6 h 7"/>
                  <a:gd name="T18" fmla="*/ 0 w 7"/>
                  <a:gd name="T19" fmla="*/ 3 h 7"/>
                  <a:gd name="T20" fmla="*/ 1 w 7"/>
                  <a:gd name="T21" fmla="*/ 1 h 7"/>
                  <a:gd name="T22" fmla="*/ 1 w 7"/>
                  <a:gd name="T23" fmla="*/ 1 h 7"/>
                  <a:gd name="T24" fmla="*/ 7 w 7"/>
                  <a:gd name="T25" fmla="*/ 4 h 7"/>
                  <a:gd name="T26" fmla="*/ 7 w 7"/>
                  <a:gd name="T27" fmla="*/ 4 h 7"/>
                  <a:gd name="T28" fmla="*/ 1 w 7"/>
                  <a:gd name="T29" fmla="*/ 1 h 7"/>
                  <a:gd name="T30" fmla="*/ 2 w 7"/>
                  <a:gd name="T31" fmla="*/ 0 h 7"/>
                  <a:gd name="T32" fmla="*/ 2 w 7"/>
                  <a:gd name="T33" fmla="*/ 1 h 7"/>
                  <a:gd name="T34" fmla="*/ 7 w 7"/>
                  <a:gd name="T35" fmla="*/ 4 h 7"/>
                  <a:gd name="T36" fmla="*/ 7 w 7"/>
                  <a:gd name="T37" fmla="*/ 3 h 7"/>
                  <a:gd name="T38" fmla="*/ 2 w 7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6"/>
                      <a:pt x="1" y="5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4"/>
                    </a:cubicBezTo>
                    <a:cubicBezTo>
                      <a:pt x="2" y="5"/>
                      <a:pt x="3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4" y="5"/>
                      <a:pt x="2" y="4"/>
                      <a:pt x="0" y="3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2"/>
                      <a:pt x="5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3" y="2"/>
                      <a:pt x="5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9" name="Freeform 10459"/>
              <p:cNvSpPr>
                <a:spLocks noEditPoints="1"/>
              </p:cNvSpPr>
              <p:nvPr/>
            </p:nvSpPr>
            <p:spPr bwMode="auto">
              <a:xfrm>
                <a:off x="-555" y="3264"/>
                <a:ext cx="17" cy="9"/>
              </a:xfrm>
              <a:custGeom>
                <a:avLst/>
                <a:gdLst>
                  <a:gd name="T0" fmla="*/ 4 w 7"/>
                  <a:gd name="T1" fmla="*/ 2 h 4"/>
                  <a:gd name="T2" fmla="*/ 4 w 7"/>
                  <a:gd name="T3" fmla="*/ 3 h 4"/>
                  <a:gd name="T4" fmla="*/ 6 w 7"/>
                  <a:gd name="T5" fmla="*/ 4 h 4"/>
                  <a:gd name="T6" fmla="*/ 7 w 7"/>
                  <a:gd name="T7" fmla="*/ 4 h 4"/>
                  <a:gd name="T8" fmla="*/ 4 w 7"/>
                  <a:gd name="T9" fmla="*/ 2 h 4"/>
                  <a:gd name="T10" fmla="*/ 1 w 7"/>
                  <a:gd name="T11" fmla="*/ 0 h 4"/>
                  <a:gd name="T12" fmla="*/ 0 w 7"/>
                  <a:gd name="T13" fmla="*/ 1 h 4"/>
                  <a:gd name="T14" fmla="*/ 4 w 7"/>
                  <a:gd name="T15" fmla="*/ 3 h 4"/>
                  <a:gd name="T16" fmla="*/ 4 w 7"/>
                  <a:gd name="T17" fmla="*/ 2 h 4"/>
                  <a:gd name="T18" fmla="*/ 1 w 7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4">
                    <a:moveTo>
                      <a:pt x="4" y="2"/>
                    </a:moveTo>
                    <a:cubicBezTo>
                      <a:pt x="4" y="2"/>
                      <a:pt x="4" y="3"/>
                      <a:pt x="4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5" y="3"/>
                      <a:pt x="4" y="2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1"/>
                      <a:pt x="2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0" name="Freeform 10460"/>
              <p:cNvSpPr>
                <a:spLocks noEditPoints="1"/>
              </p:cNvSpPr>
              <p:nvPr/>
            </p:nvSpPr>
            <p:spPr bwMode="auto">
              <a:xfrm>
                <a:off x="-555" y="3268"/>
                <a:ext cx="14" cy="10"/>
              </a:xfrm>
              <a:custGeom>
                <a:avLst/>
                <a:gdLst>
                  <a:gd name="T0" fmla="*/ 3 w 6"/>
                  <a:gd name="T1" fmla="*/ 2 h 4"/>
                  <a:gd name="T2" fmla="*/ 3 w 6"/>
                  <a:gd name="T3" fmla="*/ 2 h 4"/>
                  <a:gd name="T4" fmla="*/ 5 w 6"/>
                  <a:gd name="T5" fmla="*/ 4 h 4"/>
                  <a:gd name="T6" fmla="*/ 6 w 6"/>
                  <a:gd name="T7" fmla="*/ 4 h 4"/>
                  <a:gd name="T8" fmla="*/ 3 w 6"/>
                  <a:gd name="T9" fmla="*/ 2 h 4"/>
                  <a:gd name="T10" fmla="*/ 0 w 6"/>
                  <a:gd name="T11" fmla="*/ 0 h 4"/>
                  <a:gd name="T12" fmla="*/ 0 w 6"/>
                  <a:gd name="T13" fmla="*/ 0 h 4"/>
                  <a:gd name="T14" fmla="*/ 3 w 6"/>
                  <a:gd name="T15" fmla="*/ 2 h 4"/>
                  <a:gd name="T16" fmla="*/ 3 w 6"/>
                  <a:gd name="T17" fmla="*/ 2 h 4"/>
                  <a:gd name="T18" fmla="*/ 0 w 6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4" y="3"/>
                      <a:pt x="3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1" name="Freeform 10461"/>
              <p:cNvSpPr>
                <a:spLocks noEditPoints="1"/>
              </p:cNvSpPr>
              <p:nvPr/>
            </p:nvSpPr>
            <p:spPr bwMode="auto">
              <a:xfrm>
                <a:off x="-557" y="3259"/>
                <a:ext cx="21" cy="21"/>
              </a:xfrm>
              <a:custGeom>
                <a:avLst/>
                <a:gdLst>
                  <a:gd name="T0" fmla="*/ 4 w 9"/>
                  <a:gd name="T1" fmla="*/ 7 h 9"/>
                  <a:gd name="T2" fmla="*/ 4 w 9"/>
                  <a:gd name="T3" fmla="*/ 7 h 9"/>
                  <a:gd name="T4" fmla="*/ 6 w 9"/>
                  <a:gd name="T5" fmla="*/ 9 h 9"/>
                  <a:gd name="T6" fmla="*/ 6 w 9"/>
                  <a:gd name="T7" fmla="*/ 9 h 9"/>
                  <a:gd name="T8" fmla="*/ 4 w 9"/>
                  <a:gd name="T9" fmla="*/ 7 h 9"/>
                  <a:gd name="T10" fmla="*/ 0 w 9"/>
                  <a:gd name="T11" fmla="*/ 5 h 9"/>
                  <a:gd name="T12" fmla="*/ 0 w 9"/>
                  <a:gd name="T13" fmla="*/ 5 h 9"/>
                  <a:gd name="T14" fmla="*/ 4 w 9"/>
                  <a:gd name="T15" fmla="*/ 7 h 9"/>
                  <a:gd name="T16" fmla="*/ 4 w 9"/>
                  <a:gd name="T17" fmla="*/ 7 h 9"/>
                  <a:gd name="T18" fmla="*/ 0 w 9"/>
                  <a:gd name="T19" fmla="*/ 5 h 9"/>
                  <a:gd name="T20" fmla="*/ 7 w 9"/>
                  <a:gd name="T21" fmla="*/ 2 h 9"/>
                  <a:gd name="T22" fmla="*/ 6 w 9"/>
                  <a:gd name="T23" fmla="*/ 3 h 9"/>
                  <a:gd name="T24" fmla="*/ 9 w 9"/>
                  <a:gd name="T25" fmla="*/ 5 h 9"/>
                  <a:gd name="T26" fmla="*/ 9 w 9"/>
                  <a:gd name="T27" fmla="*/ 4 h 9"/>
                  <a:gd name="T28" fmla="*/ 7 w 9"/>
                  <a:gd name="T29" fmla="*/ 2 h 9"/>
                  <a:gd name="T30" fmla="*/ 3 w 9"/>
                  <a:gd name="T31" fmla="*/ 0 h 9"/>
                  <a:gd name="T32" fmla="*/ 3 w 9"/>
                  <a:gd name="T33" fmla="*/ 1 h 9"/>
                  <a:gd name="T34" fmla="*/ 6 w 9"/>
                  <a:gd name="T35" fmla="*/ 3 h 9"/>
                  <a:gd name="T36" fmla="*/ 6 w 9"/>
                  <a:gd name="T37" fmla="*/ 2 h 9"/>
                  <a:gd name="T38" fmla="*/ 3 w 9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9">
                    <a:moveTo>
                      <a:pt x="4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5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8"/>
                      <a:pt x="4" y="8"/>
                      <a:pt x="4" y="7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2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6"/>
                      <a:pt x="0" y="5"/>
                    </a:cubicBezTo>
                    <a:moveTo>
                      <a:pt x="7" y="2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8" y="4"/>
                      <a:pt x="9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7" y="3"/>
                      <a:pt x="7" y="2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5" y="2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1"/>
                      <a:pt x="4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2" name="Freeform 10462"/>
              <p:cNvSpPr>
                <a:spLocks noEditPoints="1"/>
              </p:cNvSpPr>
              <p:nvPr/>
            </p:nvSpPr>
            <p:spPr bwMode="auto">
              <a:xfrm>
                <a:off x="-550" y="3259"/>
                <a:ext cx="14" cy="7"/>
              </a:xfrm>
              <a:custGeom>
                <a:avLst/>
                <a:gdLst>
                  <a:gd name="T0" fmla="*/ 9 w 14"/>
                  <a:gd name="T1" fmla="*/ 5 h 7"/>
                  <a:gd name="T2" fmla="*/ 9 w 14"/>
                  <a:gd name="T3" fmla="*/ 5 h 7"/>
                  <a:gd name="T4" fmla="*/ 14 w 14"/>
                  <a:gd name="T5" fmla="*/ 7 h 7"/>
                  <a:gd name="T6" fmla="*/ 14 w 14"/>
                  <a:gd name="T7" fmla="*/ 7 h 7"/>
                  <a:gd name="T8" fmla="*/ 9 w 14"/>
                  <a:gd name="T9" fmla="*/ 5 h 7"/>
                  <a:gd name="T10" fmla="*/ 0 w 14"/>
                  <a:gd name="T11" fmla="*/ 0 h 7"/>
                  <a:gd name="T12" fmla="*/ 0 w 14"/>
                  <a:gd name="T13" fmla="*/ 0 h 7"/>
                  <a:gd name="T14" fmla="*/ 7 w 14"/>
                  <a:gd name="T15" fmla="*/ 5 h 7"/>
                  <a:gd name="T16" fmla="*/ 7 w 14"/>
                  <a:gd name="T17" fmla="*/ 5 h 7"/>
                  <a:gd name="T18" fmla="*/ 0 w 14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7">
                    <a:moveTo>
                      <a:pt x="9" y="5"/>
                    </a:moveTo>
                    <a:lnTo>
                      <a:pt x="9" y="5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9" y="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3" name="Freeform 10463"/>
              <p:cNvSpPr>
                <a:spLocks noEditPoints="1"/>
              </p:cNvSpPr>
              <p:nvPr/>
            </p:nvSpPr>
            <p:spPr bwMode="auto">
              <a:xfrm>
                <a:off x="-550" y="3259"/>
                <a:ext cx="14" cy="7"/>
              </a:xfrm>
              <a:custGeom>
                <a:avLst/>
                <a:gdLst>
                  <a:gd name="T0" fmla="*/ 9 w 14"/>
                  <a:gd name="T1" fmla="*/ 5 h 7"/>
                  <a:gd name="T2" fmla="*/ 9 w 14"/>
                  <a:gd name="T3" fmla="*/ 5 h 7"/>
                  <a:gd name="T4" fmla="*/ 14 w 14"/>
                  <a:gd name="T5" fmla="*/ 7 h 7"/>
                  <a:gd name="T6" fmla="*/ 14 w 14"/>
                  <a:gd name="T7" fmla="*/ 7 h 7"/>
                  <a:gd name="T8" fmla="*/ 9 w 14"/>
                  <a:gd name="T9" fmla="*/ 5 h 7"/>
                  <a:gd name="T10" fmla="*/ 0 w 14"/>
                  <a:gd name="T11" fmla="*/ 0 h 7"/>
                  <a:gd name="T12" fmla="*/ 0 w 14"/>
                  <a:gd name="T13" fmla="*/ 0 h 7"/>
                  <a:gd name="T14" fmla="*/ 7 w 14"/>
                  <a:gd name="T15" fmla="*/ 5 h 7"/>
                  <a:gd name="T16" fmla="*/ 7 w 14"/>
                  <a:gd name="T17" fmla="*/ 5 h 7"/>
                  <a:gd name="T18" fmla="*/ 0 w 14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7">
                    <a:moveTo>
                      <a:pt x="9" y="5"/>
                    </a:moveTo>
                    <a:lnTo>
                      <a:pt x="9" y="5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9" y="5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4" name="Freeform 10464"/>
              <p:cNvSpPr>
                <a:spLocks noEditPoints="1"/>
              </p:cNvSpPr>
              <p:nvPr/>
            </p:nvSpPr>
            <p:spPr bwMode="auto">
              <a:xfrm>
                <a:off x="-536" y="3233"/>
                <a:ext cx="17" cy="9"/>
              </a:xfrm>
              <a:custGeom>
                <a:avLst/>
                <a:gdLst>
                  <a:gd name="T0" fmla="*/ 4 w 7"/>
                  <a:gd name="T1" fmla="*/ 2 h 4"/>
                  <a:gd name="T2" fmla="*/ 4 w 7"/>
                  <a:gd name="T3" fmla="*/ 2 h 4"/>
                  <a:gd name="T4" fmla="*/ 7 w 7"/>
                  <a:gd name="T5" fmla="*/ 4 h 4"/>
                  <a:gd name="T6" fmla="*/ 7 w 7"/>
                  <a:gd name="T7" fmla="*/ 4 h 4"/>
                  <a:gd name="T8" fmla="*/ 4 w 7"/>
                  <a:gd name="T9" fmla="*/ 2 h 4"/>
                  <a:gd name="T10" fmla="*/ 0 w 7"/>
                  <a:gd name="T11" fmla="*/ 0 h 4"/>
                  <a:gd name="T12" fmla="*/ 0 w 7"/>
                  <a:gd name="T13" fmla="*/ 0 h 4"/>
                  <a:gd name="T14" fmla="*/ 3 w 7"/>
                  <a:gd name="T15" fmla="*/ 2 h 4"/>
                  <a:gd name="T16" fmla="*/ 3 w 7"/>
                  <a:gd name="T17" fmla="*/ 2 h 4"/>
                  <a:gd name="T18" fmla="*/ 0 w 7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4"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6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5" y="3"/>
                      <a:pt x="4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5" name="Freeform 10465"/>
              <p:cNvSpPr>
                <a:spLocks noEditPoints="1"/>
              </p:cNvSpPr>
              <p:nvPr/>
            </p:nvSpPr>
            <p:spPr bwMode="auto">
              <a:xfrm>
                <a:off x="-529" y="3209"/>
                <a:ext cx="24" cy="19"/>
              </a:xfrm>
              <a:custGeom>
                <a:avLst/>
                <a:gdLst>
                  <a:gd name="T0" fmla="*/ 5 w 10"/>
                  <a:gd name="T1" fmla="*/ 6 h 8"/>
                  <a:gd name="T2" fmla="*/ 5 w 10"/>
                  <a:gd name="T3" fmla="*/ 7 h 8"/>
                  <a:gd name="T4" fmla="*/ 7 w 10"/>
                  <a:gd name="T5" fmla="*/ 8 h 8"/>
                  <a:gd name="T6" fmla="*/ 8 w 10"/>
                  <a:gd name="T7" fmla="*/ 7 h 8"/>
                  <a:gd name="T8" fmla="*/ 5 w 10"/>
                  <a:gd name="T9" fmla="*/ 6 h 8"/>
                  <a:gd name="T10" fmla="*/ 7 w 10"/>
                  <a:gd name="T11" fmla="*/ 3 h 8"/>
                  <a:gd name="T12" fmla="*/ 7 w 10"/>
                  <a:gd name="T13" fmla="*/ 4 h 8"/>
                  <a:gd name="T14" fmla="*/ 9 w 10"/>
                  <a:gd name="T15" fmla="*/ 5 h 8"/>
                  <a:gd name="T16" fmla="*/ 10 w 10"/>
                  <a:gd name="T17" fmla="*/ 4 h 8"/>
                  <a:gd name="T18" fmla="*/ 7 w 10"/>
                  <a:gd name="T19" fmla="*/ 3 h 8"/>
                  <a:gd name="T20" fmla="*/ 1 w 10"/>
                  <a:gd name="T21" fmla="*/ 3 h 8"/>
                  <a:gd name="T22" fmla="*/ 0 w 10"/>
                  <a:gd name="T23" fmla="*/ 4 h 8"/>
                  <a:gd name="T24" fmla="*/ 4 w 10"/>
                  <a:gd name="T25" fmla="*/ 6 h 8"/>
                  <a:gd name="T26" fmla="*/ 4 w 10"/>
                  <a:gd name="T27" fmla="*/ 5 h 8"/>
                  <a:gd name="T28" fmla="*/ 3 w 10"/>
                  <a:gd name="T29" fmla="*/ 4 h 8"/>
                  <a:gd name="T30" fmla="*/ 1 w 10"/>
                  <a:gd name="T31" fmla="*/ 3 h 8"/>
                  <a:gd name="T32" fmla="*/ 2 w 10"/>
                  <a:gd name="T33" fmla="*/ 0 h 8"/>
                  <a:gd name="T34" fmla="*/ 2 w 10"/>
                  <a:gd name="T35" fmla="*/ 1 h 8"/>
                  <a:gd name="T36" fmla="*/ 5 w 10"/>
                  <a:gd name="T37" fmla="*/ 3 h 8"/>
                  <a:gd name="T38" fmla="*/ 6 w 10"/>
                  <a:gd name="T39" fmla="*/ 2 h 8"/>
                  <a:gd name="T40" fmla="*/ 2 w 10"/>
                  <a:gd name="T4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8">
                    <a:moveTo>
                      <a:pt x="5" y="6"/>
                    </a:moveTo>
                    <a:cubicBezTo>
                      <a:pt x="5" y="6"/>
                      <a:pt x="5" y="6"/>
                      <a:pt x="5" y="7"/>
                    </a:cubicBezTo>
                    <a:cubicBezTo>
                      <a:pt x="6" y="7"/>
                      <a:pt x="6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6" y="6"/>
                      <a:pt x="5" y="6"/>
                    </a:cubicBezTo>
                    <a:moveTo>
                      <a:pt x="7" y="3"/>
                    </a:move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4"/>
                      <a:pt x="7" y="3"/>
                    </a:cubicBezTo>
                    <a:moveTo>
                      <a:pt x="1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2" y="5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3"/>
                      <a:pt x="1" y="3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5" y="3"/>
                      <a:pt x="5" y="2"/>
                      <a:pt x="6" y="2"/>
                    </a:cubicBezTo>
                    <a:cubicBezTo>
                      <a:pt x="4" y="1"/>
                      <a:pt x="3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6" name="Freeform 10466"/>
              <p:cNvSpPr>
                <a:spLocks noEditPoints="1"/>
              </p:cNvSpPr>
              <p:nvPr/>
            </p:nvSpPr>
            <p:spPr bwMode="auto">
              <a:xfrm>
                <a:off x="-534" y="3228"/>
                <a:ext cx="17" cy="10"/>
              </a:xfrm>
              <a:custGeom>
                <a:avLst/>
                <a:gdLst>
                  <a:gd name="T0" fmla="*/ 6 w 7"/>
                  <a:gd name="T1" fmla="*/ 3 h 4"/>
                  <a:gd name="T2" fmla="*/ 7 w 7"/>
                  <a:gd name="T3" fmla="*/ 4 h 4"/>
                  <a:gd name="T4" fmla="*/ 7 w 7"/>
                  <a:gd name="T5" fmla="*/ 4 h 4"/>
                  <a:gd name="T6" fmla="*/ 6 w 7"/>
                  <a:gd name="T7" fmla="*/ 3 h 4"/>
                  <a:gd name="T8" fmla="*/ 5 w 7"/>
                  <a:gd name="T9" fmla="*/ 2 h 4"/>
                  <a:gd name="T10" fmla="*/ 5 w 7"/>
                  <a:gd name="T11" fmla="*/ 2 h 4"/>
                  <a:gd name="T12" fmla="*/ 6 w 7"/>
                  <a:gd name="T13" fmla="*/ 3 h 4"/>
                  <a:gd name="T14" fmla="*/ 5 w 7"/>
                  <a:gd name="T15" fmla="*/ 2 h 4"/>
                  <a:gd name="T16" fmla="*/ 0 w 7"/>
                  <a:gd name="T17" fmla="*/ 0 h 4"/>
                  <a:gd name="T18" fmla="*/ 0 w 7"/>
                  <a:gd name="T19" fmla="*/ 0 h 4"/>
                  <a:gd name="T20" fmla="*/ 4 w 7"/>
                  <a:gd name="T21" fmla="*/ 2 h 4"/>
                  <a:gd name="T22" fmla="*/ 4 w 7"/>
                  <a:gd name="T23" fmla="*/ 2 h 4"/>
                  <a:gd name="T24" fmla="*/ 0 w 7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3"/>
                    </a:moveTo>
                    <a:cubicBezTo>
                      <a:pt x="6" y="3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3"/>
                      <a:pt x="6" y="3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5" y="3"/>
                      <a:pt x="5" y="2"/>
                      <a:pt x="5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7" name="Freeform 10467"/>
              <p:cNvSpPr>
                <a:spLocks noEditPoints="1"/>
              </p:cNvSpPr>
              <p:nvPr/>
            </p:nvSpPr>
            <p:spPr bwMode="auto">
              <a:xfrm>
                <a:off x="-531" y="3193"/>
                <a:ext cx="33" cy="40"/>
              </a:xfrm>
              <a:custGeom>
                <a:avLst/>
                <a:gdLst>
                  <a:gd name="T0" fmla="*/ 5 w 14"/>
                  <a:gd name="T1" fmla="*/ 15 h 17"/>
                  <a:gd name="T2" fmla="*/ 5 w 14"/>
                  <a:gd name="T3" fmla="*/ 15 h 17"/>
                  <a:gd name="T4" fmla="*/ 7 w 14"/>
                  <a:gd name="T5" fmla="*/ 17 h 17"/>
                  <a:gd name="T6" fmla="*/ 7 w 14"/>
                  <a:gd name="T7" fmla="*/ 17 h 17"/>
                  <a:gd name="T8" fmla="*/ 5 w 14"/>
                  <a:gd name="T9" fmla="*/ 15 h 17"/>
                  <a:gd name="T10" fmla="*/ 0 w 14"/>
                  <a:gd name="T11" fmla="*/ 12 h 17"/>
                  <a:gd name="T12" fmla="*/ 0 w 14"/>
                  <a:gd name="T13" fmla="*/ 13 h 17"/>
                  <a:gd name="T14" fmla="*/ 4 w 14"/>
                  <a:gd name="T15" fmla="*/ 15 h 17"/>
                  <a:gd name="T16" fmla="*/ 4 w 14"/>
                  <a:gd name="T17" fmla="*/ 14 h 17"/>
                  <a:gd name="T18" fmla="*/ 0 w 14"/>
                  <a:gd name="T19" fmla="*/ 12 h 17"/>
                  <a:gd name="T20" fmla="*/ 9 w 14"/>
                  <a:gd name="T21" fmla="*/ 8 h 17"/>
                  <a:gd name="T22" fmla="*/ 9 w 14"/>
                  <a:gd name="T23" fmla="*/ 9 h 17"/>
                  <a:gd name="T24" fmla="*/ 11 w 14"/>
                  <a:gd name="T25" fmla="*/ 10 h 17"/>
                  <a:gd name="T26" fmla="*/ 12 w 14"/>
                  <a:gd name="T27" fmla="*/ 10 h 17"/>
                  <a:gd name="T28" fmla="*/ 9 w 14"/>
                  <a:gd name="T29" fmla="*/ 8 h 17"/>
                  <a:gd name="T30" fmla="*/ 10 w 14"/>
                  <a:gd name="T31" fmla="*/ 8 h 17"/>
                  <a:gd name="T32" fmla="*/ 10 w 14"/>
                  <a:gd name="T33" fmla="*/ 8 h 17"/>
                  <a:gd name="T34" fmla="*/ 12 w 14"/>
                  <a:gd name="T35" fmla="*/ 9 h 17"/>
                  <a:gd name="T36" fmla="*/ 12 w 14"/>
                  <a:gd name="T37" fmla="*/ 9 h 17"/>
                  <a:gd name="T38" fmla="*/ 10 w 14"/>
                  <a:gd name="T39" fmla="*/ 8 h 17"/>
                  <a:gd name="T40" fmla="*/ 4 w 14"/>
                  <a:gd name="T41" fmla="*/ 5 h 17"/>
                  <a:gd name="T42" fmla="*/ 4 w 14"/>
                  <a:gd name="T43" fmla="*/ 6 h 17"/>
                  <a:gd name="T44" fmla="*/ 7 w 14"/>
                  <a:gd name="T45" fmla="*/ 8 h 17"/>
                  <a:gd name="T46" fmla="*/ 7 w 14"/>
                  <a:gd name="T47" fmla="*/ 7 h 17"/>
                  <a:gd name="T48" fmla="*/ 4 w 14"/>
                  <a:gd name="T49" fmla="*/ 5 h 17"/>
                  <a:gd name="T50" fmla="*/ 4 w 14"/>
                  <a:gd name="T51" fmla="*/ 5 h 17"/>
                  <a:gd name="T52" fmla="*/ 4 w 14"/>
                  <a:gd name="T53" fmla="*/ 5 h 17"/>
                  <a:gd name="T54" fmla="*/ 8 w 14"/>
                  <a:gd name="T55" fmla="*/ 7 h 17"/>
                  <a:gd name="T56" fmla="*/ 8 w 14"/>
                  <a:gd name="T57" fmla="*/ 7 h 17"/>
                  <a:gd name="T58" fmla="*/ 4 w 14"/>
                  <a:gd name="T59" fmla="*/ 5 h 17"/>
                  <a:gd name="T60" fmla="*/ 12 w 14"/>
                  <a:gd name="T61" fmla="*/ 4 h 17"/>
                  <a:gd name="T62" fmla="*/ 11 w 14"/>
                  <a:gd name="T63" fmla="*/ 6 h 17"/>
                  <a:gd name="T64" fmla="*/ 13 w 14"/>
                  <a:gd name="T65" fmla="*/ 7 h 17"/>
                  <a:gd name="T66" fmla="*/ 14 w 14"/>
                  <a:gd name="T67" fmla="*/ 5 h 17"/>
                  <a:gd name="T68" fmla="*/ 12 w 14"/>
                  <a:gd name="T69" fmla="*/ 4 h 17"/>
                  <a:gd name="T70" fmla="*/ 7 w 14"/>
                  <a:gd name="T71" fmla="*/ 0 h 17"/>
                  <a:gd name="T72" fmla="*/ 6 w 14"/>
                  <a:gd name="T73" fmla="*/ 2 h 17"/>
                  <a:gd name="T74" fmla="*/ 9 w 14"/>
                  <a:gd name="T75" fmla="*/ 5 h 17"/>
                  <a:gd name="T76" fmla="*/ 10 w 14"/>
                  <a:gd name="T77" fmla="*/ 3 h 17"/>
                  <a:gd name="T78" fmla="*/ 10 w 14"/>
                  <a:gd name="T79" fmla="*/ 3 h 17"/>
                  <a:gd name="T80" fmla="*/ 7 w 14"/>
                  <a:gd name="T8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7">
                    <a:moveTo>
                      <a:pt x="5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6" y="16"/>
                      <a:pt x="5" y="15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2" y="13"/>
                      <a:pt x="0" y="12"/>
                    </a:cubicBezTo>
                    <a:moveTo>
                      <a:pt x="9" y="8"/>
                    </a:moveTo>
                    <a:cubicBezTo>
                      <a:pt x="9" y="8"/>
                      <a:pt x="9" y="9"/>
                      <a:pt x="9" y="9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9"/>
                      <a:pt x="10" y="9"/>
                      <a:pt x="9" y="8"/>
                    </a:cubicBezTo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1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0" y="8"/>
                      <a:pt x="10" y="8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6"/>
                    </a:cubicBezTo>
                    <a:cubicBezTo>
                      <a:pt x="5" y="6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6"/>
                      <a:pt x="4" y="5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6" y="5"/>
                      <a:pt x="7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6" y="5"/>
                      <a:pt x="4" y="5"/>
                    </a:cubicBezTo>
                    <a:moveTo>
                      <a:pt x="12" y="4"/>
                    </a:moveTo>
                    <a:cubicBezTo>
                      <a:pt x="12" y="5"/>
                      <a:pt x="11" y="5"/>
                      <a:pt x="11" y="6"/>
                    </a:cubicBezTo>
                    <a:cubicBezTo>
                      <a:pt x="12" y="6"/>
                      <a:pt x="12" y="7"/>
                      <a:pt x="13" y="7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3" y="4"/>
                      <a:pt x="12" y="4"/>
                    </a:cubicBezTo>
                    <a:moveTo>
                      <a:pt x="7" y="0"/>
                    </a:moveTo>
                    <a:cubicBezTo>
                      <a:pt x="6" y="1"/>
                      <a:pt x="6" y="2"/>
                      <a:pt x="6" y="2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8" y="1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8" name="Freeform 10468"/>
              <p:cNvSpPr>
                <a:spLocks noEditPoints="1"/>
              </p:cNvSpPr>
              <p:nvPr/>
            </p:nvSpPr>
            <p:spPr bwMode="auto">
              <a:xfrm>
                <a:off x="-534" y="3224"/>
                <a:ext cx="19" cy="11"/>
              </a:xfrm>
              <a:custGeom>
                <a:avLst/>
                <a:gdLst>
                  <a:gd name="T0" fmla="*/ 5 w 8"/>
                  <a:gd name="T1" fmla="*/ 3 h 5"/>
                  <a:gd name="T2" fmla="*/ 5 w 8"/>
                  <a:gd name="T3" fmla="*/ 4 h 5"/>
                  <a:gd name="T4" fmla="*/ 7 w 8"/>
                  <a:gd name="T5" fmla="*/ 5 h 5"/>
                  <a:gd name="T6" fmla="*/ 8 w 8"/>
                  <a:gd name="T7" fmla="*/ 5 h 5"/>
                  <a:gd name="T8" fmla="*/ 5 w 8"/>
                  <a:gd name="T9" fmla="*/ 3 h 5"/>
                  <a:gd name="T10" fmla="*/ 1 w 8"/>
                  <a:gd name="T11" fmla="*/ 0 h 5"/>
                  <a:gd name="T12" fmla="*/ 0 w 8"/>
                  <a:gd name="T13" fmla="*/ 1 h 5"/>
                  <a:gd name="T14" fmla="*/ 4 w 8"/>
                  <a:gd name="T15" fmla="*/ 3 h 5"/>
                  <a:gd name="T16" fmla="*/ 4 w 8"/>
                  <a:gd name="T17" fmla="*/ 2 h 5"/>
                  <a:gd name="T18" fmla="*/ 1 w 8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5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2" y="2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9" name="Freeform 10469"/>
              <p:cNvSpPr/>
              <p:nvPr/>
            </p:nvSpPr>
            <p:spPr bwMode="auto">
              <a:xfrm>
                <a:off x="-730" y="3564"/>
                <a:ext cx="15" cy="9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6 w 6"/>
                  <a:gd name="T5" fmla="*/ 3 h 4"/>
                  <a:gd name="T6" fmla="*/ 0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2" y="1"/>
                      <a:pt x="4" y="3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0" name="Freeform 10470"/>
              <p:cNvSpPr/>
              <p:nvPr/>
            </p:nvSpPr>
            <p:spPr bwMode="auto">
              <a:xfrm>
                <a:off x="-699" y="3514"/>
                <a:ext cx="12" cy="7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1 h 3"/>
                  <a:gd name="T4" fmla="*/ 2 w 5"/>
                  <a:gd name="T5" fmla="*/ 2 h 3"/>
                  <a:gd name="T6" fmla="*/ 2 w 5"/>
                  <a:gd name="T7" fmla="*/ 2 h 3"/>
                  <a:gd name="T8" fmla="*/ 5 w 5"/>
                  <a:gd name="T9" fmla="*/ 3 h 3"/>
                  <a:gd name="T10" fmla="*/ 5 w 5"/>
                  <a:gd name="T11" fmla="*/ 3 h 3"/>
                  <a:gd name="T12" fmla="*/ 0 w 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1" name="Freeform 10471"/>
              <p:cNvSpPr>
                <a:spLocks noEditPoints="1"/>
              </p:cNvSpPr>
              <p:nvPr/>
            </p:nvSpPr>
            <p:spPr bwMode="auto">
              <a:xfrm>
                <a:off x="-739" y="3273"/>
                <a:ext cx="196" cy="312"/>
              </a:xfrm>
              <a:custGeom>
                <a:avLst/>
                <a:gdLst>
                  <a:gd name="T0" fmla="*/ 6 w 83"/>
                  <a:gd name="T1" fmla="*/ 132 h 132"/>
                  <a:gd name="T2" fmla="*/ 2 w 83"/>
                  <a:gd name="T3" fmla="*/ 126 h 132"/>
                  <a:gd name="T4" fmla="*/ 3 w 83"/>
                  <a:gd name="T5" fmla="*/ 130 h 132"/>
                  <a:gd name="T6" fmla="*/ 8 w 83"/>
                  <a:gd name="T7" fmla="*/ 117 h 132"/>
                  <a:gd name="T8" fmla="*/ 14 w 83"/>
                  <a:gd name="T9" fmla="*/ 120 h 132"/>
                  <a:gd name="T10" fmla="*/ 10 w 83"/>
                  <a:gd name="T11" fmla="*/ 113 h 132"/>
                  <a:gd name="T12" fmla="*/ 16 w 83"/>
                  <a:gd name="T13" fmla="*/ 116 h 132"/>
                  <a:gd name="T14" fmla="*/ 11 w 83"/>
                  <a:gd name="T15" fmla="*/ 112 h 132"/>
                  <a:gd name="T16" fmla="*/ 14 w 83"/>
                  <a:gd name="T17" fmla="*/ 112 h 132"/>
                  <a:gd name="T18" fmla="*/ 13 w 83"/>
                  <a:gd name="T19" fmla="*/ 109 h 132"/>
                  <a:gd name="T20" fmla="*/ 18 w 83"/>
                  <a:gd name="T21" fmla="*/ 112 h 132"/>
                  <a:gd name="T22" fmla="*/ 14 w 83"/>
                  <a:gd name="T23" fmla="*/ 108 h 132"/>
                  <a:gd name="T24" fmla="*/ 15 w 83"/>
                  <a:gd name="T25" fmla="*/ 106 h 132"/>
                  <a:gd name="T26" fmla="*/ 20 w 83"/>
                  <a:gd name="T27" fmla="*/ 109 h 132"/>
                  <a:gd name="T28" fmla="*/ 16 w 83"/>
                  <a:gd name="T29" fmla="*/ 104 h 132"/>
                  <a:gd name="T30" fmla="*/ 21 w 83"/>
                  <a:gd name="T31" fmla="*/ 107 h 132"/>
                  <a:gd name="T32" fmla="*/ 19 w 83"/>
                  <a:gd name="T33" fmla="*/ 104 h 132"/>
                  <a:gd name="T34" fmla="*/ 17 w 83"/>
                  <a:gd name="T35" fmla="*/ 102 h 132"/>
                  <a:gd name="T36" fmla="*/ 18 w 83"/>
                  <a:gd name="T37" fmla="*/ 102 h 132"/>
                  <a:gd name="T38" fmla="*/ 23 w 83"/>
                  <a:gd name="T39" fmla="*/ 103 h 132"/>
                  <a:gd name="T40" fmla="*/ 26 w 83"/>
                  <a:gd name="T41" fmla="*/ 88 h 132"/>
                  <a:gd name="T42" fmla="*/ 30 w 83"/>
                  <a:gd name="T43" fmla="*/ 91 h 132"/>
                  <a:gd name="T44" fmla="*/ 32 w 83"/>
                  <a:gd name="T45" fmla="*/ 78 h 132"/>
                  <a:gd name="T46" fmla="*/ 32 w 83"/>
                  <a:gd name="T47" fmla="*/ 89 h 132"/>
                  <a:gd name="T48" fmla="*/ 38 w 83"/>
                  <a:gd name="T49" fmla="*/ 77 h 132"/>
                  <a:gd name="T50" fmla="*/ 42 w 83"/>
                  <a:gd name="T51" fmla="*/ 62 h 132"/>
                  <a:gd name="T52" fmla="*/ 42 w 83"/>
                  <a:gd name="T53" fmla="*/ 70 h 132"/>
                  <a:gd name="T54" fmla="*/ 45 w 83"/>
                  <a:gd name="T55" fmla="*/ 58 h 132"/>
                  <a:gd name="T56" fmla="*/ 48 w 83"/>
                  <a:gd name="T57" fmla="*/ 59 h 132"/>
                  <a:gd name="T58" fmla="*/ 48 w 83"/>
                  <a:gd name="T59" fmla="*/ 52 h 132"/>
                  <a:gd name="T60" fmla="*/ 50 w 83"/>
                  <a:gd name="T61" fmla="*/ 55 h 132"/>
                  <a:gd name="T62" fmla="*/ 51 w 83"/>
                  <a:gd name="T63" fmla="*/ 46 h 132"/>
                  <a:gd name="T64" fmla="*/ 55 w 83"/>
                  <a:gd name="T65" fmla="*/ 48 h 132"/>
                  <a:gd name="T66" fmla="*/ 52 w 83"/>
                  <a:gd name="T67" fmla="*/ 44 h 132"/>
                  <a:gd name="T68" fmla="*/ 52 w 83"/>
                  <a:gd name="T69" fmla="*/ 44 h 132"/>
                  <a:gd name="T70" fmla="*/ 56 w 83"/>
                  <a:gd name="T71" fmla="*/ 46 h 132"/>
                  <a:gd name="T72" fmla="*/ 55 w 83"/>
                  <a:gd name="T73" fmla="*/ 38 h 132"/>
                  <a:gd name="T74" fmla="*/ 59 w 83"/>
                  <a:gd name="T75" fmla="*/ 42 h 132"/>
                  <a:gd name="T76" fmla="*/ 58 w 83"/>
                  <a:gd name="T77" fmla="*/ 34 h 132"/>
                  <a:gd name="T78" fmla="*/ 62 w 83"/>
                  <a:gd name="T79" fmla="*/ 37 h 132"/>
                  <a:gd name="T80" fmla="*/ 58 w 83"/>
                  <a:gd name="T81" fmla="*/ 34 h 132"/>
                  <a:gd name="T82" fmla="*/ 58 w 83"/>
                  <a:gd name="T83" fmla="*/ 34 h 132"/>
                  <a:gd name="T84" fmla="*/ 63 w 83"/>
                  <a:gd name="T85" fmla="*/ 34 h 132"/>
                  <a:gd name="T86" fmla="*/ 60 w 83"/>
                  <a:gd name="T87" fmla="*/ 29 h 132"/>
                  <a:gd name="T88" fmla="*/ 65 w 83"/>
                  <a:gd name="T89" fmla="*/ 32 h 132"/>
                  <a:gd name="T90" fmla="*/ 62 w 83"/>
                  <a:gd name="T91" fmla="*/ 27 h 132"/>
                  <a:gd name="T92" fmla="*/ 66 w 83"/>
                  <a:gd name="T93" fmla="*/ 29 h 132"/>
                  <a:gd name="T94" fmla="*/ 68 w 83"/>
                  <a:gd name="T95" fmla="*/ 17 h 132"/>
                  <a:gd name="T96" fmla="*/ 73 w 83"/>
                  <a:gd name="T97" fmla="*/ 19 h 132"/>
                  <a:gd name="T98" fmla="*/ 69 w 83"/>
                  <a:gd name="T99" fmla="*/ 15 h 132"/>
                  <a:gd name="T100" fmla="*/ 69 w 83"/>
                  <a:gd name="T101" fmla="*/ 15 h 132"/>
                  <a:gd name="T102" fmla="*/ 75 w 83"/>
                  <a:gd name="T103" fmla="*/ 16 h 132"/>
                  <a:gd name="T104" fmla="*/ 74 w 83"/>
                  <a:gd name="T105" fmla="*/ 5 h 132"/>
                  <a:gd name="T106" fmla="*/ 75 w 83"/>
                  <a:gd name="T107" fmla="*/ 3 h 132"/>
                  <a:gd name="T108" fmla="*/ 82 w 83"/>
                  <a:gd name="T109" fmla="*/ 4 h 132"/>
                  <a:gd name="T110" fmla="*/ 77 w 83"/>
                  <a:gd name="T111" fmla="*/ 0 h 132"/>
                  <a:gd name="T112" fmla="*/ 80 w 83"/>
                  <a:gd name="T113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3" h="132">
                    <a:moveTo>
                      <a:pt x="5" y="128"/>
                    </a:moveTo>
                    <a:cubicBezTo>
                      <a:pt x="4" y="129"/>
                      <a:pt x="4" y="130"/>
                      <a:pt x="3" y="130"/>
                    </a:cubicBezTo>
                    <a:cubicBezTo>
                      <a:pt x="6" y="132"/>
                      <a:pt x="6" y="132"/>
                      <a:pt x="6" y="132"/>
                    </a:cubicBezTo>
                    <a:cubicBezTo>
                      <a:pt x="8" y="130"/>
                      <a:pt x="8" y="130"/>
                      <a:pt x="8" y="130"/>
                    </a:cubicBezTo>
                    <a:cubicBezTo>
                      <a:pt x="7" y="129"/>
                      <a:pt x="6" y="128"/>
                      <a:pt x="5" y="128"/>
                    </a:cubicBezTo>
                    <a:moveTo>
                      <a:pt x="2" y="126"/>
                    </a:moveTo>
                    <a:cubicBezTo>
                      <a:pt x="0" y="129"/>
                      <a:pt x="0" y="129"/>
                      <a:pt x="0" y="129"/>
                    </a:cubicBezTo>
                    <a:cubicBezTo>
                      <a:pt x="1" y="129"/>
                      <a:pt x="2" y="130"/>
                      <a:pt x="2" y="130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4" y="129"/>
                      <a:pt x="4" y="129"/>
                      <a:pt x="5" y="128"/>
                    </a:cubicBezTo>
                    <a:cubicBezTo>
                      <a:pt x="4" y="127"/>
                      <a:pt x="3" y="126"/>
                      <a:pt x="2" y="126"/>
                    </a:cubicBezTo>
                    <a:moveTo>
                      <a:pt x="8" y="117"/>
                    </a:moveTo>
                    <a:cubicBezTo>
                      <a:pt x="7" y="118"/>
                      <a:pt x="6" y="119"/>
                      <a:pt x="6" y="120"/>
                    </a:cubicBezTo>
                    <a:cubicBezTo>
                      <a:pt x="7" y="122"/>
                      <a:pt x="9" y="123"/>
                      <a:pt x="11" y="124"/>
                    </a:cubicBezTo>
                    <a:cubicBezTo>
                      <a:pt x="12" y="122"/>
                      <a:pt x="13" y="121"/>
                      <a:pt x="14" y="120"/>
                    </a:cubicBezTo>
                    <a:cubicBezTo>
                      <a:pt x="8" y="117"/>
                      <a:pt x="8" y="117"/>
                      <a:pt x="8" y="117"/>
                    </a:cubicBezTo>
                    <a:moveTo>
                      <a:pt x="11" y="112"/>
                    </a:moveTo>
                    <a:cubicBezTo>
                      <a:pt x="11" y="113"/>
                      <a:pt x="10" y="113"/>
                      <a:pt x="10" y="113"/>
                    </a:cubicBezTo>
                    <a:cubicBezTo>
                      <a:pt x="12" y="114"/>
                      <a:pt x="13" y="115"/>
                      <a:pt x="15" y="116"/>
                    </a:cubicBezTo>
                    <a:cubicBezTo>
                      <a:pt x="15" y="117"/>
                      <a:pt x="15" y="117"/>
                      <a:pt x="15" y="117"/>
                    </a:cubicBezTo>
                    <a:cubicBezTo>
                      <a:pt x="15" y="116"/>
                      <a:pt x="16" y="116"/>
                      <a:pt x="16" y="116"/>
                    </a:cubicBezTo>
                    <a:cubicBezTo>
                      <a:pt x="14" y="115"/>
                      <a:pt x="13" y="113"/>
                      <a:pt x="11" y="112"/>
                    </a:cubicBezTo>
                    <a:moveTo>
                      <a:pt x="12" y="110"/>
                    </a:moveTo>
                    <a:cubicBezTo>
                      <a:pt x="12" y="111"/>
                      <a:pt x="11" y="111"/>
                      <a:pt x="11" y="112"/>
                    </a:cubicBezTo>
                    <a:cubicBezTo>
                      <a:pt x="13" y="113"/>
                      <a:pt x="15" y="114"/>
                      <a:pt x="16" y="115"/>
                    </a:cubicBezTo>
                    <a:cubicBezTo>
                      <a:pt x="17" y="115"/>
                      <a:pt x="17" y="114"/>
                      <a:pt x="17" y="114"/>
                    </a:cubicBezTo>
                    <a:cubicBezTo>
                      <a:pt x="16" y="113"/>
                      <a:pt x="15" y="113"/>
                      <a:pt x="14" y="112"/>
                    </a:cubicBezTo>
                    <a:cubicBezTo>
                      <a:pt x="13" y="111"/>
                      <a:pt x="13" y="111"/>
                      <a:pt x="12" y="110"/>
                    </a:cubicBezTo>
                    <a:moveTo>
                      <a:pt x="13" y="108"/>
                    </a:moveTo>
                    <a:cubicBezTo>
                      <a:pt x="13" y="108"/>
                      <a:pt x="13" y="108"/>
                      <a:pt x="13" y="109"/>
                    </a:cubicBezTo>
                    <a:cubicBezTo>
                      <a:pt x="13" y="109"/>
                      <a:pt x="13" y="109"/>
                      <a:pt x="12" y="110"/>
                    </a:cubicBezTo>
                    <a:cubicBezTo>
                      <a:pt x="14" y="111"/>
                      <a:pt x="16" y="112"/>
                      <a:pt x="17" y="113"/>
                    </a:cubicBezTo>
                    <a:cubicBezTo>
                      <a:pt x="18" y="113"/>
                      <a:pt x="18" y="112"/>
                      <a:pt x="18" y="112"/>
                    </a:cubicBezTo>
                    <a:cubicBezTo>
                      <a:pt x="17" y="111"/>
                      <a:pt x="15" y="109"/>
                      <a:pt x="13" y="108"/>
                    </a:cubicBezTo>
                    <a:moveTo>
                      <a:pt x="15" y="106"/>
                    </a:moveTo>
                    <a:cubicBezTo>
                      <a:pt x="14" y="107"/>
                      <a:pt x="14" y="107"/>
                      <a:pt x="14" y="108"/>
                    </a:cubicBezTo>
                    <a:cubicBezTo>
                      <a:pt x="15" y="108"/>
                      <a:pt x="17" y="109"/>
                      <a:pt x="19" y="111"/>
                    </a:cubicBezTo>
                    <a:cubicBezTo>
                      <a:pt x="19" y="110"/>
                      <a:pt x="20" y="109"/>
                      <a:pt x="20" y="109"/>
                    </a:cubicBezTo>
                    <a:cubicBezTo>
                      <a:pt x="18" y="108"/>
                      <a:pt x="17" y="107"/>
                      <a:pt x="15" y="106"/>
                    </a:cubicBezTo>
                    <a:moveTo>
                      <a:pt x="16" y="104"/>
                    </a:moveTo>
                    <a:cubicBezTo>
                      <a:pt x="16" y="105"/>
                      <a:pt x="15" y="105"/>
                      <a:pt x="15" y="106"/>
                    </a:cubicBezTo>
                    <a:cubicBezTo>
                      <a:pt x="17" y="107"/>
                      <a:pt x="18" y="108"/>
                      <a:pt x="20" y="109"/>
                    </a:cubicBezTo>
                    <a:cubicBezTo>
                      <a:pt x="20" y="108"/>
                      <a:pt x="21" y="107"/>
                      <a:pt x="21" y="107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6" y="104"/>
                      <a:pt x="16" y="104"/>
                      <a:pt x="16" y="104"/>
                    </a:cubicBezTo>
                    <a:moveTo>
                      <a:pt x="17" y="103"/>
                    </a:moveTo>
                    <a:cubicBezTo>
                      <a:pt x="17" y="103"/>
                      <a:pt x="16" y="103"/>
                      <a:pt x="16" y="104"/>
                    </a:cubicBezTo>
                    <a:cubicBezTo>
                      <a:pt x="18" y="105"/>
                      <a:pt x="20" y="106"/>
                      <a:pt x="21" y="107"/>
                    </a:cubicBezTo>
                    <a:cubicBezTo>
                      <a:pt x="21" y="106"/>
                      <a:pt x="22" y="106"/>
                      <a:pt x="22" y="105"/>
                    </a:cubicBezTo>
                    <a:cubicBezTo>
                      <a:pt x="21" y="105"/>
                      <a:pt x="20" y="104"/>
                      <a:pt x="19" y="104"/>
                    </a:cubicBezTo>
                    <a:cubicBezTo>
                      <a:pt x="19" y="104"/>
                      <a:pt x="19" y="104"/>
                      <a:pt x="19" y="104"/>
                    </a:cubicBezTo>
                    <a:cubicBezTo>
                      <a:pt x="17" y="103"/>
                      <a:pt x="17" y="103"/>
                      <a:pt x="17" y="103"/>
                    </a:cubicBezTo>
                    <a:moveTo>
                      <a:pt x="18" y="102"/>
                    </a:moveTo>
                    <a:cubicBezTo>
                      <a:pt x="18" y="102"/>
                      <a:pt x="17" y="102"/>
                      <a:pt x="17" y="102"/>
                    </a:cubicBezTo>
                    <a:cubicBezTo>
                      <a:pt x="19" y="103"/>
                      <a:pt x="21" y="104"/>
                      <a:pt x="22" y="105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1" y="104"/>
                      <a:pt x="19" y="103"/>
                      <a:pt x="18" y="102"/>
                    </a:cubicBezTo>
                    <a:moveTo>
                      <a:pt x="22" y="95"/>
                    </a:moveTo>
                    <a:cubicBezTo>
                      <a:pt x="21" y="97"/>
                      <a:pt x="20" y="98"/>
                      <a:pt x="19" y="100"/>
                    </a:cubicBezTo>
                    <a:cubicBezTo>
                      <a:pt x="20" y="101"/>
                      <a:pt x="22" y="102"/>
                      <a:pt x="23" y="103"/>
                    </a:cubicBezTo>
                    <a:cubicBezTo>
                      <a:pt x="24" y="101"/>
                      <a:pt x="25" y="100"/>
                      <a:pt x="26" y="98"/>
                    </a:cubicBezTo>
                    <a:cubicBezTo>
                      <a:pt x="24" y="97"/>
                      <a:pt x="23" y="96"/>
                      <a:pt x="22" y="95"/>
                    </a:cubicBezTo>
                    <a:moveTo>
                      <a:pt x="26" y="88"/>
                    </a:moveTo>
                    <a:cubicBezTo>
                      <a:pt x="25" y="91"/>
                      <a:pt x="23" y="93"/>
                      <a:pt x="22" y="95"/>
                    </a:cubicBezTo>
                    <a:cubicBezTo>
                      <a:pt x="23" y="96"/>
                      <a:pt x="25" y="97"/>
                      <a:pt x="26" y="98"/>
                    </a:cubicBezTo>
                    <a:cubicBezTo>
                      <a:pt x="27" y="96"/>
                      <a:pt x="29" y="93"/>
                      <a:pt x="30" y="91"/>
                    </a:cubicBezTo>
                    <a:cubicBezTo>
                      <a:pt x="29" y="90"/>
                      <a:pt x="27" y="89"/>
                      <a:pt x="26" y="88"/>
                    </a:cubicBezTo>
                    <a:moveTo>
                      <a:pt x="39" y="68"/>
                    </a:moveTo>
                    <a:cubicBezTo>
                      <a:pt x="37" y="72"/>
                      <a:pt x="35" y="75"/>
                      <a:pt x="32" y="78"/>
                    </a:cubicBezTo>
                    <a:cubicBezTo>
                      <a:pt x="31" y="81"/>
                      <a:pt x="29" y="83"/>
                      <a:pt x="27" y="86"/>
                    </a:cubicBezTo>
                    <a:cubicBezTo>
                      <a:pt x="28" y="86"/>
                      <a:pt x="28" y="87"/>
                      <a:pt x="29" y="87"/>
                    </a:cubicBezTo>
                    <a:cubicBezTo>
                      <a:pt x="30" y="87"/>
                      <a:pt x="31" y="88"/>
                      <a:pt x="32" y="89"/>
                    </a:cubicBezTo>
                    <a:cubicBezTo>
                      <a:pt x="34" y="85"/>
                      <a:pt x="36" y="81"/>
                      <a:pt x="38" y="78"/>
                    </a:cubicBezTo>
                    <a:cubicBezTo>
                      <a:pt x="37" y="77"/>
                      <a:pt x="37" y="77"/>
                      <a:pt x="36" y="76"/>
                    </a:cubicBezTo>
                    <a:cubicBezTo>
                      <a:pt x="37" y="77"/>
                      <a:pt x="37" y="77"/>
                      <a:pt x="38" y="77"/>
                    </a:cubicBezTo>
                    <a:cubicBezTo>
                      <a:pt x="39" y="75"/>
                      <a:pt x="41" y="73"/>
                      <a:pt x="42" y="70"/>
                    </a:cubicBezTo>
                    <a:cubicBezTo>
                      <a:pt x="41" y="70"/>
                      <a:pt x="40" y="69"/>
                      <a:pt x="39" y="68"/>
                    </a:cubicBezTo>
                    <a:moveTo>
                      <a:pt x="42" y="62"/>
                    </a:move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0" y="69"/>
                      <a:pt x="41" y="70"/>
                      <a:pt x="42" y="70"/>
                    </a:cubicBezTo>
                    <a:cubicBezTo>
                      <a:pt x="43" y="68"/>
                      <a:pt x="44" y="66"/>
                      <a:pt x="46" y="64"/>
                    </a:cubicBezTo>
                    <a:cubicBezTo>
                      <a:pt x="45" y="63"/>
                      <a:pt x="44" y="62"/>
                      <a:pt x="42" y="62"/>
                    </a:cubicBezTo>
                    <a:moveTo>
                      <a:pt x="45" y="58"/>
                    </a:moveTo>
                    <a:cubicBezTo>
                      <a:pt x="45" y="58"/>
                      <a:pt x="45" y="58"/>
                      <a:pt x="45" y="58"/>
                    </a:cubicBezTo>
                    <a:cubicBezTo>
                      <a:pt x="46" y="58"/>
                      <a:pt x="47" y="59"/>
                      <a:pt x="48" y="60"/>
                    </a:cubicBezTo>
                    <a:cubicBezTo>
                      <a:pt x="48" y="60"/>
                      <a:pt x="48" y="59"/>
                      <a:pt x="48" y="59"/>
                    </a:cubicBezTo>
                    <a:cubicBezTo>
                      <a:pt x="47" y="59"/>
                      <a:pt x="46" y="58"/>
                      <a:pt x="45" y="58"/>
                    </a:cubicBezTo>
                    <a:moveTo>
                      <a:pt x="49" y="49"/>
                    </a:moveTo>
                    <a:cubicBezTo>
                      <a:pt x="49" y="50"/>
                      <a:pt x="49" y="51"/>
                      <a:pt x="48" y="52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6" y="58"/>
                      <a:pt x="47" y="59"/>
                      <a:pt x="48" y="59"/>
                    </a:cubicBezTo>
                    <a:cubicBezTo>
                      <a:pt x="49" y="58"/>
                      <a:pt x="50" y="57"/>
                      <a:pt x="50" y="55"/>
                    </a:cubicBezTo>
                    <a:cubicBezTo>
                      <a:pt x="51" y="54"/>
                      <a:pt x="52" y="53"/>
                      <a:pt x="53" y="51"/>
                    </a:cubicBezTo>
                    <a:cubicBezTo>
                      <a:pt x="52" y="51"/>
                      <a:pt x="51" y="50"/>
                      <a:pt x="49" y="49"/>
                    </a:cubicBezTo>
                    <a:moveTo>
                      <a:pt x="51" y="46"/>
                    </a:moveTo>
                    <a:cubicBezTo>
                      <a:pt x="51" y="47"/>
                      <a:pt x="51" y="47"/>
                      <a:pt x="50" y="48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49"/>
                      <a:pt x="54" y="49"/>
                      <a:pt x="55" y="48"/>
                    </a:cubicBezTo>
                    <a:cubicBezTo>
                      <a:pt x="53" y="48"/>
                      <a:pt x="52" y="47"/>
                      <a:pt x="51" y="46"/>
                    </a:cubicBezTo>
                    <a:moveTo>
                      <a:pt x="5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3" y="45"/>
                      <a:pt x="55" y="46"/>
                      <a:pt x="56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2" y="44"/>
                      <a:pt x="52" y="44"/>
                      <a:pt x="52" y="44"/>
                    </a:cubicBezTo>
                    <a:moveTo>
                      <a:pt x="54" y="41"/>
                    </a:moveTo>
                    <a:cubicBezTo>
                      <a:pt x="53" y="42"/>
                      <a:pt x="53" y="43"/>
                      <a:pt x="52" y="44"/>
                    </a:cubicBezTo>
                    <a:cubicBezTo>
                      <a:pt x="54" y="45"/>
                      <a:pt x="55" y="46"/>
                      <a:pt x="56" y="46"/>
                    </a:cubicBezTo>
                    <a:cubicBezTo>
                      <a:pt x="57" y="45"/>
                      <a:pt x="57" y="44"/>
                      <a:pt x="58" y="44"/>
                    </a:cubicBezTo>
                    <a:cubicBezTo>
                      <a:pt x="56" y="43"/>
                      <a:pt x="55" y="42"/>
                      <a:pt x="54" y="41"/>
                    </a:cubicBezTo>
                    <a:moveTo>
                      <a:pt x="55" y="38"/>
                    </a:moveTo>
                    <a:cubicBezTo>
                      <a:pt x="55" y="39"/>
                      <a:pt x="55" y="39"/>
                      <a:pt x="55" y="39"/>
                    </a:cubicBezTo>
                    <a:cubicBezTo>
                      <a:pt x="56" y="40"/>
                      <a:pt x="56" y="40"/>
                      <a:pt x="57" y="41"/>
                    </a:cubicBezTo>
                    <a:cubicBezTo>
                      <a:pt x="58" y="41"/>
                      <a:pt x="58" y="41"/>
                      <a:pt x="59" y="42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58" y="40"/>
                      <a:pt x="57" y="39"/>
                      <a:pt x="55" y="38"/>
                    </a:cubicBezTo>
                    <a:moveTo>
                      <a:pt x="58" y="34"/>
                    </a:moveTo>
                    <a:cubicBezTo>
                      <a:pt x="58" y="35"/>
                      <a:pt x="57" y="35"/>
                      <a:pt x="57" y="35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1" y="36"/>
                      <a:pt x="59" y="35"/>
                      <a:pt x="58" y="34"/>
                    </a:cubicBezTo>
                    <a:moveTo>
                      <a:pt x="58" y="34"/>
                    </a:move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61" y="35"/>
                      <a:pt x="62" y="36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1" y="35"/>
                      <a:pt x="59" y="34"/>
                      <a:pt x="58" y="34"/>
                    </a:cubicBezTo>
                    <a:moveTo>
                      <a:pt x="60" y="30"/>
                    </a:moveTo>
                    <a:cubicBezTo>
                      <a:pt x="60" y="31"/>
                      <a:pt x="59" y="31"/>
                      <a:pt x="59" y="32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64" y="34"/>
                      <a:pt x="64" y="33"/>
                      <a:pt x="64" y="33"/>
                    </a:cubicBezTo>
                    <a:cubicBezTo>
                      <a:pt x="63" y="32"/>
                      <a:pt x="61" y="31"/>
                      <a:pt x="60" y="30"/>
                    </a:cubicBezTo>
                    <a:moveTo>
                      <a:pt x="60" y="29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1" y="31"/>
                      <a:pt x="63" y="32"/>
                      <a:pt x="65" y="33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4" y="32"/>
                      <a:pt x="64" y="32"/>
                      <a:pt x="63" y="31"/>
                    </a:cubicBezTo>
                    <a:cubicBezTo>
                      <a:pt x="60" y="29"/>
                      <a:pt x="60" y="29"/>
                      <a:pt x="60" y="29"/>
                    </a:cubicBezTo>
                    <a:moveTo>
                      <a:pt x="62" y="27"/>
                    </a:moveTo>
                    <a:cubicBezTo>
                      <a:pt x="62" y="27"/>
                      <a:pt x="61" y="28"/>
                      <a:pt x="61" y="29"/>
                    </a:cubicBezTo>
                    <a:cubicBezTo>
                      <a:pt x="62" y="30"/>
                      <a:pt x="64" y="31"/>
                      <a:pt x="65" y="32"/>
                    </a:cubicBezTo>
                    <a:cubicBezTo>
                      <a:pt x="66" y="31"/>
                      <a:pt x="66" y="30"/>
                      <a:pt x="66" y="29"/>
                    </a:cubicBezTo>
                    <a:cubicBezTo>
                      <a:pt x="65" y="29"/>
                      <a:pt x="63" y="28"/>
                      <a:pt x="62" y="27"/>
                    </a:cubicBezTo>
                    <a:moveTo>
                      <a:pt x="68" y="16"/>
                    </a:moveTo>
                    <a:cubicBezTo>
                      <a:pt x="68" y="16"/>
                      <a:pt x="68" y="16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70" y="18"/>
                      <a:pt x="71" y="19"/>
                      <a:pt x="73" y="20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1" y="18"/>
                      <a:pt x="70" y="17"/>
                      <a:pt x="68" y="16"/>
                    </a:cubicBezTo>
                    <a:moveTo>
                      <a:pt x="70" y="13"/>
                    </a:moveTo>
                    <a:cubicBezTo>
                      <a:pt x="69" y="13"/>
                      <a:pt x="69" y="14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70" y="16"/>
                      <a:pt x="72" y="17"/>
                      <a:pt x="73" y="18"/>
                    </a:cubicBezTo>
                    <a:cubicBezTo>
                      <a:pt x="74" y="17"/>
                      <a:pt x="74" y="17"/>
                      <a:pt x="75" y="16"/>
                    </a:cubicBezTo>
                    <a:cubicBezTo>
                      <a:pt x="73" y="15"/>
                      <a:pt x="71" y="14"/>
                      <a:pt x="70" y="13"/>
                    </a:cubicBezTo>
                    <a:moveTo>
                      <a:pt x="75" y="3"/>
                    </a:moveTo>
                    <a:cubicBezTo>
                      <a:pt x="75" y="4"/>
                      <a:pt x="74" y="4"/>
                      <a:pt x="74" y="5"/>
                    </a:cubicBezTo>
                    <a:cubicBezTo>
                      <a:pt x="76" y="6"/>
                      <a:pt x="78" y="7"/>
                      <a:pt x="80" y="8"/>
                    </a:cubicBezTo>
                    <a:cubicBezTo>
                      <a:pt x="80" y="7"/>
                      <a:pt x="80" y="7"/>
                      <a:pt x="81" y="6"/>
                    </a:cubicBezTo>
                    <a:cubicBezTo>
                      <a:pt x="79" y="5"/>
                      <a:pt x="77" y="4"/>
                      <a:pt x="75" y="3"/>
                    </a:cubicBezTo>
                    <a:moveTo>
                      <a:pt x="80" y="2"/>
                    </a:moveTo>
                    <a:cubicBezTo>
                      <a:pt x="80" y="2"/>
                      <a:pt x="80" y="2"/>
                      <a:pt x="80" y="2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2" y="4"/>
                      <a:pt x="82" y="4"/>
                      <a:pt x="83" y="3"/>
                    </a:cubicBezTo>
                    <a:cubicBezTo>
                      <a:pt x="82" y="3"/>
                      <a:pt x="81" y="2"/>
                      <a:pt x="80" y="2"/>
                    </a:cubicBezTo>
                    <a:moveTo>
                      <a:pt x="77" y="0"/>
                    </a:moveTo>
                    <a:cubicBezTo>
                      <a:pt x="77" y="0"/>
                      <a:pt x="77" y="0"/>
                      <a:pt x="76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79" y="1"/>
                      <a:pt x="78" y="0"/>
                      <a:pt x="7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2" name="Freeform 10472"/>
              <p:cNvSpPr>
                <a:spLocks noEditPoints="1"/>
              </p:cNvSpPr>
              <p:nvPr/>
            </p:nvSpPr>
            <p:spPr bwMode="auto">
              <a:xfrm>
                <a:off x="-423" y="3198"/>
                <a:ext cx="3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3" name="Freeform 10473"/>
              <p:cNvSpPr>
                <a:spLocks noEditPoints="1"/>
              </p:cNvSpPr>
              <p:nvPr/>
            </p:nvSpPr>
            <p:spPr bwMode="auto">
              <a:xfrm>
                <a:off x="-420" y="3198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0 h 1"/>
                  <a:gd name="T6" fmla="*/ 0 h 1"/>
                  <a:gd name="T7" fmla="*/ 0 h 1"/>
                  <a:gd name="T8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4" name="Freeform 10474"/>
              <p:cNvSpPr/>
              <p:nvPr/>
            </p:nvSpPr>
            <p:spPr bwMode="auto">
              <a:xfrm>
                <a:off x="-486" y="3198"/>
                <a:ext cx="16" cy="19"/>
              </a:xfrm>
              <a:custGeom>
                <a:avLst/>
                <a:gdLst>
                  <a:gd name="T0" fmla="*/ 3 w 7"/>
                  <a:gd name="T1" fmla="*/ 0 h 8"/>
                  <a:gd name="T2" fmla="*/ 0 w 7"/>
                  <a:gd name="T3" fmla="*/ 5 h 8"/>
                  <a:gd name="T4" fmla="*/ 2 w 7"/>
                  <a:gd name="T5" fmla="*/ 6 h 8"/>
                  <a:gd name="T6" fmla="*/ 0 w 7"/>
                  <a:gd name="T7" fmla="*/ 5 h 8"/>
                  <a:gd name="T8" fmla="*/ 0 w 7"/>
                  <a:gd name="T9" fmla="*/ 5 h 8"/>
                  <a:gd name="T10" fmla="*/ 4 w 7"/>
                  <a:gd name="T11" fmla="*/ 8 h 8"/>
                  <a:gd name="T12" fmla="*/ 5 w 7"/>
                  <a:gd name="T13" fmla="*/ 7 h 8"/>
                  <a:gd name="T14" fmla="*/ 2 w 7"/>
                  <a:gd name="T15" fmla="*/ 6 h 8"/>
                  <a:gd name="T16" fmla="*/ 5 w 7"/>
                  <a:gd name="T17" fmla="*/ 7 h 8"/>
                  <a:gd name="T18" fmla="*/ 7 w 7"/>
                  <a:gd name="T19" fmla="*/ 3 h 8"/>
                  <a:gd name="T20" fmla="*/ 3 w 7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8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3" y="6"/>
                      <a:pt x="2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6" y="6"/>
                      <a:pt x="7" y="5"/>
                      <a:pt x="7" y="3"/>
                    </a:cubicBezTo>
                    <a:cubicBezTo>
                      <a:pt x="6" y="2"/>
                      <a:pt x="5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5" name="Freeform 10475"/>
              <p:cNvSpPr/>
              <p:nvPr/>
            </p:nvSpPr>
            <p:spPr bwMode="auto">
              <a:xfrm>
                <a:off x="-482" y="3212"/>
                <a:ext cx="8" cy="2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6" name="Freeform 10476"/>
              <p:cNvSpPr/>
              <p:nvPr/>
            </p:nvSpPr>
            <p:spPr bwMode="auto">
              <a:xfrm>
                <a:off x="-486" y="3209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7" name="Freeform 10477"/>
              <p:cNvSpPr>
                <a:spLocks noEditPoints="1"/>
              </p:cNvSpPr>
              <p:nvPr/>
            </p:nvSpPr>
            <p:spPr bwMode="auto">
              <a:xfrm>
                <a:off x="-437" y="3202"/>
                <a:ext cx="14" cy="12"/>
              </a:xfrm>
              <a:custGeom>
                <a:avLst/>
                <a:gdLst>
                  <a:gd name="T0" fmla="*/ 1 w 6"/>
                  <a:gd name="T1" fmla="*/ 2 h 5"/>
                  <a:gd name="T2" fmla="*/ 0 w 6"/>
                  <a:gd name="T3" fmla="*/ 5 h 5"/>
                  <a:gd name="T4" fmla="*/ 0 w 6"/>
                  <a:gd name="T5" fmla="*/ 5 h 5"/>
                  <a:gd name="T6" fmla="*/ 1 w 6"/>
                  <a:gd name="T7" fmla="*/ 2 h 5"/>
                  <a:gd name="T8" fmla="*/ 1 w 6"/>
                  <a:gd name="T9" fmla="*/ 2 h 5"/>
                  <a:gd name="T10" fmla="*/ 6 w 6"/>
                  <a:gd name="T11" fmla="*/ 0 h 5"/>
                  <a:gd name="T12" fmla="*/ 6 w 6"/>
                  <a:gd name="T13" fmla="*/ 1 h 5"/>
                  <a:gd name="T14" fmla="*/ 6 w 6"/>
                  <a:gd name="T15" fmla="*/ 1 h 5"/>
                  <a:gd name="T16" fmla="*/ 6 w 6"/>
                  <a:gd name="T17" fmla="*/ 0 h 5"/>
                  <a:gd name="T18" fmla="*/ 6 w 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1" y="2"/>
                    </a:move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8" name="Freeform 10478"/>
              <p:cNvSpPr>
                <a:spLocks noEditPoints="1"/>
              </p:cNvSpPr>
              <p:nvPr/>
            </p:nvSpPr>
            <p:spPr bwMode="auto">
              <a:xfrm>
                <a:off x="-441" y="3205"/>
                <a:ext cx="9" cy="14"/>
              </a:xfrm>
              <a:custGeom>
                <a:avLst/>
                <a:gdLst>
                  <a:gd name="T0" fmla="*/ 2 w 4"/>
                  <a:gd name="T1" fmla="*/ 4 h 6"/>
                  <a:gd name="T2" fmla="*/ 0 w 4"/>
                  <a:gd name="T3" fmla="*/ 6 h 6"/>
                  <a:gd name="T4" fmla="*/ 0 w 4"/>
                  <a:gd name="T5" fmla="*/ 6 h 6"/>
                  <a:gd name="T6" fmla="*/ 2 w 4"/>
                  <a:gd name="T7" fmla="*/ 4 h 6"/>
                  <a:gd name="T8" fmla="*/ 2 w 4"/>
                  <a:gd name="T9" fmla="*/ 4 h 6"/>
                  <a:gd name="T10" fmla="*/ 4 w 4"/>
                  <a:gd name="T11" fmla="*/ 0 h 6"/>
                  <a:gd name="T12" fmla="*/ 3 w 4"/>
                  <a:gd name="T13" fmla="*/ 1 h 6"/>
                  <a:gd name="T14" fmla="*/ 3 w 4"/>
                  <a:gd name="T15" fmla="*/ 1 h 6"/>
                  <a:gd name="T16" fmla="*/ 4 w 4"/>
                  <a:gd name="T17" fmla="*/ 0 h 6"/>
                  <a:gd name="T18" fmla="*/ 4 w 4"/>
                  <a:gd name="T19" fmla="*/ 0 h 6"/>
                  <a:gd name="T20" fmla="*/ 4 w 4"/>
                  <a:gd name="T21" fmla="*/ 0 h 6"/>
                  <a:gd name="T22" fmla="*/ 4 w 4"/>
                  <a:gd name="T23" fmla="*/ 0 h 6"/>
                  <a:gd name="T24" fmla="*/ 4 w 4"/>
                  <a:gd name="T25" fmla="*/ 0 h 6"/>
                  <a:gd name="T26" fmla="*/ 4 w 4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5"/>
                      <a:pt x="1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9" name="Oval 10479"/>
              <p:cNvSpPr>
                <a:spLocks noChangeArrowheads="1"/>
              </p:cNvSpPr>
              <p:nvPr/>
            </p:nvSpPr>
            <p:spPr bwMode="auto">
              <a:xfrm>
                <a:off x="-432" y="320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0" name="Freeform 10480"/>
              <p:cNvSpPr>
                <a:spLocks noEditPoints="1"/>
              </p:cNvSpPr>
              <p:nvPr/>
            </p:nvSpPr>
            <p:spPr bwMode="auto">
              <a:xfrm>
                <a:off x="-432" y="3205"/>
                <a:ext cx="7" cy="12"/>
              </a:xfrm>
              <a:custGeom>
                <a:avLst/>
                <a:gdLst>
                  <a:gd name="T0" fmla="*/ 2 w 3"/>
                  <a:gd name="T1" fmla="*/ 3 h 5"/>
                  <a:gd name="T2" fmla="*/ 0 w 3"/>
                  <a:gd name="T3" fmla="*/ 5 h 5"/>
                  <a:gd name="T4" fmla="*/ 0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3 w 3"/>
                  <a:gd name="T11" fmla="*/ 0 h 5"/>
                  <a:gd name="T12" fmla="*/ 3 w 3"/>
                  <a:gd name="T13" fmla="*/ 1 h 5"/>
                  <a:gd name="T14" fmla="*/ 3 w 3"/>
                  <a:gd name="T15" fmla="*/ 1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2" y="3"/>
                    </a:move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1" name="Freeform 10481"/>
              <p:cNvSpPr>
                <a:spLocks noEditPoints="1"/>
              </p:cNvSpPr>
              <p:nvPr/>
            </p:nvSpPr>
            <p:spPr bwMode="auto">
              <a:xfrm>
                <a:off x="-434" y="3207"/>
                <a:ext cx="9" cy="17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6 h 7"/>
                  <a:gd name="T4" fmla="*/ 0 w 4"/>
                  <a:gd name="T5" fmla="*/ 7 h 7"/>
                  <a:gd name="T6" fmla="*/ 1 w 4"/>
                  <a:gd name="T7" fmla="*/ 4 h 7"/>
                  <a:gd name="T8" fmla="*/ 1 w 4"/>
                  <a:gd name="T9" fmla="*/ 4 h 7"/>
                  <a:gd name="T10" fmla="*/ 3 w 4"/>
                  <a:gd name="T11" fmla="*/ 0 h 7"/>
                  <a:gd name="T12" fmla="*/ 3 w 4"/>
                  <a:gd name="T13" fmla="*/ 2 h 7"/>
                  <a:gd name="T14" fmla="*/ 3 w 4"/>
                  <a:gd name="T15" fmla="*/ 2 h 7"/>
                  <a:gd name="T16" fmla="*/ 3 w 4"/>
                  <a:gd name="T17" fmla="*/ 1 h 7"/>
                  <a:gd name="T18" fmla="*/ 3 w 4"/>
                  <a:gd name="T19" fmla="*/ 0 h 7"/>
                  <a:gd name="T20" fmla="*/ 4 w 4"/>
                  <a:gd name="T21" fmla="*/ 0 h 7"/>
                  <a:gd name="T22" fmla="*/ 3 w 4"/>
                  <a:gd name="T23" fmla="*/ 0 h 7"/>
                  <a:gd name="T24" fmla="*/ 4 w 4"/>
                  <a:gd name="T25" fmla="*/ 0 h 7"/>
                  <a:gd name="T26" fmla="*/ 4 w 4"/>
                  <a:gd name="T27" fmla="*/ 0 h 7"/>
                  <a:gd name="T28" fmla="*/ 4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2" name="Freeform 10482"/>
              <p:cNvSpPr/>
              <p:nvPr/>
            </p:nvSpPr>
            <p:spPr bwMode="auto">
              <a:xfrm>
                <a:off x="-427" y="320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3" name="Freeform 10483"/>
              <p:cNvSpPr>
                <a:spLocks noEditPoints="1"/>
              </p:cNvSpPr>
              <p:nvPr/>
            </p:nvSpPr>
            <p:spPr bwMode="auto">
              <a:xfrm>
                <a:off x="-467" y="3209"/>
                <a:ext cx="9" cy="15"/>
              </a:xfrm>
              <a:custGeom>
                <a:avLst/>
                <a:gdLst>
                  <a:gd name="T0" fmla="*/ 0 w 4"/>
                  <a:gd name="T1" fmla="*/ 5 h 6"/>
                  <a:gd name="T2" fmla="*/ 0 w 4"/>
                  <a:gd name="T3" fmla="*/ 5 h 6"/>
                  <a:gd name="T4" fmla="*/ 1 w 4"/>
                  <a:gd name="T5" fmla="*/ 6 h 6"/>
                  <a:gd name="T6" fmla="*/ 2 w 4"/>
                  <a:gd name="T7" fmla="*/ 5 h 6"/>
                  <a:gd name="T8" fmla="*/ 0 w 4"/>
                  <a:gd name="T9" fmla="*/ 5 h 6"/>
                  <a:gd name="T10" fmla="*/ 3 w 4"/>
                  <a:gd name="T11" fmla="*/ 0 h 6"/>
                  <a:gd name="T12" fmla="*/ 0 w 4"/>
                  <a:gd name="T13" fmla="*/ 5 h 6"/>
                  <a:gd name="T14" fmla="*/ 2 w 4"/>
                  <a:gd name="T15" fmla="*/ 5 h 6"/>
                  <a:gd name="T16" fmla="*/ 4 w 4"/>
                  <a:gd name="T17" fmla="*/ 1 h 6"/>
                  <a:gd name="T18" fmla="*/ 3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5"/>
                    </a:cubicBezTo>
                    <a:cubicBezTo>
                      <a:pt x="1" y="5"/>
                      <a:pt x="1" y="5"/>
                      <a:pt x="0" y="5"/>
                    </a:cubicBezTo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4" name="Freeform 10484"/>
              <p:cNvSpPr/>
              <p:nvPr/>
            </p:nvSpPr>
            <p:spPr bwMode="auto">
              <a:xfrm>
                <a:off x="-467" y="3221"/>
                <a:ext cx="4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5" name="Freeform 10485"/>
              <p:cNvSpPr>
                <a:spLocks noEditPoints="1"/>
              </p:cNvSpPr>
              <p:nvPr/>
            </p:nvSpPr>
            <p:spPr bwMode="auto">
              <a:xfrm>
                <a:off x="-748" y="3209"/>
                <a:ext cx="271" cy="433"/>
              </a:xfrm>
              <a:custGeom>
                <a:avLst/>
                <a:gdLst>
                  <a:gd name="T0" fmla="*/ 7 w 115"/>
                  <a:gd name="T1" fmla="*/ 183 h 183"/>
                  <a:gd name="T2" fmla="*/ 6 w 115"/>
                  <a:gd name="T3" fmla="*/ 172 h 183"/>
                  <a:gd name="T4" fmla="*/ 9 w 115"/>
                  <a:gd name="T5" fmla="*/ 174 h 183"/>
                  <a:gd name="T6" fmla="*/ 14 w 115"/>
                  <a:gd name="T7" fmla="*/ 171 h 183"/>
                  <a:gd name="T8" fmla="*/ 15 w 115"/>
                  <a:gd name="T9" fmla="*/ 158 h 183"/>
                  <a:gd name="T10" fmla="*/ 17 w 115"/>
                  <a:gd name="T11" fmla="*/ 155 h 183"/>
                  <a:gd name="T12" fmla="*/ 19 w 115"/>
                  <a:gd name="T13" fmla="*/ 152 h 183"/>
                  <a:gd name="T14" fmla="*/ 22 w 115"/>
                  <a:gd name="T15" fmla="*/ 150 h 183"/>
                  <a:gd name="T16" fmla="*/ 22 w 115"/>
                  <a:gd name="T17" fmla="*/ 146 h 183"/>
                  <a:gd name="T18" fmla="*/ 24 w 115"/>
                  <a:gd name="T19" fmla="*/ 144 h 183"/>
                  <a:gd name="T20" fmla="*/ 25 w 115"/>
                  <a:gd name="T21" fmla="*/ 142 h 183"/>
                  <a:gd name="T22" fmla="*/ 25 w 115"/>
                  <a:gd name="T23" fmla="*/ 142 h 183"/>
                  <a:gd name="T24" fmla="*/ 26 w 115"/>
                  <a:gd name="T25" fmla="*/ 139 h 183"/>
                  <a:gd name="T26" fmla="*/ 28 w 115"/>
                  <a:gd name="T27" fmla="*/ 138 h 183"/>
                  <a:gd name="T28" fmla="*/ 29 w 115"/>
                  <a:gd name="T29" fmla="*/ 136 h 183"/>
                  <a:gd name="T30" fmla="*/ 30 w 115"/>
                  <a:gd name="T31" fmla="*/ 134 h 183"/>
                  <a:gd name="T32" fmla="*/ 30 w 115"/>
                  <a:gd name="T33" fmla="*/ 134 h 183"/>
                  <a:gd name="T34" fmla="*/ 31 w 115"/>
                  <a:gd name="T35" fmla="*/ 132 h 183"/>
                  <a:gd name="T36" fmla="*/ 40 w 115"/>
                  <a:gd name="T37" fmla="*/ 118 h 183"/>
                  <a:gd name="T38" fmla="*/ 40 w 115"/>
                  <a:gd name="T39" fmla="*/ 118 h 183"/>
                  <a:gd name="T40" fmla="*/ 47 w 115"/>
                  <a:gd name="T41" fmla="*/ 107 h 183"/>
                  <a:gd name="T42" fmla="*/ 58 w 115"/>
                  <a:gd name="T43" fmla="*/ 90 h 183"/>
                  <a:gd name="T44" fmla="*/ 58 w 115"/>
                  <a:gd name="T45" fmla="*/ 89 h 183"/>
                  <a:gd name="T46" fmla="*/ 64 w 115"/>
                  <a:gd name="T47" fmla="*/ 80 h 183"/>
                  <a:gd name="T48" fmla="*/ 66 w 115"/>
                  <a:gd name="T49" fmla="*/ 77 h 183"/>
                  <a:gd name="T50" fmla="*/ 71 w 115"/>
                  <a:gd name="T51" fmla="*/ 74 h 183"/>
                  <a:gd name="T52" fmla="*/ 74 w 115"/>
                  <a:gd name="T53" fmla="*/ 69 h 183"/>
                  <a:gd name="T54" fmla="*/ 75 w 115"/>
                  <a:gd name="T55" fmla="*/ 68 h 183"/>
                  <a:gd name="T56" fmla="*/ 76 w 115"/>
                  <a:gd name="T57" fmla="*/ 66 h 183"/>
                  <a:gd name="T58" fmla="*/ 75 w 115"/>
                  <a:gd name="T59" fmla="*/ 63 h 183"/>
                  <a:gd name="T60" fmla="*/ 74 w 115"/>
                  <a:gd name="T61" fmla="*/ 63 h 183"/>
                  <a:gd name="T62" fmla="*/ 75 w 115"/>
                  <a:gd name="T63" fmla="*/ 62 h 183"/>
                  <a:gd name="T64" fmla="*/ 77 w 115"/>
                  <a:gd name="T65" fmla="*/ 59 h 183"/>
                  <a:gd name="T66" fmla="*/ 80 w 115"/>
                  <a:gd name="T67" fmla="*/ 53 h 183"/>
                  <a:gd name="T68" fmla="*/ 85 w 115"/>
                  <a:gd name="T69" fmla="*/ 51 h 183"/>
                  <a:gd name="T70" fmla="*/ 86 w 115"/>
                  <a:gd name="T71" fmla="*/ 50 h 183"/>
                  <a:gd name="T72" fmla="*/ 88 w 115"/>
                  <a:gd name="T73" fmla="*/ 47 h 183"/>
                  <a:gd name="T74" fmla="*/ 88 w 115"/>
                  <a:gd name="T75" fmla="*/ 46 h 183"/>
                  <a:gd name="T76" fmla="*/ 90 w 115"/>
                  <a:gd name="T77" fmla="*/ 43 h 183"/>
                  <a:gd name="T78" fmla="*/ 91 w 115"/>
                  <a:gd name="T79" fmla="*/ 43 h 183"/>
                  <a:gd name="T80" fmla="*/ 92 w 115"/>
                  <a:gd name="T81" fmla="*/ 40 h 183"/>
                  <a:gd name="T82" fmla="*/ 95 w 115"/>
                  <a:gd name="T83" fmla="*/ 36 h 183"/>
                  <a:gd name="T84" fmla="*/ 96 w 115"/>
                  <a:gd name="T85" fmla="*/ 34 h 183"/>
                  <a:gd name="T86" fmla="*/ 97 w 115"/>
                  <a:gd name="T87" fmla="*/ 33 h 183"/>
                  <a:gd name="T88" fmla="*/ 98 w 115"/>
                  <a:gd name="T89" fmla="*/ 31 h 183"/>
                  <a:gd name="T90" fmla="*/ 99 w 115"/>
                  <a:gd name="T91" fmla="*/ 30 h 183"/>
                  <a:gd name="T92" fmla="*/ 105 w 115"/>
                  <a:gd name="T93" fmla="*/ 19 h 183"/>
                  <a:gd name="T94" fmla="*/ 107 w 115"/>
                  <a:gd name="T95" fmla="*/ 17 h 183"/>
                  <a:gd name="T96" fmla="*/ 107 w 115"/>
                  <a:gd name="T97" fmla="*/ 17 h 183"/>
                  <a:gd name="T98" fmla="*/ 108 w 115"/>
                  <a:gd name="T99" fmla="*/ 15 h 183"/>
                  <a:gd name="T100" fmla="*/ 109 w 115"/>
                  <a:gd name="T101" fmla="*/ 13 h 183"/>
                  <a:gd name="T102" fmla="*/ 111 w 115"/>
                  <a:gd name="T103" fmla="*/ 11 h 183"/>
                  <a:gd name="T104" fmla="*/ 112 w 115"/>
                  <a:gd name="T105" fmla="*/ 8 h 183"/>
                  <a:gd name="T106" fmla="*/ 113 w 115"/>
                  <a:gd name="T107" fmla="*/ 7 h 183"/>
                  <a:gd name="T108" fmla="*/ 114 w 115"/>
                  <a:gd name="T109" fmla="*/ 6 h 183"/>
                  <a:gd name="T110" fmla="*/ 115 w 115"/>
                  <a:gd name="T111" fmla="*/ 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" h="183">
                    <a:moveTo>
                      <a:pt x="9" y="174"/>
                    </a:moveTo>
                    <a:cubicBezTo>
                      <a:pt x="7" y="176"/>
                      <a:pt x="6" y="178"/>
                      <a:pt x="5" y="180"/>
                    </a:cubicBezTo>
                    <a:cubicBezTo>
                      <a:pt x="5" y="180"/>
                      <a:pt x="5" y="180"/>
                      <a:pt x="5" y="180"/>
                    </a:cubicBezTo>
                    <a:cubicBezTo>
                      <a:pt x="7" y="180"/>
                      <a:pt x="7" y="181"/>
                      <a:pt x="7" y="182"/>
                    </a:cubicBezTo>
                    <a:cubicBezTo>
                      <a:pt x="7" y="182"/>
                      <a:pt x="7" y="183"/>
                      <a:pt x="7" y="183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7" y="183"/>
                      <a:pt x="7" y="183"/>
                      <a:pt x="7" y="183"/>
                    </a:cubicBezTo>
                    <a:cubicBezTo>
                      <a:pt x="8" y="180"/>
                      <a:pt x="10" y="178"/>
                      <a:pt x="11" y="175"/>
                    </a:cubicBezTo>
                    <a:cubicBezTo>
                      <a:pt x="9" y="174"/>
                      <a:pt x="9" y="174"/>
                      <a:pt x="9" y="174"/>
                    </a:cubicBezTo>
                    <a:moveTo>
                      <a:pt x="6" y="172"/>
                    </a:moveTo>
                    <a:cubicBezTo>
                      <a:pt x="3" y="176"/>
                      <a:pt x="3" y="176"/>
                      <a:pt x="3" y="176"/>
                    </a:cubicBezTo>
                    <a:cubicBezTo>
                      <a:pt x="1" y="179"/>
                      <a:pt x="1" y="179"/>
                      <a:pt x="1" y="179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2" y="181"/>
                      <a:pt x="4" y="180"/>
                      <a:pt x="4" y="180"/>
                    </a:cubicBezTo>
                    <a:cubicBezTo>
                      <a:pt x="9" y="174"/>
                      <a:pt x="9" y="174"/>
                      <a:pt x="9" y="174"/>
                    </a:cubicBezTo>
                    <a:cubicBezTo>
                      <a:pt x="6" y="172"/>
                      <a:pt x="6" y="172"/>
                      <a:pt x="6" y="172"/>
                    </a:cubicBezTo>
                    <a:moveTo>
                      <a:pt x="13" y="161"/>
                    </a:moveTo>
                    <a:cubicBezTo>
                      <a:pt x="9" y="168"/>
                      <a:pt x="9" y="168"/>
                      <a:pt x="9" y="168"/>
                    </a:cubicBezTo>
                    <a:cubicBezTo>
                      <a:pt x="9" y="168"/>
                      <a:pt x="9" y="168"/>
                      <a:pt x="9" y="168"/>
                    </a:cubicBezTo>
                    <a:cubicBezTo>
                      <a:pt x="14" y="171"/>
                      <a:pt x="14" y="171"/>
                      <a:pt x="14" y="171"/>
                    </a:cubicBezTo>
                    <a:cubicBezTo>
                      <a:pt x="15" y="169"/>
                      <a:pt x="17" y="166"/>
                      <a:pt x="18" y="164"/>
                    </a:cubicBezTo>
                    <a:cubicBezTo>
                      <a:pt x="13" y="161"/>
                      <a:pt x="13" y="161"/>
                      <a:pt x="13" y="161"/>
                    </a:cubicBezTo>
                    <a:moveTo>
                      <a:pt x="17" y="155"/>
                    </a:moveTo>
                    <a:cubicBezTo>
                      <a:pt x="16" y="156"/>
                      <a:pt x="16" y="156"/>
                      <a:pt x="16" y="157"/>
                    </a:cubicBezTo>
                    <a:cubicBezTo>
                      <a:pt x="15" y="158"/>
                      <a:pt x="15" y="158"/>
                      <a:pt x="15" y="158"/>
                    </a:cubicBezTo>
                    <a:cubicBezTo>
                      <a:pt x="16" y="159"/>
                      <a:pt x="18" y="160"/>
                      <a:pt x="19" y="161"/>
                    </a:cubicBezTo>
                    <a:cubicBezTo>
                      <a:pt x="20" y="160"/>
                      <a:pt x="21" y="159"/>
                      <a:pt x="21" y="158"/>
                    </a:cubicBezTo>
                    <a:cubicBezTo>
                      <a:pt x="20" y="157"/>
                      <a:pt x="18" y="156"/>
                      <a:pt x="17" y="155"/>
                    </a:cubicBezTo>
                    <a:moveTo>
                      <a:pt x="18" y="152"/>
                    </a:moveTo>
                    <a:cubicBezTo>
                      <a:pt x="18" y="153"/>
                      <a:pt x="17" y="154"/>
                      <a:pt x="17" y="155"/>
                    </a:cubicBezTo>
                    <a:cubicBezTo>
                      <a:pt x="18" y="156"/>
                      <a:pt x="20" y="157"/>
                      <a:pt x="21" y="158"/>
                    </a:cubicBezTo>
                    <a:cubicBezTo>
                      <a:pt x="22" y="157"/>
                      <a:pt x="22" y="157"/>
                      <a:pt x="22" y="156"/>
                    </a:cubicBezTo>
                    <a:cubicBezTo>
                      <a:pt x="23" y="156"/>
                      <a:pt x="23" y="155"/>
                      <a:pt x="23" y="155"/>
                    </a:cubicBezTo>
                    <a:cubicBezTo>
                      <a:pt x="22" y="154"/>
                      <a:pt x="20" y="153"/>
                      <a:pt x="18" y="152"/>
                    </a:cubicBezTo>
                    <a:moveTo>
                      <a:pt x="19" y="152"/>
                    </a:moveTo>
                    <a:cubicBezTo>
                      <a:pt x="19" y="152"/>
                      <a:pt x="19" y="152"/>
                      <a:pt x="19" y="152"/>
                    </a:cubicBezTo>
                    <a:cubicBezTo>
                      <a:pt x="20" y="153"/>
                      <a:pt x="22" y="154"/>
                      <a:pt x="23" y="155"/>
                    </a:cubicBezTo>
                    <a:cubicBezTo>
                      <a:pt x="23" y="155"/>
                      <a:pt x="23" y="155"/>
                      <a:pt x="23" y="155"/>
                    </a:cubicBezTo>
                    <a:cubicBezTo>
                      <a:pt x="19" y="152"/>
                      <a:pt x="19" y="152"/>
                      <a:pt x="19" y="152"/>
                    </a:cubicBezTo>
                    <a:moveTo>
                      <a:pt x="22" y="150"/>
                    </a:moveTo>
                    <a:cubicBezTo>
                      <a:pt x="23" y="151"/>
                      <a:pt x="24" y="151"/>
                      <a:pt x="25" y="152"/>
                    </a:cubicBezTo>
                    <a:cubicBezTo>
                      <a:pt x="25" y="152"/>
                      <a:pt x="25" y="152"/>
                      <a:pt x="25" y="152"/>
                    </a:cubicBezTo>
                    <a:cubicBezTo>
                      <a:pt x="24" y="151"/>
                      <a:pt x="23" y="151"/>
                      <a:pt x="23" y="150"/>
                    </a:cubicBezTo>
                    <a:cubicBezTo>
                      <a:pt x="22" y="150"/>
                      <a:pt x="22" y="150"/>
                      <a:pt x="22" y="150"/>
                    </a:cubicBezTo>
                    <a:moveTo>
                      <a:pt x="22" y="146"/>
                    </a:moveTo>
                    <a:cubicBezTo>
                      <a:pt x="22" y="147"/>
                      <a:pt x="21" y="148"/>
                      <a:pt x="21" y="149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6" y="150"/>
                      <a:pt x="26" y="150"/>
                      <a:pt x="27" y="149"/>
                    </a:cubicBezTo>
                    <a:cubicBezTo>
                      <a:pt x="25" y="148"/>
                      <a:pt x="24" y="147"/>
                      <a:pt x="22" y="146"/>
                    </a:cubicBezTo>
                    <a:moveTo>
                      <a:pt x="24" y="144"/>
                    </a:moveTo>
                    <a:cubicBezTo>
                      <a:pt x="23" y="144"/>
                      <a:pt x="23" y="145"/>
                      <a:pt x="23" y="145"/>
                    </a:cubicBezTo>
                    <a:cubicBezTo>
                      <a:pt x="25" y="146"/>
                      <a:pt x="26" y="147"/>
                      <a:pt x="27" y="148"/>
                    </a:cubicBezTo>
                    <a:cubicBezTo>
                      <a:pt x="28" y="147"/>
                      <a:pt x="28" y="147"/>
                      <a:pt x="28" y="147"/>
                    </a:cubicBezTo>
                    <a:cubicBezTo>
                      <a:pt x="26" y="146"/>
                      <a:pt x="25" y="145"/>
                      <a:pt x="24" y="144"/>
                    </a:cubicBezTo>
                    <a:moveTo>
                      <a:pt x="25" y="142"/>
                    </a:moveTo>
                    <a:cubicBezTo>
                      <a:pt x="24" y="143"/>
                      <a:pt x="24" y="143"/>
                      <a:pt x="24" y="143"/>
                    </a:cubicBezTo>
                    <a:cubicBezTo>
                      <a:pt x="26" y="144"/>
                      <a:pt x="27" y="145"/>
                      <a:pt x="28" y="146"/>
                    </a:cubicBezTo>
                    <a:cubicBezTo>
                      <a:pt x="29" y="146"/>
                      <a:pt x="29" y="145"/>
                      <a:pt x="29" y="145"/>
                    </a:cubicBezTo>
                    <a:cubicBezTo>
                      <a:pt x="29" y="145"/>
                      <a:pt x="28" y="145"/>
                      <a:pt x="28" y="145"/>
                    </a:cubicBezTo>
                    <a:cubicBezTo>
                      <a:pt x="27" y="144"/>
                      <a:pt x="26" y="143"/>
                      <a:pt x="25" y="142"/>
                    </a:cubicBezTo>
                    <a:moveTo>
                      <a:pt x="26" y="139"/>
                    </a:moveTo>
                    <a:cubicBezTo>
                      <a:pt x="26" y="140"/>
                      <a:pt x="26" y="140"/>
                      <a:pt x="26" y="141"/>
                    </a:cubicBezTo>
                    <a:cubicBezTo>
                      <a:pt x="27" y="142"/>
                      <a:pt x="28" y="143"/>
                      <a:pt x="30" y="144"/>
                    </a:cubicBezTo>
                    <a:cubicBezTo>
                      <a:pt x="30" y="143"/>
                      <a:pt x="30" y="142"/>
                      <a:pt x="31" y="142"/>
                    </a:cubicBezTo>
                    <a:cubicBezTo>
                      <a:pt x="29" y="141"/>
                      <a:pt x="28" y="140"/>
                      <a:pt x="26" y="139"/>
                    </a:cubicBezTo>
                    <a:moveTo>
                      <a:pt x="28" y="138"/>
                    </a:moveTo>
                    <a:cubicBezTo>
                      <a:pt x="28" y="138"/>
                      <a:pt x="28" y="138"/>
                      <a:pt x="27" y="138"/>
                    </a:cubicBezTo>
                    <a:cubicBezTo>
                      <a:pt x="29" y="139"/>
                      <a:pt x="30" y="139"/>
                      <a:pt x="32" y="140"/>
                    </a:cubicBezTo>
                    <a:cubicBezTo>
                      <a:pt x="32" y="140"/>
                      <a:pt x="32" y="140"/>
                      <a:pt x="32" y="140"/>
                    </a:cubicBezTo>
                    <a:cubicBezTo>
                      <a:pt x="31" y="139"/>
                      <a:pt x="29" y="139"/>
                      <a:pt x="28" y="138"/>
                    </a:cubicBezTo>
                    <a:moveTo>
                      <a:pt x="29" y="136"/>
                    </a:moveTo>
                    <a:cubicBezTo>
                      <a:pt x="29" y="136"/>
                      <a:pt x="29" y="136"/>
                      <a:pt x="29" y="136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2" y="137"/>
                      <a:pt x="30" y="136"/>
                      <a:pt x="29" y="136"/>
                    </a:cubicBezTo>
                    <a:moveTo>
                      <a:pt x="30" y="134"/>
                    </a:moveTo>
                    <a:cubicBezTo>
                      <a:pt x="30" y="134"/>
                      <a:pt x="30" y="134"/>
                      <a:pt x="30" y="134"/>
                    </a:cubicBezTo>
                    <a:cubicBezTo>
                      <a:pt x="31" y="135"/>
                      <a:pt x="32" y="136"/>
                      <a:pt x="34" y="137"/>
                    </a:cubicBezTo>
                    <a:cubicBezTo>
                      <a:pt x="34" y="137"/>
                      <a:pt x="34" y="137"/>
                      <a:pt x="34" y="137"/>
                    </a:cubicBezTo>
                    <a:cubicBezTo>
                      <a:pt x="32" y="136"/>
                      <a:pt x="31" y="135"/>
                      <a:pt x="30" y="134"/>
                    </a:cubicBezTo>
                    <a:moveTo>
                      <a:pt x="30" y="134"/>
                    </a:moveTo>
                    <a:cubicBezTo>
                      <a:pt x="30" y="134"/>
                      <a:pt x="30" y="134"/>
                      <a:pt x="30" y="134"/>
                    </a:cubicBezTo>
                    <a:cubicBezTo>
                      <a:pt x="31" y="135"/>
                      <a:pt x="32" y="136"/>
                      <a:pt x="34" y="137"/>
                    </a:cubicBezTo>
                    <a:cubicBezTo>
                      <a:pt x="34" y="137"/>
                      <a:pt x="34" y="137"/>
                      <a:pt x="34" y="137"/>
                    </a:cubicBezTo>
                    <a:cubicBezTo>
                      <a:pt x="33" y="136"/>
                      <a:pt x="31" y="135"/>
                      <a:pt x="30" y="134"/>
                    </a:cubicBezTo>
                    <a:moveTo>
                      <a:pt x="31" y="132"/>
                    </a:moveTo>
                    <a:cubicBezTo>
                      <a:pt x="31" y="133"/>
                      <a:pt x="30" y="133"/>
                      <a:pt x="30" y="134"/>
                    </a:cubicBezTo>
                    <a:cubicBezTo>
                      <a:pt x="31" y="135"/>
                      <a:pt x="33" y="136"/>
                      <a:pt x="34" y="136"/>
                    </a:cubicBezTo>
                    <a:cubicBezTo>
                      <a:pt x="34" y="136"/>
                      <a:pt x="35" y="135"/>
                      <a:pt x="35" y="135"/>
                    </a:cubicBezTo>
                    <a:cubicBezTo>
                      <a:pt x="34" y="134"/>
                      <a:pt x="32" y="133"/>
                      <a:pt x="31" y="132"/>
                    </a:cubicBezTo>
                    <a:moveTo>
                      <a:pt x="38" y="121"/>
                    </a:moveTo>
                    <a:cubicBezTo>
                      <a:pt x="39" y="122"/>
                      <a:pt x="41" y="122"/>
                      <a:pt x="42" y="123"/>
                    </a:cubicBezTo>
                    <a:cubicBezTo>
                      <a:pt x="42" y="123"/>
                      <a:pt x="42" y="123"/>
                      <a:pt x="42" y="123"/>
                    </a:cubicBezTo>
                    <a:cubicBezTo>
                      <a:pt x="38" y="121"/>
                      <a:pt x="38" y="121"/>
                      <a:pt x="38" y="121"/>
                    </a:cubicBezTo>
                    <a:moveTo>
                      <a:pt x="40" y="118"/>
                    </a:moveTo>
                    <a:cubicBezTo>
                      <a:pt x="39" y="119"/>
                      <a:pt x="39" y="120"/>
                      <a:pt x="38" y="121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1" y="122"/>
                      <a:pt x="42" y="123"/>
                      <a:pt x="42" y="123"/>
                    </a:cubicBezTo>
                    <a:cubicBezTo>
                      <a:pt x="43" y="122"/>
                      <a:pt x="43" y="121"/>
                      <a:pt x="44" y="120"/>
                    </a:cubicBezTo>
                    <a:cubicBezTo>
                      <a:pt x="42" y="120"/>
                      <a:pt x="41" y="119"/>
                      <a:pt x="40" y="118"/>
                    </a:cubicBezTo>
                    <a:moveTo>
                      <a:pt x="47" y="107"/>
                    </a:moveTo>
                    <a:cubicBezTo>
                      <a:pt x="47" y="107"/>
                      <a:pt x="47" y="107"/>
                      <a:pt x="46" y="107"/>
                    </a:cubicBezTo>
                    <a:cubicBezTo>
                      <a:pt x="48" y="108"/>
                      <a:pt x="49" y="109"/>
                      <a:pt x="50" y="110"/>
                    </a:cubicBezTo>
                    <a:cubicBezTo>
                      <a:pt x="50" y="110"/>
                      <a:pt x="50" y="109"/>
                      <a:pt x="50" y="109"/>
                    </a:cubicBezTo>
                    <a:cubicBezTo>
                      <a:pt x="49" y="109"/>
                      <a:pt x="48" y="108"/>
                      <a:pt x="47" y="107"/>
                    </a:cubicBezTo>
                    <a:moveTo>
                      <a:pt x="58" y="90"/>
                    </a:moveTo>
                    <a:cubicBezTo>
                      <a:pt x="57" y="91"/>
                      <a:pt x="56" y="93"/>
                      <a:pt x="55" y="94"/>
                    </a:cubicBezTo>
                    <a:cubicBezTo>
                      <a:pt x="56" y="95"/>
                      <a:pt x="57" y="95"/>
                      <a:pt x="58" y="96"/>
                    </a:cubicBezTo>
                    <a:cubicBezTo>
                      <a:pt x="59" y="94"/>
                      <a:pt x="60" y="93"/>
                      <a:pt x="61" y="91"/>
                    </a:cubicBezTo>
                    <a:cubicBezTo>
                      <a:pt x="60" y="91"/>
                      <a:pt x="59" y="90"/>
                      <a:pt x="58" y="90"/>
                    </a:cubicBezTo>
                    <a:moveTo>
                      <a:pt x="58" y="89"/>
                    </a:moveTo>
                    <a:cubicBezTo>
                      <a:pt x="58" y="89"/>
                      <a:pt x="58" y="89"/>
                      <a:pt x="58" y="90"/>
                    </a:cubicBezTo>
                    <a:cubicBezTo>
                      <a:pt x="59" y="90"/>
                      <a:pt x="60" y="91"/>
                      <a:pt x="61" y="91"/>
                    </a:cubicBezTo>
                    <a:cubicBezTo>
                      <a:pt x="61" y="91"/>
                      <a:pt x="61" y="91"/>
                      <a:pt x="61" y="91"/>
                    </a:cubicBezTo>
                    <a:cubicBezTo>
                      <a:pt x="60" y="91"/>
                      <a:pt x="59" y="90"/>
                      <a:pt x="58" y="89"/>
                    </a:cubicBezTo>
                    <a:moveTo>
                      <a:pt x="64" y="80"/>
                    </a:moveTo>
                    <a:cubicBezTo>
                      <a:pt x="63" y="81"/>
                      <a:pt x="63" y="81"/>
                      <a:pt x="63" y="82"/>
                    </a:cubicBezTo>
                    <a:cubicBezTo>
                      <a:pt x="64" y="82"/>
                      <a:pt x="65" y="83"/>
                      <a:pt x="66" y="83"/>
                    </a:cubicBezTo>
                    <a:cubicBezTo>
                      <a:pt x="66" y="83"/>
                      <a:pt x="66" y="82"/>
                      <a:pt x="67" y="82"/>
                    </a:cubicBezTo>
                    <a:cubicBezTo>
                      <a:pt x="64" y="80"/>
                      <a:pt x="64" y="80"/>
                      <a:pt x="64" y="80"/>
                    </a:cubicBezTo>
                    <a:moveTo>
                      <a:pt x="66" y="77"/>
                    </a:moveTo>
                    <a:cubicBezTo>
                      <a:pt x="65" y="77"/>
                      <a:pt x="65" y="78"/>
                      <a:pt x="64" y="79"/>
                    </a:cubicBezTo>
                    <a:cubicBezTo>
                      <a:pt x="65" y="79"/>
                      <a:pt x="66" y="80"/>
                      <a:pt x="67" y="81"/>
                    </a:cubicBezTo>
                    <a:cubicBezTo>
                      <a:pt x="68" y="80"/>
                      <a:pt x="68" y="79"/>
                      <a:pt x="69" y="78"/>
                    </a:cubicBezTo>
                    <a:cubicBezTo>
                      <a:pt x="68" y="78"/>
                      <a:pt x="67" y="77"/>
                      <a:pt x="66" y="77"/>
                    </a:cubicBezTo>
                    <a:cubicBezTo>
                      <a:pt x="66" y="77"/>
                      <a:pt x="66" y="77"/>
                      <a:pt x="66" y="77"/>
                    </a:cubicBezTo>
                    <a:moveTo>
                      <a:pt x="69" y="72"/>
                    </a:moveTo>
                    <a:cubicBezTo>
                      <a:pt x="68" y="73"/>
                      <a:pt x="68" y="73"/>
                      <a:pt x="68" y="74"/>
                    </a:cubicBezTo>
                    <a:cubicBezTo>
                      <a:pt x="68" y="74"/>
                      <a:pt x="69" y="75"/>
                      <a:pt x="70" y="76"/>
                    </a:cubicBezTo>
                    <a:cubicBezTo>
                      <a:pt x="71" y="75"/>
                      <a:pt x="71" y="74"/>
                      <a:pt x="71" y="74"/>
                    </a:cubicBezTo>
                    <a:cubicBezTo>
                      <a:pt x="71" y="73"/>
                      <a:pt x="70" y="73"/>
                      <a:pt x="69" y="72"/>
                    </a:cubicBezTo>
                    <a:moveTo>
                      <a:pt x="71" y="68"/>
                    </a:moveTo>
                    <a:cubicBezTo>
                      <a:pt x="71" y="69"/>
                      <a:pt x="70" y="70"/>
                      <a:pt x="69" y="71"/>
                    </a:cubicBezTo>
                    <a:cubicBezTo>
                      <a:pt x="70" y="72"/>
                      <a:pt x="71" y="72"/>
                      <a:pt x="72" y="73"/>
                    </a:cubicBezTo>
                    <a:cubicBezTo>
                      <a:pt x="73" y="72"/>
                      <a:pt x="73" y="71"/>
                      <a:pt x="74" y="69"/>
                    </a:cubicBezTo>
                    <a:cubicBezTo>
                      <a:pt x="71" y="68"/>
                      <a:pt x="71" y="68"/>
                      <a:pt x="71" y="68"/>
                    </a:cubicBezTo>
                    <a:moveTo>
                      <a:pt x="72" y="67"/>
                    </a:moveTo>
                    <a:cubicBezTo>
                      <a:pt x="72" y="67"/>
                      <a:pt x="72" y="67"/>
                      <a:pt x="72" y="67"/>
                    </a:cubicBezTo>
                    <a:cubicBezTo>
                      <a:pt x="73" y="68"/>
                      <a:pt x="74" y="68"/>
                      <a:pt x="75" y="69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4" y="68"/>
                      <a:pt x="73" y="67"/>
                      <a:pt x="72" y="67"/>
                    </a:cubicBezTo>
                    <a:moveTo>
                      <a:pt x="73" y="65"/>
                    </a:moveTo>
                    <a:cubicBezTo>
                      <a:pt x="73" y="65"/>
                      <a:pt x="73" y="66"/>
                      <a:pt x="72" y="66"/>
                    </a:cubicBezTo>
                    <a:cubicBezTo>
                      <a:pt x="73" y="67"/>
                      <a:pt x="74" y="67"/>
                      <a:pt x="75" y="68"/>
                    </a:cubicBezTo>
                    <a:cubicBezTo>
                      <a:pt x="75" y="67"/>
                      <a:pt x="76" y="67"/>
                      <a:pt x="76" y="66"/>
                    </a:cubicBezTo>
                    <a:cubicBezTo>
                      <a:pt x="73" y="65"/>
                      <a:pt x="73" y="65"/>
                      <a:pt x="73" y="65"/>
                    </a:cubicBezTo>
                    <a:moveTo>
                      <a:pt x="75" y="63"/>
                    </a:move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6" y="64"/>
                      <a:pt x="76" y="64"/>
                      <a:pt x="75" y="63"/>
                    </a:cubicBezTo>
                    <a:moveTo>
                      <a:pt x="74" y="63"/>
                    </a:moveTo>
                    <a:cubicBezTo>
                      <a:pt x="74" y="63"/>
                      <a:pt x="74" y="63"/>
                      <a:pt x="74" y="63"/>
                    </a:cubicBezTo>
                    <a:cubicBezTo>
                      <a:pt x="75" y="64"/>
                      <a:pt x="76" y="64"/>
                      <a:pt x="77" y="65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76" y="64"/>
                      <a:pt x="75" y="64"/>
                      <a:pt x="74" y="63"/>
                    </a:cubicBezTo>
                    <a:moveTo>
                      <a:pt x="75" y="62"/>
                    </a:moveTo>
                    <a:cubicBezTo>
                      <a:pt x="75" y="62"/>
                      <a:pt x="75" y="62"/>
                      <a:pt x="75" y="62"/>
                    </a:cubicBezTo>
                    <a:cubicBezTo>
                      <a:pt x="76" y="63"/>
                      <a:pt x="76" y="63"/>
                      <a:pt x="77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63"/>
                      <a:pt x="76" y="63"/>
                      <a:pt x="75" y="62"/>
                    </a:cubicBezTo>
                    <a:moveTo>
                      <a:pt x="77" y="59"/>
                    </a:moveTo>
                    <a:cubicBezTo>
                      <a:pt x="77" y="59"/>
                      <a:pt x="76" y="60"/>
                      <a:pt x="76" y="60"/>
                    </a:cubicBezTo>
                    <a:cubicBezTo>
                      <a:pt x="77" y="61"/>
                      <a:pt x="78" y="61"/>
                      <a:pt x="79" y="62"/>
                    </a:cubicBezTo>
                    <a:cubicBezTo>
                      <a:pt x="79" y="61"/>
                      <a:pt x="79" y="61"/>
                      <a:pt x="80" y="60"/>
                    </a:cubicBezTo>
                    <a:cubicBezTo>
                      <a:pt x="79" y="60"/>
                      <a:pt x="78" y="59"/>
                      <a:pt x="77" y="59"/>
                    </a:cubicBezTo>
                    <a:moveTo>
                      <a:pt x="80" y="53"/>
                    </a:moveTo>
                    <a:cubicBezTo>
                      <a:pt x="79" y="54"/>
                      <a:pt x="79" y="56"/>
                      <a:pt x="78" y="57"/>
                    </a:cubicBezTo>
                    <a:cubicBezTo>
                      <a:pt x="79" y="58"/>
                      <a:pt x="80" y="58"/>
                      <a:pt x="80" y="59"/>
                    </a:cubicBezTo>
                    <a:cubicBezTo>
                      <a:pt x="81" y="57"/>
                      <a:pt x="82" y="56"/>
                      <a:pt x="83" y="55"/>
                    </a:cubicBezTo>
                    <a:cubicBezTo>
                      <a:pt x="82" y="54"/>
                      <a:pt x="81" y="53"/>
                      <a:pt x="80" y="53"/>
                    </a:cubicBezTo>
                    <a:moveTo>
                      <a:pt x="82" y="50"/>
                    </a:moveTo>
                    <a:cubicBezTo>
                      <a:pt x="82" y="50"/>
                      <a:pt x="81" y="51"/>
                      <a:pt x="81" y="52"/>
                    </a:cubicBezTo>
                    <a:cubicBezTo>
                      <a:pt x="82" y="52"/>
                      <a:pt x="83" y="53"/>
                      <a:pt x="84" y="53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53"/>
                      <a:pt x="85" y="52"/>
                      <a:pt x="85" y="51"/>
                    </a:cubicBezTo>
                    <a:cubicBezTo>
                      <a:pt x="84" y="51"/>
                      <a:pt x="83" y="50"/>
                      <a:pt x="82" y="50"/>
                    </a:cubicBezTo>
                    <a:moveTo>
                      <a:pt x="83" y="48"/>
                    </a:moveTo>
                    <a:cubicBezTo>
                      <a:pt x="83" y="49"/>
                      <a:pt x="83" y="49"/>
                      <a:pt x="83" y="49"/>
                    </a:cubicBezTo>
                    <a:cubicBezTo>
                      <a:pt x="84" y="49"/>
                      <a:pt x="85" y="50"/>
                      <a:pt x="86" y="51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5" y="50"/>
                      <a:pt x="84" y="49"/>
                      <a:pt x="83" y="48"/>
                    </a:cubicBezTo>
                    <a:moveTo>
                      <a:pt x="85" y="45"/>
                    </a:moveTo>
                    <a:cubicBezTo>
                      <a:pt x="85" y="45"/>
                      <a:pt x="85" y="46"/>
                      <a:pt x="84" y="46"/>
                    </a:cubicBezTo>
                    <a:cubicBezTo>
                      <a:pt x="85" y="47"/>
                      <a:pt x="86" y="47"/>
                      <a:pt x="87" y="48"/>
                    </a:cubicBezTo>
                    <a:cubicBezTo>
                      <a:pt x="88" y="48"/>
                      <a:pt x="88" y="47"/>
                      <a:pt x="88" y="47"/>
                    </a:cubicBezTo>
                    <a:cubicBezTo>
                      <a:pt x="87" y="46"/>
                      <a:pt x="86" y="45"/>
                      <a:pt x="85" y="45"/>
                    </a:cubicBezTo>
                    <a:moveTo>
                      <a:pt x="85" y="44"/>
                    </a:moveTo>
                    <a:cubicBezTo>
                      <a:pt x="85" y="44"/>
                      <a:pt x="85" y="44"/>
                      <a:pt x="85" y="45"/>
                    </a:cubicBezTo>
                    <a:cubicBezTo>
                      <a:pt x="86" y="45"/>
                      <a:pt x="87" y="46"/>
                      <a:pt x="88" y="46"/>
                    </a:cubicBezTo>
                    <a:cubicBezTo>
                      <a:pt x="88" y="46"/>
                      <a:pt x="88" y="46"/>
                      <a:pt x="88" y="46"/>
                    </a:cubicBezTo>
                    <a:cubicBezTo>
                      <a:pt x="87" y="46"/>
                      <a:pt x="86" y="45"/>
                      <a:pt x="85" y="44"/>
                    </a:cubicBezTo>
                    <a:moveTo>
                      <a:pt x="87" y="42"/>
                    </a:moveTo>
                    <a:cubicBezTo>
                      <a:pt x="87" y="42"/>
                      <a:pt x="86" y="43"/>
                      <a:pt x="86" y="44"/>
                    </a:cubicBezTo>
                    <a:cubicBezTo>
                      <a:pt x="87" y="44"/>
                      <a:pt x="88" y="45"/>
                      <a:pt x="89" y="46"/>
                    </a:cubicBezTo>
                    <a:cubicBezTo>
                      <a:pt x="89" y="45"/>
                      <a:pt x="90" y="44"/>
                      <a:pt x="90" y="43"/>
                    </a:cubicBezTo>
                    <a:cubicBezTo>
                      <a:pt x="89" y="43"/>
                      <a:pt x="88" y="42"/>
                      <a:pt x="87" y="42"/>
                    </a:cubicBezTo>
                    <a:moveTo>
                      <a:pt x="87" y="41"/>
                    </a:moveTo>
                    <a:cubicBezTo>
                      <a:pt x="87" y="41"/>
                      <a:pt x="87" y="41"/>
                      <a:pt x="87" y="41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0" y="43"/>
                      <a:pt x="91" y="43"/>
                      <a:pt x="91" y="43"/>
                    </a:cubicBezTo>
                    <a:cubicBezTo>
                      <a:pt x="90" y="42"/>
                      <a:pt x="88" y="41"/>
                      <a:pt x="87" y="41"/>
                    </a:cubicBezTo>
                    <a:moveTo>
                      <a:pt x="89" y="38"/>
                    </a:moveTo>
                    <a:cubicBezTo>
                      <a:pt x="89" y="39"/>
                      <a:pt x="88" y="39"/>
                      <a:pt x="88" y="40"/>
                    </a:cubicBezTo>
                    <a:cubicBezTo>
                      <a:pt x="89" y="41"/>
                      <a:pt x="90" y="41"/>
                      <a:pt x="91" y="42"/>
                    </a:cubicBezTo>
                    <a:cubicBezTo>
                      <a:pt x="91" y="41"/>
                      <a:pt x="92" y="41"/>
                      <a:pt x="92" y="40"/>
                    </a:cubicBezTo>
                    <a:cubicBezTo>
                      <a:pt x="91" y="39"/>
                      <a:pt x="90" y="39"/>
                      <a:pt x="89" y="38"/>
                    </a:cubicBezTo>
                    <a:moveTo>
                      <a:pt x="91" y="34"/>
                    </a:moveTo>
                    <a:cubicBezTo>
                      <a:pt x="91" y="35"/>
                      <a:pt x="91" y="36"/>
                      <a:pt x="90" y="36"/>
                    </a:cubicBezTo>
                    <a:cubicBezTo>
                      <a:pt x="91" y="37"/>
                      <a:pt x="92" y="38"/>
                      <a:pt x="93" y="38"/>
                    </a:cubicBezTo>
                    <a:cubicBezTo>
                      <a:pt x="94" y="37"/>
                      <a:pt x="94" y="37"/>
                      <a:pt x="95" y="36"/>
                    </a:cubicBezTo>
                    <a:cubicBezTo>
                      <a:pt x="91" y="34"/>
                      <a:pt x="91" y="34"/>
                      <a:pt x="91" y="34"/>
                    </a:cubicBezTo>
                    <a:moveTo>
                      <a:pt x="93" y="32"/>
                    </a:moveTo>
                    <a:cubicBezTo>
                      <a:pt x="92" y="33"/>
                      <a:pt x="92" y="33"/>
                      <a:pt x="92" y="34"/>
                    </a:cubicBezTo>
                    <a:cubicBezTo>
                      <a:pt x="93" y="34"/>
                      <a:pt x="94" y="35"/>
                      <a:pt x="95" y="36"/>
                    </a:cubicBezTo>
                    <a:cubicBezTo>
                      <a:pt x="95" y="35"/>
                      <a:pt x="96" y="35"/>
                      <a:pt x="96" y="34"/>
                    </a:cubicBezTo>
                    <a:cubicBezTo>
                      <a:pt x="95" y="33"/>
                      <a:pt x="94" y="33"/>
                      <a:pt x="93" y="32"/>
                    </a:cubicBezTo>
                    <a:moveTo>
                      <a:pt x="94" y="31"/>
                    </a:moveTo>
                    <a:cubicBezTo>
                      <a:pt x="93" y="31"/>
                      <a:pt x="93" y="31"/>
                      <a:pt x="93" y="32"/>
                    </a:cubicBezTo>
                    <a:cubicBezTo>
                      <a:pt x="94" y="33"/>
                      <a:pt x="95" y="33"/>
                      <a:pt x="96" y="34"/>
                    </a:cubicBezTo>
                    <a:cubicBezTo>
                      <a:pt x="96" y="33"/>
                      <a:pt x="97" y="33"/>
                      <a:pt x="97" y="33"/>
                    </a:cubicBezTo>
                    <a:cubicBezTo>
                      <a:pt x="96" y="32"/>
                      <a:pt x="95" y="31"/>
                      <a:pt x="94" y="31"/>
                    </a:cubicBezTo>
                    <a:moveTo>
                      <a:pt x="95" y="29"/>
                    </a:moveTo>
                    <a:cubicBezTo>
                      <a:pt x="94" y="29"/>
                      <a:pt x="94" y="29"/>
                      <a:pt x="94" y="30"/>
                    </a:cubicBezTo>
                    <a:cubicBezTo>
                      <a:pt x="95" y="31"/>
                      <a:pt x="96" y="31"/>
                      <a:pt x="97" y="32"/>
                    </a:cubicBezTo>
                    <a:cubicBezTo>
                      <a:pt x="98" y="32"/>
                      <a:pt x="98" y="31"/>
                      <a:pt x="98" y="31"/>
                    </a:cubicBezTo>
                    <a:cubicBezTo>
                      <a:pt x="97" y="30"/>
                      <a:pt x="96" y="29"/>
                      <a:pt x="95" y="29"/>
                    </a:cubicBezTo>
                    <a:moveTo>
                      <a:pt x="95" y="27"/>
                    </a:moveTo>
                    <a:cubicBezTo>
                      <a:pt x="95" y="28"/>
                      <a:pt x="95" y="28"/>
                      <a:pt x="95" y="28"/>
                    </a:cubicBezTo>
                    <a:cubicBezTo>
                      <a:pt x="96" y="29"/>
                      <a:pt x="97" y="29"/>
                      <a:pt x="98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5" y="27"/>
                      <a:pt x="95" y="27"/>
                      <a:pt x="95" y="27"/>
                    </a:cubicBezTo>
                    <a:moveTo>
                      <a:pt x="102" y="17"/>
                    </a:moveTo>
                    <a:cubicBezTo>
                      <a:pt x="100" y="20"/>
                      <a:pt x="97" y="24"/>
                      <a:pt x="95" y="27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101" y="26"/>
                      <a:pt x="103" y="22"/>
                      <a:pt x="105" y="19"/>
                    </a:cubicBezTo>
                    <a:cubicBezTo>
                      <a:pt x="104" y="18"/>
                      <a:pt x="103" y="17"/>
                      <a:pt x="102" y="17"/>
                    </a:cubicBezTo>
                    <a:moveTo>
                      <a:pt x="103" y="15"/>
                    </a:moveTo>
                    <a:cubicBezTo>
                      <a:pt x="102" y="15"/>
                      <a:pt x="102" y="16"/>
                      <a:pt x="102" y="17"/>
                    </a:cubicBezTo>
                    <a:cubicBezTo>
                      <a:pt x="103" y="17"/>
                      <a:pt x="104" y="18"/>
                      <a:pt x="105" y="19"/>
                    </a:cubicBezTo>
                    <a:cubicBezTo>
                      <a:pt x="106" y="18"/>
                      <a:pt x="106" y="18"/>
                      <a:pt x="107" y="17"/>
                    </a:cubicBezTo>
                    <a:cubicBezTo>
                      <a:pt x="105" y="16"/>
                      <a:pt x="104" y="15"/>
                      <a:pt x="103" y="15"/>
                    </a:cubicBezTo>
                    <a:moveTo>
                      <a:pt x="103" y="14"/>
                    </a:moveTo>
                    <a:cubicBezTo>
                      <a:pt x="103" y="14"/>
                      <a:pt x="103" y="14"/>
                      <a:pt x="103" y="15"/>
                    </a:cubicBezTo>
                    <a:cubicBezTo>
                      <a:pt x="104" y="15"/>
                      <a:pt x="105" y="16"/>
                      <a:pt x="107" y="17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6" y="16"/>
                      <a:pt x="104" y="15"/>
                      <a:pt x="103" y="14"/>
                    </a:cubicBezTo>
                    <a:moveTo>
                      <a:pt x="104" y="13"/>
                    </a:moveTo>
                    <a:cubicBezTo>
                      <a:pt x="104" y="13"/>
                      <a:pt x="104" y="13"/>
                      <a:pt x="103" y="14"/>
                    </a:cubicBezTo>
                    <a:cubicBezTo>
                      <a:pt x="107" y="16"/>
                      <a:pt x="107" y="16"/>
                      <a:pt x="107" y="16"/>
                    </a:cubicBezTo>
                    <a:cubicBezTo>
                      <a:pt x="107" y="16"/>
                      <a:pt x="108" y="15"/>
                      <a:pt x="108" y="15"/>
                    </a:cubicBezTo>
                    <a:cubicBezTo>
                      <a:pt x="104" y="13"/>
                      <a:pt x="104" y="13"/>
                      <a:pt x="104" y="13"/>
                    </a:cubicBezTo>
                    <a:moveTo>
                      <a:pt x="105" y="11"/>
                    </a:moveTo>
                    <a:cubicBezTo>
                      <a:pt x="105" y="12"/>
                      <a:pt x="104" y="12"/>
                      <a:pt x="104" y="13"/>
                    </a:cubicBezTo>
                    <a:cubicBezTo>
                      <a:pt x="105" y="13"/>
                      <a:pt x="107" y="14"/>
                      <a:pt x="108" y="15"/>
                    </a:cubicBezTo>
                    <a:cubicBezTo>
                      <a:pt x="108" y="14"/>
                      <a:pt x="109" y="14"/>
                      <a:pt x="109" y="13"/>
                    </a:cubicBezTo>
                    <a:cubicBezTo>
                      <a:pt x="108" y="13"/>
                      <a:pt x="106" y="12"/>
                      <a:pt x="105" y="11"/>
                    </a:cubicBezTo>
                    <a:moveTo>
                      <a:pt x="107" y="8"/>
                    </a:moveTo>
                    <a:cubicBezTo>
                      <a:pt x="106" y="9"/>
                      <a:pt x="106" y="10"/>
                      <a:pt x="105" y="10"/>
                    </a:cubicBezTo>
                    <a:cubicBezTo>
                      <a:pt x="107" y="11"/>
                      <a:pt x="108" y="12"/>
                      <a:pt x="109" y="13"/>
                    </a:cubicBezTo>
                    <a:cubicBezTo>
                      <a:pt x="110" y="12"/>
                      <a:pt x="110" y="11"/>
                      <a:pt x="111" y="11"/>
                    </a:cubicBezTo>
                    <a:cubicBezTo>
                      <a:pt x="109" y="10"/>
                      <a:pt x="108" y="9"/>
                      <a:pt x="107" y="8"/>
                    </a:cubicBezTo>
                    <a:moveTo>
                      <a:pt x="108" y="6"/>
                    </a:moveTo>
                    <a:cubicBezTo>
                      <a:pt x="108" y="6"/>
                      <a:pt x="107" y="7"/>
                      <a:pt x="107" y="7"/>
                    </a:cubicBezTo>
                    <a:cubicBezTo>
                      <a:pt x="109" y="8"/>
                      <a:pt x="110" y="9"/>
                      <a:pt x="111" y="10"/>
                    </a:cubicBezTo>
                    <a:cubicBezTo>
                      <a:pt x="112" y="9"/>
                      <a:pt x="112" y="9"/>
                      <a:pt x="112" y="8"/>
                    </a:cubicBezTo>
                    <a:cubicBezTo>
                      <a:pt x="111" y="7"/>
                      <a:pt x="109" y="7"/>
                      <a:pt x="108" y="6"/>
                    </a:cubicBezTo>
                    <a:moveTo>
                      <a:pt x="108" y="5"/>
                    </a:moveTo>
                    <a:cubicBezTo>
                      <a:pt x="108" y="5"/>
                      <a:pt x="108" y="5"/>
                      <a:pt x="108" y="5"/>
                    </a:cubicBezTo>
                    <a:cubicBezTo>
                      <a:pt x="110" y="6"/>
                      <a:pt x="111" y="7"/>
                      <a:pt x="112" y="8"/>
                    </a:cubicBezTo>
                    <a:cubicBezTo>
                      <a:pt x="112" y="8"/>
                      <a:pt x="113" y="8"/>
                      <a:pt x="113" y="7"/>
                    </a:cubicBezTo>
                    <a:cubicBezTo>
                      <a:pt x="112" y="7"/>
                      <a:pt x="110" y="6"/>
                      <a:pt x="108" y="5"/>
                    </a:cubicBezTo>
                    <a:moveTo>
                      <a:pt x="110" y="3"/>
                    </a:moveTo>
                    <a:cubicBezTo>
                      <a:pt x="109" y="4"/>
                      <a:pt x="109" y="4"/>
                      <a:pt x="109" y="5"/>
                    </a:cubicBezTo>
                    <a:cubicBezTo>
                      <a:pt x="110" y="6"/>
                      <a:pt x="111" y="6"/>
                      <a:pt x="113" y="7"/>
                    </a:cubicBezTo>
                    <a:cubicBezTo>
                      <a:pt x="113" y="7"/>
                      <a:pt x="113" y="6"/>
                      <a:pt x="114" y="6"/>
                    </a:cubicBezTo>
                    <a:cubicBezTo>
                      <a:pt x="112" y="5"/>
                      <a:pt x="111" y="4"/>
                      <a:pt x="110" y="3"/>
                    </a:cubicBezTo>
                    <a:moveTo>
                      <a:pt x="111" y="0"/>
                    </a:moveTo>
                    <a:cubicBezTo>
                      <a:pt x="111" y="1"/>
                      <a:pt x="111" y="1"/>
                      <a:pt x="111" y="1"/>
                    </a:cubicBezTo>
                    <a:cubicBezTo>
                      <a:pt x="112" y="2"/>
                      <a:pt x="113" y="3"/>
                      <a:pt x="115" y="4"/>
                    </a:cubicBezTo>
                    <a:cubicBezTo>
                      <a:pt x="115" y="4"/>
                      <a:pt x="115" y="3"/>
                      <a:pt x="115" y="3"/>
                    </a:cubicBezTo>
                    <a:cubicBezTo>
                      <a:pt x="114" y="2"/>
                      <a:pt x="113" y="1"/>
                      <a:pt x="1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6" name="Freeform 10486"/>
              <p:cNvSpPr>
                <a:spLocks noEditPoints="1"/>
              </p:cNvSpPr>
              <p:nvPr/>
            </p:nvSpPr>
            <p:spPr bwMode="auto">
              <a:xfrm>
                <a:off x="-567" y="3332"/>
                <a:ext cx="17" cy="19"/>
              </a:xfrm>
              <a:custGeom>
                <a:avLst/>
                <a:gdLst>
                  <a:gd name="T0" fmla="*/ 1 w 7"/>
                  <a:gd name="T1" fmla="*/ 5 h 8"/>
                  <a:gd name="T2" fmla="*/ 0 w 7"/>
                  <a:gd name="T3" fmla="*/ 7 h 8"/>
                  <a:gd name="T4" fmla="*/ 3 w 7"/>
                  <a:gd name="T5" fmla="*/ 8 h 8"/>
                  <a:gd name="T6" fmla="*/ 3 w 7"/>
                  <a:gd name="T7" fmla="*/ 7 h 8"/>
                  <a:gd name="T8" fmla="*/ 1 w 7"/>
                  <a:gd name="T9" fmla="*/ 5 h 8"/>
                  <a:gd name="T10" fmla="*/ 4 w 7"/>
                  <a:gd name="T11" fmla="*/ 0 h 8"/>
                  <a:gd name="T12" fmla="*/ 3 w 7"/>
                  <a:gd name="T13" fmla="*/ 1 h 8"/>
                  <a:gd name="T14" fmla="*/ 6 w 7"/>
                  <a:gd name="T15" fmla="*/ 3 h 8"/>
                  <a:gd name="T16" fmla="*/ 7 w 7"/>
                  <a:gd name="T17" fmla="*/ 2 h 8"/>
                  <a:gd name="T18" fmla="*/ 4 w 7"/>
                  <a:gd name="T19" fmla="*/ 0 h 8"/>
                  <a:gd name="T20" fmla="*/ 4 w 7"/>
                  <a:gd name="T21" fmla="*/ 0 h 8"/>
                  <a:gd name="T22" fmla="*/ 4 w 7"/>
                  <a:gd name="T23" fmla="*/ 0 h 8"/>
                  <a:gd name="T24" fmla="*/ 7 w 7"/>
                  <a:gd name="T25" fmla="*/ 2 h 8"/>
                  <a:gd name="T26" fmla="*/ 7 w 7"/>
                  <a:gd name="T27" fmla="*/ 1 h 8"/>
                  <a:gd name="T28" fmla="*/ 4 w 7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8">
                    <a:moveTo>
                      <a:pt x="1" y="5"/>
                    </a:moveTo>
                    <a:cubicBezTo>
                      <a:pt x="1" y="6"/>
                      <a:pt x="0" y="6"/>
                      <a:pt x="0" y="7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6"/>
                      <a:pt x="2" y="6"/>
                      <a:pt x="1" y="5"/>
                    </a:cubicBezTo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4" y="1"/>
                      <a:pt x="5" y="2"/>
                      <a:pt x="6" y="3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6" y="1"/>
                      <a:pt x="5" y="1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6" y="1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7" name="Freeform 10487"/>
              <p:cNvSpPr/>
              <p:nvPr/>
            </p:nvSpPr>
            <p:spPr bwMode="auto">
              <a:xfrm>
                <a:off x="-557" y="3332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8" name="Freeform 10488"/>
              <p:cNvSpPr>
                <a:spLocks noEditPoints="1"/>
              </p:cNvSpPr>
              <p:nvPr/>
            </p:nvSpPr>
            <p:spPr bwMode="auto">
              <a:xfrm>
                <a:off x="-548" y="3304"/>
                <a:ext cx="14" cy="16"/>
              </a:xfrm>
              <a:custGeom>
                <a:avLst/>
                <a:gdLst>
                  <a:gd name="T0" fmla="*/ 0 w 6"/>
                  <a:gd name="T1" fmla="*/ 5 h 7"/>
                  <a:gd name="T2" fmla="*/ 0 w 6"/>
                  <a:gd name="T3" fmla="*/ 5 h 7"/>
                  <a:gd name="T4" fmla="*/ 3 w 6"/>
                  <a:gd name="T5" fmla="*/ 7 h 7"/>
                  <a:gd name="T6" fmla="*/ 3 w 6"/>
                  <a:gd name="T7" fmla="*/ 6 h 7"/>
                  <a:gd name="T8" fmla="*/ 0 w 6"/>
                  <a:gd name="T9" fmla="*/ 5 h 7"/>
                  <a:gd name="T10" fmla="*/ 1 w 6"/>
                  <a:gd name="T11" fmla="*/ 4 h 7"/>
                  <a:gd name="T12" fmla="*/ 0 w 6"/>
                  <a:gd name="T13" fmla="*/ 4 h 7"/>
                  <a:gd name="T14" fmla="*/ 3 w 6"/>
                  <a:gd name="T15" fmla="*/ 6 h 7"/>
                  <a:gd name="T16" fmla="*/ 4 w 6"/>
                  <a:gd name="T17" fmla="*/ 6 h 7"/>
                  <a:gd name="T18" fmla="*/ 1 w 6"/>
                  <a:gd name="T19" fmla="*/ 4 h 7"/>
                  <a:gd name="T20" fmla="*/ 2 w 6"/>
                  <a:gd name="T21" fmla="*/ 1 h 7"/>
                  <a:gd name="T22" fmla="*/ 2 w 6"/>
                  <a:gd name="T23" fmla="*/ 2 h 7"/>
                  <a:gd name="T24" fmla="*/ 5 w 6"/>
                  <a:gd name="T25" fmla="*/ 3 h 7"/>
                  <a:gd name="T26" fmla="*/ 5 w 6"/>
                  <a:gd name="T27" fmla="*/ 3 h 7"/>
                  <a:gd name="T28" fmla="*/ 2 w 6"/>
                  <a:gd name="T29" fmla="*/ 1 h 7"/>
                  <a:gd name="T30" fmla="*/ 3 w 6"/>
                  <a:gd name="T31" fmla="*/ 0 h 7"/>
                  <a:gd name="T32" fmla="*/ 2 w 6"/>
                  <a:gd name="T33" fmla="*/ 1 h 7"/>
                  <a:gd name="T34" fmla="*/ 6 w 6"/>
                  <a:gd name="T35" fmla="*/ 3 h 7"/>
                  <a:gd name="T36" fmla="*/ 6 w 6"/>
                  <a:gd name="T37" fmla="*/ 2 h 7"/>
                  <a:gd name="T38" fmla="*/ 3 w 6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7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2" y="6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2" y="6"/>
                      <a:pt x="1" y="5"/>
                      <a:pt x="0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2" y="4"/>
                      <a:pt x="1" y="4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0"/>
                    </a:moveTo>
                    <a:cubicBezTo>
                      <a:pt x="3" y="0"/>
                      <a:pt x="3" y="1"/>
                      <a:pt x="2" y="1"/>
                    </a:cubicBezTo>
                    <a:cubicBezTo>
                      <a:pt x="3" y="1"/>
                      <a:pt x="5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4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9" name="Freeform 10489"/>
              <p:cNvSpPr/>
              <p:nvPr/>
            </p:nvSpPr>
            <p:spPr bwMode="auto">
              <a:xfrm>
                <a:off x="-526" y="3280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3 w 3"/>
                  <a:gd name="T5" fmla="*/ 3 h 3"/>
                  <a:gd name="T6" fmla="*/ 3 w 3"/>
                  <a:gd name="T7" fmla="*/ 2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0" name="Freeform 10490"/>
              <p:cNvSpPr/>
              <p:nvPr/>
            </p:nvSpPr>
            <p:spPr bwMode="auto">
              <a:xfrm>
                <a:off x="-529" y="328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1" name="Freeform 10491"/>
              <p:cNvSpPr/>
              <p:nvPr/>
            </p:nvSpPr>
            <p:spPr bwMode="auto">
              <a:xfrm>
                <a:off x="-524" y="3276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3 w 3"/>
                  <a:gd name="T5" fmla="*/ 3 h 3"/>
                  <a:gd name="T6" fmla="*/ 3 w 3"/>
                  <a:gd name="T7" fmla="*/ 2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2" name="Freeform 10492"/>
              <p:cNvSpPr/>
              <p:nvPr/>
            </p:nvSpPr>
            <p:spPr bwMode="auto">
              <a:xfrm>
                <a:off x="-524" y="327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9 w 9"/>
                  <a:gd name="T5" fmla="*/ 7 h 7"/>
                  <a:gd name="T6" fmla="*/ 9 w 9"/>
                  <a:gd name="T7" fmla="*/ 7 h 7"/>
                  <a:gd name="T8" fmla="*/ 0 w 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0" y="0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3" name="Freeform 10493"/>
              <p:cNvSpPr/>
              <p:nvPr/>
            </p:nvSpPr>
            <p:spPr bwMode="auto">
              <a:xfrm>
                <a:off x="-524" y="3273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9 w 9"/>
                  <a:gd name="T5" fmla="*/ 7 h 7"/>
                  <a:gd name="T6" fmla="*/ 9 w 9"/>
                  <a:gd name="T7" fmla="*/ 7 h 7"/>
                  <a:gd name="T8" fmla="*/ 0 w 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0" y="0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4" name="Freeform 10494"/>
              <p:cNvSpPr/>
              <p:nvPr/>
            </p:nvSpPr>
            <p:spPr bwMode="auto">
              <a:xfrm>
                <a:off x="-508" y="3250"/>
                <a:ext cx="8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5" name="Freeform 10495"/>
              <p:cNvSpPr>
                <a:spLocks noEditPoints="1"/>
              </p:cNvSpPr>
              <p:nvPr/>
            </p:nvSpPr>
            <p:spPr bwMode="auto">
              <a:xfrm>
                <a:off x="-500" y="3226"/>
                <a:ext cx="14" cy="14"/>
              </a:xfrm>
              <a:custGeom>
                <a:avLst/>
                <a:gdLst>
                  <a:gd name="T0" fmla="*/ 0 w 6"/>
                  <a:gd name="T1" fmla="*/ 3 h 6"/>
                  <a:gd name="T2" fmla="*/ 0 w 6"/>
                  <a:gd name="T3" fmla="*/ 4 h 6"/>
                  <a:gd name="T4" fmla="*/ 4 w 6"/>
                  <a:gd name="T5" fmla="*/ 6 h 6"/>
                  <a:gd name="T6" fmla="*/ 4 w 6"/>
                  <a:gd name="T7" fmla="*/ 6 h 6"/>
                  <a:gd name="T8" fmla="*/ 0 w 6"/>
                  <a:gd name="T9" fmla="*/ 3 h 6"/>
                  <a:gd name="T10" fmla="*/ 2 w 6"/>
                  <a:gd name="T11" fmla="*/ 0 h 6"/>
                  <a:gd name="T12" fmla="*/ 2 w 6"/>
                  <a:gd name="T13" fmla="*/ 1 h 6"/>
                  <a:gd name="T14" fmla="*/ 6 w 6"/>
                  <a:gd name="T15" fmla="*/ 4 h 6"/>
                  <a:gd name="T16" fmla="*/ 6 w 6"/>
                  <a:gd name="T17" fmla="*/ 3 h 6"/>
                  <a:gd name="T18" fmla="*/ 2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2" y="4"/>
                      <a:pt x="0" y="3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4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6" name="Freeform 10496"/>
              <p:cNvSpPr/>
              <p:nvPr/>
            </p:nvSpPr>
            <p:spPr bwMode="auto">
              <a:xfrm>
                <a:off x="-505" y="3245"/>
                <a:ext cx="9" cy="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7" name="Freeform 10497"/>
              <p:cNvSpPr>
                <a:spLocks noEditPoints="1"/>
              </p:cNvSpPr>
              <p:nvPr/>
            </p:nvSpPr>
            <p:spPr bwMode="auto">
              <a:xfrm>
                <a:off x="-503" y="3212"/>
                <a:ext cx="26" cy="33"/>
              </a:xfrm>
              <a:custGeom>
                <a:avLst/>
                <a:gdLst>
                  <a:gd name="T0" fmla="*/ 0 w 11"/>
                  <a:gd name="T1" fmla="*/ 12 h 14"/>
                  <a:gd name="T2" fmla="*/ 0 w 11"/>
                  <a:gd name="T3" fmla="*/ 12 h 14"/>
                  <a:gd name="T4" fmla="*/ 4 w 11"/>
                  <a:gd name="T5" fmla="*/ 14 h 14"/>
                  <a:gd name="T6" fmla="*/ 4 w 11"/>
                  <a:gd name="T7" fmla="*/ 14 h 14"/>
                  <a:gd name="T8" fmla="*/ 0 w 11"/>
                  <a:gd name="T9" fmla="*/ 12 h 14"/>
                  <a:gd name="T10" fmla="*/ 4 w 11"/>
                  <a:gd name="T11" fmla="*/ 4 h 14"/>
                  <a:gd name="T12" fmla="*/ 4 w 11"/>
                  <a:gd name="T13" fmla="*/ 5 h 14"/>
                  <a:gd name="T14" fmla="*/ 8 w 11"/>
                  <a:gd name="T15" fmla="*/ 7 h 14"/>
                  <a:gd name="T16" fmla="*/ 8 w 11"/>
                  <a:gd name="T17" fmla="*/ 7 h 14"/>
                  <a:gd name="T18" fmla="*/ 4 w 11"/>
                  <a:gd name="T19" fmla="*/ 4 h 14"/>
                  <a:gd name="T20" fmla="*/ 5 w 11"/>
                  <a:gd name="T21" fmla="*/ 4 h 14"/>
                  <a:gd name="T22" fmla="*/ 4 w 11"/>
                  <a:gd name="T23" fmla="*/ 4 h 14"/>
                  <a:gd name="T24" fmla="*/ 9 w 11"/>
                  <a:gd name="T25" fmla="*/ 6 h 14"/>
                  <a:gd name="T26" fmla="*/ 9 w 11"/>
                  <a:gd name="T27" fmla="*/ 6 h 14"/>
                  <a:gd name="T28" fmla="*/ 5 w 11"/>
                  <a:gd name="T29" fmla="*/ 4 h 14"/>
                  <a:gd name="T30" fmla="*/ 7 w 11"/>
                  <a:gd name="T31" fmla="*/ 0 h 14"/>
                  <a:gd name="T32" fmla="*/ 6 w 11"/>
                  <a:gd name="T33" fmla="*/ 2 h 14"/>
                  <a:gd name="T34" fmla="*/ 10 w 11"/>
                  <a:gd name="T35" fmla="*/ 5 h 14"/>
                  <a:gd name="T36" fmla="*/ 11 w 11"/>
                  <a:gd name="T37" fmla="*/ 3 h 14"/>
                  <a:gd name="T38" fmla="*/ 7 w 11"/>
                  <a:gd name="T3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" h="14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3"/>
                      <a:pt x="1" y="12"/>
                      <a:pt x="0" y="12"/>
                    </a:cubicBezTo>
                    <a:moveTo>
                      <a:pt x="4" y="4"/>
                    </a:moveTo>
                    <a:cubicBezTo>
                      <a:pt x="4" y="4"/>
                      <a:pt x="4" y="5"/>
                      <a:pt x="4" y="5"/>
                    </a:cubicBezTo>
                    <a:cubicBezTo>
                      <a:pt x="5" y="6"/>
                      <a:pt x="7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6" y="5"/>
                      <a:pt x="4" y="4"/>
                    </a:cubicBezTo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6" y="5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7" y="5"/>
                      <a:pt x="6" y="5"/>
                      <a:pt x="5" y="4"/>
                    </a:cubicBezTo>
                    <a:moveTo>
                      <a:pt x="7" y="0"/>
                    </a:moveTo>
                    <a:cubicBezTo>
                      <a:pt x="6" y="1"/>
                      <a:pt x="6" y="1"/>
                      <a:pt x="6" y="2"/>
                    </a:cubicBezTo>
                    <a:cubicBezTo>
                      <a:pt x="7" y="3"/>
                      <a:pt x="8" y="4"/>
                      <a:pt x="10" y="5"/>
                    </a:cubicBezTo>
                    <a:cubicBezTo>
                      <a:pt x="10" y="4"/>
                      <a:pt x="11" y="3"/>
                      <a:pt x="11" y="3"/>
                    </a:cubicBezTo>
                    <a:cubicBezTo>
                      <a:pt x="9" y="2"/>
                      <a:pt x="8" y="1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8" name="Freeform 10498"/>
              <p:cNvSpPr/>
              <p:nvPr/>
            </p:nvSpPr>
            <p:spPr bwMode="auto">
              <a:xfrm>
                <a:off x="-505" y="3242"/>
                <a:ext cx="9" cy="8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2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9" name="Freeform 10499"/>
              <p:cNvSpPr/>
              <p:nvPr/>
            </p:nvSpPr>
            <p:spPr bwMode="auto">
              <a:xfrm>
                <a:off x="-708" y="3575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0" name="Freeform 10500"/>
              <p:cNvSpPr/>
              <p:nvPr/>
            </p:nvSpPr>
            <p:spPr bwMode="auto">
              <a:xfrm>
                <a:off x="-678" y="3526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4 w 4"/>
                  <a:gd name="T5" fmla="*/ 3 h 3"/>
                  <a:gd name="T6" fmla="*/ 4 w 4"/>
                  <a:gd name="T7" fmla="*/ 3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2"/>
                      <a:pt x="1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1" name="Freeform 10501"/>
              <p:cNvSpPr>
                <a:spLocks noEditPoints="1"/>
              </p:cNvSpPr>
              <p:nvPr/>
            </p:nvSpPr>
            <p:spPr bwMode="auto">
              <a:xfrm>
                <a:off x="-734" y="3290"/>
                <a:ext cx="210" cy="354"/>
              </a:xfrm>
              <a:custGeom>
                <a:avLst/>
                <a:gdLst>
                  <a:gd name="T0" fmla="*/ 1 w 89"/>
                  <a:gd name="T1" fmla="*/ 150 h 150"/>
                  <a:gd name="T2" fmla="*/ 3 w 89"/>
                  <a:gd name="T3" fmla="*/ 134 h 150"/>
                  <a:gd name="T4" fmla="*/ 3 w 89"/>
                  <a:gd name="T5" fmla="*/ 140 h 150"/>
                  <a:gd name="T6" fmla="*/ 5 w 89"/>
                  <a:gd name="T7" fmla="*/ 141 h 150"/>
                  <a:gd name="T8" fmla="*/ 3 w 89"/>
                  <a:gd name="T9" fmla="*/ 134 h 150"/>
                  <a:gd name="T10" fmla="*/ 12 w 89"/>
                  <a:gd name="T11" fmla="*/ 130 h 150"/>
                  <a:gd name="T12" fmla="*/ 13 w 89"/>
                  <a:gd name="T13" fmla="*/ 118 h 150"/>
                  <a:gd name="T14" fmla="*/ 17 w 89"/>
                  <a:gd name="T15" fmla="*/ 121 h 150"/>
                  <a:gd name="T16" fmla="*/ 13 w 89"/>
                  <a:gd name="T17" fmla="*/ 118 h 150"/>
                  <a:gd name="T18" fmla="*/ 16 w 89"/>
                  <a:gd name="T19" fmla="*/ 116 h 150"/>
                  <a:gd name="T20" fmla="*/ 19 w 89"/>
                  <a:gd name="T21" fmla="*/ 117 h 150"/>
                  <a:gd name="T22" fmla="*/ 16 w 89"/>
                  <a:gd name="T23" fmla="*/ 112 h 150"/>
                  <a:gd name="T24" fmla="*/ 17 w 89"/>
                  <a:gd name="T25" fmla="*/ 111 h 150"/>
                  <a:gd name="T26" fmla="*/ 22 w 89"/>
                  <a:gd name="T27" fmla="*/ 113 h 150"/>
                  <a:gd name="T28" fmla="*/ 20 w 89"/>
                  <a:gd name="T29" fmla="*/ 107 h 150"/>
                  <a:gd name="T30" fmla="*/ 23 w 89"/>
                  <a:gd name="T31" fmla="*/ 111 h 150"/>
                  <a:gd name="T32" fmla="*/ 21 w 89"/>
                  <a:gd name="T33" fmla="*/ 104 h 150"/>
                  <a:gd name="T34" fmla="*/ 26 w 89"/>
                  <a:gd name="T35" fmla="*/ 106 h 150"/>
                  <a:gd name="T36" fmla="*/ 22 w 89"/>
                  <a:gd name="T37" fmla="*/ 104 h 150"/>
                  <a:gd name="T38" fmla="*/ 23 w 89"/>
                  <a:gd name="T39" fmla="*/ 102 h 150"/>
                  <a:gd name="T40" fmla="*/ 27 w 89"/>
                  <a:gd name="T41" fmla="*/ 104 h 150"/>
                  <a:gd name="T42" fmla="*/ 24 w 89"/>
                  <a:gd name="T43" fmla="*/ 100 h 150"/>
                  <a:gd name="T44" fmla="*/ 28 w 89"/>
                  <a:gd name="T45" fmla="*/ 102 h 150"/>
                  <a:gd name="T46" fmla="*/ 25 w 89"/>
                  <a:gd name="T47" fmla="*/ 98 h 150"/>
                  <a:gd name="T48" fmla="*/ 32 w 89"/>
                  <a:gd name="T49" fmla="*/ 87 h 150"/>
                  <a:gd name="T50" fmla="*/ 35 w 89"/>
                  <a:gd name="T51" fmla="*/ 88 h 150"/>
                  <a:gd name="T52" fmla="*/ 34 w 89"/>
                  <a:gd name="T53" fmla="*/ 84 h 150"/>
                  <a:gd name="T54" fmla="*/ 40 w 89"/>
                  <a:gd name="T55" fmla="*/ 73 h 150"/>
                  <a:gd name="T56" fmla="*/ 41 w 89"/>
                  <a:gd name="T57" fmla="*/ 73 h 150"/>
                  <a:gd name="T58" fmla="*/ 49 w 89"/>
                  <a:gd name="T59" fmla="*/ 60 h 150"/>
                  <a:gd name="T60" fmla="*/ 55 w 89"/>
                  <a:gd name="T61" fmla="*/ 57 h 150"/>
                  <a:gd name="T62" fmla="*/ 57 w 89"/>
                  <a:gd name="T63" fmla="*/ 48 h 150"/>
                  <a:gd name="T64" fmla="*/ 60 w 89"/>
                  <a:gd name="T65" fmla="*/ 49 h 150"/>
                  <a:gd name="T66" fmla="*/ 58 w 89"/>
                  <a:gd name="T67" fmla="*/ 46 h 150"/>
                  <a:gd name="T68" fmla="*/ 58 w 89"/>
                  <a:gd name="T69" fmla="*/ 45 h 150"/>
                  <a:gd name="T70" fmla="*/ 60 w 89"/>
                  <a:gd name="T71" fmla="*/ 43 h 150"/>
                  <a:gd name="T72" fmla="*/ 62 w 89"/>
                  <a:gd name="T73" fmla="*/ 40 h 150"/>
                  <a:gd name="T74" fmla="*/ 65 w 89"/>
                  <a:gd name="T75" fmla="*/ 40 h 150"/>
                  <a:gd name="T76" fmla="*/ 66 w 89"/>
                  <a:gd name="T77" fmla="*/ 33 h 150"/>
                  <a:gd name="T78" fmla="*/ 69 w 89"/>
                  <a:gd name="T79" fmla="*/ 35 h 150"/>
                  <a:gd name="T80" fmla="*/ 66 w 89"/>
                  <a:gd name="T81" fmla="*/ 33 h 150"/>
                  <a:gd name="T82" fmla="*/ 66 w 89"/>
                  <a:gd name="T83" fmla="*/ 32 h 150"/>
                  <a:gd name="T84" fmla="*/ 67 w 89"/>
                  <a:gd name="T85" fmla="*/ 31 h 150"/>
                  <a:gd name="T86" fmla="*/ 68 w 89"/>
                  <a:gd name="T87" fmla="*/ 29 h 150"/>
                  <a:gd name="T88" fmla="*/ 71 w 89"/>
                  <a:gd name="T89" fmla="*/ 31 h 150"/>
                  <a:gd name="T90" fmla="*/ 71 w 89"/>
                  <a:gd name="T91" fmla="*/ 30 h 150"/>
                  <a:gd name="T92" fmla="*/ 70 w 89"/>
                  <a:gd name="T93" fmla="*/ 26 h 150"/>
                  <a:gd name="T94" fmla="*/ 72 w 89"/>
                  <a:gd name="T95" fmla="*/ 28 h 150"/>
                  <a:gd name="T96" fmla="*/ 77 w 89"/>
                  <a:gd name="T97" fmla="*/ 15 h 150"/>
                  <a:gd name="T98" fmla="*/ 80 w 89"/>
                  <a:gd name="T99" fmla="*/ 17 h 150"/>
                  <a:gd name="T100" fmla="*/ 77 w 89"/>
                  <a:gd name="T101" fmla="*/ 14 h 150"/>
                  <a:gd name="T102" fmla="*/ 78 w 89"/>
                  <a:gd name="T103" fmla="*/ 12 h 150"/>
                  <a:gd name="T104" fmla="*/ 86 w 89"/>
                  <a:gd name="T105" fmla="*/ 6 h 150"/>
                  <a:gd name="T106" fmla="*/ 86 w 89"/>
                  <a:gd name="T107" fmla="*/ 0 h 150"/>
                  <a:gd name="T108" fmla="*/ 89 w 89"/>
                  <a:gd name="T109" fmla="*/ 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9" h="150">
                    <a:moveTo>
                      <a:pt x="1" y="149"/>
                    </a:moveTo>
                    <a:cubicBezTo>
                      <a:pt x="1" y="149"/>
                      <a:pt x="1" y="150"/>
                      <a:pt x="1" y="150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1" y="149"/>
                      <a:pt x="1" y="149"/>
                      <a:pt x="1" y="149"/>
                    </a:cubicBezTo>
                    <a:cubicBezTo>
                      <a:pt x="1" y="149"/>
                      <a:pt x="1" y="149"/>
                      <a:pt x="1" y="149"/>
                    </a:cubicBezTo>
                    <a:moveTo>
                      <a:pt x="3" y="134"/>
                    </a:moveTo>
                    <a:cubicBezTo>
                      <a:pt x="2" y="136"/>
                      <a:pt x="2" y="136"/>
                      <a:pt x="2" y="136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3" y="139"/>
                      <a:pt x="3" y="139"/>
                      <a:pt x="3" y="140"/>
                    </a:cubicBezTo>
                    <a:cubicBezTo>
                      <a:pt x="5" y="141"/>
                      <a:pt x="5" y="141"/>
                      <a:pt x="5" y="141"/>
                    </a:cubicBezTo>
                    <a:cubicBezTo>
                      <a:pt x="6" y="140"/>
                      <a:pt x="7" y="139"/>
                      <a:pt x="8" y="137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moveTo>
                      <a:pt x="9" y="124"/>
                    </a:moveTo>
                    <a:cubicBezTo>
                      <a:pt x="7" y="127"/>
                      <a:pt x="7" y="127"/>
                      <a:pt x="7" y="127"/>
                    </a:cubicBezTo>
                    <a:cubicBezTo>
                      <a:pt x="12" y="130"/>
                      <a:pt x="12" y="130"/>
                      <a:pt x="12" y="130"/>
                    </a:cubicBezTo>
                    <a:cubicBezTo>
                      <a:pt x="12" y="129"/>
                      <a:pt x="13" y="128"/>
                      <a:pt x="13" y="127"/>
                    </a:cubicBezTo>
                    <a:cubicBezTo>
                      <a:pt x="12" y="126"/>
                      <a:pt x="10" y="125"/>
                      <a:pt x="9" y="124"/>
                    </a:cubicBezTo>
                    <a:moveTo>
                      <a:pt x="13" y="118"/>
                    </a:moveTo>
                    <a:cubicBezTo>
                      <a:pt x="13" y="118"/>
                      <a:pt x="12" y="118"/>
                      <a:pt x="12" y="118"/>
                    </a:cubicBezTo>
                    <a:cubicBezTo>
                      <a:pt x="14" y="119"/>
                      <a:pt x="16" y="120"/>
                      <a:pt x="17" y="121"/>
                    </a:cubicBezTo>
                    <a:cubicBezTo>
                      <a:pt x="17" y="121"/>
                      <a:pt x="17" y="121"/>
                      <a:pt x="17" y="121"/>
                    </a:cubicBezTo>
                    <a:cubicBezTo>
                      <a:pt x="16" y="120"/>
                      <a:pt x="14" y="119"/>
                      <a:pt x="13" y="118"/>
                    </a:cubicBezTo>
                    <a:moveTo>
                      <a:pt x="15" y="115"/>
                    </a:moveTo>
                    <a:cubicBezTo>
                      <a:pt x="14" y="116"/>
                      <a:pt x="13" y="117"/>
                      <a:pt x="13" y="118"/>
                    </a:cubicBezTo>
                    <a:cubicBezTo>
                      <a:pt x="17" y="121"/>
                      <a:pt x="17" y="121"/>
                      <a:pt x="17" y="121"/>
                    </a:cubicBezTo>
                    <a:cubicBezTo>
                      <a:pt x="18" y="120"/>
                      <a:pt x="18" y="119"/>
                      <a:pt x="19" y="118"/>
                    </a:cubicBezTo>
                    <a:cubicBezTo>
                      <a:pt x="18" y="117"/>
                      <a:pt x="17" y="117"/>
                      <a:pt x="16" y="116"/>
                    </a:cubicBezTo>
                    <a:cubicBezTo>
                      <a:pt x="16" y="116"/>
                      <a:pt x="16" y="116"/>
                      <a:pt x="17" y="116"/>
                    </a:cubicBezTo>
                    <a:cubicBezTo>
                      <a:pt x="17" y="117"/>
                      <a:pt x="18" y="117"/>
                      <a:pt x="19" y="118"/>
                    </a:cubicBezTo>
                    <a:cubicBezTo>
                      <a:pt x="19" y="118"/>
                      <a:pt x="19" y="117"/>
                      <a:pt x="19" y="117"/>
                    </a:cubicBezTo>
                    <a:cubicBezTo>
                      <a:pt x="15" y="115"/>
                      <a:pt x="15" y="115"/>
                      <a:pt x="15" y="115"/>
                    </a:cubicBezTo>
                    <a:moveTo>
                      <a:pt x="17" y="111"/>
                    </a:moveTo>
                    <a:cubicBezTo>
                      <a:pt x="17" y="111"/>
                      <a:pt x="17" y="112"/>
                      <a:pt x="16" y="112"/>
                    </a:cubicBezTo>
                    <a:cubicBezTo>
                      <a:pt x="18" y="113"/>
                      <a:pt x="19" y="114"/>
                      <a:pt x="21" y="115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0" y="113"/>
                      <a:pt x="19" y="112"/>
                      <a:pt x="17" y="111"/>
                    </a:cubicBezTo>
                    <a:moveTo>
                      <a:pt x="18" y="109"/>
                    </a:moveTo>
                    <a:cubicBezTo>
                      <a:pt x="18" y="109"/>
                      <a:pt x="18" y="110"/>
                      <a:pt x="18" y="110"/>
                    </a:cubicBezTo>
                    <a:cubicBezTo>
                      <a:pt x="19" y="111"/>
                      <a:pt x="20" y="112"/>
                      <a:pt x="22" y="113"/>
                    </a:cubicBezTo>
                    <a:cubicBezTo>
                      <a:pt x="22" y="113"/>
                      <a:pt x="22" y="112"/>
                      <a:pt x="22" y="112"/>
                    </a:cubicBezTo>
                    <a:cubicBezTo>
                      <a:pt x="21" y="111"/>
                      <a:pt x="20" y="110"/>
                      <a:pt x="18" y="109"/>
                    </a:cubicBezTo>
                    <a:moveTo>
                      <a:pt x="20" y="107"/>
                    </a:moveTo>
                    <a:cubicBezTo>
                      <a:pt x="19" y="107"/>
                      <a:pt x="19" y="108"/>
                      <a:pt x="19" y="108"/>
                    </a:cubicBezTo>
                    <a:cubicBezTo>
                      <a:pt x="20" y="109"/>
                      <a:pt x="21" y="110"/>
                      <a:pt x="22" y="111"/>
                    </a:cubicBezTo>
                    <a:cubicBezTo>
                      <a:pt x="22" y="111"/>
                      <a:pt x="23" y="111"/>
                      <a:pt x="23" y="111"/>
                    </a:cubicBezTo>
                    <a:cubicBezTo>
                      <a:pt x="23" y="111"/>
                      <a:pt x="23" y="110"/>
                      <a:pt x="24" y="110"/>
                    </a:cubicBezTo>
                    <a:cubicBezTo>
                      <a:pt x="22" y="109"/>
                      <a:pt x="21" y="108"/>
                      <a:pt x="20" y="107"/>
                    </a:cubicBezTo>
                    <a:moveTo>
                      <a:pt x="21" y="104"/>
                    </a:moveTo>
                    <a:cubicBezTo>
                      <a:pt x="21" y="104"/>
                      <a:pt x="21" y="105"/>
                      <a:pt x="20" y="105"/>
                    </a:cubicBezTo>
                    <a:cubicBezTo>
                      <a:pt x="22" y="106"/>
                      <a:pt x="23" y="107"/>
                      <a:pt x="25" y="108"/>
                    </a:cubicBezTo>
                    <a:cubicBezTo>
                      <a:pt x="25" y="107"/>
                      <a:pt x="25" y="107"/>
                      <a:pt x="26" y="106"/>
                    </a:cubicBezTo>
                    <a:cubicBezTo>
                      <a:pt x="24" y="105"/>
                      <a:pt x="23" y="105"/>
                      <a:pt x="21" y="104"/>
                    </a:cubicBezTo>
                    <a:moveTo>
                      <a:pt x="23" y="102"/>
                    </a:moveTo>
                    <a:cubicBezTo>
                      <a:pt x="22" y="103"/>
                      <a:pt x="22" y="103"/>
                      <a:pt x="22" y="104"/>
                    </a:cubicBezTo>
                    <a:cubicBezTo>
                      <a:pt x="23" y="105"/>
                      <a:pt x="25" y="105"/>
                      <a:pt x="26" y="106"/>
                    </a:cubicBezTo>
                    <a:cubicBezTo>
                      <a:pt x="26" y="106"/>
                      <a:pt x="27" y="105"/>
                      <a:pt x="27" y="104"/>
                    </a:cubicBezTo>
                    <a:cubicBezTo>
                      <a:pt x="23" y="102"/>
                      <a:pt x="23" y="102"/>
                      <a:pt x="23" y="102"/>
                    </a:cubicBezTo>
                    <a:moveTo>
                      <a:pt x="24" y="100"/>
                    </a:moveTo>
                    <a:cubicBezTo>
                      <a:pt x="23" y="101"/>
                      <a:pt x="23" y="101"/>
                      <a:pt x="23" y="102"/>
                    </a:cubicBezTo>
                    <a:cubicBezTo>
                      <a:pt x="24" y="102"/>
                      <a:pt x="26" y="103"/>
                      <a:pt x="27" y="104"/>
                    </a:cubicBezTo>
                    <a:cubicBezTo>
                      <a:pt x="27" y="104"/>
                      <a:pt x="28" y="103"/>
                      <a:pt x="28" y="103"/>
                    </a:cubicBezTo>
                    <a:cubicBezTo>
                      <a:pt x="26" y="102"/>
                      <a:pt x="25" y="101"/>
                      <a:pt x="24" y="100"/>
                    </a:cubicBezTo>
                    <a:moveTo>
                      <a:pt x="24" y="100"/>
                    </a:moveTo>
                    <a:cubicBezTo>
                      <a:pt x="24" y="100"/>
                      <a:pt x="24" y="100"/>
                      <a:pt x="24" y="100"/>
                    </a:cubicBezTo>
                    <a:cubicBezTo>
                      <a:pt x="25" y="101"/>
                      <a:pt x="27" y="102"/>
                      <a:pt x="28" y="103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7" y="102"/>
                      <a:pt x="25" y="101"/>
                      <a:pt x="24" y="100"/>
                    </a:cubicBezTo>
                    <a:moveTo>
                      <a:pt x="32" y="87"/>
                    </a:moveTo>
                    <a:cubicBezTo>
                      <a:pt x="30" y="91"/>
                      <a:pt x="27" y="94"/>
                      <a:pt x="25" y="98"/>
                    </a:cubicBezTo>
                    <a:cubicBezTo>
                      <a:pt x="26" y="99"/>
                      <a:pt x="28" y="100"/>
                      <a:pt x="29" y="101"/>
                    </a:cubicBezTo>
                    <a:cubicBezTo>
                      <a:pt x="31" y="97"/>
                      <a:pt x="34" y="93"/>
                      <a:pt x="36" y="89"/>
                    </a:cubicBezTo>
                    <a:cubicBezTo>
                      <a:pt x="35" y="88"/>
                      <a:pt x="33" y="88"/>
                      <a:pt x="32" y="87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6" y="89"/>
                      <a:pt x="36" y="89"/>
                      <a:pt x="36" y="89"/>
                    </a:cubicBezTo>
                    <a:cubicBezTo>
                      <a:pt x="36" y="89"/>
                      <a:pt x="35" y="88"/>
                      <a:pt x="35" y="88"/>
                    </a:cubicBezTo>
                    <a:cubicBezTo>
                      <a:pt x="32" y="87"/>
                      <a:pt x="32" y="87"/>
                      <a:pt x="32" y="87"/>
                    </a:cubicBezTo>
                    <a:moveTo>
                      <a:pt x="40" y="73"/>
                    </a:moveTo>
                    <a:cubicBezTo>
                      <a:pt x="38" y="77"/>
                      <a:pt x="36" y="81"/>
                      <a:pt x="34" y="84"/>
                    </a:cubicBezTo>
                    <a:cubicBezTo>
                      <a:pt x="35" y="85"/>
                      <a:pt x="36" y="86"/>
                      <a:pt x="38" y="86"/>
                    </a:cubicBezTo>
                    <a:cubicBezTo>
                      <a:pt x="40" y="83"/>
                      <a:pt x="42" y="79"/>
                      <a:pt x="44" y="76"/>
                    </a:cubicBezTo>
                    <a:cubicBezTo>
                      <a:pt x="43" y="75"/>
                      <a:pt x="42" y="74"/>
                      <a:pt x="40" y="73"/>
                    </a:cubicBezTo>
                    <a:moveTo>
                      <a:pt x="49" y="60"/>
                    </a:moveTo>
                    <a:cubicBezTo>
                      <a:pt x="46" y="64"/>
                      <a:pt x="44" y="68"/>
                      <a:pt x="42" y="72"/>
                    </a:cubicBezTo>
                    <a:cubicBezTo>
                      <a:pt x="41" y="72"/>
                      <a:pt x="41" y="73"/>
                      <a:pt x="41" y="73"/>
                    </a:cubicBezTo>
                    <a:cubicBezTo>
                      <a:pt x="42" y="74"/>
                      <a:pt x="43" y="75"/>
                      <a:pt x="44" y="75"/>
                    </a:cubicBezTo>
                    <a:cubicBezTo>
                      <a:pt x="47" y="71"/>
                      <a:pt x="49" y="66"/>
                      <a:pt x="52" y="62"/>
                    </a:cubicBezTo>
                    <a:cubicBezTo>
                      <a:pt x="51" y="61"/>
                      <a:pt x="50" y="61"/>
                      <a:pt x="49" y="60"/>
                    </a:cubicBezTo>
                    <a:moveTo>
                      <a:pt x="52" y="56"/>
                    </a:move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6"/>
                      <a:pt x="54" y="57"/>
                      <a:pt x="55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4" y="57"/>
                      <a:pt x="53" y="56"/>
                      <a:pt x="52" y="56"/>
                    </a:cubicBezTo>
                    <a:moveTo>
                      <a:pt x="57" y="48"/>
                    </a:moveTo>
                    <a:cubicBezTo>
                      <a:pt x="55" y="50"/>
                      <a:pt x="53" y="53"/>
                      <a:pt x="52" y="55"/>
                    </a:cubicBezTo>
                    <a:cubicBezTo>
                      <a:pt x="53" y="56"/>
                      <a:pt x="54" y="57"/>
                      <a:pt x="55" y="57"/>
                    </a:cubicBezTo>
                    <a:cubicBezTo>
                      <a:pt x="57" y="55"/>
                      <a:pt x="58" y="52"/>
                      <a:pt x="60" y="49"/>
                    </a:cubicBezTo>
                    <a:cubicBezTo>
                      <a:pt x="59" y="49"/>
                      <a:pt x="58" y="48"/>
                      <a:pt x="57" y="48"/>
                    </a:cubicBezTo>
                    <a:moveTo>
                      <a:pt x="58" y="45"/>
                    </a:moveTo>
                    <a:cubicBezTo>
                      <a:pt x="58" y="45"/>
                      <a:pt x="58" y="46"/>
                      <a:pt x="58" y="46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0" y="46"/>
                      <a:pt x="59" y="45"/>
                      <a:pt x="58" y="45"/>
                    </a:cubicBezTo>
                    <a:moveTo>
                      <a:pt x="62" y="40"/>
                    </a:moveTo>
                    <a:cubicBezTo>
                      <a:pt x="61" y="41"/>
                      <a:pt x="60" y="42"/>
                      <a:pt x="60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1" y="43"/>
                      <a:pt x="62" y="44"/>
                      <a:pt x="63" y="44"/>
                    </a:cubicBezTo>
                    <a:cubicBezTo>
                      <a:pt x="63" y="43"/>
                      <a:pt x="64" y="42"/>
                      <a:pt x="64" y="42"/>
                    </a:cubicBezTo>
                    <a:cubicBezTo>
                      <a:pt x="63" y="41"/>
                      <a:pt x="62" y="40"/>
                      <a:pt x="62" y="40"/>
                    </a:cubicBezTo>
                    <a:moveTo>
                      <a:pt x="63" y="37"/>
                    </a:moveTo>
                    <a:cubicBezTo>
                      <a:pt x="63" y="37"/>
                      <a:pt x="63" y="38"/>
                      <a:pt x="63" y="38"/>
                    </a:cubicBezTo>
                    <a:cubicBezTo>
                      <a:pt x="64" y="39"/>
                      <a:pt x="65" y="39"/>
                      <a:pt x="65" y="40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5" y="38"/>
                      <a:pt x="64" y="38"/>
                      <a:pt x="63" y="37"/>
                    </a:cubicBezTo>
                    <a:moveTo>
                      <a:pt x="66" y="33"/>
                    </a:moveTo>
                    <a:cubicBezTo>
                      <a:pt x="66" y="33"/>
                      <a:pt x="65" y="34"/>
                      <a:pt x="65" y="34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68" y="35"/>
                      <a:pt x="68" y="35"/>
                      <a:pt x="69" y="35"/>
                    </a:cubicBezTo>
                    <a:cubicBezTo>
                      <a:pt x="68" y="34"/>
                      <a:pt x="67" y="34"/>
                      <a:pt x="66" y="33"/>
                    </a:cubicBezTo>
                    <a:moveTo>
                      <a:pt x="66" y="32"/>
                    </a:moveTo>
                    <a:cubicBezTo>
                      <a:pt x="66" y="32"/>
                      <a:pt x="66" y="33"/>
                      <a:pt x="66" y="33"/>
                    </a:cubicBezTo>
                    <a:cubicBezTo>
                      <a:pt x="67" y="33"/>
                      <a:pt x="68" y="34"/>
                      <a:pt x="69" y="34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8" y="33"/>
                      <a:pt x="67" y="33"/>
                      <a:pt x="66" y="32"/>
                    </a:cubicBezTo>
                    <a:moveTo>
                      <a:pt x="68" y="29"/>
                    </a:moveTo>
                    <a:cubicBezTo>
                      <a:pt x="68" y="29"/>
                      <a:pt x="68" y="30"/>
                      <a:pt x="68" y="30"/>
                    </a:cubicBezTo>
                    <a:cubicBezTo>
                      <a:pt x="68" y="30"/>
                      <a:pt x="67" y="30"/>
                      <a:pt x="67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0" y="32"/>
                      <a:pt x="70" y="31"/>
                      <a:pt x="71" y="31"/>
                    </a:cubicBezTo>
                    <a:cubicBezTo>
                      <a:pt x="70" y="30"/>
                      <a:pt x="69" y="30"/>
                      <a:pt x="68" y="29"/>
                    </a:cubicBezTo>
                    <a:moveTo>
                      <a:pt x="69" y="28"/>
                    </a:moveTo>
                    <a:cubicBezTo>
                      <a:pt x="69" y="29"/>
                      <a:pt x="68" y="29"/>
                      <a:pt x="68" y="29"/>
                    </a:cubicBezTo>
                    <a:cubicBezTo>
                      <a:pt x="69" y="30"/>
                      <a:pt x="70" y="30"/>
                      <a:pt x="71" y="31"/>
                    </a:cubicBezTo>
                    <a:cubicBezTo>
                      <a:pt x="71" y="31"/>
                      <a:pt x="71" y="31"/>
                      <a:pt x="71" y="30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0" y="30"/>
                      <a:pt x="70" y="30"/>
                      <a:pt x="71" y="30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0" y="29"/>
                      <a:pt x="70" y="29"/>
                      <a:pt x="69" y="28"/>
                    </a:cubicBezTo>
                    <a:moveTo>
                      <a:pt x="70" y="26"/>
                    </a:moveTo>
                    <a:cubicBezTo>
                      <a:pt x="70" y="27"/>
                      <a:pt x="69" y="27"/>
                      <a:pt x="69" y="28"/>
                    </a:cubicBezTo>
                    <a:cubicBezTo>
                      <a:pt x="70" y="29"/>
                      <a:pt x="71" y="29"/>
                      <a:pt x="71" y="30"/>
                    </a:cubicBezTo>
                    <a:cubicBezTo>
                      <a:pt x="72" y="29"/>
                      <a:pt x="72" y="29"/>
                      <a:pt x="72" y="28"/>
                    </a:cubicBezTo>
                    <a:cubicBezTo>
                      <a:pt x="72" y="28"/>
                      <a:pt x="73" y="28"/>
                      <a:pt x="73" y="28"/>
                    </a:cubicBezTo>
                    <a:cubicBezTo>
                      <a:pt x="72" y="27"/>
                      <a:pt x="71" y="27"/>
                      <a:pt x="70" y="26"/>
                    </a:cubicBezTo>
                    <a:moveTo>
                      <a:pt x="77" y="15"/>
                    </a:moveTo>
                    <a:cubicBezTo>
                      <a:pt x="77" y="15"/>
                      <a:pt x="76" y="16"/>
                      <a:pt x="76" y="16"/>
                    </a:cubicBezTo>
                    <a:cubicBezTo>
                      <a:pt x="77" y="16"/>
                      <a:pt x="78" y="17"/>
                      <a:pt x="79" y="17"/>
                    </a:cubicBezTo>
                    <a:cubicBezTo>
                      <a:pt x="79" y="17"/>
                      <a:pt x="79" y="17"/>
                      <a:pt x="80" y="17"/>
                    </a:cubicBezTo>
                    <a:cubicBezTo>
                      <a:pt x="79" y="16"/>
                      <a:pt x="78" y="15"/>
                      <a:pt x="77" y="15"/>
                    </a:cubicBezTo>
                    <a:moveTo>
                      <a:pt x="78" y="12"/>
                    </a:moveTo>
                    <a:cubicBezTo>
                      <a:pt x="78" y="13"/>
                      <a:pt x="77" y="14"/>
                      <a:pt x="77" y="14"/>
                    </a:cubicBezTo>
                    <a:cubicBezTo>
                      <a:pt x="78" y="15"/>
                      <a:pt x="79" y="16"/>
                      <a:pt x="80" y="16"/>
                    </a:cubicBezTo>
                    <a:cubicBezTo>
                      <a:pt x="80" y="15"/>
                      <a:pt x="81" y="15"/>
                      <a:pt x="81" y="14"/>
                    </a:cubicBezTo>
                    <a:cubicBezTo>
                      <a:pt x="80" y="13"/>
                      <a:pt x="79" y="13"/>
                      <a:pt x="78" y="12"/>
                    </a:cubicBezTo>
                    <a:moveTo>
                      <a:pt x="84" y="2"/>
                    </a:moveTo>
                    <a:cubicBezTo>
                      <a:pt x="84" y="3"/>
                      <a:pt x="83" y="4"/>
                      <a:pt x="83" y="4"/>
                    </a:cubicBezTo>
                    <a:cubicBezTo>
                      <a:pt x="84" y="5"/>
                      <a:pt x="85" y="5"/>
                      <a:pt x="86" y="6"/>
                    </a:cubicBezTo>
                    <a:cubicBezTo>
                      <a:pt x="87" y="5"/>
                      <a:pt x="87" y="5"/>
                      <a:pt x="87" y="4"/>
                    </a:cubicBezTo>
                    <a:cubicBezTo>
                      <a:pt x="86" y="4"/>
                      <a:pt x="85" y="3"/>
                      <a:pt x="84" y="2"/>
                    </a:cubicBezTo>
                    <a:moveTo>
                      <a:pt x="86" y="0"/>
                    </a:moveTo>
                    <a:cubicBezTo>
                      <a:pt x="86" y="0"/>
                      <a:pt x="86" y="0"/>
                      <a:pt x="85" y="0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88" y="1"/>
                      <a:pt x="87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2" name="Freeform 10502"/>
              <p:cNvSpPr>
                <a:spLocks noEditPoints="1"/>
              </p:cNvSpPr>
              <p:nvPr/>
            </p:nvSpPr>
            <p:spPr bwMode="auto">
              <a:xfrm>
                <a:off x="-463" y="3212"/>
                <a:ext cx="10" cy="14"/>
              </a:xfrm>
              <a:custGeom>
                <a:avLst/>
                <a:gdLst>
                  <a:gd name="T0" fmla="*/ 0 w 4"/>
                  <a:gd name="T1" fmla="*/ 5 h 6"/>
                  <a:gd name="T2" fmla="*/ 0 w 4"/>
                  <a:gd name="T3" fmla="*/ 5 h 6"/>
                  <a:gd name="T4" fmla="*/ 1 w 4"/>
                  <a:gd name="T5" fmla="*/ 6 h 6"/>
                  <a:gd name="T6" fmla="*/ 1 w 4"/>
                  <a:gd name="T7" fmla="*/ 6 h 6"/>
                  <a:gd name="T8" fmla="*/ 0 w 4"/>
                  <a:gd name="T9" fmla="*/ 5 h 6"/>
                  <a:gd name="T10" fmla="*/ 3 w 4"/>
                  <a:gd name="T11" fmla="*/ 0 h 6"/>
                  <a:gd name="T12" fmla="*/ 0 w 4"/>
                  <a:gd name="T13" fmla="*/ 5 h 6"/>
                  <a:gd name="T14" fmla="*/ 1 w 4"/>
                  <a:gd name="T15" fmla="*/ 6 h 6"/>
                  <a:gd name="T16" fmla="*/ 4 w 4"/>
                  <a:gd name="T17" fmla="*/ 1 h 6"/>
                  <a:gd name="T18" fmla="*/ 3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2" y="4"/>
                      <a:pt x="3" y="2"/>
                      <a:pt x="4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3" name="Freeform 10503"/>
              <p:cNvSpPr/>
              <p:nvPr/>
            </p:nvSpPr>
            <p:spPr bwMode="auto">
              <a:xfrm>
                <a:off x="-463" y="322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4" name="Freeform 10504"/>
              <p:cNvSpPr>
                <a:spLocks noEditPoints="1"/>
              </p:cNvSpPr>
              <p:nvPr/>
            </p:nvSpPr>
            <p:spPr bwMode="auto">
              <a:xfrm>
                <a:off x="-448" y="3221"/>
                <a:ext cx="7" cy="12"/>
              </a:xfrm>
              <a:custGeom>
                <a:avLst/>
                <a:gdLst>
                  <a:gd name="T0" fmla="*/ 0 w 3"/>
                  <a:gd name="T1" fmla="*/ 4 h 5"/>
                  <a:gd name="T2" fmla="*/ 0 w 3"/>
                  <a:gd name="T3" fmla="*/ 5 h 5"/>
                  <a:gd name="T4" fmla="*/ 0 w 3"/>
                  <a:gd name="T5" fmla="*/ 5 h 5"/>
                  <a:gd name="T6" fmla="*/ 0 w 3"/>
                  <a:gd name="T7" fmla="*/ 5 h 5"/>
                  <a:gd name="T8" fmla="*/ 0 w 3"/>
                  <a:gd name="T9" fmla="*/ 4 h 5"/>
                  <a:gd name="T10" fmla="*/ 3 w 3"/>
                  <a:gd name="T11" fmla="*/ 0 h 5"/>
                  <a:gd name="T12" fmla="*/ 0 w 3"/>
                  <a:gd name="T13" fmla="*/ 4 h 5"/>
                  <a:gd name="T14" fmla="*/ 0 w 3"/>
                  <a:gd name="T15" fmla="*/ 5 h 5"/>
                  <a:gd name="T16" fmla="*/ 3 w 3"/>
                  <a:gd name="T17" fmla="*/ 0 h 5"/>
                  <a:gd name="T18" fmla="*/ 3 w 3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moveTo>
                      <a:pt x="3" y="0"/>
                    </a:moveTo>
                    <a:cubicBezTo>
                      <a:pt x="2" y="1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3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5" name="Freeform 10505"/>
              <p:cNvSpPr/>
              <p:nvPr/>
            </p:nvSpPr>
            <p:spPr bwMode="auto">
              <a:xfrm>
                <a:off x="-448" y="323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6" name="Freeform 10506"/>
              <p:cNvSpPr>
                <a:spLocks noEditPoints="1"/>
              </p:cNvSpPr>
              <p:nvPr/>
            </p:nvSpPr>
            <p:spPr bwMode="auto">
              <a:xfrm>
                <a:off x="-741" y="3221"/>
                <a:ext cx="297" cy="484"/>
              </a:xfrm>
              <a:custGeom>
                <a:avLst/>
                <a:gdLst>
                  <a:gd name="T0" fmla="*/ 3 w 126"/>
                  <a:gd name="T1" fmla="*/ 204 h 205"/>
                  <a:gd name="T2" fmla="*/ 2 w 126"/>
                  <a:gd name="T3" fmla="*/ 202 h 205"/>
                  <a:gd name="T4" fmla="*/ 7 w 126"/>
                  <a:gd name="T5" fmla="*/ 193 h 205"/>
                  <a:gd name="T6" fmla="*/ 19 w 126"/>
                  <a:gd name="T7" fmla="*/ 176 h 205"/>
                  <a:gd name="T8" fmla="*/ 27 w 126"/>
                  <a:gd name="T9" fmla="*/ 162 h 205"/>
                  <a:gd name="T10" fmla="*/ 27 w 126"/>
                  <a:gd name="T11" fmla="*/ 162 h 205"/>
                  <a:gd name="T12" fmla="*/ 30 w 126"/>
                  <a:gd name="T13" fmla="*/ 160 h 205"/>
                  <a:gd name="T14" fmla="*/ 31 w 126"/>
                  <a:gd name="T15" fmla="*/ 156 h 205"/>
                  <a:gd name="T16" fmla="*/ 30 w 126"/>
                  <a:gd name="T17" fmla="*/ 156 h 205"/>
                  <a:gd name="T18" fmla="*/ 35 w 126"/>
                  <a:gd name="T19" fmla="*/ 154 h 205"/>
                  <a:gd name="T20" fmla="*/ 36 w 126"/>
                  <a:gd name="T21" fmla="*/ 150 h 205"/>
                  <a:gd name="T22" fmla="*/ 35 w 126"/>
                  <a:gd name="T23" fmla="*/ 149 h 205"/>
                  <a:gd name="T24" fmla="*/ 34 w 126"/>
                  <a:gd name="T25" fmla="*/ 149 h 205"/>
                  <a:gd name="T26" fmla="*/ 35 w 126"/>
                  <a:gd name="T27" fmla="*/ 147 h 205"/>
                  <a:gd name="T28" fmla="*/ 37 w 126"/>
                  <a:gd name="T29" fmla="*/ 145 h 205"/>
                  <a:gd name="T30" fmla="*/ 44 w 126"/>
                  <a:gd name="T31" fmla="*/ 139 h 205"/>
                  <a:gd name="T32" fmla="*/ 44 w 126"/>
                  <a:gd name="T33" fmla="*/ 138 h 205"/>
                  <a:gd name="T34" fmla="*/ 40 w 126"/>
                  <a:gd name="T35" fmla="*/ 137 h 205"/>
                  <a:gd name="T36" fmla="*/ 52 w 126"/>
                  <a:gd name="T37" fmla="*/ 125 h 205"/>
                  <a:gd name="T38" fmla="*/ 47 w 126"/>
                  <a:gd name="T39" fmla="*/ 123 h 205"/>
                  <a:gd name="T40" fmla="*/ 49 w 126"/>
                  <a:gd name="T41" fmla="*/ 120 h 205"/>
                  <a:gd name="T42" fmla="*/ 58 w 126"/>
                  <a:gd name="T43" fmla="*/ 111 h 205"/>
                  <a:gd name="T44" fmla="*/ 74 w 126"/>
                  <a:gd name="T45" fmla="*/ 95 h 205"/>
                  <a:gd name="T46" fmla="*/ 63 w 126"/>
                  <a:gd name="T47" fmla="*/ 96 h 205"/>
                  <a:gd name="T48" fmla="*/ 75 w 126"/>
                  <a:gd name="T49" fmla="*/ 84 h 205"/>
                  <a:gd name="T50" fmla="*/ 79 w 126"/>
                  <a:gd name="T51" fmla="*/ 81 h 205"/>
                  <a:gd name="T52" fmla="*/ 85 w 126"/>
                  <a:gd name="T53" fmla="*/ 78 h 205"/>
                  <a:gd name="T54" fmla="*/ 77 w 126"/>
                  <a:gd name="T55" fmla="*/ 76 h 205"/>
                  <a:gd name="T56" fmla="*/ 82 w 126"/>
                  <a:gd name="T57" fmla="*/ 76 h 205"/>
                  <a:gd name="T58" fmla="*/ 89 w 126"/>
                  <a:gd name="T59" fmla="*/ 71 h 205"/>
                  <a:gd name="T60" fmla="*/ 91 w 126"/>
                  <a:gd name="T61" fmla="*/ 69 h 205"/>
                  <a:gd name="T62" fmla="*/ 79 w 126"/>
                  <a:gd name="T63" fmla="*/ 68 h 205"/>
                  <a:gd name="T64" fmla="*/ 92 w 126"/>
                  <a:gd name="T65" fmla="*/ 67 h 205"/>
                  <a:gd name="T66" fmla="*/ 81 w 126"/>
                  <a:gd name="T67" fmla="*/ 63 h 205"/>
                  <a:gd name="T68" fmla="*/ 83 w 126"/>
                  <a:gd name="T69" fmla="*/ 59 h 205"/>
                  <a:gd name="T70" fmla="*/ 99 w 126"/>
                  <a:gd name="T71" fmla="*/ 56 h 205"/>
                  <a:gd name="T72" fmla="*/ 95 w 126"/>
                  <a:gd name="T73" fmla="*/ 54 h 205"/>
                  <a:gd name="T74" fmla="*/ 92 w 126"/>
                  <a:gd name="T75" fmla="*/ 51 h 205"/>
                  <a:gd name="T76" fmla="*/ 89 w 126"/>
                  <a:gd name="T77" fmla="*/ 49 h 205"/>
                  <a:gd name="T78" fmla="*/ 101 w 126"/>
                  <a:gd name="T79" fmla="*/ 46 h 205"/>
                  <a:gd name="T80" fmla="*/ 91 w 126"/>
                  <a:gd name="T81" fmla="*/ 45 h 205"/>
                  <a:gd name="T82" fmla="*/ 96 w 126"/>
                  <a:gd name="T83" fmla="*/ 43 h 205"/>
                  <a:gd name="T84" fmla="*/ 100 w 126"/>
                  <a:gd name="T85" fmla="*/ 44 h 205"/>
                  <a:gd name="T86" fmla="*/ 103 w 126"/>
                  <a:gd name="T87" fmla="*/ 38 h 205"/>
                  <a:gd name="T88" fmla="*/ 106 w 126"/>
                  <a:gd name="T89" fmla="*/ 37 h 205"/>
                  <a:gd name="T90" fmla="*/ 106 w 126"/>
                  <a:gd name="T91" fmla="*/ 35 h 205"/>
                  <a:gd name="T92" fmla="*/ 100 w 126"/>
                  <a:gd name="T93" fmla="*/ 36 h 205"/>
                  <a:gd name="T94" fmla="*/ 97 w 126"/>
                  <a:gd name="T95" fmla="*/ 34 h 205"/>
                  <a:gd name="T96" fmla="*/ 107 w 126"/>
                  <a:gd name="T97" fmla="*/ 31 h 205"/>
                  <a:gd name="T98" fmla="*/ 102 w 126"/>
                  <a:gd name="T99" fmla="*/ 30 h 205"/>
                  <a:gd name="T100" fmla="*/ 100 w 126"/>
                  <a:gd name="T101" fmla="*/ 29 h 205"/>
                  <a:gd name="T102" fmla="*/ 116 w 126"/>
                  <a:gd name="T103" fmla="*/ 23 h 205"/>
                  <a:gd name="T104" fmla="*/ 114 w 126"/>
                  <a:gd name="T105" fmla="*/ 21 h 205"/>
                  <a:gd name="T106" fmla="*/ 118 w 126"/>
                  <a:gd name="T107" fmla="*/ 18 h 205"/>
                  <a:gd name="T108" fmla="*/ 117 w 126"/>
                  <a:gd name="T109" fmla="*/ 15 h 205"/>
                  <a:gd name="T110" fmla="*/ 119 w 126"/>
                  <a:gd name="T111" fmla="*/ 16 h 205"/>
                  <a:gd name="T112" fmla="*/ 123 w 126"/>
                  <a:gd name="T113" fmla="*/ 11 h 205"/>
                  <a:gd name="T114" fmla="*/ 113 w 126"/>
                  <a:gd name="T115" fmla="*/ 9 h 205"/>
                  <a:gd name="T116" fmla="*/ 122 w 126"/>
                  <a:gd name="T117" fmla="*/ 8 h 205"/>
                  <a:gd name="T118" fmla="*/ 123 w 126"/>
                  <a:gd name="T119" fmla="*/ 6 h 205"/>
                  <a:gd name="T120" fmla="*/ 115 w 126"/>
                  <a:gd name="T121" fmla="*/ 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205">
                    <a:moveTo>
                      <a:pt x="4" y="204"/>
                    </a:moveTo>
                    <a:cubicBezTo>
                      <a:pt x="4" y="204"/>
                      <a:pt x="4" y="204"/>
                      <a:pt x="4" y="204"/>
                    </a:cubicBezTo>
                    <a:cubicBezTo>
                      <a:pt x="4" y="205"/>
                      <a:pt x="4" y="205"/>
                      <a:pt x="4" y="205"/>
                    </a:cubicBezTo>
                    <a:cubicBezTo>
                      <a:pt x="4" y="205"/>
                      <a:pt x="4" y="205"/>
                      <a:pt x="4" y="205"/>
                    </a:cubicBezTo>
                    <a:cubicBezTo>
                      <a:pt x="4" y="205"/>
                      <a:pt x="4" y="205"/>
                      <a:pt x="4" y="205"/>
                    </a:cubicBezTo>
                    <a:cubicBezTo>
                      <a:pt x="4" y="205"/>
                      <a:pt x="4" y="205"/>
                      <a:pt x="4" y="205"/>
                    </a:cubicBezTo>
                    <a:cubicBezTo>
                      <a:pt x="4" y="205"/>
                      <a:pt x="4" y="205"/>
                      <a:pt x="4" y="205"/>
                    </a:cubicBezTo>
                    <a:cubicBezTo>
                      <a:pt x="4" y="204"/>
                      <a:pt x="4" y="204"/>
                      <a:pt x="4" y="204"/>
                    </a:cubicBezTo>
                    <a:cubicBezTo>
                      <a:pt x="4" y="204"/>
                      <a:pt x="4" y="204"/>
                      <a:pt x="4" y="204"/>
                    </a:cubicBezTo>
                    <a:moveTo>
                      <a:pt x="3" y="203"/>
                    </a:moveTo>
                    <a:cubicBezTo>
                      <a:pt x="3" y="203"/>
                      <a:pt x="3" y="204"/>
                      <a:pt x="3" y="204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3"/>
                      <a:pt x="3" y="203"/>
                      <a:pt x="3" y="203"/>
                    </a:cubicBezTo>
                    <a:cubicBezTo>
                      <a:pt x="3" y="203"/>
                      <a:pt x="3" y="203"/>
                      <a:pt x="3" y="203"/>
                    </a:cubicBezTo>
                    <a:moveTo>
                      <a:pt x="1" y="202"/>
                    </a:moveTo>
                    <a:cubicBezTo>
                      <a:pt x="1" y="202"/>
                      <a:pt x="1" y="202"/>
                      <a:pt x="1" y="202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3" y="204"/>
                      <a:pt x="3" y="204"/>
                      <a:pt x="3" y="204"/>
                    </a:cubicBezTo>
                    <a:cubicBezTo>
                      <a:pt x="3" y="203"/>
                      <a:pt x="2" y="203"/>
                      <a:pt x="2" y="203"/>
                    </a:cubicBezTo>
                    <a:cubicBezTo>
                      <a:pt x="2" y="202"/>
                      <a:pt x="2" y="202"/>
                      <a:pt x="1" y="202"/>
                    </a:cubicBezTo>
                    <a:moveTo>
                      <a:pt x="0" y="201"/>
                    </a:move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0" y="201"/>
                      <a:pt x="0" y="201"/>
                      <a:pt x="1" y="201"/>
                    </a:cubicBezTo>
                    <a:cubicBezTo>
                      <a:pt x="0" y="201"/>
                      <a:pt x="0" y="201"/>
                      <a:pt x="0" y="201"/>
                    </a:cubicBezTo>
                    <a:moveTo>
                      <a:pt x="8" y="198"/>
                    </a:moveTo>
                    <a:cubicBezTo>
                      <a:pt x="5" y="202"/>
                      <a:pt x="5" y="202"/>
                      <a:pt x="5" y="202"/>
                    </a:cubicBezTo>
                    <a:cubicBezTo>
                      <a:pt x="5" y="203"/>
                      <a:pt x="5" y="203"/>
                      <a:pt x="5" y="203"/>
                    </a:cubicBezTo>
                    <a:cubicBezTo>
                      <a:pt x="5" y="203"/>
                      <a:pt x="5" y="203"/>
                      <a:pt x="5" y="203"/>
                    </a:cubicBezTo>
                    <a:cubicBezTo>
                      <a:pt x="7" y="200"/>
                      <a:pt x="7" y="200"/>
                      <a:pt x="7" y="200"/>
                    </a:cubicBezTo>
                    <a:cubicBezTo>
                      <a:pt x="8" y="198"/>
                      <a:pt x="8" y="198"/>
                      <a:pt x="8" y="198"/>
                    </a:cubicBezTo>
                    <a:cubicBezTo>
                      <a:pt x="8" y="198"/>
                      <a:pt x="8" y="198"/>
                      <a:pt x="8" y="198"/>
                    </a:cubicBezTo>
                    <a:moveTo>
                      <a:pt x="5" y="197"/>
                    </a:moveTo>
                    <a:cubicBezTo>
                      <a:pt x="5" y="197"/>
                      <a:pt x="5" y="198"/>
                      <a:pt x="4" y="198"/>
                    </a:cubicBezTo>
                    <a:cubicBezTo>
                      <a:pt x="4" y="199"/>
                      <a:pt x="4" y="199"/>
                      <a:pt x="4" y="199"/>
                    </a:cubicBezTo>
                    <a:cubicBezTo>
                      <a:pt x="3" y="200"/>
                      <a:pt x="3" y="201"/>
                      <a:pt x="2" y="201"/>
                    </a:cubicBezTo>
                    <a:cubicBezTo>
                      <a:pt x="2" y="201"/>
                      <a:pt x="2" y="201"/>
                      <a:pt x="2" y="202"/>
                    </a:cubicBezTo>
                    <a:cubicBezTo>
                      <a:pt x="2" y="202"/>
                      <a:pt x="2" y="202"/>
                      <a:pt x="2" y="202"/>
                    </a:cubicBezTo>
                    <a:cubicBezTo>
                      <a:pt x="3" y="202"/>
                      <a:pt x="3" y="202"/>
                      <a:pt x="4" y="203"/>
                    </a:cubicBezTo>
                    <a:cubicBezTo>
                      <a:pt x="5" y="200"/>
                      <a:pt x="5" y="200"/>
                      <a:pt x="5" y="200"/>
                    </a:cubicBezTo>
                    <a:cubicBezTo>
                      <a:pt x="6" y="199"/>
                      <a:pt x="6" y="199"/>
                      <a:pt x="7" y="198"/>
                    </a:cubicBezTo>
                    <a:cubicBezTo>
                      <a:pt x="6" y="199"/>
                      <a:pt x="5" y="200"/>
                      <a:pt x="4" y="202"/>
                    </a:cubicBezTo>
                    <a:cubicBezTo>
                      <a:pt x="5" y="200"/>
                      <a:pt x="6" y="199"/>
                      <a:pt x="7" y="198"/>
                    </a:cubicBezTo>
                    <a:cubicBezTo>
                      <a:pt x="7" y="198"/>
                      <a:pt x="7" y="198"/>
                      <a:pt x="7" y="198"/>
                    </a:cubicBezTo>
                    <a:cubicBezTo>
                      <a:pt x="5" y="197"/>
                      <a:pt x="5" y="197"/>
                      <a:pt x="5" y="197"/>
                    </a:cubicBezTo>
                    <a:cubicBezTo>
                      <a:pt x="5" y="197"/>
                      <a:pt x="5" y="197"/>
                      <a:pt x="5" y="197"/>
                    </a:cubicBezTo>
                    <a:moveTo>
                      <a:pt x="4" y="196"/>
                    </a:moveTo>
                    <a:cubicBezTo>
                      <a:pt x="3" y="197"/>
                      <a:pt x="3" y="199"/>
                      <a:pt x="2" y="200"/>
                    </a:cubicBezTo>
                    <a:cubicBezTo>
                      <a:pt x="1" y="200"/>
                      <a:pt x="1" y="200"/>
                      <a:pt x="1" y="201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2" y="200"/>
                      <a:pt x="3" y="198"/>
                      <a:pt x="5" y="196"/>
                    </a:cubicBezTo>
                    <a:cubicBezTo>
                      <a:pt x="4" y="196"/>
                      <a:pt x="4" y="196"/>
                      <a:pt x="4" y="196"/>
                    </a:cubicBezTo>
                    <a:moveTo>
                      <a:pt x="11" y="187"/>
                    </a:moveTo>
                    <a:cubicBezTo>
                      <a:pt x="10" y="189"/>
                      <a:pt x="9" y="190"/>
                      <a:pt x="8" y="191"/>
                    </a:cubicBezTo>
                    <a:cubicBezTo>
                      <a:pt x="8" y="192"/>
                      <a:pt x="7" y="192"/>
                      <a:pt x="7" y="193"/>
                    </a:cubicBezTo>
                    <a:cubicBezTo>
                      <a:pt x="7" y="193"/>
                      <a:pt x="7" y="193"/>
                      <a:pt x="7" y="193"/>
                    </a:cubicBezTo>
                    <a:cubicBezTo>
                      <a:pt x="8" y="192"/>
                      <a:pt x="8" y="191"/>
                      <a:pt x="9" y="191"/>
                    </a:cubicBezTo>
                    <a:cubicBezTo>
                      <a:pt x="8" y="192"/>
                      <a:pt x="8" y="192"/>
                      <a:pt x="7" y="193"/>
                    </a:cubicBezTo>
                    <a:cubicBezTo>
                      <a:pt x="8" y="194"/>
                      <a:pt x="9" y="194"/>
                      <a:pt x="9" y="194"/>
                    </a:cubicBezTo>
                    <a:cubicBezTo>
                      <a:pt x="10" y="194"/>
                      <a:pt x="10" y="194"/>
                      <a:pt x="10" y="194"/>
                    </a:cubicBezTo>
                    <a:cubicBezTo>
                      <a:pt x="9" y="194"/>
                      <a:pt x="9" y="194"/>
                      <a:pt x="9" y="194"/>
                    </a:cubicBezTo>
                    <a:cubicBezTo>
                      <a:pt x="10" y="195"/>
                      <a:pt x="10" y="195"/>
                      <a:pt x="10" y="195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1" y="187"/>
                      <a:pt x="11" y="187"/>
                      <a:pt x="11" y="187"/>
                    </a:cubicBezTo>
                    <a:moveTo>
                      <a:pt x="19" y="176"/>
                    </a:moveTo>
                    <a:cubicBezTo>
                      <a:pt x="18" y="179"/>
                      <a:pt x="16" y="182"/>
                      <a:pt x="14" y="185"/>
                    </a:cubicBezTo>
                    <a:cubicBezTo>
                      <a:pt x="14" y="186"/>
                      <a:pt x="14" y="186"/>
                      <a:pt x="15" y="186"/>
                    </a:cubicBezTo>
                    <a:cubicBezTo>
                      <a:pt x="17" y="183"/>
                      <a:pt x="19" y="180"/>
                      <a:pt x="20" y="177"/>
                    </a:cubicBezTo>
                    <a:cubicBezTo>
                      <a:pt x="19" y="176"/>
                      <a:pt x="19" y="176"/>
                      <a:pt x="19" y="176"/>
                    </a:cubicBezTo>
                    <a:moveTo>
                      <a:pt x="17" y="175"/>
                    </a:moveTo>
                    <a:cubicBezTo>
                      <a:pt x="16" y="179"/>
                      <a:pt x="14" y="182"/>
                      <a:pt x="12" y="184"/>
                    </a:cubicBezTo>
                    <a:cubicBezTo>
                      <a:pt x="13" y="185"/>
                      <a:pt x="13" y="185"/>
                      <a:pt x="13" y="185"/>
                    </a:cubicBezTo>
                    <a:cubicBezTo>
                      <a:pt x="15" y="183"/>
                      <a:pt x="16" y="180"/>
                      <a:pt x="18" y="177"/>
                    </a:cubicBezTo>
                    <a:cubicBezTo>
                      <a:pt x="18" y="177"/>
                      <a:pt x="18" y="176"/>
                      <a:pt x="19" y="176"/>
                    </a:cubicBezTo>
                    <a:cubicBezTo>
                      <a:pt x="17" y="175"/>
                      <a:pt x="17" y="175"/>
                      <a:pt x="17" y="175"/>
                    </a:cubicBezTo>
                    <a:moveTo>
                      <a:pt x="26" y="165"/>
                    </a:moveTo>
                    <a:cubicBezTo>
                      <a:pt x="22" y="173"/>
                      <a:pt x="22" y="173"/>
                      <a:pt x="22" y="173"/>
                    </a:cubicBezTo>
                    <a:cubicBezTo>
                      <a:pt x="22" y="173"/>
                      <a:pt x="22" y="173"/>
                      <a:pt x="21" y="173"/>
                    </a:cubicBezTo>
                    <a:cubicBezTo>
                      <a:pt x="23" y="174"/>
                      <a:pt x="23" y="174"/>
                      <a:pt x="23" y="174"/>
                    </a:cubicBezTo>
                    <a:cubicBezTo>
                      <a:pt x="24" y="171"/>
                      <a:pt x="26" y="168"/>
                      <a:pt x="27" y="166"/>
                    </a:cubicBezTo>
                    <a:cubicBezTo>
                      <a:pt x="27" y="166"/>
                      <a:pt x="26" y="165"/>
                      <a:pt x="26" y="165"/>
                    </a:cubicBezTo>
                    <a:moveTo>
                      <a:pt x="25" y="165"/>
                    </a:moveTo>
                    <a:cubicBezTo>
                      <a:pt x="24" y="167"/>
                      <a:pt x="22" y="170"/>
                      <a:pt x="21" y="172"/>
                    </a:cubicBezTo>
                    <a:cubicBezTo>
                      <a:pt x="21" y="173"/>
                      <a:pt x="21" y="173"/>
                      <a:pt x="21" y="173"/>
                    </a:cubicBezTo>
                    <a:cubicBezTo>
                      <a:pt x="23" y="170"/>
                      <a:pt x="24" y="168"/>
                      <a:pt x="26" y="165"/>
                    </a:cubicBezTo>
                    <a:cubicBezTo>
                      <a:pt x="26" y="165"/>
                      <a:pt x="26" y="165"/>
                      <a:pt x="25" y="165"/>
                    </a:cubicBezTo>
                    <a:moveTo>
                      <a:pt x="24" y="164"/>
                    </a:moveTo>
                    <a:cubicBezTo>
                      <a:pt x="22" y="167"/>
                      <a:pt x="21" y="169"/>
                      <a:pt x="19" y="172"/>
                    </a:cubicBezTo>
                    <a:cubicBezTo>
                      <a:pt x="21" y="172"/>
                      <a:pt x="21" y="172"/>
                      <a:pt x="21" y="172"/>
                    </a:cubicBezTo>
                    <a:cubicBezTo>
                      <a:pt x="21" y="172"/>
                      <a:pt x="21" y="171"/>
                      <a:pt x="22" y="171"/>
                    </a:cubicBezTo>
                    <a:cubicBezTo>
                      <a:pt x="23" y="169"/>
                      <a:pt x="24" y="167"/>
                      <a:pt x="25" y="165"/>
                    </a:cubicBezTo>
                    <a:cubicBezTo>
                      <a:pt x="25" y="164"/>
                      <a:pt x="24" y="164"/>
                      <a:pt x="24" y="164"/>
                    </a:cubicBezTo>
                    <a:moveTo>
                      <a:pt x="27" y="162"/>
                    </a:moveTo>
                    <a:cubicBezTo>
                      <a:pt x="27" y="162"/>
                      <a:pt x="27" y="162"/>
                      <a:pt x="27" y="163"/>
                    </a:cubicBezTo>
                    <a:cubicBezTo>
                      <a:pt x="27" y="163"/>
                      <a:pt x="27" y="163"/>
                      <a:pt x="27" y="163"/>
                    </a:cubicBezTo>
                    <a:cubicBezTo>
                      <a:pt x="27" y="163"/>
                      <a:pt x="27" y="163"/>
                      <a:pt x="27" y="163"/>
                    </a:cubicBezTo>
                    <a:cubicBezTo>
                      <a:pt x="27" y="163"/>
                      <a:pt x="27" y="163"/>
                      <a:pt x="27" y="163"/>
                    </a:cubicBezTo>
                    <a:cubicBezTo>
                      <a:pt x="28" y="163"/>
                      <a:pt x="28" y="163"/>
                      <a:pt x="29" y="164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29" y="162"/>
                      <a:pt x="28" y="162"/>
                      <a:pt x="27" y="162"/>
                    </a:cubicBezTo>
                    <a:moveTo>
                      <a:pt x="27" y="161"/>
                    </a:moveTo>
                    <a:cubicBezTo>
                      <a:pt x="27" y="162"/>
                      <a:pt x="27" y="162"/>
                      <a:pt x="26" y="162"/>
                    </a:cubicBezTo>
                    <a:cubicBezTo>
                      <a:pt x="27" y="162"/>
                      <a:pt x="27" y="162"/>
                      <a:pt x="27" y="163"/>
                    </a:cubicBezTo>
                    <a:cubicBezTo>
                      <a:pt x="27" y="162"/>
                      <a:pt x="27" y="162"/>
                      <a:pt x="27" y="162"/>
                    </a:cubicBezTo>
                    <a:cubicBezTo>
                      <a:pt x="27" y="162"/>
                      <a:pt x="27" y="162"/>
                      <a:pt x="27" y="161"/>
                    </a:cubicBezTo>
                    <a:moveTo>
                      <a:pt x="26" y="161"/>
                    </a:moveTo>
                    <a:cubicBezTo>
                      <a:pt x="26" y="161"/>
                      <a:pt x="25" y="161"/>
                      <a:pt x="25" y="162"/>
                    </a:cubicBezTo>
                    <a:cubicBezTo>
                      <a:pt x="26" y="162"/>
                      <a:pt x="26" y="162"/>
                      <a:pt x="26" y="162"/>
                    </a:cubicBezTo>
                    <a:cubicBezTo>
                      <a:pt x="26" y="162"/>
                      <a:pt x="27" y="162"/>
                      <a:pt x="27" y="161"/>
                    </a:cubicBezTo>
                    <a:cubicBezTo>
                      <a:pt x="26" y="161"/>
                      <a:pt x="26" y="161"/>
                      <a:pt x="26" y="161"/>
                    </a:cubicBezTo>
                    <a:moveTo>
                      <a:pt x="29" y="160"/>
                    </a:moveTo>
                    <a:cubicBezTo>
                      <a:pt x="28" y="160"/>
                      <a:pt x="28" y="161"/>
                      <a:pt x="27" y="162"/>
                    </a:cubicBezTo>
                    <a:cubicBezTo>
                      <a:pt x="28" y="162"/>
                      <a:pt x="29" y="162"/>
                      <a:pt x="29" y="163"/>
                    </a:cubicBezTo>
                    <a:cubicBezTo>
                      <a:pt x="30" y="162"/>
                      <a:pt x="30" y="161"/>
                      <a:pt x="31" y="161"/>
                    </a:cubicBezTo>
                    <a:cubicBezTo>
                      <a:pt x="30" y="160"/>
                      <a:pt x="30" y="160"/>
                      <a:pt x="30" y="160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9" y="160"/>
                      <a:pt x="29" y="160"/>
                      <a:pt x="30" y="160"/>
                    </a:cubicBezTo>
                    <a:cubicBezTo>
                      <a:pt x="29" y="160"/>
                      <a:pt x="29" y="160"/>
                      <a:pt x="29" y="160"/>
                    </a:cubicBezTo>
                    <a:moveTo>
                      <a:pt x="28" y="159"/>
                    </a:moveTo>
                    <a:cubicBezTo>
                      <a:pt x="28" y="159"/>
                      <a:pt x="28" y="159"/>
                      <a:pt x="28" y="159"/>
                    </a:cubicBezTo>
                    <a:cubicBezTo>
                      <a:pt x="28" y="160"/>
                      <a:pt x="27" y="161"/>
                      <a:pt x="27" y="161"/>
                    </a:cubicBezTo>
                    <a:cubicBezTo>
                      <a:pt x="27" y="161"/>
                      <a:pt x="27" y="162"/>
                      <a:pt x="27" y="162"/>
                    </a:cubicBezTo>
                    <a:cubicBezTo>
                      <a:pt x="28" y="161"/>
                      <a:pt x="28" y="160"/>
                      <a:pt x="29" y="160"/>
                    </a:cubicBezTo>
                    <a:cubicBezTo>
                      <a:pt x="29" y="159"/>
                      <a:pt x="28" y="159"/>
                      <a:pt x="28" y="159"/>
                    </a:cubicBezTo>
                    <a:moveTo>
                      <a:pt x="27" y="159"/>
                    </a:moveTo>
                    <a:cubicBezTo>
                      <a:pt x="27" y="159"/>
                      <a:pt x="26" y="160"/>
                      <a:pt x="26" y="161"/>
                    </a:cubicBezTo>
                    <a:cubicBezTo>
                      <a:pt x="26" y="161"/>
                      <a:pt x="26" y="161"/>
                      <a:pt x="27" y="161"/>
                    </a:cubicBezTo>
                    <a:cubicBezTo>
                      <a:pt x="27" y="161"/>
                      <a:pt x="28" y="160"/>
                      <a:pt x="28" y="159"/>
                    </a:cubicBezTo>
                    <a:cubicBezTo>
                      <a:pt x="28" y="159"/>
                      <a:pt x="27" y="159"/>
                      <a:pt x="27" y="159"/>
                    </a:cubicBezTo>
                    <a:moveTo>
                      <a:pt x="32" y="157"/>
                    </a:moveTo>
                    <a:cubicBezTo>
                      <a:pt x="31" y="158"/>
                      <a:pt x="30" y="159"/>
                      <a:pt x="30" y="160"/>
                    </a:cubicBezTo>
                    <a:cubicBezTo>
                      <a:pt x="30" y="160"/>
                      <a:pt x="31" y="160"/>
                      <a:pt x="31" y="160"/>
                    </a:cubicBezTo>
                    <a:cubicBezTo>
                      <a:pt x="32" y="159"/>
                      <a:pt x="32" y="158"/>
                      <a:pt x="33" y="158"/>
                    </a:cubicBezTo>
                    <a:cubicBezTo>
                      <a:pt x="32" y="157"/>
                      <a:pt x="32" y="157"/>
                      <a:pt x="32" y="157"/>
                    </a:cubicBezTo>
                    <a:moveTo>
                      <a:pt x="31" y="156"/>
                    </a:moveTo>
                    <a:cubicBezTo>
                      <a:pt x="30" y="157"/>
                      <a:pt x="30" y="158"/>
                      <a:pt x="29" y="159"/>
                    </a:cubicBezTo>
                    <a:cubicBezTo>
                      <a:pt x="29" y="159"/>
                      <a:pt x="30" y="159"/>
                      <a:pt x="30" y="159"/>
                    </a:cubicBezTo>
                    <a:cubicBezTo>
                      <a:pt x="30" y="159"/>
                      <a:pt x="31" y="158"/>
                      <a:pt x="31" y="157"/>
                    </a:cubicBezTo>
                    <a:cubicBezTo>
                      <a:pt x="31" y="157"/>
                      <a:pt x="31" y="157"/>
                      <a:pt x="31" y="156"/>
                    </a:cubicBezTo>
                    <a:moveTo>
                      <a:pt x="32" y="156"/>
                    </a:moveTo>
                    <a:cubicBezTo>
                      <a:pt x="32" y="157"/>
                      <a:pt x="32" y="157"/>
                      <a:pt x="32" y="157"/>
                    </a:cubicBezTo>
                    <a:cubicBezTo>
                      <a:pt x="33" y="157"/>
                      <a:pt x="33" y="157"/>
                      <a:pt x="33" y="157"/>
                    </a:cubicBezTo>
                    <a:cubicBezTo>
                      <a:pt x="33" y="157"/>
                      <a:pt x="33" y="157"/>
                      <a:pt x="33" y="157"/>
                    </a:cubicBezTo>
                    <a:cubicBezTo>
                      <a:pt x="33" y="157"/>
                      <a:pt x="32" y="157"/>
                      <a:pt x="32" y="156"/>
                    </a:cubicBezTo>
                    <a:moveTo>
                      <a:pt x="30" y="156"/>
                    </a:moveTo>
                    <a:cubicBezTo>
                      <a:pt x="30" y="157"/>
                      <a:pt x="29" y="158"/>
                      <a:pt x="29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30" y="158"/>
                      <a:pt x="30" y="157"/>
                      <a:pt x="31" y="156"/>
                    </a:cubicBezTo>
                    <a:cubicBezTo>
                      <a:pt x="31" y="156"/>
                      <a:pt x="30" y="156"/>
                      <a:pt x="30" y="156"/>
                    </a:cubicBezTo>
                    <a:moveTo>
                      <a:pt x="31" y="156"/>
                    </a:moveTo>
                    <a:cubicBezTo>
                      <a:pt x="31" y="156"/>
                      <a:pt x="30" y="156"/>
                      <a:pt x="30" y="156"/>
                    </a:cubicBezTo>
                    <a:cubicBezTo>
                      <a:pt x="31" y="156"/>
                      <a:pt x="31" y="156"/>
                      <a:pt x="31" y="156"/>
                    </a:cubicBezTo>
                    <a:cubicBezTo>
                      <a:pt x="31" y="156"/>
                      <a:pt x="31" y="156"/>
                      <a:pt x="31" y="156"/>
                    </a:cubicBezTo>
                    <a:cubicBezTo>
                      <a:pt x="31" y="156"/>
                      <a:pt x="31" y="156"/>
                      <a:pt x="31" y="156"/>
                    </a:cubicBezTo>
                    <a:cubicBezTo>
                      <a:pt x="31" y="157"/>
                      <a:pt x="31" y="157"/>
                      <a:pt x="31" y="157"/>
                    </a:cubicBezTo>
                    <a:cubicBezTo>
                      <a:pt x="31" y="156"/>
                      <a:pt x="32" y="156"/>
                      <a:pt x="32" y="156"/>
                    </a:cubicBezTo>
                    <a:cubicBezTo>
                      <a:pt x="31" y="156"/>
                      <a:pt x="31" y="156"/>
                      <a:pt x="31" y="156"/>
                    </a:cubicBezTo>
                    <a:moveTo>
                      <a:pt x="30" y="155"/>
                    </a:move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5"/>
                      <a:pt x="30" y="155"/>
                    </a:cubicBezTo>
                    <a:moveTo>
                      <a:pt x="29" y="155"/>
                    </a:moveTo>
                    <a:cubicBezTo>
                      <a:pt x="28" y="156"/>
                      <a:pt x="28" y="157"/>
                      <a:pt x="27" y="158"/>
                    </a:cubicBezTo>
                    <a:cubicBezTo>
                      <a:pt x="28" y="158"/>
                      <a:pt x="28" y="158"/>
                      <a:pt x="28" y="159"/>
                    </a:cubicBezTo>
                    <a:cubicBezTo>
                      <a:pt x="28" y="158"/>
                      <a:pt x="29" y="158"/>
                      <a:pt x="29" y="158"/>
                    </a:cubicBezTo>
                    <a:cubicBezTo>
                      <a:pt x="29" y="157"/>
                      <a:pt x="30" y="157"/>
                      <a:pt x="30" y="156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29" y="156"/>
                      <a:pt x="29" y="155"/>
                    </a:cubicBezTo>
                    <a:moveTo>
                      <a:pt x="29" y="155"/>
                    </a:moveTo>
                    <a:cubicBezTo>
                      <a:pt x="29" y="155"/>
                      <a:pt x="29" y="155"/>
                      <a:pt x="29" y="155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0" y="156"/>
                      <a:pt x="30" y="156"/>
                      <a:pt x="30" y="155"/>
                    </a:cubicBezTo>
                    <a:cubicBezTo>
                      <a:pt x="30" y="155"/>
                      <a:pt x="29" y="155"/>
                      <a:pt x="29" y="155"/>
                    </a:cubicBezTo>
                    <a:moveTo>
                      <a:pt x="34" y="153"/>
                    </a:moveTo>
                    <a:cubicBezTo>
                      <a:pt x="34" y="153"/>
                      <a:pt x="34" y="153"/>
                      <a:pt x="34" y="153"/>
                    </a:cubicBezTo>
                    <a:cubicBezTo>
                      <a:pt x="35" y="154"/>
                      <a:pt x="35" y="154"/>
                      <a:pt x="35" y="154"/>
                    </a:cubicBezTo>
                    <a:cubicBezTo>
                      <a:pt x="35" y="154"/>
                      <a:pt x="35" y="154"/>
                      <a:pt x="35" y="154"/>
                    </a:cubicBezTo>
                    <a:cubicBezTo>
                      <a:pt x="34" y="154"/>
                      <a:pt x="34" y="154"/>
                      <a:pt x="34" y="153"/>
                    </a:cubicBezTo>
                    <a:moveTo>
                      <a:pt x="33" y="153"/>
                    </a:moveTo>
                    <a:cubicBezTo>
                      <a:pt x="33" y="153"/>
                      <a:pt x="33" y="153"/>
                      <a:pt x="33" y="153"/>
                    </a:cubicBezTo>
                    <a:cubicBezTo>
                      <a:pt x="33" y="153"/>
                      <a:pt x="33" y="153"/>
                      <a:pt x="33" y="153"/>
                    </a:cubicBezTo>
                    <a:cubicBezTo>
                      <a:pt x="33" y="153"/>
                      <a:pt x="33" y="153"/>
                      <a:pt x="33" y="153"/>
                    </a:cubicBezTo>
                    <a:moveTo>
                      <a:pt x="35" y="151"/>
                    </a:moveTo>
                    <a:cubicBezTo>
                      <a:pt x="35" y="152"/>
                      <a:pt x="34" y="152"/>
                      <a:pt x="34" y="153"/>
                    </a:cubicBezTo>
                    <a:cubicBezTo>
                      <a:pt x="34" y="153"/>
                      <a:pt x="35" y="153"/>
                      <a:pt x="35" y="154"/>
                    </a:cubicBezTo>
                    <a:cubicBezTo>
                      <a:pt x="35" y="153"/>
                      <a:pt x="36" y="152"/>
                      <a:pt x="36" y="152"/>
                    </a:cubicBezTo>
                    <a:cubicBezTo>
                      <a:pt x="36" y="152"/>
                      <a:pt x="36" y="151"/>
                      <a:pt x="35" y="151"/>
                    </a:cubicBezTo>
                    <a:moveTo>
                      <a:pt x="34" y="150"/>
                    </a:moveTo>
                    <a:cubicBezTo>
                      <a:pt x="34" y="151"/>
                      <a:pt x="33" y="152"/>
                      <a:pt x="33" y="152"/>
                    </a:cubicBezTo>
                    <a:cubicBezTo>
                      <a:pt x="33" y="153"/>
                      <a:pt x="33" y="153"/>
                      <a:pt x="33" y="153"/>
                    </a:cubicBezTo>
                    <a:cubicBezTo>
                      <a:pt x="33" y="153"/>
                      <a:pt x="34" y="153"/>
                      <a:pt x="34" y="153"/>
                    </a:cubicBezTo>
                    <a:cubicBezTo>
                      <a:pt x="34" y="152"/>
                      <a:pt x="34" y="152"/>
                      <a:pt x="35" y="151"/>
                    </a:cubicBezTo>
                    <a:cubicBezTo>
                      <a:pt x="35" y="151"/>
                      <a:pt x="34" y="151"/>
                      <a:pt x="34" y="150"/>
                    </a:cubicBezTo>
                    <a:moveTo>
                      <a:pt x="36" y="150"/>
                    </a:moveTo>
                    <a:cubicBezTo>
                      <a:pt x="36" y="150"/>
                      <a:pt x="37" y="151"/>
                      <a:pt x="37" y="151"/>
                    </a:cubicBezTo>
                    <a:cubicBezTo>
                      <a:pt x="37" y="151"/>
                      <a:pt x="37" y="151"/>
                      <a:pt x="37" y="151"/>
                    </a:cubicBezTo>
                    <a:cubicBezTo>
                      <a:pt x="36" y="150"/>
                      <a:pt x="36" y="150"/>
                      <a:pt x="36" y="150"/>
                    </a:cubicBezTo>
                    <a:moveTo>
                      <a:pt x="34" y="150"/>
                    </a:moveTo>
                    <a:cubicBezTo>
                      <a:pt x="33" y="151"/>
                      <a:pt x="33" y="151"/>
                      <a:pt x="32" y="152"/>
                    </a:cubicBezTo>
                    <a:cubicBezTo>
                      <a:pt x="33" y="152"/>
                      <a:pt x="33" y="152"/>
                      <a:pt x="33" y="152"/>
                    </a:cubicBezTo>
                    <a:cubicBezTo>
                      <a:pt x="33" y="151"/>
                      <a:pt x="33" y="151"/>
                      <a:pt x="34" y="150"/>
                    </a:cubicBezTo>
                    <a:cubicBezTo>
                      <a:pt x="34" y="150"/>
                      <a:pt x="34" y="150"/>
                      <a:pt x="34" y="150"/>
                    </a:cubicBezTo>
                    <a:moveTo>
                      <a:pt x="36" y="150"/>
                    </a:move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7" y="151"/>
                      <a:pt x="37" y="151"/>
                      <a:pt x="37" y="151"/>
                    </a:cubicBezTo>
                    <a:cubicBezTo>
                      <a:pt x="37" y="151"/>
                      <a:pt x="37" y="150"/>
                      <a:pt x="37" y="150"/>
                    </a:cubicBezTo>
                    <a:cubicBezTo>
                      <a:pt x="37" y="150"/>
                      <a:pt x="36" y="150"/>
                      <a:pt x="36" y="150"/>
                    </a:cubicBezTo>
                    <a:moveTo>
                      <a:pt x="36" y="149"/>
                    </a:moveTo>
                    <a:cubicBezTo>
                      <a:pt x="36" y="149"/>
                      <a:pt x="36" y="150"/>
                      <a:pt x="36" y="150"/>
                    </a:cubicBezTo>
                    <a:cubicBezTo>
                      <a:pt x="36" y="150"/>
                      <a:pt x="37" y="150"/>
                      <a:pt x="37" y="150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7" y="150"/>
                      <a:pt x="37" y="150"/>
                      <a:pt x="36" y="149"/>
                    </a:cubicBezTo>
                    <a:moveTo>
                      <a:pt x="32" y="149"/>
                    </a:moveTo>
                    <a:cubicBezTo>
                      <a:pt x="32" y="150"/>
                      <a:pt x="32" y="151"/>
                      <a:pt x="31" y="151"/>
                    </a:cubicBezTo>
                    <a:cubicBezTo>
                      <a:pt x="32" y="152"/>
                      <a:pt x="32" y="152"/>
                      <a:pt x="32" y="152"/>
                    </a:cubicBezTo>
                    <a:cubicBezTo>
                      <a:pt x="33" y="151"/>
                      <a:pt x="33" y="151"/>
                      <a:pt x="33" y="150"/>
                    </a:cubicBezTo>
                    <a:cubicBezTo>
                      <a:pt x="33" y="150"/>
                      <a:pt x="33" y="150"/>
                      <a:pt x="32" y="149"/>
                    </a:cubicBezTo>
                    <a:moveTo>
                      <a:pt x="35" y="149"/>
                    </a:moveTo>
                    <a:cubicBezTo>
                      <a:pt x="35" y="149"/>
                      <a:pt x="35" y="149"/>
                      <a:pt x="35" y="149"/>
                    </a:cubicBezTo>
                    <a:cubicBezTo>
                      <a:pt x="35" y="150"/>
                      <a:pt x="35" y="150"/>
                      <a:pt x="35" y="150"/>
                    </a:cubicBezTo>
                    <a:cubicBezTo>
                      <a:pt x="36" y="150"/>
                      <a:pt x="36" y="150"/>
                      <a:pt x="36" y="149"/>
                    </a:cubicBezTo>
                    <a:cubicBezTo>
                      <a:pt x="35" y="149"/>
                      <a:pt x="35" y="149"/>
                      <a:pt x="35" y="149"/>
                    </a:cubicBezTo>
                    <a:moveTo>
                      <a:pt x="34" y="149"/>
                    </a:moveTo>
                    <a:cubicBezTo>
                      <a:pt x="34" y="149"/>
                      <a:pt x="34" y="149"/>
                      <a:pt x="34" y="149"/>
                    </a:cubicBezTo>
                    <a:cubicBezTo>
                      <a:pt x="34" y="149"/>
                      <a:pt x="34" y="149"/>
                      <a:pt x="34" y="149"/>
                    </a:cubicBezTo>
                    <a:cubicBezTo>
                      <a:pt x="34" y="149"/>
                      <a:pt x="35" y="149"/>
                      <a:pt x="35" y="149"/>
                    </a:cubicBezTo>
                    <a:cubicBezTo>
                      <a:pt x="35" y="149"/>
                      <a:pt x="34" y="149"/>
                      <a:pt x="34" y="149"/>
                    </a:cubicBezTo>
                    <a:moveTo>
                      <a:pt x="35" y="148"/>
                    </a:moveTo>
                    <a:cubicBezTo>
                      <a:pt x="35" y="149"/>
                      <a:pt x="35" y="149"/>
                      <a:pt x="35" y="149"/>
                    </a:cubicBezTo>
                    <a:cubicBezTo>
                      <a:pt x="35" y="149"/>
                      <a:pt x="35" y="149"/>
                      <a:pt x="36" y="149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6" y="149"/>
                      <a:pt x="35" y="149"/>
                      <a:pt x="35" y="148"/>
                    </a:cubicBezTo>
                    <a:moveTo>
                      <a:pt x="35" y="148"/>
                    </a:moveTo>
                    <a:cubicBezTo>
                      <a:pt x="35" y="148"/>
                      <a:pt x="35" y="149"/>
                      <a:pt x="34" y="149"/>
                    </a:cubicBezTo>
                    <a:cubicBezTo>
                      <a:pt x="34" y="149"/>
                      <a:pt x="35" y="149"/>
                      <a:pt x="35" y="149"/>
                    </a:cubicBezTo>
                    <a:cubicBezTo>
                      <a:pt x="35" y="149"/>
                      <a:pt x="35" y="149"/>
                      <a:pt x="35" y="148"/>
                    </a:cubicBezTo>
                    <a:cubicBezTo>
                      <a:pt x="35" y="148"/>
                      <a:pt x="35" y="148"/>
                      <a:pt x="35" y="148"/>
                    </a:cubicBezTo>
                    <a:moveTo>
                      <a:pt x="33" y="148"/>
                    </a:moveTo>
                    <a:cubicBezTo>
                      <a:pt x="33" y="148"/>
                      <a:pt x="33" y="148"/>
                      <a:pt x="33" y="148"/>
                    </a:cubicBezTo>
                    <a:cubicBezTo>
                      <a:pt x="33" y="148"/>
                      <a:pt x="34" y="149"/>
                      <a:pt x="34" y="149"/>
                    </a:cubicBezTo>
                    <a:cubicBezTo>
                      <a:pt x="34" y="149"/>
                      <a:pt x="34" y="149"/>
                      <a:pt x="34" y="149"/>
                    </a:cubicBezTo>
                    <a:cubicBezTo>
                      <a:pt x="34" y="148"/>
                      <a:pt x="33" y="148"/>
                      <a:pt x="33" y="148"/>
                    </a:cubicBezTo>
                    <a:moveTo>
                      <a:pt x="37" y="148"/>
                    </a:moveTo>
                    <a:cubicBezTo>
                      <a:pt x="37" y="148"/>
                      <a:pt x="37" y="148"/>
                      <a:pt x="37" y="148"/>
                    </a:cubicBezTo>
                    <a:cubicBezTo>
                      <a:pt x="37" y="149"/>
                      <a:pt x="38" y="149"/>
                      <a:pt x="38" y="149"/>
                    </a:cubicBezTo>
                    <a:cubicBezTo>
                      <a:pt x="38" y="149"/>
                      <a:pt x="38" y="149"/>
                      <a:pt x="38" y="148"/>
                    </a:cubicBezTo>
                    <a:cubicBezTo>
                      <a:pt x="38" y="148"/>
                      <a:pt x="38" y="148"/>
                      <a:pt x="37" y="148"/>
                    </a:cubicBezTo>
                    <a:moveTo>
                      <a:pt x="33" y="147"/>
                    </a:moveTo>
                    <a:cubicBezTo>
                      <a:pt x="33" y="148"/>
                      <a:pt x="33" y="148"/>
                      <a:pt x="33" y="148"/>
                    </a:cubicBezTo>
                    <a:cubicBezTo>
                      <a:pt x="33" y="148"/>
                      <a:pt x="34" y="148"/>
                      <a:pt x="34" y="149"/>
                    </a:cubicBezTo>
                    <a:cubicBezTo>
                      <a:pt x="34" y="148"/>
                      <a:pt x="34" y="148"/>
                      <a:pt x="34" y="148"/>
                    </a:cubicBezTo>
                    <a:cubicBezTo>
                      <a:pt x="34" y="148"/>
                      <a:pt x="34" y="148"/>
                      <a:pt x="33" y="147"/>
                    </a:cubicBezTo>
                    <a:moveTo>
                      <a:pt x="36" y="147"/>
                    </a:moveTo>
                    <a:cubicBezTo>
                      <a:pt x="36" y="147"/>
                      <a:pt x="36" y="147"/>
                      <a:pt x="36" y="148"/>
                    </a:cubicBezTo>
                    <a:cubicBezTo>
                      <a:pt x="36" y="148"/>
                      <a:pt x="36" y="148"/>
                      <a:pt x="37" y="148"/>
                    </a:cubicBezTo>
                    <a:cubicBezTo>
                      <a:pt x="37" y="148"/>
                      <a:pt x="37" y="148"/>
                      <a:pt x="37" y="147"/>
                    </a:cubicBezTo>
                    <a:cubicBezTo>
                      <a:pt x="37" y="147"/>
                      <a:pt x="36" y="147"/>
                      <a:pt x="36" y="147"/>
                    </a:cubicBezTo>
                    <a:moveTo>
                      <a:pt x="36" y="147"/>
                    </a:moveTo>
                    <a:cubicBezTo>
                      <a:pt x="36" y="147"/>
                      <a:pt x="35" y="147"/>
                      <a:pt x="35" y="147"/>
                    </a:cubicBezTo>
                    <a:cubicBezTo>
                      <a:pt x="35" y="147"/>
                      <a:pt x="35" y="147"/>
                      <a:pt x="35" y="147"/>
                    </a:cubicBezTo>
                    <a:cubicBezTo>
                      <a:pt x="36" y="147"/>
                      <a:pt x="36" y="147"/>
                      <a:pt x="36" y="147"/>
                    </a:cubicBezTo>
                    <a:cubicBezTo>
                      <a:pt x="36" y="147"/>
                      <a:pt x="36" y="147"/>
                      <a:pt x="36" y="147"/>
                    </a:cubicBezTo>
                    <a:moveTo>
                      <a:pt x="34" y="146"/>
                    </a:moveTo>
                    <a:cubicBezTo>
                      <a:pt x="34" y="146"/>
                      <a:pt x="34" y="146"/>
                      <a:pt x="34" y="146"/>
                    </a:cubicBezTo>
                    <a:cubicBezTo>
                      <a:pt x="34" y="147"/>
                      <a:pt x="35" y="147"/>
                      <a:pt x="35" y="147"/>
                    </a:cubicBezTo>
                    <a:cubicBezTo>
                      <a:pt x="35" y="147"/>
                      <a:pt x="35" y="147"/>
                      <a:pt x="35" y="146"/>
                    </a:cubicBezTo>
                    <a:cubicBezTo>
                      <a:pt x="35" y="146"/>
                      <a:pt x="35" y="146"/>
                      <a:pt x="34" y="146"/>
                    </a:cubicBezTo>
                    <a:moveTo>
                      <a:pt x="40" y="144"/>
                    </a:moveTo>
                    <a:cubicBezTo>
                      <a:pt x="39" y="145"/>
                      <a:pt x="39" y="145"/>
                      <a:pt x="38" y="146"/>
                    </a:cubicBezTo>
                    <a:cubicBezTo>
                      <a:pt x="39" y="146"/>
                      <a:pt x="39" y="147"/>
                      <a:pt x="39" y="147"/>
                    </a:cubicBezTo>
                    <a:cubicBezTo>
                      <a:pt x="40" y="146"/>
                      <a:pt x="40" y="145"/>
                      <a:pt x="41" y="144"/>
                    </a:cubicBezTo>
                    <a:cubicBezTo>
                      <a:pt x="41" y="144"/>
                      <a:pt x="40" y="144"/>
                      <a:pt x="40" y="144"/>
                    </a:cubicBezTo>
                    <a:moveTo>
                      <a:pt x="39" y="143"/>
                    </a:moveTo>
                    <a:cubicBezTo>
                      <a:pt x="38" y="144"/>
                      <a:pt x="38" y="145"/>
                      <a:pt x="37" y="145"/>
                    </a:cubicBezTo>
                    <a:cubicBezTo>
                      <a:pt x="37" y="146"/>
                      <a:pt x="38" y="146"/>
                      <a:pt x="38" y="146"/>
                    </a:cubicBezTo>
                    <a:cubicBezTo>
                      <a:pt x="38" y="145"/>
                      <a:pt x="39" y="144"/>
                      <a:pt x="39" y="144"/>
                    </a:cubicBezTo>
                    <a:cubicBezTo>
                      <a:pt x="39" y="143"/>
                      <a:pt x="39" y="143"/>
                      <a:pt x="39" y="143"/>
                    </a:cubicBezTo>
                    <a:moveTo>
                      <a:pt x="38" y="143"/>
                    </a:moveTo>
                    <a:cubicBezTo>
                      <a:pt x="38" y="144"/>
                      <a:pt x="37" y="144"/>
                      <a:pt x="37" y="145"/>
                    </a:cubicBezTo>
                    <a:cubicBezTo>
                      <a:pt x="37" y="145"/>
                      <a:pt x="37" y="145"/>
                      <a:pt x="37" y="145"/>
                    </a:cubicBezTo>
                    <a:cubicBezTo>
                      <a:pt x="37" y="144"/>
                      <a:pt x="38" y="144"/>
                      <a:pt x="38" y="143"/>
                    </a:cubicBezTo>
                    <a:cubicBezTo>
                      <a:pt x="38" y="143"/>
                      <a:pt x="38" y="143"/>
                      <a:pt x="38" y="143"/>
                    </a:cubicBezTo>
                    <a:moveTo>
                      <a:pt x="36" y="142"/>
                    </a:moveTo>
                    <a:cubicBezTo>
                      <a:pt x="36" y="143"/>
                      <a:pt x="36" y="143"/>
                      <a:pt x="35" y="144"/>
                    </a:cubicBezTo>
                    <a:cubicBezTo>
                      <a:pt x="35" y="144"/>
                      <a:pt x="36" y="145"/>
                      <a:pt x="36" y="145"/>
                    </a:cubicBezTo>
                    <a:cubicBezTo>
                      <a:pt x="37" y="144"/>
                      <a:pt x="37" y="143"/>
                      <a:pt x="37" y="142"/>
                    </a:cubicBezTo>
                    <a:cubicBezTo>
                      <a:pt x="37" y="142"/>
                      <a:pt x="37" y="142"/>
                      <a:pt x="36" y="142"/>
                    </a:cubicBezTo>
                    <a:moveTo>
                      <a:pt x="47" y="140"/>
                    </a:moveTo>
                    <a:cubicBezTo>
                      <a:pt x="47" y="140"/>
                      <a:pt x="47" y="140"/>
                      <a:pt x="47" y="140"/>
                    </a:cubicBezTo>
                    <a:cubicBezTo>
                      <a:pt x="47" y="140"/>
                      <a:pt x="47" y="140"/>
                      <a:pt x="47" y="140"/>
                    </a:cubicBezTo>
                    <a:cubicBezTo>
                      <a:pt x="47" y="140"/>
                      <a:pt x="47" y="140"/>
                      <a:pt x="47" y="140"/>
                    </a:cubicBezTo>
                    <a:moveTo>
                      <a:pt x="40" y="139"/>
                    </a:moveTo>
                    <a:cubicBezTo>
                      <a:pt x="40" y="139"/>
                      <a:pt x="40" y="139"/>
                      <a:pt x="40" y="139"/>
                    </a:cubicBezTo>
                    <a:cubicBezTo>
                      <a:pt x="41" y="139"/>
                      <a:pt x="41" y="139"/>
                      <a:pt x="41" y="139"/>
                    </a:cubicBezTo>
                    <a:cubicBezTo>
                      <a:pt x="41" y="139"/>
                      <a:pt x="41" y="139"/>
                      <a:pt x="40" y="139"/>
                    </a:cubicBezTo>
                    <a:moveTo>
                      <a:pt x="44" y="139"/>
                    </a:moveTo>
                    <a:cubicBezTo>
                      <a:pt x="44" y="139"/>
                      <a:pt x="44" y="139"/>
                      <a:pt x="44" y="139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4" y="139"/>
                      <a:pt x="44" y="139"/>
                      <a:pt x="44" y="139"/>
                    </a:cubicBezTo>
                    <a:moveTo>
                      <a:pt x="47" y="139"/>
                    </a:moveTo>
                    <a:cubicBezTo>
                      <a:pt x="47" y="139"/>
                      <a:pt x="47" y="140"/>
                      <a:pt x="47" y="140"/>
                    </a:cubicBezTo>
                    <a:cubicBezTo>
                      <a:pt x="47" y="140"/>
                      <a:pt x="47" y="140"/>
                      <a:pt x="47" y="140"/>
                    </a:cubicBezTo>
                    <a:cubicBezTo>
                      <a:pt x="47" y="140"/>
                      <a:pt x="47" y="139"/>
                      <a:pt x="47" y="139"/>
                    </a:cubicBezTo>
                    <a:cubicBezTo>
                      <a:pt x="47" y="139"/>
                      <a:pt x="47" y="139"/>
                      <a:pt x="47" y="139"/>
                    </a:cubicBezTo>
                    <a:moveTo>
                      <a:pt x="39" y="138"/>
                    </a:moveTo>
                    <a:cubicBezTo>
                      <a:pt x="39" y="138"/>
                      <a:pt x="39" y="138"/>
                      <a:pt x="39" y="138"/>
                    </a:cubicBezTo>
                    <a:cubicBezTo>
                      <a:pt x="40" y="139"/>
                      <a:pt x="40" y="139"/>
                      <a:pt x="40" y="139"/>
                    </a:cubicBezTo>
                    <a:cubicBezTo>
                      <a:pt x="40" y="139"/>
                      <a:pt x="40" y="139"/>
                      <a:pt x="40" y="139"/>
                    </a:cubicBezTo>
                    <a:cubicBezTo>
                      <a:pt x="39" y="138"/>
                      <a:pt x="39" y="138"/>
                      <a:pt x="39" y="138"/>
                    </a:cubicBezTo>
                    <a:moveTo>
                      <a:pt x="44" y="138"/>
                    </a:moveTo>
                    <a:cubicBezTo>
                      <a:pt x="43" y="138"/>
                      <a:pt x="43" y="138"/>
                      <a:pt x="43" y="139"/>
                    </a:cubicBezTo>
                    <a:cubicBezTo>
                      <a:pt x="43" y="139"/>
                      <a:pt x="44" y="139"/>
                      <a:pt x="44" y="139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4" y="139"/>
                      <a:pt x="44" y="139"/>
                      <a:pt x="45" y="138"/>
                    </a:cubicBezTo>
                    <a:cubicBezTo>
                      <a:pt x="44" y="138"/>
                      <a:pt x="44" y="138"/>
                      <a:pt x="44" y="138"/>
                    </a:cubicBezTo>
                    <a:moveTo>
                      <a:pt x="44" y="137"/>
                    </a:moveTo>
                    <a:cubicBezTo>
                      <a:pt x="44" y="137"/>
                      <a:pt x="44" y="138"/>
                      <a:pt x="44" y="138"/>
                    </a:cubicBezTo>
                    <a:cubicBezTo>
                      <a:pt x="44" y="138"/>
                      <a:pt x="44" y="138"/>
                      <a:pt x="45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45" y="137"/>
                      <a:pt x="44" y="137"/>
                      <a:pt x="44" y="137"/>
                    </a:cubicBezTo>
                    <a:moveTo>
                      <a:pt x="42" y="137"/>
                    </a:moveTo>
                    <a:cubicBezTo>
                      <a:pt x="42" y="137"/>
                      <a:pt x="42" y="137"/>
                      <a:pt x="41" y="138"/>
                    </a:cubicBezTo>
                    <a:cubicBezTo>
                      <a:pt x="42" y="138"/>
                      <a:pt x="42" y="138"/>
                      <a:pt x="43" y="138"/>
                    </a:cubicBezTo>
                    <a:cubicBezTo>
                      <a:pt x="43" y="138"/>
                      <a:pt x="43" y="138"/>
                      <a:pt x="43" y="138"/>
                    </a:cubicBezTo>
                    <a:cubicBezTo>
                      <a:pt x="43" y="137"/>
                      <a:pt x="42" y="137"/>
                      <a:pt x="42" y="137"/>
                    </a:cubicBezTo>
                    <a:moveTo>
                      <a:pt x="39" y="137"/>
                    </a:moveTo>
                    <a:cubicBezTo>
                      <a:pt x="39" y="137"/>
                      <a:pt x="39" y="137"/>
                      <a:pt x="39" y="137"/>
                    </a:cubicBezTo>
                    <a:cubicBezTo>
                      <a:pt x="40" y="137"/>
                      <a:pt x="40" y="137"/>
                      <a:pt x="40" y="137"/>
                    </a:cubicBezTo>
                    <a:cubicBezTo>
                      <a:pt x="40" y="137"/>
                      <a:pt x="40" y="137"/>
                      <a:pt x="39" y="137"/>
                    </a:cubicBezTo>
                    <a:moveTo>
                      <a:pt x="42" y="136"/>
                    </a:moveTo>
                    <a:cubicBezTo>
                      <a:pt x="42" y="136"/>
                      <a:pt x="42" y="137"/>
                      <a:pt x="42" y="137"/>
                    </a:cubicBezTo>
                    <a:cubicBezTo>
                      <a:pt x="42" y="137"/>
                      <a:pt x="43" y="137"/>
                      <a:pt x="43" y="138"/>
                    </a:cubicBezTo>
                    <a:cubicBezTo>
                      <a:pt x="43" y="137"/>
                      <a:pt x="44" y="137"/>
                      <a:pt x="44" y="137"/>
                    </a:cubicBezTo>
                    <a:cubicBezTo>
                      <a:pt x="43" y="136"/>
                      <a:pt x="43" y="136"/>
                      <a:pt x="42" y="136"/>
                    </a:cubicBezTo>
                    <a:moveTo>
                      <a:pt x="40" y="136"/>
                    </a:moveTo>
                    <a:cubicBezTo>
                      <a:pt x="40" y="136"/>
                      <a:pt x="40" y="136"/>
                      <a:pt x="40" y="137"/>
                    </a:cubicBezTo>
                    <a:cubicBezTo>
                      <a:pt x="40" y="137"/>
                      <a:pt x="40" y="137"/>
                      <a:pt x="40" y="137"/>
                    </a:cubicBezTo>
                    <a:cubicBezTo>
                      <a:pt x="41" y="137"/>
                      <a:pt x="41" y="137"/>
                      <a:pt x="41" y="136"/>
                    </a:cubicBezTo>
                    <a:cubicBezTo>
                      <a:pt x="41" y="136"/>
                      <a:pt x="40" y="136"/>
                      <a:pt x="40" y="136"/>
                    </a:cubicBezTo>
                    <a:moveTo>
                      <a:pt x="41" y="135"/>
                    </a:moveTo>
                    <a:cubicBezTo>
                      <a:pt x="40" y="135"/>
                      <a:pt x="40" y="135"/>
                      <a:pt x="40" y="136"/>
                    </a:cubicBezTo>
                    <a:cubicBezTo>
                      <a:pt x="40" y="136"/>
                      <a:pt x="41" y="136"/>
                      <a:pt x="41" y="136"/>
                    </a:cubicBezTo>
                    <a:cubicBezTo>
                      <a:pt x="41" y="136"/>
                      <a:pt x="41" y="136"/>
                      <a:pt x="41" y="135"/>
                    </a:cubicBezTo>
                    <a:cubicBezTo>
                      <a:pt x="41" y="135"/>
                      <a:pt x="41" y="135"/>
                      <a:pt x="41" y="135"/>
                    </a:cubicBezTo>
                    <a:moveTo>
                      <a:pt x="50" y="133"/>
                    </a:moveTo>
                    <a:cubicBezTo>
                      <a:pt x="50" y="133"/>
                      <a:pt x="50" y="133"/>
                      <a:pt x="50" y="133"/>
                    </a:cubicBezTo>
                    <a:cubicBezTo>
                      <a:pt x="50" y="133"/>
                      <a:pt x="51" y="133"/>
                      <a:pt x="51" y="134"/>
                    </a:cubicBezTo>
                    <a:cubicBezTo>
                      <a:pt x="51" y="134"/>
                      <a:pt x="51" y="133"/>
                      <a:pt x="51" y="133"/>
                    </a:cubicBezTo>
                    <a:cubicBezTo>
                      <a:pt x="51" y="133"/>
                      <a:pt x="50" y="133"/>
                      <a:pt x="50" y="133"/>
                    </a:cubicBezTo>
                    <a:moveTo>
                      <a:pt x="54" y="127"/>
                    </a:moveTo>
                    <a:cubicBezTo>
                      <a:pt x="54" y="127"/>
                      <a:pt x="54" y="127"/>
                      <a:pt x="5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54" y="128"/>
                      <a:pt x="55" y="128"/>
                      <a:pt x="55" y="127"/>
                    </a:cubicBezTo>
                    <a:cubicBezTo>
                      <a:pt x="54" y="127"/>
                      <a:pt x="54" y="127"/>
                      <a:pt x="54" y="127"/>
                    </a:cubicBezTo>
                    <a:moveTo>
                      <a:pt x="52" y="125"/>
                    </a:moveTo>
                    <a:cubicBezTo>
                      <a:pt x="51" y="126"/>
                      <a:pt x="51" y="126"/>
                      <a:pt x="51" y="126"/>
                    </a:cubicBezTo>
                    <a:cubicBezTo>
                      <a:pt x="51" y="126"/>
                      <a:pt x="52" y="127"/>
                      <a:pt x="52" y="127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2" y="125"/>
                      <a:pt x="52" y="125"/>
                      <a:pt x="52" y="125"/>
                    </a:cubicBezTo>
                    <a:moveTo>
                      <a:pt x="49" y="124"/>
                    </a:moveTo>
                    <a:cubicBezTo>
                      <a:pt x="49" y="124"/>
                      <a:pt x="49" y="125"/>
                      <a:pt x="49" y="125"/>
                    </a:cubicBezTo>
                    <a:cubicBezTo>
                      <a:pt x="49" y="125"/>
                      <a:pt x="50" y="125"/>
                      <a:pt x="50" y="126"/>
                    </a:cubicBezTo>
                    <a:cubicBezTo>
                      <a:pt x="51" y="126"/>
                      <a:pt x="51" y="125"/>
                      <a:pt x="51" y="125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5"/>
                      <a:pt x="50" y="125"/>
                    </a:cubicBezTo>
                    <a:cubicBezTo>
                      <a:pt x="50" y="125"/>
                      <a:pt x="50" y="124"/>
                      <a:pt x="50" y="124"/>
                    </a:cubicBezTo>
                    <a:cubicBezTo>
                      <a:pt x="49" y="124"/>
                      <a:pt x="49" y="124"/>
                      <a:pt x="49" y="124"/>
                    </a:cubicBezTo>
                    <a:moveTo>
                      <a:pt x="56" y="124"/>
                    </a:moveTo>
                    <a:cubicBezTo>
                      <a:pt x="55" y="125"/>
                      <a:pt x="55" y="126"/>
                      <a:pt x="54" y="127"/>
                    </a:cubicBezTo>
                    <a:cubicBezTo>
                      <a:pt x="54" y="127"/>
                      <a:pt x="55" y="127"/>
                      <a:pt x="55" y="127"/>
                    </a:cubicBezTo>
                    <a:cubicBezTo>
                      <a:pt x="55" y="126"/>
                      <a:pt x="56" y="125"/>
                      <a:pt x="56" y="124"/>
                    </a:cubicBezTo>
                    <a:cubicBezTo>
                      <a:pt x="56" y="124"/>
                      <a:pt x="56" y="124"/>
                      <a:pt x="56" y="124"/>
                    </a:cubicBezTo>
                    <a:moveTo>
                      <a:pt x="47" y="123"/>
                    </a:moveTo>
                    <a:cubicBezTo>
                      <a:pt x="47" y="123"/>
                      <a:pt x="47" y="123"/>
                      <a:pt x="47" y="123"/>
                    </a:cubicBezTo>
                    <a:cubicBezTo>
                      <a:pt x="47" y="124"/>
                      <a:pt x="48" y="124"/>
                      <a:pt x="48" y="124"/>
                    </a:cubicBezTo>
                    <a:cubicBezTo>
                      <a:pt x="48" y="124"/>
                      <a:pt x="48" y="124"/>
                      <a:pt x="48" y="123"/>
                    </a:cubicBezTo>
                    <a:cubicBezTo>
                      <a:pt x="47" y="123"/>
                      <a:pt x="47" y="123"/>
                      <a:pt x="47" y="123"/>
                    </a:cubicBezTo>
                    <a:moveTo>
                      <a:pt x="53" y="123"/>
                    </a:moveTo>
                    <a:cubicBezTo>
                      <a:pt x="53" y="124"/>
                      <a:pt x="52" y="124"/>
                      <a:pt x="52" y="125"/>
                    </a:cubicBezTo>
                    <a:cubicBezTo>
                      <a:pt x="52" y="125"/>
                      <a:pt x="52" y="126"/>
                      <a:pt x="53" y="126"/>
                    </a:cubicBezTo>
                    <a:cubicBezTo>
                      <a:pt x="53" y="125"/>
                      <a:pt x="54" y="124"/>
                      <a:pt x="54" y="123"/>
                    </a:cubicBezTo>
                    <a:cubicBezTo>
                      <a:pt x="54" y="123"/>
                      <a:pt x="54" y="123"/>
                      <a:pt x="53" y="123"/>
                    </a:cubicBezTo>
                    <a:moveTo>
                      <a:pt x="51" y="122"/>
                    </a:moveTo>
                    <a:cubicBezTo>
                      <a:pt x="51" y="122"/>
                      <a:pt x="50" y="123"/>
                      <a:pt x="50" y="124"/>
                    </a:cubicBezTo>
                    <a:cubicBezTo>
                      <a:pt x="50" y="124"/>
                      <a:pt x="51" y="125"/>
                      <a:pt x="51" y="125"/>
                    </a:cubicBezTo>
                    <a:cubicBezTo>
                      <a:pt x="52" y="124"/>
                      <a:pt x="52" y="123"/>
                      <a:pt x="53" y="122"/>
                    </a:cubicBezTo>
                    <a:cubicBezTo>
                      <a:pt x="52" y="122"/>
                      <a:pt x="52" y="122"/>
                      <a:pt x="51" y="122"/>
                    </a:cubicBezTo>
                    <a:moveTo>
                      <a:pt x="51" y="121"/>
                    </a:moveTo>
                    <a:cubicBezTo>
                      <a:pt x="50" y="122"/>
                      <a:pt x="50" y="123"/>
                      <a:pt x="49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3"/>
                      <a:pt x="51" y="122"/>
                      <a:pt x="51" y="122"/>
                    </a:cubicBezTo>
                    <a:cubicBezTo>
                      <a:pt x="51" y="121"/>
                      <a:pt x="51" y="121"/>
                      <a:pt x="51" y="121"/>
                    </a:cubicBezTo>
                    <a:moveTo>
                      <a:pt x="49" y="120"/>
                    </a:moveTo>
                    <a:cubicBezTo>
                      <a:pt x="48" y="121"/>
                      <a:pt x="48" y="122"/>
                      <a:pt x="47" y="123"/>
                    </a:cubicBezTo>
                    <a:cubicBezTo>
                      <a:pt x="48" y="123"/>
                      <a:pt x="48" y="123"/>
                      <a:pt x="48" y="123"/>
                    </a:cubicBezTo>
                    <a:cubicBezTo>
                      <a:pt x="49" y="122"/>
                      <a:pt x="49" y="121"/>
                      <a:pt x="50" y="121"/>
                    </a:cubicBezTo>
                    <a:cubicBezTo>
                      <a:pt x="49" y="120"/>
                      <a:pt x="49" y="120"/>
                      <a:pt x="49" y="120"/>
                    </a:cubicBezTo>
                    <a:moveTo>
                      <a:pt x="62" y="113"/>
                    </a:moveTo>
                    <a:cubicBezTo>
                      <a:pt x="62" y="113"/>
                      <a:pt x="62" y="113"/>
                      <a:pt x="61" y="114"/>
                    </a:cubicBezTo>
                    <a:cubicBezTo>
                      <a:pt x="62" y="114"/>
                      <a:pt x="62" y="114"/>
                      <a:pt x="63" y="115"/>
                    </a:cubicBezTo>
                    <a:cubicBezTo>
                      <a:pt x="63" y="114"/>
                      <a:pt x="63" y="114"/>
                      <a:pt x="63" y="113"/>
                    </a:cubicBezTo>
                    <a:cubicBezTo>
                      <a:pt x="63" y="113"/>
                      <a:pt x="62" y="113"/>
                      <a:pt x="62" y="113"/>
                    </a:cubicBezTo>
                    <a:moveTo>
                      <a:pt x="60" y="112"/>
                    </a:moveTo>
                    <a:cubicBezTo>
                      <a:pt x="60" y="112"/>
                      <a:pt x="60" y="112"/>
                      <a:pt x="60" y="113"/>
                    </a:cubicBezTo>
                    <a:cubicBezTo>
                      <a:pt x="60" y="113"/>
                      <a:pt x="60" y="113"/>
                      <a:pt x="61" y="113"/>
                    </a:cubicBezTo>
                    <a:cubicBezTo>
                      <a:pt x="61" y="113"/>
                      <a:pt x="61" y="113"/>
                      <a:pt x="61" y="112"/>
                    </a:cubicBezTo>
                    <a:cubicBezTo>
                      <a:pt x="61" y="112"/>
                      <a:pt x="61" y="112"/>
                      <a:pt x="60" y="112"/>
                    </a:cubicBezTo>
                    <a:moveTo>
                      <a:pt x="58" y="111"/>
                    </a:moveTo>
                    <a:cubicBezTo>
                      <a:pt x="58" y="111"/>
                      <a:pt x="58" y="111"/>
                      <a:pt x="58" y="112"/>
                    </a:cubicBezTo>
                    <a:cubicBezTo>
                      <a:pt x="58" y="112"/>
                      <a:pt x="59" y="112"/>
                      <a:pt x="59" y="112"/>
                    </a:cubicBezTo>
                    <a:cubicBezTo>
                      <a:pt x="59" y="112"/>
                      <a:pt x="59" y="112"/>
                      <a:pt x="59" y="111"/>
                    </a:cubicBezTo>
                    <a:cubicBezTo>
                      <a:pt x="59" y="111"/>
                      <a:pt x="59" y="111"/>
                      <a:pt x="58" y="111"/>
                    </a:cubicBezTo>
                    <a:moveTo>
                      <a:pt x="57" y="110"/>
                    </a:moveTo>
                    <a:cubicBezTo>
                      <a:pt x="57" y="110"/>
                      <a:pt x="57" y="111"/>
                      <a:pt x="57" y="111"/>
                    </a:cubicBezTo>
                    <a:cubicBezTo>
                      <a:pt x="57" y="111"/>
                      <a:pt x="57" y="111"/>
                      <a:pt x="57" y="111"/>
                    </a:cubicBezTo>
                    <a:cubicBezTo>
                      <a:pt x="57" y="111"/>
                      <a:pt x="58" y="111"/>
                      <a:pt x="58" y="110"/>
                    </a:cubicBezTo>
                    <a:cubicBezTo>
                      <a:pt x="58" y="110"/>
                      <a:pt x="57" y="110"/>
                      <a:pt x="57" y="110"/>
                    </a:cubicBezTo>
                    <a:moveTo>
                      <a:pt x="55" y="109"/>
                    </a:moveTo>
                    <a:cubicBezTo>
                      <a:pt x="55" y="109"/>
                      <a:pt x="55" y="109"/>
                      <a:pt x="55" y="110"/>
                    </a:cubicBezTo>
                    <a:cubicBezTo>
                      <a:pt x="55" y="110"/>
                      <a:pt x="55" y="110"/>
                      <a:pt x="56" y="110"/>
                    </a:cubicBezTo>
                    <a:cubicBezTo>
                      <a:pt x="56" y="110"/>
                      <a:pt x="56" y="110"/>
                      <a:pt x="56" y="109"/>
                    </a:cubicBezTo>
                    <a:cubicBezTo>
                      <a:pt x="56" y="109"/>
                      <a:pt x="55" y="109"/>
                      <a:pt x="55" y="109"/>
                    </a:cubicBezTo>
                    <a:moveTo>
                      <a:pt x="74" y="95"/>
                    </a:moveTo>
                    <a:cubicBezTo>
                      <a:pt x="73" y="98"/>
                      <a:pt x="72" y="99"/>
                      <a:pt x="71" y="101"/>
                    </a:cubicBezTo>
                    <a:cubicBezTo>
                      <a:pt x="71" y="101"/>
                      <a:pt x="71" y="101"/>
                      <a:pt x="71" y="101"/>
                    </a:cubicBezTo>
                    <a:cubicBezTo>
                      <a:pt x="72" y="99"/>
                      <a:pt x="73" y="97"/>
                      <a:pt x="74" y="95"/>
                    </a:cubicBezTo>
                    <a:cubicBezTo>
                      <a:pt x="74" y="95"/>
                      <a:pt x="74" y="95"/>
                      <a:pt x="74" y="95"/>
                    </a:cubicBezTo>
                    <a:moveTo>
                      <a:pt x="71" y="94"/>
                    </a:moveTo>
                    <a:cubicBezTo>
                      <a:pt x="70" y="95"/>
                      <a:pt x="69" y="97"/>
                      <a:pt x="68" y="99"/>
                    </a:cubicBezTo>
                    <a:cubicBezTo>
                      <a:pt x="69" y="100"/>
                      <a:pt x="70" y="100"/>
                      <a:pt x="70" y="101"/>
                    </a:cubicBezTo>
                    <a:cubicBezTo>
                      <a:pt x="71" y="99"/>
                      <a:pt x="72" y="97"/>
                      <a:pt x="74" y="95"/>
                    </a:cubicBezTo>
                    <a:cubicBezTo>
                      <a:pt x="73" y="94"/>
                      <a:pt x="72" y="94"/>
                      <a:pt x="71" y="94"/>
                    </a:cubicBezTo>
                    <a:moveTo>
                      <a:pt x="70" y="93"/>
                    </a:moveTo>
                    <a:cubicBezTo>
                      <a:pt x="68" y="94"/>
                      <a:pt x="67" y="96"/>
                      <a:pt x="66" y="98"/>
                    </a:cubicBezTo>
                    <a:cubicBezTo>
                      <a:pt x="67" y="98"/>
                      <a:pt x="67" y="98"/>
                      <a:pt x="67" y="99"/>
                    </a:cubicBezTo>
                    <a:cubicBezTo>
                      <a:pt x="68" y="97"/>
                      <a:pt x="69" y="95"/>
                      <a:pt x="71" y="93"/>
                    </a:cubicBezTo>
                    <a:cubicBezTo>
                      <a:pt x="70" y="93"/>
                      <a:pt x="70" y="93"/>
                      <a:pt x="70" y="93"/>
                    </a:cubicBezTo>
                    <a:moveTo>
                      <a:pt x="68" y="92"/>
                    </a:moveTo>
                    <a:cubicBezTo>
                      <a:pt x="67" y="94"/>
                      <a:pt x="66" y="95"/>
                      <a:pt x="65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6" y="96"/>
                      <a:pt x="67" y="94"/>
                      <a:pt x="68" y="92"/>
                    </a:cubicBezTo>
                    <a:cubicBezTo>
                      <a:pt x="68" y="92"/>
                      <a:pt x="68" y="92"/>
                      <a:pt x="68" y="92"/>
                    </a:cubicBezTo>
                    <a:moveTo>
                      <a:pt x="68" y="92"/>
                    </a:move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92"/>
                      <a:pt x="68" y="92"/>
                      <a:pt x="68" y="92"/>
                    </a:cubicBezTo>
                    <a:moveTo>
                      <a:pt x="65" y="91"/>
                    </a:moveTo>
                    <a:cubicBezTo>
                      <a:pt x="65" y="92"/>
                      <a:pt x="64" y="94"/>
                      <a:pt x="63" y="96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4" y="95"/>
                      <a:pt x="65" y="93"/>
                      <a:pt x="66" y="91"/>
                    </a:cubicBezTo>
                    <a:cubicBezTo>
                      <a:pt x="66" y="91"/>
                      <a:pt x="66" y="91"/>
                      <a:pt x="65" y="91"/>
                    </a:cubicBezTo>
                    <a:moveTo>
                      <a:pt x="66" y="90"/>
                    </a:moveTo>
                    <a:cubicBezTo>
                      <a:pt x="66" y="90"/>
                      <a:pt x="66" y="90"/>
                      <a:pt x="65" y="91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1"/>
                      <a:pt x="67" y="91"/>
                      <a:pt x="67" y="91"/>
                    </a:cubicBezTo>
                    <a:cubicBezTo>
                      <a:pt x="66" y="91"/>
                      <a:pt x="66" y="91"/>
                      <a:pt x="66" y="90"/>
                    </a:cubicBezTo>
                    <a:moveTo>
                      <a:pt x="80" y="86"/>
                    </a:moveTo>
                    <a:cubicBezTo>
                      <a:pt x="80" y="87"/>
                      <a:pt x="79" y="88"/>
                      <a:pt x="79" y="88"/>
                    </a:cubicBezTo>
                    <a:cubicBezTo>
                      <a:pt x="79" y="88"/>
                      <a:pt x="79" y="88"/>
                      <a:pt x="79" y="88"/>
                    </a:cubicBezTo>
                    <a:cubicBezTo>
                      <a:pt x="79" y="88"/>
                      <a:pt x="80" y="87"/>
                      <a:pt x="80" y="86"/>
                    </a:cubicBezTo>
                    <a:cubicBezTo>
                      <a:pt x="80" y="86"/>
                      <a:pt x="80" y="86"/>
                      <a:pt x="80" y="86"/>
                    </a:cubicBezTo>
                    <a:moveTo>
                      <a:pt x="77" y="85"/>
                    </a:moveTo>
                    <a:cubicBezTo>
                      <a:pt x="77" y="85"/>
                      <a:pt x="76" y="86"/>
                      <a:pt x="76" y="86"/>
                    </a:cubicBezTo>
                    <a:cubicBezTo>
                      <a:pt x="77" y="87"/>
                      <a:pt x="77" y="87"/>
                      <a:pt x="78" y="88"/>
                    </a:cubicBezTo>
                    <a:cubicBezTo>
                      <a:pt x="78" y="87"/>
                      <a:pt x="79" y="86"/>
                      <a:pt x="79" y="86"/>
                    </a:cubicBezTo>
                    <a:cubicBezTo>
                      <a:pt x="77" y="85"/>
                      <a:pt x="77" y="85"/>
                      <a:pt x="77" y="85"/>
                    </a:cubicBezTo>
                    <a:moveTo>
                      <a:pt x="75" y="84"/>
                    </a:moveTo>
                    <a:cubicBezTo>
                      <a:pt x="75" y="84"/>
                      <a:pt x="74" y="85"/>
                      <a:pt x="74" y="85"/>
                    </a:cubicBezTo>
                    <a:cubicBezTo>
                      <a:pt x="74" y="86"/>
                      <a:pt x="75" y="86"/>
                      <a:pt x="75" y="86"/>
                    </a:cubicBezTo>
                    <a:cubicBezTo>
                      <a:pt x="75" y="85"/>
                      <a:pt x="76" y="85"/>
                      <a:pt x="76" y="84"/>
                    </a:cubicBezTo>
                    <a:cubicBezTo>
                      <a:pt x="75" y="84"/>
                      <a:pt x="75" y="84"/>
                      <a:pt x="75" y="84"/>
                    </a:cubicBezTo>
                    <a:moveTo>
                      <a:pt x="82" y="83"/>
                    </a:moveTo>
                    <a:cubicBezTo>
                      <a:pt x="82" y="84"/>
                      <a:pt x="81" y="84"/>
                      <a:pt x="81" y="85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1" y="84"/>
                      <a:pt x="82" y="84"/>
                      <a:pt x="82" y="83"/>
                    </a:cubicBezTo>
                    <a:cubicBezTo>
                      <a:pt x="82" y="83"/>
                      <a:pt x="82" y="83"/>
                      <a:pt x="82" y="83"/>
                    </a:cubicBezTo>
                    <a:moveTo>
                      <a:pt x="73" y="82"/>
                    </a:moveTo>
                    <a:cubicBezTo>
                      <a:pt x="73" y="83"/>
                      <a:pt x="72" y="83"/>
                      <a:pt x="72" y="84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3" y="84"/>
                      <a:pt x="73" y="83"/>
                      <a:pt x="74" y="83"/>
                    </a:cubicBezTo>
                    <a:cubicBezTo>
                      <a:pt x="73" y="82"/>
                      <a:pt x="73" y="82"/>
                      <a:pt x="73" y="82"/>
                    </a:cubicBezTo>
                    <a:moveTo>
                      <a:pt x="79" y="81"/>
                    </a:moveTo>
                    <a:cubicBezTo>
                      <a:pt x="79" y="82"/>
                      <a:pt x="78" y="83"/>
                      <a:pt x="78" y="83"/>
                    </a:cubicBezTo>
                    <a:cubicBezTo>
                      <a:pt x="78" y="84"/>
                      <a:pt x="79" y="84"/>
                      <a:pt x="80" y="85"/>
                    </a:cubicBezTo>
                    <a:cubicBezTo>
                      <a:pt x="80" y="84"/>
                      <a:pt x="81" y="83"/>
                      <a:pt x="81" y="82"/>
                    </a:cubicBezTo>
                    <a:cubicBezTo>
                      <a:pt x="80" y="82"/>
                      <a:pt x="80" y="82"/>
                      <a:pt x="79" y="81"/>
                    </a:cubicBezTo>
                    <a:moveTo>
                      <a:pt x="71" y="81"/>
                    </a:moveTo>
                    <a:cubicBezTo>
                      <a:pt x="71" y="82"/>
                      <a:pt x="70" y="82"/>
                      <a:pt x="70" y="83"/>
                    </a:cubicBezTo>
                    <a:cubicBezTo>
                      <a:pt x="70" y="83"/>
                      <a:pt x="70" y="83"/>
                      <a:pt x="71" y="83"/>
                    </a:cubicBezTo>
                    <a:cubicBezTo>
                      <a:pt x="71" y="83"/>
                      <a:pt x="71" y="82"/>
                      <a:pt x="72" y="82"/>
                    </a:cubicBezTo>
                    <a:cubicBezTo>
                      <a:pt x="71" y="81"/>
                      <a:pt x="71" y="81"/>
                      <a:pt x="71" y="81"/>
                    </a:cubicBezTo>
                    <a:moveTo>
                      <a:pt x="77" y="80"/>
                    </a:moveTo>
                    <a:cubicBezTo>
                      <a:pt x="77" y="81"/>
                      <a:pt x="76" y="82"/>
                      <a:pt x="76" y="82"/>
                    </a:cubicBezTo>
                    <a:cubicBezTo>
                      <a:pt x="76" y="82"/>
                      <a:pt x="77" y="83"/>
                      <a:pt x="77" y="83"/>
                    </a:cubicBezTo>
                    <a:cubicBezTo>
                      <a:pt x="77" y="82"/>
                      <a:pt x="78" y="81"/>
                      <a:pt x="78" y="81"/>
                    </a:cubicBezTo>
                    <a:cubicBezTo>
                      <a:pt x="78" y="80"/>
                      <a:pt x="78" y="80"/>
                      <a:pt x="77" y="80"/>
                    </a:cubicBezTo>
                    <a:moveTo>
                      <a:pt x="75" y="79"/>
                    </a:moveTo>
                    <a:cubicBezTo>
                      <a:pt x="75" y="79"/>
                      <a:pt x="74" y="80"/>
                      <a:pt x="74" y="81"/>
                    </a:cubicBezTo>
                    <a:cubicBezTo>
                      <a:pt x="74" y="81"/>
                      <a:pt x="74" y="81"/>
                      <a:pt x="74" y="81"/>
                    </a:cubicBezTo>
                    <a:cubicBezTo>
                      <a:pt x="75" y="81"/>
                      <a:pt x="75" y="80"/>
                      <a:pt x="75" y="79"/>
                    </a:cubicBezTo>
                    <a:cubicBezTo>
                      <a:pt x="75" y="79"/>
                      <a:pt x="75" y="79"/>
                      <a:pt x="75" y="79"/>
                    </a:cubicBezTo>
                    <a:moveTo>
                      <a:pt x="85" y="78"/>
                    </a:moveTo>
                    <a:cubicBezTo>
                      <a:pt x="85" y="79"/>
                      <a:pt x="84" y="80"/>
                      <a:pt x="84" y="80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84" y="80"/>
                      <a:pt x="85" y="79"/>
                      <a:pt x="85" y="78"/>
                    </a:cubicBezTo>
                    <a:cubicBezTo>
                      <a:pt x="85" y="78"/>
                      <a:pt x="85" y="78"/>
                      <a:pt x="85" y="78"/>
                    </a:cubicBezTo>
                    <a:moveTo>
                      <a:pt x="73" y="77"/>
                    </a:moveTo>
                    <a:cubicBezTo>
                      <a:pt x="72" y="78"/>
                      <a:pt x="72" y="79"/>
                      <a:pt x="72" y="80"/>
                    </a:cubicBezTo>
                    <a:cubicBezTo>
                      <a:pt x="72" y="80"/>
                      <a:pt x="72" y="80"/>
                      <a:pt x="73" y="80"/>
                    </a:cubicBezTo>
                    <a:cubicBezTo>
                      <a:pt x="73" y="80"/>
                      <a:pt x="73" y="79"/>
                      <a:pt x="74" y="78"/>
                    </a:cubicBezTo>
                    <a:cubicBezTo>
                      <a:pt x="73" y="78"/>
                      <a:pt x="73" y="78"/>
                      <a:pt x="73" y="77"/>
                    </a:cubicBezTo>
                    <a:moveTo>
                      <a:pt x="82" y="77"/>
                    </a:moveTo>
                    <a:cubicBezTo>
                      <a:pt x="82" y="77"/>
                      <a:pt x="81" y="78"/>
                      <a:pt x="81" y="78"/>
                    </a:cubicBezTo>
                    <a:cubicBezTo>
                      <a:pt x="81" y="79"/>
                      <a:pt x="82" y="79"/>
                      <a:pt x="83" y="80"/>
                    </a:cubicBezTo>
                    <a:cubicBezTo>
                      <a:pt x="83" y="79"/>
                      <a:pt x="83" y="78"/>
                      <a:pt x="84" y="78"/>
                    </a:cubicBezTo>
                    <a:cubicBezTo>
                      <a:pt x="83" y="77"/>
                      <a:pt x="83" y="77"/>
                      <a:pt x="82" y="77"/>
                    </a:cubicBezTo>
                    <a:moveTo>
                      <a:pt x="80" y="76"/>
                    </a:moveTo>
                    <a:cubicBezTo>
                      <a:pt x="80" y="76"/>
                      <a:pt x="79" y="77"/>
                      <a:pt x="79" y="77"/>
                    </a:cubicBezTo>
                    <a:cubicBezTo>
                      <a:pt x="79" y="78"/>
                      <a:pt x="80" y="78"/>
                      <a:pt x="80" y="78"/>
                    </a:cubicBezTo>
                    <a:cubicBezTo>
                      <a:pt x="80" y="77"/>
                      <a:pt x="81" y="77"/>
                      <a:pt x="81" y="76"/>
                    </a:cubicBezTo>
                    <a:cubicBezTo>
                      <a:pt x="81" y="76"/>
                      <a:pt x="80" y="76"/>
                      <a:pt x="80" y="76"/>
                    </a:cubicBezTo>
                    <a:moveTo>
                      <a:pt x="78" y="74"/>
                    </a:moveTo>
                    <a:cubicBezTo>
                      <a:pt x="77" y="75"/>
                      <a:pt x="77" y="75"/>
                      <a:pt x="76" y="76"/>
                    </a:cubicBezTo>
                    <a:cubicBezTo>
                      <a:pt x="77" y="76"/>
                      <a:pt x="77" y="76"/>
                      <a:pt x="77" y="76"/>
                    </a:cubicBezTo>
                    <a:cubicBezTo>
                      <a:pt x="77" y="76"/>
                      <a:pt x="78" y="75"/>
                      <a:pt x="78" y="74"/>
                    </a:cubicBezTo>
                    <a:cubicBezTo>
                      <a:pt x="78" y="74"/>
                      <a:pt x="78" y="74"/>
                      <a:pt x="78" y="74"/>
                    </a:cubicBezTo>
                    <a:moveTo>
                      <a:pt x="88" y="74"/>
                    </a:moveTo>
                    <a:cubicBezTo>
                      <a:pt x="87" y="75"/>
                      <a:pt x="86" y="76"/>
                      <a:pt x="85" y="78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6" y="76"/>
                      <a:pt x="87" y="75"/>
                      <a:pt x="88" y="74"/>
                    </a:cubicBezTo>
                    <a:cubicBezTo>
                      <a:pt x="88" y="74"/>
                      <a:pt x="88" y="74"/>
                      <a:pt x="88" y="74"/>
                    </a:cubicBezTo>
                    <a:moveTo>
                      <a:pt x="75" y="73"/>
                    </a:moveTo>
                    <a:cubicBezTo>
                      <a:pt x="75" y="73"/>
                      <a:pt x="75" y="74"/>
                      <a:pt x="74" y="75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6" y="75"/>
                      <a:pt x="76" y="74"/>
                      <a:pt x="76" y="73"/>
                    </a:cubicBezTo>
                    <a:cubicBezTo>
                      <a:pt x="76" y="73"/>
                      <a:pt x="76" y="73"/>
                      <a:pt x="75" y="73"/>
                    </a:cubicBezTo>
                    <a:moveTo>
                      <a:pt x="88" y="73"/>
                    </a:move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3"/>
                      <a:pt x="88" y="73"/>
                      <a:pt x="88" y="73"/>
                    </a:cubicBezTo>
                    <a:moveTo>
                      <a:pt x="85" y="72"/>
                    </a:moveTo>
                    <a:cubicBezTo>
                      <a:pt x="84" y="73"/>
                      <a:pt x="83" y="75"/>
                      <a:pt x="82" y="76"/>
                    </a:cubicBezTo>
                    <a:cubicBezTo>
                      <a:pt x="83" y="76"/>
                      <a:pt x="84" y="77"/>
                      <a:pt x="84" y="77"/>
                    </a:cubicBezTo>
                    <a:cubicBezTo>
                      <a:pt x="85" y="76"/>
                      <a:pt x="86" y="75"/>
                      <a:pt x="87" y="73"/>
                    </a:cubicBezTo>
                    <a:cubicBezTo>
                      <a:pt x="86" y="73"/>
                      <a:pt x="86" y="73"/>
                      <a:pt x="86" y="73"/>
                    </a:cubicBezTo>
                    <a:cubicBezTo>
                      <a:pt x="85" y="72"/>
                      <a:pt x="85" y="72"/>
                      <a:pt x="85" y="72"/>
                    </a:cubicBezTo>
                    <a:moveTo>
                      <a:pt x="83" y="71"/>
                    </a:moveTo>
                    <a:cubicBezTo>
                      <a:pt x="82" y="72"/>
                      <a:pt x="81" y="74"/>
                      <a:pt x="81" y="75"/>
                    </a:cubicBezTo>
                    <a:cubicBezTo>
                      <a:pt x="81" y="75"/>
                      <a:pt x="81" y="75"/>
                      <a:pt x="81" y="75"/>
                    </a:cubicBezTo>
                    <a:cubicBezTo>
                      <a:pt x="82" y="74"/>
                      <a:pt x="83" y="73"/>
                      <a:pt x="84" y="72"/>
                    </a:cubicBezTo>
                    <a:cubicBezTo>
                      <a:pt x="83" y="71"/>
                      <a:pt x="83" y="71"/>
                      <a:pt x="83" y="71"/>
                    </a:cubicBezTo>
                    <a:moveTo>
                      <a:pt x="85" y="71"/>
                    </a:moveTo>
                    <a:cubicBezTo>
                      <a:pt x="85" y="71"/>
                      <a:pt x="85" y="71"/>
                      <a:pt x="85" y="71"/>
                    </a:cubicBezTo>
                    <a:cubicBezTo>
                      <a:pt x="86" y="72"/>
                      <a:pt x="86" y="72"/>
                      <a:pt x="87" y="72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72"/>
                      <a:pt x="86" y="71"/>
                      <a:pt x="85" y="71"/>
                    </a:cubicBezTo>
                    <a:moveTo>
                      <a:pt x="89" y="71"/>
                    </a:moveTo>
                    <a:cubicBezTo>
                      <a:pt x="89" y="71"/>
                      <a:pt x="89" y="72"/>
                      <a:pt x="88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1"/>
                      <a:pt x="89" y="71"/>
                    </a:cubicBezTo>
                    <a:cubicBezTo>
                      <a:pt x="89" y="71"/>
                      <a:pt x="89" y="71"/>
                      <a:pt x="89" y="71"/>
                    </a:cubicBezTo>
                    <a:moveTo>
                      <a:pt x="84" y="70"/>
                    </a:moveTo>
                    <a:cubicBezTo>
                      <a:pt x="83" y="70"/>
                      <a:pt x="83" y="70"/>
                      <a:pt x="83" y="70"/>
                    </a:cubicBezTo>
                    <a:cubicBezTo>
                      <a:pt x="84" y="70"/>
                      <a:pt x="84" y="71"/>
                      <a:pt x="84" y="71"/>
                    </a:cubicBezTo>
                    <a:cubicBezTo>
                      <a:pt x="84" y="71"/>
                      <a:pt x="84" y="71"/>
                      <a:pt x="84" y="71"/>
                    </a:cubicBezTo>
                    <a:cubicBezTo>
                      <a:pt x="84" y="70"/>
                      <a:pt x="84" y="70"/>
                      <a:pt x="84" y="70"/>
                    </a:cubicBezTo>
                    <a:moveTo>
                      <a:pt x="80" y="70"/>
                    </a:moveTo>
                    <a:cubicBezTo>
                      <a:pt x="79" y="71"/>
                      <a:pt x="79" y="72"/>
                      <a:pt x="78" y="73"/>
                    </a:cubicBezTo>
                    <a:cubicBezTo>
                      <a:pt x="78" y="73"/>
                      <a:pt x="78" y="73"/>
                      <a:pt x="79" y="74"/>
                    </a:cubicBezTo>
                    <a:cubicBezTo>
                      <a:pt x="79" y="72"/>
                      <a:pt x="80" y="71"/>
                      <a:pt x="81" y="70"/>
                    </a:cubicBezTo>
                    <a:cubicBezTo>
                      <a:pt x="80" y="70"/>
                      <a:pt x="80" y="70"/>
                      <a:pt x="80" y="70"/>
                    </a:cubicBezTo>
                    <a:moveTo>
                      <a:pt x="87" y="69"/>
                    </a:moveTo>
                    <a:cubicBezTo>
                      <a:pt x="86" y="70"/>
                      <a:pt x="86" y="70"/>
                      <a:pt x="86" y="71"/>
                    </a:cubicBezTo>
                    <a:cubicBezTo>
                      <a:pt x="86" y="71"/>
                      <a:pt x="87" y="71"/>
                      <a:pt x="87" y="72"/>
                    </a:cubicBezTo>
                    <a:cubicBezTo>
                      <a:pt x="88" y="71"/>
                      <a:pt x="88" y="71"/>
                      <a:pt x="88" y="70"/>
                    </a:cubicBezTo>
                    <a:cubicBezTo>
                      <a:pt x="88" y="70"/>
                      <a:pt x="87" y="70"/>
                      <a:pt x="87" y="69"/>
                    </a:cubicBezTo>
                    <a:moveTo>
                      <a:pt x="91" y="69"/>
                    </a:moveTo>
                    <a:cubicBezTo>
                      <a:pt x="91" y="69"/>
                      <a:pt x="90" y="69"/>
                      <a:pt x="90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0" y="69"/>
                      <a:pt x="91" y="69"/>
                      <a:pt x="91" y="69"/>
                    </a:cubicBezTo>
                    <a:cubicBezTo>
                      <a:pt x="91" y="69"/>
                      <a:pt x="91" y="69"/>
                      <a:pt x="91" y="69"/>
                    </a:cubicBezTo>
                    <a:moveTo>
                      <a:pt x="81" y="68"/>
                    </a:moveTo>
                    <a:cubicBezTo>
                      <a:pt x="81" y="69"/>
                      <a:pt x="81" y="69"/>
                      <a:pt x="81" y="69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81" y="69"/>
                      <a:pt x="81" y="69"/>
                      <a:pt x="81" y="69"/>
                    </a:cubicBezTo>
                    <a:cubicBezTo>
                      <a:pt x="81" y="69"/>
                      <a:pt x="81" y="69"/>
                      <a:pt x="81" y="68"/>
                    </a:cubicBezTo>
                    <a:moveTo>
                      <a:pt x="78" y="68"/>
                    </a:moveTo>
                    <a:cubicBezTo>
                      <a:pt x="77" y="70"/>
                      <a:pt x="77" y="71"/>
                      <a:pt x="76" y="72"/>
                    </a:cubicBezTo>
                    <a:cubicBezTo>
                      <a:pt x="76" y="72"/>
                      <a:pt x="77" y="72"/>
                      <a:pt x="77" y="73"/>
                    </a:cubicBezTo>
                    <a:cubicBezTo>
                      <a:pt x="78" y="71"/>
                      <a:pt x="78" y="70"/>
                      <a:pt x="79" y="69"/>
                    </a:cubicBezTo>
                    <a:cubicBezTo>
                      <a:pt x="78" y="68"/>
                      <a:pt x="78" y="68"/>
                      <a:pt x="78" y="68"/>
                    </a:cubicBezTo>
                    <a:moveTo>
                      <a:pt x="85" y="68"/>
                    </a:moveTo>
                    <a:cubicBezTo>
                      <a:pt x="84" y="69"/>
                      <a:pt x="84" y="69"/>
                      <a:pt x="84" y="70"/>
                    </a:cubicBezTo>
                    <a:cubicBezTo>
                      <a:pt x="84" y="70"/>
                      <a:pt x="84" y="70"/>
                      <a:pt x="85" y="70"/>
                    </a:cubicBezTo>
                    <a:cubicBezTo>
                      <a:pt x="85" y="70"/>
                      <a:pt x="85" y="69"/>
                      <a:pt x="86" y="69"/>
                    </a:cubicBezTo>
                    <a:cubicBezTo>
                      <a:pt x="85" y="68"/>
                      <a:pt x="85" y="68"/>
                      <a:pt x="85" y="68"/>
                    </a:cubicBezTo>
                    <a:moveTo>
                      <a:pt x="79" y="67"/>
                    </a:moveTo>
                    <a:cubicBezTo>
                      <a:pt x="79" y="67"/>
                      <a:pt x="79" y="67"/>
                      <a:pt x="78" y="68"/>
                    </a:cubicBezTo>
                    <a:cubicBezTo>
                      <a:pt x="79" y="68"/>
                      <a:pt x="79" y="68"/>
                      <a:pt x="79" y="68"/>
                    </a:cubicBezTo>
                    <a:cubicBezTo>
                      <a:pt x="79" y="68"/>
                      <a:pt x="80" y="68"/>
                      <a:pt x="80" y="68"/>
                    </a:cubicBezTo>
                    <a:cubicBezTo>
                      <a:pt x="79" y="68"/>
                      <a:pt x="79" y="67"/>
                      <a:pt x="79" y="67"/>
                    </a:cubicBezTo>
                    <a:moveTo>
                      <a:pt x="88" y="67"/>
                    </a:moveTo>
                    <a:cubicBezTo>
                      <a:pt x="88" y="67"/>
                      <a:pt x="88" y="68"/>
                      <a:pt x="87" y="68"/>
                    </a:cubicBezTo>
                    <a:cubicBezTo>
                      <a:pt x="88" y="68"/>
                      <a:pt x="89" y="68"/>
                      <a:pt x="89" y="69"/>
                    </a:cubicBezTo>
                    <a:cubicBezTo>
                      <a:pt x="89" y="69"/>
                      <a:pt x="89" y="68"/>
                      <a:pt x="90" y="68"/>
                    </a:cubicBezTo>
                    <a:cubicBezTo>
                      <a:pt x="89" y="68"/>
                      <a:pt x="88" y="67"/>
                      <a:pt x="88" y="67"/>
                    </a:cubicBezTo>
                    <a:moveTo>
                      <a:pt x="82" y="66"/>
                    </a:moveTo>
                    <a:cubicBezTo>
                      <a:pt x="81" y="67"/>
                      <a:pt x="81" y="68"/>
                      <a:pt x="81" y="68"/>
                    </a:cubicBezTo>
                    <a:cubicBezTo>
                      <a:pt x="81" y="68"/>
                      <a:pt x="81" y="68"/>
                      <a:pt x="82" y="68"/>
                    </a:cubicBezTo>
                    <a:cubicBezTo>
                      <a:pt x="82" y="68"/>
                      <a:pt x="82" y="67"/>
                      <a:pt x="82" y="67"/>
                    </a:cubicBezTo>
                    <a:cubicBezTo>
                      <a:pt x="82" y="67"/>
                      <a:pt x="82" y="67"/>
                      <a:pt x="82" y="66"/>
                    </a:cubicBezTo>
                    <a:moveTo>
                      <a:pt x="86" y="66"/>
                    </a:moveTo>
                    <a:cubicBezTo>
                      <a:pt x="86" y="66"/>
                      <a:pt x="86" y="66"/>
                      <a:pt x="86" y="67"/>
                    </a:cubicBezTo>
                    <a:cubicBezTo>
                      <a:pt x="86" y="67"/>
                      <a:pt x="86" y="67"/>
                      <a:pt x="86" y="67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7" y="66"/>
                      <a:pt x="86" y="66"/>
                      <a:pt x="86" y="66"/>
                    </a:cubicBezTo>
                    <a:moveTo>
                      <a:pt x="93" y="65"/>
                    </a:moveTo>
                    <a:cubicBezTo>
                      <a:pt x="93" y="66"/>
                      <a:pt x="92" y="66"/>
                      <a:pt x="92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2" y="66"/>
                      <a:pt x="93" y="66"/>
                      <a:pt x="93" y="65"/>
                    </a:cubicBezTo>
                    <a:cubicBezTo>
                      <a:pt x="93" y="65"/>
                      <a:pt x="93" y="65"/>
                      <a:pt x="93" y="65"/>
                    </a:cubicBezTo>
                    <a:moveTo>
                      <a:pt x="80" y="65"/>
                    </a:moveTo>
                    <a:cubicBezTo>
                      <a:pt x="79" y="66"/>
                      <a:pt x="79" y="66"/>
                      <a:pt x="79" y="67"/>
                    </a:cubicBezTo>
                    <a:cubicBezTo>
                      <a:pt x="79" y="67"/>
                      <a:pt x="79" y="67"/>
                      <a:pt x="80" y="67"/>
                    </a:cubicBezTo>
                    <a:cubicBezTo>
                      <a:pt x="80" y="67"/>
                      <a:pt x="80" y="66"/>
                      <a:pt x="81" y="66"/>
                    </a:cubicBezTo>
                    <a:cubicBezTo>
                      <a:pt x="80" y="66"/>
                      <a:pt x="80" y="65"/>
                      <a:pt x="80" y="65"/>
                    </a:cubicBezTo>
                    <a:moveTo>
                      <a:pt x="83" y="64"/>
                    </a:move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3" y="65"/>
                      <a:pt x="84" y="65"/>
                      <a:pt x="84" y="65"/>
                    </a:cubicBezTo>
                    <a:cubicBezTo>
                      <a:pt x="83" y="65"/>
                      <a:pt x="83" y="64"/>
                      <a:pt x="83" y="64"/>
                    </a:cubicBezTo>
                    <a:moveTo>
                      <a:pt x="90" y="64"/>
                    </a:moveTo>
                    <a:cubicBezTo>
                      <a:pt x="90" y="64"/>
                      <a:pt x="89" y="65"/>
                      <a:pt x="89" y="65"/>
                    </a:cubicBezTo>
                    <a:cubicBezTo>
                      <a:pt x="90" y="65"/>
                      <a:pt x="90" y="66"/>
                      <a:pt x="91" y="66"/>
                    </a:cubicBezTo>
                    <a:cubicBezTo>
                      <a:pt x="91" y="66"/>
                      <a:pt x="91" y="65"/>
                      <a:pt x="92" y="65"/>
                    </a:cubicBezTo>
                    <a:cubicBezTo>
                      <a:pt x="91" y="64"/>
                      <a:pt x="90" y="64"/>
                      <a:pt x="90" y="64"/>
                    </a:cubicBezTo>
                    <a:moveTo>
                      <a:pt x="81" y="63"/>
                    </a:moveTo>
                    <a:cubicBezTo>
                      <a:pt x="81" y="63"/>
                      <a:pt x="81" y="63"/>
                      <a:pt x="81" y="64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82" y="64"/>
                      <a:pt x="81" y="63"/>
                      <a:pt x="81" y="63"/>
                    </a:cubicBezTo>
                    <a:moveTo>
                      <a:pt x="88" y="62"/>
                    </a:moveTo>
                    <a:cubicBezTo>
                      <a:pt x="88" y="63"/>
                      <a:pt x="88" y="63"/>
                      <a:pt x="87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64"/>
                      <a:pt x="89" y="63"/>
                      <a:pt x="89" y="63"/>
                    </a:cubicBezTo>
                    <a:cubicBezTo>
                      <a:pt x="89" y="63"/>
                      <a:pt x="88" y="63"/>
                      <a:pt x="88" y="62"/>
                    </a:cubicBezTo>
                    <a:moveTo>
                      <a:pt x="85" y="61"/>
                    </a:moveTo>
                    <a:cubicBezTo>
                      <a:pt x="85" y="61"/>
                      <a:pt x="85" y="61"/>
                      <a:pt x="84" y="62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5" y="62"/>
                      <a:pt x="85" y="61"/>
                      <a:pt x="86" y="61"/>
                    </a:cubicBezTo>
                    <a:cubicBezTo>
                      <a:pt x="86" y="61"/>
                      <a:pt x="85" y="61"/>
                      <a:pt x="85" y="61"/>
                    </a:cubicBezTo>
                    <a:moveTo>
                      <a:pt x="83" y="59"/>
                    </a:moveTo>
                    <a:cubicBezTo>
                      <a:pt x="83" y="60"/>
                      <a:pt x="83" y="60"/>
                      <a:pt x="82" y="61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84" y="61"/>
                      <a:pt x="84" y="60"/>
                      <a:pt x="84" y="60"/>
                    </a:cubicBezTo>
                    <a:cubicBezTo>
                      <a:pt x="84" y="60"/>
                      <a:pt x="83" y="60"/>
                      <a:pt x="83" y="59"/>
                    </a:cubicBezTo>
                    <a:moveTo>
                      <a:pt x="97" y="59"/>
                    </a:moveTo>
                    <a:cubicBezTo>
                      <a:pt x="96" y="61"/>
                      <a:pt x="95" y="63"/>
                      <a:pt x="94" y="64"/>
                    </a:cubicBezTo>
                    <a:cubicBezTo>
                      <a:pt x="94" y="64"/>
                      <a:pt x="94" y="64"/>
                      <a:pt x="94" y="64"/>
                    </a:cubicBezTo>
                    <a:cubicBezTo>
                      <a:pt x="95" y="63"/>
                      <a:pt x="96" y="61"/>
                      <a:pt x="97" y="59"/>
                    </a:cubicBezTo>
                    <a:cubicBezTo>
                      <a:pt x="97" y="59"/>
                      <a:pt x="97" y="59"/>
                      <a:pt x="97" y="59"/>
                    </a:cubicBezTo>
                    <a:moveTo>
                      <a:pt x="94" y="57"/>
                    </a:moveTo>
                    <a:cubicBezTo>
                      <a:pt x="93" y="59"/>
                      <a:pt x="92" y="61"/>
                      <a:pt x="91" y="62"/>
                    </a:cubicBezTo>
                    <a:cubicBezTo>
                      <a:pt x="91" y="63"/>
                      <a:pt x="92" y="63"/>
                      <a:pt x="92" y="63"/>
                    </a:cubicBezTo>
                    <a:cubicBezTo>
                      <a:pt x="93" y="62"/>
                      <a:pt x="94" y="60"/>
                      <a:pt x="95" y="58"/>
                    </a:cubicBezTo>
                    <a:cubicBezTo>
                      <a:pt x="95" y="58"/>
                      <a:pt x="94" y="58"/>
                      <a:pt x="94" y="57"/>
                    </a:cubicBezTo>
                    <a:moveTo>
                      <a:pt x="92" y="56"/>
                    </a:moveTo>
                    <a:cubicBezTo>
                      <a:pt x="91" y="58"/>
                      <a:pt x="90" y="60"/>
                      <a:pt x="89" y="61"/>
                    </a:cubicBezTo>
                    <a:cubicBezTo>
                      <a:pt x="89" y="61"/>
                      <a:pt x="89" y="62"/>
                      <a:pt x="90" y="62"/>
                    </a:cubicBezTo>
                    <a:cubicBezTo>
                      <a:pt x="91" y="60"/>
                      <a:pt x="92" y="58"/>
                      <a:pt x="93" y="57"/>
                    </a:cubicBezTo>
                    <a:cubicBezTo>
                      <a:pt x="92" y="57"/>
                      <a:pt x="92" y="57"/>
                      <a:pt x="92" y="56"/>
                    </a:cubicBezTo>
                    <a:moveTo>
                      <a:pt x="99" y="56"/>
                    </a:moveTo>
                    <a:cubicBezTo>
                      <a:pt x="98" y="57"/>
                      <a:pt x="98" y="57"/>
                      <a:pt x="97" y="58"/>
                    </a:cubicBezTo>
                    <a:cubicBezTo>
                      <a:pt x="97" y="58"/>
                      <a:pt x="97" y="58"/>
                      <a:pt x="97" y="58"/>
                    </a:cubicBezTo>
                    <a:cubicBezTo>
                      <a:pt x="98" y="57"/>
                      <a:pt x="98" y="57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moveTo>
                      <a:pt x="88" y="54"/>
                    </a:moveTo>
                    <a:cubicBezTo>
                      <a:pt x="88" y="56"/>
                      <a:pt x="87" y="58"/>
                      <a:pt x="86" y="59"/>
                    </a:cubicBezTo>
                    <a:cubicBezTo>
                      <a:pt x="86" y="59"/>
                      <a:pt x="86" y="60"/>
                      <a:pt x="86" y="60"/>
                    </a:cubicBezTo>
                    <a:cubicBezTo>
                      <a:pt x="87" y="58"/>
                      <a:pt x="88" y="56"/>
                      <a:pt x="89" y="55"/>
                    </a:cubicBezTo>
                    <a:cubicBezTo>
                      <a:pt x="89" y="55"/>
                      <a:pt x="89" y="55"/>
                      <a:pt x="88" y="54"/>
                    </a:cubicBezTo>
                    <a:moveTo>
                      <a:pt x="96" y="54"/>
                    </a:moveTo>
                    <a:cubicBezTo>
                      <a:pt x="95" y="55"/>
                      <a:pt x="95" y="56"/>
                      <a:pt x="94" y="56"/>
                    </a:cubicBezTo>
                    <a:cubicBezTo>
                      <a:pt x="95" y="57"/>
                      <a:pt x="95" y="57"/>
                      <a:pt x="96" y="57"/>
                    </a:cubicBezTo>
                    <a:cubicBezTo>
                      <a:pt x="96" y="57"/>
                      <a:pt x="97" y="56"/>
                      <a:pt x="97" y="55"/>
                    </a:cubicBezTo>
                    <a:cubicBezTo>
                      <a:pt x="97" y="55"/>
                      <a:pt x="96" y="55"/>
                      <a:pt x="96" y="54"/>
                    </a:cubicBezTo>
                    <a:moveTo>
                      <a:pt x="96" y="53"/>
                    </a:moveTo>
                    <a:cubicBezTo>
                      <a:pt x="96" y="53"/>
                      <a:pt x="96" y="53"/>
                      <a:pt x="96" y="53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7" y="54"/>
                      <a:pt x="97" y="54"/>
                      <a:pt x="96" y="53"/>
                    </a:cubicBezTo>
                    <a:moveTo>
                      <a:pt x="94" y="53"/>
                    </a:moveTo>
                    <a:cubicBezTo>
                      <a:pt x="93" y="54"/>
                      <a:pt x="93" y="55"/>
                      <a:pt x="93" y="55"/>
                    </a:cubicBezTo>
                    <a:cubicBezTo>
                      <a:pt x="93" y="55"/>
                      <a:pt x="93" y="56"/>
                      <a:pt x="93" y="56"/>
                    </a:cubicBezTo>
                    <a:cubicBezTo>
                      <a:pt x="94" y="55"/>
                      <a:pt x="94" y="54"/>
                      <a:pt x="95" y="54"/>
                    </a:cubicBezTo>
                    <a:cubicBezTo>
                      <a:pt x="94" y="54"/>
                      <a:pt x="94" y="53"/>
                      <a:pt x="94" y="53"/>
                    </a:cubicBezTo>
                    <a:moveTo>
                      <a:pt x="86" y="53"/>
                    </a:moveTo>
                    <a:cubicBezTo>
                      <a:pt x="86" y="55"/>
                      <a:pt x="85" y="56"/>
                      <a:pt x="84" y="58"/>
                    </a:cubicBezTo>
                    <a:cubicBezTo>
                      <a:pt x="84" y="58"/>
                      <a:pt x="84" y="58"/>
                      <a:pt x="85" y="59"/>
                    </a:cubicBezTo>
                    <a:cubicBezTo>
                      <a:pt x="86" y="57"/>
                      <a:pt x="87" y="55"/>
                      <a:pt x="87" y="54"/>
                    </a:cubicBezTo>
                    <a:cubicBezTo>
                      <a:pt x="87" y="54"/>
                      <a:pt x="87" y="53"/>
                      <a:pt x="86" y="53"/>
                    </a:cubicBezTo>
                    <a:moveTo>
                      <a:pt x="94" y="52"/>
                    </a:moveTo>
                    <a:cubicBezTo>
                      <a:pt x="94" y="52"/>
                      <a:pt x="94" y="52"/>
                      <a:pt x="94" y="52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3"/>
                      <a:pt x="95" y="52"/>
                      <a:pt x="94" y="52"/>
                    </a:cubicBezTo>
                    <a:moveTo>
                      <a:pt x="90" y="51"/>
                    </a:moveTo>
                    <a:cubicBezTo>
                      <a:pt x="90" y="52"/>
                      <a:pt x="90" y="53"/>
                      <a:pt x="89" y="53"/>
                    </a:cubicBezTo>
                    <a:cubicBezTo>
                      <a:pt x="89" y="53"/>
                      <a:pt x="90" y="54"/>
                      <a:pt x="90" y="54"/>
                    </a:cubicBezTo>
                    <a:cubicBezTo>
                      <a:pt x="90" y="53"/>
                      <a:pt x="91" y="52"/>
                      <a:pt x="91" y="52"/>
                    </a:cubicBezTo>
                    <a:cubicBezTo>
                      <a:pt x="91" y="52"/>
                      <a:pt x="91" y="51"/>
                      <a:pt x="90" y="51"/>
                    </a:cubicBezTo>
                    <a:moveTo>
                      <a:pt x="91" y="50"/>
                    </a:move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50"/>
                      <a:pt x="91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1" y="50"/>
                      <a:pt x="91" y="50"/>
                      <a:pt x="91" y="50"/>
                    </a:cubicBezTo>
                    <a:moveTo>
                      <a:pt x="88" y="50"/>
                    </a:moveTo>
                    <a:cubicBezTo>
                      <a:pt x="88" y="51"/>
                      <a:pt x="88" y="51"/>
                      <a:pt x="87" y="52"/>
                    </a:cubicBezTo>
                    <a:cubicBezTo>
                      <a:pt x="87" y="52"/>
                      <a:pt x="88" y="52"/>
                      <a:pt x="88" y="53"/>
                    </a:cubicBezTo>
                    <a:cubicBezTo>
                      <a:pt x="89" y="52"/>
                      <a:pt x="89" y="51"/>
                      <a:pt x="89" y="51"/>
                    </a:cubicBezTo>
                    <a:cubicBezTo>
                      <a:pt x="89" y="50"/>
                      <a:pt x="89" y="50"/>
                      <a:pt x="88" y="50"/>
                    </a:cubicBezTo>
                    <a:moveTo>
                      <a:pt x="98" y="50"/>
                    </a:moveTo>
                    <a:cubicBezTo>
                      <a:pt x="98" y="50"/>
                      <a:pt x="98" y="51"/>
                      <a:pt x="97" y="51"/>
                    </a:cubicBezTo>
                    <a:cubicBezTo>
                      <a:pt x="98" y="52"/>
                      <a:pt x="98" y="52"/>
                      <a:pt x="99" y="52"/>
                    </a:cubicBezTo>
                    <a:cubicBezTo>
                      <a:pt x="99" y="52"/>
                      <a:pt x="100" y="51"/>
                      <a:pt x="100" y="51"/>
                    </a:cubicBezTo>
                    <a:cubicBezTo>
                      <a:pt x="99" y="50"/>
                      <a:pt x="99" y="50"/>
                      <a:pt x="98" y="50"/>
                    </a:cubicBezTo>
                    <a:moveTo>
                      <a:pt x="99" y="49"/>
                    </a:moveTo>
                    <a:cubicBezTo>
                      <a:pt x="99" y="50"/>
                      <a:pt x="99" y="50"/>
                      <a:pt x="98" y="50"/>
                    </a:cubicBezTo>
                    <a:cubicBezTo>
                      <a:pt x="99" y="50"/>
                      <a:pt x="99" y="50"/>
                      <a:pt x="100" y="51"/>
                    </a:cubicBezTo>
                    <a:cubicBezTo>
                      <a:pt x="100" y="51"/>
                      <a:pt x="100" y="50"/>
                      <a:pt x="100" y="50"/>
                    </a:cubicBezTo>
                    <a:cubicBezTo>
                      <a:pt x="100" y="50"/>
                      <a:pt x="99" y="50"/>
                      <a:pt x="99" y="49"/>
                    </a:cubicBezTo>
                    <a:moveTo>
                      <a:pt x="89" y="49"/>
                    </a:moveTo>
                    <a:cubicBezTo>
                      <a:pt x="89" y="49"/>
                      <a:pt x="89" y="49"/>
                      <a:pt x="89" y="49"/>
                    </a:cubicBezTo>
                    <a:cubicBezTo>
                      <a:pt x="89" y="49"/>
                      <a:pt x="89" y="50"/>
                      <a:pt x="90" y="50"/>
                    </a:cubicBezTo>
                    <a:cubicBezTo>
                      <a:pt x="90" y="50"/>
                      <a:pt x="90" y="50"/>
                      <a:pt x="90" y="49"/>
                    </a:cubicBezTo>
                    <a:cubicBezTo>
                      <a:pt x="90" y="49"/>
                      <a:pt x="89" y="49"/>
                      <a:pt x="89" y="49"/>
                    </a:cubicBezTo>
                    <a:moveTo>
                      <a:pt x="97" y="49"/>
                    </a:moveTo>
                    <a:cubicBezTo>
                      <a:pt x="96" y="49"/>
                      <a:pt x="96" y="50"/>
                      <a:pt x="96" y="50"/>
                    </a:cubicBezTo>
                    <a:cubicBezTo>
                      <a:pt x="96" y="50"/>
                      <a:pt x="96" y="51"/>
                      <a:pt x="96" y="51"/>
                    </a:cubicBezTo>
                    <a:cubicBezTo>
                      <a:pt x="97" y="50"/>
                      <a:pt x="97" y="50"/>
                      <a:pt x="97" y="49"/>
                    </a:cubicBezTo>
                    <a:cubicBezTo>
                      <a:pt x="97" y="49"/>
                      <a:pt x="97" y="49"/>
                      <a:pt x="97" y="49"/>
                    </a:cubicBezTo>
                    <a:moveTo>
                      <a:pt x="97" y="48"/>
                    </a:moveTo>
                    <a:cubicBezTo>
                      <a:pt x="97" y="48"/>
                      <a:pt x="97" y="49"/>
                      <a:pt x="97" y="49"/>
                    </a:cubicBezTo>
                    <a:cubicBezTo>
                      <a:pt x="97" y="49"/>
                      <a:pt x="97" y="49"/>
                      <a:pt x="97" y="49"/>
                    </a:cubicBezTo>
                    <a:cubicBezTo>
                      <a:pt x="97" y="49"/>
                      <a:pt x="98" y="49"/>
                      <a:pt x="98" y="49"/>
                    </a:cubicBezTo>
                    <a:cubicBezTo>
                      <a:pt x="97" y="49"/>
                      <a:pt x="97" y="48"/>
                      <a:pt x="97" y="48"/>
                    </a:cubicBezTo>
                    <a:moveTo>
                      <a:pt x="93" y="46"/>
                    </a:moveTo>
                    <a:cubicBezTo>
                      <a:pt x="93" y="47"/>
                      <a:pt x="92" y="47"/>
                      <a:pt x="92" y="48"/>
                    </a:cubicBezTo>
                    <a:cubicBezTo>
                      <a:pt x="92" y="48"/>
                      <a:pt x="93" y="48"/>
                      <a:pt x="93" y="48"/>
                    </a:cubicBezTo>
                    <a:cubicBezTo>
                      <a:pt x="93" y="48"/>
                      <a:pt x="93" y="47"/>
                      <a:pt x="94" y="47"/>
                    </a:cubicBezTo>
                    <a:cubicBezTo>
                      <a:pt x="93" y="47"/>
                      <a:pt x="93" y="47"/>
                      <a:pt x="93" y="46"/>
                    </a:cubicBezTo>
                    <a:moveTo>
                      <a:pt x="101" y="46"/>
                    </a:moveTo>
                    <a:cubicBezTo>
                      <a:pt x="100" y="47"/>
                      <a:pt x="100" y="48"/>
                      <a:pt x="99" y="49"/>
                    </a:cubicBezTo>
                    <a:cubicBezTo>
                      <a:pt x="100" y="49"/>
                      <a:pt x="100" y="49"/>
                      <a:pt x="101" y="50"/>
                    </a:cubicBezTo>
                    <a:cubicBezTo>
                      <a:pt x="101" y="49"/>
                      <a:pt x="102" y="48"/>
                      <a:pt x="102" y="47"/>
                    </a:cubicBezTo>
                    <a:cubicBezTo>
                      <a:pt x="102" y="47"/>
                      <a:pt x="101" y="46"/>
                      <a:pt x="101" y="46"/>
                    </a:cubicBezTo>
                    <a:moveTo>
                      <a:pt x="93" y="46"/>
                    </a:moveTo>
                    <a:cubicBezTo>
                      <a:pt x="93" y="46"/>
                      <a:pt x="93" y="46"/>
                      <a:pt x="93" y="46"/>
                    </a:cubicBezTo>
                    <a:cubicBezTo>
                      <a:pt x="93" y="47"/>
                      <a:pt x="94" y="47"/>
                      <a:pt x="94" y="47"/>
                    </a:cubicBezTo>
                    <a:cubicBezTo>
                      <a:pt x="94" y="47"/>
                      <a:pt x="94" y="47"/>
                      <a:pt x="94" y="46"/>
                    </a:cubicBezTo>
                    <a:cubicBezTo>
                      <a:pt x="94" y="46"/>
                      <a:pt x="93" y="46"/>
                      <a:pt x="93" y="46"/>
                    </a:cubicBezTo>
                    <a:moveTo>
                      <a:pt x="101" y="45"/>
                    </a:moveTo>
                    <a:cubicBezTo>
                      <a:pt x="101" y="46"/>
                      <a:pt x="101" y="46"/>
                      <a:pt x="101" y="46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2" y="46"/>
                      <a:pt x="102" y="46"/>
                      <a:pt x="103" y="46"/>
                    </a:cubicBezTo>
                    <a:cubicBezTo>
                      <a:pt x="102" y="46"/>
                      <a:pt x="102" y="46"/>
                      <a:pt x="101" y="45"/>
                    </a:cubicBezTo>
                    <a:moveTo>
                      <a:pt x="91" y="45"/>
                    </a:moveTo>
                    <a:cubicBezTo>
                      <a:pt x="91" y="46"/>
                      <a:pt x="90" y="46"/>
                      <a:pt x="90" y="47"/>
                    </a:cubicBezTo>
                    <a:cubicBezTo>
                      <a:pt x="90" y="47"/>
                      <a:pt x="91" y="47"/>
                      <a:pt x="91" y="47"/>
                    </a:cubicBezTo>
                    <a:cubicBezTo>
                      <a:pt x="91" y="47"/>
                      <a:pt x="92" y="46"/>
                      <a:pt x="92" y="46"/>
                    </a:cubicBezTo>
                    <a:cubicBezTo>
                      <a:pt x="92" y="46"/>
                      <a:pt x="91" y="45"/>
                      <a:pt x="91" y="45"/>
                    </a:cubicBezTo>
                    <a:moveTo>
                      <a:pt x="99" y="45"/>
                    </a:moveTo>
                    <a:cubicBezTo>
                      <a:pt x="98" y="46"/>
                      <a:pt x="98" y="47"/>
                      <a:pt x="97" y="48"/>
                    </a:cubicBezTo>
                    <a:cubicBezTo>
                      <a:pt x="97" y="48"/>
                      <a:pt x="98" y="48"/>
                      <a:pt x="98" y="48"/>
                    </a:cubicBezTo>
                    <a:cubicBezTo>
                      <a:pt x="98" y="47"/>
                      <a:pt x="99" y="46"/>
                      <a:pt x="100" y="45"/>
                    </a:cubicBezTo>
                    <a:cubicBezTo>
                      <a:pt x="99" y="45"/>
                      <a:pt x="99" y="45"/>
                      <a:pt x="99" y="45"/>
                    </a:cubicBezTo>
                    <a:moveTo>
                      <a:pt x="91" y="45"/>
                    </a:move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2" y="46"/>
                      <a:pt x="92" y="46"/>
                    </a:cubicBezTo>
                    <a:cubicBezTo>
                      <a:pt x="92" y="46"/>
                      <a:pt x="92" y="46"/>
                      <a:pt x="92" y="45"/>
                    </a:cubicBezTo>
                    <a:cubicBezTo>
                      <a:pt x="92" y="45"/>
                      <a:pt x="92" y="45"/>
                      <a:pt x="91" y="45"/>
                    </a:cubicBezTo>
                    <a:moveTo>
                      <a:pt x="99" y="44"/>
                    </a:moveTo>
                    <a:cubicBezTo>
                      <a:pt x="99" y="44"/>
                      <a:pt x="99" y="45"/>
                      <a:pt x="99" y="45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0" y="45"/>
                      <a:pt x="99" y="45"/>
                      <a:pt x="99" y="44"/>
                    </a:cubicBezTo>
                    <a:moveTo>
                      <a:pt x="95" y="43"/>
                    </a:moveTo>
                    <a:cubicBezTo>
                      <a:pt x="94" y="44"/>
                      <a:pt x="94" y="44"/>
                      <a:pt x="94" y="45"/>
                    </a:cubicBezTo>
                    <a:cubicBezTo>
                      <a:pt x="94" y="46"/>
                      <a:pt x="94" y="46"/>
                      <a:pt x="94" y="46"/>
                    </a:cubicBezTo>
                    <a:cubicBezTo>
                      <a:pt x="95" y="45"/>
                      <a:pt x="95" y="44"/>
                      <a:pt x="96" y="43"/>
                    </a:cubicBezTo>
                    <a:cubicBezTo>
                      <a:pt x="95" y="43"/>
                      <a:pt x="95" y="43"/>
                      <a:pt x="95" y="43"/>
                    </a:cubicBezTo>
                    <a:moveTo>
                      <a:pt x="103" y="43"/>
                    </a:moveTo>
                    <a:cubicBezTo>
                      <a:pt x="102" y="43"/>
                      <a:pt x="102" y="44"/>
                      <a:pt x="101" y="45"/>
                    </a:cubicBezTo>
                    <a:cubicBezTo>
                      <a:pt x="102" y="45"/>
                      <a:pt x="102" y="45"/>
                      <a:pt x="103" y="46"/>
                    </a:cubicBezTo>
                    <a:cubicBezTo>
                      <a:pt x="103" y="45"/>
                      <a:pt x="104" y="44"/>
                      <a:pt x="104" y="43"/>
                    </a:cubicBezTo>
                    <a:cubicBezTo>
                      <a:pt x="104" y="43"/>
                      <a:pt x="103" y="43"/>
                      <a:pt x="103" y="43"/>
                    </a:cubicBezTo>
                    <a:moveTo>
                      <a:pt x="95" y="42"/>
                    </a:moveTo>
                    <a:cubicBezTo>
                      <a:pt x="95" y="42"/>
                      <a:pt x="95" y="42"/>
                      <a:pt x="95" y="42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6" y="42"/>
                      <a:pt x="96" y="42"/>
                      <a:pt x="95" y="42"/>
                    </a:cubicBezTo>
                    <a:moveTo>
                      <a:pt x="93" y="42"/>
                    </a:moveTo>
                    <a:cubicBezTo>
                      <a:pt x="92" y="42"/>
                      <a:pt x="92" y="43"/>
                      <a:pt x="92" y="44"/>
                    </a:cubicBezTo>
                    <a:cubicBezTo>
                      <a:pt x="92" y="44"/>
                      <a:pt x="92" y="45"/>
                      <a:pt x="93" y="45"/>
                    </a:cubicBezTo>
                    <a:cubicBezTo>
                      <a:pt x="93" y="44"/>
                      <a:pt x="94" y="43"/>
                      <a:pt x="94" y="42"/>
                    </a:cubicBezTo>
                    <a:cubicBezTo>
                      <a:pt x="94" y="42"/>
                      <a:pt x="93" y="42"/>
                      <a:pt x="93" y="42"/>
                    </a:cubicBezTo>
                    <a:moveTo>
                      <a:pt x="101" y="42"/>
                    </a:moveTo>
                    <a:cubicBezTo>
                      <a:pt x="101" y="42"/>
                      <a:pt x="100" y="43"/>
                      <a:pt x="100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101" y="43"/>
                      <a:pt x="101" y="43"/>
                      <a:pt x="102" y="42"/>
                    </a:cubicBezTo>
                    <a:cubicBezTo>
                      <a:pt x="101" y="42"/>
                      <a:pt x="101" y="42"/>
                      <a:pt x="101" y="42"/>
                    </a:cubicBezTo>
                    <a:moveTo>
                      <a:pt x="93" y="41"/>
                    </a:moveTo>
                    <a:cubicBezTo>
                      <a:pt x="93" y="41"/>
                      <a:pt x="93" y="41"/>
                      <a:pt x="93" y="41"/>
                    </a:cubicBezTo>
                    <a:cubicBezTo>
                      <a:pt x="94" y="42"/>
                      <a:pt x="94" y="42"/>
                      <a:pt x="94" y="42"/>
                    </a:cubicBezTo>
                    <a:cubicBezTo>
                      <a:pt x="94" y="42"/>
                      <a:pt x="94" y="42"/>
                      <a:pt x="94" y="42"/>
                    </a:cubicBezTo>
                    <a:cubicBezTo>
                      <a:pt x="94" y="41"/>
                      <a:pt x="94" y="41"/>
                      <a:pt x="93" y="41"/>
                    </a:cubicBezTo>
                    <a:moveTo>
                      <a:pt x="105" y="39"/>
                    </a:moveTo>
                    <a:cubicBezTo>
                      <a:pt x="104" y="40"/>
                      <a:pt x="104" y="40"/>
                      <a:pt x="104" y="41"/>
                    </a:cubicBezTo>
                    <a:cubicBezTo>
                      <a:pt x="104" y="41"/>
                      <a:pt x="105" y="41"/>
                      <a:pt x="105" y="42"/>
                    </a:cubicBezTo>
                    <a:cubicBezTo>
                      <a:pt x="106" y="41"/>
                      <a:pt x="106" y="41"/>
                      <a:pt x="106" y="40"/>
                    </a:cubicBezTo>
                    <a:cubicBezTo>
                      <a:pt x="105" y="39"/>
                      <a:pt x="105" y="39"/>
                      <a:pt x="105" y="39"/>
                    </a:cubicBezTo>
                    <a:moveTo>
                      <a:pt x="97" y="39"/>
                    </a:moveTo>
                    <a:cubicBezTo>
                      <a:pt x="97" y="40"/>
                      <a:pt x="96" y="41"/>
                      <a:pt x="96" y="41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6" y="42"/>
                      <a:pt x="96" y="42"/>
                      <a:pt x="97" y="42"/>
                    </a:cubicBezTo>
                    <a:cubicBezTo>
                      <a:pt x="97" y="41"/>
                      <a:pt x="97" y="40"/>
                      <a:pt x="98" y="40"/>
                    </a:cubicBezTo>
                    <a:cubicBezTo>
                      <a:pt x="98" y="40"/>
                      <a:pt x="97" y="39"/>
                      <a:pt x="97" y="39"/>
                    </a:cubicBezTo>
                    <a:moveTo>
                      <a:pt x="103" y="38"/>
                    </a:moveTo>
                    <a:cubicBezTo>
                      <a:pt x="103" y="39"/>
                      <a:pt x="102" y="39"/>
                      <a:pt x="102" y="40"/>
                    </a:cubicBezTo>
                    <a:cubicBezTo>
                      <a:pt x="102" y="40"/>
                      <a:pt x="103" y="40"/>
                      <a:pt x="103" y="40"/>
                    </a:cubicBezTo>
                    <a:cubicBezTo>
                      <a:pt x="103" y="40"/>
                      <a:pt x="103" y="39"/>
                      <a:pt x="104" y="39"/>
                    </a:cubicBezTo>
                    <a:cubicBezTo>
                      <a:pt x="103" y="38"/>
                      <a:pt x="103" y="38"/>
                      <a:pt x="103" y="38"/>
                    </a:cubicBezTo>
                    <a:moveTo>
                      <a:pt x="95" y="38"/>
                    </a:moveTo>
                    <a:cubicBezTo>
                      <a:pt x="95" y="39"/>
                      <a:pt x="94" y="40"/>
                      <a:pt x="94" y="40"/>
                    </a:cubicBezTo>
                    <a:cubicBezTo>
                      <a:pt x="94" y="40"/>
                      <a:pt x="94" y="41"/>
                      <a:pt x="95" y="41"/>
                    </a:cubicBezTo>
                    <a:cubicBezTo>
                      <a:pt x="95" y="40"/>
                      <a:pt x="96" y="39"/>
                      <a:pt x="96" y="39"/>
                    </a:cubicBezTo>
                    <a:cubicBezTo>
                      <a:pt x="96" y="39"/>
                      <a:pt x="95" y="38"/>
                      <a:pt x="95" y="38"/>
                    </a:cubicBezTo>
                    <a:moveTo>
                      <a:pt x="95" y="38"/>
                    </a:moveTo>
                    <a:cubicBezTo>
                      <a:pt x="94" y="39"/>
                      <a:pt x="94" y="39"/>
                      <a:pt x="93" y="40"/>
                    </a:cubicBezTo>
                    <a:cubicBezTo>
                      <a:pt x="93" y="40"/>
                      <a:pt x="93" y="40"/>
                      <a:pt x="93" y="40"/>
                    </a:cubicBezTo>
                    <a:cubicBezTo>
                      <a:pt x="95" y="38"/>
                      <a:pt x="95" y="38"/>
                      <a:pt x="95" y="38"/>
                    </a:cubicBezTo>
                    <a:cubicBezTo>
                      <a:pt x="95" y="38"/>
                      <a:pt x="95" y="38"/>
                      <a:pt x="95" y="38"/>
                    </a:cubicBezTo>
                    <a:moveTo>
                      <a:pt x="106" y="37"/>
                    </a:moveTo>
                    <a:cubicBezTo>
                      <a:pt x="106" y="38"/>
                      <a:pt x="105" y="38"/>
                      <a:pt x="105" y="39"/>
                    </a:cubicBezTo>
                    <a:cubicBezTo>
                      <a:pt x="106" y="39"/>
                      <a:pt x="106" y="39"/>
                      <a:pt x="107" y="40"/>
                    </a:cubicBezTo>
                    <a:cubicBezTo>
                      <a:pt x="107" y="39"/>
                      <a:pt x="107" y="39"/>
                      <a:pt x="107" y="38"/>
                    </a:cubicBezTo>
                    <a:cubicBezTo>
                      <a:pt x="107" y="38"/>
                      <a:pt x="106" y="38"/>
                      <a:pt x="106" y="37"/>
                    </a:cubicBezTo>
                    <a:moveTo>
                      <a:pt x="104" y="36"/>
                    </a:moveTo>
                    <a:cubicBezTo>
                      <a:pt x="104" y="37"/>
                      <a:pt x="104" y="37"/>
                      <a:pt x="103" y="38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4" y="38"/>
                      <a:pt x="105" y="37"/>
                      <a:pt x="105" y="37"/>
                    </a:cubicBezTo>
                    <a:cubicBezTo>
                      <a:pt x="105" y="36"/>
                      <a:pt x="104" y="36"/>
                      <a:pt x="104" y="36"/>
                    </a:cubicBezTo>
                    <a:moveTo>
                      <a:pt x="99" y="36"/>
                    </a:moveTo>
                    <a:cubicBezTo>
                      <a:pt x="99" y="36"/>
                      <a:pt x="98" y="37"/>
                      <a:pt x="98" y="37"/>
                    </a:cubicBezTo>
                    <a:cubicBezTo>
                      <a:pt x="98" y="38"/>
                      <a:pt x="99" y="38"/>
                      <a:pt x="99" y="38"/>
                    </a:cubicBezTo>
                    <a:cubicBezTo>
                      <a:pt x="99" y="37"/>
                      <a:pt x="99" y="37"/>
                      <a:pt x="100" y="36"/>
                    </a:cubicBezTo>
                    <a:cubicBezTo>
                      <a:pt x="99" y="36"/>
                      <a:pt x="99" y="36"/>
                      <a:pt x="99" y="36"/>
                    </a:cubicBezTo>
                    <a:moveTo>
                      <a:pt x="107" y="36"/>
                    </a:moveTo>
                    <a:cubicBezTo>
                      <a:pt x="107" y="36"/>
                      <a:pt x="106" y="37"/>
                      <a:pt x="106" y="37"/>
                    </a:cubicBezTo>
                    <a:cubicBezTo>
                      <a:pt x="107" y="37"/>
                      <a:pt x="107" y="38"/>
                      <a:pt x="108" y="38"/>
                    </a:cubicBezTo>
                    <a:cubicBezTo>
                      <a:pt x="108" y="37"/>
                      <a:pt x="108" y="37"/>
                      <a:pt x="108" y="36"/>
                    </a:cubicBezTo>
                    <a:cubicBezTo>
                      <a:pt x="108" y="36"/>
                      <a:pt x="108" y="36"/>
                      <a:pt x="107" y="36"/>
                    </a:cubicBezTo>
                    <a:moveTo>
                      <a:pt x="105" y="35"/>
                    </a:moveTo>
                    <a:cubicBezTo>
                      <a:pt x="105" y="35"/>
                      <a:pt x="105" y="35"/>
                      <a:pt x="104" y="36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05" y="36"/>
                      <a:pt x="106" y="35"/>
                      <a:pt x="106" y="35"/>
                    </a:cubicBezTo>
                    <a:cubicBezTo>
                      <a:pt x="106" y="35"/>
                      <a:pt x="106" y="35"/>
                      <a:pt x="105" y="35"/>
                    </a:cubicBezTo>
                    <a:moveTo>
                      <a:pt x="97" y="34"/>
                    </a:moveTo>
                    <a:cubicBezTo>
                      <a:pt x="97" y="35"/>
                      <a:pt x="96" y="36"/>
                      <a:pt x="96" y="36"/>
                    </a:cubicBezTo>
                    <a:cubicBezTo>
                      <a:pt x="96" y="37"/>
                      <a:pt x="97" y="37"/>
                      <a:pt x="97" y="37"/>
                    </a:cubicBezTo>
                    <a:cubicBezTo>
                      <a:pt x="97" y="36"/>
                      <a:pt x="98" y="36"/>
                      <a:pt x="98" y="35"/>
                    </a:cubicBezTo>
                    <a:cubicBezTo>
                      <a:pt x="97" y="34"/>
                      <a:pt x="97" y="34"/>
                      <a:pt x="97" y="34"/>
                    </a:cubicBezTo>
                    <a:moveTo>
                      <a:pt x="97" y="34"/>
                    </a:moveTo>
                    <a:cubicBezTo>
                      <a:pt x="96" y="35"/>
                      <a:pt x="96" y="36"/>
                      <a:pt x="96" y="36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7" y="34"/>
                      <a:pt x="97" y="34"/>
                      <a:pt x="97" y="34"/>
                    </a:cubicBezTo>
                    <a:moveTo>
                      <a:pt x="108" y="34"/>
                    </a:moveTo>
                    <a:cubicBezTo>
                      <a:pt x="108" y="34"/>
                      <a:pt x="108" y="35"/>
                      <a:pt x="107" y="35"/>
                    </a:cubicBezTo>
                    <a:cubicBezTo>
                      <a:pt x="108" y="35"/>
                      <a:pt x="108" y="36"/>
                      <a:pt x="109" y="36"/>
                    </a:cubicBezTo>
                    <a:cubicBezTo>
                      <a:pt x="109" y="36"/>
                      <a:pt x="109" y="35"/>
                      <a:pt x="109" y="35"/>
                    </a:cubicBezTo>
                    <a:cubicBezTo>
                      <a:pt x="109" y="34"/>
                      <a:pt x="109" y="34"/>
                      <a:pt x="108" y="34"/>
                    </a:cubicBezTo>
                    <a:moveTo>
                      <a:pt x="100" y="34"/>
                    </a:moveTo>
                    <a:cubicBezTo>
                      <a:pt x="100" y="34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6"/>
                    </a:cubicBezTo>
                    <a:cubicBezTo>
                      <a:pt x="100" y="35"/>
                      <a:pt x="101" y="35"/>
                      <a:pt x="101" y="34"/>
                    </a:cubicBezTo>
                    <a:cubicBezTo>
                      <a:pt x="101" y="34"/>
                      <a:pt x="100" y="34"/>
                      <a:pt x="100" y="34"/>
                    </a:cubicBezTo>
                    <a:moveTo>
                      <a:pt x="109" y="33"/>
                    </a:moveTo>
                    <a:cubicBezTo>
                      <a:pt x="109" y="33"/>
                      <a:pt x="108" y="33"/>
                      <a:pt x="108" y="33"/>
                    </a:cubicBezTo>
                    <a:cubicBezTo>
                      <a:pt x="109" y="33"/>
                      <a:pt x="109" y="34"/>
                      <a:pt x="110" y="34"/>
                    </a:cubicBezTo>
                    <a:cubicBezTo>
                      <a:pt x="110" y="34"/>
                      <a:pt x="110" y="34"/>
                      <a:pt x="110" y="34"/>
                    </a:cubicBezTo>
                    <a:cubicBezTo>
                      <a:pt x="109" y="33"/>
                      <a:pt x="109" y="33"/>
                      <a:pt x="109" y="33"/>
                    </a:cubicBezTo>
                    <a:moveTo>
                      <a:pt x="106" y="33"/>
                    </a:moveTo>
                    <a:cubicBezTo>
                      <a:pt x="106" y="33"/>
                      <a:pt x="106" y="34"/>
                      <a:pt x="106" y="34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34"/>
                      <a:pt x="107" y="34"/>
                      <a:pt x="107" y="33"/>
                    </a:cubicBezTo>
                    <a:cubicBezTo>
                      <a:pt x="107" y="33"/>
                      <a:pt x="107" y="33"/>
                      <a:pt x="106" y="33"/>
                    </a:cubicBezTo>
                    <a:moveTo>
                      <a:pt x="109" y="33"/>
                    </a:move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3"/>
                      <a:pt x="110" y="34"/>
                      <a:pt x="110" y="34"/>
                    </a:cubicBezTo>
                    <a:cubicBezTo>
                      <a:pt x="110" y="34"/>
                      <a:pt x="110" y="34"/>
                      <a:pt x="110" y="33"/>
                    </a:cubicBezTo>
                    <a:cubicBezTo>
                      <a:pt x="109" y="33"/>
                      <a:pt x="109" y="33"/>
                      <a:pt x="109" y="33"/>
                    </a:cubicBezTo>
                    <a:moveTo>
                      <a:pt x="98" y="32"/>
                    </a:moveTo>
                    <a:cubicBezTo>
                      <a:pt x="98" y="33"/>
                      <a:pt x="98" y="33"/>
                      <a:pt x="97" y="34"/>
                    </a:cubicBezTo>
                    <a:cubicBezTo>
                      <a:pt x="98" y="34"/>
                      <a:pt x="98" y="34"/>
                      <a:pt x="98" y="35"/>
                    </a:cubicBezTo>
                    <a:cubicBezTo>
                      <a:pt x="99" y="34"/>
                      <a:pt x="99" y="34"/>
                      <a:pt x="99" y="33"/>
                    </a:cubicBezTo>
                    <a:cubicBezTo>
                      <a:pt x="99" y="33"/>
                      <a:pt x="98" y="33"/>
                      <a:pt x="98" y="32"/>
                    </a:cubicBezTo>
                    <a:moveTo>
                      <a:pt x="98" y="32"/>
                    </a:moveTo>
                    <a:cubicBezTo>
                      <a:pt x="98" y="33"/>
                      <a:pt x="97" y="33"/>
                      <a:pt x="97" y="34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98" y="32"/>
                      <a:pt x="98" y="32"/>
                      <a:pt x="98" y="32"/>
                    </a:cubicBezTo>
                    <a:moveTo>
                      <a:pt x="107" y="32"/>
                    </a:moveTo>
                    <a:cubicBezTo>
                      <a:pt x="107" y="32"/>
                      <a:pt x="107" y="32"/>
                      <a:pt x="107" y="32"/>
                    </a:cubicBezTo>
                    <a:cubicBezTo>
                      <a:pt x="107" y="32"/>
                      <a:pt x="107" y="32"/>
                      <a:pt x="107" y="33"/>
                    </a:cubicBezTo>
                    <a:cubicBezTo>
                      <a:pt x="107" y="33"/>
                      <a:pt x="107" y="32"/>
                      <a:pt x="107" y="32"/>
                    </a:cubicBezTo>
                    <a:cubicBezTo>
                      <a:pt x="107" y="32"/>
                      <a:pt x="107" y="32"/>
                      <a:pt x="107" y="32"/>
                    </a:cubicBezTo>
                    <a:moveTo>
                      <a:pt x="101" y="32"/>
                    </a:moveTo>
                    <a:cubicBezTo>
                      <a:pt x="101" y="32"/>
                      <a:pt x="100" y="33"/>
                      <a:pt x="100" y="33"/>
                    </a:cubicBezTo>
                    <a:cubicBezTo>
                      <a:pt x="100" y="34"/>
                      <a:pt x="101" y="34"/>
                      <a:pt x="101" y="34"/>
                    </a:cubicBezTo>
                    <a:cubicBezTo>
                      <a:pt x="101" y="33"/>
                      <a:pt x="102" y="33"/>
                      <a:pt x="102" y="32"/>
                    </a:cubicBezTo>
                    <a:cubicBezTo>
                      <a:pt x="102" y="32"/>
                      <a:pt x="101" y="32"/>
                      <a:pt x="101" y="32"/>
                    </a:cubicBezTo>
                    <a:moveTo>
                      <a:pt x="107" y="31"/>
                    </a:moveTo>
                    <a:cubicBezTo>
                      <a:pt x="107" y="32"/>
                      <a:pt x="107" y="32"/>
                      <a:pt x="107" y="32"/>
                    </a:cubicBezTo>
                    <a:cubicBezTo>
                      <a:pt x="107" y="32"/>
                      <a:pt x="107" y="32"/>
                      <a:pt x="107" y="32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07" y="31"/>
                      <a:pt x="107" y="31"/>
                      <a:pt x="107" y="31"/>
                    </a:cubicBezTo>
                    <a:moveTo>
                      <a:pt x="99" y="31"/>
                    </a:moveTo>
                    <a:cubicBezTo>
                      <a:pt x="99" y="31"/>
                      <a:pt x="99" y="32"/>
                      <a:pt x="98" y="32"/>
                    </a:cubicBezTo>
                    <a:cubicBezTo>
                      <a:pt x="99" y="32"/>
                      <a:pt x="99" y="33"/>
                      <a:pt x="99" y="33"/>
                    </a:cubicBezTo>
                    <a:cubicBezTo>
                      <a:pt x="100" y="32"/>
                      <a:pt x="100" y="32"/>
                      <a:pt x="100" y="31"/>
                    </a:cubicBezTo>
                    <a:cubicBezTo>
                      <a:pt x="100" y="31"/>
                      <a:pt x="99" y="31"/>
                      <a:pt x="99" y="31"/>
                    </a:cubicBezTo>
                    <a:moveTo>
                      <a:pt x="99" y="31"/>
                    </a:moveTo>
                    <a:cubicBezTo>
                      <a:pt x="99" y="31"/>
                      <a:pt x="98" y="32"/>
                      <a:pt x="98" y="32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99" y="31"/>
                      <a:pt x="99" y="31"/>
                      <a:pt x="99" y="31"/>
                    </a:cubicBezTo>
                    <a:cubicBezTo>
                      <a:pt x="99" y="31"/>
                      <a:pt x="99" y="31"/>
                      <a:pt x="99" y="31"/>
                    </a:cubicBezTo>
                    <a:moveTo>
                      <a:pt x="102" y="30"/>
                    </a:moveTo>
                    <a:cubicBezTo>
                      <a:pt x="102" y="31"/>
                      <a:pt x="102" y="31"/>
                      <a:pt x="101" y="31"/>
                    </a:cubicBezTo>
                    <a:cubicBezTo>
                      <a:pt x="102" y="31"/>
                      <a:pt x="102" y="32"/>
                      <a:pt x="102" y="32"/>
                    </a:cubicBezTo>
                    <a:cubicBezTo>
                      <a:pt x="102" y="31"/>
                      <a:pt x="103" y="31"/>
                      <a:pt x="103" y="31"/>
                    </a:cubicBezTo>
                    <a:cubicBezTo>
                      <a:pt x="103" y="31"/>
                      <a:pt x="102" y="30"/>
                      <a:pt x="102" y="30"/>
                    </a:cubicBezTo>
                    <a:moveTo>
                      <a:pt x="102" y="29"/>
                    </a:moveTo>
                    <a:cubicBezTo>
                      <a:pt x="102" y="29"/>
                      <a:pt x="102" y="29"/>
                      <a:pt x="102" y="29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2" y="29"/>
                      <a:pt x="102" y="29"/>
                      <a:pt x="102" y="29"/>
                    </a:cubicBezTo>
                    <a:moveTo>
                      <a:pt x="100" y="29"/>
                    </a:moveTo>
                    <a:cubicBezTo>
                      <a:pt x="100" y="29"/>
                      <a:pt x="100" y="30"/>
                      <a:pt x="99" y="30"/>
                    </a:cubicBezTo>
                    <a:cubicBezTo>
                      <a:pt x="100" y="30"/>
                      <a:pt x="100" y="31"/>
                      <a:pt x="100" y="31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29"/>
                      <a:pt x="100" y="29"/>
                      <a:pt x="100" y="29"/>
                    </a:cubicBezTo>
                    <a:moveTo>
                      <a:pt x="101" y="29"/>
                    </a:moveTo>
                    <a:cubicBezTo>
                      <a:pt x="101" y="29"/>
                      <a:pt x="101" y="29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1" y="29"/>
                      <a:pt x="101" y="29"/>
                      <a:pt x="101" y="29"/>
                    </a:cubicBezTo>
                    <a:moveTo>
                      <a:pt x="100" y="29"/>
                    </a:moveTo>
                    <a:cubicBezTo>
                      <a:pt x="100" y="29"/>
                      <a:pt x="99" y="30"/>
                      <a:pt x="9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moveTo>
                      <a:pt x="103" y="29"/>
                    </a:moveTo>
                    <a:cubicBezTo>
                      <a:pt x="103" y="29"/>
                      <a:pt x="102" y="29"/>
                      <a:pt x="102" y="29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3" y="30"/>
                      <a:pt x="104" y="30"/>
                      <a:pt x="104" y="29"/>
                    </a:cubicBezTo>
                    <a:cubicBezTo>
                      <a:pt x="103" y="29"/>
                      <a:pt x="103" y="29"/>
                      <a:pt x="103" y="29"/>
                    </a:cubicBezTo>
                    <a:moveTo>
                      <a:pt x="101" y="28"/>
                    </a:moveTo>
                    <a:cubicBezTo>
                      <a:pt x="101" y="28"/>
                      <a:pt x="101" y="28"/>
                      <a:pt x="100" y="28"/>
                    </a:cubicBezTo>
                    <a:cubicBezTo>
                      <a:pt x="101" y="28"/>
                      <a:pt x="101" y="29"/>
                      <a:pt x="102" y="29"/>
                    </a:cubicBezTo>
                    <a:cubicBezTo>
                      <a:pt x="102" y="29"/>
                      <a:pt x="102" y="28"/>
                      <a:pt x="102" y="28"/>
                    </a:cubicBezTo>
                    <a:cubicBezTo>
                      <a:pt x="101" y="28"/>
                      <a:pt x="101" y="28"/>
                      <a:pt x="101" y="28"/>
                    </a:cubicBezTo>
                    <a:moveTo>
                      <a:pt x="101" y="27"/>
                    </a:moveTo>
                    <a:cubicBezTo>
                      <a:pt x="100" y="28"/>
                      <a:pt x="100" y="28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1" y="27"/>
                      <a:pt x="101" y="27"/>
                      <a:pt x="101" y="27"/>
                    </a:cubicBezTo>
                    <a:moveTo>
                      <a:pt x="115" y="22"/>
                    </a:moveTo>
                    <a:cubicBezTo>
                      <a:pt x="113" y="25"/>
                      <a:pt x="111" y="29"/>
                      <a:pt x="109" y="33"/>
                    </a:cubicBezTo>
                    <a:cubicBezTo>
                      <a:pt x="110" y="33"/>
                      <a:pt x="110" y="33"/>
                      <a:pt x="110" y="33"/>
                    </a:cubicBezTo>
                    <a:cubicBezTo>
                      <a:pt x="112" y="30"/>
                      <a:pt x="114" y="27"/>
                      <a:pt x="116" y="23"/>
                    </a:cubicBezTo>
                    <a:cubicBezTo>
                      <a:pt x="116" y="23"/>
                      <a:pt x="116" y="23"/>
                      <a:pt x="115" y="22"/>
                    </a:cubicBezTo>
                    <a:moveTo>
                      <a:pt x="116" y="22"/>
                    </a:moveTo>
                    <a:cubicBezTo>
                      <a:pt x="116" y="22"/>
                      <a:pt x="115" y="22"/>
                      <a:pt x="115" y="22"/>
                    </a:cubicBezTo>
                    <a:cubicBezTo>
                      <a:pt x="116" y="23"/>
                      <a:pt x="116" y="23"/>
                      <a:pt x="116" y="23"/>
                    </a:cubicBezTo>
                    <a:cubicBezTo>
                      <a:pt x="117" y="23"/>
                      <a:pt x="117" y="23"/>
                      <a:pt x="117" y="22"/>
                    </a:cubicBezTo>
                    <a:cubicBezTo>
                      <a:pt x="116" y="22"/>
                      <a:pt x="116" y="22"/>
                      <a:pt x="116" y="22"/>
                    </a:cubicBezTo>
                    <a:moveTo>
                      <a:pt x="114" y="21"/>
                    </a:moveTo>
                    <a:cubicBezTo>
                      <a:pt x="112" y="24"/>
                      <a:pt x="110" y="28"/>
                      <a:pt x="107" y="31"/>
                    </a:cubicBezTo>
                    <a:cubicBezTo>
                      <a:pt x="108" y="32"/>
                      <a:pt x="108" y="32"/>
                      <a:pt x="108" y="32"/>
                    </a:cubicBezTo>
                    <a:cubicBezTo>
                      <a:pt x="110" y="28"/>
                      <a:pt x="112" y="25"/>
                      <a:pt x="114" y="21"/>
                    </a:cubicBezTo>
                    <a:cubicBezTo>
                      <a:pt x="114" y="21"/>
                      <a:pt x="114" y="21"/>
                      <a:pt x="114" y="21"/>
                    </a:cubicBezTo>
                    <a:moveTo>
                      <a:pt x="117" y="20"/>
                    </a:moveTo>
                    <a:cubicBezTo>
                      <a:pt x="116" y="20"/>
                      <a:pt x="116" y="21"/>
                      <a:pt x="116" y="22"/>
                    </a:cubicBezTo>
                    <a:cubicBezTo>
                      <a:pt x="116" y="22"/>
                      <a:pt x="116" y="22"/>
                      <a:pt x="117" y="22"/>
                    </a:cubicBezTo>
                    <a:cubicBezTo>
                      <a:pt x="117" y="22"/>
                      <a:pt x="118" y="21"/>
                      <a:pt x="118" y="21"/>
                    </a:cubicBezTo>
                    <a:cubicBezTo>
                      <a:pt x="118" y="20"/>
                      <a:pt x="117" y="20"/>
                      <a:pt x="117" y="20"/>
                    </a:cubicBezTo>
                    <a:moveTo>
                      <a:pt x="115" y="19"/>
                    </a:moveTo>
                    <a:cubicBezTo>
                      <a:pt x="115" y="19"/>
                      <a:pt x="114" y="20"/>
                      <a:pt x="114" y="21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15" y="20"/>
                      <a:pt x="115" y="20"/>
                      <a:pt x="115" y="19"/>
                    </a:cubicBezTo>
                    <a:cubicBezTo>
                      <a:pt x="115" y="19"/>
                      <a:pt x="115" y="19"/>
                      <a:pt x="115" y="19"/>
                    </a:cubicBezTo>
                    <a:moveTo>
                      <a:pt x="118" y="18"/>
                    </a:moveTo>
                    <a:cubicBezTo>
                      <a:pt x="118" y="18"/>
                      <a:pt x="118" y="19"/>
                      <a:pt x="117" y="19"/>
                    </a:cubicBezTo>
                    <a:cubicBezTo>
                      <a:pt x="118" y="20"/>
                      <a:pt x="118" y="20"/>
                      <a:pt x="118" y="20"/>
                    </a:cubicBezTo>
                    <a:cubicBezTo>
                      <a:pt x="119" y="19"/>
                      <a:pt x="119" y="19"/>
                      <a:pt x="119" y="19"/>
                    </a:cubicBezTo>
                    <a:cubicBezTo>
                      <a:pt x="118" y="18"/>
                      <a:pt x="118" y="18"/>
                      <a:pt x="118" y="18"/>
                    </a:cubicBezTo>
                    <a:moveTo>
                      <a:pt x="109" y="18"/>
                    </a:moveTo>
                    <a:cubicBezTo>
                      <a:pt x="107" y="21"/>
                      <a:pt x="105" y="25"/>
                      <a:pt x="103" y="29"/>
                    </a:cubicBezTo>
                    <a:cubicBezTo>
                      <a:pt x="104" y="29"/>
                      <a:pt x="104" y="29"/>
                      <a:pt x="104" y="29"/>
                    </a:cubicBezTo>
                    <a:cubicBezTo>
                      <a:pt x="106" y="26"/>
                      <a:pt x="108" y="22"/>
                      <a:pt x="110" y="18"/>
                    </a:cubicBezTo>
                    <a:cubicBezTo>
                      <a:pt x="110" y="18"/>
                      <a:pt x="109" y="18"/>
                      <a:pt x="109" y="18"/>
                    </a:cubicBezTo>
                    <a:moveTo>
                      <a:pt x="116" y="17"/>
                    </a:moveTo>
                    <a:cubicBezTo>
                      <a:pt x="116" y="17"/>
                      <a:pt x="116" y="18"/>
                      <a:pt x="116" y="18"/>
                    </a:cubicBezTo>
                    <a:cubicBezTo>
                      <a:pt x="116" y="18"/>
                      <a:pt x="116" y="18"/>
                      <a:pt x="116" y="18"/>
                    </a:cubicBezTo>
                    <a:cubicBezTo>
                      <a:pt x="116" y="18"/>
                      <a:pt x="116" y="18"/>
                      <a:pt x="116" y="17"/>
                    </a:cubicBezTo>
                    <a:cubicBezTo>
                      <a:pt x="116" y="17"/>
                      <a:pt x="116" y="17"/>
                      <a:pt x="116" y="17"/>
                    </a:cubicBezTo>
                    <a:moveTo>
                      <a:pt x="119" y="17"/>
                    </a:moveTo>
                    <a:cubicBezTo>
                      <a:pt x="119" y="17"/>
                      <a:pt x="118" y="18"/>
                      <a:pt x="118" y="18"/>
                    </a:cubicBezTo>
                    <a:cubicBezTo>
                      <a:pt x="118" y="18"/>
                      <a:pt x="119" y="18"/>
                      <a:pt x="119" y="19"/>
                    </a:cubicBezTo>
                    <a:cubicBezTo>
                      <a:pt x="119" y="18"/>
                      <a:pt x="120" y="18"/>
                      <a:pt x="120" y="17"/>
                    </a:cubicBezTo>
                    <a:cubicBezTo>
                      <a:pt x="120" y="17"/>
                      <a:pt x="119" y="17"/>
                      <a:pt x="119" y="17"/>
                    </a:cubicBezTo>
                    <a:moveTo>
                      <a:pt x="107" y="17"/>
                    </a:moveTo>
                    <a:cubicBezTo>
                      <a:pt x="105" y="20"/>
                      <a:pt x="103" y="24"/>
                      <a:pt x="101" y="28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4" y="24"/>
                      <a:pt x="106" y="21"/>
                      <a:pt x="108" y="17"/>
                    </a:cubicBezTo>
                    <a:cubicBezTo>
                      <a:pt x="108" y="17"/>
                      <a:pt x="107" y="17"/>
                      <a:pt x="107" y="17"/>
                    </a:cubicBezTo>
                    <a:moveTo>
                      <a:pt x="107" y="16"/>
                    </a:moveTo>
                    <a:cubicBezTo>
                      <a:pt x="105" y="20"/>
                      <a:pt x="103" y="24"/>
                      <a:pt x="101" y="27"/>
                    </a:cubicBezTo>
                    <a:cubicBezTo>
                      <a:pt x="101" y="28"/>
                      <a:pt x="101" y="28"/>
                      <a:pt x="101" y="28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7" y="16"/>
                      <a:pt x="107" y="16"/>
                      <a:pt x="107" y="16"/>
                    </a:cubicBezTo>
                    <a:moveTo>
                      <a:pt x="110" y="16"/>
                    </a:moveTo>
                    <a:cubicBezTo>
                      <a:pt x="110" y="16"/>
                      <a:pt x="109" y="17"/>
                      <a:pt x="109" y="18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0" y="18"/>
                      <a:pt x="111" y="17"/>
                      <a:pt x="111" y="16"/>
                    </a:cubicBezTo>
                    <a:cubicBezTo>
                      <a:pt x="111" y="16"/>
                      <a:pt x="110" y="16"/>
                      <a:pt x="110" y="16"/>
                    </a:cubicBezTo>
                    <a:moveTo>
                      <a:pt x="117" y="15"/>
                    </a:moveTo>
                    <a:cubicBezTo>
                      <a:pt x="117" y="16"/>
                      <a:pt x="117" y="16"/>
                      <a:pt x="116" y="17"/>
                    </a:cubicBezTo>
                    <a:cubicBezTo>
                      <a:pt x="116" y="17"/>
                      <a:pt x="116" y="17"/>
                      <a:pt x="117" y="17"/>
                    </a:cubicBezTo>
                    <a:cubicBezTo>
                      <a:pt x="117" y="17"/>
                      <a:pt x="117" y="16"/>
                      <a:pt x="117" y="16"/>
                    </a:cubicBezTo>
                    <a:cubicBezTo>
                      <a:pt x="117" y="16"/>
                      <a:pt x="117" y="16"/>
                      <a:pt x="117" y="15"/>
                    </a:cubicBezTo>
                    <a:moveTo>
                      <a:pt x="108" y="14"/>
                    </a:moveTo>
                    <a:cubicBezTo>
                      <a:pt x="108" y="15"/>
                      <a:pt x="107" y="16"/>
                      <a:pt x="107" y="16"/>
                    </a:cubicBezTo>
                    <a:cubicBezTo>
                      <a:pt x="107" y="16"/>
                      <a:pt x="107" y="16"/>
                      <a:pt x="107" y="17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5"/>
                      <a:pt x="107" y="16"/>
                      <a:pt x="107" y="17"/>
                    </a:cubicBezTo>
                    <a:cubicBezTo>
                      <a:pt x="107" y="17"/>
                      <a:pt x="108" y="17"/>
                      <a:pt x="108" y="17"/>
                    </a:cubicBezTo>
                    <a:cubicBezTo>
                      <a:pt x="109" y="17"/>
                      <a:pt x="109" y="16"/>
                      <a:pt x="109" y="15"/>
                    </a:cubicBezTo>
                    <a:cubicBezTo>
                      <a:pt x="109" y="15"/>
                      <a:pt x="108" y="15"/>
                      <a:pt x="108" y="14"/>
                    </a:cubicBezTo>
                    <a:moveTo>
                      <a:pt x="111" y="14"/>
                    </a:moveTo>
                    <a:cubicBezTo>
                      <a:pt x="111" y="14"/>
                      <a:pt x="111" y="14"/>
                      <a:pt x="110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4"/>
                      <a:pt x="111" y="14"/>
                      <a:pt x="111" y="14"/>
                    </a:cubicBezTo>
                    <a:moveTo>
                      <a:pt x="121" y="14"/>
                    </a:moveTo>
                    <a:cubicBezTo>
                      <a:pt x="120" y="14"/>
                      <a:pt x="120" y="15"/>
                      <a:pt x="119" y="16"/>
                    </a:cubicBezTo>
                    <a:cubicBezTo>
                      <a:pt x="120" y="16"/>
                      <a:pt x="120" y="16"/>
                      <a:pt x="120" y="17"/>
                    </a:cubicBezTo>
                    <a:cubicBezTo>
                      <a:pt x="121" y="16"/>
                      <a:pt x="121" y="15"/>
                      <a:pt x="122" y="14"/>
                    </a:cubicBezTo>
                    <a:cubicBezTo>
                      <a:pt x="121" y="14"/>
                      <a:pt x="121" y="14"/>
                      <a:pt x="121" y="14"/>
                    </a:cubicBezTo>
                    <a:moveTo>
                      <a:pt x="109" y="13"/>
                    </a:moveTo>
                    <a:cubicBezTo>
                      <a:pt x="109" y="13"/>
                      <a:pt x="109" y="13"/>
                      <a:pt x="108" y="14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0" y="14"/>
                      <a:pt x="110" y="14"/>
                      <a:pt x="110" y="13"/>
                    </a:cubicBezTo>
                    <a:cubicBezTo>
                      <a:pt x="109" y="13"/>
                      <a:pt x="109" y="13"/>
                      <a:pt x="109" y="13"/>
                    </a:cubicBezTo>
                    <a:moveTo>
                      <a:pt x="119" y="13"/>
                    </a:moveTo>
                    <a:cubicBezTo>
                      <a:pt x="119" y="13"/>
                      <a:pt x="118" y="14"/>
                      <a:pt x="118" y="15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18" y="14"/>
                      <a:pt x="119" y="13"/>
                      <a:pt x="119" y="13"/>
                    </a:cubicBezTo>
                    <a:cubicBezTo>
                      <a:pt x="119" y="13"/>
                      <a:pt x="119" y="13"/>
                      <a:pt x="119" y="13"/>
                    </a:cubicBezTo>
                    <a:moveTo>
                      <a:pt x="112" y="12"/>
                    </a:moveTo>
                    <a:cubicBezTo>
                      <a:pt x="112" y="13"/>
                      <a:pt x="111" y="13"/>
                      <a:pt x="111" y="14"/>
                    </a:cubicBezTo>
                    <a:cubicBezTo>
                      <a:pt x="111" y="14"/>
                      <a:pt x="112" y="14"/>
                      <a:pt x="112" y="14"/>
                    </a:cubicBezTo>
                    <a:cubicBezTo>
                      <a:pt x="112" y="14"/>
                      <a:pt x="113" y="13"/>
                      <a:pt x="113" y="13"/>
                    </a:cubicBezTo>
                    <a:cubicBezTo>
                      <a:pt x="113" y="13"/>
                      <a:pt x="112" y="12"/>
                      <a:pt x="112" y="12"/>
                    </a:cubicBezTo>
                    <a:moveTo>
                      <a:pt x="123" y="11"/>
                    </a:moveTo>
                    <a:cubicBezTo>
                      <a:pt x="122" y="11"/>
                      <a:pt x="122" y="12"/>
                      <a:pt x="122" y="13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23" y="13"/>
                      <a:pt x="123" y="12"/>
                      <a:pt x="123" y="11"/>
                    </a:cubicBezTo>
                    <a:cubicBezTo>
                      <a:pt x="123" y="11"/>
                      <a:pt x="123" y="11"/>
                      <a:pt x="123" y="11"/>
                    </a:cubicBezTo>
                    <a:moveTo>
                      <a:pt x="110" y="11"/>
                    </a:moveTo>
                    <a:cubicBezTo>
                      <a:pt x="110" y="11"/>
                      <a:pt x="109" y="12"/>
                      <a:pt x="109" y="12"/>
                    </a:cubicBezTo>
                    <a:cubicBezTo>
                      <a:pt x="109" y="13"/>
                      <a:pt x="110" y="13"/>
                      <a:pt x="110" y="13"/>
                    </a:cubicBezTo>
                    <a:cubicBezTo>
                      <a:pt x="111" y="13"/>
                      <a:pt x="111" y="12"/>
                      <a:pt x="111" y="12"/>
                    </a:cubicBezTo>
                    <a:cubicBezTo>
                      <a:pt x="111" y="12"/>
                      <a:pt x="110" y="11"/>
                      <a:pt x="110" y="11"/>
                    </a:cubicBezTo>
                    <a:moveTo>
                      <a:pt x="121" y="10"/>
                    </a:moveTo>
                    <a:cubicBezTo>
                      <a:pt x="120" y="10"/>
                      <a:pt x="120" y="11"/>
                      <a:pt x="120" y="11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1"/>
                      <a:pt x="121" y="11"/>
                      <a:pt x="121" y="10"/>
                    </a:cubicBezTo>
                    <a:cubicBezTo>
                      <a:pt x="121" y="10"/>
                      <a:pt x="121" y="10"/>
                      <a:pt x="121" y="10"/>
                    </a:cubicBezTo>
                    <a:moveTo>
                      <a:pt x="113" y="9"/>
                    </a:moveTo>
                    <a:cubicBezTo>
                      <a:pt x="113" y="10"/>
                      <a:pt x="113" y="11"/>
                      <a:pt x="112" y="11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4" y="11"/>
                      <a:pt x="114" y="11"/>
                      <a:pt x="115" y="10"/>
                    </a:cubicBezTo>
                    <a:cubicBezTo>
                      <a:pt x="114" y="10"/>
                      <a:pt x="114" y="9"/>
                      <a:pt x="113" y="9"/>
                    </a:cubicBezTo>
                    <a:moveTo>
                      <a:pt x="124" y="9"/>
                    </a:moveTo>
                    <a:cubicBezTo>
                      <a:pt x="124" y="9"/>
                      <a:pt x="123" y="10"/>
                      <a:pt x="123" y="10"/>
                    </a:cubicBezTo>
                    <a:cubicBezTo>
                      <a:pt x="123" y="10"/>
                      <a:pt x="124" y="11"/>
                      <a:pt x="124" y="11"/>
                    </a:cubicBezTo>
                    <a:cubicBezTo>
                      <a:pt x="124" y="10"/>
                      <a:pt x="124" y="10"/>
                      <a:pt x="125" y="9"/>
                    </a:cubicBezTo>
                    <a:cubicBezTo>
                      <a:pt x="124" y="9"/>
                      <a:pt x="124" y="9"/>
                      <a:pt x="124" y="9"/>
                    </a:cubicBezTo>
                    <a:moveTo>
                      <a:pt x="124" y="9"/>
                    </a:moveTo>
                    <a:cubicBezTo>
                      <a:pt x="124" y="9"/>
                      <a:pt x="124" y="9"/>
                      <a:pt x="124" y="9"/>
                    </a:cubicBezTo>
                    <a:cubicBezTo>
                      <a:pt x="124" y="9"/>
                      <a:pt x="124" y="9"/>
                      <a:pt x="125" y="9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24" y="9"/>
                      <a:pt x="124" y="9"/>
                      <a:pt x="124" y="9"/>
                    </a:cubicBezTo>
                    <a:moveTo>
                      <a:pt x="112" y="8"/>
                    </a:moveTo>
                    <a:cubicBezTo>
                      <a:pt x="111" y="9"/>
                      <a:pt x="111" y="10"/>
                      <a:pt x="110" y="10"/>
                    </a:cubicBezTo>
                    <a:cubicBezTo>
                      <a:pt x="111" y="11"/>
                      <a:pt x="111" y="11"/>
                      <a:pt x="112" y="11"/>
                    </a:cubicBezTo>
                    <a:cubicBezTo>
                      <a:pt x="112" y="10"/>
                      <a:pt x="112" y="10"/>
                      <a:pt x="113" y="9"/>
                    </a:cubicBezTo>
                    <a:cubicBezTo>
                      <a:pt x="112" y="9"/>
                      <a:pt x="112" y="8"/>
                      <a:pt x="112" y="8"/>
                    </a:cubicBezTo>
                    <a:moveTo>
                      <a:pt x="122" y="8"/>
                    </a:moveTo>
                    <a:cubicBezTo>
                      <a:pt x="122" y="8"/>
                      <a:pt x="121" y="9"/>
                      <a:pt x="121" y="9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2" y="9"/>
                      <a:pt x="122" y="8"/>
                      <a:pt x="122" y="8"/>
                    </a:cubicBezTo>
                    <a:cubicBezTo>
                      <a:pt x="122" y="8"/>
                      <a:pt x="122" y="8"/>
                      <a:pt x="122" y="8"/>
                    </a:cubicBezTo>
                    <a:moveTo>
                      <a:pt x="115" y="6"/>
                    </a:moveTo>
                    <a:cubicBezTo>
                      <a:pt x="115" y="7"/>
                      <a:pt x="114" y="8"/>
                      <a:pt x="114" y="8"/>
                    </a:cubicBezTo>
                    <a:cubicBezTo>
                      <a:pt x="114" y="8"/>
                      <a:pt x="115" y="9"/>
                      <a:pt x="115" y="9"/>
                    </a:cubicBezTo>
                    <a:cubicBezTo>
                      <a:pt x="116" y="8"/>
                      <a:pt x="116" y="8"/>
                      <a:pt x="116" y="7"/>
                    </a:cubicBezTo>
                    <a:cubicBezTo>
                      <a:pt x="116" y="7"/>
                      <a:pt x="115" y="7"/>
                      <a:pt x="115" y="6"/>
                    </a:cubicBezTo>
                    <a:moveTo>
                      <a:pt x="126" y="6"/>
                    </a:moveTo>
                    <a:cubicBezTo>
                      <a:pt x="125" y="7"/>
                      <a:pt x="125" y="7"/>
                      <a:pt x="125" y="7"/>
                    </a:cubicBezTo>
                    <a:cubicBezTo>
                      <a:pt x="125" y="7"/>
                      <a:pt x="126" y="7"/>
                      <a:pt x="126" y="7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26" y="7"/>
                      <a:pt x="126" y="6"/>
                    </a:cubicBezTo>
                    <a:moveTo>
                      <a:pt x="113" y="5"/>
                    </a:moveTo>
                    <a:cubicBezTo>
                      <a:pt x="113" y="6"/>
                      <a:pt x="112" y="6"/>
                      <a:pt x="112" y="7"/>
                    </a:cubicBezTo>
                    <a:cubicBezTo>
                      <a:pt x="113" y="7"/>
                      <a:pt x="113" y="7"/>
                      <a:pt x="113" y="8"/>
                    </a:cubicBezTo>
                    <a:cubicBezTo>
                      <a:pt x="114" y="7"/>
                      <a:pt x="114" y="7"/>
                      <a:pt x="114" y="6"/>
                    </a:cubicBezTo>
                    <a:cubicBezTo>
                      <a:pt x="114" y="6"/>
                      <a:pt x="113" y="6"/>
                      <a:pt x="113" y="5"/>
                    </a:cubicBezTo>
                    <a:moveTo>
                      <a:pt x="124" y="5"/>
                    </a:moveTo>
                    <a:cubicBezTo>
                      <a:pt x="123" y="5"/>
                      <a:pt x="123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23" y="6"/>
                      <a:pt x="124" y="5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moveTo>
                      <a:pt x="116" y="4"/>
                    </a:moveTo>
                    <a:cubicBezTo>
                      <a:pt x="116" y="5"/>
                      <a:pt x="116" y="5"/>
                      <a:pt x="115" y="6"/>
                    </a:cubicBezTo>
                    <a:cubicBezTo>
                      <a:pt x="116" y="6"/>
                      <a:pt x="116" y="6"/>
                      <a:pt x="117" y="6"/>
                    </a:cubicBezTo>
                    <a:cubicBezTo>
                      <a:pt x="117" y="6"/>
                      <a:pt x="117" y="5"/>
                      <a:pt x="118" y="5"/>
                    </a:cubicBezTo>
                    <a:cubicBezTo>
                      <a:pt x="117" y="4"/>
                      <a:pt x="117" y="4"/>
                      <a:pt x="116" y="4"/>
                    </a:cubicBezTo>
                    <a:moveTo>
                      <a:pt x="114" y="3"/>
                    </a:moveTo>
                    <a:cubicBezTo>
                      <a:pt x="114" y="3"/>
                      <a:pt x="114" y="4"/>
                      <a:pt x="113" y="5"/>
                    </a:cubicBezTo>
                    <a:cubicBezTo>
                      <a:pt x="114" y="5"/>
                      <a:pt x="114" y="5"/>
                      <a:pt x="115" y="5"/>
                    </a:cubicBezTo>
                    <a:cubicBezTo>
                      <a:pt x="115" y="5"/>
                      <a:pt x="115" y="4"/>
                      <a:pt x="116" y="4"/>
                    </a:cubicBezTo>
                    <a:cubicBezTo>
                      <a:pt x="115" y="3"/>
                      <a:pt x="115" y="3"/>
                      <a:pt x="114" y="3"/>
                    </a:cubicBezTo>
                    <a:moveTo>
                      <a:pt x="118" y="1"/>
                    </a:moveTo>
                    <a:cubicBezTo>
                      <a:pt x="118" y="2"/>
                      <a:pt x="117" y="2"/>
                      <a:pt x="117" y="2"/>
                    </a:cubicBezTo>
                    <a:cubicBezTo>
                      <a:pt x="118" y="2"/>
                      <a:pt x="118" y="3"/>
                      <a:pt x="119" y="3"/>
                    </a:cubicBezTo>
                    <a:cubicBezTo>
                      <a:pt x="119" y="3"/>
                      <a:pt x="119" y="2"/>
                      <a:pt x="119" y="2"/>
                    </a:cubicBezTo>
                    <a:cubicBezTo>
                      <a:pt x="119" y="2"/>
                      <a:pt x="118" y="2"/>
                      <a:pt x="118" y="1"/>
                    </a:cubicBezTo>
                    <a:moveTo>
                      <a:pt x="116" y="0"/>
                    </a:moveTo>
                    <a:cubicBezTo>
                      <a:pt x="116" y="1"/>
                      <a:pt x="116" y="1"/>
                      <a:pt x="115" y="1"/>
                    </a:cubicBezTo>
                    <a:cubicBezTo>
                      <a:pt x="116" y="1"/>
                      <a:pt x="116" y="2"/>
                      <a:pt x="117" y="2"/>
                    </a:cubicBezTo>
                    <a:cubicBezTo>
                      <a:pt x="117" y="2"/>
                      <a:pt x="117" y="1"/>
                      <a:pt x="117" y="1"/>
                    </a:cubicBezTo>
                    <a:cubicBezTo>
                      <a:pt x="117" y="1"/>
                      <a:pt x="116" y="1"/>
                      <a:pt x="1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7" name="Freeform 10507"/>
              <p:cNvSpPr>
                <a:spLocks noEditPoints="1"/>
              </p:cNvSpPr>
              <p:nvPr/>
            </p:nvSpPr>
            <p:spPr bwMode="auto">
              <a:xfrm>
                <a:off x="-545" y="3344"/>
                <a:ext cx="33" cy="31"/>
              </a:xfrm>
              <a:custGeom>
                <a:avLst/>
                <a:gdLst>
                  <a:gd name="T0" fmla="*/ 11 w 14"/>
                  <a:gd name="T1" fmla="*/ 12 h 13"/>
                  <a:gd name="T2" fmla="*/ 10 w 14"/>
                  <a:gd name="T3" fmla="*/ 13 h 13"/>
                  <a:gd name="T4" fmla="*/ 10 w 14"/>
                  <a:gd name="T5" fmla="*/ 13 h 13"/>
                  <a:gd name="T6" fmla="*/ 11 w 14"/>
                  <a:gd name="T7" fmla="*/ 12 h 13"/>
                  <a:gd name="T8" fmla="*/ 11 w 14"/>
                  <a:gd name="T9" fmla="*/ 12 h 13"/>
                  <a:gd name="T10" fmla="*/ 8 w 14"/>
                  <a:gd name="T11" fmla="*/ 10 h 13"/>
                  <a:gd name="T12" fmla="*/ 7 w 14"/>
                  <a:gd name="T13" fmla="*/ 12 h 13"/>
                  <a:gd name="T14" fmla="*/ 9 w 14"/>
                  <a:gd name="T15" fmla="*/ 13 h 13"/>
                  <a:gd name="T16" fmla="*/ 9 w 14"/>
                  <a:gd name="T17" fmla="*/ 11 h 13"/>
                  <a:gd name="T18" fmla="*/ 8 w 14"/>
                  <a:gd name="T19" fmla="*/ 10 h 13"/>
                  <a:gd name="T20" fmla="*/ 6 w 14"/>
                  <a:gd name="T21" fmla="*/ 9 h 13"/>
                  <a:gd name="T22" fmla="*/ 5 w 14"/>
                  <a:gd name="T23" fmla="*/ 10 h 13"/>
                  <a:gd name="T24" fmla="*/ 6 w 14"/>
                  <a:gd name="T25" fmla="*/ 11 h 13"/>
                  <a:gd name="T26" fmla="*/ 7 w 14"/>
                  <a:gd name="T27" fmla="*/ 10 h 13"/>
                  <a:gd name="T28" fmla="*/ 6 w 14"/>
                  <a:gd name="T29" fmla="*/ 9 h 13"/>
                  <a:gd name="T30" fmla="*/ 3 w 14"/>
                  <a:gd name="T31" fmla="*/ 7 h 13"/>
                  <a:gd name="T32" fmla="*/ 2 w 14"/>
                  <a:gd name="T33" fmla="*/ 9 h 13"/>
                  <a:gd name="T34" fmla="*/ 3 w 14"/>
                  <a:gd name="T35" fmla="*/ 9 h 13"/>
                  <a:gd name="T36" fmla="*/ 3 w 14"/>
                  <a:gd name="T37" fmla="*/ 8 h 13"/>
                  <a:gd name="T38" fmla="*/ 3 w 14"/>
                  <a:gd name="T39" fmla="*/ 7 h 13"/>
                  <a:gd name="T40" fmla="*/ 14 w 14"/>
                  <a:gd name="T41" fmla="*/ 6 h 13"/>
                  <a:gd name="T42" fmla="*/ 14 w 14"/>
                  <a:gd name="T43" fmla="*/ 7 h 13"/>
                  <a:gd name="T44" fmla="*/ 14 w 14"/>
                  <a:gd name="T45" fmla="*/ 7 h 13"/>
                  <a:gd name="T46" fmla="*/ 14 w 14"/>
                  <a:gd name="T47" fmla="*/ 6 h 13"/>
                  <a:gd name="T48" fmla="*/ 14 w 14"/>
                  <a:gd name="T49" fmla="*/ 6 h 13"/>
                  <a:gd name="T50" fmla="*/ 1 w 14"/>
                  <a:gd name="T51" fmla="*/ 6 h 13"/>
                  <a:gd name="T52" fmla="*/ 0 w 14"/>
                  <a:gd name="T53" fmla="*/ 7 h 13"/>
                  <a:gd name="T54" fmla="*/ 1 w 14"/>
                  <a:gd name="T55" fmla="*/ 8 h 13"/>
                  <a:gd name="T56" fmla="*/ 2 w 14"/>
                  <a:gd name="T57" fmla="*/ 7 h 13"/>
                  <a:gd name="T58" fmla="*/ 1 w 14"/>
                  <a:gd name="T59" fmla="*/ 6 h 13"/>
                  <a:gd name="T60" fmla="*/ 11 w 14"/>
                  <a:gd name="T61" fmla="*/ 4 h 13"/>
                  <a:gd name="T62" fmla="*/ 11 w 14"/>
                  <a:gd name="T63" fmla="*/ 5 h 13"/>
                  <a:gd name="T64" fmla="*/ 12 w 14"/>
                  <a:gd name="T65" fmla="*/ 6 h 13"/>
                  <a:gd name="T66" fmla="*/ 13 w 14"/>
                  <a:gd name="T67" fmla="*/ 5 h 13"/>
                  <a:gd name="T68" fmla="*/ 11 w 14"/>
                  <a:gd name="T69" fmla="*/ 4 h 13"/>
                  <a:gd name="T70" fmla="*/ 10 w 14"/>
                  <a:gd name="T71" fmla="*/ 3 h 13"/>
                  <a:gd name="T72" fmla="*/ 9 w 14"/>
                  <a:gd name="T73" fmla="*/ 4 h 13"/>
                  <a:gd name="T74" fmla="*/ 10 w 14"/>
                  <a:gd name="T75" fmla="*/ 5 h 13"/>
                  <a:gd name="T76" fmla="*/ 10 w 14"/>
                  <a:gd name="T77" fmla="*/ 4 h 13"/>
                  <a:gd name="T78" fmla="*/ 10 w 14"/>
                  <a:gd name="T79" fmla="*/ 3 h 13"/>
                  <a:gd name="T80" fmla="*/ 6 w 14"/>
                  <a:gd name="T81" fmla="*/ 1 h 13"/>
                  <a:gd name="T82" fmla="*/ 5 w 14"/>
                  <a:gd name="T83" fmla="*/ 2 h 13"/>
                  <a:gd name="T84" fmla="*/ 6 w 14"/>
                  <a:gd name="T85" fmla="*/ 3 h 13"/>
                  <a:gd name="T86" fmla="*/ 7 w 14"/>
                  <a:gd name="T87" fmla="*/ 2 h 13"/>
                  <a:gd name="T88" fmla="*/ 6 w 14"/>
                  <a:gd name="T89" fmla="*/ 1 h 13"/>
                  <a:gd name="T90" fmla="*/ 4 w 14"/>
                  <a:gd name="T91" fmla="*/ 0 h 13"/>
                  <a:gd name="T92" fmla="*/ 3 w 14"/>
                  <a:gd name="T93" fmla="*/ 1 h 13"/>
                  <a:gd name="T94" fmla="*/ 4 w 14"/>
                  <a:gd name="T95" fmla="*/ 2 h 13"/>
                  <a:gd name="T96" fmla="*/ 5 w 14"/>
                  <a:gd name="T97" fmla="*/ 1 h 13"/>
                  <a:gd name="T98" fmla="*/ 4 w 14"/>
                  <a:gd name="T9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" h="13">
                    <a:moveTo>
                      <a:pt x="11" y="12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8" y="10"/>
                    </a:moveTo>
                    <a:cubicBezTo>
                      <a:pt x="7" y="11"/>
                      <a:pt x="7" y="11"/>
                      <a:pt x="7" y="12"/>
                    </a:cubicBezTo>
                    <a:cubicBezTo>
                      <a:pt x="7" y="12"/>
                      <a:pt x="8" y="12"/>
                      <a:pt x="9" y="13"/>
                    </a:cubicBezTo>
                    <a:cubicBezTo>
                      <a:pt x="9" y="12"/>
                      <a:pt x="9" y="12"/>
                      <a:pt x="9" y="11"/>
                    </a:cubicBezTo>
                    <a:cubicBezTo>
                      <a:pt x="9" y="11"/>
                      <a:pt x="8" y="11"/>
                      <a:pt x="8" y="10"/>
                    </a:cubicBezTo>
                    <a:moveTo>
                      <a:pt x="6" y="9"/>
                    </a:moveTo>
                    <a:cubicBezTo>
                      <a:pt x="6" y="10"/>
                      <a:pt x="5" y="10"/>
                      <a:pt x="5" y="10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6" y="11"/>
                      <a:pt x="6" y="10"/>
                      <a:pt x="7" y="10"/>
                    </a:cubicBezTo>
                    <a:cubicBezTo>
                      <a:pt x="6" y="10"/>
                      <a:pt x="6" y="9"/>
                      <a:pt x="6" y="9"/>
                    </a:cubicBezTo>
                    <a:moveTo>
                      <a:pt x="3" y="7"/>
                    </a:moveTo>
                    <a:cubicBezTo>
                      <a:pt x="3" y="8"/>
                      <a:pt x="2" y="8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moveTo>
                      <a:pt x="14" y="6"/>
                    </a:moveTo>
                    <a:cubicBezTo>
                      <a:pt x="14" y="6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moveTo>
                      <a:pt x="1" y="6"/>
                    </a:moveTo>
                    <a:cubicBezTo>
                      <a:pt x="1" y="6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moveTo>
                      <a:pt x="11" y="4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6"/>
                      <a:pt x="13" y="6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moveTo>
                      <a:pt x="10" y="3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3"/>
                      <a:pt x="10" y="3"/>
                    </a:cubicBezTo>
                    <a:moveTo>
                      <a:pt x="6" y="1"/>
                    </a:moveTo>
                    <a:cubicBezTo>
                      <a:pt x="6" y="2"/>
                      <a:pt x="6" y="2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2"/>
                      <a:pt x="6" y="1"/>
                      <a:pt x="6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8" name="Freeform 10508"/>
              <p:cNvSpPr>
                <a:spLocks noEditPoints="1"/>
              </p:cNvSpPr>
              <p:nvPr/>
            </p:nvSpPr>
            <p:spPr bwMode="auto">
              <a:xfrm>
                <a:off x="-526" y="3316"/>
                <a:ext cx="28" cy="26"/>
              </a:xfrm>
              <a:custGeom>
                <a:avLst/>
                <a:gdLst>
                  <a:gd name="T0" fmla="*/ 7 w 12"/>
                  <a:gd name="T1" fmla="*/ 10 h 11"/>
                  <a:gd name="T2" fmla="*/ 9 w 12"/>
                  <a:gd name="T3" fmla="*/ 11 h 11"/>
                  <a:gd name="T4" fmla="*/ 8 w 12"/>
                  <a:gd name="T5" fmla="*/ 9 h 11"/>
                  <a:gd name="T6" fmla="*/ 9 w 12"/>
                  <a:gd name="T7" fmla="*/ 10 h 11"/>
                  <a:gd name="T8" fmla="*/ 8 w 12"/>
                  <a:gd name="T9" fmla="*/ 9 h 11"/>
                  <a:gd name="T10" fmla="*/ 6 w 12"/>
                  <a:gd name="T11" fmla="*/ 9 h 11"/>
                  <a:gd name="T12" fmla="*/ 6 w 12"/>
                  <a:gd name="T13" fmla="*/ 9 h 11"/>
                  <a:gd name="T14" fmla="*/ 6 w 12"/>
                  <a:gd name="T15" fmla="*/ 8 h 11"/>
                  <a:gd name="T16" fmla="*/ 7 w 12"/>
                  <a:gd name="T17" fmla="*/ 9 h 11"/>
                  <a:gd name="T18" fmla="*/ 6 w 12"/>
                  <a:gd name="T19" fmla="*/ 8 h 11"/>
                  <a:gd name="T20" fmla="*/ 2 w 12"/>
                  <a:gd name="T21" fmla="*/ 6 h 11"/>
                  <a:gd name="T22" fmla="*/ 3 w 12"/>
                  <a:gd name="T23" fmla="*/ 7 h 11"/>
                  <a:gd name="T24" fmla="*/ 10 w 12"/>
                  <a:gd name="T25" fmla="*/ 6 h 11"/>
                  <a:gd name="T26" fmla="*/ 11 w 12"/>
                  <a:gd name="T27" fmla="*/ 7 h 11"/>
                  <a:gd name="T28" fmla="*/ 10 w 12"/>
                  <a:gd name="T29" fmla="*/ 6 h 11"/>
                  <a:gd name="T30" fmla="*/ 2 w 12"/>
                  <a:gd name="T31" fmla="*/ 6 h 11"/>
                  <a:gd name="T32" fmla="*/ 3 w 12"/>
                  <a:gd name="T33" fmla="*/ 6 h 11"/>
                  <a:gd name="T34" fmla="*/ 0 w 12"/>
                  <a:gd name="T35" fmla="*/ 5 h 11"/>
                  <a:gd name="T36" fmla="*/ 1 w 12"/>
                  <a:gd name="T37" fmla="*/ 6 h 11"/>
                  <a:gd name="T38" fmla="*/ 0 w 12"/>
                  <a:gd name="T39" fmla="*/ 5 h 11"/>
                  <a:gd name="T40" fmla="*/ 10 w 12"/>
                  <a:gd name="T41" fmla="*/ 5 h 11"/>
                  <a:gd name="T42" fmla="*/ 12 w 12"/>
                  <a:gd name="T43" fmla="*/ 6 h 11"/>
                  <a:gd name="T44" fmla="*/ 8 w 12"/>
                  <a:gd name="T45" fmla="*/ 5 h 11"/>
                  <a:gd name="T46" fmla="*/ 9 w 12"/>
                  <a:gd name="T47" fmla="*/ 5 h 11"/>
                  <a:gd name="T48" fmla="*/ 8 w 12"/>
                  <a:gd name="T49" fmla="*/ 5 h 11"/>
                  <a:gd name="T50" fmla="*/ 0 w 12"/>
                  <a:gd name="T51" fmla="*/ 5 h 11"/>
                  <a:gd name="T52" fmla="*/ 2 w 12"/>
                  <a:gd name="T53" fmla="*/ 5 h 11"/>
                  <a:gd name="T54" fmla="*/ 9 w 12"/>
                  <a:gd name="T55" fmla="*/ 4 h 11"/>
                  <a:gd name="T56" fmla="*/ 9 w 12"/>
                  <a:gd name="T57" fmla="*/ 5 h 11"/>
                  <a:gd name="T58" fmla="*/ 9 w 12"/>
                  <a:gd name="T59" fmla="*/ 4 h 11"/>
                  <a:gd name="T60" fmla="*/ 4 w 12"/>
                  <a:gd name="T61" fmla="*/ 3 h 11"/>
                  <a:gd name="T62" fmla="*/ 5 w 12"/>
                  <a:gd name="T63" fmla="*/ 3 h 11"/>
                  <a:gd name="T64" fmla="*/ 5 w 12"/>
                  <a:gd name="T65" fmla="*/ 1 h 11"/>
                  <a:gd name="T66" fmla="*/ 5 w 12"/>
                  <a:gd name="T67" fmla="*/ 3 h 11"/>
                  <a:gd name="T68" fmla="*/ 5 w 12"/>
                  <a:gd name="T69" fmla="*/ 1 h 11"/>
                  <a:gd name="T70" fmla="*/ 2 w 12"/>
                  <a:gd name="T71" fmla="*/ 1 h 11"/>
                  <a:gd name="T72" fmla="*/ 3 w 12"/>
                  <a:gd name="T73" fmla="*/ 2 h 11"/>
                  <a:gd name="T74" fmla="*/ 2 w 12"/>
                  <a:gd name="T75" fmla="*/ 1 h 11"/>
                  <a:gd name="T76" fmla="*/ 2 w 12"/>
                  <a:gd name="T77" fmla="*/ 1 h 11"/>
                  <a:gd name="T78" fmla="*/ 4 w 12"/>
                  <a:gd name="T79" fmla="*/ 1 h 11"/>
                  <a:gd name="T80" fmla="*/ 2 w 12"/>
                  <a:gd name="T81" fmla="*/ 0 h 11"/>
                  <a:gd name="T82" fmla="*/ 2 w 12"/>
                  <a:gd name="T8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1">
                    <a:moveTo>
                      <a:pt x="7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8" y="10"/>
                      <a:pt x="7" y="10"/>
                    </a:cubicBezTo>
                    <a:moveTo>
                      <a:pt x="8" y="9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10" y="10"/>
                    </a:cubicBezTo>
                    <a:cubicBezTo>
                      <a:pt x="9" y="9"/>
                      <a:pt x="9" y="9"/>
                      <a:pt x="8" y="9"/>
                    </a:cubicBezTo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6"/>
                    </a:cubicBezTo>
                    <a:moveTo>
                      <a:pt x="10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3" y="5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5"/>
                    </a:cubicBezTo>
                    <a:moveTo>
                      <a:pt x="10" y="5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0" y="5"/>
                    </a:cubicBezTo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moveTo>
                      <a:pt x="1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moveTo>
                      <a:pt x="9" y="4"/>
                    </a:moveTo>
                    <a:cubicBezTo>
                      <a:pt x="9" y="4"/>
                      <a:pt x="8" y="4"/>
                      <a:pt x="8" y="4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moveTo>
                      <a:pt x="4" y="2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5" y="1"/>
                    </a:move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0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3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9" name="Freeform 10509"/>
              <p:cNvSpPr>
                <a:spLocks noEditPoints="1"/>
              </p:cNvSpPr>
              <p:nvPr/>
            </p:nvSpPr>
            <p:spPr bwMode="auto">
              <a:xfrm>
                <a:off x="-508" y="3292"/>
                <a:ext cx="24" cy="14"/>
              </a:xfrm>
              <a:custGeom>
                <a:avLst/>
                <a:gdLst>
                  <a:gd name="T0" fmla="*/ 8 w 10"/>
                  <a:gd name="T1" fmla="*/ 5 h 6"/>
                  <a:gd name="T2" fmla="*/ 8 w 10"/>
                  <a:gd name="T3" fmla="*/ 6 h 6"/>
                  <a:gd name="T4" fmla="*/ 9 w 10"/>
                  <a:gd name="T5" fmla="*/ 6 h 6"/>
                  <a:gd name="T6" fmla="*/ 10 w 10"/>
                  <a:gd name="T7" fmla="*/ 6 h 6"/>
                  <a:gd name="T8" fmla="*/ 8 w 10"/>
                  <a:gd name="T9" fmla="*/ 5 h 6"/>
                  <a:gd name="T10" fmla="*/ 7 w 10"/>
                  <a:gd name="T11" fmla="*/ 4 h 6"/>
                  <a:gd name="T12" fmla="*/ 6 w 10"/>
                  <a:gd name="T13" fmla="*/ 5 h 6"/>
                  <a:gd name="T14" fmla="*/ 7 w 10"/>
                  <a:gd name="T15" fmla="*/ 5 h 6"/>
                  <a:gd name="T16" fmla="*/ 7 w 10"/>
                  <a:gd name="T17" fmla="*/ 4 h 6"/>
                  <a:gd name="T18" fmla="*/ 7 w 10"/>
                  <a:gd name="T19" fmla="*/ 4 h 6"/>
                  <a:gd name="T20" fmla="*/ 2 w 10"/>
                  <a:gd name="T21" fmla="*/ 1 h 6"/>
                  <a:gd name="T22" fmla="*/ 2 w 10"/>
                  <a:gd name="T23" fmla="*/ 2 h 6"/>
                  <a:gd name="T24" fmla="*/ 3 w 10"/>
                  <a:gd name="T25" fmla="*/ 2 h 6"/>
                  <a:gd name="T26" fmla="*/ 3 w 10"/>
                  <a:gd name="T27" fmla="*/ 2 h 6"/>
                  <a:gd name="T28" fmla="*/ 2 w 10"/>
                  <a:gd name="T29" fmla="*/ 1 h 6"/>
                  <a:gd name="T30" fmla="*/ 0 w 10"/>
                  <a:gd name="T31" fmla="*/ 0 h 6"/>
                  <a:gd name="T32" fmla="*/ 0 w 10"/>
                  <a:gd name="T33" fmla="*/ 1 h 6"/>
                  <a:gd name="T34" fmla="*/ 1 w 10"/>
                  <a:gd name="T35" fmla="*/ 1 h 6"/>
                  <a:gd name="T36" fmla="*/ 1 w 10"/>
                  <a:gd name="T37" fmla="*/ 1 h 6"/>
                  <a:gd name="T38" fmla="*/ 0 w 10"/>
                  <a:gd name="T39" fmla="*/ 0 h 6"/>
                  <a:gd name="T40" fmla="*/ 0 w 10"/>
                  <a:gd name="T41" fmla="*/ 0 h 6"/>
                  <a:gd name="T42" fmla="*/ 0 w 10"/>
                  <a:gd name="T43" fmla="*/ 1 h 6"/>
                  <a:gd name="T44" fmla="*/ 0 w 10"/>
                  <a:gd name="T45" fmla="*/ 1 h 6"/>
                  <a:gd name="T46" fmla="*/ 0 w 10"/>
                  <a:gd name="T47" fmla="*/ 0 h 6"/>
                  <a:gd name="T48" fmla="*/ 0 w 10"/>
                  <a:gd name="T4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6">
                    <a:moveTo>
                      <a:pt x="8" y="5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8" y="5"/>
                    </a:cubicBezTo>
                    <a:moveTo>
                      <a:pt x="7" y="4"/>
                    </a:moveTo>
                    <a:cubicBezTo>
                      <a:pt x="7" y="4"/>
                      <a:pt x="6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0" name="Freeform 10510"/>
              <p:cNvSpPr>
                <a:spLocks noEditPoints="1"/>
              </p:cNvSpPr>
              <p:nvPr/>
            </p:nvSpPr>
            <p:spPr bwMode="auto">
              <a:xfrm>
                <a:off x="-510" y="3297"/>
                <a:ext cx="24" cy="14"/>
              </a:xfrm>
              <a:custGeom>
                <a:avLst/>
                <a:gdLst>
                  <a:gd name="T0" fmla="*/ 8 w 10"/>
                  <a:gd name="T1" fmla="*/ 5 h 6"/>
                  <a:gd name="T2" fmla="*/ 8 w 10"/>
                  <a:gd name="T3" fmla="*/ 5 h 6"/>
                  <a:gd name="T4" fmla="*/ 9 w 10"/>
                  <a:gd name="T5" fmla="*/ 6 h 6"/>
                  <a:gd name="T6" fmla="*/ 10 w 10"/>
                  <a:gd name="T7" fmla="*/ 6 h 6"/>
                  <a:gd name="T8" fmla="*/ 8 w 10"/>
                  <a:gd name="T9" fmla="*/ 5 h 6"/>
                  <a:gd name="T10" fmla="*/ 6 w 10"/>
                  <a:gd name="T11" fmla="*/ 4 h 6"/>
                  <a:gd name="T12" fmla="*/ 6 w 10"/>
                  <a:gd name="T13" fmla="*/ 4 h 6"/>
                  <a:gd name="T14" fmla="*/ 7 w 10"/>
                  <a:gd name="T15" fmla="*/ 5 h 6"/>
                  <a:gd name="T16" fmla="*/ 7 w 10"/>
                  <a:gd name="T17" fmla="*/ 4 h 6"/>
                  <a:gd name="T18" fmla="*/ 6 w 10"/>
                  <a:gd name="T19" fmla="*/ 4 h 6"/>
                  <a:gd name="T20" fmla="*/ 2 w 10"/>
                  <a:gd name="T21" fmla="*/ 1 h 6"/>
                  <a:gd name="T22" fmla="*/ 2 w 10"/>
                  <a:gd name="T23" fmla="*/ 2 h 6"/>
                  <a:gd name="T24" fmla="*/ 3 w 10"/>
                  <a:gd name="T25" fmla="*/ 2 h 6"/>
                  <a:gd name="T26" fmla="*/ 3 w 10"/>
                  <a:gd name="T27" fmla="*/ 2 h 6"/>
                  <a:gd name="T28" fmla="*/ 2 w 10"/>
                  <a:gd name="T29" fmla="*/ 1 h 6"/>
                  <a:gd name="T30" fmla="*/ 0 w 10"/>
                  <a:gd name="T31" fmla="*/ 0 h 6"/>
                  <a:gd name="T32" fmla="*/ 0 w 10"/>
                  <a:gd name="T33" fmla="*/ 0 h 6"/>
                  <a:gd name="T34" fmla="*/ 1 w 10"/>
                  <a:gd name="T35" fmla="*/ 1 h 6"/>
                  <a:gd name="T36" fmla="*/ 1 w 10"/>
                  <a:gd name="T37" fmla="*/ 1 h 6"/>
                  <a:gd name="T38" fmla="*/ 0 w 10"/>
                  <a:gd name="T39" fmla="*/ 0 h 6"/>
                  <a:gd name="T40" fmla="*/ 0 w 10"/>
                  <a:gd name="T41" fmla="*/ 0 h 6"/>
                  <a:gd name="T42" fmla="*/ 0 w 10"/>
                  <a:gd name="T43" fmla="*/ 0 h 6"/>
                  <a:gd name="T44" fmla="*/ 0 w 10"/>
                  <a:gd name="T45" fmla="*/ 0 h 6"/>
                  <a:gd name="T46" fmla="*/ 0 w 10"/>
                  <a:gd name="T47" fmla="*/ 0 h 6"/>
                  <a:gd name="T48" fmla="*/ 0 w 10"/>
                  <a:gd name="T4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6"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9" y="6"/>
                      <a:pt x="9" y="5"/>
                      <a:pt x="8" y="5"/>
                    </a:cubicBezTo>
                    <a:moveTo>
                      <a:pt x="6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4"/>
                      <a:pt x="6" y="4"/>
                    </a:cubicBezTo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1" name="Freeform 10511"/>
              <p:cNvSpPr>
                <a:spLocks noEditPoints="1"/>
              </p:cNvSpPr>
              <p:nvPr/>
            </p:nvSpPr>
            <p:spPr bwMode="auto">
              <a:xfrm>
                <a:off x="-505" y="3287"/>
                <a:ext cx="23" cy="17"/>
              </a:xfrm>
              <a:custGeom>
                <a:avLst/>
                <a:gdLst>
                  <a:gd name="T0" fmla="*/ 8 w 10"/>
                  <a:gd name="T1" fmla="*/ 5 h 7"/>
                  <a:gd name="T2" fmla="*/ 8 w 10"/>
                  <a:gd name="T3" fmla="*/ 6 h 7"/>
                  <a:gd name="T4" fmla="*/ 9 w 10"/>
                  <a:gd name="T5" fmla="*/ 7 h 7"/>
                  <a:gd name="T6" fmla="*/ 10 w 10"/>
                  <a:gd name="T7" fmla="*/ 6 h 7"/>
                  <a:gd name="T8" fmla="*/ 8 w 10"/>
                  <a:gd name="T9" fmla="*/ 5 h 7"/>
                  <a:gd name="T10" fmla="*/ 9 w 10"/>
                  <a:gd name="T11" fmla="*/ 5 h 7"/>
                  <a:gd name="T12" fmla="*/ 9 w 10"/>
                  <a:gd name="T13" fmla="*/ 5 h 7"/>
                  <a:gd name="T14" fmla="*/ 10 w 10"/>
                  <a:gd name="T15" fmla="*/ 6 h 7"/>
                  <a:gd name="T16" fmla="*/ 10 w 10"/>
                  <a:gd name="T17" fmla="*/ 6 h 7"/>
                  <a:gd name="T18" fmla="*/ 9 w 10"/>
                  <a:gd name="T19" fmla="*/ 5 h 7"/>
                  <a:gd name="T20" fmla="*/ 7 w 10"/>
                  <a:gd name="T21" fmla="*/ 4 h 7"/>
                  <a:gd name="T22" fmla="*/ 6 w 10"/>
                  <a:gd name="T23" fmla="*/ 5 h 7"/>
                  <a:gd name="T24" fmla="*/ 7 w 10"/>
                  <a:gd name="T25" fmla="*/ 5 h 7"/>
                  <a:gd name="T26" fmla="*/ 7 w 10"/>
                  <a:gd name="T27" fmla="*/ 5 h 7"/>
                  <a:gd name="T28" fmla="*/ 7 w 10"/>
                  <a:gd name="T29" fmla="*/ 4 h 7"/>
                  <a:gd name="T30" fmla="*/ 7 w 10"/>
                  <a:gd name="T31" fmla="*/ 4 h 7"/>
                  <a:gd name="T32" fmla="*/ 7 w 10"/>
                  <a:gd name="T33" fmla="*/ 4 h 7"/>
                  <a:gd name="T34" fmla="*/ 7 w 10"/>
                  <a:gd name="T35" fmla="*/ 4 h 7"/>
                  <a:gd name="T36" fmla="*/ 7 w 10"/>
                  <a:gd name="T37" fmla="*/ 4 h 7"/>
                  <a:gd name="T38" fmla="*/ 7 w 10"/>
                  <a:gd name="T39" fmla="*/ 4 h 7"/>
                  <a:gd name="T40" fmla="*/ 2 w 10"/>
                  <a:gd name="T41" fmla="*/ 1 h 7"/>
                  <a:gd name="T42" fmla="*/ 2 w 10"/>
                  <a:gd name="T43" fmla="*/ 2 h 7"/>
                  <a:gd name="T44" fmla="*/ 3 w 10"/>
                  <a:gd name="T45" fmla="*/ 3 h 7"/>
                  <a:gd name="T46" fmla="*/ 3 w 10"/>
                  <a:gd name="T47" fmla="*/ 2 h 7"/>
                  <a:gd name="T48" fmla="*/ 2 w 10"/>
                  <a:gd name="T49" fmla="*/ 1 h 7"/>
                  <a:gd name="T50" fmla="*/ 2 w 10"/>
                  <a:gd name="T51" fmla="*/ 1 h 7"/>
                  <a:gd name="T52" fmla="*/ 2 w 10"/>
                  <a:gd name="T53" fmla="*/ 1 h 7"/>
                  <a:gd name="T54" fmla="*/ 3 w 10"/>
                  <a:gd name="T55" fmla="*/ 2 h 7"/>
                  <a:gd name="T56" fmla="*/ 3 w 10"/>
                  <a:gd name="T57" fmla="*/ 2 h 7"/>
                  <a:gd name="T58" fmla="*/ 2 w 10"/>
                  <a:gd name="T59" fmla="*/ 1 h 7"/>
                  <a:gd name="T60" fmla="*/ 0 w 10"/>
                  <a:gd name="T61" fmla="*/ 0 h 7"/>
                  <a:gd name="T62" fmla="*/ 0 w 10"/>
                  <a:gd name="T63" fmla="*/ 1 h 7"/>
                  <a:gd name="T64" fmla="*/ 1 w 10"/>
                  <a:gd name="T65" fmla="*/ 2 h 7"/>
                  <a:gd name="T66" fmla="*/ 2 w 10"/>
                  <a:gd name="T67" fmla="*/ 1 h 7"/>
                  <a:gd name="T68" fmla="*/ 1 w 10"/>
                  <a:gd name="T69" fmla="*/ 1 h 7"/>
                  <a:gd name="T70" fmla="*/ 2 w 10"/>
                  <a:gd name="T71" fmla="*/ 1 h 7"/>
                  <a:gd name="T72" fmla="*/ 2 w 10"/>
                  <a:gd name="T73" fmla="*/ 1 h 7"/>
                  <a:gd name="T74" fmla="*/ 0 w 10"/>
                  <a:gd name="T75" fmla="*/ 0 h 7"/>
                  <a:gd name="T76" fmla="*/ 0 w 10"/>
                  <a:gd name="T77" fmla="*/ 0 h 7"/>
                  <a:gd name="T78" fmla="*/ 0 w 10"/>
                  <a:gd name="T79" fmla="*/ 1 h 7"/>
                  <a:gd name="T80" fmla="*/ 0 w 10"/>
                  <a:gd name="T81" fmla="*/ 1 h 7"/>
                  <a:gd name="T82" fmla="*/ 0 w 10"/>
                  <a:gd name="T83" fmla="*/ 0 h 7"/>
                  <a:gd name="T84" fmla="*/ 0 w 10"/>
                  <a:gd name="T8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7">
                    <a:moveTo>
                      <a:pt x="8" y="5"/>
                    </a:moveTo>
                    <a:cubicBezTo>
                      <a:pt x="8" y="5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9" y="6"/>
                      <a:pt x="9" y="5"/>
                      <a:pt x="8" y="5"/>
                    </a:cubicBezTo>
                    <a:moveTo>
                      <a:pt x="9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9" y="5"/>
                      <a:pt x="9" y="5"/>
                    </a:cubicBezTo>
                    <a:moveTo>
                      <a:pt x="7" y="4"/>
                    </a:moveTo>
                    <a:cubicBezTo>
                      <a:pt x="7" y="4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7" y="4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2" name="Freeform 10512"/>
              <p:cNvSpPr>
                <a:spLocks noEditPoints="1"/>
              </p:cNvSpPr>
              <p:nvPr/>
            </p:nvSpPr>
            <p:spPr bwMode="auto">
              <a:xfrm>
                <a:off x="-503" y="3285"/>
                <a:ext cx="21" cy="14"/>
              </a:xfrm>
              <a:custGeom>
                <a:avLst/>
                <a:gdLst>
                  <a:gd name="T0" fmla="*/ 19 w 21"/>
                  <a:gd name="T1" fmla="*/ 14 h 14"/>
                  <a:gd name="T2" fmla="*/ 19 w 21"/>
                  <a:gd name="T3" fmla="*/ 14 h 14"/>
                  <a:gd name="T4" fmla="*/ 21 w 21"/>
                  <a:gd name="T5" fmla="*/ 14 h 14"/>
                  <a:gd name="T6" fmla="*/ 21 w 21"/>
                  <a:gd name="T7" fmla="*/ 14 h 14"/>
                  <a:gd name="T8" fmla="*/ 19 w 21"/>
                  <a:gd name="T9" fmla="*/ 14 h 14"/>
                  <a:gd name="T10" fmla="*/ 14 w 21"/>
                  <a:gd name="T11" fmla="*/ 9 h 14"/>
                  <a:gd name="T12" fmla="*/ 14 w 21"/>
                  <a:gd name="T13" fmla="*/ 9 h 14"/>
                  <a:gd name="T14" fmla="*/ 17 w 21"/>
                  <a:gd name="T15" fmla="*/ 12 h 14"/>
                  <a:gd name="T16" fmla="*/ 17 w 21"/>
                  <a:gd name="T17" fmla="*/ 12 h 14"/>
                  <a:gd name="T18" fmla="*/ 14 w 21"/>
                  <a:gd name="T19" fmla="*/ 9 h 14"/>
                  <a:gd name="T20" fmla="*/ 5 w 21"/>
                  <a:gd name="T21" fmla="*/ 5 h 14"/>
                  <a:gd name="T22" fmla="*/ 5 w 21"/>
                  <a:gd name="T23" fmla="*/ 5 h 14"/>
                  <a:gd name="T24" fmla="*/ 7 w 21"/>
                  <a:gd name="T25" fmla="*/ 5 h 14"/>
                  <a:gd name="T26" fmla="*/ 7 w 21"/>
                  <a:gd name="T27" fmla="*/ 5 h 14"/>
                  <a:gd name="T28" fmla="*/ 5 w 21"/>
                  <a:gd name="T29" fmla="*/ 5 h 14"/>
                  <a:gd name="T30" fmla="*/ 0 w 21"/>
                  <a:gd name="T31" fmla="*/ 2 h 14"/>
                  <a:gd name="T32" fmla="*/ 0 w 21"/>
                  <a:gd name="T33" fmla="*/ 2 h 14"/>
                  <a:gd name="T34" fmla="*/ 3 w 21"/>
                  <a:gd name="T35" fmla="*/ 2 h 14"/>
                  <a:gd name="T36" fmla="*/ 3 w 21"/>
                  <a:gd name="T37" fmla="*/ 2 h 14"/>
                  <a:gd name="T38" fmla="*/ 0 w 21"/>
                  <a:gd name="T39" fmla="*/ 2 h 14"/>
                  <a:gd name="T40" fmla="*/ 0 w 21"/>
                  <a:gd name="T41" fmla="*/ 0 h 14"/>
                  <a:gd name="T42" fmla="*/ 0 w 21"/>
                  <a:gd name="T43" fmla="*/ 0 h 14"/>
                  <a:gd name="T44" fmla="*/ 0 w 21"/>
                  <a:gd name="T45" fmla="*/ 2 h 14"/>
                  <a:gd name="T46" fmla="*/ 0 w 21"/>
                  <a:gd name="T4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" h="14">
                    <a:moveTo>
                      <a:pt x="19" y="14"/>
                    </a:moveTo>
                    <a:lnTo>
                      <a:pt x="19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19" y="14"/>
                    </a:lnTo>
                    <a:close/>
                    <a:moveTo>
                      <a:pt x="14" y="9"/>
                    </a:moveTo>
                    <a:lnTo>
                      <a:pt x="14" y="9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4" y="9"/>
                    </a:lnTo>
                    <a:close/>
                    <a:moveTo>
                      <a:pt x="5" y="5"/>
                    </a:moveTo>
                    <a:lnTo>
                      <a:pt x="5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5" y="5"/>
                    </a:lnTo>
                    <a:close/>
                    <a:moveTo>
                      <a:pt x="0" y="2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3" name="Freeform 10513"/>
              <p:cNvSpPr>
                <a:spLocks noEditPoints="1"/>
              </p:cNvSpPr>
              <p:nvPr/>
            </p:nvSpPr>
            <p:spPr bwMode="auto">
              <a:xfrm>
                <a:off x="-503" y="3285"/>
                <a:ext cx="21" cy="14"/>
              </a:xfrm>
              <a:custGeom>
                <a:avLst/>
                <a:gdLst>
                  <a:gd name="T0" fmla="*/ 19 w 21"/>
                  <a:gd name="T1" fmla="*/ 14 h 14"/>
                  <a:gd name="T2" fmla="*/ 19 w 21"/>
                  <a:gd name="T3" fmla="*/ 14 h 14"/>
                  <a:gd name="T4" fmla="*/ 21 w 21"/>
                  <a:gd name="T5" fmla="*/ 14 h 14"/>
                  <a:gd name="T6" fmla="*/ 21 w 21"/>
                  <a:gd name="T7" fmla="*/ 14 h 14"/>
                  <a:gd name="T8" fmla="*/ 19 w 21"/>
                  <a:gd name="T9" fmla="*/ 14 h 14"/>
                  <a:gd name="T10" fmla="*/ 14 w 21"/>
                  <a:gd name="T11" fmla="*/ 9 h 14"/>
                  <a:gd name="T12" fmla="*/ 14 w 21"/>
                  <a:gd name="T13" fmla="*/ 9 h 14"/>
                  <a:gd name="T14" fmla="*/ 17 w 21"/>
                  <a:gd name="T15" fmla="*/ 12 h 14"/>
                  <a:gd name="T16" fmla="*/ 17 w 21"/>
                  <a:gd name="T17" fmla="*/ 12 h 14"/>
                  <a:gd name="T18" fmla="*/ 14 w 21"/>
                  <a:gd name="T19" fmla="*/ 9 h 14"/>
                  <a:gd name="T20" fmla="*/ 5 w 21"/>
                  <a:gd name="T21" fmla="*/ 5 h 14"/>
                  <a:gd name="T22" fmla="*/ 5 w 21"/>
                  <a:gd name="T23" fmla="*/ 5 h 14"/>
                  <a:gd name="T24" fmla="*/ 7 w 21"/>
                  <a:gd name="T25" fmla="*/ 5 h 14"/>
                  <a:gd name="T26" fmla="*/ 7 w 21"/>
                  <a:gd name="T27" fmla="*/ 5 h 14"/>
                  <a:gd name="T28" fmla="*/ 5 w 21"/>
                  <a:gd name="T29" fmla="*/ 5 h 14"/>
                  <a:gd name="T30" fmla="*/ 0 w 21"/>
                  <a:gd name="T31" fmla="*/ 2 h 14"/>
                  <a:gd name="T32" fmla="*/ 0 w 21"/>
                  <a:gd name="T33" fmla="*/ 2 h 14"/>
                  <a:gd name="T34" fmla="*/ 3 w 21"/>
                  <a:gd name="T35" fmla="*/ 2 h 14"/>
                  <a:gd name="T36" fmla="*/ 3 w 21"/>
                  <a:gd name="T37" fmla="*/ 2 h 14"/>
                  <a:gd name="T38" fmla="*/ 0 w 21"/>
                  <a:gd name="T39" fmla="*/ 2 h 14"/>
                  <a:gd name="T40" fmla="*/ 0 w 21"/>
                  <a:gd name="T41" fmla="*/ 0 h 14"/>
                  <a:gd name="T42" fmla="*/ 0 w 21"/>
                  <a:gd name="T43" fmla="*/ 0 h 14"/>
                  <a:gd name="T44" fmla="*/ 0 w 21"/>
                  <a:gd name="T45" fmla="*/ 2 h 14"/>
                  <a:gd name="T46" fmla="*/ 0 w 21"/>
                  <a:gd name="T4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" h="14">
                    <a:moveTo>
                      <a:pt x="19" y="14"/>
                    </a:moveTo>
                    <a:lnTo>
                      <a:pt x="19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19" y="14"/>
                    </a:lnTo>
                    <a:moveTo>
                      <a:pt x="14" y="9"/>
                    </a:moveTo>
                    <a:lnTo>
                      <a:pt x="14" y="9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4" y="9"/>
                    </a:lnTo>
                    <a:moveTo>
                      <a:pt x="5" y="5"/>
                    </a:moveTo>
                    <a:lnTo>
                      <a:pt x="5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5" y="5"/>
                    </a:lnTo>
                    <a:moveTo>
                      <a:pt x="0" y="2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4" name="Freeform 10514"/>
              <p:cNvSpPr>
                <a:spLocks noEditPoints="1"/>
              </p:cNvSpPr>
              <p:nvPr/>
            </p:nvSpPr>
            <p:spPr bwMode="auto">
              <a:xfrm>
                <a:off x="-489" y="3259"/>
                <a:ext cx="24" cy="14"/>
              </a:xfrm>
              <a:custGeom>
                <a:avLst/>
                <a:gdLst>
                  <a:gd name="T0" fmla="*/ 9 w 10"/>
                  <a:gd name="T1" fmla="*/ 6 h 6"/>
                  <a:gd name="T2" fmla="*/ 9 w 10"/>
                  <a:gd name="T3" fmla="*/ 6 h 6"/>
                  <a:gd name="T4" fmla="*/ 10 w 10"/>
                  <a:gd name="T5" fmla="*/ 6 h 6"/>
                  <a:gd name="T6" fmla="*/ 10 w 10"/>
                  <a:gd name="T7" fmla="*/ 6 h 6"/>
                  <a:gd name="T8" fmla="*/ 9 w 10"/>
                  <a:gd name="T9" fmla="*/ 6 h 6"/>
                  <a:gd name="T10" fmla="*/ 7 w 10"/>
                  <a:gd name="T11" fmla="*/ 5 h 6"/>
                  <a:gd name="T12" fmla="*/ 7 w 10"/>
                  <a:gd name="T13" fmla="*/ 5 h 6"/>
                  <a:gd name="T14" fmla="*/ 7 w 10"/>
                  <a:gd name="T15" fmla="*/ 5 h 6"/>
                  <a:gd name="T16" fmla="*/ 7 w 10"/>
                  <a:gd name="T17" fmla="*/ 5 h 6"/>
                  <a:gd name="T18" fmla="*/ 7 w 10"/>
                  <a:gd name="T19" fmla="*/ 5 h 6"/>
                  <a:gd name="T20" fmla="*/ 2 w 10"/>
                  <a:gd name="T21" fmla="*/ 2 h 6"/>
                  <a:gd name="T22" fmla="*/ 2 w 10"/>
                  <a:gd name="T23" fmla="*/ 2 h 6"/>
                  <a:gd name="T24" fmla="*/ 3 w 10"/>
                  <a:gd name="T25" fmla="*/ 2 h 6"/>
                  <a:gd name="T26" fmla="*/ 3 w 10"/>
                  <a:gd name="T27" fmla="*/ 2 h 6"/>
                  <a:gd name="T28" fmla="*/ 2 w 10"/>
                  <a:gd name="T29" fmla="*/ 2 h 6"/>
                  <a:gd name="T30" fmla="*/ 0 w 10"/>
                  <a:gd name="T31" fmla="*/ 1 h 6"/>
                  <a:gd name="T32" fmla="*/ 0 w 10"/>
                  <a:gd name="T33" fmla="*/ 1 h 6"/>
                  <a:gd name="T34" fmla="*/ 1 w 10"/>
                  <a:gd name="T35" fmla="*/ 1 h 6"/>
                  <a:gd name="T36" fmla="*/ 1 w 10"/>
                  <a:gd name="T37" fmla="*/ 1 h 6"/>
                  <a:gd name="T38" fmla="*/ 0 w 10"/>
                  <a:gd name="T39" fmla="*/ 1 h 6"/>
                  <a:gd name="T40" fmla="*/ 0 w 10"/>
                  <a:gd name="T41" fmla="*/ 0 h 6"/>
                  <a:gd name="T42" fmla="*/ 0 w 10"/>
                  <a:gd name="T43" fmla="*/ 0 h 6"/>
                  <a:gd name="T44" fmla="*/ 0 w 10"/>
                  <a:gd name="T45" fmla="*/ 1 h 6"/>
                  <a:gd name="T46" fmla="*/ 0 w 10"/>
                  <a:gd name="T47" fmla="*/ 1 h 6"/>
                  <a:gd name="T48" fmla="*/ 0 w 10"/>
                  <a:gd name="T4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" h="6">
                    <a:moveTo>
                      <a:pt x="9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moveTo>
                      <a:pt x="7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5" name="Freeform 10515"/>
              <p:cNvSpPr>
                <a:spLocks noEditPoints="1"/>
              </p:cNvSpPr>
              <p:nvPr/>
            </p:nvSpPr>
            <p:spPr bwMode="auto">
              <a:xfrm>
                <a:off x="-482" y="3238"/>
                <a:ext cx="29" cy="38"/>
              </a:xfrm>
              <a:custGeom>
                <a:avLst/>
                <a:gdLst>
                  <a:gd name="T0" fmla="*/ 5 w 12"/>
                  <a:gd name="T1" fmla="*/ 15 h 16"/>
                  <a:gd name="T2" fmla="*/ 5 w 12"/>
                  <a:gd name="T3" fmla="*/ 15 h 16"/>
                  <a:gd name="T4" fmla="*/ 6 w 12"/>
                  <a:gd name="T5" fmla="*/ 16 h 16"/>
                  <a:gd name="T6" fmla="*/ 6 w 12"/>
                  <a:gd name="T7" fmla="*/ 16 h 16"/>
                  <a:gd name="T8" fmla="*/ 5 w 12"/>
                  <a:gd name="T9" fmla="*/ 15 h 16"/>
                  <a:gd name="T10" fmla="*/ 9 w 12"/>
                  <a:gd name="T11" fmla="*/ 9 h 16"/>
                  <a:gd name="T12" fmla="*/ 9 w 12"/>
                  <a:gd name="T13" fmla="*/ 10 h 16"/>
                  <a:gd name="T14" fmla="*/ 10 w 12"/>
                  <a:gd name="T15" fmla="*/ 10 h 16"/>
                  <a:gd name="T16" fmla="*/ 10 w 12"/>
                  <a:gd name="T17" fmla="*/ 10 h 16"/>
                  <a:gd name="T18" fmla="*/ 9 w 12"/>
                  <a:gd name="T19" fmla="*/ 9 h 16"/>
                  <a:gd name="T20" fmla="*/ 8 w 12"/>
                  <a:gd name="T21" fmla="*/ 8 h 16"/>
                  <a:gd name="T22" fmla="*/ 7 w 12"/>
                  <a:gd name="T23" fmla="*/ 8 h 16"/>
                  <a:gd name="T24" fmla="*/ 7 w 12"/>
                  <a:gd name="T25" fmla="*/ 9 h 16"/>
                  <a:gd name="T26" fmla="*/ 8 w 12"/>
                  <a:gd name="T27" fmla="*/ 8 h 16"/>
                  <a:gd name="T28" fmla="*/ 8 w 12"/>
                  <a:gd name="T29" fmla="*/ 8 h 16"/>
                  <a:gd name="T30" fmla="*/ 12 w 12"/>
                  <a:gd name="T31" fmla="*/ 6 h 16"/>
                  <a:gd name="T32" fmla="*/ 11 w 12"/>
                  <a:gd name="T33" fmla="*/ 7 h 16"/>
                  <a:gd name="T34" fmla="*/ 12 w 12"/>
                  <a:gd name="T35" fmla="*/ 7 h 16"/>
                  <a:gd name="T36" fmla="*/ 12 w 12"/>
                  <a:gd name="T37" fmla="*/ 6 h 16"/>
                  <a:gd name="T38" fmla="*/ 12 w 12"/>
                  <a:gd name="T39" fmla="*/ 6 h 16"/>
                  <a:gd name="T40" fmla="*/ 10 w 12"/>
                  <a:gd name="T41" fmla="*/ 4 h 16"/>
                  <a:gd name="T42" fmla="*/ 9 w 12"/>
                  <a:gd name="T43" fmla="*/ 5 h 16"/>
                  <a:gd name="T44" fmla="*/ 9 w 12"/>
                  <a:gd name="T45" fmla="*/ 6 h 16"/>
                  <a:gd name="T46" fmla="*/ 9 w 12"/>
                  <a:gd name="T47" fmla="*/ 6 h 16"/>
                  <a:gd name="T48" fmla="*/ 10 w 12"/>
                  <a:gd name="T49" fmla="*/ 5 h 16"/>
                  <a:gd name="T50" fmla="*/ 10 w 12"/>
                  <a:gd name="T51" fmla="*/ 4 h 16"/>
                  <a:gd name="T52" fmla="*/ 2 w 12"/>
                  <a:gd name="T53" fmla="*/ 4 h 16"/>
                  <a:gd name="T54" fmla="*/ 2 w 12"/>
                  <a:gd name="T55" fmla="*/ 5 h 16"/>
                  <a:gd name="T56" fmla="*/ 3 w 12"/>
                  <a:gd name="T57" fmla="*/ 6 h 16"/>
                  <a:gd name="T58" fmla="*/ 3 w 12"/>
                  <a:gd name="T59" fmla="*/ 5 h 16"/>
                  <a:gd name="T60" fmla="*/ 2 w 12"/>
                  <a:gd name="T61" fmla="*/ 4 h 16"/>
                  <a:gd name="T62" fmla="*/ 0 w 12"/>
                  <a:gd name="T63" fmla="*/ 3 h 16"/>
                  <a:gd name="T64" fmla="*/ 0 w 12"/>
                  <a:gd name="T65" fmla="*/ 4 h 16"/>
                  <a:gd name="T66" fmla="*/ 1 w 12"/>
                  <a:gd name="T67" fmla="*/ 5 h 16"/>
                  <a:gd name="T68" fmla="*/ 2 w 12"/>
                  <a:gd name="T69" fmla="*/ 4 h 16"/>
                  <a:gd name="T70" fmla="*/ 0 w 12"/>
                  <a:gd name="T71" fmla="*/ 3 h 16"/>
                  <a:gd name="T72" fmla="*/ 4 w 12"/>
                  <a:gd name="T73" fmla="*/ 1 h 16"/>
                  <a:gd name="T74" fmla="*/ 3 w 12"/>
                  <a:gd name="T75" fmla="*/ 2 h 16"/>
                  <a:gd name="T76" fmla="*/ 5 w 12"/>
                  <a:gd name="T77" fmla="*/ 3 h 16"/>
                  <a:gd name="T78" fmla="*/ 5 w 12"/>
                  <a:gd name="T79" fmla="*/ 2 h 16"/>
                  <a:gd name="T80" fmla="*/ 4 w 12"/>
                  <a:gd name="T81" fmla="*/ 1 h 16"/>
                  <a:gd name="T82" fmla="*/ 2 w 12"/>
                  <a:gd name="T83" fmla="*/ 0 h 16"/>
                  <a:gd name="T84" fmla="*/ 2 w 12"/>
                  <a:gd name="T85" fmla="*/ 1 h 16"/>
                  <a:gd name="T86" fmla="*/ 3 w 12"/>
                  <a:gd name="T87" fmla="*/ 2 h 16"/>
                  <a:gd name="T88" fmla="*/ 3 w 12"/>
                  <a:gd name="T89" fmla="*/ 1 h 16"/>
                  <a:gd name="T90" fmla="*/ 2 w 12"/>
                  <a:gd name="T9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" h="16">
                    <a:moveTo>
                      <a:pt x="5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5" y="15"/>
                    </a:cubicBezTo>
                    <a:moveTo>
                      <a:pt x="9" y="9"/>
                    </a:moveTo>
                    <a:cubicBezTo>
                      <a:pt x="9" y="9"/>
                      <a:pt x="9" y="9"/>
                      <a:pt x="9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9" y="9"/>
                    </a:cubicBezTo>
                    <a:moveTo>
                      <a:pt x="8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moveTo>
                      <a:pt x="12" y="6"/>
                    </a:moveTo>
                    <a:cubicBezTo>
                      <a:pt x="11" y="6"/>
                      <a:pt x="11" y="6"/>
                      <a:pt x="11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0" y="4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4"/>
                    </a:cubicBezTo>
                    <a:moveTo>
                      <a:pt x="2" y="4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1" y="4"/>
                      <a:pt x="1" y="4"/>
                      <a:pt x="0" y="3"/>
                    </a:cubicBezTo>
                    <a:moveTo>
                      <a:pt x="4" y="1"/>
                    </a:moveTo>
                    <a:cubicBezTo>
                      <a:pt x="4" y="1"/>
                      <a:pt x="4" y="2"/>
                      <a:pt x="3" y="2"/>
                    </a:cubicBezTo>
                    <a:cubicBezTo>
                      <a:pt x="4" y="2"/>
                      <a:pt x="4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6" name="Freeform 10516"/>
              <p:cNvSpPr>
                <a:spLocks noEditPoints="1"/>
              </p:cNvSpPr>
              <p:nvPr/>
            </p:nvSpPr>
            <p:spPr bwMode="auto">
              <a:xfrm>
                <a:off x="-484" y="3224"/>
                <a:ext cx="40" cy="42"/>
              </a:xfrm>
              <a:custGeom>
                <a:avLst/>
                <a:gdLst>
                  <a:gd name="T0" fmla="*/ 9 w 17"/>
                  <a:gd name="T1" fmla="*/ 17 h 18"/>
                  <a:gd name="T2" fmla="*/ 10 w 17"/>
                  <a:gd name="T3" fmla="*/ 18 h 18"/>
                  <a:gd name="T4" fmla="*/ 7 w 17"/>
                  <a:gd name="T5" fmla="*/ 16 h 18"/>
                  <a:gd name="T6" fmla="*/ 7 w 17"/>
                  <a:gd name="T7" fmla="*/ 16 h 18"/>
                  <a:gd name="T8" fmla="*/ 7 w 17"/>
                  <a:gd name="T9" fmla="*/ 16 h 18"/>
                  <a:gd name="T10" fmla="*/ 2 w 17"/>
                  <a:gd name="T11" fmla="*/ 13 h 18"/>
                  <a:gd name="T12" fmla="*/ 3 w 17"/>
                  <a:gd name="T13" fmla="*/ 13 h 18"/>
                  <a:gd name="T14" fmla="*/ 0 w 17"/>
                  <a:gd name="T15" fmla="*/ 11 h 18"/>
                  <a:gd name="T16" fmla="*/ 1 w 17"/>
                  <a:gd name="T17" fmla="*/ 12 h 18"/>
                  <a:gd name="T18" fmla="*/ 0 w 17"/>
                  <a:gd name="T19" fmla="*/ 11 h 18"/>
                  <a:gd name="T20" fmla="*/ 14 w 17"/>
                  <a:gd name="T21" fmla="*/ 10 h 18"/>
                  <a:gd name="T22" fmla="*/ 15 w 17"/>
                  <a:gd name="T23" fmla="*/ 10 h 18"/>
                  <a:gd name="T24" fmla="*/ 12 w 17"/>
                  <a:gd name="T25" fmla="*/ 8 h 18"/>
                  <a:gd name="T26" fmla="*/ 12 w 17"/>
                  <a:gd name="T27" fmla="*/ 9 h 18"/>
                  <a:gd name="T28" fmla="*/ 12 w 17"/>
                  <a:gd name="T29" fmla="*/ 8 h 18"/>
                  <a:gd name="T30" fmla="*/ 15 w 17"/>
                  <a:gd name="T31" fmla="*/ 8 h 18"/>
                  <a:gd name="T32" fmla="*/ 16 w 17"/>
                  <a:gd name="T33" fmla="*/ 8 h 18"/>
                  <a:gd name="T34" fmla="*/ 16 w 17"/>
                  <a:gd name="T35" fmla="*/ 6 h 18"/>
                  <a:gd name="T36" fmla="*/ 16 w 17"/>
                  <a:gd name="T37" fmla="*/ 8 h 18"/>
                  <a:gd name="T38" fmla="*/ 16 w 17"/>
                  <a:gd name="T39" fmla="*/ 6 h 18"/>
                  <a:gd name="T40" fmla="*/ 13 w 17"/>
                  <a:gd name="T41" fmla="*/ 7 h 18"/>
                  <a:gd name="T42" fmla="*/ 14 w 17"/>
                  <a:gd name="T43" fmla="*/ 5 h 18"/>
                  <a:gd name="T44" fmla="*/ 6 w 17"/>
                  <a:gd name="T45" fmla="*/ 5 h 18"/>
                  <a:gd name="T46" fmla="*/ 7 w 17"/>
                  <a:gd name="T47" fmla="*/ 6 h 18"/>
                  <a:gd name="T48" fmla="*/ 6 w 17"/>
                  <a:gd name="T49" fmla="*/ 5 h 18"/>
                  <a:gd name="T50" fmla="*/ 4 w 17"/>
                  <a:gd name="T51" fmla="*/ 4 h 18"/>
                  <a:gd name="T52" fmla="*/ 6 w 17"/>
                  <a:gd name="T53" fmla="*/ 4 h 18"/>
                  <a:gd name="T54" fmla="*/ 8 w 17"/>
                  <a:gd name="T55" fmla="*/ 1 h 18"/>
                  <a:gd name="T56" fmla="*/ 9 w 17"/>
                  <a:gd name="T57" fmla="*/ 4 h 18"/>
                  <a:gd name="T58" fmla="*/ 8 w 17"/>
                  <a:gd name="T59" fmla="*/ 1 h 18"/>
                  <a:gd name="T60" fmla="*/ 5 w 17"/>
                  <a:gd name="T61" fmla="*/ 2 h 18"/>
                  <a:gd name="T62" fmla="*/ 8 w 17"/>
                  <a:gd name="T63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" h="18">
                    <a:moveTo>
                      <a:pt x="9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7"/>
                      <a:pt x="9" y="17"/>
                      <a:pt x="9" y="17"/>
                    </a:cubicBezTo>
                    <a:moveTo>
                      <a:pt x="7" y="16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2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3"/>
                      <a:pt x="3" y="13"/>
                    </a:cubicBezTo>
                    <a:cubicBezTo>
                      <a:pt x="3" y="13"/>
                      <a:pt x="2" y="13"/>
                      <a:pt x="2" y="13"/>
                    </a:cubicBezTo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1"/>
                    </a:cubicBezTo>
                    <a:moveTo>
                      <a:pt x="14" y="9"/>
                    </a:moveTo>
                    <a:cubicBezTo>
                      <a:pt x="14" y="9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4" y="9"/>
                      <a:pt x="14" y="9"/>
                    </a:cubicBezTo>
                    <a:moveTo>
                      <a:pt x="12" y="8"/>
                    </a:moveTo>
                    <a:cubicBezTo>
                      <a:pt x="12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6" y="6"/>
                    </a:moveTo>
                    <a:cubicBezTo>
                      <a:pt x="16" y="7"/>
                      <a:pt x="15" y="7"/>
                      <a:pt x="15" y="8"/>
                    </a:cubicBezTo>
                    <a:cubicBezTo>
                      <a:pt x="15" y="8"/>
                      <a:pt x="15" y="8"/>
                      <a:pt x="16" y="8"/>
                    </a:cubicBezTo>
                    <a:cubicBezTo>
                      <a:pt x="16" y="8"/>
                      <a:pt x="16" y="7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moveTo>
                      <a:pt x="14" y="5"/>
                    </a:moveTo>
                    <a:cubicBezTo>
                      <a:pt x="14" y="5"/>
                      <a:pt x="13" y="6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6"/>
                      <a:pt x="14" y="6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6" y="5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moveTo>
                      <a:pt x="8" y="1"/>
                    </a:moveTo>
                    <a:cubicBezTo>
                      <a:pt x="8" y="2"/>
                      <a:pt x="8" y="2"/>
                      <a:pt x="7" y="3"/>
                    </a:cubicBezTo>
                    <a:cubicBezTo>
                      <a:pt x="8" y="3"/>
                      <a:pt x="8" y="3"/>
                      <a:pt x="9" y="4"/>
                    </a:cubicBezTo>
                    <a:cubicBezTo>
                      <a:pt x="9" y="3"/>
                      <a:pt x="9" y="3"/>
                      <a:pt x="10" y="2"/>
                    </a:cubicBezTo>
                    <a:cubicBezTo>
                      <a:pt x="9" y="2"/>
                      <a:pt x="9" y="1"/>
                      <a:pt x="8" y="1"/>
                    </a:cubicBezTo>
                    <a:moveTo>
                      <a:pt x="6" y="0"/>
                    </a:moveTo>
                    <a:cubicBezTo>
                      <a:pt x="6" y="1"/>
                      <a:pt x="6" y="1"/>
                      <a:pt x="5" y="2"/>
                    </a:cubicBezTo>
                    <a:cubicBezTo>
                      <a:pt x="6" y="2"/>
                      <a:pt x="6" y="2"/>
                      <a:pt x="7" y="3"/>
                    </a:cubicBezTo>
                    <a:cubicBezTo>
                      <a:pt x="7" y="2"/>
                      <a:pt x="7" y="1"/>
                      <a:pt x="8" y="1"/>
                    </a:cubicBezTo>
                    <a:cubicBezTo>
                      <a:pt x="7" y="1"/>
                      <a:pt x="7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7" name="Freeform 10517"/>
              <p:cNvSpPr>
                <a:spLocks noEditPoints="1"/>
              </p:cNvSpPr>
              <p:nvPr/>
            </p:nvSpPr>
            <p:spPr bwMode="auto">
              <a:xfrm>
                <a:off x="-486" y="3254"/>
                <a:ext cx="23" cy="17"/>
              </a:xfrm>
              <a:custGeom>
                <a:avLst/>
                <a:gdLst>
                  <a:gd name="T0" fmla="*/ 9 w 10"/>
                  <a:gd name="T1" fmla="*/ 5 h 7"/>
                  <a:gd name="T2" fmla="*/ 9 w 10"/>
                  <a:gd name="T3" fmla="*/ 6 h 7"/>
                  <a:gd name="T4" fmla="*/ 10 w 10"/>
                  <a:gd name="T5" fmla="*/ 7 h 7"/>
                  <a:gd name="T6" fmla="*/ 10 w 10"/>
                  <a:gd name="T7" fmla="*/ 6 h 7"/>
                  <a:gd name="T8" fmla="*/ 9 w 10"/>
                  <a:gd name="T9" fmla="*/ 5 h 7"/>
                  <a:gd name="T10" fmla="*/ 8 w 10"/>
                  <a:gd name="T11" fmla="*/ 4 h 7"/>
                  <a:gd name="T12" fmla="*/ 7 w 10"/>
                  <a:gd name="T13" fmla="*/ 5 h 7"/>
                  <a:gd name="T14" fmla="*/ 7 w 10"/>
                  <a:gd name="T15" fmla="*/ 5 h 7"/>
                  <a:gd name="T16" fmla="*/ 8 w 10"/>
                  <a:gd name="T17" fmla="*/ 4 h 7"/>
                  <a:gd name="T18" fmla="*/ 8 w 10"/>
                  <a:gd name="T19" fmla="*/ 4 h 7"/>
                  <a:gd name="T20" fmla="*/ 2 w 10"/>
                  <a:gd name="T21" fmla="*/ 1 h 7"/>
                  <a:gd name="T22" fmla="*/ 2 w 10"/>
                  <a:gd name="T23" fmla="*/ 2 h 7"/>
                  <a:gd name="T24" fmla="*/ 3 w 10"/>
                  <a:gd name="T25" fmla="*/ 2 h 7"/>
                  <a:gd name="T26" fmla="*/ 3 w 10"/>
                  <a:gd name="T27" fmla="*/ 1 h 7"/>
                  <a:gd name="T28" fmla="*/ 2 w 10"/>
                  <a:gd name="T29" fmla="*/ 1 h 7"/>
                  <a:gd name="T30" fmla="*/ 0 w 10"/>
                  <a:gd name="T31" fmla="*/ 0 h 7"/>
                  <a:gd name="T32" fmla="*/ 0 w 10"/>
                  <a:gd name="T33" fmla="*/ 0 h 7"/>
                  <a:gd name="T34" fmla="*/ 1 w 10"/>
                  <a:gd name="T35" fmla="*/ 1 h 7"/>
                  <a:gd name="T36" fmla="*/ 2 w 10"/>
                  <a:gd name="T37" fmla="*/ 0 h 7"/>
                  <a:gd name="T38" fmla="*/ 0 w 10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7">
                    <a:moveTo>
                      <a:pt x="9" y="5"/>
                    </a:moveTo>
                    <a:cubicBezTo>
                      <a:pt x="9" y="5"/>
                      <a:pt x="9" y="6"/>
                      <a:pt x="9" y="6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8" y="4"/>
                    </a:moveTo>
                    <a:cubicBezTo>
                      <a:pt x="7" y="4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8" name="Freeform 10518"/>
              <p:cNvSpPr>
                <a:spLocks noEditPoints="1"/>
              </p:cNvSpPr>
              <p:nvPr/>
            </p:nvSpPr>
            <p:spPr bwMode="auto">
              <a:xfrm>
                <a:off x="-678" y="3594"/>
                <a:ext cx="10" cy="7"/>
              </a:xfrm>
              <a:custGeom>
                <a:avLst/>
                <a:gdLst>
                  <a:gd name="T0" fmla="*/ 3 w 4"/>
                  <a:gd name="T1" fmla="*/ 2 h 3"/>
                  <a:gd name="T2" fmla="*/ 3 w 4"/>
                  <a:gd name="T3" fmla="*/ 2 h 3"/>
                  <a:gd name="T4" fmla="*/ 4 w 4"/>
                  <a:gd name="T5" fmla="*/ 3 h 3"/>
                  <a:gd name="T6" fmla="*/ 4 w 4"/>
                  <a:gd name="T7" fmla="*/ 2 h 3"/>
                  <a:gd name="T8" fmla="*/ 3 w 4"/>
                  <a:gd name="T9" fmla="*/ 2 h 3"/>
                  <a:gd name="T10" fmla="*/ 2 w 4"/>
                  <a:gd name="T11" fmla="*/ 1 h 3"/>
                  <a:gd name="T12" fmla="*/ 2 w 4"/>
                  <a:gd name="T13" fmla="*/ 2 h 3"/>
                  <a:gd name="T14" fmla="*/ 3 w 4"/>
                  <a:gd name="T15" fmla="*/ 2 h 3"/>
                  <a:gd name="T16" fmla="*/ 3 w 4"/>
                  <a:gd name="T17" fmla="*/ 1 h 3"/>
                  <a:gd name="T18" fmla="*/ 2 w 4"/>
                  <a:gd name="T19" fmla="*/ 1 h 3"/>
                  <a:gd name="T20" fmla="*/ 2 w 4"/>
                  <a:gd name="T21" fmla="*/ 1 h 3"/>
                  <a:gd name="T22" fmla="*/ 1 w 4"/>
                  <a:gd name="T23" fmla="*/ 1 h 3"/>
                  <a:gd name="T24" fmla="*/ 2 w 4"/>
                  <a:gd name="T25" fmla="*/ 2 h 3"/>
                  <a:gd name="T26" fmla="*/ 2 w 4"/>
                  <a:gd name="T27" fmla="*/ 1 h 3"/>
                  <a:gd name="T28" fmla="*/ 2 w 4"/>
                  <a:gd name="T29" fmla="*/ 1 h 3"/>
                  <a:gd name="T30" fmla="*/ 0 w 4"/>
                  <a:gd name="T31" fmla="*/ 0 h 3"/>
                  <a:gd name="T32" fmla="*/ 0 w 4"/>
                  <a:gd name="T33" fmla="*/ 1 h 3"/>
                  <a:gd name="T34" fmla="*/ 1 w 4"/>
                  <a:gd name="T35" fmla="*/ 1 h 3"/>
                  <a:gd name="T36" fmla="*/ 1 w 4"/>
                  <a:gd name="T37" fmla="*/ 1 h 3"/>
                  <a:gd name="T38" fmla="*/ 0 w 4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9" name="Freeform 10519"/>
              <p:cNvSpPr>
                <a:spLocks noEditPoints="1"/>
              </p:cNvSpPr>
              <p:nvPr/>
            </p:nvSpPr>
            <p:spPr bwMode="auto">
              <a:xfrm>
                <a:off x="-663" y="3571"/>
                <a:ext cx="9" cy="7"/>
              </a:xfrm>
              <a:custGeom>
                <a:avLst/>
                <a:gdLst>
                  <a:gd name="T0" fmla="*/ 3 w 4"/>
                  <a:gd name="T1" fmla="*/ 2 h 3"/>
                  <a:gd name="T2" fmla="*/ 3 w 4"/>
                  <a:gd name="T3" fmla="*/ 2 h 3"/>
                  <a:gd name="T4" fmla="*/ 4 w 4"/>
                  <a:gd name="T5" fmla="*/ 3 h 3"/>
                  <a:gd name="T6" fmla="*/ 4 w 4"/>
                  <a:gd name="T7" fmla="*/ 3 h 3"/>
                  <a:gd name="T8" fmla="*/ 3 w 4"/>
                  <a:gd name="T9" fmla="*/ 2 h 3"/>
                  <a:gd name="T10" fmla="*/ 3 w 4"/>
                  <a:gd name="T11" fmla="*/ 2 h 3"/>
                  <a:gd name="T12" fmla="*/ 3 w 4"/>
                  <a:gd name="T13" fmla="*/ 2 h 3"/>
                  <a:gd name="T14" fmla="*/ 4 w 4"/>
                  <a:gd name="T15" fmla="*/ 2 h 3"/>
                  <a:gd name="T16" fmla="*/ 4 w 4"/>
                  <a:gd name="T17" fmla="*/ 2 h 3"/>
                  <a:gd name="T18" fmla="*/ 3 w 4"/>
                  <a:gd name="T19" fmla="*/ 2 h 3"/>
                  <a:gd name="T20" fmla="*/ 2 w 4"/>
                  <a:gd name="T21" fmla="*/ 1 h 3"/>
                  <a:gd name="T22" fmla="*/ 2 w 4"/>
                  <a:gd name="T23" fmla="*/ 1 h 3"/>
                  <a:gd name="T24" fmla="*/ 3 w 4"/>
                  <a:gd name="T25" fmla="*/ 1 h 3"/>
                  <a:gd name="T26" fmla="*/ 3 w 4"/>
                  <a:gd name="T27" fmla="*/ 1 h 3"/>
                  <a:gd name="T28" fmla="*/ 2 w 4"/>
                  <a:gd name="T29" fmla="*/ 1 h 3"/>
                  <a:gd name="T30" fmla="*/ 1 w 4"/>
                  <a:gd name="T31" fmla="*/ 1 h 3"/>
                  <a:gd name="T32" fmla="*/ 1 w 4"/>
                  <a:gd name="T33" fmla="*/ 1 h 3"/>
                  <a:gd name="T34" fmla="*/ 2 w 4"/>
                  <a:gd name="T35" fmla="*/ 1 h 3"/>
                  <a:gd name="T36" fmla="*/ 2 w 4"/>
                  <a:gd name="T37" fmla="*/ 1 h 3"/>
                  <a:gd name="T38" fmla="*/ 1 w 4"/>
                  <a:gd name="T39" fmla="*/ 1 h 3"/>
                  <a:gd name="T40" fmla="*/ 0 w 4"/>
                  <a:gd name="T41" fmla="*/ 0 h 3"/>
                  <a:gd name="T42" fmla="*/ 0 w 4"/>
                  <a:gd name="T43" fmla="*/ 0 h 3"/>
                  <a:gd name="T44" fmla="*/ 1 w 4"/>
                  <a:gd name="T45" fmla="*/ 1 h 3"/>
                  <a:gd name="T46" fmla="*/ 1 w 4"/>
                  <a:gd name="T47" fmla="*/ 1 h 3"/>
                  <a:gd name="T48" fmla="*/ 0 w 4"/>
                  <a:gd name="T4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0" name="Oval 10520"/>
              <p:cNvSpPr>
                <a:spLocks noChangeArrowheads="1"/>
              </p:cNvSpPr>
              <p:nvPr/>
            </p:nvSpPr>
            <p:spPr bwMode="auto">
              <a:xfrm>
                <a:off x="-637" y="354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1" name="Freeform 10521"/>
              <p:cNvSpPr>
                <a:spLocks noEditPoints="1"/>
              </p:cNvSpPr>
              <p:nvPr/>
            </p:nvSpPr>
            <p:spPr bwMode="auto">
              <a:xfrm>
                <a:off x="-741" y="3302"/>
                <a:ext cx="252" cy="406"/>
              </a:xfrm>
              <a:custGeom>
                <a:avLst/>
                <a:gdLst>
                  <a:gd name="T0" fmla="*/ 4 w 107"/>
                  <a:gd name="T1" fmla="*/ 171 h 172"/>
                  <a:gd name="T2" fmla="*/ 2 w 107"/>
                  <a:gd name="T3" fmla="*/ 168 h 172"/>
                  <a:gd name="T4" fmla="*/ 2 w 107"/>
                  <a:gd name="T5" fmla="*/ 168 h 172"/>
                  <a:gd name="T6" fmla="*/ 0 w 107"/>
                  <a:gd name="T7" fmla="*/ 167 h 172"/>
                  <a:gd name="T8" fmla="*/ 7 w 107"/>
                  <a:gd name="T9" fmla="*/ 159 h 172"/>
                  <a:gd name="T10" fmla="*/ 6 w 107"/>
                  <a:gd name="T11" fmla="*/ 161 h 172"/>
                  <a:gd name="T12" fmla="*/ 12 w 107"/>
                  <a:gd name="T13" fmla="*/ 150 h 172"/>
                  <a:gd name="T14" fmla="*/ 21 w 107"/>
                  <a:gd name="T15" fmla="*/ 138 h 172"/>
                  <a:gd name="T16" fmla="*/ 26 w 107"/>
                  <a:gd name="T17" fmla="*/ 131 h 172"/>
                  <a:gd name="T18" fmla="*/ 27 w 107"/>
                  <a:gd name="T19" fmla="*/ 129 h 172"/>
                  <a:gd name="T20" fmla="*/ 26 w 107"/>
                  <a:gd name="T21" fmla="*/ 127 h 172"/>
                  <a:gd name="T22" fmla="*/ 31 w 107"/>
                  <a:gd name="T23" fmla="*/ 123 h 172"/>
                  <a:gd name="T24" fmla="*/ 30 w 107"/>
                  <a:gd name="T25" fmla="*/ 122 h 172"/>
                  <a:gd name="T26" fmla="*/ 34 w 107"/>
                  <a:gd name="T27" fmla="*/ 119 h 172"/>
                  <a:gd name="T28" fmla="*/ 33 w 107"/>
                  <a:gd name="T29" fmla="*/ 119 h 172"/>
                  <a:gd name="T30" fmla="*/ 29 w 107"/>
                  <a:gd name="T31" fmla="*/ 121 h 172"/>
                  <a:gd name="T32" fmla="*/ 35 w 107"/>
                  <a:gd name="T33" fmla="*/ 115 h 172"/>
                  <a:gd name="T34" fmla="*/ 36 w 107"/>
                  <a:gd name="T35" fmla="*/ 115 h 172"/>
                  <a:gd name="T36" fmla="*/ 35 w 107"/>
                  <a:gd name="T37" fmla="*/ 114 h 172"/>
                  <a:gd name="T38" fmla="*/ 34 w 107"/>
                  <a:gd name="T39" fmla="*/ 114 h 172"/>
                  <a:gd name="T40" fmla="*/ 38 w 107"/>
                  <a:gd name="T41" fmla="*/ 112 h 172"/>
                  <a:gd name="T42" fmla="*/ 35 w 107"/>
                  <a:gd name="T43" fmla="*/ 110 h 172"/>
                  <a:gd name="T44" fmla="*/ 44 w 107"/>
                  <a:gd name="T45" fmla="*/ 105 h 172"/>
                  <a:gd name="T46" fmla="*/ 44 w 107"/>
                  <a:gd name="T47" fmla="*/ 104 h 172"/>
                  <a:gd name="T48" fmla="*/ 43 w 107"/>
                  <a:gd name="T49" fmla="*/ 104 h 172"/>
                  <a:gd name="T50" fmla="*/ 39 w 107"/>
                  <a:gd name="T51" fmla="*/ 104 h 172"/>
                  <a:gd name="T52" fmla="*/ 47 w 107"/>
                  <a:gd name="T53" fmla="*/ 105 h 172"/>
                  <a:gd name="T54" fmla="*/ 55 w 107"/>
                  <a:gd name="T55" fmla="*/ 93 h 172"/>
                  <a:gd name="T56" fmla="*/ 52 w 107"/>
                  <a:gd name="T57" fmla="*/ 91 h 172"/>
                  <a:gd name="T58" fmla="*/ 50 w 107"/>
                  <a:gd name="T59" fmla="*/ 90 h 172"/>
                  <a:gd name="T60" fmla="*/ 47 w 107"/>
                  <a:gd name="T61" fmla="*/ 89 h 172"/>
                  <a:gd name="T62" fmla="*/ 61 w 107"/>
                  <a:gd name="T63" fmla="*/ 80 h 172"/>
                  <a:gd name="T64" fmla="*/ 57 w 107"/>
                  <a:gd name="T65" fmla="*/ 77 h 172"/>
                  <a:gd name="T66" fmla="*/ 60 w 107"/>
                  <a:gd name="T67" fmla="*/ 78 h 172"/>
                  <a:gd name="T68" fmla="*/ 58 w 107"/>
                  <a:gd name="T69" fmla="*/ 77 h 172"/>
                  <a:gd name="T70" fmla="*/ 55 w 107"/>
                  <a:gd name="T71" fmla="*/ 75 h 172"/>
                  <a:gd name="T72" fmla="*/ 66 w 107"/>
                  <a:gd name="T73" fmla="*/ 57 h 172"/>
                  <a:gd name="T74" fmla="*/ 78 w 107"/>
                  <a:gd name="T75" fmla="*/ 54 h 172"/>
                  <a:gd name="T76" fmla="*/ 81 w 107"/>
                  <a:gd name="T77" fmla="*/ 51 h 172"/>
                  <a:gd name="T78" fmla="*/ 70 w 107"/>
                  <a:gd name="T79" fmla="*/ 49 h 172"/>
                  <a:gd name="T80" fmla="*/ 73 w 107"/>
                  <a:gd name="T81" fmla="*/ 48 h 172"/>
                  <a:gd name="T82" fmla="*/ 72 w 107"/>
                  <a:gd name="T83" fmla="*/ 48 h 172"/>
                  <a:gd name="T84" fmla="*/ 85 w 107"/>
                  <a:gd name="T85" fmla="*/ 44 h 172"/>
                  <a:gd name="T86" fmla="*/ 76 w 107"/>
                  <a:gd name="T87" fmla="*/ 42 h 172"/>
                  <a:gd name="T88" fmla="*/ 74 w 107"/>
                  <a:gd name="T89" fmla="*/ 41 h 172"/>
                  <a:gd name="T90" fmla="*/ 88 w 107"/>
                  <a:gd name="T91" fmla="*/ 40 h 172"/>
                  <a:gd name="T92" fmla="*/ 76 w 107"/>
                  <a:gd name="T93" fmla="*/ 39 h 172"/>
                  <a:gd name="T94" fmla="*/ 87 w 107"/>
                  <a:gd name="T95" fmla="*/ 38 h 172"/>
                  <a:gd name="T96" fmla="*/ 85 w 107"/>
                  <a:gd name="T97" fmla="*/ 36 h 172"/>
                  <a:gd name="T98" fmla="*/ 81 w 107"/>
                  <a:gd name="T99" fmla="*/ 35 h 172"/>
                  <a:gd name="T100" fmla="*/ 78 w 107"/>
                  <a:gd name="T101" fmla="*/ 34 h 172"/>
                  <a:gd name="T102" fmla="*/ 91 w 107"/>
                  <a:gd name="T103" fmla="*/ 35 h 172"/>
                  <a:gd name="T104" fmla="*/ 90 w 107"/>
                  <a:gd name="T105" fmla="*/ 34 h 172"/>
                  <a:gd name="T106" fmla="*/ 88 w 107"/>
                  <a:gd name="T107" fmla="*/ 30 h 172"/>
                  <a:gd name="T108" fmla="*/ 84 w 107"/>
                  <a:gd name="T109" fmla="*/ 28 h 172"/>
                  <a:gd name="T110" fmla="*/ 94 w 107"/>
                  <a:gd name="T111" fmla="*/ 19 h 172"/>
                  <a:gd name="T112" fmla="*/ 99 w 107"/>
                  <a:gd name="T113" fmla="*/ 18 h 172"/>
                  <a:gd name="T114" fmla="*/ 96 w 107"/>
                  <a:gd name="T115" fmla="*/ 16 h 172"/>
                  <a:gd name="T116" fmla="*/ 90 w 107"/>
                  <a:gd name="T117" fmla="*/ 13 h 172"/>
                  <a:gd name="T118" fmla="*/ 101 w 107"/>
                  <a:gd name="T119" fmla="*/ 8 h 172"/>
                  <a:gd name="T120" fmla="*/ 104 w 107"/>
                  <a:gd name="T121" fmla="*/ 5 h 172"/>
                  <a:gd name="T122" fmla="*/ 97 w 107"/>
                  <a:gd name="T123" fmla="*/ 3 h 172"/>
                  <a:gd name="T124" fmla="*/ 99 w 107"/>
                  <a:gd name="T125" fmla="*/ 1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7" h="172">
                    <a:moveTo>
                      <a:pt x="4" y="171"/>
                    </a:moveTo>
                    <a:cubicBezTo>
                      <a:pt x="4" y="171"/>
                      <a:pt x="4" y="171"/>
                      <a:pt x="4" y="171"/>
                    </a:cubicBezTo>
                    <a:cubicBezTo>
                      <a:pt x="4" y="171"/>
                      <a:pt x="4" y="171"/>
                      <a:pt x="4" y="171"/>
                    </a:cubicBezTo>
                    <a:cubicBezTo>
                      <a:pt x="4" y="171"/>
                      <a:pt x="4" y="171"/>
                      <a:pt x="4" y="171"/>
                    </a:cubicBezTo>
                    <a:moveTo>
                      <a:pt x="4" y="171"/>
                    </a:moveTo>
                    <a:cubicBezTo>
                      <a:pt x="3" y="171"/>
                      <a:pt x="3" y="171"/>
                      <a:pt x="3" y="171"/>
                    </a:cubicBezTo>
                    <a:cubicBezTo>
                      <a:pt x="3" y="171"/>
                      <a:pt x="3" y="171"/>
                      <a:pt x="3" y="171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4" y="172"/>
                      <a:pt x="4" y="172"/>
                      <a:pt x="4" y="171"/>
                    </a:cubicBezTo>
                    <a:cubicBezTo>
                      <a:pt x="4" y="171"/>
                      <a:pt x="4" y="171"/>
                      <a:pt x="4" y="171"/>
                    </a:cubicBezTo>
                    <a:cubicBezTo>
                      <a:pt x="4" y="171"/>
                      <a:pt x="4" y="171"/>
                      <a:pt x="4" y="171"/>
                    </a:cubicBezTo>
                    <a:moveTo>
                      <a:pt x="5" y="169"/>
                    </a:moveTo>
                    <a:cubicBezTo>
                      <a:pt x="4" y="170"/>
                      <a:pt x="4" y="170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5" y="169"/>
                      <a:pt x="5" y="169"/>
                      <a:pt x="5" y="169"/>
                    </a:cubicBezTo>
                    <a:cubicBezTo>
                      <a:pt x="5" y="169"/>
                      <a:pt x="5" y="169"/>
                      <a:pt x="5" y="169"/>
                    </a:cubicBezTo>
                    <a:moveTo>
                      <a:pt x="1" y="169"/>
                    </a:moveTo>
                    <a:cubicBezTo>
                      <a:pt x="1" y="169"/>
                      <a:pt x="2" y="170"/>
                      <a:pt x="2" y="171"/>
                    </a:cubicBezTo>
                    <a:cubicBezTo>
                      <a:pt x="3" y="170"/>
                      <a:pt x="3" y="170"/>
                      <a:pt x="3" y="170"/>
                    </a:cubicBezTo>
                    <a:cubicBezTo>
                      <a:pt x="3" y="170"/>
                      <a:pt x="3" y="170"/>
                      <a:pt x="3" y="170"/>
                    </a:cubicBezTo>
                    <a:cubicBezTo>
                      <a:pt x="1" y="169"/>
                      <a:pt x="1" y="169"/>
                      <a:pt x="1" y="169"/>
                    </a:cubicBezTo>
                    <a:moveTo>
                      <a:pt x="2" y="168"/>
                    </a:moveTo>
                    <a:cubicBezTo>
                      <a:pt x="2" y="168"/>
                      <a:pt x="2" y="168"/>
                      <a:pt x="1" y="168"/>
                    </a:cubicBezTo>
                    <a:cubicBezTo>
                      <a:pt x="2" y="168"/>
                      <a:pt x="2" y="168"/>
                      <a:pt x="2" y="169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9"/>
                      <a:pt x="3" y="169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4" y="169"/>
                      <a:pt x="4" y="169"/>
                      <a:pt x="4" y="169"/>
                    </a:cubicBezTo>
                    <a:cubicBezTo>
                      <a:pt x="3" y="168"/>
                      <a:pt x="3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2" y="168"/>
                      <a:pt x="2" y="168"/>
                    </a:cubicBezTo>
                    <a:moveTo>
                      <a:pt x="0" y="167"/>
                    </a:move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0" y="167"/>
                      <a:pt x="0" y="167"/>
                      <a:pt x="0" y="167"/>
                    </a:cubicBezTo>
                    <a:moveTo>
                      <a:pt x="1" y="167"/>
                    </a:moveTo>
                    <a:cubicBezTo>
                      <a:pt x="1" y="167"/>
                      <a:pt x="0" y="167"/>
                      <a:pt x="0" y="167"/>
                    </a:cubicBezTo>
                    <a:cubicBezTo>
                      <a:pt x="0" y="167"/>
                      <a:pt x="0" y="167"/>
                      <a:pt x="1" y="167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1" y="167"/>
                      <a:pt x="1" y="167"/>
                      <a:pt x="1" y="167"/>
                    </a:cubicBezTo>
                    <a:moveTo>
                      <a:pt x="9" y="160"/>
                    </a:moveTo>
                    <a:cubicBezTo>
                      <a:pt x="8" y="163"/>
                      <a:pt x="8" y="163"/>
                      <a:pt x="8" y="163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10" y="161"/>
                      <a:pt x="10" y="161"/>
                      <a:pt x="10" y="161"/>
                    </a:cubicBezTo>
                    <a:cubicBezTo>
                      <a:pt x="10" y="161"/>
                      <a:pt x="10" y="161"/>
                      <a:pt x="9" y="160"/>
                    </a:cubicBezTo>
                    <a:moveTo>
                      <a:pt x="7" y="159"/>
                    </a:moveTo>
                    <a:cubicBezTo>
                      <a:pt x="7" y="160"/>
                      <a:pt x="6" y="162"/>
                      <a:pt x="5" y="163"/>
                    </a:cubicBezTo>
                    <a:cubicBezTo>
                      <a:pt x="5" y="163"/>
                      <a:pt x="5" y="163"/>
                      <a:pt x="5" y="163"/>
                    </a:cubicBezTo>
                    <a:cubicBezTo>
                      <a:pt x="7" y="164"/>
                      <a:pt x="7" y="164"/>
                      <a:pt x="7" y="164"/>
                    </a:cubicBezTo>
                    <a:cubicBezTo>
                      <a:pt x="8" y="163"/>
                      <a:pt x="8" y="163"/>
                      <a:pt x="8" y="163"/>
                    </a:cubicBezTo>
                    <a:cubicBezTo>
                      <a:pt x="8" y="163"/>
                      <a:pt x="8" y="163"/>
                      <a:pt x="7" y="164"/>
                    </a:cubicBezTo>
                    <a:cubicBezTo>
                      <a:pt x="8" y="163"/>
                      <a:pt x="9" y="162"/>
                      <a:pt x="9" y="160"/>
                    </a:cubicBezTo>
                    <a:cubicBezTo>
                      <a:pt x="9" y="160"/>
                      <a:pt x="8" y="160"/>
                      <a:pt x="7" y="159"/>
                    </a:cubicBezTo>
                    <a:moveTo>
                      <a:pt x="7" y="159"/>
                    </a:moveTo>
                    <a:cubicBezTo>
                      <a:pt x="6" y="160"/>
                      <a:pt x="5" y="161"/>
                      <a:pt x="4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5" y="162"/>
                      <a:pt x="5" y="161"/>
                      <a:pt x="6" y="161"/>
                    </a:cubicBezTo>
                    <a:cubicBezTo>
                      <a:pt x="6" y="160"/>
                      <a:pt x="7" y="160"/>
                      <a:pt x="7" y="159"/>
                    </a:cubicBezTo>
                    <a:cubicBezTo>
                      <a:pt x="7" y="159"/>
                      <a:pt x="7" y="159"/>
                      <a:pt x="7" y="159"/>
                    </a:cubicBezTo>
                    <a:moveTo>
                      <a:pt x="12" y="150"/>
                    </a:moveTo>
                    <a:cubicBezTo>
                      <a:pt x="12" y="151"/>
                      <a:pt x="11" y="152"/>
                      <a:pt x="11" y="153"/>
                    </a:cubicBezTo>
                    <a:cubicBezTo>
                      <a:pt x="11" y="153"/>
                      <a:pt x="11" y="153"/>
                      <a:pt x="11" y="153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4" y="154"/>
                      <a:pt x="14" y="153"/>
                      <a:pt x="15" y="152"/>
                    </a:cubicBezTo>
                    <a:cubicBezTo>
                      <a:pt x="14" y="152"/>
                      <a:pt x="14" y="152"/>
                      <a:pt x="14" y="151"/>
                    </a:cubicBezTo>
                    <a:cubicBezTo>
                      <a:pt x="13" y="152"/>
                      <a:pt x="13" y="153"/>
                      <a:pt x="12" y="153"/>
                    </a:cubicBezTo>
                    <a:cubicBezTo>
                      <a:pt x="13" y="153"/>
                      <a:pt x="13" y="152"/>
                      <a:pt x="13" y="151"/>
                    </a:cubicBezTo>
                    <a:cubicBezTo>
                      <a:pt x="13" y="151"/>
                      <a:pt x="13" y="151"/>
                      <a:pt x="12" y="150"/>
                    </a:cubicBezTo>
                    <a:moveTo>
                      <a:pt x="21" y="139"/>
                    </a:moveTo>
                    <a:cubicBezTo>
                      <a:pt x="21" y="140"/>
                      <a:pt x="20" y="141"/>
                      <a:pt x="19" y="142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21" y="142"/>
                      <a:pt x="22" y="141"/>
                      <a:pt x="22" y="140"/>
                    </a:cubicBezTo>
                    <a:cubicBezTo>
                      <a:pt x="22" y="140"/>
                      <a:pt x="22" y="140"/>
                      <a:pt x="23" y="140"/>
                    </a:cubicBezTo>
                    <a:cubicBezTo>
                      <a:pt x="21" y="139"/>
                      <a:pt x="21" y="139"/>
                      <a:pt x="21" y="139"/>
                    </a:cubicBezTo>
                    <a:moveTo>
                      <a:pt x="19" y="138"/>
                    </a:moveTo>
                    <a:cubicBezTo>
                      <a:pt x="19" y="139"/>
                      <a:pt x="18" y="140"/>
                      <a:pt x="17" y="141"/>
                    </a:cubicBezTo>
                    <a:cubicBezTo>
                      <a:pt x="19" y="142"/>
                      <a:pt x="19" y="142"/>
                      <a:pt x="19" y="142"/>
                    </a:cubicBezTo>
                    <a:cubicBezTo>
                      <a:pt x="19" y="141"/>
                      <a:pt x="20" y="140"/>
                      <a:pt x="21" y="139"/>
                    </a:cubicBezTo>
                    <a:cubicBezTo>
                      <a:pt x="21" y="138"/>
                      <a:pt x="21" y="138"/>
                      <a:pt x="21" y="138"/>
                    </a:cubicBezTo>
                    <a:cubicBezTo>
                      <a:pt x="20" y="139"/>
                      <a:pt x="20" y="139"/>
                      <a:pt x="20" y="139"/>
                    </a:cubicBezTo>
                    <a:cubicBezTo>
                      <a:pt x="20" y="139"/>
                      <a:pt x="20" y="139"/>
                      <a:pt x="21" y="138"/>
                    </a:cubicBezTo>
                    <a:cubicBezTo>
                      <a:pt x="19" y="138"/>
                      <a:pt x="19" y="138"/>
                      <a:pt x="19" y="138"/>
                    </a:cubicBezTo>
                    <a:moveTo>
                      <a:pt x="27" y="129"/>
                    </a:moveTo>
                    <a:cubicBezTo>
                      <a:pt x="26" y="131"/>
                      <a:pt x="26" y="131"/>
                      <a:pt x="26" y="131"/>
                    </a:cubicBezTo>
                    <a:cubicBezTo>
                      <a:pt x="26" y="131"/>
                      <a:pt x="27" y="132"/>
                      <a:pt x="27" y="132"/>
                    </a:cubicBezTo>
                    <a:cubicBezTo>
                      <a:pt x="28" y="131"/>
                      <a:pt x="28" y="130"/>
                      <a:pt x="29" y="130"/>
                    </a:cubicBezTo>
                    <a:cubicBezTo>
                      <a:pt x="28" y="129"/>
                      <a:pt x="28" y="129"/>
                      <a:pt x="27" y="129"/>
                    </a:cubicBezTo>
                    <a:moveTo>
                      <a:pt x="27" y="129"/>
                    </a:moveTo>
                    <a:cubicBezTo>
                      <a:pt x="26" y="129"/>
                      <a:pt x="26" y="130"/>
                      <a:pt x="25" y="131"/>
                    </a:cubicBezTo>
                    <a:cubicBezTo>
                      <a:pt x="26" y="131"/>
                      <a:pt x="26" y="131"/>
                      <a:pt x="26" y="131"/>
                    </a:cubicBezTo>
                    <a:cubicBezTo>
                      <a:pt x="26" y="130"/>
                      <a:pt x="27" y="130"/>
                      <a:pt x="27" y="129"/>
                    </a:cubicBezTo>
                    <a:cubicBezTo>
                      <a:pt x="27" y="129"/>
                      <a:pt x="27" y="129"/>
                      <a:pt x="27" y="129"/>
                    </a:cubicBezTo>
                    <a:moveTo>
                      <a:pt x="27" y="128"/>
                    </a:moveTo>
                    <a:cubicBezTo>
                      <a:pt x="27" y="128"/>
                      <a:pt x="27" y="128"/>
                      <a:pt x="27" y="128"/>
                    </a:cubicBezTo>
                    <a:cubicBezTo>
                      <a:pt x="28" y="128"/>
                      <a:pt x="29" y="128"/>
                      <a:pt x="29" y="129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29" y="128"/>
                      <a:pt x="28" y="128"/>
                      <a:pt x="27" y="128"/>
                    </a:cubicBezTo>
                    <a:moveTo>
                      <a:pt x="25" y="128"/>
                    </a:moveTo>
                    <a:cubicBezTo>
                      <a:pt x="25" y="128"/>
                      <a:pt x="24" y="129"/>
                      <a:pt x="24" y="130"/>
                    </a:cubicBezTo>
                    <a:cubicBezTo>
                      <a:pt x="24" y="130"/>
                      <a:pt x="25" y="130"/>
                      <a:pt x="25" y="131"/>
                    </a:cubicBezTo>
                    <a:cubicBezTo>
                      <a:pt x="26" y="130"/>
                      <a:pt x="26" y="129"/>
                      <a:pt x="27" y="129"/>
                    </a:cubicBezTo>
                    <a:cubicBezTo>
                      <a:pt x="27" y="128"/>
                      <a:pt x="27" y="128"/>
                      <a:pt x="26" y="128"/>
                    </a:cubicBezTo>
                    <a:cubicBezTo>
                      <a:pt x="26" y="129"/>
                      <a:pt x="26" y="130"/>
                      <a:pt x="25" y="130"/>
                    </a:cubicBezTo>
                    <a:cubicBezTo>
                      <a:pt x="26" y="130"/>
                      <a:pt x="26" y="129"/>
                      <a:pt x="26" y="128"/>
                    </a:cubicBezTo>
                    <a:cubicBezTo>
                      <a:pt x="26" y="128"/>
                      <a:pt x="26" y="128"/>
                      <a:pt x="25" y="128"/>
                    </a:cubicBezTo>
                    <a:moveTo>
                      <a:pt x="27" y="127"/>
                    </a:moveTo>
                    <a:cubicBezTo>
                      <a:pt x="27" y="127"/>
                      <a:pt x="27" y="127"/>
                      <a:pt x="27" y="127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7" y="128"/>
                      <a:pt x="27" y="127"/>
                      <a:pt x="27" y="127"/>
                    </a:cubicBezTo>
                    <a:moveTo>
                      <a:pt x="26" y="127"/>
                    </a:moveTo>
                    <a:cubicBezTo>
                      <a:pt x="26" y="127"/>
                      <a:pt x="26" y="127"/>
                      <a:pt x="26" y="127"/>
                    </a:cubicBezTo>
                    <a:cubicBezTo>
                      <a:pt x="26" y="127"/>
                      <a:pt x="26" y="127"/>
                      <a:pt x="27" y="127"/>
                    </a:cubicBezTo>
                    <a:cubicBezTo>
                      <a:pt x="27" y="127"/>
                      <a:pt x="27" y="127"/>
                      <a:pt x="27" y="127"/>
                    </a:cubicBezTo>
                    <a:cubicBezTo>
                      <a:pt x="26" y="127"/>
                      <a:pt x="26" y="127"/>
                      <a:pt x="26" y="127"/>
                    </a:cubicBezTo>
                    <a:moveTo>
                      <a:pt x="32" y="123"/>
                    </a:move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3"/>
                      <a:pt x="32" y="123"/>
                      <a:pt x="33" y="124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2" y="123"/>
                      <a:pt x="32" y="123"/>
                      <a:pt x="32" y="123"/>
                    </a:cubicBezTo>
                    <a:moveTo>
                      <a:pt x="31" y="122"/>
                    </a:moveTo>
                    <a:cubicBezTo>
                      <a:pt x="31" y="122"/>
                      <a:pt x="31" y="122"/>
                      <a:pt x="31" y="122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2"/>
                      <a:pt x="31" y="122"/>
                      <a:pt x="31" y="122"/>
                    </a:cubicBezTo>
                    <a:moveTo>
                      <a:pt x="30" y="122"/>
                    </a:moveTo>
                    <a:cubicBezTo>
                      <a:pt x="30" y="122"/>
                      <a:pt x="30" y="122"/>
                      <a:pt x="30" y="122"/>
                    </a:cubicBezTo>
                    <a:cubicBezTo>
                      <a:pt x="30" y="122"/>
                      <a:pt x="31" y="122"/>
                      <a:pt x="31" y="122"/>
                    </a:cubicBezTo>
                    <a:cubicBezTo>
                      <a:pt x="31" y="122"/>
                      <a:pt x="31" y="122"/>
                      <a:pt x="31" y="122"/>
                    </a:cubicBezTo>
                    <a:cubicBezTo>
                      <a:pt x="30" y="122"/>
                      <a:pt x="30" y="122"/>
                      <a:pt x="30" y="122"/>
                    </a:cubicBezTo>
                    <a:moveTo>
                      <a:pt x="30" y="122"/>
                    </a:moveTo>
                    <a:cubicBezTo>
                      <a:pt x="30" y="122"/>
                      <a:pt x="30" y="122"/>
                      <a:pt x="30" y="122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30" y="122"/>
                      <a:pt x="30" y="122"/>
                      <a:pt x="30" y="122"/>
                    </a:cubicBezTo>
                    <a:moveTo>
                      <a:pt x="29" y="121"/>
                    </a:moveTo>
                    <a:cubicBezTo>
                      <a:pt x="29" y="121"/>
                      <a:pt x="29" y="121"/>
                      <a:pt x="29" y="121"/>
                    </a:cubicBezTo>
                    <a:cubicBezTo>
                      <a:pt x="29" y="122"/>
                      <a:pt x="30" y="122"/>
                      <a:pt x="30" y="122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1"/>
                      <a:pt x="29" y="121"/>
                      <a:pt x="29" y="121"/>
                    </a:cubicBezTo>
                    <a:moveTo>
                      <a:pt x="34" y="119"/>
                    </a:moveTo>
                    <a:cubicBezTo>
                      <a:pt x="33" y="120"/>
                      <a:pt x="32" y="121"/>
                      <a:pt x="32" y="122"/>
                    </a:cubicBezTo>
                    <a:cubicBezTo>
                      <a:pt x="32" y="123"/>
                      <a:pt x="33" y="123"/>
                      <a:pt x="33" y="123"/>
                    </a:cubicBezTo>
                    <a:cubicBezTo>
                      <a:pt x="34" y="122"/>
                      <a:pt x="34" y="121"/>
                      <a:pt x="35" y="120"/>
                    </a:cubicBezTo>
                    <a:cubicBezTo>
                      <a:pt x="34" y="119"/>
                      <a:pt x="34" y="119"/>
                      <a:pt x="34" y="119"/>
                    </a:cubicBezTo>
                    <a:moveTo>
                      <a:pt x="34" y="119"/>
                    </a:moveTo>
                    <a:cubicBezTo>
                      <a:pt x="34" y="119"/>
                      <a:pt x="34" y="119"/>
                      <a:pt x="34" y="119"/>
                    </a:cubicBezTo>
                    <a:cubicBezTo>
                      <a:pt x="34" y="120"/>
                      <a:pt x="34" y="120"/>
                      <a:pt x="35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19"/>
                      <a:pt x="34" y="119"/>
                      <a:pt x="34" y="119"/>
                    </a:cubicBezTo>
                    <a:moveTo>
                      <a:pt x="33" y="118"/>
                    </a:moveTo>
                    <a:cubicBezTo>
                      <a:pt x="32" y="119"/>
                      <a:pt x="31" y="121"/>
                      <a:pt x="31" y="122"/>
                    </a:cubicBezTo>
                    <a:cubicBezTo>
                      <a:pt x="31" y="122"/>
                      <a:pt x="31" y="122"/>
                      <a:pt x="32" y="122"/>
                    </a:cubicBezTo>
                    <a:cubicBezTo>
                      <a:pt x="32" y="121"/>
                      <a:pt x="33" y="120"/>
                      <a:pt x="33" y="119"/>
                    </a:cubicBezTo>
                    <a:cubicBezTo>
                      <a:pt x="33" y="119"/>
                      <a:pt x="33" y="119"/>
                      <a:pt x="33" y="119"/>
                    </a:cubicBezTo>
                    <a:cubicBezTo>
                      <a:pt x="33" y="119"/>
                      <a:pt x="33" y="119"/>
                      <a:pt x="33" y="119"/>
                    </a:cubicBezTo>
                    <a:cubicBezTo>
                      <a:pt x="33" y="119"/>
                      <a:pt x="33" y="119"/>
                      <a:pt x="33" y="119"/>
                    </a:cubicBezTo>
                    <a:cubicBezTo>
                      <a:pt x="33" y="119"/>
                      <a:pt x="34" y="119"/>
                      <a:pt x="34" y="119"/>
                    </a:cubicBezTo>
                    <a:cubicBezTo>
                      <a:pt x="34" y="119"/>
                      <a:pt x="33" y="119"/>
                      <a:pt x="33" y="119"/>
                    </a:cubicBezTo>
                    <a:cubicBezTo>
                      <a:pt x="33" y="118"/>
                      <a:pt x="33" y="118"/>
                      <a:pt x="33" y="118"/>
                    </a:cubicBezTo>
                    <a:moveTo>
                      <a:pt x="32" y="118"/>
                    </a:moveTo>
                    <a:cubicBezTo>
                      <a:pt x="32" y="119"/>
                      <a:pt x="31" y="120"/>
                      <a:pt x="30" y="121"/>
                    </a:cubicBezTo>
                    <a:cubicBezTo>
                      <a:pt x="30" y="121"/>
                      <a:pt x="30" y="122"/>
                      <a:pt x="30" y="122"/>
                    </a:cubicBezTo>
                    <a:cubicBezTo>
                      <a:pt x="31" y="120"/>
                      <a:pt x="32" y="119"/>
                      <a:pt x="33" y="118"/>
                    </a:cubicBezTo>
                    <a:cubicBezTo>
                      <a:pt x="32" y="118"/>
                      <a:pt x="32" y="118"/>
                      <a:pt x="32" y="118"/>
                    </a:cubicBezTo>
                    <a:moveTo>
                      <a:pt x="31" y="117"/>
                    </a:moveTo>
                    <a:cubicBezTo>
                      <a:pt x="30" y="118"/>
                      <a:pt x="30" y="120"/>
                      <a:pt x="29" y="121"/>
                    </a:cubicBezTo>
                    <a:cubicBezTo>
                      <a:pt x="29" y="121"/>
                      <a:pt x="30" y="121"/>
                      <a:pt x="30" y="121"/>
                    </a:cubicBezTo>
                    <a:cubicBezTo>
                      <a:pt x="31" y="120"/>
                      <a:pt x="31" y="119"/>
                      <a:pt x="32" y="118"/>
                    </a:cubicBezTo>
                    <a:cubicBezTo>
                      <a:pt x="31" y="117"/>
                      <a:pt x="31" y="117"/>
                      <a:pt x="31" y="117"/>
                    </a:cubicBezTo>
                    <a:moveTo>
                      <a:pt x="36" y="116"/>
                    </a:moveTo>
                    <a:cubicBezTo>
                      <a:pt x="36" y="116"/>
                      <a:pt x="35" y="117"/>
                      <a:pt x="35" y="117"/>
                    </a:cubicBezTo>
                    <a:cubicBezTo>
                      <a:pt x="36" y="117"/>
                      <a:pt x="36" y="118"/>
                      <a:pt x="36" y="118"/>
                    </a:cubicBezTo>
                    <a:cubicBezTo>
                      <a:pt x="36" y="117"/>
                      <a:pt x="37" y="117"/>
                      <a:pt x="37" y="117"/>
                    </a:cubicBezTo>
                    <a:cubicBezTo>
                      <a:pt x="37" y="117"/>
                      <a:pt x="36" y="116"/>
                      <a:pt x="36" y="116"/>
                    </a:cubicBezTo>
                    <a:cubicBezTo>
                      <a:pt x="36" y="116"/>
                      <a:pt x="36" y="116"/>
                      <a:pt x="36" y="116"/>
                    </a:cubicBezTo>
                    <a:cubicBezTo>
                      <a:pt x="36" y="116"/>
                      <a:pt x="36" y="116"/>
                      <a:pt x="36" y="116"/>
                    </a:cubicBezTo>
                    <a:moveTo>
                      <a:pt x="35" y="115"/>
                    </a:moveTo>
                    <a:cubicBezTo>
                      <a:pt x="34" y="116"/>
                      <a:pt x="34" y="116"/>
                      <a:pt x="34" y="116"/>
                    </a:cubicBezTo>
                    <a:cubicBezTo>
                      <a:pt x="34" y="117"/>
                      <a:pt x="35" y="117"/>
                      <a:pt x="35" y="117"/>
                    </a:cubicBezTo>
                    <a:cubicBezTo>
                      <a:pt x="35" y="117"/>
                      <a:pt x="35" y="116"/>
                      <a:pt x="35" y="116"/>
                    </a:cubicBezTo>
                    <a:cubicBezTo>
                      <a:pt x="35" y="116"/>
                      <a:pt x="35" y="116"/>
                      <a:pt x="35" y="115"/>
                    </a:cubicBezTo>
                    <a:moveTo>
                      <a:pt x="34" y="115"/>
                    </a:moveTo>
                    <a:cubicBezTo>
                      <a:pt x="34" y="115"/>
                      <a:pt x="34" y="116"/>
                      <a:pt x="34" y="116"/>
                    </a:cubicBezTo>
                    <a:cubicBezTo>
                      <a:pt x="34" y="116"/>
                      <a:pt x="34" y="116"/>
                      <a:pt x="34" y="116"/>
                    </a:cubicBezTo>
                    <a:cubicBezTo>
                      <a:pt x="34" y="116"/>
                      <a:pt x="34" y="116"/>
                      <a:pt x="34" y="115"/>
                    </a:cubicBezTo>
                    <a:cubicBezTo>
                      <a:pt x="34" y="115"/>
                      <a:pt x="34" y="115"/>
                      <a:pt x="34" y="115"/>
                    </a:cubicBezTo>
                    <a:moveTo>
                      <a:pt x="37" y="114"/>
                    </a:moveTo>
                    <a:cubicBezTo>
                      <a:pt x="37" y="115"/>
                      <a:pt x="37" y="115"/>
                      <a:pt x="36" y="115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38" y="116"/>
                      <a:pt x="38" y="115"/>
                      <a:pt x="38" y="115"/>
                    </a:cubicBezTo>
                    <a:cubicBezTo>
                      <a:pt x="38" y="115"/>
                      <a:pt x="37" y="115"/>
                      <a:pt x="37" y="114"/>
                    </a:cubicBezTo>
                    <a:moveTo>
                      <a:pt x="33" y="114"/>
                    </a:moveTo>
                    <a:cubicBezTo>
                      <a:pt x="33" y="114"/>
                      <a:pt x="33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3" y="116"/>
                      <a:pt x="33" y="116"/>
                      <a:pt x="33" y="116"/>
                    </a:cubicBezTo>
                    <a:cubicBezTo>
                      <a:pt x="33" y="116"/>
                      <a:pt x="34" y="115"/>
                      <a:pt x="34" y="115"/>
                    </a:cubicBezTo>
                    <a:cubicBezTo>
                      <a:pt x="34" y="115"/>
                      <a:pt x="33" y="114"/>
                      <a:pt x="33" y="114"/>
                    </a:cubicBezTo>
                    <a:moveTo>
                      <a:pt x="36" y="114"/>
                    </a:moveTo>
                    <a:cubicBezTo>
                      <a:pt x="35" y="114"/>
                      <a:pt x="35" y="114"/>
                      <a:pt x="35" y="114"/>
                    </a:cubicBezTo>
                    <a:cubicBezTo>
                      <a:pt x="35" y="115"/>
                      <a:pt x="36" y="115"/>
                      <a:pt x="36" y="115"/>
                    </a:cubicBezTo>
                    <a:cubicBezTo>
                      <a:pt x="36" y="115"/>
                      <a:pt x="36" y="114"/>
                      <a:pt x="37" y="114"/>
                    </a:cubicBezTo>
                    <a:cubicBezTo>
                      <a:pt x="36" y="114"/>
                      <a:pt x="36" y="114"/>
                      <a:pt x="36" y="114"/>
                    </a:cubicBezTo>
                    <a:moveTo>
                      <a:pt x="35" y="113"/>
                    </a:moveTo>
                    <a:cubicBezTo>
                      <a:pt x="35" y="114"/>
                      <a:pt x="35" y="114"/>
                      <a:pt x="35" y="114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35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moveTo>
                      <a:pt x="34" y="112"/>
                    </a:moveTo>
                    <a:cubicBezTo>
                      <a:pt x="34" y="113"/>
                      <a:pt x="34" y="113"/>
                      <a:pt x="33" y="113"/>
                    </a:cubicBezTo>
                    <a:cubicBezTo>
                      <a:pt x="34" y="114"/>
                      <a:pt x="34" y="114"/>
                      <a:pt x="34" y="114"/>
                    </a:cubicBezTo>
                    <a:cubicBezTo>
                      <a:pt x="34" y="114"/>
                      <a:pt x="35" y="113"/>
                      <a:pt x="35" y="113"/>
                    </a:cubicBezTo>
                    <a:cubicBezTo>
                      <a:pt x="35" y="113"/>
                      <a:pt x="34" y="113"/>
                      <a:pt x="34" y="112"/>
                    </a:cubicBezTo>
                    <a:moveTo>
                      <a:pt x="38" y="112"/>
                    </a:moveTo>
                    <a:cubicBezTo>
                      <a:pt x="38" y="113"/>
                      <a:pt x="38" y="113"/>
                      <a:pt x="37" y="114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9" y="114"/>
                      <a:pt x="39" y="113"/>
                      <a:pt x="39" y="113"/>
                    </a:cubicBezTo>
                    <a:cubicBezTo>
                      <a:pt x="39" y="113"/>
                      <a:pt x="39" y="112"/>
                      <a:pt x="38" y="112"/>
                    </a:cubicBezTo>
                    <a:moveTo>
                      <a:pt x="37" y="111"/>
                    </a:moveTo>
                    <a:cubicBezTo>
                      <a:pt x="37" y="112"/>
                      <a:pt x="36" y="112"/>
                      <a:pt x="36" y="113"/>
                    </a:cubicBezTo>
                    <a:cubicBezTo>
                      <a:pt x="36" y="113"/>
                      <a:pt x="37" y="113"/>
                      <a:pt x="37" y="113"/>
                    </a:cubicBezTo>
                    <a:cubicBezTo>
                      <a:pt x="37" y="113"/>
                      <a:pt x="38" y="112"/>
                      <a:pt x="38" y="112"/>
                    </a:cubicBezTo>
                    <a:cubicBezTo>
                      <a:pt x="38" y="112"/>
                      <a:pt x="37" y="112"/>
                      <a:pt x="37" y="111"/>
                    </a:cubicBezTo>
                    <a:moveTo>
                      <a:pt x="37" y="111"/>
                    </a:moveTo>
                    <a:cubicBezTo>
                      <a:pt x="36" y="112"/>
                      <a:pt x="36" y="112"/>
                      <a:pt x="36" y="113"/>
                    </a:cubicBezTo>
                    <a:cubicBezTo>
                      <a:pt x="36" y="113"/>
                      <a:pt x="36" y="113"/>
                      <a:pt x="36" y="113"/>
                    </a:cubicBezTo>
                    <a:cubicBezTo>
                      <a:pt x="36" y="112"/>
                      <a:pt x="37" y="112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moveTo>
                      <a:pt x="35" y="110"/>
                    </a:moveTo>
                    <a:cubicBezTo>
                      <a:pt x="35" y="111"/>
                      <a:pt x="35" y="111"/>
                      <a:pt x="34" y="112"/>
                    </a:cubicBezTo>
                    <a:cubicBezTo>
                      <a:pt x="35" y="112"/>
                      <a:pt x="35" y="112"/>
                      <a:pt x="35" y="112"/>
                    </a:cubicBezTo>
                    <a:cubicBezTo>
                      <a:pt x="36" y="112"/>
                      <a:pt x="36" y="111"/>
                      <a:pt x="36" y="111"/>
                    </a:cubicBezTo>
                    <a:cubicBezTo>
                      <a:pt x="36" y="111"/>
                      <a:pt x="35" y="110"/>
                      <a:pt x="35" y="110"/>
                    </a:cubicBezTo>
                    <a:moveTo>
                      <a:pt x="47" y="106"/>
                    </a:moveTo>
                    <a:cubicBezTo>
                      <a:pt x="47" y="106"/>
                      <a:pt x="47" y="106"/>
                      <a:pt x="47" y="106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47" y="106"/>
                      <a:pt x="47" y="106"/>
                      <a:pt x="47" y="106"/>
                    </a:cubicBezTo>
                    <a:moveTo>
                      <a:pt x="43" y="105"/>
                    </a:moveTo>
                    <a:cubicBezTo>
                      <a:pt x="42" y="106"/>
                      <a:pt x="41" y="108"/>
                      <a:pt x="40" y="110"/>
                    </a:cubicBezTo>
                    <a:cubicBezTo>
                      <a:pt x="40" y="110"/>
                      <a:pt x="41" y="110"/>
                      <a:pt x="41" y="110"/>
                    </a:cubicBezTo>
                    <a:cubicBezTo>
                      <a:pt x="42" y="109"/>
                      <a:pt x="43" y="107"/>
                      <a:pt x="44" y="105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5"/>
                      <a:pt x="43" y="105"/>
                      <a:pt x="43" y="105"/>
                    </a:cubicBezTo>
                    <a:moveTo>
                      <a:pt x="39" y="104"/>
                    </a:moveTo>
                    <a:cubicBezTo>
                      <a:pt x="38" y="105"/>
                      <a:pt x="37" y="107"/>
                      <a:pt x="36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8" y="107"/>
                      <a:pt x="39" y="106"/>
                      <a:pt x="40" y="105"/>
                    </a:cubicBezTo>
                    <a:cubicBezTo>
                      <a:pt x="39" y="104"/>
                      <a:pt x="39" y="104"/>
                      <a:pt x="39" y="104"/>
                    </a:cubicBezTo>
                    <a:moveTo>
                      <a:pt x="44" y="104"/>
                    </a:moveTo>
                    <a:cubicBezTo>
                      <a:pt x="44" y="104"/>
                      <a:pt x="44" y="104"/>
                      <a:pt x="44" y="104"/>
                    </a:cubicBezTo>
                    <a:cubicBezTo>
                      <a:pt x="44" y="104"/>
                      <a:pt x="44" y="104"/>
                      <a:pt x="45" y="104"/>
                    </a:cubicBezTo>
                    <a:cubicBezTo>
                      <a:pt x="45" y="104"/>
                      <a:pt x="45" y="104"/>
                      <a:pt x="45" y="104"/>
                    </a:cubicBezTo>
                    <a:cubicBezTo>
                      <a:pt x="44" y="104"/>
                      <a:pt x="44" y="104"/>
                      <a:pt x="44" y="104"/>
                    </a:cubicBezTo>
                    <a:moveTo>
                      <a:pt x="41" y="104"/>
                    </a:moveTo>
                    <a:cubicBezTo>
                      <a:pt x="41" y="104"/>
                      <a:pt x="41" y="105"/>
                      <a:pt x="40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40" y="106"/>
                      <a:pt x="39" y="108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9" y="108"/>
                      <a:pt x="39" y="107"/>
                      <a:pt x="40" y="107"/>
                    </a:cubicBezTo>
                    <a:cubicBezTo>
                      <a:pt x="39" y="108"/>
                      <a:pt x="39" y="108"/>
                      <a:pt x="39" y="109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39" y="109"/>
                      <a:pt x="39" y="109"/>
                      <a:pt x="39" y="110"/>
                    </a:cubicBezTo>
                    <a:cubicBezTo>
                      <a:pt x="41" y="108"/>
                      <a:pt x="42" y="106"/>
                      <a:pt x="43" y="104"/>
                    </a:cubicBezTo>
                    <a:cubicBezTo>
                      <a:pt x="42" y="104"/>
                      <a:pt x="42" y="104"/>
                      <a:pt x="41" y="104"/>
                    </a:cubicBezTo>
                    <a:moveTo>
                      <a:pt x="42" y="103"/>
                    </a:moveTo>
                    <a:cubicBezTo>
                      <a:pt x="42" y="103"/>
                      <a:pt x="42" y="103"/>
                      <a:pt x="42" y="103"/>
                    </a:cubicBezTo>
                    <a:cubicBezTo>
                      <a:pt x="42" y="103"/>
                      <a:pt x="43" y="103"/>
                      <a:pt x="43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3" y="103"/>
                      <a:pt x="42" y="103"/>
                      <a:pt x="42" y="103"/>
                    </a:cubicBezTo>
                    <a:moveTo>
                      <a:pt x="40" y="103"/>
                    </a:moveTo>
                    <a:cubicBezTo>
                      <a:pt x="39" y="103"/>
                      <a:pt x="39" y="103"/>
                      <a:pt x="39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39" y="103"/>
                    </a:cubicBezTo>
                    <a:cubicBezTo>
                      <a:pt x="39" y="103"/>
                      <a:pt x="39" y="104"/>
                      <a:pt x="39" y="104"/>
                    </a:cubicBezTo>
                    <a:cubicBezTo>
                      <a:pt x="39" y="104"/>
                      <a:pt x="39" y="104"/>
                      <a:pt x="40" y="105"/>
                    </a:cubicBezTo>
                    <a:cubicBezTo>
                      <a:pt x="40" y="104"/>
                      <a:pt x="40" y="104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moveTo>
                      <a:pt x="40" y="102"/>
                    </a:moveTo>
                    <a:cubicBezTo>
                      <a:pt x="40" y="102"/>
                      <a:pt x="40" y="102"/>
                      <a:pt x="40" y="102"/>
                    </a:cubicBezTo>
                    <a:cubicBezTo>
                      <a:pt x="40" y="102"/>
                      <a:pt x="41" y="102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0" y="102"/>
                      <a:pt x="40" y="102"/>
                    </a:cubicBezTo>
                    <a:moveTo>
                      <a:pt x="50" y="99"/>
                    </a:moveTo>
                    <a:cubicBezTo>
                      <a:pt x="49" y="102"/>
                      <a:pt x="48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8" y="104"/>
                      <a:pt x="49" y="102"/>
                      <a:pt x="51" y="100"/>
                    </a:cubicBezTo>
                    <a:cubicBezTo>
                      <a:pt x="51" y="99"/>
                      <a:pt x="50" y="99"/>
                      <a:pt x="50" y="99"/>
                    </a:cubicBezTo>
                    <a:moveTo>
                      <a:pt x="53" y="94"/>
                    </a:moveTo>
                    <a:cubicBezTo>
                      <a:pt x="52" y="96"/>
                      <a:pt x="51" y="98"/>
                      <a:pt x="50" y="99"/>
                    </a:cubicBezTo>
                    <a:cubicBezTo>
                      <a:pt x="50" y="99"/>
                      <a:pt x="51" y="99"/>
                      <a:pt x="51" y="99"/>
                    </a:cubicBezTo>
                    <a:cubicBezTo>
                      <a:pt x="52" y="98"/>
                      <a:pt x="53" y="96"/>
                      <a:pt x="54" y="94"/>
                    </a:cubicBezTo>
                    <a:cubicBezTo>
                      <a:pt x="54" y="94"/>
                      <a:pt x="54" y="94"/>
                      <a:pt x="53" y="94"/>
                    </a:cubicBezTo>
                    <a:moveTo>
                      <a:pt x="54" y="93"/>
                    </a:moveTo>
                    <a:cubicBezTo>
                      <a:pt x="54" y="93"/>
                      <a:pt x="54" y="93"/>
                      <a:pt x="54" y="93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5" y="93"/>
                      <a:pt x="54" y="93"/>
                      <a:pt x="54" y="93"/>
                    </a:cubicBezTo>
                    <a:moveTo>
                      <a:pt x="51" y="92"/>
                    </a:moveTo>
                    <a:cubicBezTo>
                      <a:pt x="49" y="96"/>
                      <a:pt x="47" y="99"/>
                      <a:pt x="44" y="103"/>
                    </a:cubicBezTo>
                    <a:cubicBezTo>
                      <a:pt x="44" y="103"/>
                      <a:pt x="45" y="103"/>
                      <a:pt x="45" y="104"/>
                    </a:cubicBezTo>
                    <a:cubicBezTo>
                      <a:pt x="48" y="100"/>
                      <a:pt x="50" y="96"/>
                      <a:pt x="52" y="93"/>
                    </a:cubicBezTo>
                    <a:cubicBezTo>
                      <a:pt x="52" y="93"/>
                      <a:pt x="51" y="92"/>
                      <a:pt x="51" y="92"/>
                    </a:cubicBezTo>
                    <a:moveTo>
                      <a:pt x="52" y="91"/>
                    </a:moveTo>
                    <a:cubicBezTo>
                      <a:pt x="52" y="91"/>
                      <a:pt x="52" y="91"/>
                      <a:pt x="52" y="91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2" y="92"/>
                      <a:pt x="53" y="92"/>
                      <a:pt x="53" y="92"/>
                    </a:cubicBezTo>
                    <a:cubicBezTo>
                      <a:pt x="52" y="92"/>
                      <a:pt x="52" y="91"/>
                      <a:pt x="52" y="91"/>
                    </a:cubicBezTo>
                    <a:moveTo>
                      <a:pt x="49" y="91"/>
                    </a:moveTo>
                    <a:cubicBezTo>
                      <a:pt x="47" y="94"/>
                      <a:pt x="45" y="97"/>
                      <a:pt x="44" y="100"/>
                    </a:cubicBezTo>
                    <a:cubicBezTo>
                      <a:pt x="43" y="101"/>
                      <a:pt x="43" y="101"/>
                      <a:pt x="42" y="102"/>
                    </a:cubicBezTo>
                    <a:cubicBezTo>
                      <a:pt x="43" y="102"/>
                      <a:pt x="43" y="102"/>
                      <a:pt x="44" y="103"/>
                    </a:cubicBezTo>
                    <a:cubicBezTo>
                      <a:pt x="46" y="99"/>
                      <a:pt x="48" y="95"/>
                      <a:pt x="50" y="92"/>
                    </a:cubicBezTo>
                    <a:cubicBezTo>
                      <a:pt x="50" y="91"/>
                      <a:pt x="49" y="91"/>
                      <a:pt x="49" y="91"/>
                    </a:cubicBezTo>
                    <a:moveTo>
                      <a:pt x="50" y="90"/>
                    </a:moveTo>
                    <a:cubicBezTo>
                      <a:pt x="50" y="90"/>
                      <a:pt x="50" y="90"/>
                      <a:pt x="50" y="90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51" y="91"/>
                      <a:pt x="51" y="91"/>
                      <a:pt x="51" y="91"/>
                    </a:cubicBezTo>
                    <a:cubicBezTo>
                      <a:pt x="51" y="91"/>
                      <a:pt x="50" y="90"/>
                      <a:pt x="50" y="90"/>
                    </a:cubicBezTo>
                    <a:moveTo>
                      <a:pt x="49" y="90"/>
                    </a:moveTo>
                    <a:cubicBezTo>
                      <a:pt x="49" y="90"/>
                      <a:pt x="49" y="90"/>
                      <a:pt x="49" y="90"/>
                    </a:cubicBezTo>
                    <a:cubicBezTo>
                      <a:pt x="50" y="90"/>
                      <a:pt x="50" y="90"/>
                      <a:pt x="50" y="90"/>
                    </a:cubicBezTo>
                    <a:cubicBezTo>
                      <a:pt x="50" y="90"/>
                      <a:pt x="50" y="90"/>
                      <a:pt x="50" y="90"/>
                    </a:cubicBezTo>
                    <a:cubicBezTo>
                      <a:pt x="50" y="90"/>
                      <a:pt x="50" y="90"/>
                      <a:pt x="49" y="90"/>
                    </a:cubicBezTo>
                    <a:moveTo>
                      <a:pt x="47" y="89"/>
                    </a:moveTo>
                    <a:cubicBezTo>
                      <a:pt x="45" y="93"/>
                      <a:pt x="43" y="97"/>
                      <a:pt x="41" y="101"/>
                    </a:cubicBezTo>
                    <a:cubicBezTo>
                      <a:pt x="41" y="101"/>
                      <a:pt x="41" y="101"/>
                      <a:pt x="41" y="101"/>
                    </a:cubicBezTo>
                    <a:cubicBezTo>
                      <a:pt x="41" y="101"/>
                      <a:pt x="42" y="101"/>
                      <a:pt x="42" y="101"/>
                    </a:cubicBezTo>
                    <a:cubicBezTo>
                      <a:pt x="44" y="97"/>
                      <a:pt x="46" y="94"/>
                      <a:pt x="48" y="90"/>
                    </a:cubicBezTo>
                    <a:cubicBezTo>
                      <a:pt x="48" y="90"/>
                      <a:pt x="47" y="90"/>
                      <a:pt x="47" y="89"/>
                    </a:cubicBezTo>
                    <a:moveTo>
                      <a:pt x="47" y="89"/>
                    </a:moveTo>
                    <a:cubicBezTo>
                      <a:pt x="47" y="89"/>
                      <a:pt x="47" y="89"/>
                      <a:pt x="47" y="89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8" y="89"/>
                      <a:pt x="48" y="89"/>
                      <a:pt x="47" y="89"/>
                    </a:cubicBezTo>
                    <a:moveTo>
                      <a:pt x="61" y="80"/>
                    </a:moveTo>
                    <a:cubicBezTo>
                      <a:pt x="60" y="82"/>
                      <a:pt x="58" y="86"/>
                      <a:pt x="56" y="89"/>
                    </a:cubicBezTo>
                    <a:cubicBezTo>
                      <a:pt x="56" y="89"/>
                      <a:pt x="56" y="90"/>
                      <a:pt x="56" y="90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58" y="88"/>
                      <a:pt x="60" y="84"/>
                      <a:pt x="63" y="81"/>
                    </a:cubicBezTo>
                    <a:cubicBezTo>
                      <a:pt x="62" y="80"/>
                      <a:pt x="62" y="80"/>
                      <a:pt x="61" y="80"/>
                    </a:cubicBezTo>
                    <a:moveTo>
                      <a:pt x="60" y="79"/>
                    </a:moveTo>
                    <a:cubicBezTo>
                      <a:pt x="57" y="82"/>
                      <a:pt x="55" y="85"/>
                      <a:pt x="53" y="89"/>
                    </a:cubicBezTo>
                    <a:cubicBezTo>
                      <a:pt x="54" y="89"/>
                      <a:pt x="54" y="89"/>
                      <a:pt x="54" y="89"/>
                    </a:cubicBezTo>
                    <a:cubicBezTo>
                      <a:pt x="57" y="85"/>
                      <a:pt x="59" y="82"/>
                      <a:pt x="61" y="79"/>
                    </a:cubicBezTo>
                    <a:cubicBezTo>
                      <a:pt x="60" y="79"/>
                      <a:pt x="60" y="79"/>
                      <a:pt x="60" y="79"/>
                    </a:cubicBezTo>
                    <a:moveTo>
                      <a:pt x="58" y="78"/>
                    </a:moveTo>
                    <a:cubicBezTo>
                      <a:pt x="56" y="81"/>
                      <a:pt x="54" y="84"/>
                      <a:pt x="51" y="88"/>
                    </a:cubicBezTo>
                    <a:cubicBezTo>
                      <a:pt x="52" y="88"/>
                      <a:pt x="52" y="88"/>
                      <a:pt x="53" y="88"/>
                    </a:cubicBezTo>
                    <a:cubicBezTo>
                      <a:pt x="55" y="85"/>
                      <a:pt x="57" y="82"/>
                      <a:pt x="59" y="78"/>
                    </a:cubicBezTo>
                    <a:cubicBezTo>
                      <a:pt x="59" y="78"/>
                      <a:pt x="58" y="78"/>
                      <a:pt x="58" y="78"/>
                    </a:cubicBezTo>
                    <a:moveTo>
                      <a:pt x="57" y="77"/>
                    </a:moveTo>
                    <a:cubicBezTo>
                      <a:pt x="55" y="80"/>
                      <a:pt x="53" y="84"/>
                      <a:pt x="51" y="87"/>
                    </a:cubicBezTo>
                    <a:cubicBezTo>
                      <a:pt x="51" y="87"/>
                      <a:pt x="51" y="87"/>
                      <a:pt x="51" y="88"/>
                    </a:cubicBezTo>
                    <a:cubicBezTo>
                      <a:pt x="53" y="84"/>
                      <a:pt x="55" y="81"/>
                      <a:pt x="57" y="77"/>
                    </a:cubicBezTo>
                    <a:cubicBezTo>
                      <a:pt x="57" y="77"/>
                      <a:pt x="57" y="77"/>
                      <a:pt x="57" y="77"/>
                    </a:cubicBezTo>
                    <a:moveTo>
                      <a:pt x="55" y="76"/>
                    </a:moveTo>
                    <a:cubicBezTo>
                      <a:pt x="53" y="79"/>
                      <a:pt x="51" y="83"/>
                      <a:pt x="49" y="86"/>
                    </a:cubicBezTo>
                    <a:cubicBezTo>
                      <a:pt x="49" y="86"/>
                      <a:pt x="49" y="86"/>
                      <a:pt x="50" y="87"/>
                    </a:cubicBezTo>
                    <a:cubicBezTo>
                      <a:pt x="52" y="83"/>
                      <a:pt x="54" y="80"/>
                      <a:pt x="56" y="76"/>
                    </a:cubicBezTo>
                    <a:cubicBezTo>
                      <a:pt x="55" y="76"/>
                      <a:pt x="55" y="76"/>
                      <a:pt x="55" y="76"/>
                    </a:cubicBezTo>
                    <a:moveTo>
                      <a:pt x="68" y="65"/>
                    </a:moveTo>
                    <a:cubicBezTo>
                      <a:pt x="65" y="69"/>
                      <a:pt x="63" y="74"/>
                      <a:pt x="60" y="78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4" y="73"/>
                      <a:pt x="66" y="71"/>
                      <a:pt x="66" y="71"/>
                    </a:cubicBezTo>
                    <a:cubicBezTo>
                      <a:pt x="66" y="71"/>
                      <a:pt x="64" y="74"/>
                      <a:pt x="62" y="79"/>
                    </a:cubicBezTo>
                    <a:cubicBezTo>
                      <a:pt x="62" y="79"/>
                      <a:pt x="63" y="79"/>
                      <a:pt x="63" y="79"/>
                    </a:cubicBezTo>
                    <a:cubicBezTo>
                      <a:pt x="66" y="76"/>
                      <a:pt x="68" y="72"/>
                      <a:pt x="71" y="67"/>
                    </a:cubicBezTo>
                    <a:cubicBezTo>
                      <a:pt x="71" y="67"/>
                      <a:pt x="71" y="67"/>
                      <a:pt x="71" y="67"/>
                    </a:cubicBezTo>
                    <a:cubicBezTo>
                      <a:pt x="69" y="70"/>
                      <a:pt x="68" y="71"/>
                      <a:pt x="68" y="71"/>
                    </a:cubicBezTo>
                    <a:cubicBezTo>
                      <a:pt x="68" y="71"/>
                      <a:pt x="69" y="70"/>
                      <a:pt x="70" y="67"/>
                    </a:cubicBezTo>
                    <a:cubicBezTo>
                      <a:pt x="70" y="66"/>
                      <a:pt x="69" y="66"/>
                      <a:pt x="68" y="65"/>
                    </a:cubicBezTo>
                    <a:moveTo>
                      <a:pt x="66" y="64"/>
                    </a:moveTo>
                    <a:cubicBezTo>
                      <a:pt x="64" y="68"/>
                      <a:pt x="61" y="72"/>
                      <a:pt x="58" y="77"/>
                    </a:cubicBezTo>
                    <a:cubicBezTo>
                      <a:pt x="59" y="77"/>
                      <a:pt x="59" y="77"/>
                      <a:pt x="59" y="77"/>
                    </a:cubicBezTo>
                    <a:cubicBezTo>
                      <a:pt x="60" y="77"/>
                      <a:pt x="60" y="77"/>
                      <a:pt x="60" y="76"/>
                    </a:cubicBezTo>
                    <a:cubicBezTo>
                      <a:pt x="62" y="73"/>
                      <a:pt x="65" y="69"/>
                      <a:pt x="67" y="65"/>
                    </a:cubicBezTo>
                    <a:cubicBezTo>
                      <a:pt x="67" y="64"/>
                      <a:pt x="67" y="64"/>
                      <a:pt x="66" y="64"/>
                    </a:cubicBezTo>
                    <a:moveTo>
                      <a:pt x="65" y="63"/>
                    </a:moveTo>
                    <a:cubicBezTo>
                      <a:pt x="62" y="67"/>
                      <a:pt x="60" y="72"/>
                      <a:pt x="57" y="76"/>
                    </a:cubicBezTo>
                    <a:cubicBezTo>
                      <a:pt x="57" y="76"/>
                      <a:pt x="58" y="76"/>
                      <a:pt x="58" y="76"/>
                    </a:cubicBezTo>
                    <a:cubicBezTo>
                      <a:pt x="60" y="72"/>
                      <a:pt x="63" y="68"/>
                      <a:pt x="65" y="63"/>
                    </a:cubicBezTo>
                    <a:cubicBezTo>
                      <a:pt x="65" y="63"/>
                      <a:pt x="65" y="63"/>
                      <a:pt x="65" y="63"/>
                    </a:cubicBezTo>
                    <a:moveTo>
                      <a:pt x="63" y="62"/>
                    </a:moveTo>
                    <a:cubicBezTo>
                      <a:pt x="60" y="66"/>
                      <a:pt x="58" y="70"/>
                      <a:pt x="55" y="75"/>
                    </a:cubicBezTo>
                    <a:cubicBezTo>
                      <a:pt x="55" y="75"/>
                      <a:pt x="56" y="75"/>
                      <a:pt x="56" y="75"/>
                    </a:cubicBezTo>
                    <a:cubicBezTo>
                      <a:pt x="59" y="71"/>
                      <a:pt x="61" y="67"/>
                      <a:pt x="63" y="62"/>
                    </a:cubicBezTo>
                    <a:cubicBezTo>
                      <a:pt x="63" y="62"/>
                      <a:pt x="63" y="62"/>
                      <a:pt x="63" y="62"/>
                    </a:cubicBezTo>
                    <a:moveTo>
                      <a:pt x="68" y="58"/>
                    </a:moveTo>
                    <a:cubicBezTo>
                      <a:pt x="68" y="58"/>
                      <a:pt x="68" y="58"/>
                      <a:pt x="68" y="58"/>
                    </a:cubicBezTo>
                    <a:cubicBezTo>
                      <a:pt x="68" y="58"/>
                      <a:pt x="68" y="58"/>
                      <a:pt x="68" y="58"/>
                    </a:cubicBezTo>
                    <a:cubicBezTo>
                      <a:pt x="68" y="58"/>
                      <a:pt x="68" y="58"/>
                      <a:pt x="68" y="58"/>
                    </a:cubicBezTo>
                    <a:cubicBezTo>
                      <a:pt x="68" y="58"/>
                      <a:pt x="68" y="58"/>
                      <a:pt x="68" y="58"/>
                    </a:cubicBezTo>
                    <a:moveTo>
                      <a:pt x="65" y="57"/>
                    </a:moveTo>
                    <a:cubicBezTo>
                      <a:pt x="65" y="57"/>
                      <a:pt x="65" y="57"/>
                      <a:pt x="65" y="57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6" y="57"/>
                      <a:pt x="66" y="57"/>
                      <a:pt x="65" y="57"/>
                    </a:cubicBezTo>
                    <a:moveTo>
                      <a:pt x="79" y="54"/>
                    </a:moveTo>
                    <a:cubicBezTo>
                      <a:pt x="77" y="57"/>
                      <a:pt x="76" y="59"/>
                      <a:pt x="74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6" y="59"/>
                      <a:pt x="77" y="57"/>
                      <a:pt x="79" y="54"/>
                    </a:cubicBezTo>
                    <a:cubicBezTo>
                      <a:pt x="79" y="54"/>
                      <a:pt x="79" y="54"/>
                      <a:pt x="79" y="54"/>
                    </a:cubicBezTo>
                    <a:moveTo>
                      <a:pt x="76" y="52"/>
                    </a:moveTo>
                    <a:cubicBezTo>
                      <a:pt x="74" y="55"/>
                      <a:pt x="73" y="57"/>
                      <a:pt x="71" y="60"/>
                    </a:cubicBezTo>
                    <a:cubicBezTo>
                      <a:pt x="72" y="60"/>
                      <a:pt x="73" y="60"/>
                      <a:pt x="74" y="61"/>
                    </a:cubicBezTo>
                    <a:cubicBezTo>
                      <a:pt x="75" y="59"/>
                      <a:pt x="76" y="56"/>
                      <a:pt x="78" y="54"/>
                    </a:cubicBezTo>
                    <a:cubicBezTo>
                      <a:pt x="77" y="53"/>
                      <a:pt x="77" y="53"/>
                      <a:pt x="76" y="52"/>
                    </a:cubicBezTo>
                    <a:moveTo>
                      <a:pt x="74" y="51"/>
                    </a:moveTo>
                    <a:cubicBezTo>
                      <a:pt x="73" y="54"/>
                      <a:pt x="71" y="56"/>
                      <a:pt x="70" y="59"/>
                    </a:cubicBezTo>
                    <a:cubicBezTo>
                      <a:pt x="70" y="59"/>
                      <a:pt x="70" y="59"/>
                      <a:pt x="71" y="59"/>
                    </a:cubicBezTo>
                    <a:cubicBezTo>
                      <a:pt x="72" y="57"/>
                      <a:pt x="74" y="54"/>
                      <a:pt x="75" y="52"/>
                    </a:cubicBezTo>
                    <a:cubicBezTo>
                      <a:pt x="75" y="52"/>
                      <a:pt x="74" y="52"/>
                      <a:pt x="74" y="51"/>
                    </a:cubicBezTo>
                    <a:moveTo>
                      <a:pt x="81" y="51"/>
                    </a:move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2"/>
                      <a:pt x="80" y="52"/>
                      <a:pt x="81" y="51"/>
                    </a:cubicBezTo>
                    <a:cubicBezTo>
                      <a:pt x="81" y="51"/>
                      <a:pt x="81" y="51"/>
                      <a:pt x="81" y="51"/>
                    </a:cubicBezTo>
                    <a:moveTo>
                      <a:pt x="72" y="50"/>
                    </a:moveTo>
                    <a:cubicBezTo>
                      <a:pt x="71" y="53"/>
                      <a:pt x="69" y="55"/>
                      <a:pt x="68" y="58"/>
                    </a:cubicBezTo>
                    <a:cubicBezTo>
                      <a:pt x="68" y="58"/>
                      <a:pt x="68" y="58"/>
                      <a:pt x="68" y="58"/>
                    </a:cubicBezTo>
                    <a:cubicBezTo>
                      <a:pt x="70" y="55"/>
                      <a:pt x="71" y="53"/>
                      <a:pt x="72" y="50"/>
                    </a:cubicBezTo>
                    <a:cubicBezTo>
                      <a:pt x="72" y="50"/>
                      <a:pt x="72" y="50"/>
                      <a:pt x="72" y="50"/>
                    </a:cubicBezTo>
                    <a:moveTo>
                      <a:pt x="78" y="49"/>
                    </a:moveTo>
                    <a:cubicBezTo>
                      <a:pt x="78" y="50"/>
                      <a:pt x="77" y="50"/>
                      <a:pt x="77" y="51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9" y="51"/>
                      <a:pt x="80" y="51"/>
                      <a:pt x="80" y="51"/>
                    </a:cubicBezTo>
                    <a:cubicBezTo>
                      <a:pt x="79" y="50"/>
                      <a:pt x="78" y="50"/>
                      <a:pt x="78" y="49"/>
                    </a:cubicBezTo>
                    <a:moveTo>
                      <a:pt x="70" y="49"/>
                    </a:moveTo>
                    <a:cubicBezTo>
                      <a:pt x="68" y="51"/>
                      <a:pt x="67" y="54"/>
                      <a:pt x="66" y="56"/>
                    </a:cubicBezTo>
                    <a:cubicBezTo>
                      <a:pt x="66" y="57"/>
                      <a:pt x="66" y="57"/>
                      <a:pt x="67" y="57"/>
                    </a:cubicBezTo>
                    <a:cubicBezTo>
                      <a:pt x="68" y="54"/>
                      <a:pt x="69" y="52"/>
                      <a:pt x="71" y="49"/>
                    </a:cubicBezTo>
                    <a:cubicBezTo>
                      <a:pt x="70" y="49"/>
                      <a:pt x="70" y="49"/>
                      <a:pt x="70" y="49"/>
                    </a:cubicBezTo>
                    <a:moveTo>
                      <a:pt x="76" y="48"/>
                    </a:moveTo>
                    <a:cubicBezTo>
                      <a:pt x="76" y="49"/>
                      <a:pt x="75" y="49"/>
                      <a:pt x="75" y="50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6" y="50"/>
                      <a:pt x="77" y="49"/>
                      <a:pt x="77" y="49"/>
                    </a:cubicBezTo>
                    <a:cubicBezTo>
                      <a:pt x="77" y="49"/>
                      <a:pt x="76" y="48"/>
                      <a:pt x="76" y="48"/>
                    </a:cubicBezTo>
                    <a:moveTo>
                      <a:pt x="74" y="47"/>
                    </a:moveTo>
                    <a:cubicBezTo>
                      <a:pt x="73" y="47"/>
                      <a:pt x="73" y="48"/>
                      <a:pt x="73" y="48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48"/>
                      <a:pt x="74" y="48"/>
                      <a:pt x="74" y="47"/>
                    </a:cubicBezTo>
                    <a:cubicBezTo>
                      <a:pt x="74" y="47"/>
                      <a:pt x="74" y="47"/>
                      <a:pt x="74" y="47"/>
                    </a:cubicBezTo>
                    <a:moveTo>
                      <a:pt x="84" y="46"/>
                    </a:moveTo>
                    <a:cubicBezTo>
                      <a:pt x="83" y="47"/>
                      <a:pt x="83" y="48"/>
                      <a:pt x="82" y="49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83" y="48"/>
                      <a:pt x="83" y="47"/>
                      <a:pt x="84" y="46"/>
                    </a:cubicBezTo>
                    <a:cubicBezTo>
                      <a:pt x="84" y="46"/>
                      <a:pt x="84" y="46"/>
                      <a:pt x="84" y="46"/>
                    </a:cubicBezTo>
                    <a:moveTo>
                      <a:pt x="72" y="46"/>
                    </a:moveTo>
                    <a:cubicBezTo>
                      <a:pt x="71" y="46"/>
                      <a:pt x="71" y="47"/>
                      <a:pt x="71" y="47"/>
                    </a:cubicBezTo>
                    <a:cubicBezTo>
                      <a:pt x="72" y="48"/>
                      <a:pt x="72" y="48"/>
                      <a:pt x="72" y="48"/>
                    </a:cubicBezTo>
                    <a:cubicBezTo>
                      <a:pt x="72" y="47"/>
                      <a:pt x="72" y="47"/>
                      <a:pt x="73" y="46"/>
                    </a:cubicBezTo>
                    <a:cubicBezTo>
                      <a:pt x="72" y="46"/>
                      <a:pt x="72" y="46"/>
                      <a:pt x="72" y="46"/>
                    </a:cubicBezTo>
                    <a:moveTo>
                      <a:pt x="81" y="44"/>
                    </a:moveTo>
                    <a:cubicBezTo>
                      <a:pt x="80" y="45"/>
                      <a:pt x="80" y="46"/>
                      <a:pt x="79" y="47"/>
                    </a:cubicBezTo>
                    <a:cubicBezTo>
                      <a:pt x="80" y="48"/>
                      <a:pt x="80" y="48"/>
                      <a:pt x="81" y="48"/>
                    </a:cubicBezTo>
                    <a:cubicBezTo>
                      <a:pt x="82" y="47"/>
                      <a:pt x="82" y="47"/>
                      <a:pt x="83" y="46"/>
                    </a:cubicBezTo>
                    <a:cubicBezTo>
                      <a:pt x="82" y="45"/>
                      <a:pt x="81" y="45"/>
                      <a:pt x="81" y="44"/>
                    </a:cubicBezTo>
                    <a:moveTo>
                      <a:pt x="85" y="44"/>
                    </a:moveTo>
                    <a:cubicBezTo>
                      <a:pt x="85" y="44"/>
                      <a:pt x="85" y="44"/>
                      <a:pt x="85" y="44"/>
                    </a:cubicBezTo>
                    <a:cubicBezTo>
                      <a:pt x="85" y="44"/>
                      <a:pt x="85" y="44"/>
                      <a:pt x="85" y="44"/>
                    </a:cubicBezTo>
                    <a:cubicBezTo>
                      <a:pt x="85" y="44"/>
                      <a:pt x="85" y="44"/>
                      <a:pt x="85" y="44"/>
                    </a:cubicBezTo>
                    <a:cubicBezTo>
                      <a:pt x="85" y="44"/>
                      <a:pt x="85" y="44"/>
                      <a:pt x="85" y="44"/>
                    </a:cubicBezTo>
                    <a:moveTo>
                      <a:pt x="79" y="43"/>
                    </a:moveTo>
                    <a:cubicBezTo>
                      <a:pt x="78" y="44"/>
                      <a:pt x="78" y="45"/>
                      <a:pt x="77" y="46"/>
                    </a:cubicBezTo>
                    <a:cubicBezTo>
                      <a:pt x="78" y="46"/>
                      <a:pt x="78" y="46"/>
                      <a:pt x="78" y="47"/>
                    </a:cubicBezTo>
                    <a:cubicBezTo>
                      <a:pt x="79" y="46"/>
                      <a:pt x="79" y="45"/>
                      <a:pt x="80" y="44"/>
                    </a:cubicBezTo>
                    <a:cubicBezTo>
                      <a:pt x="80" y="44"/>
                      <a:pt x="79" y="44"/>
                      <a:pt x="79" y="43"/>
                    </a:cubicBezTo>
                    <a:moveTo>
                      <a:pt x="76" y="42"/>
                    </a:moveTo>
                    <a:cubicBezTo>
                      <a:pt x="76" y="43"/>
                      <a:pt x="75" y="44"/>
                      <a:pt x="75" y="45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6" y="44"/>
                      <a:pt x="77" y="43"/>
                      <a:pt x="77" y="42"/>
                    </a:cubicBezTo>
                    <a:cubicBezTo>
                      <a:pt x="77" y="42"/>
                      <a:pt x="77" y="42"/>
                      <a:pt x="76" y="42"/>
                    </a:cubicBezTo>
                    <a:moveTo>
                      <a:pt x="82" y="42"/>
                    </a:moveTo>
                    <a:cubicBezTo>
                      <a:pt x="82" y="42"/>
                      <a:pt x="82" y="42"/>
                      <a:pt x="82" y="43"/>
                    </a:cubicBezTo>
                    <a:cubicBezTo>
                      <a:pt x="83" y="43"/>
                      <a:pt x="83" y="43"/>
                      <a:pt x="84" y="44"/>
                    </a:cubicBezTo>
                    <a:cubicBezTo>
                      <a:pt x="84" y="43"/>
                      <a:pt x="84" y="43"/>
                      <a:pt x="84" y="43"/>
                    </a:cubicBezTo>
                    <a:cubicBezTo>
                      <a:pt x="84" y="43"/>
                      <a:pt x="83" y="42"/>
                      <a:pt x="82" y="42"/>
                    </a:cubicBezTo>
                    <a:moveTo>
                      <a:pt x="81" y="41"/>
                    </a:moveTo>
                    <a:cubicBezTo>
                      <a:pt x="80" y="41"/>
                      <a:pt x="80" y="41"/>
                      <a:pt x="80" y="42"/>
                    </a:cubicBezTo>
                    <a:cubicBezTo>
                      <a:pt x="80" y="42"/>
                      <a:pt x="81" y="42"/>
                      <a:pt x="81" y="42"/>
                    </a:cubicBezTo>
                    <a:cubicBezTo>
                      <a:pt x="81" y="42"/>
                      <a:pt x="81" y="42"/>
                      <a:pt x="81" y="41"/>
                    </a:cubicBezTo>
                    <a:cubicBezTo>
                      <a:pt x="81" y="41"/>
                      <a:pt x="81" y="41"/>
                      <a:pt x="81" y="41"/>
                    </a:cubicBezTo>
                    <a:moveTo>
                      <a:pt x="74" y="41"/>
                    </a:moveTo>
                    <a:cubicBezTo>
                      <a:pt x="74" y="42"/>
                      <a:pt x="73" y="43"/>
                      <a:pt x="73" y="43"/>
                    </a:cubicBezTo>
                    <a:cubicBezTo>
                      <a:pt x="73" y="44"/>
                      <a:pt x="73" y="44"/>
                      <a:pt x="74" y="44"/>
                    </a:cubicBezTo>
                    <a:cubicBezTo>
                      <a:pt x="74" y="43"/>
                      <a:pt x="75" y="42"/>
                      <a:pt x="75" y="41"/>
                    </a:cubicBezTo>
                    <a:cubicBezTo>
                      <a:pt x="75" y="41"/>
                      <a:pt x="75" y="41"/>
                      <a:pt x="74" y="41"/>
                    </a:cubicBezTo>
                    <a:moveTo>
                      <a:pt x="78" y="39"/>
                    </a:moveTo>
                    <a:cubicBezTo>
                      <a:pt x="78" y="39"/>
                      <a:pt x="78" y="40"/>
                      <a:pt x="78" y="40"/>
                    </a:cubicBezTo>
                    <a:cubicBezTo>
                      <a:pt x="78" y="40"/>
                      <a:pt x="78" y="40"/>
                      <a:pt x="78" y="40"/>
                    </a:cubicBezTo>
                    <a:cubicBezTo>
                      <a:pt x="78" y="40"/>
                      <a:pt x="78" y="40"/>
                      <a:pt x="79" y="40"/>
                    </a:cubicBezTo>
                    <a:cubicBezTo>
                      <a:pt x="78" y="39"/>
                      <a:pt x="78" y="39"/>
                      <a:pt x="78" y="39"/>
                    </a:cubicBezTo>
                    <a:moveTo>
                      <a:pt x="88" y="39"/>
                    </a:moveTo>
                    <a:cubicBezTo>
                      <a:pt x="88" y="39"/>
                      <a:pt x="88" y="40"/>
                      <a:pt x="88" y="40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88" y="40"/>
                      <a:pt x="88" y="39"/>
                      <a:pt x="88" y="39"/>
                    </a:cubicBezTo>
                    <a:cubicBezTo>
                      <a:pt x="88" y="39"/>
                      <a:pt x="88" y="39"/>
                      <a:pt x="88" y="39"/>
                    </a:cubicBezTo>
                    <a:moveTo>
                      <a:pt x="88" y="38"/>
                    </a:moveTo>
                    <a:cubicBezTo>
                      <a:pt x="88" y="39"/>
                      <a:pt x="88" y="39"/>
                      <a:pt x="88" y="39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88" y="39"/>
                      <a:pt x="88" y="39"/>
                      <a:pt x="89" y="38"/>
                    </a:cubicBezTo>
                    <a:cubicBezTo>
                      <a:pt x="89" y="38"/>
                      <a:pt x="89" y="38"/>
                      <a:pt x="88" y="38"/>
                    </a:cubicBezTo>
                    <a:moveTo>
                      <a:pt x="76" y="38"/>
                    </a:moveTo>
                    <a:cubicBezTo>
                      <a:pt x="76" y="38"/>
                      <a:pt x="76" y="39"/>
                      <a:pt x="75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8"/>
                      <a:pt x="76" y="38"/>
                      <a:pt x="76" y="38"/>
                    </a:cubicBezTo>
                    <a:moveTo>
                      <a:pt x="85" y="37"/>
                    </a:moveTo>
                    <a:cubicBezTo>
                      <a:pt x="85" y="38"/>
                      <a:pt x="85" y="38"/>
                      <a:pt x="85" y="38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6" y="39"/>
                      <a:pt x="86" y="39"/>
                      <a:pt x="87" y="39"/>
                    </a:cubicBezTo>
                    <a:cubicBezTo>
                      <a:pt x="87" y="39"/>
                      <a:pt x="87" y="39"/>
                      <a:pt x="87" y="38"/>
                    </a:cubicBezTo>
                    <a:cubicBezTo>
                      <a:pt x="86" y="38"/>
                      <a:pt x="86" y="38"/>
                      <a:pt x="85" y="37"/>
                    </a:cubicBezTo>
                    <a:moveTo>
                      <a:pt x="86" y="37"/>
                    </a:moveTo>
                    <a:cubicBezTo>
                      <a:pt x="85" y="37"/>
                      <a:pt x="85" y="37"/>
                      <a:pt x="85" y="37"/>
                    </a:cubicBezTo>
                    <a:cubicBezTo>
                      <a:pt x="86" y="37"/>
                      <a:pt x="87" y="38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7"/>
                      <a:pt x="86" y="37"/>
                      <a:pt x="86" y="37"/>
                    </a:cubicBezTo>
                    <a:moveTo>
                      <a:pt x="83" y="36"/>
                    </a:moveTo>
                    <a:cubicBezTo>
                      <a:pt x="83" y="37"/>
                      <a:pt x="83" y="37"/>
                      <a:pt x="83" y="37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84" y="37"/>
                      <a:pt x="84" y="37"/>
                      <a:pt x="84" y="37"/>
                    </a:cubicBezTo>
                    <a:cubicBezTo>
                      <a:pt x="84" y="37"/>
                      <a:pt x="84" y="36"/>
                      <a:pt x="83" y="36"/>
                    </a:cubicBezTo>
                    <a:moveTo>
                      <a:pt x="84" y="36"/>
                    </a:moveTo>
                    <a:cubicBezTo>
                      <a:pt x="84" y="36"/>
                      <a:pt x="84" y="36"/>
                      <a:pt x="84" y="36"/>
                    </a:cubicBezTo>
                    <a:cubicBezTo>
                      <a:pt x="84" y="36"/>
                      <a:pt x="84" y="36"/>
                      <a:pt x="84" y="37"/>
                    </a:cubicBezTo>
                    <a:cubicBezTo>
                      <a:pt x="84" y="36"/>
                      <a:pt x="85" y="36"/>
                      <a:pt x="85" y="36"/>
                    </a:cubicBezTo>
                    <a:cubicBezTo>
                      <a:pt x="84" y="36"/>
                      <a:pt x="84" y="36"/>
                      <a:pt x="84" y="36"/>
                    </a:cubicBezTo>
                    <a:moveTo>
                      <a:pt x="90" y="35"/>
                    </a:moveTo>
                    <a:cubicBezTo>
                      <a:pt x="90" y="36"/>
                      <a:pt x="90" y="36"/>
                      <a:pt x="89" y="37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0" y="36"/>
                      <a:pt x="90" y="36"/>
                      <a:pt x="90" y="35"/>
                    </a:cubicBezTo>
                    <a:cubicBezTo>
                      <a:pt x="90" y="35"/>
                      <a:pt x="90" y="35"/>
                      <a:pt x="90" y="35"/>
                    </a:cubicBezTo>
                    <a:moveTo>
                      <a:pt x="81" y="35"/>
                    </a:moveTo>
                    <a:cubicBezTo>
                      <a:pt x="80" y="35"/>
                      <a:pt x="80" y="35"/>
                      <a:pt x="80" y="36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81" y="36"/>
                      <a:pt x="81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moveTo>
                      <a:pt x="81" y="34"/>
                    </a:moveTo>
                    <a:cubicBezTo>
                      <a:pt x="81" y="34"/>
                      <a:pt x="81" y="34"/>
                      <a:pt x="81" y="34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1" y="35"/>
                      <a:pt x="82" y="34"/>
                    </a:cubicBezTo>
                    <a:cubicBezTo>
                      <a:pt x="81" y="34"/>
                      <a:pt x="81" y="34"/>
                      <a:pt x="81" y="34"/>
                    </a:cubicBezTo>
                    <a:moveTo>
                      <a:pt x="87" y="34"/>
                    </a:moveTo>
                    <a:cubicBezTo>
                      <a:pt x="87" y="34"/>
                      <a:pt x="87" y="35"/>
                      <a:pt x="87" y="35"/>
                    </a:cubicBezTo>
                    <a:cubicBezTo>
                      <a:pt x="87" y="36"/>
                      <a:pt x="88" y="36"/>
                      <a:pt x="88" y="36"/>
                    </a:cubicBezTo>
                    <a:cubicBezTo>
                      <a:pt x="89" y="36"/>
                      <a:pt x="89" y="35"/>
                      <a:pt x="89" y="35"/>
                    </a:cubicBezTo>
                    <a:cubicBezTo>
                      <a:pt x="89" y="34"/>
                      <a:pt x="88" y="34"/>
                      <a:pt x="87" y="34"/>
                    </a:cubicBezTo>
                    <a:moveTo>
                      <a:pt x="78" y="34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9" y="35"/>
                      <a:pt x="79" y="34"/>
                      <a:pt x="79" y="34"/>
                    </a:cubicBezTo>
                    <a:cubicBezTo>
                      <a:pt x="79" y="34"/>
                      <a:pt x="79" y="34"/>
                      <a:pt x="78" y="34"/>
                    </a:cubicBezTo>
                    <a:moveTo>
                      <a:pt x="79" y="33"/>
                    </a:moveTo>
                    <a:cubicBezTo>
                      <a:pt x="79" y="33"/>
                      <a:pt x="79" y="33"/>
                      <a:pt x="79" y="33"/>
                    </a:cubicBezTo>
                    <a:cubicBezTo>
                      <a:pt x="79" y="33"/>
                      <a:pt x="79" y="34"/>
                      <a:pt x="80" y="34"/>
                    </a:cubicBezTo>
                    <a:cubicBezTo>
                      <a:pt x="80" y="34"/>
                      <a:pt x="80" y="34"/>
                      <a:pt x="80" y="33"/>
                    </a:cubicBezTo>
                    <a:cubicBezTo>
                      <a:pt x="79" y="33"/>
                      <a:pt x="79" y="33"/>
                      <a:pt x="79" y="33"/>
                    </a:cubicBezTo>
                    <a:moveTo>
                      <a:pt x="92" y="33"/>
                    </a:moveTo>
                    <a:cubicBezTo>
                      <a:pt x="92" y="33"/>
                      <a:pt x="91" y="34"/>
                      <a:pt x="91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4"/>
                      <a:pt x="92" y="33"/>
                      <a:pt x="92" y="33"/>
                    </a:cubicBezTo>
                    <a:cubicBezTo>
                      <a:pt x="92" y="33"/>
                      <a:pt x="92" y="33"/>
                      <a:pt x="92" y="33"/>
                    </a:cubicBezTo>
                    <a:moveTo>
                      <a:pt x="86" y="33"/>
                    </a:moveTo>
                    <a:cubicBezTo>
                      <a:pt x="85" y="33"/>
                      <a:pt x="85" y="34"/>
                      <a:pt x="85" y="34"/>
                    </a:cubicBezTo>
                    <a:cubicBezTo>
                      <a:pt x="85" y="34"/>
                      <a:pt x="85" y="34"/>
                      <a:pt x="86" y="35"/>
                    </a:cubicBezTo>
                    <a:cubicBezTo>
                      <a:pt x="86" y="34"/>
                      <a:pt x="86" y="34"/>
                      <a:pt x="86" y="33"/>
                    </a:cubicBezTo>
                    <a:cubicBezTo>
                      <a:pt x="86" y="33"/>
                      <a:pt x="86" y="33"/>
                      <a:pt x="86" y="33"/>
                    </a:cubicBezTo>
                    <a:moveTo>
                      <a:pt x="89" y="31"/>
                    </a:moveTo>
                    <a:cubicBezTo>
                      <a:pt x="89" y="32"/>
                      <a:pt x="88" y="32"/>
                      <a:pt x="88" y="33"/>
                    </a:cubicBezTo>
                    <a:cubicBezTo>
                      <a:pt x="88" y="33"/>
                      <a:pt x="89" y="34"/>
                      <a:pt x="90" y="34"/>
                    </a:cubicBezTo>
                    <a:cubicBezTo>
                      <a:pt x="90" y="33"/>
                      <a:pt x="90" y="33"/>
                      <a:pt x="91" y="32"/>
                    </a:cubicBezTo>
                    <a:cubicBezTo>
                      <a:pt x="90" y="32"/>
                      <a:pt x="90" y="31"/>
                      <a:pt x="89" y="31"/>
                    </a:cubicBezTo>
                    <a:moveTo>
                      <a:pt x="83" y="31"/>
                    </a:moveTo>
                    <a:cubicBezTo>
                      <a:pt x="82" y="31"/>
                      <a:pt x="82" y="32"/>
                      <a:pt x="82" y="32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83" y="32"/>
                      <a:pt x="83" y="32"/>
                      <a:pt x="83" y="31"/>
                    </a:cubicBezTo>
                    <a:cubicBezTo>
                      <a:pt x="83" y="31"/>
                      <a:pt x="83" y="31"/>
                      <a:pt x="83" y="31"/>
                    </a:cubicBezTo>
                    <a:moveTo>
                      <a:pt x="87" y="30"/>
                    </a:moveTo>
                    <a:cubicBezTo>
                      <a:pt x="87" y="31"/>
                      <a:pt x="86" y="31"/>
                      <a:pt x="86" y="32"/>
                    </a:cubicBezTo>
                    <a:cubicBezTo>
                      <a:pt x="86" y="32"/>
                      <a:pt x="87" y="32"/>
                      <a:pt x="87" y="33"/>
                    </a:cubicBezTo>
                    <a:cubicBezTo>
                      <a:pt x="87" y="32"/>
                      <a:pt x="88" y="31"/>
                      <a:pt x="88" y="30"/>
                    </a:cubicBezTo>
                    <a:cubicBezTo>
                      <a:pt x="88" y="30"/>
                      <a:pt x="88" y="30"/>
                      <a:pt x="87" y="30"/>
                    </a:cubicBezTo>
                    <a:moveTo>
                      <a:pt x="81" y="30"/>
                    </a:moveTo>
                    <a:cubicBezTo>
                      <a:pt x="80" y="30"/>
                      <a:pt x="80" y="31"/>
                      <a:pt x="80" y="31"/>
                    </a:cubicBezTo>
                    <a:cubicBezTo>
                      <a:pt x="80" y="31"/>
                      <a:pt x="80" y="32"/>
                      <a:pt x="81" y="32"/>
                    </a:cubicBezTo>
                    <a:cubicBezTo>
                      <a:pt x="81" y="31"/>
                      <a:pt x="81" y="31"/>
                      <a:pt x="82" y="30"/>
                    </a:cubicBezTo>
                    <a:cubicBezTo>
                      <a:pt x="81" y="30"/>
                      <a:pt x="81" y="30"/>
                      <a:pt x="81" y="30"/>
                    </a:cubicBezTo>
                    <a:moveTo>
                      <a:pt x="84" y="28"/>
                    </a:moveTo>
                    <a:cubicBezTo>
                      <a:pt x="84" y="29"/>
                      <a:pt x="83" y="30"/>
                      <a:pt x="83" y="30"/>
                    </a:cubicBezTo>
                    <a:cubicBezTo>
                      <a:pt x="83" y="30"/>
                      <a:pt x="83" y="31"/>
                      <a:pt x="84" y="31"/>
                    </a:cubicBezTo>
                    <a:cubicBezTo>
                      <a:pt x="84" y="30"/>
                      <a:pt x="85" y="29"/>
                      <a:pt x="85" y="28"/>
                    </a:cubicBezTo>
                    <a:cubicBezTo>
                      <a:pt x="85" y="28"/>
                      <a:pt x="85" y="28"/>
                      <a:pt x="84" y="28"/>
                    </a:cubicBezTo>
                    <a:moveTo>
                      <a:pt x="82" y="27"/>
                    </a:moveTo>
                    <a:cubicBezTo>
                      <a:pt x="82" y="28"/>
                      <a:pt x="81" y="28"/>
                      <a:pt x="81" y="29"/>
                    </a:cubicBezTo>
                    <a:cubicBezTo>
                      <a:pt x="81" y="29"/>
                      <a:pt x="82" y="30"/>
                      <a:pt x="82" y="30"/>
                    </a:cubicBezTo>
                    <a:cubicBezTo>
                      <a:pt x="82" y="29"/>
                      <a:pt x="83" y="28"/>
                      <a:pt x="83" y="27"/>
                    </a:cubicBezTo>
                    <a:cubicBezTo>
                      <a:pt x="83" y="27"/>
                      <a:pt x="83" y="27"/>
                      <a:pt x="82" y="27"/>
                    </a:cubicBezTo>
                    <a:moveTo>
                      <a:pt x="99" y="21"/>
                    </a:moveTo>
                    <a:cubicBezTo>
                      <a:pt x="99" y="21"/>
                      <a:pt x="99" y="22"/>
                      <a:pt x="99" y="22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99" y="22"/>
                      <a:pt x="99" y="21"/>
                      <a:pt x="99" y="21"/>
                    </a:cubicBezTo>
                    <a:moveTo>
                      <a:pt x="94" y="18"/>
                    </a:move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20"/>
                      <a:pt x="95" y="20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95" y="19"/>
                      <a:pt x="95" y="19"/>
                      <a:pt x="94" y="18"/>
                    </a:cubicBezTo>
                    <a:moveTo>
                      <a:pt x="97" y="17"/>
                    </a:moveTo>
                    <a:cubicBezTo>
                      <a:pt x="97" y="17"/>
                      <a:pt x="97" y="17"/>
                      <a:pt x="97" y="17"/>
                    </a:cubicBezTo>
                    <a:cubicBezTo>
                      <a:pt x="97" y="18"/>
                      <a:pt x="97" y="19"/>
                      <a:pt x="96" y="19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97" y="20"/>
                      <a:pt x="97" y="20"/>
                      <a:pt x="96" y="19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96" y="21"/>
                      <a:pt x="97" y="21"/>
                      <a:pt x="97" y="21"/>
                    </a:cubicBezTo>
                    <a:cubicBezTo>
                      <a:pt x="98" y="20"/>
                      <a:pt x="98" y="19"/>
                      <a:pt x="99" y="18"/>
                    </a:cubicBezTo>
                    <a:cubicBezTo>
                      <a:pt x="98" y="18"/>
                      <a:pt x="98" y="18"/>
                      <a:pt x="97" y="17"/>
                    </a:cubicBezTo>
                    <a:moveTo>
                      <a:pt x="91" y="16"/>
                    </a:moveTo>
                    <a:cubicBezTo>
                      <a:pt x="91" y="17"/>
                      <a:pt x="90" y="17"/>
                      <a:pt x="90" y="17"/>
                    </a:cubicBezTo>
                    <a:cubicBezTo>
                      <a:pt x="91" y="17"/>
                      <a:pt x="91" y="18"/>
                      <a:pt x="91" y="18"/>
                    </a:cubicBezTo>
                    <a:cubicBezTo>
                      <a:pt x="91" y="17"/>
                      <a:pt x="91" y="17"/>
                      <a:pt x="92" y="17"/>
                    </a:cubicBezTo>
                    <a:cubicBezTo>
                      <a:pt x="91" y="17"/>
                      <a:pt x="91" y="16"/>
                      <a:pt x="91" y="16"/>
                    </a:cubicBezTo>
                    <a:moveTo>
                      <a:pt x="96" y="16"/>
                    </a:moveTo>
                    <a:cubicBezTo>
                      <a:pt x="95" y="17"/>
                      <a:pt x="95" y="18"/>
                      <a:pt x="94" y="18"/>
                    </a:cubicBezTo>
                    <a:cubicBezTo>
                      <a:pt x="95" y="18"/>
                      <a:pt x="95" y="19"/>
                      <a:pt x="95" y="19"/>
                    </a:cubicBezTo>
                    <a:cubicBezTo>
                      <a:pt x="96" y="18"/>
                      <a:pt x="96" y="17"/>
                      <a:pt x="96" y="17"/>
                    </a:cubicBezTo>
                    <a:cubicBezTo>
                      <a:pt x="96" y="17"/>
                      <a:pt x="96" y="16"/>
                      <a:pt x="96" y="16"/>
                    </a:cubicBezTo>
                    <a:moveTo>
                      <a:pt x="89" y="15"/>
                    </a:moveTo>
                    <a:cubicBezTo>
                      <a:pt x="89" y="15"/>
                      <a:pt x="88" y="16"/>
                      <a:pt x="88" y="16"/>
                    </a:cubicBezTo>
                    <a:cubicBezTo>
                      <a:pt x="89" y="16"/>
                      <a:pt x="89" y="16"/>
                      <a:pt x="89" y="17"/>
                    </a:cubicBezTo>
                    <a:cubicBezTo>
                      <a:pt x="89" y="16"/>
                      <a:pt x="90" y="16"/>
                      <a:pt x="90" y="16"/>
                    </a:cubicBezTo>
                    <a:cubicBezTo>
                      <a:pt x="89" y="16"/>
                      <a:pt x="89" y="15"/>
                      <a:pt x="89" y="15"/>
                    </a:cubicBezTo>
                    <a:moveTo>
                      <a:pt x="92" y="14"/>
                    </a:moveTo>
                    <a:cubicBezTo>
                      <a:pt x="92" y="15"/>
                      <a:pt x="91" y="15"/>
                      <a:pt x="91" y="16"/>
                    </a:cubicBezTo>
                    <a:cubicBezTo>
                      <a:pt x="91" y="16"/>
                      <a:pt x="91" y="16"/>
                      <a:pt x="92" y="17"/>
                    </a:cubicBezTo>
                    <a:cubicBezTo>
                      <a:pt x="92" y="16"/>
                      <a:pt x="92" y="15"/>
                      <a:pt x="93" y="14"/>
                    </a:cubicBezTo>
                    <a:cubicBezTo>
                      <a:pt x="93" y="14"/>
                      <a:pt x="92" y="14"/>
                      <a:pt x="92" y="14"/>
                    </a:cubicBezTo>
                    <a:moveTo>
                      <a:pt x="90" y="13"/>
                    </a:moveTo>
                    <a:cubicBezTo>
                      <a:pt x="90" y="13"/>
                      <a:pt x="89" y="14"/>
                      <a:pt x="89" y="15"/>
                    </a:cubicBezTo>
                    <a:cubicBezTo>
                      <a:pt x="89" y="15"/>
                      <a:pt x="90" y="15"/>
                      <a:pt x="90" y="15"/>
                    </a:cubicBezTo>
                    <a:cubicBezTo>
                      <a:pt x="90" y="15"/>
                      <a:pt x="91" y="14"/>
                      <a:pt x="91" y="13"/>
                    </a:cubicBezTo>
                    <a:cubicBezTo>
                      <a:pt x="91" y="13"/>
                      <a:pt x="90" y="13"/>
                      <a:pt x="90" y="13"/>
                    </a:cubicBezTo>
                    <a:moveTo>
                      <a:pt x="104" y="7"/>
                    </a:moveTo>
                    <a:cubicBezTo>
                      <a:pt x="103" y="7"/>
                      <a:pt x="103" y="8"/>
                      <a:pt x="103" y="9"/>
                    </a:cubicBezTo>
                    <a:cubicBezTo>
                      <a:pt x="103" y="9"/>
                      <a:pt x="104" y="9"/>
                      <a:pt x="104" y="9"/>
                    </a:cubicBezTo>
                    <a:cubicBezTo>
                      <a:pt x="105" y="9"/>
                      <a:pt x="105" y="8"/>
                      <a:pt x="105" y="8"/>
                    </a:cubicBezTo>
                    <a:cubicBezTo>
                      <a:pt x="105" y="7"/>
                      <a:pt x="104" y="7"/>
                      <a:pt x="104" y="7"/>
                    </a:cubicBezTo>
                    <a:moveTo>
                      <a:pt x="102" y="6"/>
                    </a:moveTo>
                    <a:cubicBezTo>
                      <a:pt x="102" y="6"/>
                      <a:pt x="101" y="7"/>
                      <a:pt x="101" y="8"/>
                    </a:cubicBezTo>
                    <a:cubicBezTo>
                      <a:pt x="101" y="8"/>
                      <a:pt x="101" y="8"/>
                      <a:pt x="102" y="8"/>
                    </a:cubicBezTo>
                    <a:cubicBezTo>
                      <a:pt x="102" y="7"/>
                      <a:pt x="102" y="7"/>
                      <a:pt x="103" y="6"/>
                    </a:cubicBezTo>
                    <a:cubicBezTo>
                      <a:pt x="103" y="6"/>
                      <a:pt x="102" y="6"/>
                      <a:pt x="102" y="6"/>
                    </a:cubicBezTo>
                    <a:moveTo>
                      <a:pt x="105" y="5"/>
                    </a:move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06" y="6"/>
                      <a:pt x="106" y="6"/>
                      <a:pt x="107" y="6"/>
                    </a:cubicBezTo>
                    <a:cubicBezTo>
                      <a:pt x="106" y="5"/>
                      <a:pt x="106" y="5"/>
                      <a:pt x="105" y="5"/>
                    </a:cubicBezTo>
                    <a:moveTo>
                      <a:pt x="103" y="4"/>
                    </a:moveTo>
                    <a:cubicBezTo>
                      <a:pt x="103" y="4"/>
                      <a:pt x="103" y="4"/>
                      <a:pt x="103" y="4"/>
                    </a:cubicBezTo>
                    <a:cubicBezTo>
                      <a:pt x="104" y="5"/>
                      <a:pt x="104" y="5"/>
                      <a:pt x="104" y="5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4"/>
                      <a:pt x="103" y="4"/>
                    </a:cubicBezTo>
                    <a:moveTo>
                      <a:pt x="98" y="3"/>
                    </a:moveTo>
                    <a:cubicBezTo>
                      <a:pt x="98" y="4"/>
                      <a:pt x="97" y="5"/>
                      <a:pt x="97" y="5"/>
                    </a:cubicBezTo>
                    <a:cubicBezTo>
                      <a:pt x="97" y="5"/>
                      <a:pt x="98" y="6"/>
                      <a:pt x="98" y="6"/>
                    </a:cubicBezTo>
                    <a:cubicBezTo>
                      <a:pt x="98" y="5"/>
                      <a:pt x="98" y="5"/>
                      <a:pt x="99" y="4"/>
                    </a:cubicBezTo>
                    <a:cubicBezTo>
                      <a:pt x="99" y="4"/>
                      <a:pt x="98" y="4"/>
                      <a:pt x="98" y="3"/>
                    </a:cubicBezTo>
                    <a:moveTo>
                      <a:pt x="96" y="2"/>
                    </a:moveTo>
                    <a:cubicBezTo>
                      <a:pt x="96" y="3"/>
                      <a:pt x="95" y="4"/>
                      <a:pt x="95" y="4"/>
                    </a:cubicBezTo>
                    <a:cubicBezTo>
                      <a:pt x="95" y="4"/>
                      <a:pt x="96" y="5"/>
                      <a:pt x="96" y="5"/>
                    </a:cubicBezTo>
                    <a:cubicBezTo>
                      <a:pt x="96" y="4"/>
                      <a:pt x="97" y="4"/>
                      <a:pt x="97" y="3"/>
                    </a:cubicBezTo>
                    <a:cubicBezTo>
                      <a:pt x="97" y="3"/>
                      <a:pt x="96" y="3"/>
                      <a:pt x="96" y="2"/>
                    </a:cubicBezTo>
                    <a:moveTo>
                      <a:pt x="96" y="2"/>
                    </a:moveTo>
                    <a:cubicBezTo>
                      <a:pt x="95" y="3"/>
                      <a:pt x="95" y="3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2"/>
                      <a:pt x="96" y="2"/>
                      <a:pt x="96" y="2"/>
                    </a:cubicBezTo>
                    <a:moveTo>
                      <a:pt x="99" y="1"/>
                    </a:moveTo>
                    <a:cubicBezTo>
                      <a:pt x="99" y="1"/>
                      <a:pt x="99" y="1"/>
                      <a:pt x="99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1"/>
                      <a:pt x="100" y="1"/>
                      <a:pt x="99" y="1"/>
                    </a:cubicBezTo>
                    <a:moveTo>
                      <a:pt x="97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8" y="0"/>
                      <a:pt x="98" y="0"/>
                      <a:pt x="97" y="0"/>
                    </a:cubicBezTo>
                    <a:moveTo>
                      <a:pt x="97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2" name="Freeform 10522"/>
              <p:cNvSpPr>
                <a:spLocks noEditPoints="1"/>
              </p:cNvSpPr>
              <p:nvPr/>
            </p:nvSpPr>
            <p:spPr bwMode="auto">
              <a:xfrm>
                <a:off x="-444" y="3224"/>
                <a:ext cx="7" cy="14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5 h 6"/>
                  <a:gd name="T4" fmla="*/ 0 w 3"/>
                  <a:gd name="T5" fmla="*/ 6 h 6"/>
                  <a:gd name="T6" fmla="*/ 1 w 3"/>
                  <a:gd name="T7" fmla="*/ 5 h 6"/>
                  <a:gd name="T8" fmla="*/ 0 w 3"/>
                  <a:gd name="T9" fmla="*/ 5 h 6"/>
                  <a:gd name="T10" fmla="*/ 3 w 3"/>
                  <a:gd name="T11" fmla="*/ 0 h 6"/>
                  <a:gd name="T12" fmla="*/ 0 w 3"/>
                  <a:gd name="T13" fmla="*/ 5 h 6"/>
                  <a:gd name="T14" fmla="*/ 1 w 3"/>
                  <a:gd name="T15" fmla="*/ 5 h 6"/>
                  <a:gd name="T16" fmla="*/ 3 w 3"/>
                  <a:gd name="T17" fmla="*/ 0 h 6"/>
                  <a:gd name="T18" fmla="*/ 3 w 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3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3" name="Freeform 10523"/>
              <p:cNvSpPr/>
              <p:nvPr/>
            </p:nvSpPr>
            <p:spPr bwMode="auto">
              <a:xfrm>
                <a:off x="-444" y="323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4" name="Freeform 10524"/>
              <p:cNvSpPr>
                <a:spLocks noEditPoints="1"/>
              </p:cNvSpPr>
              <p:nvPr/>
            </p:nvSpPr>
            <p:spPr bwMode="auto">
              <a:xfrm>
                <a:off x="-652" y="3098"/>
                <a:ext cx="255" cy="140"/>
              </a:xfrm>
              <a:custGeom>
                <a:avLst/>
                <a:gdLst>
                  <a:gd name="T0" fmla="*/ 86 w 108"/>
                  <a:gd name="T1" fmla="*/ 57 h 59"/>
                  <a:gd name="T2" fmla="*/ 91 w 108"/>
                  <a:gd name="T3" fmla="*/ 53 h 59"/>
                  <a:gd name="T4" fmla="*/ 89 w 108"/>
                  <a:gd name="T5" fmla="*/ 52 h 59"/>
                  <a:gd name="T6" fmla="*/ 70 w 108"/>
                  <a:gd name="T7" fmla="*/ 47 h 59"/>
                  <a:gd name="T8" fmla="*/ 81 w 108"/>
                  <a:gd name="T9" fmla="*/ 46 h 59"/>
                  <a:gd name="T10" fmla="*/ 97 w 108"/>
                  <a:gd name="T11" fmla="*/ 44 h 59"/>
                  <a:gd name="T12" fmla="*/ 77 w 108"/>
                  <a:gd name="T13" fmla="*/ 45 h 59"/>
                  <a:gd name="T14" fmla="*/ 86 w 108"/>
                  <a:gd name="T15" fmla="*/ 38 h 59"/>
                  <a:gd name="T16" fmla="*/ 86 w 108"/>
                  <a:gd name="T17" fmla="*/ 37 h 59"/>
                  <a:gd name="T18" fmla="*/ 61 w 108"/>
                  <a:gd name="T19" fmla="*/ 34 h 59"/>
                  <a:gd name="T20" fmla="*/ 83 w 108"/>
                  <a:gd name="T21" fmla="*/ 36 h 59"/>
                  <a:gd name="T22" fmla="*/ 43 w 108"/>
                  <a:gd name="T23" fmla="*/ 30 h 59"/>
                  <a:gd name="T24" fmla="*/ 72 w 108"/>
                  <a:gd name="T25" fmla="*/ 29 h 59"/>
                  <a:gd name="T26" fmla="*/ 91 w 108"/>
                  <a:gd name="T27" fmla="*/ 31 h 59"/>
                  <a:gd name="T28" fmla="*/ 91 w 108"/>
                  <a:gd name="T29" fmla="*/ 29 h 59"/>
                  <a:gd name="T30" fmla="*/ 91 w 108"/>
                  <a:gd name="T31" fmla="*/ 29 h 59"/>
                  <a:gd name="T32" fmla="*/ 95 w 108"/>
                  <a:gd name="T33" fmla="*/ 29 h 59"/>
                  <a:gd name="T34" fmla="*/ 49 w 108"/>
                  <a:gd name="T35" fmla="*/ 29 h 59"/>
                  <a:gd name="T36" fmla="*/ 69 w 108"/>
                  <a:gd name="T37" fmla="*/ 27 h 59"/>
                  <a:gd name="T38" fmla="*/ 65 w 108"/>
                  <a:gd name="T39" fmla="*/ 25 h 59"/>
                  <a:gd name="T40" fmla="*/ 89 w 108"/>
                  <a:gd name="T41" fmla="*/ 27 h 59"/>
                  <a:gd name="T42" fmla="*/ 31 w 108"/>
                  <a:gd name="T43" fmla="*/ 22 h 59"/>
                  <a:gd name="T44" fmla="*/ 77 w 108"/>
                  <a:gd name="T45" fmla="*/ 21 h 59"/>
                  <a:gd name="T46" fmla="*/ 57 w 108"/>
                  <a:gd name="T47" fmla="*/ 20 h 59"/>
                  <a:gd name="T48" fmla="*/ 57 w 108"/>
                  <a:gd name="T49" fmla="*/ 20 h 59"/>
                  <a:gd name="T50" fmla="*/ 36 w 108"/>
                  <a:gd name="T51" fmla="*/ 21 h 59"/>
                  <a:gd name="T52" fmla="*/ 22 w 108"/>
                  <a:gd name="T53" fmla="*/ 17 h 59"/>
                  <a:gd name="T54" fmla="*/ 50 w 108"/>
                  <a:gd name="T55" fmla="*/ 16 h 59"/>
                  <a:gd name="T56" fmla="*/ 70 w 108"/>
                  <a:gd name="T57" fmla="*/ 16 h 59"/>
                  <a:gd name="T58" fmla="*/ 74 w 108"/>
                  <a:gd name="T59" fmla="*/ 17 h 59"/>
                  <a:gd name="T60" fmla="*/ 24 w 108"/>
                  <a:gd name="T61" fmla="*/ 14 h 59"/>
                  <a:gd name="T62" fmla="*/ 100 w 108"/>
                  <a:gd name="T63" fmla="*/ 13 h 59"/>
                  <a:gd name="T64" fmla="*/ 16 w 108"/>
                  <a:gd name="T65" fmla="*/ 13 h 59"/>
                  <a:gd name="T66" fmla="*/ 17 w 108"/>
                  <a:gd name="T67" fmla="*/ 11 h 59"/>
                  <a:gd name="T68" fmla="*/ 95 w 108"/>
                  <a:gd name="T69" fmla="*/ 10 h 59"/>
                  <a:gd name="T70" fmla="*/ 61 w 108"/>
                  <a:gd name="T71" fmla="*/ 13 h 59"/>
                  <a:gd name="T72" fmla="*/ 40 w 108"/>
                  <a:gd name="T73" fmla="*/ 11 h 59"/>
                  <a:gd name="T74" fmla="*/ 8 w 108"/>
                  <a:gd name="T75" fmla="*/ 8 h 59"/>
                  <a:gd name="T76" fmla="*/ 85 w 108"/>
                  <a:gd name="T77" fmla="*/ 8 h 59"/>
                  <a:gd name="T78" fmla="*/ 34 w 108"/>
                  <a:gd name="T79" fmla="*/ 7 h 59"/>
                  <a:gd name="T80" fmla="*/ 14 w 108"/>
                  <a:gd name="T81" fmla="*/ 9 h 59"/>
                  <a:gd name="T82" fmla="*/ 10 w 108"/>
                  <a:gd name="T83" fmla="*/ 6 h 59"/>
                  <a:gd name="T84" fmla="*/ 49 w 108"/>
                  <a:gd name="T85" fmla="*/ 6 h 59"/>
                  <a:gd name="T86" fmla="*/ 58 w 108"/>
                  <a:gd name="T87" fmla="*/ 10 h 59"/>
                  <a:gd name="T88" fmla="*/ 50 w 108"/>
                  <a:gd name="T89" fmla="*/ 6 h 59"/>
                  <a:gd name="T90" fmla="*/ 4 w 108"/>
                  <a:gd name="T91" fmla="*/ 5 h 59"/>
                  <a:gd name="T92" fmla="*/ 99 w 108"/>
                  <a:gd name="T93" fmla="*/ 4 h 59"/>
                  <a:gd name="T94" fmla="*/ 108 w 108"/>
                  <a:gd name="T95" fmla="*/ 6 h 59"/>
                  <a:gd name="T96" fmla="*/ 51 w 108"/>
                  <a:gd name="T97" fmla="*/ 5 h 59"/>
                  <a:gd name="T98" fmla="*/ 58 w 108"/>
                  <a:gd name="T99" fmla="*/ 10 h 59"/>
                  <a:gd name="T100" fmla="*/ 53 w 108"/>
                  <a:gd name="T101" fmla="*/ 5 h 59"/>
                  <a:gd name="T102" fmla="*/ 54 w 108"/>
                  <a:gd name="T103" fmla="*/ 3 h 59"/>
                  <a:gd name="T104" fmla="*/ 1 w 108"/>
                  <a:gd name="T105" fmla="*/ 3 h 59"/>
                  <a:gd name="T106" fmla="*/ 3 w 108"/>
                  <a:gd name="T107" fmla="*/ 4 h 59"/>
                  <a:gd name="T108" fmla="*/ 26 w 108"/>
                  <a:gd name="T109" fmla="*/ 3 h 59"/>
                  <a:gd name="T110" fmla="*/ 55 w 108"/>
                  <a:gd name="T111" fmla="*/ 4 h 59"/>
                  <a:gd name="T112" fmla="*/ 101 w 108"/>
                  <a:gd name="T113" fmla="*/ 1 h 59"/>
                  <a:gd name="T114" fmla="*/ 79 w 108"/>
                  <a:gd name="T11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" h="59">
                    <a:moveTo>
                      <a:pt x="88" y="58"/>
                    </a:moveTo>
                    <a:cubicBezTo>
                      <a:pt x="88" y="58"/>
                      <a:pt x="88" y="58"/>
                      <a:pt x="88" y="58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88" y="58"/>
                      <a:pt x="88" y="58"/>
                      <a:pt x="88" y="58"/>
                    </a:cubicBezTo>
                    <a:moveTo>
                      <a:pt x="86" y="57"/>
                    </a:move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moveTo>
                      <a:pt x="80" y="53"/>
                    </a:moveTo>
                    <a:cubicBezTo>
                      <a:pt x="80" y="53"/>
                      <a:pt x="80" y="53"/>
                      <a:pt x="80" y="53"/>
                    </a:cubicBezTo>
                    <a:cubicBezTo>
                      <a:pt x="80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0" y="53"/>
                      <a:pt x="80" y="53"/>
                    </a:cubicBezTo>
                    <a:moveTo>
                      <a:pt x="92" y="52"/>
                    </a:moveTo>
                    <a:cubicBezTo>
                      <a:pt x="91" y="53"/>
                      <a:pt x="91" y="53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92" y="53"/>
                      <a:pt x="92" y="53"/>
                      <a:pt x="92" y="53"/>
                    </a:cubicBezTo>
                    <a:cubicBezTo>
                      <a:pt x="92" y="52"/>
                      <a:pt x="92" y="52"/>
                      <a:pt x="92" y="52"/>
                    </a:cubicBezTo>
                    <a:moveTo>
                      <a:pt x="78" y="52"/>
                    </a:moveTo>
                    <a:cubicBezTo>
                      <a:pt x="78" y="52"/>
                      <a:pt x="78" y="52"/>
                      <a:pt x="78" y="52"/>
                    </a:cubicBezTo>
                    <a:cubicBezTo>
                      <a:pt x="78" y="53"/>
                      <a:pt x="79" y="53"/>
                      <a:pt x="79" y="53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79" y="53"/>
                      <a:pt x="78" y="52"/>
                      <a:pt x="78" y="52"/>
                    </a:cubicBezTo>
                    <a:moveTo>
                      <a:pt x="89" y="51"/>
                    </a:moveTo>
                    <a:cubicBezTo>
                      <a:pt x="89" y="51"/>
                      <a:pt x="89" y="52"/>
                      <a:pt x="89" y="52"/>
                    </a:cubicBezTo>
                    <a:cubicBezTo>
                      <a:pt x="89" y="52"/>
                      <a:pt x="89" y="52"/>
                      <a:pt x="89" y="52"/>
                    </a:cubicBezTo>
                    <a:cubicBezTo>
                      <a:pt x="89" y="52"/>
                      <a:pt x="89" y="51"/>
                      <a:pt x="89" y="51"/>
                    </a:cubicBezTo>
                    <a:cubicBezTo>
                      <a:pt x="89" y="51"/>
                      <a:pt x="89" y="51"/>
                      <a:pt x="89" y="51"/>
                    </a:cubicBezTo>
                    <a:moveTo>
                      <a:pt x="83" y="47"/>
                    </a:moveTo>
                    <a:cubicBezTo>
                      <a:pt x="83" y="48"/>
                      <a:pt x="83" y="48"/>
                      <a:pt x="83" y="48"/>
                    </a:cubicBezTo>
                    <a:cubicBezTo>
                      <a:pt x="83" y="48"/>
                      <a:pt x="83" y="49"/>
                      <a:pt x="84" y="49"/>
                    </a:cubicBezTo>
                    <a:cubicBezTo>
                      <a:pt x="84" y="49"/>
                      <a:pt x="84" y="48"/>
                      <a:pt x="84" y="48"/>
                    </a:cubicBezTo>
                    <a:cubicBezTo>
                      <a:pt x="84" y="48"/>
                      <a:pt x="83" y="48"/>
                      <a:pt x="83" y="47"/>
                    </a:cubicBezTo>
                    <a:moveTo>
                      <a:pt x="70" y="47"/>
                    </a:moveTo>
                    <a:cubicBezTo>
                      <a:pt x="70" y="47"/>
                      <a:pt x="70" y="47"/>
                      <a:pt x="70" y="47"/>
                    </a:cubicBezTo>
                    <a:cubicBezTo>
                      <a:pt x="72" y="48"/>
                      <a:pt x="73" y="49"/>
                      <a:pt x="74" y="50"/>
                    </a:cubicBezTo>
                    <a:cubicBezTo>
                      <a:pt x="74" y="50"/>
                      <a:pt x="74" y="50"/>
                      <a:pt x="74" y="50"/>
                    </a:cubicBezTo>
                    <a:cubicBezTo>
                      <a:pt x="73" y="49"/>
                      <a:pt x="72" y="48"/>
                      <a:pt x="70" y="47"/>
                    </a:cubicBezTo>
                    <a:moveTo>
                      <a:pt x="81" y="46"/>
                    </a:moveTo>
                    <a:cubicBezTo>
                      <a:pt x="81" y="46"/>
                      <a:pt x="81" y="47"/>
                      <a:pt x="81" y="47"/>
                    </a:cubicBezTo>
                    <a:cubicBezTo>
                      <a:pt x="81" y="47"/>
                      <a:pt x="82" y="48"/>
                      <a:pt x="82" y="48"/>
                    </a:cubicBezTo>
                    <a:cubicBezTo>
                      <a:pt x="82" y="48"/>
                      <a:pt x="83" y="47"/>
                      <a:pt x="83" y="47"/>
                    </a:cubicBezTo>
                    <a:cubicBezTo>
                      <a:pt x="82" y="47"/>
                      <a:pt x="82" y="47"/>
                      <a:pt x="81" y="46"/>
                    </a:cubicBezTo>
                    <a:moveTo>
                      <a:pt x="97" y="45"/>
                    </a:moveTo>
                    <a:cubicBezTo>
                      <a:pt x="97" y="45"/>
                      <a:pt x="97" y="45"/>
                      <a:pt x="96" y="45"/>
                    </a:cubicBezTo>
                    <a:cubicBezTo>
                      <a:pt x="96" y="45"/>
                      <a:pt x="96" y="45"/>
                      <a:pt x="96" y="45"/>
                    </a:cubicBezTo>
                    <a:cubicBezTo>
                      <a:pt x="97" y="45"/>
                      <a:pt x="97" y="45"/>
                      <a:pt x="97" y="45"/>
                    </a:cubicBezTo>
                    <a:cubicBezTo>
                      <a:pt x="97" y="45"/>
                      <a:pt x="97" y="45"/>
                      <a:pt x="97" y="45"/>
                    </a:cubicBezTo>
                    <a:moveTo>
                      <a:pt x="97" y="44"/>
                    </a:move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7" y="44"/>
                      <a:pt x="97" y="44"/>
                    </a:cubicBezTo>
                    <a:moveTo>
                      <a:pt x="64" y="43"/>
                    </a:moveTo>
                    <a:cubicBezTo>
                      <a:pt x="64" y="43"/>
                      <a:pt x="64" y="43"/>
                      <a:pt x="63" y="43"/>
                    </a:cubicBezTo>
                    <a:cubicBezTo>
                      <a:pt x="64" y="44"/>
                      <a:pt x="65" y="44"/>
                      <a:pt x="66" y="45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5" y="44"/>
                      <a:pt x="64" y="44"/>
                      <a:pt x="64" y="43"/>
                    </a:cubicBezTo>
                    <a:moveTo>
                      <a:pt x="73" y="42"/>
                    </a:moveTo>
                    <a:cubicBezTo>
                      <a:pt x="73" y="42"/>
                      <a:pt x="73" y="42"/>
                      <a:pt x="73" y="42"/>
                    </a:cubicBezTo>
                    <a:cubicBezTo>
                      <a:pt x="75" y="43"/>
                      <a:pt x="76" y="44"/>
                      <a:pt x="77" y="45"/>
                    </a:cubicBezTo>
                    <a:cubicBezTo>
                      <a:pt x="78" y="45"/>
                      <a:pt x="78" y="45"/>
                      <a:pt x="78" y="44"/>
                    </a:cubicBezTo>
                    <a:cubicBezTo>
                      <a:pt x="76" y="43"/>
                      <a:pt x="75" y="43"/>
                      <a:pt x="73" y="42"/>
                    </a:cubicBezTo>
                    <a:moveTo>
                      <a:pt x="58" y="40"/>
                    </a:moveTo>
                    <a:cubicBezTo>
                      <a:pt x="58" y="40"/>
                      <a:pt x="58" y="40"/>
                      <a:pt x="58" y="40"/>
                    </a:cubicBezTo>
                    <a:cubicBezTo>
                      <a:pt x="59" y="40"/>
                      <a:pt x="60" y="41"/>
                      <a:pt x="61" y="42"/>
                    </a:cubicBezTo>
                    <a:cubicBezTo>
                      <a:pt x="61" y="42"/>
                      <a:pt x="61" y="42"/>
                      <a:pt x="61" y="42"/>
                    </a:cubicBezTo>
                    <a:cubicBezTo>
                      <a:pt x="60" y="41"/>
                      <a:pt x="59" y="40"/>
                      <a:pt x="58" y="40"/>
                    </a:cubicBezTo>
                    <a:moveTo>
                      <a:pt x="86" y="38"/>
                    </a:moveTo>
                    <a:cubicBezTo>
                      <a:pt x="86" y="38"/>
                      <a:pt x="86" y="38"/>
                      <a:pt x="86" y="38"/>
                    </a:cubicBezTo>
                    <a:cubicBezTo>
                      <a:pt x="86" y="38"/>
                      <a:pt x="87" y="39"/>
                      <a:pt x="87" y="39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7" y="38"/>
                      <a:pt x="86" y="38"/>
                      <a:pt x="86" y="38"/>
                    </a:cubicBezTo>
                    <a:moveTo>
                      <a:pt x="67" y="38"/>
                    </a:moveTo>
                    <a:cubicBezTo>
                      <a:pt x="67" y="38"/>
                      <a:pt x="67" y="38"/>
                      <a:pt x="66" y="39"/>
                    </a:cubicBezTo>
                    <a:cubicBezTo>
                      <a:pt x="67" y="39"/>
                      <a:pt x="68" y="39"/>
                      <a:pt x="69" y="40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9"/>
                      <a:pt x="68" y="38"/>
                      <a:pt x="67" y="38"/>
                    </a:cubicBezTo>
                    <a:moveTo>
                      <a:pt x="86" y="37"/>
                    </a:moveTo>
                    <a:cubicBezTo>
                      <a:pt x="86" y="38"/>
                      <a:pt x="86" y="38"/>
                      <a:pt x="86" y="38"/>
                    </a:cubicBezTo>
                    <a:cubicBezTo>
                      <a:pt x="87" y="38"/>
                      <a:pt x="87" y="38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7" y="38"/>
                      <a:pt x="87" y="38"/>
                      <a:pt x="86" y="37"/>
                    </a:cubicBezTo>
                    <a:moveTo>
                      <a:pt x="61" y="34"/>
                    </a:moveTo>
                    <a:cubicBezTo>
                      <a:pt x="61" y="35"/>
                      <a:pt x="60" y="35"/>
                      <a:pt x="60" y="35"/>
                    </a:cubicBezTo>
                    <a:cubicBezTo>
                      <a:pt x="61" y="36"/>
                      <a:pt x="63" y="36"/>
                      <a:pt x="64" y="37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63" y="36"/>
                      <a:pt x="62" y="35"/>
                      <a:pt x="61" y="34"/>
                    </a:cubicBezTo>
                    <a:moveTo>
                      <a:pt x="48" y="33"/>
                    </a:move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4"/>
                      <a:pt x="51" y="35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1" y="35"/>
                      <a:pt x="49" y="34"/>
                      <a:pt x="48" y="33"/>
                    </a:cubicBezTo>
                    <a:moveTo>
                      <a:pt x="78" y="33"/>
                    </a:moveTo>
                    <a:cubicBezTo>
                      <a:pt x="78" y="33"/>
                      <a:pt x="78" y="33"/>
                      <a:pt x="78" y="33"/>
                    </a:cubicBezTo>
                    <a:cubicBezTo>
                      <a:pt x="80" y="34"/>
                      <a:pt x="81" y="35"/>
                      <a:pt x="83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2" y="36"/>
                      <a:pt x="81" y="35"/>
                      <a:pt x="81" y="34"/>
                    </a:cubicBezTo>
                    <a:cubicBezTo>
                      <a:pt x="80" y="34"/>
                      <a:pt x="79" y="34"/>
                      <a:pt x="78" y="33"/>
                    </a:cubicBezTo>
                    <a:moveTo>
                      <a:pt x="78" y="33"/>
                    </a:moveTo>
                    <a:cubicBezTo>
                      <a:pt x="78" y="33"/>
                      <a:pt x="78" y="33"/>
                      <a:pt x="78" y="33"/>
                    </a:cubicBezTo>
                    <a:cubicBezTo>
                      <a:pt x="80" y="34"/>
                      <a:pt x="82" y="35"/>
                      <a:pt x="83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2" y="35"/>
                      <a:pt x="80" y="34"/>
                      <a:pt x="78" y="33"/>
                    </a:cubicBezTo>
                    <a:moveTo>
                      <a:pt x="43" y="30"/>
                    </a:moveTo>
                    <a:cubicBezTo>
                      <a:pt x="43" y="30"/>
                      <a:pt x="43" y="30"/>
                      <a:pt x="43" y="30"/>
                    </a:cubicBezTo>
                    <a:cubicBezTo>
                      <a:pt x="45" y="31"/>
                      <a:pt x="46" y="32"/>
                      <a:pt x="47" y="33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6" y="32"/>
                      <a:pt x="45" y="31"/>
                      <a:pt x="43" y="30"/>
                    </a:cubicBezTo>
                    <a:moveTo>
                      <a:pt x="72" y="29"/>
                    </a:moveTo>
                    <a:cubicBezTo>
                      <a:pt x="72" y="29"/>
                      <a:pt x="72" y="29"/>
                      <a:pt x="72" y="29"/>
                    </a:cubicBezTo>
                    <a:cubicBezTo>
                      <a:pt x="73" y="30"/>
                      <a:pt x="74" y="30"/>
                      <a:pt x="74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0"/>
                      <a:pt x="74" y="30"/>
                      <a:pt x="73" y="30"/>
                    </a:cubicBezTo>
                    <a:cubicBezTo>
                      <a:pt x="73" y="30"/>
                      <a:pt x="73" y="29"/>
                      <a:pt x="72" y="29"/>
                    </a:cubicBezTo>
                    <a:moveTo>
                      <a:pt x="72" y="29"/>
                    </a:moveTo>
                    <a:cubicBezTo>
                      <a:pt x="72" y="29"/>
                      <a:pt x="72" y="29"/>
                      <a:pt x="72" y="29"/>
                    </a:cubicBezTo>
                    <a:cubicBezTo>
                      <a:pt x="73" y="29"/>
                      <a:pt x="73" y="30"/>
                      <a:pt x="73" y="30"/>
                    </a:cubicBezTo>
                    <a:cubicBezTo>
                      <a:pt x="74" y="30"/>
                      <a:pt x="74" y="30"/>
                      <a:pt x="74" y="31"/>
                    </a:cubicBezTo>
                    <a:cubicBezTo>
                      <a:pt x="75" y="30"/>
                      <a:pt x="75" y="30"/>
                      <a:pt x="75" y="30"/>
                    </a:cubicBezTo>
                    <a:cubicBezTo>
                      <a:pt x="74" y="30"/>
                      <a:pt x="73" y="30"/>
                      <a:pt x="72" y="29"/>
                    </a:cubicBezTo>
                    <a:moveTo>
                      <a:pt x="91" y="29"/>
                    </a:moveTo>
                    <a:cubicBezTo>
                      <a:pt x="90" y="30"/>
                      <a:pt x="90" y="30"/>
                      <a:pt x="90" y="30"/>
                    </a:cubicBezTo>
                    <a:cubicBezTo>
                      <a:pt x="91" y="31"/>
                      <a:pt x="91" y="31"/>
                      <a:pt x="91" y="31"/>
                    </a:cubicBezTo>
                    <a:cubicBezTo>
                      <a:pt x="92" y="31"/>
                      <a:pt x="92" y="30"/>
                      <a:pt x="92" y="30"/>
                    </a:cubicBezTo>
                    <a:cubicBezTo>
                      <a:pt x="91" y="29"/>
                      <a:pt x="91" y="29"/>
                      <a:pt x="91" y="29"/>
                    </a:cubicBezTo>
                    <a:moveTo>
                      <a:pt x="51" y="29"/>
                    </a:moveTo>
                    <a:cubicBezTo>
                      <a:pt x="51" y="29"/>
                      <a:pt x="51" y="29"/>
                      <a:pt x="51" y="29"/>
                    </a:cubicBezTo>
                    <a:cubicBezTo>
                      <a:pt x="52" y="30"/>
                      <a:pt x="53" y="31"/>
                      <a:pt x="54" y="32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4" y="30"/>
                      <a:pt x="52" y="30"/>
                      <a:pt x="51" y="29"/>
                    </a:cubicBezTo>
                    <a:moveTo>
                      <a:pt x="91" y="29"/>
                    </a:moveTo>
                    <a:cubicBezTo>
                      <a:pt x="91" y="29"/>
                      <a:pt x="91" y="29"/>
                      <a:pt x="91" y="29"/>
                    </a:cubicBezTo>
                    <a:cubicBezTo>
                      <a:pt x="91" y="29"/>
                      <a:pt x="92" y="30"/>
                      <a:pt x="92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2" y="30"/>
                      <a:pt x="93" y="30"/>
                      <a:pt x="9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92" y="30"/>
                      <a:pt x="92" y="31"/>
                      <a:pt x="92" y="31"/>
                    </a:cubicBezTo>
                    <a:cubicBezTo>
                      <a:pt x="92" y="32"/>
                      <a:pt x="93" y="32"/>
                      <a:pt x="93" y="32"/>
                    </a:cubicBezTo>
                    <a:cubicBezTo>
                      <a:pt x="94" y="32"/>
                      <a:pt x="94" y="31"/>
                      <a:pt x="94" y="31"/>
                    </a:cubicBezTo>
                    <a:cubicBezTo>
                      <a:pt x="93" y="30"/>
                      <a:pt x="92" y="29"/>
                      <a:pt x="91" y="29"/>
                    </a:cubicBezTo>
                    <a:moveTo>
                      <a:pt x="91" y="28"/>
                    </a:moveTo>
                    <a:cubicBezTo>
                      <a:pt x="91" y="28"/>
                      <a:pt x="91" y="28"/>
                      <a:pt x="91" y="28"/>
                    </a:cubicBezTo>
                    <a:cubicBezTo>
                      <a:pt x="92" y="29"/>
                      <a:pt x="93" y="30"/>
                      <a:pt x="94" y="31"/>
                    </a:cubicBezTo>
                    <a:cubicBezTo>
                      <a:pt x="94" y="30"/>
                      <a:pt x="94" y="30"/>
                      <a:pt x="95" y="30"/>
                    </a:cubicBezTo>
                    <a:cubicBezTo>
                      <a:pt x="93" y="29"/>
                      <a:pt x="92" y="29"/>
                      <a:pt x="91" y="28"/>
                    </a:cubicBezTo>
                    <a:moveTo>
                      <a:pt x="92" y="27"/>
                    </a:moveTo>
                    <a:cubicBezTo>
                      <a:pt x="91" y="28"/>
                      <a:pt x="91" y="28"/>
                      <a:pt x="91" y="28"/>
                    </a:cubicBezTo>
                    <a:cubicBezTo>
                      <a:pt x="92" y="29"/>
                      <a:pt x="94" y="29"/>
                      <a:pt x="95" y="30"/>
                    </a:cubicBezTo>
                    <a:cubicBezTo>
                      <a:pt x="95" y="30"/>
                      <a:pt x="95" y="29"/>
                      <a:pt x="95" y="29"/>
                    </a:cubicBezTo>
                    <a:cubicBezTo>
                      <a:pt x="94" y="28"/>
                      <a:pt x="93" y="28"/>
                      <a:pt x="92" y="27"/>
                    </a:cubicBezTo>
                    <a:moveTo>
                      <a:pt x="37" y="26"/>
                    </a:move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39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39" y="28"/>
                      <a:pt x="38" y="27"/>
                      <a:pt x="37" y="26"/>
                    </a:cubicBezTo>
                    <a:moveTo>
                      <a:pt x="46" y="26"/>
                    </a:moveTo>
                    <a:cubicBezTo>
                      <a:pt x="46" y="26"/>
                      <a:pt x="45" y="26"/>
                      <a:pt x="45" y="26"/>
                    </a:cubicBezTo>
                    <a:cubicBezTo>
                      <a:pt x="47" y="27"/>
                      <a:pt x="48" y="28"/>
                      <a:pt x="49" y="29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8" y="27"/>
                      <a:pt x="47" y="27"/>
                      <a:pt x="46" y="26"/>
                    </a:cubicBezTo>
                    <a:moveTo>
                      <a:pt x="66" y="26"/>
                    </a:moveTo>
                    <a:cubicBezTo>
                      <a:pt x="67" y="26"/>
                      <a:pt x="68" y="27"/>
                      <a:pt x="69" y="27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8" y="27"/>
                      <a:pt x="67" y="26"/>
                      <a:pt x="66" y="26"/>
                    </a:cubicBezTo>
                    <a:moveTo>
                      <a:pt x="66" y="25"/>
                    </a:moveTo>
                    <a:cubicBezTo>
                      <a:pt x="67" y="26"/>
                      <a:pt x="68" y="27"/>
                      <a:pt x="69" y="27"/>
                    </a:cubicBezTo>
                    <a:cubicBezTo>
                      <a:pt x="69" y="27"/>
                      <a:pt x="69" y="27"/>
                      <a:pt x="69" y="27"/>
                    </a:cubicBezTo>
                    <a:cubicBezTo>
                      <a:pt x="68" y="26"/>
                      <a:pt x="67" y="26"/>
                      <a:pt x="66" y="25"/>
                    </a:cubicBezTo>
                    <a:moveTo>
                      <a:pt x="65" y="25"/>
                    </a:moveTo>
                    <a:cubicBezTo>
                      <a:pt x="65" y="25"/>
                      <a:pt x="65" y="25"/>
                      <a:pt x="65" y="25"/>
                    </a:cubicBezTo>
                    <a:cubicBezTo>
                      <a:pt x="66" y="25"/>
                      <a:pt x="66" y="26"/>
                      <a:pt x="66" y="26"/>
                    </a:cubicBezTo>
                    <a:cubicBezTo>
                      <a:pt x="66" y="26"/>
                      <a:pt x="66" y="25"/>
                      <a:pt x="65" y="25"/>
                    </a:cubicBezTo>
                    <a:moveTo>
                      <a:pt x="65" y="25"/>
                    </a:moveTo>
                    <a:cubicBezTo>
                      <a:pt x="65" y="25"/>
                      <a:pt x="65" y="25"/>
                      <a:pt x="65" y="25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5"/>
                      <a:pt x="66" y="25"/>
                      <a:pt x="65" y="25"/>
                    </a:cubicBezTo>
                    <a:moveTo>
                      <a:pt x="83" y="25"/>
                    </a:moveTo>
                    <a:cubicBezTo>
                      <a:pt x="83" y="25"/>
                      <a:pt x="83" y="25"/>
                      <a:pt x="82" y="26"/>
                    </a:cubicBezTo>
                    <a:cubicBezTo>
                      <a:pt x="84" y="27"/>
                      <a:pt x="86" y="28"/>
                      <a:pt x="88" y="29"/>
                    </a:cubicBezTo>
                    <a:cubicBezTo>
                      <a:pt x="88" y="29"/>
                      <a:pt x="88" y="28"/>
                      <a:pt x="88" y="28"/>
                    </a:cubicBezTo>
                    <a:cubicBezTo>
                      <a:pt x="83" y="25"/>
                      <a:pt x="83" y="25"/>
                      <a:pt x="83" y="25"/>
                    </a:cubicBezTo>
                    <a:moveTo>
                      <a:pt x="83" y="24"/>
                    </a:moveTo>
                    <a:cubicBezTo>
                      <a:pt x="83" y="24"/>
                      <a:pt x="83" y="24"/>
                      <a:pt x="83" y="24"/>
                    </a:cubicBezTo>
                    <a:cubicBezTo>
                      <a:pt x="85" y="25"/>
                      <a:pt x="87" y="26"/>
                      <a:pt x="89" y="27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87" y="26"/>
                      <a:pt x="85" y="25"/>
                      <a:pt x="83" y="24"/>
                    </a:cubicBezTo>
                    <a:moveTo>
                      <a:pt x="84" y="23"/>
                    </a:moveTo>
                    <a:cubicBezTo>
                      <a:pt x="84" y="23"/>
                      <a:pt x="84" y="23"/>
                      <a:pt x="84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86" y="25"/>
                      <a:pt x="87" y="26"/>
                      <a:pt x="89" y="27"/>
                    </a:cubicBezTo>
                    <a:cubicBezTo>
                      <a:pt x="89" y="27"/>
                      <a:pt x="89" y="26"/>
                      <a:pt x="90" y="26"/>
                    </a:cubicBezTo>
                    <a:cubicBezTo>
                      <a:pt x="88" y="25"/>
                      <a:pt x="86" y="24"/>
                      <a:pt x="84" y="23"/>
                    </a:cubicBezTo>
                    <a:moveTo>
                      <a:pt x="31" y="22"/>
                    </a:moveTo>
                    <a:cubicBezTo>
                      <a:pt x="31" y="22"/>
                      <a:pt x="31" y="22"/>
                      <a:pt x="31" y="22"/>
                    </a:cubicBezTo>
                    <a:cubicBezTo>
                      <a:pt x="32" y="23"/>
                      <a:pt x="33" y="24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3" y="24"/>
                      <a:pt x="32" y="23"/>
                      <a:pt x="31" y="22"/>
                    </a:cubicBezTo>
                    <a:moveTo>
                      <a:pt x="39" y="22"/>
                    </a:moveTo>
                    <a:cubicBezTo>
                      <a:pt x="39" y="22"/>
                      <a:pt x="39" y="22"/>
                      <a:pt x="39" y="23"/>
                    </a:cubicBezTo>
                    <a:cubicBezTo>
                      <a:pt x="40" y="23"/>
                      <a:pt x="41" y="24"/>
                      <a:pt x="43" y="25"/>
                    </a:cubicBezTo>
                    <a:cubicBezTo>
                      <a:pt x="43" y="25"/>
                      <a:pt x="43" y="24"/>
                      <a:pt x="43" y="24"/>
                    </a:cubicBezTo>
                    <a:cubicBezTo>
                      <a:pt x="42" y="24"/>
                      <a:pt x="40" y="23"/>
                      <a:pt x="39" y="22"/>
                    </a:cubicBezTo>
                    <a:moveTo>
                      <a:pt x="77" y="21"/>
                    </a:moveTo>
                    <a:cubicBezTo>
                      <a:pt x="77" y="21"/>
                      <a:pt x="77" y="22"/>
                      <a:pt x="77" y="22"/>
                    </a:cubicBezTo>
                    <a:cubicBezTo>
                      <a:pt x="77" y="23"/>
                      <a:pt x="78" y="23"/>
                      <a:pt x="79" y="23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79" y="22"/>
                      <a:pt x="78" y="22"/>
                      <a:pt x="77" y="21"/>
                    </a:cubicBezTo>
                    <a:moveTo>
                      <a:pt x="57" y="20"/>
                    </a:moveTo>
                    <a:cubicBezTo>
                      <a:pt x="58" y="21"/>
                      <a:pt x="59" y="21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59" y="21"/>
                      <a:pt x="58" y="21"/>
                      <a:pt x="57" y="20"/>
                    </a:cubicBezTo>
                    <a:moveTo>
                      <a:pt x="57" y="20"/>
                    </a:move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moveTo>
                      <a:pt x="57" y="20"/>
                    </a:move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21"/>
                      <a:pt x="59" y="21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59" y="21"/>
                      <a:pt x="58" y="20"/>
                      <a:pt x="57" y="20"/>
                    </a:cubicBezTo>
                    <a:moveTo>
                      <a:pt x="78" y="19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79" y="21"/>
                      <a:pt x="79" y="21"/>
                      <a:pt x="80" y="22"/>
                    </a:cubicBezTo>
                    <a:cubicBezTo>
                      <a:pt x="81" y="21"/>
                      <a:pt x="81" y="21"/>
                      <a:pt x="81" y="21"/>
                    </a:cubicBezTo>
                    <a:cubicBezTo>
                      <a:pt x="80" y="20"/>
                      <a:pt x="79" y="20"/>
                      <a:pt x="78" y="19"/>
                    </a:cubicBezTo>
                    <a:moveTo>
                      <a:pt x="32" y="19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34" y="20"/>
                      <a:pt x="35" y="20"/>
                      <a:pt x="36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0"/>
                      <a:pt x="34" y="19"/>
                      <a:pt x="32" y="19"/>
                    </a:cubicBezTo>
                    <a:moveTo>
                      <a:pt x="32" y="18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4" y="19"/>
                      <a:pt x="35" y="20"/>
                      <a:pt x="36" y="21"/>
                    </a:cubicBezTo>
                    <a:cubicBezTo>
                      <a:pt x="36" y="21"/>
                      <a:pt x="36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4" y="19"/>
                      <a:pt x="32" y="18"/>
                    </a:cubicBezTo>
                    <a:moveTo>
                      <a:pt x="22" y="17"/>
                    </a:move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8"/>
                      <a:pt x="26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4" y="18"/>
                      <a:pt x="22" y="17"/>
                    </a:cubicBezTo>
                    <a:moveTo>
                      <a:pt x="50" y="16"/>
                    </a:moveTo>
                    <a:cubicBezTo>
                      <a:pt x="52" y="17"/>
                      <a:pt x="53" y="18"/>
                      <a:pt x="55" y="19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8"/>
                      <a:pt x="52" y="17"/>
                      <a:pt x="50" y="16"/>
                    </a:cubicBezTo>
                    <a:moveTo>
                      <a:pt x="50" y="16"/>
                    </a:move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moveTo>
                      <a:pt x="70" y="16"/>
                    </a:moveTo>
                    <a:cubicBezTo>
                      <a:pt x="69" y="16"/>
                      <a:pt x="69" y="17"/>
                      <a:pt x="69" y="17"/>
                    </a:cubicBezTo>
                    <a:cubicBezTo>
                      <a:pt x="70" y="18"/>
                      <a:pt x="71" y="19"/>
                      <a:pt x="72" y="20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8"/>
                      <a:pt x="71" y="17"/>
                      <a:pt x="70" y="16"/>
                    </a:cubicBezTo>
                    <a:moveTo>
                      <a:pt x="50" y="16"/>
                    </a:moveTo>
                    <a:cubicBezTo>
                      <a:pt x="50" y="16"/>
                      <a:pt x="50" y="16"/>
                      <a:pt x="50" y="16"/>
                    </a:cubicBezTo>
                    <a:cubicBezTo>
                      <a:pt x="52" y="17"/>
                      <a:pt x="53" y="18"/>
                      <a:pt x="55" y="19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8"/>
                      <a:pt x="52" y="17"/>
                      <a:pt x="50" y="16"/>
                    </a:cubicBezTo>
                    <a:moveTo>
                      <a:pt x="70" y="15"/>
                    </a:moveTo>
                    <a:cubicBezTo>
                      <a:pt x="70" y="15"/>
                      <a:pt x="70" y="15"/>
                      <a:pt x="70" y="16"/>
                    </a:cubicBezTo>
                    <a:cubicBezTo>
                      <a:pt x="71" y="17"/>
                      <a:pt x="72" y="17"/>
                      <a:pt x="73" y="18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3" y="16"/>
                      <a:pt x="71" y="15"/>
                      <a:pt x="70" y="15"/>
                    </a:cubicBezTo>
                    <a:moveTo>
                      <a:pt x="24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5" y="15"/>
                      <a:pt x="27" y="16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8" y="16"/>
                      <a:pt x="27" y="16"/>
                      <a:pt x="26" y="15"/>
                    </a:cubicBezTo>
                    <a:cubicBezTo>
                      <a:pt x="25" y="15"/>
                      <a:pt x="24" y="14"/>
                      <a:pt x="24" y="14"/>
                    </a:cubicBezTo>
                    <a:moveTo>
                      <a:pt x="24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6" y="15"/>
                      <a:pt x="28" y="16"/>
                      <a:pt x="29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8" y="16"/>
                      <a:pt x="26" y="15"/>
                      <a:pt x="24" y="14"/>
                    </a:cubicBezTo>
                    <a:moveTo>
                      <a:pt x="45" y="13"/>
                    </a:moveTo>
                    <a:cubicBezTo>
                      <a:pt x="45" y="13"/>
                      <a:pt x="45" y="13"/>
                      <a:pt x="45" y="13"/>
                    </a:cubicBezTo>
                    <a:cubicBezTo>
                      <a:pt x="46" y="14"/>
                      <a:pt x="48" y="15"/>
                      <a:pt x="49" y="16"/>
                    </a:cubicBezTo>
                    <a:cubicBezTo>
                      <a:pt x="49" y="16"/>
                      <a:pt x="49" y="16"/>
                      <a:pt x="49" y="15"/>
                    </a:cubicBezTo>
                    <a:cubicBezTo>
                      <a:pt x="48" y="15"/>
                      <a:pt x="46" y="14"/>
                      <a:pt x="45" y="13"/>
                    </a:cubicBezTo>
                    <a:moveTo>
                      <a:pt x="100" y="13"/>
                    </a:moveTo>
                    <a:cubicBezTo>
                      <a:pt x="97" y="18"/>
                      <a:pt x="97" y="18"/>
                      <a:pt x="97" y="18"/>
                    </a:cubicBezTo>
                    <a:cubicBezTo>
                      <a:pt x="98" y="19"/>
                      <a:pt x="99" y="19"/>
                      <a:pt x="100" y="20"/>
                    </a:cubicBezTo>
                    <a:cubicBezTo>
                      <a:pt x="101" y="18"/>
                      <a:pt x="102" y="17"/>
                      <a:pt x="103" y="15"/>
                    </a:cubicBezTo>
                    <a:cubicBezTo>
                      <a:pt x="100" y="13"/>
                      <a:pt x="100" y="13"/>
                      <a:pt x="100" y="13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4"/>
                      <a:pt x="18" y="14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14"/>
                      <a:pt x="17" y="13"/>
                      <a:pt x="16" y="13"/>
                    </a:cubicBezTo>
                    <a:moveTo>
                      <a:pt x="45" y="12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4"/>
                      <a:pt x="48" y="14"/>
                      <a:pt x="49" y="15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49" y="15"/>
                      <a:pt x="48" y="14"/>
                      <a:pt x="47" y="14"/>
                    </a:cubicBezTo>
                    <a:cubicBezTo>
                      <a:pt x="47" y="13"/>
                      <a:pt x="46" y="13"/>
                      <a:pt x="45" y="12"/>
                    </a:cubicBezTo>
                    <a:moveTo>
                      <a:pt x="17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20" y="12"/>
                      <a:pt x="21" y="13"/>
                    </a:cubicBezTo>
                    <a:cubicBezTo>
                      <a:pt x="21" y="13"/>
                      <a:pt x="21" y="13"/>
                      <a:pt x="21" y="12"/>
                    </a:cubicBezTo>
                    <a:cubicBezTo>
                      <a:pt x="20" y="12"/>
                      <a:pt x="18" y="11"/>
                      <a:pt x="17" y="11"/>
                    </a:cubicBezTo>
                    <a:moveTo>
                      <a:pt x="17" y="10"/>
                    </a:move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1"/>
                      <a:pt x="20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19" y="11"/>
                      <a:pt x="17" y="10"/>
                    </a:cubicBezTo>
                    <a:moveTo>
                      <a:pt x="95" y="10"/>
                    </a:moveTo>
                    <a:cubicBezTo>
                      <a:pt x="94" y="12"/>
                      <a:pt x="93" y="13"/>
                      <a:pt x="92" y="15"/>
                    </a:cubicBezTo>
                    <a:cubicBezTo>
                      <a:pt x="93" y="16"/>
                      <a:pt x="94" y="16"/>
                      <a:pt x="95" y="17"/>
                    </a:cubicBezTo>
                    <a:cubicBezTo>
                      <a:pt x="96" y="15"/>
                      <a:pt x="97" y="14"/>
                      <a:pt x="98" y="12"/>
                    </a:cubicBezTo>
                    <a:cubicBezTo>
                      <a:pt x="95" y="10"/>
                      <a:pt x="95" y="10"/>
                      <a:pt x="95" y="10"/>
                    </a:cubicBezTo>
                    <a:moveTo>
                      <a:pt x="63" y="10"/>
                    </a:moveTo>
                    <a:cubicBezTo>
                      <a:pt x="63" y="10"/>
                      <a:pt x="63" y="10"/>
                      <a:pt x="63" y="10"/>
                    </a:cubicBezTo>
                    <a:cubicBezTo>
                      <a:pt x="63" y="11"/>
                      <a:pt x="64" y="11"/>
                      <a:pt x="64" y="11"/>
                    </a:cubicBezTo>
                    <a:cubicBezTo>
                      <a:pt x="64" y="11"/>
                      <a:pt x="63" y="11"/>
                      <a:pt x="63" y="10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2"/>
                      <a:pt x="65" y="11"/>
                      <a:pt x="64" y="11"/>
                    </a:cubicBezTo>
                    <a:cubicBezTo>
                      <a:pt x="64" y="10"/>
                      <a:pt x="63" y="10"/>
                      <a:pt x="63" y="10"/>
                    </a:cubicBezTo>
                    <a:moveTo>
                      <a:pt x="37" y="9"/>
                    </a:moveTo>
                    <a:cubicBezTo>
                      <a:pt x="37" y="9"/>
                      <a:pt x="37" y="9"/>
                      <a:pt x="37" y="9"/>
                    </a:cubicBezTo>
                    <a:cubicBezTo>
                      <a:pt x="39" y="10"/>
                      <a:pt x="40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0" y="11"/>
                    </a:cubicBezTo>
                    <a:cubicBezTo>
                      <a:pt x="39" y="10"/>
                      <a:pt x="38" y="10"/>
                      <a:pt x="37" y="9"/>
                    </a:cubicBezTo>
                    <a:moveTo>
                      <a:pt x="92" y="8"/>
                    </a:moveTo>
                    <a:cubicBezTo>
                      <a:pt x="91" y="10"/>
                      <a:pt x="90" y="11"/>
                      <a:pt x="90" y="12"/>
                    </a:cubicBezTo>
                    <a:cubicBezTo>
                      <a:pt x="89" y="12"/>
                      <a:pt x="89" y="13"/>
                      <a:pt x="89" y="13"/>
                    </a:cubicBezTo>
                    <a:cubicBezTo>
                      <a:pt x="90" y="14"/>
                      <a:pt x="91" y="14"/>
                      <a:pt x="91" y="15"/>
                    </a:cubicBezTo>
                    <a:cubicBezTo>
                      <a:pt x="92" y="13"/>
                      <a:pt x="93" y="11"/>
                      <a:pt x="94" y="9"/>
                    </a:cubicBezTo>
                    <a:cubicBezTo>
                      <a:pt x="92" y="8"/>
                      <a:pt x="92" y="8"/>
                      <a:pt x="92" y="8"/>
                    </a:cubicBezTo>
                    <a:moveTo>
                      <a:pt x="8" y="8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10" y="9"/>
                      <a:pt x="12" y="10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2" y="10"/>
                      <a:pt x="10" y="9"/>
                      <a:pt x="8" y="8"/>
                    </a:cubicBezTo>
                    <a:moveTo>
                      <a:pt x="38" y="8"/>
                    </a:moveTo>
                    <a:cubicBezTo>
                      <a:pt x="38" y="8"/>
                      <a:pt x="38" y="8"/>
                      <a:pt x="38" y="8"/>
                    </a:cubicBezTo>
                    <a:cubicBezTo>
                      <a:pt x="39" y="9"/>
                      <a:pt x="41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1" y="9"/>
                      <a:pt x="39" y="9"/>
                      <a:pt x="38" y="8"/>
                    </a:cubicBezTo>
                    <a:moveTo>
                      <a:pt x="85" y="8"/>
                    </a:moveTo>
                    <a:cubicBezTo>
                      <a:pt x="85" y="8"/>
                      <a:pt x="85" y="8"/>
                      <a:pt x="85" y="8"/>
                    </a:cubicBezTo>
                    <a:cubicBezTo>
                      <a:pt x="85" y="9"/>
                      <a:pt x="84" y="10"/>
                      <a:pt x="84" y="10"/>
                    </a:cubicBezTo>
                    <a:cubicBezTo>
                      <a:pt x="85" y="11"/>
                      <a:pt x="85" y="11"/>
                      <a:pt x="86" y="12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87" y="9"/>
                      <a:pt x="86" y="8"/>
                      <a:pt x="85" y="8"/>
                    </a:cubicBezTo>
                    <a:moveTo>
                      <a:pt x="34" y="7"/>
                    </a:moveTo>
                    <a:cubicBezTo>
                      <a:pt x="34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4" y="7"/>
                      <a:pt x="34" y="7"/>
                    </a:cubicBezTo>
                    <a:moveTo>
                      <a:pt x="103" y="7"/>
                    </a:moveTo>
                    <a:cubicBezTo>
                      <a:pt x="101" y="10"/>
                      <a:pt x="101" y="10"/>
                      <a:pt x="101" y="10"/>
                    </a:cubicBezTo>
                    <a:cubicBezTo>
                      <a:pt x="105" y="12"/>
                      <a:pt x="105" y="12"/>
                      <a:pt x="105" y="12"/>
                    </a:cubicBezTo>
                    <a:cubicBezTo>
                      <a:pt x="105" y="11"/>
                      <a:pt x="106" y="10"/>
                      <a:pt x="106" y="9"/>
                    </a:cubicBezTo>
                    <a:cubicBezTo>
                      <a:pt x="105" y="8"/>
                      <a:pt x="104" y="8"/>
                      <a:pt x="103" y="7"/>
                    </a:cubicBezTo>
                    <a:moveTo>
                      <a:pt x="9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1" y="7"/>
                      <a:pt x="12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2" y="8"/>
                      <a:pt x="11" y="7"/>
                      <a:pt x="9" y="7"/>
                    </a:cubicBezTo>
                    <a:moveTo>
                      <a:pt x="95" y="6"/>
                    </a:moveTo>
                    <a:cubicBezTo>
                      <a:pt x="95" y="6"/>
                      <a:pt x="95" y="6"/>
                      <a:pt x="95" y="6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5" y="7"/>
                      <a:pt x="95" y="6"/>
                      <a:pt x="95" y="6"/>
                    </a:cubicBezTo>
                    <a:moveTo>
                      <a:pt x="10" y="6"/>
                    </a:moveTo>
                    <a:cubicBezTo>
                      <a:pt x="11" y="7"/>
                      <a:pt x="13" y="8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1" y="7"/>
                      <a:pt x="10" y="6"/>
                    </a:cubicBezTo>
                    <a:moveTo>
                      <a:pt x="77" y="6"/>
                    </a:moveTo>
                    <a:cubicBezTo>
                      <a:pt x="76" y="6"/>
                      <a:pt x="76" y="6"/>
                      <a:pt x="76" y="6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7" y="7"/>
                      <a:pt x="78" y="7"/>
                      <a:pt x="78" y="7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7"/>
                      <a:pt x="78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moveTo>
                      <a:pt x="50" y="6"/>
                    </a:moveTo>
                    <a:cubicBezTo>
                      <a:pt x="50" y="6"/>
                      <a:pt x="50" y="6"/>
                      <a:pt x="49" y="6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49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1" y="6"/>
                      <a:pt x="50" y="7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moveTo>
                      <a:pt x="51" y="5"/>
                    </a:moveTo>
                    <a:cubicBezTo>
                      <a:pt x="50" y="5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1" y="6"/>
                      <a:pt x="51" y="5"/>
                    </a:cubicBezTo>
                    <a:cubicBezTo>
                      <a:pt x="51" y="5"/>
                      <a:pt x="51" y="5"/>
                      <a:pt x="51" y="5"/>
                    </a:cubicBezTo>
                    <a:moveTo>
                      <a:pt x="87" y="5"/>
                    </a:moveTo>
                    <a:cubicBezTo>
                      <a:pt x="86" y="8"/>
                      <a:pt x="86" y="8"/>
                      <a:pt x="86" y="8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7" y="5"/>
                      <a:pt x="87" y="5"/>
                      <a:pt x="87" y="5"/>
                    </a:cubicBezTo>
                    <a:moveTo>
                      <a:pt x="4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4" y="5"/>
                    </a:cubicBezTo>
                    <a:moveTo>
                      <a:pt x="3" y="4"/>
                    </a:moveTo>
                    <a:cubicBezTo>
                      <a:pt x="4" y="4"/>
                      <a:pt x="4" y="4"/>
                      <a:pt x="4" y="5"/>
                    </a:cubicBezTo>
                    <a:cubicBezTo>
                      <a:pt x="4" y="4"/>
                      <a:pt x="4" y="4"/>
                      <a:pt x="3" y="4"/>
                    </a:cubicBezTo>
                    <a:moveTo>
                      <a:pt x="99" y="4"/>
                    </a:moveTo>
                    <a:cubicBezTo>
                      <a:pt x="99" y="4"/>
                      <a:pt x="99" y="4"/>
                      <a:pt x="99" y="4"/>
                    </a:cubicBezTo>
                    <a:cubicBezTo>
                      <a:pt x="99" y="4"/>
                      <a:pt x="100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100" y="5"/>
                      <a:pt x="99" y="4"/>
                      <a:pt x="99" y="4"/>
                    </a:cubicBezTo>
                    <a:moveTo>
                      <a:pt x="105" y="4"/>
                    </a:moveTo>
                    <a:cubicBezTo>
                      <a:pt x="104" y="5"/>
                      <a:pt x="104" y="6"/>
                      <a:pt x="104" y="6"/>
                    </a:cubicBezTo>
                    <a:cubicBezTo>
                      <a:pt x="103" y="7"/>
                      <a:pt x="103" y="7"/>
                      <a:pt x="103" y="7"/>
                    </a:cubicBezTo>
                    <a:cubicBezTo>
                      <a:pt x="104" y="8"/>
                      <a:pt x="105" y="8"/>
                      <a:pt x="106" y="9"/>
                    </a:cubicBezTo>
                    <a:cubicBezTo>
                      <a:pt x="107" y="8"/>
                      <a:pt x="107" y="7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5" y="4"/>
                      <a:pt x="105" y="4"/>
                      <a:pt x="105" y="4"/>
                    </a:cubicBezTo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5"/>
                      <a:pt x="32" y="6"/>
                      <a:pt x="34" y="7"/>
                    </a:cubicBezTo>
                    <a:cubicBezTo>
                      <a:pt x="32" y="6"/>
                      <a:pt x="30" y="5"/>
                      <a:pt x="29" y="4"/>
                    </a:cubicBezTo>
                    <a:moveTo>
                      <a:pt x="53" y="4"/>
                    </a:moveTo>
                    <a:cubicBezTo>
                      <a:pt x="52" y="4"/>
                      <a:pt x="52" y="4"/>
                      <a:pt x="50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1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5"/>
                      <a:pt x="52" y="5"/>
                      <a:pt x="51" y="5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6" y="8"/>
                      <a:pt x="56" y="9"/>
                      <a:pt x="57" y="9"/>
                    </a:cubicBezTo>
                    <a:cubicBezTo>
                      <a:pt x="56" y="9"/>
                      <a:pt x="55" y="8"/>
                      <a:pt x="54" y="7"/>
                    </a:cubicBezTo>
                    <a:cubicBezTo>
                      <a:pt x="55" y="8"/>
                      <a:pt x="56" y="9"/>
                      <a:pt x="57" y="9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0"/>
                      <a:pt x="58" y="10"/>
                      <a:pt x="57" y="10"/>
                    </a:cubicBezTo>
                    <a:cubicBezTo>
                      <a:pt x="58" y="10"/>
                      <a:pt x="59" y="11"/>
                      <a:pt x="59" y="11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59" y="8"/>
                      <a:pt x="58" y="7"/>
                      <a:pt x="57" y="7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5" y="6"/>
                      <a:pt x="55" y="5"/>
                      <a:pt x="54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4"/>
                      <a:pt x="53" y="4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4"/>
                      <a:pt x="53" y="4"/>
                    </a:cubicBezTo>
                    <a:moveTo>
                      <a:pt x="54" y="3"/>
                    </a:moveTo>
                    <a:cubicBezTo>
                      <a:pt x="54" y="3"/>
                      <a:pt x="54" y="3"/>
                      <a:pt x="54" y="3"/>
                    </a:cubicBezTo>
                    <a:cubicBezTo>
                      <a:pt x="54" y="4"/>
                      <a:pt x="54" y="4"/>
                      <a:pt x="53" y="4"/>
                    </a:cubicBezTo>
                    <a:cubicBezTo>
                      <a:pt x="54" y="4"/>
                      <a:pt x="54" y="4"/>
                      <a:pt x="54" y="5"/>
                    </a:cubicBezTo>
                    <a:cubicBezTo>
                      <a:pt x="54" y="4"/>
                      <a:pt x="54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moveTo>
                      <a:pt x="53" y="3"/>
                    </a:moveTo>
                    <a:cubicBezTo>
                      <a:pt x="53" y="3"/>
                      <a:pt x="52" y="3"/>
                      <a:pt x="53" y="4"/>
                    </a:cubicBezTo>
                    <a:cubicBezTo>
                      <a:pt x="53" y="3"/>
                      <a:pt x="53" y="3"/>
                      <a:pt x="53" y="3"/>
                    </a:cubicBezTo>
                    <a:moveTo>
                      <a:pt x="78" y="3"/>
                    </a:moveTo>
                    <a:cubicBezTo>
                      <a:pt x="78" y="3"/>
                      <a:pt x="79" y="3"/>
                      <a:pt x="79" y="4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8" y="3"/>
                      <a:pt x="78" y="3"/>
                      <a:pt x="78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30" y="3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32" y="4"/>
                      <a:pt x="34" y="5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4" y="5"/>
                      <a:pt x="32" y="3"/>
                      <a:pt x="30" y="3"/>
                    </a:cubicBezTo>
                    <a:moveTo>
                      <a:pt x="27" y="2"/>
                    </a:move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7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moveTo>
                      <a:pt x="54" y="2"/>
                    </a:moveTo>
                    <a:cubicBezTo>
                      <a:pt x="54" y="2"/>
                      <a:pt x="54" y="3"/>
                      <a:pt x="54" y="3"/>
                    </a:cubicBezTo>
                    <a:cubicBezTo>
                      <a:pt x="55" y="4"/>
                      <a:pt x="58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9" y="7"/>
                      <a:pt x="57" y="5"/>
                      <a:pt x="55" y="4"/>
                    </a:cubicBezTo>
                    <a:cubicBezTo>
                      <a:pt x="55" y="4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moveTo>
                      <a:pt x="26" y="2"/>
                    </a:moveTo>
                    <a:cubicBezTo>
                      <a:pt x="26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6" y="2"/>
                    </a:cubicBezTo>
                    <a:moveTo>
                      <a:pt x="101" y="1"/>
                    </a:moveTo>
                    <a:cubicBezTo>
                      <a:pt x="101" y="1"/>
                      <a:pt x="101" y="1"/>
                      <a:pt x="101" y="1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101" y="2"/>
                      <a:pt x="101" y="3"/>
                      <a:pt x="101" y="3"/>
                    </a:cubicBezTo>
                    <a:cubicBezTo>
                      <a:pt x="99" y="5"/>
                      <a:pt x="102" y="4"/>
                      <a:pt x="100" y="5"/>
                    </a:cubicBezTo>
                    <a:cubicBezTo>
                      <a:pt x="101" y="5"/>
                      <a:pt x="101" y="6"/>
                      <a:pt x="102" y="6"/>
                    </a:cubicBezTo>
                    <a:cubicBezTo>
                      <a:pt x="102" y="5"/>
                      <a:pt x="103" y="4"/>
                      <a:pt x="104" y="3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1" y="1"/>
                      <a:pt x="101" y="1"/>
                      <a:pt x="101" y="1"/>
                    </a:cubicBezTo>
                    <a:cubicBezTo>
                      <a:pt x="101" y="1"/>
                      <a:pt x="101" y="1"/>
                      <a:pt x="101" y="1"/>
                    </a:cubicBezTo>
                    <a:moveTo>
                      <a:pt x="79" y="0"/>
                    </a:moveTo>
                    <a:cubicBezTo>
                      <a:pt x="79" y="1"/>
                      <a:pt x="79" y="2"/>
                      <a:pt x="80" y="3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0" y="2"/>
                      <a:pt x="80" y="1"/>
                      <a:pt x="80" y="1"/>
                    </a:cubicBezTo>
                    <a:cubicBezTo>
                      <a:pt x="79" y="0"/>
                      <a:pt x="79" y="0"/>
                      <a:pt x="7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5" name="Freeform 10525"/>
              <p:cNvSpPr>
                <a:spLocks noEditPoints="1"/>
              </p:cNvSpPr>
              <p:nvPr/>
            </p:nvSpPr>
            <p:spPr bwMode="auto">
              <a:xfrm>
                <a:off x="-427" y="3084"/>
                <a:ext cx="78" cy="114"/>
              </a:xfrm>
              <a:custGeom>
                <a:avLst/>
                <a:gdLst>
                  <a:gd name="T0" fmla="*/ 0 w 33"/>
                  <a:gd name="T1" fmla="*/ 48 h 48"/>
                  <a:gd name="T2" fmla="*/ 0 w 33"/>
                  <a:gd name="T3" fmla="*/ 48 h 48"/>
                  <a:gd name="T4" fmla="*/ 1 w 33"/>
                  <a:gd name="T5" fmla="*/ 47 h 48"/>
                  <a:gd name="T6" fmla="*/ 0 w 33"/>
                  <a:gd name="T7" fmla="*/ 47 h 48"/>
                  <a:gd name="T8" fmla="*/ 1 w 33"/>
                  <a:gd name="T9" fmla="*/ 47 h 48"/>
                  <a:gd name="T10" fmla="*/ 1 w 33"/>
                  <a:gd name="T11" fmla="*/ 46 h 48"/>
                  <a:gd name="T12" fmla="*/ 4 w 33"/>
                  <a:gd name="T13" fmla="*/ 42 h 48"/>
                  <a:gd name="T14" fmla="*/ 4 w 33"/>
                  <a:gd name="T15" fmla="*/ 40 h 48"/>
                  <a:gd name="T16" fmla="*/ 4 w 33"/>
                  <a:gd name="T17" fmla="*/ 41 h 48"/>
                  <a:gd name="T18" fmla="*/ 4 w 33"/>
                  <a:gd name="T19" fmla="*/ 40 h 48"/>
                  <a:gd name="T20" fmla="*/ 5 w 33"/>
                  <a:gd name="T21" fmla="*/ 39 h 48"/>
                  <a:gd name="T22" fmla="*/ 5 w 33"/>
                  <a:gd name="T23" fmla="*/ 39 h 48"/>
                  <a:gd name="T24" fmla="*/ 5 w 33"/>
                  <a:gd name="T25" fmla="*/ 39 h 48"/>
                  <a:gd name="T26" fmla="*/ 5 w 33"/>
                  <a:gd name="T27" fmla="*/ 39 h 48"/>
                  <a:gd name="T28" fmla="*/ 5 w 33"/>
                  <a:gd name="T29" fmla="*/ 39 h 48"/>
                  <a:gd name="T30" fmla="*/ 13 w 33"/>
                  <a:gd name="T31" fmla="*/ 42 h 48"/>
                  <a:gd name="T32" fmla="*/ 18 w 33"/>
                  <a:gd name="T33" fmla="*/ 34 h 48"/>
                  <a:gd name="T34" fmla="*/ 11 w 33"/>
                  <a:gd name="T35" fmla="*/ 29 h 48"/>
                  <a:gd name="T36" fmla="*/ 6 w 33"/>
                  <a:gd name="T37" fmla="*/ 38 h 48"/>
                  <a:gd name="T38" fmla="*/ 11 w 33"/>
                  <a:gd name="T39" fmla="*/ 29 h 48"/>
                  <a:gd name="T40" fmla="*/ 22 w 33"/>
                  <a:gd name="T41" fmla="*/ 25 h 48"/>
                  <a:gd name="T42" fmla="*/ 21 w 33"/>
                  <a:gd name="T43" fmla="*/ 29 h 48"/>
                  <a:gd name="T44" fmla="*/ 22 w 33"/>
                  <a:gd name="T45" fmla="*/ 25 h 48"/>
                  <a:gd name="T46" fmla="*/ 14 w 33"/>
                  <a:gd name="T47" fmla="*/ 25 h 48"/>
                  <a:gd name="T48" fmla="*/ 16 w 33"/>
                  <a:gd name="T49" fmla="*/ 22 h 48"/>
                  <a:gd name="T50" fmla="*/ 29 w 33"/>
                  <a:gd name="T51" fmla="*/ 12 h 48"/>
                  <a:gd name="T52" fmla="*/ 26 w 33"/>
                  <a:gd name="T53" fmla="*/ 20 h 48"/>
                  <a:gd name="T54" fmla="*/ 29 w 33"/>
                  <a:gd name="T55" fmla="*/ 12 h 48"/>
                  <a:gd name="T56" fmla="*/ 31 w 33"/>
                  <a:gd name="T57" fmla="*/ 8 h 48"/>
                  <a:gd name="T58" fmla="*/ 31 w 33"/>
                  <a:gd name="T59" fmla="*/ 11 h 48"/>
                  <a:gd name="T60" fmla="*/ 31 w 33"/>
                  <a:gd name="T61" fmla="*/ 8 h 48"/>
                  <a:gd name="T62" fmla="*/ 31 w 33"/>
                  <a:gd name="T63" fmla="*/ 8 h 48"/>
                  <a:gd name="T64" fmla="*/ 32 w 33"/>
                  <a:gd name="T65" fmla="*/ 7 h 48"/>
                  <a:gd name="T66" fmla="*/ 32 w 33"/>
                  <a:gd name="T67" fmla="*/ 0 h 48"/>
                  <a:gd name="T68" fmla="*/ 20 w 33"/>
                  <a:gd name="T69" fmla="*/ 14 h 48"/>
                  <a:gd name="T70" fmla="*/ 20 w 33"/>
                  <a:gd name="T71" fmla="*/ 16 h 48"/>
                  <a:gd name="T72" fmla="*/ 30 w 33"/>
                  <a:gd name="T73" fmla="*/ 4 h 48"/>
                  <a:gd name="T74" fmla="*/ 31 w 33"/>
                  <a:gd name="T75" fmla="*/ 3 h 48"/>
                  <a:gd name="T76" fmla="*/ 32 w 33"/>
                  <a:gd name="T77" fmla="*/ 3 h 48"/>
                  <a:gd name="T78" fmla="*/ 32 w 33"/>
                  <a:gd name="T7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48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moveTo>
                      <a:pt x="1" y="47"/>
                    </a:moveTo>
                    <a:cubicBezTo>
                      <a:pt x="1" y="47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7"/>
                      <a:pt x="1" y="47"/>
                      <a:pt x="1" y="47"/>
                    </a:cubicBezTo>
                    <a:moveTo>
                      <a:pt x="4" y="42"/>
                    </a:moveTo>
                    <a:cubicBezTo>
                      <a:pt x="3" y="43"/>
                      <a:pt x="2" y="44"/>
                      <a:pt x="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5"/>
                      <a:pt x="3" y="43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moveTo>
                      <a:pt x="4" y="40"/>
                    </a:moveTo>
                    <a:cubicBezTo>
                      <a:pt x="4" y="41"/>
                      <a:pt x="4" y="41"/>
                      <a:pt x="4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4" y="41"/>
                      <a:pt x="4" y="41"/>
                      <a:pt x="5" y="41"/>
                    </a:cubicBezTo>
                    <a:cubicBezTo>
                      <a:pt x="4" y="41"/>
                      <a:pt x="4" y="40"/>
                      <a:pt x="4" y="40"/>
                    </a:cubicBezTo>
                    <a:moveTo>
                      <a:pt x="5" y="39"/>
                    </a:moveTo>
                    <a:cubicBezTo>
                      <a:pt x="5" y="39"/>
                      <a:pt x="5" y="39"/>
                      <a:pt x="5" y="39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39"/>
                      <a:pt x="5" y="39"/>
                    </a:cubicBezTo>
                    <a:moveTo>
                      <a:pt x="5" y="39"/>
                    </a:move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5" y="39"/>
                      <a:pt x="5" y="39"/>
                    </a:cubicBezTo>
                    <a:moveTo>
                      <a:pt x="18" y="33"/>
                    </a:moveTo>
                    <a:cubicBezTo>
                      <a:pt x="16" y="36"/>
                      <a:pt x="15" y="39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39"/>
                      <a:pt x="17" y="36"/>
                      <a:pt x="18" y="34"/>
                    </a:cubicBezTo>
                    <a:cubicBezTo>
                      <a:pt x="18" y="33"/>
                      <a:pt x="18" y="33"/>
                      <a:pt x="18" y="33"/>
                    </a:cubicBezTo>
                    <a:moveTo>
                      <a:pt x="11" y="29"/>
                    </a:move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3"/>
                      <a:pt x="7" y="36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8" y="35"/>
                      <a:pt x="10" y="32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moveTo>
                      <a:pt x="22" y="25"/>
                    </a:moveTo>
                    <a:cubicBezTo>
                      <a:pt x="22" y="26"/>
                      <a:pt x="21" y="28"/>
                      <a:pt x="20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3" y="26"/>
                      <a:pt x="22" y="25"/>
                      <a:pt x="22" y="25"/>
                    </a:cubicBezTo>
                    <a:moveTo>
                      <a:pt x="16" y="22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4"/>
                      <a:pt x="15" y="23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moveTo>
                      <a:pt x="29" y="12"/>
                    </a:moveTo>
                    <a:cubicBezTo>
                      <a:pt x="28" y="15"/>
                      <a:pt x="27" y="17"/>
                      <a:pt x="25" y="20"/>
                    </a:cubicBezTo>
                    <a:cubicBezTo>
                      <a:pt x="25" y="20"/>
                      <a:pt x="26" y="20"/>
                      <a:pt x="26" y="20"/>
                    </a:cubicBezTo>
                    <a:cubicBezTo>
                      <a:pt x="27" y="18"/>
                      <a:pt x="28" y="15"/>
                      <a:pt x="30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moveTo>
                      <a:pt x="31" y="8"/>
                    </a:moveTo>
                    <a:cubicBezTo>
                      <a:pt x="31" y="9"/>
                      <a:pt x="30" y="10"/>
                      <a:pt x="30" y="10"/>
                    </a:cubicBezTo>
                    <a:cubicBezTo>
                      <a:pt x="30" y="10"/>
                      <a:pt x="30" y="11"/>
                      <a:pt x="31" y="11"/>
                    </a:cubicBezTo>
                    <a:cubicBezTo>
                      <a:pt x="31" y="10"/>
                      <a:pt x="31" y="9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moveTo>
                      <a:pt x="32" y="6"/>
                    </a:moveTo>
                    <a:cubicBezTo>
                      <a:pt x="31" y="7"/>
                      <a:pt x="31" y="7"/>
                      <a:pt x="31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7"/>
                    </a:cubicBezTo>
                    <a:cubicBezTo>
                      <a:pt x="32" y="7"/>
                      <a:pt x="32" y="7"/>
                      <a:pt x="32" y="6"/>
                    </a:cubicBezTo>
                    <a:moveTo>
                      <a:pt x="32" y="0"/>
                    </a:moveTo>
                    <a:cubicBezTo>
                      <a:pt x="23" y="3"/>
                      <a:pt x="28" y="4"/>
                      <a:pt x="25" y="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20" y="16"/>
                    </a:cubicBezTo>
                    <a:cubicBezTo>
                      <a:pt x="23" y="13"/>
                      <a:pt x="23" y="5"/>
                      <a:pt x="29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4"/>
                      <a:pt x="31" y="4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"/>
                      <a:pt x="32" y="2"/>
                      <a:pt x="3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6" name="Freeform 10526"/>
              <p:cNvSpPr>
                <a:spLocks noEditPoints="1"/>
              </p:cNvSpPr>
              <p:nvPr/>
            </p:nvSpPr>
            <p:spPr bwMode="auto">
              <a:xfrm>
                <a:off x="-427" y="3193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7" name="Freeform 10527"/>
              <p:cNvSpPr>
                <a:spLocks noEditPoints="1"/>
              </p:cNvSpPr>
              <p:nvPr/>
            </p:nvSpPr>
            <p:spPr bwMode="auto">
              <a:xfrm>
                <a:off x="-411" y="3186"/>
                <a:ext cx="14" cy="23"/>
              </a:xfrm>
              <a:custGeom>
                <a:avLst/>
                <a:gdLst>
                  <a:gd name="T0" fmla="*/ 0 w 6"/>
                  <a:gd name="T1" fmla="*/ 9 h 10"/>
                  <a:gd name="T2" fmla="*/ 0 w 6"/>
                  <a:gd name="T3" fmla="*/ 10 h 10"/>
                  <a:gd name="T4" fmla="*/ 0 w 6"/>
                  <a:gd name="T5" fmla="*/ 10 h 10"/>
                  <a:gd name="T6" fmla="*/ 1 w 6"/>
                  <a:gd name="T7" fmla="*/ 9 h 10"/>
                  <a:gd name="T8" fmla="*/ 0 w 6"/>
                  <a:gd name="T9" fmla="*/ 9 h 10"/>
                  <a:gd name="T10" fmla="*/ 1 w 6"/>
                  <a:gd name="T11" fmla="*/ 8 h 10"/>
                  <a:gd name="T12" fmla="*/ 0 w 6"/>
                  <a:gd name="T13" fmla="*/ 8 h 10"/>
                  <a:gd name="T14" fmla="*/ 1 w 6"/>
                  <a:gd name="T15" fmla="*/ 9 h 10"/>
                  <a:gd name="T16" fmla="*/ 1 w 6"/>
                  <a:gd name="T17" fmla="*/ 8 h 10"/>
                  <a:gd name="T18" fmla="*/ 1 w 6"/>
                  <a:gd name="T19" fmla="*/ 8 h 10"/>
                  <a:gd name="T20" fmla="*/ 3 w 6"/>
                  <a:gd name="T21" fmla="*/ 3 h 10"/>
                  <a:gd name="T22" fmla="*/ 1 w 6"/>
                  <a:gd name="T23" fmla="*/ 7 h 10"/>
                  <a:gd name="T24" fmla="*/ 2 w 6"/>
                  <a:gd name="T25" fmla="*/ 7 h 10"/>
                  <a:gd name="T26" fmla="*/ 4 w 6"/>
                  <a:gd name="T27" fmla="*/ 4 h 10"/>
                  <a:gd name="T28" fmla="*/ 3 w 6"/>
                  <a:gd name="T29" fmla="*/ 3 h 10"/>
                  <a:gd name="T30" fmla="*/ 4 w 6"/>
                  <a:gd name="T31" fmla="*/ 2 h 10"/>
                  <a:gd name="T32" fmla="*/ 4 w 6"/>
                  <a:gd name="T33" fmla="*/ 2 h 10"/>
                  <a:gd name="T34" fmla="*/ 5 w 6"/>
                  <a:gd name="T35" fmla="*/ 3 h 10"/>
                  <a:gd name="T36" fmla="*/ 5 w 6"/>
                  <a:gd name="T37" fmla="*/ 2 h 10"/>
                  <a:gd name="T38" fmla="*/ 4 w 6"/>
                  <a:gd name="T39" fmla="*/ 2 h 10"/>
                  <a:gd name="T40" fmla="*/ 5 w 6"/>
                  <a:gd name="T41" fmla="*/ 1 h 10"/>
                  <a:gd name="T42" fmla="*/ 5 w 6"/>
                  <a:gd name="T43" fmla="*/ 1 h 10"/>
                  <a:gd name="T44" fmla="*/ 5 w 6"/>
                  <a:gd name="T45" fmla="*/ 1 h 10"/>
                  <a:gd name="T46" fmla="*/ 5 w 6"/>
                  <a:gd name="T47" fmla="*/ 1 h 10"/>
                  <a:gd name="T48" fmla="*/ 6 w 6"/>
                  <a:gd name="T49" fmla="*/ 1 h 10"/>
                  <a:gd name="T50" fmla="*/ 5 w 6"/>
                  <a:gd name="T51" fmla="*/ 1 h 10"/>
                  <a:gd name="T52" fmla="*/ 5 w 6"/>
                  <a:gd name="T53" fmla="*/ 0 h 10"/>
                  <a:gd name="T54" fmla="*/ 5 w 6"/>
                  <a:gd name="T55" fmla="*/ 0 h 10"/>
                  <a:gd name="T56" fmla="*/ 6 w 6"/>
                  <a:gd name="T57" fmla="*/ 1 h 10"/>
                  <a:gd name="T58" fmla="*/ 6 w 6"/>
                  <a:gd name="T59" fmla="*/ 0 h 10"/>
                  <a:gd name="T60" fmla="*/ 5 w 6"/>
                  <a:gd name="T6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" h="10">
                    <a:moveTo>
                      <a:pt x="0" y="9"/>
                    </a:moveTo>
                    <a:cubicBezTo>
                      <a:pt x="0" y="9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moveTo>
                      <a:pt x="1" y="8"/>
                    </a:moveTo>
                    <a:cubicBezTo>
                      <a:pt x="1" y="8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3" y="3"/>
                    </a:moveTo>
                    <a:cubicBezTo>
                      <a:pt x="3" y="4"/>
                      <a:pt x="2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3"/>
                      <a:pt x="4" y="3"/>
                      <a:pt x="3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moveTo>
                      <a:pt x="5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8" name="Freeform 10528"/>
              <p:cNvSpPr>
                <a:spLocks noEditPoints="1"/>
              </p:cNvSpPr>
              <p:nvPr/>
            </p:nvSpPr>
            <p:spPr bwMode="auto">
              <a:xfrm>
                <a:off x="-411" y="3202"/>
                <a:ext cx="5" cy="5"/>
              </a:xfrm>
              <a:custGeom>
                <a:avLst/>
                <a:gdLst>
                  <a:gd name="T0" fmla="*/ 0 w 2"/>
                  <a:gd name="T1" fmla="*/ 1 h 2"/>
                  <a:gd name="T2" fmla="*/ 0 w 2"/>
                  <a:gd name="T3" fmla="*/ 2 h 2"/>
                  <a:gd name="T4" fmla="*/ 1 w 2"/>
                  <a:gd name="T5" fmla="*/ 2 h 2"/>
                  <a:gd name="T6" fmla="*/ 1 w 2"/>
                  <a:gd name="T7" fmla="*/ 2 h 2"/>
                  <a:gd name="T8" fmla="*/ 0 w 2"/>
                  <a:gd name="T9" fmla="*/ 1 h 2"/>
                  <a:gd name="T10" fmla="*/ 1 w 2"/>
                  <a:gd name="T11" fmla="*/ 0 h 2"/>
                  <a:gd name="T12" fmla="*/ 1 w 2"/>
                  <a:gd name="T13" fmla="*/ 1 h 2"/>
                  <a:gd name="T14" fmla="*/ 1 w 2"/>
                  <a:gd name="T15" fmla="*/ 1 h 2"/>
                  <a:gd name="T16" fmla="*/ 2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9" name="Freeform 10529"/>
              <p:cNvSpPr>
                <a:spLocks noEditPoints="1"/>
              </p:cNvSpPr>
              <p:nvPr/>
            </p:nvSpPr>
            <p:spPr bwMode="auto">
              <a:xfrm>
                <a:off x="-430" y="3200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  <a:gd name="T4" fmla="*/ 0 h 1"/>
                  <a:gd name="T5" fmla="*/ 0 h 1"/>
                  <a:gd name="T6" fmla="*/ 0 h 1"/>
                  <a:gd name="T7" fmla="*/ 0 h 1"/>
                  <a:gd name="T8" fmla="*/ 0 h 1"/>
                  <a:gd name="T9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0" name="Freeform 10530"/>
              <p:cNvSpPr/>
              <p:nvPr/>
            </p:nvSpPr>
            <p:spPr bwMode="auto">
              <a:xfrm>
                <a:off x="-432" y="3202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1" name="Freeform 10531"/>
              <p:cNvSpPr>
                <a:spLocks noEditPoints="1"/>
              </p:cNvSpPr>
              <p:nvPr/>
            </p:nvSpPr>
            <p:spPr bwMode="auto">
              <a:xfrm>
                <a:off x="-420" y="3209"/>
                <a:ext cx="9" cy="17"/>
              </a:xfrm>
              <a:custGeom>
                <a:avLst/>
                <a:gdLst>
                  <a:gd name="T0" fmla="*/ 1 w 4"/>
                  <a:gd name="T1" fmla="*/ 3 h 7"/>
                  <a:gd name="T2" fmla="*/ 0 w 4"/>
                  <a:gd name="T3" fmla="*/ 6 h 7"/>
                  <a:gd name="T4" fmla="*/ 0 w 4"/>
                  <a:gd name="T5" fmla="*/ 7 h 7"/>
                  <a:gd name="T6" fmla="*/ 2 w 4"/>
                  <a:gd name="T7" fmla="*/ 4 h 7"/>
                  <a:gd name="T8" fmla="*/ 1 w 4"/>
                  <a:gd name="T9" fmla="*/ 3 h 7"/>
                  <a:gd name="T10" fmla="*/ 3 w 4"/>
                  <a:gd name="T11" fmla="*/ 1 h 7"/>
                  <a:gd name="T12" fmla="*/ 3 w 4"/>
                  <a:gd name="T13" fmla="*/ 1 h 7"/>
                  <a:gd name="T14" fmla="*/ 3 w 4"/>
                  <a:gd name="T15" fmla="*/ 2 h 7"/>
                  <a:gd name="T16" fmla="*/ 4 w 4"/>
                  <a:gd name="T17" fmla="*/ 1 h 7"/>
                  <a:gd name="T18" fmla="*/ 3 w 4"/>
                  <a:gd name="T19" fmla="*/ 1 h 7"/>
                  <a:gd name="T20" fmla="*/ 3 w 4"/>
                  <a:gd name="T21" fmla="*/ 0 h 7"/>
                  <a:gd name="T22" fmla="*/ 3 w 4"/>
                  <a:gd name="T23" fmla="*/ 0 h 7"/>
                  <a:gd name="T24" fmla="*/ 4 w 4"/>
                  <a:gd name="T25" fmla="*/ 1 h 7"/>
                  <a:gd name="T26" fmla="*/ 4 w 4"/>
                  <a:gd name="T27" fmla="*/ 0 h 7"/>
                  <a:gd name="T28" fmla="*/ 3 w 4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7">
                    <a:moveTo>
                      <a:pt x="1" y="3"/>
                    </a:move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2" name="Freeform 10532"/>
              <p:cNvSpPr>
                <a:spLocks noEditPoints="1"/>
              </p:cNvSpPr>
              <p:nvPr/>
            </p:nvSpPr>
            <p:spPr bwMode="auto">
              <a:xfrm>
                <a:off x="-423" y="3212"/>
                <a:ext cx="10" cy="19"/>
              </a:xfrm>
              <a:custGeom>
                <a:avLst/>
                <a:gdLst>
                  <a:gd name="T0" fmla="*/ 1 w 4"/>
                  <a:gd name="T1" fmla="*/ 5 h 8"/>
                  <a:gd name="T2" fmla="*/ 0 w 4"/>
                  <a:gd name="T3" fmla="*/ 7 h 8"/>
                  <a:gd name="T4" fmla="*/ 0 w 4"/>
                  <a:gd name="T5" fmla="*/ 8 h 8"/>
                  <a:gd name="T6" fmla="*/ 1 w 4"/>
                  <a:gd name="T7" fmla="*/ 6 h 8"/>
                  <a:gd name="T8" fmla="*/ 1 w 4"/>
                  <a:gd name="T9" fmla="*/ 5 h 8"/>
                  <a:gd name="T10" fmla="*/ 3 w 4"/>
                  <a:gd name="T11" fmla="*/ 1 h 8"/>
                  <a:gd name="T12" fmla="*/ 2 w 4"/>
                  <a:gd name="T13" fmla="*/ 2 h 8"/>
                  <a:gd name="T14" fmla="*/ 3 w 4"/>
                  <a:gd name="T15" fmla="*/ 3 h 8"/>
                  <a:gd name="T16" fmla="*/ 4 w 4"/>
                  <a:gd name="T17" fmla="*/ 2 h 8"/>
                  <a:gd name="T18" fmla="*/ 3 w 4"/>
                  <a:gd name="T19" fmla="*/ 1 h 8"/>
                  <a:gd name="T20" fmla="*/ 4 w 4"/>
                  <a:gd name="T21" fmla="*/ 0 h 8"/>
                  <a:gd name="T22" fmla="*/ 3 w 4"/>
                  <a:gd name="T23" fmla="*/ 1 h 8"/>
                  <a:gd name="T24" fmla="*/ 4 w 4"/>
                  <a:gd name="T25" fmla="*/ 2 h 8"/>
                  <a:gd name="T26" fmla="*/ 4 w 4"/>
                  <a:gd name="T27" fmla="*/ 1 h 8"/>
                  <a:gd name="T28" fmla="*/ 4 w 4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8">
                    <a:moveTo>
                      <a:pt x="1" y="5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3" y="1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3" name="Freeform 10533"/>
              <p:cNvSpPr/>
              <p:nvPr/>
            </p:nvSpPr>
            <p:spPr bwMode="auto">
              <a:xfrm>
                <a:off x="-415" y="3214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4" name="Freeform 10534"/>
              <p:cNvSpPr>
                <a:spLocks noEditPoints="1"/>
              </p:cNvSpPr>
              <p:nvPr/>
            </p:nvSpPr>
            <p:spPr bwMode="auto">
              <a:xfrm>
                <a:off x="-432" y="3231"/>
                <a:ext cx="9" cy="14"/>
              </a:xfrm>
              <a:custGeom>
                <a:avLst/>
                <a:gdLst>
                  <a:gd name="T0" fmla="*/ 0 w 4"/>
                  <a:gd name="T1" fmla="*/ 5 h 6"/>
                  <a:gd name="T2" fmla="*/ 0 w 4"/>
                  <a:gd name="T3" fmla="*/ 5 h 6"/>
                  <a:gd name="T4" fmla="*/ 1 w 4"/>
                  <a:gd name="T5" fmla="*/ 6 h 6"/>
                  <a:gd name="T6" fmla="*/ 1 w 4"/>
                  <a:gd name="T7" fmla="*/ 5 h 6"/>
                  <a:gd name="T8" fmla="*/ 0 w 4"/>
                  <a:gd name="T9" fmla="*/ 5 h 6"/>
                  <a:gd name="T10" fmla="*/ 3 w 4"/>
                  <a:gd name="T11" fmla="*/ 0 h 6"/>
                  <a:gd name="T12" fmla="*/ 0 w 4"/>
                  <a:gd name="T13" fmla="*/ 5 h 6"/>
                  <a:gd name="T14" fmla="*/ 1 w 4"/>
                  <a:gd name="T15" fmla="*/ 5 h 6"/>
                  <a:gd name="T16" fmla="*/ 4 w 4"/>
                  <a:gd name="T17" fmla="*/ 1 h 6"/>
                  <a:gd name="T18" fmla="*/ 3 w 4"/>
                  <a:gd name="T19" fmla="*/ 0 h 6"/>
                  <a:gd name="T20" fmla="*/ 3 w 4"/>
                  <a:gd name="T21" fmla="*/ 0 h 6"/>
                  <a:gd name="T22" fmla="*/ 3 w 4"/>
                  <a:gd name="T23" fmla="*/ 0 h 6"/>
                  <a:gd name="T24" fmla="*/ 4 w 4"/>
                  <a:gd name="T25" fmla="*/ 0 h 6"/>
                  <a:gd name="T26" fmla="*/ 4 w 4"/>
                  <a:gd name="T27" fmla="*/ 0 h 6"/>
                  <a:gd name="T28" fmla="*/ 3 w 4"/>
                  <a:gd name="T2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6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4"/>
                      <a:pt x="3" y="2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5" name="Freeform 10535"/>
              <p:cNvSpPr/>
              <p:nvPr/>
            </p:nvSpPr>
            <p:spPr bwMode="auto">
              <a:xfrm>
                <a:off x="-432" y="3242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6" name="Freeform 10536"/>
              <p:cNvSpPr>
                <a:spLocks noEditPoints="1"/>
              </p:cNvSpPr>
              <p:nvPr/>
            </p:nvSpPr>
            <p:spPr bwMode="auto">
              <a:xfrm>
                <a:off x="-687" y="3245"/>
                <a:ext cx="255" cy="422"/>
              </a:xfrm>
              <a:custGeom>
                <a:avLst/>
                <a:gdLst>
                  <a:gd name="T0" fmla="*/ 5 w 108"/>
                  <a:gd name="T1" fmla="*/ 171 h 179"/>
                  <a:gd name="T2" fmla="*/ 11 w 108"/>
                  <a:gd name="T3" fmla="*/ 160 h 179"/>
                  <a:gd name="T4" fmla="*/ 13 w 108"/>
                  <a:gd name="T5" fmla="*/ 158 h 179"/>
                  <a:gd name="T6" fmla="*/ 13 w 108"/>
                  <a:gd name="T7" fmla="*/ 157 h 179"/>
                  <a:gd name="T8" fmla="*/ 14 w 108"/>
                  <a:gd name="T9" fmla="*/ 155 h 179"/>
                  <a:gd name="T10" fmla="*/ 16 w 108"/>
                  <a:gd name="T11" fmla="*/ 151 h 179"/>
                  <a:gd name="T12" fmla="*/ 17 w 108"/>
                  <a:gd name="T13" fmla="*/ 151 h 179"/>
                  <a:gd name="T14" fmla="*/ 18 w 108"/>
                  <a:gd name="T15" fmla="*/ 148 h 179"/>
                  <a:gd name="T16" fmla="*/ 20 w 108"/>
                  <a:gd name="T17" fmla="*/ 146 h 179"/>
                  <a:gd name="T18" fmla="*/ 20 w 108"/>
                  <a:gd name="T19" fmla="*/ 144 h 179"/>
                  <a:gd name="T20" fmla="*/ 21 w 108"/>
                  <a:gd name="T21" fmla="*/ 144 h 179"/>
                  <a:gd name="T22" fmla="*/ 22 w 108"/>
                  <a:gd name="T23" fmla="*/ 142 h 179"/>
                  <a:gd name="T24" fmla="*/ 24 w 108"/>
                  <a:gd name="T25" fmla="*/ 138 h 179"/>
                  <a:gd name="T26" fmla="*/ 27 w 108"/>
                  <a:gd name="T27" fmla="*/ 133 h 179"/>
                  <a:gd name="T28" fmla="*/ 28 w 108"/>
                  <a:gd name="T29" fmla="*/ 132 h 179"/>
                  <a:gd name="T30" fmla="*/ 28 w 108"/>
                  <a:gd name="T31" fmla="*/ 131 h 179"/>
                  <a:gd name="T32" fmla="*/ 32 w 108"/>
                  <a:gd name="T33" fmla="*/ 126 h 179"/>
                  <a:gd name="T34" fmla="*/ 36 w 108"/>
                  <a:gd name="T35" fmla="*/ 119 h 179"/>
                  <a:gd name="T36" fmla="*/ 37 w 108"/>
                  <a:gd name="T37" fmla="*/ 117 h 179"/>
                  <a:gd name="T38" fmla="*/ 44 w 108"/>
                  <a:gd name="T39" fmla="*/ 106 h 179"/>
                  <a:gd name="T40" fmla="*/ 55 w 108"/>
                  <a:gd name="T41" fmla="*/ 87 h 179"/>
                  <a:gd name="T42" fmla="*/ 61 w 108"/>
                  <a:gd name="T43" fmla="*/ 78 h 179"/>
                  <a:gd name="T44" fmla="*/ 63 w 108"/>
                  <a:gd name="T45" fmla="*/ 75 h 179"/>
                  <a:gd name="T46" fmla="*/ 65 w 108"/>
                  <a:gd name="T47" fmla="*/ 70 h 179"/>
                  <a:gd name="T48" fmla="*/ 68 w 108"/>
                  <a:gd name="T49" fmla="*/ 66 h 179"/>
                  <a:gd name="T50" fmla="*/ 69 w 108"/>
                  <a:gd name="T51" fmla="*/ 65 h 179"/>
                  <a:gd name="T52" fmla="*/ 70 w 108"/>
                  <a:gd name="T53" fmla="*/ 63 h 179"/>
                  <a:gd name="T54" fmla="*/ 71 w 108"/>
                  <a:gd name="T55" fmla="*/ 61 h 179"/>
                  <a:gd name="T56" fmla="*/ 73 w 108"/>
                  <a:gd name="T57" fmla="*/ 58 h 179"/>
                  <a:gd name="T58" fmla="*/ 77 w 108"/>
                  <a:gd name="T59" fmla="*/ 51 h 179"/>
                  <a:gd name="T60" fmla="*/ 79 w 108"/>
                  <a:gd name="T61" fmla="*/ 48 h 179"/>
                  <a:gd name="T62" fmla="*/ 82 w 108"/>
                  <a:gd name="T63" fmla="*/ 44 h 179"/>
                  <a:gd name="T64" fmla="*/ 82 w 108"/>
                  <a:gd name="T65" fmla="*/ 43 h 179"/>
                  <a:gd name="T66" fmla="*/ 84 w 108"/>
                  <a:gd name="T67" fmla="*/ 40 h 179"/>
                  <a:gd name="T68" fmla="*/ 84 w 108"/>
                  <a:gd name="T69" fmla="*/ 39 h 179"/>
                  <a:gd name="T70" fmla="*/ 86 w 108"/>
                  <a:gd name="T71" fmla="*/ 36 h 179"/>
                  <a:gd name="T72" fmla="*/ 88 w 108"/>
                  <a:gd name="T73" fmla="*/ 33 h 179"/>
                  <a:gd name="T74" fmla="*/ 89 w 108"/>
                  <a:gd name="T75" fmla="*/ 31 h 179"/>
                  <a:gd name="T76" fmla="*/ 90 w 108"/>
                  <a:gd name="T77" fmla="*/ 29 h 179"/>
                  <a:gd name="T78" fmla="*/ 91 w 108"/>
                  <a:gd name="T79" fmla="*/ 28 h 179"/>
                  <a:gd name="T80" fmla="*/ 92 w 108"/>
                  <a:gd name="T81" fmla="*/ 26 h 179"/>
                  <a:gd name="T82" fmla="*/ 98 w 108"/>
                  <a:gd name="T83" fmla="*/ 16 h 179"/>
                  <a:gd name="T84" fmla="*/ 100 w 108"/>
                  <a:gd name="T85" fmla="*/ 14 h 179"/>
                  <a:gd name="T86" fmla="*/ 101 w 108"/>
                  <a:gd name="T87" fmla="*/ 12 h 179"/>
                  <a:gd name="T88" fmla="*/ 102 w 108"/>
                  <a:gd name="T89" fmla="*/ 10 h 179"/>
                  <a:gd name="T90" fmla="*/ 103 w 108"/>
                  <a:gd name="T91" fmla="*/ 10 h 179"/>
                  <a:gd name="T92" fmla="*/ 104 w 108"/>
                  <a:gd name="T93" fmla="*/ 7 h 179"/>
                  <a:gd name="T94" fmla="*/ 106 w 108"/>
                  <a:gd name="T95" fmla="*/ 5 h 179"/>
                  <a:gd name="T96" fmla="*/ 107 w 108"/>
                  <a:gd name="T97" fmla="*/ 3 h 179"/>
                  <a:gd name="T98" fmla="*/ 107 w 108"/>
                  <a:gd name="T99" fmla="*/ 3 h 179"/>
                  <a:gd name="T100" fmla="*/ 108 w 108"/>
                  <a:gd name="T101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8" h="179">
                    <a:moveTo>
                      <a:pt x="5" y="171"/>
                    </a:moveTo>
                    <a:cubicBezTo>
                      <a:pt x="3" y="174"/>
                      <a:pt x="1" y="176"/>
                      <a:pt x="0" y="179"/>
                    </a:cubicBezTo>
                    <a:cubicBezTo>
                      <a:pt x="1" y="177"/>
                      <a:pt x="3" y="174"/>
                      <a:pt x="4" y="172"/>
                    </a:cubicBezTo>
                    <a:cubicBezTo>
                      <a:pt x="4" y="172"/>
                      <a:pt x="5" y="171"/>
                      <a:pt x="5" y="171"/>
                    </a:cubicBezTo>
                    <a:cubicBezTo>
                      <a:pt x="5" y="171"/>
                      <a:pt x="5" y="171"/>
                      <a:pt x="5" y="171"/>
                    </a:cubicBezTo>
                    <a:moveTo>
                      <a:pt x="11" y="160"/>
                    </a:moveTo>
                    <a:cubicBezTo>
                      <a:pt x="10" y="163"/>
                      <a:pt x="8" y="165"/>
                      <a:pt x="6" y="168"/>
                    </a:cubicBezTo>
                    <a:cubicBezTo>
                      <a:pt x="7" y="168"/>
                      <a:pt x="7" y="168"/>
                      <a:pt x="7" y="168"/>
                    </a:cubicBezTo>
                    <a:cubicBezTo>
                      <a:pt x="8" y="165"/>
                      <a:pt x="10" y="163"/>
                      <a:pt x="11" y="160"/>
                    </a:cubicBezTo>
                    <a:cubicBezTo>
                      <a:pt x="11" y="160"/>
                      <a:pt x="11" y="160"/>
                      <a:pt x="11" y="160"/>
                    </a:cubicBezTo>
                    <a:moveTo>
                      <a:pt x="13" y="158"/>
                    </a:moveTo>
                    <a:cubicBezTo>
                      <a:pt x="13" y="158"/>
                      <a:pt x="13" y="158"/>
                      <a:pt x="12" y="158"/>
                    </a:cubicBez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13" y="158"/>
                      <a:pt x="13" y="158"/>
                    </a:cubicBezTo>
                    <a:moveTo>
                      <a:pt x="13" y="157"/>
                    </a:moveTo>
                    <a:cubicBezTo>
                      <a:pt x="13" y="157"/>
                      <a:pt x="13" y="157"/>
                      <a:pt x="13" y="158"/>
                    </a:cubicBez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13" y="157"/>
                      <a:pt x="13" y="157"/>
                    </a:cubicBezTo>
                    <a:cubicBezTo>
                      <a:pt x="13" y="157"/>
                      <a:pt x="13" y="157"/>
                      <a:pt x="13" y="157"/>
                    </a:cubicBezTo>
                    <a:moveTo>
                      <a:pt x="14" y="155"/>
                    </a:moveTo>
                    <a:cubicBezTo>
                      <a:pt x="14" y="155"/>
                      <a:pt x="14" y="156"/>
                      <a:pt x="13" y="157"/>
                    </a:cubicBezTo>
                    <a:cubicBezTo>
                      <a:pt x="13" y="157"/>
                      <a:pt x="13" y="157"/>
                      <a:pt x="13" y="157"/>
                    </a:cubicBezTo>
                    <a:cubicBezTo>
                      <a:pt x="14" y="156"/>
                      <a:pt x="14" y="155"/>
                      <a:pt x="15" y="155"/>
                    </a:cubicBezTo>
                    <a:cubicBezTo>
                      <a:pt x="15" y="155"/>
                      <a:pt x="14" y="155"/>
                      <a:pt x="14" y="155"/>
                    </a:cubicBezTo>
                    <a:moveTo>
                      <a:pt x="16" y="151"/>
                    </a:moveTo>
                    <a:cubicBezTo>
                      <a:pt x="16" y="152"/>
                      <a:pt x="15" y="153"/>
                      <a:pt x="15" y="154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15" y="153"/>
                      <a:pt x="16" y="153"/>
                      <a:pt x="16" y="152"/>
                    </a:cubicBezTo>
                    <a:cubicBezTo>
                      <a:pt x="16" y="152"/>
                      <a:pt x="16" y="152"/>
                      <a:pt x="16" y="151"/>
                    </a:cubicBezTo>
                    <a:moveTo>
                      <a:pt x="17" y="151"/>
                    </a:moveTo>
                    <a:cubicBezTo>
                      <a:pt x="16" y="151"/>
                      <a:pt x="16" y="151"/>
                      <a:pt x="16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7" y="151"/>
                      <a:pt x="17" y="151"/>
                      <a:pt x="17" y="151"/>
                    </a:cubicBezTo>
                    <a:moveTo>
                      <a:pt x="18" y="148"/>
                    </a:moveTo>
                    <a:cubicBezTo>
                      <a:pt x="18" y="148"/>
                      <a:pt x="18" y="148"/>
                      <a:pt x="18" y="148"/>
                    </a:cubicBezTo>
                    <a:cubicBezTo>
                      <a:pt x="19" y="148"/>
                      <a:pt x="19" y="148"/>
                      <a:pt x="19" y="148"/>
                    </a:cubicBezTo>
                    <a:cubicBezTo>
                      <a:pt x="19" y="148"/>
                      <a:pt x="19" y="148"/>
                      <a:pt x="19" y="148"/>
                    </a:cubicBezTo>
                    <a:cubicBezTo>
                      <a:pt x="19" y="148"/>
                      <a:pt x="19" y="148"/>
                      <a:pt x="18" y="148"/>
                    </a:cubicBezTo>
                    <a:moveTo>
                      <a:pt x="20" y="146"/>
                    </a:moveTo>
                    <a:cubicBezTo>
                      <a:pt x="19" y="146"/>
                      <a:pt x="19" y="147"/>
                      <a:pt x="19" y="147"/>
                    </a:cubicBezTo>
                    <a:cubicBezTo>
                      <a:pt x="19" y="147"/>
                      <a:pt x="19" y="147"/>
                      <a:pt x="19" y="147"/>
                    </a:cubicBezTo>
                    <a:cubicBezTo>
                      <a:pt x="19" y="147"/>
                      <a:pt x="20" y="147"/>
                      <a:pt x="20" y="146"/>
                    </a:cubicBezTo>
                    <a:cubicBezTo>
                      <a:pt x="20" y="146"/>
                      <a:pt x="20" y="146"/>
                      <a:pt x="20" y="146"/>
                    </a:cubicBezTo>
                    <a:moveTo>
                      <a:pt x="20" y="144"/>
                    </a:moveTo>
                    <a:cubicBezTo>
                      <a:pt x="20" y="145"/>
                      <a:pt x="20" y="145"/>
                      <a:pt x="20" y="145"/>
                    </a:cubicBezTo>
                    <a:cubicBezTo>
                      <a:pt x="20" y="145"/>
                      <a:pt x="20" y="145"/>
                      <a:pt x="20" y="145"/>
                    </a:cubicBezTo>
                    <a:cubicBezTo>
                      <a:pt x="21" y="145"/>
                      <a:pt x="21" y="145"/>
                      <a:pt x="21" y="145"/>
                    </a:cubicBezTo>
                    <a:cubicBezTo>
                      <a:pt x="20" y="144"/>
                      <a:pt x="20" y="144"/>
                      <a:pt x="20" y="144"/>
                    </a:cubicBezTo>
                    <a:moveTo>
                      <a:pt x="21" y="144"/>
                    </a:moveTo>
                    <a:cubicBezTo>
                      <a:pt x="21" y="144"/>
                      <a:pt x="21" y="144"/>
                      <a:pt x="20" y="144"/>
                    </a:cubicBezTo>
                    <a:cubicBezTo>
                      <a:pt x="21" y="145"/>
                      <a:pt x="21" y="145"/>
                      <a:pt x="21" y="145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21" y="144"/>
                      <a:pt x="21" y="144"/>
                      <a:pt x="21" y="144"/>
                    </a:cubicBezTo>
                    <a:moveTo>
                      <a:pt x="22" y="142"/>
                    </a:moveTo>
                    <a:cubicBezTo>
                      <a:pt x="22" y="143"/>
                      <a:pt x="21" y="143"/>
                      <a:pt x="21" y="143"/>
                    </a:cubicBezTo>
                    <a:cubicBezTo>
                      <a:pt x="21" y="143"/>
                      <a:pt x="21" y="143"/>
                      <a:pt x="22" y="143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2" y="142"/>
                      <a:pt x="22" y="142"/>
                      <a:pt x="22" y="142"/>
                    </a:cubicBezTo>
                    <a:moveTo>
                      <a:pt x="24" y="138"/>
                    </a:moveTo>
                    <a:cubicBezTo>
                      <a:pt x="24" y="139"/>
                      <a:pt x="23" y="140"/>
                      <a:pt x="23" y="141"/>
                    </a:cubicBezTo>
                    <a:cubicBezTo>
                      <a:pt x="23" y="141"/>
                      <a:pt x="23" y="141"/>
                      <a:pt x="23" y="141"/>
                    </a:cubicBezTo>
                    <a:cubicBezTo>
                      <a:pt x="23" y="140"/>
                      <a:pt x="24" y="139"/>
                      <a:pt x="25" y="138"/>
                    </a:cubicBezTo>
                    <a:cubicBezTo>
                      <a:pt x="24" y="138"/>
                      <a:pt x="24" y="138"/>
                      <a:pt x="24" y="138"/>
                    </a:cubicBezTo>
                    <a:moveTo>
                      <a:pt x="27" y="133"/>
                    </a:move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moveTo>
                      <a:pt x="28" y="132"/>
                    </a:moveTo>
                    <a:cubicBezTo>
                      <a:pt x="28" y="132"/>
                      <a:pt x="28" y="133"/>
                      <a:pt x="27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8" y="132"/>
                    </a:cubicBezTo>
                    <a:cubicBezTo>
                      <a:pt x="28" y="132"/>
                      <a:pt x="28" y="132"/>
                      <a:pt x="28" y="132"/>
                    </a:cubicBezTo>
                    <a:moveTo>
                      <a:pt x="28" y="131"/>
                    </a:moveTo>
                    <a:cubicBezTo>
                      <a:pt x="28" y="132"/>
                      <a:pt x="28" y="132"/>
                      <a:pt x="28" y="132"/>
                    </a:cubicBezTo>
                    <a:cubicBezTo>
                      <a:pt x="28" y="132"/>
                      <a:pt x="28" y="132"/>
                      <a:pt x="28" y="132"/>
                    </a:cubicBezTo>
                    <a:cubicBezTo>
                      <a:pt x="28" y="132"/>
                      <a:pt x="28" y="132"/>
                      <a:pt x="29" y="132"/>
                    </a:cubicBezTo>
                    <a:cubicBezTo>
                      <a:pt x="29" y="132"/>
                      <a:pt x="28" y="131"/>
                      <a:pt x="28" y="131"/>
                    </a:cubicBezTo>
                    <a:moveTo>
                      <a:pt x="32" y="126"/>
                    </a:moveTo>
                    <a:cubicBezTo>
                      <a:pt x="32" y="126"/>
                      <a:pt x="32" y="126"/>
                      <a:pt x="32" y="126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32" y="126"/>
                      <a:pt x="32" y="126"/>
                      <a:pt x="32" y="126"/>
                    </a:cubicBezTo>
                    <a:moveTo>
                      <a:pt x="36" y="119"/>
                    </a:moveTo>
                    <a:cubicBezTo>
                      <a:pt x="35" y="120"/>
                      <a:pt x="35" y="120"/>
                      <a:pt x="35" y="121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20"/>
                      <a:pt x="36" y="120"/>
                      <a:pt x="36" y="120"/>
                    </a:cubicBezTo>
                    <a:cubicBezTo>
                      <a:pt x="36" y="119"/>
                      <a:pt x="36" y="119"/>
                      <a:pt x="36" y="119"/>
                    </a:cubicBezTo>
                    <a:moveTo>
                      <a:pt x="37" y="117"/>
                    </a:moveTo>
                    <a:cubicBezTo>
                      <a:pt x="37" y="118"/>
                      <a:pt x="36" y="118"/>
                      <a:pt x="36" y="119"/>
                    </a:cubicBezTo>
                    <a:cubicBezTo>
                      <a:pt x="36" y="119"/>
                      <a:pt x="36" y="119"/>
                      <a:pt x="36" y="119"/>
                    </a:cubicBezTo>
                    <a:cubicBezTo>
                      <a:pt x="37" y="119"/>
                      <a:pt x="37" y="118"/>
                      <a:pt x="38" y="117"/>
                    </a:cubicBezTo>
                    <a:cubicBezTo>
                      <a:pt x="37" y="117"/>
                      <a:pt x="37" y="117"/>
                      <a:pt x="37" y="117"/>
                    </a:cubicBezTo>
                    <a:moveTo>
                      <a:pt x="44" y="106"/>
                    </a:moveTo>
                    <a:cubicBezTo>
                      <a:pt x="44" y="106"/>
                      <a:pt x="44" y="106"/>
                      <a:pt x="43" y="107"/>
                    </a:cubicBezTo>
                    <a:cubicBezTo>
                      <a:pt x="43" y="107"/>
                      <a:pt x="43" y="107"/>
                      <a:pt x="44" y="107"/>
                    </a:cubicBezTo>
                    <a:cubicBezTo>
                      <a:pt x="44" y="107"/>
                      <a:pt x="44" y="106"/>
                      <a:pt x="44" y="106"/>
                    </a:cubicBezTo>
                    <a:cubicBezTo>
                      <a:pt x="44" y="106"/>
                      <a:pt x="44" y="106"/>
                      <a:pt x="44" y="106"/>
                    </a:cubicBezTo>
                    <a:moveTo>
                      <a:pt x="55" y="87"/>
                    </a:moveTo>
                    <a:cubicBezTo>
                      <a:pt x="54" y="89"/>
                      <a:pt x="53" y="91"/>
                      <a:pt x="52" y="93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3" y="91"/>
                      <a:pt x="54" y="90"/>
                      <a:pt x="56" y="88"/>
                    </a:cubicBezTo>
                    <a:cubicBezTo>
                      <a:pt x="55" y="87"/>
                      <a:pt x="55" y="87"/>
                      <a:pt x="55" y="87"/>
                    </a:cubicBezTo>
                    <a:moveTo>
                      <a:pt x="61" y="78"/>
                    </a:moveTo>
                    <a:cubicBezTo>
                      <a:pt x="60" y="79"/>
                      <a:pt x="60" y="80"/>
                      <a:pt x="59" y="80"/>
                    </a:cubicBezTo>
                    <a:cubicBezTo>
                      <a:pt x="60" y="80"/>
                      <a:pt x="60" y="80"/>
                      <a:pt x="60" y="81"/>
                    </a:cubicBezTo>
                    <a:cubicBezTo>
                      <a:pt x="60" y="80"/>
                      <a:pt x="61" y="79"/>
                      <a:pt x="61" y="79"/>
                    </a:cubicBezTo>
                    <a:cubicBezTo>
                      <a:pt x="61" y="78"/>
                      <a:pt x="61" y="78"/>
                      <a:pt x="61" y="78"/>
                    </a:cubicBezTo>
                    <a:moveTo>
                      <a:pt x="63" y="75"/>
                    </a:moveTo>
                    <a:cubicBezTo>
                      <a:pt x="62" y="76"/>
                      <a:pt x="62" y="76"/>
                      <a:pt x="61" y="77"/>
                    </a:cubicBezTo>
                    <a:cubicBezTo>
                      <a:pt x="61" y="77"/>
                      <a:pt x="62" y="77"/>
                      <a:pt x="62" y="77"/>
                    </a:cubicBezTo>
                    <a:cubicBezTo>
                      <a:pt x="62" y="77"/>
                      <a:pt x="63" y="76"/>
                      <a:pt x="63" y="75"/>
                    </a:cubicBezTo>
                    <a:cubicBezTo>
                      <a:pt x="63" y="75"/>
                      <a:pt x="63" y="75"/>
                      <a:pt x="63" y="75"/>
                    </a:cubicBezTo>
                    <a:moveTo>
                      <a:pt x="65" y="70"/>
                    </a:moveTo>
                    <a:cubicBezTo>
                      <a:pt x="65" y="71"/>
                      <a:pt x="65" y="72"/>
                      <a:pt x="64" y="72"/>
                    </a:cubicBezTo>
                    <a:cubicBezTo>
                      <a:pt x="64" y="72"/>
                      <a:pt x="65" y="72"/>
                      <a:pt x="65" y="72"/>
                    </a:cubicBezTo>
                    <a:cubicBezTo>
                      <a:pt x="65" y="72"/>
                      <a:pt x="65" y="71"/>
                      <a:pt x="66" y="71"/>
                    </a:cubicBezTo>
                    <a:cubicBezTo>
                      <a:pt x="66" y="71"/>
                      <a:pt x="66" y="70"/>
                      <a:pt x="65" y="70"/>
                    </a:cubicBezTo>
                    <a:moveTo>
                      <a:pt x="68" y="66"/>
                    </a:moveTo>
                    <a:cubicBezTo>
                      <a:pt x="67" y="67"/>
                      <a:pt x="67" y="68"/>
                      <a:pt x="66" y="70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7" y="69"/>
                      <a:pt x="68" y="67"/>
                      <a:pt x="69" y="66"/>
                    </a:cubicBezTo>
                    <a:cubicBezTo>
                      <a:pt x="68" y="66"/>
                      <a:pt x="68" y="66"/>
                      <a:pt x="68" y="66"/>
                    </a:cubicBezTo>
                    <a:moveTo>
                      <a:pt x="69" y="65"/>
                    </a:move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5"/>
                      <a:pt x="69" y="65"/>
                      <a:pt x="69" y="65"/>
                    </a:cubicBezTo>
                    <a:moveTo>
                      <a:pt x="70" y="63"/>
                    </a:moveTo>
                    <a:cubicBezTo>
                      <a:pt x="70" y="63"/>
                      <a:pt x="69" y="64"/>
                      <a:pt x="69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70" y="64"/>
                      <a:pt x="70" y="64"/>
                      <a:pt x="70" y="63"/>
                    </a:cubicBezTo>
                    <a:cubicBezTo>
                      <a:pt x="70" y="63"/>
                      <a:pt x="70" y="63"/>
                      <a:pt x="70" y="63"/>
                    </a:cubicBezTo>
                    <a:moveTo>
                      <a:pt x="71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1" y="62"/>
                      <a:pt x="71" y="61"/>
                      <a:pt x="72" y="61"/>
                    </a:cubicBezTo>
                    <a:cubicBezTo>
                      <a:pt x="71" y="61"/>
                      <a:pt x="71" y="61"/>
                      <a:pt x="71" y="61"/>
                    </a:cubicBezTo>
                    <a:moveTo>
                      <a:pt x="73" y="58"/>
                    </a:moveTo>
                    <a:cubicBezTo>
                      <a:pt x="73" y="58"/>
                      <a:pt x="73" y="58"/>
                      <a:pt x="72" y="59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73" y="59"/>
                      <a:pt x="73" y="58"/>
                      <a:pt x="74" y="58"/>
                    </a:cubicBezTo>
                    <a:cubicBezTo>
                      <a:pt x="74" y="58"/>
                      <a:pt x="73" y="58"/>
                      <a:pt x="73" y="58"/>
                    </a:cubicBezTo>
                    <a:moveTo>
                      <a:pt x="77" y="51"/>
                    </a:moveTo>
                    <a:cubicBezTo>
                      <a:pt x="76" y="53"/>
                      <a:pt x="75" y="55"/>
                      <a:pt x="74" y="56"/>
                    </a:cubicBezTo>
                    <a:cubicBezTo>
                      <a:pt x="74" y="56"/>
                      <a:pt x="74" y="57"/>
                      <a:pt x="74" y="57"/>
                    </a:cubicBezTo>
                    <a:cubicBezTo>
                      <a:pt x="75" y="55"/>
                      <a:pt x="76" y="53"/>
                      <a:pt x="78" y="51"/>
                    </a:cubicBezTo>
                    <a:cubicBezTo>
                      <a:pt x="77" y="51"/>
                      <a:pt x="77" y="51"/>
                      <a:pt x="77" y="51"/>
                    </a:cubicBezTo>
                    <a:moveTo>
                      <a:pt x="79" y="48"/>
                    </a:moveTo>
                    <a:cubicBezTo>
                      <a:pt x="79" y="49"/>
                      <a:pt x="78" y="49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9" y="50"/>
                      <a:pt x="79" y="49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moveTo>
                      <a:pt x="82" y="44"/>
                    </a:moveTo>
                    <a:cubicBezTo>
                      <a:pt x="81" y="44"/>
                      <a:pt x="81" y="45"/>
                      <a:pt x="81" y="45"/>
                    </a:cubicBezTo>
                    <a:cubicBezTo>
                      <a:pt x="81" y="45"/>
                      <a:pt x="81" y="45"/>
                      <a:pt x="81" y="46"/>
                    </a:cubicBezTo>
                    <a:cubicBezTo>
                      <a:pt x="81" y="45"/>
                      <a:pt x="82" y="45"/>
                      <a:pt x="82" y="44"/>
                    </a:cubicBezTo>
                    <a:cubicBezTo>
                      <a:pt x="82" y="44"/>
                      <a:pt x="82" y="44"/>
                      <a:pt x="82" y="44"/>
                    </a:cubicBezTo>
                    <a:moveTo>
                      <a:pt x="82" y="43"/>
                    </a:moveTo>
                    <a:cubicBezTo>
                      <a:pt x="82" y="43"/>
                      <a:pt x="82" y="44"/>
                      <a:pt x="82" y="44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3"/>
                      <a:pt x="82" y="43"/>
                      <a:pt x="82" y="43"/>
                    </a:cubicBezTo>
                    <a:moveTo>
                      <a:pt x="84" y="40"/>
                    </a:moveTo>
                    <a:cubicBezTo>
                      <a:pt x="83" y="41"/>
                      <a:pt x="83" y="42"/>
                      <a:pt x="82" y="43"/>
                    </a:cubicBezTo>
                    <a:cubicBezTo>
                      <a:pt x="82" y="43"/>
                      <a:pt x="83" y="43"/>
                      <a:pt x="83" y="43"/>
                    </a:cubicBezTo>
                    <a:cubicBezTo>
                      <a:pt x="83" y="42"/>
                      <a:pt x="84" y="41"/>
                      <a:pt x="84" y="40"/>
                    </a:cubicBezTo>
                    <a:cubicBezTo>
                      <a:pt x="84" y="40"/>
                      <a:pt x="84" y="40"/>
                      <a:pt x="84" y="40"/>
                    </a:cubicBezTo>
                    <a:moveTo>
                      <a:pt x="84" y="39"/>
                    </a:moveTo>
                    <a:cubicBezTo>
                      <a:pt x="84" y="39"/>
                      <a:pt x="84" y="39"/>
                      <a:pt x="84" y="39"/>
                    </a:cubicBezTo>
                    <a:cubicBezTo>
                      <a:pt x="85" y="40"/>
                      <a:pt x="85" y="40"/>
                      <a:pt x="85" y="40"/>
                    </a:cubicBezTo>
                    <a:cubicBezTo>
                      <a:pt x="85" y="40"/>
                      <a:pt x="85" y="39"/>
                      <a:pt x="85" y="39"/>
                    </a:cubicBezTo>
                    <a:cubicBezTo>
                      <a:pt x="85" y="39"/>
                      <a:pt x="85" y="39"/>
                      <a:pt x="84" y="39"/>
                    </a:cubicBezTo>
                    <a:moveTo>
                      <a:pt x="86" y="36"/>
                    </a:moveTo>
                    <a:cubicBezTo>
                      <a:pt x="86" y="37"/>
                      <a:pt x="85" y="38"/>
                      <a:pt x="85" y="38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6" y="38"/>
                      <a:pt x="86" y="37"/>
                      <a:pt x="87" y="36"/>
                    </a:cubicBezTo>
                    <a:cubicBezTo>
                      <a:pt x="86" y="36"/>
                      <a:pt x="86" y="36"/>
                      <a:pt x="86" y="36"/>
                    </a:cubicBezTo>
                    <a:moveTo>
                      <a:pt x="88" y="33"/>
                    </a:moveTo>
                    <a:cubicBezTo>
                      <a:pt x="88" y="34"/>
                      <a:pt x="88" y="34"/>
                      <a:pt x="87" y="34"/>
                    </a:cubicBezTo>
                    <a:cubicBezTo>
                      <a:pt x="87" y="35"/>
                      <a:pt x="88" y="35"/>
                      <a:pt x="88" y="35"/>
                    </a:cubicBezTo>
                    <a:cubicBezTo>
                      <a:pt x="88" y="34"/>
                      <a:pt x="88" y="34"/>
                      <a:pt x="88" y="33"/>
                    </a:cubicBezTo>
                    <a:cubicBezTo>
                      <a:pt x="88" y="33"/>
                      <a:pt x="88" y="33"/>
                      <a:pt x="88" y="33"/>
                    </a:cubicBezTo>
                    <a:moveTo>
                      <a:pt x="89" y="31"/>
                    </a:moveTo>
                    <a:cubicBezTo>
                      <a:pt x="89" y="32"/>
                      <a:pt x="89" y="32"/>
                      <a:pt x="88" y="33"/>
                    </a:cubicBezTo>
                    <a:cubicBezTo>
                      <a:pt x="89" y="33"/>
                      <a:pt x="89" y="33"/>
                      <a:pt x="89" y="33"/>
                    </a:cubicBezTo>
                    <a:cubicBezTo>
                      <a:pt x="89" y="32"/>
                      <a:pt x="89" y="32"/>
                      <a:pt x="90" y="31"/>
                    </a:cubicBezTo>
                    <a:cubicBezTo>
                      <a:pt x="90" y="31"/>
                      <a:pt x="89" y="31"/>
                      <a:pt x="89" y="31"/>
                    </a:cubicBezTo>
                    <a:moveTo>
                      <a:pt x="90" y="29"/>
                    </a:moveTo>
                    <a:cubicBezTo>
                      <a:pt x="90" y="30"/>
                      <a:pt x="90" y="30"/>
                      <a:pt x="89" y="31"/>
                    </a:cubicBezTo>
                    <a:cubicBezTo>
                      <a:pt x="90" y="31"/>
                      <a:pt x="90" y="31"/>
                      <a:pt x="90" y="31"/>
                    </a:cubicBezTo>
                    <a:cubicBezTo>
                      <a:pt x="90" y="31"/>
                      <a:pt x="90" y="30"/>
                      <a:pt x="91" y="30"/>
                    </a:cubicBezTo>
                    <a:cubicBezTo>
                      <a:pt x="91" y="30"/>
                      <a:pt x="90" y="29"/>
                      <a:pt x="90" y="29"/>
                    </a:cubicBezTo>
                    <a:moveTo>
                      <a:pt x="91" y="28"/>
                    </a:moveTo>
                    <a:cubicBezTo>
                      <a:pt x="91" y="28"/>
                      <a:pt x="91" y="29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1" y="29"/>
                      <a:pt x="91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moveTo>
                      <a:pt x="92" y="26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92" y="27"/>
                      <a:pt x="92" y="27"/>
                      <a:pt x="93" y="27"/>
                    </a:cubicBezTo>
                    <a:cubicBezTo>
                      <a:pt x="92" y="26"/>
                      <a:pt x="92" y="26"/>
                      <a:pt x="92" y="26"/>
                    </a:cubicBezTo>
                    <a:moveTo>
                      <a:pt x="98" y="16"/>
                    </a:moveTo>
                    <a:cubicBezTo>
                      <a:pt x="96" y="19"/>
                      <a:pt x="94" y="23"/>
                      <a:pt x="92" y="26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5" y="23"/>
                      <a:pt x="97" y="20"/>
                      <a:pt x="99" y="16"/>
                    </a:cubicBezTo>
                    <a:cubicBezTo>
                      <a:pt x="99" y="16"/>
                      <a:pt x="99" y="16"/>
                      <a:pt x="98" y="16"/>
                    </a:cubicBezTo>
                    <a:moveTo>
                      <a:pt x="100" y="14"/>
                    </a:moveTo>
                    <a:cubicBezTo>
                      <a:pt x="99" y="14"/>
                      <a:pt x="99" y="15"/>
                      <a:pt x="98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5"/>
                      <a:pt x="100" y="15"/>
                      <a:pt x="100" y="14"/>
                    </a:cubicBezTo>
                    <a:cubicBezTo>
                      <a:pt x="100" y="14"/>
                      <a:pt x="100" y="14"/>
                      <a:pt x="100" y="14"/>
                    </a:cubicBezTo>
                    <a:moveTo>
                      <a:pt x="101" y="12"/>
                    </a:moveTo>
                    <a:cubicBezTo>
                      <a:pt x="101" y="12"/>
                      <a:pt x="100" y="13"/>
                      <a:pt x="100" y="13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1" y="13"/>
                      <a:pt x="101" y="12"/>
                      <a:pt x="101" y="12"/>
                    </a:cubicBezTo>
                    <a:cubicBezTo>
                      <a:pt x="101" y="12"/>
                      <a:pt x="101" y="12"/>
                      <a:pt x="101" y="12"/>
                    </a:cubicBezTo>
                    <a:moveTo>
                      <a:pt x="102" y="10"/>
                    </a:moveTo>
                    <a:cubicBezTo>
                      <a:pt x="102" y="11"/>
                      <a:pt x="101" y="11"/>
                      <a:pt x="101" y="12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2" y="11"/>
                      <a:pt x="102" y="11"/>
                      <a:pt x="102" y="10"/>
                    </a:cubicBezTo>
                    <a:cubicBezTo>
                      <a:pt x="102" y="10"/>
                      <a:pt x="102" y="10"/>
                      <a:pt x="102" y="10"/>
                    </a:cubicBezTo>
                    <a:moveTo>
                      <a:pt x="104" y="7"/>
                    </a:moveTo>
                    <a:cubicBezTo>
                      <a:pt x="103" y="8"/>
                      <a:pt x="102" y="9"/>
                      <a:pt x="102" y="9"/>
                    </a:cubicBezTo>
                    <a:cubicBezTo>
                      <a:pt x="102" y="9"/>
                      <a:pt x="103" y="9"/>
                      <a:pt x="103" y="8"/>
                    </a:cubicBezTo>
                    <a:cubicBezTo>
                      <a:pt x="103" y="9"/>
                      <a:pt x="103" y="9"/>
                      <a:pt x="102" y="10"/>
                    </a:cubicBezTo>
                    <a:cubicBezTo>
                      <a:pt x="102" y="10"/>
                      <a:pt x="102" y="10"/>
                      <a:pt x="103" y="10"/>
                    </a:cubicBezTo>
                    <a:cubicBezTo>
                      <a:pt x="103" y="9"/>
                      <a:pt x="104" y="8"/>
                      <a:pt x="104" y="7"/>
                    </a:cubicBezTo>
                    <a:cubicBezTo>
                      <a:pt x="104" y="7"/>
                      <a:pt x="104" y="7"/>
                      <a:pt x="104" y="7"/>
                    </a:cubicBezTo>
                    <a:moveTo>
                      <a:pt x="104" y="7"/>
                    </a:moveTo>
                    <a:cubicBezTo>
                      <a:pt x="104" y="7"/>
                      <a:pt x="104" y="7"/>
                      <a:pt x="104" y="7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4" y="7"/>
                      <a:pt x="104" y="7"/>
                      <a:pt x="104" y="7"/>
                    </a:cubicBezTo>
                    <a:moveTo>
                      <a:pt x="105" y="4"/>
                    </a:moveTo>
                    <a:cubicBezTo>
                      <a:pt x="105" y="5"/>
                      <a:pt x="104" y="5"/>
                      <a:pt x="104" y="6"/>
                    </a:cubicBezTo>
                    <a:cubicBezTo>
                      <a:pt x="104" y="6"/>
                      <a:pt x="105" y="6"/>
                      <a:pt x="105" y="6"/>
                    </a:cubicBezTo>
                    <a:cubicBezTo>
                      <a:pt x="105" y="6"/>
                      <a:pt x="105" y="5"/>
                      <a:pt x="106" y="5"/>
                    </a:cubicBezTo>
                    <a:cubicBezTo>
                      <a:pt x="106" y="4"/>
                      <a:pt x="105" y="4"/>
                      <a:pt x="105" y="4"/>
                    </a:cubicBezTo>
                    <a:moveTo>
                      <a:pt x="106" y="2"/>
                    </a:moveTo>
                    <a:cubicBezTo>
                      <a:pt x="106" y="3"/>
                      <a:pt x="106" y="3"/>
                      <a:pt x="106" y="4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6" y="3"/>
                      <a:pt x="107" y="3"/>
                      <a:pt x="107" y="3"/>
                    </a:cubicBezTo>
                    <a:cubicBezTo>
                      <a:pt x="107" y="2"/>
                      <a:pt x="107" y="2"/>
                      <a:pt x="106" y="2"/>
                    </a:cubicBezTo>
                    <a:moveTo>
                      <a:pt x="106" y="2"/>
                    </a:moveTo>
                    <a:cubicBezTo>
                      <a:pt x="106" y="2"/>
                      <a:pt x="106" y="2"/>
                      <a:pt x="106" y="2"/>
                    </a:cubicBezTo>
                    <a:cubicBezTo>
                      <a:pt x="107" y="2"/>
                      <a:pt x="107" y="2"/>
                      <a:pt x="107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2"/>
                      <a:pt x="107" y="2"/>
                      <a:pt x="106" y="2"/>
                    </a:cubicBezTo>
                    <a:moveTo>
                      <a:pt x="108" y="0"/>
                    </a:moveTo>
                    <a:cubicBezTo>
                      <a:pt x="108" y="0"/>
                      <a:pt x="107" y="0"/>
                      <a:pt x="107" y="0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08" y="1"/>
                      <a:pt x="108" y="0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7" name="Freeform 10537"/>
              <p:cNvSpPr>
                <a:spLocks noEditPoints="1"/>
              </p:cNvSpPr>
              <p:nvPr/>
            </p:nvSpPr>
            <p:spPr bwMode="auto">
              <a:xfrm>
                <a:off x="-515" y="3363"/>
                <a:ext cx="12" cy="19"/>
              </a:xfrm>
              <a:custGeom>
                <a:avLst/>
                <a:gdLst>
                  <a:gd name="T0" fmla="*/ 1 w 5"/>
                  <a:gd name="T1" fmla="*/ 6 h 8"/>
                  <a:gd name="T2" fmla="*/ 0 w 5"/>
                  <a:gd name="T3" fmla="*/ 8 h 8"/>
                  <a:gd name="T4" fmla="*/ 1 w 5"/>
                  <a:gd name="T5" fmla="*/ 8 h 8"/>
                  <a:gd name="T6" fmla="*/ 1 w 5"/>
                  <a:gd name="T7" fmla="*/ 7 h 8"/>
                  <a:gd name="T8" fmla="*/ 1 w 5"/>
                  <a:gd name="T9" fmla="*/ 6 h 8"/>
                  <a:gd name="T10" fmla="*/ 5 w 5"/>
                  <a:gd name="T11" fmla="*/ 0 h 8"/>
                  <a:gd name="T12" fmla="*/ 4 w 5"/>
                  <a:gd name="T13" fmla="*/ 1 h 8"/>
                  <a:gd name="T14" fmla="*/ 5 w 5"/>
                  <a:gd name="T15" fmla="*/ 1 h 8"/>
                  <a:gd name="T16" fmla="*/ 5 w 5"/>
                  <a:gd name="T17" fmla="*/ 0 h 8"/>
                  <a:gd name="T18" fmla="*/ 5 w 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1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8" name="Freeform 10538"/>
              <p:cNvSpPr>
                <a:spLocks noEditPoints="1"/>
              </p:cNvSpPr>
              <p:nvPr/>
            </p:nvSpPr>
            <p:spPr bwMode="auto">
              <a:xfrm>
                <a:off x="-493" y="3335"/>
                <a:ext cx="7" cy="14"/>
              </a:xfrm>
              <a:custGeom>
                <a:avLst/>
                <a:gdLst>
                  <a:gd name="T0" fmla="*/ 0 w 3"/>
                  <a:gd name="T1" fmla="*/ 6 h 6"/>
                  <a:gd name="T2" fmla="*/ 0 w 3"/>
                  <a:gd name="T3" fmla="*/ 6 h 6"/>
                  <a:gd name="T4" fmla="*/ 0 w 3"/>
                  <a:gd name="T5" fmla="*/ 6 h 6"/>
                  <a:gd name="T6" fmla="*/ 0 w 3"/>
                  <a:gd name="T7" fmla="*/ 6 h 6"/>
                  <a:gd name="T8" fmla="*/ 0 w 3"/>
                  <a:gd name="T9" fmla="*/ 6 h 6"/>
                  <a:gd name="T10" fmla="*/ 0 w 3"/>
                  <a:gd name="T11" fmla="*/ 5 h 6"/>
                  <a:gd name="T12" fmla="*/ 0 w 3"/>
                  <a:gd name="T13" fmla="*/ 5 h 6"/>
                  <a:gd name="T14" fmla="*/ 0 w 3"/>
                  <a:gd name="T15" fmla="*/ 6 h 6"/>
                  <a:gd name="T16" fmla="*/ 1 w 3"/>
                  <a:gd name="T17" fmla="*/ 5 h 6"/>
                  <a:gd name="T18" fmla="*/ 0 w 3"/>
                  <a:gd name="T19" fmla="*/ 5 h 6"/>
                  <a:gd name="T20" fmla="*/ 2 w 3"/>
                  <a:gd name="T21" fmla="*/ 1 h 6"/>
                  <a:gd name="T22" fmla="*/ 2 w 3"/>
                  <a:gd name="T23" fmla="*/ 2 h 6"/>
                  <a:gd name="T24" fmla="*/ 2 w 3"/>
                  <a:gd name="T25" fmla="*/ 2 h 6"/>
                  <a:gd name="T26" fmla="*/ 3 w 3"/>
                  <a:gd name="T27" fmla="*/ 2 h 6"/>
                  <a:gd name="T28" fmla="*/ 2 w 3"/>
                  <a:gd name="T29" fmla="*/ 1 h 6"/>
                  <a:gd name="T30" fmla="*/ 3 w 3"/>
                  <a:gd name="T31" fmla="*/ 0 h 6"/>
                  <a:gd name="T32" fmla="*/ 2 w 3"/>
                  <a:gd name="T33" fmla="*/ 1 h 6"/>
                  <a:gd name="T34" fmla="*/ 3 w 3"/>
                  <a:gd name="T35" fmla="*/ 1 h 6"/>
                  <a:gd name="T36" fmla="*/ 3 w 3"/>
                  <a:gd name="T37" fmla="*/ 1 h 6"/>
                  <a:gd name="T38" fmla="*/ 3 w 3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moveTo>
                      <a:pt x="2" y="1"/>
                    </a:move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3" y="0"/>
                    </a:move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9" name="Freeform 10539"/>
              <p:cNvSpPr/>
              <p:nvPr/>
            </p:nvSpPr>
            <p:spPr bwMode="auto">
              <a:xfrm>
                <a:off x="-474" y="331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0" name="Freeform 10540"/>
              <p:cNvSpPr/>
              <p:nvPr/>
            </p:nvSpPr>
            <p:spPr bwMode="auto">
              <a:xfrm>
                <a:off x="-477" y="331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1" name="Freeform 10541"/>
              <p:cNvSpPr/>
              <p:nvPr/>
            </p:nvSpPr>
            <p:spPr bwMode="auto">
              <a:xfrm>
                <a:off x="-472" y="3309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2" name="Freeform 10542"/>
              <p:cNvSpPr/>
              <p:nvPr/>
            </p:nvSpPr>
            <p:spPr bwMode="auto">
              <a:xfrm>
                <a:off x="-470" y="330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3" name="Freeform 10543"/>
              <p:cNvSpPr/>
              <p:nvPr/>
            </p:nvSpPr>
            <p:spPr bwMode="auto">
              <a:xfrm>
                <a:off x="-470" y="330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3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4" name="Freeform 10544"/>
              <p:cNvSpPr>
                <a:spLocks noEditPoints="1"/>
              </p:cNvSpPr>
              <p:nvPr/>
            </p:nvSpPr>
            <p:spPr bwMode="auto">
              <a:xfrm>
                <a:off x="-456" y="3259"/>
                <a:ext cx="17" cy="24"/>
              </a:xfrm>
              <a:custGeom>
                <a:avLst/>
                <a:gdLst>
                  <a:gd name="T0" fmla="*/ 0 w 7"/>
                  <a:gd name="T1" fmla="*/ 10 h 10"/>
                  <a:gd name="T2" fmla="*/ 0 w 7"/>
                  <a:gd name="T3" fmla="*/ 10 h 10"/>
                  <a:gd name="T4" fmla="*/ 1 w 7"/>
                  <a:gd name="T5" fmla="*/ 10 h 10"/>
                  <a:gd name="T6" fmla="*/ 1 w 7"/>
                  <a:gd name="T7" fmla="*/ 10 h 10"/>
                  <a:gd name="T8" fmla="*/ 0 w 7"/>
                  <a:gd name="T9" fmla="*/ 10 h 10"/>
                  <a:gd name="T10" fmla="*/ 4 w 7"/>
                  <a:gd name="T11" fmla="*/ 4 h 10"/>
                  <a:gd name="T12" fmla="*/ 4 w 7"/>
                  <a:gd name="T13" fmla="*/ 4 h 10"/>
                  <a:gd name="T14" fmla="*/ 4 w 7"/>
                  <a:gd name="T15" fmla="*/ 4 h 10"/>
                  <a:gd name="T16" fmla="*/ 5 w 7"/>
                  <a:gd name="T17" fmla="*/ 4 h 10"/>
                  <a:gd name="T18" fmla="*/ 4 w 7"/>
                  <a:gd name="T19" fmla="*/ 4 h 10"/>
                  <a:gd name="T20" fmla="*/ 6 w 7"/>
                  <a:gd name="T21" fmla="*/ 0 h 10"/>
                  <a:gd name="T22" fmla="*/ 6 w 7"/>
                  <a:gd name="T23" fmla="*/ 1 h 10"/>
                  <a:gd name="T24" fmla="*/ 6 w 7"/>
                  <a:gd name="T25" fmla="*/ 1 h 10"/>
                  <a:gd name="T26" fmla="*/ 6 w 7"/>
                  <a:gd name="T27" fmla="*/ 1 h 10"/>
                  <a:gd name="T28" fmla="*/ 6 w 7"/>
                  <a:gd name="T29" fmla="*/ 1 h 10"/>
                  <a:gd name="T30" fmla="*/ 6 w 7"/>
                  <a:gd name="T31" fmla="*/ 1 h 10"/>
                  <a:gd name="T32" fmla="*/ 7 w 7"/>
                  <a:gd name="T33" fmla="*/ 0 h 10"/>
                  <a:gd name="T34" fmla="*/ 6 w 7"/>
                  <a:gd name="T3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" h="10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0" y="10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6" y="0"/>
                    </a:move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5" name="Freeform 10545"/>
              <p:cNvSpPr>
                <a:spLocks noEditPoints="1"/>
              </p:cNvSpPr>
              <p:nvPr/>
            </p:nvSpPr>
            <p:spPr bwMode="auto">
              <a:xfrm>
                <a:off x="-448" y="3245"/>
                <a:ext cx="16" cy="28"/>
              </a:xfrm>
              <a:custGeom>
                <a:avLst/>
                <a:gdLst>
                  <a:gd name="T0" fmla="*/ 0 w 7"/>
                  <a:gd name="T1" fmla="*/ 12 h 12"/>
                  <a:gd name="T2" fmla="*/ 0 w 7"/>
                  <a:gd name="T3" fmla="*/ 12 h 12"/>
                  <a:gd name="T4" fmla="*/ 0 w 7"/>
                  <a:gd name="T5" fmla="*/ 12 h 12"/>
                  <a:gd name="T6" fmla="*/ 0 w 7"/>
                  <a:gd name="T7" fmla="*/ 12 h 12"/>
                  <a:gd name="T8" fmla="*/ 0 w 7"/>
                  <a:gd name="T9" fmla="*/ 12 h 12"/>
                  <a:gd name="T10" fmla="*/ 5 w 7"/>
                  <a:gd name="T11" fmla="*/ 4 h 12"/>
                  <a:gd name="T12" fmla="*/ 4 w 7"/>
                  <a:gd name="T13" fmla="*/ 4 h 12"/>
                  <a:gd name="T14" fmla="*/ 5 w 7"/>
                  <a:gd name="T15" fmla="*/ 5 h 12"/>
                  <a:gd name="T16" fmla="*/ 5 w 7"/>
                  <a:gd name="T17" fmla="*/ 4 h 12"/>
                  <a:gd name="T18" fmla="*/ 5 w 7"/>
                  <a:gd name="T19" fmla="*/ 4 h 12"/>
                  <a:gd name="T20" fmla="*/ 5 w 7"/>
                  <a:gd name="T21" fmla="*/ 2 h 12"/>
                  <a:gd name="T22" fmla="*/ 5 w 7"/>
                  <a:gd name="T23" fmla="*/ 2 h 12"/>
                  <a:gd name="T24" fmla="*/ 6 w 7"/>
                  <a:gd name="T25" fmla="*/ 3 h 12"/>
                  <a:gd name="T26" fmla="*/ 6 w 7"/>
                  <a:gd name="T27" fmla="*/ 3 h 12"/>
                  <a:gd name="T28" fmla="*/ 5 w 7"/>
                  <a:gd name="T29" fmla="*/ 2 h 12"/>
                  <a:gd name="T30" fmla="*/ 6 w 7"/>
                  <a:gd name="T31" fmla="*/ 0 h 12"/>
                  <a:gd name="T32" fmla="*/ 6 w 7"/>
                  <a:gd name="T33" fmla="*/ 1 h 12"/>
                  <a:gd name="T34" fmla="*/ 5 w 7"/>
                  <a:gd name="T35" fmla="*/ 2 h 12"/>
                  <a:gd name="T36" fmla="*/ 6 w 7"/>
                  <a:gd name="T37" fmla="*/ 3 h 12"/>
                  <a:gd name="T38" fmla="*/ 7 w 7"/>
                  <a:gd name="T39" fmla="*/ 1 h 12"/>
                  <a:gd name="T40" fmla="*/ 6 w 7"/>
                  <a:gd name="T4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5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moveTo>
                      <a:pt x="6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6" name="Freeform 10546"/>
              <p:cNvSpPr/>
              <p:nvPr/>
            </p:nvSpPr>
            <p:spPr bwMode="auto">
              <a:xfrm>
                <a:off x="-451" y="3276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7" name="Oval 10547"/>
              <p:cNvSpPr>
                <a:spLocks noChangeArrowheads="1"/>
              </p:cNvSpPr>
              <p:nvPr/>
            </p:nvSpPr>
            <p:spPr bwMode="auto">
              <a:xfrm>
                <a:off x="-656" y="3618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8" name="Freeform 10548"/>
              <p:cNvSpPr/>
              <p:nvPr/>
            </p:nvSpPr>
            <p:spPr bwMode="auto">
              <a:xfrm>
                <a:off x="-654" y="360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9" name="Freeform 10549"/>
              <p:cNvSpPr/>
              <p:nvPr/>
            </p:nvSpPr>
            <p:spPr bwMode="auto">
              <a:xfrm>
                <a:off x="-640" y="3585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0" name="Freeform 10550"/>
              <p:cNvSpPr/>
              <p:nvPr/>
            </p:nvSpPr>
            <p:spPr bwMode="auto">
              <a:xfrm>
                <a:off x="-640" y="3585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1" name="Freeform 10551"/>
              <p:cNvSpPr/>
              <p:nvPr/>
            </p:nvSpPr>
            <p:spPr bwMode="auto">
              <a:xfrm>
                <a:off x="-623" y="3559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1 w 1"/>
                  <a:gd name="T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2" name="Freeform 10552"/>
              <p:cNvSpPr>
                <a:spLocks noEditPoints="1"/>
              </p:cNvSpPr>
              <p:nvPr/>
            </p:nvSpPr>
            <p:spPr bwMode="auto">
              <a:xfrm>
                <a:off x="-675" y="3323"/>
                <a:ext cx="198" cy="326"/>
              </a:xfrm>
              <a:custGeom>
                <a:avLst/>
                <a:gdLst>
                  <a:gd name="T0" fmla="*/ 0 w 84"/>
                  <a:gd name="T1" fmla="*/ 138 h 138"/>
                  <a:gd name="T2" fmla="*/ 7 w 84"/>
                  <a:gd name="T3" fmla="*/ 125 h 138"/>
                  <a:gd name="T4" fmla="*/ 8 w 84"/>
                  <a:gd name="T5" fmla="*/ 125 h 138"/>
                  <a:gd name="T6" fmla="*/ 8 w 84"/>
                  <a:gd name="T7" fmla="*/ 124 h 138"/>
                  <a:gd name="T8" fmla="*/ 8 w 84"/>
                  <a:gd name="T9" fmla="*/ 124 h 138"/>
                  <a:gd name="T10" fmla="*/ 11 w 84"/>
                  <a:gd name="T11" fmla="*/ 119 h 138"/>
                  <a:gd name="T12" fmla="*/ 13 w 84"/>
                  <a:gd name="T13" fmla="*/ 115 h 138"/>
                  <a:gd name="T14" fmla="*/ 14 w 84"/>
                  <a:gd name="T15" fmla="*/ 115 h 138"/>
                  <a:gd name="T16" fmla="*/ 13 w 84"/>
                  <a:gd name="T17" fmla="*/ 115 h 138"/>
                  <a:gd name="T18" fmla="*/ 14 w 84"/>
                  <a:gd name="T19" fmla="*/ 114 h 138"/>
                  <a:gd name="T20" fmla="*/ 15 w 84"/>
                  <a:gd name="T21" fmla="*/ 113 h 138"/>
                  <a:gd name="T22" fmla="*/ 16 w 84"/>
                  <a:gd name="T23" fmla="*/ 110 h 138"/>
                  <a:gd name="T24" fmla="*/ 17 w 84"/>
                  <a:gd name="T25" fmla="*/ 110 h 138"/>
                  <a:gd name="T26" fmla="*/ 17 w 84"/>
                  <a:gd name="T27" fmla="*/ 109 h 138"/>
                  <a:gd name="T28" fmla="*/ 18 w 84"/>
                  <a:gd name="T29" fmla="*/ 108 h 138"/>
                  <a:gd name="T30" fmla="*/ 20 w 84"/>
                  <a:gd name="T31" fmla="*/ 105 h 138"/>
                  <a:gd name="T32" fmla="*/ 23 w 84"/>
                  <a:gd name="T33" fmla="*/ 99 h 138"/>
                  <a:gd name="T34" fmla="*/ 23 w 84"/>
                  <a:gd name="T35" fmla="*/ 99 h 138"/>
                  <a:gd name="T36" fmla="*/ 23 w 84"/>
                  <a:gd name="T37" fmla="*/ 98 h 138"/>
                  <a:gd name="T38" fmla="*/ 27 w 84"/>
                  <a:gd name="T39" fmla="*/ 93 h 138"/>
                  <a:gd name="T40" fmla="*/ 27 w 84"/>
                  <a:gd name="T41" fmla="*/ 93 h 138"/>
                  <a:gd name="T42" fmla="*/ 30 w 84"/>
                  <a:gd name="T43" fmla="*/ 88 h 138"/>
                  <a:gd name="T44" fmla="*/ 31 w 84"/>
                  <a:gd name="T45" fmla="*/ 87 h 138"/>
                  <a:gd name="T46" fmla="*/ 38 w 84"/>
                  <a:gd name="T47" fmla="*/ 74 h 138"/>
                  <a:gd name="T48" fmla="*/ 39 w 84"/>
                  <a:gd name="T49" fmla="*/ 74 h 138"/>
                  <a:gd name="T50" fmla="*/ 39 w 84"/>
                  <a:gd name="T51" fmla="*/ 73 h 138"/>
                  <a:gd name="T52" fmla="*/ 47 w 84"/>
                  <a:gd name="T53" fmla="*/ 60 h 138"/>
                  <a:gd name="T54" fmla="*/ 51 w 84"/>
                  <a:gd name="T55" fmla="*/ 55 h 138"/>
                  <a:gd name="T56" fmla="*/ 56 w 84"/>
                  <a:gd name="T57" fmla="*/ 44 h 138"/>
                  <a:gd name="T58" fmla="*/ 57 w 84"/>
                  <a:gd name="T59" fmla="*/ 44 h 138"/>
                  <a:gd name="T60" fmla="*/ 58 w 84"/>
                  <a:gd name="T61" fmla="*/ 42 h 138"/>
                  <a:gd name="T62" fmla="*/ 59 w 84"/>
                  <a:gd name="T63" fmla="*/ 39 h 138"/>
                  <a:gd name="T64" fmla="*/ 61 w 84"/>
                  <a:gd name="T65" fmla="*/ 38 h 138"/>
                  <a:gd name="T66" fmla="*/ 64 w 84"/>
                  <a:gd name="T67" fmla="*/ 32 h 138"/>
                  <a:gd name="T68" fmla="*/ 64 w 84"/>
                  <a:gd name="T69" fmla="*/ 32 h 138"/>
                  <a:gd name="T70" fmla="*/ 64 w 84"/>
                  <a:gd name="T71" fmla="*/ 32 h 138"/>
                  <a:gd name="T72" fmla="*/ 64 w 84"/>
                  <a:gd name="T73" fmla="*/ 32 h 138"/>
                  <a:gd name="T74" fmla="*/ 65 w 84"/>
                  <a:gd name="T75" fmla="*/ 30 h 138"/>
                  <a:gd name="T76" fmla="*/ 67 w 84"/>
                  <a:gd name="T77" fmla="*/ 26 h 138"/>
                  <a:gd name="T78" fmla="*/ 68 w 84"/>
                  <a:gd name="T79" fmla="*/ 26 h 138"/>
                  <a:gd name="T80" fmla="*/ 74 w 84"/>
                  <a:gd name="T81" fmla="*/ 15 h 138"/>
                  <a:gd name="T82" fmla="*/ 76 w 84"/>
                  <a:gd name="T83" fmla="*/ 13 h 138"/>
                  <a:gd name="T84" fmla="*/ 81 w 84"/>
                  <a:gd name="T85" fmla="*/ 3 h 138"/>
                  <a:gd name="T86" fmla="*/ 82 w 84"/>
                  <a:gd name="T87" fmla="*/ 1 h 138"/>
                  <a:gd name="T88" fmla="*/ 83 w 84"/>
                  <a:gd name="T8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4" h="138">
                    <a:moveTo>
                      <a:pt x="1" y="135"/>
                    </a:moveTo>
                    <a:cubicBezTo>
                      <a:pt x="1" y="136"/>
                      <a:pt x="0" y="137"/>
                      <a:pt x="0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7"/>
                      <a:pt x="1" y="136"/>
                      <a:pt x="2" y="135"/>
                    </a:cubicBezTo>
                    <a:cubicBezTo>
                      <a:pt x="1" y="135"/>
                      <a:pt x="1" y="135"/>
                      <a:pt x="1" y="135"/>
                    </a:cubicBezTo>
                    <a:moveTo>
                      <a:pt x="7" y="125"/>
                    </a:moveTo>
                    <a:cubicBezTo>
                      <a:pt x="7" y="126"/>
                      <a:pt x="7" y="126"/>
                      <a:pt x="6" y="127"/>
                    </a:cubicBezTo>
                    <a:cubicBezTo>
                      <a:pt x="6" y="127"/>
                      <a:pt x="6" y="127"/>
                      <a:pt x="6" y="127"/>
                    </a:cubicBezTo>
                    <a:cubicBezTo>
                      <a:pt x="7" y="126"/>
                      <a:pt x="7" y="126"/>
                      <a:pt x="8" y="125"/>
                    </a:cubicBezTo>
                    <a:cubicBezTo>
                      <a:pt x="8" y="125"/>
                      <a:pt x="8" y="125"/>
                      <a:pt x="7" y="125"/>
                    </a:cubicBezTo>
                    <a:moveTo>
                      <a:pt x="8" y="124"/>
                    </a:move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24"/>
                      <a:pt x="8" y="124"/>
                      <a:pt x="8" y="124"/>
                    </a:cubicBezTo>
                    <a:moveTo>
                      <a:pt x="11" y="118"/>
                    </a:moveTo>
                    <a:cubicBezTo>
                      <a:pt x="11" y="118"/>
                      <a:pt x="11" y="118"/>
                      <a:pt x="11" y="118"/>
                    </a:cubicBezTo>
                    <a:cubicBezTo>
                      <a:pt x="11" y="119"/>
                      <a:pt x="11" y="119"/>
                      <a:pt x="11" y="119"/>
                    </a:cubicBezTo>
                    <a:cubicBezTo>
                      <a:pt x="12" y="119"/>
                      <a:pt x="12" y="119"/>
                      <a:pt x="12" y="118"/>
                    </a:cubicBezTo>
                    <a:cubicBezTo>
                      <a:pt x="11" y="118"/>
                      <a:pt x="11" y="118"/>
                      <a:pt x="11" y="118"/>
                    </a:cubicBezTo>
                    <a:moveTo>
                      <a:pt x="13" y="115"/>
                    </a:moveTo>
                    <a:cubicBezTo>
                      <a:pt x="13" y="116"/>
                      <a:pt x="12" y="117"/>
                      <a:pt x="12" y="118"/>
                    </a:cubicBezTo>
                    <a:cubicBezTo>
                      <a:pt x="12" y="118"/>
                      <a:pt x="12" y="118"/>
                      <a:pt x="12" y="118"/>
                    </a:cubicBezTo>
                    <a:cubicBezTo>
                      <a:pt x="12" y="117"/>
                      <a:pt x="13" y="116"/>
                      <a:pt x="14" y="115"/>
                    </a:cubicBezTo>
                    <a:cubicBezTo>
                      <a:pt x="13" y="115"/>
                      <a:pt x="13" y="115"/>
                      <a:pt x="13" y="115"/>
                    </a:cubicBezTo>
                    <a:moveTo>
                      <a:pt x="14" y="114"/>
                    </a:moveTo>
                    <a:cubicBezTo>
                      <a:pt x="14" y="115"/>
                      <a:pt x="14" y="115"/>
                      <a:pt x="13" y="115"/>
                    </a:cubicBez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15"/>
                      <a:pt x="14" y="115"/>
                      <a:pt x="14" y="114"/>
                    </a:cubicBezTo>
                    <a:cubicBezTo>
                      <a:pt x="14" y="114"/>
                      <a:pt x="14" y="114"/>
                      <a:pt x="14" y="114"/>
                    </a:cubicBezTo>
                    <a:moveTo>
                      <a:pt x="15" y="112"/>
                    </a:moveTo>
                    <a:cubicBezTo>
                      <a:pt x="15" y="112"/>
                      <a:pt x="15" y="113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5" y="113"/>
                      <a:pt x="15" y="112"/>
                      <a:pt x="15" y="112"/>
                    </a:cubicBezTo>
                    <a:cubicBezTo>
                      <a:pt x="15" y="112"/>
                      <a:pt x="15" y="112"/>
                      <a:pt x="15" y="112"/>
                    </a:cubicBezTo>
                    <a:moveTo>
                      <a:pt x="16" y="110"/>
                    </a:moveTo>
                    <a:cubicBezTo>
                      <a:pt x="16" y="110"/>
                      <a:pt x="16" y="111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6" y="111"/>
                      <a:pt x="16" y="111"/>
                      <a:pt x="17" y="110"/>
                    </a:cubicBezTo>
                    <a:cubicBezTo>
                      <a:pt x="16" y="110"/>
                      <a:pt x="16" y="110"/>
                      <a:pt x="16" y="110"/>
                    </a:cubicBezTo>
                    <a:moveTo>
                      <a:pt x="18" y="108"/>
                    </a:moveTo>
                    <a:cubicBezTo>
                      <a:pt x="17" y="108"/>
                      <a:pt x="17" y="109"/>
                      <a:pt x="17" y="109"/>
                    </a:cubicBezTo>
                    <a:cubicBezTo>
                      <a:pt x="17" y="109"/>
                      <a:pt x="17" y="109"/>
                      <a:pt x="17" y="110"/>
                    </a:cubicBezTo>
                    <a:cubicBezTo>
                      <a:pt x="17" y="109"/>
                      <a:pt x="18" y="109"/>
                      <a:pt x="18" y="108"/>
                    </a:cubicBezTo>
                    <a:cubicBezTo>
                      <a:pt x="18" y="108"/>
                      <a:pt x="18" y="108"/>
                      <a:pt x="18" y="108"/>
                    </a:cubicBezTo>
                    <a:moveTo>
                      <a:pt x="22" y="100"/>
                    </a:moveTo>
                    <a:cubicBezTo>
                      <a:pt x="21" y="102"/>
                      <a:pt x="20" y="103"/>
                      <a:pt x="19" y="105"/>
                    </a:cubicBezTo>
                    <a:cubicBezTo>
                      <a:pt x="19" y="105"/>
                      <a:pt x="19" y="105"/>
                      <a:pt x="20" y="105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2" y="100"/>
                      <a:pt x="22" y="100"/>
                    </a:cubicBezTo>
                    <a:moveTo>
                      <a:pt x="23" y="99"/>
                    </a:move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3" y="99"/>
                    </a:cubicBezTo>
                    <a:moveTo>
                      <a:pt x="27" y="93"/>
                    </a:moveTo>
                    <a:cubicBezTo>
                      <a:pt x="26" y="95"/>
                      <a:pt x="24" y="97"/>
                      <a:pt x="23" y="98"/>
                    </a:cubicBezTo>
                    <a:cubicBezTo>
                      <a:pt x="23" y="98"/>
                      <a:pt x="24" y="99"/>
                      <a:pt x="24" y="99"/>
                    </a:cubicBezTo>
                    <a:cubicBezTo>
                      <a:pt x="25" y="97"/>
                      <a:pt x="26" y="95"/>
                      <a:pt x="27" y="93"/>
                    </a:cubicBezTo>
                    <a:cubicBezTo>
                      <a:pt x="27" y="93"/>
                      <a:pt x="27" y="93"/>
                      <a:pt x="27" y="93"/>
                    </a:cubicBezTo>
                    <a:moveTo>
                      <a:pt x="30" y="88"/>
                    </a:moveTo>
                    <a:cubicBezTo>
                      <a:pt x="29" y="89"/>
                      <a:pt x="28" y="90"/>
                      <a:pt x="28" y="92"/>
                    </a:cubicBezTo>
                    <a:cubicBezTo>
                      <a:pt x="27" y="92"/>
                      <a:pt x="27" y="92"/>
                      <a:pt x="27" y="93"/>
                    </a:cubicBezTo>
                    <a:cubicBezTo>
                      <a:pt x="27" y="93"/>
                      <a:pt x="27" y="93"/>
                      <a:pt x="27" y="93"/>
                    </a:cubicBezTo>
                    <a:cubicBezTo>
                      <a:pt x="28" y="91"/>
                      <a:pt x="29" y="89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moveTo>
                      <a:pt x="31" y="86"/>
                    </a:moveTo>
                    <a:cubicBezTo>
                      <a:pt x="31" y="86"/>
                      <a:pt x="31" y="86"/>
                      <a:pt x="31" y="86"/>
                    </a:cubicBezTo>
                    <a:cubicBezTo>
                      <a:pt x="31" y="87"/>
                      <a:pt x="31" y="87"/>
                      <a:pt x="31" y="87"/>
                    </a:cubicBezTo>
                    <a:cubicBezTo>
                      <a:pt x="31" y="87"/>
                      <a:pt x="31" y="87"/>
                      <a:pt x="31" y="86"/>
                    </a:cubicBezTo>
                    <a:cubicBezTo>
                      <a:pt x="31" y="86"/>
                      <a:pt x="31" y="86"/>
                      <a:pt x="31" y="86"/>
                    </a:cubicBezTo>
                    <a:moveTo>
                      <a:pt x="38" y="74"/>
                    </a:moveTo>
                    <a:cubicBezTo>
                      <a:pt x="36" y="77"/>
                      <a:pt x="34" y="80"/>
                      <a:pt x="32" y="84"/>
                    </a:cubicBezTo>
                    <a:cubicBezTo>
                      <a:pt x="32" y="84"/>
                      <a:pt x="32" y="84"/>
                      <a:pt x="33" y="84"/>
                    </a:cubicBezTo>
                    <a:cubicBezTo>
                      <a:pt x="35" y="81"/>
                      <a:pt x="37" y="77"/>
                      <a:pt x="39" y="74"/>
                    </a:cubicBezTo>
                    <a:cubicBezTo>
                      <a:pt x="38" y="74"/>
                      <a:pt x="38" y="74"/>
                      <a:pt x="38" y="74"/>
                    </a:cubicBezTo>
                    <a:moveTo>
                      <a:pt x="47" y="60"/>
                    </a:moveTo>
                    <a:cubicBezTo>
                      <a:pt x="44" y="64"/>
                      <a:pt x="42" y="68"/>
                      <a:pt x="39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42" y="69"/>
                      <a:pt x="44" y="65"/>
                      <a:pt x="47" y="60"/>
                    </a:cubicBezTo>
                    <a:cubicBezTo>
                      <a:pt x="47" y="60"/>
                      <a:pt x="47" y="60"/>
                      <a:pt x="47" y="60"/>
                    </a:cubicBezTo>
                    <a:moveTo>
                      <a:pt x="54" y="47"/>
                    </a:moveTo>
                    <a:cubicBezTo>
                      <a:pt x="53" y="50"/>
                      <a:pt x="52" y="52"/>
                      <a:pt x="50" y="54"/>
                    </a:cubicBezTo>
                    <a:cubicBezTo>
                      <a:pt x="50" y="54"/>
                      <a:pt x="50" y="54"/>
                      <a:pt x="51" y="55"/>
                    </a:cubicBezTo>
                    <a:cubicBezTo>
                      <a:pt x="52" y="52"/>
                      <a:pt x="53" y="50"/>
                      <a:pt x="55" y="48"/>
                    </a:cubicBezTo>
                    <a:cubicBezTo>
                      <a:pt x="55" y="47"/>
                      <a:pt x="55" y="47"/>
                      <a:pt x="54" y="47"/>
                    </a:cubicBezTo>
                    <a:moveTo>
                      <a:pt x="56" y="44"/>
                    </a:move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5"/>
                      <a:pt x="56" y="45"/>
                      <a:pt x="57" y="44"/>
                    </a:cubicBezTo>
                    <a:cubicBezTo>
                      <a:pt x="57" y="44"/>
                      <a:pt x="56" y="44"/>
                      <a:pt x="56" y="44"/>
                    </a:cubicBezTo>
                    <a:moveTo>
                      <a:pt x="59" y="39"/>
                    </a:moveTo>
                    <a:cubicBezTo>
                      <a:pt x="59" y="40"/>
                      <a:pt x="58" y="41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9" y="41"/>
                      <a:pt x="59" y="40"/>
                      <a:pt x="60" y="39"/>
                    </a:cubicBezTo>
                    <a:cubicBezTo>
                      <a:pt x="60" y="39"/>
                      <a:pt x="59" y="39"/>
                      <a:pt x="59" y="39"/>
                    </a:cubicBezTo>
                    <a:moveTo>
                      <a:pt x="61" y="37"/>
                    </a:moveTo>
                    <a:cubicBezTo>
                      <a:pt x="61" y="37"/>
                      <a:pt x="61" y="37"/>
                      <a:pt x="60" y="37"/>
                    </a:cubicBezTo>
                    <a:cubicBezTo>
                      <a:pt x="61" y="37"/>
                      <a:pt x="61" y="38"/>
                      <a:pt x="61" y="38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1" y="37"/>
                      <a:pt x="61" y="37"/>
                      <a:pt x="61" y="37"/>
                    </a:cubicBezTo>
                    <a:moveTo>
                      <a:pt x="64" y="32"/>
                    </a:moveTo>
                    <a:cubicBezTo>
                      <a:pt x="64" y="32"/>
                      <a:pt x="63" y="33"/>
                      <a:pt x="63" y="33"/>
                    </a:cubicBezTo>
                    <a:cubicBezTo>
                      <a:pt x="63" y="33"/>
                      <a:pt x="63" y="33"/>
                      <a:pt x="64" y="33"/>
                    </a:cubicBezTo>
                    <a:cubicBezTo>
                      <a:pt x="64" y="33"/>
                      <a:pt x="64" y="33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moveTo>
                      <a:pt x="66" y="28"/>
                    </a:moveTo>
                    <a:cubicBezTo>
                      <a:pt x="66" y="29"/>
                      <a:pt x="65" y="29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9"/>
                      <a:pt x="66" y="29"/>
                      <a:pt x="66" y="28"/>
                    </a:cubicBezTo>
                    <a:moveTo>
                      <a:pt x="67" y="26"/>
                    </a:moveTo>
                    <a:cubicBezTo>
                      <a:pt x="67" y="27"/>
                      <a:pt x="67" y="27"/>
                      <a:pt x="66" y="28"/>
                    </a:cubicBezTo>
                    <a:cubicBezTo>
                      <a:pt x="66" y="28"/>
                      <a:pt x="66" y="28"/>
                      <a:pt x="67" y="28"/>
                    </a:cubicBezTo>
                    <a:cubicBezTo>
                      <a:pt x="67" y="28"/>
                      <a:pt x="67" y="27"/>
                      <a:pt x="68" y="26"/>
                    </a:cubicBezTo>
                    <a:cubicBezTo>
                      <a:pt x="68" y="26"/>
                      <a:pt x="68" y="26"/>
                      <a:pt x="67" y="26"/>
                    </a:cubicBezTo>
                    <a:moveTo>
                      <a:pt x="76" y="12"/>
                    </a:moveTo>
                    <a:cubicBezTo>
                      <a:pt x="75" y="13"/>
                      <a:pt x="75" y="14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4"/>
                      <a:pt x="76" y="13"/>
                      <a:pt x="76" y="13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6" y="12"/>
                      <a:pt x="76" y="12"/>
                      <a:pt x="76" y="12"/>
                    </a:cubicBezTo>
                    <a:moveTo>
                      <a:pt x="82" y="1"/>
                    </a:moveTo>
                    <a:cubicBezTo>
                      <a:pt x="82" y="2"/>
                      <a:pt x="82" y="3"/>
                      <a:pt x="81" y="3"/>
                    </a:cubicBezTo>
                    <a:cubicBezTo>
                      <a:pt x="81" y="3"/>
                      <a:pt x="81" y="3"/>
                      <a:pt x="82" y="3"/>
                    </a:cubicBezTo>
                    <a:cubicBezTo>
                      <a:pt x="82" y="3"/>
                      <a:pt x="82" y="2"/>
                      <a:pt x="83" y="2"/>
                    </a:cubicBezTo>
                    <a:cubicBezTo>
                      <a:pt x="83" y="2"/>
                      <a:pt x="82" y="2"/>
                      <a:pt x="82" y="1"/>
                    </a:cubicBezTo>
                    <a:moveTo>
                      <a:pt x="83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4" y="0"/>
                      <a:pt x="84" y="0"/>
                      <a:pt x="8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3" name="Freeform 10553"/>
              <p:cNvSpPr>
                <a:spLocks noEditPoints="1"/>
              </p:cNvSpPr>
              <p:nvPr/>
            </p:nvSpPr>
            <p:spPr bwMode="auto">
              <a:xfrm>
                <a:off x="-432" y="3091"/>
                <a:ext cx="83" cy="154"/>
              </a:xfrm>
              <a:custGeom>
                <a:avLst/>
                <a:gdLst>
                  <a:gd name="T0" fmla="*/ 0 w 35"/>
                  <a:gd name="T1" fmla="*/ 65 h 65"/>
                  <a:gd name="T2" fmla="*/ 1 w 35"/>
                  <a:gd name="T3" fmla="*/ 65 h 65"/>
                  <a:gd name="T4" fmla="*/ 3 w 35"/>
                  <a:gd name="T5" fmla="*/ 59 h 65"/>
                  <a:gd name="T6" fmla="*/ 4 w 35"/>
                  <a:gd name="T7" fmla="*/ 60 h 65"/>
                  <a:gd name="T8" fmla="*/ 3 w 35"/>
                  <a:gd name="T9" fmla="*/ 59 h 65"/>
                  <a:gd name="T10" fmla="*/ 3 w 35"/>
                  <a:gd name="T11" fmla="*/ 59 h 65"/>
                  <a:gd name="T12" fmla="*/ 4 w 35"/>
                  <a:gd name="T13" fmla="*/ 59 h 65"/>
                  <a:gd name="T14" fmla="*/ 8 w 35"/>
                  <a:gd name="T15" fmla="*/ 50 h 65"/>
                  <a:gd name="T16" fmla="*/ 9 w 35"/>
                  <a:gd name="T17" fmla="*/ 51 h 65"/>
                  <a:gd name="T18" fmla="*/ 8 w 35"/>
                  <a:gd name="T19" fmla="*/ 50 h 65"/>
                  <a:gd name="T20" fmla="*/ 8 w 35"/>
                  <a:gd name="T21" fmla="*/ 50 h 65"/>
                  <a:gd name="T22" fmla="*/ 9 w 35"/>
                  <a:gd name="T23" fmla="*/ 50 h 65"/>
                  <a:gd name="T24" fmla="*/ 1 w 35"/>
                  <a:gd name="T25" fmla="*/ 46 h 65"/>
                  <a:gd name="T26" fmla="*/ 1 w 35"/>
                  <a:gd name="T27" fmla="*/ 46 h 65"/>
                  <a:gd name="T28" fmla="*/ 1 w 35"/>
                  <a:gd name="T29" fmla="*/ 46 h 65"/>
                  <a:gd name="T30" fmla="*/ 1 w 35"/>
                  <a:gd name="T31" fmla="*/ 46 h 65"/>
                  <a:gd name="T32" fmla="*/ 2 w 35"/>
                  <a:gd name="T33" fmla="*/ 45 h 65"/>
                  <a:gd name="T34" fmla="*/ 13 w 35"/>
                  <a:gd name="T35" fmla="*/ 42 h 65"/>
                  <a:gd name="T36" fmla="*/ 13 w 35"/>
                  <a:gd name="T37" fmla="*/ 44 h 65"/>
                  <a:gd name="T38" fmla="*/ 13 w 35"/>
                  <a:gd name="T39" fmla="*/ 42 h 65"/>
                  <a:gd name="T40" fmla="*/ 13 w 35"/>
                  <a:gd name="T41" fmla="*/ 42 h 65"/>
                  <a:gd name="T42" fmla="*/ 14 w 35"/>
                  <a:gd name="T43" fmla="*/ 41 h 65"/>
                  <a:gd name="T44" fmla="*/ 14 w 35"/>
                  <a:gd name="T45" fmla="*/ 40 h 65"/>
                  <a:gd name="T46" fmla="*/ 15 w 35"/>
                  <a:gd name="T47" fmla="*/ 41 h 65"/>
                  <a:gd name="T48" fmla="*/ 14 w 35"/>
                  <a:gd name="T49" fmla="*/ 40 h 65"/>
                  <a:gd name="T50" fmla="*/ 14 w 35"/>
                  <a:gd name="T51" fmla="*/ 40 h 65"/>
                  <a:gd name="T52" fmla="*/ 15 w 35"/>
                  <a:gd name="T53" fmla="*/ 39 h 65"/>
                  <a:gd name="T54" fmla="*/ 6 w 35"/>
                  <a:gd name="T55" fmla="*/ 38 h 65"/>
                  <a:gd name="T56" fmla="*/ 6 w 35"/>
                  <a:gd name="T57" fmla="*/ 39 h 65"/>
                  <a:gd name="T58" fmla="*/ 6 w 35"/>
                  <a:gd name="T59" fmla="*/ 38 h 65"/>
                  <a:gd name="T60" fmla="*/ 6 w 35"/>
                  <a:gd name="T61" fmla="*/ 37 h 65"/>
                  <a:gd name="T62" fmla="*/ 7 w 35"/>
                  <a:gd name="T63" fmla="*/ 37 h 65"/>
                  <a:gd name="T64" fmla="*/ 7 w 35"/>
                  <a:gd name="T65" fmla="*/ 36 h 65"/>
                  <a:gd name="T66" fmla="*/ 7 w 35"/>
                  <a:gd name="T67" fmla="*/ 36 h 65"/>
                  <a:gd name="T68" fmla="*/ 7 w 35"/>
                  <a:gd name="T69" fmla="*/ 36 h 65"/>
                  <a:gd name="T70" fmla="*/ 7 w 35"/>
                  <a:gd name="T71" fmla="*/ 36 h 65"/>
                  <a:gd name="T72" fmla="*/ 8 w 35"/>
                  <a:gd name="T73" fmla="*/ 35 h 65"/>
                  <a:gd name="T74" fmla="*/ 22 w 35"/>
                  <a:gd name="T75" fmla="*/ 26 h 65"/>
                  <a:gd name="T76" fmla="*/ 20 w 35"/>
                  <a:gd name="T77" fmla="*/ 31 h 65"/>
                  <a:gd name="T78" fmla="*/ 22 w 35"/>
                  <a:gd name="T79" fmla="*/ 26 h 65"/>
                  <a:gd name="T80" fmla="*/ 13 w 35"/>
                  <a:gd name="T81" fmla="*/ 26 h 65"/>
                  <a:gd name="T82" fmla="*/ 16 w 35"/>
                  <a:gd name="T83" fmla="*/ 22 h 65"/>
                  <a:gd name="T84" fmla="*/ 27 w 35"/>
                  <a:gd name="T85" fmla="*/ 17 h 65"/>
                  <a:gd name="T86" fmla="*/ 24 w 35"/>
                  <a:gd name="T87" fmla="*/ 22 h 65"/>
                  <a:gd name="T88" fmla="*/ 28 w 35"/>
                  <a:gd name="T89" fmla="*/ 17 h 65"/>
                  <a:gd name="T90" fmla="*/ 21 w 35"/>
                  <a:gd name="T91" fmla="*/ 13 h 65"/>
                  <a:gd name="T92" fmla="*/ 18 w 35"/>
                  <a:gd name="T93" fmla="*/ 19 h 65"/>
                  <a:gd name="T94" fmla="*/ 22 w 35"/>
                  <a:gd name="T95" fmla="*/ 13 h 65"/>
                  <a:gd name="T96" fmla="*/ 32 w 35"/>
                  <a:gd name="T97" fmla="*/ 7 h 65"/>
                  <a:gd name="T98" fmla="*/ 31 w 35"/>
                  <a:gd name="T99" fmla="*/ 9 h 65"/>
                  <a:gd name="T100" fmla="*/ 33 w 35"/>
                  <a:gd name="T101" fmla="*/ 8 h 65"/>
                  <a:gd name="T102" fmla="*/ 33 w 35"/>
                  <a:gd name="T103" fmla="*/ 5 h 65"/>
                  <a:gd name="T104" fmla="*/ 33 w 35"/>
                  <a:gd name="T105" fmla="*/ 5 h 65"/>
                  <a:gd name="T106" fmla="*/ 34 w 35"/>
                  <a:gd name="T107" fmla="*/ 5 h 65"/>
                  <a:gd name="T108" fmla="*/ 33 w 35"/>
                  <a:gd name="T109" fmla="*/ 0 h 65"/>
                  <a:gd name="T110" fmla="*/ 33 w 35"/>
                  <a:gd name="T111" fmla="*/ 1 h 65"/>
                  <a:gd name="T112" fmla="*/ 34 w 35"/>
                  <a:gd name="T113" fmla="*/ 3 h 65"/>
                  <a:gd name="T114" fmla="*/ 35 w 35"/>
                  <a:gd name="T115" fmla="*/ 1 h 65"/>
                  <a:gd name="T116" fmla="*/ 33 w 35"/>
                  <a:gd name="T11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5" h="65">
                    <a:moveTo>
                      <a:pt x="0" y="64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1" y="65"/>
                      <a:pt x="1" y="65"/>
                    </a:cubicBezTo>
                    <a:cubicBezTo>
                      <a:pt x="0" y="65"/>
                      <a:pt x="0" y="65"/>
                      <a:pt x="0" y="64"/>
                    </a:cubicBezTo>
                    <a:moveTo>
                      <a:pt x="3" y="59"/>
                    </a:move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4" y="60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3" y="59"/>
                      <a:pt x="3" y="59"/>
                    </a:cubicBezTo>
                    <a:moveTo>
                      <a:pt x="4" y="58"/>
                    </a:moveTo>
                    <a:cubicBezTo>
                      <a:pt x="3" y="58"/>
                      <a:pt x="3" y="59"/>
                      <a:pt x="3" y="59"/>
                    </a:cubicBezTo>
                    <a:cubicBezTo>
                      <a:pt x="3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8"/>
                      <a:pt x="4" y="58"/>
                    </a:cubicBezTo>
                    <a:moveTo>
                      <a:pt x="8" y="50"/>
                    </a:moveTo>
                    <a:cubicBezTo>
                      <a:pt x="8" y="50"/>
                      <a:pt x="8" y="51"/>
                      <a:pt x="8" y="51"/>
                    </a:cubicBezTo>
                    <a:cubicBezTo>
                      <a:pt x="8" y="51"/>
                      <a:pt x="8" y="51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1"/>
                      <a:pt x="8" y="50"/>
                      <a:pt x="8" y="50"/>
                    </a:cubicBezTo>
                    <a:moveTo>
                      <a:pt x="9" y="50"/>
                    </a:moveTo>
                    <a:cubicBezTo>
                      <a:pt x="9" y="50"/>
                      <a:pt x="9" y="50"/>
                      <a:pt x="8" y="50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0"/>
                      <a:pt x="9" y="50"/>
                      <a:pt x="9" y="50"/>
                    </a:cubicBezTo>
                    <a:moveTo>
                      <a:pt x="1" y="46"/>
                    </a:moveTo>
                    <a:cubicBezTo>
                      <a:pt x="1" y="46"/>
                      <a:pt x="1" y="46"/>
                      <a:pt x="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1" y="46"/>
                      <a:pt x="1" y="46"/>
                      <a:pt x="1" y="46"/>
                    </a:cubicBezTo>
                    <a:moveTo>
                      <a:pt x="2" y="45"/>
                    </a:moveTo>
                    <a:cubicBezTo>
                      <a:pt x="2" y="46"/>
                      <a:pt x="2" y="46"/>
                      <a:pt x="1" y="46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6"/>
                      <a:pt x="2" y="46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moveTo>
                      <a:pt x="13" y="42"/>
                    </a:moveTo>
                    <a:cubicBezTo>
                      <a:pt x="13" y="42"/>
                      <a:pt x="13" y="43"/>
                      <a:pt x="12" y="43"/>
                    </a:cubicBezTo>
                    <a:cubicBezTo>
                      <a:pt x="13" y="43"/>
                      <a:pt x="13" y="43"/>
                      <a:pt x="13" y="44"/>
                    </a:cubicBezTo>
                    <a:cubicBezTo>
                      <a:pt x="13" y="43"/>
                      <a:pt x="13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4" y="41"/>
                    </a:moveTo>
                    <a:cubicBezTo>
                      <a:pt x="14" y="41"/>
                      <a:pt x="13" y="41"/>
                      <a:pt x="13" y="42"/>
                    </a:cubicBezTo>
                    <a:cubicBezTo>
                      <a:pt x="13" y="42"/>
                      <a:pt x="14" y="42"/>
                      <a:pt x="14" y="42"/>
                    </a:cubicBezTo>
                    <a:cubicBezTo>
                      <a:pt x="14" y="42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14" y="40"/>
                    </a:moveTo>
                    <a:cubicBezTo>
                      <a:pt x="14" y="40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1"/>
                      <a:pt x="14" y="41"/>
                      <a:pt x="14" y="40"/>
                    </a:cubicBezTo>
                    <a:moveTo>
                      <a:pt x="15" y="39"/>
                    </a:moveTo>
                    <a:cubicBezTo>
                      <a:pt x="15" y="39"/>
                      <a:pt x="14" y="40"/>
                      <a:pt x="14" y="40"/>
                    </a:cubicBezTo>
                    <a:cubicBezTo>
                      <a:pt x="14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moveTo>
                      <a:pt x="6" y="38"/>
                    </a:moveTo>
                    <a:cubicBezTo>
                      <a:pt x="6" y="38"/>
                      <a:pt x="6" y="38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moveTo>
                      <a:pt x="7" y="36"/>
                    </a:moveTo>
                    <a:cubicBezTo>
                      <a:pt x="7" y="37"/>
                      <a:pt x="7" y="37"/>
                      <a:pt x="6" y="37"/>
                    </a:cubicBezTo>
                    <a:cubicBezTo>
                      <a:pt x="6" y="37"/>
                      <a:pt x="6" y="38"/>
                      <a:pt x="7" y="38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6"/>
                    </a:cubicBezTo>
                    <a:moveTo>
                      <a:pt x="7" y="36"/>
                    </a:move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moveTo>
                      <a:pt x="8" y="35"/>
                    </a:moveTo>
                    <a:cubicBezTo>
                      <a:pt x="8" y="35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6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moveTo>
                      <a:pt x="22" y="26"/>
                    </a:moveTo>
                    <a:cubicBezTo>
                      <a:pt x="22" y="27"/>
                      <a:pt x="21" y="29"/>
                      <a:pt x="20" y="30"/>
                    </a:cubicBezTo>
                    <a:cubicBezTo>
                      <a:pt x="20" y="30"/>
                      <a:pt x="20" y="30"/>
                      <a:pt x="20" y="31"/>
                    </a:cubicBezTo>
                    <a:cubicBezTo>
                      <a:pt x="21" y="29"/>
                      <a:pt x="22" y="28"/>
                      <a:pt x="23" y="26"/>
                    </a:cubicBezTo>
                    <a:cubicBezTo>
                      <a:pt x="23" y="26"/>
                      <a:pt x="23" y="26"/>
                      <a:pt x="22" y="26"/>
                    </a:cubicBezTo>
                    <a:moveTo>
                      <a:pt x="16" y="22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4" y="25"/>
                      <a:pt x="15" y="23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moveTo>
                      <a:pt x="27" y="17"/>
                    </a:moveTo>
                    <a:cubicBezTo>
                      <a:pt x="26" y="18"/>
                      <a:pt x="26" y="19"/>
                      <a:pt x="25" y="21"/>
                    </a:cubicBezTo>
                    <a:cubicBezTo>
                      <a:pt x="25" y="21"/>
                      <a:pt x="24" y="22"/>
                      <a:pt x="24" y="22"/>
                    </a:cubicBezTo>
                    <a:cubicBezTo>
                      <a:pt x="24" y="22"/>
                      <a:pt x="25" y="23"/>
                      <a:pt x="25" y="23"/>
                    </a:cubicBezTo>
                    <a:cubicBezTo>
                      <a:pt x="26" y="21"/>
                      <a:pt x="27" y="19"/>
                      <a:pt x="28" y="17"/>
                    </a:cubicBezTo>
                    <a:cubicBezTo>
                      <a:pt x="28" y="17"/>
                      <a:pt x="27" y="17"/>
                      <a:pt x="27" y="17"/>
                    </a:cubicBezTo>
                    <a:moveTo>
                      <a:pt x="21" y="13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7"/>
                      <a:pt x="20" y="15"/>
                      <a:pt x="21" y="14"/>
                    </a:cubicBezTo>
                    <a:cubicBezTo>
                      <a:pt x="21" y="14"/>
                      <a:pt x="21" y="13"/>
                      <a:pt x="22" y="13"/>
                    </a:cubicBezTo>
                    <a:cubicBezTo>
                      <a:pt x="21" y="13"/>
                      <a:pt x="21" y="13"/>
                      <a:pt x="21" y="13"/>
                    </a:cubicBezTo>
                    <a:moveTo>
                      <a:pt x="32" y="7"/>
                    </a:moveTo>
                    <a:cubicBezTo>
                      <a:pt x="32" y="8"/>
                      <a:pt x="31" y="8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9"/>
                      <a:pt x="32" y="8"/>
                      <a:pt x="33" y="8"/>
                    </a:cubicBezTo>
                    <a:cubicBezTo>
                      <a:pt x="32" y="8"/>
                      <a:pt x="32" y="7"/>
                      <a:pt x="32" y="7"/>
                    </a:cubicBezTo>
                    <a:moveTo>
                      <a:pt x="33" y="5"/>
                    </a:move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3" y="5"/>
                      <a:pt x="33" y="5"/>
                      <a:pt x="33" y="5"/>
                    </a:cubicBezTo>
                    <a:moveTo>
                      <a:pt x="33" y="0"/>
                    </a:moveTo>
                    <a:cubicBezTo>
                      <a:pt x="33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"/>
                      <a:pt x="34" y="2"/>
                      <a:pt x="34" y="3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3"/>
                      <a:pt x="35" y="3"/>
                      <a:pt x="35" y="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4" name="Freeform 10554"/>
              <p:cNvSpPr>
                <a:spLocks noEditPoints="1"/>
              </p:cNvSpPr>
              <p:nvPr/>
            </p:nvSpPr>
            <p:spPr bwMode="auto">
              <a:xfrm>
                <a:off x="-404" y="3096"/>
                <a:ext cx="81" cy="118"/>
              </a:xfrm>
              <a:custGeom>
                <a:avLst/>
                <a:gdLst>
                  <a:gd name="T0" fmla="*/ 0 w 34"/>
                  <a:gd name="T1" fmla="*/ 50 h 50"/>
                  <a:gd name="T2" fmla="*/ 1 w 34"/>
                  <a:gd name="T3" fmla="*/ 49 h 50"/>
                  <a:gd name="T4" fmla="*/ 2 w 34"/>
                  <a:gd name="T5" fmla="*/ 48 h 50"/>
                  <a:gd name="T6" fmla="*/ 1 w 34"/>
                  <a:gd name="T7" fmla="*/ 49 h 50"/>
                  <a:gd name="T8" fmla="*/ 2 w 34"/>
                  <a:gd name="T9" fmla="*/ 48 h 50"/>
                  <a:gd name="T10" fmla="*/ 2 w 34"/>
                  <a:gd name="T11" fmla="*/ 47 h 50"/>
                  <a:gd name="T12" fmla="*/ 5 w 34"/>
                  <a:gd name="T13" fmla="*/ 44 h 50"/>
                  <a:gd name="T14" fmla="*/ 11 w 34"/>
                  <a:gd name="T15" fmla="*/ 43 h 50"/>
                  <a:gd name="T16" fmla="*/ 11 w 34"/>
                  <a:gd name="T17" fmla="*/ 44 h 50"/>
                  <a:gd name="T18" fmla="*/ 11 w 34"/>
                  <a:gd name="T19" fmla="*/ 43 h 50"/>
                  <a:gd name="T20" fmla="*/ 5 w 34"/>
                  <a:gd name="T21" fmla="*/ 43 h 50"/>
                  <a:gd name="T22" fmla="*/ 5 w 34"/>
                  <a:gd name="T23" fmla="*/ 43 h 50"/>
                  <a:gd name="T24" fmla="*/ 5 w 34"/>
                  <a:gd name="T25" fmla="*/ 42 h 50"/>
                  <a:gd name="T26" fmla="*/ 6 w 34"/>
                  <a:gd name="T27" fmla="*/ 41 h 50"/>
                  <a:gd name="T28" fmla="*/ 6 w 34"/>
                  <a:gd name="T29" fmla="*/ 41 h 50"/>
                  <a:gd name="T30" fmla="*/ 7 w 34"/>
                  <a:gd name="T31" fmla="*/ 40 h 50"/>
                  <a:gd name="T32" fmla="*/ 6 w 34"/>
                  <a:gd name="T33" fmla="*/ 41 h 50"/>
                  <a:gd name="T34" fmla="*/ 7 w 34"/>
                  <a:gd name="T35" fmla="*/ 40 h 50"/>
                  <a:gd name="T36" fmla="*/ 11 w 34"/>
                  <a:gd name="T37" fmla="*/ 42 h 50"/>
                  <a:gd name="T38" fmla="*/ 17 w 34"/>
                  <a:gd name="T39" fmla="*/ 34 h 50"/>
                  <a:gd name="T40" fmla="*/ 12 w 34"/>
                  <a:gd name="T41" fmla="*/ 31 h 50"/>
                  <a:gd name="T42" fmla="*/ 7 w 34"/>
                  <a:gd name="T43" fmla="*/ 40 h 50"/>
                  <a:gd name="T44" fmla="*/ 12 w 34"/>
                  <a:gd name="T45" fmla="*/ 31 h 50"/>
                  <a:gd name="T46" fmla="*/ 19 w 34"/>
                  <a:gd name="T47" fmla="*/ 29 h 50"/>
                  <a:gd name="T48" fmla="*/ 22 w 34"/>
                  <a:gd name="T49" fmla="*/ 26 h 50"/>
                  <a:gd name="T50" fmla="*/ 17 w 34"/>
                  <a:gd name="T51" fmla="*/ 23 h 50"/>
                  <a:gd name="T52" fmla="*/ 15 w 34"/>
                  <a:gd name="T53" fmla="*/ 27 h 50"/>
                  <a:gd name="T54" fmla="*/ 17 w 34"/>
                  <a:gd name="T55" fmla="*/ 23 h 50"/>
                  <a:gd name="T56" fmla="*/ 27 w 34"/>
                  <a:gd name="T57" fmla="*/ 14 h 50"/>
                  <a:gd name="T58" fmla="*/ 25 w 34"/>
                  <a:gd name="T59" fmla="*/ 21 h 50"/>
                  <a:gd name="T60" fmla="*/ 28 w 34"/>
                  <a:gd name="T61" fmla="*/ 12 h 50"/>
                  <a:gd name="T62" fmla="*/ 24 w 34"/>
                  <a:gd name="T63" fmla="*/ 13 h 50"/>
                  <a:gd name="T64" fmla="*/ 21 w 34"/>
                  <a:gd name="T65" fmla="*/ 18 h 50"/>
                  <a:gd name="T66" fmla="*/ 25 w 34"/>
                  <a:gd name="T67" fmla="*/ 10 h 50"/>
                  <a:gd name="T68" fmla="*/ 31 w 34"/>
                  <a:gd name="T69" fmla="*/ 1 h 50"/>
                  <a:gd name="T70" fmla="*/ 31 w 34"/>
                  <a:gd name="T71" fmla="*/ 1 h 50"/>
                  <a:gd name="T72" fmla="*/ 31 w 34"/>
                  <a:gd name="T73" fmla="*/ 1 h 50"/>
                  <a:gd name="T74" fmla="*/ 30 w 34"/>
                  <a:gd name="T75" fmla="*/ 3 h 50"/>
                  <a:gd name="T76" fmla="*/ 31 w 34"/>
                  <a:gd name="T77" fmla="*/ 2 h 50"/>
                  <a:gd name="T78" fmla="*/ 32 w 34"/>
                  <a:gd name="T79" fmla="*/ 2 h 50"/>
                  <a:gd name="T80" fmla="*/ 33 w 34"/>
                  <a:gd name="T81" fmla="*/ 4 h 50"/>
                  <a:gd name="T82" fmla="*/ 32 w 34"/>
                  <a:gd name="T83" fmla="*/ 5 h 50"/>
                  <a:gd name="T84" fmla="*/ 33 w 34"/>
                  <a:gd name="T85" fmla="*/ 4 h 50"/>
                  <a:gd name="T86" fmla="*/ 33 w 34"/>
                  <a:gd name="T87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" h="50">
                    <a:moveTo>
                      <a:pt x="1" y="49"/>
                    </a:moveTo>
                    <a:cubicBezTo>
                      <a:pt x="1" y="49"/>
                      <a:pt x="1" y="50"/>
                      <a:pt x="0" y="50"/>
                    </a:cubicBezTo>
                    <a:cubicBezTo>
                      <a:pt x="0" y="50"/>
                      <a:pt x="1" y="50"/>
                      <a:pt x="1" y="50"/>
                    </a:cubicBezTo>
                    <a:cubicBezTo>
                      <a:pt x="1" y="50"/>
                      <a:pt x="1" y="50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moveTo>
                      <a:pt x="2" y="48"/>
                    </a:moveTo>
                    <a:cubicBezTo>
                      <a:pt x="1" y="48"/>
                      <a:pt x="1" y="48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2" y="49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5" y="44"/>
                    </a:moveTo>
                    <a:cubicBezTo>
                      <a:pt x="4" y="45"/>
                      <a:pt x="3" y="46"/>
                      <a:pt x="2" y="47"/>
                    </a:cubicBezTo>
                    <a:cubicBezTo>
                      <a:pt x="2" y="47"/>
                      <a:pt x="2" y="47"/>
                      <a:pt x="2" y="48"/>
                    </a:cubicBezTo>
                    <a:cubicBezTo>
                      <a:pt x="3" y="46"/>
                      <a:pt x="4" y="45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moveTo>
                      <a:pt x="11" y="43"/>
                    </a:moveTo>
                    <a:cubicBezTo>
                      <a:pt x="11" y="43"/>
                      <a:pt x="11" y="43"/>
                      <a:pt x="10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4"/>
                      <a:pt x="11" y="43"/>
                      <a:pt x="12" y="43"/>
                    </a:cubicBezTo>
                    <a:cubicBezTo>
                      <a:pt x="11" y="43"/>
                      <a:pt x="11" y="43"/>
                      <a:pt x="11" y="43"/>
                    </a:cubicBezTo>
                    <a:moveTo>
                      <a:pt x="5" y="42"/>
                    </a:move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6" y="42"/>
                    </a:cubicBezTo>
                    <a:cubicBezTo>
                      <a:pt x="6" y="42"/>
                      <a:pt x="5" y="42"/>
                      <a:pt x="5" y="42"/>
                    </a:cubicBezTo>
                    <a:moveTo>
                      <a:pt x="6" y="41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moveTo>
                      <a:pt x="7" y="40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7" y="41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moveTo>
                      <a:pt x="17" y="33"/>
                    </a:moveTo>
                    <a:cubicBezTo>
                      <a:pt x="15" y="36"/>
                      <a:pt x="13" y="39"/>
                      <a:pt x="11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4" y="40"/>
                      <a:pt x="15" y="37"/>
                      <a:pt x="17" y="34"/>
                    </a:cubicBezTo>
                    <a:cubicBezTo>
                      <a:pt x="17" y="34"/>
                      <a:pt x="17" y="33"/>
                      <a:pt x="17" y="33"/>
                    </a:cubicBezTo>
                    <a:moveTo>
                      <a:pt x="12" y="31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9" y="37"/>
                      <a:pt x="11" y="34"/>
                      <a:pt x="13" y="31"/>
                    </a:cubicBezTo>
                    <a:cubicBezTo>
                      <a:pt x="13" y="31"/>
                      <a:pt x="13" y="31"/>
                      <a:pt x="12" y="31"/>
                    </a:cubicBezTo>
                    <a:moveTo>
                      <a:pt x="21" y="25"/>
                    </a:moveTo>
                    <a:cubicBezTo>
                      <a:pt x="20" y="27"/>
                      <a:pt x="20" y="28"/>
                      <a:pt x="19" y="29"/>
                    </a:cubicBezTo>
                    <a:cubicBezTo>
                      <a:pt x="19" y="29"/>
                      <a:pt x="19" y="29"/>
                      <a:pt x="20" y="30"/>
                    </a:cubicBezTo>
                    <a:cubicBezTo>
                      <a:pt x="20" y="28"/>
                      <a:pt x="21" y="27"/>
                      <a:pt x="22" y="26"/>
                    </a:cubicBezTo>
                    <a:cubicBezTo>
                      <a:pt x="22" y="26"/>
                      <a:pt x="21" y="26"/>
                      <a:pt x="21" y="25"/>
                    </a:cubicBezTo>
                    <a:moveTo>
                      <a:pt x="17" y="23"/>
                    </a:move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moveTo>
                      <a:pt x="28" y="12"/>
                    </a:moveTo>
                    <a:cubicBezTo>
                      <a:pt x="28" y="13"/>
                      <a:pt x="28" y="13"/>
                      <a:pt x="27" y="14"/>
                    </a:cubicBezTo>
                    <a:cubicBezTo>
                      <a:pt x="26" y="16"/>
                      <a:pt x="25" y="18"/>
                      <a:pt x="24" y="20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6" y="18"/>
                      <a:pt x="28" y="15"/>
                      <a:pt x="29" y="12"/>
                    </a:cubicBezTo>
                    <a:cubicBezTo>
                      <a:pt x="28" y="12"/>
                      <a:pt x="28" y="12"/>
                      <a:pt x="28" y="12"/>
                    </a:cubicBezTo>
                    <a:moveTo>
                      <a:pt x="25" y="10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10"/>
                      <a:pt x="25" y="10"/>
                      <a:pt x="25" y="10"/>
                    </a:cubicBezTo>
                    <a:moveTo>
                      <a:pt x="33" y="0"/>
                    </a:move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1" y="2"/>
                      <a:pt x="31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3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2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5" name="Freeform 10555"/>
              <p:cNvSpPr>
                <a:spLocks noEditPoints="1"/>
              </p:cNvSpPr>
              <p:nvPr/>
            </p:nvSpPr>
            <p:spPr bwMode="auto">
              <a:xfrm>
                <a:off x="-401" y="320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6" name="Freeform 10556"/>
              <p:cNvSpPr>
                <a:spLocks noEditPoints="1"/>
              </p:cNvSpPr>
              <p:nvPr/>
            </p:nvSpPr>
            <p:spPr bwMode="auto">
              <a:xfrm>
                <a:off x="-392" y="3202"/>
                <a:ext cx="12" cy="19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8 h 8"/>
                  <a:gd name="T4" fmla="*/ 1 w 5"/>
                  <a:gd name="T5" fmla="*/ 8 h 8"/>
                  <a:gd name="T6" fmla="*/ 1 w 5"/>
                  <a:gd name="T7" fmla="*/ 7 h 8"/>
                  <a:gd name="T8" fmla="*/ 1 w 5"/>
                  <a:gd name="T9" fmla="*/ 7 h 8"/>
                  <a:gd name="T10" fmla="*/ 1 w 5"/>
                  <a:gd name="T11" fmla="*/ 6 h 8"/>
                  <a:gd name="T12" fmla="*/ 1 w 5"/>
                  <a:gd name="T13" fmla="*/ 6 h 8"/>
                  <a:gd name="T14" fmla="*/ 1 w 5"/>
                  <a:gd name="T15" fmla="*/ 7 h 8"/>
                  <a:gd name="T16" fmla="*/ 2 w 5"/>
                  <a:gd name="T17" fmla="*/ 6 h 8"/>
                  <a:gd name="T18" fmla="*/ 1 w 5"/>
                  <a:gd name="T19" fmla="*/ 6 h 8"/>
                  <a:gd name="T20" fmla="*/ 4 w 5"/>
                  <a:gd name="T21" fmla="*/ 1 h 8"/>
                  <a:gd name="T22" fmla="*/ 2 w 5"/>
                  <a:gd name="T23" fmla="*/ 5 h 8"/>
                  <a:gd name="T24" fmla="*/ 2 w 5"/>
                  <a:gd name="T25" fmla="*/ 5 h 8"/>
                  <a:gd name="T26" fmla="*/ 4 w 5"/>
                  <a:gd name="T27" fmla="*/ 2 h 8"/>
                  <a:gd name="T28" fmla="*/ 4 w 5"/>
                  <a:gd name="T29" fmla="*/ 1 h 8"/>
                  <a:gd name="T30" fmla="*/ 5 w 5"/>
                  <a:gd name="T31" fmla="*/ 0 h 8"/>
                  <a:gd name="T32" fmla="*/ 4 w 5"/>
                  <a:gd name="T33" fmla="*/ 0 h 8"/>
                  <a:gd name="T34" fmla="*/ 5 w 5"/>
                  <a:gd name="T35" fmla="*/ 1 h 8"/>
                  <a:gd name="T36" fmla="*/ 5 w 5"/>
                  <a:gd name="T37" fmla="*/ 0 h 8"/>
                  <a:gd name="T38" fmla="*/ 5 w 5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moveTo>
                      <a:pt x="4" y="1"/>
                    </a:move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sp>
          <p:nvSpPr>
            <p:cNvPr id="1304" name="Freeform 10558"/>
            <p:cNvSpPr>
              <a:spLocks noEditPoints="1"/>
            </p:cNvSpPr>
            <p:nvPr/>
          </p:nvSpPr>
          <p:spPr bwMode="auto">
            <a:xfrm>
              <a:off x="-617544" y="5102202"/>
              <a:ext cx="3175" cy="7937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1 h 2"/>
                <a:gd name="T10" fmla="*/ 1 w 1"/>
                <a:gd name="T11" fmla="*/ 0 h 2"/>
                <a:gd name="T12" fmla="*/ 0 w 1"/>
                <a:gd name="T13" fmla="*/ 1 h 2"/>
                <a:gd name="T14" fmla="*/ 1 w 1"/>
                <a:gd name="T15" fmla="*/ 1 h 2"/>
                <a:gd name="T16" fmla="*/ 1 w 1"/>
                <a:gd name="T17" fmla="*/ 0 h 2"/>
                <a:gd name="T18" fmla="*/ 1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05" name="Freeform 10559"/>
            <p:cNvSpPr>
              <a:spLocks noEditPoints="1"/>
            </p:cNvSpPr>
            <p:nvPr/>
          </p:nvSpPr>
          <p:spPr bwMode="auto">
            <a:xfrm>
              <a:off x="-655645" y="5102202"/>
              <a:ext cx="19051" cy="26988"/>
            </a:xfrm>
            <a:custGeom>
              <a:avLst/>
              <a:gdLst>
                <a:gd name="T0" fmla="*/ 2 w 5"/>
                <a:gd name="T1" fmla="*/ 4 h 7"/>
                <a:gd name="T2" fmla="*/ 0 w 5"/>
                <a:gd name="T3" fmla="*/ 6 h 7"/>
                <a:gd name="T4" fmla="*/ 1 w 5"/>
                <a:gd name="T5" fmla="*/ 7 h 7"/>
                <a:gd name="T6" fmla="*/ 2 w 5"/>
                <a:gd name="T7" fmla="*/ 4 h 7"/>
                <a:gd name="T8" fmla="*/ 2 w 5"/>
                <a:gd name="T9" fmla="*/ 4 h 7"/>
                <a:gd name="T10" fmla="*/ 4 w 5"/>
                <a:gd name="T11" fmla="*/ 1 h 7"/>
                <a:gd name="T12" fmla="*/ 3 w 5"/>
                <a:gd name="T13" fmla="*/ 2 h 7"/>
                <a:gd name="T14" fmla="*/ 4 w 5"/>
                <a:gd name="T15" fmla="*/ 2 h 7"/>
                <a:gd name="T16" fmla="*/ 4 w 5"/>
                <a:gd name="T17" fmla="*/ 1 h 7"/>
                <a:gd name="T18" fmla="*/ 4 w 5"/>
                <a:gd name="T19" fmla="*/ 1 h 7"/>
                <a:gd name="T20" fmla="*/ 4 w 5"/>
                <a:gd name="T21" fmla="*/ 0 h 7"/>
                <a:gd name="T22" fmla="*/ 4 w 5"/>
                <a:gd name="T23" fmla="*/ 1 h 7"/>
                <a:gd name="T24" fmla="*/ 4 w 5"/>
                <a:gd name="T25" fmla="*/ 1 h 7"/>
                <a:gd name="T26" fmla="*/ 5 w 5"/>
                <a:gd name="T27" fmla="*/ 0 h 7"/>
                <a:gd name="T28" fmla="*/ 4 w 5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2" y="4"/>
                  </a:moveTo>
                  <a:cubicBezTo>
                    <a:pt x="1" y="5"/>
                    <a:pt x="1" y="5"/>
                    <a:pt x="0" y="6"/>
                  </a:cubicBezTo>
                  <a:cubicBezTo>
                    <a:pt x="0" y="6"/>
                    <a:pt x="1" y="6"/>
                    <a:pt x="1" y="7"/>
                  </a:cubicBezTo>
                  <a:cubicBezTo>
                    <a:pt x="1" y="6"/>
                    <a:pt x="2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4" y="1"/>
                  </a:moveTo>
                  <a:cubicBezTo>
                    <a:pt x="4" y="1"/>
                    <a:pt x="3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06" name="Freeform 10560"/>
            <p:cNvSpPr>
              <a:spLocks noEditPoints="1"/>
            </p:cNvSpPr>
            <p:nvPr/>
          </p:nvSpPr>
          <p:spPr bwMode="auto">
            <a:xfrm>
              <a:off x="-658819" y="5110141"/>
              <a:ext cx="17463" cy="25400"/>
            </a:xfrm>
            <a:custGeom>
              <a:avLst/>
              <a:gdLst>
                <a:gd name="T0" fmla="*/ 1 w 5"/>
                <a:gd name="T1" fmla="*/ 4 h 7"/>
                <a:gd name="T2" fmla="*/ 0 w 5"/>
                <a:gd name="T3" fmla="*/ 6 h 7"/>
                <a:gd name="T4" fmla="*/ 0 w 5"/>
                <a:gd name="T5" fmla="*/ 7 h 7"/>
                <a:gd name="T6" fmla="*/ 2 w 5"/>
                <a:gd name="T7" fmla="*/ 5 h 7"/>
                <a:gd name="T8" fmla="*/ 1 w 5"/>
                <a:gd name="T9" fmla="*/ 4 h 7"/>
                <a:gd name="T10" fmla="*/ 4 w 5"/>
                <a:gd name="T11" fmla="*/ 0 h 7"/>
                <a:gd name="T12" fmla="*/ 3 w 5"/>
                <a:gd name="T13" fmla="*/ 2 h 7"/>
                <a:gd name="T14" fmla="*/ 3 w 5"/>
                <a:gd name="T15" fmla="*/ 2 h 7"/>
                <a:gd name="T16" fmla="*/ 4 w 5"/>
                <a:gd name="T17" fmla="*/ 1 h 7"/>
                <a:gd name="T18" fmla="*/ 4 w 5"/>
                <a:gd name="T19" fmla="*/ 0 h 7"/>
                <a:gd name="T20" fmla="*/ 4 w 5"/>
                <a:gd name="T21" fmla="*/ 0 h 7"/>
                <a:gd name="T22" fmla="*/ 4 w 5"/>
                <a:gd name="T23" fmla="*/ 0 h 7"/>
                <a:gd name="T24" fmla="*/ 4 w 5"/>
                <a:gd name="T25" fmla="*/ 1 h 7"/>
                <a:gd name="T26" fmla="*/ 5 w 5"/>
                <a:gd name="T27" fmla="*/ 0 h 7"/>
                <a:gd name="T28" fmla="*/ 4 w 5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1" y="4"/>
                  </a:move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6"/>
                    <a:pt x="1" y="5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moveTo>
                    <a:pt x="4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07" name="Freeform 10561"/>
            <p:cNvSpPr/>
            <p:nvPr/>
          </p:nvSpPr>
          <p:spPr bwMode="auto">
            <a:xfrm>
              <a:off x="-644531" y="5110141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08" name="Freeform 10562"/>
            <p:cNvSpPr>
              <a:spLocks noEditPoints="1"/>
            </p:cNvSpPr>
            <p:nvPr/>
          </p:nvSpPr>
          <p:spPr bwMode="auto">
            <a:xfrm>
              <a:off x="-636594" y="5113316"/>
              <a:ext cx="14288" cy="26988"/>
            </a:xfrm>
            <a:custGeom>
              <a:avLst/>
              <a:gdLst>
                <a:gd name="T0" fmla="*/ 2 w 4"/>
                <a:gd name="T1" fmla="*/ 4 h 7"/>
                <a:gd name="T2" fmla="*/ 0 w 4"/>
                <a:gd name="T3" fmla="*/ 6 h 7"/>
                <a:gd name="T4" fmla="*/ 1 w 4"/>
                <a:gd name="T5" fmla="*/ 7 h 7"/>
                <a:gd name="T6" fmla="*/ 2 w 4"/>
                <a:gd name="T7" fmla="*/ 4 h 7"/>
                <a:gd name="T8" fmla="*/ 2 w 4"/>
                <a:gd name="T9" fmla="*/ 4 h 7"/>
                <a:gd name="T10" fmla="*/ 3 w 4"/>
                <a:gd name="T11" fmla="*/ 1 h 7"/>
                <a:gd name="T12" fmla="*/ 3 w 4"/>
                <a:gd name="T13" fmla="*/ 2 h 7"/>
                <a:gd name="T14" fmla="*/ 3 w 4"/>
                <a:gd name="T15" fmla="*/ 2 h 7"/>
                <a:gd name="T16" fmla="*/ 4 w 4"/>
                <a:gd name="T17" fmla="*/ 1 h 7"/>
                <a:gd name="T18" fmla="*/ 3 w 4"/>
                <a:gd name="T19" fmla="*/ 1 h 7"/>
                <a:gd name="T20" fmla="*/ 4 w 4"/>
                <a:gd name="T21" fmla="*/ 0 h 7"/>
                <a:gd name="T22" fmla="*/ 4 w 4"/>
                <a:gd name="T23" fmla="*/ 0 h 7"/>
                <a:gd name="T24" fmla="*/ 4 w 4"/>
                <a:gd name="T25" fmla="*/ 1 h 7"/>
                <a:gd name="T26" fmla="*/ 4 w 4"/>
                <a:gd name="T27" fmla="*/ 1 h 7"/>
                <a:gd name="T28" fmla="*/ 4 w 4"/>
                <a:gd name="T29" fmla="*/ 0 h 7"/>
                <a:gd name="T30" fmla="*/ 4 w 4"/>
                <a:gd name="T3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7">
                  <a:moveTo>
                    <a:pt x="2" y="4"/>
                  </a:moveTo>
                  <a:cubicBezTo>
                    <a:pt x="1" y="5"/>
                    <a:pt x="1" y="5"/>
                    <a:pt x="0" y="6"/>
                  </a:cubicBezTo>
                  <a:cubicBezTo>
                    <a:pt x="0" y="6"/>
                    <a:pt x="1" y="6"/>
                    <a:pt x="1" y="7"/>
                  </a:cubicBezTo>
                  <a:cubicBezTo>
                    <a:pt x="1" y="6"/>
                    <a:pt x="2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09" name="Freeform 10563"/>
            <p:cNvSpPr>
              <a:spLocks noEditPoints="1"/>
            </p:cNvSpPr>
            <p:nvPr/>
          </p:nvSpPr>
          <p:spPr bwMode="auto">
            <a:xfrm>
              <a:off x="-641357" y="5121253"/>
              <a:ext cx="15875" cy="25400"/>
            </a:xfrm>
            <a:custGeom>
              <a:avLst/>
              <a:gdLst>
                <a:gd name="T0" fmla="*/ 1 w 4"/>
                <a:gd name="T1" fmla="*/ 4 h 7"/>
                <a:gd name="T2" fmla="*/ 0 w 4"/>
                <a:gd name="T3" fmla="*/ 6 h 7"/>
                <a:gd name="T4" fmla="*/ 0 w 4"/>
                <a:gd name="T5" fmla="*/ 7 h 7"/>
                <a:gd name="T6" fmla="*/ 2 w 4"/>
                <a:gd name="T7" fmla="*/ 5 h 7"/>
                <a:gd name="T8" fmla="*/ 1 w 4"/>
                <a:gd name="T9" fmla="*/ 4 h 7"/>
                <a:gd name="T10" fmla="*/ 4 w 4"/>
                <a:gd name="T11" fmla="*/ 0 h 7"/>
                <a:gd name="T12" fmla="*/ 3 w 4"/>
                <a:gd name="T13" fmla="*/ 2 h 7"/>
                <a:gd name="T14" fmla="*/ 3 w 4"/>
                <a:gd name="T15" fmla="*/ 2 h 7"/>
                <a:gd name="T16" fmla="*/ 4 w 4"/>
                <a:gd name="T17" fmla="*/ 0 h 7"/>
                <a:gd name="T18" fmla="*/ 4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1" y="4"/>
                  </a:move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6"/>
                    <a:pt x="1" y="5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moveTo>
                    <a:pt x="4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0" name="Freeform 10564"/>
            <p:cNvSpPr>
              <a:spLocks noEditPoints="1"/>
            </p:cNvSpPr>
            <p:nvPr/>
          </p:nvSpPr>
          <p:spPr bwMode="auto">
            <a:xfrm>
              <a:off x="-674694" y="5135541"/>
              <a:ext cx="15875" cy="23813"/>
            </a:xfrm>
            <a:custGeom>
              <a:avLst/>
              <a:gdLst>
                <a:gd name="T0" fmla="*/ 0 w 4"/>
                <a:gd name="T1" fmla="*/ 5 h 6"/>
                <a:gd name="T2" fmla="*/ 0 w 4"/>
                <a:gd name="T3" fmla="*/ 5 h 6"/>
                <a:gd name="T4" fmla="*/ 1 w 4"/>
                <a:gd name="T5" fmla="*/ 6 h 6"/>
                <a:gd name="T6" fmla="*/ 1 w 4"/>
                <a:gd name="T7" fmla="*/ 5 h 6"/>
                <a:gd name="T8" fmla="*/ 0 w 4"/>
                <a:gd name="T9" fmla="*/ 5 h 6"/>
                <a:gd name="T10" fmla="*/ 3 w 4"/>
                <a:gd name="T11" fmla="*/ 0 h 6"/>
                <a:gd name="T12" fmla="*/ 0 w 4"/>
                <a:gd name="T13" fmla="*/ 5 h 6"/>
                <a:gd name="T14" fmla="*/ 1 w 4"/>
                <a:gd name="T15" fmla="*/ 5 h 6"/>
                <a:gd name="T16" fmla="*/ 4 w 4"/>
                <a:gd name="T17" fmla="*/ 0 h 6"/>
                <a:gd name="T18" fmla="*/ 3 w 4"/>
                <a:gd name="T19" fmla="*/ 0 h 6"/>
                <a:gd name="T20" fmla="*/ 4 w 4"/>
                <a:gd name="T21" fmla="*/ 0 h 6"/>
                <a:gd name="T22" fmla="*/ 4 w 4"/>
                <a:gd name="T23" fmla="*/ 0 h 6"/>
                <a:gd name="T24" fmla="*/ 4 w 4"/>
                <a:gd name="T25" fmla="*/ 0 h 6"/>
                <a:gd name="T26" fmla="*/ 4 w 4"/>
                <a:gd name="T27" fmla="*/ 0 h 6"/>
                <a:gd name="T28" fmla="*/ 4 w 4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6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moveTo>
                    <a:pt x="3" y="0"/>
                  </a:moveTo>
                  <a:cubicBezTo>
                    <a:pt x="2" y="2"/>
                    <a:pt x="1" y="3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2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1" name="Freeform 10565"/>
            <p:cNvSpPr/>
            <p:nvPr/>
          </p:nvSpPr>
          <p:spPr bwMode="auto">
            <a:xfrm>
              <a:off x="-674694" y="5154590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2" name="Freeform 10566"/>
            <p:cNvSpPr>
              <a:spLocks noEditPoints="1"/>
            </p:cNvSpPr>
            <p:nvPr/>
          </p:nvSpPr>
          <p:spPr bwMode="auto">
            <a:xfrm>
              <a:off x="-655645" y="5146653"/>
              <a:ext cx="14288" cy="23813"/>
            </a:xfrm>
            <a:custGeom>
              <a:avLst/>
              <a:gdLst>
                <a:gd name="T0" fmla="*/ 0 w 4"/>
                <a:gd name="T1" fmla="*/ 5 h 6"/>
                <a:gd name="T2" fmla="*/ 0 w 4"/>
                <a:gd name="T3" fmla="*/ 6 h 6"/>
                <a:gd name="T4" fmla="*/ 1 w 4"/>
                <a:gd name="T5" fmla="*/ 6 h 6"/>
                <a:gd name="T6" fmla="*/ 1 w 4"/>
                <a:gd name="T7" fmla="*/ 5 h 6"/>
                <a:gd name="T8" fmla="*/ 0 w 4"/>
                <a:gd name="T9" fmla="*/ 5 h 6"/>
                <a:gd name="T10" fmla="*/ 3 w 4"/>
                <a:gd name="T11" fmla="*/ 0 h 6"/>
                <a:gd name="T12" fmla="*/ 0 w 4"/>
                <a:gd name="T13" fmla="*/ 5 h 6"/>
                <a:gd name="T14" fmla="*/ 1 w 4"/>
                <a:gd name="T15" fmla="*/ 5 h 6"/>
                <a:gd name="T16" fmla="*/ 4 w 4"/>
                <a:gd name="T17" fmla="*/ 1 h 6"/>
                <a:gd name="T18" fmla="*/ 4 w 4"/>
                <a:gd name="T19" fmla="*/ 0 h 6"/>
                <a:gd name="T20" fmla="*/ 3 w 4"/>
                <a:gd name="T21" fmla="*/ 0 h 6"/>
                <a:gd name="T22" fmla="*/ 4 w 4"/>
                <a:gd name="T23" fmla="*/ 0 h 6"/>
                <a:gd name="T24" fmla="*/ 4 w 4"/>
                <a:gd name="T25" fmla="*/ 0 h 6"/>
                <a:gd name="T26" fmla="*/ 4 w 4"/>
                <a:gd name="T27" fmla="*/ 0 h 6"/>
                <a:gd name="T28" fmla="*/ 4 w 4"/>
                <a:gd name="T29" fmla="*/ 0 h 6"/>
                <a:gd name="T30" fmla="*/ 4 w 4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6">
                  <a:moveTo>
                    <a:pt x="0" y="5"/>
                  </a:move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moveTo>
                    <a:pt x="3" y="0"/>
                  </a:moveTo>
                  <a:cubicBezTo>
                    <a:pt x="2" y="2"/>
                    <a:pt x="1" y="3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3" name="Freeform 10567"/>
            <p:cNvSpPr/>
            <p:nvPr/>
          </p:nvSpPr>
          <p:spPr bwMode="auto">
            <a:xfrm>
              <a:off x="-655645" y="516570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4" name="Freeform 10568"/>
            <p:cNvSpPr>
              <a:spLocks noEditPoints="1"/>
            </p:cNvSpPr>
            <p:nvPr/>
          </p:nvSpPr>
          <p:spPr bwMode="auto">
            <a:xfrm>
              <a:off x="-1090624" y="5159353"/>
              <a:ext cx="415930" cy="661985"/>
            </a:xfrm>
            <a:custGeom>
              <a:avLst/>
              <a:gdLst>
                <a:gd name="T0" fmla="*/ 5 w 111"/>
                <a:gd name="T1" fmla="*/ 169 h 177"/>
                <a:gd name="T2" fmla="*/ 12 w 111"/>
                <a:gd name="T3" fmla="*/ 158 h 177"/>
                <a:gd name="T4" fmla="*/ 13 w 111"/>
                <a:gd name="T5" fmla="*/ 156 h 177"/>
                <a:gd name="T6" fmla="*/ 14 w 111"/>
                <a:gd name="T7" fmla="*/ 155 h 177"/>
                <a:gd name="T8" fmla="*/ 15 w 111"/>
                <a:gd name="T9" fmla="*/ 153 h 177"/>
                <a:gd name="T10" fmla="*/ 17 w 111"/>
                <a:gd name="T11" fmla="*/ 150 h 177"/>
                <a:gd name="T12" fmla="*/ 17 w 111"/>
                <a:gd name="T13" fmla="*/ 149 h 177"/>
                <a:gd name="T14" fmla="*/ 19 w 111"/>
                <a:gd name="T15" fmla="*/ 146 h 177"/>
                <a:gd name="T16" fmla="*/ 21 w 111"/>
                <a:gd name="T17" fmla="*/ 144 h 177"/>
                <a:gd name="T18" fmla="*/ 21 w 111"/>
                <a:gd name="T19" fmla="*/ 143 h 177"/>
                <a:gd name="T20" fmla="*/ 22 w 111"/>
                <a:gd name="T21" fmla="*/ 143 h 177"/>
                <a:gd name="T22" fmla="*/ 23 w 111"/>
                <a:gd name="T23" fmla="*/ 141 h 177"/>
                <a:gd name="T24" fmla="*/ 25 w 111"/>
                <a:gd name="T25" fmla="*/ 137 h 177"/>
                <a:gd name="T26" fmla="*/ 29 w 111"/>
                <a:gd name="T27" fmla="*/ 132 h 177"/>
                <a:gd name="T28" fmla="*/ 29 w 111"/>
                <a:gd name="T29" fmla="*/ 131 h 177"/>
                <a:gd name="T30" fmla="*/ 30 w 111"/>
                <a:gd name="T31" fmla="*/ 130 h 177"/>
                <a:gd name="T32" fmla="*/ 33 w 111"/>
                <a:gd name="T33" fmla="*/ 125 h 177"/>
                <a:gd name="T34" fmla="*/ 37 w 111"/>
                <a:gd name="T35" fmla="*/ 118 h 177"/>
                <a:gd name="T36" fmla="*/ 39 w 111"/>
                <a:gd name="T37" fmla="*/ 116 h 177"/>
                <a:gd name="T38" fmla="*/ 46 w 111"/>
                <a:gd name="T39" fmla="*/ 105 h 177"/>
                <a:gd name="T40" fmla="*/ 57 w 111"/>
                <a:gd name="T41" fmla="*/ 86 h 177"/>
                <a:gd name="T42" fmla="*/ 63 w 111"/>
                <a:gd name="T43" fmla="*/ 78 h 177"/>
                <a:gd name="T44" fmla="*/ 65 w 111"/>
                <a:gd name="T45" fmla="*/ 74 h 177"/>
                <a:gd name="T46" fmla="*/ 68 w 111"/>
                <a:gd name="T47" fmla="*/ 70 h 177"/>
                <a:gd name="T48" fmla="*/ 70 w 111"/>
                <a:gd name="T49" fmla="*/ 65 h 177"/>
                <a:gd name="T50" fmla="*/ 71 w 111"/>
                <a:gd name="T51" fmla="*/ 64 h 177"/>
                <a:gd name="T52" fmla="*/ 72 w 111"/>
                <a:gd name="T53" fmla="*/ 62 h 177"/>
                <a:gd name="T54" fmla="*/ 73 w 111"/>
                <a:gd name="T55" fmla="*/ 60 h 177"/>
                <a:gd name="T56" fmla="*/ 76 w 111"/>
                <a:gd name="T57" fmla="*/ 57 h 177"/>
                <a:gd name="T58" fmla="*/ 80 w 111"/>
                <a:gd name="T59" fmla="*/ 51 h 177"/>
                <a:gd name="T60" fmla="*/ 81 w 111"/>
                <a:gd name="T61" fmla="*/ 48 h 177"/>
                <a:gd name="T62" fmla="*/ 84 w 111"/>
                <a:gd name="T63" fmla="*/ 43 h 177"/>
                <a:gd name="T64" fmla="*/ 84 w 111"/>
                <a:gd name="T65" fmla="*/ 43 h 177"/>
                <a:gd name="T66" fmla="*/ 87 w 111"/>
                <a:gd name="T67" fmla="*/ 39 h 177"/>
                <a:gd name="T68" fmla="*/ 87 w 111"/>
                <a:gd name="T69" fmla="*/ 39 h 177"/>
                <a:gd name="T70" fmla="*/ 89 w 111"/>
                <a:gd name="T71" fmla="*/ 36 h 177"/>
                <a:gd name="T72" fmla="*/ 91 w 111"/>
                <a:gd name="T73" fmla="*/ 33 h 177"/>
                <a:gd name="T74" fmla="*/ 92 w 111"/>
                <a:gd name="T75" fmla="*/ 31 h 177"/>
                <a:gd name="T76" fmla="*/ 93 w 111"/>
                <a:gd name="T77" fmla="*/ 29 h 177"/>
                <a:gd name="T78" fmla="*/ 94 w 111"/>
                <a:gd name="T79" fmla="*/ 28 h 177"/>
                <a:gd name="T80" fmla="*/ 95 w 111"/>
                <a:gd name="T81" fmla="*/ 26 h 177"/>
                <a:gd name="T82" fmla="*/ 101 w 111"/>
                <a:gd name="T83" fmla="*/ 16 h 177"/>
                <a:gd name="T84" fmla="*/ 103 w 111"/>
                <a:gd name="T85" fmla="*/ 13 h 177"/>
                <a:gd name="T86" fmla="*/ 104 w 111"/>
                <a:gd name="T87" fmla="*/ 12 h 177"/>
                <a:gd name="T88" fmla="*/ 105 w 111"/>
                <a:gd name="T89" fmla="*/ 10 h 177"/>
                <a:gd name="T90" fmla="*/ 107 w 111"/>
                <a:gd name="T91" fmla="*/ 7 h 177"/>
                <a:gd name="T92" fmla="*/ 107 w 111"/>
                <a:gd name="T93" fmla="*/ 7 h 177"/>
                <a:gd name="T94" fmla="*/ 109 w 111"/>
                <a:gd name="T95" fmla="*/ 4 h 177"/>
                <a:gd name="T96" fmla="*/ 110 w 111"/>
                <a:gd name="T97" fmla="*/ 2 h 177"/>
                <a:gd name="T98" fmla="*/ 110 w 111"/>
                <a:gd name="T99" fmla="*/ 2 h 177"/>
                <a:gd name="T100" fmla="*/ 111 w 111"/>
                <a:gd name="T101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1" h="177">
                  <a:moveTo>
                    <a:pt x="5" y="169"/>
                  </a:moveTo>
                  <a:cubicBezTo>
                    <a:pt x="5" y="169"/>
                    <a:pt x="4" y="170"/>
                    <a:pt x="4" y="170"/>
                  </a:cubicBezTo>
                  <a:cubicBezTo>
                    <a:pt x="3" y="172"/>
                    <a:pt x="2" y="175"/>
                    <a:pt x="0" y="177"/>
                  </a:cubicBezTo>
                  <a:cubicBezTo>
                    <a:pt x="2" y="174"/>
                    <a:pt x="3" y="172"/>
                    <a:pt x="5" y="169"/>
                  </a:cubicBezTo>
                  <a:cubicBezTo>
                    <a:pt x="5" y="169"/>
                    <a:pt x="5" y="169"/>
                    <a:pt x="5" y="169"/>
                  </a:cubicBezTo>
                  <a:moveTo>
                    <a:pt x="12" y="158"/>
                  </a:moveTo>
                  <a:cubicBezTo>
                    <a:pt x="11" y="160"/>
                    <a:pt x="10" y="161"/>
                    <a:pt x="9" y="163"/>
                  </a:cubicBezTo>
                  <a:cubicBezTo>
                    <a:pt x="8" y="164"/>
                    <a:pt x="7" y="165"/>
                    <a:pt x="7" y="166"/>
                  </a:cubicBezTo>
                  <a:cubicBezTo>
                    <a:pt x="7" y="166"/>
                    <a:pt x="7" y="166"/>
                    <a:pt x="7" y="166"/>
                  </a:cubicBezTo>
                  <a:cubicBezTo>
                    <a:pt x="8" y="164"/>
                    <a:pt x="10" y="161"/>
                    <a:pt x="12" y="158"/>
                  </a:cubicBezTo>
                  <a:cubicBezTo>
                    <a:pt x="12" y="158"/>
                    <a:pt x="12" y="158"/>
                    <a:pt x="12" y="158"/>
                  </a:cubicBezTo>
                  <a:moveTo>
                    <a:pt x="13" y="156"/>
                  </a:moveTo>
                  <a:cubicBezTo>
                    <a:pt x="13" y="156"/>
                    <a:pt x="13" y="156"/>
                    <a:pt x="13" y="156"/>
                  </a:cubicBezTo>
                  <a:cubicBezTo>
                    <a:pt x="13" y="156"/>
                    <a:pt x="13" y="156"/>
                    <a:pt x="13" y="156"/>
                  </a:cubicBezTo>
                  <a:cubicBezTo>
                    <a:pt x="13" y="156"/>
                    <a:pt x="13" y="156"/>
                    <a:pt x="13" y="156"/>
                  </a:cubicBezTo>
                  <a:cubicBezTo>
                    <a:pt x="13" y="156"/>
                    <a:pt x="13" y="156"/>
                    <a:pt x="13" y="156"/>
                  </a:cubicBezTo>
                  <a:moveTo>
                    <a:pt x="14" y="155"/>
                  </a:moveTo>
                  <a:cubicBezTo>
                    <a:pt x="13" y="155"/>
                    <a:pt x="13" y="156"/>
                    <a:pt x="13" y="156"/>
                  </a:cubicBezTo>
                  <a:cubicBezTo>
                    <a:pt x="13" y="156"/>
                    <a:pt x="13" y="156"/>
                    <a:pt x="13" y="156"/>
                  </a:cubicBezTo>
                  <a:cubicBezTo>
                    <a:pt x="13" y="156"/>
                    <a:pt x="14" y="156"/>
                    <a:pt x="14" y="155"/>
                  </a:cubicBezTo>
                  <a:cubicBezTo>
                    <a:pt x="14" y="155"/>
                    <a:pt x="14" y="155"/>
                    <a:pt x="14" y="155"/>
                  </a:cubicBezTo>
                  <a:moveTo>
                    <a:pt x="15" y="153"/>
                  </a:moveTo>
                  <a:cubicBezTo>
                    <a:pt x="14" y="154"/>
                    <a:pt x="14" y="154"/>
                    <a:pt x="14" y="155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14" y="154"/>
                    <a:pt x="15" y="154"/>
                    <a:pt x="15" y="153"/>
                  </a:cubicBezTo>
                  <a:cubicBezTo>
                    <a:pt x="15" y="153"/>
                    <a:pt x="15" y="153"/>
                    <a:pt x="15" y="153"/>
                  </a:cubicBezTo>
                  <a:moveTo>
                    <a:pt x="17" y="150"/>
                  </a:moveTo>
                  <a:cubicBezTo>
                    <a:pt x="16" y="151"/>
                    <a:pt x="16" y="152"/>
                    <a:pt x="15" y="152"/>
                  </a:cubicBezTo>
                  <a:cubicBezTo>
                    <a:pt x="15" y="152"/>
                    <a:pt x="15" y="153"/>
                    <a:pt x="15" y="153"/>
                  </a:cubicBezTo>
                  <a:cubicBezTo>
                    <a:pt x="16" y="152"/>
                    <a:pt x="17" y="151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moveTo>
                    <a:pt x="17" y="149"/>
                  </a:moveTo>
                  <a:cubicBezTo>
                    <a:pt x="17" y="149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49"/>
                  </a:cubicBezTo>
                  <a:cubicBezTo>
                    <a:pt x="17" y="149"/>
                    <a:pt x="17" y="149"/>
                    <a:pt x="17" y="149"/>
                  </a:cubicBezTo>
                  <a:moveTo>
                    <a:pt x="19" y="146"/>
                  </a:moveTo>
                  <a:cubicBezTo>
                    <a:pt x="19" y="146"/>
                    <a:pt x="19" y="146"/>
                    <a:pt x="19" y="146"/>
                  </a:cubicBezTo>
                  <a:cubicBezTo>
                    <a:pt x="19" y="147"/>
                    <a:pt x="19" y="147"/>
                    <a:pt x="19" y="147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19" y="146"/>
                    <a:pt x="19" y="146"/>
                    <a:pt x="19" y="146"/>
                  </a:cubicBezTo>
                  <a:moveTo>
                    <a:pt x="20" y="144"/>
                  </a:moveTo>
                  <a:cubicBezTo>
                    <a:pt x="20" y="145"/>
                    <a:pt x="20" y="145"/>
                    <a:pt x="19" y="146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20" y="145"/>
                    <a:pt x="20" y="145"/>
                    <a:pt x="21" y="144"/>
                  </a:cubicBezTo>
                  <a:cubicBezTo>
                    <a:pt x="20" y="144"/>
                    <a:pt x="20" y="144"/>
                    <a:pt x="20" y="144"/>
                  </a:cubicBezTo>
                  <a:moveTo>
                    <a:pt x="21" y="143"/>
                  </a:moveTo>
                  <a:cubicBezTo>
                    <a:pt x="21" y="143"/>
                    <a:pt x="21" y="143"/>
                    <a:pt x="21" y="143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21" y="143"/>
                    <a:pt x="21" y="143"/>
                    <a:pt x="21" y="143"/>
                  </a:cubicBezTo>
                  <a:moveTo>
                    <a:pt x="21" y="143"/>
                  </a:moveTo>
                  <a:cubicBezTo>
                    <a:pt x="21" y="143"/>
                    <a:pt x="21" y="143"/>
                    <a:pt x="21" y="143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3"/>
                    <a:pt x="21" y="143"/>
                  </a:cubicBezTo>
                  <a:moveTo>
                    <a:pt x="22" y="141"/>
                  </a:moveTo>
                  <a:cubicBezTo>
                    <a:pt x="22" y="141"/>
                    <a:pt x="22" y="141"/>
                    <a:pt x="22" y="142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1"/>
                    <a:pt x="23" y="141"/>
                    <a:pt x="23" y="141"/>
                  </a:cubicBezTo>
                  <a:cubicBezTo>
                    <a:pt x="23" y="141"/>
                    <a:pt x="23" y="141"/>
                    <a:pt x="22" y="141"/>
                  </a:cubicBezTo>
                  <a:moveTo>
                    <a:pt x="25" y="137"/>
                  </a:moveTo>
                  <a:cubicBezTo>
                    <a:pt x="25" y="138"/>
                    <a:pt x="24" y="138"/>
                    <a:pt x="23" y="139"/>
                  </a:cubicBezTo>
                  <a:cubicBezTo>
                    <a:pt x="23" y="139"/>
                    <a:pt x="24" y="140"/>
                    <a:pt x="24" y="140"/>
                  </a:cubicBezTo>
                  <a:cubicBezTo>
                    <a:pt x="24" y="139"/>
                    <a:pt x="25" y="138"/>
                    <a:pt x="25" y="137"/>
                  </a:cubicBezTo>
                  <a:cubicBezTo>
                    <a:pt x="25" y="137"/>
                    <a:pt x="25" y="137"/>
                    <a:pt x="25" y="137"/>
                  </a:cubicBezTo>
                  <a:moveTo>
                    <a:pt x="28" y="131"/>
                  </a:moveTo>
                  <a:cubicBezTo>
                    <a:pt x="28" y="132"/>
                    <a:pt x="28" y="132"/>
                    <a:pt x="28" y="132"/>
                  </a:cubicBezTo>
                  <a:cubicBezTo>
                    <a:pt x="28" y="132"/>
                    <a:pt x="28" y="132"/>
                    <a:pt x="29" y="132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2"/>
                    <a:pt x="28" y="131"/>
                  </a:cubicBezTo>
                  <a:moveTo>
                    <a:pt x="29" y="131"/>
                  </a:moveTo>
                  <a:cubicBezTo>
                    <a:pt x="29" y="131"/>
                    <a:pt x="28" y="131"/>
                    <a:pt x="28" y="131"/>
                  </a:cubicBezTo>
                  <a:cubicBezTo>
                    <a:pt x="28" y="132"/>
                    <a:pt x="29" y="132"/>
                    <a:pt x="29" y="132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29" y="131"/>
                    <a:pt x="29" y="131"/>
                    <a:pt x="29" y="131"/>
                  </a:cubicBezTo>
                  <a:moveTo>
                    <a:pt x="29" y="130"/>
                  </a:moveTo>
                  <a:cubicBezTo>
                    <a:pt x="29" y="130"/>
                    <a:pt x="29" y="130"/>
                    <a:pt x="29" y="131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29" y="131"/>
                    <a:pt x="29" y="130"/>
                    <a:pt x="30" y="130"/>
                  </a:cubicBezTo>
                  <a:cubicBezTo>
                    <a:pt x="29" y="130"/>
                    <a:pt x="29" y="130"/>
                    <a:pt x="29" y="130"/>
                  </a:cubicBezTo>
                  <a:moveTo>
                    <a:pt x="33" y="124"/>
                  </a:moveTo>
                  <a:cubicBezTo>
                    <a:pt x="33" y="124"/>
                    <a:pt x="33" y="125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4"/>
                    <a:pt x="33" y="124"/>
                    <a:pt x="33" y="124"/>
                  </a:cubicBezTo>
                  <a:moveTo>
                    <a:pt x="37" y="118"/>
                  </a:moveTo>
                  <a:cubicBezTo>
                    <a:pt x="36" y="118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7" y="119"/>
                    <a:pt x="37" y="119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moveTo>
                    <a:pt x="38" y="115"/>
                  </a:moveTo>
                  <a:cubicBezTo>
                    <a:pt x="38" y="116"/>
                    <a:pt x="37" y="117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8" y="117"/>
                    <a:pt x="38" y="116"/>
                    <a:pt x="39" y="116"/>
                  </a:cubicBezTo>
                  <a:cubicBezTo>
                    <a:pt x="39" y="115"/>
                    <a:pt x="39" y="115"/>
                    <a:pt x="38" y="115"/>
                  </a:cubicBezTo>
                  <a:moveTo>
                    <a:pt x="45" y="104"/>
                  </a:moveTo>
                  <a:cubicBezTo>
                    <a:pt x="45" y="105"/>
                    <a:pt x="45" y="105"/>
                    <a:pt x="44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5" y="105"/>
                    <a:pt x="45" y="105"/>
                    <a:pt x="46" y="105"/>
                  </a:cubicBezTo>
                  <a:cubicBezTo>
                    <a:pt x="46" y="104"/>
                    <a:pt x="45" y="104"/>
                    <a:pt x="45" y="104"/>
                  </a:cubicBezTo>
                  <a:moveTo>
                    <a:pt x="57" y="86"/>
                  </a:moveTo>
                  <a:cubicBezTo>
                    <a:pt x="55" y="88"/>
                    <a:pt x="54" y="90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5" y="90"/>
                    <a:pt x="56" y="88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moveTo>
                    <a:pt x="62" y="77"/>
                  </a:moveTo>
                  <a:cubicBezTo>
                    <a:pt x="62" y="78"/>
                    <a:pt x="61" y="79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2" y="79"/>
                    <a:pt x="62" y="78"/>
                    <a:pt x="63" y="78"/>
                  </a:cubicBezTo>
                  <a:cubicBezTo>
                    <a:pt x="62" y="77"/>
                    <a:pt x="62" y="77"/>
                    <a:pt x="62" y="77"/>
                  </a:cubicBezTo>
                  <a:moveTo>
                    <a:pt x="64" y="74"/>
                  </a:moveTo>
                  <a:cubicBezTo>
                    <a:pt x="64" y="75"/>
                    <a:pt x="63" y="75"/>
                    <a:pt x="63" y="76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4" y="76"/>
                    <a:pt x="64" y="75"/>
                    <a:pt x="65" y="74"/>
                  </a:cubicBezTo>
                  <a:cubicBezTo>
                    <a:pt x="65" y="74"/>
                    <a:pt x="64" y="74"/>
                    <a:pt x="64" y="74"/>
                  </a:cubicBezTo>
                  <a:moveTo>
                    <a:pt x="67" y="69"/>
                  </a:moveTo>
                  <a:cubicBezTo>
                    <a:pt x="67" y="70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7" y="71"/>
                    <a:pt x="67" y="70"/>
                    <a:pt x="68" y="70"/>
                  </a:cubicBezTo>
                  <a:cubicBezTo>
                    <a:pt x="67" y="70"/>
                    <a:pt x="67" y="69"/>
                    <a:pt x="67" y="69"/>
                  </a:cubicBezTo>
                  <a:moveTo>
                    <a:pt x="70" y="65"/>
                  </a:moveTo>
                  <a:cubicBezTo>
                    <a:pt x="69" y="66"/>
                    <a:pt x="68" y="67"/>
                    <a:pt x="68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9" y="68"/>
                    <a:pt x="70" y="66"/>
                    <a:pt x="70" y="65"/>
                  </a:cubicBezTo>
                  <a:cubicBezTo>
                    <a:pt x="70" y="65"/>
                    <a:pt x="70" y="65"/>
                    <a:pt x="70" y="65"/>
                  </a:cubicBezTo>
                  <a:moveTo>
                    <a:pt x="71" y="64"/>
                  </a:moveTo>
                  <a:cubicBezTo>
                    <a:pt x="71" y="64"/>
                    <a:pt x="70" y="64"/>
                    <a:pt x="70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moveTo>
                    <a:pt x="72" y="62"/>
                  </a:moveTo>
                  <a:cubicBezTo>
                    <a:pt x="71" y="62"/>
                    <a:pt x="71" y="63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2" y="63"/>
                    <a:pt x="72" y="63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moveTo>
                    <a:pt x="73" y="60"/>
                  </a:moveTo>
                  <a:cubicBezTo>
                    <a:pt x="73" y="60"/>
                    <a:pt x="73" y="60"/>
                    <a:pt x="73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1"/>
                    <a:pt x="73" y="61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moveTo>
                    <a:pt x="75" y="57"/>
                  </a:moveTo>
                  <a:cubicBezTo>
                    <a:pt x="75" y="57"/>
                    <a:pt x="75" y="58"/>
                    <a:pt x="74" y="58"/>
                  </a:cubicBezTo>
                  <a:cubicBezTo>
                    <a:pt x="74" y="58"/>
                    <a:pt x="75" y="58"/>
                    <a:pt x="75" y="58"/>
                  </a:cubicBezTo>
                  <a:cubicBezTo>
                    <a:pt x="75" y="58"/>
                    <a:pt x="75" y="57"/>
                    <a:pt x="76" y="57"/>
                  </a:cubicBezTo>
                  <a:cubicBezTo>
                    <a:pt x="75" y="57"/>
                    <a:pt x="75" y="57"/>
                    <a:pt x="75" y="57"/>
                  </a:cubicBezTo>
                  <a:moveTo>
                    <a:pt x="79" y="50"/>
                  </a:moveTo>
                  <a:cubicBezTo>
                    <a:pt x="78" y="52"/>
                    <a:pt x="77" y="54"/>
                    <a:pt x="76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7" y="54"/>
                    <a:pt x="78" y="52"/>
                    <a:pt x="80" y="51"/>
                  </a:cubicBezTo>
                  <a:cubicBezTo>
                    <a:pt x="79" y="51"/>
                    <a:pt x="79" y="50"/>
                    <a:pt x="79" y="50"/>
                  </a:cubicBezTo>
                  <a:moveTo>
                    <a:pt x="81" y="47"/>
                  </a:moveTo>
                  <a:cubicBezTo>
                    <a:pt x="81" y="48"/>
                    <a:pt x="80" y="49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1" y="49"/>
                    <a:pt x="81" y="48"/>
                    <a:pt x="81" y="48"/>
                  </a:cubicBezTo>
                  <a:cubicBezTo>
                    <a:pt x="81" y="47"/>
                    <a:pt x="81" y="47"/>
                    <a:pt x="81" y="47"/>
                  </a:cubicBezTo>
                  <a:moveTo>
                    <a:pt x="84" y="43"/>
                  </a:moveTo>
                  <a:cubicBezTo>
                    <a:pt x="83" y="44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4" y="44"/>
                    <a:pt x="84" y="44"/>
                    <a:pt x="84" y="43"/>
                  </a:cubicBezTo>
                  <a:cubicBezTo>
                    <a:pt x="84" y="43"/>
                    <a:pt x="84" y="43"/>
                    <a:pt x="84" y="43"/>
                  </a:cubicBezTo>
                  <a:moveTo>
                    <a:pt x="84" y="43"/>
                  </a:moveTo>
                  <a:cubicBezTo>
                    <a:pt x="84" y="43"/>
                    <a:pt x="84" y="43"/>
                    <a:pt x="8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4" y="43"/>
                    <a:pt x="84" y="43"/>
                    <a:pt x="84" y="43"/>
                  </a:cubicBezTo>
                  <a:moveTo>
                    <a:pt x="86" y="39"/>
                  </a:moveTo>
                  <a:cubicBezTo>
                    <a:pt x="86" y="40"/>
                    <a:pt x="85" y="41"/>
                    <a:pt x="84" y="42"/>
                  </a:cubicBezTo>
                  <a:cubicBezTo>
                    <a:pt x="84" y="42"/>
                    <a:pt x="85" y="42"/>
                    <a:pt x="85" y="42"/>
                  </a:cubicBezTo>
                  <a:cubicBezTo>
                    <a:pt x="85" y="41"/>
                    <a:pt x="86" y="40"/>
                    <a:pt x="87" y="39"/>
                  </a:cubicBezTo>
                  <a:cubicBezTo>
                    <a:pt x="87" y="39"/>
                    <a:pt x="86" y="39"/>
                    <a:pt x="86" y="39"/>
                  </a:cubicBezTo>
                  <a:moveTo>
                    <a:pt x="87" y="38"/>
                  </a:moveTo>
                  <a:cubicBezTo>
                    <a:pt x="87" y="38"/>
                    <a:pt x="86" y="38"/>
                    <a:pt x="86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39"/>
                    <a:pt x="87" y="38"/>
                    <a:pt x="87" y="38"/>
                  </a:cubicBezTo>
                  <a:moveTo>
                    <a:pt x="88" y="35"/>
                  </a:moveTo>
                  <a:cubicBezTo>
                    <a:pt x="88" y="36"/>
                    <a:pt x="87" y="37"/>
                    <a:pt x="87" y="38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8" y="37"/>
                    <a:pt x="88" y="36"/>
                    <a:pt x="89" y="36"/>
                  </a:cubicBezTo>
                  <a:cubicBezTo>
                    <a:pt x="89" y="36"/>
                    <a:pt x="89" y="36"/>
                    <a:pt x="88" y="35"/>
                  </a:cubicBezTo>
                  <a:moveTo>
                    <a:pt x="90" y="32"/>
                  </a:moveTo>
                  <a:cubicBezTo>
                    <a:pt x="90" y="33"/>
                    <a:pt x="90" y="33"/>
                    <a:pt x="89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4"/>
                    <a:pt x="90" y="33"/>
                    <a:pt x="91" y="33"/>
                  </a:cubicBezTo>
                  <a:cubicBezTo>
                    <a:pt x="90" y="32"/>
                    <a:pt x="90" y="32"/>
                    <a:pt x="90" y="32"/>
                  </a:cubicBezTo>
                  <a:moveTo>
                    <a:pt x="91" y="31"/>
                  </a:moveTo>
                  <a:cubicBezTo>
                    <a:pt x="91" y="31"/>
                    <a:pt x="91" y="31"/>
                    <a:pt x="91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1" y="32"/>
                    <a:pt x="92" y="31"/>
                    <a:pt x="92" y="31"/>
                  </a:cubicBezTo>
                  <a:cubicBezTo>
                    <a:pt x="92" y="31"/>
                    <a:pt x="92" y="31"/>
                    <a:pt x="91" y="31"/>
                  </a:cubicBezTo>
                  <a:moveTo>
                    <a:pt x="93" y="29"/>
                  </a:moveTo>
                  <a:cubicBezTo>
                    <a:pt x="92" y="29"/>
                    <a:pt x="92" y="30"/>
                    <a:pt x="92" y="30"/>
                  </a:cubicBezTo>
                  <a:cubicBezTo>
                    <a:pt x="92" y="30"/>
                    <a:pt x="92" y="30"/>
                    <a:pt x="92" y="31"/>
                  </a:cubicBezTo>
                  <a:cubicBezTo>
                    <a:pt x="92" y="30"/>
                    <a:pt x="93" y="30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moveTo>
                    <a:pt x="94" y="27"/>
                  </a:moveTo>
                  <a:cubicBezTo>
                    <a:pt x="93" y="28"/>
                    <a:pt x="93" y="28"/>
                    <a:pt x="93" y="28"/>
                  </a:cubicBezTo>
                  <a:cubicBezTo>
                    <a:pt x="93" y="28"/>
                    <a:pt x="93" y="29"/>
                    <a:pt x="93" y="2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4" y="27"/>
                    <a:pt x="94" y="27"/>
                  </a:cubicBezTo>
                  <a:moveTo>
                    <a:pt x="94" y="26"/>
                  </a:moveTo>
                  <a:cubicBezTo>
                    <a:pt x="94" y="26"/>
                    <a:pt x="94" y="26"/>
                    <a:pt x="94" y="26"/>
                  </a:cubicBezTo>
                  <a:cubicBezTo>
                    <a:pt x="94" y="27"/>
                    <a:pt x="94" y="27"/>
                    <a:pt x="95" y="27"/>
                  </a:cubicBezTo>
                  <a:cubicBezTo>
                    <a:pt x="95" y="27"/>
                    <a:pt x="95" y="26"/>
                    <a:pt x="95" y="26"/>
                  </a:cubicBezTo>
                  <a:cubicBezTo>
                    <a:pt x="94" y="26"/>
                    <a:pt x="94" y="26"/>
                    <a:pt x="94" y="26"/>
                  </a:cubicBezTo>
                  <a:moveTo>
                    <a:pt x="101" y="15"/>
                  </a:moveTo>
                  <a:cubicBezTo>
                    <a:pt x="99" y="19"/>
                    <a:pt x="97" y="22"/>
                    <a:pt x="94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7" y="23"/>
                    <a:pt x="99" y="19"/>
                    <a:pt x="101" y="16"/>
                  </a:cubicBezTo>
                  <a:cubicBezTo>
                    <a:pt x="101" y="16"/>
                    <a:pt x="101" y="16"/>
                    <a:pt x="101" y="15"/>
                  </a:cubicBezTo>
                  <a:moveTo>
                    <a:pt x="102" y="13"/>
                  </a:moveTo>
                  <a:cubicBezTo>
                    <a:pt x="102" y="14"/>
                    <a:pt x="101" y="15"/>
                    <a:pt x="101" y="15"/>
                  </a:cubicBezTo>
                  <a:cubicBezTo>
                    <a:pt x="101" y="15"/>
                    <a:pt x="101" y="16"/>
                    <a:pt x="102" y="16"/>
                  </a:cubicBezTo>
                  <a:cubicBezTo>
                    <a:pt x="102" y="15"/>
                    <a:pt x="102" y="14"/>
                    <a:pt x="103" y="13"/>
                  </a:cubicBezTo>
                  <a:cubicBezTo>
                    <a:pt x="103" y="13"/>
                    <a:pt x="103" y="13"/>
                    <a:pt x="102" y="13"/>
                  </a:cubicBezTo>
                  <a:moveTo>
                    <a:pt x="103" y="11"/>
                  </a:moveTo>
                  <a:cubicBezTo>
                    <a:pt x="103" y="12"/>
                    <a:pt x="103" y="12"/>
                    <a:pt x="103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3" y="11"/>
                    <a:pt x="103" y="11"/>
                    <a:pt x="103" y="11"/>
                  </a:cubicBezTo>
                  <a:moveTo>
                    <a:pt x="104" y="10"/>
                  </a:moveTo>
                  <a:cubicBezTo>
                    <a:pt x="104" y="10"/>
                    <a:pt x="104" y="11"/>
                    <a:pt x="104" y="11"/>
                  </a:cubicBezTo>
                  <a:cubicBezTo>
                    <a:pt x="104" y="11"/>
                    <a:pt x="104" y="12"/>
                    <a:pt x="104" y="12"/>
                  </a:cubicBezTo>
                  <a:cubicBezTo>
                    <a:pt x="104" y="11"/>
                    <a:pt x="105" y="11"/>
                    <a:pt x="105" y="10"/>
                  </a:cubicBezTo>
                  <a:cubicBezTo>
                    <a:pt x="105" y="10"/>
                    <a:pt x="105" y="10"/>
                    <a:pt x="104" y="10"/>
                  </a:cubicBezTo>
                  <a:moveTo>
                    <a:pt x="106" y="7"/>
                  </a:moveTo>
                  <a:cubicBezTo>
                    <a:pt x="106" y="8"/>
                    <a:pt x="105" y="8"/>
                    <a:pt x="105" y="9"/>
                  </a:cubicBezTo>
                  <a:cubicBezTo>
                    <a:pt x="105" y="9"/>
                    <a:pt x="105" y="9"/>
                    <a:pt x="105" y="10"/>
                  </a:cubicBezTo>
                  <a:cubicBezTo>
                    <a:pt x="106" y="9"/>
                    <a:pt x="106" y="8"/>
                    <a:pt x="107" y="7"/>
                  </a:cubicBezTo>
                  <a:cubicBezTo>
                    <a:pt x="107" y="7"/>
                    <a:pt x="107" y="7"/>
                    <a:pt x="106" y="7"/>
                  </a:cubicBezTo>
                  <a:moveTo>
                    <a:pt x="107" y="6"/>
                  </a:moveTo>
                  <a:cubicBezTo>
                    <a:pt x="107" y="7"/>
                    <a:pt x="106" y="7"/>
                    <a:pt x="106" y="7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7" y="6"/>
                    <a:pt x="107" y="6"/>
                  </a:cubicBezTo>
                  <a:moveTo>
                    <a:pt x="108" y="4"/>
                  </a:moveTo>
                  <a:cubicBezTo>
                    <a:pt x="108" y="5"/>
                    <a:pt x="107" y="5"/>
                    <a:pt x="107" y="6"/>
                  </a:cubicBezTo>
                  <a:cubicBezTo>
                    <a:pt x="107" y="6"/>
                    <a:pt x="107" y="6"/>
                    <a:pt x="108" y="6"/>
                  </a:cubicBezTo>
                  <a:cubicBezTo>
                    <a:pt x="108" y="5"/>
                    <a:pt x="108" y="5"/>
                    <a:pt x="109" y="4"/>
                  </a:cubicBezTo>
                  <a:cubicBezTo>
                    <a:pt x="109" y="4"/>
                    <a:pt x="108" y="4"/>
                    <a:pt x="108" y="4"/>
                  </a:cubicBezTo>
                  <a:moveTo>
                    <a:pt x="109" y="2"/>
                  </a:moveTo>
                  <a:cubicBezTo>
                    <a:pt x="109" y="3"/>
                    <a:pt x="109" y="3"/>
                    <a:pt x="109" y="3"/>
                  </a:cubicBezTo>
                  <a:cubicBezTo>
                    <a:pt x="109" y="3"/>
                    <a:pt x="109" y="4"/>
                    <a:pt x="109" y="4"/>
                  </a:cubicBezTo>
                  <a:cubicBezTo>
                    <a:pt x="109" y="3"/>
                    <a:pt x="110" y="3"/>
                    <a:pt x="110" y="2"/>
                  </a:cubicBezTo>
                  <a:cubicBezTo>
                    <a:pt x="110" y="2"/>
                    <a:pt x="110" y="2"/>
                    <a:pt x="109" y="2"/>
                  </a:cubicBezTo>
                  <a:moveTo>
                    <a:pt x="109" y="2"/>
                  </a:moveTo>
                  <a:cubicBezTo>
                    <a:pt x="109" y="2"/>
                    <a:pt x="109" y="2"/>
                    <a:pt x="109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10" y="2"/>
                    <a:pt x="109" y="2"/>
                  </a:cubicBezTo>
                  <a:moveTo>
                    <a:pt x="111" y="0"/>
                  </a:moveTo>
                  <a:cubicBezTo>
                    <a:pt x="111" y="0"/>
                    <a:pt x="111" y="0"/>
                    <a:pt x="110" y="0"/>
                  </a:cubicBezTo>
                  <a:cubicBezTo>
                    <a:pt x="111" y="0"/>
                    <a:pt x="111" y="1"/>
                    <a:pt x="111" y="1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5" name="Freeform 10569"/>
            <p:cNvSpPr>
              <a:spLocks noEditPoints="1"/>
            </p:cNvSpPr>
            <p:nvPr/>
          </p:nvSpPr>
          <p:spPr bwMode="auto">
            <a:xfrm>
              <a:off x="-809633" y="5341915"/>
              <a:ext cx="19051" cy="30163"/>
            </a:xfrm>
            <a:custGeom>
              <a:avLst/>
              <a:gdLst>
                <a:gd name="T0" fmla="*/ 1 w 5"/>
                <a:gd name="T1" fmla="*/ 7 h 8"/>
                <a:gd name="T2" fmla="*/ 0 w 5"/>
                <a:gd name="T3" fmla="*/ 8 h 8"/>
                <a:gd name="T4" fmla="*/ 1 w 5"/>
                <a:gd name="T5" fmla="*/ 8 h 8"/>
                <a:gd name="T6" fmla="*/ 1 w 5"/>
                <a:gd name="T7" fmla="*/ 7 h 8"/>
                <a:gd name="T8" fmla="*/ 1 w 5"/>
                <a:gd name="T9" fmla="*/ 7 h 8"/>
                <a:gd name="T10" fmla="*/ 5 w 5"/>
                <a:gd name="T11" fmla="*/ 0 h 8"/>
                <a:gd name="T12" fmla="*/ 4 w 5"/>
                <a:gd name="T13" fmla="*/ 1 h 8"/>
                <a:gd name="T14" fmla="*/ 5 w 5"/>
                <a:gd name="T15" fmla="*/ 2 h 8"/>
                <a:gd name="T16" fmla="*/ 5 w 5"/>
                <a:gd name="T17" fmla="*/ 0 h 8"/>
                <a:gd name="T18" fmla="*/ 5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1" y="7"/>
                  </a:move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5" y="0"/>
                  </a:move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6" name="Freeform 10570"/>
            <p:cNvSpPr>
              <a:spLocks noEditPoints="1"/>
            </p:cNvSpPr>
            <p:nvPr/>
          </p:nvSpPr>
          <p:spPr bwMode="auto">
            <a:xfrm>
              <a:off x="-776295" y="5300640"/>
              <a:ext cx="11113" cy="19049"/>
            </a:xfrm>
            <a:custGeom>
              <a:avLst/>
              <a:gdLst>
                <a:gd name="T0" fmla="*/ 0 w 3"/>
                <a:gd name="T1" fmla="*/ 5 h 5"/>
                <a:gd name="T2" fmla="*/ 0 w 3"/>
                <a:gd name="T3" fmla="*/ 5 h 5"/>
                <a:gd name="T4" fmla="*/ 0 w 3"/>
                <a:gd name="T5" fmla="*/ 5 h 5"/>
                <a:gd name="T6" fmla="*/ 0 w 3"/>
                <a:gd name="T7" fmla="*/ 5 h 5"/>
                <a:gd name="T8" fmla="*/ 0 w 3"/>
                <a:gd name="T9" fmla="*/ 5 h 5"/>
                <a:gd name="T10" fmla="*/ 0 w 3"/>
                <a:gd name="T11" fmla="*/ 4 h 5"/>
                <a:gd name="T12" fmla="*/ 0 w 3"/>
                <a:gd name="T13" fmla="*/ 5 h 5"/>
                <a:gd name="T14" fmla="*/ 0 w 3"/>
                <a:gd name="T15" fmla="*/ 5 h 5"/>
                <a:gd name="T16" fmla="*/ 1 w 3"/>
                <a:gd name="T17" fmla="*/ 4 h 5"/>
                <a:gd name="T18" fmla="*/ 0 w 3"/>
                <a:gd name="T19" fmla="*/ 4 h 5"/>
                <a:gd name="T20" fmla="*/ 2 w 3"/>
                <a:gd name="T21" fmla="*/ 1 h 5"/>
                <a:gd name="T22" fmla="*/ 2 w 3"/>
                <a:gd name="T23" fmla="*/ 1 h 5"/>
                <a:gd name="T24" fmla="*/ 3 w 3"/>
                <a:gd name="T25" fmla="*/ 1 h 5"/>
                <a:gd name="T26" fmla="*/ 3 w 3"/>
                <a:gd name="T27" fmla="*/ 1 h 5"/>
                <a:gd name="T28" fmla="*/ 2 w 3"/>
                <a:gd name="T29" fmla="*/ 1 h 5"/>
                <a:gd name="T30" fmla="*/ 3 w 3"/>
                <a:gd name="T31" fmla="*/ 0 h 5"/>
                <a:gd name="T32" fmla="*/ 3 w 3"/>
                <a:gd name="T33" fmla="*/ 0 h 5"/>
                <a:gd name="T34" fmla="*/ 3 w 3"/>
                <a:gd name="T35" fmla="*/ 1 h 5"/>
                <a:gd name="T36" fmla="*/ 3 w 3"/>
                <a:gd name="T37" fmla="*/ 0 h 5"/>
                <a:gd name="T38" fmla="*/ 3 w 3"/>
                <a:gd name="T3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7" name="Oval 10571"/>
            <p:cNvSpPr>
              <a:spLocks noChangeArrowheads="1"/>
            </p:cNvSpPr>
            <p:nvPr/>
          </p:nvSpPr>
          <p:spPr bwMode="auto">
            <a:xfrm>
              <a:off x="-741370" y="5264127"/>
              <a:ext cx="1588" cy="31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8" name="Freeform 10572"/>
            <p:cNvSpPr/>
            <p:nvPr/>
          </p:nvSpPr>
          <p:spPr bwMode="auto">
            <a:xfrm>
              <a:off x="-749307" y="5270478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19" name="Freeform 10573"/>
            <p:cNvSpPr/>
            <p:nvPr/>
          </p:nvSpPr>
          <p:spPr bwMode="auto">
            <a:xfrm>
              <a:off x="-738195" y="5256190"/>
              <a:ext cx="3175" cy="793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0" name="Rectangle 10574"/>
            <p:cNvSpPr>
              <a:spLocks noChangeArrowheads="1"/>
            </p:cNvSpPr>
            <p:nvPr/>
          </p:nvSpPr>
          <p:spPr bwMode="auto">
            <a:xfrm>
              <a:off x="-738195" y="5256190"/>
              <a:ext cx="3175" cy="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1" name="Rectangle 10575"/>
            <p:cNvSpPr>
              <a:spLocks noChangeArrowheads="1"/>
            </p:cNvSpPr>
            <p:nvPr/>
          </p:nvSpPr>
          <p:spPr bwMode="auto">
            <a:xfrm>
              <a:off x="-738195" y="5256190"/>
              <a:ext cx="3175" cy="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2" name="Freeform 10576"/>
            <p:cNvSpPr>
              <a:spLocks noEditPoints="1"/>
            </p:cNvSpPr>
            <p:nvPr/>
          </p:nvSpPr>
          <p:spPr bwMode="auto">
            <a:xfrm>
              <a:off x="-711207" y="5181578"/>
              <a:ext cx="25400" cy="36513"/>
            </a:xfrm>
            <a:custGeom>
              <a:avLst/>
              <a:gdLst>
                <a:gd name="T0" fmla="*/ 0 w 7"/>
                <a:gd name="T1" fmla="*/ 9 h 10"/>
                <a:gd name="T2" fmla="*/ 0 w 7"/>
                <a:gd name="T3" fmla="*/ 9 h 10"/>
                <a:gd name="T4" fmla="*/ 0 w 7"/>
                <a:gd name="T5" fmla="*/ 10 h 10"/>
                <a:gd name="T6" fmla="*/ 1 w 7"/>
                <a:gd name="T7" fmla="*/ 10 h 10"/>
                <a:gd name="T8" fmla="*/ 0 w 7"/>
                <a:gd name="T9" fmla="*/ 9 h 10"/>
                <a:gd name="T10" fmla="*/ 4 w 7"/>
                <a:gd name="T11" fmla="*/ 3 h 10"/>
                <a:gd name="T12" fmla="*/ 3 w 7"/>
                <a:gd name="T13" fmla="*/ 4 h 10"/>
                <a:gd name="T14" fmla="*/ 4 w 7"/>
                <a:gd name="T15" fmla="*/ 4 h 10"/>
                <a:gd name="T16" fmla="*/ 4 w 7"/>
                <a:gd name="T17" fmla="*/ 4 h 10"/>
                <a:gd name="T18" fmla="*/ 4 w 7"/>
                <a:gd name="T19" fmla="*/ 3 h 10"/>
                <a:gd name="T20" fmla="*/ 5 w 7"/>
                <a:gd name="T21" fmla="*/ 1 h 10"/>
                <a:gd name="T22" fmla="*/ 5 w 7"/>
                <a:gd name="T23" fmla="*/ 1 h 10"/>
                <a:gd name="T24" fmla="*/ 6 w 7"/>
                <a:gd name="T25" fmla="*/ 1 h 10"/>
                <a:gd name="T26" fmla="*/ 6 w 7"/>
                <a:gd name="T27" fmla="*/ 1 h 10"/>
                <a:gd name="T28" fmla="*/ 5 w 7"/>
                <a:gd name="T29" fmla="*/ 1 h 10"/>
                <a:gd name="T30" fmla="*/ 6 w 7"/>
                <a:gd name="T31" fmla="*/ 0 h 10"/>
                <a:gd name="T32" fmla="*/ 6 w 7"/>
                <a:gd name="T33" fmla="*/ 0 h 10"/>
                <a:gd name="T34" fmla="*/ 6 w 7"/>
                <a:gd name="T35" fmla="*/ 1 h 10"/>
                <a:gd name="T36" fmla="*/ 7 w 7"/>
                <a:gd name="T37" fmla="*/ 0 h 10"/>
                <a:gd name="T38" fmla="*/ 6 w 7"/>
                <a:gd name="T3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" h="10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4" y="3"/>
                  </a:moveTo>
                  <a:cubicBezTo>
                    <a:pt x="4" y="3"/>
                    <a:pt x="4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3" name="Freeform 10577"/>
            <p:cNvSpPr>
              <a:spLocks noEditPoints="1"/>
            </p:cNvSpPr>
            <p:nvPr/>
          </p:nvSpPr>
          <p:spPr bwMode="auto">
            <a:xfrm>
              <a:off x="-704857" y="5159353"/>
              <a:ext cx="30163" cy="44449"/>
            </a:xfrm>
            <a:custGeom>
              <a:avLst/>
              <a:gdLst>
                <a:gd name="T0" fmla="*/ 1 w 8"/>
                <a:gd name="T1" fmla="*/ 11 h 12"/>
                <a:gd name="T2" fmla="*/ 0 w 8"/>
                <a:gd name="T3" fmla="*/ 11 h 12"/>
                <a:gd name="T4" fmla="*/ 1 w 8"/>
                <a:gd name="T5" fmla="*/ 12 h 12"/>
                <a:gd name="T6" fmla="*/ 1 w 8"/>
                <a:gd name="T7" fmla="*/ 12 h 12"/>
                <a:gd name="T8" fmla="*/ 1 w 8"/>
                <a:gd name="T9" fmla="*/ 11 h 12"/>
                <a:gd name="T10" fmla="*/ 6 w 8"/>
                <a:gd name="T11" fmla="*/ 3 h 12"/>
                <a:gd name="T12" fmla="*/ 5 w 8"/>
                <a:gd name="T13" fmla="*/ 4 h 12"/>
                <a:gd name="T14" fmla="*/ 6 w 8"/>
                <a:gd name="T15" fmla="*/ 4 h 12"/>
                <a:gd name="T16" fmla="*/ 6 w 8"/>
                <a:gd name="T17" fmla="*/ 4 h 12"/>
                <a:gd name="T18" fmla="*/ 6 w 8"/>
                <a:gd name="T19" fmla="*/ 3 h 12"/>
                <a:gd name="T20" fmla="*/ 6 w 8"/>
                <a:gd name="T21" fmla="*/ 2 h 12"/>
                <a:gd name="T22" fmla="*/ 6 w 8"/>
                <a:gd name="T23" fmla="*/ 2 h 12"/>
                <a:gd name="T24" fmla="*/ 7 w 8"/>
                <a:gd name="T25" fmla="*/ 2 h 12"/>
                <a:gd name="T26" fmla="*/ 7 w 8"/>
                <a:gd name="T27" fmla="*/ 2 h 12"/>
                <a:gd name="T28" fmla="*/ 6 w 8"/>
                <a:gd name="T29" fmla="*/ 2 h 12"/>
                <a:gd name="T30" fmla="*/ 7 w 8"/>
                <a:gd name="T31" fmla="*/ 0 h 12"/>
                <a:gd name="T32" fmla="*/ 6 w 8"/>
                <a:gd name="T33" fmla="*/ 2 h 12"/>
                <a:gd name="T34" fmla="*/ 7 w 8"/>
                <a:gd name="T35" fmla="*/ 2 h 12"/>
                <a:gd name="T36" fmla="*/ 8 w 8"/>
                <a:gd name="T37" fmla="*/ 1 h 12"/>
                <a:gd name="T38" fmla="*/ 7 w 8"/>
                <a:gd name="T3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12">
                  <a:moveTo>
                    <a:pt x="1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1"/>
                    <a:pt x="1" y="11"/>
                  </a:cubicBezTo>
                  <a:moveTo>
                    <a:pt x="6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4" name="Freeform 10578"/>
            <p:cNvSpPr/>
            <p:nvPr/>
          </p:nvSpPr>
          <p:spPr bwMode="auto">
            <a:xfrm>
              <a:off x="-708032" y="5203802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5" name="Oval 10579"/>
            <p:cNvSpPr>
              <a:spLocks noChangeArrowheads="1"/>
            </p:cNvSpPr>
            <p:nvPr/>
          </p:nvSpPr>
          <p:spPr bwMode="auto">
            <a:xfrm>
              <a:off x="-1041410" y="5743550"/>
              <a:ext cx="1588" cy="1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6" name="Freeform 10580"/>
            <p:cNvSpPr/>
            <p:nvPr/>
          </p:nvSpPr>
          <p:spPr bwMode="auto">
            <a:xfrm>
              <a:off x="-1035061" y="5727676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7" name="Rectangle 10581"/>
            <p:cNvSpPr>
              <a:spLocks noChangeArrowheads="1"/>
            </p:cNvSpPr>
            <p:nvPr/>
          </p:nvSpPr>
          <p:spPr bwMode="auto">
            <a:xfrm>
              <a:off x="-1011248" y="5694339"/>
              <a:ext cx="1588" cy="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8" name="Rectangle 10582"/>
            <p:cNvSpPr>
              <a:spLocks noChangeArrowheads="1"/>
            </p:cNvSpPr>
            <p:nvPr/>
          </p:nvSpPr>
          <p:spPr bwMode="auto">
            <a:xfrm>
              <a:off x="-1011248" y="5694339"/>
              <a:ext cx="1588" cy="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29" name="Freeform 10583"/>
            <p:cNvSpPr/>
            <p:nvPr/>
          </p:nvSpPr>
          <p:spPr bwMode="auto">
            <a:xfrm>
              <a:off x="-985848" y="56498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0" name="Freeform 10584"/>
            <p:cNvSpPr>
              <a:spLocks noEditPoints="1"/>
            </p:cNvSpPr>
            <p:nvPr/>
          </p:nvSpPr>
          <p:spPr bwMode="auto">
            <a:xfrm>
              <a:off x="-1071573" y="5278415"/>
              <a:ext cx="322266" cy="514347"/>
            </a:xfrm>
            <a:custGeom>
              <a:avLst/>
              <a:gdLst>
                <a:gd name="T0" fmla="*/ 0 w 86"/>
                <a:gd name="T1" fmla="*/ 137 h 137"/>
                <a:gd name="T2" fmla="*/ 8 w 86"/>
                <a:gd name="T3" fmla="*/ 124 h 137"/>
                <a:gd name="T4" fmla="*/ 8 w 86"/>
                <a:gd name="T5" fmla="*/ 124 h 137"/>
                <a:gd name="T6" fmla="*/ 9 w 86"/>
                <a:gd name="T7" fmla="*/ 123 h 137"/>
                <a:gd name="T8" fmla="*/ 9 w 86"/>
                <a:gd name="T9" fmla="*/ 123 h 137"/>
                <a:gd name="T10" fmla="*/ 12 w 86"/>
                <a:gd name="T11" fmla="*/ 118 h 137"/>
                <a:gd name="T12" fmla="*/ 14 w 86"/>
                <a:gd name="T13" fmla="*/ 114 h 137"/>
                <a:gd name="T14" fmla="*/ 14 w 86"/>
                <a:gd name="T15" fmla="*/ 115 h 137"/>
                <a:gd name="T16" fmla="*/ 14 w 86"/>
                <a:gd name="T17" fmla="*/ 114 h 137"/>
                <a:gd name="T18" fmla="*/ 14 w 86"/>
                <a:gd name="T19" fmla="*/ 114 h 137"/>
                <a:gd name="T20" fmla="*/ 16 w 86"/>
                <a:gd name="T21" fmla="*/ 112 h 137"/>
                <a:gd name="T22" fmla="*/ 17 w 86"/>
                <a:gd name="T23" fmla="*/ 110 h 137"/>
                <a:gd name="T24" fmla="*/ 17 w 86"/>
                <a:gd name="T25" fmla="*/ 110 h 137"/>
                <a:gd name="T26" fmla="*/ 17 w 86"/>
                <a:gd name="T27" fmla="*/ 109 h 137"/>
                <a:gd name="T28" fmla="*/ 18 w 86"/>
                <a:gd name="T29" fmla="*/ 107 h 137"/>
                <a:gd name="T30" fmla="*/ 20 w 86"/>
                <a:gd name="T31" fmla="*/ 105 h 137"/>
                <a:gd name="T32" fmla="*/ 24 w 86"/>
                <a:gd name="T33" fmla="*/ 99 h 137"/>
                <a:gd name="T34" fmla="*/ 24 w 86"/>
                <a:gd name="T35" fmla="*/ 99 h 137"/>
                <a:gd name="T36" fmla="*/ 24 w 86"/>
                <a:gd name="T37" fmla="*/ 98 h 137"/>
                <a:gd name="T38" fmla="*/ 28 w 86"/>
                <a:gd name="T39" fmla="*/ 93 h 137"/>
                <a:gd name="T40" fmla="*/ 28 w 86"/>
                <a:gd name="T41" fmla="*/ 93 h 137"/>
                <a:gd name="T42" fmla="*/ 32 w 86"/>
                <a:gd name="T43" fmla="*/ 86 h 137"/>
                <a:gd name="T44" fmla="*/ 32 w 86"/>
                <a:gd name="T45" fmla="*/ 86 h 137"/>
                <a:gd name="T46" fmla="*/ 33 w 86"/>
                <a:gd name="T47" fmla="*/ 83 h 137"/>
                <a:gd name="T48" fmla="*/ 40 w 86"/>
                <a:gd name="T49" fmla="*/ 74 h 137"/>
                <a:gd name="T50" fmla="*/ 40 w 86"/>
                <a:gd name="T51" fmla="*/ 72 h 137"/>
                <a:gd name="T52" fmla="*/ 48 w 86"/>
                <a:gd name="T53" fmla="*/ 60 h 137"/>
                <a:gd name="T54" fmla="*/ 52 w 86"/>
                <a:gd name="T55" fmla="*/ 54 h 137"/>
                <a:gd name="T56" fmla="*/ 58 w 86"/>
                <a:gd name="T57" fmla="*/ 44 h 137"/>
                <a:gd name="T58" fmla="*/ 58 w 86"/>
                <a:gd name="T59" fmla="*/ 44 h 137"/>
                <a:gd name="T60" fmla="*/ 59 w 86"/>
                <a:gd name="T61" fmla="*/ 42 h 137"/>
                <a:gd name="T62" fmla="*/ 61 w 86"/>
                <a:gd name="T63" fmla="*/ 39 h 137"/>
                <a:gd name="T64" fmla="*/ 63 w 86"/>
                <a:gd name="T65" fmla="*/ 38 h 137"/>
                <a:gd name="T66" fmla="*/ 65 w 86"/>
                <a:gd name="T67" fmla="*/ 32 h 137"/>
                <a:gd name="T68" fmla="*/ 66 w 86"/>
                <a:gd name="T69" fmla="*/ 32 h 137"/>
                <a:gd name="T70" fmla="*/ 66 w 86"/>
                <a:gd name="T71" fmla="*/ 32 h 137"/>
                <a:gd name="T72" fmla="*/ 66 w 86"/>
                <a:gd name="T73" fmla="*/ 32 h 137"/>
                <a:gd name="T74" fmla="*/ 67 w 86"/>
                <a:gd name="T75" fmla="*/ 30 h 137"/>
                <a:gd name="T76" fmla="*/ 69 w 86"/>
                <a:gd name="T77" fmla="*/ 26 h 137"/>
                <a:gd name="T78" fmla="*/ 70 w 86"/>
                <a:gd name="T79" fmla="*/ 26 h 137"/>
                <a:gd name="T80" fmla="*/ 76 w 86"/>
                <a:gd name="T81" fmla="*/ 15 h 137"/>
                <a:gd name="T82" fmla="*/ 78 w 86"/>
                <a:gd name="T83" fmla="*/ 12 h 137"/>
                <a:gd name="T84" fmla="*/ 84 w 86"/>
                <a:gd name="T85" fmla="*/ 4 h 137"/>
                <a:gd name="T86" fmla="*/ 86 w 86"/>
                <a:gd name="T87" fmla="*/ 0 h 137"/>
                <a:gd name="T88" fmla="*/ 86 w 86"/>
                <a:gd name="T8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137">
                  <a:moveTo>
                    <a:pt x="2" y="134"/>
                  </a:moveTo>
                  <a:cubicBezTo>
                    <a:pt x="1" y="135"/>
                    <a:pt x="0" y="136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" y="136"/>
                    <a:pt x="1" y="135"/>
                    <a:pt x="2" y="134"/>
                  </a:cubicBezTo>
                  <a:cubicBezTo>
                    <a:pt x="2" y="134"/>
                    <a:pt x="2" y="134"/>
                    <a:pt x="2" y="134"/>
                  </a:cubicBezTo>
                  <a:moveTo>
                    <a:pt x="8" y="124"/>
                  </a:moveTo>
                  <a:cubicBezTo>
                    <a:pt x="8" y="125"/>
                    <a:pt x="7" y="126"/>
                    <a:pt x="7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8" y="125"/>
                    <a:pt x="8" y="124"/>
                  </a:cubicBezTo>
                  <a:cubicBezTo>
                    <a:pt x="8" y="124"/>
                    <a:pt x="8" y="124"/>
                    <a:pt x="8" y="124"/>
                  </a:cubicBezTo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moveTo>
                    <a:pt x="12" y="118"/>
                  </a:moveTo>
                  <a:cubicBezTo>
                    <a:pt x="12" y="118"/>
                    <a:pt x="12" y="118"/>
                    <a:pt x="12" y="118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8"/>
                    <a:pt x="12" y="118"/>
                    <a:pt x="12" y="118"/>
                  </a:cubicBezTo>
                  <a:moveTo>
                    <a:pt x="14" y="114"/>
                  </a:moveTo>
                  <a:cubicBezTo>
                    <a:pt x="13" y="115"/>
                    <a:pt x="13" y="116"/>
                    <a:pt x="12" y="117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3" y="117"/>
                    <a:pt x="14" y="116"/>
                    <a:pt x="14" y="115"/>
                  </a:cubicBezTo>
                  <a:cubicBezTo>
                    <a:pt x="14" y="114"/>
                    <a:pt x="14" y="114"/>
                    <a:pt x="14" y="114"/>
                  </a:cubicBezTo>
                  <a:moveTo>
                    <a:pt x="14" y="114"/>
                  </a:moveTo>
                  <a:cubicBezTo>
                    <a:pt x="14" y="114"/>
                    <a:pt x="14" y="114"/>
                    <a:pt x="14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4"/>
                    <a:pt x="15" y="114"/>
                    <a:pt x="15" y="114"/>
                  </a:cubicBezTo>
                  <a:cubicBezTo>
                    <a:pt x="15" y="114"/>
                    <a:pt x="15" y="114"/>
                    <a:pt x="14" y="114"/>
                  </a:cubicBezTo>
                  <a:moveTo>
                    <a:pt x="16" y="111"/>
                  </a:moveTo>
                  <a:cubicBezTo>
                    <a:pt x="16" y="112"/>
                    <a:pt x="16" y="112"/>
                    <a:pt x="15" y="112"/>
                  </a:cubicBezTo>
                  <a:cubicBezTo>
                    <a:pt x="15" y="112"/>
                    <a:pt x="15" y="112"/>
                    <a:pt x="16" y="112"/>
                  </a:cubicBezTo>
                  <a:cubicBezTo>
                    <a:pt x="16" y="112"/>
                    <a:pt x="16" y="112"/>
                    <a:pt x="16" y="111"/>
                  </a:cubicBezTo>
                  <a:cubicBezTo>
                    <a:pt x="16" y="111"/>
                    <a:pt x="16" y="111"/>
                    <a:pt x="16" y="111"/>
                  </a:cubicBezTo>
                  <a:moveTo>
                    <a:pt x="17" y="110"/>
                  </a:moveTo>
                  <a:cubicBezTo>
                    <a:pt x="17" y="110"/>
                    <a:pt x="17" y="110"/>
                    <a:pt x="16" y="111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10"/>
                    <a:pt x="17" y="110"/>
                    <a:pt x="17" y="110"/>
                  </a:cubicBezTo>
                  <a:moveTo>
                    <a:pt x="18" y="107"/>
                  </a:moveTo>
                  <a:cubicBezTo>
                    <a:pt x="18" y="108"/>
                    <a:pt x="18" y="108"/>
                    <a:pt x="17" y="109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8" y="109"/>
                    <a:pt x="18" y="108"/>
                    <a:pt x="19" y="108"/>
                  </a:cubicBezTo>
                  <a:cubicBezTo>
                    <a:pt x="19" y="108"/>
                    <a:pt x="18" y="107"/>
                    <a:pt x="18" y="107"/>
                  </a:cubicBezTo>
                  <a:moveTo>
                    <a:pt x="23" y="100"/>
                  </a:moveTo>
                  <a:cubicBezTo>
                    <a:pt x="22" y="101"/>
                    <a:pt x="21" y="103"/>
                    <a:pt x="20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1" y="103"/>
                    <a:pt x="23" y="101"/>
                    <a:pt x="24" y="100"/>
                  </a:cubicBezTo>
                  <a:cubicBezTo>
                    <a:pt x="23" y="100"/>
                    <a:pt x="23" y="100"/>
                    <a:pt x="23" y="100"/>
                  </a:cubicBezTo>
                  <a:moveTo>
                    <a:pt x="24" y="99"/>
                  </a:move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4" y="99"/>
                    <a:pt x="24" y="99"/>
                  </a:cubicBezTo>
                  <a:moveTo>
                    <a:pt x="28" y="93"/>
                  </a:moveTo>
                  <a:cubicBezTo>
                    <a:pt x="26" y="94"/>
                    <a:pt x="25" y="96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6" y="96"/>
                    <a:pt x="27" y="95"/>
                    <a:pt x="28" y="93"/>
                  </a:cubicBezTo>
                  <a:cubicBezTo>
                    <a:pt x="28" y="93"/>
                    <a:pt x="28" y="93"/>
                    <a:pt x="28" y="93"/>
                  </a:cubicBezTo>
                  <a:moveTo>
                    <a:pt x="31" y="87"/>
                  </a:moveTo>
                  <a:cubicBezTo>
                    <a:pt x="30" y="89"/>
                    <a:pt x="29" y="91"/>
                    <a:pt x="28" y="92"/>
                  </a:cubicBezTo>
                  <a:cubicBezTo>
                    <a:pt x="28" y="92"/>
                    <a:pt x="28" y="92"/>
                    <a:pt x="28" y="93"/>
                  </a:cubicBezTo>
                  <a:cubicBezTo>
                    <a:pt x="29" y="91"/>
                    <a:pt x="30" y="89"/>
                    <a:pt x="31" y="87"/>
                  </a:cubicBezTo>
                  <a:cubicBezTo>
                    <a:pt x="31" y="87"/>
                    <a:pt x="31" y="87"/>
                    <a:pt x="31" y="87"/>
                  </a:cubicBezTo>
                  <a:moveTo>
                    <a:pt x="32" y="86"/>
                  </a:move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moveTo>
                    <a:pt x="39" y="74"/>
                  </a:moveTo>
                  <a:cubicBezTo>
                    <a:pt x="37" y="77"/>
                    <a:pt x="35" y="80"/>
                    <a:pt x="33" y="83"/>
                  </a:cubicBezTo>
                  <a:cubicBezTo>
                    <a:pt x="34" y="83"/>
                    <a:pt x="34" y="83"/>
                    <a:pt x="34" y="84"/>
                  </a:cubicBezTo>
                  <a:cubicBezTo>
                    <a:pt x="35" y="82"/>
                    <a:pt x="36" y="80"/>
                    <a:pt x="37" y="79"/>
                  </a:cubicBezTo>
                  <a:cubicBezTo>
                    <a:pt x="38" y="77"/>
                    <a:pt x="39" y="75"/>
                    <a:pt x="40" y="74"/>
                  </a:cubicBezTo>
                  <a:cubicBezTo>
                    <a:pt x="40" y="74"/>
                    <a:pt x="40" y="74"/>
                    <a:pt x="39" y="74"/>
                  </a:cubicBezTo>
                  <a:moveTo>
                    <a:pt x="48" y="60"/>
                  </a:moveTo>
                  <a:cubicBezTo>
                    <a:pt x="45" y="64"/>
                    <a:pt x="43" y="68"/>
                    <a:pt x="40" y="72"/>
                  </a:cubicBezTo>
                  <a:cubicBezTo>
                    <a:pt x="40" y="72"/>
                    <a:pt x="41" y="72"/>
                    <a:pt x="41" y="73"/>
                  </a:cubicBezTo>
                  <a:cubicBezTo>
                    <a:pt x="43" y="69"/>
                    <a:pt x="46" y="64"/>
                    <a:pt x="48" y="60"/>
                  </a:cubicBezTo>
                  <a:cubicBezTo>
                    <a:pt x="48" y="60"/>
                    <a:pt x="48" y="60"/>
                    <a:pt x="48" y="60"/>
                  </a:cubicBezTo>
                  <a:moveTo>
                    <a:pt x="56" y="47"/>
                  </a:moveTo>
                  <a:cubicBezTo>
                    <a:pt x="55" y="49"/>
                    <a:pt x="53" y="52"/>
                    <a:pt x="52" y="54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4" y="52"/>
                    <a:pt x="55" y="50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moveTo>
                    <a:pt x="58" y="44"/>
                  </a:moveTo>
                  <a:cubicBezTo>
                    <a:pt x="58" y="45"/>
                    <a:pt x="57" y="45"/>
                    <a:pt x="57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5"/>
                    <a:pt x="58" y="45"/>
                    <a:pt x="58" y="44"/>
                  </a:cubicBezTo>
                  <a:cubicBezTo>
                    <a:pt x="58" y="44"/>
                    <a:pt x="58" y="44"/>
                    <a:pt x="58" y="44"/>
                  </a:cubicBezTo>
                  <a:moveTo>
                    <a:pt x="61" y="39"/>
                  </a:moveTo>
                  <a:cubicBezTo>
                    <a:pt x="60" y="40"/>
                    <a:pt x="60" y="41"/>
                    <a:pt x="59" y="42"/>
                  </a:cubicBezTo>
                  <a:cubicBezTo>
                    <a:pt x="59" y="42"/>
                    <a:pt x="60" y="42"/>
                    <a:pt x="60" y="42"/>
                  </a:cubicBezTo>
                  <a:cubicBezTo>
                    <a:pt x="60" y="41"/>
                    <a:pt x="61" y="40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moveTo>
                    <a:pt x="63" y="37"/>
                  </a:moveTo>
                  <a:cubicBezTo>
                    <a:pt x="62" y="37"/>
                    <a:pt x="62" y="37"/>
                    <a:pt x="62" y="37"/>
                  </a:cubicBezTo>
                  <a:cubicBezTo>
                    <a:pt x="62" y="37"/>
                    <a:pt x="62" y="38"/>
                    <a:pt x="63" y="38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7"/>
                    <a:pt x="63" y="37"/>
                    <a:pt x="63" y="37"/>
                  </a:cubicBezTo>
                  <a:moveTo>
                    <a:pt x="65" y="32"/>
                  </a:moveTo>
                  <a:cubicBezTo>
                    <a:pt x="65" y="32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6" y="33"/>
                    <a:pt x="66" y="33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moveTo>
                    <a:pt x="66" y="32"/>
                  </a:moveTo>
                  <a:cubicBezTo>
                    <a:pt x="66" y="32"/>
                    <a:pt x="66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moveTo>
                    <a:pt x="68" y="29"/>
                  </a:moveTo>
                  <a:cubicBezTo>
                    <a:pt x="67" y="29"/>
                    <a:pt x="67" y="29"/>
                    <a:pt x="67" y="30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8" y="30"/>
                    <a:pt x="68" y="29"/>
                    <a:pt x="68" y="29"/>
                  </a:cubicBezTo>
                  <a:cubicBezTo>
                    <a:pt x="68" y="29"/>
                    <a:pt x="68" y="29"/>
                    <a:pt x="68" y="29"/>
                  </a:cubicBezTo>
                  <a:moveTo>
                    <a:pt x="69" y="26"/>
                  </a:moveTo>
                  <a:cubicBezTo>
                    <a:pt x="69" y="27"/>
                    <a:pt x="68" y="27"/>
                    <a:pt x="68" y="2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9" y="28"/>
                    <a:pt x="69" y="27"/>
                    <a:pt x="70" y="26"/>
                  </a:cubicBezTo>
                  <a:cubicBezTo>
                    <a:pt x="70" y="26"/>
                    <a:pt x="69" y="26"/>
                    <a:pt x="69" y="26"/>
                  </a:cubicBezTo>
                  <a:moveTo>
                    <a:pt x="78" y="12"/>
                  </a:moveTo>
                  <a:cubicBezTo>
                    <a:pt x="77" y="13"/>
                    <a:pt x="77" y="14"/>
                    <a:pt x="76" y="15"/>
                  </a:cubicBezTo>
                  <a:cubicBezTo>
                    <a:pt x="76" y="15"/>
                    <a:pt x="76" y="15"/>
                    <a:pt x="76" y="16"/>
                  </a:cubicBezTo>
                  <a:cubicBezTo>
                    <a:pt x="77" y="15"/>
                    <a:pt x="78" y="14"/>
                    <a:pt x="78" y="13"/>
                  </a:cubicBezTo>
                  <a:cubicBezTo>
                    <a:pt x="78" y="13"/>
                    <a:pt x="78" y="13"/>
                    <a:pt x="78" y="12"/>
                  </a:cubicBezTo>
                  <a:moveTo>
                    <a:pt x="84" y="2"/>
                  </a:moveTo>
                  <a:cubicBezTo>
                    <a:pt x="84" y="2"/>
                    <a:pt x="84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3"/>
                    <a:pt x="85" y="3"/>
                    <a:pt x="85" y="2"/>
                  </a:cubicBezTo>
                  <a:cubicBezTo>
                    <a:pt x="85" y="2"/>
                    <a:pt x="85" y="2"/>
                    <a:pt x="84" y="2"/>
                  </a:cubicBezTo>
                  <a:moveTo>
                    <a:pt x="86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1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1" name="Freeform 10585"/>
            <p:cNvSpPr>
              <a:spLocks noEditPoints="1"/>
            </p:cNvSpPr>
            <p:nvPr/>
          </p:nvSpPr>
          <p:spPr bwMode="auto">
            <a:xfrm>
              <a:off x="-1169999" y="5170466"/>
              <a:ext cx="517531" cy="881059"/>
            </a:xfrm>
            <a:custGeom>
              <a:avLst/>
              <a:gdLst>
                <a:gd name="T0" fmla="*/ 4 w 138"/>
                <a:gd name="T1" fmla="*/ 228 h 235"/>
                <a:gd name="T2" fmla="*/ 9 w 138"/>
                <a:gd name="T3" fmla="*/ 217 h 235"/>
                <a:gd name="T4" fmla="*/ 11 w 138"/>
                <a:gd name="T5" fmla="*/ 214 h 235"/>
                <a:gd name="T6" fmla="*/ 12 w 138"/>
                <a:gd name="T7" fmla="*/ 211 h 235"/>
                <a:gd name="T8" fmla="*/ 13 w 138"/>
                <a:gd name="T9" fmla="*/ 210 h 235"/>
                <a:gd name="T10" fmla="*/ 15 w 138"/>
                <a:gd name="T11" fmla="*/ 206 h 235"/>
                <a:gd name="T12" fmla="*/ 16 w 138"/>
                <a:gd name="T13" fmla="*/ 205 h 235"/>
                <a:gd name="T14" fmla="*/ 17 w 138"/>
                <a:gd name="T15" fmla="*/ 202 h 235"/>
                <a:gd name="T16" fmla="*/ 18 w 138"/>
                <a:gd name="T17" fmla="*/ 200 h 235"/>
                <a:gd name="T18" fmla="*/ 19 w 138"/>
                <a:gd name="T19" fmla="*/ 199 h 235"/>
                <a:gd name="T20" fmla="*/ 28 w 138"/>
                <a:gd name="T21" fmla="*/ 184 h 235"/>
                <a:gd name="T22" fmla="*/ 35 w 138"/>
                <a:gd name="T23" fmla="*/ 171 h 235"/>
                <a:gd name="T24" fmla="*/ 43 w 138"/>
                <a:gd name="T25" fmla="*/ 157 h 235"/>
                <a:gd name="T26" fmla="*/ 43 w 138"/>
                <a:gd name="T27" fmla="*/ 157 h 235"/>
                <a:gd name="T28" fmla="*/ 44 w 138"/>
                <a:gd name="T29" fmla="*/ 155 h 235"/>
                <a:gd name="T30" fmla="*/ 46 w 138"/>
                <a:gd name="T31" fmla="*/ 151 h 235"/>
                <a:gd name="T32" fmla="*/ 46 w 138"/>
                <a:gd name="T33" fmla="*/ 151 h 235"/>
                <a:gd name="T34" fmla="*/ 49 w 138"/>
                <a:gd name="T35" fmla="*/ 149 h 235"/>
                <a:gd name="T36" fmla="*/ 50 w 138"/>
                <a:gd name="T37" fmla="*/ 147 h 235"/>
                <a:gd name="T38" fmla="*/ 50 w 138"/>
                <a:gd name="T39" fmla="*/ 144 h 235"/>
                <a:gd name="T40" fmla="*/ 51 w 138"/>
                <a:gd name="T41" fmla="*/ 143 h 235"/>
                <a:gd name="T42" fmla="*/ 53 w 138"/>
                <a:gd name="T43" fmla="*/ 142 h 235"/>
                <a:gd name="T44" fmla="*/ 52 w 138"/>
                <a:gd name="T45" fmla="*/ 142 h 235"/>
                <a:gd name="T46" fmla="*/ 58 w 138"/>
                <a:gd name="T47" fmla="*/ 133 h 235"/>
                <a:gd name="T48" fmla="*/ 57 w 138"/>
                <a:gd name="T49" fmla="*/ 132 h 235"/>
                <a:gd name="T50" fmla="*/ 58 w 138"/>
                <a:gd name="T51" fmla="*/ 132 h 235"/>
                <a:gd name="T52" fmla="*/ 61 w 138"/>
                <a:gd name="T53" fmla="*/ 126 h 235"/>
                <a:gd name="T54" fmla="*/ 65 w 138"/>
                <a:gd name="T55" fmla="*/ 121 h 235"/>
                <a:gd name="T56" fmla="*/ 67 w 138"/>
                <a:gd name="T57" fmla="*/ 117 h 235"/>
                <a:gd name="T58" fmla="*/ 74 w 138"/>
                <a:gd name="T59" fmla="*/ 106 h 235"/>
                <a:gd name="T60" fmla="*/ 85 w 138"/>
                <a:gd name="T61" fmla="*/ 87 h 235"/>
                <a:gd name="T62" fmla="*/ 92 w 138"/>
                <a:gd name="T63" fmla="*/ 75 h 235"/>
                <a:gd name="T64" fmla="*/ 94 w 138"/>
                <a:gd name="T65" fmla="*/ 72 h 235"/>
                <a:gd name="T66" fmla="*/ 95 w 138"/>
                <a:gd name="T67" fmla="*/ 70 h 235"/>
                <a:gd name="T68" fmla="*/ 98 w 138"/>
                <a:gd name="T69" fmla="*/ 65 h 235"/>
                <a:gd name="T70" fmla="*/ 99 w 138"/>
                <a:gd name="T71" fmla="*/ 63 h 235"/>
                <a:gd name="T72" fmla="*/ 100 w 138"/>
                <a:gd name="T73" fmla="*/ 61 h 235"/>
                <a:gd name="T74" fmla="*/ 106 w 138"/>
                <a:gd name="T75" fmla="*/ 51 h 235"/>
                <a:gd name="T76" fmla="*/ 107 w 138"/>
                <a:gd name="T77" fmla="*/ 50 h 235"/>
                <a:gd name="T78" fmla="*/ 110 w 138"/>
                <a:gd name="T79" fmla="*/ 45 h 235"/>
                <a:gd name="T80" fmla="*/ 111 w 138"/>
                <a:gd name="T81" fmla="*/ 43 h 235"/>
                <a:gd name="T82" fmla="*/ 112 w 138"/>
                <a:gd name="T83" fmla="*/ 42 h 235"/>
                <a:gd name="T84" fmla="*/ 114 w 138"/>
                <a:gd name="T85" fmla="*/ 39 h 235"/>
                <a:gd name="T86" fmla="*/ 116 w 138"/>
                <a:gd name="T87" fmla="*/ 36 h 235"/>
                <a:gd name="T88" fmla="*/ 117 w 138"/>
                <a:gd name="T89" fmla="*/ 33 h 235"/>
                <a:gd name="T90" fmla="*/ 119 w 138"/>
                <a:gd name="T91" fmla="*/ 29 h 235"/>
                <a:gd name="T92" fmla="*/ 120 w 138"/>
                <a:gd name="T93" fmla="*/ 29 h 235"/>
                <a:gd name="T94" fmla="*/ 121 w 138"/>
                <a:gd name="T95" fmla="*/ 27 h 235"/>
                <a:gd name="T96" fmla="*/ 128 w 138"/>
                <a:gd name="T97" fmla="*/ 16 h 235"/>
                <a:gd name="T98" fmla="*/ 129 w 138"/>
                <a:gd name="T99" fmla="*/ 14 h 235"/>
                <a:gd name="T100" fmla="*/ 131 w 138"/>
                <a:gd name="T101" fmla="*/ 10 h 235"/>
                <a:gd name="T102" fmla="*/ 131 w 138"/>
                <a:gd name="T103" fmla="*/ 10 h 235"/>
                <a:gd name="T104" fmla="*/ 134 w 138"/>
                <a:gd name="T105" fmla="*/ 6 h 235"/>
                <a:gd name="T106" fmla="*/ 136 w 138"/>
                <a:gd name="T107" fmla="*/ 3 h 235"/>
                <a:gd name="T108" fmla="*/ 136 w 138"/>
                <a:gd name="T109" fmla="*/ 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8" h="235">
                  <a:moveTo>
                    <a:pt x="4" y="228"/>
                  </a:moveTo>
                  <a:cubicBezTo>
                    <a:pt x="3" y="230"/>
                    <a:pt x="2" y="232"/>
                    <a:pt x="1" y="234"/>
                  </a:cubicBezTo>
                  <a:cubicBezTo>
                    <a:pt x="1" y="234"/>
                    <a:pt x="1" y="234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1" y="233"/>
                    <a:pt x="3" y="230"/>
                    <a:pt x="4" y="228"/>
                  </a:cubicBezTo>
                  <a:cubicBezTo>
                    <a:pt x="4" y="228"/>
                    <a:pt x="4" y="228"/>
                    <a:pt x="4" y="228"/>
                  </a:cubicBezTo>
                  <a:moveTo>
                    <a:pt x="5" y="225"/>
                  </a:moveTo>
                  <a:cubicBezTo>
                    <a:pt x="5" y="225"/>
                    <a:pt x="4" y="226"/>
                    <a:pt x="4" y="227"/>
                  </a:cubicBezTo>
                  <a:cubicBezTo>
                    <a:pt x="4" y="227"/>
                    <a:pt x="4" y="227"/>
                    <a:pt x="4" y="227"/>
                  </a:cubicBezTo>
                  <a:cubicBezTo>
                    <a:pt x="4" y="226"/>
                    <a:pt x="5" y="226"/>
                    <a:pt x="5" y="225"/>
                  </a:cubicBezTo>
                  <a:cubicBezTo>
                    <a:pt x="5" y="225"/>
                    <a:pt x="5" y="225"/>
                    <a:pt x="5" y="225"/>
                  </a:cubicBezTo>
                  <a:moveTo>
                    <a:pt x="9" y="217"/>
                  </a:moveTo>
                  <a:cubicBezTo>
                    <a:pt x="8" y="219"/>
                    <a:pt x="7" y="221"/>
                    <a:pt x="6" y="223"/>
                  </a:cubicBezTo>
                  <a:cubicBezTo>
                    <a:pt x="6" y="223"/>
                    <a:pt x="6" y="223"/>
                    <a:pt x="6" y="223"/>
                  </a:cubicBezTo>
                  <a:cubicBezTo>
                    <a:pt x="7" y="221"/>
                    <a:pt x="8" y="219"/>
                    <a:pt x="9" y="218"/>
                  </a:cubicBezTo>
                  <a:cubicBezTo>
                    <a:pt x="9" y="217"/>
                    <a:pt x="9" y="217"/>
                    <a:pt x="9" y="217"/>
                  </a:cubicBezTo>
                  <a:moveTo>
                    <a:pt x="11" y="214"/>
                  </a:moveTo>
                  <a:cubicBezTo>
                    <a:pt x="11" y="214"/>
                    <a:pt x="11" y="214"/>
                    <a:pt x="11" y="214"/>
                  </a:cubicBezTo>
                  <a:cubicBezTo>
                    <a:pt x="10" y="215"/>
                    <a:pt x="10" y="215"/>
                    <a:pt x="10" y="216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10" y="216"/>
                    <a:pt x="11" y="215"/>
                    <a:pt x="11" y="214"/>
                  </a:cubicBezTo>
                  <a:cubicBezTo>
                    <a:pt x="11" y="214"/>
                    <a:pt x="11" y="214"/>
                    <a:pt x="11" y="214"/>
                  </a:cubicBezTo>
                  <a:moveTo>
                    <a:pt x="13" y="211"/>
                  </a:moveTo>
                  <a:cubicBezTo>
                    <a:pt x="12" y="211"/>
                    <a:pt x="12" y="211"/>
                    <a:pt x="12" y="211"/>
                  </a:cubicBezTo>
                  <a:cubicBezTo>
                    <a:pt x="12" y="211"/>
                    <a:pt x="13" y="211"/>
                    <a:pt x="13" y="211"/>
                  </a:cubicBezTo>
                  <a:cubicBezTo>
                    <a:pt x="13" y="211"/>
                    <a:pt x="13" y="211"/>
                    <a:pt x="13" y="211"/>
                  </a:cubicBezTo>
                  <a:cubicBezTo>
                    <a:pt x="13" y="211"/>
                    <a:pt x="13" y="211"/>
                    <a:pt x="13" y="211"/>
                  </a:cubicBezTo>
                  <a:moveTo>
                    <a:pt x="13" y="209"/>
                  </a:moveTo>
                  <a:cubicBezTo>
                    <a:pt x="13" y="209"/>
                    <a:pt x="13" y="210"/>
                    <a:pt x="13" y="210"/>
                  </a:cubicBezTo>
                  <a:cubicBezTo>
                    <a:pt x="13" y="210"/>
                    <a:pt x="13" y="210"/>
                    <a:pt x="13" y="210"/>
                  </a:cubicBezTo>
                  <a:cubicBezTo>
                    <a:pt x="13" y="210"/>
                    <a:pt x="13" y="210"/>
                    <a:pt x="14" y="209"/>
                  </a:cubicBezTo>
                  <a:cubicBezTo>
                    <a:pt x="13" y="209"/>
                    <a:pt x="13" y="209"/>
                    <a:pt x="13" y="209"/>
                  </a:cubicBezTo>
                  <a:moveTo>
                    <a:pt x="15" y="206"/>
                  </a:moveTo>
                  <a:cubicBezTo>
                    <a:pt x="15" y="206"/>
                    <a:pt x="15" y="206"/>
                    <a:pt x="15" y="206"/>
                  </a:cubicBezTo>
                  <a:cubicBezTo>
                    <a:pt x="15" y="206"/>
                    <a:pt x="15" y="206"/>
                    <a:pt x="15" y="206"/>
                  </a:cubicBezTo>
                  <a:cubicBezTo>
                    <a:pt x="15" y="206"/>
                    <a:pt x="15" y="206"/>
                    <a:pt x="15" y="206"/>
                  </a:cubicBezTo>
                  <a:cubicBezTo>
                    <a:pt x="15" y="206"/>
                    <a:pt x="15" y="206"/>
                    <a:pt x="15" y="206"/>
                  </a:cubicBezTo>
                  <a:moveTo>
                    <a:pt x="16" y="205"/>
                  </a:moveTo>
                  <a:cubicBezTo>
                    <a:pt x="16" y="205"/>
                    <a:pt x="15" y="205"/>
                    <a:pt x="15" y="206"/>
                  </a:cubicBezTo>
                  <a:cubicBezTo>
                    <a:pt x="15" y="206"/>
                    <a:pt x="15" y="206"/>
                    <a:pt x="16" y="206"/>
                  </a:cubicBezTo>
                  <a:cubicBezTo>
                    <a:pt x="16" y="205"/>
                    <a:pt x="16" y="205"/>
                    <a:pt x="16" y="205"/>
                  </a:cubicBezTo>
                  <a:cubicBezTo>
                    <a:pt x="16" y="205"/>
                    <a:pt x="16" y="205"/>
                    <a:pt x="16" y="205"/>
                  </a:cubicBezTo>
                  <a:moveTo>
                    <a:pt x="17" y="202"/>
                  </a:moveTo>
                  <a:cubicBezTo>
                    <a:pt x="17" y="203"/>
                    <a:pt x="17" y="203"/>
                    <a:pt x="17" y="203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17" y="203"/>
                    <a:pt x="17" y="203"/>
                    <a:pt x="17" y="202"/>
                  </a:cubicBezTo>
                  <a:moveTo>
                    <a:pt x="17" y="202"/>
                  </a:moveTo>
                  <a:cubicBezTo>
                    <a:pt x="17" y="202"/>
                    <a:pt x="17" y="202"/>
                    <a:pt x="17" y="202"/>
                  </a:cubicBezTo>
                  <a:cubicBezTo>
                    <a:pt x="17" y="202"/>
                    <a:pt x="17" y="202"/>
                    <a:pt x="17" y="202"/>
                  </a:cubicBezTo>
                  <a:cubicBezTo>
                    <a:pt x="17" y="202"/>
                    <a:pt x="17" y="202"/>
                    <a:pt x="17" y="202"/>
                  </a:cubicBezTo>
                  <a:cubicBezTo>
                    <a:pt x="17" y="202"/>
                    <a:pt x="17" y="202"/>
                    <a:pt x="17" y="202"/>
                  </a:cubicBezTo>
                  <a:moveTo>
                    <a:pt x="18" y="200"/>
                  </a:moveTo>
                  <a:cubicBezTo>
                    <a:pt x="18" y="200"/>
                    <a:pt x="18" y="200"/>
                    <a:pt x="18" y="200"/>
                  </a:cubicBezTo>
                  <a:cubicBezTo>
                    <a:pt x="18" y="200"/>
                    <a:pt x="18" y="200"/>
                    <a:pt x="19" y="200"/>
                  </a:cubicBezTo>
                  <a:cubicBezTo>
                    <a:pt x="19" y="200"/>
                    <a:pt x="19" y="200"/>
                    <a:pt x="19" y="200"/>
                  </a:cubicBezTo>
                  <a:cubicBezTo>
                    <a:pt x="19" y="200"/>
                    <a:pt x="18" y="200"/>
                    <a:pt x="18" y="200"/>
                  </a:cubicBezTo>
                  <a:moveTo>
                    <a:pt x="22" y="192"/>
                  </a:moveTo>
                  <a:cubicBezTo>
                    <a:pt x="21" y="195"/>
                    <a:pt x="20" y="197"/>
                    <a:pt x="19" y="199"/>
                  </a:cubicBezTo>
                  <a:cubicBezTo>
                    <a:pt x="19" y="199"/>
                    <a:pt x="19" y="199"/>
                    <a:pt x="19" y="199"/>
                  </a:cubicBezTo>
                  <a:cubicBezTo>
                    <a:pt x="20" y="197"/>
                    <a:pt x="22" y="195"/>
                    <a:pt x="23" y="193"/>
                  </a:cubicBezTo>
                  <a:cubicBezTo>
                    <a:pt x="22" y="192"/>
                    <a:pt x="22" y="192"/>
                    <a:pt x="22" y="192"/>
                  </a:cubicBezTo>
                  <a:moveTo>
                    <a:pt x="27" y="184"/>
                  </a:moveTo>
                  <a:cubicBezTo>
                    <a:pt x="26" y="186"/>
                    <a:pt x="25" y="188"/>
                    <a:pt x="24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6" y="188"/>
                    <a:pt x="27" y="186"/>
                    <a:pt x="28" y="184"/>
                  </a:cubicBezTo>
                  <a:cubicBezTo>
                    <a:pt x="28" y="184"/>
                    <a:pt x="27" y="184"/>
                    <a:pt x="27" y="184"/>
                  </a:cubicBezTo>
                  <a:moveTo>
                    <a:pt x="35" y="171"/>
                  </a:moveTo>
                  <a:cubicBezTo>
                    <a:pt x="33" y="174"/>
                    <a:pt x="31" y="177"/>
                    <a:pt x="29" y="181"/>
                  </a:cubicBezTo>
                  <a:cubicBezTo>
                    <a:pt x="29" y="181"/>
                    <a:pt x="30" y="181"/>
                    <a:pt x="30" y="181"/>
                  </a:cubicBezTo>
                  <a:cubicBezTo>
                    <a:pt x="32" y="178"/>
                    <a:pt x="34" y="174"/>
                    <a:pt x="35" y="171"/>
                  </a:cubicBezTo>
                  <a:cubicBezTo>
                    <a:pt x="35" y="171"/>
                    <a:pt x="35" y="171"/>
                    <a:pt x="35" y="171"/>
                  </a:cubicBezTo>
                  <a:moveTo>
                    <a:pt x="41" y="160"/>
                  </a:moveTo>
                  <a:cubicBezTo>
                    <a:pt x="39" y="163"/>
                    <a:pt x="38" y="166"/>
                    <a:pt x="36" y="168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8" y="166"/>
                    <a:pt x="40" y="163"/>
                    <a:pt x="42" y="161"/>
                  </a:cubicBezTo>
                  <a:cubicBezTo>
                    <a:pt x="41" y="161"/>
                    <a:pt x="41" y="160"/>
                    <a:pt x="41" y="160"/>
                  </a:cubicBezTo>
                  <a:moveTo>
                    <a:pt x="43" y="157"/>
                  </a:moveTo>
                  <a:cubicBezTo>
                    <a:pt x="43" y="157"/>
                    <a:pt x="42" y="158"/>
                    <a:pt x="42" y="158"/>
                  </a:cubicBezTo>
                  <a:cubicBezTo>
                    <a:pt x="42" y="158"/>
                    <a:pt x="43" y="158"/>
                    <a:pt x="43" y="158"/>
                  </a:cubicBezTo>
                  <a:cubicBezTo>
                    <a:pt x="43" y="158"/>
                    <a:pt x="43" y="158"/>
                    <a:pt x="44" y="157"/>
                  </a:cubicBezTo>
                  <a:cubicBezTo>
                    <a:pt x="43" y="157"/>
                    <a:pt x="43" y="157"/>
                    <a:pt x="43" y="157"/>
                  </a:cubicBezTo>
                  <a:moveTo>
                    <a:pt x="44" y="155"/>
                  </a:moveTo>
                  <a:cubicBezTo>
                    <a:pt x="44" y="155"/>
                    <a:pt x="43" y="156"/>
                    <a:pt x="43" y="157"/>
                  </a:cubicBezTo>
                  <a:cubicBezTo>
                    <a:pt x="43" y="157"/>
                    <a:pt x="43" y="157"/>
                    <a:pt x="44" y="157"/>
                  </a:cubicBezTo>
                  <a:cubicBezTo>
                    <a:pt x="44" y="157"/>
                    <a:pt x="44" y="156"/>
                    <a:pt x="44" y="156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5" y="156"/>
                    <a:pt x="45" y="155"/>
                  </a:cubicBezTo>
                  <a:cubicBezTo>
                    <a:pt x="45" y="155"/>
                    <a:pt x="44" y="155"/>
                    <a:pt x="44" y="155"/>
                  </a:cubicBezTo>
                  <a:moveTo>
                    <a:pt x="46" y="152"/>
                  </a:moveTo>
                  <a:cubicBezTo>
                    <a:pt x="45" y="152"/>
                    <a:pt x="45" y="153"/>
                    <a:pt x="44" y="154"/>
                  </a:cubicBezTo>
                  <a:cubicBezTo>
                    <a:pt x="45" y="154"/>
                    <a:pt x="45" y="155"/>
                    <a:pt x="45" y="155"/>
                  </a:cubicBezTo>
                  <a:cubicBezTo>
                    <a:pt x="46" y="154"/>
                    <a:pt x="46" y="153"/>
                    <a:pt x="47" y="152"/>
                  </a:cubicBezTo>
                  <a:cubicBezTo>
                    <a:pt x="46" y="152"/>
                    <a:pt x="46" y="152"/>
                    <a:pt x="46" y="152"/>
                  </a:cubicBezTo>
                  <a:moveTo>
                    <a:pt x="46" y="151"/>
                  </a:moveTo>
                  <a:cubicBezTo>
                    <a:pt x="46" y="151"/>
                    <a:pt x="46" y="151"/>
                    <a:pt x="46" y="151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47" y="151"/>
                    <a:pt x="47" y="151"/>
                    <a:pt x="46" y="151"/>
                  </a:cubicBezTo>
                  <a:moveTo>
                    <a:pt x="46" y="151"/>
                  </a:moveTo>
                  <a:cubicBezTo>
                    <a:pt x="46" y="151"/>
                    <a:pt x="46" y="151"/>
                    <a:pt x="46" y="151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46" y="151"/>
                    <a:pt x="46" y="151"/>
                    <a:pt x="46" y="151"/>
                  </a:cubicBezTo>
                  <a:moveTo>
                    <a:pt x="48" y="148"/>
                  </a:moveTo>
                  <a:cubicBezTo>
                    <a:pt x="48" y="148"/>
                    <a:pt x="48" y="148"/>
                    <a:pt x="48" y="148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9"/>
                    <a:pt x="49" y="148"/>
                    <a:pt x="49" y="148"/>
                  </a:cubicBezTo>
                  <a:cubicBezTo>
                    <a:pt x="49" y="148"/>
                    <a:pt x="48" y="148"/>
                    <a:pt x="48" y="148"/>
                  </a:cubicBezTo>
                  <a:moveTo>
                    <a:pt x="49" y="146"/>
                  </a:moveTo>
                  <a:cubicBezTo>
                    <a:pt x="49" y="147"/>
                    <a:pt x="49" y="147"/>
                    <a:pt x="48" y="147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50" y="147"/>
                    <a:pt x="49" y="146"/>
                    <a:pt x="49" y="146"/>
                  </a:cubicBezTo>
                  <a:moveTo>
                    <a:pt x="50" y="144"/>
                  </a:moveTo>
                  <a:cubicBezTo>
                    <a:pt x="50" y="145"/>
                    <a:pt x="50" y="145"/>
                    <a:pt x="50" y="145"/>
                  </a:cubicBezTo>
                  <a:cubicBezTo>
                    <a:pt x="50" y="145"/>
                    <a:pt x="50" y="146"/>
                    <a:pt x="51" y="146"/>
                  </a:cubicBez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0" y="145"/>
                    <a:pt x="50" y="144"/>
                  </a:cubicBezTo>
                  <a:moveTo>
                    <a:pt x="52" y="143"/>
                  </a:moveTo>
                  <a:cubicBezTo>
                    <a:pt x="51" y="143"/>
                    <a:pt x="51" y="144"/>
                    <a:pt x="51" y="144"/>
                  </a:cubicBezTo>
                  <a:cubicBezTo>
                    <a:pt x="51" y="144"/>
                    <a:pt x="51" y="144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2" y="143"/>
                    <a:pt x="52" y="143"/>
                    <a:pt x="52" y="143"/>
                  </a:cubicBezTo>
                  <a:moveTo>
                    <a:pt x="51" y="143"/>
                  </a:moveTo>
                  <a:cubicBezTo>
                    <a:pt x="51" y="143"/>
                    <a:pt x="51" y="143"/>
                    <a:pt x="51" y="143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3"/>
                    <a:pt x="52" y="143"/>
                  </a:cubicBezTo>
                  <a:cubicBezTo>
                    <a:pt x="51" y="143"/>
                    <a:pt x="51" y="143"/>
                    <a:pt x="51" y="143"/>
                  </a:cubicBezTo>
                  <a:moveTo>
                    <a:pt x="55" y="138"/>
                  </a:moveTo>
                  <a:cubicBezTo>
                    <a:pt x="54" y="140"/>
                    <a:pt x="53" y="141"/>
                    <a:pt x="53" y="142"/>
                  </a:cubicBezTo>
                  <a:cubicBezTo>
                    <a:pt x="53" y="142"/>
                    <a:pt x="53" y="142"/>
                    <a:pt x="53" y="142"/>
                  </a:cubicBezTo>
                  <a:cubicBezTo>
                    <a:pt x="54" y="141"/>
                    <a:pt x="54" y="140"/>
                    <a:pt x="55" y="139"/>
                  </a:cubicBezTo>
                  <a:cubicBezTo>
                    <a:pt x="55" y="139"/>
                    <a:pt x="55" y="139"/>
                    <a:pt x="55" y="138"/>
                  </a:cubicBezTo>
                  <a:moveTo>
                    <a:pt x="54" y="138"/>
                  </a:moveTo>
                  <a:cubicBezTo>
                    <a:pt x="53" y="139"/>
                    <a:pt x="53" y="140"/>
                    <a:pt x="52" y="141"/>
                  </a:cubicBezTo>
                  <a:cubicBezTo>
                    <a:pt x="52" y="141"/>
                    <a:pt x="52" y="141"/>
                    <a:pt x="52" y="142"/>
                  </a:cubicBezTo>
                  <a:cubicBezTo>
                    <a:pt x="53" y="141"/>
                    <a:pt x="54" y="140"/>
                    <a:pt x="54" y="138"/>
                  </a:cubicBezTo>
                  <a:cubicBezTo>
                    <a:pt x="54" y="138"/>
                    <a:pt x="54" y="138"/>
                    <a:pt x="54" y="138"/>
                  </a:cubicBezTo>
                  <a:moveTo>
                    <a:pt x="58" y="133"/>
                  </a:moveTo>
                  <a:cubicBezTo>
                    <a:pt x="58" y="133"/>
                    <a:pt x="58" y="133"/>
                    <a:pt x="58" y="134"/>
                  </a:cubicBezTo>
                  <a:cubicBezTo>
                    <a:pt x="58" y="134"/>
                    <a:pt x="58" y="134"/>
                    <a:pt x="58" y="134"/>
                  </a:cubicBezTo>
                  <a:cubicBezTo>
                    <a:pt x="58" y="133"/>
                    <a:pt x="58" y="133"/>
                    <a:pt x="58" y="133"/>
                  </a:cubicBezTo>
                  <a:cubicBezTo>
                    <a:pt x="58" y="133"/>
                    <a:pt x="58" y="133"/>
                    <a:pt x="58" y="133"/>
                  </a:cubicBezTo>
                  <a:moveTo>
                    <a:pt x="57" y="132"/>
                  </a:moveTo>
                  <a:cubicBezTo>
                    <a:pt x="57" y="133"/>
                    <a:pt x="57" y="133"/>
                    <a:pt x="57" y="133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7" y="133"/>
                    <a:pt x="58" y="133"/>
                    <a:pt x="58" y="132"/>
                  </a:cubicBezTo>
                  <a:cubicBezTo>
                    <a:pt x="58" y="132"/>
                    <a:pt x="58" y="132"/>
                    <a:pt x="57" y="132"/>
                  </a:cubicBezTo>
                  <a:moveTo>
                    <a:pt x="59" y="132"/>
                  </a:moveTo>
                  <a:cubicBezTo>
                    <a:pt x="58" y="132"/>
                    <a:pt x="58" y="132"/>
                    <a:pt x="58" y="133"/>
                  </a:cubicBezTo>
                  <a:cubicBezTo>
                    <a:pt x="58" y="133"/>
                    <a:pt x="58" y="133"/>
                    <a:pt x="58" y="133"/>
                  </a:cubicBezTo>
                  <a:cubicBezTo>
                    <a:pt x="59" y="133"/>
                    <a:pt x="59" y="132"/>
                    <a:pt x="59" y="132"/>
                  </a:cubicBezTo>
                  <a:cubicBezTo>
                    <a:pt x="59" y="132"/>
                    <a:pt x="59" y="132"/>
                    <a:pt x="59" y="132"/>
                  </a:cubicBezTo>
                  <a:moveTo>
                    <a:pt x="58" y="132"/>
                  </a:moveTo>
                  <a:cubicBezTo>
                    <a:pt x="58" y="132"/>
                    <a:pt x="58" y="132"/>
                    <a:pt x="58" y="132"/>
                  </a:cubicBezTo>
                  <a:cubicBezTo>
                    <a:pt x="58" y="132"/>
                    <a:pt x="58" y="132"/>
                    <a:pt x="58" y="132"/>
                  </a:cubicBezTo>
                  <a:cubicBezTo>
                    <a:pt x="58" y="132"/>
                    <a:pt x="58" y="132"/>
                    <a:pt x="58" y="132"/>
                  </a:cubicBezTo>
                  <a:cubicBezTo>
                    <a:pt x="58" y="132"/>
                    <a:pt x="58" y="132"/>
                    <a:pt x="58" y="132"/>
                  </a:cubicBezTo>
                  <a:moveTo>
                    <a:pt x="61" y="126"/>
                  </a:move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6"/>
                    <a:pt x="62" y="126"/>
                  </a:cubicBezTo>
                  <a:cubicBezTo>
                    <a:pt x="62" y="126"/>
                    <a:pt x="61" y="126"/>
                    <a:pt x="61" y="126"/>
                  </a:cubicBezTo>
                  <a:moveTo>
                    <a:pt x="65" y="119"/>
                  </a:moveTo>
                  <a:cubicBezTo>
                    <a:pt x="65" y="120"/>
                    <a:pt x="65" y="120"/>
                    <a:pt x="64" y="121"/>
                  </a:cubicBezTo>
                  <a:cubicBezTo>
                    <a:pt x="64" y="121"/>
                    <a:pt x="64" y="121"/>
                    <a:pt x="65" y="121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moveTo>
                    <a:pt x="67" y="117"/>
                  </a:moveTo>
                  <a:cubicBezTo>
                    <a:pt x="66" y="118"/>
                    <a:pt x="66" y="118"/>
                    <a:pt x="65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6" y="119"/>
                    <a:pt x="66" y="118"/>
                    <a:pt x="67" y="117"/>
                  </a:cubicBezTo>
                  <a:cubicBezTo>
                    <a:pt x="67" y="117"/>
                    <a:pt x="67" y="117"/>
                    <a:pt x="67" y="117"/>
                  </a:cubicBezTo>
                  <a:moveTo>
                    <a:pt x="74" y="106"/>
                  </a:moveTo>
                  <a:cubicBezTo>
                    <a:pt x="73" y="106"/>
                    <a:pt x="73" y="106"/>
                    <a:pt x="73" y="106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3" y="107"/>
                    <a:pt x="73" y="106"/>
                    <a:pt x="74" y="106"/>
                  </a:cubicBezTo>
                  <a:cubicBezTo>
                    <a:pt x="74" y="106"/>
                    <a:pt x="74" y="106"/>
                    <a:pt x="74" y="106"/>
                  </a:cubicBezTo>
                  <a:moveTo>
                    <a:pt x="85" y="87"/>
                  </a:moveTo>
                  <a:cubicBezTo>
                    <a:pt x="83" y="89"/>
                    <a:pt x="82" y="91"/>
                    <a:pt x="81" y="93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2" y="91"/>
                    <a:pt x="83" y="89"/>
                    <a:pt x="85" y="87"/>
                  </a:cubicBezTo>
                  <a:cubicBezTo>
                    <a:pt x="85" y="87"/>
                    <a:pt x="85" y="87"/>
                    <a:pt x="85" y="87"/>
                  </a:cubicBezTo>
                  <a:moveTo>
                    <a:pt x="90" y="78"/>
                  </a:moveTo>
                  <a:cubicBezTo>
                    <a:pt x="90" y="79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90" y="79"/>
                    <a:pt x="90" y="78"/>
                  </a:cubicBezTo>
                  <a:cubicBezTo>
                    <a:pt x="90" y="78"/>
                    <a:pt x="90" y="78"/>
                    <a:pt x="90" y="78"/>
                  </a:cubicBezTo>
                  <a:moveTo>
                    <a:pt x="92" y="75"/>
                  </a:moveTo>
                  <a:cubicBezTo>
                    <a:pt x="92" y="76"/>
                    <a:pt x="91" y="76"/>
                    <a:pt x="91" y="77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1" y="76"/>
                    <a:pt x="92" y="76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moveTo>
                    <a:pt x="95" y="70"/>
                  </a:moveTo>
                  <a:cubicBezTo>
                    <a:pt x="94" y="71"/>
                    <a:pt x="94" y="71"/>
                    <a:pt x="94" y="72"/>
                  </a:cubicBezTo>
                  <a:cubicBezTo>
                    <a:pt x="94" y="72"/>
                    <a:pt x="94" y="72"/>
                    <a:pt x="94" y="72"/>
                  </a:cubicBezTo>
                  <a:cubicBezTo>
                    <a:pt x="94" y="72"/>
                    <a:pt x="95" y="71"/>
                    <a:pt x="95" y="70"/>
                  </a:cubicBezTo>
                  <a:cubicBezTo>
                    <a:pt x="95" y="70"/>
                    <a:pt x="95" y="70"/>
                    <a:pt x="95" y="70"/>
                  </a:cubicBezTo>
                  <a:moveTo>
                    <a:pt x="97" y="66"/>
                  </a:moveTo>
                  <a:cubicBezTo>
                    <a:pt x="97" y="67"/>
                    <a:pt x="96" y="68"/>
                    <a:pt x="95" y="69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6" y="68"/>
                    <a:pt x="97" y="67"/>
                    <a:pt x="98" y="66"/>
                  </a:cubicBezTo>
                  <a:cubicBezTo>
                    <a:pt x="98" y="66"/>
                    <a:pt x="98" y="66"/>
                    <a:pt x="97" y="66"/>
                  </a:cubicBezTo>
                  <a:moveTo>
                    <a:pt x="98" y="65"/>
                  </a:moveTo>
                  <a:cubicBezTo>
                    <a:pt x="98" y="65"/>
                    <a:pt x="98" y="65"/>
                    <a:pt x="98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5"/>
                    <a:pt x="98" y="65"/>
                    <a:pt x="98" y="65"/>
                  </a:cubicBezTo>
                  <a:moveTo>
                    <a:pt x="99" y="63"/>
                  </a:moveTo>
                  <a:cubicBezTo>
                    <a:pt x="99" y="63"/>
                    <a:pt x="99" y="64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8" y="64"/>
                    <a:pt x="98" y="65"/>
                    <a:pt x="98" y="65"/>
                  </a:cubicBezTo>
                  <a:cubicBezTo>
                    <a:pt x="99" y="64"/>
                    <a:pt x="99" y="63"/>
                    <a:pt x="99" y="63"/>
                  </a:cubicBezTo>
                  <a:cubicBezTo>
                    <a:pt x="99" y="63"/>
                    <a:pt x="99" y="63"/>
                    <a:pt x="99" y="63"/>
                  </a:cubicBezTo>
                  <a:moveTo>
                    <a:pt x="100" y="61"/>
                  </a:move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100" y="61"/>
                    <a:pt x="100" y="61"/>
                    <a:pt x="100" y="61"/>
                  </a:cubicBezTo>
                  <a:moveTo>
                    <a:pt x="102" y="58"/>
                  </a:moveTo>
                  <a:cubicBezTo>
                    <a:pt x="102" y="58"/>
                    <a:pt x="102" y="58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2" y="59"/>
                    <a:pt x="102" y="58"/>
                    <a:pt x="102" y="58"/>
                  </a:cubicBezTo>
                  <a:cubicBezTo>
                    <a:pt x="102" y="58"/>
                    <a:pt x="102" y="58"/>
                    <a:pt x="102" y="58"/>
                  </a:cubicBezTo>
                  <a:moveTo>
                    <a:pt x="106" y="51"/>
                  </a:moveTo>
                  <a:cubicBezTo>
                    <a:pt x="105" y="53"/>
                    <a:pt x="104" y="55"/>
                    <a:pt x="103" y="56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4" y="55"/>
                    <a:pt x="105" y="53"/>
                    <a:pt x="106" y="51"/>
                  </a:cubicBezTo>
                  <a:cubicBezTo>
                    <a:pt x="106" y="51"/>
                    <a:pt x="106" y="51"/>
                    <a:pt x="106" y="51"/>
                  </a:cubicBezTo>
                  <a:moveTo>
                    <a:pt x="108" y="48"/>
                  </a:moveTo>
                  <a:cubicBezTo>
                    <a:pt x="108" y="49"/>
                    <a:pt x="107" y="49"/>
                    <a:pt x="107" y="50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8" y="49"/>
                    <a:pt x="108" y="49"/>
                    <a:pt x="108" y="48"/>
                  </a:cubicBezTo>
                  <a:cubicBezTo>
                    <a:pt x="108" y="48"/>
                    <a:pt x="108" y="48"/>
                    <a:pt x="108" y="48"/>
                  </a:cubicBezTo>
                  <a:moveTo>
                    <a:pt x="111" y="44"/>
                  </a:moveTo>
                  <a:cubicBezTo>
                    <a:pt x="110" y="44"/>
                    <a:pt x="110" y="45"/>
                    <a:pt x="110" y="45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moveTo>
                    <a:pt x="111" y="43"/>
                  </a:moveTo>
                  <a:cubicBezTo>
                    <a:pt x="111" y="43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3"/>
                  </a:cubicBezTo>
                  <a:cubicBezTo>
                    <a:pt x="111" y="43"/>
                    <a:pt x="111" y="43"/>
                    <a:pt x="111" y="43"/>
                  </a:cubicBezTo>
                  <a:moveTo>
                    <a:pt x="113" y="39"/>
                  </a:moveTo>
                  <a:cubicBezTo>
                    <a:pt x="113" y="41"/>
                    <a:pt x="112" y="42"/>
                    <a:pt x="111" y="43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12" y="43"/>
                    <a:pt x="112" y="43"/>
                    <a:pt x="112" y="42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3" y="39"/>
                    <a:pt x="113" y="39"/>
                    <a:pt x="113" y="39"/>
                  </a:cubicBezTo>
                  <a:moveTo>
                    <a:pt x="114" y="39"/>
                  </a:move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moveTo>
                    <a:pt x="115" y="36"/>
                  </a:moveTo>
                  <a:cubicBezTo>
                    <a:pt x="115" y="37"/>
                    <a:pt x="115" y="37"/>
                    <a:pt x="114" y="38"/>
                  </a:cubicBezTo>
                  <a:cubicBezTo>
                    <a:pt x="114" y="38"/>
                    <a:pt x="114" y="38"/>
                    <a:pt x="114" y="38"/>
                  </a:cubicBezTo>
                  <a:cubicBezTo>
                    <a:pt x="115" y="38"/>
                    <a:pt x="115" y="37"/>
                    <a:pt x="116" y="36"/>
                  </a:cubicBezTo>
                  <a:cubicBezTo>
                    <a:pt x="116" y="36"/>
                    <a:pt x="116" y="36"/>
                    <a:pt x="115" y="36"/>
                  </a:cubicBezTo>
                  <a:moveTo>
                    <a:pt x="117" y="33"/>
                  </a:moveTo>
                  <a:cubicBezTo>
                    <a:pt x="117" y="33"/>
                    <a:pt x="117" y="34"/>
                    <a:pt x="116" y="34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17" y="34"/>
                    <a:pt x="117" y="34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moveTo>
                    <a:pt x="118" y="31"/>
                  </a:moveTo>
                  <a:cubicBezTo>
                    <a:pt x="118" y="32"/>
                    <a:pt x="118" y="32"/>
                    <a:pt x="117" y="33"/>
                  </a:cubicBezTo>
                  <a:cubicBezTo>
                    <a:pt x="117" y="33"/>
                    <a:pt x="118" y="33"/>
                    <a:pt x="118" y="33"/>
                  </a:cubicBezTo>
                  <a:cubicBezTo>
                    <a:pt x="118" y="32"/>
                    <a:pt x="118" y="32"/>
                    <a:pt x="119" y="31"/>
                  </a:cubicBezTo>
                  <a:cubicBezTo>
                    <a:pt x="118" y="31"/>
                    <a:pt x="118" y="31"/>
                    <a:pt x="118" y="31"/>
                  </a:cubicBezTo>
                  <a:moveTo>
                    <a:pt x="119" y="29"/>
                  </a:moveTo>
                  <a:cubicBezTo>
                    <a:pt x="119" y="30"/>
                    <a:pt x="119" y="30"/>
                    <a:pt x="118" y="3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19" y="30"/>
                    <a:pt x="120" y="30"/>
                  </a:cubicBezTo>
                  <a:cubicBezTo>
                    <a:pt x="120" y="29"/>
                    <a:pt x="119" y="29"/>
                    <a:pt x="119" y="29"/>
                  </a:cubicBezTo>
                  <a:moveTo>
                    <a:pt x="120" y="28"/>
                  </a:moveTo>
                  <a:cubicBezTo>
                    <a:pt x="120" y="28"/>
                    <a:pt x="120" y="29"/>
                    <a:pt x="120" y="29"/>
                  </a:cubicBezTo>
                  <a:cubicBezTo>
                    <a:pt x="120" y="29"/>
                    <a:pt x="120" y="29"/>
                    <a:pt x="120" y="29"/>
                  </a:cubicBezTo>
                  <a:cubicBezTo>
                    <a:pt x="120" y="29"/>
                    <a:pt x="120" y="28"/>
                    <a:pt x="121" y="28"/>
                  </a:cubicBezTo>
                  <a:cubicBezTo>
                    <a:pt x="120" y="28"/>
                    <a:pt x="120" y="28"/>
                    <a:pt x="120" y="28"/>
                  </a:cubicBezTo>
                  <a:moveTo>
                    <a:pt x="121" y="26"/>
                  </a:moveTo>
                  <a:cubicBezTo>
                    <a:pt x="121" y="27"/>
                    <a:pt x="121" y="27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1" y="27"/>
                    <a:pt x="121" y="27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moveTo>
                    <a:pt x="128" y="16"/>
                  </a:moveTo>
                  <a:cubicBezTo>
                    <a:pt x="125" y="19"/>
                    <a:pt x="123" y="23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4" y="23"/>
                    <a:pt x="126" y="19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moveTo>
                    <a:pt x="129" y="14"/>
                  </a:moveTo>
                  <a:cubicBezTo>
                    <a:pt x="128" y="14"/>
                    <a:pt x="128" y="15"/>
                    <a:pt x="128" y="16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5"/>
                    <a:pt x="129" y="14"/>
                    <a:pt x="129" y="14"/>
                  </a:cubicBezTo>
                  <a:cubicBezTo>
                    <a:pt x="129" y="14"/>
                    <a:pt x="129" y="14"/>
                    <a:pt x="129" y="14"/>
                  </a:cubicBezTo>
                  <a:moveTo>
                    <a:pt x="130" y="12"/>
                  </a:moveTo>
                  <a:cubicBezTo>
                    <a:pt x="130" y="12"/>
                    <a:pt x="129" y="12"/>
                    <a:pt x="129" y="13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30" y="13"/>
                    <a:pt x="130" y="12"/>
                    <a:pt x="130" y="12"/>
                  </a:cubicBezTo>
                  <a:cubicBezTo>
                    <a:pt x="130" y="12"/>
                    <a:pt x="130" y="12"/>
                    <a:pt x="130" y="12"/>
                  </a:cubicBezTo>
                  <a:moveTo>
                    <a:pt x="131" y="10"/>
                  </a:moveTo>
                  <a:cubicBezTo>
                    <a:pt x="131" y="11"/>
                    <a:pt x="130" y="11"/>
                    <a:pt x="130" y="1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1" y="11"/>
                    <a:pt x="131" y="11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moveTo>
                    <a:pt x="133" y="6"/>
                  </a:moveTo>
                  <a:cubicBezTo>
                    <a:pt x="133" y="7"/>
                    <a:pt x="132" y="8"/>
                    <a:pt x="131" y="10"/>
                  </a:cubicBezTo>
                  <a:cubicBezTo>
                    <a:pt x="131" y="10"/>
                    <a:pt x="131" y="10"/>
                    <a:pt x="132" y="10"/>
                  </a:cubicBezTo>
                  <a:cubicBezTo>
                    <a:pt x="132" y="9"/>
                    <a:pt x="133" y="8"/>
                    <a:pt x="134" y="7"/>
                  </a:cubicBezTo>
                  <a:cubicBezTo>
                    <a:pt x="134" y="6"/>
                    <a:pt x="133" y="6"/>
                    <a:pt x="133" y="6"/>
                  </a:cubicBezTo>
                  <a:moveTo>
                    <a:pt x="135" y="4"/>
                  </a:moveTo>
                  <a:cubicBezTo>
                    <a:pt x="134" y="5"/>
                    <a:pt x="134" y="5"/>
                    <a:pt x="133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5" y="5"/>
                    <a:pt x="135" y="4"/>
                  </a:cubicBezTo>
                  <a:cubicBezTo>
                    <a:pt x="135" y="4"/>
                    <a:pt x="135" y="4"/>
                    <a:pt x="135" y="4"/>
                  </a:cubicBezTo>
                  <a:moveTo>
                    <a:pt x="136" y="2"/>
                  </a:moveTo>
                  <a:cubicBezTo>
                    <a:pt x="135" y="3"/>
                    <a:pt x="135" y="3"/>
                    <a:pt x="135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2"/>
                    <a:pt x="136" y="2"/>
                  </a:cubicBezTo>
                  <a:moveTo>
                    <a:pt x="136" y="2"/>
                  </a:moveTo>
                  <a:cubicBezTo>
                    <a:pt x="136" y="2"/>
                    <a:pt x="136" y="2"/>
                    <a:pt x="136" y="2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6" y="2"/>
                    <a:pt x="136" y="2"/>
                    <a:pt x="136" y="2"/>
                  </a:cubicBezTo>
                  <a:moveTo>
                    <a:pt x="137" y="0"/>
                  </a:moveTo>
                  <a:cubicBezTo>
                    <a:pt x="137" y="0"/>
                    <a:pt x="137" y="0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1"/>
                    <a:pt x="137" y="0"/>
                    <a:pt x="138" y="0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2" name="Freeform 10586"/>
            <p:cNvSpPr>
              <a:spLocks noEditPoints="1"/>
            </p:cNvSpPr>
            <p:nvPr/>
          </p:nvSpPr>
          <p:spPr bwMode="auto">
            <a:xfrm>
              <a:off x="-787407" y="5357789"/>
              <a:ext cx="19051" cy="30163"/>
            </a:xfrm>
            <a:custGeom>
              <a:avLst/>
              <a:gdLst>
                <a:gd name="T0" fmla="*/ 1 w 5"/>
                <a:gd name="T1" fmla="*/ 6 h 8"/>
                <a:gd name="T2" fmla="*/ 0 w 5"/>
                <a:gd name="T3" fmla="*/ 8 h 8"/>
                <a:gd name="T4" fmla="*/ 0 w 5"/>
                <a:gd name="T5" fmla="*/ 8 h 8"/>
                <a:gd name="T6" fmla="*/ 1 w 5"/>
                <a:gd name="T7" fmla="*/ 7 h 8"/>
                <a:gd name="T8" fmla="*/ 1 w 5"/>
                <a:gd name="T9" fmla="*/ 6 h 8"/>
                <a:gd name="T10" fmla="*/ 5 w 5"/>
                <a:gd name="T11" fmla="*/ 0 h 8"/>
                <a:gd name="T12" fmla="*/ 4 w 5"/>
                <a:gd name="T13" fmla="*/ 1 h 8"/>
                <a:gd name="T14" fmla="*/ 4 w 5"/>
                <a:gd name="T15" fmla="*/ 1 h 8"/>
                <a:gd name="T16" fmla="*/ 5 w 5"/>
                <a:gd name="T17" fmla="*/ 0 h 8"/>
                <a:gd name="T18" fmla="*/ 5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1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moveTo>
                    <a:pt x="5" y="0"/>
                  </a:moveTo>
                  <a:cubicBezTo>
                    <a:pt x="5" y="0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3" name="Freeform 10587"/>
            <p:cNvSpPr>
              <a:spLocks noEditPoints="1"/>
            </p:cNvSpPr>
            <p:nvPr/>
          </p:nvSpPr>
          <p:spPr bwMode="auto">
            <a:xfrm>
              <a:off x="-752482" y="5311752"/>
              <a:ext cx="11113" cy="23813"/>
            </a:xfrm>
            <a:custGeom>
              <a:avLst/>
              <a:gdLst>
                <a:gd name="T0" fmla="*/ 0 w 3"/>
                <a:gd name="T1" fmla="*/ 6 h 6"/>
                <a:gd name="T2" fmla="*/ 0 w 3"/>
                <a:gd name="T3" fmla="*/ 6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5 h 6"/>
                <a:gd name="T12" fmla="*/ 0 w 3"/>
                <a:gd name="T13" fmla="*/ 5 h 6"/>
                <a:gd name="T14" fmla="*/ 0 w 3"/>
                <a:gd name="T15" fmla="*/ 5 h 6"/>
                <a:gd name="T16" fmla="*/ 0 w 3"/>
                <a:gd name="T17" fmla="*/ 5 h 6"/>
                <a:gd name="T18" fmla="*/ 0 w 3"/>
                <a:gd name="T19" fmla="*/ 5 h 6"/>
                <a:gd name="T20" fmla="*/ 1 w 3"/>
                <a:gd name="T21" fmla="*/ 4 h 6"/>
                <a:gd name="T22" fmla="*/ 1 w 3"/>
                <a:gd name="T23" fmla="*/ 4 h 6"/>
                <a:gd name="T24" fmla="*/ 1 w 3"/>
                <a:gd name="T25" fmla="*/ 4 h 6"/>
                <a:gd name="T26" fmla="*/ 1 w 3"/>
                <a:gd name="T27" fmla="*/ 4 h 6"/>
                <a:gd name="T28" fmla="*/ 3 w 3"/>
                <a:gd name="T29" fmla="*/ 1 h 6"/>
                <a:gd name="T30" fmla="*/ 2 w 3"/>
                <a:gd name="T31" fmla="*/ 1 h 6"/>
                <a:gd name="T32" fmla="*/ 3 w 3"/>
                <a:gd name="T33" fmla="*/ 2 h 6"/>
                <a:gd name="T34" fmla="*/ 3 w 3"/>
                <a:gd name="T35" fmla="*/ 1 h 6"/>
                <a:gd name="T36" fmla="*/ 3 w 3"/>
                <a:gd name="T37" fmla="*/ 1 h 6"/>
                <a:gd name="T38" fmla="*/ 3 w 3"/>
                <a:gd name="T39" fmla="*/ 0 h 6"/>
                <a:gd name="T40" fmla="*/ 3 w 3"/>
                <a:gd name="T41" fmla="*/ 1 h 6"/>
                <a:gd name="T42" fmla="*/ 3 w 3"/>
                <a:gd name="T43" fmla="*/ 1 h 6"/>
                <a:gd name="T44" fmla="*/ 3 w 3"/>
                <a:gd name="T45" fmla="*/ 0 h 6"/>
                <a:gd name="T46" fmla="*/ 3 w 3"/>
                <a:gd name="T4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4" name="Freeform 10588"/>
            <p:cNvSpPr/>
            <p:nvPr/>
          </p:nvSpPr>
          <p:spPr bwMode="auto">
            <a:xfrm>
              <a:off x="-723907" y="5278415"/>
              <a:ext cx="4763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5" name="Freeform 10589"/>
            <p:cNvSpPr/>
            <p:nvPr/>
          </p:nvSpPr>
          <p:spPr bwMode="auto">
            <a:xfrm>
              <a:off x="-727081" y="528635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6" name="Freeform 10590"/>
            <p:cNvSpPr/>
            <p:nvPr/>
          </p:nvSpPr>
          <p:spPr bwMode="auto">
            <a:xfrm>
              <a:off x="-719145" y="5270478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7" name="Rectangle 10591"/>
            <p:cNvSpPr>
              <a:spLocks noChangeArrowheads="1"/>
            </p:cNvSpPr>
            <p:nvPr/>
          </p:nvSpPr>
          <p:spPr bwMode="auto">
            <a:xfrm>
              <a:off x="-715969" y="5267302"/>
              <a:ext cx="1588" cy="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8" name="Rectangle 10592"/>
            <p:cNvSpPr>
              <a:spLocks noChangeArrowheads="1"/>
            </p:cNvSpPr>
            <p:nvPr/>
          </p:nvSpPr>
          <p:spPr bwMode="auto">
            <a:xfrm>
              <a:off x="-715969" y="5267302"/>
              <a:ext cx="1588" cy="1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39" name="Freeform 10593"/>
            <p:cNvSpPr>
              <a:spLocks noEditPoints="1"/>
            </p:cNvSpPr>
            <p:nvPr/>
          </p:nvSpPr>
          <p:spPr bwMode="auto">
            <a:xfrm>
              <a:off x="-688981" y="5192690"/>
              <a:ext cx="22226" cy="36513"/>
            </a:xfrm>
            <a:custGeom>
              <a:avLst/>
              <a:gdLst>
                <a:gd name="T0" fmla="*/ 0 w 6"/>
                <a:gd name="T1" fmla="*/ 10 h 10"/>
                <a:gd name="T2" fmla="*/ 0 w 6"/>
                <a:gd name="T3" fmla="*/ 10 h 10"/>
                <a:gd name="T4" fmla="*/ 0 w 6"/>
                <a:gd name="T5" fmla="*/ 10 h 10"/>
                <a:gd name="T6" fmla="*/ 0 w 6"/>
                <a:gd name="T7" fmla="*/ 10 h 10"/>
                <a:gd name="T8" fmla="*/ 0 w 6"/>
                <a:gd name="T9" fmla="*/ 10 h 10"/>
                <a:gd name="T10" fmla="*/ 3 w 6"/>
                <a:gd name="T11" fmla="*/ 4 h 10"/>
                <a:gd name="T12" fmla="*/ 3 w 6"/>
                <a:gd name="T13" fmla="*/ 4 h 10"/>
                <a:gd name="T14" fmla="*/ 3 w 6"/>
                <a:gd name="T15" fmla="*/ 4 h 10"/>
                <a:gd name="T16" fmla="*/ 4 w 6"/>
                <a:gd name="T17" fmla="*/ 4 h 10"/>
                <a:gd name="T18" fmla="*/ 3 w 6"/>
                <a:gd name="T19" fmla="*/ 4 h 10"/>
                <a:gd name="T20" fmla="*/ 5 w 6"/>
                <a:gd name="T21" fmla="*/ 0 h 10"/>
                <a:gd name="T22" fmla="*/ 5 w 6"/>
                <a:gd name="T23" fmla="*/ 0 h 10"/>
                <a:gd name="T24" fmla="*/ 6 w 6"/>
                <a:gd name="T25" fmla="*/ 1 h 10"/>
                <a:gd name="T26" fmla="*/ 6 w 6"/>
                <a:gd name="T27" fmla="*/ 0 h 10"/>
                <a:gd name="T28" fmla="*/ 5 w 6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0" name="Freeform 10594"/>
            <p:cNvSpPr>
              <a:spLocks noEditPoints="1"/>
            </p:cNvSpPr>
            <p:nvPr/>
          </p:nvSpPr>
          <p:spPr bwMode="auto">
            <a:xfrm>
              <a:off x="-682632" y="5173641"/>
              <a:ext cx="26988" cy="41274"/>
            </a:xfrm>
            <a:custGeom>
              <a:avLst/>
              <a:gdLst>
                <a:gd name="T0" fmla="*/ 0 w 7"/>
                <a:gd name="T1" fmla="*/ 11 h 11"/>
                <a:gd name="T2" fmla="*/ 0 w 7"/>
                <a:gd name="T3" fmla="*/ 11 h 11"/>
                <a:gd name="T4" fmla="*/ 0 w 7"/>
                <a:gd name="T5" fmla="*/ 11 h 11"/>
                <a:gd name="T6" fmla="*/ 0 w 7"/>
                <a:gd name="T7" fmla="*/ 11 h 11"/>
                <a:gd name="T8" fmla="*/ 0 w 7"/>
                <a:gd name="T9" fmla="*/ 11 h 11"/>
                <a:gd name="T10" fmla="*/ 5 w 7"/>
                <a:gd name="T11" fmla="*/ 3 h 11"/>
                <a:gd name="T12" fmla="*/ 5 w 7"/>
                <a:gd name="T13" fmla="*/ 3 h 11"/>
                <a:gd name="T14" fmla="*/ 5 w 7"/>
                <a:gd name="T15" fmla="*/ 3 h 11"/>
                <a:gd name="T16" fmla="*/ 5 w 7"/>
                <a:gd name="T17" fmla="*/ 3 h 11"/>
                <a:gd name="T18" fmla="*/ 5 w 7"/>
                <a:gd name="T19" fmla="*/ 3 h 11"/>
                <a:gd name="T20" fmla="*/ 6 w 7"/>
                <a:gd name="T21" fmla="*/ 1 h 11"/>
                <a:gd name="T22" fmla="*/ 6 w 7"/>
                <a:gd name="T23" fmla="*/ 1 h 11"/>
                <a:gd name="T24" fmla="*/ 6 w 7"/>
                <a:gd name="T25" fmla="*/ 2 h 11"/>
                <a:gd name="T26" fmla="*/ 6 w 7"/>
                <a:gd name="T27" fmla="*/ 2 h 11"/>
                <a:gd name="T28" fmla="*/ 6 w 7"/>
                <a:gd name="T29" fmla="*/ 1 h 11"/>
                <a:gd name="T30" fmla="*/ 7 w 7"/>
                <a:gd name="T31" fmla="*/ 0 h 11"/>
                <a:gd name="T32" fmla="*/ 6 w 7"/>
                <a:gd name="T33" fmla="*/ 1 h 11"/>
                <a:gd name="T34" fmla="*/ 6 w 7"/>
                <a:gd name="T35" fmla="*/ 2 h 11"/>
                <a:gd name="T36" fmla="*/ 7 w 7"/>
                <a:gd name="T37" fmla="*/ 0 h 11"/>
                <a:gd name="T38" fmla="*/ 7 w 7"/>
                <a:gd name="T3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" h="11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moveTo>
                    <a:pt x="7" y="0"/>
                  </a:move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1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1" name="Freeform 10595"/>
            <p:cNvSpPr/>
            <p:nvPr/>
          </p:nvSpPr>
          <p:spPr bwMode="auto">
            <a:xfrm>
              <a:off x="-685806" y="5218090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2" name="Freeform 10596"/>
            <p:cNvSpPr>
              <a:spLocks noEditPoints="1"/>
            </p:cNvSpPr>
            <p:nvPr/>
          </p:nvSpPr>
          <p:spPr bwMode="auto">
            <a:xfrm>
              <a:off x="-1004898" y="5746725"/>
              <a:ext cx="4763" cy="7937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w 1"/>
                <a:gd name="T11" fmla="*/ 1 h 2"/>
                <a:gd name="T12" fmla="*/ 1 w 1"/>
                <a:gd name="T13" fmla="*/ 1 h 2"/>
                <a:gd name="T14" fmla="*/ 1 w 1"/>
                <a:gd name="T15" fmla="*/ 1 h 2"/>
                <a:gd name="T16" fmla="*/ 0 w 1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3" name="Freeform 10597"/>
            <p:cNvSpPr>
              <a:spLocks noEditPoints="1"/>
            </p:cNvSpPr>
            <p:nvPr/>
          </p:nvSpPr>
          <p:spPr bwMode="auto">
            <a:xfrm>
              <a:off x="-1169999" y="5294289"/>
              <a:ext cx="442918" cy="760410"/>
            </a:xfrm>
            <a:custGeom>
              <a:avLst/>
              <a:gdLst>
                <a:gd name="T0" fmla="*/ 0 w 118"/>
                <a:gd name="T1" fmla="*/ 202 h 203"/>
                <a:gd name="T2" fmla="*/ 4 w 118"/>
                <a:gd name="T3" fmla="*/ 195 h 203"/>
                <a:gd name="T4" fmla="*/ 5 w 118"/>
                <a:gd name="T5" fmla="*/ 192 h 203"/>
                <a:gd name="T6" fmla="*/ 6 w 118"/>
                <a:gd name="T7" fmla="*/ 190 h 203"/>
                <a:gd name="T8" fmla="*/ 10 w 118"/>
                <a:gd name="T9" fmla="*/ 183 h 203"/>
                <a:gd name="T10" fmla="*/ 11 w 118"/>
                <a:gd name="T11" fmla="*/ 181 h 203"/>
                <a:gd name="T12" fmla="*/ 13 w 118"/>
                <a:gd name="T13" fmla="*/ 178 h 203"/>
                <a:gd name="T14" fmla="*/ 15 w 118"/>
                <a:gd name="T15" fmla="*/ 173 h 203"/>
                <a:gd name="T16" fmla="*/ 15 w 118"/>
                <a:gd name="T17" fmla="*/ 173 h 203"/>
                <a:gd name="T18" fmla="*/ 16 w 118"/>
                <a:gd name="T19" fmla="*/ 173 h 203"/>
                <a:gd name="T20" fmla="*/ 16 w 118"/>
                <a:gd name="T21" fmla="*/ 172 h 203"/>
                <a:gd name="T22" fmla="*/ 17 w 118"/>
                <a:gd name="T23" fmla="*/ 170 h 203"/>
                <a:gd name="T24" fmla="*/ 17 w 118"/>
                <a:gd name="T25" fmla="*/ 169 h 203"/>
                <a:gd name="T26" fmla="*/ 17 w 118"/>
                <a:gd name="T27" fmla="*/ 169 h 203"/>
                <a:gd name="T28" fmla="*/ 19 w 118"/>
                <a:gd name="T29" fmla="*/ 166 h 203"/>
                <a:gd name="T30" fmla="*/ 19 w 118"/>
                <a:gd name="T31" fmla="*/ 166 h 203"/>
                <a:gd name="T32" fmla="*/ 24 w 118"/>
                <a:gd name="T33" fmla="*/ 157 h 203"/>
                <a:gd name="T34" fmla="*/ 27 w 118"/>
                <a:gd name="T35" fmla="*/ 151 h 203"/>
                <a:gd name="T36" fmla="*/ 29 w 118"/>
                <a:gd name="T37" fmla="*/ 148 h 203"/>
                <a:gd name="T38" fmla="*/ 37 w 118"/>
                <a:gd name="T39" fmla="*/ 136 h 203"/>
                <a:gd name="T40" fmla="*/ 42 w 118"/>
                <a:gd name="T41" fmla="*/ 128 h 203"/>
                <a:gd name="T42" fmla="*/ 43 w 118"/>
                <a:gd name="T43" fmla="*/ 124 h 203"/>
                <a:gd name="T44" fmla="*/ 46 w 118"/>
                <a:gd name="T45" fmla="*/ 118 h 203"/>
                <a:gd name="T46" fmla="*/ 46 w 118"/>
                <a:gd name="T47" fmla="*/ 118 h 203"/>
                <a:gd name="T48" fmla="*/ 47 w 118"/>
                <a:gd name="T49" fmla="*/ 118 h 203"/>
                <a:gd name="T50" fmla="*/ 47 w 118"/>
                <a:gd name="T51" fmla="*/ 118 h 203"/>
                <a:gd name="T52" fmla="*/ 48 w 118"/>
                <a:gd name="T53" fmla="*/ 115 h 203"/>
                <a:gd name="T54" fmla="*/ 50 w 118"/>
                <a:gd name="T55" fmla="*/ 112 h 203"/>
                <a:gd name="T56" fmla="*/ 50 w 118"/>
                <a:gd name="T57" fmla="*/ 112 h 203"/>
                <a:gd name="T58" fmla="*/ 52 w 118"/>
                <a:gd name="T59" fmla="*/ 111 h 203"/>
                <a:gd name="T60" fmla="*/ 51 w 118"/>
                <a:gd name="T61" fmla="*/ 110 h 203"/>
                <a:gd name="T62" fmla="*/ 53 w 118"/>
                <a:gd name="T63" fmla="*/ 109 h 203"/>
                <a:gd name="T64" fmla="*/ 52 w 118"/>
                <a:gd name="T65" fmla="*/ 110 h 203"/>
                <a:gd name="T66" fmla="*/ 56 w 118"/>
                <a:gd name="T67" fmla="*/ 104 h 203"/>
                <a:gd name="T68" fmla="*/ 58 w 118"/>
                <a:gd name="T69" fmla="*/ 101 h 203"/>
                <a:gd name="T70" fmla="*/ 54 w 118"/>
                <a:gd name="T71" fmla="*/ 105 h 203"/>
                <a:gd name="T72" fmla="*/ 58 w 118"/>
                <a:gd name="T73" fmla="*/ 100 h 203"/>
                <a:gd name="T74" fmla="*/ 58 w 118"/>
                <a:gd name="T75" fmla="*/ 100 h 203"/>
                <a:gd name="T76" fmla="*/ 58 w 118"/>
                <a:gd name="T77" fmla="*/ 99 h 203"/>
                <a:gd name="T78" fmla="*/ 59 w 118"/>
                <a:gd name="T79" fmla="*/ 99 h 203"/>
                <a:gd name="T80" fmla="*/ 58 w 118"/>
                <a:gd name="T81" fmla="*/ 99 h 203"/>
                <a:gd name="T82" fmla="*/ 61 w 118"/>
                <a:gd name="T83" fmla="*/ 93 h 203"/>
                <a:gd name="T84" fmla="*/ 65 w 118"/>
                <a:gd name="T85" fmla="*/ 86 h 203"/>
                <a:gd name="T86" fmla="*/ 65 w 118"/>
                <a:gd name="T87" fmla="*/ 86 h 203"/>
                <a:gd name="T88" fmla="*/ 68 w 118"/>
                <a:gd name="T89" fmla="*/ 81 h 203"/>
                <a:gd name="T90" fmla="*/ 81 w 118"/>
                <a:gd name="T91" fmla="*/ 60 h 203"/>
                <a:gd name="T92" fmla="*/ 81 w 118"/>
                <a:gd name="T93" fmla="*/ 60 h 203"/>
                <a:gd name="T94" fmla="*/ 89 w 118"/>
                <a:gd name="T95" fmla="*/ 47 h 203"/>
                <a:gd name="T96" fmla="*/ 90 w 118"/>
                <a:gd name="T97" fmla="*/ 45 h 203"/>
                <a:gd name="T98" fmla="*/ 92 w 118"/>
                <a:gd name="T99" fmla="*/ 42 h 203"/>
                <a:gd name="T100" fmla="*/ 95 w 118"/>
                <a:gd name="T101" fmla="*/ 36 h 203"/>
                <a:gd name="T102" fmla="*/ 95 w 118"/>
                <a:gd name="T103" fmla="*/ 36 h 203"/>
                <a:gd name="T104" fmla="*/ 98 w 118"/>
                <a:gd name="T105" fmla="*/ 32 h 203"/>
                <a:gd name="T106" fmla="*/ 98 w 118"/>
                <a:gd name="T107" fmla="*/ 32 h 203"/>
                <a:gd name="T108" fmla="*/ 99 w 118"/>
                <a:gd name="T109" fmla="*/ 30 h 203"/>
                <a:gd name="T110" fmla="*/ 102 w 118"/>
                <a:gd name="T111" fmla="*/ 26 h 203"/>
                <a:gd name="T112" fmla="*/ 102 w 118"/>
                <a:gd name="T113" fmla="*/ 26 h 203"/>
                <a:gd name="T114" fmla="*/ 110 w 118"/>
                <a:gd name="T115" fmla="*/ 12 h 203"/>
                <a:gd name="T116" fmla="*/ 116 w 118"/>
                <a:gd name="T117" fmla="*/ 3 h 203"/>
                <a:gd name="T118" fmla="*/ 117 w 118"/>
                <a:gd name="T1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" h="203">
                  <a:moveTo>
                    <a:pt x="0" y="202"/>
                  </a:moveTo>
                  <a:cubicBezTo>
                    <a:pt x="0" y="202"/>
                    <a:pt x="0" y="202"/>
                    <a:pt x="0" y="203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2"/>
                    <a:pt x="0" y="202"/>
                    <a:pt x="0" y="202"/>
                  </a:cubicBezTo>
                  <a:moveTo>
                    <a:pt x="4" y="194"/>
                  </a:moveTo>
                  <a:cubicBezTo>
                    <a:pt x="4" y="194"/>
                    <a:pt x="4" y="195"/>
                    <a:pt x="4" y="195"/>
                  </a:cubicBezTo>
                  <a:cubicBezTo>
                    <a:pt x="4" y="195"/>
                    <a:pt x="4" y="195"/>
                    <a:pt x="4" y="195"/>
                  </a:cubicBezTo>
                  <a:cubicBezTo>
                    <a:pt x="4" y="195"/>
                    <a:pt x="4" y="194"/>
                    <a:pt x="4" y="194"/>
                  </a:cubicBezTo>
                  <a:cubicBezTo>
                    <a:pt x="4" y="194"/>
                    <a:pt x="4" y="194"/>
                    <a:pt x="4" y="194"/>
                  </a:cubicBezTo>
                  <a:moveTo>
                    <a:pt x="6" y="190"/>
                  </a:moveTo>
                  <a:cubicBezTo>
                    <a:pt x="6" y="191"/>
                    <a:pt x="5" y="191"/>
                    <a:pt x="5" y="192"/>
                  </a:cubicBezTo>
                  <a:cubicBezTo>
                    <a:pt x="5" y="192"/>
                    <a:pt x="5" y="192"/>
                    <a:pt x="5" y="192"/>
                  </a:cubicBezTo>
                  <a:cubicBezTo>
                    <a:pt x="5" y="191"/>
                    <a:pt x="6" y="191"/>
                    <a:pt x="6" y="191"/>
                  </a:cubicBezTo>
                  <a:cubicBezTo>
                    <a:pt x="6" y="191"/>
                    <a:pt x="6" y="190"/>
                    <a:pt x="6" y="190"/>
                  </a:cubicBezTo>
                  <a:cubicBezTo>
                    <a:pt x="6" y="190"/>
                    <a:pt x="6" y="190"/>
                    <a:pt x="6" y="190"/>
                  </a:cubicBezTo>
                  <a:moveTo>
                    <a:pt x="10" y="183"/>
                  </a:moveTo>
                  <a:cubicBezTo>
                    <a:pt x="9" y="183"/>
                    <a:pt x="9" y="184"/>
                    <a:pt x="9" y="184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4"/>
                    <a:pt x="10" y="184"/>
                    <a:pt x="10" y="183"/>
                  </a:cubicBezTo>
                  <a:cubicBezTo>
                    <a:pt x="10" y="183"/>
                    <a:pt x="10" y="183"/>
                    <a:pt x="10" y="183"/>
                  </a:cubicBezTo>
                  <a:moveTo>
                    <a:pt x="12" y="178"/>
                  </a:moveTo>
                  <a:cubicBezTo>
                    <a:pt x="12" y="179"/>
                    <a:pt x="11" y="180"/>
                    <a:pt x="11" y="181"/>
                  </a:cubicBezTo>
                  <a:cubicBezTo>
                    <a:pt x="11" y="181"/>
                    <a:pt x="11" y="181"/>
                    <a:pt x="11" y="181"/>
                  </a:cubicBezTo>
                  <a:cubicBezTo>
                    <a:pt x="11" y="180"/>
                    <a:pt x="12" y="179"/>
                    <a:pt x="13" y="178"/>
                  </a:cubicBezTo>
                  <a:cubicBezTo>
                    <a:pt x="13" y="178"/>
                    <a:pt x="12" y="178"/>
                    <a:pt x="12" y="178"/>
                  </a:cubicBezTo>
                  <a:moveTo>
                    <a:pt x="13" y="177"/>
                  </a:moveTo>
                  <a:cubicBezTo>
                    <a:pt x="13" y="177"/>
                    <a:pt x="13" y="177"/>
                    <a:pt x="13" y="178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3" y="177"/>
                    <a:pt x="13" y="177"/>
                  </a:cubicBezTo>
                  <a:cubicBezTo>
                    <a:pt x="13" y="177"/>
                    <a:pt x="13" y="177"/>
                    <a:pt x="13" y="177"/>
                  </a:cubicBezTo>
                  <a:moveTo>
                    <a:pt x="15" y="173"/>
                  </a:moveTo>
                  <a:cubicBezTo>
                    <a:pt x="14" y="174"/>
                    <a:pt x="14" y="175"/>
                    <a:pt x="13" y="176"/>
                  </a:cubicBezTo>
                  <a:cubicBezTo>
                    <a:pt x="14" y="176"/>
                    <a:pt x="14" y="176"/>
                    <a:pt x="14" y="176"/>
                  </a:cubicBezTo>
                  <a:cubicBezTo>
                    <a:pt x="14" y="175"/>
                    <a:pt x="15" y="174"/>
                    <a:pt x="15" y="173"/>
                  </a:cubicBezTo>
                  <a:cubicBezTo>
                    <a:pt x="15" y="173"/>
                    <a:pt x="15" y="173"/>
                    <a:pt x="15" y="173"/>
                  </a:cubicBezTo>
                  <a:moveTo>
                    <a:pt x="15" y="173"/>
                  </a:moveTo>
                  <a:cubicBezTo>
                    <a:pt x="15" y="173"/>
                    <a:pt x="15" y="173"/>
                    <a:pt x="15" y="173"/>
                  </a:cubicBezTo>
                  <a:cubicBezTo>
                    <a:pt x="15" y="173"/>
                    <a:pt x="15" y="173"/>
                    <a:pt x="15" y="173"/>
                  </a:cubicBezTo>
                  <a:cubicBezTo>
                    <a:pt x="15" y="173"/>
                    <a:pt x="15" y="173"/>
                    <a:pt x="16" y="173"/>
                  </a:cubicBezTo>
                  <a:cubicBezTo>
                    <a:pt x="15" y="173"/>
                    <a:pt x="15" y="173"/>
                    <a:pt x="15" y="173"/>
                  </a:cubicBezTo>
                  <a:moveTo>
                    <a:pt x="17" y="170"/>
                  </a:moveTo>
                  <a:cubicBezTo>
                    <a:pt x="17" y="170"/>
                    <a:pt x="16" y="171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1"/>
                    <a:pt x="17" y="170"/>
                    <a:pt x="17" y="170"/>
                  </a:cubicBezTo>
                  <a:cubicBezTo>
                    <a:pt x="17" y="170"/>
                    <a:pt x="17" y="170"/>
                    <a:pt x="17" y="170"/>
                  </a:cubicBezTo>
                  <a:moveTo>
                    <a:pt x="17" y="169"/>
                  </a:moveTo>
                  <a:cubicBezTo>
                    <a:pt x="17" y="170"/>
                    <a:pt x="17" y="170"/>
                    <a:pt x="17" y="170"/>
                  </a:cubicBezTo>
                  <a:cubicBezTo>
                    <a:pt x="17" y="170"/>
                    <a:pt x="17" y="170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moveTo>
                    <a:pt x="18" y="167"/>
                  </a:moveTo>
                  <a:cubicBezTo>
                    <a:pt x="18" y="168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8" y="169"/>
                    <a:pt x="18" y="168"/>
                    <a:pt x="19" y="167"/>
                  </a:cubicBezTo>
                  <a:cubicBezTo>
                    <a:pt x="18" y="167"/>
                    <a:pt x="18" y="167"/>
                    <a:pt x="18" y="167"/>
                  </a:cubicBezTo>
                  <a:moveTo>
                    <a:pt x="19" y="166"/>
                  </a:moveTo>
                  <a:cubicBezTo>
                    <a:pt x="19" y="166"/>
                    <a:pt x="18" y="166"/>
                    <a:pt x="18" y="167"/>
                  </a:cubicBezTo>
                  <a:cubicBezTo>
                    <a:pt x="18" y="167"/>
                    <a:pt x="19" y="167"/>
                    <a:pt x="19" y="167"/>
                  </a:cubicBezTo>
                  <a:cubicBezTo>
                    <a:pt x="19" y="167"/>
                    <a:pt x="19" y="167"/>
                    <a:pt x="19" y="166"/>
                  </a:cubicBezTo>
                  <a:cubicBezTo>
                    <a:pt x="19" y="166"/>
                    <a:pt x="19" y="166"/>
                    <a:pt x="19" y="166"/>
                  </a:cubicBezTo>
                  <a:moveTo>
                    <a:pt x="24" y="157"/>
                  </a:moveTo>
                  <a:cubicBezTo>
                    <a:pt x="23" y="158"/>
                    <a:pt x="23" y="158"/>
                    <a:pt x="22" y="159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23" y="159"/>
                    <a:pt x="24" y="158"/>
                    <a:pt x="24" y="157"/>
                  </a:cubicBezTo>
                  <a:cubicBezTo>
                    <a:pt x="24" y="157"/>
                    <a:pt x="24" y="157"/>
                    <a:pt x="24" y="157"/>
                  </a:cubicBezTo>
                  <a:moveTo>
                    <a:pt x="29" y="148"/>
                  </a:moveTo>
                  <a:cubicBezTo>
                    <a:pt x="29" y="148"/>
                    <a:pt x="29" y="148"/>
                    <a:pt x="29" y="148"/>
                  </a:cubicBezTo>
                  <a:cubicBezTo>
                    <a:pt x="28" y="149"/>
                    <a:pt x="28" y="150"/>
                    <a:pt x="27" y="151"/>
                  </a:cubicBezTo>
                  <a:cubicBezTo>
                    <a:pt x="27" y="151"/>
                    <a:pt x="28" y="151"/>
                    <a:pt x="28" y="151"/>
                  </a:cubicBezTo>
                  <a:cubicBezTo>
                    <a:pt x="28" y="151"/>
                    <a:pt x="28" y="151"/>
                    <a:pt x="28" y="151"/>
                  </a:cubicBezTo>
                  <a:cubicBezTo>
                    <a:pt x="29" y="150"/>
                    <a:pt x="29" y="149"/>
                    <a:pt x="30" y="148"/>
                  </a:cubicBezTo>
                  <a:cubicBezTo>
                    <a:pt x="30" y="148"/>
                    <a:pt x="29" y="148"/>
                    <a:pt x="29" y="148"/>
                  </a:cubicBezTo>
                  <a:moveTo>
                    <a:pt x="36" y="135"/>
                  </a:moveTo>
                  <a:cubicBezTo>
                    <a:pt x="36" y="136"/>
                    <a:pt x="35" y="137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6" y="138"/>
                    <a:pt x="36" y="137"/>
                    <a:pt x="37" y="136"/>
                  </a:cubicBezTo>
                  <a:cubicBezTo>
                    <a:pt x="36" y="135"/>
                    <a:pt x="36" y="135"/>
                    <a:pt x="36" y="135"/>
                  </a:cubicBezTo>
                  <a:moveTo>
                    <a:pt x="42" y="125"/>
                  </a:moveTo>
                  <a:cubicBezTo>
                    <a:pt x="42" y="126"/>
                    <a:pt x="41" y="126"/>
                    <a:pt x="41" y="127"/>
                  </a:cubicBezTo>
                  <a:cubicBezTo>
                    <a:pt x="41" y="127"/>
                    <a:pt x="41" y="128"/>
                    <a:pt x="42" y="128"/>
                  </a:cubicBezTo>
                  <a:cubicBezTo>
                    <a:pt x="42" y="127"/>
                    <a:pt x="43" y="126"/>
                    <a:pt x="43" y="125"/>
                  </a:cubicBezTo>
                  <a:cubicBezTo>
                    <a:pt x="43" y="125"/>
                    <a:pt x="42" y="125"/>
                    <a:pt x="42" y="125"/>
                  </a:cubicBezTo>
                  <a:moveTo>
                    <a:pt x="43" y="124"/>
                  </a:moveTo>
                  <a:cubicBezTo>
                    <a:pt x="43" y="124"/>
                    <a:pt x="43" y="124"/>
                    <a:pt x="43" y="124"/>
                  </a:cubicBezTo>
                  <a:cubicBezTo>
                    <a:pt x="43" y="124"/>
                    <a:pt x="43" y="124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3" y="124"/>
                    <a:pt x="43" y="124"/>
                    <a:pt x="43" y="124"/>
                  </a:cubicBezTo>
                  <a:moveTo>
                    <a:pt x="46" y="118"/>
                  </a:moveTo>
                  <a:cubicBezTo>
                    <a:pt x="46" y="119"/>
                    <a:pt x="46" y="119"/>
                    <a:pt x="46" y="119"/>
                  </a:cubicBezTo>
                  <a:cubicBezTo>
                    <a:pt x="46" y="119"/>
                    <a:pt x="46" y="119"/>
                    <a:pt x="47" y="119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moveTo>
                    <a:pt x="46" y="118"/>
                  </a:moveTo>
                  <a:cubicBezTo>
                    <a:pt x="46" y="118"/>
                    <a:pt x="46" y="118"/>
                    <a:pt x="46" y="118"/>
                  </a:cubicBezTo>
                  <a:cubicBezTo>
                    <a:pt x="47" y="118"/>
                    <a:pt x="47" y="118"/>
                    <a:pt x="47" y="119"/>
                  </a:cubicBezTo>
                  <a:cubicBezTo>
                    <a:pt x="47" y="119"/>
                    <a:pt x="47" y="118"/>
                    <a:pt x="47" y="118"/>
                  </a:cubicBezTo>
                  <a:cubicBezTo>
                    <a:pt x="47" y="118"/>
                    <a:pt x="47" y="118"/>
                    <a:pt x="46" y="118"/>
                  </a:cubicBezTo>
                  <a:moveTo>
                    <a:pt x="48" y="115"/>
                  </a:moveTo>
                  <a:cubicBezTo>
                    <a:pt x="47" y="116"/>
                    <a:pt x="47" y="117"/>
                    <a:pt x="46" y="118"/>
                  </a:cubicBezTo>
                  <a:cubicBezTo>
                    <a:pt x="47" y="118"/>
                    <a:pt x="47" y="118"/>
                    <a:pt x="47" y="118"/>
                  </a:cubicBezTo>
                  <a:cubicBezTo>
                    <a:pt x="48" y="117"/>
                    <a:pt x="48" y="116"/>
                    <a:pt x="49" y="116"/>
                  </a:cubicBezTo>
                  <a:cubicBezTo>
                    <a:pt x="48" y="115"/>
                    <a:pt x="48" y="115"/>
                    <a:pt x="48" y="115"/>
                  </a:cubicBezTo>
                  <a:moveTo>
                    <a:pt x="48" y="114"/>
                  </a:moveTo>
                  <a:cubicBezTo>
                    <a:pt x="48" y="114"/>
                    <a:pt x="48" y="115"/>
                    <a:pt x="48" y="115"/>
                  </a:cubicBezTo>
                  <a:cubicBezTo>
                    <a:pt x="48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8" y="114"/>
                  </a:cubicBezTo>
                  <a:moveTo>
                    <a:pt x="50" y="112"/>
                  </a:moveTo>
                  <a:cubicBezTo>
                    <a:pt x="50" y="113"/>
                    <a:pt x="49" y="113"/>
                    <a:pt x="49" y="113"/>
                  </a:cubicBezTo>
                  <a:cubicBezTo>
                    <a:pt x="49" y="113"/>
                    <a:pt x="50" y="114"/>
                    <a:pt x="50" y="114"/>
                  </a:cubicBezTo>
                  <a:cubicBezTo>
                    <a:pt x="50" y="113"/>
                    <a:pt x="50" y="113"/>
                    <a:pt x="51" y="113"/>
                  </a:cubicBezTo>
                  <a:cubicBezTo>
                    <a:pt x="50" y="113"/>
                    <a:pt x="50" y="112"/>
                    <a:pt x="50" y="112"/>
                  </a:cubicBezTo>
                  <a:moveTo>
                    <a:pt x="51" y="110"/>
                  </a:moveTo>
                  <a:cubicBezTo>
                    <a:pt x="51" y="111"/>
                    <a:pt x="50" y="111"/>
                    <a:pt x="50" y="111"/>
                  </a:cubicBezTo>
                  <a:cubicBezTo>
                    <a:pt x="50" y="112"/>
                    <a:pt x="51" y="112"/>
                    <a:pt x="51" y="112"/>
                  </a:cubicBezTo>
                  <a:cubicBezTo>
                    <a:pt x="51" y="112"/>
                    <a:pt x="51" y="111"/>
                    <a:pt x="52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11"/>
                    <a:pt x="51" y="111"/>
                    <a:pt x="51" y="111"/>
                  </a:cubicBezTo>
                  <a:cubicBezTo>
                    <a:pt x="51" y="111"/>
                    <a:pt x="51" y="111"/>
                    <a:pt x="51" y="110"/>
                  </a:cubicBezTo>
                  <a:moveTo>
                    <a:pt x="53" y="109"/>
                  </a:moveTo>
                  <a:cubicBezTo>
                    <a:pt x="52" y="109"/>
                    <a:pt x="52" y="110"/>
                    <a:pt x="52" y="110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2" y="110"/>
                    <a:pt x="53" y="109"/>
                    <a:pt x="53" y="109"/>
                  </a:cubicBezTo>
                  <a:cubicBezTo>
                    <a:pt x="53" y="109"/>
                    <a:pt x="53" y="109"/>
                    <a:pt x="53" y="109"/>
                  </a:cubicBezTo>
                  <a:moveTo>
                    <a:pt x="52" y="108"/>
                  </a:moveTo>
                  <a:cubicBezTo>
                    <a:pt x="52" y="109"/>
                    <a:pt x="51" y="109"/>
                    <a:pt x="51" y="110"/>
                  </a:cubicBezTo>
                  <a:cubicBezTo>
                    <a:pt x="51" y="110"/>
                    <a:pt x="51" y="110"/>
                    <a:pt x="52" y="110"/>
                  </a:cubicBezTo>
                  <a:cubicBezTo>
                    <a:pt x="52" y="110"/>
                    <a:pt x="52" y="109"/>
                    <a:pt x="52" y="109"/>
                  </a:cubicBezTo>
                  <a:cubicBezTo>
                    <a:pt x="52" y="108"/>
                    <a:pt x="52" y="108"/>
                    <a:pt x="52" y="108"/>
                  </a:cubicBezTo>
                  <a:moveTo>
                    <a:pt x="58" y="101"/>
                  </a:moveTo>
                  <a:cubicBezTo>
                    <a:pt x="57" y="102"/>
                    <a:pt x="56" y="103"/>
                    <a:pt x="56" y="104"/>
                  </a:cubicBezTo>
                  <a:cubicBezTo>
                    <a:pt x="55" y="104"/>
                    <a:pt x="55" y="105"/>
                    <a:pt x="55" y="105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4"/>
                    <a:pt x="56" y="103"/>
                    <a:pt x="57" y="102"/>
                  </a:cubicBezTo>
                  <a:cubicBezTo>
                    <a:pt x="57" y="102"/>
                    <a:pt x="57" y="101"/>
                    <a:pt x="58" y="101"/>
                  </a:cubicBezTo>
                  <a:cubicBezTo>
                    <a:pt x="58" y="101"/>
                    <a:pt x="58" y="101"/>
                    <a:pt x="58" y="101"/>
                  </a:cubicBezTo>
                  <a:moveTo>
                    <a:pt x="57" y="100"/>
                  </a:moveTo>
                  <a:cubicBezTo>
                    <a:pt x="56" y="102"/>
                    <a:pt x="55" y="103"/>
                    <a:pt x="54" y="105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5" y="104"/>
                    <a:pt x="56" y="102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moveTo>
                    <a:pt x="58" y="99"/>
                  </a:moveTo>
                  <a:cubicBezTo>
                    <a:pt x="57" y="99"/>
                    <a:pt x="57" y="99"/>
                    <a:pt x="57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8" y="99"/>
                  </a:cubicBezTo>
                  <a:moveTo>
                    <a:pt x="60" y="97"/>
                  </a:moveTo>
                  <a:cubicBezTo>
                    <a:pt x="60" y="97"/>
                    <a:pt x="59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60" y="97"/>
                    <a:pt x="60" y="97"/>
                  </a:cubicBezTo>
                  <a:moveTo>
                    <a:pt x="61" y="93"/>
                  </a:moveTo>
                  <a:cubicBezTo>
                    <a:pt x="60" y="95"/>
                    <a:pt x="59" y="97"/>
                    <a:pt x="58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9" y="97"/>
                    <a:pt x="60" y="95"/>
                    <a:pt x="61" y="93"/>
                  </a:cubicBezTo>
                  <a:cubicBezTo>
                    <a:pt x="61" y="93"/>
                    <a:pt x="61" y="93"/>
                    <a:pt x="61" y="93"/>
                  </a:cubicBezTo>
                  <a:moveTo>
                    <a:pt x="64" y="88"/>
                  </a:moveTo>
                  <a:cubicBezTo>
                    <a:pt x="63" y="89"/>
                    <a:pt x="62" y="91"/>
                    <a:pt x="61" y="93"/>
                  </a:cubicBezTo>
                  <a:cubicBezTo>
                    <a:pt x="61" y="93"/>
                    <a:pt x="62" y="93"/>
                    <a:pt x="62" y="93"/>
                  </a:cubicBezTo>
                  <a:cubicBezTo>
                    <a:pt x="62" y="91"/>
                    <a:pt x="63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moveTo>
                    <a:pt x="65" y="86"/>
                  </a:move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moveTo>
                    <a:pt x="73" y="74"/>
                  </a:moveTo>
                  <a:cubicBezTo>
                    <a:pt x="71" y="77"/>
                    <a:pt x="69" y="80"/>
                    <a:pt x="67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7" y="83"/>
                    <a:pt x="68" y="82"/>
                    <a:pt x="68" y="81"/>
                  </a:cubicBezTo>
                  <a:cubicBezTo>
                    <a:pt x="69" y="80"/>
                    <a:pt x="69" y="80"/>
                    <a:pt x="70" y="79"/>
                  </a:cubicBezTo>
                  <a:cubicBezTo>
                    <a:pt x="71" y="77"/>
                    <a:pt x="72" y="76"/>
                    <a:pt x="73" y="74"/>
                  </a:cubicBezTo>
                  <a:cubicBezTo>
                    <a:pt x="73" y="74"/>
                    <a:pt x="73" y="74"/>
                    <a:pt x="73" y="74"/>
                  </a:cubicBezTo>
                  <a:moveTo>
                    <a:pt x="81" y="60"/>
                  </a:moveTo>
                  <a:cubicBezTo>
                    <a:pt x="78" y="64"/>
                    <a:pt x="76" y="68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6" y="68"/>
                    <a:pt x="79" y="64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moveTo>
                    <a:pt x="89" y="47"/>
                  </a:moveTo>
                  <a:cubicBezTo>
                    <a:pt x="87" y="50"/>
                    <a:pt x="86" y="52"/>
                    <a:pt x="85" y="54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6" y="52"/>
                    <a:pt x="88" y="50"/>
                    <a:pt x="89" y="47"/>
                  </a:cubicBezTo>
                  <a:cubicBezTo>
                    <a:pt x="89" y="47"/>
                    <a:pt x="89" y="47"/>
                    <a:pt x="89" y="47"/>
                  </a:cubicBezTo>
                  <a:moveTo>
                    <a:pt x="91" y="44"/>
                  </a:moveTo>
                  <a:cubicBezTo>
                    <a:pt x="90" y="44"/>
                    <a:pt x="90" y="45"/>
                    <a:pt x="90" y="45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0" y="45"/>
                    <a:pt x="90" y="45"/>
                    <a:pt x="91" y="44"/>
                  </a:cubicBezTo>
                  <a:cubicBezTo>
                    <a:pt x="91" y="44"/>
                    <a:pt x="91" y="44"/>
                    <a:pt x="91" y="44"/>
                  </a:cubicBezTo>
                  <a:moveTo>
                    <a:pt x="94" y="39"/>
                  </a:moveTo>
                  <a:cubicBezTo>
                    <a:pt x="93" y="40"/>
                    <a:pt x="93" y="41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3" y="41"/>
                    <a:pt x="93" y="40"/>
                    <a:pt x="94" y="39"/>
                  </a:cubicBezTo>
                  <a:cubicBezTo>
                    <a:pt x="94" y="39"/>
                    <a:pt x="94" y="39"/>
                    <a:pt x="94" y="39"/>
                  </a:cubicBezTo>
                  <a:moveTo>
                    <a:pt x="95" y="36"/>
                  </a:moveTo>
                  <a:cubicBezTo>
                    <a:pt x="95" y="37"/>
                    <a:pt x="95" y="37"/>
                    <a:pt x="95" y="37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7"/>
                    <a:pt x="95" y="37"/>
                    <a:pt x="95" y="36"/>
                  </a:cubicBezTo>
                  <a:moveTo>
                    <a:pt x="98" y="32"/>
                  </a:moveTo>
                  <a:cubicBezTo>
                    <a:pt x="98" y="32"/>
                    <a:pt x="98" y="32"/>
                    <a:pt x="97" y="33"/>
                  </a:cubicBezTo>
                  <a:cubicBezTo>
                    <a:pt x="98" y="33"/>
                    <a:pt x="98" y="33"/>
                    <a:pt x="98" y="33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32"/>
                    <a:pt x="98" y="32"/>
                    <a:pt x="98" y="32"/>
                  </a:cubicBezTo>
                  <a:moveTo>
                    <a:pt x="98" y="31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32"/>
                    <a:pt x="98" y="32"/>
                    <a:pt x="98" y="32"/>
                  </a:cubicBezTo>
                  <a:cubicBezTo>
                    <a:pt x="98" y="32"/>
                    <a:pt x="98" y="31"/>
                    <a:pt x="98" y="31"/>
                  </a:cubicBezTo>
                  <a:moveTo>
                    <a:pt x="100" y="28"/>
                  </a:moveTo>
                  <a:cubicBezTo>
                    <a:pt x="100" y="29"/>
                    <a:pt x="100" y="29"/>
                    <a:pt x="99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29"/>
                    <a:pt x="100" y="29"/>
                    <a:pt x="100" y="28"/>
                  </a:cubicBezTo>
                  <a:cubicBezTo>
                    <a:pt x="100" y="28"/>
                    <a:pt x="100" y="28"/>
                    <a:pt x="100" y="28"/>
                  </a:cubicBezTo>
                  <a:moveTo>
                    <a:pt x="102" y="26"/>
                  </a:moveTo>
                  <a:cubicBezTo>
                    <a:pt x="101" y="27"/>
                    <a:pt x="101" y="27"/>
                    <a:pt x="100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1" y="27"/>
                    <a:pt x="101" y="27"/>
                    <a:pt x="102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110" y="12"/>
                  </a:moveTo>
                  <a:cubicBezTo>
                    <a:pt x="109" y="13"/>
                    <a:pt x="109" y="14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9" y="14"/>
                    <a:pt x="109" y="13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moveTo>
                    <a:pt x="116" y="1"/>
                  </a:moveTo>
                  <a:cubicBezTo>
                    <a:pt x="116" y="2"/>
                    <a:pt x="116" y="2"/>
                    <a:pt x="115" y="3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16" y="2"/>
                    <a:pt x="116" y="2"/>
                    <a:pt x="117" y="1"/>
                  </a:cubicBezTo>
                  <a:cubicBezTo>
                    <a:pt x="117" y="1"/>
                    <a:pt x="117" y="1"/>
                    <a:pt x="116" y="1"/>
                  </a:cubicBezTo>
                  <a:moveTo>
                    <a:pt x="117" y="0"/>
                  </a:move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8" y="0"/>
                    <a:pt x="118" y="0"/>
                  </a:cubicBezTo>
                  <a:cubicBezTo>
                    <a:pt x="118" y="0"/>
                    <a:pt x="117" y="0"/>
                    <a:pt x="11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4" name="Freeform 10598"/>
            <p:cNvSpPr>
              <a:spLocks noEditPoints="1"/>
            </p:cNvSpPr>
            <p:nvPr/>
          </p:nvSpPr>
          <p:spPr bwMode="auto">
            <a:xfrm>
              <a:off x="-674694" y="4925991"/>
              <a:ext cx="157164" cy="244474"/>
            </a:xfrm>
            <a:custGeom>
              <a:avLst/>
              <a:gdLst>
                <a:gd name="T0" fmla="*/ 5 w 42"/>
                <a:gd name="T1" fmla="*/ 65 h 65"/>
                <a:gd name="T2" fmla="*/ 6 w 42"/>
                <a:gd name="T3" fmla="*/ 65 h 65"/>
                <a:gd name="T4" fmla="*/ 0 w 42"/>
                <a:gd name="T5" fmla="*/ 61 h 65"/>
                <a:gd name="T6" fmla="*/ 0 w 42"/>
                <a:gd name="T7" fmla="*/ 62 h 65"/>
                <a:gd name="T8" fmla="*/ 0 w 42"/>
                <a:gd name="T9" fmla="*/ 61 h 65"/>
                <a:gd name="T10" fmla="*/ 8 w 42"/>
                <a:gd name="T11" fmla="*/ 59 h 65"/>
                <a:gd name="T12" fmla="*/ 9 w 42"/>
                <a:gd name="T13" fmla="*/ 60 h 65"/>
                <a:gd name="T14" fmla="*/ 9 w 42"/>
                <a:gd name="T15" fmla="*/ 59 h 65"/>
                <a:gd name="T16" fmla="*/ 9 w 42"/>
                <a:gd name="T17" fmla="*/ 59 h 65"/>
                <a:gd name="T18" fmla="*/ 9 w 42"/>
                <a:gd name="T19" fmla="*/ 59 h 65"/>
                <a:gd name="T20" fmla="*/ 4 w 42"/>
                <a:gd name="T21" fmla="*/ 56 h 65"/>
                <a:gd name="T22" fmla="*/ 4 w 42"/>
                <a:gd name="T23" fmla="*/ 56 h 65"/>
                <a:gd name="T24" fmla="*/ 4 w 42"/>
                <a:gd name="T25" fmla="*/ 56 h 65"/>
                <a:gd name="T26" fmla="*/ 4 w 42"/>
                <a:gd name="T27" fmla="*/ 56 h 65"/>
                <a:gd name="T28" fmla="*/ 4 w 42"/>
                <a:gd name="T29" fmla="*/ 56 h 65"/>
                <a:gd name="T30" fmla="*/ 14 w 42"/>
                <a:gd name="T31" fmla="*/ 51 h 65"/>
                <a:gd name="T32" fmla="*/ 14 w 42"/>
                <a:gd name="T33" fmla="*/ 51 h 65"/>
                <a:gd name="T34" fmla="*/ 14 w 42"/>
                <a:gd name="T35" fmla="*/ 51 h 65"/>
                <a:gd name="T36" fmla="*/ 14 w 42"/>
                <a:gd name="T37" fmla="*/ 50 h 65"/>
                <a:gd name="T38" fmla="*/ 15 w 42"/>
                <a:gd name="T39" fmla="*/ 50 h 65"/>
                <a:gd name="T40" fmla="*/ 9 w 42"/>
                <a:gd name="T41" fmla="*/ 48 h 65"/>
                <a:gd name="T42" fmla="*/ 9 w 42"/>
                <a:gd name="T43" fmla="*/ 48 h 65"/>
                <a:gd name="T44" fmla="*/ 9 w 42"/>
                <a:gd name="T45" fmla="*/ 48 h 65"/>
                <a:gd name="T46" fmla="*/ 9 w 42"/>
                <a:gd name="T47" fmla="*/ 47 h 65"/>
                <a:gd name="T48" fmla="*/ 10 w 42"/>
                <a:gd name="T49" fmla="*/ 47 h 65"/>
                <a:gd name="T50" fmla="*/ 18 w 42"/>
                <a:gd name="T51" fmla="*/ 42 h 65"/>
                <a:gd name="T52" fmla="*/ 18 w 42"/>
                <a:gd name="T53" fmla="*/ 44 h 65"/>
                <a:gd name="T54" fmla="*/ 18 w 42"/>
                <a:gd name="T55" fmla="*/ 42 h 65"/>
                <a:gd name="T56" fmla="*/ 19 w 42"/>
                <a:gd name="T57" fmla="*/ 42 h 65"/>
                <a:gd name="T58" fmla="*/ 20 w 42"/>
                <a:gd name="T59" fmla="*/ 41 h 65"/>
                <a:gd name="T60" fmla="*/ 14 w 42"/>
                <a:gd name="T61" fmla="*/ 40 h 65"/>
                <a:gd name="T62" fmla="*/ 14 w 42"/>
                <a:gd name="T63" fmla="*/ 41 h 65"/>
                <a:gd name="T64" fmla="*/ 14 w 42"/>
                <a:gd name="T65" fmla="*/ 40 h 65"/>
                <a:gd name="T66" fmla="*/ 20 w 42"/>
                <a:gd name="T67" fmla="*/ 40 h 65"/>
                <a:gd name="T68" fmla="*/ 21 w 42"/>
                <a:gd name="T69" fmla="*/ 39 h 65"/>
                <a:gd name="T70" fmla="*/ 15 w 42"/>
                <a:gd name="T71" fmla="*/ 38 h 65"/>
                <a:gd name="T72" fmla="*/ 15 w 42"/>
                <a:gd name="T73" fmla="*/ 39 h 65"/>
                <a:gd name="T74" fmla="*/ 15 w 42"/>
                <a:gd name="T75" fmla="*/ 38 h 65"/>
                <a:gd name="T76" fmla="*/ 15 w 42"/>
                <a:gd name="T77" fmla="*/ 38 h 65"/>
                <a:gd name="T78" fmla="*/ 15 w 42"/>
                <a:gd name="T79" fmla="*/ 38 h 65"/>
                <a:gd name="T80" fmla="*/ 16 w 42"/>
                <a:gd name="T81" fmla="*/ 36 h 65"/>
                <a:gd name="T82" fmla="*/ 16 w 42"/>
                <a:gd name="T83" fmla="*/ 37 h 65"/>
                <a:gd name="T84" fmla="*/ 16 w 42"/>
                <a:gd name="T85" fmla="*/ 36 h 65"/>
                <a:gd name="T86" fmla="*/ 26 w 42"/>
                <a:gd name="T87" fmla="*/ 30 h 65"/>
                <a:gd name="T88" fmla="*/ 29 w 42"/>
                <a:gd name="T89" fmla="*/ 27 h 65"/>
                <a:gd name="T90" fmla="*/ 24 w 42"/>
                <a:gd name="T91" fmla="*/ 24 h 65"/>
                <a:gd name="T92" fmla="*/ 22 w 42"/>
                <a:gd name="T93" fmla="*/ 28 h 65"/>
                <a:gd name="T94" fmla="*/ 24 w 42"/>
                <a:gd name="T95" fmla="*/ 24 h 65"/>
                <a:gd name="T96" fmla="*/ 33 w 42"/>
                <a:gd name="T97" fmla="*/ 17 h 65"/>
                <a:gd name="T98" fmla="*/ 31 w 42"/>
                <a:gd name="T99" fmla="*/ 23 h 65"/>
                <a:gd name="T100" fmla="*/ 34 w 42"/>
                <a:gd name="T101" fmla="*/ 18 h 65"/>
                <a:gd name="T102" fmla="*/ 29 w 42"/>
                <a:gd name="T103" fmla="*/ 15 h 65"/>
                <a:gd name="T104" fmla="*/ 26 w 42"/>
                <a:gd name="T105" fmla="*/ 20 h 65"/>
                <a:gd name="T106" fmla="*/ 29 w 42"/>
                <a:gd name="T107" fmla="*/ 15 h 65"/>
                <a:gd name="T108" fmla="*/ 37 w 42"/>
                <a:gd name="T109" fmla="*/ 9 h 65"/>
                <a:gd name="T110" fmla="*/ 41 w 42"/>
                <a:gd name="T111" fmla="*/ 3 h 65"/>
                <a:gd name="T112" fmla="*/ 41 w 42"/>
                <a:gd name="T113" fmla="*/ 2 h 65"/>
                <a:gd name="T114" fmla="*/ 37 w 42"/>
                <a:gd name="T115" fmla="*/ 2 h 65"/>
                <a:gd name="T116" fmla="*/ 35 w 42"/>
                <a:gd name="T117" fmla="*/ 7 h 65"/>
                <a:gd name="T118" fmla="*/ 39 w 42"/>
                <a:gd name="T11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" h="65"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0" y="61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1" y="62"/>
                  </a:cubicBezTo>
                  <a:cubicBezTo>
                    <a:pt x="0" y="62"/>
                    <a:pt x="0" y="62"/>
                    <a:pt x="0" y="61"/>
                  </a:cubicBezTo>
                  <a:moveTo>
                    <a:pt x="9" y="59"/>
                  </a:moveTo>
                  <a:cubicBezTo>
                    <a:pt x="9" y="59"/>
                    <a:pt x="8" y="59"/>
                    <a:pt x="8" y="59"/>
                  </a:cubicBezTo>
                  <a:cubicBezTo>
                    <a:pt x="8" y="59"/>
                    <a:pt x="9" y="59"/>
                    <a:pt x="9" y="59"/>
                  </a:cubicBezTo>
                  <a:cubicBezTo>
                    <a:pt x="9" y="59"/>
                    <a:pt x="9" y="59"/>
                    <a:pt x="9" y="60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moveTo>
                    <a:pt x="9" y="58"/>
                  </a:moveTo>
                  <a:cubicBezTo>
                    <a:pt x="9" y="58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8"/>
                    <a:pt x="9" y="58"/>
                  </a:cubicBezTo>
                  <a:moveTo>
                    <a:pt x="4" y="56"/>
                  </a:moveTo>
                  <a:cubicBezTo>
                    <a:pt x="4" y="56"/>
                    <a:pt x="3" y="56"/>
                    <a:pt x="3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moveTo>
                    <a:pt x="4" y="55"/>
                  </a:moveTo>
                  <a:cubicBezTo>
                    <a:pt x="4" y="55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5"/>
                    <a:pt x="4" y="55"/>
                    <a:pt x="4" y="55"/>
                  </a:cubicBezTo>
                  <a:moveTo>
                    <a:pt x="14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moveTo>
                    <a:pt x="14" y="50"/>
                  </a:move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4" y="50"/>
                    <a:pt x="14" y="50"/>
                    <a:pt x="14" y="50"/>
                  </a:cubicBezTo>
                  <a:moveTo>
                    <a:pt x="9" y="48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48"/>
                    <a:pt x="9" y="48"/>
                    <a:pt x="9" y="48"/>
                  </a:cubicBezTo>
                  <a:moveTo>
                    <a:pt x="9" y="47"/>
                  </a:moveTo>
                  <a:cubicBezTo>
                    <a:pt x="9" y="47"/>
                    <a:pt x="9" y="47"/>
                    <a:pt x="9" y="47"/>
                  </a:cubicBezTo>
                  <a:cubicBezTo>
                    <a:pt x="9" y="47"/>
                    <a:pt x="9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7"/>
                    <a:pt x="9" y="47"/>
                  </a:cubicBezTo>
                  <a:moveTo>
                    <a:pt x="18" y="42"/>
                  </a:move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3"/>
                    <a:pt x="19" y="43"/>
                    <a:pt x="18" y="42"/>
                  </a:cubicBezTo>
                  <a:moveTo>
                    <a:pt x="19" y="41"/>
                  </a:moveTo>
                  <a:cubicBezTo>
                    <a:pt x="19" y="41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1"/>
                    <a:pt x="20" y="41"/>
                  </a:cubicBezTo>
                  <a:cubicBezTo>
                    <a:pt x="20" y="41"/>
                    <a:pt x="20" y="41"/>
                    <a:pt x="19" y="41"/>
                  </a:cubicBezTo>
                  <a:moveTo>
                    <a:pt x="14" y="40"/>
                  </a:moveTo>
                  <a:cubicBezTo>
                    <a:pt x="14" y="40"/>
                    <a:pt x="14" y="40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moveTo>
                    <a:pt x="20" y="39"/>
                  </a:moveTo>
                  <a:cubicBezTo>
                    <a:pt x="20" y="39"/>
                    <a:pt x="20" y="40"/>
                    <a:pt x="20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40"/>
                    <a:pt x="21" y="40"/>
                    <a:pt x="21" y="39"/>
                  </a:cubicBezTo>
                  <a:cubicBezTo>
                    <a:pt x="21" y="39"/>
                    <a:pt x="21" y="39"/>
                    <a:pt x="20" y="39"/>
                  </a:cubicBezTo>
                  <a:moveTo>
                    <a:pt x="15" y="38"/>
                  </a:move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moveTo>
                    <a:pt x="15" y="38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moveTo>
                    <a:pt x="16" y="36"/>
                  </a:move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6"/>
                  </a:cubicBezTo>
                  <a:moveTo>
                    <a:pt x="28" y="26"/>
                  </a:moveTo>
                  <a:cubicBezTo>
                    <a:pt x="27" y="27"/>
                    <a:pt x="26" y="29"/>
                    <a:pt x="26" y="30"/>
                  </a:cubicBezTo>
                  <a:cubicBezTo>
                    <a:pt x="26" y="30"/>
                    <a:pt x="26" y="31"/>
                    <a:pt x="26" y="31"/>
                  </a:cubicBezTo>
                  <a:cubicBezTo>
                    <a:pt x="27" y="29"/>
                    <a:pt x="28" y="28"/>
                    <a:pt x="29" y="27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24" y="24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27"/>
                    <a:pt x="23" y="26"/>
                    <a:pt x="24" y="25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33" y="17"/>
                  </a:moveTo>
                  <a:cubicBezTo>
                    <a:pt x="32" y="19"/>
                    <a:pt x="31" y="21"/>
                    <a:pt x="30" y="22"/>
                  </a:cubicBezTo>
                  <a:cubicBezTo>
                    <a:pt x="30" y="23"/>
                    <a:pt x="31" y="23"/>
                    <a:pt x="31" y="23"/>
                  </a:cubicBezTo>
                  <a:cubicBezTo>
                    <a:pt x="32" y="21"/>
                    <a:pt x="32" y="20"/>
                    <a:pt x="33" y="18"/>
                  </a:cubicBezTo>
                  <a:cubicBezTo>
                    <a:pt x="33" y="18"/>
                    <a:pt x="34" y="18"/>
                    <a:pt x="34" y="18"/>
                  </a:cubicBezTo>
                  <a:cubicBezTo>
                    <a:pt x="33" y="18"/>
                    <a:pt x="33" y="18"/>
                    <a:pt x="33" y="17"/>
                  </a:cubicBezTo>
                  <a:moveTo>
                    <a:pt x="29" y="15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moveTo>
                    <a:pt x="41" y="2"/>
                  </a:moveTo>
                  <a:cubicBezTo>
                    <a:pt x="40" y="4"/>
                    <a:pt x="39" y="7"/>
                    <a:pt x="37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9" y="7"/>
                    <a:pt x="40" y="5"/>
                    <a:pt x="41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moveTo>
                    <a:pt x="39" y="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7" y="5"/>
                    <a:pt x="38" y="2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5" name="Freeform 10599"/>
            <p:cNvSpPr>
              <a:spLocks noEditPoints="1"/>
            </p:cNvSpPr>
            <p:nvPr/>
          </p:nvSpPr>
          <p:spPr bwMode="auto">
            <a:xfrm>
              <a:off x="-677869" y="4918055"/>
              <a:ext cx="60326" cy="34925"/>
            </a:xfrm>
            <a:custGeom>
              <a:avLst/>
              <a:gdLst>
                <a:gd name="T0" fmla="*/ 0 w 16"/>
                <a:gd name="T1" fmla="*/ 7 h 9"/>
                <a:gd name="T2" fmla="*/ 0 w 16"/>
                <a:gd name="T3" fmla="*/ 9 h 9"/>
                <a:gd name="T4" fmla="*/ 1 w 16"/>
                <a:gd name="T5" fmla="*/ 7 h 9"/>
                <a:gd name="T6" fmla="*/ 0 w 16"/>
                <a:gd name="T7" fmla="*/ 7 h 9"/>
                <a:gd name="T8" fmla="*/ 2 w 16"/>
                <a:gd name="T9" fmla="*/ 5 h 9"/>
                <a:gd name="T10" fmla="*/ 1 w 16"/>
                <a:gd name="T11" fmla="*/ 6 h 9"/>
                <a:gd name="T12" fmla="*/ 1 w 16"/>
                <a:gd name="T13" fmla="*/ 6 h 9"/>
                <a:gd name="T14" fmla="*/ 2 w 16"/>
                <a:gd name="T15" fmla="*/ 5 h 9"/>
                <a:gd name="T16" fmla="*/ 16 w 16"/>
                <a:gd name="T17" fmla="*/ 0 h 9"/>
                <a:gd name="T18" fmla="*/ 16 w 16"/>
                <a:gd name="T19" fmla="*/ 0 h 9"/>
                <a:gd name="T20" fmla="*/ 16 w 1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9">
                  <a:moveTo>
                    <a:pt x="0" y="7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0" y="8"/>
                    <a:pt x="0" y="8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2" y="5"/>
                  </a:move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2" y="5"/>
                  </a:cubicBezTo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6" name="Freeform 10600"/>
            <p:cNvSpPr/>
            <p:nvPr/>
          </p:nvSpPr>
          <p:spPr bwMode="auto">
            <a:xfrm>
              <a:off x="-677869" y="494186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7" name="Freeform 10601"/>
            <p:cNvSpPr/>
            <p:nvPr/>
          </p:nvSpPr>
          <p:spPr bwMode="auto">
            <a:xfrm>
              <a:off x="-1165237" y="5129191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8" name="Freeform 10602"/>
            <p:cNvSpPr/>
            <p:nvPr/>
          </p:nvSpPr>
          <p:spPr bwMode="auto">
            <a:xfrm>
              <a:off x="-1165237" y="51323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49" name="Freeform 10603"/>
            <p:cNvSpPr>
              <a:spLocks noEditPoints="1"/>
            </p:cNvSpPr>
            <p:nvPr/>
          </p:nvSpPr>
          <p:spPr bwMode="auto">
            <a:xfrm>
              <a:off x="-1203337" y="5308579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0" name="Freeform 10604"/>
            <p:cNvSpPr>
              <a:spLocks noEditPoints="1"/>
            </p:cNvSpPr>
            <p:nvPr/>
          </p:nvSpPr>
          <p:spPr bwMode="auto">
            <a:xfrm>
              <a:off x="-1203337" y="5308579"/>
              <a:ext cx="15875" cy="7937"/>
            </a:xfrm>
            <a:custGeom>
              <a:avLst/>
              <a:gdLst>
                <a:gd name="T0" fmla="*/ 2 w 4"/>
                <a:gd name="T1" fmla="*/ 1 h 2"/>
                <a:gd name="T2" fmla="*/ 2 w 4"/>
                <a:gd name="T3" fmla="*/ 1 h 2"/>
                <a:gd name="T4" fmla="*/ 3 w 4"/>
                <a:gd name="T5" fmla="*/ 1 h 2"/>
                <a:gd name="T6" fmla="*/ 2 w 4"/>
                <a:gd name="T7" fmla="*/ 1 h 2"/>
                <a:gd name="T8" fmla="*/ 2 w 4"/>
                <a:gd name="T9" fmla="*/ 1 h 2"/>
                <a:gd name="T10" fmla="*/ 2 w 4"/>
                <a:gd name="T11" fmla="*/ 1 h 2"/>
                <a:gd name="T12" fmla="*/ 2 w 4"/>
                <a:gd name="T13" fmla="*/ 1 h 2"/>
                <a:gd name="T14" fmla="*/ 2 w 4"/>
                <a:gd name="T15" fmla="*/ 1 h 2"/>
                <a:gd name="T16" fmla="*/ 1 w 4"/>
                <a:gd name="T17" fmla="*/ 1 h 2"/>
                <a:gd name="T18" fmla="*/ 1 w 4"/>
                <a:gd name="T19" fmla="*/ 1 h 2"/>
                <a:gd name="T20" fmla="*/ 4 w 4"/>
                <a:gd name="T21" fmla="*/ 2 h 2"/>
                <a:gd name="T22" fmla="*/ 2 w 4"/>
                <a:gd name="T23" fmla="*/ 1 h 2"/>
                <a:gd name="T24" fmla="*/ 2 w 4"/>
                <a:gd name="T25" fmla="*/ 1 h 2"/>
                <a:gd name="T26" fmla="*/ 1 w 4"/>
                <a:gd name="T27" fmla="*/ 1 h 2"/>
                <a:gd name="T28" fmla="*/ 0 w 4"/>
                <a:gd name="T29" fmla="*/ 0 h 2"/>
                <a:gd name="T30" fmla="*/ 0 w 4"/>
                <a:gd name="T31" fmla="*/ 0 h 2"/>
                <a:gd name="T32" fmla="*/ 1 w 4"/>
                <a:gd name="T33" fmla="*/ 0 h 2"/>
                <a:gd name="T34" fmla="*/ 1 w 4"/>
                <a:gd name="T35" fmla="*/ 0 h 2"/>
                <a:gd name="T36" fmla="*/ 0 w 4"/>
                <a:gd name="T3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2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4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1" name="Freeform 10605"/>
            <p:cNvSpPr>
              <a:spLocks noEditPoints="1"/>
            </p:cNvSpPr>
            <p:nvPr/>
          </p:nvSpPr>
          <p:spPr bwMode="auto">
            <a:xfrm>
              <a:off x="-1176350" y="5322867"/>
              <a:ext cx="471493" cy="746122"/>
            </a:xfrm>
            <a:custGeom>
              <a:avLst/>
              <a:gdLst>
                <a:gd name="T0" fmla="*/ 1 w 126"/>
                <a:gd name="T1" fmla="*/ 196 h 199"/>
                <a:gd name="T2" fmla="*/ 0 w 126"/>
                <a:gd name="T3" fmla="*/ 199 h 199"/>
                <a:gd name="T4" fmla="*/ 3 w 126"/>
                <a:gd name="T5" fmla="*/ 195 h 199"/>
                <a:gd name="T6" fmla="*/ 7 w 126"/>
                <a:gd name="T7" fmla="*/ 188 h 199"/>
                <a:gd name="T8" fmla="*/ 8 w 126"/>
                <a:gd name="T9" fmla="*/ 187 h 199"/>
                <a:gd name="T10" fmla="*/ 10 w 126"/>
                <a:gd name="T11" fmla="*/ 183 h 199"/>
                <a:gd name="T12" fmla="*/ 16 w 126"/>
                <a:gd name="T13" fmla="*/ 175 h 199"/>
                <a:gd name="T14" fmla="*/ 16 w 126"/>
                <a:gd name="T15" fmla="*/ 175 h 199"/>
                <a:gd name="T16" fmla="*/ 18 w 126"/>
                <a:gd name="T17" fmla="*/ 171 h 199"/>
                <a:gd name="T18" fmla="*/ 18 w 126"/>
                <a:gd name="T19" fmla="*/ 171 h 199"/>
                <a:gd name="T20" fmla="*/ 20 w 126"/>
                <a:gd name="T21" fmla="*/ 167 h 199"/>
                <a:gd name="T22" fmla="*/ 21 w 126"/>
                <a:gd name="T23" fmla="*/ 166 h 199"/>
                <a:gd name="T24" fmla="*/ 21 w 126"/>
                <a:gd name="T25" fmla="*/ 166 h 199"/>
                <a:gd name="T26" fmla="*/ 24 w 126"/>
                <a:gd name="T27" fmla="*/ 161 h 199"/>
                <a:gd name="T28" fmla="*/ 25 w 126"/>
                <a:gd name="T29" fmla="*/ 161 h 199"/>
                <a:gd name="T30" fmla="*/ 30 w 126"/>
                <a:gd name="T31" fmla="*/ 152 h 199"/>
                <a:gd name="T32" fmla="*/ 42 w 126"/>
                <a:gd name="T33" fmla="*/ 133 h 199"/>
                <a:gd name="T34" fmla="*/ 42 w 126"/>
                <a:gd name="T35" fmla="*/ 133 h 199"/>
                <a:gd name="T36" fmla="*/ 49 w 126"/>
                <a:gd name="T37" fmla="*/ 123 h 199"/>
                <a:gd name="T38" fmla="*/ 50 w 126"/>
                <a:gd name="T39" fmla="*/ 120 h 199"/>
                <a:gd name="T40" fmla="*/ 51 w 126"/>
                <a:gd name="T41" fmla="*/ 119 h 199"/>
                <a:gd name="T42" fmla="*/ 52 w 126"/>
                <a:gd name="T43" fmla="*/ 117 h 199"/>
                <a:gd name="T44" fmla="*/ 52 w 126"/>
                <a:gd name="T45" fmla="*/ 117 h 199"/>
                <a:gd name="T46" fmla="*/ 54 w 126"/>
                <a:gd name="T47" fmla="*/ 114 h 199"/>
                <a:gd name="T48" fmla="*/ 54 w 126"/>
                <a:gd name="T49" fmla="*/ 114 h 199"/>
                <a:gd name="T50" fmla="*/ 54 w 126"/>
                <a:gd name="T51" fmla="*/ 113 h 199"/>
                <a:gd name="T52" fmla="*/ 56 w 126"/>
                <a:gd name="T53" fmla="*/ 110 h 199"/>
                <a:gd name="T54" fmla="*/ 56 w 126"/>
                <a:gd name="T55" fmla="*/ 110 h 199"/>
                <a:gd name="T56" fmla="*/ 57 w 126"/>
                <a:gd name="T57" fmla="*/ 109 h 199"/>
                <a:gd name="T58" fmla="*/ 58 w 126"/>
                <a:gd name="T59" fmla="*/ 108 h 199"/>
                <a:gd name="T60" fmla="*/ 59 w 126"/>
                <a:gd name="T61" fmla="*/ 106 h 199"/>
                <a:gd name="T62" fmla="*/ 62 w 126"/>
                <a:gd name="T63" fmla="*/ 101 h 199"/>
                <a:gd name="T64" fmla="*/ 62 w 126"/>
                <a:gd name="T65" fmla="*/ 101 h 199"/>
                <a:gd name="T66" fmla="*/ 66 w 126"/>
                <a:gd name="T67" fmla="*/ 95 h 199"/>
                <a:gd name="T68" fmla="*/ 66 w 126"/>
                <a:gd name="T69" fmla="*/ 95 h 199"/>
                <a:gd name="T70" fmla="*/ 69 w 126"/>
                <a:gd name="T71" fmla="*/ 89 h 199"/>
                <a:gd name="T72" fmla="*/ 74 w 126"/>
                <a:gd name="T73" fmla="*/ 82 h 199"/>
                <a:gd name="T74" fmla="*/ 74 w 126"/>
                <a:gd name="T75" fmla="*/ 82 h 199"/>
                <a:gd name="T76" fmla="*/ 76 w 126"/>
                <a:gd name="T77" fmla="*/ 80 h 199"/>
                <a:gd name="T78" fmla="*/ 82 w 126"/>
                <a:gd name="T79" fmla="*/ 71 h 199"/>
                <a:gd name="T80" fmla="*/ 90 w 126"/>
                <a:gd name="T81" fmla="*/ 57 h 199"/>
                <a:gd name="T82" fmla="*/ 99 w 126"/>
                <a:gd name="T83" fmla="*/ 42 h 199"/>
                <a:gd name="T84" fmla="*/ 99 w 126"/>
                <a:gd name="T85" fmla="*/ 42 h 199"/>
                <a:gd name="T86" fmla="*/ 102 w 126"/>
                <a:gd name="T87" fmla="*/ 39 h 199"/>
                <a:gd name="T88" fmla="*/ 104 w 126"/>
                <a:gd name="T89" fmla="*/ 36 h 199"/>
                <a:gd name="T90" fmla="*/ 105 w 126"/>
                <a:gd name="T91" fmla="*/ 33 h 199"/>
                <a:gd name="T92" fmla="*/ 109 w 126"/>
                <a:gd name="T93" fmla="*/ 26 h 199"/>
                <a:gd name="T94" fmla="*/ 109 w 126"/>
                <a:gd name="T95" fmla="*/ 26 h 199"/>
                <a:gd name="T96" fmla="*/ 112 w 126"/>
                <a:gd name="T97" fmla="*/ 22 h 199"/>
                <a:gd name="T98" fmla="*/ 113 w 126"/>
                <a:gd name="T99" fmla="*/ 21 h 199"/>
                <a:gd name="T100" fmla="*/ 117 w 126"/>
                <a:gd name="T101" fmla="*/ 14 h 199"/>
                <a:gd name="T102" fmla="*/ 121 w 126"/>
                <a:gd name="T103" fmla="*/ 8 h 199"/>
                <a:gd name="T104" fmla="*/ 121 w 126"/>
                <a:gd name="T105" fmla="*/ 8 h 199"/>
                <a:gd name="T106" fmla="*/ 121 w 126"/>
                <a:gd name="T107" fmla="*/ 7 h 199"/>
                <a:gd name="T108" fmla="*/ 122 w 126"/>
                <a:gd name="T109" fmla="*/ 7 h 199"/>
                <a:gd name="T110" fmla="*/ 122 w 126"/>
                <a:gd name="T111" fmla="*/ 6 h 199"/>
                <a:gd name="T112" fmla="*/ 124 w 126"/>
                <a:gd name="T113" fmla="*/ 3 h 199"/>
                <a:gd name="T114" fmla="*/ 124 w 126"/>
                <a:gd name="T115" fmla="*/ 3 h 199"/>
                <a:gd name="T116" fmla="*/ 126 w 126"/>
                <a:gd name="T11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" h="199">
                  <a:moveTo>
                    <a:pt x="3" y="195"/>
                  </a:moveTo>
                  <a:cubicBezTo>
                    <a:pt x="2" y="195"/>
                    <a:pt x="2" y="196"/>
                    <a:pt x="1" y="196"/>
                  </a:cubicBezTo>
                  <a:cubicBezTo>
                    <a:pt x="2" y="196"/>
                    <a:pt x="2" y="196"/>
                    <a:pt x="2" y="196"/>
                  </a:cubicBezTo>
                  <a:cubicBezTo>
                    <a:pt x="2" y="196"/>
                    <a:pt x="1" y="196"/>
                    <a:pt x="1" y="196"/>
                  </a:cubicBezTo>
                  <a:cubicBezTo>
                    <a:pt x="1" y="197"/>
                    <a:pt x="1" y="197"/>
                    <a:pt x="1" y="197"/>
                  </a:cubicBezTo>
                  <a:cubicBezTo>
                    <a:pt x="0" y="198"/>
                    <a:pt x="0" y="198"/>
                    <a:pt x="0" y="199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1" y="199"/>
                    <a:pt x="1" y="198"/>
                    <a:pt x="1" y="198"/>
                  </a:cubicBezTo>
                  <a:cubicBezTo>
                    <a:pt x="1" y="197"/>
                    <a:pt x="2" y="197"/>
                    <a:pt x="2" y="196"/>
                  </a:cubicBezTo>
                  <a:cubicBezTo>
                    <a:pt x="2" y="196"/>
                    <a:pt x="2" y="195"/>
                    <a:pt x="3" y="195"/>
                  </a:cubicBezTo>
                  <a:cubicBezTo>
                    <a:pt x="3" y="195"/>
                    <a:pt x="3" y="195"/>
                    <a:pt x="3" y="195"/>
                  </a:cubicBezTo>
                  <a:moveTo>
                    <a:pt x="7" y="188"/>
                  </a:moveTo>
                  <a:cubicBezTo>
                    <a:pt x="6" y="190"/>
                    <a:pt x="4" y="192"/>
                    <a:pt x="3" y="194"/>
                  </a:cubicBezTo>
                  <a:cubicBezTo>
                    <a:pt x="3" y="194"/>
                    <a:pt x="3" y="194"/>
                    <a:pt x="3" y="194"/>
                  </a:cubicBezTo>
                  <a:cubicBezTo>
                    <a:pt x="4" y="192"/>
                    <a:pt x="6" y="190"/>
                    <a:pt x="7" y="188"/>
                  </a:cubicBezTo>
                  <a:cubicBezTo>
                    <a:pt x="7" y="188"/>
                    <a:pt x="7" y="188"/>
                    <a:pt x="7" y="188"/>
                  </a:cubicBezTo>
                  <a:moveTo>
                    <a:pt x="9" y="185"/>
                  </a:moveTo>
                  <a:cubicBezTo>
                    <a:pt x="9" y="186"/>
                    <a:pt x="8" y="186"/>
                    <a:pt x="8" y="187"/>
                  </a:cubicBezTo>
                  <a:cubicBezTo>
                    <a:pt x="8" y="187"/>
                    <a:pt x="8" y="187"/>
                    <a:pt x="8" y="187"/>
                  </a:cubicBezTo>
                  <a:cubicBezTo>
                    <a:pt x="8" y="186"/>
                    <a:pt x="9" y="186"/>
                    <a:pt x="9" y="185"/>
                  </a:cubicBezTo>
                  <a:cubicBezTo>
                    <a:pt x="9" y="185"/>
                    <a:pt x="9" y="185"/>
                    <a:pt x="9" y="185"/>
                  </a:cubicBezTo>
                  <a:moveTo>
                    <a:pt x="14" y="178"/>
                  </a:moveTo>
                  <a:cubicBezTo>
                    <a:pt x="12" y="180"/>
                    <a:pt x="11" y="182"/>
                    <a:pt x="10" y="183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11" y="182"/>
                    <a:pt x="12" y="180"/>
                    <a:pt x="14" y="178"/>
                  </a:cubicBezTo>
                  <a:cubicBezTo>
                    <a:pt x="14" y="178"/>
                    <a:pt x="14" y="178"/>
                    <a:pt x="14" y="178"/>
                  </a:cubicBezTo>
                  <a:moveTo>
                    <a:pt x="16" y="175"/>
                  </a:moveTo>
                  <a:cubicBezTo>
                    <a:pt x="15" y="175"/>
                    <a:pt x="15" y="176"/>
                    <a:pt x="14" y="177"/>
                  </a:cubicBezTo>
                  <a:cubicBezTo>
                    <a:pt x="14" y="177"/>
                    <a:pt x="14" y="177"/>
                    <a:pt x="14" y="177"/>
                  </a:cubicBezTo>
                  <a:cubicBezTo>
                    <a:pt x="15" y="176"/>
                    <a:pt x="15" y="175"/>
                    <a:pt x="16" y="175"/>
                  </a:cubicBezTo>
                  <a:cubicBezTo>
                    <a:pt x="16" y="175"/>
                    <a:pt x="16" y="175"/>
                    <a:pt x="16" y="175"/>
                  </a:cubicBezTo>
                  <a:moveTo>
                    <a:pt x="18" y="171"/>
                  </a:moveTo>
                  <a:cubicBezTo>
                    <a:pt x="18" y="171"/>
                    <a:pt x="18" y="172"/>
                    <a:pt x="18" y="172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2"/>
                    <a:pt x="18" y="171"/>
                    <a:pt x="18" y="171"/>
                  </a:cubicBezTo>
                  <a:cubicBezTo>
                    <a:pt x="18" y="171"/>
                    <a:pt x="18" y="171"/>
                    <a:pt x="18" y="171"/>
                  </a:cubicBezTo>
                  <a:moveTo>
                    <a:pt x="19" y="170"/>
                  </a:moveTo>
                  <a:cubicBezTo>
                    <a:pt x="18" y="170"/>
                    <a:pt x="18" y="171"/>
                    <a:pt x="18" y="171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18" y="171"/>
                    <a:pt x="19" y="170"/>
                    <a:pt x="19" y="170"/>
                  </a:cubicBezTo>
                  <a:cubicBezTo>
                    <a:pt x="19" y="170"/>
                    <a:pt x="19" y="170"/>
                    <a:pt x="19" y="170"/>
                  </a:cubicBezTo>
                  <a:moveTo>
                    <a:pt x="21" y="167"/>
                  </a:moveTo>
                  <a:cubicBezTo>
                    <a:pt x="21" y="167"/>
                    <a:pt x="20" y="167"/>
                    <a:pt x="20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1" y="167"/>
                    <a:pt x="21" y="167"/>
                    <a:pt x="21" y="167"/>
                  </a:cubicBezTo>
                  <a:moveTo>
                    <a:pt x="21" y="166"/>
                  </a:move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7"/>
                    <a:pt x="21" y="167"/>
                  </a:cubicBezTo>
                  <a:cubicBezTo>
                    <a:pt x="21" y="166"/>
                    <a:pt x="21" y="166"/>
                    <a:pt x="22" y="166"/>
                  </a:cubicBezTo>
                  <a:cubicBezTo>
                    <a:pt x="22" y="166"/>
                    <a:pt x="21" y="166"/>
                    <a:pt x="21" y="166"/>
                  </a:cubicBezTo>
                  <a:moveTo>
                    <a:pt x="24" y="161"/>
                  </a:moveTo>
                  <a:cubicBezTo>
                    <a:pt x="24" y="161"/>
                    <a:pt x="24" y="161"/>
                    <a:pt x="24" y="161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24" y="161"/>
                    <a:pt x="24" y="161"/>
                    <a:pt x="24" y="161"/>
                  </a:cubicBezTo>
                  <a:moveTo>
                    <a:pt x="29" y="154"/>
                  </a:moveTo>
                  <a:cubicBezTo>
                    <a:pt x="27" y="156"/>
                    <a:pt x="26" y="158"/>
                    <a:pt x="25" y="160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6" y="158"/>
                    <a:pt x="28" y="156"/>
                    <a:pt x="29" y="154"/>
                  </a:cubicBezTo>
                  <a:cubicBezTo>
                    <a:pt x="29" y="154"/>
                    <a:pt x="29" y="154"/>
                    <a:pt x="29" y="154"/>
                  </a:cubicBezTo>
                  <a:moveTo>
                    <a:pt x="34" y="146"/>
                  </a:moveTo>
                  <a:cubicBezTo>
                    <a:pt x="33" y="148"/>
                    <a:pt x="32" y="150"/>
                    <a:pt x="30" y="152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0"/>
                    <a:pt x="33" y="148"/>
                    <a:pt x="34" y="146"/>
                  </a:cubicBezTo>
                  <a:cubicBezTo>
                    <a:pt x="34" y="146"/>
                    <a:pt x="34" y="146"/>
                    <a:pt x="34" y="146"/>
                  </a:cubicBezTo>
                  <a:moveTo>
                    <a:pt x="42" y="133"/>
                  </a:moveTo>
                  <a:cubicBezTo>
                    <a:pt x="40" y="136"/>
                    <a:pt x="38" y="139"/>
                    <a:pt x="36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38" y="139"/>
                    <a:pt x="40" y="136"/>
                    <a:pt x="42" y="133"/>
                  </a:cubicBezTo>
                  <a:cubicBezTo>
                    <a:pt x="42" y="133"/>
                    <a:pt x="42" y="133"/>
                    <a:pt x="42" y="133"/>
                  </a:cubicBezTo>
                  <a:moveTo>
                    <a:pt x="49" y="123"/>
                  </a:moveTo>
                  <a:cubicBezTo>
                    <a:pt x="47" y="125"/>
                    <a:pt x="45" y="128"/>
                    <a:pt x="43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28"/>
                    <a:pt x="47" y="125"/>
                    <a:pt x="49" y="123"/>
                  </a:cubicBezTo>
                  <a:cubicBezTo>
                    <a:pt x="49" y="123"/>
                    <a:pt x="49" y="123"/>
                    <a:pt x="49" y="123"/>
                  </a:cubicBezTo>
                  <a:moveTo>
                    <a:pt x="51" y="119"/>
                  </a:moveTo>
                  <a:cubicBezTo>
                    <a:pt x="50" y="120"/>
                    <a:pt x="50" y="120"/>
                    <a:pt x="50" y="120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50" y="120"/>
                    <a:pt x="51" y="120"/>
                    <a:pt x="51" y="120"/>
                  </a:cubicBezTo>
                  <a:cubicBezTo>
                    <a:pt x="51" y="119"/>
                    <a:pt x="51" y="119"/>
                    <a:pt x="51" y="119"/>
                  </a:cubicBezTo>
                  <a:moveTo>
                    <a:pt x="51" y="118"/>
                  </a:moveTo>
                  <a:cubicBezTo>
                    <a:pt x="51" y="118"/>
                    <a:pt x="51" y="119"/>
                    <a:pt x="51" y="11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51" y="119"/>
                    <a:pt x="51" y="119"/>
                    <a:pt x="52" y="118"/>
                  </a:cubicBezTo>
                  <a:cubicBezTo>
                    <a:pt x="52" y="118"/>
                    <a:pt x="52" y="118"/>
                    <a:pt x="51" y="118"/>
                  </a:cubicBezTo>
                  <a:moveTo>
                    <a:pt x="52" y="117"/>
                  </a:moveTo>
                  <a:cubicBezTo>
                    <a:pt x="52" y="118"/>
                    <a:pt x="52" y="118"/>
                    <a:pt x="51" y="118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52" y="118"/>
                    <a:pt x="52" y="118"/>
                    <a:pt x="52" y="117"/>
                  </a:cubicBezTo>
                  <a:cubicBezTo>
                    <a:pt x="52" y="117"/>
                    <a:pt x="52" y="117"/>
                    <a:pt x="52" y="117"/>
                  </a:cubicBezTo>
                  <a:moveTo>
                    <a:pt x="54" y="114"/>
                  </a:moveTo>
                  <a:cubicBezTo>
                    <a:pt x="53" y="115"/>
                    <a:pt x="53" y="116"/>
                    <a:pt x="52" y="117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3" y="116"/>
                    <a:pt x="54" y="115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moveTo>
                    <a:pt x="54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moveTo>
                    <a:pt x="54" y="113"/>
                  </a:moveTo>
                  <a:cubicBezTo>
                    <a:pt x="54" y="113"/>
                    <a:pt x="54" y="113"/>
                    <a:pt x="54" y="113"/>
                  </a:cubicBezTo>
                  <a:cubicBezTo>
                    <a:pt x="54" y="113"/>
                    <a:pt x="54" y="114"/>
                    <a:pt x="55" y="114"/>
                  </a:cubicBezTo>
                  <a:cubicBezTo>
                    <a:pt x="55" y="114"/>
                    <a:pt x="55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moveTo>
                    <a:pt x="56" y="110"/>
                  </a:moveTo>
                  <a:cubicBezTo>
                    <a:pt x="56" y="110"/>
                    <a:pt x="56" y="111"/>
                    <a:pt x="56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1"/>
                    <a:pt x="56" y="111"/>
                    <a:pt x="57" y="110"/>
                  </a:cubicBezTo>
                  <a:cubicBezTo>
                    <a:pt x="56" y="110"/>
                    <a:pt x="56" y="110"/>
                    <a:pt x="56" y="110"/>
                  </a:cubicBezTo>
                  <a:moveTo>
                    <a:pt x="57" y="109"/>
                  </a:moveTo>
                  <a:cubicBezTo>
                    <a:pt x="57" y="109"/>
                    <a:pt x="57" y="110"/>
                    <a:pt x="57" y="110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57" y="110"/>
                    <a:pt x="57" y="109"/>
                    <a:pt x="57" y="109"/>
                  </a:cubicBezTo>
                  <a:cubicBezTo>
                    <a:pt x="57" y="109"/>
                    <a:pt x="57" y="109"/>
                    <a:pt x="57" y="109"/>
                  </a:cubicBezTo>
                  <a:moveTo>
                    <a:pt x="58" y="107"/>
                  </a:move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moveTo>
                    <a:pt x="59" y="106"/>
                  </a:move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moveTo>
                    <a:pt x="62" y="101"/>
                  </a:moveTo>
                  <a:cubicBezTo>
                    <a:pt x="62" y="102"/>
                    <a:pt x="61" y="103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1" y="103"/>
                    <a:pt x="62" y="102"/>
                    <a:pt x="63" y="101"/>
                  </a:cubicBezTo>
                  <a:cubicBezTo>
                    <a:pt x="62" y="101"/>
                    <a:pt x="62" y="101"/>
                    <a:pt x="62" y="101"/>
                  </a:cubicBezTo>
                  <a:moveTo>
                    <a:pt x="66" y="95"/>
                  </a:moveTo>
                  <a:cubicBezTo>
                    <a:pt x="66" y="95"/>
                    <a:pt x="65" y="96"/>
                    <a:pt x="65" y="96"/>
                  </a:cubicBezTo>
                  <a:cubicBezTo>
                    <a:pt x="65" y="96"/>
                    <a:pt x="65" y="96"/>
                    <a:pt x="66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moveTo>
                    <a:pt x="66" y="94"/>
                  </a:moveTo>
                  <a:cubicBezTo>
                    <a:pt x="66" y="95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5"/>
                    <a:pt x="66" y="95"/>
                    <a:pt x="67" y="95"/>
                  </a:cubicBezTo>
                  <a:cubicBezTo>
                    <a:pt x="66" y="95"/>
                    <a:pt x="66" y="94"/>
                    <a:pt x="66" y="94"/>
                  </a:cubicBezTo>
                  <a:moveTo>
                    <a:pt x="70" y="89"/>
                  </a:moveTo>
                  <a:cubicBezTo>
                    <a:pt x="70" y="89"/>
                    <a:pt x="70" y="89"/>
                    <a:pt x="69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0" y="89"/>
                    <a:pt x="70" y="89"/>
                    <a:pt x="70" y="89"/>
                  </a:cubicBezTo>
                  <a:moveTo>
                    <a:pt x="74" y="82"/>
                  </a:moveTo>
                  <a:cubicBezTo>
                    <a:pt x="74" y="83"/>
                    <a:pt x="73" y="83"/>
                    <a:pt x="73" y="84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3" y="84"/>
                    <a:pt x="74" y="83"/>
                    <a:pt x="74" y="82"/>
                  </a:cubicBezTo>
                  <a:cubicBezTo>
                    <a:pt x="74" y="82"/>
                    <a:pt x="74" y="82"/>
                    <a:pt x="74" y="82"/>
                  </a:cubicBezTo>
                  <a:moveTo>
                    <a:pt x="76" y="80"/>
                  </a:moveTo>
                  <a:cubicBezTo>
                    <a:pt x="75" y="80"/>
                    <a:pt x="74" y="81"/>
                    <a:pt x="74" y="82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5" y="81"/>
                    <a:pt x="75" y="81"/>
                    <a:pt x="76" y="80"/>
                  </a:cubicBezTo>
                  <a:cubicBezTo>
                    <a:pt x="76" y="80"/>
                    <a:pt x="76" y="80"/>
                    <a:pt x="76" y="80"/>
                  </a:cubicBezTo>
                  <a:moveTo>
                    <a:pt x="83" y="69"/>
                  </a:moveTo>
                  <a:cubicBezTo>
                    <a:pt x="82" y="69"/>
                    <a:pt x="82" y="70"/>
                    <a:pt x="81" y="70"/>
                  </a:cubicBezTo>
                  <a:cubicBezTo>
                    <a:pt x="81" y="70"/>
                    <a:pt x="82" y="70"/>
                    <a:pt x="82" y="71"/>
                  </a:cubicBezTo>
                  <a:cubicBezTo>
                    <a:pt x="82" y="70"/>
                    <a:pt x="82" y="69"/>
                    <a:pt x="83" y="69"/>
                  </a:cubicBezTo>
                  <a:cubicBezTo>
                    <a:pt x="83" y="69"/>
                    <a:pt x="83" y="69"/>
                    <a:pt x="83" y="69"/>
                  </a:cubicBezTo>
                  <a:moveTo>
                    <a:pt x="94" y="50"/>
                  </a:moveTo>
                  <a:cubicBezTo>
                    <a:pt x="93" y="52"/>
                    <a:pt x="91" y="55"/>
                    <a:pt x="90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92" y="55"/>
                    <a:pt x="93" y="53"/>
                    <a:pt x="94" y="51"/>
                  </a:cubicBezTo>
                  <a:cubicBezTo>
                    <a:pt x="94" y="50"/>
                    <a:pt x="94" y="50"/>
                    <a:pt x="94" y="50"/>
                  </a:cubicBezTo>
                  <a:moveTo>
                    <a:pt x="99" y="42"/>
                  </a:moveTo>
                  <a:cubicBezTo>
                    <a:pt x="99" y="42"/>
                    <a:pt x="99" y="43"/>
                    <a:pt x="98" y="44"/>
                  </a:cubicBezTo>
                  <a:cubicBezTo>
                    <a:pt x="98" y="44"/>
                    <a:pt x="98" y="44"/>
                    <a:pt x="99" y="44"/>
                  </a:cubicBezTo>
                  <a:cubicBezTo>
                    <a:pt x="99" y="43"/>
                    <a:pt x="99" y="43"/>
                    <a:pt x="100" y="42"/>
                  </a:cubicBezTo>
                  <a:cubicBezTo>
                    <a:pt x="99" y="42"/>
                    <a:pt x="99" y="42"/>
                    <a:pt x="99" y="42"/>
                  </a:cubicBezTo>
                  <a:moveTo>
                    <a:pt x="101" y="38"/>
                  </a:moveTo>
                  <a:cubicBezTo>
                    <a:pt x="101" y="39"/>
                    <a:pt x="101" y="40"/>
                    <a:pt x="100" y="40"/>
                  </a:cubicBezTo>
                  <a:cubicBezTo>
                    <a:pt x="100" y="40"/>
                    <a:pt x="100" y="41"/>
                    <a:pt x="100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8"/>
                    <a:pt x="102" y="38"/>
                    <a:pt x="101" y="38"/>
                  </a:cubicBezTo>
                  <a:moveTo>
                    <a:pt x="104" y="34"/>
                  </a:moveTo>
                  <a:cubicBezTo>
                    <a:pt x="104" y="34"/>
                    <a:pt x="104" y="35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5"/>
                    <a:pt x="104" y="34"/>
                    <a:pt x="105" y="34"/>
                  </a:cubicBezTo>
                  <a:cubicBezTo>
                    <a:pt x="105" y="34"/>
                    <a:pt x="104" y="34"/>
                    <a:pt x="104" y="34"/>
                  </a:cubicBezTo>
                  <a:moveTo>
                    <a:pt x="107" y="29"/>
                  </a:moveTo>
                  <a:cubicBezTo>
                    <a:pt x="106" y="30"/>
                    <a:pt x="106" y="32"/>
                    <a:pt x="105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6" y="32"/>
                    <a:pt x="107" y="31"/>
                    <a:pt x="108" y="29"/>
                  </a:cubicBezTo>
                  <a:cubicBezTo>
                    <a:pt x="107" y="29"/>
                    <a:pt x="107" y="29"/>
                    <a:pt x="107" y="29"/>
                  </a:cubicBezTo>
                  <a:moveTo>
                    <a:pt x="109" y="26"/>
                  </a:moveTo>
                  <a:cubicBezTo>
                    <a:pt x="109" y="27"/>
                    <a:pt x="108" y="28"/>
                    <a:pt x="107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9" y="27"/>
                    <a:pt x="109" y="26"/>
                  </a:cubicBezTo>
                  <a:cubicBezTo>
                    <a:pt x="109" y="26"/>
                    <a:pt x="109" y="26"/>
                    <a:pt x="109" y="26"/>
                  </a:cubicBezTo>
                  <a:moveTo>
                    <a:pt x="112" y="21"/>
                  </a:moveTo>
                  <a:cubicBezTo>
                    <a:pt x="112" y="22"/>
                    <a:pt x="111" y="22"/>
                    <a:pt x="111" y="23"/>
                  </a:cubicBezTo>
                  <a:cubicBezTo>
                    <a:pt x="111" y="23"/>
                    <a:pt x="111" y="23"/>
                    <a:pt x="112" y="23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2" y="22"/>
                    <a:pt x="112" y="21"/>
                    <a:pt x="112" y="21"/>
                  </a:cubicBezTo>
                  <a:moveTo>
                    <a:pt x="116" y="15"/>
                  </a:moveTo>
                  <a:cubicBezTo>
                    <a:pt x="115" y="17"/>
                    <a:pt x="114" y="18"/>
                    <a:pt x="113" y="20"/>
                  </a:cubicBezTo>
                  <a:cubicBezTo>
                    <a:pt x="113" y="20"/>
                    <a:pt x="113" y="21"/>
                    <a:pt x="113" y="21"/>
                  </a:cubicBezTo>
                  <a:cubicBezTo>
                    <a:pt x="114" y="19"/>
                    <a:pt x="115" y="17"/>
                    <a:pt x="117" y="15"/>
                  </a:cubicBezTo>
                  <a:cubicBezTo>
                    <a:pt x="116" y="15"/>
                    <a:pt x="116" y="15"/>
                    <a:pt x="116" y="15"/>
                  </a:cubicBezTo>
                  <a:moveTo>
                    <a:pt x="118" y="12"/>
                  </a:moveTo>
                  <a:cubicBezTo>
                    <a:pt x="118" y="12"/>
                    <a:pt x="117" y="13"/>
                    <a:pt x="11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8" y="13"/>
                    <a:pt x="118" y="12"/>
                    <a:pt x="119" y="12"/>
                  </a:cubicBezTo>
                  <a:cubicBezTo>
                    <a:pt x="118" y="12"/>
                    <a:pt x="118" y="12"/>
                    <a:pt x="118" y="12"/>
                  </a:cubicBezTo>
                  <a:moveTo>
                    <a:pt x="121" y="8"/>
                  </a:move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9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moveTo>
                    <a:pt x="121" y="7"/>
                  </a:moveTo>
                  <a:cubicBezTo>
                    <a:pt x="121" y="7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7"/>
                  </a:cubicBezTo>
                  <a:cubicBezTo>
                    <a:pt x="121" y="7"/>
                    <a:pt x="121" y="7"/>
                    <a:pt x="121" y="7"/>
                  </a:cubicBezTo>
                  <a:moveTo>
                    <a:pt x="121" y="6"/>
                  </a:moveTo>
                  <a:cubicBezTo>
                    <a:pt x="121" y="6"/>
                    <a:pt x="121" y="7"/>
                    <a:pt x="121" y="7"/>
                  </a:cubicBezTo>
                  <a:cubicBezTo>
                    <a:pt x="121" y="7"/>
                    <a:pt x="121" y="7"/>
                    <a:pt x="122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6"/>
                    <a:pt x="122" y="6"/>
                    <a:pt x="121" y="6"/>
                  </a:cubicBezTo>
                  <a:moveTo>
                    <a:pt x="124" y="3"/>
                  </a:moveTo>
                  <a:cubicBezTo>
                    <a:pt x="123" y="4"/>
                    <a:pt x="122" y="5"/>
                    <a:pt x="122" y="6"/>
                  </a:cubicBezTo>
                  <a:cubicBezTo>
                    <a:pt x="122" y="6"/>
                    <a:pt x="122" y="6"/>
                    <a:pt x="122" y="6"/>
                  </a:cubicBezTo>
                  <a:cubicBezTo>
                    <a:pt x="123" y="5"/>
                    <a:pt x="123" y="4"/>
                    <a:pt x="124" y="3"/>
                  </a:cubicBezTo>
                  <a:cubicBezTo>
                    <a:pt x="124" y="3"/>
                    <a:pt x="124" y="3"/>
                    <a:pt x="124" y="3"/>
                  </a:cubicBezTo>
                  <a:moveTo>
                    <a:pt x="124" y="3"/>
                  </a:moveTo>
                  <a:cubicBezTo>
                    <a:pt x="124" y="3"/>
                    <a:pt x="124" y="3"/>
                    <a:pt x="124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3"/>
                    <a:pt x="124" y="3"/>
                    <a:pt x="124" y="3"/>
                  </a:cubicBezTo>
                  <a:moveTo>
                    <a:pt x="126" y="0"/>
                  </a:moveTo>
                  <a:cubicBezTo>
                    <a:pt x="125" y="0"/>
                    <a:pt x="125" y="1"/>
                    <a:pt x="124" y="2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1"/>
                    <a:pt x="12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2" name="Freeform 10606"/>
            <p:cNvSpPr>
              <a:spLocks noEditPoints="1"/>
            </p:cNvSpPr>
            <p:nvPr/>
          </p:nvSpPr>
          <p:spPr bwMode="auto">
            <a:xfrm>
              <a:off x="-757246" y="5376841"/>
              <a:ext cx="19051" cy="28575"/>
            </a:xfrm>
            <a:custGeom>
              <a:avLst/>
              <a:gdLst>
                <a:gd name="T0" fmla="*/ 1 w 5"/>
                <a:gd name="T1" fmla="*/ 6 h 8"/>
                <a:gd name="T2" fmla="*/ 0 w 5"/>
                <a:gd name="T3" fmla="*/ 7 h 8"/>
                <a:gd name="T4" fmla="*/ 0 w 5"/>
                <a:gd name="T5" fmla="*/ 8 h 8"/>
                <a:gd name="T6" fmla="*/ 1 w 5"/>
                <a:gd name="T7" fmla="*/ 7 h 8"/>
                <a:gd name="T8" fmla="*/ 1 w 5"/>
                <a:gd name="T9" fmla="*/ 6 h 8"/>
                <a:gd name="T10" fmla="*/ 5 w 5"/>
                <a:gd name="T11" fmla="*/ 0 h 8"/>
                <a:gd name="T12" fmla="*/ 4 w 5"/>
                <a:gd name="T13" fmla="*/ 1 h 8"/>
                <a:gd name="T14" fmla="*/ 5 w 5"/>
                <a:gd name="T15" fmla="*/ 1 h 8"/>
                <a:gd name="T16" fmla="*/ 5 w 5"/>
                <a:gd name="T17" fmla="*/ 0 h 8"/>
                <a:gd name="T18" fmla="*/ 5 w 5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1" y="6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5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3" name="Freeform 10607"/>
            <p:cNvSpPr>
              <a:spLocks noEditPoints="1"/>
            </p:cNvSpPr>
            <p:nvPr/>
          </p:nvSpPr>
          <p:spPr bwMode="auto">
            <a:xfrm>
              <a:off x="-723907" y="5330802"/>
              <a:ext cx="12700" cy="22225"/>
            </a:xfrm>
            <a:custGeom>
              <a:avLst/>
              <a:gdLst>
                <a:gd name="T0" fmla="*/ 0 w 3"/>
                <a:gd name="T1" fmla="*/ 6 h 6"/>
                <a:gd name="T2" fmla="*/ 0 w 3"/>
                <a:gd name="T3" fmla="*/ 6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5 h 6"/>
                <a:gd name="T12" fmla="*/ 0 w 3"/>
                <a:gd name="T13" fmla="*/ 5 h 6"/>
                <a:gd name="T14" fmla="*/ 0 w 3"/>
                <a:gd name="T15" fmla="*/ 5 h 6"/>
                <a:gd name="T16" fmla="*/ 1 w 3"/>
                <a:gd name="T17" fmla="*/ 5 h 6"/>
                <a:gd name="T18" fmla="*/ 0 w 3"/>
                <a:gd name="T19" fmla="*/ 5 h 6"/>
                <a:gd name="T20" fmla="*/ 1 w 3"/>
                <a:gd name="T21" fmla="*/ 4 h 6"/>
                <a:gd name="T22" fmla="*/ 0 w 3"/>
                <a:gd name="T23" fmla="*/ 4 h 6"/>
                <a:gd name="T24" fmla="*/ 1 w 3"/>
                <a:gd name="T25" fmla="*/ 5 h 6"/>
                <a:gd name="T26" fmla="*/ 1 w 3"/>
                <a:gd name="T27" fmla="*/ 4 h 6"/>
                <a:gd name="T28" fmla="*/ 1 w 3"/>
                <a:gd name="T29" fmla="*/ 4 h 6"/>
                <a:gd name="T30" fmla="*/ 3 w 3"/>
                <a:gd name="T31" fmla="*/ 1 h 6"/>
                <a:gd name="T32" fmla="*/ 3 w 3"/>
                <a:gd name="T33" fmla="*/ 1 h 6"/>
                <a:gd name="T34" fmla="*/ 3 w 3"/>
                <a:gd name="T35" fmla="*/ 1 h 6"/>
                <a:gd name="T36" fmla="*/ 3 w 3"/>
                <a:gd name="T37" fmla="*/ 1 h 6"/>
                <a:gd name="T38" fmla="*/ 3 w 3"/>
                <a:gd name="T39" fmla="*/ 1 h 6"/>
                <a:gd name="T40" fmla="*/ 3 w 3"/>
                <a:gd name="T41" fmla="*/ 0 h 6"/>
                <a:gd name="T42" fmla="*/ 3 w 3"/>
                <a:gd name="T43" fmla="*/ 1 h 6"/>
                <a:gd name="T44" fmla="*/ 3 w 3"/>
                <a:gd name="T45" fmla="*/ 1 h 6"/>
                <a:gd name="T46" fmla="*/ 3 w 3"/>
                <a:gd name="T47" fmla="*/ 0 h 6"/>
                <a:gd name="T48" fmla="*/ 3 w 3"/>
                <a:gd name="T4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4" name="Freeform 10608"/>
            <p:cNvSpPr>
              <a:spLocks noEditPoints="1"/>
            </p:cNvSpPr>
            <p:nvPr/>
          </p:nvSpPr>
          <p:spPr bwMode="auto">
            <a:xfrm>
              <a:off x="-985848" y="5762601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  <a:gd name="T16" fmla="*/ 1 w 1"/>
                <a:gd name="T17" fmla="*/ 0 h 1"/>
                <a:gd name="T18" fmla="*/ 1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5" name="Freeform 10609"/>
            <p:cNvSpPr>
              <a:spLocks noEditPoints="1"/>
            </p:cNvSpPr>
            <p:nvPr/>
          </p:nvSpPr>
          <p:spPr bwMode="auto">
            <a:xfrm>
              <a:off x="-1165236" y="5319691"/>
              <a:ext cx="460379" cy="735010"/>
            </a:xfrm>
            <a:custGeom>
              <a:avLst/>
              <a:gdLst>
                <a:gd name="T0" fmla="*/ 0 w 123"/>
                <a:gd name="T1" fmla="*/ 196 h 196"/>
                <a:gd name="T2" fmla="*/ 0 w 123"/>
                <a:gd name="T3" fmla="*/ 195 h 196"/>
                <a:gd name="T4" fmla="*/ 4 w 123"/>
                <a:gd name="T5" fmla="*/ 189 h 196"/>
                <a:gd name="T6" fmla="*/ 7 w 123"/>
                <a:gd name="T7" fmla="*/ 184 h 196"/>
                <a:gd name="T8" fmla="*/ 7 w 123"/>
                <a:gd name="T9" fmla="*/ 184 h 196"/>
                <a:gd name="T10" fmla="*/ 11 w 123"/>
                <a:gd name="T11" fmla="*/ 179 h 196"/>
                <a:gd name="T12" fmla="*/ 11 w 123"/>
                <a:gd name="T13" fmla="*/ 178 h 196"/>
                <a:gd name="T14" fmla="*/ 13 w 123"/>
                <a:gd name="T15" fmla="*/ 176 h 196"/>
                <a:gd name="T16" fmla="*/ 15 w 123"/>
                <a:gd name="T17" fmla="*/ 173 h 196"/>
                <a:gd name="T18" fmla="*/ 15 w 123"/>
                <a:gd name="T19" fmla="*/ 172 h 196"/>
                <a:gd name="T20" fmla="*/ 17 w 123"/>
                <a:gd name="T21" fmla="*/ 168 h 196"/>
                <a:gd name="T22" fmla="*/ 18 w 123"/>
                <a:gd name="T23" fmla="*/ 168 h 196"/>
                <a:gd name="T24" fmla="*/ 18 w 123"/>
                <a:gd name="T25" fmla="*/ 168 h 196"/>
                <a:gd name="T26" fmla="*/ 18 w 123"/>
                <a:gd name="T27" fmla="*/ 167 h 196"/>
                <a:gd name="T28" fmla="*/ 19 w 123"/>
                <a:gd name="T29" fmla="*/ 167 h 196"/>
                <a:gd name="T30" fmla="*/ 21 w 123"/>
                <a:gd name="T31" fmla="*/ 162 h 196"/>
                <a:gd name="T32" fmla="*/ 21 w 123"/>
                <a:gd name="T33" fmla="*/ 162 h 196"/>
                <a:gd name="T34" fmla="*/ 27 w 123"/>
                <a:gd name="T35" fmla="*/ 153 h 196"/>
                <a:gd name="T36" fmla="*/ 27 w 123"/>
                <a:gd name="T37" fmla="*/ 153 h 196"/>
                <a:gd name="T38" fmla="*/ 31 w 123"/>
                <a:gd name="T39" fmla="*/ 147 h 196"/>
                <a:gd name="T40" fmla="*/ 33 w 123"/>
                <a:gd name="T41" fmla="*/ 143 h 196"/>
                <a:gd name="T42" fmla="*/ 39 w 123"/>
                <a:gd name="T43" fmla="*/ 134 h 196"/>
                <a:gd name="T44" fmla="*/ 47 w 123"/>
                <a:gd name="T45" fmla="*/ 121 h 196"/>
                <a:gd name="T46" fmla="*/ 47 w 123"/>
                <a:gd name="T47" fmla="*/ 121 h 196"/>
                <a:gd name="T48" fmla="*/ 48 w 123"/>
                <a:gd name="T49" fmla="*/ 120 h 196"/>
                <a:gd name="T50" fmla="*/ 48 w 123"/>
                <a:gd name="T51" fmla="*/ 120 h 196"/>
                <a:gd name="T52" fmla="*/ 51 w 123"/>
                <a:gd name="T53" fmla="*/ 115 h 196"/>
                <a:gd name="T54" fmla="*/ 51 w 123"/>
                <a:gd name="T55" fmla="*/ 114 h 196"/>
                <a:gd name="T56" fmla="*/ 52 w 123"/>
                <a:gd name="T57" fmla="*/ 115 h 196"/>
                <a:gd name="T58" fmla="*/ 51 w 123"/>
                <a:gd name="T59" fmla="*/ 114 h 196"/>
                <a:gd name="T60" fmla="*/ 53 w 123"/>
                <a:gd name="T61" fmla="*/ 112 h 196"/>
                <a:gd name="T62" fmla="*/ 54 w 123"/>
                <a:gd name="T63" fmla="*/ 111 h 196"/>
                <a:gd name="T64" fmla="*/ 55 w 123"/>
                <a:gd name="T65" fmla="*/ 109 h 196"/>
                <a:gd name="T66" fmla="*/ 55 w 123"/>
                <a:gd name="T67" fmla="*/ 109 h 196"/>
                <a:gd name="T68" fmla="*/ 55 w 123"/>
                <a:gd name="T69" fmla="*/ 108 h 196"/>
                <a:gd name="T70" fmla="*/ 56 w 123"/>
                <a:gd name="T71" fmla="*/ 107 h 196"/>
                <a:gd name="T72" fmla="*/ 57 w 123"/>
                <a:gd name="T73" fmla="*/ 107 h 196"/>
                <a:gd name="T74" fmla="*/ 62 w 123"/>
                <a:gd name="T75" fmla="*/ 97 h 196"/>
                <a:gd name="T76" fmla="*/ 63 w 123"/>
                <a:gd name="T77" fmla="*/ 97 h 196"/>
                <a:gd name="T78" fmla="*/ 63 w 123"/>
                <a:gd name="T79" fmla="*/ 96 h 196"/>
                <a:gd name="T80" fmla="*/ 63 w 123"/>
                <a:gd name="T81" fmla="*/ 96 h 196"/>
                <a:gd name="T82" fmla="*/ 64 w 123"/>
                <a:gd name="T83" fmla="*/ 96 h 196"/>
                <a:gd name="T84" fmla="*/ 70 w 123"/>
                <a:gd name="T85" fmla="*/ 85 h 196"/>
                <a:gd name="T86" fmla="*/ 70 w 123"/>
                <a:gd name="T87" fmla="*/ 85 h 196"/>
                <a:gd name="T88" fmla="*/ 71 w 123"/>
                <a:gd name="T89" fmla="*/ 83 h 196"/>
                <a:gd name="T90" fmla="*/ 71 w 123"/>
                <a:gd name="T91" fmla="*/ 83 h 196"/>
                <a:gd name="T92" fmla="*/ 73 w 123"/>
                <a:gd name="T93" fmla="*/ 81 h 196"/>
                <a:gd name="T94" fmla="*/ 78 w 123"/>
                <a:gd name="T95" fmla="*/ 71 h 196"/>
                <a:gd name="T96" fmla="*/ 80 w 123"/>
                <a:gd name="T97" fmla="*/ 70 h 196"/>
                <a:gd name="T98" fmla="*/ 95 w 123"/>
                <a:gd name="T99" fmla="*/ 45 h 196"/>
                <a:gd name="T100" fmla="*/ 96 w 123"/>
                <a:gd name="T101" fmla="*/ 45 h 196"/>
                <a:gd name="T102" fmla="*/ 96 w 123"/>
                <a:gd name="T103" fmla="*/ 43 h 196"/>
                <a:gd name="T104" fmla="*/ 97 w 123"/>
                <a:gd name="T105" fmla="*/ 41 h 196"/>
                <a:gd name="T106" fmla="*/ 99 w 123"/>
                <a:gd name="T107" fmla="*/ 40 h 196"/>
                <a:gd name="T108" fmla="*/ 102 w 123"/>
                <a:gd name="T109" fmla="*/ 34 h 196"/>
                <a:gd name="T110" fmla="*/ 102 w 123"/>
                <a:gd name="T111" fmla="*/ 34 h 196"/>
                <a:gd name="T112" fmla="*/ 104 w 123"/>
                <a:gd name="T113" fmla="*/ 30 h 196"/>
                <a:gd name="T114" fmla="*/ 104 w 123"/>
                <a:gd name="T115" fmla="*/ 30 h 196"/>
                <a:gd name="T116" fmla="*/ 106 w 123"/>
                <a:gd name="T117" fmla="*/ 27 h 196"/>
                <a:gd name="T118" fmla="*/ 117 w 123"/>
                <a:gd name="T119" fmla="*/ 10 h 196"/>
                <a:gd name="T120" fmla="*/ 117 w 123"/>
                <a:gd name="T121" fmla="*/ 10 h 196"/>
                <a:gd name="T122" fmla="*/ 123 w 123"/>
                <a:gd name="T123" fmla="*/ 0 h 196"/>
                <a:gd name="T124" fmla="*/ 123 w 123"/>
                <a:gd name="T125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" h="196">
                  <a:moveTo>
                    <a:pt x="0" y="195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6"/>
                    <a:pt x="0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moveTo>
                    <a:pt x="5" y="188"/>
                  </a:moveTo>
                  <a:cubicBezTo>
                    <a:pt x="4" y="188"/>
                    <a:pt x="4" y="189"/>
                    <a:pt x="4" y="189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4" y="189"/>
                    <a:pt x="5" y="188"/>
                    <a:pt x="5" y="188"/>
                  </a:cubicBezTo>
                  <a:cubicBezTo>
                    <a:pt x="5" y="188"/>
                    <a:pt x="5" y="188"/>
                    <a:pt x="5" y="188"/>
                  </a:cubicBezTo>
                  <a:moveTo>
                    <a:pt x="7" y="184"/>
                  </a:moveTo>
                  <a:cubicBezTo>
                    <a:pt x="7" y="185"/>
                    <a:pt x="7" y="185"/>
                    <a:pt x="6" y="186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7" y="185"/>
                    <a:pt x="7" y="185"/>
                    <a:pt x="7" y="184"/>
                  </a:cubicBezTo>
                  <a:cubicBezTo>
                    <a:pt x="7" y="184"/>
                    <a:pt x="7" y="184"/>
                    <a:pt x="7" y="184"/>
                  </a:cubicBezTo>
                  <a:moveTo>
                    <a:pt x="11" y="178"/>
                  </a:moveTo>
                  <a:cubicBezTo>
                    <a:pt x="11" y="178"/>
                    <a:pt x="11" y="179"/>
                    <a:pt x="11" y="179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11" y="179"/>
                    <a:pt x="11" y="178"/>
                    <a:pt x="11" y="178"/>
                  </a:cubicBezTo>
                  <a:cubicBezTo>
                    <a:pt x="11" y="178"/>
                    <a:pt x="11" y="178"/>
                    <a:pt x="11" y="178"/>
                  </a:cubicBezTo>
                  <a:moveTo>
                    <a:pt x="15" y="173"/>
                  </a:moveTo>
                  <a:cubicBezTo>
                    <a:pt x="15" y="173"/>
                    <a:pt x="15" y="173"/>
                    <a:pt x="15" y="173"/>
                  </a:cubicBezTo>
                  <a:cubicBezTo>
                    <a:pt x="14" y="174"/>
                    <a:pt x="13" y="175"/>
                    <a:pt x="13" y="176"/>
                  </a:cubicBezTo>
                  <a:cubicBezTo>
                    <a:pt x="13" y="176"/>
                    <a:pt x="13" y="176"/>
                    <a:pt x="13" y="176"/>
                  </a:cubicBezTo>
                  <a:cubicBezTo>
                    <a:pt x="13" y="175"/>
                    <a:pt x="14" y="174"/>
                    <a:pt x="15" y="173"/>
                  </a:cubicBezTo>
                  <a:cubicBezTo>
                    <a:pt x="15" y="173"/>
                    <a:pt x="15" y="173"/>
                    <a:pt x="15" y="173"/>
                  </a:cubicBezTo>
                  <a:moveTo>
                    <a:pt x="15" y="172"/>
                  </a:move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moveTo>
                    <a:pt x="17" y="168"/>
                  </a:moveTo>
                  <a:cubicBezTo>
                    <a:pt x="17" y="169"/>
                    <a:pt x="16" y="170"/>
                    <a:pt x="16" y="171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6" y="170"/>
                    <a:pt x="17" y="169"/>
                    <a:pt x="18" y="168"/>
                  </a:cubicBezTo>
                  <a:cubicBezTo>
                    <a:pt x="17" y="168"/>
                    <a:pt x="17" y="168"/>
                    <a:pt x="17" y="168"/>
                  </a:cubicBezTo>
                  <a:moveTo>
                    <a:pt x="18" y="167"/>
                  </a:moveTo>
                  <a:cubicBezTo>
                    <a:pt x="18" y="168"/>
                    <a:pt x="18" y="168"/>
                    <a:pt x="18" y="168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168"/>
                    <a:pt x="18" y="167"/>
                    <a:pt x="18" y="167"/>
                  </a:cubicBezTo>
                  <a:moveTo>
                    <a:pt x="21" y="162"/>
                  </a:moveTo>
                  <a:cubicBezTo>
                    <a:pt x="20" y="164"/>
                    <a:pt x="19" y="165"/>
                    <a:pt x="18" y="167"/>
                  </a:cubicBezTo>
                  <a:cubicBezTo>
                    <a:pt x="18" y="167"/>
                    <a:pt x="19" y="167"/>
                    <a:pt x="19" y="167"/>
                  </a:cubicBezTo>
                  <a:cubicBezTo>
                    <a:pt x="19" y="166"/>
                    <a:pt x="20" y="165"/>
                    <a:pt x="20" y="164"/>
                  </a:cubicBezTo>
                  <a:cubicBezTo>
                    <a:pt x="21" y="164"/>
                    <a:pt x="21" y="163"/>
                    <a:pt x="21" y="163"/>
                  </a:cubicBezTo>
                  <a:cubicBezTo>
                    <a:pt x="21" y="163"/>
                    <a:pt x="21" y="163"/>
                    <a:pt x="21" y="162"/>
                  </a:cubicBezTo>
                  <a:moveTo>
                    <a:pt x="22" y="161"/>
                  </a:moveTo>
                  <a:cubicBezTo>
                    <a:pt x="22" y="162"/>
                    <a:pt x="21" y="162"/>
                    <a:pt x="21" y="162"/>
                  </a:cubicBezTo>
                  <a:cubicBezTo>
                    <a:pt x="21" y="162"/>
                    <a:pt x="21" y="162"/>
                    <a:pt x="21" y="162"/>
                  </a:cubicBezTo>
                  <a:cubicBezTo>
                    <a:pt x="21" y="162"/>
                    <a:pt x="22" y="162"/>
                    <a:pt x="22" y="162"/>
                  </a:cubicBezTo>
                  <a:cubicBezTo>
                    <a:pt x="22" y="162"/>
                    <a:pt x="22" y="162"/>
                    <a:pt x="22" y="161"/>
                  </a:cubicBezTo>
                  <a:moveTo>
                    <a:pt x="27" y="153"/>
                  </a:moveTo>
                  <a:cubicBezTo>
                    <a:pt x="27" y="153"/>
                    <a:pt x="26" y="154"/>
                    <a:pt x="26" y="155"/>
                  </a:cubicBezTo>
                  <a:cubicBezTo>
                    <a:pt x="26" y="155"/>
                    <a:pt x="26" y="155"/>
                    <a:pt x="26" y="155"/>
                  </a:cubicBezTo>
                  <a:cubicBezTo>
                    <a:pt x="26" y="154"/>
                    <a:pt x="27" y="153"/>
                    <a:pt x="27" y="153"/>
                  </a:cubicBezTo>
                  <a:cubicBezTo>
                    <a:pt x="27" y="153"/>
                    <a:pt x="27" y="153"/>
                    <a:pt x="27" y="153"/>
                  </a:cubicBezTo>
                  <a:moveTo>
                    <a:pt x="33" y="143"/>
                  </a:moveTo>
                  <a:cubicBezTo>
                    <a:pt x="32" y="145"/>
                    <a:pt x="32" y="146"/>
                    <a:pt x="31" y="147"/>
                  </a:cubicBezTo>
                  <a:cubicBezTo>
                    <a:pt x="31" y="147"/>
                    <a:pt x="31" y="147"/>
                    <a:pt x="31" y="147"/>
                  </a:cubicBezTo>
                  <a:cubicBezTo>
                    <a:pt x="32" y="146"/>
                    <a:pt x="32" y="145"/>
                    <a:pt x="33" y="143"/>
                  </a:cubicBezTo>
                  <a:cubicBezTo>
                    <a:pt x="33" y="143"/>
                    <a:pt x="33" y="143"/>
                    <a:pt x="33" y="143"/>
                  </a:cubicBezTo>
                  <a:moveTo>
                    <a:pt x="40" y="132"/>
                  </a:moveTo>
                  <a:cubicBezTo>
                    <a:pt x="40" y="133"/>
                    <a:pt x="39" y="133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0" y="133"/>
                    <a:pt x="41" y="132"/>
                  </a:cubicBezTo>
                  <a:cubicBezTo>
                    <a:pt x="40" y="132"/>
                    <a:pt x="40" y="132"/>
                    <a:pt x="40" y="132"/>
                  </a:cubicBezTo>
                  <a:moveTo>
                    <a:pt x="47" y="121"/>
                  </a:moveTo>
                  <a:cubicBezTo>
                    <a:pt x="47" y="122"/>
                    <a:pt x="46" y="123"/>
                    <a:pt x="46" y="124"/>
                  </a:cubicBezTo>
                  <a:cubicBezTo>
                    <a:pt x="46" y="124"/>
                    <a:pt x="46" y="124"/>
                    <a:pt x="46" y="124"/>
                  </a:cubicBezTo>
                  <a:cubicBezTo>
                    <a:pt x="46" y="123"/>
                    <a:pt x="47" y="122"/>
                    <a:pt x="47" y="121"/>
                  </a:cubicBezTo>
                  <a:cubicBezTo>
                    <a:pt x="47" y="121"/>
                    <a:pt x="47" y="121"/>
                    <a:pt x="47" y="121"/>
                  </a:cubicBezTo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8" y="121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moveTo>
                    <a:pt x="51" y="115"/>
                  </a:move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moveTo>
                    <a:pt x="51" y="114"/>
                  </a:move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5"/>
                    <a:pt x="52" y="115"/>
                  </a:cubicBezTo>
                  <a:cubicBezTo>
                    <a:pt x="51" y="115"/>
                    <a:pt x="51" y="114"/>
                    <a:pt x="51" y="114"/>
                  </a:cubicBezTo>
                  <a:moveTo>
                    <a:pt x="53" y="112"/>
                  </a:moveTo>
                  <a:cubicBezTo>
                    <a:pt x="53" y="113"/>
                    <a:pt x="52" y="113"/>
                    <a:pt x="51" y="114"/>
                  </a:cubicBezTo>
                  <a:cubicBezTo>
                    <a:pt x="52" y="114"/>
                    <a:pt x="52" y="114"/>
                    <a:pt x="52" y="114"/>
                  </a:cubicBezTo>
                  <a:cubicBezTo>
                    <a:pt x="52" y="114"/>
                    <a:pt x="53" y="113"/>
                    <a:pt x="53" y="112"/>
                  </a:cubicBezTo>
                  <a:cubicBezTo>
                    <a:pt x="53" y="112"/>
                    <a:pt x="53" y="112"/>
                    <a:pt x="53" y="112"/>
                  </a:cubicBezTo>
                  <a:moveTo>
                    <a:pt x="54" y="111"/>
                  </a:moveTo>
                  <a:cubicBezTo>
                    <a:pt x="54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11"/>
                    <a:pt x="54" y="111"/>
                    <a:pt x="54" y="111"/>
                  </a:cubicBezTo>
                  <a:moveTo>
                    <a:pt x="55" y="109"/>
                  </a:moveTo>
                  <a:cubicBezTo>
                    <a:pt x="55" y="109"/>
                    <a:pt x="54" y="110"/>
                    <a:pt x="54" y="110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5" y="110"/>
                    <a:pt x="55" y="109"/>
                    <a:pt x="55" y="109"/>
                  </a:cubicBezTo>
                  <a:cubicBezTo>
                    <a:pt x="55" y="109"/>
                    <a:pt x="55" y="109"/>
                    <a:pt x="55" y="109"/>
                  </a:cubicBezTo>
                  <a:moveTo>
                    <a:pt x="56" y="107"/>
                  </a:moveTo>
                  <a:cubicBezTo>
                    <a:pt x="56" y="108"/>
                    <a:pt x="55" y="108"/>
                    <a:pt x="55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6" y="108"/>
                    <a:pt x="56" y="108"/>
                    <a:pt x="56" y="107"/>
                  </a:cubicBezTo>
                  <a:cubicBezTo>
                    <a:pt x="56" y="107"/>
                    <a:pt x="56" y="107"/>
                    <a:pt x="56" y="107"/>
                  </a:cubicBezTo>
                  <a:moveTo>
                    <a:pt x="57" y="105"/>
                  </a:moveTo>
                  <a:cubicBezTo>
                    <a:pt x="57" y="106"/>
                    <a:pt x="57" y="106"/>
                    <a:pt x="56" y="107"/>
                  </a:cubicBezTo>
                  <a:cubicBezTo>
                    <a:pt x="56" y="107"/>
                    <a:pt x="56" y="107"/>
                    <a:pt x="57" y="107"/>
                  </a:cubicBezTo>
                  <a:cubicBezTo>
                    <a:pt x="57" y="106"/>
                    <a:pt x="57" y="106"/>
                    <a:pt x="57" y="105"/>
                  </a:cubicBezTo>
                  <a:cubicBezTo>
                    <a:pt x="57" y="105"/>
                    <a:pt x="57" y="105"/>
                    <a:pt x="57" y="105"/>
                  </a:cubicBezTo>
                  <a:moveTo>
                    <a:pt x="62" y="97"/>
                  </a:moveTo>
                  <a:cubicBezTo>
                    <a:pt x="61" y="99"/>
                    <a:pt x="60" y="100"/>
                    <a:pt x="59" y="102"/>
                  </a:cubicBezTo>
                  <a:cubicBezTo>
                    <a:pt x="59" y="102"/>
                    <a:pt x="59" y="102"/>
                    <a:pt x="60" y="102"/>
                  </a:cubicBezTo>
                  <a:cubicBezTo>
                    <a:pt x="61" y="100"/>
                    <a:pt x="62" y="99"/>
                    <a:pt x="63" y="97"/>
                  </a:cubicBezTo>
                  <a:cubicBezTo>
                    <a:pt x="62" y="97"/>
                    <a:pt x="62" y="97"/>
                    <a:pt x="62" y="97"/>
                  </a:cubicBezTo>
                  <a:moveTo>
                    <a:pt x="63" y="96"/>
                  </a:moveTo>
                  <a:cubicBezTo>
                    <a:pt x="63" y="96"/>
                    <a:pt x="63" y="96"/>
                    <a:pt x="63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6"/>
                    <a:pt x="63" y="96"/>
                    <a:pt x="63" y="96"/>
                  </a:cubicBezTo>
                  <a:moveTo>
                    <a:pt x="66" y="90"/>
                  </a:moveTo>
                  <a:cubicBezTo>
                    <a:pt x="65" y="92"/>
                    <a:pt x="64" y="94"/>
                    <a:pt x="63" y="95"/>
                  </a:cubicBezTo>
                  <a:cubicBezTo>
                    <a:pt x="63" y="95"/>
                    <a:pt x="63" y="96"/>
                    <a:pt x="64" y="96"/>
                  </a:cubicBezTo>
                  <a:cubicBezTo>
                    <a:pt x="65" y="94"/>
                    <a:pt x="66" y="92"/>
                    <a:pt x="67" y="90"/>
                  </a:cubicBezTo>
                  <a:cubicBezTo>
                    <a:pt x="67" y="90"/>
                    <a:pt x="67" y="90"/>
                    <a:pt x="66" y="90"/>
                  </a:cubicBezTo>
                  <a:moveTo>
                    <a:pt x="70" y="85"/>
                  </a:moveTo>
                  <a:cubicBezTo>
                    <a:pt x="69" y="86"/>
                    <a:pt x="68" y="88"/>
                    <a:pt x="67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88"/>
                    <a:pt x="69" y="87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moveTo>
                    <a:pt x="71" y="83"/>
                  </a:move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1" y="83"/>
                    <a:pt x="71" y="83"/>
                  </a:cubicBezTo>
                  <a:moveTo>
                    <a:pt x="78" y="71"/>
                  </a:moveTo>
                  <a:cubicBezTo>
                    <a:pt x="76" y="74"/>
                    <a:pt x="75" y="77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5" y="78"/>
                    <a:pt x="77" y="75"/>
                    <a:pt x="79" y="72"/>
                  </a:cubicBezTo>
                  <a:cubicBezTo>
                    <a:pt x="79" y="71"/>
                    <a:pt x="78" y="71"/>
                    <a:pt x="78" y="71"/>
                  </a:cubicBezTo>
                  <a:moveTo>
                    <a:pt x="87" y="58"/>
                  </a:moveTo>
                  <a:cubicBezTo>
                    <a:pt x="84" y="62"/>
                    <a:pt x="82" y="66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2" y="66"/>
                    <a:pt x="85" y="62"/>
                    <a:pt x="87" y="58"/>
                  </a:cubicBezTo>
                  <a:cubicBezTo>
                    <a:pt x="87" y="58"/>
                    <a:pt x="87" y="58"/>
                    <a:pt x="87" y="58"/>
                  </a:cubicBezTo>
                  <a:moveTo>
                    <a:pt x="95" y="45"/>
                  </a:moveTo>
                  <a:cubicBezTo>
                    <a:pt x="94" y="47"/>
                    <a:pt x="92" y="49"/>
                    <a:pt x="91" y="51"/>
                  </a:cubicBezTo>
                  <a:cubicBezTo>
                    <a:pt x="91" y="51"/>
                    <a:pt x="91" y="51"/>
                    <a:pt x="91" y="52"/>
                  </a:cubicBezTo>
                  <a:cubicBezTo>
                    <a:pt x="93" y="49"/>
                    <a:pt x="94" y="47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moveTo>
                    <a:pt x="97" y="41"/>
                  </a:moveTo>
                  <a:cubicBezTo>
                    <a:pt x="97" y="42"/>
                    <a:pt x="97" y="42"/>
                    <a:pt x="96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7" y="42"/>
                    <a:pt x="97" y="41"/>
                    <a:pt x="97" y="41"/>
                  </a:cubicBezTo>
                  <a:moveTo>
                    <a:pt x="100" y="37"/>
                  </a:moveTo>
                  <a:cubicBezTo>
                    <a:pt x="100" y="37"/>
                    <a:pt x="99" y="38"/>
                    <a:pt x="98" y="39"/>
                  </a:cubicBezTo>
                  <a:cubicBezTo>
                    <a:pt x="99" y="39"/>
                    <a:pt x="99" y="39"/>
                    <a:pt x="99" y="40"/>
                  </a:cubicBezTo>
                  <a:cubicBezTo>
                    <a:pt x="99" y="39"/>
                    <a:pt x="100" y="38"/>
                    <a:pt x="101" y="37"/>
                  </a:cubicBezTo>
                  <a:cubicBezTo>
                    <a:pt x="100" y="37"/>
                    <a:pt x="100" y="37"/>
                    <a:pt x="100" y="37"/>
                  </a:cubicBezTo>
                  <a:moveTo>
                    <a:pt x="102" y="34"/>
                  </a:moveTo>
                  <a:cubicBezTo>
                    <a:pt x="102" y="34"/>
                    <a:pt x="101" y="34"/>
                    <a:pt x="101" y="35"/>
                  </a:cubicBezTo>
                  <a:cubicBezTo>
                    <a:pt x="101" y="35"/>
                    <a:pt x="102" y="35"/>
                    <a:pt x="102" y="35"/>
                  </a:cubicBezTo>
                  <a:cubicBezTo>
                    <a:pt x="102" y="35"/>
                    <a:pt x="102" y="34"/>
                    <a:pt x="102" y="34"/>
                  </a:cubicBezTo>
                  <a:cubicBezTo>
                    <a:pt x="102" y="34"/>
                    <a:pt x="102" y="34"/>
                    <a:pt x="102" y="34"/>
                  </a:cubicBezTo>
                  <a:moveTo>
                    <a:pt x="104" y="30"/>
                  </a:move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5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105" y="30"/>
                    <a:pt x="104" y="30"/>
                  </a:cubicBezTo>
                  <a:moveTo>
                    <a:pt x="108" y="24"/>
                  </a:moveTo>
                  <a:cubicBezTo>
                    <a:pt x="107" y="25"/>
                    <a:pt x="107" y="26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7" y="26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moveTo>
                    <a:pt x="117" y="10"/>
                  </a:moveTo>
                  <a:cubicBezTo>
                    <a:pt x="116" y="11"/>
                    <a:pt x="116" y="12"/>
                    <a:pt x="115" y="13"/>
                  </a:cubicBezTo>
                  <a:cubicBezTo>
                    <a:pt x="115" y="13"/>
                    <a:pt x="115" y="13"/>
                    <a:pt x="116" y="13"/>
                  </a:cubicBezTo>
                  <a:cubicBezTo>
                    <a:pt x="116" y="12"/>
                    <a:pt x="117" y="11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moveTo>
                    <a:pt x="123" y="0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1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3" y="0"/>
                    <a:pt x="123" y="0"/>
                    <a:pt x="12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6" name="Freeform 10610"/>
            <p:cNvSpPr>
              <a:spLocks noEditPoints="1"/>
            </p:cNvSpPr>
            <p:nvPr/>
          </p:nvSpPr>
          <p:spPr bwMode="auto">
            <a:xfrm>
              <a:off x="-1184286" y="5592740"/>
              <a:ext cx="93664" cy="263524"/>
            </a:xfrm>
            <a:custGeom>
              <a:avLst/>
              <a:gdLst>
                <a:gd name="T0" fmla="*/ 22 w 25"/>
                <a:gd name="T1" fmla="*/ 65 h 70"/>
                <a:gd name="T2" fmla="*/ 22 w 25"/>
                <a:gd name="T3" fmla="*/ 66 h 70"/>
                <a:gd name="T4" fmla="*/ 20 w 25"/>
                <a:gd name="T5" fmla="*/ 70 h 70"/>
                <a:gd name="T6" fmla="*/ 21 w 25"/>
                <a:gd name="T7" fmla="*/ 67 h 70"/>
                <a:gd name="T8" fmla="*/ 22 w 25"/>
                <a:gd name="T9" fmla="*/ 65 h 70"/>
                <a:gd name="T10" fmla="*/ 22 w 25"/>
                <a:gd name="T11" fmla="*/ 65 h 70"/>
                <a:gd name="T12" fmla="*/ 25 w 25"/>
                <a:gd name="T13" fmla="*/ 61 h 70"/>
                <a:gd name="T14" fmla="*/ 24 w 25"/>
                <a:gd name="T15" fmla="*/ 63 h 70"/>
                <a:gd name="T16" fmla="*/ 24 w 25"/>
                <a:gd name="T17" fmla="*/ 63 h 70"/>
                <a:gd name="T18" fmla="*/ 25 w 25"/>
                <a:gd name="T19" fmla="*/ 61 h 70"/>
                <a:gd name="T20" fmla="*/ 4 w 25"/>
                <a:gd name="T21" fmla="*/ 47 h 70"/>
                <a:gd name="T22" fmla="*/ 3 w 25"/>
                <a:gd name="T23" fmla="*/ 47 h 70"/>
                <a:gd name="T24" fmla="*/ 2 w 25"/>
                <a:gd name="T25" fmla="*/ 49 h 70"/>
                <a:gd name="T26" fmla="*/ 4 w 25"/>
                <a:gd name="T27" fmla="*/ 47 h 70"/>
                <a:gd name="T28" fmla="*/ 0 w 25"/>
                <a:gd name="T29" fmla="*/ 27 h 70"/>
                <a:gd name="T30" fmla="*/ 0 w 25"/>
                <a:gd name="T31" fmla="*/ 27 h 70"/>
                <a:gd name="T32" fmla="*/ 0 w 25"/>
                <a:gd name="T33" fmla="*/ 27 h 70"/>
                <a:gd name="T34" fmla="*/ 4 w 25"/>
                <a:gd name="T35" fmla="*/ 27 h 70"/>
                <a:gd name="T36" fmla="*/ 3 w 25"/>
                <a:gd name="T37" fmla="*/ 29 h 70"/>
                <a:gd name="T38" fmla="*/ 5 w 25"/>
                <a:gd name="T39" fmla="*/ 27 h 70"/>
                <a:gd name="T40" fmla="*/ 4 w 25"/>
                <a:gd name="T41" fmla="*/ 27 h 70"/>
                <a:gd name="T42" fmla="*/ 2 w 25"/>
                <a:gd name="T43" fmla="*/ 0 h 70"/>
                <a:gd name="T44" fmla="*/ 2 w 25"/>
                <a:gd name="T45" fmla="*/ 0 h 70"/>
                <a:gd name="T46" fmla="*/ 0 w 25"/>
                <a:gd name="T47" fmla="*/ 2 h 70"/>
                <a:gd name="T48" fmla="*/ 0 w 25"/>
                <a:gd name="T49" fmla="*/ 3 h 70"/>
                <a:gd name="T50" fmla="*/ 2 w 25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70">
                  <a:moveTo>
                    <a:pt x="22" y="65"/>
                  </a:moveTo>
                  <a:cubicBezTo>
                    <a:pt x="22" y="65"/>
                    <a:pt x="22" y="65"/>
                    <a:pt x="22" y="66"/>
                  </a:cubicBezTo>
                  <a:cubicBezTo>
                    <a:pt x="21" y="67"/>
                    <a:pt x="20" y="69"/>
                    <a:pt x="20" y="70"/>
                  </a:cubicBezTo>
                  <a:cubicBezTo>
                    <a:pt x="20" y="69"/>
                    <a:pt x="21" y="68"/>
                    <a:pt x="21" y="67"/>
                  </a:cubicBezTo>
                  <a:cubicBezTo>
                    <a:pt x="22" y="67"/>
                    <a:pt x="22" y="66"/>
                    <a:pt x="22" y="65"/>
                  </a:cubicBezTo>
                  <a:cubicBezTo>
                    <a:pt x="22" y="65"/>
                    <a:pt x="22" y="65"/>
                    <a:pt x="22" y="65"/>
                  </a:cubicBezTo>
                  <a:moveTo>
                    <a:pt x="25" y="61"/>
                  </a:moveTo>
                  <a:cubicBezTo>
                    <a:pt x="25" y="61"/>
                    <a:pt x="24" y="62"/>
                    <a:pt x="24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5" y="62"/>
                    <a:pt x="25" y="61"/>
                    <a:pt x="25" y="61"/>
                  </a:cubicBezTo>
                  <a:moveTo>
                    <a:pt x="4" y="47"/>
                  </a:moveTo>
                  <a:cubicBezTo>
                    <a:pt x="4" y="47"/>
                    <a:pt x="4" y="47"/>
                    <a:pt x="3" y="47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3" y="49"/>
                    <a:pt x="3" y="48"/>
                    <a:pt x="4" y="4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4" y="27"/>
                  </a:moveTo>
                  <a:cubicBezTo>
                    <a:pt x="4" y="27"/>
                    <a:pt x="4" y="28"/>
                    <a:pt x="3" y="29"/>
                  </a:cubicBezTo>
                  <a:cubicBezTo>
                    <a:pt x="4" y="28"/>
                    <a:pt x="4" y="28"/>
                    <a:pt x="5" y="27"/>
                  </a:cubicBezTo>
                  <a:cubicBezTo>
                    <a:pt x="5" y="27"/>
                    <a:pt x="5" y="27"/>
                    <a:pt x="4" y="27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2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7" name="Freeform 10611"/>
            <p:cNvSpPr/>
            <p:nvPr/>
          </p:nvSpPr>
          <p:spPr bwMode="auto">
            <a:xfrm>
              <a:off x="-1101736" y="5829277"/>
              <a:ext cx="7939" cy="79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8" name="Freeform 10612"/>
            <p:cNvSpPr>
              <a:spLocks noEditPoints="1"/>
            </p:cNvSpPr>
            <p:nvPr/>
          </p:nvSpPr>
          <p:spPr bwMode="auto">
            <a:xfrm>
              <a:off x="-1143011" y="5821339"/>
              <a:ext cx="52388" cy="82549"/>
            </a:xfrm>
            <a:custGeom>
              <a:avLst/>
              <a:gdLst>
                <a:gd name="T0" fmla="*/ 0 w 14"/>
                <a:gd name="T1" fmla="*/ 22 h 22"/>
                <a:gd name="T2" fmla="*/ 0 w 14"/>
                <a:gd name="T3" fmla="*/ 22 h 22"/>
                <a:gd name="T4" fmla="*/ 0 w 14"/>
                <a:gd name="T5" fmla="*/ 22 h 22"/>
                <a:gd name="T6" fmla="*/ 0 w 14"/>
                <a:gd name="T7" fmla="*/ 22 h 22"/>
                <a:gd name="T8" fmla="*/ 2 w 14"/>
                <a:gd name="T9" fmla="*/ 19 h 22"/>
                <a:gd name="T10" fmla="*/ 1 w 14"/>
                <a:gd name="T11" fmla="*/ 20 h 22"/>
                <a:gd name="T12" fmla="*/ 1 w 14"/>
                <a:gd name="T13" fmla="*/ 20 h 22"/>
                <a:gd name="T14" fmla="*/ 2 w 14"/>
                <a:gd name="T15" fmla="*/ 20 h 22"/>
                <a:gd name="T16" fmla="*/ 2 w 14"/>
                <a:gd name="T17" fmla="*/ 19 h 22"/>
                <a:gd name="T18" fmla="*/ 2 w 14"/>
                <a:gd name="T19" fmla="*/ 19 h 22"/>
                <a:gd name="T20" fmla="*/ 6 w 14"/>
                <a:gd name="T21" fmla="*/ 13 h 22"/>
                <a:gd name="T22" fmla="*/ 2 w 14"/>
                <a:gd name="T23" fmla="*/ 19 h 22"/>
                <a:gd name="T24" fmla="*/ 2 w 14"/>
                <a:gd name="T25" fmla="*/ 19 h 22"/>
                <a:gd name="T26" fmla="*/ 6 w 14"/>
                <a:gd name="T27" fmla="*/ 13 h 22"/>
                <a:gd name="T28" fmla="*/ 6 w 14"/>
                <a:gd name="T29" fmla="*/ 13 h 22"/>
                <a:gd name="T30" fmla="*/ 11 w 14"/>
                <a:gd name="T31" fmla="*/ 4 h 22"/>
                <a:gd name="T32" fmla="*/ 8 w 14"/>
                <a:gd name="T33" fmla="*/ 10 h 22"/>
                <a:gd name="T34" fmla="*/ 8 w 14"/>
                <a:gd name="T35" fmla="*/ 10 h 22"/>
                <a:gd name="T36" fmla="*/ 11 w 14"/>
                <a:gd name="T37" fmla="*/ 5 h 22"/>
                <a:gd name="T38" fmla="*/ 11 w 14"/>
                <a:gd name="T39" fmla="*/ 5 h 22"/>
                <a:gd name="T40" fmla="*/ 11 w 14"/>
                <a:gd name="T41" fmla="*/ 4 h 22"/>
                <a:gd name="T42" fmla="*/ 11 w 14"/>
                <a:gd name="T43" fmla="*/ 4 h 22"/>
                <a:gd name="T44" fmla="*/ 14 w 14"/>
                <a:gd name="T45" fmla="*/ 0 h 22"/>
                <a:gd name="T46" fmla="*/ 13 w 14"/>
                <a:gd name="T47" fmla="*/ 1 h 22"/>
                <a:gd name="T48" fmla="*/ 13 w 14"/>
                <a:gd name="T49" fmla="*/ 1 h 22"/>
                <a:gd name="T50" fmla="*/ 14 w 14"/>
                <a:gd name="T5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" y="19"/>
                  </a:moveTo>
                  <a:cubicBezTo>
                    <a:pt x="2" y="20"/>
                    <a:pt x="2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moveTo>
                    <a:pt x="6" y="13"/>
                  </a:moveTo>
                  <a:cubicBezTo>
                    <a:pt x="5" y="15"/>
                    <a:pt x="3" y="17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7"/>
                    <a:pt x="5" y="15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moveTo>
                    <a:pt x="11" y="4"/>
                  </a:moveTo>
                  <a:cubicBezTo>
                    <a:pt x="10" y="6"/>
                    <a:pt x="9" y="8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10" y="7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14" y="0"/>
                  </a:moveTo>
                  <a:cubicBezTo>
                    <a:pt x="14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1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59" name="Freeform 10613"/>
            <p:cNvSpPr>
              <a:spLocks noEditPoints="1"/>
            </p:cNvSpPr>
            <p:nvPr/>
          </p:nvSpPr>
          <p:spPr bwMode="auto">
            <a:xfrm>
              <a:off x="-1143011" y="5826101"/>
              <a:ext cx="49214" cy="77788"/>
            </a:xfrm>
            <a:custGeom>
              <a:avLst/>
              <a:gdLst>
                <a:gd name="T0" fmla="*/ 1 w 13"/>
                <a:gd name="T1" fmla="*/ 19 h 21"/>
                <a:gd name="T2" fmla="*/ 0 w 13"/>
                <a:gd name="T3" fmla="*/ 21 h 21"/>
                <a:gd name="T4" fmla="*/ 0 w 13"/>
                <a:gd name="T5" fmla="*/ 21 h 21"/>
                <a:gd name="T6" fmla="*/ 1 w 13"/>
                <a:gd name="T7" fmla="*/ 19 h 21"/>
                <a:gd name="T8" fmla="*/ 1 w 13"/>
                <a:gd name="T9" fmla="*/ 19 h 21"/>
                <a:gd name="T10" fmla="*/ 2 w 13"/>
                <a:gd name="T11" fmla="*/ 18 h 21"/>
                <a:gd name="T12" fmla="*/ 2 w 13"/>
                <a:gd name="T13" fmla="*/ 18 h 21"/>
                <a:gd name="T14" fmla="*/ 2 w 13"/>
                <a:gd name="T15" fmla="*/ 18 h 21"/>
                <a:gd name="T16" fmla="*/ 2 w 13"/>
                <a:gd name="T17" fmla="*/ 18 h 21"/>
                <a:gd name="T18" fmla="*/ 2 w 13"/>
                <a:gd name="T19" fmla="*/ 18 h 21"/>
                <a:gd name="T20" fmla="*/ 2 w 13"/>
                <a:gd name="T21" fmla="*/ 18 h 21"/>
                <a:gd name="T22" fmla="*/ 8 w 13"/>
                <a:gd name="T23" fmla="*/ 9 h 21"/>
                <a:gd name="T24" fmla="*/ 6 w 13"/>
                <a:gd name="T25" fmla="*/ 12 h 21"/>
                <a:gd name="T26" fmla="*/ 6 w 13"/>
                <a:gd name="T27" fmla="*/ 12 h 21"/>
                <a:gd name="T28" fmla="*/ 8 w 13"/>
                <a:gd name="T29" fmla="*/ 9 h 21"/>
                <a:gd name="T30" fmla="*/ 8 w 13"/>
                <a:gd name="T31" fmla="*/ 9 h 21"/>
                <a:gd name="T32" fmla="*/ 13 w 13"/>
                <a:gd name="T33" fmla="*/ 0 h 21"/>
                <a:gd name="T34" fmla="*/ 11 w 13"/>
                <a:gd name="T35" fmla="*/ 3 h 21"/>
                <a:gd name="T36" fmla="*/ 11 w 13"/>
                <a:gd name="T37" fmla="*/ 3 h 21"/>
                <a:gd name="T38" fmla="*/ 13 w 13"/>
                <a:gd name="T39" fmla="*/ 0 h 21"/>
                <a:gd name="T40" fmla="*/ 13 w 13"/>
                <a:gd name="T4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21">
                  <a:moveTo>
                    <a:pt x="1" y="19"/>
                  </a:moveTo>
                  <a:cubicBezTo>
                    <a:pt x="1" y="20"/>
                    <a:pt x="0" y="20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8" y="9"/>
                  </a:moveTo>
                  <a:cubicBezTo>
                    <a:pt x="7" y="10"/>
                    <a:pt x="6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moveTo>
                    <a:pt x="13" y="0"/>
                  </a:moveTo>
                  <a:cubicBezTo>
                    <a:pt x="12" y="1"/>
                    <a:pt x="12" y="2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0" name="Freeform 10614"/>
            <p:cNvSpPr>
              <a:spLocks noEditPoints="1"/>
            </p:cNvSpPr>
            <p:nvPr/>
          </p:nvSpPr>
          <p:spPr bwMode="auto">
            <a:xfrm>
              <a:off x="-1123961" y="5856264"/>
              <a:ext cx="14288" cy="25400"/>
            </a:xfrm>
            <a:custGeom>
              <a:avLst/>
              <a:gdLst>
                <a:gd name="T0" fmla="*/ 1 w 4"/>
                <a:gd name="T1" fmla="*/ 4 h 7"/>
                <a:gd name="T2" fmla="*/ 0 w 4"/>
                <a:gd name="T3" fmla="*/ 7 h 7"/>
                <a:gd name="T4" fmla="*/ 1 w 4"/>
                <a:gd name="T5" fmla="*/ 4 h 7"/>
                <a:gd name="T6" fmla="*/ 1 w 4"/>
                <a:gd name="T7" fmla="*/ 4 h 7"/>
                <a:gd name="T8" fmla="*/ 4 w 4"/>
                <a:gd name="T9" fmla="*/ 0 h 7"/>
                <a:gd name="T10" fmla="*/ 3 w 4"/>
                <a:gd name="T11" fmla="*/ 1 h 7"/>
                <a:gd name="T12" fmla="*/ 3 w 4"/>
                <a:gd name="T13" fmla="*/ 1 h 7"/>
                <a:gd name="T14" fmla="*/ 4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1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4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1" name="Freeform 10615"/>
            <p:cNvSpPr/>
            <p:nvPr/>
          </p:nvSpPr>
          <p:spPr bwMode="auto">
            <a:xfrm>
              <a:off x="-1120785" y="5859439"/>
              <a:ext cx="7939" cy="1111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0 w 2"/>
                <a:gd name="T5" fmla="*/ 3 h 3"/>
                <a:gd name="T6" fmla="*/ 2 w 2"/>
                <a:gd name="T7" fmla="*/ 0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2" name="Freeform 10616"/>
            <p:cNvSpPr/>
            <p:nvPr/>
          </p:nvSpPr>
          <p:spPr bwMode="auto">
            <a:xfrm>
              <a:off x="-1173174" y="5867376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3" name="Freeform 10617"/>
            <p:cNvSpPr/>
            <p:nvPr/>
          </p:nvSpPr>
          <p:spPr bwMode="auto">
            <a:xfrm>
              <a:off x="-1173174" y="5867376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  <a:gd name="T12" fmla="*/ 1 w 1"/>
                <a:gd name="T13" fmla="*/ 0 h 1"/>
                <a:gd name="T14" fmla="*/ 0 w 1"/>
                <a:gd name="T15" fmla="*/ 0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4" name="Oval 10618"/>
            <p:cNvSpPr>
              <a:spLocks noChangeArrowheads="1"/>
            </p:cNvSpPr>
            <p:nvPr/>
          </p:nvSpPr>
          <p:spPr bwMode="auto">
            <a:xfrm>
              <a:off x="-1173174" y="5870551"/>
              <a:ext cx="1588" cy="15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5" name="Freeform 10619"/>
            <p:cNvSpPr/>
            <p:nvPr/>
          </p:nvSpPr>
          <p:spPr bwMode="auto">
            <a:xfrm>
              <a:off x="-1173174" y="5870551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6" name="Freeform 10620"/>
            <p:cNvSpPr/>
            <p:nvPr/>
          </p:nvSpPr>
          <p:spPr bwMode="auto">
            <a:xfrm>
              <a:off x="-1165236" y="5878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7" name="Freeform 10621"/>
            <p:cNvSpPr/>
            <p:nvPr/>
          </p:nvSpPr>
          <p:spPr bwMode="auto">
            <a:xfrm>
              <a:off x="-1165236" y="5878488"/>
              <a:ext cx="0" cy="7937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1 h 2"/>
                <a:gd name="T4" fmla="*/ 1 h 2"/>
                <a:gd name="T5" fmla="*/ 1 h 2"/>
                <a:gd name="T6" fmla="*/ 0 h 2"/>
                <a:gd name="T7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8" name="Freeform 10622"/>
            <p:cNvSpPr>
              <a:spLocks noEditPoints="1"/>
            </p:cNvSpPr>
            <p:nvPr/>
          </p:nvSpPr>
          <p:spPr bwMode="auto">
            <a:xfrm>
              <a:off x="-1158885" y="5881664"/>
              <a:ext cx="34926" cy="60325"/>
            </a:xfrm>
            <a:custGeom>
              <a:avLst/>
              <a:gdLst>
                <a:gd name="T0" fmla="*/ 0 w 9"/>
                <a:gd name="T1" fmla="*/ 15 h 16"/>
                <a:gd name="T2" fmla="*/ 0 w 9"/>
                <a:gd name="T3" fmla="*/ 16 h 16"/>
                <a:gd name="T4" fmla="*/ 0 w 9"/>
                <a:gd name="T5" fmla="*/ 16 h 16"/>
                <a:gd name="T6" fmla="*/ 0 w 9"/>
                <a:gd name="T7" fmla="*/ 16 h 16"/>
                <a:gd name="T8" fmla="*/ 0 w 9"/>
                <a:gd name="T9" fmla="*/ 15 h 16"/>
                <a:gd name="T10" fmla="*/ 1 w 9"/>
                <a:gd name="T11" fmla="*/ 14 h 16"/>
                <a:gd name="T12" fmla="*/ 0 w 9"/>
                <a:gd name="T13" fmla="*/ 15 h 16"/>
                <a:gd name="T14" fmla="*/ 0 w 9"/>
                <a:gd name="T15" fmla="*/ 15 h 16"/>
                <a:gd name="T16" fmla="*/ 1 w 9"/>
                <a:gd name="T17" fmla="*/ 14 h 16"/>
                <a:gd name="T18" fmla="*/ 1 w 9"/>
                <a:gd name="T19" fmla="*/ 14 h 16"/>
                <a:gd name="T20" fmla="*/ 3 w 9"/>
                <a:gd name="T21" fmla="*/ 10 h 16"/>
                <a:gd name="T22" fmla="*/ 3 w 9"/>
                <a:gd name="T23" fmla="*/ 10 h 16"/>
                <a:gd name="T24" fmla="*/ 3 w 9"/>
                <a:gd name="T25" fmla="*/ 10 h 16"/>
                <a:gd name="T26" fmla="*/ 3 w 9"/>
                <a:gd name="T27" fmla="*/ 11 h 16"/>
                <a:gd name="T28" fmla="*/ 3 w 9"/>
                <a:gd name="T29" fmla="*/ 10 h 16"/>
                <a:gd name="T30" fmla="*/ 3 w 9"/>
                <a:gd name="T31" fmla="*/ 10 h 16"/>
                <a:gd name="T32" fmla="*/ 5 w 9"/>
                <a:gd name="T33" fmla="*/ 7 h 16"/>
                <a:gd name="T34" fmla="*/ 5 w 9"/>
                <a:gd name="T35" fmla="*/ 7 h 16"/>
                <a:gd name="T36" fmla="*/ 5 w 9"/>
                <a:gd name="T37" fmla="*/ 7 h 16"/>
                <a:gd name="T38" fmla="*/ 5 w 9"/>
                <a:gd name="T39" fmla="*/ 7 h 16"/>
                <a:gd name="T40" fmla="*/ 5 w 9"/>
                <a:gd name="T41" fmla="*/ 7 h 16"/>
                <a:gd name="T42" fmla="*/ 6 w 9"/>
                <a:gd name="T43" fmla="*/ 4 h 16"/>
                <a:gd name="T44" fmla="*/ 6 w 9"/>
                <a:gd name="T45" fmla="*/ 4 h 16"/>
                <a:gd name="T46" fmla="*/ 6 w 9"/>
                <a:gd name="T47" fmla="*/ 4 h 16"/>
                <a:gd name="T48" fmla="*/ 7 w 9"/>
                <a:gd name="T49" fmla="*/ 4 h 16"/>
                <a:gd name="T50" fmla="*/ 6 w 9"/>
                <a:gd name="T51" fmla="*/ 4 h 16"/>
                <a:gd name="T52" fmla="*/ 9 w 9"/>
                <a:gd name="T53" fmla="*/ 0 h 16"/>
                <a:gd name="T54" fmla="*/ 7 w 9"/>
                <a:gd name="T55" fmla="*/ 3 h 16"/>
                <a:gd name="T56" fmla="*/ 7 w 9"/>
                <a:gd name="T57" fmla="*/ 3 h 16"/>
                <a:gd name="T58" fmla="*/ 9 w 9"/>
                <a:gd name="T5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6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5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9" y="0"/>
                  </a:moveTo>
                  <a:cubicBezTo>
                    <a:pt x="8" y="1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1"/>
                    <a:pt x="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69" name="Freeform 10623"/>
            <p:cNvSpPr>
              <a:spLocks noEditPoints="1"/>
            </p:cNvSpPr>
            <p:nvPr/>
          </p:nvSpPr>
          <p:spPr bwMode="auto">
            <a:xfrm>
              <a:off x="-1158885" y="5892776"/>
              <a:ext cx="26988" cy="49213"/>
            </a:xfrm>
            <a:custGeom>
              <a:avLst/>
              <a:gdLst>
                <a:gd name="T0" fmla="*/ 0 w 7"/>
                <a:gd name="T1" fmla="*/ 13 h 13"/>
                <a:gd name="T2" fmla="*/ 0 w 7"/>
                <a:gd name="T3" fmla="*/ 13 h 13"/>
                <a:gd name="T4" fmla="*/ 0 w 7"/>
                <a:gd name="T5" fmla="*/ 13 h 13"/>
                <a:gd name="T6" fmla="*/ 0 w 7"/>
                <a:gd name="T7" fmla="*/ 13 h 13"/>
                <a:gd name="T8" fmla="*/ 0 w 7"/>
                <a:gd name="T9" fmla="*/ 12 h 13"/>
                <a:gd name="T10" fmla="*/ 0 w 7"/>
                <a:gd name="T11" fmla="*/ 12 h 13"/>
                <a:gd name="T12" fmla="*/ 0 w 7"/>
                <a:gd name="T13" fmla="*/ 13 h 13"/>
                <a:gd name="T14" fmla="*/ 0 w 7"/>
                <a:gd name="T15" fmla="*/ 12 h 13"/>
                <a:gd name="T16" fmla="*/ 0 w 7"/>
                <a:gd name="T17" fmla="*/ 12 h 13"/>
                <a:gd name="T18" fmla="*/ 3 w 7"/>
                <a:gd name="T19" fmla="*/ 7 h 13"/>
                <a:gd name="T20" fmla="*/ 1 w 7"/>
                <a:gd name="T21" fmla="*/ 11 h 13"/>
                <a:gd name="T22" fmla="*/ 1 w 7"/>
                <a:gd name="T23" fmla="*/ 11 h 13"/>
                <a:gd name="T24" fmla="*/ 3 w 7"/>
                <a:gd name="T25" fmla="*/ 8 h 13"/>
                <a:gd name="T26" fmla="*/ 3 w 7"/>
                <a:gd name="T27" fmla="*/ 7 h 13"/>
                <a:gd name="T28" fmla="*/ 5 w 7"/>
                <a:gd name="T29" fmla="*/ 4 h 13"/>
                <a:gd name="T30" fmla="*/ 3 w 7"/>
                <a:gd name="T31" fmla="*/ 7 h 13"/>
                <a:gd name="T32" fmla="*/ 3 w 7"/>
                <a:gd name="T33" fmla="*/ 7 h 13"/>
                <a:gd name="T34" fmla="*/ 5 w 7"/>
                <a:gd name="T35" fmla="*/ 4 h 13"/>
                <a:gd name="T36" fmla="*/ 5 w 7"/>
                <a:gd name="T37" fmla="*/ 4 h 13"/>
                <a:gd name="T38" fmla="*/ 6 w 7"/>
                <a:gd name="T39" fmla="*/ 1 h 13"/>
                <a:gd name="T40" fmla="*/ 5 w 7"/>
                <a:gd name="T41" fmla="*/ 3 h 13"/>
                <a:gd name="T42" fmla="*/ 5 w 7"/>
                <a:gd name="T43" fmla="*/ 4 h 13"/>
                <a:gd name="T44" fmla="*/ 5 w 7"/>
                <a:gd name="T45" fmla="*/ 4 h 13"/>
                <a:gd name="T46" fmla="*/ 5 w 7"/>
                <a:gd name="T47" fmla="*/ 3 h 13"/>
                <a:gd name="T48" fmla="*/ 6 w 7"/>
                <a:gd name="T49" fmla="*/ 1 h 13"/>
                <a:gd name="T50" fmla="*/ 6 w 7"/>
                <a:gd name="T51" fmla="*/ 1 h 13"/>
                <a:gd name="T52" fmla="*/ 7 w 7"/>
                <a:gd name="T53" fmla="*/ 0 h 13"/>
                <a:gd name="T54" fmla="*/ 6 w 7"/>
                <a:gd name="T55" fmla="*/ 1 h 13"/>
                <a:gd name="T56" fmla="*/ 7 w 7"/>
                <a:gd name="T57" fmla="*/ 1 h 13"/>
                <a:gd name="T58" fmla="*/ 7 w 7"/>
                <a:gd name="T59" fmla="*/ 0 h 13"/>
                <a:gd name="T60" fmla="*/ 7 w 7"/>
                <a:gd name="T6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3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3" y="7"/>
                  </a:moveTo>
                  <a:cubicBezTo>
                    <a:pt x="2" y="9"/>
                    <a:pt x="1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5" y="4"/>
                  </a:moveTo>
                  <a:cubicBezTo>
                    <a:pt x="4" y="5"/>
                    <a:pt x="4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moveTo>
                    <a:pt x="6" y="1"/>
                  </a:moveTo>
                  <a:cubicBezTo>
                    <a:pt x="6" y="2"/>
                    <a:pt x="5" y="3"/>
                    <a:pt x="5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moveTo>
                    <a:pt x="7" y="0"/>
                  </a:moveTo>
                  <a:cubicBezTo>
                    <a:pt x="7" y="0"/>
                    <a:pt x="7" y="1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0" name="Freeform 10624"/>
            <p:cNvSpPr>
              <a:spLocks noEditPoints="1"/>
            </p:cNvSpPr>
            <p:nvPr/>
          </p:nvSpPr>
          <p:spPr bwMode="auto">
            <a:xfrm>
              <a:off x="-1162061" y="5938813"/>
              <a:ext cx="52388" cy="93662"/>
            </a:xfrm>
            <a:custGeom>
              <a:avLst/>
              <a:gdLst>
                <a:gd name="T0" fmla="*/ 1 w 14"/>
                <a:gd name="T1" fmla="*/ 23 h 25"/>
                <a:gd name="T2" fmla="*/ 0 w 14"/>
                <a:gd name="T3" fmla="*/ 25 h 25"/>
                <a:gd name="T4" fmla="*/ 1 w 14"/>
                <a:gd name="T5" fmla="*/ 23 h 25"/>
                <a:gd name="T6" fmla="*/ 1 w 14"/>
                <a:gd name="T7" fmla="*/ 23 h 25"/>
                <a:gd name="T8" fmla="*/ 3 w 14"/>
                <a:gd name="T9" fmla="*/ 19 h 25"/>
                <a:gd name="T10" fmla="*/ 2 w 14"/>
                <a:gd name="T11" fmla="*/ 22 h 25"/>
                <a:gd name="T12" fmla="*/ 2 w 14"/>
                <a:gd name="T13" fmla="*/ 22 h 25"/>
                <a:gd name="T14" fmla="*/ 3 w 14"/>
                <a:gd name="T15" fmla="*/ 19 h 25"/>
                <a:gd name="T16" fmla="*/ 3 w 14"/>
                <a:gd name="T17" fmla="*/ 19 h 25"/>
                <a:gd name="T18" fmla="*/ 7 w 14"/>
                <a:gd name="T19" fmla="*/ 12 h 25"/>
                <a:gd name="T20" fmla="*/ 4 w 14"/>
                <a:gd name="T21" fmla="*/ 18 h 25"/>
                <a:gd name="T22" fmla="*/ 4 w 14"/>
                <a:gd name="T23" fmla="*/ 18 h 25"/>
                <a:gd name="T24" fmla="*/ 7 w 14"/>
                <a:gd name="T25" fmla="*/ 12 h 25"/>
                <a:gd name="T26" fmla="*/ 7 w 14"/>
                <a:gd name="T27" fmla="*/ 12 h 25"/>
                <a:gd name="T28" fmla="*/ 8 w 14"/>
                <a:gd name="T29" fmla="*/ 9 h 25"/>
                <a:gd name="T30" fmla="*/ 7 w 14"/>
                <a:gd name="T31" fmla="*/ 11 h 25"/>
                <a:gd name="T32" fmla="*/ 7 w 14"/>
                <a:gd name="T33" fmla="*/ 11 h 25"/>
                <a:gd name="T34" fmla="*/ 8 w 14"/>
                <a:gd name="T35" fmla="*/ 9 h 25"/>
                <a:gd name="T36" fmla="*/ 8 w 14"/>
                <a:gd name="T37" fmla="*/ 9 h 25"/>
                <a:gd name="T38" fmla="*/ 10 w 14"/>
                <a:gd name="T39" fmla="*/ 5 h 25"/>
                <a:gd name="T40" fmla="*/ 10 w 14"/>
                <a:gd name="T41" fmla="*/ 6 h 25"/>
                <a:gd name="T42" fmla="*/ 10 w 14"/>
                <a:gd name="T43" fmla="*/ 6 h 25"/>
                <a:gd name="T44" fmla="*/ 10 w 14"/>
                <a:gd name="T45" fmla="*/ 5 h 25"/>
                <a:gd name="T46" fmla="*/ 10 w 14"/>
                <a:gd name="T47" fmla="*/ 5 h 25"/>
                <a:gd name="T48" fmla="*/ 11 w 14"/>
                <a:gd name="T49" fmla="*/ 4 h 25"/>
                <a:gd name="T50" fmla="*/ 11 w 14"/>
                <a:gd name="T51" fmla="*/ 5 h 25"/>
                <a:gd name="T52" fmla="*/ 11 w 14"/>
                <a:gd name="T53" fmla="*/ 5 h 25"/>
                <a:gd name="T54" fmla="*/ 11 w 14"/>
                <a:gd name="T55" fmla="*/ 4 h 25"/>
                <a:gd name="T56" fmla="*/ 11 w 14"/>
                <a:gd name="T57" fmla="*/ 4 h 25"/>
                <a:gd name="T58" fmla="*/ 13 w 14"/>
                <a:gd name="T59" fmla="*/ 1 h 25"/>
                <a:gd name="T60" fmla="*/ 13 w 14"/>
                <a:gd name="T61" fmla="*/ 1 h 25"/>
                <a:gd name="T62" fmla="*/ 13 w 14"/>
                <a:gd name="T63" fmla="*/ 1 h 25"/>
                <a:gd name="T64" fmla="*/ 13 w 14"/>
                <a:gd name="T65" fmla="*/ 1 h 25"/>
                <a:gd name="T66" fmla="*/ 13 w 14"/>
                <a:gd name="T67" fmla="*/ 1 h 25"/>
                <a:gd name="T68" fmla="*/ 14 w 14"/>
                <a:gd name="T69" fmla="*/ 0 h 25"/>
                <a:gd name="T70" fmla="*/ 13 w 14"/>
                <a:gd name="T71" fmla="*/ 0 h 25"/>
                <a:gd name="T72" fmla="*/ 13 w 14"/>
                <a:gd name="T73" fmla="*/ 0 h 25"/>
                <a:gd name="T74" fmla="*/ 14 w 14"/>
                <a:gd name="T75" fmla="*/ 0 h 25"/>
                <a:gd name="T76" fmla="*/ 14 w 14"/>
                <a:gd name="T7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" h="25">
                  <a:moveTo>
                    <a:pt x="1" y="23"/>
                  </a:moveTo>
                  <a:cubicBezTo>
                    <a:pt x="1" y="24"/>
                    <a:pt x="0" y="25"/>
                    <a:pt x="0" y="25"/>
                  </a:cubicBezTo>
                  <a:cubicBezTo>
                    <a:pt x="0" y="25"/>
                    <a:pt x="1" y="24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3" y="19"/>
                  </a:moveTo>
                  <a:cubicBezTo>
                    <a:pt x="2" y="20"/>
                    <a:pt x="2" y="21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moveTo>
                    <a:pt x="7" y="12"/>
                  </a:moveTo>
                  <a:cubicBezTo>
                    <a:pt x="6" y="14"/>
                    <a:pt x="5" y="16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6"/>
                    <a:pt x="6" y="14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8" y="9"/>
                  </a:moveTo>
                  <a:cubicBezTo>
                    <a:pt x="8" y="10"/>
                    <a:pt x="8" y="10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moveTo>
                    <a:pt x="10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11" y="4"/>
                  </a:move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1" name="Freeform 10625"/>
            <p:cNvSpPr>
              <a:spLocks noEditPoints="1"/>
            </p:cNvSpPr>
            <p:nvPr/>
          </p:nvSpPr>
          <p:spPr bwMode="auto">
            <a:xfrm>
              <a:off x="-1158885" y="5930876"/>
              <a:ext cx="52388" cy="93662"/>
            </a:xfrm>
            <a:custGeom>
              <a:avLst/>
              <a:gdLst>
                <a:gd name="T0" fmla="*/ 1 w 14"/>
                <a:gd name="T1" fmla="*/ 24 h 25"/>
                <a:gd name="T2" fmla="*/ 0 w 14"/>
                <a:gd name="T3" fmla="*/ 25 h 25"/>
                <a:gd name="T4" fmla="*/ 0 w 14"/>
                <a:gd name="T5" fmla="*/ 25 h 25"/>
                <a:gd name="T6" fmla="*/ 1 w 14"/>
                <a:gd name="T7" fmla="*/ 24 h 25"/>
                <a:gd name="T8" fmla="*/ 1 w 14"/>
                <a:gd name="T9" fmla="*/ 24 h 25"/>
                <a:gd name="T10" fmla="*/ 3 w 14"/>
                <a:gd name="T11" fmla="*/ 20 h 25"/>
                <a:gd name="T12" fmla="*/ 2 w 14"/>
                <a:gd name="T13" fmla="*/ 21 h 25"/>
                <a:gd name="T14" fmla="*/ 2 w 14"/>
                <a:gd name="T15" fmla="*/ 21 h 25"/>
                <a:gd name="T16" fmla="*/ 3 w 14"/>
                <a:gd name="T17" fmla="*/ 20 h 25"/>
                <a:gd name="T18" fmla="*/ 3 w 14"/>
                <a:gd name="T19" fmla="*/ 20 h 25"/>
                <a:gd name="T20" fmla="*/ 6 w 14"/>
                <a:gd name="T21" fmla="*/ 13 h 25"/>
                <a:gd name="T22" fmla="*/ 6 w 14"/>
                <a:gd name="T23" fmla="*/ 14 h 25"/>
                <a:gd name="T24" fmla="*/ 6 w 14"/>
                <a:gd name="T25" fmla="*/ 14 h 25"/>
                <a:gd name="T26" fmla="*/ 6 w 14"/>
                <a:gd name="T27" fmla="*/ 13 h 25"/>
                <a:gd name="T28" fmla="*/ 6 w 14"/>
                <a:gd name="T29" fmla="*/ 13 h 25"/>
                <a:gd name="T30" fmla="*/ 9 w 14"/>
                <a:gd name="T31" fmla="*/ 8 h 25"/>
                <a:gd name="T32" fmla="*/ 7 w 14"/>
                <a:gd name="T33" fmla="*/ 11 h 25"/>
                <a:gd name="T34" fmla="*/ 7 w 14"/>
                <a:gd name="T35" fmla="*/ 11 h 25"/>
                <a:gd name="T36" fmla="*/ 9 w 14"/>
                <a:gd name="T37" fmla="*/ 8 h 25"/>
                <a:gd name="T38" fmla="*/ 9 w 14"/>
                <a:gd name="T39" fmla="*/ 8 h 25"/>
                <a:gd name="T40" fmla="*/ 10 w 14"/>
                <a:gd name="T41" fmla="*/ 7 h 25"/>
                <a:gd name="T42" fmla="*/ 9 w 14"/>
                <a:gd name="T43" fmla="*/ 7 h 25"/>
                <a:gd name="T44" fmla="*/ 9 w 14"/>
                <a:gd name="T45" fmla="*/ 7 h 25"/>
                <a:gd name="T46" fmla="*/ 10 w 14"/>
                <a:gd name="T47" fmla="*/ 7 h 25"/>
                <a:gd name="T48" fmla="*/ 10 w 14"/>
                <a:gd name="T49" fmla="*/ 7 h 25"/>
                <a:gd name="T50" fmla="*/ 12 w 14"/>
                <a:gd name="T51" fmla="*/ 3 h 25"/>
                <a:gd name="T52" fmla="*/ 10 w 14"/>
                <a:gd name="T53" fmla="*/ 6 h 25"/>
                <a:gd name="T54" fmla="*/ 10 w 14"/>
                <a:gd name="T55" fmla="*/ 6 h 25"/>
                <a:gd name="T56" fmla="*/ 12 w 14"/>
                <a:gd name="T57" fmla="*/ 3 h 25"/>
                <a:gd name="T58" fmla="*/ 12 w 14"/>
                <a:gd name="T59" fmla="*/ 3 h 25"/>
                <a:gd name="T60" fmla="*/ 12 w 14"/>
                <a:gd name="T61" fmla="*/ 2 h 25"/>
                <a:gd name="T62" fmla="*/ 12 w 14"/>
                <a:gd name="T63" fmla="*/ 3 h 25"/>
                <a:gd name="T64" fmla="*/ 12 w 14"/>
                <a:gd name="T65" fmla="*/ 3 h 25"/>
                <a:gd name="T66" fmla="*/ 12 w 14"/>
                <a:gd name="T67" fmla="*/ 2 h 25"/>
                <a:gd name="T68" fmla="*/ 12 w 14"/>
                <a:gd name="T69" fmla="*/ 2 h 25"/>
                <a:gd name="T70" fmla="*/ 14 w 14"/>
                <a:gd name="T71" fmla="*/ 0 h 25"/>
                <a:gd name="T72" fmla="*/ 14 w 14"/>
                <a:gd name="T73" fmla="*/ 0 h 25"/>
                <a:gd name="T74" fmla="*/ 13 w 14"/>
                <a:gd name="T75" fmla="*/ 2 h 25"/>
                <a:gd name="T76" fmla="*/ 13 w 14"/>
                <a:gd name="T77" fmla="*/ 2 h 25"/>
                <a:gd name="T78" fmla="*/ 13 w 14"/>
                <a:gd name="T79" fmla="*/ 1 h 25"/>
                <a:gd name="T80" fmla="*/ 14 w 14"/>
                <a:gd name="T8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" h="25">
                  <a:moveTo>
                    <a:pt x="1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0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moveTo>
                    <a:pt x="3" y="20"/>
                  </a:moveTo>
                  <a:cubicBezTo>
                    <a:pt x="2" y="20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moveTo>
                    <a:pt x="6" y="13"/>
                  </a:moveTo>
                  <a:cubicBezTo>
                    <a:pt x="6" y="13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moveTo>
                    <a:pt x="9" y="8"/>
                  </a:moveTo>
                  <a:cubicBezTo>
                    <a:pt x="8" y="9"/>
                    <a:pt x="8" y="10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9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10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12" y="3"/>
                  </a:moveTo>
                  <a:cubicBezTo>
                    <a:pt x="11" y="4"/>
                    <a:pt x="11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1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2" name="Freeform 10626"/>
            <p:cNvSpPr/>
            <p:nvPr/>
          </p:nvSpPr>
          <p:spPr bwMode="auto">
            <a:xfrm>
              <a:off x="-1169999" y="605469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3" name="Freeform 10627"/>
            <p:cNvSpPr/>
            <p:nvPr/>
          </p:nvSpPr>
          <p:spPr bwMode="auto">
            <a:xfrm>
              <a:off x="-1169999" y="60546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4" name="Freeform 10628"/>
            <p:cNvSpPr>
              <a:spLocks noEditPoints="1"/>
            </p:cNvSpPr>
            <p:nvPr/>
          </p:nvSpPr>
          <p:spPr bwMode="auto">
            <a:xfrm>
              <a:off x="-1158885" y="5903887"/>
              <a:ext cx="15875" cy="26988"/>
            </a:xfrm>
            <a:custGeom>
              <a:avLst/>
              <a:gdLst>
                <a:gd name="T0" fmla="*/ 0 w 4"/>
                <a:gd name="T1" fmla="*/ 7 h 7"/>
                <a:gd name="T2" fmla="*/ 0 w 4"/>
                <a:gd name="T3" fmla="*/ 7 h 7"/>
                <a:gd name="T4" fmla="*/ 0 w 4"/>
                <a:gd name="T5" fmla="*/ 7 h 7"/>
                <a:gd name="T6" fmla="*/ 0 w 4"/>
                <a:gd name="T7" fmla="*/ 7 h 7"/>
                <a:gd name="T8" fmla="*/ 2 w 4"/>
                <a:gd name="T9" fmla="*/ 3 h 7"/>
                <a:gd name="T10" fmla="*/ 2 w 4"/>
                <a:gd name="T11" fmla="*/ 4 h 7"/>
                <a:gd name="T12" fmla="*/ 2 w 4"/>
                <a:gd name="T13" fmla="*/ 4 h 7"/>
                <a:gd name="T14" fmla="*/ 2 w 4"/>
                <a:gd name="T15" fmla="*/ 3 h 7"/>
                <a:gd name="T16" fmla="*/ 2 w 4"/>
                <a:gd name="T17" fmla="*/ 3 h 7"/>
                <a:gd name="T18" fmla="*/ 4 w 4"/>
                <a:gd name="T19" fmla="*/ 0 h 7"/>
                <a:gd name="T20" fmla="*/ 4 w 4"/>
                <a:gd name="T21" fmla="*/ 1 h 7"/>
                <a:gd name="T22" fmla="*/ 4 w 4"/>
                <a:gd name="T23" fmla="*/ 1 h 7"/>
                <a:gd name="T24" fmla="*/ 4 w 4"/>
                <a:gd name="T25" fmla="*/ 0 h 7"/>
                <a:gd name="T26" fmla="*/ 4 w 4"/>
                <a:gd name="T2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2" y="3"/>
                  </a:move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5" name="Freeform 10629"/>
            <p:cNvSpPr>
              <a:spLocks noEditPoints="1"/>
            </p:cNvSpPr>
            <p:nvPr/>
          </p:nvSpPr>
          <p:spPr bwMode="auto">
            <a:xfrm>
              <a:off x="-1158885" y="5908649"/>
              <a:ext cx="15875" cy="22225"/>
            </a:xfrm>
            <a:custGeom>
              <a:avLst/>
              <a:gdLst>
                <a:gd name="T0" fmla="*/ 2 w 4"/>
                <a:gd name="T1" fmla="*/ 3 h 6"/>
                <a:gd name="T2" fmla="*/ 0 w 4"/>
                <a:gd name="T3" fmla="*/ 6 h 6"/>
                <a:gd name="T4" fmla="*/ 0 w 4"/>
                <a:gd name="T5" fmla="*/ 6 h 6"/>
                <a:gd name="T6" fmla="*/ 2 w 4"/>
                <a:gd name="T7" fmla="*/ 3 h 6"/>
                <a:gd name="T8" fmla="*/ 2 w 4"/>
                <a:gd name="T9" fmla="*/ 3 h 6"/>
                <a:gd name="T10" fmla="*/ 4 w 4"/>
                <a:gd name="T11" fmla="*/ 0 h 6"/>
                <a:gd name="T12" fmla="*/ 2 w 4"/>
                <a:gd name="T13" fmla="*/ 2 h 6"/>
                <a:gd name="T14" fmla="*/ 2 w 4"/>
                <a:gd name="T15" fmla="*/ 2 h 6"/>
                <a:gd name="T16" fmla="*/ 4 w 4"/>
                <a:gd name="T17" fmla="*/ 0 h 6"/>
                <a:gd name="T18" fmla="*/ 4 w 4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6">
                  <a:moveTo>
                    <a:pt x="2" y="3"/>
                  </a:moveTo>
                  <a:cubicBezTo>
                    <a:pt x="1" y="4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moveTo>
                    <a:pt x="4" y="0"/>
                  </a:moveTo>
                  <a:cubicBezTo>
                    <a:pt x="3" y="0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6" name="Freeform 10630"/>
            <p:cNvSpPr>
              <a:spLocks noEditPoints="1"/>
            </p:cNvSpPr>
            <p:nvPr/>
          </p:nvSpPr>
          <p:spPr bwMode="auto">
            <a:xfrm>
              <a:off x="-1176350" y="5930875"/>
              <a:ext cx="17463" cy="33337"/>
            </a:xfrm>
            <a:custGeom>
              <a:avLst/>
              <a:gdLst>
                <a:gd name="T0" fmla="*/ 1 w 5"/>
                <a:gd name="T1" fmla="*/ 5 h 9"/>
                <a:gd name="T2" fmla="*/ 0 w 5"/>
                <a:gd name="T3" fmla="*/ 9 h 9"/>
                <a:gd name="T4" fmla="*/ 2 w 5"/>
                <a:gd name="T5" fmla="*/ 6 h 9"/>
                <a:gd name="T6" fmla="*/ 1 w 5"/>
                <a:gd name="T7" fmla="*/ 5 h 9"/>
                <a:gd name="T8" fmla="*/ 4 w 5"/>
                <a:gd name="T9" fmla="*/ 2 h 9"/>
                <a:gd name="T10" fmla="*/ 3 w 5"/>
                <a:gd name="T11" fmla="*/ 2 h 9"/>
                <a:gd name="T12" fmla="*/ 3 w 5"/>
                <a:gd name="T13" fmla="*/ 2 h 9"/>
                <a:gd name="T14" fmla="*/ 4 w 5"/>
                <a:gd name="T15" fmla="*/ 2 h 9"/>
                <a:gd name="T16" fmla="*/ 4 w 5"/>
                <a:gd name="T17" fmla="*/ 2 h 9"/>
                <a:gd name="T18" fmla="*/ 5 w 5"/>
                <a:gd name="T19" fmla="*/ 0 h 9"/>
                <a:gd name="T20" fmla="*/ 4 w 5"/>
                <a:gd name="T21" fmla="*/ 2 h 9"/>
                <a:gd name="T22" fmla="*/ 4 w 5"/>
                <a:gd name="T23" fmla="*/ 2 h 9"/>
                <a:gd name="T24" fmla="*/ 5 w 5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9">
                  <a:moveTo>
                    <a:pt x="1" y="5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0" y="8"/>
                    <a:pt x="1" y="7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4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5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7" name="Freeform 10631"/>
            <p:cNvSpPr>
              <a:spLocks noEditPoints="1"/>
            </p:cNvSpPr>
            <p:nvPr/>
          </p:nvSpPr>
          <p:spPr bwMode="auto">
            <a:xfrm>
              <a:off x="-1173174" y="5938812"/>
              <a:ext cx="11113" cy="14288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1 w 3"/>
                <a:gd name="T5" fmla="*/ 4 h 4"/>
                <a:gd name="T6" fmla="*/ 2 w 3"/>
                <a:gd name="T7" fmla="*/ 0 h 4"/>
                <a:gd name="T8" fmla="*/ 2 w 3"/>
                <a:gd name="T9" fmla="*/ 0 h 4"/>
                <a:gd name="T10" fmla="*/ 3 w 3"/>
                <a:gd name="T11" fmla="*/ 0 h 4"/>
                <a:gd name="T12" fmla="*/ 3 w 3"/>
                <a:gd name="T13" fmla="*/ 0 h 4"/>
                <a:gd name="T14" fmla="*/ 3 w 3"/>
                <a:gd name="T15" fmla="*/ 0 h 4"/>
                <a:gd name="T16" fmla="*/ 3 w 3"/>
                <a:gd name="T17" fmla="*/ 0 h 4"/>
                <a:gd name="T18" fmla="*/ 3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3"/>
                    <a:pt x="1" y="4"/>
                  </a:cubicBezTo>
                  <a:cubicBezTo>
                    <a:pt x="1" y="3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8" name="Freeform 10632"/>
            <p:cNvSpPr>
              <a:spLocks noEditPoints="1"/>
            </p:cNvSpPr>
            <p:nvPr/>
          </p:nvSpPr>
          <p:spPr bwMode="auto">
            <a:xfrm>
              <a:off x="-1176350" y="5953098"/>
              <a:ext cx="11113" cy="19049"/>
            </a:xfrm>
            <a:custGeom>
              <a:avLst/>
              <a:gdLst>
                <a:gd name="T0" fmla="*/ 0 w 3"/>
                <a:gd name="T1" fmla="*/ 3 h 5"/>
                <a:gd name="T2" fmla="*/ 0 w 3"/>
                <a:gd name="T3" fmla="*/ 4 h 5"/>
                <a:gd name="T4" fmla="*/ 0 w 3"/>
                <a:gd name="T5" fmla="*/ 4 h 5"/>
                <a:gd name="T6" fmla="*/ 0 w 3"/>
                <a:gd name="T7" fmla="*/ 3 h 5"/>
                <a:gd name="T8" fmla="*/ 1 w 3"/>
                <a:gd name="T9" fmla="*/ 2 h 5"/>
                <a:gd name="T10" fmla="*/ 1 w 3"/>
                <a:gd name="T11" fmla="*/ 3 h 5"/>
                <a:gd name="T12" fmla="*/ 0 w 3"/>
                <a:gd name="T13" fmla="*/ 4 h 5"/>
                <a:gd name="T14" fmla="*/ 0 w 3"/>
                <a:gd name="T15" fmla="*/ 5 h 5"/>
                <a:gd name="T16" fmla="*/ 2 w 3"/>
                <a:gd name="T17" fmla="*/ 3 h 5"/>
                <a:gd name="T18" fmla="*/ 2 w 3"/>
                <a:gd name="T19" fmla="*/ 3 h 5"/>
                <a:gd name="T20" fmla="*/ 1 w 3"/>
                <a:gd name="T21" fmla="*/ 2 h 5"/>
                <a:gd name="T22" fmla="*/ 3 w 3"/>
                <a:gd name="T23" fmla="*/ 0 h 5"/>
                <a:gd name="T24" fmla="*/ 2 w 3"/>
                <a:gd name="T25" fmla="*/ 1 h 5"/>
                <a:gd name="T26" fmla="*/ 3 w 3"/>
                <a:gd name="T27" fmla="*/ 1 h 5"/>
                <a:gd name="T28" fmla="*/ 3 w 3"/>
                <a:gd name="T29" fmla="*/ 0 h 5"/>
                <a:gd name="T30" fmla="*/ 3 w 3"/>
                <a:gd name="T3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3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79" name="Freeform 10633"/>
            <p:cNvSpPr>
              <a:spLocks noEditPoints="1"/>
            </p:cNvSpPr>
            <p:nvPr/>
          </p:nvSpPr>
          <p:spPr bwMode="auto">
            <a:xfrm>
              <a:off x="-1176350" y="5941986"/>
              <a:ext cx="17463" cy="26988"/>
            </a:xfrm>
            <a:custGeom>
              <a:avLst/>
              <a:gdLst>
                <a:gd name="T0" fmla="*/ 1 w 5"/>
                <a:gd name="T1" fmla="*/ 6 h 7"/>
                <a:gd name="T2" fmla="*/ 0 w 5"/>
                <a:gd name="T3" fmla="*/ 6 h 7"/>
                <a:gd name="T4" fmla="*/ 0 w 5"/>
                <a:gd name="T5" fmla="*/ 7 h 7"/>
                <a:gd name="T6" fmla="*/ 0 w 5"/>
                <a:gd name="T7" fmla="*/ 7 h 7"/>
                <a:gd name="T8" fmla="*/ 1 w 5"/>
                <a:gd name="T9" fmla="*/ 6 h 7"/>
                <a:gd name="T10" fmla="*/ 2 w 5"/>
                <a:gd name="T11" fmla="*/ 4 h 7"/>
                <a:gd name="T12" fmla="*/ 1 w 5"/>
                <a:gd name="T13" fmla="*/ 5 h 7"/>
                <a:gd name="T14" fmla="*/ 2 w 5"/>
                <a:gd name="T15" fmla="*/ 6 h 7"/>
                <a:gd name="T16" fmla="*/ 2 w 5"/>
                <a:gd name="T17" fmla="*/ 6 h 7"/>
                <a:gd name="T18" fmla="*/ 3 w 5"/>
                <a:gd name="T19" fmla="*/ 4 h 7"/>
                <a:gd name="T20" fmla="*/ 2 w 5"/>
                <a:gd name="T21" fmla="*/ 4 h 7"/>
                <a:gd name="T22" fmla="*/ 5 w 5"/>
                <a:gd name="T23" fmla="*/ 0 h 7"/>
                <a:gd name="T24" fmla="*/ 3 w 5"/>
                <a:gd name="T25" fmla="*/ 3 h 7"/>
                <a:gd name="T26" fmla="*/ 3 w 5"/>
                <a:gd name="T27" fmla="*/ 3 h 7"/>
                <a:gd name="T28" fmla="*/ 5 w 5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1" y="6"/>
                  </a:moveTo>
                  <a:cubicBezTo>
                    <a:pt x="1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1" y="6"/>
                  </a:cubicBezTo>
                  <a:moveTo>
                    <a:pt x="2" y="4"/>
                  </a:moveTo>
                  <a:cubicBezTo>
                    <a:pt x="2" y="5"/>
                    <a:pt x="2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4" y="1"/>
                    <a:pt x="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80" name="Freeform 10634"/>
            <p:cNvSpPr>
              <a:spLocks noEditPoints="1"/>
            </p:cNvSpPr>
            <p:nvPr/>
          </p:nvSpPr>
          <p:spPr bwMode="auto">
            <a:xfrm>
              <a:off x="-1181111" y="5065690"/>
              <a:ext cx="481018" cy="906459"/>
            </a:xfrm>
            <a:custGeom>
              <a:avLst/>
              <a:gdLst>
                <a:gd name="T0" fmla="*/ 1 w 128"/>
                <a:gd name="T1" fmla="*/ 240 h 242"/>
                <a:gd name="T2" fmla="*/ 0 w 128"/>
                <a:gd name="T3" fmla="*/ 242 h 242"/>
                <a:gd name="T4" fmla="*/ 1 w 128"/>
                <a:gd name="T5" fmla="*/ 241 h 242"/>
                <a:gd name="T6" fmla="*/ 1 w 128"/>
                <a:gd name="T7" fmla="*/ 240 h 242"/>
                <a:gd name="T8" fmla="*/ 125 w 128"/>
                <a:gd name="T9" fmla="*/ 3 h 242"/>
                <a:gd name="T10" fmla="*/ 124 w 128"/>
                <a:gd name="T11" fmla="*/ 4 h 242"/>
                <a:gd name="T12" fmla="*/ 123 w 128"/>
                <a:gd name="T13" fmla="*/ 6 h 242"/>
                <a:gd name="T14" fmla="*/ 125 w 128"/>
                <a:gd name="T15" fmla="*/ 7 h 242"/>
                <a:gd name="T16" fmla="*/ 126 w 128"/>
                <a:gd name="T17" fmla="*/ 4 h 242"/>
                <a:gd name="T18" fmla="*/ 125 w 128"/>
                <a:gd name="T19" fmla="*/ 3 h 242"/>
                <a:gd name="T20" fmla="*/ 126 w 128"/>
                <a:gd name="T21" fmla="*/ 0 h 242"/>
                <a:gd name="T22" fmla="*/ 126 w 128"/>
                <a:gd name="T23" fmla="*/ 1 h 242"/>
                <a:gd name="T24" fmla="*/ 127 w 128"/>
                <a:gd name="T25" fmla="*/ 2 h 242"/>
                <a:gd name="T26" fmla="*/ 128 w 128"/>
                <a:gd name="T27" fmla="*/ 1 h 242"/>
                <a:gd name="T28" fmla="*/ 126 w 128"/>
                <a:gd name="T29" fmla="*/ 0 h 242"/>
                <a:gd name="T30" fmla="*/ 127 w 128"/>
                <a:gd name="T31" fmla="*/ 0 h 242"/>
                <a:gd name="T32" fmla="*/ 127 w 128"/>
                <a:gd name="T33" fmla="*/ 0 h 242"/>
                <a:gd name="T34" fmla="*/ 128 w 128"/>
                <a:gd name="T35" fmla="*/ 1 h 242"/>
                <a:gd name="T36" fmla="*/ 128 w 128"/>
                <a:gd name="T37" fmla="*/ 1 h 242"/>
                <a:gd name="T38" fmla="*/ 127 w 128"/>
                <a:gd name="T3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242">
                  <a:moveTo>
                    <a:pt x="1" y="240"/>
                  </a:moveTo>
                  <a:cubicBezTo>
                    <a:pt x="1" y="241"/>
                    <a:pt x="0" y="241"/>
                    <a:pt x="0" y="242"/>
                  </a:cubicBezTo>
                  <a:cubicBezTo>
                    <a:pt x="0" y="242"/>
                    <a:pt x="1" y="241"/>
                    <a:pt x="1" y="241"/>
                  </a:cubicBezTo>
                  <a:cubicBezTo>
                    <a:pt x="1" y="241"/>
                    <a:pt x="1" y="240"/>
                    <a:pt x="1" y="240"/>
                  </a:cubicBezTo>
                  <a:moveTo>
                    <a:pt x="125" y="3"/>
                  </a:moveTo>
                  <a:cubicBezTo>
                    <a:pt x="125" y="3"/>
                    <a:pt x="124" y="4"/>
                    <a:pt x="124" y="4"/>
                  </a:cubicBezTo>
                  <a:cubicBezTo>
                    <a:pt x="124" y="5"/>
                    <a:pt x="124" y="5"/>
                    <a:pt x="123" y="6"/>
                  </a:cubicBezTo>
                  <a:cubicBezTo>
                    <a:pt x="124" y="6"/>
                    <a:pt x="124" y="7"/>
                    <a:pt x="125" y="7"/>
                  </a:cubicBezTo>
                  <a:cubicBezTo>
                    <a:pt x="125" y="6"/>
                    <a:pt x="126" y="5"/>
                    <a:pt x="126" y="4"/>
                  </a:cubicBezTo>
                  <a:cubicBezTo>
                    <a:pt x="126" y="4"/>
                    <a:pt x="125" y="3"/>
                    <a:pt x="125" y="3"/>
                  </a:cubicBezTo>
                  <a:moveTo>
                    <a:pt x="126" y="0"/>
                  </a:moveTo>
                  <a:cubicBezTo>
                    <a:pt x="126" y="0"/>
                    <a:pt x="126" y="1"/>
                    <a:pt x="126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8" y="2"/>
                    <a:pt x="128" y="1"/>
                    <a:pt x="128" y="1"/>
                  </a:cubicBezTo>
                  <a:cubicBezTo>
                    <a:pt x="127" y="1"/>
                    <a:pt x="127" y="0"/>
                    <a:pt x="126" y="0"/>
                  </a:cubicBezTo>
                  <a:moveTo>
                    <a:pt x="127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0"/>
                    <a:pt x="127" y="0"/>
                    <a:pt x="12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81" name="Freeform 10635"/>
            <p:cNvSpPr>
              <a:spLocks noEditPoints="1"/>
            </p:cNvSpPr>
            <p:nvPr/>
          </p:nvSpPr>
          <p:spPr bwMode="auto">
            <a:xfrm>
              <a:off x="-723908" y="5068887"/>
              <a:ext cx="19051" cy="30163"/>
            </a:xfrm>
            <a:custGeom>
              <a:avLst/>
              <a:gdLst>
                <a:gd name="T0" fmla="*/ 1 w 5"/>
                <a:gd name="T1" fmla="*/ 5 h 8"/>
                <a:gd name="T2" fmla="*/ 0 w 5"/>
                <a:gd name="T3" fmla="*/ 7 h 8"/>
                <a:gd name="T4" fmla="*/ 1 w 5"/>
                <a:gd name="T5" fmla="*/ 8 h 8"/>
                <a:gd name="T6" fmla="*/ 3 w 5"/>
                <a:gd name="T7" fmla="*/ 6 h 8"/>
                <a:gd name="T8" fmla="*/ 1 w 5"/>
                <a:gd name="T9" fmla="*/ 5 h 8"/>
                <a:gd name="T10" fmla="*/ 3 w 5"/>
                <a:gd name="T11" fmla="*/ 1 h 8"/>
                <a:gd name="T12" fmla="*/ 3 w 5"/>
                <a:gd name="T13" fmla="*/ 2 h 8"/>
                <a:gd name="T14" fmla="*/ 4 w 5"/>
                <a:gd name="T15" fmla="*/ 3 h 8"/>
                <a:gd name="T16" fmla="*/ 5 w 5"/>
                <a:gd name="T17" fmla="*/ 2 h 8"/>
                <a:gd name="T18" fmla="*/ 5 w 5"/>
                <a:gd name="T19" fmla="*/ 2 h 8"/>
                <a:gd name="T20" fmla="*/ 3 w 5"/>
                <a:gd name="T21" fmla="*/ 1 h 8"/>
                <a:gd name="T22" fmla="*/ 4 w 5"/>
                <a:gd name="T23" fmla="*/ 0 h 8"/>
                <a:gd name="T24" fmla="*/ 4 w 5"/>
                <a:gd name="T25" fmla="*/ 1 h 8"/>
                <a:gd name="T26" fmla="*/ 5 w 5"/>
                <a:gd name="T27" fmla="*/ 2 h 8"/>
                <a:gd name="T28" fmla="*/ 5 w 5"/>
                <a:gd name="T29" fmla="*/ 1 h 8"/>
                <a:gd name="T30" fmla="*/ 4 w 5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8">
                  <a:moveTo>
                    <a:pt x="1" y="5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82" name="Freeform 10636"/>
            <p:cNvSpPr/>
            <p:nvPr/>
          </p:nvSpPr>
          <p:spPr bwMode="auto">
            <a:xfrm>
              <a:off x="-711204" y="5072049"/>
              <a:ext cx="6351" cy="4763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2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83" name="Freeform 10637"/>
            <p:cNvSpPr>
              <a:spLocks noEditPoints="1"/>
            </p:cNvSpPr>
            <p:nvPr/>
          </p:nvSpPr>
          <p:spPr bwMode="auto">
            <a:xfrm>
              <a:off x="-708025" y="5060948"/>
              <a:ext cx="7939" cy="7937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1 h 2"/>
                <a:gd name="T18" fmla="*/ 1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84" name="Freeform 10638"/>
            <p:cNvSpPr/>
            <p:nvPr/>
          </p:nvSpPr>
          <p:spPr bwMode="auto">
            <a:xfrm>
              <a:off x="-658813" y="4937123"/>
              <a:ext cx="6351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85" name="Freeform 10639"/>
            <p:cNvSpPr/>
            <p:nvPr/>
          </p:nvSpPr>
          <p:spPr bwMode="auto">
            <a:xfrm>
              <a:off x="-671525" y="4937036"/>
              <a:ext cx="19051" cy="15874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1 h 4"/>
                <a:gd name="T4" fmla="*/ 0 w 5"/>
                <a:gd name="T5" fmla="*/ 1 h 4"/>
                <a:gd name="T6" fmla="*/ 0 w 5"/>
                <a:gd name="T7" fmla="*/ 2 h 4"/>
                <a:gd name="T8" fmla="*/ 3 w 5"/>
                <a:gd name="T9" fmla="*/ 4 h 4"/>
                <a:gd name="T10" fmla="*/ 5 w 5"/>
                <a:gd name="T11" fmla="*/ 1 h 4"/>
                <a:gd name="T12" fmla="*/ 3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4" y="2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386" name="Freeform 10640"/>
            <p:cNvSpPr/>
            <p:nvPr/>
          </p:nvSpPr>
          <p:spPr bwMode="auto">
            <a:xfrm>
              <a:off x="-677862" y="4945063"/>
              <a:ext cx="19051" cy="19049"/>
            </a:xfrm>
            <a:custGeom>
              <a:avLst/>
              <a:gdLst>
                <a:gd name="T0" fmla="*/ 2 w 5"/>
                <a:gd name="T1" fmla="*/ 0 h 5"/>
                <a:gd name="T2" fmla="*/ 1 w 5"/>
                <a:gd name="T3" fmla="*/ 1 h 5"/>
                <a:gd name="T4" fmla="*/ 1 w 5"/>
                <a:gd name="T5" fmla="*/ 2 h 5"/>
                <a:gd name="T6" fmla="*/ 0 w 5"/>
                <a:gd name="T7" fmla="*/ 3 h 5"/>
                <a:gd name="T8" fmla="*/ 3 w 5"/>
                <a:gd name="T9" fmla="*/ 5 h 5"/>
                <a:gd name="T10" fmla="*/ 5 w 5"/>
                <a:gd name="T11" fmla="*/ 2 h 5"/>
                <a:gd name="T12" fmla="*/ 2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4"/>
                    <a:pt x="4" y="3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grpSp>
        <p:nvGrpSpPr>
          <p:cNvPr id="2587" name="Group 4"/>
          <p:cNvGrpSpPr>
            <a:grpSpLocks noChangeAspect="1"/>
          </p:cNvGrpSpPr>
          <p:nvPr/>
        </p:nvGrpSpPr>
        <p:grpSpPr bwMode="auto">
          <a:xfrm>
            <a:off x="3167268" y="1303902"/>
            <a:ext cx="1040421" cy="972474"/>
            <a:chOff x="2806" y="2798"/>
            <a:chExt cx="735" cy="687"/>
          </a:xfrm>
          <a:solidFill>
            <a:schemeClr val="bg1"/>
          </a:solidFill>
        </p:grpSpPr>
        <p:sp>
          <p:nvSpPr>
            <p:cNvPr id="2588" name="Freeform 5"/>
            <p:cNvSpPr/>
            <p:nvPr/>
          </p:nvSpPr>
          <p:spPr bwMode="auto">
            <a:xfrm>
              <a:off x="2806" y="2798"/>
              <a:ext cx="96" cy="101"/>
            </a:xfrm>
            <a:custGeom>
              <a:avLst/>
              <a:gdLst>
                <a:gd name="T0" fmla="*/ 40 w 157"/>
                <a:gd name="T1" fmla="*/ 0 h 164"/>
                <a:gd name="T2" fmla="*/ 157 w 157"/>
                <a:gd name="T3" fmla="*/ 0 h 164"/>
                <a:gd name="T4" fmla="*/ 34 w 157"/>
                <a:gd name="T5" fmla="*/ 130 h 164"/>
                <a:gd name="T6" fmla="*/ 0 w 157"/>
                <a:gd name="T7" fmla="*/ 164 h 164"/>
                <a:gd name="T8" fmla="*/ 0 w 157"/>
                <a:gd name="T9" fmla="*/ 119 h 164"/>
                <a:gd name="T10" fmla="*/ 29 w 157"/>
                <a:gd name="T11" fmla="*/ 89 h 164"/>
                <a:gd name="T12" fmla="*/ 26 w 157"/>
                <a:gd name="T13" fmla="*/ 77 h 164"/>
                <a:gd name="T14" fmla="*/ 20 w 157"/>
                <a:gd name="T15" fmla="*/ 84 h 164"/>
                <a:gd name="T16" fmla="*/ 13 w 157"/>
                <a:gd name="T17" fmla="*/ 97 h 164"/>
                <a:gd name="T18" fmla="*/ 0 w 157"/>
                <a:gd name="T19" fmla="*/ 109 h 164"/>
                <a:gd name="T20" fmla="*/ 0 w 157"/>
                <a:gd name="T21" fmla="*/ 32 h 164"/>
                <a:gd name="T22" fmla="*/ 40 w 157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164">
                  <a:moveTo>
                    <a:pt x="4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17" y="44"/>
                    <a:pt x="75" y="87"/>
                    <a:pt x="34" y="130"/>
                  </a:cubicBezTo>
                  <a:cubicBezTo>
                    <a:pt x="24" y="143"/>
                    <a:pt x="12" y="153"/>
                    <a:pt x="0" y="164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0" y="110"/>
                    <a:pt x="21" y="100"/>
                    <a:pt x="29" y="89"/>
                  </a:cubicBezTo>
                  <a:cubicBezTo>
                    <a:pt x="33" y="86"/>
                    <a:pt x="33" y="74"/>
                    <a:pt x="26" y="77"/>
                  </a:cubicBezTo>
                  <a:cubicBezTo>
                    <a:pt x="25" y="79"/>
                    <a:pt x="22" y="82"/>
                    <a:pt x="20" y="84"/>
                  </a:cubicBezTo>
                  <a:cubicBezTo>
                    <a:pt x="18" y="88"/>
                    <a:pt x="15" y="92"/>
                    <a:pt x="13" y="97"/>
                  </a:cubicBezTo>
                  <a:cubicBezTo>
                    <a:pt x="8" y="101"/>
                    <a:pt x="4" y="105"/>
                    <a:pt x="0" y="10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21"/>
                    <a:pt x="26" y="1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9" name="Freeform 6"/>
            <p:cNvSpPr/>
            <p:nvPr/>
          </p:nvSpPr>
          <p:spPr bwMode="auto">
            <a:xfrm>
              <a:off x="2806" y="2798"/>
              <a:ext cx="154" cy="185"/>
            </a:xfrm>
            <a:custGeom>
              <a:avLst/>
              <a:gdLst>
                <a:gd name="T0" fmla="*/ 207 w 252"/>
                <a:gd name="T1" fmla="*/ 0 h 301"/>
                <a:gd name="T2" fmla="*/ 252 w 252"/>
                <a:gd name="T3" fmla="*/ 0 h 301"/>
                <a:gd name="T4" fmla="*/ 0 w 252"/>
                <a:gd name="T5" fmla="*/ 301 h 301"/>
                <a:gd name="T6" fmla="*/ 0 w 252"/>
                <a:gd name="T7" fmla="*/ 257 h 301"/>
                <a:gd name="T8" fmla="*/ 207 w 252"/>
                <a:gd name="T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01">
                  <a:moveTo>
                    <a:pt x="207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164" y="97"/>
                    <a:pt x="87" y="203"/>
                    <a:pt x="0" y="301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72" y="174"/>
                    <a:pt x="143" y="90"/>
                    <a:pt x="2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0" name="Freeform 7"/>
            <p:cNvSpPr/>
            <p:nvPr/>
          </p:nvSpPr>
          <p:spPr bwMode="auto">
            <a:xfrm>
              <a:off x="2806" y="2798"/>
              <a:ext cx="207" cy="274"/>
            </a:xfrm>
            <a:custGeom>
              <a:avLst/>
              <a:gdLst>
                <a:gd name="T0" fmla="*/ 313 w 338"/>
                <a:gd name="T1" fmla="*/ 0 h 446"/>
                <a:gd name="T2" fmla="*/ 338 w 338"/>
                <a:gd name="T3" fmla="*/ 0 h 446"/>
                <a:gd name="T4" fmla="*/ 271 w 338"/>
                <a:gd name="T5" fmla="*/ 99 h 446"/>
                <a:gd name="T6" fmla="*/ 94 w 338"/>
                <a:gd name="T7" fmla="*/ 330 h 446"/>
                <a:gd name="T8" fmla="*/ 0 w 338"/>
                <a:gd name="T9" fmla="*/ 446 h 446"/>
                <a:gd name="T10" fmla="*/ 0 w 338"/>
                <a:gd name="T11" fmla="*/ 416 h 446"/>
                <a:gd name="T12" fmla="*/ 28 w 338"/>
                <a:gd name="T13" fmla="*/ 380 h 446"/>
                <a:gd name="T14" fmla="*/ 313 w 338"/>
                <a:gd name="T15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" h="446">
                  <a:moveTo>
                    <a:pt x="313" y="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315" y="33"/>
                    <a:pt x="294" y="66"/>
                    <a:pt x="271" y="99"/>
                  </a:cubicBezTo>
                  <a:cubicBezTo>
                    <a:pt x="214" y="177"/>
                    <a:pt x="155" y="255"/>
                    <a:pt x="94" y="330"/>
                  </a:cubicBezTo>
                  <a:cubicBezTo>
                    <a:pt x="62" y="368"/>
                    <a:pt x="32" y="408"/>
                    <a:pt x="0" y="446"/>
                  </a:cubicBezTo>
                  <a:cubicBezTo>
                    <a:pt x="0" y="416"/>
                    <a:pt x="0" y="416"/>
                    <a:pt x="0" y="416"/>
                  </a:cubicBezTo>
                  <a:cubicBezTo>
                    <a:pt x="9" y="403"/>
                    <a:pt x="18" y="391"/>
                    <a:pt x="28" y="380"/>
                  </a:cubicBezTo>
                  <a:cubicBezTo>
                    <a:pt x="128" y="257"/>
                    <a:pt x="226" y="132"/>
                    <a:pt x="3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1" name="Freeform 8"/>
            <p:cNvSpPr>
              <a:spLocks noEditPoints="1"/>
            </p:cNvSpPr>
            <p:nvPr/>
          </p:nvSpPr>
          <p:spPr bwMode="auto">
            <a:xfrm>
              <a:off x="2806" y="2798"/>
              <a:ext cx="417" cy="464"/>
            </a:xfrm>
            <a:custGeom>
              <a:avLst/>
              <a:gdLst>
                <a:gd name="T0" fmla="*/ 427 w 681"/>
                <a:gd name="T1" fmla="*/ 0 h 756"/>
                <a:gd name="T2" fmla="*/ 412 w 681"/>
                <a:gd name="T3" fmla="*/ 48 h 756"/>
                <a:gd name="T4" fmla="*/ 503 w 681"/>
                <a:gd name="T5" fmla="*/ 0 h 756"/>
                <a:gd name="T6" fmla="*/ 141 w 681"/>
                <a:gd name="T7" fmla="*/ 445 h 756"/>
                <a:gd name="T8" fmla="*/ 90 w 681"/>
                <a:gd name="T9" fmla="*/ 514 h 756"/>
                <a:gd name="T10" fmla="*/ 81 w 681"/>
                <a:gd name="T11" fmla="*/ 532 h 756"/>
                <a:gd name="T12" fmla="*/ 432 w 681"/>
                <a:gd name="T13" fmla="*/ 156 h 756"/>
                <a:gd name="T14" fmla="*/ 613 w 681"/>
                <a:gd name="T15" fmla="*/ 0 h 756"/>
                <a:gd name="T16" fmla="*/ 564 w 681"/>
                <a:gd name="T17" fmla="*/ 73 h 756"/>
                <a:gd name="T18" fmla="*/ 650 w 681"/>
                <a:gd name="T19" fmla="*/ 0 h 756"/>
                <a:gd name="T20" fmla="*/ 623 w 681"/>
                <a:gd name="T21" fmla="*/ 59 h 756"/>
                <a:gd name="T22" fmla="*/ 0 w 681"/>
                <a:gd name="T23" fmla="*/ 756 h 756"/>
                <a:gd name="T24" fmla="*/ 224 w 681"/>
                <a:gd name="T25" fmla="*/ 496 h 756"/>
                <a:gd name="T26" fmla="*/ 237 w 681"/>
                <a:gd name="T27" fmla="*/ 469 h 756"/>
                <a:gd name="T28" fmla="*/ 102 w 681"/>
                <a:gd name="T29" fmla="*/ 577 h 756"/>
                <a:gd name="T30" fmla="*/ 0 w 681"/>
                <a:gd name="T31" fmla="*/ 696 h 756"/>
                <a:gd name="T32" fmla="*/ 28 w 681"/>
                <a:gd name="T33" fmla="*/ 571 h 756"/>
                <a:gd name="T34" fmla="*/ 176 w 681"/>
                <a:gd name="T35" fmla="*/ 365 h 756"/>
                <a:gd name="T36" fmla="*/ 202 w 681"/>
                <a:gd name="T37" fmla="*/ 325 h 756"/>
                <a:gd name="T38" fmla="*/ 213 w 681"/>
                <a:gd name="T39" fmla="*/ 311 h 756"/>
                <a:gd name="T40" fmla="*/ 200 w 681"/>
                <a:gd name="T41" fmla="*/ 322 h 756"/>
                <a:gd name="T42" fmla="*/ 114 w 681"/>
                <a:gd name="T43" fmla="*/ 421 h 756"/>
                <a:gd name="T44" fmla="*/ 0 w 681"/>
                <a:gd name="T45" fmla="*/ 470 h 756"/>
                <a:gd name="T46" fmla="*/ 159 w 681"/>
                <a:gd name="T47" fmla="*/ 267 h 756"/>
                <a:gd name="T48" fmla="*/ 469 w 681"/>
                <a:gd name="T49" fmla="*/ 149 h 756"/>
                <a:gd name="T50" fmla="*/ 437 w 681"/>
                <a:gd name="T51" fmla="*/ 181 h 756"/>
                <a:gd name="T52" fmla="*/ 401 w 681"/>
                <a:gd name="T53" fmla="*/ 221 h 756"/>
                <a:gd name="T54" fmla="*/ 435 w 681"/>
                <a:gd name="T55" fmla="*/ 195 h 756"/>
                <a:gd name="T56" fmla="*/ 479 w 681"/>
                <a:gd name="T57" fmla="*/ 142 h 756"/>
                <a:gd name="T58" fmla="*/ 127 w 681"/>
                <a:gd name="T59" fmla="*/ 339 h 756"/>
                <a:gd name="T60" fmla="*/ 78 w 681"/>
                <a:gd name="T61" fmla="*/ 406 h 756"/>
                <a:gd name="T62" fmla="*/ 87 w 681"/>
                <a:gd name="T63" fmla="*/ 395 h 756"/>
                <a:gd name="T64" fmla="*/ 224 w 681"/>
                <a:gd name="T65" fmla="*/ 236 h 756"/>
                <a:gd name="T66" fmla="*/ 267 w 681"/>
                <a:gd name="T67" fmla="*/ 171 h 756"/>
                <a:gd name="T68" fmla="*/ 278 w 681"/>
                <a:gd name="T69" fmla="*/ 157 h 756"/>
                <a:gd name="T70" fmla="*/ 323 w 681"/>
                <a:gd name="T71" fmla="*/ 334 h 756"/>
                <a:gd name="T72" fmla="*/ 283 w 681"/>
                <a:gd name="T73" fmla="*/ 375 h 756"/>
                <a:gd name="T74" fmla="*/ 213 w 681"/>
                <a:gd name="T75" fmla="*/ 459 h 756"/>
                <a:gd name="T76" fmla="*/ 206 w 681"/>
                <a:gd name="T77" fmla="*/ 467 h 756"/>
                <a:gd name="T78" fmla="*/ 323 w 681"/>
                <a:gd name="T79" fmla="*/ 334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1" h="756">
                  <a:moveTo>
                    <a:pt x="389" y="0"/>
                  </a:moveTo>
                  <a:cubicBezTo>
                    <a:pt x="427" y="0"/>
                    <a:pt x="427" y="0"/>
                    <a:pt x="427" y="0"/>
                  </a:cubicBezTo>
                  <a:cubicBezTo>
                    <a:pt x="391" y="45"/>
                    <a:pt x="353" y="90"/>
                    <a:pt x="324" y="140"/>
                  </a:cubicBezTo>
                  <a:cubicBezTo>
                    <a:pt x="359" y="115"/>
                    <a:pt x="382" y="78"/>
                    <a:pt x="412" y="48"/>
                  </a:cubicBezTo>
                  <a:cubicBezTo>
                    <a:pt x="427" y="32"/>
                    <a:pt x="440" y="15"/>
                    <a:pt x="456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474" y="31"/>
                    <a:pt x="449" y="65"/>
                    <a:pt x="421" y="97"/>
                  </a:cubicBezTo>
                  <a:cubicBezTo>
                    <a:pt x="324" y="210"/>
                    <a:pt x="229" y="325"/>
                    <a:pt x="141" y="445"/>
                  </a:cubicBezTo>
                  <a:cubicBezTo>
                    <a:pt x="126" y="466"/>
                    <a:pt x="109" y="486"/>
                    <a:pt x="97" y="509"/>
                  </a:cubicBezTo>
                  <a:cubicBezTo>
                    <a:pt x="95" y="510"/>
                    <a:pt x="92" y="512"/>
                    <a:pt x="90" y="514"/>
                  </a:cubicBezTo>
                  <a:cubicBezTo>
                    <a:pt x="90" y="516"/>
                    <a:pt x="90" y="521"/>
                    <a:pt x="89" y="524"/>
                  </a:cubicBezTo>
                  <a:cubicBezTo>
                    <a:pt x="86" y="526"/>
                    <a:pt x="84" y="529"/>
                    <a:pt x="81" y="532"/>
                  </a:cubicBezTo>
                  <a:cubicBezTo>
                    <a:pt x="106" y="515"/>
                    <a:pt x="125" y="491"/>
                    <a:pt x="145" y="468"/>
                  </a:cubicBezTo>
                  <a:cubicBezTo>
                    <a:pt x="238" y="362"/>
                    <a:pt x="336" y="260"/>
                    <a:pt x="432" y="156"/>
                  </a:cubicBezTo>
                  <a:cubicBezTo>
                    <a:pt x="481" y="105"/>
                    <a:pt x="529" y="52"/>
                    <a:pt x="577" y="0"/>
                  </a:cubicBezTo>
                  <a:cubicBezTo>
                    <a:pt x="613" y="0"/>
                    <a:pt x="613" y="0"/>
                    <a:pt x="613" y="0"/>
                  </a:cubicBezTo>
                  <a:cubicBezTo>
                    <a:pt x="598" y="21"/>
                    <a:pt x="581" y="40"/>
                    <a:pt x="567" y="61"/>
                  </a:cubicBezTo>
                  <a:cubicBezTo>
                    <a:pt x="567" y="64"/>
                    <a:pt x="565" y="70"/>
                    <a:pt x="564" y="73"/>
                  </a:cubicBezTo>
                  <a:cubicBezTo>
                    <a:pt x="574" y="67"/>
                    <a:pt x="582" y="61"/>
                    <a:pt x="590" y="54"/>
                  </a:cubicBezTo>
                  <a:cubicBezTo>
                    <a:pt x="609" y="35"/>
                    <a:pt x="630" y="18"/>
                    <a:pt x="650" y="0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60" y="18"/>
                    <a:pt x="643" y="40"/>
                    <a:pt x="623" y="59"/>
                  </a:cubicBezTo>
                  <a:cubicBezTo>
                    <a:pt x="445" y="245"/>
                    <a:pt x="295" y="455"/>
                    <a:pt x="117" y="641"/>
                  </a:cubicBezTo>
                  <a:cubicBezTo>
                    <a:pt x="80" y="682"/>
                    <a:pt x="39" y="718"/>
                    <a:pt x="0" y="756"/>
                  </a:cubicBezTo>
                  <a:cubicBezTo>
                    <a:pt x="0" y="729"/>
                    <a:pt x="0" y="729"/>
                    <a:pt x="0" y="729"/>
                  </a:cubicBezTo>
                  <a:cubicBezTo>
                    <a:pt x="81" y="657"/>
                    <a:pt x="152" y="576"/>
                    <a:pt x="224" y="496"/>
                  </a:cubicBezTo>
                  <a:cubicBezTo>
                    <a:pt x="237" y="482"/>
                    <a:pt x="246" y="465"/>
                    <a:pt x="256" y="449"/>
                  </a:cubicBezTo>
                  <a:cubicBezTo>
                    <a:pt x="251" y="457"/>
                    <a:pt x="245" y="464"/>
                    <a:pt x="237" y="469"/>
                  </a:cubicBezTo>
                  <a:cubicBezTo>
                    <a:pt x="215" y="482"/>
                    <a:pt x="199" y="503"/>
                    <a:pt x="179" y="519"/>
                  </a:cubicBezTo>
                  <a:cubicBezTo>
                    <a:pt x="154" y="539"/>
                    <a:pt x="128" y="559"/>
                    <a:pt x="102" y="577"/>
                  </a:cubicBezTo>
                  <a:cubicBezTo>
                    <a:pt x="90" y="588"/>
                    <a:pt x="80" y="601"/>
                    <a:pt x="69" y="614"/>
                  </a:cubicBezTo>
                  <a:cubicBezTo>
                    <a:pt x="47" y="642"/>
                    <a:pt x="21" y="667"/>
                    <a:pt x="0" y="696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7" y="601"/>
                    <a:pt x="18" y="587"/>
                    <a:pt x="28" y="571"/>
                  </a:cubicBezTo>
                  <a:cubicBezTo>
                    <a:pt x="53" y="533"/>
                    <a:pt x="79" y="495"/>
                    <a:pt x="106" y="458"/>
                  </a:cubicBezTo>
                  <a:cubicBezTo>
                    <a:pt x="129" y="427"/>
                    <a:pt x="154" y="397"/>
                    <a:pt x="176" y="365"/>
                  </a:cubicBezTo>
                  <a:cubicBezTo>
                    <a:pt x="180" y="358"/>
                    <a:pt x="185" y="352"/>
                    <a:pt x="191" y="347"/>
                  </a:cubicBezTo>
                  <a:cubicBezTo>
                    <a:pt x="195" y="340"/>
                    <a:pt x="198" y="333"/>
                    <a:pt x="202" y="325"/>
                  </a:cubicBezTo>
                  <a:cubicBezTo>
                    <a:pt x="206" y="322"/>
                    <a:pt x="217" y="320"/>
                    <a:pt x="214" y="312"/>
                  </a:cubicBezTo>
                  <a:cubicBezTo>
                    <a:pt x="213" y="311"/>
                    <a:pt x="213" y="311"/>
                    <a:pt x="213" y="311"/>
                  </a:cubicBezTo>
                  <a:cubicBezTo>
                    <a:pt x="213" y="312"/>
                    <a:pt x="213" y="312"/>
                    <a:pt x="213" y="312"/>
                  </a:cubicBezTo>
                  <a:cubicBezTo>
                    <a:pt x="208" y="315"/>
                    <a:pt x="204" y="319"/>
                    <a:pt x="200" y="322"/>
                  </a:cubicBezTo>
                  <a:cubicBezTo>
                    <a:pt x="198" y="328"/>
                    <a:pt x="196" y="333"/>
                    <a:pt x="191" y="337"/>
                  </a:cubicBezTo>
                  <a:cubicBezTo>
                    <a:pt x="163" y="363"/>
                    <a:pt x="138" y="392"/>
                    <a:pt x="114" y="421"/>
                  </a:cubicBezTo>
                  <a:cubicBezTo>
                    <a:pt x="76" y="463"/>
                    <a:pt x="39" y="504"/>
                    <a:pt x="0" y="545"/>
                  </a:cubicBezTo>
                  <a:cubicBezTo>
                    <a:pt x="0" y="470"/>
                    <a:pt x="0" y="470"/>
                    <a:pt x="0" y="470"/>
                  </a:cubicBezTo>
                  <a:cubicBezTo>
                    <a:pt x="6" y="460"/>
                    <a:pt x="14" y="450"/>
                    <a:pt x="21" y="441"/>
                  </a:cubicBezTo>
                  <a:cubicBezTo>
                    <a:pt x="68" y="384"/>
                    <a:pt x="112" y="324"/>
                    <a:pt x="159" y="267"/>
                  </a:cubicBezTo>
                  <a:cubicBezTo>
                    <a:pt x="233" y="176"/>
                    <a:pt x="305" y="83"/>
                    <a:pt x="389" y="0"/>
                  </a:cubicBezTo>
                  <a:close/>
                  <a:moveTo>
                    <a:pt x="469" y="149"/>
                  </a:moveTo>
                  <a:cubicBezTo>
                    <a:pt x="468" y="150"/>
                    <a:pt x="465" y="150"/>
                    <a:pt x="464" y="151"/>
                  </a:cubicBezTo>
                  <a:cubicBezTo>
                    <a:pt x="455" y="161"/>
                    <a:pt x="445" y="170"/>
                    <a:pt x="437" y="181"/>
                  </a:cubicBezTo>
                  <a:cubicBezTo>
                    <a:pt x="429" y="190"/>
                    <a:pt x="420" y="199"/>
                    <a:pt x="413" y="209"/>
                  </a:cubicBezTo>
                  <a:cubicBezTo>
                    <a:pt x="410" y="214"/>
                    <a:pt x="406" y="218"/>
                    <a:pt x="401" y="221"/>
                  </a:cubicBezTo>
                  <a:cubicBezTo>
                    <a:pt x="403" y="221"/>
                    <a:pt x="407" y="221"/>
                    <a:pt x="409" y="221"/>
                  </a:cubicBezTo>
                  <a:cubicBezTo>
                    <a:pt x="416" y="212"/>
                    <a:pt x="425" y="203"/>
                    <a:pt x="435" y="195"/>
                  </a:cubicBezTo>
                  <a:cubicBezTo>
                    <a:pt x="444" y="186"/>
                    <a:pt x="456" y="181"/>
                    <a:pt x="462" y="170"/>
                  </a:cubicBezTo>
                  <a:cubicBezTo>
                    <a:pt x="469" y="161"/>
                    <a:pt x="471" y="150"/>
                    <a:pt x="479" y="142"/>
                  </a:cubicBezTo>
                  <a:cubicBezTo>
                    <a:pt x="474" y="141"/>
                    <a:pt x="472" y="146"/>
                    <a:pt x="469" y="149"/>
                  </a:cubicBezTo>
                  <a:close/>
                  <a:moveTo>
                    <a:pt x="127" y="339"/>
                  </a:moveTo>
                  <a:cubicBezTo>
                    <a:pt x="110" y="358"/>
                    <a:pt x="97" y="381"/>
                    <a:pt x="79" y="400"/>
                  </a:cubicBezTo>
                  <a:cubicBezTo>
                    <a:pt x="79" y="401"/>
                    <a:pt x="78" y="404"/>
                    <a:pt x="78" y="406"/>
                  </a:cubicBezTo>
                  <a:cubicBezTo>
                    <a:pt x="80" y="406"/>
                    <a:pt x="83" y="405"/>
                    <a:pt x="85" y="405"/>
                  </a:cubicBezTo>
                  <a:cubicBezTo>
                    <a:pt x="86" y="402"/>
                    <a:pt x="87" y="397"/>
                    <a:pt x="87" y="395"/>
                  </a:cubicBezTo>
                  <a:cubicBezTo>
                    <a:pt x="89" y="394"/>
                    <a:pt x="94" y="394"/>
                    <a:pt x="96" y="393"/>
                  </a:cubicBezTo>
                  <a:cubicBezTo>
                    <a:pt x="142" y="343"/>
                    <a:pt x="184" y="290"/>
                    <a:pt x="224" y="236"/>
                  </a:cubicBezTo>
                  <a:cubicBezTo>
                    <a:pt x="235" y="218"/>
                    <a:pt x="253" y="204"/>
                    <a:pt x="259" y="183"/>
                  </a:cubicBezTo>
                  <a:cubicBezTo>
                    <a:pt x="265" y="182"/>
                    <a:pt x="266" y="177"/>
                    <a:pt x="267" y="171"/>
                  </a:cubicBezTo>
                  <a:cubicBezTo>
                    <a:pt x="270" y="169"/>
                    <a:pt x="274" y="167"/>
                    <a:pt x="277" y="164"/>
                  </a:cubicBezTo>
                  <a:cubicBezTo>
                    <a:pt x="277" y="162"/>
                    <a:pt x="277" y="159"/>
                    <a:pt x="278" y="157"/>
                  </a:cubicBezTo>
                  <a:cubicBezTo>
                    <a:pt x="222" y="213"/>
                    <a:pt x="176" y="277"/>
                    <a:pt x="127" y="339"/>
                  </a:cubicBezTo>
                  <a:close/>
                  <a:moveTo>
                    <a:pt x="323" y="334"/>
                  </a:moveTo>
                  <a:cubicBezTo>
                    <a:pt x="323" y="336"/>
                    <a:pt x="323" y="339"/>
                    <a:pt x="323" y="341"/>
                  </a:cubicBezTo>
                  <a:cubicBezTo>
                    <a:pt x="306" y="348"/>
                    <a:pt x="298" y="366"/>
                    <a:pt x="283" y="375"/>
                  </a:cubicBezTo>
                  <a:cubicBezTo>
                    <a:pt x="260" y="400"/>
                    <a:pt x="239" y="426"/>
                    <a:pt x="215" y="450"/>
                  </a:cubicBezTo>
                  <a:cubicBezTo>
                    <a:pt x="214" y="452"/>
                    <a:pt x="214" y="456"/>
                    <a:pt x="213" y="459"/>
                  </a:cubicBezTo>
                  <a:cubicBezTo>
                    <a:pt x="212" y="458"/>
                    <a:pt x="208" y="458"/>
                    <a:pt x="206" y="458"/>
                  </a:cubicBezTo>
                  <a:cubicBezTo>
                    <a:pt x="206" y="460"/>
                    <a:pt x="206" y="465"/>
                    <a:pt x="206" y="467"/>
                  </a:cubicBezTo>
                  <a:cubicBezTo>
                    <a:pt x="254" y="428"/>
                    <a:pt x="294" y="382"/>
                    <a:pt x="332" y="334"/>
                  </a:cubicBezTo>
                  <a:cubicBezTo>
                    <a:pt x="330" y="334"/>
                    <a:pt x="325" y="334"/>
                    <a:pt x="323" y="3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2" name="Freeform 9"/>
            <p:cNvSpPr/>
            <p:nvPr/>
          </p:nvSpPr>
          <p:spPr bwMode="auto">
            <a:xfrm>
              <a:off x="2806" y="2798"/>
              <a:ext cx="581" cy="593"/>
            </a:xfrm>
            <a:custGeom>
              <a:avLst/>
              <a:gdLst>
                <a:gd name="T0" fmla="*/ 791 w 948"/>
                <a:gd name="T1" fmla="*/ 0 h 966"/>
                <a:gd name="T2" fmla="*/ 819 w 948"/>
                <a:gd name="T3" fmla="*/ 0 h 966"/>
                <a:gd name="T4" fmla="*/ 708 w 948"/>
                <a:gd name="T5" fmla="*/ 116 h 966"/>
                <a:gd name="T6" fmla="*/ 593 w 948"/>
                <a:gd name="T7" fmla="*/ 244 h 966"/>
                <a:gd name="T8" fmla="*/ 451 w 948"/>
                <a:gd name="T9" fmla="*/ 408 h 966"/>
                <a:gd name="T10" fmla="*/ 442 w 948"/>
                <a:gd name="T11" fmla="*/ 419 h 966"/>
                <a:gd name="T12" fmla="*/ 442 w 948"/>
                <a:gd name="T13" fmla="*/ 428 h 966"/>
                <a:gd name="T14" fmla="*/ 447 w 948"/>
                <a:gd name="T15" fmla="*/ 419 h 966"/>
                <a:gd name="T16" fmla="*/ 582 w 948"/>
                <a:gd name="T17" fmla="*/ 286 h 966"/>
                <a:gd name="T18" fmla="*/ 666 w 948"/>
                <a:gd name="T19" fmla="*/ 201 h 966"/>
                <a:gd name="T20" fmla="*/ 781 w 948"/>
                <a:gd name="T21" fmla="*/ 80 h 966"/>
                <a:gd name="T22" fmla="*/ 860 w 948"/>
                <a:gd name="T23" fmla="*/ 0 h 966"/>
                <a:gd name="T24" fmla="*/ 889 w 948"/>
                <a:gd name="T25" fmla="*/ 0 h 966"/>
                <a:gd name="T26" fmla="*/ 860 w 948"/>
                <a:gd name="T27" fmla="*/ 30 h 966"/>
                <a:gd name="T28" fmla="*/ 870 w 948"/>
                <a:gd name="T29" fmla="*/ 31 h 966"/>
                <a:gd name="T30" fmla="*/ 870 w 948"/>
                <a:gd name="T31" fmla="*/ 22 h 966"/>
                <a:gd name="T32" fmla="*/ 879 w 948"/>
                <a:gd name="T33" fmla="*/ 21 h 966"/>
                <a:gd name="T34" fmla="*/ 896 w 948"/>
                <a:gd name="T35" fmla="*/ 0 h 966"/>
                <a:gd name="T36" fmla="*/ 948 w 948"/>
                <a:gd name="T37" fmla="*/ 0 h 966"/>
                <a:gd name="T38" fmla="*/ 874 w 948"/>
                <a:gd name="T39" fmla="*/ 70 h 966"/>
                <a:gd name="T40" fmla="*/ 0 w 948"/>
                <a:gd name="T41" fmla="*/ 966 h 966"/>
                <a:gd name="T42" fmla="*/ 0 w 948"/>
                <a:gd name="T43" fmla="*/ 933 h 966"/>
                <a:gd name="T44" fmla="*/ 102 w 948"/>
                <a:gd name="T45" fmla="*/ 822 h 966"/>
                <a:gd name="T46" fmla="*/ 208 w 948"/>
                <a:gd name="T47" fmla="*/ 712 h 966"/>
                <a:gd name="T48" fmla="*/ 273 w 948"/>
                <a:gd name="T49" fmla="*/ 649 h 966"/>
                <a:gd name="T50" fmla="*/ 450 w 948"/>
                <a:gd name="T51" fmla="*/ 470 h 966"/>
                <a:gd name="T52" fmla="*/ 524 w 948"/>
                <a:gd name="T53" fmla="*/ 388 h 966"/>
                <a:gd name="T54" fmla="*/ 573 w 948"/>
                <a:gd name="T55" fmla="*/ 336 h 966"/>
                <a:gd name="T56" fmla="*/ 574 w 948"/>
                <a:gd name="T57" fmla="*/ 328 h 966"/>
                <a:gd name="T58" fmla="*/ 595 w 948"/>
                <a:gd name="T59" fmla="*/ 308 h 966"/>
                <a:gd name="T60" fmla="*/ 559 w 948"/>
                <a:gd name="T61" fmla="*/ 339 h 966"/>
                <a:gd name="T62" fmla="*/ 519 w 948"/>
                <a:gd name="T63" fmla="*/ 379 h 966"/>
                <a:gd name="T64" fmla="*/ 473 w 948"/>
                <a:gd name="T65" fmla="*/ 425 h 966"/>
                <a:gd name="T66" fmla="*/ 372 w 948"/>
                <a:gd name="T67" fmla="*/ 524 h 966"/>
                <a:gd name="T68" fmla="*/ 302 w 948"/>
                <a:gd name="T69" fmla="*/ 590 h 966"/>
                <a:gd name="T70" fmla="*/ 152 w 948"/>
                <a:gd name="T71" fmla="*/ 727 h 966"/>
                <a:gd name="T72" fmla="*/ 36 w 948"/>
                <a:gd name="T73" fmla="*/ 844 h 966"/>
                <a:gd name="T74" fmla="*/ 0 w 948"/>
                <a:gd name="T75" fmla="*/ 883 h 966"/>
                <a:gd name="T76" fmla="*/ 0 w 948"/>
                <a:gd name="T77" fmla="*/ 830 h 966"/>
                <a:gd name="T78" fmla="*/ 127 w 948"/>
                <a:gd name="T79" fmla="*/ 716 h 966"/>
                <a:gd name="T80" fmla="*/ 212 w 948"/>
                <a:gd name="T81" fmla="*/ 628 h 966"/>
                <a:gd name="T82" fmla="*/ 452 w 948"/>
                <a:gd name="T83" fmla="*/ 376 h 966"/>
                <a:gd name="T84" fmla="*/ 736 w 948"/>
                <a:gd name="T85" fmla="*/ 56 h 966"/>
                <a:gd name="T86" fmla="*/ 791 w 948"/>
                <a:gd name="T87" fmla="*/ 0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8" h="966">
                  <a:moveTo>
                    <a:pt x="791" y="0"/>
                  </a:moveTo>
                  <a:cubicBezTo>
                    <a:pt x="819" y="0"/>
                    <a:pt x="819" y="0"/>
                    <a:pt x="819" y="0"/>
                  </a:cubicBezTo>
                  <a:cubicBezTo>
                    <a:pt x="781" y="37"/>
                    <a:pt x="743" y="76"/>
                    <a:pt x="708" y="116"/>
                  </a:cubicBezTo>
                  <a:cubicBezTo>
                    <a:pt x="667" y="157"/>
                    <a:pt x="631" y="202"/>
                    <a:pt x="593" y="244"/>
                  </a:cubicBezTo>
                  <a:cubicBezTo>
                    <a:pt x="546" y="300"/>
                    <a:pt x="497" y="352"/>
                    <a:pt x="451" y="408"/>
                  </a:cubicBezTo>
                  <a:cubicBezTo>
                    <a:pt x="448" y="412"/>
                    <a:pt x="445" y="415"/>
                    <a:pt x="442" y="419"/>
                  </a:cubicBezTo>
                  <a:cubicBezTo>
                    <a:pt x="442" y="421"/>
                    <a:pt x="442" y="426"/>
                    <a:pt x="442" y="428"/>
                  </a:cubicBezTo>
                  <a:cubicBezTo>
                    <a:pt x="444" y="425"/>
                    <a:pt x="445" y="422"/>
                    <a:pt x="447" y="419"/>
                  </a:cubicBezTo>
                  <a:cubicBezTo>
                    <a:pt x="496" y="379"/>
                    <a:pt x="538" y="332"/>
                    <a:pt x="582" y="286"/>
                  </a:cubicBezTo>
                  <a:cubicBezTo>
                    <a:pt x="610" y="258"/>
                    <a:pt x="638" y="229"/>
                    <a:pt x="666" y="201"/>
                  </a:cubicBezTo>
                  <a:cubicBezTo>
                    <a:pt x="703" y="160"/>
                    <a:pt x="744" y="122"/>
                    <a:pt x="781" y="80"/>
                  </a:cubicBezTo>
                  <a:cubicBezTo>
                    <a:pt x="808" y="54"/>
                    <a:pt x="832" y="26"/>
                    <a:pt x="860" y="0"/>
                  </a:cubicBezTo>
                  <a:cubicBezTo>
                    <a:pt x="889" y="0"/>
                    <a:pt x="889" y="0"/>
                    <a:pt x="889" y="0"/>
                  </a:cubicBezTo>
                  <a:cubicBezTo>
                    <a:pt x="878" y="8"/>
                    <a:pt x="869" y="19"/>
                    <a:pt x="860" y="30"/>
                  </a:cubicBezTo>
                  <a:cubicBezTo>
                    <a:pt x="863" y="30"/>
                    <a:pt x="868" y="30"/>
                    <a:pt x="870" y="31"/>
                  </a:cubicBezTo>
                  <a:cubicBezTo>
                    <a:pt x="870" y="29"/>
                    <a:pt x="870" y="24"/>
                    <a:pt x="870" y="22"/>
                  </a:cubicBezTo>
                  <a:cubicBezTo>
                    <a:pt x="872" y="22"/>
                    <a:pt x="877" y="21"/>
                    <a:pt x="879" y="21"/>
                  </a:cubicBezTo>
                  <a:cubicBezTo>
                    <a:pt x="884" y="14"/>
                    <a:pt x="890" y="6"/>
                    <a:pt x="896" y="0"/>
                  </a:cubicBezTo>
                  <a:cubicBezTo>
                    <a:pt x="948" y="0"/>
                    <a:pt x="948" y="0"/>
                    <a:pt x="948" y="0"/>
                  </a:cubicBezTo>
                  <a:cubicBezTo>
                    <a:pt x="921" y="21"/>
                    <a:pt x="900" y="48"/>
                    <a:pt x="874" y="70"/>
                  </a:cubicBezTo>
                  <a:cubicBezTo>
                    <a:pt x="578" y="365"/>
                    <a:pt x="314" y="691"/>
                    <a:pt x="0" y="966"/>
                  </a:cubicBezTo>
                  <a:cubicBezTo>
                    <a:pt x="0" y="933"/>
                    <a:pt x="0" y="933"/>
                    <a:pt x="0" y="933"/>
                  </a:cubicBezTo>
                  <a:cubicBezTo>
                    <a:pt x="32" y="894"/>
                    <a:pt x="66" y="857"/>
                    <a:pt x="102" y="822"/>
                  </a:cubicBezTo>
                  <a:cubicBezTo>
                    <a:pt x="135" y="783"/>
                    <a:pt x="173" y="749"/>
                    <a:pt x="208" y="712"/>
                  </a:cubicBezTo>
                  <a:cubicBezTo>
                    <a:pt x="231" y="692"/>
                    <a:pt x="253" y="671"/>
                    <a:pt x="273" y="649"/>
                  </a:cubicBezTo>
                  <a:cubicBezTo>
                    <a:pt x="333" y="590"/>
                    <a:pt x="393" y="531"/>
                    <a:pt x="450" y="470"/>
                  </a:cubicBezTo>
                  <a:cubicBezTo>
                    <a:pt x="474" y="442"/>
                    <a:pt x="500" y="416"/>
                    <a:pt x="524" y="388"/>
                  </a:cubicBezTo>
                  <a:cubicBezTo>
                    <a:pt x="542" y="372"/>
                    <a:pt x="556" y="352"/>
                    <a:pt x="573" y="336"/>
                  </a:cubicBezTo>
                  <a:cubicBezTo>
                    <a:pt x="574" y="334"/>
                    <a:pt x="574" y="330"/>
                    <a:pt x="574" y="328"/>
                  </a:cubicBezTo>
                  <a:cubicBezTo>
                    <a:pt x="582" y="322"/>
                    <a:pt x="589" y="316"/>
                    <a:pt x="595" y="308"/>
                  </a:cubicBezTo>
                  <a:cubicBezTo>
                    <a:pt x="582" y="317"/>
                    <a:pt x="572" y="330"/>
                    <a:pt x="559" y="339"/>
                  </a:cubicBezTo>
                  <a:cubicBezTo>
                    <a:pt x="545" y="351"/>
                    <a:pt x="531" y="364"/>
                    <a:pt x="519" y="379"/>
                  </a:cubicBezTo>
                  <a:cubicBezTo>
                    <a:pt x="503" y="394"/>
                    <a:pt x="489" y="411"/>
                    <a:pt x="473" y="425"/>
                  </a:cubicBezTo>
                  <a:cubicBezTo>
                    <a:pt x="438" y="457"/>
                    <a:pt x="407" y="492"/>
                    <a:pt x="372" y="524"/>
                  </a:cubicBezTo>
                  <a:cubicBezTo>
                    <a:pt x="349" y="546"/>
                    <a:pt x="327" y="570"/>
                    <a:pt x="302" y="590"/>
                  </a:cubicBezTo>
                  <a:cubicBezTo>
                    <a:pt x="253" y="637"/>
                    <a:pt x="202" y="682"/>
                    <a:pt x="152" y="727"/>
                  </a:cubicBezTo>
                  <a:cubicBezTo>
                    <a:pt x="109" y="762"/>
                    <a:pt x="73" y="804"/>
                    <a:pt x="36" y="844"/>
                  </a:cubicBezTo>
                  <a:cubicBezTo>
                    <a:pt x="24" y="857"/>
                    <a:pt x="11" y="869"/>
                    <a:pt x="0" y="883"/>
                  </a:cubicBezTo>
                  <a:cubicBezTo>
                    <a:pt x="0" y="830"/>
                    <a:pt x="0" y="830"/>
                    <a:pt x="0" y="830"/>
                  </a:cubicBezTo>
                  <a:cubicBezTo>
                    <a:pt x="42" y="791"/>
                    <a:pt x="90" y="760"/>
                    <a:pt x="127" y="716"/>
                  </a:cubicBezTo>
                  <a:cubicBezTo>
                    <a:pt x="156" y="687"/>
                    <a:pt x="185" y="659"/>
                    <a:pt x="212" y="628"/>
                  </a:cubicBezTo>
                  <a:cubicBezTo>
                    <a:pt x="295" y="546"/>
                    <a:pt x="375" y="463"/>
                    <a:pt x="452" y="376"/>
                  </a:cubicBezTo>
                  <a:cubicBezTo>
                    <a:pt x="545" y="268"/>
                    <a:pt x="637" y="159"/>
                    <a:pt x="736" y="56"/>
                  </a:cubicBezTo>
                  <a:cubicBezTo>
                    <a:pt x="753" y="36"/>
                    <a:pt x="772" y="18"/>
                    <a:pt x="7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3" name="Freeform 10"/>
            <p:cNvSpPr/>
            <p:nvPr/>
          </p:nvSpPr>
          <p:spPr bwMode="auto">
            <a:xfrm>
              <a:off x="2806" y="2798"/>
              <a:ext cx="618" cy="649"/>
            </a:xfrm>
            <a:custGeom>
              <a:avLst/>
              <a:gdLst>
                <a:gd name="T0" fmla="*/ 986 w 1009"/>
                <a:gd name="T1" fmla="*/ 0 h 1058"/>
                <a:gd name="T2" fmla="*/ 1009 w 1009"/>
                <a:gd name="T3" fmla="*/ 0 h 1058"/>
                <a:gd name="T4" fmla="*/ 817 w 1009"/>
                <a:gd name="T5" fmla="*/ 186 h 1058"/>
                <a:gd name="T6" fmla="*/ 478 w 1009"/>
                <a:gd name="T7" fmla="*/ 546 h 1058"/>
                <a:gd name="T8" fmla="*/ 180 w 1009"/>
                <a:gd name="T9" fmla="*/ 851 h 1058"/>
                <a:gd name="T10" fmla="*/ 0 w 1009"/>
                <a:gd name="T11" fmla="*/ 1058 h 1058"/>
                <a:gd name="T12" fmla="*/ 0 w 1009"/>
                <a:gd name="T13" fmla="*/ 1027 h 1058"/>
                <a:gd name="T14" fmla="*/ 33 w 1009"/>
                <a:gd name="T15" fmla="*/ 985 h 1058"/>
                <a:gd name="T16" fmla="*/ 379 w 1009"/>
                <a:gd name="T17" fmla="*/ 623 h 1058"/>
                <a:gd name="T18" fmla="*/ 447 w 1009"/>
                <a:gd name="T19" fmla="*/ 551 h 1058"/>
                <a:gd name="T20" fmla="*/ 584 w 1009"/>
                <a:gd name="T21" fmla="*/ 400 h 1058"/>
                <a:gd name="T22" fmla="*/ 720 w 1009"/>
                <a:gd name="T23" fmla="*/ 260 h 1058"/>
                <a:gd name="T24" fmla="*/ 986 w 1009"/>
                <a:gd name="T25" fmla="*/ 0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9" h="1058">
                  <a:moveTo>
                    <a:pt x="986" y="0"/>
                  </a:moveTo>
                  <a:cubicBezTo>
                    <a:pt x="1009" y="0"/>
                    <a:pt x="1009" y="0"/>
                    <a:pt x="1009" y="0"/>
                  </a:cubicBezTo>
                  <a:cubicBezTo>
                    <a:pt x="942" y="59"/>
                    <a:pt x="880" y="123"/>
                    <a:pt x="817" y="186"/>
                  </a:cubicBezTo>
                  <a:cubicBezTo>
                    <a:pt x="701" y="302"/>
                    <a:pt x="590" y="425"/>
                    <a:pt x="478" y="546"/>
                  </a:cubicBezTo>
                  <a:cubicBezTo>
                    <a:pt x="382" y="651"/>
                    <a:pt x="277" y="748"/>
                    <a:pt x="180" y="851"/>
                  </a:cubicBezTo>
                  <a:cubicBezTo>
                    <a:pt x="117" y="918"/>
                    <a:pt x="55" y="985"/>
                    <a:pt x="0" y="1058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8" y="1011"/>
                    <a:pt x="22" y="999"/>
                    <a:pt x="33" y="985"/>
                  </a:cubicBezTo>
                  <a:cubicBezTo>
                    <a:pt x="141" y="857"/>
                    <a:pt x="262" y="742"/>
                    <a:pt x="379" y="623"/>
                  </a:cubicBezTo>
                  <a:cubicBezTo>
                    <a:pt x="401" y="598"/>
                    <a:pt x="425" y="575"/>
                    <a:pt x="447" y="551"/>
                  </a:cubicBezTo>
                  <a:cubicBezTo>
                    <a:pt x="493" y="501"/>
                    <a:pt x="538" y="450"/>
                    <a:pt x="584" y="400"/>
                  </a:cubicBezTo>
                  <a:cubicBezTo>
                    <a:pt x="630" y="354"/>
                    <a:pt x="673" y="305"/>
                    <a:pt x="720" y="260"/>
                  </a:cubicBezTo>
                  <a:cubicBezTo>
                    <a:pt x="806" y="171"/>
                    <a:pt x="895" y="85"/>
                    <a:pt x="9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4" name="Freeform 11"/>
            <p:cNvSpPr/>
            <p:nvPr/>
          </p:nvSpPr>
          <p:spPr bwMode="auto">
            <a:xfrm>
              <a:off x="2806" y="2798"/>
              <a:ext cx="652" cy="687"/>
            </a:xfrm>
            <a:custGeom>
              <a:avLst/>
              <a:gdLst>
                <a:gd name="T0" fmla="*/ 1036 w 1064"/>
                <a:gd name="T1" fmla="*/ 0 h 1120"/>
                <a:gd name="T2" fmla="*/ 1064 w 1064"/>
                <a:gd name="T3" fmla="*/ 0 h 1120"/>
                <a:gd name="T4" fmla="*/ 884 w 1064"/>
                <a:gd name="T5" fmla="*/ 168 h 1120"/>
                <a:gd name="T6" fmla="*/ 782 w 1064"/>
                <a:gd name="T7" fmla="*/ 270 h 1120"/>
                <a:gd name="T8" fmla="*/ 383 w 1064"/>
                <a:gd name="T9" fmla="*/ 715 h 1120"/>
                <a:gd name="T10" fmla="*/ 321 w 1064"/>
                <a:gd name="T11" fmla="*/ 789 h 1120"/>
                <a:gd name="T12" fmla="*/ 207 w 1064"/>
                <a:gd name="T13" fmla="*/ 923 h 1120"/>
                <a:gd name="T14" fmla="*/ 15 w 1064"/>
                <a:gd name="T15" fmla="*/ 1120 h 1120"/>
                <a:gd name="T16" fmla="*/ 0 w 1064"/>
                <a:gd name="T17" fmla="*/ 1120 h 1120"/>
                <a:gd name="T18" fmla="*/ 0 w 1064"/>
                <a:gd name="T19" fmla="*/ 1110 h 1120"/>
                <a:gd name="T20" fmla="*/ 35 w 1064"/>
                <a:gd name="T21" fmla="*/ 1075 h 1120"/>
                <a:gd name="T22" fmla="*/ 510 w 1064"/>
                <a:gd name="T23" fmla="*/ 534 h 1120"/>
                <a:gd name="T24" fmla="*/ 1036 w 1064"/>
                <a:gd name="T25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4" h="1120">
                  <a:moveTo>
                    <a:pt x="1036" y="0"/>
                  </a:moveTo>
                  <a:cubicBezTo>
                    <a:pt x="1064" y="0"/>
                    <a:pt x="1064" y="0"/>
                    <a:pt x="1064" y="0"/>
                  </a:cubicBezTo>
                  <a:cubicBezTo>
                    <a:pt x="1002" y="53"/>
                    <a:pt x="945" y="113"/>
                    <a:pt x="884" y="168"/>
                  </a:cubicBezTo>
                  <a:cubicBezTo>
                    <a:pt x="851" y="203"/>
                    <a:pt x="814" y="234"/>
                    <a:pt x="782" y="270"/>
                  </a:cubicBezTo>
                  <a:cubicBezTo>
                    <a:pt x="642" y="412"/>
                    <a:pt x="509" y="560"/>
                    <a:pt x="383" y="715"/>
                  </a:cubicBezTo>
                  <a:cubicBezTo>
                    <a:pt x="361" y="739"/>
                    <a:pt x="342" y="764"/>
                    <a:pt x="321" y="789"/>
                  </a:cubicBezTo>
                  <a:cubicBezTo>
                    <a:pt x="282" y="833"/>
                    <a:pt x="247" y="880"/>
                    <a:pt x="207" y="923"/>
                  </a:cubicBezTo>
                  <a:cubicBezTo>
                    <a:pt x="146" y="992"/>
                    <a:pt x="84" y="1059"/>
                    <a:pt x="15" y="1120"/>
                  </a:cubicBezTo>
                  <a:cubicBezTo>
                    <a:pt x="0" y="1120"/>
                    <a:pt x="0" y="1120"/>
                    <a:pt x="0" y="1120"/>
                  </a:cubicBezTo>
                  <a:cubicBezTo>
                    <a:pt x="0" y="1110"/>
                    <a:pt x="0" y="1110"/>
                    <a:pt x="0" y="1110"/>
                  </a:cubicBezTo>
                  <a:cubicBezTo>
                    <a:pt x="9" y="1097"/>
                    <a:pt x="23" y="1086"/>
                    <a:pt x="35" y="1075"/>
                  </a:cubicBezTo>
                  <a:cubicBezTo>
                    <a:pt x="208" y="908"/>
                    <a:pt x="351" y="713"/>
                    <a:pt x="510" y="534"/>
                  </a:cubicBezTo>
                  <a:cubicBezTo>
                    <a:pt x="677" y="348"/>
                    <a:pt x="852" y="169"/>
                    <a:pt x="10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5" name="Freeform 12"/>
            <p:cNvSpPr/>
            <p:nvPr/>
          </p:nvSpPr>
          <p:spPr bwMode="auto">
            <a:xfrm>
              <a:off x="2877" y="2798"/>
              <a:ext cx="643" cy="687"/>
            </a:xfrm>
            <a:custGeom>
              <a:avLst/>
              <a:gdLst>
                <a:gd name="T0" fmla="*/ 1020 w 1049"/>
                <a:gd name="T1" fmla="*/ 0 h 1120"/>
                <a:gd name="T2" fmla="*/ 1049 w 1049"/>
                <a:gd name="T3" fmla="*/ 0 h 1120"/>
                <a:gd name="T4" fmla="*/ 881 w 1049"/>
                <a:gd name="T5" fmla="*/ 145 h 1120"/>
                <a:gd name="T6" fmla="*/ 778 w 1049"/>
                <a:gd name="T7" fmla="*/ 238 h 1120"/>
                <a:gd name="T8" fmla="*/ 698 w 1049"/>
                <a:gd name="T9" fmla="*/ 310 h 1120"/>
                <a:gd name="T10" fmla="*/ 88 w 1049"/>
                <a:gd name="T11" fmla="*/ 1012 h 1120"/>
                <a:gd name="T12" fmla="*/ 23 w 1049"/>
                <a:gd name="T13" fmla="*/ 1120 h 1120"/>
                <a:gd name="T14" fmla="*/ 0 w 1049"/>
                <a:gd name="T15" fmla="*/ 1120 h 1120"/>
                <a:gd name="T16" fmla="*/ 381 w 1049"/>
                <a:gd name="T17" fmla="*/ 602 h 1120"/>
                <a:gd name="T18" fmla="*/ 642 w 1049"/>
                <a:gd name="T19" fmla="*/ 338 h 1120"/>
                <a:gd name="T20" fmla="*/ 1020 w 1049"/>
                <a:gd name="T21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9" h="1120">
                  <a:moveTo>
                    <a:pt x="1020" y="0"/>
                  </a:moveTo>
                  <a:cubicBezTo>
                    <a:pt x="1049" y="0"/>
                    <a:pt x="1049" y="0"/>
                    <a:pt x="1049" y="0"/>
                  </a:cubicBezTo>
                  <a:cubicBezTo>
                    <a:pt x="991" y="46"/>
                    <a:pt x="937" y="97"/>
                    <a:pt x="881" y="145"/>
                  </a:cubicBezTo>
                  <a:cubicBezTo>
                    <a:pt x="847" y="176"/>
                    <a:pt x="811" y="205"/>
                    <a:pt x="778" y="238"/>
                  </a:cubicBezTo>
                  <a:cubicBezTo>
                    <a:pt x="750" y="260"/>
                    <a:pt x="726" y="287"/>
                    <a:pt x="698" y="310"/>
                  </a:cubicBezTo>
                  <a:cubicBezTo>
                    <a:pt x="473" y="523"/>
                    <a:pt x="254" y="748"/>
                    <a:pt x="88" y="1012"/>
                  </a:cubicBezTo>
                  <a:cubicBezTo>
                    <a:pt x="64" y="1047"/>
                    <a:pt x="46" y="1085"/>
                    <a:pt x="23" y="1120"/>
                  </a:cubicBezTo>
                  <a:cubicBezTo>
                    <a:pt x="0" y="1120"/>
                    <a:pt x="0" y="1120"/>
                    <a:pt x="0" y="1120"/>
                  </a:cubicBezTo>
                  <a:cubicBezTo>
                    <a:pt x="103" y="931"/>
                    <a:pt x="236" y="760"/>
                    <a:pt x="381" y="602"/>
                  </a:cubicBezTo>
                  <a:cubicBezTo>
                    <a:pt x="464" y="509"/>
                    <a:pt x="552" y="423"/>
                    <a:pt x="642" y="338"/>
                  </a:cubicBezTo>
                  <a:cubicBezTo>
                    <a:pt x="764" y="221"/>
                    <a:pt x="892" y="109"/>
                    <a:pt x="10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6" name="Freeform 13"/>
            <p:cNvSpPr>
              <a:spLocks noEditPoints="1"/>
            </p:cNvSpPr>
            <p:nvPr/>
          </p:nvSpPr>
          <p:spPr bwMode="auto">
            <a:xfrm>
              <a:off x="2905" y="2798"/>
              <a:ext cx="636" cy="687"/>
            </a:xfrm>
            <a:custGeom>
              <a:avLst/>
              <a:gdLst>
                <a:gd name="T0" fmla="*/ 1019 w 1039"/>
                <a:gd name="T1" fmla="*/ 0 h 1120"/>
                <a:gd name="T2" fmla="*/ 1039 w 1039"/>
                <a:gd name="T3" fmla="*/ 0 h 1120"/>
                <a:gd name="T4" fmla="*/ 1039 w 1039"/>
                <a:gd name="T5" fmla="*/ 8 h 1120"/>
                <a:gd name="T6" fmla="*/ 930 w 1039"/>
                <a:gd name="T7" fmla="*/ 115 h 1120"/>
                <a:gd name="T8" fmla="*/ 701 w 1039"/>
                <a:gd name="T9" fmla="*/ 342 h 1120"/>
                <a:gd name="T10" fmla="*/ 425 w 1039"/>
                <a:gd name="T11" fmla="*/ 638 h 1120"/>
                <a:gd name="T12" fmla="*/ 54 w 1039"/>
                <a:gd name="T13" fmla="*/ 1087 h 1120"/>
                <a:gd name="T14" fmla="*/ 32 w 1039"/>
                <a:gd name="T15" fmla="*/ 1120 h 1120"/>
                <a:gd name="T16" fmla="*/ 71 w 1039"/>
                <a:gd name="T17" fmla="*/ 1085 h 1120"/>
                <a:gd name="T18" fmla="*/ 237 w 1039"/>
                <a:gd name="T19" fmla="*/ 894 h 1120"/>
                <a:gd name="T20" fmla="*/ 378 w 1039"/>
                <a:gd name="T21" fmla="*/ 739 h 1120"/>
                <a:gd name="T22" fmla="*/ 958 w 1039"/>
                <a:gd name="T23" fmla="*/ 171 h 1120"/>
                <a:gd name="T24" fmla="*/ 1039 w 1039"/>
                <a:gd name="T25" fmla="*/ 95 h 1120"/>
                <a:gd name="T26" fmla="*/ 1039 w 1039"/>
                <a:gd name="T27" fmla="*/ 124 h 1120"/>
                <a:gd name="T28" fmla="*/ 829 w 1039"/>
                <a:gd name="T29" fmla="*/ 326 h 1120"/>
                <a:gd name="T30" fmla="*/ 566 w 1039"/>
                <a:gd name="T31" fmla="*/ 619 h 1120"/>
                <a:gd name="T32" fmla="*/ 259 w 1039"/>
                <a:gd name="T33" fmla="*/ 960 h 1120"/>
                <a:gd name="T34" fmla="*/ 141 w 1039"/>
                <a:gd name="T35" fmla="*/ 1066 h 1120"/>
                <a:gd name="T36" fmla="*/ 100 w 1039"/>
                <a:gd name="T37" fmla="*/ 1120 h 1120"/>
                <a:gd name="T38" fmla="*/ 0 w 1039"/>
                <a:gd name="T39" fmla="*/ 1120 h 1120"/>
                <a:gd name="T40" fmla="*/ 99 w 1039"/>
                <a:gd name="T41" fmla="*/ 1004 h 1120"/>
                <a:gd name="T42" fmla="*/ 462 w 1039"/>
                <a:gd name="T43" fmla="*/ 567 h 1120"/>
                <a:gd name="T44" fmla="*/ 699 w 1039"/>
                <a:gd name="T45" fmla="*/ 316 h 1120"/>
                <a:gd name="T46" fmla="*/ 758 w 1039"/>
                <a:gd name="T47" fmla="*/ 255 h 1120"/>
                <a:gd name="T48" fmla="*/ 888 w 1039"/>
                <a:gd name="T49" fmla="*/ 125 h 1120"/>
                <a:gd name="T50" fmla="*/ 968 w 1039"/>
                <a:gd name="T51" fmla="*/ 49 h 1120"/>
                <a:gd name="T52" fmla="*/ 1019 w 1039"/>
                <a:gd name="T53" fmla="*/ 0 h 1120"/>
                <a:gd name="T54" fmla="*/ 475 w 1039"/>
                <a:gd name="T55" fmla="*/ 676 h 1120"/>
                <a:gd name="T56" fmla="*/ 412 w 1039"/>
                <a:gd name="T57" fmla="*/ 741 h 1120"/>
                <a:gd name="T58" fmla="*/ 215 w 1039"/>
                <a:gd name="T59" fmla="*/ 960 h 1120"/>
                <a:gd name="T60" fmla="*/ 203 w 1039"/>
                <a:gd name="T61" fmla="*/ 987 h 1120"/>
                <a:gd name="T62" fmla="*/ 262 w 1039"/>
                <a:gd name="T63" fmla="*/ 931 h 1120"/>
                <a:gd name="T64" fmla="*/ 347 w 1039"/>
                <a:gd name="T65" fmla="*/ 840 h 1120"/>
                <a:gd name="T66" fmla="*/ 490 w 1039"/>
                <a:gd name="T67" fmla="*/ 675 h 1120"/>
                <a:gd name="T68" fmla="*/ 510 w 1039"/>
                <a:gd name="T69" fmla="*/ 648 h 1120"/>
                <a:gd name="T70" fmla="*/ 518 w 1039"/>
                <a:gd name="T71" fmla="*/ 640 h 1120"/>
                <a:gd name="T72" fmla="*/ 475 w 1039"/>
                <a:gd name="T73" fmla="*/ 676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39" h="1120">
                  <a:moveTo>
                    <a:pt x="1019" y="0"/>
                  </a:moveTo>
                  <a:cubicBezTo>
                    <a:pt x="1039" y="0"/>
                    <a:pt x="1039" y="0"/>
                    <a:pt x="1039" y="0"/>
                  </a:cubicBezTo>
                  <a:cubicBezTo>
                    <a:pt x="1039" y="8"/>
                    <a:pt x="1039" y="8"/>
                    <a:pt x="1039" y="8"/>
                  </a:cubicBezTo>
                  <a:cubicBezTo>
                    <a:pt x="1003" y="44"/>
                    <a:pt x="965" y="78"/>
                    <a:pt x="930" y="115"/>
                  </a:cubicBezTo>
                  <a:cubicBezTo>
                    <a:pt x="852" y="189"/>
                    <a:pt x="777" y="266"/>
                    <a:pt x="701" y="342"/>
                  </a:cubicBezTo>
                  <a:cubicBezTo>
                    <a:pt x="606" y="438"/>
                    <a:pt x="514" y="536"/>
                    <a:pt x="425" y="638"/>
                  </a:cubicBezTo>
                  <a:cubicBezTo>
                    <a:pt x="299" y="786"/>
                    <a:pt x="183" y="942"/>
                    <a:pt x="54" y="1087"/>
                  </a:cubicBezTo>
                  <a:cubicBezTo>
                    <a:pt x="46" y="1098"/>
                    <a:pt x="32" y="1105"/>
                    <a:pt x="32" y="1120"/>
                  </a:cubicBezTo>
                  <a:cubicBezTo>
                    <a:pt x="50" y="1116"/>
                    <a:pt x="60" y="1098"/>
                    <a:pt x="71" y="1085"/>
                  </a:cubicBezTo>
                  <a:cubicBezTo>
                    <a:pt x="126" y="1020"/>
                    <a:pt x="181" y="957"/>
                    <a:pt x="237" y="894"/>
                  </a:cubicBezTo>
                  <a:cubicBezTo>
                    <a:pt x="282" y="840"/>
                    <a:pt x="331" y="791"/>
                    <a:pt x="378" y="739"/>
                  </a:cubicBezTo>
                  <a:cubicBezTo>
                    <a:pt x="563" y="542"/>
                    <a:pt x="756" y="351"/>
                    <a:pt x="958" y="171"/>
                  </a:cubicBezTo>
                  <a:cubicBezTo>
                    <a:pt x="985" y="146"/>
                    <a:pt x="1014" y="122"/>
                    <a:pt x="1039" y="95"/>
                  </a:cubicBezTo>
                  <a:cubicBezTo>
                    <a:pt x="1039" y="124"/>
                    <a:pt x="1039" y="124"/>
                    <a:pt x="1039" y="124"/>
                  </a:cubicBezTo>
                  <a:cubicBezTo>
                    <a:pt x="969" y="191"/>
                    <a:pt x="897" y="257"/>
                    <a:pt x="829" y="326"/>
                  </a:cubicBezTo>
                  <a:cubicBezTo>
                    <a:pt x="736" y="419"/>
                    <a:pt x="651" y="519"/>
                    <a:pt x="566" y="619"/>
                  </a:cubicBezTo>
                  <a:cubicBezTo>
                    <a:pt x="468" y="736"/>
                    <a:pt x="368" y="852"/>
                    <a:pt x="259" y="960"/>
                  </a:cubicBezTo>
                  <a:cubicBezTo>
                    <a:pt x="222" y="998"/>
                    <a:pt x="182" y="1033"/>
                    <a:pt x="141" y="1066"/>
                  </a:cubicBezTo>
                  <a:cubicBezTo>
                    <a:pt x="123" y="1081"/>
                    <a:pt x="114" y="1102"/>
                    <a:pt x="100" y="1120"/>
                  </a:cubicBezTo>
                  <a:cubicBezTo>
                    <a:pt x="0" y="1120"/>
                    <a:pt x="0" y="1120"/>
                    <a:pt x="0" y="1120"/>
                  </a:cubicBezTo>
                  <a:cubicBezTo>
                    <a:pt x="32" y="1081"/>
                    <a:pt x="68" y="1044"/>
                    <a:pt x="99" y="1004"/>
                  </a:cubicBezTo>
                  <a:cubicBezTo>
                    <a:pt x="221" y="859"/>
                    <a:pt x="332" y="705"/>
                    <a:pt x="462" y="567"/>
                  </a:cubicBezTo>
                  <a:cubicBezTo>
                    <a:pt x="540" y="482"/>
                    <a:pt x="619" y="399"/>
                    <a:pt x="699" y="316"/>
                  </a:cubicBezTo>
                  <a:cubicBezTo>
                    <a:pt x="719" y="296"/>
                    <a:pt x="739" y="276"/>
                    <a:pt x="758" y="255"/>
                  </a:cubicBezTo>
                  <a:cubicBezTo>
                    <a:pt x="802" y="213"/>
                    <a:pt x="844" y="168"/>
                    <a:pt x="888" y="125"/>
                  </a:cubicBezTo>
                  <a:cubicBezTo>
                    <a:pt x="916" y="101"/>
                    <a:pt x="940" y="73"/>
                    <a:pt x="968" y="49"/>
                  </a:cubicBezTo>
                  <a:cubicBezTo>
                    <a:pt x="985" y="33"/>
                    <a:pt x="999" y="13"/>
                    <a:pt x="1019" y="0"/>
                  </a:cubicBezTo>
                  <a:close/>
                  <a:moveTo>
                    <a:pt x="475" y="676"/>
                  </a:moveTo>
                  <a:cubicBezTo>
                    <a:pt x="454" y="698"/>
                    <a:pt x="431" y="718"/>
                    <a:pt x="412" y="741"/>
                  </a:cubicBezTo>
                  <a:cubicBezTo>
                    <a:pt x="343" y="811"/>
                    <a:pt x="278" y="885"/>
                    <a:pt x="215" y="960"/>
                  </a:cubicBezTo>
                  <a:cubicBezTo>
                    <a:pt x="209" y="968"/>
                    <a:pt x="202" y="976"/>
                    <a:pt x="203" y="987"/>
                  </a:cubicBezTo>
                  <a:cubicBezTo>
                    <a:pt x="226" y="972"/>
                    <a:pt x="243" y="951"/>
                    <a:pt x="262" y="931"/>
                  </a:cubicBezTo>
                  <a:cubicBezTo>
                    <a:pt x="292" y="902"/>
                    <a:pt x="318" y="869"/>
                    <a:pt x="347" y="840"/>
                  </a:cubicBezTo>
                  <a:cubicBezTo>
                    <a:pt x="395" y="785"/>
                    <a:pt x="445" y="732"/>
                    <a:pt x="490" y="675"/>
                  </a:cubicBezTo>
                  <a:cubicBezTo>
                    <a:pt x="496" y="665"/>
                    <a:pt x="507" y="659"/>
                    <a:pt x="510" y="648"/>
                  </a:cubicBezTo>
                  <a:cubicBezTo>
                    <a:pt x="513" y="645"/>
                    <a:pt x="516" y="643"/>
                    <a:pt x="518" y="640"/>
                  </a:cubicBezTo>
                  <a:cubicBezTo>
                    <a:pt x="502" y="650"/>
                    <a:pt x="488" y="662"/>
                    <a:pt x="475" y="6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7" name="Freeform 14"/>
            <p:cNvSpPr>
              <a:spLocks noEditPoints="1"/>
            </p:cNvSpPr>
            <p:nvPr/>
          </p:nvSpPr>
          <p:spPr bwMode="auto">
            <a:xfrm>
              <a:off x="2996" y="2903"/>
              <a:ext cx="545" cy="582"/>
            </a:xfrm>
            <a:custGeom>
              <a:avLst/>
              <a:gdLst>
                <a:gd name="T0" fmla="*/ 823 w 890"/>
                <a:gd name="T1" fmla="*/ 66 h 949"/>
                <a:gd name="T2" fmla="*/ 890 w 890"/>
                <a:gd name="T3" fmla="*/ 0 h 949"/>
                <a:gd name="T4" fmla="*/ 890 w 890"/>
                <a:gd name="T5" fmla="*/ 24 h 949"/>
                <a:gd name="T6" fmla="*/ 724 w 890"/>
                <a:gd name="T7" fmla="*/ 187 h 949"/>
                <a:gd name="T8" fmla="*/ 616 w 890"/>
                <a:gd name="T9" fmla="*/ 299 h 949"/>
                <a:gd name="T10" fmla="*/ 555 w 890"/>
                <a:gd name="T11" fmla="*/ 375 h 949"/>
                <a:gd name="T12" fmla="*/ 669 w 890"/>
                <a:gd name="T13" fmla="*/ 265 h 949"/>
                <a:gd name="T14" fmla="*/ 778 w 890"/>
                <a:gd name="T15" fmla="*/ 156 h 949"/>
                <a:gd name="T16" fmla="*/ 890 w 890"/>
                <a:gd name="T17" fmla="*/ 41 h 949"/>
                <a:gd name="T18" fmla="*/ 890 w 890"/>
                <a:gd name="T19" fmla="*/ 73 h 949"/>
                <a:gd name="T20" fmla="*/ 811 w 890"/>
                <a:gd name="T21" fmla="*/ 150 h 949"/>
                <a:gd name="T22" fmla="*/ 711 w 890"/>
                <a:gd name="T23" fmla="*/ 254 h 949"/>
                <a:gd name="T24" fmla="*/ 695 w 890"/>
                <a:gd name="T25" fmla="*/ 270 h 949"/>
                <a:gd name="T26" fmla="*/ 666 w 890"/>
                <a:gd name="T27" fmla="*/ 304 h 949"/>
                <a:gd name="T28" fmla="*/ 716 w 890"/>
                <a:gd name="T29" fmla="*/ 262 h 949"/>
                <a:gd name="T30" fmla="*/ 890 w 890"/>
                <a:gd name="T31" fmla="*/ 104 h 949"/>
                <a:gd name="T32" fmla="*/ 890 w 890"/>
                <a:gd name="T33" fmla="*/ 196 h 949"/>
                <a:gd name="T34" fmla="*/ 792 w 890"/>
                <a:gd name="T35" fmla="*/ 291 h 949"/>
                <a:gd name="T36" fmla="*/ 673 w 890"/>
                <a:gd name="T37" fmla="*/ 408 h 949"/>
                <a:gd name="T38" fmla="*/ 306 w 890"/>
                <a:gd name="T39" fmla="*/ 805 h 949"/>
                <a:gd name="T40" fmla="*/ 202 w 890"/>
                <a:gd name="T41" fmla="*/ 909 h 949"/>
                <a:gd name="T42" fmla="*/ 159 w 890"/>
                <a:gd name="T43" fmla="*/ 949 h 949"/>
                <a:gd name="T44" fmla="*/ 94 w 890"/>
                <a:gd name="T45" fmla="*/ 949 h 949"/>
                <a:gd name="T46" fmla="*/ 170 w 890"/>
                <a:gd name="T47" fmla="*/ 876 h 949"/>
                <a:gd name="T48" fmla="*/ 217 w 890"/>
                <a:gd name="T49" fmla="*/ 824 h 949"/>
                <a:gd name="T50" fmla="*/ 537 w 890"/>
                <a:gd name="T51" fmla="*/ 480 h 949"/>
                <a:gd name="T52" fmla="*/ 593 w 890"/>
                <a:gd name="T53" fmla="*/ 424 h 949"/>
                <a:gd name="T54" fmla="*/ 660 w 890"/>
                <a:gd name="T55" fmla="*/ 359 h 949"/>
                <a:gd name="T56" fmla="*/ 715 w 890"/>
                <a:gd name="T57" fmla="*/ 306 h 949"/>
                <a:gd name="T58" fmla="*/ 866 w 890"/>
                <a:gd name="T59" fmla="*/ 165 h 949"/>
                <a:gd name="T60" fmla="*/ 886 w 890"/>
                <a:gd name="T61" fmla="*/ 138 h 949"/>
                <a:gd name="T62" fmla="*/ 853 w 890"/>
                <a:gd name="T63" fmla="*/ 163 h 949"/>
                <a:gd name="T64" fmla="*/ 445 w 890"/>
                <a:gd name="T65" fmla="*/ 548 h 949"/>
                <a:gd name="T66" fmla="*/ 367 w 890"/>
                <a:gd name="T67" fmla="*/ 631 h 949"/>
                <a:gd name="T68" fmla="*/ 158 w 890"/>
                <a:gd name="T69" fmla="*/ 857 h 949"/>
                <a:gd name="T70" fmla="*/ 71 w 890"/>
                <a:gd name="T71" fmla="*/ 949 h 949"/>
                <a:gd name="T72" fmla="*/ 0 w 890"/>
                <a:gd name="T73" fmla="*/ 949 h 949"/>
                <a:gd name="T74" fmla="*/ 153 w 890"/>
                <a:gd name="T75" fmla="*/ 772 h 949"/>
                <a:gd name="T76" fmla="*/ 229 w 890"/>
                <a:gd name="T77" fmla="*/ 693 h 949"/>
                <a:gd name="T78" fmla="*/ 294 w 890"/>
                <a:gd name="T79" fmla="*/ 629 h 949"/>
                <a:gd name="T80" fmla="*/ 373 w 890"/>
                <a:gd name="T81" fmla="*/ 552 h 949"/>
                <a:gd name="T82" fmla="*/ 416 w 890"/>
                <a:gd name="T83" fmla="*/ 507 h 949"/>
                <a:gd name="T84" fmla="*/ 607 w 890"/>
                <a:gd name="T85" fmla="*/ 282 h 949"/>
                <a:gd name="T86" fmla="*/ 771 w 890"/>
                <a:gd name="T87" fmla="*/ 118 h 949"/>
                <a:gd name="T88" fmla="*/ 823 w 890"/>
                <a:gd name="T89" fmla="*/ 66 h 949"/>
                <a:gd name="T90" fmla="*/ 215 w 890"/>
                <a:gd name="T91" fmla="*/ 736 h 949"/>
                <a:gd name="T92" fmla="*/ 216 w 890"/>
                <a:gd name="T93" fmla="*/ 743 h 949"/>
                <a:gd name="T94" fmla="*/ 206 w 890"/>
                <a:gd name="T95" fmla="*/ 744 h 949"/>
                <a:gd name="T96" fmla="*/ 191 w 890"/>
                <a:gd name="T97" fmla="*/ 762 h 949"/>
                <a:gd name="T98" fmla="*/ 98 w 890"/>
                <a:gd name="T99" fmla="*/ 862 h 949"/>
                <a:gd name="T100" fmla="*/ 83 w 890"/>
                <a:gd name="T101" fmla="*/ 887 h 949"/>
                <a:gd name="T102" fmla="*/ 77 w 890"/>
                <a:gd name="T103" fmla="*/ 887 h 949"/>
                <a:gd name="T104" fmla="*/ 77 w 890"/>
                <a:gd name="T105" fmla="*/ 894 h 949"/>
                <a:gd name="T106" fmla="*/ 67 w 890"/>
                <a:gd name="T107" fmla="*/ 899 h 949"/>
                <a:gd name="T108" fmla="*/ 81 w 890"/>
                <a:gd name="T109" fmla="*/ 892 h 949"/>
                <a:gd name="T110" fmla="*/ 167 w 890"/>
                <a:gd name="T111" fmla="*/ 802 h 949"/>
                <a:gd name="T112" fmla="*/ 213 w 890"/>
                <a:gd name="T113" fmla="*/ 748 h 949"/>
                <a:gd name="T114" fmla="*/ 241 w 890"/>
                <a:gd name="T115" fmla="*/ 714 h 949"/>
                <a:gd name="T116" fmla="*/ 215 w 890"/>
                <a:gd name="T117" fmla="*/ 736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90" h="949">
                  <a:moveTo>
                    <a:pt x="823" y="66"/>
                  </a:moveTo>
                  <a:cubicBezTo>
                    <a:pt x="845" y="44"/>
                    <a:pt x="869" y="23"/>
                    <a:pt x="890" y="0"/>
                  </a:cubicBezTo>
                  <a:cubicBezTo>
                    <a:pt x="890" y="24"/>
                    <a:pt x="890" y="24"/>
                    <a:pt x="890" y="24"/>
                  </a:cubicBezTo>
                  <a:cubicBezTo>
                    <a:pt x="833" y="77"/>
                    <a:pt x="780" y="133"/>
                    <a:pt x="724" y="187"/>
                  </a:cubicBezTo>
                  <a:cubicBezTo>
                    <a:pt x="688" y="224"/>
                    <a:pt x="653" y="262"/>
                    <a:pt x="616" y="299"/>
                  </a:cubicBezTo>
                  <a:cubicBezTo>
                    <a:pt x="594" y="323"/>
                    <a:pt x="572" y="348"/>
                    <a:pt x="555" y="375"/>
                  </a:cubicBezTo>
                  <a:cubicBezTo>
                    <a:pt x="597" y="343"/>
                    <a:pt x="630" y="300"/>
                    <a:pt x="669" y="265"/>
                  </a:cubicBezTo>
                  <a:cubicBezTo>
                    <a:pt x="704" y="227"/>
                    <a:pt x="741" y="192"/>
                    <a:pt x="778" y="156"/>
                  </a:cubicBezTo>
                  <a:cubicBezTo>
                    <a:pt x="816" y="119"/>
                    <a:pt x="852" y="79"/>
                    <a:pt x="890" y="41"/>
                  </a:cubicBezTo>
                  <a:cubicBezTo>
                    <a:pt x="890" y="73"/>
                    <a:pt x="890" y="73"/>
                    <a:pt x="890" y="73"/>
                  </a:cubicBezTo>
                  <a:cubicBezTo>
                    <a:pt x="865" y="100"/>
                    <a:pt x="838" y="125"/>
                    <a:pt x="811" y="150"/>
                  </a:cubicBezTo>
                  <a:cubicBezTo>
                    <a:pt x="778" y="185"/>
                    <a:pt x="743" y="218"/>
                    <a:pt x="711" y="254"/>
                  </a:cubicBezTo>
                  <a:cubicBezTo>
                    <a:pt x="706" y="260"/>
                    <a:pt x="700" y="265"/>
                    <a:pt x="695" y="270"/>
                  </a:cubicBezTo>
                  <a:cubicBezTo>
                    <a:pt x="685" y="281"/>
                    <a:pt x="675" y="292"/>
                    <a:pt x="666" y="304"/>
                  </a:cubicBezTo>
                  <a:cubicBezTo>
                    <a:pt x="681" y="289"/>
                    <a:pt x="699" y="276"/>
                    <a:pt x="716" y="262"/>
                  </a:cubicBezTo>
                  <a:cubicBezTo>
                    <a:pt x="774" y="210"/>
                    <a:pt x="832" y="156"/>
                    <a:pt x="890" y="104"/>
                  </a:cubicBezTo>
                  <a:cubicBezTo>
                    <a:pt x="890" y="196"/>
                    <a:pt x="890" y="196"/>
                    <a:pt x="890" y="196"/>
                  </a:cubicBezTo>
                  <a:cubicBezTo>
                    <a:pt x="856" y="226"/>
                    <a:pt x="824" y="259"/>
                    <a:pt x="792" y="291"/>
                  </a:cubicBezTo>
                  <a:cubicBezTo>
                    <a:pt x="751" y="329"/>
                    <a:pt x="714" y="370"/>
                    <a:pt x="673" y="408"/>
                  </a:cubicBezTo>
                  <a:cubicBezTo>
                    <a:pt x="553" y="542"/>
                    <a:pt x="433" y="677"/>
                    <a:pt x="306" y="805"/>
                  </a:cubicBezTo>
                  <a:cubicBezTo>
                    <a:pt x="274" y="843"/>
                    <a:pt x="237" y="874"/>
                    <a:pt x="202" y="909"/>
                  </a:cubicBezTo>
                  <a:cubicBezTo>
                    <a:pt x="188" y="922"/>
                    <a:pt x="175" y="937"/>
                    <a:pt x="159" y="949"/>
                  </a:cubicBezTo>
                  <a:cubicBezTo>
                    <a:pt x="94" y="949"/>
                    <a:pt x="94" y="949"/>
                    <a:pt x="94" y="949"/>
                  </a:cubicBezTo>
                  <a:cubicBezTo>
                    <a:pt x="123" y="928"/>
                    <a:pt x="143" y="899"/>
                    <a:pt x="170" y="876"/>
                  </a:cubicBezTo>
                  <a:cubicBezTo>
                    <a:pt x="188" y="861"/>
                    <a:pt x="202" y="842"/>
                    <a:pt x="217" y="824"/>
                  </a:cubicBezTo>
                  <a:cubicBezTo>
                    <a:pt x="321" y="707"/>
                    <a:pt x="426" y="590"/>
                    <a:pt x="537" y="480"/>
                  </a:cubicBezTo>
                  <a:cubicBezTo>
                    <a:pt x="554" y="460"/>
                    <a:pt x="574" y="442"/>
                    <a:pt x="593" y="424"/>
                  </a:cubicBezTo>
                  <a:cubicBezTo>
                    <a:pt x="615" y="402"/>
                    <a:pt x="637" y="380"/>
                    <a:pt x="660" y="359"/>
                  </a:cubicBezTo>
                  <a:cubicBezTo>
                    <a:pt x="679" y="342"/>
                    <a:pt x="695" y="322"/>
                    <a:pt x="715" y="306"/>
                  </a:cubicBezTo>
                  <a:cubicBezTo>
                    <a:pt x="765" y="258"/>
                    <a:pt x="814" y="210"/>
                    <a:pt x="866" y="165"/>
                  </a:cubicBezTo>
                  <a:cubicBezTo>
                    <a:pt x="872" y="155"/>
                    <a:pt x="879" y="146"/>
                    <a:pt x="886" y="138"/>
                  </a:cubicBezTo>
                  <a:cubicBezTo>
                    <a:pt x="876" y="149"/>
                    <a:pt x="862" y="153"/>
                    <a:pt x="853" y="163"/>
                  </a:cubicBezTo>
                  <a:cubicBezTo>
                    <a:pt x="712" y="287"/>
                    <a:pt x="575" y="414"/>
                    <a:pt x="445" y="548"/>
                  </a:cubicBezTo>
                  <a:cubicBezTo>
                    <a:pt x="420" y="576"/>
                    <a:pt x="392" y="602"/>
                    <a:pt x="367" y="631"/>
                  </a:cubicBezTo>
                  <a:cubicBezTo>
                    <a:pt x="296" y="705"/>
                    <a:pt x="229" y="783"/>
                    <a:pt x="158" y="857"/>
                  </a:cubicBezTo>
                  <a:cubicBezTo>
                    <a:pt x="130" y="889"/>
                    <a:pt x="101" y="920"/>
                    <a:pt x="71" y="949"/>
                  </a:cubicBezTo>
                  <a:cubicBezTo>
                    <a:pt x="0" y="949"/>
                    <a:pt x="0" y="949"/>
                    <a:pt x="0" y="949"/>
                  </a:cubicBezTo>
                  <a:cubicBezTo>
                    <a:pt x="49" y="888"/>
                    <a:pt x="100" y="829"/>
                    <a:pt x="153" y="772"/>
                  </a:cubicBezTo>
                  <a:cubicBezTo>
                    <a:pt x="177" y="744"/>
                    <a:pt x="205" y="720"/>
                    <a:pt x="229" y="693"/>
                  </a:cubicBezTo>
                  <a:cubicBezTo>
                    <a:pt x="250" y="670"/>
                    <a:pt x="272" y="650"/>
                    <a:pt x="294" y="629"/>
                  </a:cubicBezTo>
                  <a:cubicBezTo>
                    <a:pt x="319" y="602"/>
                    <a:pt x="346" y="578"/>
                    <a:pt x="373" y="552"/>
                  </a:cubicBezTo>
                  <a:cubicBezTo>
                    <a:pt x="388" y="538"/>
                    <a:pt x="404" y="524"/>
                    <a:pt x="416" y="507"/>
                  </a:cubicBezTo>
                  <a:cubicBezTo>
                    <a:pt x="477" y="430"/>
                    <a:pt x="541" y="355"/>
                    <a:pt x="607" y="282"/>
                  </a:cubicBezTo>
                  <a:cubicBezTo>
                    <a:pt x="660" y="225"/>
                    <a:pt x="716" y="173"/>
                    <a:pt x="771" y="118"/>
                  </a:cubicBezTo>
                  <a:cubicBezTo>
                    <a:pt x="786" y="99"/>
                    <a:pt x="807" y="85"/>
                    <a:pt x="823" y="66"/>
                  </a:cubicBezTo>
                  <a:close/>
                  <a:moveTo>
                    <a:pt x="215" y="736"/>
                  </a:moveTo>
                  <a:cubicBezTo>
                    <a:pt x="216" y="738"/>
                    <a:pt x="216" y="741"/>
                    <a:pt x="216" y="743"/>
                  </a:cubicBezTo>
                  <a:cubicBezTo>
                    <a:pt x="214" y="743"/>
                    <a:pt x="209" y="744"/>
                    <a:pt x="206" y="744"/>
                  </a:cubicBezTo>
                  <a:cubicBezTo>
                    <a:pt x="201" y="750"/>
                    <a:pt x="196" y="756"/>
                    <a:pt x="191" y="762"/>
                  </a:cubicBezTo>
                  <a:cubicBezTo>
                    <a:pt x="158" y="793"/>
                    <a:pt x="130" y="829"/>
                    <a:pt x="98" y="862"/>
                  </a:cubicBezTo>
                  <a:cubicBezTo>
                    <a:pt x="93" y="870"/>
                    <a:pt x="84" y="877"/>
                    <a:pt x="83" y="887"/>
                  </a:cubicBezTo>
                  <a:cubicBezTo>
                    <a:pt x="82" y="887"/>
                    <a:pt x="78" y="887"/>
                    <a:pt x="77" y="887"/>
                  </a:cubicBezTo>
                  <a:cubicBezTo>
                    <a:pt x="77" y="889"/>
                    <a:pt x="77" y="893"/>
                    <a:pt x="77" y="894"/>
                  </a:cubicBezTo>
                  <a:cubicBezTo>
                    <a:pt x="74" y="896"/>
                    <a:pt x="70" y="898"/>
                    <a:pt x="67" y="899"/>
                  </a:cubicBezTo>
                  <a:cubicBezTo>
                    <a:pt x="72" y="898"/>
                    <a:pt x="77" y="896"/>
                    <a:pt x="81" y="892"/>
                  </a:cubicBezTo>
                  <a:cubicBezTo>
                    <a:pt x="114" y="866"/>
                    <a:pt x="139" y="832"/>
                    <a:pt x="167" y="802"/>
                  </a:cubicBezTo>
                  <a:cubicBezTo>
                    <a:pt x="183" y="785"/>
                    <a:pt x="198" y="766"/>
                    <a:pt x="213" y="748"/>
                  </a:cubicBezTo>
                  <a:cubicBezTo>
                    <a:pt x="222" y="737"/>
                    <a:pt x="232" y="726"/>
                    <a:pt x="241" y="714"/>
                  </a:cubicBezTo>
                  <a:cubicBezTo>
                    <a:pt x="233" y="722"/>
                    <a:pt x="226" y="732"/>
                    <a:pt x="215" y="7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8" name="Freeform 15"/>
            <p:cNvSpPr/>
            <p:nvPr/>
          </p:nvSpPr>
          <p:spPr bwMode="auto">
            <a:xfrm>
              <a:off x="3137" y="3031"/>
              <a:ext cx="404" cy="454"/>
            </a:xfrm>
            <a:custGeom>
              <a:avLst/>
              <a:gdLst>
                <a:gd name="T0" fmla="*/ 536 w 660"/>
                <a:gd name="T1" fmla="*/ 128 h 740"/>
                <a:gd name="T2" fmla="*/ 660 w 660"/>
                <a:gd name="T3" fmla="*/ 0 h 740"/>
                <a:gd name="T4" fmla="*/ 660 w 660"/>
                <a:gd name="T5" fmla="*/ 27 h 740"/>
                <a:gd name="T6" fmla="*/ 453 w 660"/>
                <a:gd name="T7" fmla="*/ 248 h 740"/>
                <a:gd name="T8" fmla="*/ 430 w 660"/>
                <a:gd name="T9" fmla="*/ 279 h 740"/>
                <a:gd name="T10" fmla="*/ 434 w 660"/>
                <a:gd name="T11" fmla="*/ 277 h 740"/>
                <a:gd name="T12" fmla="*/ 660 w 660"/>
                <a:gd name="T13" fmla="*/ 67 h 740"/>
                <a:gd name="T14" fmla="*/ 660 w 660"/>
                <a:gd name="T15" fmla="*/ 94 h 740"/>
                <a:gd name="T16" fmla="*/ 541 w 660"/>
                <a:gd name="T17" fmla="*/ 205 h 740"/>
                <a:gd name="T18" fmla="*/ 121 w 660"/>
                <a:gd name="T19" fmla="*/ 636 h 740"/>
                <a:gd name="T20" fmla="*/ 36 w 660"/>
                <a:gd name="T21" fmla="*/ 740 h 740"/>
                <a:gd name="T22" fmla="*/ 0 w 660"/>
                <a:gd name="T23" fmla="*/ 740 h 740"/>
                <a:gd name="T24" fmla="*/ 66 w 660"/>
                <a:gd name="T25" fmla="*/ 666 h 740"/>
                <a:gd name="T26" fmla="*/ 196 w 660"/>
                <a:gd name="T27" fmla="*/ 513 h 740"/>
                <a:gd name="T28" fmla="*/ 536 w 660"/>
                <a:gd name="T29" fmla="*/ 12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0" h="740">
                  <a:moveTo>
                    <a:pt x="536" y="128"/>
                  </a:moveTo>
                  <a:cubicBezTo>
                    <a:pt x="578" y="86"/>
                    <a:pt x="617" y="41"/>
                    <a:pt x="660" y="0"/>
                  </a:cubicBezTo>
                  <a:cubicBezTo>
                    <a:pt x="660" y="27"/>
                    <a:pt x="660" y="27"/>
                    <a:pt x="660" y="27"/>
                  </a:cubicBezTo>
                  <a:cubicBezTo>
                    <a:pt x="590" y="100"/>
                    <a:pt x="521" y="174"/>
                    <a:pt x="453" y="248"/>
                  </a:cubicBezTo>
                  <a:cubicBezTo>
                    <a:pt x="445" y="259"/>
                    <a:pt x="442" y="272"/>
                    <a:pt x="430" y="279"/>
                  </a:cubicBezTo>
                  <a:cubicBezTo>
                    <a:pt x="431" y="278"/>
                    <a:pt x="433" y="278"/>
                    <a:pt x="434" y="277"/>
                  </a:cubicBezTo>
                  <a:cubicBezTo>
                    <a:pt x="511" y="209"/>
                    <a:pt x="585" y="138"/>
                    <a:pt x="660" y="67"/>
                  </a:cubicBezTo>
                  <a:cubicBezTo>
                    <a:pt x="660" y="94"/>
                    <a:pt x="660" y="94"/>
                    <a:pt x="660" y="94"/>
                  </a:cubicBezTo>
                  <a:cubicBezTo>
                    <a:pt x="621" y="132"/>
                    <a:pt x="581" y="168"/>
                    <a:pt x="541" y="205"/>
                  </a:cubicBezTo>
                  <a:cubicBezTo>
                    <a:pt x="393" y="341"/>
                    <a:pt x="255" y="487"/>
                    <a:pt x="121" y="636"/>
                  </a:cubicBezTo>
                  <a:cubicBezTo>
                    <a:pt x="92" y="671"/>
                    <a:pt x="64" y="706"/>
                    <a:pt x="36" y="740"/>
                  </a:cubicBezTo>
                  <a:cubicBezTo>
                    <a:pt x="0" y="740"/>
                    <a:pt x="0" y="740"/>
                    <a:pt x="0" y="740"/>
                  </a:cubicBezTo>
                  <a:cubicBezTo>
                    <a:pt x="21" y="715"/>
                    <a:pt x="44" y="691"/>
                    <a:pt x="66" y="666"/>
                  </a:cubicBezTo>
                  <a:cubicBezTo>
                    <a:pt x="111" y="617"/>
                    <a:pt x="153" y="564"/>
                    <a:pt x="196" y="513"/>
                  </a:cubicBezTo>
                  <a:cubicBezTo>
                    <a:pt x="306" y="381"/>
                    <a:pt x="420" y="253"/>
                    <a:pt x="536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9" name="Freeform 16"/>
            <p:cNvSpPr/>
            <p:nvPr/>
          </p:nvSpPr>
          <p:spPr bwMode="auto">
            <a:xfrm>
              <a:off x="3197" y="3110"/>
              <a:ext cx="344" cy="375"/>
            </a:xfrm>
            <a:custGeom>
              <a:avLst/>
              <a:gdLst>
                <a:gd name="T0" fmla="*/ 471 w 561"/>
                <a:gd name="T1" fmla="*/ 94 h 612"/>
                <a:gd name="T2" fmla="*/ 561 w 561"/>
                <a:gd name="T3" fmla="*/ 0 h 612"/>
                <a:gd name="T4" fmla="*/ 561 w 561"/>
                <a:gd name="T5" fmla="*/ 79 h 612"/>
                <a:gd name="T6" fmla="*/ 448 w 561"/>
                <a:gd name="T7" fmla="*/ 191 h 612"/>
                <a:gd name="T8" fmla="*/ 178 w 561"/>
                <a:gd name="T9" fmla="*/ 461 h 612"/>
                <a:gd name="T10" fmla="*/ 38 w 561"/>
                <a:gd name="T11" fmla="*/ 612 h 612"/>
                <a:gd name="T12" fmla="*/ 0 w 561"/>
                <a:gd name="T13" fmla="*/ 612 h 612"/>
                <a:gd name="T14" fmla="*/ 31 w 561"/>
                <a:gd name="T15" fmla="*/ 579 h 612"/>
                <a:gd name="T16" fmla="*/ 108 w 561"/>
                <a:gd name="T17" fmla="*/ 491 h 612"/>
                <a:gd name="T18" fmla="*/ 214 w 561"/>
                <a:gd name="T19" fmla="*/ 373 h 612"/>
                <a:gd name="T20" fmla="*/ 341 w 561"/>
                <a:gd name="T21" fmla="*/ 236 h 612"/>
                <a:gd name="T22" fmla="*/ 471 w 561"/>
                <a:gd name="T23" fmla="*/ 94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1" h="612">
                  <a:moveTo>
                    <a:pt x="471" y="94"/>
                  </a:moveTo>
                  <a:cubicBezTo>
                    <a:pt x="501" y="63"/>
                    <a:pt x="530" y="30"/>
                    <a:pt x="561" y="0"/>
                  </a:cubicBezTo>
                  <a:cubicBezTo>
                    <a:pt x="561" y="79"/>
                    <a:pt x="561" y="79"/>
                    <a:pt x="561" y="79"/>
                  </a:cubicBezTo>
                  <a:cubicBezTo>
                    <a:pt x="522" y="115"/>
                    <a:pt x="486" y="154"/>
                    <a:pt x="448" y="191"/>
                  </a:cubicBezTo>
                  <a:cubicBezTo>
                    <a:pt x="358" y="281"/>
                    <a:pt x="267" y="370"/>
                    <a:pt x="178" y="461"/>
                  </a:cubicBezTo>
                  <a:cubicBezTo>
                    <a:pt x="129" y="510"/>
                    <a:pt x="80" y="558"/>
                    <a:pt x="38" y="612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11" y="602"/>
                    <a:pt x="22" y="591"/>
                    <a:pt x="31" y="579"/>
                  </a:cubicBezTo>
                  <a:cubicBezTo>
                    <a:pt x="56" y="549"/>
                    <a:pt x="82" y="520"/>
                    <a:pt x="108" y="491"/>
                  </a:cubicBezTo>
                  <a:cubicBezTo>
                    <a:pt x="141" y="450"/>
                    <a:pt x="179" y="413"/>
                    <a:pt x="214" y="373"/>
                  </a:cubicBezTo>
                  <a:cubicBezTo>
                    <a:pt x="256" y="327"/>
                    <a:pt x="298" y="281"/>
                    <a:pt x="341" y="236"/>
                  </a:cubicBezTo>
                  <a:cubicBezTo>
                    <a:pt x="382" y="187"/>
                    <a:pt x="428" y="142"/>
                    <a:pt x="471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0" name="Freeform 17"/>
            <p:cNvSpPr/>
            <p:nvPr/>
          </p:nvSpPr>
          <p:spPr bwMode="auto">
            <a:xfrm>
              <a:off x="3234" y="3180"/>
              <a:ext cx="307" cy="305"/>
            </a:xfrm>
            <a:custGeom>
              <a:avLst/>
              <a:gdLst>
                <a:gd name="T0" fmla="*/ 347 w 501"/>
                <a:gd name="T1" fmla="*/ 143 h 497"/>
                <a:gd name="T2" fmla="*/ 501 w 501"/>
                <a:gd name="T3" fmla="*/ 0 h 497"/>
                <a:gd name="T4" fmla="*/ 501 w 501"/>
                <a:gd name="T5" fmla="*/ 24 h 497"/>
                <a:gd name="T6" fmla="*/ 296 w 501"/>
                <a:gd name="T7" fmla="*/ 216 h 497"/>
                <a:gd name="T8" fmla="*/ 26 w 501"/>
                <a:gd name="T9" fmla="*/ 497 h 497"/>
                <a:gd name="T10" fmla="*/ 0 w 501"/>
                <a:gd name="T11" fmla="*/ 497 h 497"/>
                <a:gd name="T12" fmla="*/ 218 w 501"/>
                <a:gd name="T13" fmla="*/ 267 h 497"/>
                <a:gd name="T14" fmla="*/ 347 w 501"/>
                <a:gd name="T15" fmla="*/ 14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497">
                  <a:moveTo>
                    <a:pt x="347" y="143"/>
                  </a:moveTo>
                  <a:cubicBezTo>
                    <a:pt x="396" y="94"/>
                    <a:pt x="449" y="48"/>
                    <a:pt x="501" y="0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32" y="88"/>
                    <a:pt x="363" y="151"/>
                    <a:pt x="296" y="216"/>
                  </a:cubicBezTo>
                  <a:cubicBezTo>
                    <a:pt x="202" y="306"/>
                    <a:pt x="112" y="400"/>
                    <a:pt x="26" y="497"/>
                  </a:cubicBezTo>
                  <a:cubicBezTo>
                    <a:pt x="0" y="497"/>
                    <a:pt x="0" y="497"/>
                    <a:pt x="0" y="497"/>
                  </a:cubicBezTo>
                  <a:cubicBezTo>
                    <a:pt x="71" y="418"/>
                    <a:pt x="142" y="340"/>
                    <a:pt x="218" y="267"/>
                  </a:cubicBezTo>
                  <a:cubicBezTo>
                    <a:pt x="260" y="225"/>
                    <a:pt x="303" y="183"/>
                    <a:pt x="347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1" name="Freeform 18"/>
            <p:cNvSpPr/>
            <p:nvPr/>
          </p:nvSpPr>
          <p:spPr bwMode="auto">
            <a:xfrm>
              <a:off x="3292" y="3209"/>
              <a:ext cx="249" cy="276"/>
            </a:xfrm>
            <a:custGeom>
              <a:avLst/>
              <a:gdLst>
                <a:gd name="T0" fmla="*/ 333 w 407"/>
                <a:gd name="T1" fmla="*/ 73 h 451"/>
                <a:gd name="T2" fmla="*/ 407 w 407"/>
                <a:gd name="T3" fmla="*/ 0 h 451"/>
                <a:gd name="T4" fmla="*/ 407 w 407"/>
                <a:gd name="T5" fmla="*/ 59 h 451"/>
                <a:gd name="T6" fmla="*/ 326 w 407"/>
                <a:gd name="T7" fmla="*/ 154 h 451"/>
                <a:gd name="T8" fmla="*/ 293 w 407"/>
                <a:gd name="T9" fmla="*/ 199 h 451"/>
                <a:gd name="T10" fmla="*/ 407 w 407"/>
                <a:gd name="T11" fmla="*/ 82 h 451"/>
                <a:gd name="T12" fmla="*/ 407 w 407"/>
                <a:gd name="T13" fmla="*/ 108 h 451"/>
                <a:gd name="T14" fmla="*/ 239 w 407"/>
                <a:gd name="T15" fmla="*/ 298 h 451"/>
                <a:gd name="T16" fmla="*/ 259 w 407"/>
                <a:gd name="T17" fmla="*/ 279 h 451"/>
                <a:gd name="T18" fmla="*/ 271 w 407"/>
                <a:gd name="T19" fmla="*/ 267 h 451"/>
                <a:gd name="T20" fmla="*/ 324 w 407"/>
                <a:gd name="T21" fmla="*/ 216 h 451"/>
                <a:gd name="T22" fmla="*/ 407 w 407"/>
                <a:gd name="T23" fmla="*/ 133 h 451"/>
                <a:gd name="T24" fmla="*/ 407 w 407"/>
                <a:gd name="T25" fmla="*/ 179 h 451"/>
                <a:gd name="T26" fmla="*/ 337 w 407"/>
                <a:gd name="T27" fmla="*/ 257 h 451"/>
                <a:gd name="T28" fmla="*/ 195 w 407"/>
                <a:gd name="T29" fmla="*/ 415 h 451"/>
                <a:gd name="T30" fmla="*/ 229 w 407"/>
                <a:gd name="T31" fmla="*/ 393 h 451"/>
                <a:gd name="T32" fmla="*/ 407 w 407"/>
                <a:gd name="T33" fmla="*/ 215 h 451"/>
                <a:gd name="T34" fmla="*/ 407 w 407"/>
                <a:gd name="T35" fmla="*/ 241 h 451"/>
                <a:gd name="T36" fmla="*/ 309 w 407"/>
                <a:gd name="T37" fmla="*/ 341 h 451"/>
                <a:gd name="T38" fmla="*/ 197 w 407"/>
                <a:gd name="T39" fmla="*/ 451 h 451"/>
                <a:gd name="T40" fmla="*/ 77 w 407"/>
                <a:gd name="T41" fmla="*/ 451 h 451"/>
                <a:gd name="T42" fmla="*/ 122 w 407"/>
                <a:gd name="T43" fmla="*/ 393 h 451"/>
                <a:gd name="T44" fmla="*/ 127 w 407"/>
                <a:gd name="T45" fmla="*/ 389 h 451"/>
                <a:gd name="T46" fmla="*/ 151 w 407"/>
                <a:gd name="T47" fmla="*/ 356 h 451"/>
                <a:gd name="T48" fmla="*/ 131 w 407"/>
                <a:gd name="T49" fmla="*/ 379 h 451"/>
                <a:gd name="T50" fmla="*/ 59 w 407"/>
                <a:gd name="T51" fmla="*/ 451 h 451"/>
                <a:gd name="T52" fmla="*/ 0 w 407"/>
                <a:gd name="T53" fmla="*/ 451 h 451"/>
                <a:gd name="T54" fmla="*/ 189 w 407"/>
                <a:gd name="T55" fmla="*/ 229 h 451"/>
                <a:gd name="T56" fmla="*/ 333 w 407"/>
                <a:gd name="T57" fmla="*/ 73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7" h="451">
                  <a:moveTo>
                    <a:pt x="333" y="73"/>
                  </a:moveTo>
                  <a:cubicBezTo>
                    <a:pt x="358" y="48"/>
                    <a:pt x="383" y="25"/>
                    <a:pt x="407" y="0"/>
                  </a:cubicBezTo>
                  <a:cubicBezTo>
                    <a:pt x="407" y="59"/>
                    <a:pt x="407" y="59"/>
                    <a:pt x="407" y="59"/>
                  </a:cubicBezTo>
                  <a:cubicBezTo>
                    <a:pt x="379" y="90"/>
                    <a:pt x="353" y="122"/>
                    <a:pt x="326" y="154"/>
                  </a:cubicBezTo>
                  <a:cubicBezTo>
                    <a:pt x="317" y="170"/>
                    <a:pt x="303" y="183"/>
                    <a:pt x="293" y="199"/>
                  </a:cubicBezTo>
                  <a:cubicBezTo>
                    <a:pt x="329" y="158"/>
                    <a:pt x="370" y="121"/>
                    <a:pt x="407" y="82"/>
                  </a:cubicBezTo>
                  <a:cubicBezTo>
                    <a:pt x="407" y="108"/>
                    <a:pt x="407" y="108"/>
                    <a:pt x="407" y="108"/>
                  </a:cubicBezTo>
                  <a:cubicBezTo>
                    <a:pt x="350" y="170"/>
                    <a:pt x="289" y="229"/>
                    <a:pt x="239" y="298"/>
                  </a:cubicBezTo>
                  <a:cubicBezTo>
                    <a:pt x="246" y="292"/>
                    <a:pt x="252" y="285"/>
                    <a:pt x="259" y="279"/>
                  </a:cubicBezTo>
                  <a:cubicBezTo>
                    <a:pt x="263" y="275"/>
                    <a:pt x="267" y="271"/>
                    <a:pt x="271" y="267"/>
                  </a:cubicBezTo>
                  <a:cubicBezTo>
                    <a:pt x="288" y="249"/>
                    <a:pt x="308" y="235"/>
                    <a:pt x="324" y="216"/>
                  </a:cubicBezTo>
                  <a:cubicBezTo>
                    <a:pt x="352" y="188"/>
                    <a:pt x="379" y="160"/>
                    <a:pt x="407" y="133"/>
                  </a:cubicBezTo>
                  <a:cubicBezTo>
                    <a:pt x="407" y="179"/>
                    <a:pt x="407" y="179"/>
                    <a:pt x="407" y="179"/>
                  </a:cubicBezTo>
                  <a:cubicBezTo>
                    <a:pt x="385" y="207"/>
                    <a:pt x="359" y="230"/>
                    <a:pt x="337" y="257"/>
                  </a:cubicBezTo>
                  <a:cubicBezTo>
                    <a:pt x="290" y="310"/>
                    <a:pt x="241" y="361"/>
                    <a:pt x="195" y="415"/>
                  </a:cubicBezTo>
                  <a:cubicBezTo>
                    <a:pt x="210" y="416"/>
                    <a:pt x="219" y="403"/>
                    <a:pt x="229" y="393"/>
                  </a:cubicBezTo>
                  <a:cubicBezTo>
                    <a:pt x="289" y="334"/>
                    <a:pt x="348" y="274"/>
                    <a:pt x="407" y="215"/>
                  </a:cubicBezTo>
                  <a:cubicBezTo>
                    <a:pt x="407" y="241"/>
                    <a:pt x="407" y="241"/>
                    <a:pt x="407" y="241"/>
                  </a:cubicBezTo>
                  <a:cubicBezTo>
                    <a:pt x="375" y="275"/>
                    <a:pt x="341" y="307"/>
                    <a:pt x="309" y="341"/>
                  </a:cubicBezTo>
                  <a:cubicBezTo>
                    <a:pt x="271" y="377"/>
                    <a:pt x="236" y="416"/>
                    <a:pt x="197" y="451"/>
                  </a:cubicBezTo>
                  <a:cubicBezTo>
                    <a:pt x="77" y="451"/>
                    <a:pt x="77" y="451"/>
                    <a:pt x="77" y="451"/>
                  </a:cubicBezTo>
                  <a:cubicBezTo>
                    <a:pt x="92" y="432"/>
                    <a:pt x="108" y="414"/>
                    <a:pt x="122" y="393"/>
                  </a:cubicBezTo>
                  <a:cubicBezTo>
                    <a:pt x="123" y="392"/>
                    <a:pt x="126" y="390"/>
                    <a:pt x="127" y="389"/>
                  </a:cubicBezTo>
                  <a:cubicBezTo>
                    <a:pt x="135" y="378"/>
                    <a:pt x="144" y="368"/>
                    <a:pt x="151" y="356"/>
                  </a:cubicBezTo>
                  <a:cubicBezTo>
                    <a:pt x="145" y="364"/>
                    <a:pt x="139" y="373"/>
                    <a:pt x="131" y="379"/>
                  </a:cubicBezTo>
                  <a:cubicBezTo>
                    <a:pt x="106" y="402"/>
                    <a:pt x="83" y="427"/>
                    <a:pt x="59" y="451"/>
                  </a:cubicBezTo>
                  <a:cubicBezTo>
                    <a:pt x="0" y="451"/>
                    <a:pt x="0" y="451"/>
                    <a:pt x="0" y="451"/>
                  </a:cubicBezTo>
                  <a:cubicBezTo>
                    <a:pt x="61" y="375"/>
                    <a:pt x="123" y="301"/>
                    <a:pt x="189" y="229"/>
                  </a:cubicBezTo>
                  <a:cubicBezTo>
                    <a:pt x="236" y="175"/>
                    <a:pt x="285" y="125"/>
                    <a:pt x="333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2" name="Freeform 19"/>
            <p:cNvSpPr/>
            <p:nvPr/>
          </p:nvSpPr>
          <p:spPr bwMode="auto">
            <a:xfrm>
              <a:off x="3447" y="3392"/>
              <a:ext cx="94" cy="93"/>
            </a:xfrm>
            <a:custGeom>
              <a:avLst/>
              <a:gdLst>
                <a:gd name="T0" fmla="*/ 82 w 154"/>
                <a:gd name="T1" fmla="*/ 72 h 152"/>
                <a:gd name="T2" fmla="*/ 154 w 154"/>
                <a:gd name="T3" fmla="*/ 0 h 152"/>
                <a:gd name="T4" fmla="*/ 154 w 154"/>
                <a:gd name="T5" fmla="*/ 48 h 152"/>
                <a:gd name="T6" fmla="*/ 97 w 154"/>
                <a:gd name="T7" fmla="*/ 111 h 152"/>
                <a:gd name="T8" fmla="*/ 59 w 154"/>
                <a:gd name="T9" fmla="*/ 152 h 152"/>
                <a:gd name="T10" fmla="*/ 0 w 154"/>
                <a:gd name="T11" fmla="*/ 152 h 152"/>
                <a:gd name="T12" fmla="*/ 82 w 154"/>
                <a:gd name="T13" fmla="*/ 7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52">
                  <a:moveTo>
                    <a:pt x="82" y="72"/>
                  </a:moveTo>
                  <a:cubicBezTo>
                    <a:pt x="106" y="48"/>
                    <a:pt x="131" y="25"/>
                    <a:pt x="154" y="0"/>
                  </a:cubicBezTo>
                  <a:cubicBezTo>
                    <a:pt x="154" y="48"/>
                    <a:pt x="154" y="48"/>
                    <a:pt x="154" y="48"/>
                  </a:cubicBezTo>
                  <a:cubicBezTo>
                    <a:pt x="137" y="71"/>
                    <a:pt x="115" y="89"/>
                    <a:pt x="97" y="111"/>
                  </a:cubicBezTo>
                  <a:cubicBezTo>
                    <a:pt x="85" y="125"/>
                    <a:pt x="72" y="138"/>
                    <a:pt x="5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29" y="127"/>
                    <a:pt x="54" y="98"/>
                    <a:pt x="8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3" name="Freeform 20"/>
            <p:cNvSpPr/>
            <p:nvPr/>
          </p:nvSpPr>
          <p:spPr bwMode="auto">
            <a:xfrm>
              <a:off x="3509" y="3449"/>
              <a:ext cx="32" cy="36"/>
            </a:xfrm>
            <a:custGeom>
              <a:avLst/>
              <a:gdLst>
                <a:gd name="T0" fmla="*/ 0 w 53"/>
                <a:gd name="T1" fmla="*/ 58 h 58"/>
                <a:gd name="T2" fmla="*/ 53 w 53"/>
                <a:gd name="T3" fmla="*/ 0 h 58"/>
                <a:gd name="T4" fmla="*/ 53 w 53"/>
                <a:gd name="T5" fmla="*/ 31 h 58"/>
                <a:gd name="T6" fmla="*/ 29 w 53"/>
                <a:gd name="T7" fmla="*/ 58 h 58"/>
                <a:gd name="T8" fmla="*/ 0 w 53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cubicBezTo>
                    <a:pt x="19" y="39"/>
                    <a:pt x="35" y="19"/>
                    <a:pt x="53" y="0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46" y="41"/>
                    <a:pt x="38" y="50"/>
                    <a:pt x="29" y="58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04" name="Freeform 24"/>
          <p:cNvSpPr>
            <a:spLocks noEditPoints="1"/>
          </p:cNvSpPr>
          <p:nvPr/>
        </p:nvSpPr>
        <p:spPr bwMode="auto">
          <a:xfrm>
            <a:off x="4630347" y="1300770"/>
            <a:ext cx="981151" cy="978741"/>
          </a:xfrm>
          <a:custGeom>
            <a:avLst/>
            <a:gdLst>
              <a:gd name="T0" fmla="*/ 96 w 1203"/>
              <a:gd name="T1" fmla="*/ 0 h 1200"/>
              <a:gd name="T2" fmla="*/ 612 w 1203"/>
              <a:gd name="T3" fmla="*/ 30 h 1200"/>
              <a:gd name="T4" fmla="*/ 832 w 1203"/>
              <a:gd name="T5" fmla="*/ 14 h 1200"/>
              <a:gd name="T6" fmla="*/ 902 w 1203"/>
              <a:gd name="T7" fmla="*/ 37 h 1200"/>
              <a:gd name="T8" fmla="*/ 1003 w 1203"/>
              <a:gd name="T9" fmla="*/ 103 h 1200"/>
              <a:gd name="T10" fmla="*/ 852 w 1203"/>
              <a:gd name="T11" fmla="*/ 283 h 1200"/>
              <a:gd name="T12" fmla="*/ 925 w 1203"/>
              <a:gd name="T13" fmla="*/ 252 h 1200"/>
              <a:gd name="T14" fmla="*/ 1100 w 1203"/>
              <a:gd name="T15" fmla="*/ 99 h 1200"/>
              <a:gd name="T16" fmla="*/ 1124 w 1203"/>
              <a:gd name="T17" fmla="*/ 554 h 1200"/>
              <a:gd name="T18" fmla="*/ 982 w 1203"/>
              <a:gd name="T19" fmla="*/ 739 h 1200"/>
              <a:gd name="T20" fmla="*/ 1091 w 1203"/>
              <a:gd name="T21" fmla="*/ 666 h 1200"/>
              <a:gd name="T22" fmla="*/ 1128 w 1203"/>
              <a:gd name="T23" fmla="*/ 613 h 1200"/>
              <a:gd name="T24" fmla="*/ 1163 w 1203"/>
              <a:gd name="T25" fmla="*/ 873 h 1200"/>
              <a:gd name="T26" fmla="*/ 1203 w 1203"/>
              <a:gd name="T27" fmla="*/ 840 h 1200"/>
              <a:gd name="T28" fmla="*/ 1066 w 1203"/>
              <a:gd name="T29" fmla="*/ 1200 h 1200"/>
              <a:gd name="T30" fmla="*/ 926 w 1203"/>
              <a:gd name="T31" fmla="*/ 1068 h 1200"/>
              <a:gd name="T32" fmla="*/ 558 w 1203"/>
              <a:gd name="T33" fmla="*/ 1200 h 1200"/>
              <a:gd name="T34" fmla="*/ 359 w 1203"/>
              <a:gd name="T35" fmla="*/ 1159 h 1200"/>
              <a:gd name="T36" fmla="*/ 442 w 1203"/>
              <a:gd name="T37" fmla="*/ 1021 h 1200"/>
              <a:gd name="T38" fmla="*/ 542 w 1203"/>
              <a:gd name="T39" fmla="*/ 848 h 1200"/>
              <a:gd name="T40" fmla="*/ 502 w 1203"/>
              <a:gd name="T41" fmla="*/ 876 h 1200"/>
              <a:gd name="T42" fmla="*/ 315 w 1203"/>
              <a:gd name="T43" fmla="*/ 1165 h 1200"/>
              <a:gd name="T44" fmla="*/ 154 w 1203"/>
              <a:gd name="T45" fmla="*/ 1152 h 1200"/>
              <a:gd name="T46" fmla="*/ 239 w 1203"/>
              <a:gd name="T47" fmla="*/ 994 h 1200"/>
              <a:gd name="T48" fmla="*/ 279 w 1203"/>
              <a:gd name="T49" fmla="*/ 909 h 1200"/>
              <a:gd name="T50" fmla="*/ 156 w 1203"/>
              <a:gd name="T51" fmla="*/ 1065 h 1200"/>
              <a:gd name="T52" fmla="*/ 35 w 1203"/>
              <a:gd name="T53" fmla="*/ 980 h 1200"/>
              <a:gd name="T54" fmla="*/ 144 w 1203"/>
              <a:gd name="T55" fmla="*/ 840 h 1200"/>
              <a:gd name="T56" fmla="*/ 202 w 1203"/>
              <a:gd name="T57" fmla="*/ 705 h 1200"/>
              <a:gd name="T58" fmla="*/ 340 w 1203"/>
              <a:gd name="T59" fmla="*/ 551 h 1200"/>
              <a:gd name="T60" fmla="*/ 468 w 1203"/>
              <a:gd name="T61" fmla="*/ 408 h 1200"/>
              <a:gd name="T62" fmla="*/ 497 w 1203"/>
              <a:gd name="T63" fmla="*/ 317 h 1200"/>
              <a:gd name="T64" fmla="*/ 268 w 1203"/>
              <a:gd name="T65" fmla="*/ 595 h 1200"/>
              <a:gd name="T66" fmla="*/ 79 w 1203"/>
              <a:gd name="T67" fmla="*/ 826 h 1200"/>
              <a:gd name="T68" fmla="*/ 29 w 1203"/>
              <a:gd name="T69" fmla="*/ 432 h 1200"/>
              <a:gd name="T70" fmla="*/ 79 w 1203"/>
              <a:gd name="T71" fmla="*/ 337 h 1200"/>
              <a:gd name="T72" fmla="*/ 16 w 1203"/>
              <a:gd name="T73" fmla="*/ 376 h 1200"/>
              <a:gd name="T74" fmla="*/ 664 w 1203"/>
              <a:gd name="T75" fmla="*/ 65 h 1200"/>
              <a:gd name="T76" fmla="*/ 172 w 1203"/>
              <a:gd name="T77" fmla="*/ 89 h 1200"/>
              <a:gd name="T78" fmla="*/ 833 w 1203"/>
              <a:gd name="T79" fmla="*/ 103 h 1200"/>
              <a:gd name="T80" fmla="*/ 326 w 1203"/>
              <a:gd name="T81" fmla="*/ 152 h 1200"/>
              <a:gd name="T82" fmla="*/ 348 w 1203"/>
              <a:gd name="T83" fmla="*/ 184 h 1200"/>
              <a:gd name="T84" fmla="*/ 21 w 1203"/>
              <a:gd name="T85" fmla="*/ 309 h 1200"/>
              <a:gd name="T86" fmla="*/ 776 w 1203"/>
              <a:gd name="T87" fmla="*/ 352 h 1200"/>
              <a:gd name="T88" fmla="*/ 737 w 1203"/>
              <a:gd name="T89" fmla="*/ 420 h 1200"/>
              <a:gd name="T90" fmla="*/ 706 w 1203"/>
              <a:gd name="T91" fmla="*/ 451 h 1200"/>
              <a:gd name="T92" fmla="*/ 557 w 1203"/>
              <a:gd name="T93" fmla="*/ 489 h 1200"/>
              <a:gd name="T94" fmla="*/ 917 w 1203"/>
              <a:gd name="T95" fmla="*/ 513 h 1200"/>
              <a:gd name="T96" fmla="*/ 896 w 1203"/>
              <a:gd name="T97" fmla="*/ 589 h 1200"/>
              <a:gd name="T98" fmla="*/ 855 w 1203"/>
              <a:gd name="T99" fmla="*/ 655 h 1200"/>
              <a:gd name="T100" fmla="*/ 697 w 1203"/>
              <a:gd name="T101" fmla="*/ 815 h 1200"/>
              <a:gd name="T102" fmla="*/ 659 w 1203"/>
              <a:gd name="T103" fmla="*/ 931 h 1200"/>
              <a:gd name="T104" fmla="*/ 765 w 1203"/>
              <a:gd name="T105" fmla="*/ 780 h 1200"/>
              <a:gd name="T106" fmla="*/ 834 w 1203"/>
              <a:gd name="T107" fmla="*/ 673 h 1200"/>
              <a:gd name="T108" fmla="*/ 657 w 1203"/>
              <a:gd name="T109" fmla="*/ 697 h 1200"/>
              <a:gd name="T110" fmla="*/ 618 w 1203"/>
              <a:gd name="T111" fmla="*/ 770 h 1200"/>
              <a:gd name="T112" fmla="*/ 937 w 1203"/>
              <a:gd name="T113" fmla="*/ 871 h 1200"/>
              <a:gd name="T114" fmla="*/ 1025 w 1203"/>
              <a:gd name="T115" fmla="*/ 897 h 1200"/>
              <a:gd name="T116" fmla="*/ 1012 w 1203"/>
              <a:gd name="T117" fmla="*/ 958 h 1200"/>
              <a:gd name="T118" fmla="*/ 291 w 1203"/>
              <a:gd name="T119" fmla="*/ 978 h 1200"/>
              <a:gd name="T120" fmla="*/ 563 w 1203"/>
              <a:gd name="T121" fmla="*/ 1028 h 1200"/>
              <a:gd name="T122" fmla="*/ 983 w 1203"/>
              <a:gd name="T123" fmla="*/ 1106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3" h="1200">
                <a:moveTo>
                  <a:pt x="3" y="0"/>
                </a:moveTo>
                <a:cubicBezTo>
                  <a:pt x="74" y="0"/>
                  <a:pt x="74" y="0"/>
                  <a:pt x="74" y="0"/>
                </a:cubicBezTo>
                <a:cubicBezTo>
                  <a:pt x="69" y="5"/>
                  <a:pt x="64" y="11"/>
                  <a:pt x="60" y="16"/>
                </a:cubicBezTo>
                <a:cubicBezTo>
                  <a:pt x="60" y="18"/>
                  <a:pt x="60" y="23"/>
                  <a:pt x="60" y="25"/>
                </a:cubicBezTo>
                <a:cubicBezTo>
                  <a:pt x="53" y="28"/>
                  <a:pt x="47" y="30"/>
                  <a:pt x="40" y="33"/>
                </a:cubicBezTo>
                <a:cubicBezTo>
                  <a:pt x="36" y="48"/>
                  <a:pt x="31" y="62"/>
                  <a:pt x="28" y="77"/>
                </a:cubicBezTo>
                <a:cubicBezTo>
                  <a:pt x="38" y="79"/>
                  <a:pt x="48" y="81"/>
                  <a:pt x="58" y="83"/>
                </a:cubicBezTo>
                <a:cubicBezTo>
                  <a:pt x="52" y="78"/>
                  <a:pt x="47" y="74"/>
                  <a:pt x="41" y="69"/>
                </a:cubicBezTo>
                <a:cubicBezTo>
                  <a:pt x="44" y="63"/>
                  <a:pt x="46" y="56"/>
                  <a:pt x="48" y="50"/>
                </a:cubicBezTo>
                <a:cubicBezTo>
                  <a:pt x="55" y="47"/>
                  <a:pt x="61" y="43"/>
                  <a:pt x="64" y="36"/>
                </a:cubicBezTo>
                <a:cubicBezTo>
                  <a:pt x="72" y="31"/>
                  <a:pt x="81" y="32"/>
                  <a:pt x="89" y="36"/>
                </a:cubicBezTo>
                <a:cubicBezTo>
                  <a:pt x="91" y="35"/>
                  <a:pt x="94" y="34"/>
                  <a:pt x="95" y="33"/>
                </a:cubicBezTo>
                <a:cubicBezTo>
                  <a:pt x="90" y="30"/>
                  <a:pt x="84" y="27"/>
                  <a:pt x="79" y="24"/>
                </a:cubicBezTo>
                <a:cubicBezTo>
                  <a:pt x="82" y="16"/>
                  <a:pt x="84" y="9"/>
                  <a:pt x="87" y="1"/>
                </a:cubicBezTo>
                <a:cubicBezTo>
                  <a:pt x="90" y="1"/>
                  <a:pt x="94" y="0"/>
                  <a:pt x="96" y="0"/>
                </a:cubicBezTo>
                <a:cubicBezTo>
                  <a:pt x="412" y="0"/>
                  <a:pt x="412" y="0"/>
                  <a:pt x="412" y="0"/>
                </a:cubicBezTo>
                <a:cubicBezTo>
                  <a:pt x="411" y="5"/>
                  <a:pt x="410" y="10"/>
                  <a:pt x="409" y="16"/>
                </a:cubicBezTo>
                <a:cubicBezTo>
                  <a:pt x="402" y="18"/>
                  <a:pt x="396" y="20"/>
                  <a:pt x="390" y="23"/>
                </a:cubicBezTo>
                <a:cubicBezTo>
                  <a:pt x="389" y="39"/>
                  <a:pt x="388" y="56"/>
                  <a:pt x="384" y="72"/>
                </a:cubicBezTo>
                <a:cubicBezTo>
                  <a:pt x="398" y="71"/>
                  <a:pt x="410" y="68"/>
                  <a:pt x="423" y="64"/>
                </a:cubicBezTo>
                <a:cubicBezTo>
                  <a:pt x="430" y="65"/>
                  <a:pt x="436" y="66"/>
                  <a:pt x="443" y="67"/>
                </a:cubicBezTo>
                <a:cubicBezTo>
                  <a:pt x="438" y="63"/>
                  <a:pt x="432" y="59"/>
                  <a:pt x="427" y="56"/>
                </a:cubicBezTo>
                <a:cubicBezTo>
                  <a:pt x="429" y="48"/>
                  <a:pt x="431" y="41"/>
                  <a:pt x="434" y="33"/>
                </a:cubicBezTo>
                <a:cubicBezTo>
                  <a:pt x="447" y="30"/>
                  <a:pt x="460" y="27"/>
                  <a:pt x="473" y="24"/>
                </a:cubicBezTo>
                <a:cubicBezTo>
                  <a:pt x="474" y="16"/>
                  <a:pt x="475" y="8"/>
                  <a:pt x="478" y="0"/>
                </a:cubicBezTo>
                <a:cubicBezTo>
                  <a:pt x="475" y="0"/>
                  <a:pt x="475" y="0"/>
                  <a:pt x="475" y="0"/>
                </a:cubicBezTo>
                <a:cubicBezTo>
                  <a:pt x="629" y="0"/>
                  <a:pt x="629" y="0"/>
                  <a:pt x="629" y="0"/>
                </a:cubicBezTo>
                <a:cubicBezTo>
                  <a:pt x="626" y="5"/>
                  <a:pt x="623" y="11"/>
                  <a:pt x="621" y="16"/>
                </a:cubicBezTo>
                <a:cubicBezTo>
                  <a:pt x="620" y="21"/>
                  <a:pt x="620" y="26"/>
                  <a:pt x="620" y="31"/>
                </a:cubicBezTo>
                <a:cubicBezTo>
                  <a:pt x="618" y="31"/>
                  <a:pt x="614" y="30"/>
                  <a:pt x="612" y="30"/>
                </a:cubicBezTo>
                <a:cubicBezTo>
                  <a:pt x="609" y="32"/>
                  <a:pt x="604" y="35"/>
                  <a:pt x="601" y="37"/>
                </a:cubicBezTo>
                <a:cubicBezTo>
                  <a:pt x="596" y="51"/>
                  <a:pt x="591" y="65"/>
                  <a:pt x="588" y="80"/>
                </a:cubicBezTo>
                <a:cubicBezTo>
                  <a:pt x="596" y="77"/>
                  <a:pt x="604" y="74"/>
                  <a:pt x="611" y="71"/>
                </a:cubicBezTo>
                <a:cubicBezTo>
                  <a:pt x="617" y="73"/>
                  <a:pt x="623" y="76"/>
                  <a:pt x="629" y="79"/>
                </a:cubicBezTo>
                <a:cubicBezTo>
                  <a:pt x="629" y="77"/>
                  <a:pt x="628" y="74"/>
                  <a:pt x="628" y="73"/>
                </a:cubicBezTo>
                <a:cubicBezTo>
                  <a:pt x="623" y="70"/>
                  <a:pt x="619" y="67"/>
                  <a:pt x="615" y="64"/>
                </a:cubicBezTo>
                <a:cubicBezTo>
                  <a:pt x="616" y="56"/>
                  <a:pt x="619" y="49"/>
                  <a:pt x="621" y="42"/>
                </a:cubicBezTo>
                <a:cubicBezTo>
                  <a:pt x="632" y="38"/>
                  <a:pt x="644" y="35"/>
                  <a:pt x="655" y="31"/>
                </a:cubicBezTo>
                <a:cubicBezTo>
                  <a:pt x="662" y="33"/>
                  <a:pt x="668" y="35"/>
                  <a:pt x="675" y="36"/>
                </a:cubicBezTo>
                <a:cubicBezTo>
                  <a:pt x="670" y="32"/>
                  <a:pt x="664" y="27"/>
                  <a:pt x="659" y="23"/>
                </a:cubicBezTo>
                <a:cubicBezTo>
                  <a:pt x="661" y="16"/>
                  <a:pt x="663" y="8"/>
                  <a:pt x="666" y="1"/>
                </a:cubicBezTo>
                <a:cubicBezTo>
                  <a:pt x="668" y="1"/>
                  <a:pt x="674" y="0"/>
                  <a:pt x="676" y="0"/>
                </a:cubicBezTo>
                <a:cubicBezTo>
                  <a:pt x="840" y="0"/>
                  <a:pt x="840" y="0"/>
                  <a:pt x="840" y="0"/>
                </a:cubicBezTo>
                <a:cubicBezTo>
                  <a:pt x="840" y="5"/>
                  <a:pt x="840" y="10"/>
                  <a:pt x="840" y="14"/>
                </a:cubicBezTo>
                <a:cubicBezTo>
                  <a:pt x="838" y="14"/>
                  <a:pt x="834" y="14"/>
                  <a:pt x="832" y="14"/>
                </a:cubicBezTo>
                <a:cubicBezTo>
                  <a:pt x="828" y="17"/>
                  <a:pt x="824" y="19"/>
                  <a:pt x="820" y="22"/>
                </a:cubicBezTo>
                <a:cubicBezTo>
                  <a:pt x="815" y="36"/>
                  <a:pt x="808" y="50"/>
                  <a:pt x="808" y="66"/>
                </a:cubicBezTo>
                <a:cubicBezTo>
                  <a:pt x="806" y="66"/>
                  <a:pt x="802" y="66"/>
                  <a:pt x="800" y="66"/>
                </a:cubicBezTo>
                <a:cubicBezTo>
                  <a:pt x="798" y="68"/>
                  <a:pt x="792" y="71"/>
                  <a:pt x="790" y="73"/>
                </a:cubicBezTo>
                <a:cubicBezTo>
                  <a:pt x="784" y="87"/>
                  <a:pt x="779" y="102"/>
                  <a:pt x="779" y="118"/>
                </a:cubicBezTo>
                <a:cubicBezTo>
                  <a:pt x="781" y="114"/>
                  <a:pt x="783" y="110"/>
                  <a:pt x="785" y="106"/>
                </a:cubicBezTo>
                <a:cubicBezTo>
                  <a:pt x="790" y="104"/>
                  <a:pt x="795" y="102"/>
                  <a:pt x="799" y="100"/>
                </a:cubicBezTo>
                <a:cubicBezTo>
                  <a:pt x="801" y="102"/>
                  <a:pt x="804" y="105"/>
                  <a:pt x="806" y="107"/>
                </a:cubicBezTo>
                <a:cubicBezTo>
                  <a:pt x="814" y="105"/>
                  <a:pt x="822" y="104"/>
                  <a:pt x="830" y="102"/>
                </a:cubicBezTo>
                <a:cubicBezTo>
                  <a:pt x="828" y="93"/>
                  <a:pt x="831" y="83"/>
                  <a:pt x="834" y="74"/>
                </a:cubicBezTo>
                <a:cubicBezTo>
                  <a:pt x="840" y="72"/>
                  <a:pt x="845" y="70"/>
                  <a:pt x="851" y="68"/>
                </a:cubicBezTo>
                <a:cubicBezTo>
                  <a:pt x="852" y="70"/>
                  <a:pt x="855" y="73"/>
                  <a:pt x="857" y="75"/>
                </a:cubicBezTo>
                <a:cubicBezTo>
                  <a:pt x="865" y="73"/>
                  <a:pt x="873" y="72"/>
                  <a:pt x="881" y="71"/>
                </a:cubicBezTo>
                <a:cubicBezTo>
                  <a:pt x="879" y="61"/>
                  <a:pt x="882" y="52"/>
                  <a:pt x="885" y="42"/>
                </a:cubicBezTo>
                <a:cubicBezTo>
                  <a:pt x="891" y="41"/>
                  <a:pt x="897" y="39"/>
                  <a:pt x="902" y="37"/>
                </a:cubicBezTo>
                <a:cubicBezTo>
                  <a:pt x="904" y="39"/>
                  <a:pt x="906" y="41"/>
                  <a:pt x="908" y="43"/>
                </a:cubicBezTo>
                <a:cubicBezTo>
                  <a:pt x="915" y="40"/>
                  <a:pt x="922" y="39"/>
                  <a:pt x="929" y="37"/>
                </a:cubicBezTo>
                <a:cubicBezTo>
                  <a:pt x="930" y="27"/>
                  <a:pt x="931" y="17"/>
                  <a:pt x="936" y="9"/>
                </a:cubicBezTo>
                <a:cubicBezTo>
                  <a:pt x="944" y="5"/>
                  <a:pt x="953" y="3"/>
                  <a:pt x="962" y="0"/>
                </a:cubicBezTo>
                <a:cubicBezTo>
                  <a:pt x="1146" y="0"/>
                  <a:pt x="1146" y="0"/>
                  <a:pt x="1146" y="0"/>
                </a:cubicBezTo>
                <a:cubicBezTo>
                  <a:pt x="1140" y="5"/>
                  <a:pt x="1134" y="10"/>
                  <a:pt x="1129" y="14"/>
                </a:cubicBezTo>
                <a:cubicBezTo>
                  <a:pt x="1125" y="22"/>
                  <a:pt x="1121" y="30"/>
                  <a:pt x="1117" y="38"/>
                </a:cubicBezTo>
                <a:cubicBezTo>
                  <a:pt x="1110" y="35"/>
                  <a:pt x="1108" y="29"/>
                  <a:pt x="1106" y="23"/>
                </a:cubicBezTo>
                <a:cubicBezTo>
                  <a:pt x="1089" y="35"/>
                  <a:pt x="1076" y="50"/>
                  <a:pt x="1066" y="68"/>
                </a:cubicBezTo>
                <a:cubicBezTo>
                  <a:pt x="1060" y="67"/>
                  <a:pt x="1055" y="66"/>
                  <a:pt x="1050" y="65"/>
                </a:cubicBezTo>
                <a:cubicBezTo>
                  <a:pt x="1046" y="68"/>
                  <a:pt x="1042" y="71"/>
                  <a:pt x="1039" y="73"/>
                </a:cubicBezTo>
                <a:cubicBezTo>
                  <a:pt x="1035" y="80"/>
                  <a:pt x="1032" y="87"/>
                  <a:pt x="1028" y="94"/>
                </a:cubicBezTo>
                <a:cubicBezTo>
                  <a:pt x="1026" y="94"/>
                  <a:pt x="1020" y="94"/>
                  <a:pt x="1018" y="94"/>
                </a:cubicBezTo>
                <a:cubicBezTo>
                  <a:pt x="1015" y="98"/>
                  <a:pt x="1013" y="102"/>
                  <a:pt x="1010" y="106"/>
                </a:cubicBezTo>
                <a:cubicBezTo>
                  <a:pt x="1009" y="105"/>
                  <a:pt x="1005" y="104"/>
                  <a:pt x="1003" y="103"/>
                </a:cubicBezTo>
                <a:cubicBezTo>
                  <a:pt x="992" y="112"/>
                  <a:pt x="988" y="125"/>
                  <a:pt x="979" y="136"/>
                </a:cubicBezTo>
                <a:cubicBezTo>
                  <a:pt x="971" y="132"/>
                  <a:pt x="974" y="125"/>
                  <a:pt x="977" y="119"/>
                </a:cubicBezTo>
                <a:cubicBezTo>
                  <a:pt x="975" y="120"/>
                  <a:pt x="972" y="123"/>
                  <a:pt x="970" y="124"/>
                </a:cubicBezTo>
                <a:cubicBezTo>
                  <a:pt x="968" y="129"/>
                  <a:pt x="966" y="135"/>
                  <a:pt x="965" y="141"/>
                </a:cubicBezTo>
                <a:cubicBezTo>
                  <a:pt x="959" y="144"/>
                  <a:pt x="953" y="148"/>
                  <a:pt x="947" y="151"/>
                </a:cubicBezTo>
                <a:cubicBezTo>
                  <a:pt x="944" y="158"/>
                  <a:pt x="942" y="166"/>
                  <a:pt x="939" y="173"/>
                </a:cubicBezTo>
                <a:cubicBezTo>
                  <a:pt x="937" y="173"/>
                  <a:pt x="932" y="173"/>
                  <a:pt x="930" y="174"/>
                </a:cubicBezTo>
                <a:cubicBezTo>
                  <a:pt x="929" y="179"/>
                  <a:pt x="929" y="185"/>
                  <a:pt x="929" y="190"/>
                </a:cubicBezTo>
                <a:cubicBezTo>
                  <a:pt x="926" y="190"/>
                  <a:pt x="922" y="191"/>
                  <a:pt x="920" y="191"/>
                </a:cubicBezTo>
                <a:cubicBezTo>
                  <a:pt x="917" y="193"/>
                  <a:pt x="914" y="196"/>
                  <a:pt x="910" y="199"/>
                </a:cubicBezTo>
                <a:cubicBezTo>
                  <a:pt x="907" y="209"/>
                  <a:pt x="901" y="217"/>
                  <a:pt x="893" y="224"/>
                </a:cubicBezTo>
                <a:cubicBezTo>
                  <a:pt x="892" y="229"/>
                  <a:pt x="892" y="234"/>
                  <a:pt x="892" y="238"/>
                </a:cubicBezTo>
                <a:cubicBezTo>
                  <a:pt x="890" y="238"/>
                  <a:pt x="886" y="238"/>
                  <a:pt x="884" y="237"/>
                </a:cubicBezTo>
                <a:cubicBezTo>
                  <a:pt x="880" y="240"/>
                  <a:pt x="877" y="243"/>
                  <a:pt x="873" y="246"/>
                </a:cubicBezTo>
                <a:cubicBezTo>
                  <a:pt x="870" y="261"/>
                  <a:pt x="854" y="268"/>
                  <a:pt x="852" y="283"/>
                </a:cubicBezTo>
                <a:cubicBezTo>
                  <a:pt x="846" y="286"/>
                  <a:pt x="840" y="288"/>
                  <a:pt x="835" y="290"/>
                </a:cubicBezTo>
                <a:cubicBezTo>
                  <a:pt x="832" y="301"/>
                  <a:pt x="827" y="311"/>
                  <a:pt x="816" y="316"/>
                </a:cubicBezTo>
                <a:cubicBezTo>
                  <a:pt x="816" y="321"/>
                  <a:pt x="816" y="326"/>
                  <a:pt x="816" y="331"/>
                </a:cubicBezTo>
                <a:cubicBezTo>
                  <a:pt x="814" y="331"/>
                  <a:pt x="809" y="330"/>
                  <a:pt x="807" y="329"/>
                </a:cubicBezTo>
                <a:cubicBezTo>
                  <a:pt x="802" y="335"/>
                  <a:pt x="795" y="340"/>
                  <a:pt x="793" y="348"/>
                </a:cubicBezTo>
                <a:cubicBezTo>
                  <a:pt x="806" y="347"/>
                  <a:pt x="819" y="343"/>
                  <a:pt x="831" y="339"/>
                </a:cubicBezTo>
                <a:cubicBezTo>
                  <a:pt x="837" y="341"/>
                  <a:pt x="843" y="343"/>
                  <a:pt x="849" y="345"/>
                </a:cubicBezTo>
                <a:cubicBezTo>
                  <a:pt x="845" y="340"/>
                  <a:pt x="839" y="335"/>
                  <a:pt x="834" y="331"/>
                </a:cubicBezTo>
                <a:cubicBezTo>
                  <a:pt x="836" y="323"/>
                  <a:pt x="838" y="316"/>
                  <a:pt x="841" y="309"/>
                </a:cubicBezTo>
                <a:cubicBezTo>
                  <a:pt x="856" y="305"/>
                  <a:pt x="871" y="300"/>
                  <a:pt x="887" y="298"/>
                </a:cubicBezTo>
                <a:cubicBezTo>
                  <a:pt x="885" y="296"/>
                  <a:pt x="880" y="291"/>
                  <a:pt x="877" y="288"/>
                </a:cubicBezTo>
                <a:cubicBezTo>
                  <a:pt x="880" y="281"/>
                  <a:pt x="883" y="275"/>
                  <a:pt x="886" y="268"/>
                </a:cubicBezTo>
                <a:cubicBezTo>
                  <a:pt x="902" y="267"/>
                  <a:pt x="918" y="257"/>
                  <a:pt x="933" y="266"/>
                </a:cubicBezTo>
                <a:cubicBezTo>
                  <a:pt x="935" y="266"/>
                  <a:pt x="940" y="266"/>
                  <a:pt x="943" y="267"/>
                </a:cubicBezTo>
                <a:cubicBezTo>
                  <a:pt x="937" y="262"/>
                  <a:pt x="931" y="257"/>
                  <a:pt x="925" y="252"/>
                </a:cubicBezTo>
                <a:cubicBezTo>
                  <a:pt x="927" y="245"/>
                  <a:pt x="929" y="238"/>
                  <a:pt x="931" y="231"/>
                </a:cubicBezTo>
                <a:cubicBezTo>
                  <a:pt x="949" y="227"/>
                  <a:pt x="967" y="219"/>
                  <a:pt x="985" y="228"/>
                </a:cubicBezTo>
                <a:cubicBezTo>
                  <a:pt x="980" y="222"/>
                  <a:pt x="975" y="217"/>
                  <a:pt x="970" y="212"/>
                </a:cubicBezTo>
                <a:cubicBezTo>
                  <a:pt x="971" y="207"/>
                  <a:pt x="972" y="203"/>
                  <a:pt x="974" y="198"/>
                </a:cubicBezTo>
                <a:cubicBezTo>
                  <a:pt x="974" y="196"/>
                  <a:pt x="974" y="194"/>
                  <a:pt x="975" y="192"/>
                </a:cubicBezTo>
                <a:cubicBezTo>
                  <a:pt x="992" y="189"/>
                  <a:pt x="1009" y="176"/>
                  <a:pt x="1025" y="187"/>
                </a:cubicBezTo>
                <a:cubicBezTo>
                  <a:pt x="1025" y="185"/>
                  <a:pt x="1024" y="182"/>
                  <a:pt x="1023" y="181"/>
                </a:cubicBezTo>
                <a:cubicBezTo>
                  <a:pt x="1020" y="178"/>
                  <a:pt x="1017" y="175"/>
                  <a:pt x="1014" y="172"/>
                </a:cubicBezTo>
                <a:cubicBezTo>
                  <a:pt x="1015" y="168"/>
                  <a:pt x="1016" y="163"/>
                  <a:pt x="1018" y="159"/>
                </a:cubicBezTo>
                <a:cubicBezTo>
                  <a:pt x="1018" y="156"/>
                  <a:pt x="1018" y="154"/>
                  <a:pt x="1019" y="152"/>
                </a:cubicBezTo>
                <a:cubicBezTo>
                  <a:pt x="1024" y="151"/>
                  <a:pt x="1029" y="150"/>
                  <a:pt x="1034" y="149"/>
                </a:cubicBezTo>
                <a:cubicBezTo>
                  <a:pt x="1043" y="149"/>
                  <a:pt x="1052" y="145"/>
                  <a:pt x="1060" y="142"/>
                </a:cubicBezTo>
                <a:cubicBezTo>
                  <a:pt x="1061" y="133"/>
                  <a:pt x="1063" y="124"/>
                  <a:pt x="1066" y="114"/>
                </a:cubicBezTo>
                <a:cubicBezTo>
                  <a:pt x="1082" y="109"/>
                  <a:pt x="1099" y="100"/>
                  <a:pt x="1116" y="107"/>
                </a:cubicBezTo>
                <a:cubicBezTo>
                  <a:pt x="1111" y="104"/>
                  <a:pt x="1106" y="102"/>
                  <a:pt x="1100" y="99"/>
                </a:cubicBezTo>
                <a:cubicBezTo>
                  <a:pt x="1103" y="89"/>
                  <a:pt x="1104" y="75"/>
                  <a:pt x="1116" y="70"/>
                </a:cubicBezTo>
                <a:cubicBezTo>
                  <a:pt x="1116" y="52"/>
                  <a:pt x="1138" y="57"/>
                  <a:pt x="1149" y="62"/>
                </a:cubicBezTo>
                <a:cubicBezTo>
                  <a:pt x="1145" y="57"/>
                  <a:pt x="1140" y="53"/>
                  <a:pt x="1135" y="48"/>
                </a:cubicBezTo>
                <a:cubicBezTo>
                  <a:pt x="1137" y="41"/>
                  <a:pt x="1139" y="33"/>
                  <a:pt x="1141" y="26"/>
                </a:cubicBezTo>
                <a:cubicBezTo>
                  <a:pt x="1144" y="26"/>
                  <a:pt x="1150" y="25"/>
                  <a:pt x="1152" y="25"/>
                </a:cubicBezTo>
                <a:cubicBezTo>
                  <a:pt x="1153" y="22"/>
                  <a:pt x="1154" y="17"/>
                  <a:pt x="1154" y="15"/>
                </a:cubicBezTo>
                <a:cubicBezTo>
                  <a:pt x="1167" y="9"/>
                  <a:pt x="1180" y="14"/>
                  <a:pt x="1192" y="18"/>
                </a:cubicBezTo>
                <a:cubicBezTo>
                  <a:pt x="1185" y="12"/>
                  <a:pt x="1178" y="6"/>
                  <a:pt x="1172" y="0"/>
                </a:cubicBezTo>
                <a:cubicBezTo>
                  <a:pt x="1203" y="0"/>
                  <a:pt x="1203" y="0"/>
                  <a:pt x="1203" y="0"/>
                </a:cubicBezTo>
                <a:cubicBezTo>
                  <a:pt x="1203" y="457"/>
                  <a:pt x="1203" y="457"/>
                  <a:pt x="1203" y="457"/>
                </a:cubicBezTo>
                <a:cubicBezTo>
                  <a:pt x="1183" y="456"/>
                  <a:pt x="1180" y="480"/>
                  <a:pt x="1169" y="492"/>
                </a:cubicBezTo>
                <a:cubicBezTo>
                  <a:pt x="1169" y="496"/>
                  <a:pt x="1169" y="500"/>
                  <a:pt x="1168" y="504"/>
                </a:cubicBezTo>
                <a:cubicBezTo>
                  <a:pt x="1162" y="506"/>
                  <a:pt x="1156" y="509"/>
                  <a:pt x="1150" y="511"/>
                </a:cubicBezTo>
                <a:cubicBezTo>
                  <a:pt x="1146" y="527"/>
                  <a:pt x="1133" y="538"/>
                  <a:pt x="1131" y="554"/>
                </a:cubicBezTo>
                <a:cubicBezTo>
                  <a:pt x="1130" y="554"/>
                  <a:pt x="1126" y="554"/>
                  <a:pt x="1124" y="554"/>
                </a:cubicBezTo>
                <a:cubicBezTo>
                  <a:pt x="1122" y="555"/>
                  <a:pt x="1117" y="559"/>
                  <a:pt x="1115" y="561"/>
                </a:cubicBezTo>
                <a:cubicBezTo>
                  <a:pt x="1111" y="576"/>
                  <a:pt x="1093" y="585"/>
                  <a:pt x="1095" y="602"/>
                </a:cubicBezTo>
                <a:cubicBezTo>
                  <a:pt x="1093" y="601"/>
                  <a:pt x="1089" y="600"/>
                  <a:pt x="1087" y="599"/>
                </a:cubicBezTo>
                <a:cubicBezTo>
                  <a:pt x="1075" y="608"/>
                  <a:pt x="1072" y="623"/>
                  <a:pt x="1061" y="632"/>
                </a:cubicBezTo>
                <a:cubicBezTo>
                  <a:pt x="1060" y="638"/>
                  <a:pt x="1060" y="644"/>
                  <a:pt x="1059" y="650"/>
                </a:cubicBezTo>
                <a:cubicBezTo>
                  <a:pt x="1057" y="649"/>
                  <a:pt x="1053" y="648"/>
                  <a:pt x="1051" y="647"/>
                </a:cubicBezTo>
                <a:cubicBezTo>
                  <a:pt x="1041" y="655"/>
                  <a:pt x="1036" y="666"/>
                  <a:pt x="1030" y="677"/>
                </a:cubicBezTo>
                <a:cubicBezTo>
                  <a:pt x="1028" y="677"/>
                  <a:pt x="1022" y="677"/>
                  <a:pt x="1020" y="677"/>
                </a:cubicBezTo>
                <a:cubicBezTo>
                  <a:pt x="1020" y="683"/>
                  <a:pt x="1020" y="688"/>
                  <a:pt x="1020" y="694"/>
                </a:cubicBezTo>
                <a:cubicBezTo>
                  <a:pt x="1017" y="693"/>
                  <a:pt x="1015" y="693"/>
                  <a:pt x="1012" y="693"/>
                </a:cubicBezTo>
                <a:cubicBezTo>
                  <a:pt x="1008" y="695"/>
                  <a:pt x="1004" y="698"/>
                  <a:pt x="999" y="700"/>
                </a:cubicBezTo>
                <a:cubicBezTo>
                  <a:pt x="1000" y="702"/>
                  <a:pt x="1000" y="705"/>
                  <a:pt x="1000" y="707"/>
                </a:cubicBezTo>
                <a:cubicBezTo>
                  <a:pt x="995" y="714"/>
                  <a:pt x="991" y="721"/>
                  <a:pt x="986" y="728"/>
                </a:cubicBezTo>
                <a:cubicBezTo>
                  <a:pt x="987" y="730"/>
                  <a:pt x="988" y="734"/>
                  <a:pt x="989" y="736"/>
                </a:cubicBezTo>
                <a:cubicBezTo>
                  <a:pt x="987" y="737"/>
                  <a:pt x="984" y="738"/>
                  <a:pt x="982" y="739"/>
                </a:cubicBezTo>
                <a:cubicBezTo>
                  <a:pt x="973" y="741"/>
                  <a:pt x="967" y="748"/>
                  <a:pt x="964" y="757"/>
                </a:cubicBezTo>
                <a:cubicBezTo>
                  <a:pt x="963" y="766"/>
                  <a:pt x="962" y="775"/>
                  <a:pt x="960" y="784"/>
                </a:cubicBezTo>
                <a:cubicBezTo>
                  <a:pt x="965" y="783"/>
                  <a:pt x="970" y="783"/>
                  <a:pt x="976" y="782"/>
                </a:cubicBezTo>
                <a:cubicBezTo>
                  <a:pt x="976" y="780"/>
                  <a:pt x="977" y="774"/>
                  <a:pt x="977" y="772"/>
                </a:cubicBezTo>
                <a:cubicBezTo>
                  <a:pt x="982" y="770"/>
                  <a:pt x="986" y="768"/>
                  <a:pt x="991" y="767"/>
                </a:cubicBezTo>
                <a:cubicBezTo>
                  <a:pt x="997" y="769"/>
                  <a:pt x="1003" y="771"/>
                  <a:pt x="1009" y="773"/>
                </a:cubicBezTo>
                <a:cubicBezTo>
                  <a:pt x="1004" y="768"/>
                  <a:pt x="998" y="763"/>
                  <a:pt x="994" y="756"/>
                </a:cubicBezTo>
                <a:cubicBezTo>
                  <a:pt x="996" y="750"/>
                  <a:pt x="999" y="745"/>
                  <a:pt x="1001" y="739"/>
                </a:cubicBezTo>
                <a:cubicBezTo>
                  <a:pt x="1010" y="734"/>
                  <a:pt x="1018" y="728"/>
                  <a:pt x="1027" y="724"/>
                </a:cubicBezTo>
                <a:cubicBezTo>
                  <a:pt x="1035" y="724"/>
                  <a:pt x="1043" y="726"/>
                  <a:pt x="1051" y="727"/>
                </a:cubicBezTo>
                <a:cubicBezTo>
                  <a:pt x="1045" y="722"/>
                  <a:pt x="1039" y="718"/>
                  <a:pt x="1033" y="713"/>
                </a:cubicBezTo>
                <a:cubicBezTo>
                  <a:pt x="1037" y="703"/>
                  <a:pt x="1041" y="692"/>
                  <a:pt x="1053" y="688"/>
                </a:cubicBezTo>
                <a:cubicBezTo>
                  <a:pt x="1052" y="685"/>
                  <a:pt x="1051" y="682"/>
                  <a:pt x="1051" y="679"/>
                </a:cubicBezTo>
                <a:cubicBezTo>
                  <a:pt x="1061" y="674"/>
                  <a:pt x="1073" y="676"/>
                  <a:pt x="1084" y="679"/>
                </a:cubicBezTo>
                <a:cubicBezTo>
                  <a:pt x="1086" y="675"/>
                  <a:pt x="1089" y="670"/>
                  <a:pt x="1091" y="666"/>
                </a:cubicBezTo>
                <a:cubicBezTo>
                  <a:pt x="1102" y="669"/>
                  <a:pt x="1112" y="669"/>
                  <a:pt x="1123" y="670"/>
                </a:cubicBezTo>
                <a:cubicBezTo>
                  <a:pt x="1123" y="669"/>
                  <a:pt x="1122" y="667"/>
                  <a:pt x="1122" y="666"/>
                </a:cubicBezTo>
                <a:cubicBezTo>
                  <a:pt x="1113" y="666"/>
                  <a:pt x="1104" y="666"/>
                  <a:pt x="1096" y="666"/>
                </a:cubicBezTo>
                <a:cubicBezTo>
                  <a:pt x="1092" y="663"/>
                  <a:pt x="1089" y="660"/>
                  <a:pt x="1086" y="657"/>
                </a:cubicBezTo>
                <a:cubicBezTo>
                  <a:pt x="1084" y="663"/>
                  <a:pt x="1082" y="670"/>
                  <a:pt x="1080" y="676"/>
                </a:cubicBezTo>
                <a:cubicBezTo>
                  <a:pt x="1077" y="673"/>
                  <a:pt x="1072" y="667"/>
                  <a:pt x="1070" y="664"/>
                </a:cubicBezTo>
                <a:cubicBezTo>
                  <a:pt x="1071" y="660"/>
                  <a:pt x="1072" y="655"/>
                  <a:pt x="1074" y="651"/>
                </a:cubicBezTo>
                <a:cubicBezTo>
                  <a:pt x="1074" y="648"/>
                  <a:pt x="1074" y="645"/>
                  <a:pt x="1075" y="642"/>
                </a:cubicBezTo>
                <a:cubicBezTo>
                  <a:pt x="1077" y="643"/>
                  <a:pt x="1081" y="643"/>
                  <a:pt x="1083" y="644"/>
                </a:cubicBezTo>
                <a:cubicBezTo>
                  <a:pt x="1089" y="639"/>
                  <a:pt x="1095" y="633"/>
                  <a:pt x="1103" y="630"/>
                </a:cubicBezTo>
                <a:cubicBezTo>
                  <a:pt x="1111" y="631"/>
                  <a:pt x="1118" y="634"/>
                  <a:pt x="1125" y="636"/>
                </a:cubicBezTo>
                <a:cubicBezTo>
                  <a:pt x="1125" y="634"/>
                  <a:pt x="1124" y="632"/>
                  <a:pt x="1123" y="630"/>
                </a:cubicBezTo>
                <a:cubicBezTo>
                  <a:pt x="1134" y="621"/>
                  <a:pt x="1151" y="626"/>
                  <a:pt x="1164" y="625"/>
                </a:cubicBezTo>
                <a:cubicBezTo>
                  <a:pt x="1153" y="623"/>
                  <a:pt x="1143" y="621"/>
                  <a:pt x="1132" y="619"/>
                </a:cubicBezTo>
                <a:cubicBezTo>
                  <a:pt x="1131" y="617"/>
                  <a:pt x="1129" y="615"/>
                  <a:pt x="1128" y="613"/>
                </a:cubicBezTo>
                <a:cubicBezTo>
                  <a:pt x="1126" y="618"/>
                  <a:pt x="1123" y="625"/>
                  <a:pt x="1116" y="625"/>
                </a:cubicBezTo>
                <a:cubicBezTo>
                  <a:pt x="1105" y="624"/>
                  <a:pt x="1112" y="612"/>
                  <a:pt x="1114" y="606"/>
                </a:cubicBezTo>
                <a:cubicBezTo>
                  <a:pt x="1114" y="605"/>
                  <a:pt x="1114" y="602"/>
                  <a:pt x="1114" y="601"/>
                </a:cubicBezTo>
                <a:cubicBezTo>
                  <a:pt x="1122" y="599"/>
                  <a:pt x="1131" y="597"/>
                  <a:pt x="1129" y="586"/>
                </a:cubicBezTo>
                <a:cubicBezTo>
                  <a:pt x="1140" y="580"/>
                  <a:pt x="1152" y="586"/>
                  <a:pt x="1164" y="588"/>
                </a:cubicBezTo>
                <a:cubicBezTo>
                  <a:pt x="1158" y="583"/>
                  <a:pt x="1151" y="578"/>
                  <a:pt x="1146" y="572"/>
                </a:cubicBezTo>
                <a:cubicBezTo>
                  <a:pt x="1147" y="568"/>
                  <a:pt x="1148" y="563"/>
                  <a:pt x="1150" y="558"/>
                </a:cubicBezTo>
                <a:cubicBezTo>
                  <a:pt x="1150" y="557"/>
                  <a:pt x="1150" y="555"/>
                  <a:pt x="1150" y="553"/>
                </a:cubicBezTo>
                <a:cubicBezTo>
                  <a:pt x="1160" y="551"/>
                  <a:pt x="1167" y="543"/>
                  <a:pt x="1175" y="538"/>
                </a:cubicBezTo>
                <a:cubicBezTo>
                  <a:pt x="1182" y="534"/>
                  <a:pt x="1187" y="539"/>
                  <a:pt x="1192" y="542"/>
                </a:cubicBezTo>
                <a:cubicBezTo>
                  <a:pt x="1195" y="542"/>
                  <a:pt x="1200" y="542"/>
                  <a:pt x="1203" y="542"/>
                </a:cubicBezTo>
                <a:cubicBezTo>
                  <a:pt x="1203" y="770"/>
                  <a:pt x="1203" y="770"/>
                  <a:pt x="1203" y="770"/>
                </a:cubicBezTo>
                <a:cubicBezTo>
                  <a:pt x="1196" y="785"/>
                  <a:pt x="1194" y="802"/>
                  <a:pt x="1190" y="818"/>
                </a:cubicBezTo>
                <a:cubicBezTo>
                  <a:pt x="1185" y="822"/>
                  <a:pt x="1178" y="826"/>
                  <a:pt x="1172" y="830"/>
                </a:cubicBezTo>
                <a:cubicBezTo>
                  <a:pt x="1168" y="843"/>
                  <a:pt x="1164" y="858"/>
                  <a:pt x="1163" y="873"/>
                </a:cubicBezTo>
                <a:cubicBezTo>
                  <a:pt x="1156" y="875"/>
                  <a:pt x="1149" y="879"/>
                  <a:pt x="1142" y="882"/>
                </a:cubicBezTo>
                <a:cubicBezTo>
                  <a:pt x="1141" y="897"/>
                  <a:pt x="1139" y="912"/>
                  <a:pt x="1136" y="927"/>
                </a:cubicBezTo>
                <a:cubicBezTo>
                  <a:pt x="1130" y="929"/>
                  <a:pt x="1124" y="931"/>
                  <a:pt x="1119" y="935"/>
                </a:cubicBezTo>
                <a:cubicBezTo>
                  <a:pt x="1116" y="941"/>
                  <a:pt x="1115" y="948"/>
                  <a:pt x="1113" y="954"/>
                </a:cubicBezTo>
                <a:cubicBezTo>
                  <a:pt x="1119" y="948"/>
                  <a:pt x="1125" y="941"/>
                  <a:pt x="1131" y="936"/>
                </a:cubicBezTo>
                <a:cubicBezTo>
                  <a:pt x="1140" y="934"/>
                  <a:pt x="1149" y="939"/>
                  <a:pt x="1158" y="940"/>
                </a:cubicBezTo>
                <a:cubicBezTo>
                  <a:pt x="1153" y="935"/>
                  <a:pt x="1147" y="931"/>
                  <a:pt x="1141" y="926"/>
                </a:cubicBezTo>
                <a:cubicBezTo>
                  <a:pt x="1143" y="920"/>
                  <a:pt x="1145" y="913"/>
                  <a:pt x="1148" y="906"/>
                </a:cubicBezTo>
                <a:cubicBezTo>
                  <a:pt x="1155" y="904"/>
                  <a:pt x="1159" y="899"/>
                  <a:pt x="1162" y="892"/>
                </a:cubicBezTo>
                <a:cubicBezTo>
                  <a:pt x="1166" y="890"/>
                  <a:pt x="1170" y="888"/>
                  <a:pt x="1174" y="887"/>
                </a:cubicBezTo>
                <a:cubicBezTo>
                  <a:pt x="1180" y="889"/>
                  <a:pt x="1187" y="892"/>
                  <a:pt x="1194" y="891"/>
                </a:cubicBezTo>
                <a:cubicBezTo>
                  <a:pt x="1188" y="887"/>
                  <a:pt x="1183" y="883"/>
                  <a:pt x="1177" y="879"/>
                </a:cubicBezTo>
                <a:cubicBezTo>
                  <a:pt x="1179" y="872"/>
                  <a:pt x="1182" y="865"/>
                  <a:pt x="1184" y="857"/>
                </a:cubicBezTo>
                <a:cubicBezTo>
                  <a:pt x="1186" y="857"/>
                  <a:pt x="1191" y="855"/>
                  <a:pt x="1193" y="855"/>
                </a:cubicBezTo>
                <a:cubicBezTo>
                  <a:pt x="1195" y="850"/>
                  <a:pt x="1196" y="842"/>
                  <a:pt x="1203" y="840"/>
                </a:cubicBezTo>
                <a:cubicBezTo>
                  <a:pt x="1203" y="1148"/>
                  <a:pt x="1203" y="1148"/>
                  <a:pt x="1203" y="1148"/>
                </a:cubicBezTo>
                <a:cubicBezTo>
                  <a:pt x="1201" y="1147"/>
                  <a:pt x="1197" y="1146"/>
                  <a:pt x="1194" y="1145"/>
                </a:cubicBezTo>
                <a:cubicBezTo>
                  <a:pt x="1191" y="1151"/>
                  <a:pt x="1196" y="1159"/>
                  <a:pt x="1203" y="1160"/>
                </a:cubicBezTo>
                <a:cubicBezTo>
                  <a:pt x="1203" y="1200"/>
                  <a:pt x="1203" y="1200"/>
                  <a:pt x="1203" y="1200"/>
                </a:cubicBezTo>
                <a:cubicBezTo>
                  <a:pt x="1101" y="1200"/>
                  <a:pt x="1101" y="1200"/>
                  <a:pt x="1101" y="1200"/>
                </a:cubicBezTo>
                <a:cubicBezTo>
                  <a:pt x="1102" y="1197"/>
                  <a:pt x="1104" y="1192"/>
                  <a:pt x="1105" y="1189"/>
                </a:cubicBezTo>
                <a:cubicBezTo>
                  <a:pt x="1107" y="1188"/>
                  <a:pt x="1111" y="1187"/>
                  <a:pt x="1113" y="1186"/>
                </a:cubicBezTo>
                <a:cubicBezTo>
                  <a:pt x="1106" y="1180"/>
                  <a:pt x="1100" y="1174"/>
                  <a:pt x="1095" y="1167"/>
                </a:cubicBezTo>
                <a:cubicBezTo>
                  <a:pt x="1107" y="1159"/>
                  <a:pt x="1120" y="1163"/>
                  <a:pt x="1132" y="1166"/>
                </a:cubicBezTo>
                <a:cubicBezTo>
                  <a:pt x="1127" y="1162"/>
                  <a:pt x="1121" y="1157"/>
                  <a:pt x="1115" y="1153"/>
                </a:cubicBezTo>
                <a:cubicBezTo>
                  <a:pt x="1117" y="1141"/>
                  <a:pt x="1122" y="1129"/>
                  <a:pt x="1135" y="1126"/>
                </a:cubicBezTo>
                <a:cubicBezTo>
                  <a:pt x="1131" y="1126"/>
                  <a:pt x="1127" y="1126"/>
                  <a:pt x="1123" y="1126"/>
                </a:cubicBezTo>
                <a:cubicBezTo>
                  <a:pt x="1116" y="1134"/>
                  <a:pt x="1110" y="1142"/>
                  <a:pt x="1108" y="1153"/>
                </a:cubicBezTo>
                <a:cubicBezTo>
                  <a:pt x="1087" y="1159"/>
                  <a:pt x="1082" y="1182"/>
                  <a:pt x="1072" y="1198"/>
                </a:cubicBezTo>
                <a:cubicBezTo>
                  <a:pt x="1071" y="1199"/>
                  <a:pt x="1068" y="1200"/>
                  <a:pt x="1066" y="1200"/>
                </a:cubicBezTo>
                <a:cubicBezTo>
                  <a:pt x="880" y="1200"/>
                  <a:pt x="880" y="1200"/>
                  <a:pt x="880" y="1200"/>
                </a:cubicBezTo>
                <a:cubicBezTo>
                  <a:pt x="886" y="1199"/>
                  <a:pt x="891" y="1197"/>
                  <a:pt x="896" y="1196"/>
                </a:cubicBezTo>
                <a:cubicBezTo>
                  <a:pt x="892" y="1191"/>
                  <a:pt x="888" y="1186"/>
                  <a:pt x="884" y="1180"/>
                </a:cubicBezTo>
                <a:cubicBezTo>
                  <a:pt x="893" y="1173"/>
                  <a:pt x="904" y="1172"/>
                  <a:pt x="913" y="1178"/>
                </a:cubicBezTo>
                <a:cubicBezTo>
                  <a:pt x="916" y="1178"/>
                  <a:pt x="919" y="1178"/>
                  <a:pt x="923" y="1178"/>
                </a:cubicBezTo>
                <a:cubicBezTo>
                  <a:pt x="917" y="1174"/>
                  <a:pt x="910" y="1170"/>
                  <a:pt x="904" y="1167"/>
                </a:cubicBezTo>
                <a:cubicBezTo>
                  <a:pt x="906" y="1158"/>
                  <a:pt x="908" y="1150"/>
                  <a:pt x="910" y="1142"/>
                </a:cubicBezTo>
                <a:cubicBezTo>
                  <a:pt x="913" y="1142"/>
                  <a:pt x="918" y="1143"/>
                  <a:pt x="920" y="1143"/>
                </a:cubicBezTo>
                <a:cubicBezTo>
                  <a:pt x="916" y="1136"/>
                  <a:pt x="905" y="1131"/>
                  <a:pt x="908" y="1121"/>
                </a:cubicBezTo>
                <a:cubicBezTo>
                  <a:pt x="916" y="1115"/>
                  <a:pt x="925" y="1117"/>
                  <a:pt x="933" y="1122"/>
                </a:cubicBezTo>
                <a:cubicBezTo>
                  <a:pt x="936" y="1122"/>
                  <a:pt x="939" y="1122"/>
                  <a:pt x="942" y="1122"/>
                </a:cubicBezTo>
                <a:cubicBezTo>
                  <a:pt x="936" y="1118"/>
                  <a:pt x="930" y="1113"/>
                  <a:pt x="925" y="1108"/>
                </a:cubicBezTo>
                <a:cubicBezTo>
                  <a:pt x="926" y="1101"/>
                  <a:pt x="929" y="1093"/>
                  <a:pt x="931" y="1086"/>
                </a:cubicBezTo>
                <a:cubicBezTo>
                  <a:pt x="934" y="1086"/>
                  <a:pt x="939" y="1086"/>
                  <a:pt x="942" y="1086"/>
                </a:cubicBezTo>
                <a:cubicBezTo>
                  <a:pt x="937" y="1080"/>
                  <a:pt x="931" y="1074"/>
                  <a:pt x="926" y="1068"/>
                </a:cubicBezTo>
                <a:cubicBezTo>
                  <a:pt x="938" y="1060"/>
                  <a:pt x="951" y="1063"/>
                  <a:pt x="963" y="1068"/>
                </a:cubicBezTo>
                <a:cubicBezTo>
                  <a:pt x="958" y="1063"/>
                  <a:pt x="952" y="1058"/>
                  <a:pt x="947" y="1052"/>
                </a:cubicBezTo>
                <a:cubicBezTo>
                  <a:pt x="948" y="1042"/>
                  <a:pt x="953" y="1030"/>
                  <a:pt x="964" y="1028"/>
                </a:cubicBezTo>
                <a:cubicBezTo>
                  <a:pt x="960" y="1025"/>
                  <a:pt x="956" y="1022"/>
                  <a:pt x="953" y="1019"/>
                </a:cubicBezTo>
                <a:cubicBezTo>
                  <a:pt x="947" y="1027"/>
                  <a:pt x="943" y="1035"/>
                  <a:pt x="940" y="1044"/>
                </a:cubicBezTo>
                <a:cubicBezTo>
                  <a:pt x="934" y="1047"/>
                  <a:pt x="926" y="1049"/>
                  <a:pt x="923" y="1056"/>
                </a:cubicBezTo>
                <a:cubicBezTo>
                  <a:pt x="916" y="1068"/>
                  <a:pt x="907" y="1079"/>
                  <a:pt x="904" y="1092"/>
                </a:cubicBezTo>
                <a:cubicBezTo>
                  <a:pt x="898" y="1095"/>
                  <a:pt x="893" y="1097"/>
                  <a:pt x="887" y="1100"/>
                </a:cubicBezTo>
                <a:cubicBezTo>
                  <a:pt x="883" y="1115"/>
                  <a:pt x="870" y="1126"/>
                  <a:pt x="871" y="1142"/>
                </a:cubicBezTo>
                <a:cubicBezTo>
                  <a:pt x="869" y="1142"/>
                  <a:pt x="865" y="1142"/>
                  <a:pt x="863" y="1142"/>
                </a:cubicBezTo>
                <a:cubicBezTo>
                  <a:pt x="860" y="1144"/>
                  <a:pt x="856" y="1147"/>
                  <a:pt x="853" y="1150"/>
                </a:cubicBezTo>
                <a:cubicBezTo>
                  <a:pt x="849" y="1164"/>
                  <a:pt x="834" y="1173"/>
                  <a:pt x="831" y="1188"/>
                </a:cubicBezTo>
                <a:cubicBezTo>
                  <a:pt x="824" y="1191"/>
                  <a:pt x="816" y="1194"/>
                  <a:pt x="809" y="1197"/>
                </a:cubicBezTo>
                <a:cubicBezTo>
                  <a:pt x="815" y="1200"/>
                  <a:pt x="815" y="1200"/>
                  <a:pt x="815" y="1200"/>
                </a:cubicBezTo>
                <a:cubicBezTo>
                  <a:pt x="558" y="1200"/>
                  <a:pt x="558" y="1200"/>
                  <a:pt x="558" y="1200"/>
                </a:cubicBezTo>
                <a:cubicBezTo>
                  <a:pt x="556" y="1198"/>
                  <a:pt x="552" y="1193"/>
                  <a:pt x="551" y="1191"/>
                </a:cubicBezTo>
                <a:cubicBezTo>
                  <a:pt x="559" y="1183"/>
                  <a:pt x="571" y="1184"/>
                  <a:pt x="582" y="1189"/>
                </a:cubicBezTo>
                <a:cubicBezTo>
                  <a:pt x="582" y="1185"/>
                  <a:pt x="582" y="1185"/>
                  <a:pt x="582" y="1185"/>
                </a:cubicBezTo>
                <a:cubicBezTo>
                  <a:pt x="578" y="1181"/>
                  <a:pt x="574" y="1178"/>
                  <a:pt x="569" y="1174"/>
                </a:cubicBezTo>
                <a:cubicBezTo>
                  <a:pt x="572" y="1167"/>
                  <a:pt x="574" y="1159"/>
                  <a:pt x="575" y="1152"/>
                </a:cubicBezTo>
                <a:cubicBezTo>
                  <a:pt x="577" y="1151"/>
                  <a:pt x="581" y="1150"/>
                  <a:pt x="583" y="1149"/>
                </a:cubicBezTo>
                <a:cubicBezTo>
                  <a:pt x="579" y="1150"/>
                  <a:pt x="574" y="1150"/>
                  <a:pt x="570" y="1151"/>
                </a:cubicBezTo>
                <a:cubicBezTo>
                  <a:pt x="569" y="1158"/>
                  <a:pt x="569" y="1165"/>
                  <a:pt x="568" y="1171"/>
                </a:cubicBezTo>
                <a:cubicBezTo>
                  <a:pt x="559" y="1174"/>
                  <a:pt x="548" y="1177"/>
                  <a:pt x="547" y="1188"/>
                </a:cubicBezTo>
                <a:cubicBezTo>
                  <a:pt x="544" y="1192"/>
                  <a:pt x="542" y="1196"/>
                  <a:pt x="539" y="1200"/>
                </a:cubicBezTo>
                <a:cubicBezTo>
                  <a:pt x="332" y="1200"/>
                  <a:pt x="332" y="1200"/>
                  <a:pt x="332" y="1200"/>
                </a:cubicBezTo>
                <a:cubicBezTo>
                  <a:pt x="337" y="1188"/>
                  <a:pt x="351" y="1183"/>
                  <a:pt x="361" y="1193"/>
                </a:cubicBezTo>
                <a:cubicBezTo>
                  <a:pt x="365" y="1193"/>
                  <a:pt x="368" y="1193"/>
                  <a:pt x="371" y="1193"/>
                </a:cubicBezTo>
                <a:cubicBezTo>
                  <a:pt x="365" y="1189"/>
                  <a:pt x="359" y="1184"/>
                  <a:pt x="352" y="1180"/>
                </a:cubicBezTo>
                <a:cubicBezTo>
                  <a:pt x="355" y="1173"/>
                  <a:pt x="357" y="1166"/>
                  <a:pt x="359" y="1159"/>
                </a:cubicBezTo>
                <a:cubicBezTo>
                  <a:pt x="362" y="1157"/>
                  <a:pt x="367" y="1154"/>
                  <a:pt x="369" y="1153"/>
                </a:cubicBezTo>
                <a:cubicBezTo>
                  <a:pt x="367" y="1150"/>
                  <a:pt x="363" y="1144"/>
                  <a:pt x="360" y="1140"/>
                </a:cubicBezTo>
                <a:cubicBezTo>
                  <a:pt x="368" y="1138"/>
                  <a:pt x="375" y="1136"/>
                  <a:pt x="382" y="1134"/>
                </a:cubicBezTo>
                <a:cubicBezTo>
                  <a:pt x="382" y="1126"/>
                  <a:pt x="382" y="1118"/>
                  <a:pt x="384" y="1111"/>
                </a:cubicBezTo>
                <a:cubicBezTo>
                  <a:pt x="386" y="1104"/>
                  <a:pt x="393" y="1102"/>
                  <a:pt x="399" y="1100"/>
                </a:cubicBezTo>
                <a:cubicBezTo>
                  <a:pt x="397" y="1098"/>
                  <a:pt x="393" y="1093"/>
                  <a:pt x="390" y="1090"/>
                </a:cubicBezTo>
                <a:cubicBezTo>
                  <a:pt x="398" y="1087"/>
                  <a:pt x="405" y="1082"/>
                  <a:pt x="413" y="1084"/>
                </a:cubicBezTo>
                <a:cubicBezTo>
                  <a:pt x="411" y="1087"/>
                  <a:pt x="406" y="1093"/>
                  <a:pt x="414" y="1091"/>
                </a:cubicBezTo>
                <a:cubicBezTo>
                  <a:pt x="419" y="1090"/>
                  <a:pt x="425" y="1089"/>
                  <a:pt x="430" y="1089"/>
                </a:cubicBezTo>
                <a:cubicBezTo>
                  <a:pt x="424" y="1084"/>
                  <a:pt x="417" y="1080"/>
                  <a:pt x="411" y="1076"/>
                </a:cubicBezTo>
                <a:cubicBezTo>
                  <a:pt x="414" y="1066"/>
                  <a:pt x="414" y="1051"/>
                  <a:pt x="428" y="1049"/>
                </a:cubicBezTo>
                <a:cubicBezTo>
                  <a:pt x="427" y="1046"/>
                  <a:pt x="424" y="1040"/>
                  <a:pt x="423" y="1036"/>
                </a:cubicBezTo>
                <a:cubicBezTo>
                  <a:pt x="428" y="1035"/>
                  <a:pt x="433" y="1033"/>
                  <a:pt x="438" y="1031"/>
                </a:cubicBezTo>
                <a:cubicBezTo>
                  <a:pt x="444" y="1033"/>
                  <a:pt x="450" y="1035"/>
                  <a:pt x="456" y="1037"/>
                </a:cubicBezTo>
                <a:cubicBezTo>
                  <a:pt x="452" y="1031"/>
                  <a:pt x="445" y="1027"/>
                  <a:pt x="442" y="1021"/>
                </a:cubicBezTo>
                <a:cubicBezTo>
                  <a:pt x="444" y="1014"/>
                  <a:pt x="446" y="1008"/>
                  <a:pt x="448" y="1002"/>
                </a:cubicBezTo>
                <a:cubicBezTo>
                  <a:pt x="451" y="1001"/>
                  <a:pt x="457" y="1000"/>
                  <a:pt x="459" y="999"/>
                </a:cubicBezTo>
                <a:cubicBezTo>
                  <a:pt x="456" y="994"/>
                  <a:pt x="453" y="989"/>
                  <a:pt x="450" y="984"/>
                </a:cubicBezTo>
                <a:cubicBezTo>
                  <a:pt x="456" y="981"/>
                  <a:pt x="463" y="979"/>
                  <a:pt x="470" y="977"/>
                </a:cubicBezTo>
                <a:cubicBezTo>
                  <a:pt x="470" y="970"/>
                  <a:pt x="471" y="962"/>
                  <a:pt x="472" y="955"/>
                </a:cubicBezTo>
                <a:cubicBezTo>
                  <a:pt x="474" y="947"/>
                  <a:pt x="481" y="946"/>
                  <a:pt x="487" y="944"/>
                </a:cubicBezTo>
                <a:cubicBezTo>
                  <a:pt x="484" y="940"/>
                  <a:pt x="481" y="936"/>
                  <a:pt x="479" y="932"/>
                </a:cubicBezTo>
                <a:cubicBezTo>
                  <a:pt x="491" y="926"/>
                  <a:pt x="503" y="928"/>
                  <a:pt x="516" y="932"/>
                </a:cubicBezTo>
                <a:cubicBezTo>
                  <a:pt x="510" y="927"/>
                  <a:pt x="504" y="922"/>
                  <a:pt x="499" y="916"/>
                </a:cubicBezTo>
                <a:cubicBezTo>
                  <a:pt x="501" y="909"/>
                  <a:pt x="504" y="903"/>
                  <a:pt x="506" y="896"/>
                </a:cubicBezTo>
                <a:cubicBezTo>
                  <a:pt x="509" y="895"/>
                  <a:pt x="515" y="894"/>
                  <a:pt x="517" y="894"/>
                </a:cubicBezTo>
                <a:cubicBezTo>
                  <a:pt x="517" y="891"/>
                  <a:pt x="517" y="886"/>
                  <a:pt x="516" y="883"/>
                </a:cubicBezTo>
                <a:cubicBezTo>
                  <a:pt x="528" y="877"/>
                  <a:pt x="540" y="881"/>
                  <a:pt x="552" y="884"/>
                </a:cubicBezTo>
                <a:cubicBezTo>
                  <a:pt x="547" y="879"/>
                  <a:pt x="541" y="875"/>
                  <a:pt x="535" y="870"/>
                </a:cubicBezTo>
                <a:cubicBezTo>
                  <a:pt x="537" y="863"/>
                  <a:pt x="540" y="855"/>
                  <a:pt x="542" y="848"/>
                </a:cubicBezTo>
                <a:cubicBezTo>
                  <a:pt x="545" y="847"/>
                  <a:pt x="551" y="846"/>
                  <a:pt x="554" y="846"/>
                </a:cubicBezTo>
                <a:cubicBezTo>
                  <a:pt x="552" y="842"/>
                  <a:pt x="550" y="838"/>
                  <a:pt x="548" y="834"/>
                </a:cubicBezTo>
                <a:cubicBezTo>
                  <a:pt x="557" y="828"/>
                  <a:pt x="568" y="827"/>
                  <a:pt x="578" y="833"/>
                </a:cubicBezTo>
                <a:cubicBezTo>
                  <a:pt x="579" y="833"/>
                  <a:pt x="582" y="832"/>
                  <a:pt x="583" y="832"/>
                </a:cubicBezTo>
                <a:cubicBezTo>
                  <a:pt x="578" y="828"/>
                  <a:pt x="573" y="824"/>
                  <a:pt x="568" y="820"/>
                </a:cubicBezTo>
                <a:cubicBezTo>
                  <a:pt x="569" y="813"/>
                  <a:pt x="572" y="806"/>
                  <a:pt x="574" y="799"/>
                </a:cubicBezTo>
                <a:cubicBezTo>
                  <a:pt x="583" y="798"/>
                  <a:pt x="587" y="794"/>
                  <a:pt x="584" y="786"/>
                </a:cubicBezTo>
                <a:cubicBezTo>
                  <a:pt x="586" y="780"/>
                  <a:pt x="588" y="775"/>
                  <a:pt x="589" y="769"/>
                </a:cubicBezTo>
                <a:cubicBezTo>
                  <a:pt x="584" y="773"/>
                  <a:pt x="578" y="776"/>
                  <a:pt x="573" y="780"/>
                </a:cubicBezTo>
                <a:cubicBezTo>
                  <a:pt x="571" y="787"/>
                  <a:pt x="567" y="793"/>
                  <a:pt x="563" y="799"/>
                </a:cubicBezTo>
                <a:cubicBezTo>
                  <a:pt x="556" y="803"/>
                  <a:pt x="555" y="811"/>
                  <a:pt x="552" y="818"/>
                </a:cubicBezTo>
                <a:cubicBezTo>
                  <a:pt x="547" y="821"/>
                  <a:pt x="541" y="824"/>
                  <a:pt x="535" y="827"/>
                </a:cubicBezTo>
                <a:cubicBezTo>
                  <a:pt x="530" y="841"/>
                  <a:pt x="520" y="854"/>
                  <a:pt x="519" y="870"/>
                </a:cubicBezTo>
                <a:cubicBezTo>
                  <a:pt x="518" y="870"/>
                  <a:pt x="514" y="870"/>
                  <a:pt x="512" y="869"/>
                </a:cubicBezTo>
                <a:cubicBezTo>
                  <a:pt x="509" y="871"/>
                  <a:pt x="505" y="875"/>
                  <a:pt x="502" y="876"/>
                </a:cubicBezTo>
                <a:cubicBezTo>
                  <a:pt x="499" y="885"/>
                  <a:pt x="494" y="893"/>
                  <a:pt x="489" y="901"/>
                </a:cubicBezTo>
                <a:cubicBezTo>
                  <a:pt x="488" y="907"/>
                  <a:pt x="488" y="912"/>
                  <a:pt x="487" y="918"/>
                </a:cubicBezTo>
                <a:cubicBezTo>
                  <a:pt x="481" y="920"/>
                  <a:pt x="474" y="923"/>
                  <a:pt x="468" y="926"/>
                </a:cubicBezTo>
                <a:cubicBezTo>
                  <a:pt x="468" y="929"/>
                  <a:pt x="468" y="931"/>
                  <a:pt x="468" y="934"/>
                </a:cubicBezTo>
                <a:cubicBezTo>
                  <a:pt x="460" y="944"/>
                  <a:pt x="453" y="955"/>
                  <a:pt x="452" y="967"/>
                </a:cubicBezTo>
                <a:cubicBezTo>
                  <a:pt x="434" y="969"/>
                  <a:pt x="431" y="989"/>
                  <a:pt x="421" y="1000"/>
                </a:cubicBezTo>
                <a:cubicBezTo>
                  <a:pt x="420" y="1006"/>
                  <a:pt x="420" y="1011"/>
                  <a:pt x="419" y="1016"/>
                </a:cubicBezTo>
                <a:cubicBezTo>
                  <a:pt x="413" y="1019"/>
                  <a:pt x="407" y="1022"/>
                  <a:pt x="401" y="1024"/>
                </a:cubicBezTo>
                <a:cubicBezTo>
                  <a:pt x="395" y="1038"/>
                  <a:pt x="387" y="1051"/>
                  <a:pt x="384" y="1066"/>
                </a:cubicBezTo>
                <a:cubicBezTo>
                  <a:pt x="378" y="1069"/>
                  <a:pt x="372" y="1072"/>
                  <a:pt x="367" y="1075"/>
                </a:cubicBezTo>
                <a:cubicBezTo>
                  <a:pt x="361" y="1089"/>
                  <a:pt x="352" y="1102"/>
                  <a:pt x="352" y="1118"/>
                </a:cubicBezTo>
                <a:cubicBezTo>
                  <a:pt x="350" y="1118"/>
                  <a:pt x="346" y="1118"/>
                  <a:pt x="344" y="1118"/>
                </a:cubicBezTo>
                <a:cubicBezTo>
                  <a:pt x="342" y="1120"/>
                  <a:pt x="337" y="1123"/>
                  <a:pt x="335" y="1125"/>
                </a:cubicBezTo>
                <a:cubicBezTo>
                  <a:pt x="331" y="1135"/>
                  <a:pt x="326" y="1144"/>
                  <a:pt x="317" y="1150"/>
                </a:cubicBezTo>
                <a:cubicBezTo>
                  <a:pt x="316" y="1155"/>
                  <a:pt x="316" y="1160"/>
                  <a:pt x="315" y="1165"/>
                </a:cubicBezTo>
                <a:cubicBezTo>
                  <a:pt x="312" y="1165"/>
                  <a:pt x="310" y="1164"/>
                  <a:pt x="307" y="1164"/>
                </a:cubicBezTo>
                <a:cubicBezTo>
                  <a:pt x="295" y="1172"/>
                  <a:pt x="292" y="1187"/>
                  <a:pt x="281" y="1197"/>
                </a:cubicBezTo>
                <a:cubicBezTo>
                  <a:pt x="281" y="1200"/>
                  <a:pt x="281" y="1200"/>
                  <a:pt x="281" y="1200"/>
                </a:cubicBezTo>
                <a:cubicBezTo>
                  <a:pt x="116" y="1200"/>
                  <a:pt x="116" y="1200"/>
                  <a:pt x="116" y="1200"/>
                </a:cubicBezTo>
                <a:cubicBezTo>
                  <a:pt x="116" y="1196"/>
                  <a:pt x="116" y="1196"/>
                  <a:pt x="116" y="1196"/>
                </a:cubicBezTo>
                <a:cubicBezTo>
                  <a:pt x="112" y="1195"/>
                  <a:pt x="112" y="1195"/>
                  <a:pt x="112" y="1195"/>
                </a:cubicBezTo>
                <a:cubicBezTo>
                  <a:pt x="112" y="1196"/>
                  <a:pt x="111" y="1199"/>
                  <a:pt x="110" y="1200"/>
                </a:cubicBezTo>
                <a:cubicBezTo>
                  <a:pt x="98" y="1200"/>
                  <a:pt x="98" y="1200"/>
                  <a:pt x="98" y="1200"/>
                </a:cubicBezTo>
                <a:cubicBezTo>
                  <a:pt x="96" y="1199"/>
                  <a:pt x="96" y="1199"/>
                  <a:pt x="96" y="1199"/>
                </a:cubicBezTo>
                <a:cubicBezTo>
                  <a:pt x="100" y="1197"/>
                  <a:pt x="105" y="1195"/>
                  <a:pt x="109" y="1194"/>
                </a:cubicBezTo>
                <a:cubicBezTo>
                  <a:pt x="105" y="1184"/>
                  <a:pt x="109" y="1175"/>
                  <a:pt x="111" y="1167"/>
                </a:cubicBezTo>
                <a:cubicBezTo>
                  <a:pt x="114" y="1166"/>
                  <a:pt x="119" y="1166"/>
                  <a:pt x="122" y="1166"/>
                </a:cubicBezTo>
                <a:cubicBezTo>
                  <a:pt x="122" y="1162"/>
                  <a:pt x="120" y="1156"/>
                  <a:pt x="120" y="1152"/>
                </a:cubicBezTo>
                <a:cubicBezTo>
                  <a:pt x="125" y="1150"/>
                  <a:pt x="129" y="1149"/>
                  <a:pt x="134" y="1147"/>
                </a:cubicBezTo>
                <a:cubicBezTo>
                  <a:pt x="141" y="1149"/>
                  <a:pt x="147" y="1150"/>
                  <a:pt x="154" y="1152"/>
                </a:cubicBezTo>
                <a:cubicBezTo>
                  <a:pt x="148" y="1147"/>
                  <a:pt x="142" y="1142"/>
                  <a:pt x="137" y="1137"/>
                </a:cubicBezTo>
                <a:cubicBezTo>
                  <a:pt x="141" y="1128"/>
                  <a:pt x="143" y="1116"/>
                  <a:pt x="154" y="1113"/>
                </a:cubicBezTo>
                <a:cubicBezTo>
                  <a:pt x="154" y="1110"/>
                  <a:pt x="153" y="1104"/>
                  <a:pt x="152" y="1101"/>
                </a:cubicBezTo>
                <a:cubicBezTo>
                  <a:pt x="163" y="1096"/>
                  <a:pt x="175" y="1098"/>
                  <a:pt x="186" y="1102"/>
                </a:cubicBezTo>
                <a:cubicBezTo>
                  <a:pt x="180" y="1097"/>
                  <a:pt x="175" y="1091"/>
                  <a:pt x="169" y="1086"/>
                </a:cubicBezTo>
                <a:cubicBezTo>
                  <a:pt x="172" y="1079"/>
                  <a:pt x="175" y="1073"/>
                  <a:pt x="178" y="1066"/>
                </a:cubicBezTo>
                <a:cubicBezTo>
                  <a:pt x="181" y="1066"/>
                  <a:pt x="186" y="1065"/>
                  <a:pt x="188" y="1065"/>
                </a:cubicBezTo>
                <a:cubicBezTo>
                  <a:pt x="185" y="1060"/>
                  <a:pt x="182" y="1055"/>
                  <a:pt x="180" y="1049"/>
                </a:cubicBezTo>
                <a:cubicBezTo>
                  <a:pt x="190" y="1044"/>
                  <a:pt x="201" y="1043"/>
                  <a:pt x="211" y="1050"/>
                </a:cubicBezTo>
                <a:cubicBezTo>
                  <a:pt x="213" y="1045"/>
                  <a:pt x="213" y="1045"/>
                  <a:pt x="213" y="1045"/>
                </a:cubicBezTo>
                <a:cubicBezTo>
                  <a:pt x="210" y="1043"/>
                  <a:pt x="203" y="1039"/>
                  <a:pt x="200" y="1036"/>
                </a:cubicBezTo>
                <a:cubicBezTo>
                  <a:pt x="201" y="1029"/>
                  <a:pt x="204" y="1022"/>
                  <a:pt x="206" y="1015"/>
                </a:cubicBezTo>
                <a:cubicBezTo>
                  <a:pt x="209" y="1014"/>
                  <a:pt x="214" y="1013"/>
                  <a:pt x="217" y="1012"/>
                </a:cubicBezTo>
                <a:cubicBezTo>
                  <a:pt x="216" y="1007"/>
                  <a:pt x="214" y="1003"/>
                  <a:pt x="213" y="999"/>
                </a:cubicBezTo>
                <a:cubicBezTo>
                  <a:pt x="221" y="996"/>
                  <a:pt x="230" y="994"/>
                  <a:pt x="239" y="994"/>
                </a:cubicBezTo>
                <a:cubicBezTo>
                  <a:pt x="229" y="985"/>
                  <a:pt x="234" y="974"/>
                  <a:pt x="238" y="963"/>
                </a:cubicBezTo>
                <a:cubicBezTo>
                  <a:pt x="242" y="963"/>
                  <a:pt x="247" y="962"/>
                  <a:pt x="251" y="961"/>
                </a:cubicBezTo>
                <a:cubicBezTo>
                  <a:pt x="248" y="957"/>
                  <a:pt x="245" y="952"/>
                  <a:pt x="242" y="948"/>
                </a:cubicBezTo>
                <a:cubicBezTo>
                  <a:pt x="249" y="945"/>
                  <a:pt x="257" y="943"/>
                  <a:pt x="266" y="944"/>
                </a:cubicBezTo>
                <a:cubicBezTo>
                  <a:pt x="264" y="947"/>
                  <a:pt x="262" y="949"/>
                  <a:pt x="260" y="952"/>
                </a:cubicBezTo>
                <a:cubicBezTo>
                  <a:pt x="264" y="951"/>
                  <a:pt x="272" y="948"/>
                  <a:pt x="276" y="946"/>
                </a:cubicBezTo>
                <a:cubicBezTo>
                  <a:pt x="278" y="943"/>
                  <a:pt x="280" y="940"/>
                  <a:pt x="283" y="937"/>
                </a:cubicBezTo>
                <a:cubicBezTo>
                  <a:pt x="290" y="937"/>
                  <a:pt x="296" y="936"/>
                  <a:pt x="303" y="936"/>
                </a:cubicBezTo>
                <a:cubicBezTo>
                  <a:pt x="309" y="937"/>
                  <a:pt x="314" y="938"/>
                  <a:pt x="320" y="939"/>
                </a:cubicBezTo>
                <a:cubicBezTo>
                  <a:pt x="309" y="932"/>
                  <a:pt x="296" y="935"/>
                  <a:pt x="284" y="935"/>
                </a:cubicBezTo>
                <a:cubicBezTo>
                  <a:pt x="284" y="931"/>
                  <a:pt x="283" y="927"/>
                  <a:pt x="283" y="923"/>
                </a:cubicBezTo>
                <a:cubicBezTo>
                  <a:pt x="282" y="931"/>
                  <a:pt x="278" y="937"/>
                  <a:pt x="273" y="943"/>
                </a:cubicBezTo>
                <a:cubicBezTo>
                  <a:pt x="267" y="938"/>
                  <a:pt x="263" y="932"/>
                  <a:pt x="260" y="925"/>
                </a:cubicBezTo>
                <a:cubicBezTo>
                  <a:pt x="263" y="921"/>
                  <a:pt x="266" y="917"/>
                  <a:pt x="269" y="913"/>
                </a:cubicBezTo>
                <a:cubicBezTo>
                  <a:pt x="273" y="912"/>
                  <a:pt x="276" y="910"/>
                  <a:pt x="279" y="909"/>
                </a:cubicBezTo>
                <a:cubicBezTo>
                  <a:pt x="280" y="903"/>
                  <a:pt x="281" y="897"/>
                  <a:pt x="282" y="891"/>
                </a:cubicBezTo>
                <a:cubicBezTo>
                  <a:pt x="292" y="893"/>
                  <a:pt x="301" y="895"/>
                  <a:pt x="310" y="898"/>
                </a:cubicBezTo>
                <a:cubicBezTo>
                  <a:pt x="309" y="897"/>
                  <a:pt x="308" y="894"/>
                  <a:pt x="308" y="893"/>
                </a:cubicBezTo>
                <a:cubicBezTo>
                  <a:pt x="302" y="888"/>
                  <a:pt x="296" y="884"/>
                  <a:pt x="290" y="879"/>
                </a:cubicBezTo>
                <a:cubicBezTo>
                  <a:pt x="286" y="884"/>
                  <a:pt x="282" y="889"/>
                  <a:pt x="280" y="895"/>
                </a:cubicBezTo>
                <a:cubicBezTo>
                  <a:pt x="276" y="893"/>
                  <a:pt x="276" y="893"/>
                  <a:pt x="276" y="893"/>
                </a:cubicBezTo>
                <a:cubicBezTo>
                  <a:pt x="276" y="896"/>
                  <a:pt x="277" y="901"/>
                  <a:pt x="277" y="904"/>
                </a:cubicBezTo>
                <a:cubicBezTo>
                  <a:pt x="275" y="905"/>
                  <a:pt x="270" y="907"/>
                  <a:pt x="268" y="908"/>
                </a:cubicBezTo>
                <a:cubicBezTo>
                  <a:pt x="264" y="918"/>
                  <a:pt x="256" y="926"/>
                  <a:pt x="247" y="933"/>
                </a:cubicBezTo>
                <a:cubicBezTo>
                  <a:pt x="241" y="946"/>
                  <a:pt x="231" y="957"/>
                  <a:pt x="228" y="972"/>
                </a:cubicBezTo>
                <a:cubicBezTo>
                  <a:pt x="223" y="974"/>
                  <a:pt x="217" y="977"/>
                  <a:pt x="211" y="980"/>
                </a:cubicBezTo>
                <a:cubicBezTo>
                  <a:pt x="208" y="995"/>
                  <a:pt x="194" y="1004"/>
                  <a:pt x="192" y="1019"/>
                </a:cubicBezTo>
                <a:cubicBezTo>
                  <a:pt x="187" y="1021"/>
                  <a:pt x="181" y="1023"/>
                  <a:pt x="177" y="1026"/>
                </a:cubicBezTo>
                <a:cubicBezTo>
                  <a:pt x="171" y="1035"/>
                  <a:pt x="168" y="1048"/>
                  <a:pt x="156" y="1052"/>
                </a:cubicBezTo>
                <a:cubicBezTo>
                  <a:pt x="156" y="1056"/>
                  <a:pt x="156" y="1061"/>
                  <a:pt x="156" y="1065"/>
                </a:cubicBezTo>
                <a:cubicBezTo>
                  <a:pt x="149" y="1068"/>
                  <a:pt x="143" y="1070"/>
                  <a:pt x="137" y="1073"/>
                </a:cubicBezTo>
                <a:cubicBezTo>
                  <a:pt x="134" y="1083"/>
                  <a:pt x="129" y="1093"/>
                  <a:pt x="120" y="1100"/>
                </a:cubicBezTo>
                <a:cubicBezTo>
                  <a:pt x="120" y="1104"/>
                  <a:pt x="120" y="1109"/>
                  <a:pt x="120" y="1114"/>
                </a:cubicBezTo>
                <a:cubicBezTo>
                  <a:pt x="117" y="1114"/>
                  <a:pt x="113" y="1114"/>
                  <a:pt x="111" y="1114"/>
                </a:cubicBezTo>
                <a:cubicBezTo>
                  <a:pt x="107" y="1117"/>
                  <a:pt x="104" y="1119"/>
                  <a:pt x="100" y="1122"/>
                </a:cubicBezTo>
                <a:cubicBezTo>
                  <a:pt x="97" y="1132"/>
                  <a:pt x="91" y="1143"/>
                  <a:pt x="81" y="1148"/>
                </a:cubicBezTo>
                <a:cubicBezTo>
                  <a:pt x="81" y="1151"/>
                  <a:pt x="81" y="1155"/>
                  <a:pt x="80" y="1159"/>
                </a:cubicBezTo>
                <a:cubicBezTo>
                  <a:pt x="74" y="1162"/>
                  <a:pt x="68" y="1164"/>
                  <a:pt x="61" y="1167"/>
                </a:cubicBezTo>
                <a:cubicBezTo>
                  <a:pt x="59" y="1180"/>
                  <a:pt x="49" y="1189"/>
                  <a:pt x="42" y="1200"/>
                </a:cubicBezTo>
                <a:cubicBezTo>
                  <a:pt x="3" y="1200"/>
                  <a:pt x="3" y="1200"/>
                  <a:pt x="3" y="1200"/>
                </a:cubicBezTo>
                <a:cubicBezTo>
                  <a:pt x="3" y="1025"/>
                  <a:pt x="3" y="1025"/>
                  <a:pt x="3" y="1025"/>
                </a:cubicBezTo>
                <a:cubicBezTo>
                  <a:pt x="7" y="1018"/>
                  <a:pt x="10" y="1008"/>
                  <a:pt x="19" y="1005"/>
                </a:cubicBezTo>
                <a:cubicBezTo>
                  <a:pt x="18" y="1000"/>
                  <a:pt x="17" y="996"/>
                  <a:pt x="16" y="991"/>
                </a:cubicBezTo>
                <a:cubicBezTo>
                  <a:pt x="27" y="989"/>
                  <a:pt x="38" y="989"/>
                  <a:pt x="49" y="993"/>
                </a:cubicBezTo>
                <a:cubicBezTo>
                  <a:pt x="44" y="989"/>
                  <a:pt x="40" y="984"/>
                  <a:pt x="35" y="980"/>
                </a:cubicBezTo>
                <a:cubicBezTo>
                  <a:pt x="37" y="973"/>
                  <a:pt x="39" y="965"/>
                  <a:pt x="41" y="958"/>
                </a:cubicBezTo>
                <a:cubicBezTo>
                  <a:pt x="44" y="958"/>
                  <a:pt x="49" y="957"/>
                  <a:pt x="52" y="957"/>
                </a:cubicBezTo>
                <a:cubicBezTo>
                  <a:pt x="50" y="953"/>
                  <a:pt x="47" y="946"/>
                  <a:pt x="45" y="942"/>
                </a:cubicBezTo>
                <a:cubicBezTo>
                  <a:pt x="54" y="937"/>
                  <a:pt x="64" y="936"/>
                  <a:pt x="73" y="941"/>
                </a:cubicBezTo>
                <a:cubicBezTo>
                  <a:pt x="76" y="941"/>
                  <a:pt x="80" y="942"/>
                  <a:pt x="83" y="943"/>
                </a:cubicBezTo>
                <a:cubicBezTo>
                  <a:pt x="77" y="938"/>
                  <a:pt x="71" y="933"/>
                  <a:pt x="65" y="928"/>
                </a:cubicBezTo>
                <a:cubicBezTo>
                  <a:pt x="67" y="920"/>
                  <a:pt x="69" y="913"/>
                  <a:pt x="71" y="906"/>
                </a:cubicBezTo>
                <a:cubicBezTo>
                  <a:pt x="75" y="906"/>
                  <a:pt x="79" y="905"/>
                  <a:pt x="83" y="904"/>
                </a:cubicBezTo>
                <a:cubicBezTo>
                  <a:pt x="81" y="901"/>
                  <a:pt x="78" y="894"/>
                  <a:pt x="77" y="890"/>
                </a:cubicBezTo>
                <a:cubicBezTo>
                  <a:pt x="88" y="883"/>
                  <a:pt x="101" y="888"/>
                  <a:pt x="113" y="890"/>
                </a:cubicBezTo>
                <a:cubicBezTo>
                  <a:pt x="107" y="886"/>
                  <a:pt x="102" y="882"/>
                  <a:pt x="96" y="878"/>
                </a:cubicBezTo>
                <a:cubicBezTo>
                  <a:pt x="98" y="870"/>
                  <a:pt x="100" y="863"/>
                  <a:pt x="102" y="856"/>
                </a:cubicBezTo>
                <a:cubicBezTo>
                  <a:pt x="106" y="855"/>
                  <a:pt x="110" y="853"/>
                  <a:pt x="113" y="852"/>
                </a:cubicBezTo>
                <a:cubicBezTo>
                  <a:pt x="112" y="848"/>
                  <a:pt x="110" y="843"/>
                  <a:pt x="108" y="839"/>
                </a:cubicBezTo>
                <a:cubicBezTo>
                  <a:pt x="120" y="833"/>
                  <a:pt x="132" y="836"/>
                  <a:pt x="144" y="840"/>
                </a:cubicBezTo>
                <a:cubicBezTo>
                  <a:pt x="138" y="835"/>
                  <a:pt x="133" y="830"/>
                  <a:pt x="127" y="824"/>
                </a:cubicBezTo>
                <a:cubicBezTo>
                  <a:pt x="129" y="817"/>
                  <a:pt x="132" y="810"/>
                  <a:pt x="134" y="803"/>
                </a:cubicBezTo>
                <a:cubicBezTo>
                  <a:pt x="137" y="803"/>
                  <a:pt x="143" y="802"/>
                  <a:pt x="147" y="801"/>
                </a:cubicBezTo>
                <a:cubicBezTo>
                  <a:pt x="144" y="798"/>
                  <a:pt x="142" y="794"/>
                  <a:pt x="139" y="791"/>
                </a:cubicBezTo>
                <a:cubicBezTo>
                  <a:pt x="144" y="788"/>
                  <a:pt x="149" y="785"/>
                  <a:pt x="154" y="782"/>
                </a:cubicBezTo>
                <a:cubicBezTo>
                  <a:pt x="161" y="785"/>
                  <a:pt x="168" y="787"/>
                  <a:pt x="175" y="789"/>
                </a:cubicBezTo>
                <a:cubicBezTo>
                  <a:pt x="170" y="784"/>
                  <a:pt x="165" y="779"/>
                  <a:pt x="159" y="775"/>
                </a:cubicBezTo>
                <a:cubicBezTo>
                  <a:pt x="161" y="768"/>
                  <a:pt x="164" y="760"/>
                  <a:pt x="166" y="753"/>
                </a:cubicBezTo>
                <a:cubicBezTo>
                  <a:pt x="169" y="753"/>
                  <a:pt x="174" y="753"/>
                  <a:pt x="176" y="753"/>
                </a:cubicBezTo>
                <a:cubicBezTo>
                  <a:pt x="177" y="749"/>
                  <a:pt x="177" y="744"/>
                  <a:pt x="177" y="740"/>
                </a:cubicBezTo>
                <a:cubicBezTo>
                  <a:pt x="181" y="738"/>
                  <a:pt x="186" y="736"/>
                  <a:pt x="191" y="735"/>
                </a:cubicBezTo>
                <a:cubicBezTo>
                  <a:pt x="197" y="737"/>
                  <a:pt x="204" y="739"/>
                  <a:pt x="211" y="740"/>
                </a:cubicBezTo>
                <a:cubicBezTo>
                  <a:pt x="206" y="736"/>
                  <a:pt x="200" y="731"/>
                  <a:pt x="195" y="727"/>
                </a:cubicBezTo>
                <a:cubicBezTo>
                  <a:pt x="196" y="722"/>
                  <a:pt x="198" y="716"/>
                  <a:pt x="200" y="711"/>
                </a:cubicBezTo>
                <a:cubicBezTo>
                  <a:pt x="200" y="709"/>
                  <a:pt x="201" y="706"/>
                  <a:pt x="202" y="705"/>
                </a:cubicBezTo>
                <a:cubicBezTo>
                  <a:pt x="212" y="701"/>
                  <a:pt x="220" y="693"/>
                  <a:pt x="231" y="691"/>
                </a:cubicBezTo>
                <a:cubicBezTo>
                  <a:pt x="238" y="692"/>
                  <a:pt x="245" y="694"/>
                  <a:pt x="252" y="696"/>
                </a:cubicBezTo>
                <a:cubicBezTo>
                  <a:pt x="247" y="691"/>
                  <a:pt x="241" y="687"/>
                  <a:pt x="235" y="682"/>
                </a:cubicBezTo>
                <a:cubicBezTo>
                  <a:pt x="237" y="675"/>
                  <a:pt x="239" y="667"/>
                  <a:pt x="242" y="660"/>
                </a:cubicBezTo>
                <a:cubicBezTo>
                  <a:pt x="245" y="659"/>
                  <a:pt x="250" y="658"/>
                  <a:pt x="253" y="658"/>
                </a:cubicBezTo>
                <a:cubicBezTo>
                  <a:pt x="253" y="655"/>
                  <a:pt x="252" y="650"/>
                  <a:pt x="252" y="647"/>
                </a:cubicBezTo>
                <a:cubicBezTo>
                  <a:pt x="264" y="642"/>
                  <a:pt x="276" y="645"/>
                  <a:pt x="289" y="647"/>
                </a:cubicBezTo>
                <a:cubicBezTo>
                  <a:pt x="283" y="643"/>
                  <a:pt x="277" y="639"/>
                  <a:pt x="271" y="635"/>
                </a:cubicBezTo>
                <a:cubicBezTo>
                  <a:pt x="273" y="628"/>
                  <a:pt x="275" y="621"/>
                  <a:pt x="277" y="615"/>
                </a:cubicBezTo>
                <a:cubicBezTo>
                  <a:pt x="285" y="610"/>
                  <a:pt x="292" y="604"/>
                  <a:pt x="300" y="599"/>
                </a:cubicBezTo>
                <a:cubicBezTo>
                  <a:pt x="307" y="594"/>
                  <a:pt x="316" y="602"/>
                  <a:pt x="324" y="603"/>
                </a:cubicBezTo>
                <a:cubicBezTo>
                  <a:pt x="320" y="598"/>
                  <a:pt x="315" y="593"/>
                  <a:pt x="310" y="587"/>
                </a:cubicBezTo>
                <a:cubicBezTo>
                  <a:pt x="312" y="580"/>
                  <a:pt x="315" y="573"/>
                  <a:pt x="317" y="567"/>
                </a:cubicBezTo>
                <a:cubicBezTo>
                  <a:pt x="319" y="566"/>
                  <a:pt x="324" y="565"/>
                  <a:pt x="326" y="565"/>
                </a:cubicBezTo>
                <a:cubicBezTo>
                  <a:pt x="329" y="558"/>
                  <a:pt x="333" y="552"/>
                  <a:pt x="340" y="551"/>
                </a:cubicBezTo>
                <a:cubicBezTo>
                  <a:pt x="349" y="552"/>
                  <a:pt x="357" y="554"/>
                  <a:pt x="365" y="556"/>
                </a:cubicBezTo>
                <a:cubicBezTo>
                  <a:pt x="359" y="551"/>
                  <a:pt x="353" y="546"/>
                  <a:pt x="348" y="542"/>
                </a:cubicBezTo>
                <a:cubicBezTo>
                  <a:pt x="350" y="534"/>
                  <a:pt x="352" y="527"/>
                  <a:pt x="355" y="519"/>
                </a:cubicBezTo>
                <a:cubicBezTo>
                  <a:pt x="357" y="519"/>
                  <a:pt x="359" y="519"/>
                  <a:pt x="362" y="519"/>
                </a:cubicBezTo>
                <a:cubicBezTo>
                  <a:pt x="370" y="513"/>
                  <a:pt x="380" y="507"/>
                  <a:pt x="390" y="505"/>
                </a:cubicBezTo>
                <a:cubicBezTo>
                  <a:pt x="388" y="509"/>
                  <a:pt x="385" y="512"/>
                  <a:pt x="383" y="515"/>
                </a:cubicBezTo>
                <a:cubicBezTo>
                  <a:pt x="390" y="513"/>
                  <a:pt x="397" y="511"/>
                  <a:pt x="404" y="509"/>
                </a:cubicBezTo>
                <a:cubicBezTo>
                  <a:pt x="399" y="506"/>
                  <a:pt x="394" y="502"/>
                  <a:pt x="389" y="499"/>
                </a:cubicBezTo>
                <a:cubicBezTo>
                  <a:pt x="390" y="494"/>
                  <a:pt x="392" y="488"/>
                  <a:pt x="393" y="483"/>
                </a:cubicBezTo>
                <a:cubicBezTo>
                  <a:pt x="393" y="477"/>
                  <a:pt x="397" y="474"/>
                  <a:pt x="402" y="474"/>
                </a:cubicBezTo>
                <a:cubicBezTo>
                  <a:pt x="413" y="469"/>
                  <a:pt x="424" y="463"/>
                  <a:pt x="436" y="463"/>
                </a:cubicBezTo>
                <a:cubicBezTo>
                  <a:pt x="427" y="454"/>
                  <a:pt x="432" y="444"/>
                  <a:pt x="437" y="435"/>
                </a:cubicBezTo>
                <a:cubicBezTo>
                  <a:pt x="446" y="430"/>
                  <a:pt x="454" y="424"/>
                  <a:pt x="463" y="418"/>
                </a:cubicBezTo>
                <a:cubicBezTo>
                  <a:pt x="466" y="418"/>
                  <a:pt x="472" y="419"/>
                  <a:pt x="476" y="419"/>
                </a:cubicBezTo>
                <a:cubicBezTo>
                  <a:pt x="473" y="415"/>
                  <a:pt x="471" y="412"/>
                  <a:pt x="468" y="408"/>
                </a:cubicBezTo>
                <a:cubicBezTo>
                  <a:pt x="471" y="402"/>
                  <a:pt x="474" y="396"/>
                  <a:pt x="477" y="390"/>
                </a:cubicBezTo>
                <a:cubicBezTo>
                  <a:pt x="488" y="385"/>
                  <a:pt x="492" y="371"/>
                  <a:pt x="504" y="367"/>
                </a:cubicBezTo>
                <a:cubicBezTo>
                  <a:pt x="503" y="363"/>
                  <a:pt x="501" y="359"/>
                  <a:pt x="500" y="354"/>
                </a:cubicBezTo>
                <a:cubicBezTo>
                  <a:pt x="504" y="352"/>
                  <a:pt x="508" y="350"/>
                  <a:pt x="512" y="347"/>
                </a:cubicBezTo>
                <a:cubicBezTo>
                  <a:pt x="517" y="338"/>
                  <a:pt x="521" y="329"/>
                  <a:pt x="525" y="319"/>
                </a:cubicBezTo>
                <a:cubicBezTo>
                  <a:pt x="527" y="318"/>
                  <a:pt x="532" y="317"/>
                  <a:pt x="534" y="316"/>
                </a:cubicBezTo>
                <a:cubicBezTo>
                  <a:pt x="532" y="311"/>
                  <a:pt x="530" y="307"/>
                  <a:pt x="528" y="302"/>
                </a:cubicBezTo>
                <a:cubicBezTo>
                  <a:pt x="535" y="299"/>
                  <a:pt x="542" y="297"/>
                  <a:pt x="550" y="296"/>
                </a:cubicBezTo>
                <a:cubicBezTo>
                  <a:pt x="547" y="287"/>
                  <a:pt x="549" y="277"/>
                  <a:pt x="553" y="268"/>
                </a:cubicBezTo>
                <a:cubicBezTo>
                  <a:pt x="548" y="271"/>
                  <a:pt x="542" y="273"/>
                  <a:pt x="537" y="275"/>
                </a:cubicBezTo>
                <a:cubicBezTo>
                  <a:pt x="537" y="278"/>
                  <a:pt x="538" y="282"/>
                  <a:pt x="538" y="284"/>
                </a:cubicBezTo>
                <a:cubicBezTo>
                  <a:pt x="532" y="289"/>
                  <a:pt x="529" y="301"/>
                  <a:pt x="520" y="296"/>
                </a:cubicBezTo>
                <a:cubicBezTo>
                  <a:pt x="520" y="292"/>
                  <a:pt x="520" y="287"/>
                  <a:pt x="520" y="282"/>
                </a:cubicBezTo>
                <a:cubicBezTo>
                  <a:pt x="518" y="291"/>
                  <a:pt x="516" y="300"/>
                  <a:pt x="514" y="309"/>
                </a:cubicBezTo>
                <a:cubicBezTo>
                  <a:pt x="508" y="312"/>
                  <a:pt x="503" y="314"/>
                  <a:pt x="497" y="317"/>
                </a:cubicBezTo>
                <a:cubicBezTo>
                  <a:pt x="494" y="327"/>
                  <a:pt x="488" y="336"/>
                  <a:pt x="481" y="344"/>
                </a:cubicBezTo>
                <a:cubicBezTo>
                  <a:pt x="480" y="348"/>
                  <a:pt x="479" y="352"/>
                  <a:pt x="478" y="356"/>
                </a:cubicBezTo>
                <a:cubicBezTo>
                  <a:pt x="472" y="359"/>
                  <a:pt x="466" y="362"/>
                  <a:pt x="461" y="365"/>
                </a:cubicBezTo>
                <a:cubicBezTo>
                  <a:pt x="456" y="379"/>
                  <a:pt x="444" y="389"/>
                  <a:pt x="440" y="404"/>
                </a:cubicBezTo>
                <a:cubicBezTo>
                  <a:pt x="425" y="407"/>
                  <a:pt x="419" y="422"/>
                  <a:pt x="413" y="435"/>
                </a:cubicBezTo>
                <a:cubicBezTo>
                  <a:pt x="410" y="434"/>
                  <a:pt x="404" y="433"/>
                  <a:pt x="401" y="433"/>
                </a:cubicBezTo>
                <a:cubicBezTo>
                  <a:pt x="404" y="449"/>
                  <a:pt x="383" y="448"/>
                  <a:pt x="379" y="461"/>
                </a:cubicBezTo>
                <a:cubicBezTo>
                  <a:pt x="373" y="472"/>
                  <a:pt x="365" y="482"/>
                  <a:pt x="364" y="495"/>
                </a:cubicBezTo>
                <a:cubicBezTo>
                  <a:pt x="347" y="497"/>
                  <a:pt x="342" y="512"/>
                  <a:pt x="336" y="525"/>
                </a:cubicBezTo>
                <a:cubicBezTo>
                  <a:pt x="333" y="525"/>
                  <a:pt x="328" y="525"/>
                  <a:pt x="326" y="526"/>
                </a:cubicBezTo>
                <a:cubicBezTo>
                  <a:pt x="325" y="530"/>
                  <a:pt x="325" y="535"/>
                  <a:pt x="325" y="540"/>
                </a:cubicBezTo>
                <a:cubicBezTo>
                  <a:pt x="318" y="542"/>
                  <a:pt x="312" y="545"/>
                  <a:pt x="307" y="547"/>
                </a:cubicBezTo>
                <a:cubicBezTo>
                  <a:pt x="304" y="558"/>
                  <a:pt x="299" y="568"/>
                  <a:pt x="289" y="573"/>
                </a:cubicBezTo>
                <a:cubicBezTo>
                  <a:pt x="288" y="577"/>
                  <a:pt x="288" y="581"/>
                  <a:pt x="287" y="585"/>
                </a:cubicBezTo>
                <a:cubicBezTo>
                  <a:pt x="280" y="588"/>
                  <a:pt x="274" y="591"/>
                  <a:pt x="268" y="595"/>
                </a:cubicBezTo>
                <a:cubicBezTo>
                  <a:pt x="265" y="602"/>
                  <a:pt x="262" y="610"/>
                  <a:pt x="259" y="617"/>
                </a:cubicBezTo>
                <a:cubicBezTo>
                  <a:pt x="256" y="617"/>
                  <a:pt x="251" y="617"/>
                  <a:pt x="248" y="617"/>
                </a:cubicBezTo>
                <a:cubicBezTo>
                  <a:pt x="248" y="622"/>
                  <a:pt x="248" y="628"/>
                  <a:pt x="247" y="634"/>
                </a:cubicBezTo>
                <a:cubicBezTo>
                  <a:pt x="245" y="633"/>
                  <a:pt x="241" y="632"/>
                  <a:pt x="239" y="632"/>
                </a:cubicBezTo>
                <a:cubicBezTo>
                  <a:pt x="227" y="640"/>
                  <a:pt x="224" y="655"/>
                  <a:pt x="213" y="664"/>
                </a:cubicBezTo>
                <a:cubicBezTo>
                  <a:pt x="212" y="670"/>
                  <a:pt x="212" y="676"/>
                  <a:pt x="211" y="681"/>
                </a:cubicBezTo>
                <a:cubicBezTo>
                  <a:pt x="209" y="681"/>
                  <a:pt x="206" y="681"/>
                  <a:pt x="204" y="680"/>
                </a:cubicBezTo>
                <a:cubicBezTo>
                  <a:pt x="200" y="683"/>
                  <a:pt x="196" y="685"/>
                  <a:pt x="192" y="688"/>
                </a:cubicBezTo>
                <a:cubicBezTo>
                  <a:pt x="190" y="697"/>
                  <a:pt x="185" y="706"/>
                  <a:pt x="178" y="712"/>
                </a:cubicBezTo>
                <a:cubicBezTo>
                  <a:pt x="177" y="726"/>
                  <a:pt x="166" y="730"/>
                  <a:pt x="155" y="735"/>
                </a:cubicBezTo>
                <a:cubicBezTo>
                  <a:pt x="153" y="746"/>
                  <a:pt x="147" y="757"/>
                  <a:pt x="136" y="759"/>
                </a:cubicBezTo>
                <a:cubicBezTo>
                  <a:pt x="136" y="764"/>
                  <a:pt x="136" y="769"/>
                  <a:pt x="137" y="773"/>
                </a:cubicBezTo>
                <a:cubicBezTo>
                  <a:pt x="133" y="773"/>
                  <a:pt x="130" y="773"/>
                  <a:pt x="126" y="773"/>
                </a:cubicBezTo>
                <a:cubicBezTo>
                  <a:pt x="114" y="787"/>
                  <a:pt x="102" y="802"/>
                  <a:pt x="96" y="819"/>
                </a:cubicBezTo>
                <a:cubicBezTo>
                  <a:pt x="90" y="822"/>
                  <a:pt x="84" y="824"/>
                  <a:pt x="79" y="826"/>
                </a:cubicBezTo>
                <a:cubicBezTo>
                  <a:pt x="76" y="837"/>
                  <a:pt x="71" y="845"/>
                  <a:pt x="63" y="852"/>
                </a:cubicBezTo>
                <a:cubicBezTo>
                  <a:pt x="62" y="857"/>
                  <a:pt x="61" y="862"/>
                  <a:pt x="61" y="867"/>
                </a:cubicBezTo>
                <a:cubicBezTo>
                  <a:pt x="55" y="869"/>
                  <a:pt x="49" y="872"/>
                  <a:pt x="43" y="874"/>
                </a:cubicBezTo>
                <a:cubicBezTo>
                  <a:pt x="40" y="884"/>
                  <a:pt x="35" y="893"/>
                  <a:pt x="28" y="900"/>
                </a:cubicBezTo>
                <a:cubicBezTo>
                  <a:pt x="28" y="906"/>
                  <a:pt x="28" y="911"/>
                  <a:pt x="28" y="917"/>
                </a:cubicBezTo>
                <a:cubicBezTo>
                  <a:pt x="25" y="917"/>
                  <a:pt x="22" y="917"/>
                  <a:pt x="20" y="917"/>
                </a:cubicBezTo>
                <a:cubicBezTo>
                  <a:pt x="15" y="919"/>
                  <a:pt x="11" y="922"/>
                  <a:pt x="6" y="924"/>
                </a:cubicBezTo>
                <a:cubicBezTo>
                  <a:pt x="7" y="926"/>
                  <a:pt x="8" y="929"/>
                  <a:pt x="8" y="930"/>
                </a:cubicBezTo>
                <a:cubicBezTo>
                  <a:pt x="7" y="932"/>
                  <a:pt x="4" y="935"/>
                  <a:pt x="3" y="937"/>
                </a:cubicBezTo>
                <a:cubicBezTo>
                  <a:pt x="3" y="670"/>
                  <a:pt x="3" y="670"/>
                  <a:pt x="3" y="670"/>
                </a:cubicBezTo>
                <a:cubicBezTo>
                  <a:pt x="5" y="672"/>
                  <a:pt x="10" y="676"/>
                  <a:pt x="12" y="678"/>
                </a:cubicBezTo>
                <a:cubicBezTo>
                  <a:pt x="19" y="672"/>
                  <a:pt x="8" y="667"/>
                  <a:pt x="3" y="668"/>
                </a:cubicBezTo>
                <a:cubicBezTo>
                  <a:pt x="3" y="438"/>
                  <a:pt x="3" y="438"/>
                  <a:pt x="3" y="438"/>
                </a:cubicBezTo>
                <a:cubicBezTo>
                  <a:pt x="8" y="441"/>
                  <a:pt x="13" y="444"/>
                  <a:pt x="19" y="447"/>
                </a:cubicBezTo>
                <a:cubicBezTo>
                  <a:pt x="22" y="442"/>
                  <a:pt x="25" y="437"/>
                  <a:pt x="29" y="432"/>
                </a:cubicBezTo>
                <a:cubicBezTo>
                  <a:pt x="33" y="433"/>
                  <a:pt x="40" y="435"/>
                  <a:pt x="44" y="435"/>
                </a:cubicBezTo>
                <a:cubicBezTo>
                  <a:pt x="39" y="433"/>
                  <a:pt x="34" y="432"/>
                  <a:pt x="29" y="430"/>
                </a:cubicBezTo>
                <a:cubicBezTo>
                  <a:pt x="28" y="427"/>
                  <a:pt x="27" y="423"/>
                  <a:pt x="26" y="420"/>
                </a:cubicBezTo>
                <a:cubicBezTo>
                  <a:pt x="25" y="427"/>
                  <a:pt x="24" y="434"/>
                  <a:pt x="19" y="440"/>
                </a:cubicBezTo>
                <a:cubicBezTo>
                  <a:pt x="0" y="438"/>
                  <a:pt x="11" y="420"/>
                  <a:pt x="14" y="410"/>
                </a:cubicBezTo>
                <a:cubicBezTo>
                  <a:pt x="17" y="410"/>
                  <a:pt x="22" y="409"/>
                  <a:pt x="25" y="409"/>
                </a:cubicBezTo>
                <a:cubicBezTo>
                  <a:pt x="25" y="407"/>
                  <a:pt x="25" y="401"/>
                  <a:pt x="25" y="398"/>
                </a:cubicBezTo>
                <a:cubicBezTo>
                  <a:pt x="34" y="393"/>
                  <a:pt x="44" y="392"/>
                  <a:pt x="52" y="398"/>
                </a:cubicBezTo>
                <a:cubicBezTo>
                  <a:pt x="55" y="398"/>
                  <a:pt x="60" y="398"/>
                  <a:pt x="63" y="398"/>
                </a:cubicBezTo>
                <a:cubicBezTo>
                  <a:pt x="57" y="394"/>
                  <a:pt x="50" y="390"/>
                  <a:pt x="44" y="386"/>
                </a:cubicBezTo>
                <a:cubicBezTo>
                  <a:pt x="46" y="378"/>
                  <a:pt x="48" y="370"/>
                  <a:pt x="50" y="362"/>
                </a:cubicBezTo>
                <a:cubicBezTo>
                  <a:pt x="53" y="362"/>
                  <a:pt x="59" y="362"/>
                  <a:pt x="61" y="362"/>
                </a:cubicBezTo>
                <a:cubicBezTo>
                  <a:pt x="61" y="359"/>
                  <a:pt x="61" y="352"/>
                  <a:pt x="60" y="349"/>
                </a:cubicBezTo>
                <a:cubicBezTo>
                  <a:pt x="71" y="343"/>
                  <a:pt x="83" y="346"/>
                  <a:pt x="95" y="350"/>
                </a:cubicBezTo>
                <a:cubicBezTo>
                  <a:pt x="89" y="345"/>
                  <a:pt x="84" y="341"/>
                  <a:pt x="79" y="337"/>
                </a:cubicBezTo>
                <a:cubicBezTo>
                  <a:pt x="81" y="329"/>
                  <a:pt x="83" y="321"/>
                  <a:pt x="85" y="314"/>
                </a:cubicBezTo>
                <a:cubicBezTo>
                  <a:pt x="88" y="314"/>
                  <a:pt x="94" y="313"/>
                  <a:pt x="96" y="313"/>
                </a:cubicBezTo>
                <a:cubicBezTo>
                  <a:pt x="96" y="310"/>
                  <a:pt x="96" y="303"/>
                  <a:pt x="96" y="299"/>
                </a:cubicBezTo>
                <a:cubicBezTo>
                  <a:pt x="107" y="296"/>
                  <a:pt x="118" y="297"/>
                  <a:pt x="128" y="300"/>
                </a:cubicBezTo>
                <a:cubicBezTo>
                  <a:pt x="124" y="295"/>
                  <a:pt x="116" y="291"/>
                  <a:pt x="114" y="284"/>
                </a:cubicBezTo>
                <a:cubicBezTo>
                  <a:pt x="116" y="278"/>
                  <a:pt x="118" y="273"/>
                  <a:pt x="121" y="268"/>
                </a:cubicBezTo>
                <a:cubicBezTo>
                  <a:pt x="126" y="265"/>
                  <a:pt x="130" y="261"/>
                  <a:pt x="132" y="256"/>
                </a:cubicBezTo>
                <a:cubicBezTo>
                  <a:pt x="117" y="259"/>
                  <a:pt x="111" y="274"/>
                  <a:pt x="105" y="287"/>
                </a:cubicBezTo>
                <a:cubicBezTo>
                  <a:pt x="102" y="286"/>
                  <a:pt x="96" y="285"/>
                  <a:pt x="93" y="285"/>
                </a:cubicBezTo>
                <a:cubicBezTo>
                  <a:pt x="93" y="291"/>
                  <a:pt x="92" y="296"/>
                  <a:pt x="91" y="302"/>
                </a:cubicBezTo>
                <a:cubicBezTo>
                  <a:pt x="90" y="301"/>
                  <a:pt x="86" y="301"/>
                  <a:pt x="84" y="300"/>
                </a:cubicBezTo>
                <a:cubicBezTo>
                  <a:pt x="81" y="303"/>
                  <a:pt x="77" y="305"/>
                  <a:pt x="74" y="308"/>
                </a:cubicBezTo>
                <a:cubicBezTo>
                  <a:pt x="71" y="323"/>
                  <a:pt x="56" y="330"/>
                  <a:pt x="52" y="345"/>
                </a:cubicBezTo>
                <a:cubicBezTo>
                  <a:pt x="46" y="348"/>
                  <a:pt x="41" y="351"/>
                  <a:pt x="35" y="354"/>
                </a:cubicBezTo>
                <a:cubicBezTo>
                  <a:pt x="32" y="363"/>
                  <a:pt x="29" y="376"/>
                  <a:pt x="16" y="376"/>
                </a:cubicBezTo>
                <a:cubicBezTo>
                  <a:pt x="15" y="381"/>
                  <a:pt x="14" y="385"/>
                  <a:pt x="14" y="390"/>
                </a:cubicBezTo>
                <a:cubicBezTo>
                  <a:pt x="10" y="392"/>
                  <a:pt x="6" y="393"/>
                  <a:pt x="3" y="395"/>
                </a:cubicBezTo>
                <a:cubicBezTo>
                  <a:pt x="3" y="215"/>
                  <a:pt x="3" y="215"/>
                  <a:pt x="3" y="215"/>
                </a:cubicBezTo>
                <a:cubicBezTo>
                  <a:pt x="3" y="215"/>
                  <a:pt x="3" y="214"/>
                  <a:pt x="3" y="214"/>
                </a:cubicBezTo>
                <a:cubicBezTo>
                  <a:pt x="3" y="214"/>
                  <a:pt x="3" y="214"/>
                  <a:pt x="3" y="214"/>
                </a:cubicBezTo>
                <a:cubicBezTo>
                  <a:pt x="3" y="125"/>
                  <a:pt x="3" y="125"/>
                  <a:pt x="3" y="125"/>
                </a:cubicBezTo>
                <a:cubicBezTo>
                  <a:pt x="10" y="128"/>
                  <a:pt x="16" y="130"/>
                  <a:pt x="23" y="132"/>
                </a:cubicBezTo>
                <a:cubicBezTo>
                  <a:pt x="18" y="127"/>
                  <a:pt x="11" y="122"/>
                  <a:pt x="6" y="116"/>
                </a:cubicBezTo>
                <a:cubicBezTo>
                  <a:pt x="7" y="109"/>
                  <a:pt x="10" y="103"/>
                  <a:pt x="13" y="96"/>
                </a:cubicBezTo>
                <a:cubicBezTo>
                  <a:pt x="10" y="97"/>
                  <a:pt x="5" y="99"/>
                  <a:pt x="3" y="99"/>
                </a:cubicBezTo>
                <a:lnTo>
                  <a:pt x="3" y="0"/>
                </a:lnTo>
                <a:close/>
                <a:moveTo>
                  <a:pt x="359" y="31"/>
                </a:moveTo>
                <a:cubicBezTo>
                  <a:pt x="355" y="38"/>
                  <a:pt x="372" y="42"/>
                  <a:pt x="374" y="36"/>
                </a:cubicBezTo>
                <a:cubicBezTo>
                  <a:pt x="372" y="30"/>
                  <a:pt x="363" y="28"/>
                  <a:pt x="359" y="31"/>
                </a:cubicBezTo>
                <a:close/>
                <a:moveTo>
                  <a:pt x="664" y="65"/>
                </a:moveTo>
                <a:cubicBezTo>
                  <a:pt x="664" y="65"/>
                  <a:pt x="664" y="65"/>
                  <a:pt x="664" y="65"/>
                </a:cubicBezTo>
                <a:moveTo>
                  <a:pt x="300" y="77"/>
                </a:moveTo>
                <a:cubicBezTo>
                  <a:pt x="300" y="77"/>
                  <a:pt x="300" y="77"/>
                  <a:pt x="300" y="77"/>
                </a:cubicBezTo>
                <a:moveTo>
                  <a:pt x="366" y="78"/>
                </a:moveTo>
                <a:cubicBezTo>
                  <a:pt x="363" y="91"/>
                  <a:pt x="355" y="103"/>
                  <a:pt x="355" y="116"/>
                </a:cubicBezTo>
                <a:cubicBezTo>
                  <a:pt x="363" y="111"/>
                  <a:pt x="371" y="106"/>
                  <a:pt x="379" y="102"/>
                </a:cubicBezTo>
                <a:cubicBezTo>
                  <a:pt x="384" y="105"/>
                  <a:pt x="389" y="108"/>
                  <a:pt x="394" y="111"/>
                </a:cubicBezTo>
                <a:cubicBezTo>
                  <a:pt x="396" y="103"/>
                  <a:pt x="389" y="100"/>
                  <a:pt x="383" y="97"/>
                </a:cubicBezTo>
                <a:cubicBezTo>
                  <a:pt x="384" y="88"/>
                  <a:pt x="387" y="80"/>
                  <a:pt x="390" y="72"/>
                </a:cubicBezTo>
                <a:cubicBezTo>
                  <a:pt x="382" y="72"/>
                  <a:pt x="374" y="74"/>
                  <a:pt x="366" y="78"/>
                </a:cubicBezTo>
                <a:close/>
                <a:moveTo>
                  <a:pt x="7" y="95"/>
                </a:moveTo>
                <a:cubicBezTo>
                  <a:pt x="13" y="94"/>
                  <a:pt x="18" y="94"/>
                  <a:pt x="24" y="94"/>
                </a:cubicBezTo>
                <a:cubicBezTo>
                  <a:pt x="24" y="89"/>
                  <a:pt x="25" y="81"/>
                  <a:pt x="25" y="76"/>
                </a:cubicBezTo>
                <a:cubicBezTo>
                  <a:pt x="18" y="82"/>
                  <a:pt x="10" y="86"/>
                  <a:pt x="7" y="95"/>
                </a:cubicBezTo>
                <a:close/>
                <a:moveTo>
                  <a:pt x="172" y="89"/>
                </a:moveTo>
                <a:cubicBezTo>
                  <a:pt x="172" y="89"/>
                  <a:pt x="172" y="89"/>
                  <a:pt x="172" y="89"/>
                </a:cubicBezTo>
                <a:moveTo>
                  <a:pt x="569" y="89"/>
                </a:moveTo>
                <a:cubicBezTo>
                  <a:pt x="564" y="94"/>
                  <a:pt x="572" y="97"/>
                  <a:pt x="576" y="93"/>
                </a:cubicBezTo>
                <a:cubicBezTo>
                  <a:pt x="584" y="89"/>
                  <a:pt x="572" y="82"/>
                  <a:pt x="569" y="89"/>
                </a:cubicBezTo>
                <a:close/>
                <a:moveTo>
                  <a:pt x="432" y="97"/>
                </a:moveTo>
                <a:cubicBezTo>
                  <a:pt x="432" y="97"/>
                  <a:pt x="432" y="97"/>
                  <a:pt x="432" y="97"/>
                </a:cubicBezTo>
                <a:moveTo>
                  <a:pt x="591" y="106"/>
                </a:moveTo>
                <a:cubicBezTo>
                  <a:pt x="592" y="105"/>
                  <a:pt x="595" y="102"/>
                  <a:pt x="596" y="101"/>
                </a:cubicBezTo>
                <a:cubicBezTo>
                  <a:pt x="594" y="89"/>
                  <a:pt x="579" y="104"/>
                  <a:pt x="591" y="106"/>
                </a:cubicBezTo>
                <a:close/>
                <a:moveTo>
                  <a:pt x="555" y="119"/>
                </a:moveTo>
                <a:cubicBezTo>
                  <a:pt x="565" y="113"/>
                  <a:pt x="576" y="114"/>
                  <a:pt x="585" y="122"/>
                </a:cubicBezTo>
                <a:cubicBezTo>
                  <a:pt x="587" y="114"/>
                  <a:pt x="581" y="110"/>
                  <a:pt x="574" y="108"/>
                </a:cubicBezTo>
                <a:cubicBezTo>
                  <a:pt x="573" y="106"/>
                  <a:pt x="572" y="102"/>
                  <a:pt x="571" y="100"/>
                </a:cubicBezTo>
                <a:cubicBezTo>
                  <a:pt x="561" y="99"/>
                  <a:pt x="560" y="113"/>
                  <a:pt x="555" y="119"/>
                </a:cubicBezTo>
                <a:close/>
                <a:moveTo>
                  <a:pt x="833" y="103"/>
                </a:moveTo>
                <a:cubicBezTo>
                  <a:pt x="833" y="103"/>
                  <a:pt x="833" y="103"/>
                  <a:pt x="833" y="103"/>
                </a:cubicBezTo>
                <a:moveTo>
                  <a:pt x="760" y="125"/>
                </a:moveTo>
                <a:cubicBezTo>
                  <a:pt x="759" y="131"/>
                  <a:pt x="757" y="137"/>
                  <a:pt x="755" y="143"/>
                </a:cubicBezTo>
                <a:cubicBezTo>
                  <a:pt x="762" y="140"/>
                  <a:pt x="768" y="137"/>
                  <a:pt x="775" y="134"/>
                </a:cubicBezTo>
                <a:cubicBezTo>
                  <a:pt x="780" y="137"/>
                  <a:pt x="784" y="141"/>
                  <a:pt x="789" y="144"/>
                </a:cubicBezTo>
                <a:cubicBezTo>
                  <a:pt x="792" y="136"/>
                  <a:pt x="783" y="133"/>
                  <a:pt x="778" y="129"/>
                </a:cubicBezTo>
                <a:cubicBezTo>
                  <a:pt x="778" y="126"/>
                  <a:pt x="777" y="119"/>
                  <a:pt x="777" y="116"/>
                </a:cubicBezTo>
                <a:cubicBezTo>
                  <a:pt x="771" y="119"/>
                  <a:pt x="766" y="122"/>
                  <a:pt x="760" y="125"/>
                </a:cubicBezTo>
                <a:close/>
                <a:moveTo>
                  <a:pt x="326" y="152"/>
                </a:moveTo>
                <a:cubicBezTo>
                  <a:pt x="331" y="150"/>
                  <a:pt x="335" y="148"/>
                  <a:pt x="339" y="146"/>
                </a:cubicBezTo>
                <a:cubicBezTo>
                  <a:pt x="344" y="149"/>
                  <a:pt x="348" y="151"/>
                  <a:pt x="352" y="154"/>
                </a:cubicBezTo>
                <a:cubicBezTo>
                  <a:pt x="355" y="148"/>
                  <a:pt x="355" y="148"/>
                  <a:pt x="355" y="148"/>
                </a:cubicBezTo>
                <a:cubicBezTo>
                  <a:pt x="351" y="146"/>
                  <a:pt x="346" y="143"/>
                  <a:pt x="342" y="140"/>
                </a:cubicBezTo>
                <a:cubicBezTo>
                  <a:pt x="341" y="134"/>
                  <a:pt x="345" y="129"/>
                  <a:pt x="346" y="123"/>
                </a:cubicBezTo>
                <a:cubicBezTo>
                  <a:pt x="334" y="128"/>
                  <a:pt x="331" y="141"/>
                  <a:pt x="326" y="152"/>
                </a:cubicBezTo>
                <a:close/>
                <a:moveTo>
                  <a:pt x="288" y="133"/>
                </a:moveTo>
                <a:cubicBezTo>
                  <a:pt x="288" y="133"/>
                  <a:pt x="288" y="133"/>
                  <a:pt x="288" y="133"/>
                </a:cubicBezTo>
                <a:moveTo>
                  <a:pt x="392" y="141"/>
                </a:moveTo>
                <a:cubicBezTo>
                  <a:pt x="392" y="141"/>
                  <a:pt x="392" y="141"/>
                  <a:pt x="392" y="141"/>
                </a:cubicBezTo>
                <a:moveTo>
                  <a:pt x="529" y="151"/>
                </a:moveTo>
                <a:cubicBezTo>
                  <a:pt x="532" y="160"/>
                  <a:pt x="539" y="163"/>
                  <a:pt x="547" y="162"/>
                </a:cubicBezTo>
                <a:cubicBezTo>
                  <a:pt x="542" y="157"/>
                  <a:pt x="536" y="152"/>
                  <a:pt x="529" y="151"/>
                </a:cubicBezTo>
                <a:close/>
                <a:moveTo>
                  <a:pt x="896" y="152"/>
                </a:moveTo>
                <a:cubicBezTo>
                  <a:pt x="896" y="152"/>
                  <a:pt x="896" y="152"/>
                  <a:pt x="896" y="152"/>
                </a:cubicBezTo>
                <a:moveTo>
                  <a:pt x="320" y="177"/>
                </a:moveTo>
                <a:cubicBezTo>
                  <a:pt x="320" y="177"/>
                  <a:pt x="320" y="177"/>
                  <a:pt x="320" y="177"/>
                </a:cubicBezTo>
                <a:moveTo>
                  <a:pt x="668" y="180"/>
                </a:moveTo>
                <a:cubicBezTo>
                  <a:pt x="668" y="180"/>
                  <a:pt x="668" y="180"/>
                  <a:pt x="668" y="180"/>
                </a:cubicBezTo>
                <a:moveTo>
                  <a:pt x="348" y="184"/>
                </a:moveTo>
                <a:cubicBezTo>
                  <a:pt x="348" y="184"/>
                  <a:pt x="348" y="184"/>
                  <a:pt x="348" y="184"/>
                </a:cubicBezTo>
                <a:moveTo>
                  <a:pt x="204" y="229"/>
                </a:moveTo>
                <a:cubicBezTo>
                  <a:pt x="204" y="229"/>
                  <a:pt x="204" y="229"/>
                  <a:pt x="204" y="229"/>
                </a:cubicBezTo>
                <a:moveTo>
                  <a:pt x="134" y="241"/>
                </a:moveTo>
                <a:cubicBezTo>
                  <a:pt x="140" y="243"/>
                  <a:pt x="147" y="246"/>
                  <a:pt x="153" y="250"/>
                </a:cubicBezTo>
                <a:cubicBezTo>
                  <a:pt x="156" y="250"/>
                  <a:pt x="160" y="250"/>
                  <a:pt x="163" y="250"/>
                </a:cubicBezTo>
                <a:cubicBezTo>
                  <a:pt x="155" y="241"/>
                  <a:pt x="145" y="240"/>
                  <a:pt x="134" y="241"/>
                </a:cubicBezTo>
                <a:close/>
                <a:moveTo>
                  <a:pt x="274" y="283"/>
                </a:moveTo>
                <a:cubicBezTo>
                  <a:pt x="279" y="280"/>
                  <a:pt x="279" y="277"/>
                  <a:pt x="275" y="274"/>
                </a:cubicBezTo>
                <a:cubicBezTo>
                  <a:pt x="269" y="277"/>
                  <a:pt x="269" y="280"/>
                  <a:pt x="274" y="283"/>
                </a:cubicBezTo>
                <a:close/>
                <a:moveTo>
                  <a:pt x="781" y="292"/>
                </a:moveTo>
                <a:cubicBezTo>
                  <a:pt x="782" y="298"/>
                  <a:pt x="785" y="299"/>
                  <a:pt x="789" y="295"/>
                </a:cubicBezTo>
                <a:cubicBezTo>
                  <a:pt x="788" y="290"/>
                  <a:pt x="786" y="289"/>
                  <a:pt x="781" y="292"/>
                </a:cubicBezTo>
                <a:close/>
                <a:moveTo>
                  <a:pt x="928" y="293"/>
                </a:moveTo>
                <a:cubicBezTo>
                  <a:pt x="928" y="293"/>
                  <a:pt x="928" y="293"/>
                  <a:pt x="928" y="293"/>
                </a:cubicBezTo>
                <a:moveTo>
                  <a:pt x="21" y="309"/>
                </a:moveTo>
                <a:cubicBezTo>
                  <a:pt x="22" y="314"/>
                  <a:pt x="25" y="315"/>
                  <a:pt x="29" y="311"/>
                </a:cubicBezTo>
                <a:cubicBezTo>
                  <a:pt x="28" y="306"/>
                  <a:pt x="26" y="305"/>
                  <a:pt x="21" y="309"/>
                </a:cubicBezTo>
                <a:close/>
                <a:moveTo>
                  <a:pt x="706" y="339"/>
                </a:moveTo>
                <a:cubicBezTo>
                  <a:pt x="708" y="344"/>
                  <a:pt x="711" y="344"/>
                  <a:pt x="714" y="339"/>
                </a:cubicBezTo>
                <a:cubicBezTo>
                  <a:pt x="712" y="334"/>
                  <a:pt x="709" y="334"/>
                  <a:pt x="706" y="339"/>
                </a:cubicBezTo>
                <a:close/>
                <a:moveTo>
                  <a:pt x="776" y="352"/>
                </a:moveTo>
                <a:cubicBezTo>
                  <a:pt x="776" y="359"/>
                  <a:pt x="776" y="367"/>
                  <a:pt x="775" y="374"/>
                </a:cubicBezTo>
                <a:cubicBezTo>
                  <a:pt x="767" y="375"/>
                  <a:pt x="760" y="380"/>
                  <a:pt x="754" y="383"/>
                </a:cubicBezTo>
                <a:cubicBezTo>
                  <a:pt x="754" y="385"/>
                  <a:pt x="756" y="389"/>
                  <a:pt x="757" y="391"/>
                </a:cubicBezTo>
                <a:cubicBezTo>
                  <a:pt x="768" y="390"/>
                  <a:pt x="777" y="382"/>
                  <a:pt x="787" y="378"/>
                </a:cubicBezTo>
                <a:cubicBezTo>
                  <a:pt x="792" y="381"/>
                  <a:pt x="798" y="384"/>
                  <a:pt x="805" y="386"/>
                </a:cubicBezTo>
                <a:cubicBezTo>
                  <a:pt x="800" y="379"/>
                  <a:pt x="793" y="376"/>
                  <a:pt x="790" y="368"/>
                </a:cubicBezTo>
                <a:cubicBezTo>
                  <a:pt x="792" y="361"/>
                  <a:pt x="795" y="355"/>
                  <a:pt x="798" y="348"/>
                </a:cubicBezTo>
                <a:cubicBezTo>
                  <a:pt x="793" y="351"/>
                  <a:pt x="789" y="355"/>
                  <a:pt x="785" y="359"/>
                </a:cubicBezTo>
                <a:cubicBezTo>
                  <a:pt x="780" y="362"/>
                  <a:pt x="778" y="356"/>
                  <a:pt x="776" y="352"/>
                </a:cubicBezTo>
                <a:close/>
                <a:moveTo>
                  <a:pt x="1048" y="373"/>
                </a:moveTo>
                <a:cubicBezTo>
                  <a:pt x="1048" y="373"/>
                  <a:pt x="1048" y="373"/>
                  <a:pt x="1048" y="373"/>
                </a:cubicBezTo>
                <a:moveTo>
                  <a:pt x="683" y="377"/>
                </a:moveTo>
                <a:cubicBezTo>
                  <a:pt x="681" y="383"/>
                  <a:pt x="683" y="385"/>
                  <a:pt x="689" y="382"/>
                </a:cubicBezTo>
                <a:cubicBezTo>
                  <a:pt x="691" y="377"/>
                  <a:pt x="689" y="375"/>
                  <a:pt x="683" y="377"/>
                </a:cubicBezTo>
                <a:close/>
                <a:moveTo>
                  <a:pt x="622" y="385"/>
                </a:moveTo>
                <a:cubicBezTo>
                  <a:pt x="625" y="390"/>
                  <a:pt x="628" y="394"/>
                  <a:pt x="631" y="399"/>
                </a:cubicBezTo>
                <a:cubicBezTo>
                  <a:pt x="634" y="398"/>
                  <a:pt x="640" y="398"/>
                  <a:pt x="642" y="398"/>
                </a:cubicBezTo>
                <a:cubicBezTo>
                  <a:pt x="636" y="393"/>
                  <a:pt x="629" y="388"/>
                  <a:pt x="622" y="385"/>
                </a:cubicBezTo>
                <a:close/>
                <a:moveTo>
                  <a:pt x="741" y="407"/>
                </a:moveTo>
                <a:cubicBezTo>
                  <a:pt x="741" y="410"/>
                  <a:pt x="740" y="416"/>
                  <a:pt x="740" y="419"/>
                </a:cubicBezTo>
                <a:cubicBezTo>
                  <a:pt x="739" y="419"/>
                  <a:pt x="736" y="419"/>
                  <a:pt x="735" y="419"/>
                </a:cubicBezTo>
                <a:cubicBezTo>
                  <a:pt x="731" y="425"/>
                  <a:pt x="726" y="428"/>
                  <a:pt x="720" y="431"/>
                </a:cubicBezTo>
                <a:cubicBezTo>
                  <a:pt x="720" y="433"/>
                  <a:pt x="720" y="437"/>
                  <a:pt x="720" y="439"/>
                </a:cubicBezTo>
                <a:cubicBezTo>
                  <a:pt x="726" y="433"/>
                  <a:pt x="732" y="427"/>
                  <a:pt x="737" y="420"/>
                </a:cubicBezTo>
                <a:cubicBezTo>
                  <a:pt x="746" y="423"/>
                  <a:pt x="755" y="427"/>
                  <a:pt x="764" y="428"/>
                </a:cubicBezTo>
                <a:cubicBezTo>
                  <a:pt x="760" y="423"/>
                  <a:pt x="754" y="418"/>
                  <a:pt x="748" y="415"/>
                </a:cubicBezTo>
                <a:cubicBezTo>
                  <a:pt x="748" y="407"/>
                  <a:pt x="752" y="400"/>
                  <a:pt x="755" y="393"/>
                </a:cubicBezTo>
                <a:cubicBezTo>
                  <a:pt x="750" y="397"/>
                  <a:pt x="746" y="402"/>
                  <a:pt x="741" y="407"/>
                </a:cubicBezTo>
                <a:close/>
                <a:moveTo>
                  <a:pt x="896" y="417"/>
                </a:moveTo>
                <a:cubicBezTo>
                  <a:pt x="896" y="417"/>
                  <a:pt x="896" y="417"/>
                  <a:pt x="896" y="417"/>
                </a:cubicBezTo>
                <a:moveTo>
                  <a:pt x="1192" y="425"/>
                </a:moveTo>
                <a:cubicBezTo>
                  <a:pt x="1192" y="425"/>
                  <a:pt x="1192" y="425"/>
                  <a:pt x="1192" y="425"/>
                </a:cubicBezTo>
                <a:moveTo>
                  <a:pt x="589" y="437"/>
                </a:moveTo>
                <a:cubicBezTo>
                  <a:pt x="586" y="442"/>
                  <a:pt x="594" y="447"/>
                  <a:pt x="599" y="445"/>
                </a:cubicBezTo>
                <a:cubicBezTo>
                  <a:pt x="607" y="441"/>
                  <a:pt x="594" y="432"/>
                  <a:pt x="589" y="437"/>
                </a:cubicBezTo>
                <a:close/>
                <a:moveTo>
                  <a:pt x="706" y="451"/>
                </a:moveTo>
                <a:cubicBezTo>
                  <a:pt x="705" y="454"/>
                  <a:pt x="702" y="461"/>
                  <a:pt x="701" y="464"/>
                </a:cubicBezTo>
                <a:cubicBezTo>
                  <a:pt x="708" y="468"/>
                  <a:pt x="714" y="471"/>
                  <a:pt x="720" y="475"/>
                </a:cubicBezTo>
                <a:cubicBezTo>
                  <a:pt x="723" y="465"/>
                  <a:pt x="708" y="461"/>
                  <a:pt x="706" y="451"/>
                </a:cubicBezTo>
                <a:close/>
                <a:moveTo>
                  <a:pt x="758" y="467"/>
                </a:moveTo>
                <a:cubicBezTo>
                  <a:pt x="763" y="464"/>
                  <a:pt x="763" y="461"/>
                  <a:pt x="759" y="459"/>
                </a:cubicBezTo>
                <a:cubicBezTo>
                  <a:pt x="753" y="462"/>
                  <a:pt x="753" y="464"/>
                  <a:pt x="758" y="467"/>
                </a:cubicBezTo>
                <a:close/>
                <a:moveTo>
                  <a:pt x="932" y="469"/>
                </a:moveTo>
                <a:cubicBezTo>
                  <a:pt x="932" y="469"/>
                  <a:pt x="932" y="469"/>
                  <a:pt x="932" y="469"/>
                </a:cubicBezTo>
                <a:moveTo>
                  <a:pt x="612" y="473"/>
                </a:moveTo>
                <a:cubicBezTo>
                  <a:pt x="612" y="473"/>
                  <a:pt x="612" y="473"/>
                  <a:pt x="612" y="473"/>
                </a:cubicBezTo>
                <a:moveTo>
                  <a:pt x="684" y="477"/>
                </a:moveTo>
                <a:cubicBezTo>
                  <a:pt x="684" y="477"/>
                  <a:pt x="684" y="477"/>
                  <a:pt x="684" y="477"/>
                </a:cubicBezTo>
                <a:moveTo>
                  <a:pt x="926" y="479"/>
                </a:moveTo>
                <a:cubicBezTo>
                  <a:pt x="926" y="483"/>
                  <a:pt x="925" y="487"/>
                  <a:pt x="925" y="491"/>
                </a:cubicBezTo>
                <a:cubicBezTo>
                  <a:pt x="929" y="493"/>
                  <a:pt x="933" y="495"/>
                  <a:pt x="937" y="497"/>
                </a:cubicBezTo>
                <a:cubicBezTo>
                  <a:pt x="940" y="497"/>
                  <a:pt x="944" y="498"/>
                  <a:pt x="947" y="498"/>
                </a:cubicBezTo>
                <a:cubicBezTo>
                  <a:pt x="940" y="492"/>
                  <a:pt x="932" y="486"/>
                  <a:pt x="926" y="479"/>
                </a:cubicBezTo>
                <a:close/>
                <a:moveTo>
                  <a:pt x="557" y="489"/>
                </a:moveTo>
                <a:cubicBezTo>
                  <a:pt x="558" y="494"/>
                  <a:pt x="560" y="495"/>
                  <a:pt x="565" y="492"/>
                </a:cubicBezTo>
                <a:cubicBezTo>
                  <a:pt x="564" y="486"/>
                  <a:pt x="562" y="485"/>
                  <a:pt x="557" y="489"/>
                </a:cubicBezTo>
                <a:close/>
                <a:moveTo>
                  <a:pt x="668" y="499"/>
                </a:moveTo>
                <a:cubicBezTo>
                  <a:pt x="668" y="502"/>
                  <a:pt x="668" y="509"/>
                  <a:pt x="668" y="512"/>
                </a:cubicBezTo>
                <a:cubicBezTo>
                  <a:pt x="671" y="514"/>
                  <a:pt x="675" y="517"/>
                  <a:pt x="679" y="519"/>
                </a:cubicBezTo>
                <a:cubicBezTo>
                  <a:pt x="680" y="517"/>
                  <a:pt x="681" y="514"/>
                  <a:pt x="682" y="511"/>
                </a:cubicBezTo>
                <a:cubicBezTo>
                  <a:pt x="679" y="511"/>
                  <a:pt x="674" y="509"/>
                  <a:pt x="671" y="508"/>
                </a:cubicBezTo>
                <a:cubicBezTo>
                  <a:pt x="670" y="506"/>
                  <a:pt x="669" y="501"/>
                  <a:pt x="668" y="499"/>
                </a:cubicBezTo>
                <a:close/>
                <a:moveTo>
                  <a:pt x="902" y="520"/>
                </a:moveTo>
                <a:cubicBezTo>
                  <a:pt x="900" y="524"/>
                  <a:pt x="898" y="529"/>
                  <a:pt x="896" y="533"/>
                </a:cubicBezTo>
                <a:cubicBezTo>
                  <a:pt x="895" y="537"/>
                  <a:pt x="893" y="541"/>
                  <a:pt x="892" y="545"/>
                </a:cubicBezTo>
                <a:cubicBezTo>
                  <a:pt x="900" y="546"/>
                  <a:pt x="908" y="549"/>
                  <a:pt x="916" y="551"/>
                </a:cubicBezTo>
                <a:cubicBezTo>
                  <a:pt x="913" y="545"/>
                  <a:pt x="908" y="541"/>
                  <a:pt x="903" y="539"/>
                </a:cubicBezTo>
                <a:cubicBezTo>
                  <a:pt x="902" y="536"/>
                  <a:pt x="901" y="530"/>
                  <a:pt x="900" y="527"/>
                </a:cubicBezTo>
                <a:cubicBezTo>
                  <a:pt x="907" y="524"/>
                  <a:pt x="913" y="520"/>
                  <a:pt x="917" y="513"/>
                </a:cubicBezTo>
                <a:cubicBezTo>
                  <a:pt x="912" y="516"/>
                  <a:pt x="907" y="518"/>
                  <a:pt x="902" y="520"/>
                </a:cubicBezTo>
                <a:close/>
                <a:moveTo>
                  <a:pt x="521" y="536"/>
                </a:moveTo>
                <a:cubicBezTo>
                  <a:pt x="521" y="542"/>
                  <a:pt x="524" y="543"/>
                  <a:pt x="529" y="539"/>
                </a:cubicBezTo>
                <a:cubicBezTo>
                  <a:pt x="528" y="534"/>
                  <a:pt x="525" y="533"/>
                  <a:pt x="521" y="536"/>
                </a:cubicBezTo>
                <a:close/>
                <a:moveTo>
                  <a:pt x="883" y="565"/>
                </a:moveTo>
                <a:cubicBezTo>
                  <a:pt x="883" y="565"/>
                  <a:pt x="883" y="565"/>
                  <a:pt x="883" y="565"/>
                </a:cubicBezTo>
                <a:moveTo>
                  <a:pt x="871" y="570"/>
                </a:moveTo>
                <a:cubicBezTo>
                  <a:pt x="868" y="581"/>
                  <a:pt x="861" y="590"/>
                  <a:pt x="854" y="599"/>
                </a:cubicBezTo>
                <a:cubicBezTo>
                  <a:pt x="859" y="599"/>
                  <a:pt x="870" y="599"/>
                  <a:pt x="875" y="598"/>
                </a:cubicBezTo>
                <a:cubicBezTo>
                  <a:pt x="872" y="588"/>
                  <a:pt x="875" y="578"/>
                  <a:pt x="881" y="569"/>
                </a:cubicBezTo>
                <a:cubicBezTo>
                  <a:pt x="878" y="570"/>
                  <a:pt x="873" y="570"/>
                  <a:pt x="871" y="570"/>
                </a:cubicBezTo>
                <a:close/>
                <a:moveTo>
                  <a:pt x="891" y="590"/>
                </a:moveTo>
                <a:cubicBezTo>
                  <a:pt x="892" y="589"/>
                  <a:pt x="895" y="587"/>
                  <a:pt x="896" y="585"/>
                </a:cubicBezTo>
                <a:cubicBezTo>
                  <a:pt x="894" y="574"/>
                  <a:pt x="879" y="587"/>
                  <a:pt x="891" y="590"/>
                </a:cubicBezTo>
                <a:close/>
                <a:moveTo>
                  <a:pt x="896" y="589"/>
                </a:moveTo>
                <a:cubicBezTo>
                  <a:pt x="907" y="591"/>
                  <a:pt x="918" y="592"/>
                  <a:pt x="928" y="596"/>
                </a:cubicBezTo>
                <a:cubicBezTo>
                  <a:pt x="920" y="586"/>
                  <a:pt x="907" y="590"/>
                  <a:pt x="896" y="589"/>
                </a:cubicBezTo>
                <a:close/>
                <a:moveTo>
                  <a:pt x="876" y="595"/>
                </a:moveTo>
                <a:cubicBezTo>
                  <a:pt x="875" y="601"/>
                  <a:pt x="878" y="603"/>
                  <a:pt x="883" y="602"/>
                </a:cubicBezTo>
                <a:cubicBezTo>
                  <a:pt x="884" y="596"/>
                  <a:pt x="882" y="594"/>
                  <a:pt x="876" y="595"/>
                </a:cubicBezTo>
                <a:close/>
                <a:moveTo>
                  <a:pt x="856" y="622"/>
                </a:moveTo>
                <a:cubicBezTo>
                  <a:pt x="863" y="618"/>
                  <a:pt x="863" y="614"/>
                  <a:pt x="857" y="610"/>
                </a:cubicBezTo>
                <a:cubicBezTo>
                  <a:pt x="853" y="614"/>
                  <a:pt x="853" y="618"/>
                  <a:pt x="856" y="622"/>
                </a:cubicBezTo>
                <a:close/>
                <a:moveTo>
                  <a:pt x="834" y="626"/>
                </a:moveTo>
                <a:cubicBezTo>
                  <a:pt x="830" y="638"/>
                  <a:pt x="818" y="646"/>
                  <a:pt x="819" y="660"/>
                </a:cubicBezTo>
                <a:cubicBezTo>
                  <a:pt x="827" y="656"/>
                  <a:pt x="836" y="653"/>
                  <a:pt x="842" y="647"/>
                </a:cubicBezTo>
                <a:cubicBezTo>
                  <a:pt x="847" y="636"/>
                  <a:pt x="850" y="623"/>
                  <a:pt x="853" y="611"/>
                </a:cubicBezTo>
                <a:cubicBezTo>
                  <a:pt x="846" y="614"/>
                  <a:pt x="836" y="617"/>
                  <a:pt x="834" y="626"/>
                </a:cubicBezTo>
                <a:close/>
                <a:moveTo>
                  <a:pt x="848" y="654"/>
                </a:moveTo>
                <a:cubicBezTo>
                  <a:pt x="850" y="654"/>
                  <a:pt x="853" y="655"/>
                  <a:pt x="855" y="655"/>
                </a:cubicBezTo>
                <a:cubicBezTo>
                  <a:pt x="856" y="651"/>
                  <a:pt x="856" y="651"/>
                  <a:pt x="856" y="651"/>
                </a:cubicBezTo>
                <a:cubicBezTo>
                  <a:pt x="854" y="650"/>
                  <a:pt x="851" y="648"/>
                  <a:pt x="849" y="646"/>
                </a:cubicBezTo>
                <a:cubicBezTo>
                  <a:pt x="849" y="648"/>
                  <a:pt x="848" y="652"/>
                  <a:pt x="848" y="654"/>
                </a:cubicBezTo>
                <a:close/>
                <a:moveTo>
                  <a:pt x="690" y="674"/>
                </a:moveTo>
                <a:cubicBezTo>
                  <a:pt x="696" y="671"/>
                  <a:pt x="696" y="667"/>
                  <a:pt x="691" y="663"/>
                </a:cubicBezTo>
                <a:cubicBezTo>
                  <a:pt x="685" y="666"/>
                  <a:pt x="685" y="670"/>
                  <a:pt x="690" y="674"/>
                </a:cubicBezTo>
                <a:close/>
                <a:moveTo>
                  <a:pt x="813" y="661"/>
                </a:moveTo>
                <a:cubicBezTo>
                  <a:pt x="797" y="672"/>
                  <a:pt x="792" y="692"/>
                  <a:pt x="784" y="709"/>
                </a:cubicBezTo>
                <a:cubicBezTo>
                  <a:pt x="779" y="712"/>
                  <a:pt x="774" y="715"/>
                  <a:pt x="769" y="719"/>
                </a:cubicBezTo>
                <a:cubicBezTo>
                  <a:pt x="763" y="733"/>
                  <a:pt x="753" y="745"/>
                  <a:pt x="753" y="761"/>
                </a:cubicBezTo>
                <a:cubicBezTo>
                  <a:pt x="746" y="763"/>
                  <a:pt x="740" y="765"/>
                  <a:pt x="734" y="768"/>
                </a:cubicBezTo>
                <a:cubicBezTo>
                  <a:pt x="733" y="770"/>
                  <a:pt x="733" y="775"/>
                  <a:pt x="733" y="778"/>
                </a:cubicBezTo>
                <a:cubicBezTo>
                  <a:pt x="728" y="783"/>
                  <a:pt x="725" y="792"/>
                  <a:pt x="716" y="792"/>
                </a:cubicBezTo>
                <a:cubicBezTo>
                  <a:pt x="716" y="797"/>
                  <a:pt x="716" y="801"/>
                  <a:pt x="716" y="806"/>
                </a:cubicBezTo>
                <a:cubicBezTo>
                  <a:pt x="709" y="807"/>
                  <a:pt x="702" y="810"/>
                  <a:pt x="697" y="815"/>
                </a:cubicBezTo>
                <a:cubicBezTo>
                  <a:pt x="693" y="823"/>
                  <a:pt x="690" y="832"/>
                  <a:pt x="685" y="840"/>
                </a:cubicBezTo>
                <a:cubicBezTo>
                  <a:pt x="684" y="846"/>
                  <a:pt x="684" y="852"/>
                  <a:pt x="684" y="858"/>
                </a:cubicBezTo>
                <a:cubicBezTo>
                  <a:pt x="678" y="858"/>
                  <a:pt x="672" y="860"/>
                  <a:pt x="667" y="864"/>
                </a:cubicBezTo>
                <a:cubicBezTo>
                  <a:pt x="660" y="878"/>
                  <a:pt x="649" y="891"/>
                  <a:pt x="651" y="908"/>
                </a:cubicBezTo>
                <a:cubicBezTo>
                  <a:pt x="644" y="910"/>
                  <a:pt x="633" y="911"/>
                  <a:pt x="630" y="920"/>
                </a:cubicBezTo>
                <a:cubicBezTo>
                  <a:pt x="627" y="933"/>
                  <a:pt x="612" y="941"/>
                  <a:pt x="613" y="956"/>
                </a:cubicBezTo>
                <a:cubicBezTo>
                  <a:pt x="607" y="958"/>
                  <a:pt x="601" y="960"/>
                  <a:pt x="595" y="963"/>
                </a:cubicBezTo>
                <a:cubicBezTo>
                  <a:pt x="592" y="978"/>
                  <a:pt x="582" y="991"/>
                  <a:pt x="584" y="1007"/>
                </a:cubicBezTo>
                <a:cubicBezTo>
                  <a:pt x="587" y="1002"/>
                  <a:pt x="590" y="996"/>
                  <a:pt x="592" y="991"/>
                </a:cubicBezTo>
                <a:cubicBezTo>
                  <a:pt x="604" y="988"/>
                  <a:pt x="610" y="973"/>
                  <a:pt x="624" y="974"/>
                </a:cubicBezTo>
                <a:cubicBezTo>
                  <a:pt x="627" y="977"/>
                  <a:pt x="630" y="979"/>
                  <a:pt x="633" y="982"/>
                </a:cubicBezTo>
                <a:cubicBezTo>
                  <a:pt x="635" y="980"/>
                  <a:pt x="637" y="978"/>
                  <a:pt x="639" y="977"/>
                </a:cubicBezTo>
                <a:cubicBezTo>
                  <a:pt x="634" y="973"/>
                  <a:pt x="627" y="971"/>
                  <a:pt x="625" y="965"/>
                </a:cubicBezTo>
                <a:cubicBezTo>
                  <a:pt x="625" y="958"/>
                  <a:pt x="630" y="952"/>
                  <a:pt x="632" y="946"/>
                </a:cubicBezTo>
                <a:cubicBezTo>
                  <a:pt x="642" y="942"/>
                  <a:pt x="649" y="935"/>
                  <a:pt x="659" y="931"/>
                </a:cubicBezTo>
                <a:cubicBezTo>
                  <a:pt x="666" y="932"/>
                  <a:pt x="673" y="935"/>
                  <a:pt x="680" y="936"/>
                </a:cubicBezTo>
                <a:cubicBezTo>
                  <a:pt x="677" y="931"/>
                  <a:pt x="671" y="927"/>
                  <a:pt x="666" y="924"/>
                </a:cubicBezTo>
                <a:cubicBezTo>
                  <a:pt x="666" y="921"/>
                  <a:pt x="666" y="917"/>
                  <a:pt x="666" y="914"/>
                </a:cubicBezTo>
                <a:cubicBezTo>
                  <a:pt x="667" y="913"/>
                  <a:pt x="669" y="910"/>
                  <a:pt x="670" y="908"/>
                </a:cubicBezTo>
                <a:cubicBezTo>
                  <a:pt x="669" y="902"/>
                  <a:pt x="672" y="898"/>
                  <a:pt x="678" y="899"/>
                </a:cubicBezTo>
                <a:cubicBezTo>
                  <a:pt x="688" y="895"/>
                  <a:pt x="698" y="890"/>
                  <a:pt x="708" y="885"/>
                </a:cubicBezTo>
                <a:cubicBezTo>
                  <a:pt x="708" y="876"/>
                  <a:pt x="710" y="867"/>
                  <a:pt x="714" y="859"/>
                </a:cubicBezTo>
                <a:cubicBezTo>
                  <a:pt x="726" y="859"/>
                  <a:pt x="730" y="848"/>
                  <a:pt x="736" y="839"/>
                </a:cubicBezTo>
                <a:cubicBezTo>
                  <a:pt x="736" y="837"/>
                  <a:pt x="736" y="833"/>
                  <a:pt x="736" y="831"/>
                </a:cubicBezTo>
                <a:cubicBezTo>
                  <a:pt x="739" y="831"/>
                  <a:pt x="745" y="830"/>
                  <a:pt x="748" y="830"/>
                </a:cubicBezTo>
                <a:cubicBezTo>
                  <a:pt x="746" y="825"/>
                  <a:pt x="744" y="821"/>
                  <a:pt x="742" y="816"/>
                </a:cubicBezTo>
                <a:cubicBezTo>
                  <a:pt x="752" y="811"/>
                  <a:pt x="762" y="810"/>
                  <a:pt x="773" y="812"/>
                </a:cubicBezTo>
                <a:cubicBezTo>
                  <a:pt x="769" y="809"/>
                  <a:pt x="765" y="806"/>
                  <a:pt x="761" y="803"/>
                </a:cubicBezTo>
                <a:cubicBezTo>
                  <a:pt x="762" y="797"/>
                  <a:pt x="764" y="792"/>
                  <a:pt x="767" y="786"/>
                </a:cubicBezTo>
                <a:cubicBezTo>
                  <a:pt x="766" y="785"/>
                  <a:pt x="766" y="781"/>
                  <a:pt x="765" y="780"/>
                </a:cubicBezTo>
                <a:cubicBezTo>
                  <a:pt x="770" y="780"/>
                  <a:pt x="774" y="780"/>
                  <a:pt x="778" y="780"/>
                </a:cubicBezTo>
                <a:cubicBezTo>
                  <a:pt x="776" y="775"/>
                  <a:pt x="773" y="770"/>
                  <a:pt x="771" y="764"/>
                </a:cubicBezTo>
                <a:cubicBezTo>
                  <a:pt x="778" y="757"/>
                  <a:pt x="789" y="756"/>
                  <a:pt x="797" y="762"/>
                </a:cubicBezTo>
                <a:cubicBezTo>
                  <a:pt x="799" y="762"/>
                  <a:pt x="805" y="762"/>
                  <a:pt x="807" y="763"/>
                </a:cubicBezTo>
                <a:cubicBezTo>
                  <a:pt x="802" y="758"/>
                  <a:pt x="796" y="754"/>
                  <a:pt x="789" y="751"/>
                </a:cubicBezTo>
                <a:cubicBezTo>
                  <a:pt x="791" y="743"/>
                  <a:pt x="794" y="736"/>
                  <a:pt x="797" y="730"/>
                </a:cubicBezTo>
                <a:cubicBezTo>
                  <a:pt x="800" y="728"/>
                  <a:pt x="803" y="726"/>
                  <a:pt x="806" y="725"/>
                </a:cubicBezTo>
                <a:cubicBezTo>
                  <a:pt x="805" y="719"/>
                  <a:pt x="795" y="713"/>
                  <a:pt x="801" y="707"/>
                </a:cubicBezTo>
                <a:cubicBezTo>
                  <a:pt x="805" y="706"/>
                  <a:pt x="812" y="704"/>
                  <a:pt x="816" y="703"/>
                </a:cubicBezTo>
                <a:cubicBezTo>
                  <a:pt x="819" y="709"/>
                  <a:pt x="826" y="709"/>
                  <a:pt x="832" y="710"/>
                </a:cubicBezTo>
                <a:cubicBezTo>
                  <a:pt x="833" y="703"/>
                  <a:pt x="835" y="696"/>
                  <a:pt x="837" y="689"/>
                </a:cubicBezTo>
                <a:cubicBezTo>
                  <a:pt x="836" y="688"/>
                  <a:pt x="834" y="685"/>
                  <a:pt x="833" y="684"/>
                </a:cubicBezTo>
                <a:cubicBezTo>
                  <a:pt x="834" y="691"/>
                  <a:pt x="833" y="699"/>
                  <a:pt x="826" y="703"/>
                </a:cubicBezTo>
                <a:cubicBezTo>
                  <a:pt x="810" y="699"/>
                  <a:pt x="821" y="683"/>
                  <a:pt x="823" y="674"/>
                </a:cubicBezTo>
                <a:cubicBezTo>
                  <a:pt x="826" y="673"/>
                  <a:pt x="832" y="673"/>
                  <a:pt x="834" y="673"/>
                </a:cubicBezTo>
                <a:cubicBezTo>
                  <a:pt x="831" y="663"/>
                  <a:pt x="823" y="658"/>
                  <a:pt x="813" y="661"/>
                </a:cubicBezTo>
                <a:close/>
                <a:moveTo>
                  <a:pt x="752" y="672"/>
                </a:moveTo>
                <a:cubicBezTo>
                  <a:pt x="752" y="672"/>
                  <a:pt x="752" y="672"/>
                  <a:pt x="752" y="672"/>
                </a:cubicBezTo>
                <a:moveTo>
                  <a:pt x="772" y="677"/>
                </a:moveTo>
                <a:cubicBezTo>
                  <a:pt x="772" y="677"/>
                  <a:pt x="772" y="677"/>
                  <a:pt x="772" y="677"/>
                </a:cubicBezTo>
                <a:moveTo>
                  <a:pt x="635" y="709"/>
                </a:moveTo>
                <a:cubicBezTo>
                  <a:pt x="629" y="712"/>
                  <a:pt x="630" y="720"/>
                  <a:pt x="629" y="725"/>
                </a:cubicBezTo>
                <a:cubicBezTo>
                  <a:pt x="616" y="727"/>
                  <a:pt x="603" y="736"/>
                  <a:pt x="610" y="749"/>
                </a:cubicBezTo>
                <a:cubicBezTo>
                  <a:pt x="618" y="743"/>
                  <a:pt x="623" y="731"/>
                  <a:pt x="635" y="731"/>
                </a:cubicBezTo>
                <a:cubicBezTo>
                  <a:pt x="639" y="732"/>
                  <a:pt x="643" y="734"/>
                  <a:pt x="646" y="736"/>
                </a:cubicBezTo>
                <a:cubicBezTo>
                  <a:pt x="648" y="736"/>
                  <a:pt x="652" y="737"/>
                  <a:pt x="654" y="737"/>
                </a:cubicBezTo>
                <a:cubicBezTo>
                  <a:pt x="653" y="736"/>
                  <a:pt x="652" y="733"/>
                  <a:pt x="652" y="732"/>
                </a:cubicBezTo>
                <a:cubicBezTo>
                  <a:pt x="647" y="729"/>
                  <a:pt x="642" y="726"/>
                  <a:pt x="637" y="724"/>
                </a:cubicBezTo>
                <a:cubicBezTo>
                  <a:pt x="639" y="716"/>
                  <a:pt x="642" y="709"/>
                  <a:pt x="645" y="701"/>
                </a:cubicBezTo>
                <a:cubicBezTo>
                  <a:pt x="649" y="700"/>
                  <a:pt x="653" y="699"/>
                  <a:pt x="657" y="697"/>
                </a:cubicBezTo>
                <a:cubicBezTo>
                  <a:pt x="655" y="694"/>
                  <a:pt x="653" y="686"/>
                  <a:pt x="651" y="682"/>
                </a:cubicBezTo>
                <a:cubicBezTo>
                  <a:pt x="647" y="691"/>
                  <a:pt x="644" y="703"/>
                  <a:pt x="635" y="709"/>
                </a:cubicBezTo>
                <a:close/>
                <a:moveTo>
                  <a:pt x="863" y="697"/>
                </a:moveTo>
                <a:cubicBezTo>
                  <a:pt x="863" y="697"/>
                  <a:pt x="863" y="697"/>
                  <a:pt x="863" y="697"/>
                </a:cubicBezTo>
                <a:moveTo>
                  <a:pt x="1164" y="725"/>
                </a:moveTo>
                <a:cubicBezTo>
                  <a:pt x="1164" y="725"/>
                  <a:pt x="1164" y="725"/>
                  <a:pt x="1164" y="725"/>
                </a:cubicBezTo>
                <a:moveTo>
                  <a:pt x="593" y="756"/>
                </a:moveTo>
                <a:cubicBezTo>
                  <a:pt x="591" y="764"/>
                  <a:pt x="591" y="772"/>
                  <a:pt x="591" y="779"/>
                </a:cubicBezTo>
                <a:cubicBezTo>
                  <a:pt x="600" y="775"/>
                  <a:pt x="608" y="785"/>
                  <a:pt x="617" y="782"/>
                </a:cubicBezTo>
                <a:cubicBezTo>
                  <a:pt x="612" y="777"/>
                  <a:pt x="606" y="774"/>
                  <a:pt x="601" y="771"/>
                </a:cubicBezTo>
                <a:cubicBezTo>
                  <a:pt x="601" y="764"/>
                  <a:pt x="603" y="758"/>
                  <a:pt x="606" y="752"/>
                </a:cubicBezTo>
                <a:cubicBezTo>
                  <a:pt x="603" y="753"/>
                  <a:pt x="596" y="755"/>
                  <a:pt x="593" y="756"/>
                </a:cubicBezTo>
                <a:close/>
                <a:moveTo>
                  <a:pt x="618" y="770"/>
                </a:moveTo>
                <a:cubicBezTo>
                  <a:pt x="624" y="767"/>
                  <a:pt x="624" y="763"/>
                  <a:pt x="619" y="760"/>
                </a:cubicBezTo>
                <a:cubicBezTo>
                  <a:pt x="613" y="763"/>
                  <a:pt x="613" y="766"/>
                  <a:pt x="618" y="770"/>
                </a:cubicBezTo>
                <a:close/>
                <a:moveTo>
                  <a:pt x="415" y="773"/>
                </a:moveTo>
                <a:cubicBezTo>
                  <a:pt x="415" y="773"/>
                  <a:pt x="415" y="773"/>
                  <a:pt x="415" y="773"/>
                </a:cubicBezTo>
                <a:moveTo>
                  <a:pt x="1135" y="777"/>
                </a:moveTo>
                <a:cubicBezTo>
                  <a:pt x="1135" y="777"/>
                  <a:pt x="1135" y="777"/>
                  <a:pt x="1135" y="777"/>
                </a:cubicBezTo>
                <a:moveTo>
                  <a:pt x="937" y="818"/>
                </a:moveTo>
                <a:cubicBezTo>
                  <a:pt x="947" y="819"/>
                  <a:pt x="956" y="812"/>
                  <a:pt x="965" y="819"/>
                </a:cubicBezTo>
                <a:cubicBezTo>
                  <a:pt x="967" y="819"/>
                  <a:pt x="972" y="819"/>
                  <a:pt x="975" y="818"/>
                </a:cubicBezTo>
                <a:cubicBezTo>
                  <a:pt x="969" y="814"/>
                  <a:pt x="961" y="811"/>
                  <a:pt x="957" y="805"/>
                </a:cubicBezTo>
                <a:cubicBezTo>
                  <a:pt x="959" y="800"/>
                  <a:pt x="961" y="792"/>
                  <a:pt x="963" y="787"/>
                </a:cubicBezTo>
                <a:cubicBezTo>
                  <a:pt x="947" y="790"/>
                  <a:pt x="935" y="801"/>
                  <a:pt x="937" y="818"/>
                </a:cubicBezTo>
                <a:close/>
                <a:moveTo>
                  <a:pt x="935" y="823"/>
                </a:moveTo>
                <a:cubicBezTo>
                  <a:pt x="933" y="830"/>
                  <a:pt x="935" y="832"/>
                  <a:pt x="941" y="831"/>
                </a:cubicBezTo>
                <a:cubicBezTo>
                  <a:pt x="943" y="824"/>
                  <a:pt x="941" y="822"/>
                  <a:pt x="935" y="823"/>
                </a:cubicBezTo>
                <a:close/>
                <a:moveTo>
                  <a:pt x="912" y="863"/>
                </a:moveTo>
                <a:cubicBezTo>
                  <a:pt x="921" y="863"/>
                  <a:pt x="929" y="867"/>
                  <a:pt x="937" y="871"/>
                </a:cubicBezTo>
                <a:cubicBezTo>
                  <a:pt x="937" y="869"/>
                  <a:pt x="936" y="865"/>
                  <a:pt x="936" y="864"/>
                </a:cubicBezTo>
                <a:cubicBezTo>
                  <a:pt x="933" y="862"/>
                  <a:pt x="929" y="860"/>
                  <a:pt x="925" y="859"/>
                </a:cubicBezTo>
                <a:cubicBezTo>
                  <a:pt x="924" y="856"/>
                  <a:pt x="921" y="849"/>
                  <a:pt x="920" y="846"/>
                </a:cubicBezTo>
                <a:cubicBezTo>
                  <a:pt x="916" y="851"/>
                  <a:pt x="913" y="856"/>
                  <a:pt x="912" y="863"/>
                </a:cubicBezTo>
                <a:close/>
                <a:moveTo>
                  <a:pt x="431" y="874"/>
                </a:moveTo>
                <a:cubicBezTo>
                  <a:pt x="431" y="874"/>
                  <a:pt x="431" y="874"/>
                  <a:pt x="431" y="874"/>
                </a:cubicBezTo>
                <a:moveTo>
                  <a:pt x="1196" y="873"/>
                </a:moveTo>
                <a:cubicBezTo>
                  <a:pt x="1196" y="873"/>
                  <a:pt x="1196" y="873"/>
                  <a:pt x="1196" y="873"/>
                </a:cubicBezTo>
                <a:moveTo>
                  <a:pt x="1080" y="884"/>
                </a:moveTo>
                <a:cubicBezTo>
                  <a:pt x="1080" y="884"/>
                  <a:pt x="1080" y="884"/>
                  <a:pt x="1080" y="884"/>
                </a:cubicBezTo>
                <a:moveTo>
                  <a:pt x="951" y="898"/>
                </a:moveTo>
                <a:cubicBezTo>
                  <a:pt x="951" y="898"/>
                  <a:pt x="951" y="898"/>
                  <a:pt x="951" y="898"/>
                </a:cubicBezTo>
                <a:moveTo>
                  <a:pt x="1025" y="897"/>
                </a:moveTo>
                <a:cubicBezTo>
                  <a:pt x="1022" y="904"/>
                  <a:pt x="1033" y="909"/>
                  <a:pt x="1037" y="904"/>
                </a:cubicBezTo>
                <a:cubicBezTo>
                  <a:pt x="1040" y="897"/>
                  <a:pt x="1029" y="891"/>
                  <a:pt x="1025" y="897"/>
                </a:cubicBezTo>
                <a:close/>
                <a:moveTo>
                  <a:pt x="885" y="913"/>
                </a:moveTo>
                <a:cubicBezTo>
                  <a:pt x="892" y="916"/>
                  <a:pt x="899" y="919"/>
                  <a:pt x="905" y="922"/>
                </a:cubicBezTo>
                <a:cubicBezTo>
                  <a:pt x="905" y="913"/>
                  <a:pt x="893" y="910"/>
                  <a:pt x="891" y="901"/>
                </a:cubicBezTo>
                <a:cubicBezTo>
                  <a:pt x="889" y="905"/>
                  <a:pt x="887" y="909"/>
                  <a:pt x="885" y="913"/>
                </a:cubicBezTo>
                <a:close/>
                <a:moveTo>
                  <a:pt x="940" y="908"/>
                </a:moveTo>
                <a:cubicBezTo>
                  <a:pt x="938" y="914"/>
                  <a:pt x="940" y="915"/>
                  <a:pt x="945" y="913"/>
                </a:cubicBezTo>
                <a:cubicBezTo>
                  <a:pt x="947" y="908"/>
                  <a:pt x="945" y="906"/>
                  <a:pt x="940" y="908"/>
                </a:cubicBezTo>
                <a:close/>
                <a:moveTo>
                  <a:pt x="196" y="932"/>
                </a:moveTo>
                <a:cubicBezTo>
                  <a:pt x="196" y="934"/>
                  <a:pt x="196" y="937"/>
                  <a:pt x="196" y="938"/>
                </a:cubicBezTo>
                <a:cubicBezTo>
                  <a:pt x="205" y="937"/>
                  <a:pt x="214" y="940"/>
                  <a:pt x="224" y="943"/>
                </a:cubicBezTo>
                <a:cubicBezTo>
                  <a:pt x="216" y="937"/>
                  <a:pt x="205" y="936"/>
                  <a:pt x="196" y="932"/>
                </a:cubicBezTo>
                <a:close/>
                <a:moveTo>
                  <a:pt x="999" y="950"/>
                </a:moveTo>
                <a:cubicBezTo>
                  <a:pt x="996" y="951"/>
                  <a:pt x="986" y="947"/>
                  <a:pt x="988" y="954"/>
                </a:cubicBezTo>
                <a:cubicBezTo>
                  <a:pt x="989" y="954"/>
                  <a:pt x="992" y="954"/>
                  <a:pt x="994" y="954"/>
                </a:cubicBezTo>
                <a:cubicBezTo>
                  <a:pt x="1000" y="956"/>
                  <a:pt x="1006" y="957"/>
                  <a:pt x="1012" y="958"/>
                </a:cubicBezTo>
                <a:cubicBezTo>
                  <a:pt x="1009" y="950"/>
                  <a:pt x="1009" y="950"/>
                  <a:pt x="1009" y="950"/>
                </a:cubicBezTo>
                <a:cubicBezTo>
                  <a:pt x="1011" y="950"/>
                  <a:pt x="1016" y="949"/>
                  <a:pt x="1018" y="949"/>
                </a:cubicBezTo>
                <a:cubicBezTo>
                  <a:pt x="1019" y="951"/>
                  <a:pt x="1021" y="953"/>
                  <a:pt x="1022" y="954"/>
                </a:cubicBezTo>
                <a:cubicBezTo>
                  <a:pt x="1024" y="951"/>
                  <a:pt x="1027" y="947"/>
                  <a:pt x="1030" y="945"/>
                </a:cubicBezTo>
                <a:cubicBezTo>
                  <a:pt x="1026" y="944"/>
                  <a:pt x="1022" y="942"/>
                  <a:pt x="1018" y="941"/>
                </a:cubicBezTo>
                <a:cubicBezTo>
                  <a:pt x="1017" y="939"/>
                  <a:pt x="1015" y="934"/>
                  <a:pt x="1014" y="932"/>
                </a:cubicBezTo>
                <a:cubicBezTo>
                  <a:pt x="1015" y="940"/>
                  <a:pt x="1011" y="953"/>
                  <a:pt x="999" y="950"/>
                </a:cubicBezTo>
                <a:close/>
                <a:moveTo>
                  <a:pt x="830" y="966"/>
                </a:moveTo>
                <a:cubicBezTo>
                  <a:pt x="828" y="974"/>
                  <a:pt x="843" y="977"/>
                  <a:pt x="845" y="971"/>
                </a:cubicBezTo>
                <a:cubicBezTo>
                  <a:pt x="840" y="968"/>
                  <a:pt x="835" y="964"/>
                  <a:pt x="830" y="966"/>
                </a:cubicBezTo>
                <a:close/>
                <a:moveTo>
                  <a:pt x="1123" y="974"/>
                </a:moveTo>
                <a:cubicBezTo>
                  <a:pt x="1124" y="973"/>
                  <a:pt x="1127" y="970"/>
                  <a:pt x="1128" y="969"/>
                </a:cubicBezTo>
                <a:cubicBezTo>
                  <a:pt x="1125" y="957"/>
                  <a:pt x="1111" y="972"/>
                  <a:pt x="1123" y="974"/>
                </a:cubicBezTo>
                <a:close/>
                <a:moveTo>
                  <a:pt x="291" y="978"/>
                </a:moveTo>
                <a:cubicBezTo>
                  <a:pt x="291" y="978"/>
                  <a:pt x="291" y="978"/>
                  <a:pt x="291" y="978"/>
                </a:cubicBezTo>
                <a:moveTo>
                  <a:pt x="473" y="975"/>
                </a:moveTo>
                <a:cubicBezTo>
                  <a:pt x="472" y="981"/>
                  <a:pt x="474" y="983"/>
                  <a:pt x="480" y="982"/>
                </a:cubicBezTo>
                <a:cubicBezTo>
                  <a:pt x="481" y="977"/>
                  <a:pt x="478" y="974"/>
                  <a:pt x="473" y="975"/>
                </a:cubicBezTo>
                <a:close/>
                <a:moveTo>
                  <a:pt x="1110" y="980"/>
                </a:moveTo>
                <a:cubicBezTo>
                  <a:pt x="1106" y="987"/>
                  <a:pt x="1116" y="990"/>
                  <a:pt x="1121" y="987"/>
                </a:cubicBezTo>
                <a:cubicBezTo>
                  <a:pt x="1123" y="982"/>
                  <a:pt x="1114" y="977"/>
                  <a:pt x="1110" y="980"/>
                </a:cubicBezTo>
                <a:close/>
                <a:moveTo>
                  <a:pt x="969" y="998"/>
                </a:moveTo>
                <a:cubicBezTo>
                  <a:pt x="965" y="1001"/>
                  <a:pt x="962" y="1004"/>
                  <a:pt x="958" y="1006"/>
                </a:cubicBezTo>
                <a:cubicBezTo>
                  <a:pt x="968" y="1007"/>
                  <a:pt x="977" y="1010"/>
                  <a:pt x="987" y="1012"/>
                </a:cubicBezTo>
                <a:cubicBezTo>
                  <a:pt x="983" y="1006"/>
                  <a:pt x="976" y="1002"/>
                  <a:pt x="969" y="998"/>
                </a:cubicBezTo>
                <a:close/>
                <a:moveTo>
                  <a:pt x="1058" y="996"/>
                </a:moveTo>
                <a:cubicBezTo>
                  <a:pt x="1055" y="1002"/>
                  <a:pt x="1065" y="1006"/>
                  <a:pt x="1069" y="1003"/>
                </a:cubicBezTo>
                <a:cubicBezTo>
                  <a:pt x="1072" y="998"/>
                  <a:pt x="1063" y="992"/>
                  <a:pt x="1058" y="996"/>
                </a:cubicBezTo>
                <a:close/>
                <a:moveTo>
                  <a:pt x="576" y="1008"/>
                </a:moveTo>
                <a:cubicBezTo>
                  <a:pt x="568" y="1012"/>
                  <a:pt x="561" y="1018"/>
                  <a:pt x="563" y="1028"/>
                </a:cubicBezTo>
                <a:cubicBezTo>
                  <a:pt x="571" y="1024"/>
                  <a:pt x="578" y="1019"/>
                  <a:pt x="587" y="1018"/>
                </a:cubicBezTo>
                <a:cubicBezTo>
                  <a:pt x="587" y="1010"/>
                  <a:pt x="587" y="1010"/>
                  <a:pt x="587" y="1010"/>
                </a:cubicBezTo>
                <a:cubicBezTo>
                  <a:pt x="584" y="1009"/>
                  <a:pt x="579" y="1009"/>
                  <a:pt x="576" y="1008"/>
                </a:cubicBezTo>
                <a:close/>
                <a:moveTo>
                  <a:pt x="589" y="1018"/>
                </a:moveTo>
                <a:cubicBezTo>
                  <a:pt x="588" y="1024"/>
                  <a:pt x="591" y="1026"/>
                  <a:pt x="596" y="1025"/>
                </a:cubicBezTo>
                <a:cubicBezTo>
                  <a:pt x="597" y="1019"/>
                  <a:pt x="595" y="1017"/>
                  <a:pt x="589" y="1018"/>
                </a:cubicBezTo>
                <a:close/>
                <a:moveTo>
                  <a:pt x="472" y="1069"/>
                </a:moveTo>
                <a:cubicBezTo>
                  <a:pt x="472" y="1069"/>
                  <a:pt x="472" y="1069"/>
                  <a:pt x="472" y="1069"/>
                </a:cubicBezTo>
                <a:moveTo>
                  <a:pt x="1152" y="1089"/>
                </a:moveTo>
                <a:cubicBezTo>
                  <a:pt x="1152" y="1089"/>
                  <a:pt x="1152" y="1089"/>
                  <a:pt x="1152" y="1089"/>
                </a:cubicBezTo>
                <a:moveTo>
                  <a:pt x="964" y="1093"/>
                </a:moveTo>
                <a:cubicBezTo>
                  <a:pt x="964" y="1093"/>
                  <a:pt x="964" y="1093"/>
                  <a:pt x="964" y="1093"/>
                </a:cubicBezTo>
                <a:moveTo>
                  <a:pt x="983" y="1106"/>
                </a:moveTo>
                <a:cubicBezTo>
                  <a:pt x="988" y="1108"/>
                  <a:pt x="993" y="1104"/>
                  <a:pt x="997" y="1101"/>
                </a:cubicBezTo>
                <a:cubicBezTo>
                  <a:pt x="996" y="1095"/>
                  <a:pt x="981" y="1100"/>
                  <a:pt x="983" y="1106"/>
                </a:cubicBezTo>
                <a:close/>
                <a:moveTo>
                  <a:pt x="1096" y="1121"/>
                </a:moveTo>
                <a:cubicBezTo>
                  <a:pt x="1096" y="1121"/>
                  <a:pt x="1096" y="1121"/>
                  <a:pt x="1096" y="1121"/>
                </a:cubicBezTo>
                <a:moveTo>
                  <a:pt x="384" y="1131"/>
                </a:moveTo>
                <a:cubicBezTo>
                  <a:pt x="383" y="1138"/>
                  <a:pt x="385" y="1140"/>
                  <a:pt x="392" y="1139"/>
                </a:cubicBezTo>
                <a:cubicBezTo>
                  <a:pt x="393" y="1133"/>
                  <a:pt x="391" y="1130"/>
                  <a:pt x="384" y="1131"/>
                </a:cubicBezTo>
                <a:close/>
                <a:moveTo>
                  <a:pt x="919" y="1157"/>
                </a:moveTo>
                <a:cubicBezTo>
                  <a:pt x="917" y="1164"/>
                  <a:pt x="919" y="1166"/>
                  <a:pt x="925" y="1165"/>
                </a:cubicBezTo>
                <a:cubicBezTo>
                  <a:pt x="928" y="1158"/>
                  <a:pt x="926" y="1155"/>
                  <a:pt x="919" y="1157"/>
                </a:cubicBezTo>
                <a:close/>
                <a:moveTo>
                  <a:pt x="262" y="1176"/>
                </a:moveTo>
                <a:cubicBezTo>
                  <a:pt x="261" y="1182"/>
                  <a:pt x="263" y="1184"/>
                  <a:pt x="270" y="1183"/>
                </a:cubicBezTo>
                <a:cubicBezTo>
                  <a:pt x="271" y="1176"/>
                  <a:pt x="269" y="1174"/>
                  <a:pt x="262" y="1176"/>
                </a:cubicBezTo>
                <a:close/>
                <a:moveTo>
                  <a:pt x="402" y="1187"/>
                </a:moveTo>
                <a:cubicBezTo>
                  <a:pt x="407" y="1184"/>
                  <a:pt x="407" y="1181"/>
                  <a:pt x="403" y="1178"/>
                </a:cubicBezTo>
                <a:cubicBezTo>
                  <a:pt x="397" y="1181"/>
                  <a:pt x="397" y="1184"/>
                  <a:pt x="402" y="1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605" name="图片 26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5" y="1283964"/>
            <a:ext cx="1012352" cy="1012352"/>
          </a:xfrm>
          <a:prstGeom prst="rect">
            <a:avLst/>
          </a:prstGeom>
        </p:spPr>
      </p:pic>
      <p:sp>
        <p:nvSpPr>
          <p:cNvPr id="2608" name="文本框 2607"/>
          <p:cNvSpPr txBox="1"/>
          <p:nvPr/>
        </p:nvSpPr>
        <p:spPr>
          <a:xfrm>
            <a:off x="269840" y="276548"/>
            <a:ext cx="31904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纹理素材</a:t>
            </a:r>
            <a:endParaRPr lang="zh-CN" altLang="en-US" sz="40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609" name="文本框 2608"/>
          <p:cNvSpPr txBox="1"/>
          <p:nvPr/>
        </p:nvSpPr>
        <p:spPr>
          <a:xfrm>
            <a:off x="281994" y="2595090"/>
            <a:ext cx="31904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字体素材</a:t>
            </a:r>
            <a:endParaRPr lang="zh-CN" altLang="en-US" sz="40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610" name="文本框 2609"/>
          <p:cNvSpPr txBox="1"/>
          <p:nvPr/>
        </p:nvSpPr>
        <p:spPr>
          <a:xfrm>
            <a:off x="281994" y="3390586"/>
            <a:ext cx="7706001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英文：</a:t>
            </a:r>
            <a:r>
              <a:rPr lang="en-US" altLang="zh-CN" sz="32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  <a:ea typeface="方正兰亭粗黑简体" panose="02000000000000000000" pitchFamily="2" charset="-122"/>
              </a:rPr>
              <a:t>FFF </a:t>
            </a:r>
            <a:r>
              <a:rPr lang="en-US" altLang="zh-CN" sz="3200" dirty="0" err="1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  <a:ea typeface="方正兰亭粗黑简体" panose="02000000000000000000" pitchFamily="2" charset="-122"/>
              </a:rPr>
              <a:t>Tusj</a:t>
            </a:r>
            <a:endParaRPr lang="en-US" altLang="zh-CN" sz="3200" dirty="0" smtClean="0">
              <a:blipFill dpi="0" rotWithShape="1">
                <a:blip r:embed="rId2"/>
                <a:srcRect/>
                <a:stretch>
                  <a:fillRect/>
                </a:stretch>
              </a:blipFill>
              <a:ea typeface="方正兰亭粗黑简体" panose="02000000000000000000" pitchFamily="2" charset="-122"/>
            </a:endParaRPr>
          </a:p>
          <a:p>
            <a:r>
              <a:rPr lang="zh-CN" altLang="en-US" sz="32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  <a:ea typeface="方正兰亭粗黑简体" panose="02000000000000000000" pitchFamily="2" charset="-122"/>
              </a:rPr>
              <a:t>中文：</a:t>
            </a:r>
            <a:r>
              <a:rPr lang="zh-CN" altLang="en-US" sz="32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ea"/>
              </a:rPr>
              <a:t>方正硬笔楷书简体</a:t>
            </a:r>
            <a:endParaRPr lang="en-US" altLang="zh-CN" sz="3200" dirty="0" smtClean="0">
              <a:blipFill dpi="0" rotWithShape="1">
                <a:blip r:embed="rId2"/>
                <a:srcRect/>
                <a:stretch>
                  <a:fillRect/>
                </a:stretch>
              </a:blipFill>
              <a:latin typeface="+mn-ea"/>
            </a:endParaRPr>
          </a:p>
          <a:p>
            <a:endParaRPr lang="zh-CN" altLang="en-US" sz="24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reeform 29"/>
          <p:cNvSpPr>
            <a:spLocks noEditPoints="1"/>
          </p:cNvSpPr>
          <p:nvPr/>
        </p:nvSpPr>
        <p:spPr bwMode="auto">
          <a:xfrm>
            <a:off x="5467350" y="3359150"/>
            <a:ext cx="561975" cy="590550"/>
          </a:xfrm>
          <a:custGeom>
            <a:avLst/>
            <a:gdLst>
              <a:gd name="T0" fmla="*/ 2 w 178"/>
              <a:gd name="T1" fmla="*/ 71 h 187"/>
              <a:gd name="T2" fmla="*/ 22 w 178"/>
              <a:gd name="T3" fmla="*/ 17 h 187"/>
              <a:gd name="T4" fmla="*/ 98 w 178"/>
              <a:gd name="T5" fmla="*/ 2 h 187"/>
              <a:gd name="T6" fmla="*/ 155 w 178"/>
              <a:gd name="T7" fmla="*/ 22 h 187"/>
              <a:gd name="T8" fmla="*/ 170 w 178"/>
              <a:gd name="T9" fmla="*/ 87 h 187"/>
              <a:gd name="T10" fmla="*/ 157 w 178"/>
              <a:gd name="T11" fmla="*/ 165 h 187"/>
              <a:gd name="T12" fmla="*/ 65 w 178"/>
              <a:gd name="T13" fmla="*/ 180 h 187"/>
              <a:gd name="T14" fmla="*/ 8 w 178"/>
              <a:gd name="T15" fmla="*/ 153 h 187"/>
              <a:gd name="T16" fmla="*/ 74 w 178"/>
              <a:gd name="T17" fmla="*/ 82 h 187"/>
              <a:gd name="T18" fmla="*/ 52 w 178"/>
              <a:gd name="T19" fmla="*/ 5 h 187"/>
              <a:gd name="T20" fmla="*/ 75 w 178"/>
              <a:gd name="T21" fmla="*/ 5 h 187"/>
              <a:gd name="T22" fmla="*/ 108 w 178"/>
              <a:gd name="T23" fmla="*/ 9 h 187"/>
              <a:gd name="T24" fmla="*/ 94 w 178"/>
              <a:gd name="T25" fmla="*/ 13 h 187"/>
              <a:gd name="T26" fmla="*/ 54 w 178"/>
              <a:gd name="T27" fmla="*/ 12 h 187"/>
              <a:gd name="T28" fmla="*/ 79 w 178"/>
              <a:gd name="T29" fmla="*/ 19 h 187"/>
              <a:gd name="T30" fmla="*/ 100 w 178"/>
              <a:gd name="T31" fmla="*/ 18 h 187"/>
              <a:gd name="T32" fmla="*/ 60 w 178"/>
              <a:gd name="T33" fmla="*/ 14 h 187"/>
              <a:gd name="T34" fmla="*/ 108 w 178"/>
              <a:gd name="T35" fmla="*/ 16 h 187"/>
              <a:gd name="T36" fmla="*/ 102 w 178"/>
              <a:gd name="T37" fmla="*/ 21 h 187"/>
              <a:gd name="T38" fmla="*/ 5 w 178"/>
              <a:gd name="T39" fmla="*/ 41 h 187"/>
              <a:gd name="T40" fmla="*/ 23 w 178"/>
              <a:gd name="T41" fmla="*/ 81 h 187"/>
              <a:gd name="T42" fmla="*/ 30 w 178"/>
              <a:gd name="T43" fmla="*/ 80 h 187"/>
              <a:gd name="T44" fmla="*/ 8 w 178"/>
              <a:gd name="T45" fmla="*/ 39 h 187"/>
              <a:gd name="T46" fmla="*/ 11 w 178"/>
              <a:gd name="T47" fmla="*/ 36 h 187"/>
              <a:gd name="T48" fmla="*/ 50 w 178"/>
              <a:gd name="T49" fmla="*/ 81 h 187"/>
              <a:gd name="T50" fmla="*/ 76 w 178"/>
              <a:gd name="T51" fmla="*/ 84 h 187"/>
              <a:gd name="T52" fmla="*/ 139 w 178"/>
              <a:gd name="T53" fmla="*/ 60 h 187"/>
              <a:gd name="T54" fmla="*/ 149 w 178"/>
              <a:gd name="T55" fmla="*/ 24 h 187"/>
              <a:gd name="T56" fmla="*/ 47 w 178"/>
              <a:gd name="T57" fmla="*/ 20 h 187"/>
              <a:gd name="T58" fmla="*/ 105 w 178"/>
              <a:gd name="T59" fmla="*/ 93 h 187"/>
              <a:gd name="T60" fmla="*/ 132 w 178"/>
              <a:gd name="T61" fmla="*/ 90 h 187"/>
              <a:gd name="T62" fmla="*/ 160 w 178"/>
              <a:gd name="T63" fmla="*/ 28 h 187"/>
              <a:gd name="T64" fmla="*/ 166 w 178"/>
              <a:gd name="T65" fmla="*/ 41 h 187"/>
              <a:gd name="T66" fmla="*/ 158 w 178"/>
              <a:gd name="T67" fmla="*/ 59 h 187"/>
              <a:gd name="T68" fmla="*/ 148 w 178"/>
              <a:gd name="T69" fmla="*/ 84 h 187"/>
              <a:gd name="T70" fmla="*/ 153 w 178"/>
              <a:gd name="T71" fmla="*/ 136 h 187"/>
              <a:gd name="T72" fmla="*/ 160 w 178"/>
              <a:gd name="T73" fmla="*/ 159 h 187"/>
              <a:gd name="T74" fmla="*/ 167 w 178"/>
              <a:gd name="T75" fmla="*/ 49 h 187"/>
              <a:gd name="T76" fmla="*/ 50 w 178"/>
              <a:gd name="T77" fmla="*/ 70 h 187"/>
              <a:gd name="T78" fmla="*/ 63 w 178"/>
              <a:gd name="T79" fmla="*/ 82 h 187"/>
              <a:gd name="T80" fmla="*/ 70 w 178"/>
              <a:gd name="T81" fmla="*/ 78 h 187"/>
              <a:gd name="T82" fmla="*/ 145 w 178"/>
              <a:gd name="T83" fmla="*/ 164 h 187"/>
              <a:gd name="T84" fmla="*/ 150 w 178"/>
              <a:gd name="T85" fmla="*/ 174 h 187"/>
              <a:gd name="T86" fmla="*/ 144 w 178"/>
              <a:gd name="T87" fmla="*/ 75 h 187"/>
              <a:gd name="T88" fmla="*/ 136 w 178"/>
              <a:gd name="T89" fmla="*/ 163 h 187"/>
              <a:gd name="T90" fmla="*/ 143 w 178"/>
              <a:gd name="T91" fmla="*/ 78 h 187"/>
              <a:gd name="T92" fmla="*/ 11 w 178"/>
              <a:gd name="T93" fmla="*/ 145 h 187"/>
              <a:gd name="T94" fmla="*/ 76 w 178"/>
              <a:gd name="T95" fmla="*/ 175 h 187"/>
              <a:gd name="T96" fmla="*/ 128 w 178"/>
              <a:gd name="T97" fmla="*/ 115 h 187"/>
              <a:gd name="T98" fmla="*/ 54 w 178"/>
              <a:gd name="T99" fmla="*/ 108 h 187"/>
              <a:gd name="T100" fmla="*/ 10 w 178"/>
              <a:gd name="T101" fmla="*/ 91 h 187"/>
              <a:gd name="T102" fmla="*/ 74 w 178"/>
              <a:gd name="T103" fmla="*/ 84 h 187"/>
              <a:gd name="T104" fmla="*/ 67 w 178"/>
              <a:gd name="T105" fmla="*/ 91 h 187"/>
              <a:gd name="T106" fmla="*/ 54 w 178"/>
              <a:gd name="T107" fmla="*/ 89 h 187"/>
              <a:gd name="T108" fmla="*/ 55 w 178"/>
              <a:gd name="T109" fmla="*/ 90 h 187"/>
              <a:gd name="T110" fmla="*/ 63 w 178"/>
              <a:gd name="T111" fmla="*/ 95 h 187"/>
              <a:gd name="T112" fmla="*/ 130 w 178"/>
              <a:gd name="T113" fmla="*/ 106 h 187"/>
              <a:gd name="T114" fmla="*/ 101 w 178"/>
              <a:gd name="T115" fmla="*/ 182 h 187"/>
              <a:gd name="T116" fmla="*/ 9 w 178"/>
              <a:gd name="T117" fmla="*/ 156 h 187"/>
              <a:gd name="T118" fmla="*/ 58 w 178"/>
              <a:gd name="T119" fmla="*/ 175 h 187"/>
              <a:gd name="T120" fmla="*/ 129 w 178"/>
              <a:gd name="T121" fmla="*/ 181 h 187"/>
              <a:gd name="T122" fmla="*/ 133 w 178"/>
              <a:gd name="T123" fmla="*/ 9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8" h="187">
                <a:moveTo>
                  <a:pt x="8" y="153"/>
                </a:moveTo>
                <a:cubicBezTo>
                  <a:pt x="8" y="145"/>
                  <a:pt x="11" y="137"/>
                  <a:pt x="10" y="130"/>
                </a:cubicBezTo>
                <a:cubicBezTo>
                  <a:pt x="10" y="129"/>
                  <a:pt x="10" y="128"/>
                  <a:pt x="10" y="127"/>
                </a:cubicBezTo>
                <a:cubicBezTo>
                  <a:pt x="9" y="119"/>
                  <a:pt x="10" y="110"/>
                  <a:pt x="10" y="103"/>
                </a:cubicBezTo>
                <a:cubicBezTo>
                  <a:pt x="9" y="95"/>
                  <a:pt x="7" y="86"/>
                  <a:pt x="7" y="78"/>
                </a:cubicBezTo>
                <a:cubicBezTo>
                  <a:pt x="5" y="76"/>
                  <a:pt x="4" y="73"/>
                  <a:pt x="2" y="71"/>
                </a:cubicBezTo>
                <a:cubicBezTo>
                  <a:pt x="1" y="65"/>
                  <a:pt x="1" y="59"/>
                  <a:pt x="0" y="54"/>
                </a:cubicBezTo>
                <a:cubicBezTo>
                  <a:pt x="0" y="52"/>
                  <a:pt x="0" y="50"/>
                  <a:pt x="1" y="49"/>
                </a:cubicBezTo>
                <a:cubicBezTo>
                  <a:pt x="1" y="44"/>
                  <a:pt x="2" y="41"/>
                  <a:pt x="3" y="37"/>
                </a:cubicBezTo>
                <a:cubicBezTo>
                  <a:pt x="4" y="34"/>
                  <a:pt x="5" y="32"/>
                  <a:pt x="6" y="29"/>
                </a:cubicBezTo>
                <a:cubicBezTo>
                  <a:pt x="8" y="25"/>
                  <a:pt x="10" y="20"/>
                  <a:pt x="13" y="17"/>
                </a:cubicBezTo>
                <a:cubicBezTo>
                  <a:pt x="16" y="16"/>
                  <a:pt x="20" y="14"/>
                  <a:pt x="22" y="17"/>
                </a:cubicBezTo>
                <a:cubicBezTo>
                  <a:pt x="29" y="17"/>
                  <a:pt x="39" y="16"/>
                  <a:pt x="46" y="18"/>
                </a:cubicBezTo>
                <a:cubicBezTo>
                  <a:pt x="45" y="14"/>
                  <a:pt x="46" y="11"/>
                  <a:pt x="48" y="7"/>
                </a:cubicBezTo>
                <a:cubicBezTo>
                  <a:pt x="52" y="1"/>
                  <a:pt x="59" y="2"/>
                  <a:pt x="68" y="2"/>
                </a:cubicBezTo>
                <a:cubicBezTo>
                  <a:pt x="71" y="2"/>
                  <a:pt x="73" y="1"/>
                  <a:pt x="75" y="1"/>
                </a:cubicBezTo>
                <a:cubicBezTo>
                  <a:pt x="82" y="1"/>
                  <a:pt x="88" y="0"/>
                  <a:pt x="94" y="1"/>
                </a:cubicBezTo>
                <a:cubicBezTo>
                  <a:pt x="95" y="1"/>
                  <a:pt x="97" y="2"/>
                  <a:pt x="98" y="2"/>
                </a:cubicBezTo>
                <a:cubicBezTo>
                  <a:pt x="99" y="2"/>
                  <a:pt x="100" y="2"/>
                  <a:pt x="101" y="2"/>
                </a:cubicBezTo>
                <a:cubicBezTo>
                  <a:pt x="104" y="3"/>
                  <a:pt x="108" y="5"/>
                  <a:pt x="111" y="6"/>
                </a:cubicBezTo>
                <a:cubicBezTo>
                  <a:pt x="111" y="11"/>
                  <a:pt x="113" y="14"/>
                  <a:pt x="113" y="20"/>
                </a:cubicBezTo>
                <a:cubicBezTo>
                  <a:pt x="120" y="21"/>
                  <a:pt x="130" y="20"/>
                  <a:pt x="138" y="21"/>
                </a:cubicBezTo>
                <a:cubicBezTo>
                  <a:pt x="141" y="21"/>
                  <a:pt x="143" y="22"/>
                  <a:pt x="146" y="22"/>
                </a:cubicBezTo>
                <a:cubicBezTo>
                  <a:pt x="149" y="22"/>
                  <a:pt x="152" y="22"/>
                  <a:pt x="155" y="22"/>
                </a:cubicBezTo>
                <a:cubicBezTo>
                  <a:pt x="160" y="22"/>
                  <a:pt x="165" y="26"/>
                  <a:pt x="167" y="29"/>
                </a:cubicBezTo>
                <a:cubicBezTo>
                  <a:pt x="168" y="31"/>
                  <a:pt x="168" y="32"/>
                  <a:pt x="168" y="35"/>
                </a:cubicBezTo>
                <a:cubicBezTo>
                  <a:pt x="168" y="37"/>
                  <a:pt x="170" y="40"/>
                  <a:pt x="170" y="42"/>
                </a:cubicBezTo>
                <a:cubicBezTo>
                  <a:pt x="170" y="44"/>
                  <a:pt x="168" y="47"/>
                  <a:pt x="169" y="50"/>
                </a:cubicBezTo>
                <a:cubicBezTo>
                  <a:pt x="169" y="58"/>
                  <a:pt x="169" y="67"/>
                  <a:pt x="170" y="75"/>
                </a:cubicBezTo>
                <a:cubicBezTo>
                  <a:pt x="170" y="79"/>
                  <a:pt x="170" y="83"/>
                  <a:pt x="170" y="87"/>
                </a:cubicBezTo>
                <a:cubicBezTo>
                  <a:pt x="171" y="97"/>
                  <a:pt x="171" y="107"/>
                  <a:pt x="172" y="115"/>
                </a:cubicBezTo>
                <a:cubicBezTo>
                  <a:pt x="172" y="118"/>
                  <a:pt x="173" y="121"/>
                  <a:pt x="172" y="123"/>
                </a:cubicBezTo>
                <a:cubicBezTo>
                  <a:pt x="172" y="124"/>
                  <a:pt x="173" y="124"/>
                  <a:pt x="173" y="125"/>
                </a:cubicBezTo>
                <a:cubicBezTo>
                  <a:pt x="173" y="138"/>
                  <a:pt x="178" y="150"/>
                  <a:pt x="173" y="158"/>
                </a:cubicBezTo>
                <a:cubicBezTo>
                  <a:pt x="168" y="160"/>
                  <a:pt x="164" y="158"/>
                  <a:pt x="160" y="161"/>
                </a:cubicBezTo>
                <a:cubicBezTo>
                  <a:pt x="159" y="163"/>
                  <a:pt x="158" y="165"/>
                  <a:pt x="157" y="165"/>
                </a:cubicBezTo>
                <a:cubicBezTo>
                  <a:pt x="155" y="170"/>
                  <a:pt x="154" y="176"/>
                  <a:pt x="150" y="179"/>
                </a:cubicBezTo>
                <a:cubicBezTo>
                  <a:pt x="146" y="182"/>
                  <a:pt x="139" y="181"/>
                  <a:pt x="134" y="181"/>
                </a:cubicBezTo>
                <a:cubicBezTo>
                  <a:pt x="133" y="182"/>
                  <a:pt x="132" y="182"/>
                  <a:pt x="132" y="183"/>
                </a:cubicBezTo>
                <a:cubicBezTo>
                  <a:pt x="128" y="186"/>
                  <a:pt x="123" y="186"/>
                  <a:pt x="117" y="187"/>
                </a:cubicBezTo>
                <a:cubicBezTo>
                  <a:pt x="104" y="184"/>
                  <a:pt x="90" y="186"/>
                  <a:pt x="77" y="183"/>
                </a:cubicBezTo>
                <a:cubicBezTo>
                  <a:pt x="73" y="182"/>
                  <a:pt x="69" y="180"/>
                  <a:pt x="65" y="180"/>
                </a:cubicBezTo>
                <a:cubicBezTo>
                  <a:pt x="62" y="179"/>
                  <a:pt x="57" y="177"/>
                  <a:pt x="53" y="176"/>
                </a:cubicBezTo>
                <a:cubicBezTo>
                  <a:pt x="46" y="174"/>
                  <a:pt x="39" y="171"/>
                  <a:pt x="32" y="169"/>
                </a:cubicBezTo>
                <a:cubicBezTo>
                  <a:pt x="28" y="168"/>
                  <a:pt x="25" y="167"/>
                  <a:pt x="21" y="165"/>
                </a:cubicBezTo>
                <a:cubicBezTo>
                  <a:pt x="17" y="164"/>
                  <a:pt x="14" y="162"/>
                  <a:pt x="10" y="161"/>
                </a:cubicBezTo>
                <a:cubicBezTo>
                  <a:pt x="9" y="160"/>
                  <a:pt x="8" y="159"/>
                  <a:pt x="6" y="158"/>
                </a:cubicBezTo>
                <a:cubicBezTo>
                  <a:pt x="6" y="156"/>
                  <a:pt x="5" y="153"/>
                  <a:pt x="8" y="153"/>
                </a:cubicBezTo>
                <a:close/>
                <a:moveTo>
                  <a:pt x="77" y="79"/>
                </a:moveTo>
                <a:cubicBezTo>
                  <a:pt x="80" y="76"/>
                  <a:pt x="81" y="74"/>
                  <a:pt x="80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68"/>
                  <a:pt x="77" y="66"/>
                  <a:pt x="73" y="65"/>
                </a:cubicBezTo>
                <a:cubicBezTo>
                  <a:pt x="75" y="66"/>
                  <a:pt x="77" y="68"/>
                  <a:pt x="78" y="71"/>
                </a:cubicBezTo>
                <a:cubicBezTo>
                  <a:pt x="77" y="77"/>
                  <a:pt x="76" y="78"/>
                  <a:pt x="74" y="82"/>
                </a:cubicBezTo>
                <a:cubicBezTo>
                  <a:pt x="74" y="82"/>
                  <a:pt x="74" y="82"/>
                  <a:pt x="74" y="82"/>
                </a:cubicBezTo>
                <a:cubicBezTo>
                  <a:pt x="76" y="83"/>
                  <a:pt x="76" y="80"/>
                  <a:pt x="77" y="79"/>
                </a:cubicBezTo>
                <a:close/>
                <a:moveTo>
                  <a:pt x="108" y="9"/>
                </a:moveTo>
                <a:cubicBezTo>
                  <a:pt x="106" y="5"/>
                  <a:pt x="96" y="3"/>
                  <a:pt x="91" y="3"/>
                </a:cubicBezTo>
                <a:cubicBezTo>
                  <a:pt x="84" y="3"/>
                  <a:pt x="75" y="3"/>
                  <a:pt x="68" y="4"/>
                </a:cubicBezTo>
                <a:cubicBezTo>
                  <a:pt x="62" y="5"/>
                  <a:pt x="55" y="4"/>
                  <a:pt x="52" y="5"/>
                </a:cubicBezTo>
                <a:cubicBezTo>
                  <a:pt x="51" y="6"/>
                  <a:pt x="49" y="9"/>
                  <a:pt x="49" y="10"/>
                </a:cubicBezTo>
                <a:cubicBezTo>
                  <a:pt x="50" y="10"/>
                  <a:pt x="51" y="10"/>
                  <a:pt x="52" y="10"/>
                </a:cubicBezTo>
                <a:cubicBezTo>
                  <a:pt x="53" y="9"/>
                  <a:pt x="53" y="8"/>
                  <a:pt x="54" y="8"/>
                </a:cubicBezTo>
                <a:cubicBezTo>
                  <a:pt x="56" y="7"/>
                  <a:pt x="59" y="7"/>
                  <a:pt x="61" y="6"/>
                </a:cubicBezTo>
                <a:cubicBezTo>
                  <a:pt x="62" y="6"/>
                  <a:pt x="63" y="5"/>
                  <a:pt x="64" y="5"/>
                </a:cubicBezTo>
                <a:cubicBezTo>
                  <a:pt x="68" y="5"/>
                  <a:pt x="71" y="5"/>
                  <a:pt x="75" y="5"/>
                </a:cubicBezTo>
                <a:cubicBezTo>
                  <a:pt x="77" y="5"/>
                  <a:pt x="80" y="5"/>
                  <a:pt x="82" y="5"/>
                </a:cubicBezTo>
                <a:cubicBezTo>
                  <a:pt x="83" y="5"/>
                  <a:pt x="83" y="6"/>
                  <a:pt x="84" y="6"/>
                </a:cubicBezTo>
                <a:cubicBezTo>
                  <a:pt x="87" y="7"/>
                  <a:pt x="90" y="6"/>
                  <a:pt x="92" y="7"/>
                </a:cubicBezTo>
                <a:cubicBezTo>
                  <a:pt x="95" y="7"/>
                  <a:pt x="98" y="9"/>
                  <a:pt x="101" y="9"/>
                </a:cubicBezTo>
                <a:cubicBezTo>
                  <a:pt x="103" y="11"/>
                  <a:pt x="105" y="13"/>
                  <a:pt x="104" y="15"/>
                </a:cubicBezTo>
                <a:cubicBezTo>
                  <a:pt x="107" y="14"/>
                  <a:pt x="110" y="13"/>
                  <a:pt x="108" y="9"/>
                </a:cubicBezTo>
                <a:close/>
                <a:moveTo>
                  <a:pt x="54" y="10"/>
                </a:moveTo>
                <a:cubicBezTo>
                  <a:pt x="56" y="10"/>
                  <a:pt x="56" y="11"/>
                  <a:pt x="57" y="12"/>
                </a:cubicBezTo>
                <a:cubicBezTo>
                  <a:pt x="58" y="11"/>
                  <a:pt x="60" y="12"/>
                  <a:pt x="61" y="11"/>
                </a:cubicBezTo>
                <a:cubicBezTo>
                  <a:pt x="67" y="10"/>
                  <a:pt x="72" y="11"/>
                  <a:pt x="78" y="11"/>
                </a:cubicBezTo>
                <a:cubicBezTo>
                  <a:pt x="80" y="11"/>
                  <a:pt x="82" y="11"/>
                  <a:pt x="84" y="11"/>
                </a:cubicBezTo>
                <a:cubicBezTo>
                  <a:pt x="87" y="11"/>
                  <a:pt x="90" y="14"/>
                  <a:pt x="94" y="13"/>
                </a:cubicBezTo>
                <a:cubicBezTo>
                  <a:pt x="96" y="12"/>
                  <a:pt x="98" y="11"/>
                  <a:pt x="100" y="10"/>
                </a:cubicBezTo>
                <a:cubicBezTo>
                  <a:pt x="85" y="8"/>
                  <a:pt x="67" y="5"/>
                  <a:pt x="54" y="10"/>
                </a:cubicBezTo>
                <a:close/>
                <a:moveTo>
                  <a:pt x="49" y="13"/>
                </a:moveTo>
                <a:cubicBezTo>
                  <a:pt x="48" y="15"/>
                  <a:pt x="47" y="23"/>
                  <a:pt x="51" y="22"/>
                </a:cubicBezTo>
                <a:cubicBezTo>
                  <a:pt x="51" y="21"/>
                  <a:pt x="51" y="19"/>
                  <a:pt x="51" y="18"/>
                </a:cubicBezTo>
                <a:cubicBezTo>
                  <a:pt x="51" y="16"/>
                  <a:pt x="53" y="14"/>
                  <a:pt x="54" y="12"/>
                </a:cubicBezTo>
                <a:cubicBezTo>
                  <a:pt x="52" y="11"/>
                  <a:pt x="50" y="12"/>
                  <a:pt x="49" y="13"/>
                </a:cubicBezTo>
                <a:close/>
                <a:moveTo>
                  <a:pt x="84" y="13"/>
                </a:moveTo>
                <a:cubicBezTo>
                  <a:pt x="82" y="13"/>
                  <a:pt x="79" y="13"/>
                  <a:pt x="76" y="13"/>
                </a:cubicBezTo>
                <a:cubicBezTo>
                  <a:pt x="71" y="13"/>
                  <a:pt x="67" y="12"/>
                  <a:pt x="63" y="13"/>
                </a:cubicBezTo>
                <a:cubicBezTo>
                  <a:pt x="65" y="15"/>
                  <a:pt x="66" y="17"/>
                  <a:pt x="66" y="19"/>
                </a:cubicBezTo>
                <a:cubicBezTo>
                  <a:pt x="70" y="20"/>
                  <a:pt x="75" y="19"/>
                  <a:pt x="79" y="19"/>
                </a:cubicBezTo>
                <a:cubicBezTo>
                  <a:pt x="85" y="19"/>
                  <a:pt x="90" y="20"/>
                  <a:pt x="95" y="20"/>
                </a:cubicBezTo>
                <a:cubicBezTo>
                  <a:pt x="95" y="18"/>
                  <a:pt x="94" y="17"/>
                  <a:pt x="94" y="15"/>
                </a:cubicBezTo>
                <a:cubicBezTo>
                  <a:pt x="91" y="15"/>
                  <a:pt x="88" y="13"/>
                  <a:pt x="84" y="13"/>
                </a:cubicBezTo>
                <a:close/>
                <a:moveTo>
                  <a:pt x="98" y="25"/>
                </a:moveTo>
                <a:cubicBezTo>
                  <a:pt x="99" y="25"/>
                  <a:pt x="100" y="24"/>
                  <a:pt x="100" y="23"/>
                </a:cubicBezTo>
                <a:cubicBezTo>
                  <a:pt x="100" y="21"/>
                  <a:pt x="100" y="20"/>
                  <a:pt x="100" y="18"/>
                </a:cubicBezTo>
                <a:cubicBezTo>
                  <a:pt x="100" y="16"/>
                  <a:pt x="101" y="15"/>
                  <a:pt x="101" y="13"/>
                </a:cubicBezTo>
                <a:cubicBezTo>
                  <a:pt x="94" y="12"/>
                  <a:pt x="97" y="21"/>
                  <a:pt x="98" y="25"/>
                </a:cubicBezTo>
                <a:close/>
                <a:moveTo>
                  <a:pt x="60" y="19"/>
                </a:moveTo>
                <a:cubicBezTo>
                  <a:pt x="60" y="19"/>
                  <a:pt x="62" y="19"/>
                  <a:pt x="63" y="19"/>
                </a:cubicBezTo>
                <a:cubicBezTo>
                  <a:pt x="63" y="17"/>
                  <a:pt x="62" y="15"/>
                  <a:pt x="62" y="13"/>
                </a:cubicBezTo>
                <a:cubicBezTo>
                  <a:pt x="61" y="13"/>
                  <a:pt x="61" y="14"/>
                  <a:pt x="60" y="14"/>
                </a:cubicBezTo>
                <a:cubicBezTo>
                  <a:pt x="60" y="16"/>
                  <a:pt x="60" y="19"/>
                  <a:pt x="60" y="19"/>
                </a:cubicBezTo>
                <a:close/>
                <a:moveTo>
                  <a:pt x="108" y="16"/>
                </a:moveTo>
                <a:cubicBezTo>
                  <a:pt x="108" y="17"/>
                  <a:pt x="109" y="19"/>
                  <a:pt x="109" y="20"/>
                </a:cubicBezTo>
                <a:cubicBezTo>
                  <a:pt x="110" y="20"/>
                  <a:pt x="110" y="20"/>
                  <a:pt x="111" y="20"/>
                </a:cubicBezTo>
                <a:cubicBezTo>
                  <a:pt x="111" y="18"/>
                  <a:pt x="112" y="16"/>
                  <a:pt x="110" y="15"/>
                </a:cubicBezTo>
                <a:cubicBezTo>
                  <a:pt x="109" y="16"/>
                  <a:pt x="109" y="15"/>
                  <a:pt x="108" y="16"/>
                </a:cubicBezTo>
                <a:close/>
                <a:moveTo>
                  <a:pt x="54" y="15"/>
                </a:moveTo>
                <a:cubicBezTo>
                  <a:pt x="54" y="16"/>
                  <a:pt x="53" y="17"/>
                  <a:pt x="53" y="18"/>
                </a:cubicBezTo>
                <a:cubicBezTo>
                  <a:pt x="55" y="19"/>
                  <a:pt x="59" y="19"/>
                  <a:pt x="58" y="15"/>
                </a:cubicBezTo>
                <a:cubicBezTo>
                  <a:pt x="57" y="15"/>
                  <a:pt x="56" y="15"/>
                  <a:pt x="54" y="15"/>
                </a:cubicBezTo>
                <a:close/>
                <a:moveTo>
                  <a:pt x="104" y="18"/>
                </a:moveTo>
                <a:cubicBezTo>
                  <a:pt x="102" y="18"/>
                  <a:pt x="101" y="20"/>
                  <a:pt x="102" y="21"/>
                </a:cubicBezTo>
                <a:cubicBezTo>
                  <a:pt x="104" y="20"/>
                  <a:pt x="105" y="21"/>
                  <a:pt x="107" y="20"/>
                </a:cubicBezTo>
                <a:cubicBezTo>
                  <a:pt x="107" y="19"/>
                  <a:pt x="107" y="18"/>
                  <a:pt x="106" y="17"/>
                </a:cubicBezTo>
                <a:cubicBezTo>
                  <a:pt x="105" y="17"/>
                  <a:pt x="104" y="17"/>
                  <a:pt x="104" y="18"/>
                </a:cubicBezTo>
                <a:close/>
                <a:moveTo>
                  <a:pt x="15" y="19"/>
                </a:moveTo>
                <a:cubicBezTo>
                  <a:pt x="14" y="20"/>
                  <a:pt x="14" y="21"/>
                  <a:pt x="13" y="21"/>
                </a:cubicBezTo>
                <a:cubicBezTo>
                  <a:pt x="8" y="27"/>
                  <a:pt x="6" y="34"/>
                  <a:pt x="5" y="41"/>
                </a:cubicBezTo>
                <a:cubicBezTo>
                  <a:pt x="2" y="46"/>
                  <a:pt x="3" y="56"/>
                  <a:pt x="5" y="63"/>
                </a:cubicBezTo>
                <a:cubicBezTo>
                  <a:pt x="4" y="65"/>
                  <a:pt x="5" y="66"/>
                  <a:pt x="5" y="68"/>
                </a:cubicBezTo>
                <a:cubicBezTo>
                  <a:pt x="6" y="68"/>
                  <a:pt x="5" y="69"/>
                  <a:pt x="6" y="69"/>
                </a:cubicBezTo>
                <a:cubicBezTo>
                  <a:pt x="6" y="70"/>
                  <a:pt x="7" y="72"/>
                  <a:pt x="7" y="73"/>
                </a:cubicBezTo>
                <a:cubicBezTo>
                  <a:pt x="8" y="74"/>
                  <a:pt x="9" y="75"/>
                  <a:pt x="9" y="77"/>
                </a:cubicBezTo>
                <a:cubicBezTo>
                  <a:pt x="13" y="79"/>
                  <a:pt x="18" y="80"/>
                  <a:pt x="23" y="81"/>
                </a:cubicBezTo>
                <a:cubicBezTo>
                  <a:pt x="23" y="81"/>
                  <a:pt x="24" y="81"/>
                  <a:pt x="25" y="81"/>
                </a:cubicBezTo>
                <a:cubicBezTo>
                  <a:pt x="25" y="81"/>
                  <a:pt x="26" y="81"/>
                  <a:pt x="27" y="81"/>
                </a:cubicBezTo>
                <a:cubicBezTo>
                  <a:pt x="29" y="81"/>
                  <a:pt x="30" y="82"/>
                  <a:pt x="31" y="83"/>
                </a:cubicBezTo>
                <a:cubicBezTo>
                  <a:pt x="37" y="84"/>
                  <a:pt x="44" y="85"/>
                  <a:pt x="49" y="85"/>
                </a:cubicBezTo>
                <a:cubicBezTo>
                  <a:pt x="48" y="85"/>
                  <a:pt x="49" y="83"/>
                  <a:pt x="49" y="83"/>
                </a:cubicBezTo>
                <a:cubicBezTo>
                  <a:pt x="43" y="82"/>
                  <a:pt x="36" y="81"/>
                  <a:pt x="30" y="80"/>
                </a:cubicBezTo>
                <a:cubicBezTo>
                  <a:pt x="27" y="79"/>
                  <a:pt x="24" y="78"/>
                  <a:pt x="21" y="78"/>
                </a:cubicBezTo>
                <a:cubicBezTo>
                  <a:pt x="15" y="76"/>
                  <a:pt x="11" y="73"/>
                  <a:pt x="7" y="70"/>
                </a:cubicBezTo>
                <a:cubicBezTo>
                  <a:pt x="6" y="67"/>
                  <a:pt x="6" y="65"/>
                  <a:pt x="6" y="63"/>
                </a:cubicBezTo>
                <a:cubicBezTo>
                  <a:pt x="6" y="62"/>
                  <a:pt x="5" y="61"/>
                  <a:pt x="5" y="60"/>
                </a:cubicBezTo>
                <a:cubicBezTo>
                  <a:pt x="5" y="57"/>
                  <a:pt x="6" y="53"/>
                  <a:pt x="6" y="51"/>
                </a:cubicBezTo>
                <a:cubicBezTo>
                  <a:pt x="7" y="47"/>
                  <a:pt x="7" y="43"/>
                  <a:pt x="8" y="39"/>
                </a:cubicBezTo>
                <a:cubicBezTo>
                  <a:pt x="10" y="31"/>
                  <a:pt x="14" y="24"/>
                  <a:pt x="18" y="18"/>
                </a:cubicBezTo>
                <a:cubicBezTo>
                  <a:pt x="16" y="18"/>
                  <a:pt x="16" y="18"/>
                  <a:pt x="15" y="19"/>
                </a:cubicBezTo>
                <a:close/>
                <a:moveTo>
                  <a:pt x="47" y="20"/>
                </a:moveTo>
                <a:cubicBezTo>
                  <a:pt x="46" y="20"/>
                  <a:pt x="45" y="19"/>
                  <a:pt x="44" y="19"/>
                </a:cubicBezTo>
                <a:cubicBezTo>
                  <a:pt x="38" y="18"/>
                  <a:pt x="31" y="19"/>
                  <a:pt x="23" y="19"/>
                </a:cubicBezTo>
                <a:cubicBezTo>
                  <a:pt x="17" y="22"/>
                  <a:pt x="13" y="28"/>
                  <a:pt x="11" y="36"/>
                </a:cubicBezTo>
                <a:cubicBezTo>
                  <a:pt x="10" y="40"/>
                  <a:pt x="10" y="43"/>
                  <a:pt x="10" y="47"/>
                </a:cubicBezTo>
                <a:cubicBezTo>
                  <a:pt x="10" y="49"/>
                  <a:pt x="9" y="51"/>
                  <a:pt x="8" y="52"/>
                </a:cubicBezTo>
                <a:cubicBezTo>
                  <a:pt x="8" y="57"/>
                  <a:pt x="7" y="63"/>
                  <a:pt x="9" y="69"/>
                </a:cubicBezTo>
                <a:cubicBezTo>
                  <a:pt x="13" y="73"/>
                  <a:pt x="20" y="74"/>
                  <a:pt x="25" y="77"/>
                </a:cubicBezTo>
                <a:cubicBezTo>
                  <a:pt x="29" y="78"/>
                  <a:pt x="32" y="78"/>
                  <a:pt x="35" y="78"/>
                </a:cubicBezTo>
                <a:cubicBezTo>
                  <a:pt x="41" y="79"/>
                  <a:pt x="46" y="82"/>
                  <a:pt x="50" y="81"/>
                </a:cubicBezTo>
                <a:cubicBezTo>
                  <a:pt x="51" y="76"/>
                  <a:pt x="46" y="72"/>
                  <a:pt x="48" y="68"/>
                </a:cubicBezTo>
                <a:cubicBezTo>
                  <a:pt x="50" y="64"/>
                  <a:pt x="60" y="62"/>
                  <a:pt x="64" y="63"/>
                </a:cubicBezTo>
                <a:cubicBezTo>
                  <a:pt x="67" y="63"/>
                  <a:pt x="72" y="63"/>
                  <a:pt x="75" y="64"/>
                </a:cubicBezTo>
                <a:cubicBezTo>
                  <a:pt x="78" y="64"/>
                  <a:pt x="80" y="67"/>
                  <a:pt x="82" y="69"/>
                </a:cubicBezTo>
                <a:cubicBezTo>
                  <a:pt x="82" y="69"/>
                  <a:pt x="83" y="70"/>
                  <a:pt x="83" y="71"/>
                </a:cubicBezTo>
                <a:cubicBezTo>
                  <a:pt x="82" y="76"/>
                  <a:pt x="80" y="81"/>
                  <a:pt x="76" y="84"/>
                </a:cubicBezTo>
                <a:cubicBezTo>
                  <a:pt x="77" y="86"/>
                  <a:pt x="75" y="87"/>
                  <a:pt x="76" y="88"/>
                </a:cubicBezTo>
                <a:cubicBezTo>
                  <a:pt x="82" y="88"/>
                  <a:pt x="85" y="89"/>
                  <a:pt x="90" y="89"/>
                </a:cubicBezTo>
                <a:cubicBezTo>
                  <a:pt x="96" y="90"/>
                  <a:pt x="104" y="90"/>
                  <a:pt x="109" y="92"/>
                </a:cubicBezTo>
                <a:cubicBezTo>
                  <a:pt x="113" y="91"/>
                  <a:pt x="114" y="92"/>
                  <a:pt x="118" y="91"/>
                </a:cubicBezTo>
                <a:cubicBezTo>
                  <a:pt x="122" y="88"/>
                  <a:pt x="126" y="87"/>
                  <a:pt x="129" y="83"/>
                </a:cubicBezTo>
                <a:cubicBezTo>
                  <a:pt x="134" y="77"/>
                  <a:pt x="138" y="69"/>
                  <a:pt x="139" y="60"/>
                </a:cubicBezTo>
                <a:cubicBezTo>
                  <a:pt x="140" y="57"/>
                  <a:pt x="139" y="54"/>
                  <a:pt x="140" y="51"/>
                </a:cubicBezTo>
                <a:cubicBezTo>
                  <a:pt x="140" y="50"/>
                  <a:pt x="141" y="49"/>
                  <a:pt x="141" y="48"/>
                </a:cubicBezTo>
                <a:cubicBezTo>
                  <a:pt x="143" y="42"/>
                  <a:pt x="144" y="36"/>
                  <a:pt x="146" y="30"/>
                </a:cubicBezTo>
                <a:cubicBezTo>
                  <a:pt x="147" y="30"/>
                  <a:pt x="147" y="28"/>
                  <a:pt x="148" y="27"/>
                </a:cubicBezTo>
                <a:cubicBezTo>
                  <a:pt x="149" y="26"/>
                  <a:pt x="151" y="25"/>
                  <a:pt x="151" y="24"/>
                </a:cubicBezTo>
                <a:cubicBezTo>
                  <a:pt x="150" y="24"/>
                  <a:pt x="149" y="24"/>
                  <a:pt x="149" y="24"/>
                </a:cubicBezTo>
                <a:cubicBezTo>
                  <a:pt x="134" y="21"/>
                  <a:pt x="116" y="22"/>
                  <a:pt x="103" y="23"/>
                </a:cubicBezTo>
                <a:cubicBezTo>
                  <a:pt x="102" y="24"/>
                  <a:pt x="102" y="24"/>
                  <a:pt x="102" y="25"/>
                </a:cubicBezTo>
                <a:cubicBezTo>
                  <a:pt x="101" y="26"/>
                  <a:pt x="99" y="27"/>
                  <a:pt x="97" y="27"/>
                </a:cubicBezTo>
                <a:cubicBezTo>
                  <a:pt x="96" y="26"/>
                  <a:pt x="95" y="24"/>
                  <a:pt x="95" y="22"/>
                </a:cubicBezTo>
                <a:cubicBezTo>
                  <a:pt x="82" y="21"/>
                  <a:pt x="67" y="21"/>
                  <a:pt x="53" y="21"/>
                </a:cubicBezTo>
                <a:cubicBezTo>
                  <a:pt x="53" y="24"/>
                  <a:pt x="46" y="25"/>
                  <a:pt x="47" y="20"/>
                </a:cubicBezTo>
                <a:close/>
                <a:moveTo>
                  <a:pt x="153" y="26"/>
                </a:moveTo>
                <a:cubicBezTo>
                  <a:pt x="149" y="30"/>
                  <a:pt x="146" y="37"/>
                  <a:pt x="146" y="41"/>
                </a:cubicBezTo>
                <a:cubicBezTo>
                  <a:pt x="142" y="49"/>
                  <a:pt x="142" y="58"/>
                  <a:pt x="140" y="66"/>
                </a:cubicBezTo>
                <a:cubicBezTo>
                  <a:pt x="138" y="70"/>
                  <a:pt x="137" y="74"/>
                  <a:pt x="136" y="77"/>
                </a:cubicBezTo>
                <a:cubicBezTo>
                  <a:pt x="134" y="80"/>
                  <a:pt x="133" y="82"/>
                  <a:pt x="132" y="85"/>
                </a:cubicBezTo>
                <a:cubicBezTo>
                  <a:pt x="126" y="92"/>
                  <a:pt x="117" y="94"/>
                  <a:pt x="105" y="93"/>
                </a:cubicBezTo>
                <a:cubicBezTo>
                  <a:pt x="95" y="92"/>
                  <a:pt x="85" y="90"/>
                  <a:pt x="76" y="90"/>
                </a:cubicBezTo>
                <a:cubicBezTo>
                  <a:pt x="74" y="91"/>
                  <a:pt x="75" y="92"/>
                  <a:pt x="75" y="94"/>
                </a:cubicBezTo>
                <a:cubicBezTo>
                  <a:pt x="82" y="95"/>
                  <a:pt x="91" y="96"/>
                  <a:pt x="99" y="97"/>
                </a:cubicBezTo>
                <a:cubicBezTo>
                  <a:pt x="105" y="97"/>
                  <a:pt x="109" y="99"/>
                  <a:pt x="115" y="98"/>
                </a:cubicBezTo>
                <a:cubicBezTo>
                  <a:pt x="120" y="97"/>
                  <a:pt x="126" y="96"/>
                  <a:pt x="129" y="93"/>
                </a:cubicBezTo>
                <a:cubicBezTo>
                  <a:pt x="130" y="92"/>
                  <a:pt x="131" y="91"/>
                  <a:pt x="132" y="90"/>
                </a:cubicBezTo>
                <a:cubicBezTo>
                  <a:pt x="136" y="86"/>
                  <a:pt x="139" y="82"/>
                  <a:pt x="141" y="77"/>
                </a:cubicBezTo>
                <a:cubicBezTo>
                  <a:pt x="144" y="69"/>
                  <a:pt x="146" y="59"/>
                  <a:pt x="146" y="52"/>
                </a:cubicBezTo>
                <a:cubicBezTo>
                  <a:pt x="147" y="49"/>
                  <a:pt x="147" y="46"/>
                  <a:pt x="148" y="43"/>
                </a:cubicBezTo>
                <a:cubicBezTo>
                  <a:pt x="148" y="41"/>
                  <a:pt x="149" y="38"/>
                  <a:pt x="150" y="37"/>
                </a:cubicBezTo>
                <a:cubicBezTo>
                  <a:pt x="152" y="32"/>
                  <a:pt x="154" y="30"/>
                  <a:pt x="158" y="29"/>
                </a:cubicBezTo>
                <a:cubicBezTo>
                  <a:pt x="159" y="28"/>
                  <a:pt x="159" y="28"/>
                  <a:pt x="160" y="28"/>
                </a:cubicBezTo>
                <a:cubicBezTo>
                  <a:pt x="162" y="28"/>
                  <a:pt x="163" y="29"/>
                  <a:pt x="164" y="29"/>
                </a:cubicBezTo>
                <a:cubicBezTo>
                  <a:pt x="162" y="25"/>
                  <a:pt x="156" y="24"/>
                  <a:pt x="153" y="26"/>
                </a:cubicBezTo>
                <a:close/>
                <a:moveTo>
                  <a:pt x="149" y="46"/>
                </a:moveTo>
                <a:cubicBezTo>
                  <a:pt x="148" y="48"/>
                  <a:pt x="148" y="50"/>
                  <a:pt x="148" y="52"/>
                </a:cubicBezTo>
                <a:cubicBezTo>
                  <a:pt x="154" y="52"/>
                  <a:pt x="163" y="51"/>
                  <a:pt x="166" y="47"/>
                </a:cubicBezTo>
                <a:cubicBezTo>
                  <a:pt x="167" y="46"/>
                  <a:pt x="166" y="43"/>
                  <a:pt x="166" y="41"/>
                </a:cubicBezTo>
                <a:cubicBezTo>
                  <a:pt x="166" y="40"/>
                  <a:pt x="166" y="40"/>
                  <a:pt x="166" y="40"/>
                </a:cubicBezTo>
                <a:cubicBezTo>
                  <a:pt x="163" y="46"/>
                  <a:pt x="155" y="46"/>
                  <a:pt x="149" y="46"/>
                </a:cubicBezTo>
                <a:close/>
                <a:moveTo>
                  <a:pt x="158" y="52"/>
                </a:moveTo>
                <a:cubicBezTo>
                  <a:pt x="159" y="60"/>
                  <a:pt x="159" y="67"/>
                  <a:pt x="158" y="74"/>
                </a:cubicBezTo>
                <a:cubicBezTo>
                  <a:pt x="158" y="77"/>
                  <a:pt x="158" y="82"/>
                  <a:pt x="157" y="84"/>
                </a:cubicBezTo>
                <a:cubicBezTo>
                  <a:pt x="156" y="79"/>
                  <a:pt x="158" y="68"/>
                  <a:pt x="158" y="59"/>
                </a:cubicBezTo>
                <a:cubicBezTo>
                  <a:pt x="157" y="57"/>
                  <a:pt x="158" y="53"/>
                  <a:pt x="155" y="53"/>
                </a:cubicBezTo>
                <a:cubicBezTo>
                  <a:pt x="155" y="56"/>
                  <a:pt x="156" y="63"/>
                  <a:pt x="155" y="67"/>
                </a:cubicBezTo>
                <a:cubicBezTo>
                  <a:pt x="153" y="62"/>
                  <a:pt x="155" y="59"/>
                  <a:pt x="154" y="54"/>
                </a:cubicBezTo>
                <a:cubicBezTo>
                  <a:pt x="152" y="53"/>
                  <a:pt x="150" y="54"/>
                  <a:pt x="149" y="53"/>
                </a:cubicBezTo>
                <a:cubicBezTo>
                  <a:pt x="149" y="59"/>
                  <a:pt x="149" y="64"/>
                  <a:pt x="148" y="69"/>
                </a:cubicBezTo>
                <a:cubicBezTo>
                  <a:pt x="148" y="73"/>
                  <a:pt x="148" y="78"/>
                  <a:pt x="148" y="84"/>
                </a:cubicBezTo>
                <a:cubicBezTo>
                  <a:pt x="148" y="94"/>
                  <a:pt x="147" y="107"/>
                  <a:pt x="146" y="117"/>
                </a:cubicBezTo>
                <a:cubicBezTo>
                  <a:pt x="145" y="133"/>
                  <a:pt x="145" y="150"/>
                  <a:pt x="149" y="164"/>
                </a:cubicBezTo>
                <a:cubicBezTo>
                  <a:pt x="151" y="167"/>
                  <a:pt x="151" y="170"/>
                  <a:pt x="152" y="173"/>
                </a:cubicBezTo>
                <a:cubicBezTo>
                  <a:pt x="154" y="169"/>
                  <a:pt x="154" y="166"/>
                  <a:pt x="154" y="161"/>
                </a:cubicBezTo>
                <a:cubicBezTo>
                  <a:pt x="154" y="155"/>
                  <a:pt x="153" y="148"/>
                  <a:pt x="152" y="142"/>
                </a:cubicBezTo>
                <a:cubicBezTo>
                  <a:pt x="152" y="140"/>
                  <a:pt x="151" y="138"/>
                  <a:pt x="153" y="136"/>
                </a:cubicBezTo>
                <a:cubicBezTo>
                  <a:pt x="155" y="145"/>
                  <a:pt x="155" y="154"/>
                  <a:pt x="157" y="162"/>
                </a:cubicBezTo>
                <a:cubicBezTo>
                  <a:pt x="159" y="161"/>
                  <a:pt x="158" y="158"/>
                  <a:pt x="159" y="156"/>
                </a:cubicBezTo>
                <a:cubicBezTo>
                  <a:pt x="160" y="149"/>
                  <a:pt x="161" y="141"/>
                  <a:pt x="160" y="133"/>
                </a:cubicBezTo>
                <a:cubicBezTo>
                  <a:pt x="159" y="126"/>
                  <a:pt x="156" y="118"/>
                  <a:pt x="158" y="112"/>
                </a:cubicBezTo>
                <a:cubicBezTo>
                  <a:pt x="160" y="116"/>
                  <a:pt x="159" y="120"/>
                  <a:pt x="159" y="124"/>
                </a:cubicBezTo>
                <a:cubicBezTo>
                  <a:pt x="161" y="136"/>
                  <a:pt x="163" y="147"/>
                  <a:pt x="160" y="159"/>
                </a:cubicBezTo>
                <a:cubicBezTo>
                  <a:pt x="163" y="157"/>
                  <a:pt x="169" y="159"/>
                  <a:pt x="171" y="156"/>
                </a:cubicBezTo>
                <a:cubicBezTo>
                  <a:pt x="175" y="153"/>
                  <a:pt x="173" y="143"/>
                  <a:pt x="173" y="138"/>
                </a:cubicBezTo>
                <a:cubicBezTo>
                  <a:pt x="173" y="138"/>
                  <a:pt x="173" y="137"/>
                  <a:pt x="173" y="137"/>
                </a:cubicBezTo>
                <a:cubicBezTo>
                  <a:pt x="172" y="134"/>
                  <a:pt x="171" y="130"/>
                  <a:pt x="171" y="126"/>
                </a:cubicBezTo>
                <a:cubicBezTo>
                  <a:pt x="171" y="121"/>
                  <a:pt x="170" y="115"/>
                  <a:pt x="170" y="110"/>
                </a:cubicBezTo>
                <a:cubicBezTo>
                  <a:pt x="169" y="90"/>
                  <a:pt x="168" y="69"/>
                  <a:pt x="167" y="49"/>
                </a:cubicBezTo>
                <a:cubicBezTo>
                  <a:pt x="167" y="49"/>
                  <a:pt x="167" y="49"/>
                  <a:pt x="167" y="49"/>
                </a:cubicBezTo>
                <a:cubicBezTo>
                  <a:pt x="164" y="50"/>
                  <a:pt x="162" y="52"/>
                  <a:pt x="158" y="52"/>
                </a:cubicBezTo>
                <a:close/>
                <a:moveTo>
                  <a:pt x="71" y="66"/>
                </a:moveTo>
                <a:cubicBezTo>
                  <a:pt x="69" y="66"/>
                  <a:pt x="68" y="66"/>
                  <a:pt x="66" y="66"/>
                </a:cubicBezTo>
                <a:cubicBezTo>
                  <a:pt x="65" y="66"/>
                  <a:pt x="64" y="65"/>
                  <a:pt x="63" y="65"/>
                </a:cubicBezTo>
                <a:cubicBezTo>
                  <a:pt x="58" y="65"/>
                  <a:pt x="51" y="65"/>
                  <a:pt x="50" y="70"/>
                </a:cubicBezTo>
                <a:cubicBezTo>
                  <a:pt x="49" y="73"/>
                  <a:pt x="52" y="76"/>
                  <a:pt x="53" y="80"/>
                </a:cubicBezTo>
                <a:cubicBezTo>
                  <a:pt x="53" y="80"/>
                  <a:pt x="54" y="81"/>
                  <a:pt x="55" y="81"/>
                </a:cubicBezTo>
                <a:cubicBezTo>
                  <a:pt x="54" y="79"/>
                  <a:pt x="52" y="78"/>
                  <a:pt x="53" y="76"/>
                </a:cubicBezTo>
                <a:cubicBezTo>
                  <a:pt x="56" y="78"/>
                  <a:pt x="56" y="82"/>
                  <a:pt x="60" y="82"/>
                </a:cubicBezTo>
                <a:cubicBezTo>
                  <a:pt x="59" y="79"/>
                  <a:pt x="56" y="77"/>
                  <a:pt x="56" y="74"/>
                </a:cubicBezTo>
                <a:cubicBezTo>
                  <a:pt x="58" y="76"/>
                  <a:pt x="61" y="79"/>
                  <a:pt x="63" y="82"/>
                </a:cubicBezTo>
                <a:cubicBezTo>
                  <a:pt x="64" y="82"/>
                  <a:pt x="66" y="83"/>
                  <a:pt x="67" y="82"/>
                </a:cubicBezTo>
                <a:cubicBezTo>
                  <a:pt x="65" y="79"/>
                  <a:pt x="62" y="77"/>
                  <a:pt x="61" y="73"/>
                </a:cubicBezTo>
                <a:cubicBezTo>
                  <a:pt x="63" y="76"/>
                  <a:pt x="66" y="79"/>
                  <a:pt x="68" y="82"/>
                </a:cubicBezTo>
                <a:cubicBezTo>
                  <a:pt x="69" y="82"/>
                  <a:pt x="70" y="83"/>
                  <a:pt x="71" y="82"/>
                </a:cubicBezTo>
                <a:cubicBezTo>
                  <a:pt x="69" y="80"/>
                  <a:pt x="67" y="77"/>
                  <a:pt x="67" y="75"/>
                </a:cubicBezTo>
                <a:cubicBezTo>
                  <a:pt x="68" y="75"/>
                  <a:pt x="69" y="77"/>
                  <a:pt x="70" y="78"/>
                </a:cubicBezTo>
                <a:cubicBezTo>
                  <a:pt x="71" y="79"/>
                  <a:pt x="71" y="81"/>
                  <a:pt x="73" y="82"/>
                </a:cubicBezTo>
                <a:cubicBezTo>
                  <a:pt x="76" y="76"/>
                  <a:pt x="78" y="69"/>
                  <a:pt x="71" y="66"/>
                </a:cubicBezTo>
                <a:close/>
                <a:moveTo>
                  <a:pt x="144" y="75"/>
                </a:moveTo>
                <a:cubicBezTo>
                  <a:pt x="146" y="80"/>
                  <a:pt x="145" y="86"/>
                  <a:pt x="144" y="91"/>
                </a:cubicBezTo>
                <a:cubicBezTo>
                  <a:pt x="144" y="97"/>
                  <a:pt x="143" y="102"/>
                  <a:pt x="143" y="108"/>
                </a:cubicBezTo>
                <a:cubicBezTo>
                  <a:pt x="142" y="126"/>
                  <a:pt x="140" y="146"/>
                  <a:pt x="145" y="164"/>
                </a:cubicBezTo>
                <a:cubicBezTo>
                  <a:pt x="145" y="164"/>
                  <a:pt x="146" y="166"/>
                  <a:pt x="147" y="167"/>
                </a:cubicBezTo>
                <a:cubicBezTo>
                  <a:pt x="147" y="169"/>
                  <a:pt x="148" y="174"/>
                  <a:pt x="146" y="175"/>
                </a:cubicBezTo>
                <a:cubicBezTo>
                  <a:pt x="144" y="178"/>
                  <a:pt x="139" y="177"/>
                  <a:pt x="136" y="177"/>
                </a:cubicBezTo>
                <a:cubicBezTo>
                  <a:pt x="135" y="177"/>
                  <a:pt x="135" y="179"/>
                  <a:pt x="134" y="180"/>
                </a:cubicBezTo>
                <a:cubicBezTo>
                  <a:pt x="140" y="179"/>
                  <a:pt x="146" y="181"/>
                  <a:pt x="150" y="177"/>
                </a:cubicBezTo>
                <a:cubicBezTo>
                  <a:pt x="148" y="176"/>
                  <a:pt x="150" y="175"/>
                  <a:pt x="150" y="174"/>
                </a:cubicBezTo>
                <a:cubicBezTo>
                  <a:pt x="148" y="166"/>
                  <a:pt x="146" y="160"/>
                  <a:pt x="145" y="152"/>
                </a:cubicBezTo>
                <a:cubicBezTo>
                  <a:pt x="143" y="143"/>
                  <a:pt x="145" y="133"/>
                  <a:pt x="145" y="122"/>
                </a:cubicBezTo>
                <a:cubicBezTo>
                  <a:pt x="145" y="120"/>
                  <a:pt x="144" y="119"/>
                  <a:pt x="144" y="118"/>
                </a:cubicBezTo>
                <a:cubicBezTo>
                  <a:pt x="145" y="109"/>
                  <a:pt x="146" y="100"/>
                  <a:pt x="146" y="92"/>
                </a:cubicBezTo>
                <a:cubicBezTo>
                  <a:pt x="146" y="83"/>
                  <a:pt x="147" y="75"/>
                  <a:pt x="146" y="67"/>
                </a:cubicBezTo>
                <a:cubicBezTo>
                  <a:pt x="145" y="70"/>
                  <a:pt x="145" y="73"/>
                  <a:pt x="144" y="75"/>
                </a:cubicBezTo>
                <a:close/>
                <a:moveTo>
                  <a:pt x="135" y="91"/>
                </a:moveTo>
                <a:cubicBezTo>
                  <a:pt x="137" y="93"/>
                  <a:pt x="135" y="94"/>
                  <a:pt x="135" y="96"/>
                </a:cubicBezTo>
                <a:cubicBezTo>
                  <a:pt x="133" y="105"/>
                  <a:pt x="135" y="114"/>
                  <a:pt x="135" y="123"/>
                </a:cubicBezTo>
                <a:cubicBezTo>
                  <a:pt x="134" y="135"/>
                  <a:pt x="135" y="144"/>
                  <a:pt x="136" y="154"/>
                </a:cubicBezTo>
                <a:cubicBezTo>
                  <a:pt x="136" y="156"/>
                  <a:pt x="135" y="158"/>
                  <a:pt x="135" y="160"/>
                </a:cubicBezTo>
                <a:cubicBezTo>
                  <a:pt x="135" y="161"/>
                  <a:pt x="136" y="162"/>
                  <a:pt x="136" y="163"/>
                </a:cubicBezTo>
                <a:cubicBezTo>
                  <a:pt x="136" y="167"/>
                  <a:pt x="136" y="171"/>
                  <a:pt x="136" y="175"/>
                </a:cubicBezTo>
                <a:cubicBezTo>
                  <a:pt x="139" y="176"/>
                  <a:pt x="141" y="176"/>
                  <a:pt x="145" y="174"/>
                </a:cubicBezTo>
                <a:cubicBezTo>
                  <a:pt x="147" y="171"/>
                  <a:pt x="144" y="167"/>
                  <a:pt x="143" y="164"/>
                </a:cubicBezTo>
                <a:cubicBezTo>
                  <a:pt x="141" y="156"/>
                  <a:pt x="140" y="146"/>
                  <a:pt x="140" y="138"/>
                </a:cubicBezTo>
                <a:cubicBezTo>
                  <a:pt x="141" y="122"/>
                  <a:pt x="141" y="107"/>
                  <a:pt x="143" y="92"/>
                </a:cubicBezTo>
                <a:cubicBezTo>
                  <a:pt x="143" y="86"/>
                  <a:pt x="145" y="83"/>
                  <a:pt x="143" y="78"/>
                </a:cubicBezTo>
                <a:cubicBezTo>
                  <a:pt x="142" y="82"/>
                  <a:pt x="140" y="87"/>
                  <a:pt x="135" y="91"/>
                </a:cubicBezTo>
                <a:close/>
                <a:moveTo>
                  <a:pt x="10" y="91"/>
                </a:moveTo>
                <a:cubicBezTo>
                  <a:pt x="11" y="95"/>
                  <a:pt x="11" y="98"/>
                  <a:pt x="12" y="102"/>
                </a:cubicBezTo>
                <a:cubicBezTo>
                  <a:pt x="12" y="109"/>
                  <a:pt x="12" y="114"/>
                  <a:pt x="11" y="121"/>
                </a:cubicBezTo>
                <a:cubicBezTo>
                  <a:pt x="11" y="125"/>
                  <a:pt x="12" y="128"/>
                  <a:pt x="12" y="132"/>
                </a:cubicBezTo>
                <a:cubicBezTo>
                  <a:pt x="12" y="136"/>
                  <a:pt x="11" y="140"/>
                  <a:pt x="11" y="145"/>
                </a:cubicBezTo>
                <a:cubicBezTo>
                  <a:pt x="10" y="148"/>
                  <a:pt x="9" y="150"/>
                  <a:pt x="9" y="153"/>
                </a:cubicBezTo>
                <a:cubicBezTo>
                  <a:pt x="13" y="156"/>
                  <a:pt x="18" y="157"/>
                  <a:pt x="24" y="159"/>
                </a:cubicBezTo>
                <a:cubicBezTo>
                  <a:pt x="30" y="161"/>
                  <a:pt x="37" y="163"/>
                  <a:pt x="43" y="165"/>
                </a:cubicBezTo>
                <a:cubicBezTo>
                  <a:pt x="49" y="167"/>
                  <a:pt x="56" y="170"/>
                  <a:pt x="62" y="172"/>
                </a:cubicBezTo>
                <a:cubicBezTo>
                  <a:pt x="65" y="173"/>
                  <a:pt x="70" y="173"/>
                  <a:pt x="73" y="174"/>
                </a:cubicBezTo>
                <a:cubicBezTo>
                  <a:pt x="74" y="174"/>
                  <a:pt x="75" y="175"/>
                  <a:pt x="76" y="175"/>
                </a:cubicBezTo>
                <a:cubicBezTo>
                  <a:pt x="83" y="177"/>
                  <a:pt x="91" y="177"/>
                  <a:pt x="98" y="179"/>
                </a:cubicBezTo>
                <a:cubicBezTo>
                  <a:pt x="105" y="180"/>
                  <a:pt x="114" y="180"/>
                  <a:pt x="122" y="180"/>
                </a:cubicBezTo>
                <a:cubicBezTo>
                  <a:pt x="123" y="179"/>
                  <a:pt x="124" y="179"/>
                  <a:pt x="126" y="178"/>
                </a:cubicBezTo>
                <a:cubicBezTo>
                  <a:pt x="132" y="174"/>
                  <a:pt x="130" y="163"/>
                  <a:pt x="129" y="156"/>
                </a:cubicBezTo>
                <a:cubicBezTo>
                  <a:pt x="128" y="146"/>
                  <a:pt x="128" y="137"/>
                  <a:pt x="127" y="130"/>
                </a:cubicBezTo>
                <a:cubicBezTo>
                  <a:pt x="127" y="125"/>
                  <a:pt x="128" y="120"/>
                  <a:pt x="128" y="115"/>
                </a:cubicBezTo>
                <a:cubicBezTo>
                  <a:pt x="128" y="109"/>
                  <a:pt x="128" y="103"/>
                  <a:pt x="128" y="97"/>
                </a:cubicBezTo>
                <a:cubicBezTo>
                  <a:pt x="123" y="98"/>
                  <a:pt x="118" y="101"/>
                  <a:pt x="111" y="100"/>
                </a:cubicBezTo>
                <a:cubicBezTo>
                  <a:pt x="99" y="99"/>
                  <a:pt x="85" y="97"/>
                  <a:pt x="75" y="96"/>
                </a:cubicBezTo>
                <a:cubicBezTo>
                  <a:pt x="74" y="100"/>
                  <a:pt x="75" y="105"/>
                  <a:pt x="71" y="107"/>
                </a:cubicBezTo>
                <a:cubicBezTo>
                  <a:pt x="69" y="109"/>
                  <a:pt x="67" y="108"/>
                  <a:pt x="65" y="108"/>
                </a:cubicBezTo>
                <a:cubicBezTo>
                  <a:pt x="61" y="108"/>
                  <a:pt x="57" y="109"/>
                  <a:pt x="54" y="108"/>
                </a:cubicBezTo>
                <a:cubicBezTo>
                  <a:pt x="51" y="106"/>
                  <a:pt x="49" y="99"/>
                  <a:pt x="49" y="95"/>
                </a:cubicBezTo>
                <a:cubicBezTo>
                  <a:pt x="49" y="93"/>
                  <a:pt x="50" y="91"/>
                  <a:pt x="50" y="89"/>
                </a:cubicBezTo>
                <a:cubicBezTo>
                  <a:pt x="49" y="89"/>
                  <a:pt x="48" y="89"/>
                  <a:pt x="47" y="89"/>
                </a:cubicBezTo>
                <a:cubicBezTo>
                  <a:pt x="36" y="84"/>
                  <a:pt x="21" y="84"/>
                  <a:pt x="10" y="79"/>
                </a:cubicBezTo>
                <a:cubicBezTo>
                  <a:pt x="10" y="79"/>
                  <a:pt x="10" y="80"/>
                  <a:pt x="10" y="80"/>
                </a:cubicBezTo>
                <a:cubicBezTo>
                  <a:pt x="9" y="82"/>
                  <a:pt x="10" y="87"/>
                  <a:pt x="10" y="91"/>
                </a:cubicBezTo>
                <a:close/>
                <a:moveTo>
                  <a:pt x="69" y="85"/>
                </a:moveTo>
                <a:cubicBezTo>
                  <a:pt x="63" y="84"/>
                  <a:pt x="58" y="83"/>
                  <a:pt x="52" y="82"/>
                </a:cubicBezTo>
                <a:cubicBezTo>
                  <a:pt x="51" y="84"/>
                  <a:pt x="51" y="84"/>
                  <a:pt x="52" y="86"/>
                </a:cubicBezTo>
                <a:cubicBezTo>
                  <a:pt x="58" y="89"/>
                  <a:pt x="66" y="90"/>
                  <a:pt x="73" y="89"/>
                </a:cubicBezTo>
                <a:cubicBezTo>
                  <a:pt x="73" y="88"/>
                  <a:pt x="73" y="88"/>
                  <a:pt x="74" y="88"/>
                </a:cubicBezTo>
                <a:cubicBezTo>
                  <a:pt x="73" y="86"/>
                  <a:pt x="73" y="85"/>
                  <a:pt x="74" y="84"/>
                </a:cubicBezTo>
                <a:cubicBezTo>
                  <a:pt x="71" y="84"/>
                  <a:pt x="71" y="84"/>
                  <a:pt x="69" y="85"/>
                </a:cubicBezTo>
                <a:close/>
                <a:moveTo>
                  <a:pt x="56" y="106"/>
                </a:moveTo>
                <a:cubicBezTo>
                  <a:pt x="59" y="106"/>
                  <a:pt x="62" y="107"/>
                  <a:pt x="65" y="106"/>
                </a:cubicBezTo>
                <a:cubicBezTo>
                  <a:pt x="66" y="105"/>
                  <a:pt x="67" y="101"/>
                  <a:pt x="68" y="99"/>
                </a:cubicBezTo>
                <a:cubicBezTo>
                  <a:pt x="68" y="96"/>
                  <a:pt x="69" y="95"/>
                  <a:pt x="69" y="91"/>
                </a:cubicBezTo>
                <a:cubicBezTo>
                  <a:pt x="68" y="91"/>
                  <a:pt x="68" y="91"/>
                  <a:pt x="67" y="91"/>
                </a:cubicBezTo>
                <a:cubicBezTo>
                  <a:pt x="67" y="96"/>
                  <a:pt x="67" y="102"/>
                  <a:pt x="61" y="104"/>
                </a:cubicBezTo>
                <a:cubicBezTo>
                  <a:pt x="58" y="100"/>
                  <a:pt x="62" y="95"/>
                  <a:pt x="60" y="90"/>
                </a:cubicBezTo>
                <a:cubicBezTo>
                  <a:pt x="56" y="91"/>
                  <a:pt x="58" y="99"/>
                  <a:pt x="58" y="101"/>
                </a:cubicBezTo>
                <a:cubicBezTo>
                  <a:pt x="54" y="106"/>
                  <a:pt x="51" y="97"/>
                  <a:pt x="52" y="94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3" y="90"/>
                  <a:pt x="54" y="89"/>
                </a:cubicBezTo>
                <a:cubicBezTo>
                  <a:pt x="53" y="89"/>
                  <a:pt x="53" y="90"/>
                  <a:pt x="52" y="89"/>
                </a:cubicBezTo>
                <a:cubicBezTo>
                  <a:pt x="51" y="95"/>
                  <a:pt x="51" y="103"/>
                  <a:pt x="56" y="106"/>
                </a:cubicBezTo>
                <a:close/>
                <a:moveTo>
                  <a:pt x="55" y="100"/>
                </a:moveTo>
                <a:cubicBezTo>
                  <a:pt x="56" y="100"/>
                  <a:pt x="56" y="100"/>
                  <a:pt x="56" y="100"/>
                </a:cubicBezTo>
                <a:cubicBezTo>
                  <a:pt x="55" y="99"/>
                  <a:pt x="56" y="95"/>
                  <a:pt x="56" y="93"/>
                </a:cubicBezTo>
                <a:cubicBezTo>
                  <a:pt x="56" y="91"/>
                  <a:pt x="57" y="90"/>
                  <a:pt x="55" y="90"/>
                </a:cubicBezTo>
                <a:cubicBezTo>
                  <a:pt x="54" y="93"/>
                  <a:pt x="53" y="98"/>
                  <a:pt x="55" y="100"/>
                </a:cubicBezTo>
                <a:close/>
                <a:moveTo>
                  <a:pt x="63" y="95"/>
                </a:moveTo>
                <a:cubicBezTo>
                  <a:pt x="62" y="97"/>
                  <a:pt x="61" y="100"/>
                  <a:pt x="62" y="102"/>
                </a:cubicBezTo>
                <a:cubicBezTo>
                  <a:pt x="66" y="100"/>
                  <a:pt x="65" y="94"/>
                  <a:pt x="65" y="91"/>
                </a:cubicBezTo>
                <a:cubicBezTo>
                  <a:pt x="64" y="91"/>
                  <a:pt x="63" y="91"/>
                  <a:pt x="62" y="91"/>
                </a:cubicBezTo>
                <a:cubicBezTo>
                  <a:pt x="62" y="92"/>
                  <a:pt x="62" y="94"/>
                  <a:pt x="63" y="95"/>
                </a:cubicBezTo>
                <a:close/>
                <a:moveTo>
                  <a:pt x="67" y="107"/>
                </a:moveTo>
                <a:cubicBezTo>
                  <a:pt x="74" y="106"/>
                  <a:pt x="72" y="98"/>
                  <a:pt x="73" y="91"/>
                </a:cubicBezTo>
                <a:cubicBezTo>
                  <a:pt x="72" y="91"/>
                  <a:pt x="71" y="92"/>
                  <a:pt x="71" y="91"/>
                </a:cubicBezTo>
                <a:cubicBezTo>
                  <a:pt x="70" y="98"/>
                  <a:pt x="69" y="103"/>
                  <a:pt x="67" y="107"/>
                </a:cubicBezTo>
                <a:close/>
                <a:moveTo>
                  <a:pt x="131" y="97"/>
                </a:moveTo>
                <a:cubicBezTo>
                  <a:pt x="130" y="100"/>
                  <a:pt x="130" y="103"/>
                  <a:pt x="130" y="106"/>
                </a:cubicBezTo>
                <a:cubicBezTo>
                  <a:pt x="131" y="110"/>
                  <a:pt x="130" y="116"/>
                  <a:pt x="130" y="122"/>
                </a:cubicBezTo>
                <a:cubicBezTo>
                  <a:pt x="130" y="132"/>
                  <a:pt x="130" y="141"/>
                  <a:pt x="131" y="150"/>
                </a:cubicBezTo>
                <a:cubicBezTo>
                  <a:pt x="131" y="159"/>
                  <a:pt x="134" y="168"/>
                  <a:pt x="131" y="177"/>
                </a:cubicBezTo>
                <a:cubicBezTo>
                  <a:pt x="129" y="178"/>
                  <a:pt x="128" y="179"/>
                  <a:pt x="127" y="180"/>
                </a:cubicBezTo>
                <a:cubicBezTo>
                  <a:pt x="122" y="183"/>
                  <a:pt x="114" y="181"/>
                  <a:pt x="108" y="182"/>
                </a:cubicBezTo>
                <a:cubicBezTo>
                  <a:pt x="106" y="182"/>
                  <a:pt x="103" y="182"/>
                  <a:pt x="101" y="182"/>
                </a:cubicBezTo>
                <a:cubicBezTo>
                  <a:pt x="99" y="181"/>
                  <a:pt x="98" y="181"/>
                  <a:pt x="96" y="180"/>
                </a:cubicBezTo>
                <a:cubicBezTo>
                  <a:pt x="92" y="179"/>
                  <a:pt x="88" y="179"/>
                  <a:pt x="84" y="179"/>
                </a:cubicBezTo>
                <a:cubicBezTo>
                  <a:pt x="78" y="178"/>
                  <a:pt x="73" y="176"/>
                  <a:pt x="68" y="175"/>
                </a:cubicBezTo>
                <a:cubicBezTo>
                  <a:pt x="64" y="174"/>
                  <a:pt x="58" y="172"/>
                  <a:pt x="54" y="171"/>
                </a:cubicBezTo>
                <a:cubicBezTo>
                  <a:pt x="52" y="170"/>
                  <a:pt x="51" y="170"/>
                  <a:pt x="49" y="169"/>
                </a:cubicBezTo>
                <a:cubicBezTo>
                  <a:pt x="35" y="164"/>
                  <a:pt x="21" y="161"/>
                  <a:pt x="9" y="156"/>
                </a:cubicBezTo>
                <a:cubicBezTo>
                  <a:pt x="9" y="157"/>
                  <a:pt x="8" y="156"/>
                  <a:pt x="8" y="155"/>
                </a:cubicBezTo>
                <a:cubicBezTo>
                  <a:pt x="7" y="157"/>
                  <a:pt x="9" y="157"/>
                  <a:pt x="10" y="158"/>
                </a:cubicBezTo>
                <a:cubicBezTo>
                  <a:pt x="13" y="160"/>
                  <a:pt x="15" y="162"/>
                  <a:pt x="20" y="162"/>
                </a:cubicBezTo>
                <a:cubicBezTo>
                  <a:pt x="22" y="164"/>
                  <a:pt x="25" y="164"/>
                  <a:pt x="28" y="165"/>
                </a:cubicBezTo>
                <a:cubicBezTo>
                  <a:pt x="30" y="166"/>
                  <a:pt x="34" y="167"/>
                  <a:pt x="36" y="167"/>
                </a:cubicBezTo>
                <a:cubicBezTo>
                  <a:pt x="43" y="171"/>
                  <a:pt x="50" y="173"/>
                  <a:pt x="58" y="175"/>
                </a:cubicBezTo>
                <a:cubicBezTo>
                  <a:pt x="63" y="177"/>
                  <a:pt x="68" y="178"/>
                  <a:pt x="74" y="179"/>
                </a:cubicBezTo>
                <a:cubicBezTo>
                  <a:pt x="78" y="180"/>
                  <a:pt x="81" y="180"/>
                  <a:pt x="84" y="181"/>
                </a:cubicBezTo>
                <a:cubicBezTo>
                  <a:pt x="85" y="181"/>
                  <a:pt x="85" y="182"/>
                  <a:pt x="86" y="182"/>
                </a:cubicBezTo>
                <a:cubicBezTo>
                  <a:pt x="89" y="183"/>
                  <a:pt x="93" y="183"/>
                  <a:pt x="97" y="183"/>
                </a:cubicBezTo>
                <a:cubicBezTo>
                  <a:pt x="106" y="184"/>
                  <a:pt x="117" y="185"/>
                  <a:pt x="126" y="184"/>
                </a:cubicBezTo>
                <a:cubicBezTo>
                  <a:pt x="127" y="183"/>
                  <a:pt x="129" y="183"/>
                  <a:pt x="129" y="181"/>
                </a:cubicBezTo>
                <a:cubicBezTo>
                  <a:pt x="130" y="181"/>
                  <a:pt x="131" y="180"/>
                  <a:pt x="132" y="180"/>
                </a:cubicBezTo>
                <a:cubicBezTo>
                  <a:pt x="135" y="174"/>
                  <a:pt x="134" y="166"/>
                  <a:pt x="133" y="160"/>
                </a:cubicBezTo>
                <a:cubicBezTo>
                  <a:pt x="133" y="155"/>
                  <a:pt x="133" y="149"/>
                  <a:pt x="133" y="144"/>
                </a:cubicBezTo>
                <a:cubicBezTo>
                  <a:pt x="133" y="136"/>
                  <a:pt x="132" y="128"/>
                  <a:pt x="132" y="120"/>
                </a:cubicBezTo>
                <a:cubicBezTo>
                  <a:pt x="132" y="111"/>
                  <a:pt x="132" y="102"/>
                  <a:pt x="133" y="94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1" y="95"/>
                  <a:pt x="131" y="95"/>
                  <a:pt x="131" y="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grpSp>
        <p:nvGrpSpPr>
          <p:cNvPr id="43023" name="组合 441"/>
          <p:cNvGrpSpPr/>
          <p:nvPr/>
        </p:nvGrpSpPr>
        <p:grpSpPr bwMode="auto">
          <a:xfrm>
            <a:off x="5521325" y="4117975"/>
            <a:ext cx="665163" cy="495300"/>
            <a:chOff x="5521326" y="4117975"/>
            <a:chExt cx="665163" cy="495300"/>
          </a:xfrm>
        </p:grpSpPr>
        <p:sp>
          <p:nvSpPr>
            <p:cNvPr id="264" name="Freeform 30"/>
            <p:cNvSpPr/>
            <p:nvPr/>
          </p:nvSpPr>
          <p:spPr bwMode="auto">
            <a:xfrm>
              <a:off x="5962651" y="4178300"/>
              <a:ext cx="98425" cy="122238"/>
            </a:xfrm>
            <a:custGeom>
              <a:avLst/>
              <a:gdLst>
                <a:gd name="T0" fmla="*/ 31 w 31"/>
                <a:gd name="T1" fmla="*/ 10 h 39"/>
                <a:gd name="T2" fmla="*/ 29 w 31"/>
                <a:gd name="T3" fmla="*/ 12 h 39"/>
                <a:gd name="T4" fmla="*/ 25 w 31"/>
                <a:gd name="T5" fmla="*/ 7 h 39"/>
                <a:gd name="T6" fmla="*/ 22 w 31"/>
                <a:gd name="T7" fmla="*/ 4 h 39"/>
                <a:gd name="T8" fmla="*/ 14 w 31"/>
                <a:gd name="T9" fmla="*/ 9 h 39"/>
                <a:gd name="T10" fmla="*/ 9 w 31"/>
                <a:gd name="T11" fmla="*/ 19 h 39"/>
                <a:gd name="T12" fmla="*/ 9 w 31"/>
                <a:gd name="T13" fmla="*/ 20 h 39"/>
                <a:gd name="T14" fmla="*/ 8 w 31"/>
                <a:gd name="T15" fmla="*/ 22 h 39"/>
                <a:gd name="T16" fmla="*/ 8 w 31"/>
                <a:gd name="T17" fmla="*/ 31 h 39"/>
                <a:gd name="T18" fmla="*/ 20 w 31"/>
                <a:gd name="T19" fmla="*/ 28 h 39"/>
                <a:gd name="T20" fmla="*/ 24 w 31"/>
                <a:gd name="T21" fmla="*/ 28 h 39"/>
                <a:gd name="T22" fmla="*/ 24 w 31"/>
                <a:gd name="T23" fmla="*/ 30 h 39"/>
                <a:gd name="T24" fmla="*/ 6 w 31"/>
                <a:gd name="T25" fmla="*/ 37 h 39"/>
                <a:gd name="T26" fmla="*/ 2 w 31"/>
                <a:gd name="T27" fmla="*/ 32 h 39"/>
                <a:gd name="T28" fmla="*/ 0 w 31"/>
                <a:gd name="T29" fmla="*/ 24 h 39"/>
                <a:gd name="T30" fmla="*/ 16 w 31"/>
                <a:gd name="T31" fmla="*/ 2 h 39"/>
                <a:gd name="T32" fmla="*/ 27 w 31"/>
                <a:gd name="T33" fmla="*/ 1 h 39"/>
                <a:gd name="T34" fmla="*/ 31 w 31"/>
                <a:gd name="T35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9">
                  <a:moveTo>
                    <a:pt x="31" y="10"/>
                  </a:moveTo>
                  <a:cubicBezTo>
                    <a:pt x="30" y="9"/>
                    <a:pt x="30" y="11"/>
                    <a:pt x="29" y="12"/>
                  </a:cubicBezTo>
                  <a:cubicBezTo>
                    <a:pt x="25" y="14"/>
                    <a:pt x="22" y="8"/>
                    <a:pt x="25" y="7"/>
                  </a:cubicBezTo>
                  <a:cubicBezTo>
                    <a:pt x="25" y="5"/>
                    <a:pt x="23" y="5"/>
                    <a:pt x="22" y="4"/>
                  </a:cubicBezTo>
                  <a:cubicBezTo>
                    <a:pt x="19" y="5"/>
                    <a:pt x="16" y="6"/>
                    <a:pt x="14" y="9"/>
                  </a:cubicBezTo>
                  <a:cubicBezTo>
                    <a:pt x="12" y="11"/>
                    <a:pt x="9" y="16"/>
                    <a:pt x="9" y="19"/>
                  </a:cubicBezTo>
                  <a:cubicBezTo>
                    <a:pt x="9" y="19"/>
                    <a:pt x="10" y="20"/>
                    <a:pt x="9" y="20"/>
                  </a:cubicBezTo>
                  <a:cubicBezTo>
                    <a:pt x="9" y="21"/>
                    <a:pt x="8" y="21"/>
                    <a:pt x="8" y="22"/>
                  </a:cubicBezTo>
                  <a:cubicBezTo>
                    <a:pt x="7" y="25"/>
                    <a:pt x="8" y="28"/>
                    <a:pt x="8" y="31"/>
                  </a:cubicBezTo>
                  <a:cubicBezTo>
                    <a:pt x="11" y="35"/>
                    <a:pt x="19" y="34"/>
                    <a:pt x="20" y="28"/>
                  </a:cubicBezTo>
                  <a:cubicBezTo>
                    <a:pt x="21" y="27"/>
                    <a:pt x="23" y="26"/>
                    <a:pt x="24" y="28"/>
                  </a:cubicBezTo>
                  <a:cubicBezTo>
                    <a:pt x="24" y="28"/>
                    <a:pt x="23" y="30"/>
                    <a:pt x="24" y="30"/>
                  </a:cubicBezTo>
                  <a:cubicBezTo>
                    <a:pt x="20" y="36"/>
                    <a:pt x="13" y="39"/>
                    <a:pt x="6" y="37"/>
                  </a:cubicBezTo>
                  <a:cubicBezTo>
                    <a:pt x="6" y="35"/>
                    <a:pt x="3" y="35"/>
                    <a:pt x="2" y="32"/>
                  </a:cubicBezTo>
                  <a:cubicBezTo>
                    <a:pt x="1" y="30"/>
                    <a:pt x="1" y="27"/>
                    <a:pt x="0" y="24"/>
                  </a:cubicBezTo>
                  <a:cubicBezTo>
                    <a:pt x="1" y="14"/>
                    <a:pt x="8" y="7"/>
                    <a:pt x="16" y="2"/>
                  </a:cubicBezTo>
                  <a:cubicBezTo>
                    <a:pt x="20" y="0"/>
                    <a:pt x="24" y="2"/>
                    <a:pt x="27" y="1"/>
                  </a:cubicBezTo>
                  <a:cubicBezTo>
                    <a:pt x="30" y="3"/>
                    <a:pt x="31" y="6"/>
                    <a:pt x="3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5" name="Freeform 31"/>
            <p:cNvSpPr>
              <a:spLocks noEditPoints="1"/>
            </p:cNvSpPr>
            <p:nvPr/>
          </p:nvSpPr>
          <p:spPr bwMode="auto">
            <a:xfrm>
              <a:off x="5729289" y="4184650"/>
              <a:ext cx="114300" cy="115888"/>
            </a:xfrm>
            <a:custGeom>
              <a:avLst/>
              <a:gdLst>
                <a:gd name="T0" fmla="*/ 36 w 36"/>
                <a:gd name="T1" fmla="*/ 3 h 37"/>
                <a:gd name="T2" fmla="*/ 35 w 36"/>
                <a:gd name="T3" fmla="*/ 6 h 37"/>
                <a:gd name="T4" fmla="*/ 32 w 36"/>
                <a:gd name="T5" fmla="*/ 5 h 37"/>
                <a:gd name="T6" fmla="*/ 31 w 36"/>
                <a:gd name="T7" fmla="*/ 22 h 37"/>
                <a:gd name="T8" fmla="*/ 30 w 36"/>
                <a:gd name="T9" fmla="*/ 21 h 37"/>
                <a:gd name="T10" fmla="*/ 31 w 36"/>
                <a:gd name="T11" fmla="*/ 31 h 37"/>
                <a:gd name="T12" fmla="*/ 33 w 36"/>
                <a:gd name="T13" fmla="*/ 32 h 37"/>
                <a:gd name="T14" fmla="*/ 34 w 36"/>
                <a:gd name="T15" fmla="*/ 35 h 37"/>
                <a:gd name="T16" fmla="*/ 29 w 36"/>
                <a:gd name="T17" fmla="*/ 35 h 37"/>
                <a:gd name="T18" fmla="*/ 19 w 36"/>
                <a:gd name="T19" fmla="*/ 32 h 37"/>
                <a:gd name="T20" fmla="*/ 23 w 36"/>
                <a:gd name="T21" fmla="*/ 32 h 37"/>
                <a:gd name="T22" fmla="*/ 25 w 36"/>
                <a:gd name="T23" fmla="*/ 24 h 37"/>
                <a:gd name="T24" fmla="*/ 15 w 36"/>
                <a:gd name="T25" fmla="*/ 24 h 37"/>
                <a:gd name="T26" fmla="*/ 9 w 36"/>
                <a:gd name="T27" fmla="*/ 30 h 37"/>
                <a:gd name="T28" fmla="*/ 12 w 36"/>
                <a:gd name="T29" fmla="*/ 33 h 37"/>
                <a:gd name="T30" fmla="*/ 2 w 36"/>
                <a:gd name="T31" fmla="*/ 35 h 37"/>
                <a:gd name="T32" fmla="*/ 1 w 36"/>
                <a:gd name="T33" fmla="*/ 32 h 37"/>
                <a:gd name="T34" fmla="*/ 5 w 36"/>
                <a:gd name="T35" fmla="*/ 31 h 37"/>
                <a:gd name="T36" fmla="*/ 5 w 36"/>
                <a:gd name="T37" fmla="*/ 30 h 37"/>
                <a:gd name="T38" fmla="*/ 10 w 36"/>
                <a:gd name="T39" fmla="*/ 24 h 37"/>
                <a:gd name="T40" fmla="*/ 20 w 36"/>
                <a:gd name="T41" fmla="*/ 11 h 37"/>
                <a:gd name="T42" fmla="*/ 21 w 36"/>
                <a:gd name="T43" fmla="*/ 7 h 37"/>
                <a:gd name="T44" fmla="*/ 23 w 36"/>
                <a:gd name="T45" fmla="*/ 7 h 37"/>
                <a:gd name="T46" fmla="*/ 23 w 36"/>
                <a:gd name="T47" fmla="*/ 6 h 37"/>
                <a:gd name="T48" fmla="*/ 25 w 36"/>
                <a:gd name="T49" fmla="*/ 2 h 37"/>
                <a:gd name="T50" fmla="*/ 35 w 36"/>
                <a:gd name="T51" fmla="*/ 0 h 37"/>
                <a:gd name="T52" fmla="*/ 36 w 36"/>
                <a:gd name="T53" fmla="*/ 3 h 37"/>
                <a:gd name="T54" fmla="*/ 18 w 36"/>
                <a:gd name="T55" fmla="*/ 20 h 37"/>
                <a:gd name="T56" fmla="*/ 25 w 36"/>
                <a:gd name="T57" fmla="*/ 20 h 37"/>
                <a:gd name="T58" fmla="*/ 26 w 36"/>
                <a:gd name="T59" fmla="*/ 7 h 37"/>
                <a:gd name="T60" fmla="*/ 18 w 36"/>
                <a:gd name="T61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37">
                  <a:moveTo>
                    <a:pt x="36" y="3"/>
                  </a:moveTo>
                  <a:cubicBezTo>
                    <a:pt x="36" y="4"/>
                    <a:pt x="35" y="4"/>
                    <a:pt x="35" y="6"/>
                  </a:cubicBezTo>
                  <a:cubicBezTo>
                    <a:pt x="34" y="5"/>
                    <a:pt x="34" y="5"/>
                    <a:pt x="32" y="5"/>
                  </a:cubicBezTo>
                  <a:cubicBezTo>
                    <a:pt x="32" y="10"/>
                    <a:pt x="30" y="19"/>
                    <a:pt x="31" y="22"/>
                  </a:cubicBezTo>
                  <a:cubicBezTo>
                    <a:pt x="31" y="22"/>
                    <a:pt x="30" y="21"/>
                    <a:pt x="30" y="21"/>
                  </a:cubicBezTo>
                  <a:cubicBezTo>
                    <a:pt x="31" y="24"/>
                    <a:pt x="30" y="28"/>
                    <a:pt x="31" y="31"/>
                  </a:cubicBezTo>
                  <a:cubicBezTo>
                    <a:pt x="31" y="32"/>
                    <a:pt x="32" y="32"/>
                    <a:pt x="33" y="32"/>
                  </a:cubicBezTo>
                  <a:cubicBezTo>
                    <a:pt x="33" y="33"/>
                    <a:pt x="33" y="35"/>
                    <a:pt x="34" y="35"/>
                  </a:cubicBezTo>
                  <a:cubicBezTo>
                    <a:pt x="32" y="36"/>
                    <a:pt x="30" y="36"/>
                    <a:pt x="29" y="35"/>
                  </a:cubicBezTo>
                  <a:cubicBezTo>
                    <a:pt x="26" y="35"/>
                    <a:pt x="19" y="37"/>
                    <a:pt x="19" y="32"/>
                  </a:cubicBezTo>
                  <a:cubicBezTo>
                    <a:pt x="20" y="32"/>
                    <a:pt x="22" y="32"/>
                    <a:pt x="23" y="32"/>
                  </a:cubicBezTo>
                  <a:cubicBezTo>
                    <a:pt x="25" y="31"/>
                    <a:pt x="25" y="26"/>
                    <a:pt x="25" y="24"/>
                  </a:cubicBezTo>
                  <a:cubicBezTo>
                    <a:pt x="22" y="25"/>
                    <a:pt x="20" y="22"/>
                    <a:pt x="15" y="24"/>
                  </a:cubicBezTo>
                  <a:cubicBezTo>
                    <a:pt x="12" y="24"/>
                    <a:pt x="11" y="29"/>
                    <a:pt x="9" y="30"/>
                  </a:cubicBezTo>
                  <a:cubicBezTo>
                    <a:pt x="9" y="32"/>
                    <a:pt x="12" y="31"/>
                    <a:pt x="12" y="33"/>
                  </a:cubicBezTo>
                  <a:cubicBezTo>
                    <a:pt x="11" y="37"/>
                    <a:pt x="6" y="34"/>
                    <a:pt x="2" y="35"/>
                  </a:cubicBezTo>
                  <a:cubicBezTo>
                    <a:pt x="1" y="34"/>
                    <a:pt x="0" y="34"/>
                    <a:pt x="1" y="32"/>
                  </a:cubicBezTo>
                  <a:cubicBezTo>
                    <a:pt x="2" y="32"/>
                    <a:pt x="3" y="32"/>
                    <a:pt x="5" y="31"/>
                  </a:cubicBezTo>
                  <a:cubicBezTo>
                    <a:pt x="6" y="31"/>
                    <a:pt x="4" y="31"/>
                    <a:pt x="5" y="30"/>
                  </a:cubicBezTo>
                  <a:cubicBezTo>
                    <a:pt x="7" y="29"/>
                    <a:pt x="8" y="26"/>
                    <a:pt x="10" y="24"/>
                  </a:cubicBezTo>
                  <a:cubicBezTo>
                    <a:pt x="13" y="20"/>
                    <a:pt x="17" y="16"/>
                    <a:pt x="20" y="11"/>
                  </a:cubicBezTo>
                  <a:cubicBezTo>
                    <a:pt x="21" y="10"/>
                    <a:pt x="21" y="8"/>
                    <a:pt x="21" y="7"/>
                  </a:cubicBezTo>
                  <a:cubicBezTo>
                    <a:pt x="22" y="7"/>
                    <a:pt x="22" y="8"/>
                    <a:pt x="23" y="7"/>
                  </a:cubicBezTo>
                  <a:cubicBezTo>
                    <a:pt x="23" y="7"/>
                    <a:pt x="22" y="6"/>
                    <a:pt x="23" y="6"/>
                  </a:cubicBezTo>
                  <a:cubicBezTo>
                    <a:pt x="24" y="5"/>
                    <a:pt x="25" y="4"/>
                    <a:pt x="25" y="2"/>
                  </a:cubicBezTo>
                  <a:cubicBezTo>
                    <a:pt x="28" y="0"/>
                    <a:pt x="30" y="0"/>
                    <a:pt x="35" y="0"/>
                  </a:cubicBezTo>
                  <a:cubicBezTo>
                    <a:pt x="35" y="2"/>
                    <a:pt x="36" y="1"/>
                    <a:pt x="36" y="3"/>
                  </a:cubicBezTo>
                  <a:close/>
                  <a:moveTo>
                    <a:pt x="18" y="20"/>
                  </a:moveTo>
                  <a:cubicBezTo>
                    <a:pt x="21" y="20"/>
                    <a:pt x="23" y="20"/>
                    <a:pt x="25" y="20"/>
                  </a:cubicBezTo>
                  <a:cubicBezTo>
                    <a:pt x="25" y="14"/>
                    <a:pt x="27" y="11"/>
                    <a:pt x="26" y="7"/>
                  </a:cubicBezTo>
                  <a:cubicBezTo>
                    <a:pt x="23" y="12"/>
                    <a:pt x="20" y="16"/>
                    <a:pt x="18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6" name="Freeform 32"/>
            <p:cNvSpPr>
              <a:spLocks noEditPoints="1"/>
            </p:cNvSpPr>
            <p:nvPr/>
          </p:nvSpPr>
          <p:spPr bwMode="auto">
            <a:xfrm>
              <a:off x="5846764" y="4184650"/>
              <a:ext cx="109537" cy="112713"/>
            </a:xfrm>
            <a:custGeom>
              <a:avLst/>
              <a:gdLst>
                <a:gd name="T0" fmla="*/ 0 w 35"/>
                <a:gd name="T1" fmla="*/ 33 h 36"/>
                <a:gd name="T2" fmla="*/ 4 w 35"/>
                <a:gd name="T3" fmla="*/ 32 h 36"/>
                <a:gd name="T4" fmla="*/ 15 w 35"/>
                <a:gd name="T5" fmla="*/ 6 h 36"/>
                <a:gd name="T6" fmla="*/ 11 w 35"/>
                <a:gd name="T7" fmla="*/ 6 h 36"/>
                <a:gd name="T8" fmla="*/ 10 w 35"/>
                <a:gd name="T9" fmla="*/ 2 h 36"/>
                <a:gd name="T10" fmla="*/ 32 w 35"/>
                <a:gd name="T11" fmla="*/ 3 h 36"/>
                <a:gd name="T12" fmla="*/ 35 w 35"/>
                <a:gd name="T13" fmla="*/ 8 h 36"/>
                <a:gd name="T14" fmla="*/ 26 w 35"/>
                <a:gd name="T15" fmla="*/ 16 h 36"/>
                <a:gd name="T16" fmla="*/ 27 w 35"/>
                <a:gd name="T17" fmla="*/ 16 h 36"/>
                <a:gd name="T18" fmla="*/ 31 w 35"/>
                <a:gd name="T19" fmla="*/ 24 h 36"/>
                <a:gd name="T20" fmla="*/ 2 w 35"/>
                <a:gd name="T21" fmla="*/ 35 h 36"/>
                <a:gd name="T22" fmla="*/ 0 w 35"/>
                <a:gd name="T23" fmla="*/ 33 h 36"/>
                <a:gd name="T24" fmla="*/ 22 w 35"/>
                <a:gd name="T25" fmla="*/ 4 h 36"/>
                <a:gd name="T26" fmla="*/ 18 w 35"/>
                <a:gd name="T27" fmla="*/ 13 h 36"/>
                <a:gd name="T28" fmla="*/ 22 w 35"/>
                <a:gd name="T29" fmla="*/ 14 h 36"/>
                <a:gd name="T30" fmla="*/ 26 w 35"/>
                <a:gd name="T31" fmla="*/ 4 h 36"/>
                <a:gd name="T32" fmla="*/ 22 w 35"/>
                <a:gd name="T33" fmla="*/ 4 h 36"/>
                <a:gd name="T34" fmla="*/ 17 w 35"/>
                <a:gd name="T35" fmla="*/ 17 h 36"/>
                <a:gd name="T36" fmla="*/ 9 w 35"/>
                <a:gd name="T37" fmla="*/ 32 h 36"/>
                <a:gd name="T38" fmla="*/ 23 w 35"/>
                <a:gd name="T39" fmla="*/ 19 h 36"/>
                <a:gd name="T40" fmla="*/ 17 w 35"/>
                <a:gd name="T41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6">
                  <a:moveTo>
                    <a:pt x="0" y="33"/>
                  </a:moveTo>
                  <a:cubicBezTo>
                    <a:pt x="1" y="33"/>
                    <a:pt x="2" y="32"/>
                    <a:pt x="4" y="32"/>
                  </a:cubicBezTo>
                  <a:cubicBezTo>
                    <a:pt x="8" y="23"/>
                    <a:pt x="11" y="15"/>
                    <a:pt x="15" y="6"/>
                  </a:cubicBezTo>
                  <a:cubicBezTo>
                    <a:pt x="13" y="6"/>
                    <a:pt x="13" y="6"/>
                    <a:pt x="11" y="6"/>
                  </a:cubicBezTo>
                  <a:cubicBezTo>
                    <a:pt x="10" y="5"/>
                    <a:pt x="10" y="4"/>
                    <a:pt x="10" y="2"/>
                  </a:cubicBezTo>
                  <a:cubicBezTo>
                    <a:pt x="16" y="1"/>
                    <a:pt x="25" y="0"/>
                    <a:pt x="32" y="3"/>
                  </a:cubicBezTo>
                  <a:cubicBezTo>
                    <a:pt x="32" y="5"/>
                    <a:pt x="34" y="6"/>
                    <a:pt x="35" y="8"/>
                  </a:cubicBezTo>
                  <a:cubicBezTo>
                    <a:pt x="35" y="14"/>
                    <a:pt x="30" y="14"/>
                    <a:pt x="26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9" y="18"/>
                    <a:pt x="30" y="21"/>
                    <a:pt x="31" y="24"/>
                  </a:cubicBezTo>
                  <a:cubicBezTo>
                    <a:pt x="30" y="36"/>
                    <a:pt x="14" y="36"/>
                    <a:pt x="2" y="35"/>
                  </a:cubicBezTo>
                  <a:cubicBezTo>
                    <a:pt x="1" y="34"/>
                    <a:pt x="0" y="34"/>
                    <a:pt x="0" y="33"/>
                  </a:cubicBezTo>
                  <a:close/>
                  <a:moveTo>
                    <a:pt x="22" y="4"/>
                  </a:moveTo>
                  <a:cubicBezTo>
                    <a:pt x="21" y="7"/>
                    <a:pt x="19" y="10"/>
                    <a:pt x="18" y="13"/>
                  </a:cubicBezTo>
                  <a:cubicBezTo>
                    <a:pt x="19" y="14"/>
                    <a:pt x="21" y="12"/>
                    <a:pt x="22" y="14"/>
                  </a:cubicBezTo>
                  <a:cubicBezTo>
                    <a:pt x="24" y="11"/>
                    <a:pt x="28" y="9"/>
                    <a:pt x="26" y="4"/>
                  </a:cubicBezTo>
                  <a:cubicBezTo>
                    <a:pt x="24" y="4"/>
                    <a:pt x="24" y="4"/>
                    <a:pt x="22" y="4"/>
                  </a:cubicBezTo>
                  <a:close/>
                  <a:moveTo>
                    <a:pt x="17" y="17"/>
                  </a:moveTo>
                  <a:cubicBezTo>
                    <a:pt x="15" y="23"/>
                    <a:pt x="12" y="28"/>
                    <a:pt x="9" y="32"/>
                  </a:cubicBezTo>
                  <a:cubicBezTo>
                    <a:pt x="20" y="33"/>
                    <a:pt x="24" y="27"/>
                    <a:pt x="23" y="19"/>
                  </a:cubicBezTo>
                  <a:cubicBezTo>
                    <a:pt x="21" y="16"/>
                    <a:pt x="20" y="18"/>
                    <a:pt x="17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7" name="Freeform 33"/>
            <p:cNvSpPr>
              <a:spLocks noEditPoints="1"/>
            </p:cNvSpPr>
            <p:nvPr/>
          </p:nvSpPr>
          <p:spPr bwMode="auto">
            <a:xfrm>
              <a:off x="5521326" y="4117975"/>
              <a:ext cx="665163" cy="495300"/>
            </a:xfrm>
            <a:custGeom>
              <a:avLst/>
              <a:gdLst>
                <a:gd name="T0" fmla="*/ 196 w 211"/>
                <a:gd name="T1" fmla="*/ 29 h 157"/>
                <a:gd name="T2" fmla="*/ 190 w 211"/>
                <a:gd name="T3" fmla="*/ 70 h 157"/>
                <a:gd name="T4" fmla="*/ 148 w 211"/>
                <a:gd name="T5" fmla="*/ 151 h 157"/>
                <a:gd name="T6" fmla="*/ 137 w 211"/>
                <a:gd name="T7" fmla="*/ 156 h 157"/>
                <a:gd name="T8" fmla="*/ 39 w 211"/>
                <a:gd name="T9" fmla="*/ 152 h 157"/>
                <a:gd name="T10" fmla="*/ 2 w 211"/>
                <a:gd name="T11" fmla="*/ 141 h 157"/>
                <a:gd name="T12" fmla="*/ 15 w 211"/>
                <a:gd name="T13" fmla="*/ 102 h 157"/>
                <a:gd name="T14" fmla="*/ 43 w 211"/>
                <a:gd name="T15" fmla="*/ 57 h 157"/>
                <a:gd name="T16" fmla="*/ 74 w 211"/>
                <a:gd name="T17" fmla="*/ 13 h 157"/>
                <a:gd name="T18" fmla="*/ 112 w 211"/>
                <a:gd name="T19" fmla="*/ 8 h 157"/>
                <a:gd name="T20" fmla="*/ 159 w 211"/>
                <a:gd name="T21" fmla="*/ 4 h 157"/>
                <a:gd name="T22" fmla="*/ 203 w 211"/>
                <a:gd name="T23" fmla="*/ 5 h 157"/>
                <a:gd name="T24" fmla="*/ 173 w 211"/>
                <a:gd name="T25" fmla="*/ 7 h 157"/>
                <a:gd name="T26" fmla="*/ 125 w 211"/>
                <a:gd name="T27" fmla="*/ 11 h 157"/>
                <a:gd name="T28" fmla="*/ 105 w 211"/>
                <a:gd name="T29" fmla="*/ 11 h 157"/>
                <a:gd name="T30" fmla="*/ 60 w 211"/>
                <a:gd name="T31" fmla="*/ 39 h 157"/>
                <a:gd name="T32" fmla="*/ 44 w 211"/>
                <a:gd name="T33" fmla="*/ 64 h 157"/>
                <a:gd name="T34" fmla="*/ 67 w 211"/>
                <a:gd name="T35" fmla="*/ 124 h 157"/>
                <a:gd name="T36" fmla="*/ 113 w 211"/>
                <a:gd name="T37" fmla="*/ 126 h 157"/>
                <a:gd name="T38" fmla="*/ 137 w 211"/>
                <a:gd name="T39" fmla="*/ 118 h 157"/>
                <a:gd name="T40" fmla="*/ 169 w 211"/>
                <a:gd name="T41" fmla="*/ 61 h 157"/>
                <a:gd name="T42" fmla="*/ 200 w 211"/>
                <a:gd name="T43" fmla="*/ 7 h 157"/>
                <a:gd name="T44" fmla="*/ 188 w 211"/>
                <a:gd name="T45" fmla="*/ 34 h 157"/>
                <a:gd name="T46" fmla="*/ 134 w 211"/>
                <a:gd name="T47" fmla="*/ 129 h 157"/>
                <a:gd name="T48" fmla="*/ 136 w 211"/>
                <a:gd name="T49" fmla="*/ 147 h 157"/>
                <a:gd name="T50" fmla="*/ 170 w 211"/>
                <a:gd name="T51" fmla="*/ 81 h 157"/>
                <a:gd name="T52" fmla="*/ 177 w 211"/>
                <a:gd name="T53" fmla="*/ 70 h 157"/>
                <a:gd name="T54" fmla="*/ 180 w 211"/>
                <a:gd name="T55" fmla="*/ 62 h 157"/>
                <a:gd name="T56" fmla="*/ 193 w 211"/>
                <a:gd name="T57" fmla="*/ 40 h 157"/>
                <a:gd name="T58" fmla="*/ 185 w 211"/>
                <a:gd name="T59" fmla="*/ 49 h 157"/>
                <a:gd name="T60" fmla="*/ 190 w 211"/>
                <a:gd name="T61" fmla="*/ 33 h 157"/>
                <a:gd name="T62" fmla="*/ 191 w 211"/>
                <a:gd name="T63" fmla="*/ 29 h 157"/>
                <a:gd name="T64" fmla="*/ 15 w 211"/>
                <a:gd name="T65" fmla="*/ 147 h 157"/>
                <a:gd name="T66" fmla="*/ 116 w 211"/>
                <a:gd name="T67" fmla="*/ 153 h 157"/>
                <a:gd name="T68" fmla="*/ 144 w 211"/>
                <a:gd name="T69" fmla="*/ 150 h 157"/>
                <a:gd name="T70" fmla="*/ 162 w 211"/>
                <a:gd name="T71" fmla="*/ 118 h 157"/>
                <a:gd name="T72" fmla="*/ 202 w 211"/>
                <a:gd name="T73" fmla="*/ 41 h 157"/>
                <a:gd name="T74" fmla="*/ 199 w 211"/>
                <a:gd name="T75" fmla="*/ 36 h 157"/>
                <a:gd name="T76" fmla="*/ 189 w 211"/>
                <a:gd name="T77" fmla="*/ 56 h 157"/>
                <a:gd name="T78" fmla="*/ 177 w 211"/>
                <a:gd name="T79" fmla="*/ 78 h 157"/>
                <a:gd name="T80" fmla="*/ 171 w 211"/>
                <a:gd name="T81" fmla="*/ 87 h 157"/>
                <a:gd name="T82" fmla="*/ 136 w 211"/>
                <a:gd name="T83" fmla="*/ 151 h 157"/>
                <a:gd name="T84" fmla="*/ 82 w 211"/>
                <a:gd name="T85" fmla="*/ 151 h 157"/>
                <a:gd name="T86" fmla="*/ 47 w 211"/>
                <a:gd name="T87" fmla="*/ 147 h 157"/>
                <a:gd name="T88" fmla="*/ 16 w 211"/>
                <a:gd name="T89" fmla="*/ 123 h 157"/>
                <a:gd name="T90" fmla="*/ 8 w 211"/>
                <a:gd name="T91" fmla="*/ 145 h 157"/>
                <a:gd name="T92" fmla="*/ 9 w 211"/>
                <a:gd name="T93" fmla="*/ 123 h 157"/>
                <a:gd name="T94" fmla="*/ 20 w 211"/>
                <a:gd name="T95" fmla="*/ 128 h 157"/>
                <a:gd name="T96" fmla="*/ 51 w 211"/>
                <a:gd name="T97" fmla="*/ 131 h 157"/>
                <a:gd name="T98" fmla="*/ 31 w 211"/>
                <a:gd name="T99" fmla="*/ 134 h 157"/>
                <a:gd name="T100" fmla="*/ 20 w 211"/>
                <a:gd name="T101" fmla="*/ 139 h 157"/>
                <a:gd name="T102" fmla="*/ 103 w 211"/>
                <a:gd name="T103" fmla="*/ 147 h 157"/>
                <a:gd name="T104" fmla="*/ 111 w 211"/>
                <a:gd name="T105" fmla="*/ 143 h 157"/>
                <a:gd name="T106" fmla="*/ 120 w 211"/>
                <a:gd name="T107" fmla="*/ 138 h 157"/>
                <a:gd name="T108" fmla="*/ 132 w 211"/>
                <a:gd name="T109" fmla="*/ 132 h 157"/>
                <a:gd name="T110" fmla="*/ 78 w 211"/>
                <a:gd name="T111" fmla="*/ 127 h 157"/>
                <a:gd name="T112" fmla="*/ 20 w 211"/>
                <a:gd name="T113" fmla="*/ 12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1" h="157">
                  <a:moveTo>
                    <a:pt x="203" y="5"/>
                  </a:moveTo>
                  <a:cubicBezTo>
                    <a:pt x="201" y="11"/>
                    <a:pt x="197" y="15"/>
                    <a:pt x="195" y="20"/>
                  </a:cubicBezTo>
                  <a:cubicBezTo>
                    <a:pt x="198" y="22"/>
                    <a:pt x="196" y="26"/>
                    <a:pt x="196" y="29"/>
                  </a:cubicBezTo>
                  <a:cubicBezTo>
                    <a:pt x="199" y="27"/>
                    <a:pt x="207" y="26"/>
                    <a:pt x="210" y="30"/>
                  </a:cubicBezTo>
                  <a:cubicBezTo>
                    <a:pt x="211" y="34"/>
                    <a:pt x="209" y="37"/>
                    <a:pt x="208" y="40"/>
                  </a:cubicBezTo>
                  <a:cubicBezTo>
                    <a:pt x="201" y="48"/>
                    <a:pt x="197" y="61"/>
                    <a:pt x="190" y="70"/>
                  </a:cubicBezTo>
                  <a:cubicBezTo>
                    <a:pt x="185" y="84"/>
                    <a:pt x="177" y="92"/>
                    <a:pt x="172" y="106"/>
                  </a:cubicBezTo>
                  <a:cubicBezTo>
                    <a:pt x="167" y="112"/>
                    <a:pt x="165" y="119"/>
                    <a:pt x="160" y="125"/>
                  </a:cubicBezTo>
                  <a:cubicBezTo>
                    <a:pt x="157" y="135"/>
                    <a:pt x="152" y="141"/>
                    <a:pt x="148" y="151"/>
                  </a:cubicBezTo>
                  <a:cubicBezTo>
                    <a:pt x="147" y="151"/>
                    <a:pt x="146" y="153"/>
                    <a:pt x="145" y="154"/>
                  </a:cubicBezTo>
                  <a:cubicBezTo>
                    <a:pt x="144" y="154"/>
                    <a:pt x="146" y="155"/>
                    <a:pt x="145" y="156"/>
                  </a:cubicBezTo>
                  <a:cubicBezTo>
                    <a:pt x="143" y="157"/>
                    <a:pt x="140" y="156"/>
                    <a:pt x="137" y="156"/>
                  </a:cubicBezTo>
                  <a:cubicBezTo>
                    <a:pt x="135" y="157"/>
                    <a:pt x="134" y="157"/>
                    <a:pt x="131" y="157"/>
                  </a:cubicBezTo>
                  <a:cubicBezTo>
                    <a:pt x="125" y="155"/>
                    <a:pt x="116" y="156"/>
                    <a:pt x="108" y="155"/>
                  </a:cubicBezTo>
                  <a:cubicBezTo>
                    <a:pt x="88" y="154"/>
                    <a:pt x="62" y="153"/>
                    <a:pt x="39" y="152"/>
                  </a:cubicBezTo>
                  <a:cubicBezTo>
                    <a:pt x="38" y="152"/>
                    <a:pt x="36" y="151"/>
                    <a:pt x="34" y="151"/>
                  </a:cubicBezTo>
                  <a:cubicBezTo>
                    <a:pt x="23" y="150"/>
                    <a:pt x="8" y="154"/>
                    <a:pt x="4" y="143"/>
                  </a:cubicBezTo>
                  <a:cubicBezTo>
                    <a:pt x="4" y="142"/>
                    <a:pt x="3" y="142"/>
                    <a:pt x="2" y="141"/>
                  </a:cubicBezTo>
                  <a:cubicBezTo>
                    <a:pt x="0" y="137"/>
                    <a:pt x="0" y="133"/>
                    <a:pt x="1" y="127"/>
                  </a:cubicBezTo>
                  <a:cubicBezTo>
                    <a:pt x="3" y="125"/>
                    <a:pt x="3" y="125"/>
                    <a:pt x="3" y="123"/>
                  </a:cubicBezTo>
                  <a:cubicBezTo>
                    <a:pt x="8" y="117"/>
                    <a:pt x="10" y="109"/>
                    <a:pt x="15" y="102"/>
                  </a:cubicBezTo>
                  <a:cubicBezTo>
                    <a:pt x="15" y="100"/>
                    <a:pt x="15" y="101"/>
                    <a:pt x="15" y="100"/>
                  </a:cubicBezTo>
                  <a:cubicBezTo>
                    <a:pt x="18" y="99"/>
                    <a:pt x="17" y="96"/>
                    <a:pt x="20" y="96"/>
                  </a:cubicBezTo>
                  <a:cubicBezTo>
                    <a:pt x="27" y="82"/>
                    <a:pt x="37" y="71"/>
                    <a:pt x="43" y="57"/>
                  </a:cubicBezTo>
                  <a:cubicBezTo>
                    <a:pt x="49" y="51"/>
                    <a:pt x="52" y="43"/>
                    <a:pt x="58" y="37"/>
                  </a:cubicBezTo>
                  <a:cubicBezTo>
                    <a:pt x="57" y="34"/>
                    <a:pt x="61" y="32"/>
                    <a:pt x="61" y="29"/>
                  </a:cubicBezTo>
                  <a:cubicBezTo>
                    <a:pt x="65" y="24"/>
                    <a:pt x="71" y="19"/>
                    <a:pt x="74" y="13"/>
                  </a:cubicBezTo>
                  <a:cubicBezTo>
                    <a:pt x="77" y="13"/>
                    <a:pt x="79" y="12"/>
                    <a:pt x="81" y="11"/>
                  </a:cubicBezTo>
                  <a:cubicBezTo>
                    <a:pt x="86" y="11"/>
                    <a:pt x="91" y="9"/>
                    <a:pt x="96" y="9"/>
                  </a:cubicBezTo>
                  <a:cubicBezTo>
                    <a:pt x="101" y="9"/>
                    <a:pt x="106" y="9"/>
                    <a:pt x="112" y="8"/>
                  </a:cubicBezTo>
                  <a:cubicBezTo>
                    <a:pt x="117" y="8"/>
                    <a:pt x="123" y="8"/>
                    <a:pt x="128" y="8"/>
                  </a:cubicBezTo>
                  <a:cubicBezTo>
                    <a:pt x="134" y="7"/>
                    <a:pt x="138" y="6"/>
                    <a:pt x="145" y="6"/>
                  </a:cubicBezTo>
                  <a:cubicBezTo>
                    <a:pt x="149" y="5"/>
                    <a:pt x="155" y="4"/>
                    <a:pt x="159" y="4"/>
                  </a:cubicBezTo>
                  <a:cubicBezTo>
                    <a:pt x="168" y="4"/>
                    <a:pt x="176" y="4"/>
                    <a:pt x="183" y="1"/>
                  </a:cubicBezTo>
                  <a:cubicBezTo>
                    <a:pt x="184" y="1"/>
                    <a:pt x="184" y="1"/>
                    <a:pt x="184" y="2"/>
                  </a:cubicBezTo>
                  <a:cubicBezTo>
                    <a:pt x="191" y="3"/>
                    <a:pt x="199" y="0"/>
                    <a:pt x="203" y="5"/>
                  </a:cubicBezTo>
                  <a:close/>
                  <a:moveTo>
                    <a:pt x="192" y="6"/>
                  </a:moveTo>
                  <a:cubicBezTo>
                    <a:pt x="189" y="6"/>
                    <a:pt x="186" y="5"/>
                    <a:pt x="183" y="5"/>
                  </a:cubicBezTo>
                  <a:cubicBezTo>
                    <a:pt x="180" y="6"/>
                    <a:pt x="177" y="7"/>
                    <a:pt x="173" y="7"/>
                  </a:cubicBezTo>
                  <a:cubicBezTo>
                    <a:pt x="171" y="7"/>
                    <a:pt x="169" y="7"/>
                    <a:pt x="167" y="7"/>
                  </a:cubicBezTo>
                  <a:cubicBezTo>
                    <a:pt x="158" y="7"/>
                    <a:pt x="149" y="8"/>
                    <a:pt x="141" y="9"/>
                  </a:cubicBezTo>
                  <a:cubicBezTo>
                    <a:pt x="135" y="9"/>
                    <a:pt x="130" y="11"/>
                    <a:pt x="125" y="11"/>
                  </a:cubicBezTo>
                  <a:cubicBezTo>
                    <a:pt x="124" y="11"/>
                    <a:pt x="123" y="10"/>
                    <a:pt x="122" y="10"/>
                  </a:cubicBezTo>
                  <a:cubicBezTo>
                    <a:pt x="119" y="11"/>
                    <a:pt x="115" y="12"/>
                    <a:pt x="112" y="12"/>
                  </a:cubicBezTo>
                  <a:cubicBezTo>
                    <a:pt x="110" y="12"/>
                    <a:pt x="107" y="12"/>
                    <a:pt x="105" y="11"/>
                  </a:cubicBezTo>
                  <a:cubicBezTo>
                    <a:pt x="95" y="11"/>
                    <a:pt x="87" y="13"/>
                    <a:pt x="78" y="14"/>
                  </a:cubicBezTo>
                  <a:cubicBezTo>
                    <a:pt x="75" y="19"/>
                    <a:pt x="70" y="23"/>
                    <a:pt x="68" y="27"/>
                  </a:cubicBezTo>
                  <a:cubicBezTo>
                    <a:pt x="65" y="31"/>
                    <a:pt x="63" y="35"/>
                    <a:pt x="60" y="39"/>
                  </a:cubicBezTo>
                  <a:cubicBezTo>
                    <a:pt x="56" y="45"/>
                    <a:pt x="51" y="52"/>
                    <a:pt x="48" y="57"/>
                  </a:cubicBezTo>
                  <a:cubicBezTo>
                    <a:pt x="46" y="59"/>
                    <a:pt x="46" y="61"/>
                    <a:pt x="44" y="62"/>
                  </a:cubicBezTo>
                  <a:cubicBezTo>
                    <a:pt x="43" y="63"/>
                    <a:pt x="45" y="64"/>
                    <a:pt x="44" y="64"/>
                  </a:cubicBezTo>
                  <a:cubicBezTo>
                    <a:pt x="32" y="82"/>
                    <a:pt x="20" y="101"/>
                    <a:pt x="11" y="121"/>
                  </a:cubicBezTo>
                  <a:cubicBezTo>
                    <a:pt x="23" y="121"/>
                    <a:pt x="33" y="122"/>
                    <a:pt x="43" y="122"/>
                  </a:cubicBezTo>
                  <a:cubicBezTo>
                    <a:pt x="51" y="124"/>
                    <a:pt x="59" y="123"/>
                    <a:pt x="67" y="124"/>
                  </a:cubicBezTo>
                  <a:cubicBezTo>
                    <a:pt x="73" y="124"/>
                    <a:pt x="84" y="126"/>
                    <a:pt x="90" y="126"/>
                  </a:cubicBezTo>
                  <a:cubicBezTo>
                    <a:pt x="91" y="126"/>
                    <a:pt x="92" y="125"/>
                    <a:pt x="94" y="125"/>
                  </a:cubicBezTo>
                  <a:cubicBezTo>
                    <a:pt x="100" y="126"/>
                    <a:pt x="107" y="126"/>
                    <a:pt x="113" y="126"/>
                  </a:cubicBezTo>
                  <a:cubicBezTo>
                    <a:pt x="117" y="127"/>
                    <a:pt x="122" y="128"/>
                    <a:pt x="126" y="127"/>
                  </a:cubicBezTo>
                  <a:cubicBezTo>
                    <a:pt x="128" y="127"/>
                    <a:pt x="130" y="126"/>
                    <a:pt x="132" y="127"/>
                  </a:cubicBezTo>
                  <a:cubicBezTo>
                    <a:pt x="135" y="125"/>
                    <a:pt x="135" y="122"/>
                    <a:pt x="137" y="118"/>
                  </a:cubicBezTo>
                  <a:cubicBezTo>
                    <a:pt x="140" y="112"/>
                    <a:pt x="144" y="106"/>
                    <a:pt x="148" y="100"/>
                  </a:cubicBezTo>
                  <a:cubicBezTo>
                    <a:pt x="149" y="98"/>
                    <a:pt x="150" y="95"/>
                    <a:pt x="150" y="93"/>
                  </a:cubicBezTo>
                  <a:cubicBezTo>
                    <a:pt x="157" y="83"/>
                    <a:pt x="162" y="72"/>
                    <a:pt x="169" y="61"/>
                  </a:cubicBezTo>
                  <a:cubicBezTo>
                    <a:pt x="175" y="51"/>
                    <a:pt x="180" y="39"/>
                    <a:pt x="187" y="29"/>
                  </a:cubicBezTo>
                  <a:cubicBezTo>
                    <a:pt x="187" y="28"/>
                    <a:pt x="188" y="28"/>
                    <a:pt x="188" y="26"/>
                  </a:cubicBezTo>
                  <a:cubicBezTo>
                    <a:pt x="193" y="21"/>
                    <a:pt x="196" y="13"/>
                    <a:pt x="200" y="7"/>
                  </a:cubicBezTo>
                  <a:cubicBezTo>
                    <a:pt x="198" y="5"/>
                    <a:pt x="195" y="6"/>
                    <a:pt x="192" y="6"/>
                  </a:cubicBezTo>
                  <a:close/>
                  <a:moveTo>
                    <a:pt x="191" y="29"/>
                  </a:moveTo>
                  <a:cubicBezTo>
                    <a:pt x="189" y="30"/>
                    <a:pt x="188" y="32"/>
                    <a:pt x="188" y="34"/>
                  </a:cubicBezTo>
                  <a:cubicBezTo>
                    <a:pt x="180" y="45"/>
                    <a:pt x="175" y="58"/>
                    <a:pt x="168" y="69"/>
                  </a:cubicBezTo>
                  <a:cubicBezTo>
                    <a:pt x="157" y="86"/>
                    <a:pt x="146" y="108"/>
                    <a:pt x="137" y="126"/>
                  </a:cubicBezTo>
                  <a:cubicBezTo>
                    <a:pt x="136" y="127"/>
                    <a:pt x="135" y="128"/>
                    <a:pt x="134" y="129"/>
                  </a:cubicBezTo>
                  <a:cubicBezTo>
                    <a:pt x="134" y="133"/>
                    <a:pt x="134" y="136"/>
                    <a:pt x="134" y="139"/>
                  </a:cubicBezTo>
                  <a:cubicBezTo>
                    <a:pt x="137" y="135"/>
                    <a:pt x="139" y="127"/>
                    <a:pt x="143" y="125"/>
                  </a:cubicBezTo>
                  <a:cubicBezTo>
                    <a:pt x="141" y="132"/>
                    <a:pt x="133" y="139"/>
                    <a:pt x="136" y="147"/>
                  </a:cubicBezTo>
                  <a:cubicBezTo>
                    <a:pt x="140" y="138"/>
                    <a:pt x="146" y="129"/>
                    <a:pt x="152" y="120"/>
                  </a:cubicBezTo>
                  <a:cubicBezTo>
                    <a:pt x="158" y="110"/>
                    <a:pt x="160" y="98"/>
                    <a:pt x="166" y="90"/>
                  </a:cubicBezTo>
                  <a:cubicBezTo>
                    <a:pt x="166" y="87"/>
                    <a:pt x="169" y="85"/>
                    <a:pt x="170" y="81"/>
                  </a:cubicBezTo>
                  <a:cubicBezTo>
                    <a:pt x="171" y="79"/>
                    <a:pt x="173" y="77"/>
                    <a:pt x="175" y="74"/>
                  </a:cubicBezTo>
                  <a:cubicBezTo>
                    <a:pt x="175" y="73"/>
                    <a:pt x="175" y="72"/>
                    <a:pt x="176" y="70"/>
                  </a:cubicBezTo>
                  <a:cubicBezTo>
                    <a:pt x="176" y="70"/>
                    <a:pt x="177" y="70"/>
                    <a:pt x="177" y="70"/>
                  </a:cubicBezTo>
                  <a:cubicBezTo>
                    <a:pt x="177" y="69"/>
                    <a:pt x="177" y="68"/>
                    <a:pt x="177" y="68"/>
                  </a:cubicBezTo>
                  <a:cubicBezTo>
                    <a:pt x="178" y="67"/>
                    <a:pt x="179" y="66"/>
                    <a:pt x="179" y="65"/>
                  </a:cubicBezTo>
                  <a:cubicBezTo>
                    <a:pt x="180" y="64"/>
                    <a:pt x="180" y="63"/>
                    <a:pt x="180" y="62"/>
                  </a:cubicBezTo>
                  <a:cubicBezTo>
                    <a:pt x="181" y="61"/>
                    <a:pt x="183" y="60"/>
                    <a:pt x="184" y="58"/>
                  </a:cubicBezTo>
                  <a:cubicBezTo>
                    <a:pt x="186" y="55"/>
                    <a:pt x="186" y="52"/>
                    <a:pt x="188" y="49"/>
                  </a:cubicBezTo>
                  <a:cubicBezTo>
                    <a:pt x="190" y="46"/>
                    <a:pt x="193" y="44"/>
                    <a:pt x="193" y="40"/>
                  </a:cubicBezTo>
                  <a:cubicBezTo>
                    <a:pt x="195" y="38"/>
                    <a:pt x="197" y="36"/>
                    <a:pt x="197" y="33"/>
                  </a:cubicBezTo>
                  <a:cubicBezTo>
                    <a:pt x="194" y="35"/>
                    <a:pt x="192" y="38"/>
                    <a:pt x="191" y="41"/>
                  </a:cubicBezTo>
                  <a:cubicBezTo>
                    <a:pt x="189" y="44"/>
                    <a:pt x="188" y="48"/>
                    <a:pt x="185" y="49"/>
                  </a:cubicBezTo>
                  <a:cubicBezTo>
                    <a:pt x="186" y="46"/>
                    <a:pt x="188" y="45"/>
                    <a:pt x="188" y="41"/>
                  </a:cubicBezTo>
                  <a:cubicBezTo>
                    <a:pt x="190" y="38"/>
                    <a:pt x="193" y="35"/>
                    <a:pt x="194" y="31"/>
                  </a:cubicBezTo>
                  <a:cubicBezTo>
                    <a:pt x="193" y="31"/>
                    <a:pt x="191" y="34"/>
                    <a:pt x="190" y="33"/>
                  </a:cubicBezTo>
                  <a:cubicBezTo>
                    <a:pt x="190" y="29"/>
                    <a:pt x="194" y="28"/>
                    <a:pt x="194" y="24"/>
                  </a:cubicBezTo>
                  <a:cubicBezTo>
                    <a:pt x="194" y="24"/>
                    <a:pt x="194" y="23"/>
                    <a:pt x="193" y="23"/>
                  </a:cubicBezTo>
                  <a:cubicBezTo>
                    <a:pt x="193" y="25"/>
                    <a:pt x="191" y="26"/>
                    <a:pt x="191" y="29"/>
                  </a:cubicBezTo>
                  <a:close/>
                  <a:moveTo>
                    <a:pt x="11" y="129"/>
                  </a:moveTo>
                  <a:cubicBezTo>
                    <a:pt x="11" y="131"/>
                    <a:pt x="10" y="131"/>
                    <a:pt x="10" y="132"/>
                  </a:cubicBezTo>
                  <a:cubicBezTo>
                    <a:pt x="9" y="138"/>
                    <a:pt x="18" y="141"/>
                    <a:pt x="15" y="147"/>
                  </a:cubicBezTo>
                  <a:cubicBezTo>
                    <a:pt x="17" y="149"/>
                    <a:pt x="20" y="148"/>
                    <a:pt x="23" y="148"/>
                  </a:cubicBezTo>
                  <a:cubicBezTo>
                    <a:pt x="30" y="147"/>
                    <a:pt x="36" y="150"/>
                    <a:pt x="42" y="149"/>
                  </a:cubicBezTo>
                  <a:cubicBezTo>
                    <a:pt x="67" y="150"/>
                    <a:pt x="91" y="153"/>
                    <a:pt x="116" y="153"/>
                  </a:cubicBezTo>
                  <a:cubicBezTo>
                    <a:pt x="119" y="152"/>
                    <a:pt x="122" y="153"/>
                    <a:pt x="125" y="154"/>
                  </a:cubicBezTo>
                  <a:cubicBezTo>
                    <a:pt x="131" y="154"/>
                    <a:pt x="137" y="152"/>
                    <a:pt x="141" y="154"/>
                  </a:cubicBezTo>
                  <a:cubicBezTo>
                    <a:pt x="143" y="153"/>
                    <a:pt x="144" y="152"/>
                    <a:pt x="144" y="150"/>
                  </a:cubicBezTo>
                  <a:cubicBezTo>
                    <a:pt x="145" y="149"/>
                    <a:pt x="146" y="148"/>
                    <a:pt x="146" y="147"/>
                  </a:cubicBezTo>
                  <a:cubicBezTo>
                    <a:pt x="149" y="142"/>
                    <a:pt x="152" y="138"/>
                    <a:pt x="154" y="131"/>
                  </a:cubicBezTo>
                  <a:cubicBezTo>
                    <a:pt x="157" y="127"/>
                    <a:pt x="160" y="123"/>
                    <a:pt x="162" y="118"/>
                  </a:cubicBezTo>
                  <a:cubicBezTo>
                    <a:pt x="167" y="108"/>
                    <a:pt x="173" y="98"/>
                    <a:pt x="178" y="87"/>
                  </a:cubicBezTo>
                  <a:cubicBezTo>
                    <a:pt x="186" y="74"/>
                    <a:pt x="192" y="59"/>
                    <a:pt x="201" y="46"/>
                  </a:cubicBezTo>
                  <a:cubicBezTo>
                    <a:pt x="201" y="43"/>
                    <a:pt x="202" y="43"/>
                    <a:pt x="202" y="41"/>
                  </a:cubicBezTo>
                  <a:cubicBezTo>
                    <a:pt x="205" y="39"/>
                    <a:pt x="205" y="34"/>
                    <a:pt x="208" y="32"/>
                  </a:cubicBezTo>
                  <a:cubicBezTo>
                    <a:pt x="205" y="32"/>
                    <a:pt x="200" y="31"/>
                    <a:pt x="199" y="33"/>
                  </a:cubicBezTo>
                  <a:cubicBezTo>
                    <a:pt x="198" y="34"/>
                    <a:pt x="200" y="35"/>
                    <a:pt x="199" y="36"/>
                  </a:cubicBezTo>
                  <a:cubicBezTo>
                    <a:pt x="198" y="41"/>
                    <a:pt x="194" y="45"/>
                    <a:pt x="192" y="50"/>
                  </a:cubicBezTo>
                  <a:cubicBezTo>
                    <a:pt x="191" y="51"/>
                    <a:pt x="190" y="52"/>
                    <a:pt x="189" y="53"/>
                  </a:cubicBezTo>
                  <a:cubicBezTo>
                    <a:pt x="189" y="54"/>
                    <a:pt x="189" y="55"/>
                    <a:pt x="189" y="56"/>
                  </a:cubicBezTo>
                  <a:cubicBezTo>
                    <a:pt x="188" y="56"/>
                    <a:pt x="187" y="56"/>
                    <a:pt x="187" y="56"/>
                  </a:cubicBezTo>
                  <a:cubicBezTo>
                    <a:pt x="185" y="59"/>
                    <a:pt x="185" y="62"/>
                    <a:pt x="183" y="65"/>
                  </a:cubicBezTo>
                  <a:cubicBezTo>
                    <a:pt x="181" y="69"/>
                    <a:pt x="179" y="73"/>
                    <a:pt x="177" y="78"/>
                  </a:cubicBezTo>
                  <a:cubicBezTo>
                    <a:pt x="175" y="78"/>
                    <a:pt x="176" y="80"/>
                    <a:pt x="175" y="81"/>
                  </a:cubicBezTo>
                  <a:cubicBezTo>
                    <a:pt x="174" y="82"/>
                    <a:pt x="173" y="83"/>
                    <a:pt x="172" y="84"/>
                  </a:cubicBezTo>
                  <a:cubicBezTo>
                    <a:pt x="172" y="85"/>
                    <a:pt x="172" y="86"/>
                    <a:pt x="171" y="87"/>
                  </a:cubicBezTo>
                  <a:cubicBezTo>
                    <a:pt x="169" y="92"/>
                    <a:pt x="166" y="96"/>
                    <a:pt x="164" y="101"/>
                  </a:cubicBezTo>
                  <a:cubicBezTo>
                    <a:pt x="162" y="105"/>
                    <a:pt x="161" y="110"/>
                    <a:pt x="158" y="114"/>
                  </a:cubicBezTo>
                  <a:cubicBezTo>
                    <a:pt x="151" y="126"/>
                    <a:pt x="144" y="140"/>
                    <a:pt x="136" y="151"/>
                  </a:cubicBezTo>
                  <a:cubicBezTo>
                    <a:pt x="133" y="150"/>
                    <a:pt x="131" y="151"/>
                    <a:pt x="128" y="150"/>
                  </a:cubicBezTo>
                  <a:cubicBezTo>
                    <a:pt x="117" y="151"/>
                    <a:pt x="102" y="151"/>
                    <a:pt x="87" y="150"/>
                  </a:cubicBezTo>
                  <a:cubicBezTo>
                    <a:pt x="86" y="150"/>
                    <a:pt x="84" y="151"/>
                    <a:pt x="82" y="151"/>
                  </a:cubicBezTo>
                  <a:cubicBezTo>
                    <a:pt x="80" y="151"/>
                    <a:pt x="79" y="150"/>
                    <a:pt x="78" y="150"/>
                  </a:cubicBezTo>
                  <a:cubicBezTo>
                    <a:pt x="74" y="149"/>
                    <a:pt x="69" y="150"/>
                    <a:pt x="64" y="149"/>
                  </a:cubicBezTo>
                  <a:cubicBezTo>
                    <a:pt x="58" y="148"/>
                    <a:pt x="52" y="147"/>
                    <a:pt x="47" y="147"/>
                  </a:cubicBezTo>
                  <a:cubicBezTo>
                    <a:pt x="43" y="146"/>
                    <a:pt x="40" y="147"/>
                    <a:pt x="37" y="146"/>
                  </a:cubicBezTo>
                  <a:cubicBezTo>
                    <a:pt x="31" y="145"/>
                    <a:pt x="20" y="146"/>
                    <a:pt x="17" y="144"/>
                  </a:cubicBezTo>
                  <a:cubicBezTo>
                    <a:pt x="12" y="140"/>
                    <a:pt x="13" y="128"/>
                    <a:pt x="16" y="123"/>
                  </a:cubicBezTo>
                  <a:cubicBezTo>
                    <a:pt x="12" y="123"/>
                    <a:pt x="12" y="127"/>
                    <a:pt x="11" y="129"/>
                  </a:cubicBezTo>
                  <a:close/>
                  <a:moveTo>
                    <a:pt x="8" y="143"/>
                  </a:moveTo>
                  <a:cubicBezTo>
                    <a:pt x="8" y="144"/>
                    <a:pt x="9" y="144"/>
                    <a:pt x="8" y="145"/>
                  </a:cubicBezTo>
                  <a:cubicBezTo>
                    <a:pt x="10" y="145"/>
                    <a:pt x="11" y="147"/>
                    <a:pt x="12" y="146"/>
                  </a:cubicBezTo>
                  <a:cubicBezTo>
                    <a:pt x="9" y="140"/>
                    <a:pt x="6" y="137"/>
                    <a:pt x="7" y="130"/>
                  </a:cubicBezTo>
                  <a:cubicBezTo>
                    <a:pt x="8" y="129"/>
                    <a:pt x="9" y="124"/>
                    <a:pt x="9" y="123"/>
                  </a:cubicBezTo>
                  <a:cubicBezTo>
                    <a:pt x="7" y="124"/>
                    <a:pt x="6" y="127"/>
                    <a:pt x="5" y="127"/>
                  </a:cubicBezTo>
                  <a:cubicBezTo>
                    <a:pt x="4" y="133"/>
                    <a:pt x="4" y="139"/>
                    <a:pt x="8" y="143"/>
                  </a:cubicBezTo>
                  <a:close/>
                  <a:moveTo>
                    <a:pt x="20" y="128"/>
                  </a:moveTo>
                  <a:cubicBezTo>
                    <a:pt x="22" y="127"/>
                    <a:pt x="21" y="129"/>
                    <a:pt x="22" y="130"/>
                  </a:cubicBezTo>
                  <a:cubicBezTo>
                    <a:pt x="33" y="131"/>
                    <a:pt x="47" y="128"/>
                    <a:pt x="61" y="131"/>
                  </a:cubicBezTo>
                  <a:cubicBezTo>
                    <a:pt x="58" y="132"/>
                    <a:pt x="55" y="131"/>
                    <a:pt x="51" y="131"/>
                  </a:cubicBezTo>
                  <a:cubicBezTo>
                    <a:pt x="48" y="131"/>
                    <a:pt x="44" y="131"/>
                    <a:pt x="41" y="132"/>
                  </a:cubicBezTo>
                  <a:cubicBezTo>
                    <a:pt x="35" y="132"/>
                    <a:pt x="27" y="131"/>
                    <a:pt x="22" y="133"/>
                  </a:cubicBezTo>
                  <a:cubicBezTo>
                    <a:pt x="24" y="134"/>
                    <a:pt x="29" y="132"/>
                    <a:pt x="31" y="134"/>
                  </a:cubicBezTo>
                  <a:cubicBezTo>
                    <a:pt x="29" y="136"/>
                    <a:pt x="22" y="134"/>
                    <a:pt x="20" y="137"/>
                  </a:cubicBezTo>
                  <a:cubicBezTo>
                    <a:pt x="28" y="138"/>
                    <a:pt x="39" y="134"/>
                    <a:pt x="45" y="138"/>
                  </a:cubicBezTo>
                  <a:cubicBezTo>
                    <a:pt x="37" y="137"/>
                    <a:pt x="29" y="139"/>
                    <a:pt x="20" y="139"/>
                  </a:cubicBezTo>
                  <a:cubicBezTo>
                    <a:pt x="21" y="140"/>
                    <a:pt x="22" y="141"/>
                    <a:pt x="22" y="143"/>
                  </a:cubicBezTo>
                  <a:cubicBezTo>
                    <a:pt x="50" y="144"/>
                    <a:pt x="71" y="148"/>
                    <a:pt x="94" y="148"/>
                  </a:cubicBezTo>
                  <a:cubicBezTo>
                    <a:pt x="97" y="147"/>
                    <a:pt x="100" y="147"/>
                    <a:pt x="103" y="147"/>
                  </a:cubicBezTo>
                  <a:cubicBezTo>
                    <a:pt x="113" y="148"/>
                    <a:pt x="122" y="149"/>
                    <a:pt x="132" y="148"/>
                  </a:cubicBezTo>
                  <a:cubicBezTo>
                    <a:pt x="132" y="147"/>
                    <a:pt x="133" y="145"/>
                    <a:pt x="132" y="144"/>
                  </a:cubicBezTo>
                  <a:cubicBezTo>
                    <a:pt x="125" y="143"/>
                    <a:pt x="119" y="143"/>
                    <a:pt x="111" y="143"/>
                  </a:cubicBezTo>
                  <a:cubicBezTo>
                    <a:pt x="116" y="140"/>
                    <a:pt x="127" y="143"/>
                    <a:pt x="131" y="142"/>
                  </a:cubicBezTo>
                  <a:cubicBezTo>
                    <a:pt x="131" y="141"/>
                    <a:pt x="130" y="141"/>
                    <a:pt x="130" y="139"/>
                  </a:cubicBezTo>
                  <a:cubicBezTo>
                    <a:pt x="128" y="138"/>
                    <a:pt x="123" y="139"/>
                    <a:pt x="120" y="138"/>
                  </a:cubicBezTo>
                  <a:cubicBezTo>
                    <a:pt x="123" y="135"/>
                    <a:pt x="131" y="140"/>
                    <a:pt x="131" y="135"/>
                  </a:cubicBezTo>
                  <a:cubicBezTo>
                    <a:pt x="119" y="136"/>
                    <a:pt x="109" y="135"/>
                    <a:pt x="100" y="134"/>
                  </a:cubicBezTo>
                  <a:cubicBezTo>
                    <a:pt x="110" y="133"/>
                    <a:pt x="122" y="135"/>
                    <a:pt x="132" y="132"/>
                  </a:cubicBezTo>
                  <a:cubicBezTo>
                    <a:pt x="128" y="130"/>
                    <a:pt x="124" y="131"/>
                    <a:pt x="121" y="131"/>
                  </a:cubicBezTo>
                  <a:cubicBezTo>
                    <a:pt x="118" y="130"/>
                    <a:pt x="115" y="130"/>
                    <a:pt x="113" y="129"/>
                  </a:cubicBezTo>
                  <a:cubicBezTo>
                    <a:pt x="102" y="128"/>
                    <a:pt x="89" y="129"/>
                    <a:pt x="78" y="127"/>
                  </a:cubicBezTo>
                  <a:cubicBezTo>
                    <a:pt x="70" y="127"/>
                    <a:pt x="58" y="127"/>
                    <a:pt x="51" y="126"/>
                  </a:cubicBezTo>
                  <a:cubicBezTo>
                    <a:pt x="44" y="127"/>
                    <a:pt x="30" y="124"/>
                    <a:pt x="21" y="125"/>
                  </a:cubicBezTo>
                  <a:cubicBezTo>
                    <a:pt x="22" y="125"/>
                    <a:pt x="20" y="128"/>
                    <a:pt x="2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grpSp>
        <p:nvGrpSpPr>
          <p:cNvPr id="43024" name="组合 443"/>
          <p:cNvGrpSpPr/>
          <p:nvPr/>
        </p:nvGrpSpPr>
        <p:grpSpPr bwMode="auto">
          <a:xfrm>
            <a:off x="7496175" y="2630488"/>
            <a:ext cx="985838" cy="893762"/>
            <a:chOff x="7496176" y="2630488"/>
            <a:chExt cx="985838" cy="893763"/>
          </a:xfrm>
        </p:grpSpPr>
        <p:sp>
          <p:nvSpPr>
            <p:cNvPr id="251" name="Freeform 17"/>
            <p:cNvSpPr>
              <a:spLocks noEditPoints="1"/>
            </p:cNvSpPr>
            <p:nvPr/>
          </p:nvSpPr>
          <p:spPr bwMode="auto">
            <a:xfrm>
              <a:off x="7713664" y="2768600"/>
              <a:ext cx="106362" cy="88900"/>
            </a:xfrm>
            <a:custGeom>
              <a:avLst/>
              <a:gdLst>
                <a:gd name="T0" fmla="*/ 34 w 34"/>
                <a:gd name="T1" fmla="*/ 2 h 28"/>
                <a:gd name="T2" fmla="*/ 31 w 34"/>
                <a:gd name="T3" fmla="*/ 4 h 28"/>
                <a:gd name="T4" fmla="*/ 26 w 34"/>
                <a:gd name="T5" fmla="*/ 28 h 28"/>
                <a:gd name="T6" fmla="*/ 24 w 34"/>
                <a:gd name="T7" fmla="*/ 28 h 28"/>
                <a:gd name="T8" fmla="*/ 24 w 34"/>
                <a:gd name="T9" fmla="*/ 27 h 28"/>
                <a:gd name="T10" fmla="*/ 20 w 34"/>
                <a:gd name="T11" fmla="*/ 27 h 28"/>
                <a:gd name="T12" fmla="*/ 17 w 34"/>
                <a:gd name="T13" fmla="*/ 13 h 28"/>
                <a:gd name="T14" fmla="*/ 12 w 34"/>
                <a:gd name="T15" fmla="*/ 25 h 28"/>
                <a:gd name="T16" fmla="*/ 7 w 34"/>
                <a:gd name="T17" fmla="*/ 26 h 28"/>
                <a:gd name="T18" fmla="*/ 5 w 34"/>
                <a:gd name="T19" fmla="*/ 13 h 28"/>
                <a:gd name="T20" fmla="*/ 2 w 34"/>
                <a:gd name="T21" fmla="*/ 4 h 28"/>
                <a:gd name="T22" fmla="*/ 3 w 34"/>
                <a:gd name="T23" fmla="*/ 1 h 28"/>
                <a:gd name="T24" fmla="*/ 9 w 34"/>
                <a:gd name="T25" fmla="*/ 1 h 28"/>
                <a:gd name="T26" fmla="*/ 10 w 34"/>
                <a:gd name="T27" fmla="*/ 18 h 28"/>
                <a:gd name="T28" fmla="*/ 16 w 34"/>
                <a:gd name="T29" fmla="*/ 8 h 28"/>
                <a:gd name="T30" fmla="*/ 20 w 34"/>
                <a:gd name="T31" fmla="*/ 9 h 28"/>
                <a:gd name="T32" fmla="*/ 23 w 34"/>
                <a:gd name="T33" fmla="*/ 24 h 28"/>
                <a:gd name="T34" fmla="*/ 1 w 34"/>
                <a:gd name="T35" fmla="*/ 2 h 28"/>
                <a:gd name="T36" fmla="*/ 2 w 34"/>
                <a:gd name="T37" fmla="*/ 1 h 28"/>
                <a:gd name="T38" fmla="*/ 1 w 34"/>
                <a:gd name="T39" fmla="*/ 3 h 28"/>
                <a:gd name="T40" fmla="*/ 3 w 34"/>
                <a:gd name="T41" fmla="*/ 3 h 28"/>
                <a:gd name="T42" fmla="*/ 5 w 34"/>
                <a:gd name="T43" fmla="*/ 3 h 28"/>
                <a:gd name="T44" fmla="*/ 3 w 34"/>
                <a:gd name="T45" fmla="*/ 3 h 28"/>
                <a:gd name="T46" fmla="*/ 7 w 34"/>
                <a:gd name="T47" fmla="*/ 9 h 28"/>
                <a:gd name="T48" fmla="*/ 7 w 34"/>
                <a:gd name="T49" fmla="*/ 13 h 28"/>
                <a:gd name="T50" fmla="*/ 7 w 34"/>
                <a:gd name="T51" fmla="*/ 14 h 28"/>
                <a:gd name="T52" fmla="*/ 8 w 34"/>
                <a:gd name="T53" fmla="*/ 10 h 28"/>
                <a:gd name="T54" fmla="*/ 8 w 34"/>
                <a:gd name="T55" fmla="*/ 9 h 28"/>
                <a:gd name="T56" fmla="*/ 8 w 34"/>
                <a:gd name="T57" fmla="*/ 20 h 28"/>
                <a:gd name="T58" fmla="*/ 8 w 34"/>
                <a:gd name="T59" fmla="*/ 23 h 28"/>
                <a:gd name="T60" fmla="*/ 8 w 34"/>
                <a:gd name="T61" fmla="*/ 23 h 28"/>
                <a:gd name="T62" fmla="*/ 8 w 34"/>
                <a:gd name="T63" fmla="*/ 25 h 28"/>
                <a:gd name="T64" fmla="*/ 10 w 34"/>
                <a:gd name="T65" fmla="*/ 24 h 28"/>
                <a:gd name="T66" fmla="*/ 12 w 34"/>
                <a:gd name="T67" fmla="*/ 22 h 28"/>
                <a:gd name="T68" fmla="*/ 11 w 34"/>
                <a:gd name="T69" fmla="*/ 24 h 28"/>
                <a:gd name="T70" fmla="*/ 14 w 34"/>
                <a:gd name="T71" fmla="*/ 18 h 28"/>
                <a:gd name="T72" fmla="*/ 15 w 34"/>
                <a:gd name="T73" fmla="*/ 12 h 28"/>
                <a:gd name="T74" fmla="*/ 17 w 34"/>
                <a:gd name="T75" fmla="*/ 9 h 28"/>
                <a:gd name="T76" fmla="*/ 17 w 34"/>
                <a:gd name="T77" fmla="*/ 10 h 28"/>
                <a:gd name="T78" fmla="*/ 19 w 34"/>
                <a:gd name="T79" fmla="*/ 14 h 28"/>
                <a:gd name="T80" fmla="*/ 19 w 34"/>
                <a:gd name="T81" fmla="*/ 14 h 28"/>
                <a:gd name="T82" fmla="*/ 20 w 34"/>
                <a:gd name="T83" fmla="*/ 10 h 28"/>
                <a:gd name="T84" fmla="*/ 20 w 34"/>
                <a:gd name="T85" fmla="*/ 24 h 28"/>
                <a:gd name="T86" fmla="*/ 21 w 34"/>
                <a:gd name="T87" fmla="*/ 24 h 28"/>
                <a:gd name="T88" fmla="*/ 23 w 34"/>
                <a:gd name="T89" fmla="*/ 25 h 28"/>
                <a:gd name="T90" fmla="*/ 23 w 34"/>
                <a:gd name="T91" fmla="*/ 25 h 28"/>
                <a:gd name="T92" fmla="*/ 24 w 34"/>
                <a:gd name="T93" fmla="*/ 25 h 28"/>
                <a:gd name="T94" fmla="*/ 24 w 34"/>
                <a:gd name="T95" fmla="*/ 25 h 28"/>
                <a:gd name="T96" fmla="*/ 24 w 34"/>
                <a:gd name="T97" fmla="*/ 24 h 28"/>
                <a:gd name="T98" fmla="*/ 26 w 34"/>
                <a:gd name="T99" fmla="*/ 18 h 28"/>
                <a:gd name="T100" fmla="*/ 30 w 34"/>
                <a:gd name="T101" fmla="*/ 3 h 28"/>
                <a:gd name="T102" fmla="*/ 31 w 34"/>
                <a:gd name="T103" fmla="*/ 3 h 28"/>
                <a:gd name="T104" fmla="*/ 30 w 34"/>
                <a:gd name="T105" fmla="*/ 2 h 28"/>
                <a:gd name="T106" fmla="*/ 33 w 34"/>
                <a:gd name="T107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28"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31" y="0"/>
                    <a:pt x="33" y="0"/>
                    <a:pt x="33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3"/>
                    <a:pt x="33" y="3"/>
                    <a:pt x="33" y="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0" y="4"/>
                    <a:pt x="30" y="6"/>
                    <a:pt x="30" y="8"/>
                  </a:cubicBezTo>
                  <a:cubicBezTo>
                    <a:pt x="29" y="11"/>
                    <a:pt x="29" y="13"/>
                    <a:pt x="28" y="16"/>
                  </a:cubicBezTo>
                  <a:cubicBezTo>
                    <a:pt x="28" y="20"/>
                    <a:pt x="27" y="22"/>
                    <a:pt x="27" y="22"/>
                  </a:cubicBezTo>
                  <a:cubicBezTo>
                    <a:pt x="27" y="23"/>
                    <a:pt x="26" y="25"/>
                    <a:pt x="26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2" y="27"/>
                    <a:pt x="24" y="27"/>
                  </a:cubicBezTo>
                  <a:cubicBezTo>
                    <a:pt x="24" y="27"/>
                    <a:pt x="24" y="27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6"/>
                    <a:pt x="19" y="25"/>
                    <a:pt x="19" y="24"/>
                  </a:cubicBezTo>
                  <a:cubicBezTo>
                    <a:pt x="19" y="22"/>
                    <a:pt x="18" y="21"/>
                    <a:pt x="18" y="20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7" y="15"/>
                    <a:pt x="17" y="13"/>
                  </a:cubicBezTo>
                  <a:cubicBezTo>
                    <a:pt x="17" y="13"/>
                    <a:pt x="17" y="12"/>
                    <a:pt x="17" y="12"/>
                  </a:cubicBezTo>
                  <a:cubicBezTo>
                    <a:pt x="16" y="13"/>
                    <a:pt x="16" y="14"/>
                    <a:pt x="15" y="16"/>
                  </a:cubicBezTo>
                  <a:cubicBezTo>
                    <a:pt x="14" y="20"/>
                    <a:pt x="13" y="23"/>
                    <a:pt x="13" y="24"/>
                  </a:cubicBezTo>
                  <a:cubicBezTo>
                    <a:pt x="12" y="24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6"/>
                    <a:pt x="12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9" y="27"/>
                    <a:pt x="8" y="2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2"/>
                    <a:pt x="7" y="19"/>
                    <a:pt x="6" y="15"/>
                  </a:cubicBezTo>
                  <a:cubicBezTo>
                    <a:pt x="6" y="14"/>
                    <a:pt x="6" y="13"/>
                    <a:pt x="5" y="13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7"/>
                    <a:pt x="5" y="5"/>
                    <a:pt x="5" y="5"/>
                  </a:cubicBezTo>
                  <a:cubicBezTo>
                    <a:pt x="5" y="5"/>
                    <a:pt x="4" y="4"/>
                    <a:pt x="2" y="4"/>
                  </a:cubicBezTo>
                  <a:cubicBezTo>
                    <a:pt x="1" y="4"/>
                    <a:pt x="1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4"/>
                    <a:pt x="9" y="6"/>
                  </a:cubicBezTo>
                  <a:cubicBezTo>
                    <a:pt x="9" y="9"/>
                    <a:pt x="10" y="12"/>
                    <a:pt x="10" y="14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0" y="22"/>
                    <a:pt x="10" y="22"/>
                  </a:cubicBezTo>
                  <a:cubicBezTo>
                    <a:pt x="11" y="22"/>
                    <a:pt x="11" y="21"/>
                    <a:pt x="12" y="18"/>
                  </a:cubicBezTo>
                  <a:cubicBezTo>
                    <a:pt x="13" y="15"/>
                    <a:pt x="14" y="12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9" y="7"/>
                    <a:pt x="20" y="7"/>
                    <a:pt x="20" y="9"/>
                  </a:cubicBezTo>
                  <a:cubicBezTo>
                    <a:pt x="20" y="10"/>
                    <a:pt x="20" y="11"/>
                    <a:pt x="20" y="12"/>
                  </a:cubicBezTo>
                  <a:cubicBezTo>
                    <a:pt x="21" y="17"/>
                    <a:pt x="22" y="21"/>
                    <a:pt x="22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4" y="23"/>
                    <a:pt x="24" y="23"/>
                  </a:cubicBezTo>
                  <a:cubicBezTo>
                    <a:pt x="24" y="22"/>
                    <a:pt x="24" y="21"/>
                    <a:pt x="24" y="19"/>
                  </a:cubicBezTo>
                  <a:cubicBezTo>
                    <a:pt x="25" y="15"/>
                    <a:pt x="26" y="9"/>
                    <a:pt x="26" y="0"/>
                  </a:cubicBezTo>
                  <a:close/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lose/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2" y="3"/>
                  </a:ln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3" y="3"/>
                  </a:ln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6" y="6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lnTo>
                    <a:pt x="7" y="13"/>
                  </a:lnTo>
                  <a:close/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8" y="13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2"/>
                    <a:pt x="8" y="11"/>
                    <a:pt x="8" y="9"/>
                  </a:cubicBezTo>
                  <a:close/>
                  <a:moveTo>
                    <a:pt x="8" y="20"/>
                  </a:move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20"/>
                    <a:pt x="8" y="20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8" y="23"/>
                  </a:lnTo>
                  <a:close/>
                  <a:moveTo>
                    <a:pt x="8" y="25"/>
                  </a:move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lose/>
                  <a:moveTo>
                    <a:pt x="10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4"/>
                  </a:cubicBezTo>
                  <a:close/>
                  <a:moveTo>
                    <a:pt x="12" y="21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2" y="23"/>
                    <a:pt x="13" y="23"/>
                    <a:pt x="13" y="22"/>
                  </a:cubicBezTo>
                  <a:cubicBezTo>
                    <a:pt x="13" y="20"/>
                    <a:pt x="14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2" y="21"/>
                  </a:cubicBezTo>
                  <a:close/>
                  <a:moveTo>
                    <a:pt x="15" y="12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lose/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9"/>
                    <a:pt x="17" y="9"/>
                    <a:pt x="17" y="9"/>
                  </a:cubicBezTo>
                  <a:close/>
                  <a:moveTo>
                    <a:pt x="19" y="14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9" y="16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5"/>
                    <a:pt x="19" y="14"/>
                    <a:pt x="19" y="14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lose/>
                  <a:moveTo>
                    <a:pt x="20" y="23"/>
                  </a:moveTo>
                  <a:cubicBezTo>
                    <a:pt x="20" y="23"/>
                    <a:pt x="20" y="23"/>
                    <a:pt x="20" y="23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lose/>
                  <a:moveTo>
                    <a:pt x="23" y="25"/>
                  </a:move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5"/>
                  </a:cubicBezTo>
                  <a:close/>
                  <a:moveTo>
                    <a:pt x="24" y="25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5"/>
                  </a:cubicBezTo>
                  <a:close/>
                  <a:moveTo>
                    <a:pt x="24" y="23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3"/>
                    <a:pt x="25" y="22"/>
                  </a:cubicBezTo>
                  <a:cubicBezTo>
                    <a:pt x="25" y="22"/>
                    <a:pt x="25" y="20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8"/>
                    <a:pt x="25" y="19"/>
                    <a:pt x="25" y="20"/>
                  </a:cubicBezTo>
                  <a:cubicBezTo>
                    <a:pt x="25" y="21"/>
                    <a:pt x="25" y="22"/>
                    <a:pt x="24" y="23"/>
                  </a:cubicBezTo>
                  <a:close/>
                  <a:moveTo>
                    <a:pt x="30" y="2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2"/>
                    <a:pt x="30" y="2"/>
                    <a:pt x="30" y="2"/>
                  </a:cubicBezTo>
                  <a:close/>
                  <a:moveTo>
                    <a:pt x="30" y="1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2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2" name="Freeform 18"/>
            <p:cNvSpPr>
              <a:spLocks noEditPoints="1"/>
            </p:cNvSpPr>
            <p:nvPr/>
          </p:nvSpPr>
          <p:spPr bwMode="auto">
            <a:xfrm>
              <a:off x="7816851" y="2774950"/>
              <a:ext cx="76200" cy="82550"/>
            </a:xfrm>
            <a:custGeom>
              <a:avLst/>
              <a:gdLst>
                <a:gd name="T0" fmla="*/ 21 w 24"/>
                <a:gd name="T1" fmla="*/ 10 h 26"/>
                <a:gd name="T2" fmla="*/ 5 w 24"/>
                <a:gd name="T3" fmla="*/ 12 h 26"/>
                <a:gd name="T4" fmla="*/ 4 w 24"/>
                <a:gd name="T5" fmla="*/ 17 h 26"/>
                <a:gd name="T6" fmla="*/ 5 w 24"/>
                <a:gd name="T7" fmla="*/ 19 h 26"/>
                <a:gd name="T8" fmla="*/ 18 w 24"/>
                <a:gd name="T9" fmla="*/ 19 h 26"/>
                <a:gd name="T10" fmla="*/ 24 w 24"/>
                <a:gd name="T11" fmla="*/ 21 h 26"/>
                <a:gd name="T12" fmla="*/ 18 w 24"/>
                <a:gd name="T13" fmla="*/ 24 h 26"/>
                <a:gd name="T14" fmla="*/ 1 w 24"/>
                <a:gd name="T15" fmla="*/ 21 h 26"/>
                <a:gd name="T16" fmla="*/ 6 w 24"/>
                <a:gd name="T17" fmla="*/ 1 h 26"/>
                <a:gd name="T18" fmla="*/ 1 w 24"/>
                <a:gd name="T19" fmla="*/ 13 h 26"/>
                <a:gd name="T20" fmla="*/ 1 w 24"/>
                <a:gd name="T21" fmla="*/ 13 h 26"/>
                <a:gd name="T22" fmla="*/ 2 w 24"/>
                <a:gd name="T23" fmla="*/ 8 h 26"/>
                <a:gd name="T24" fmla="*/ 1 w 24"/>
                <a:gd name="T25" fmla="*/ 11 h 26"/>
                <a:gd name="T26" fmla="*/ 2 w 24"/>
                <a:gd name="T27" fmla="*/ 17 h 26"/>
                <a:gd name="T28" fmla="*/ 3 w 24"/>
                <a:gd name="T29" fmla="*/ 19 h 26"/>
                <a:gd name="T30" fmla="*/ 3 w 24"/>
                <a:gd name="T31" fmla="*/ 11 h 26"/>
                <a:gd name="T32" fmla="*/ 4 w 24"/>
                <a:gd name="T33" fmla="*/ 11 h 26"/>
                <a:gd name="T34" fmla="*/ 4 w 24"/>
                <a:gd name="T35" fmla="*/ 5 h 26"/>
                <a:gd name="T36" fmla="*/ 4 w 24"/>
                <a:gd name="T37" fmla="*/ 9 h 26"/>
                <a:gd name="T38" fmla="*/ 4 w 24"/>
                <a:gd name="T39" fmla="*/ 8 h 26"/>
                <a:gd name="T40" fmla="*/ 14 w 24"/>
                <a:gd name="T41" fmla="*/ 9 h 26"/>
                <a:gd name="T42" fmla="*/ 15 w 24"/>
                <a:gd name="T43" fmla="*/ 5 h 26"/>
                <a:gd name="T44" fmla="*/ 4 w 24"/>
                <a:gd name="T45" fmla="*/ 6 h 26"/>
                <a:gd name="T46" fmla="*/ 4 w 24"/>
                <a:gd name="T47" fmla="*/ 23 h 26"/>
                <a:gd name="T48" fmla="*/ 5 w 24"/>
                <a:gd name="T49" fmla="*/ 4 h 26"/>
                <a:gd name="T50" fmla="*/ 5 w 24"/>
                <a:gd name="T51" fmla="*/ 4 h 26"/>
                <a:gd name="T52" fmla="*/ 5 w 24"/>
                <a:gd name="T53" fmla="*/ 11 h 26"/>
                <a:gd name="T54" fmla="*/ 6 w 24"/>
                <a:gd name="T55" fmla="*/ 2 h 26"/>
                <a:gd name="T56" fmla="*/ 6 w 24"/>
                <a:gd name="T57" fmla="*/ 1 h 26"/>
                <a:gd name="T58" fmla="*/ 11 w 24"/>
                <a:gd name="T59" fmla="*/ 11 h 26"/>
                <a:gd name="T60" fmla="*/ 6 w 24"/>
                <a:gd name="T61" fmla="*/ 10 h 26"/>
                <a:gd name="T62" fmla="*/ 11 w 24"/>
                <a:gd name="T63" fmla="*/ 9 h 26"/>
                <a:gd name="T64" fmla="*/ 9 w 24"/>
                <a:gd name="T65" fmla="*/ 3 h 26"/>
                <a:gd name="T66" fmla="*/ 7 w 24"/>
                <a:gd name="T67" fmla="*/ 1 h 26"/>
                <a:gd name="T68" fmla="*/ 11 w 24"/>
                <a:gd name="T69" fmla="*/ 0 h 26"/>
                <a:gd name="T70" fmla="*/ 9 w 24"/>
                <a:gd name="T71" fmla="*/ 24 h 26"/>
                <a:gd name="T72" fmla="*/ 9 w 24"/>
                <a:gd name="T73" fmla="*/ 2 h 26"/>
                <a:gd name="T74" fmla="*/ 10 w 24"/>
                <a:gd name="T75" fmla="*/ 2 h 26"/>
                <a:gd name="T76" fmla="*/ 11 w 24"/>
                <a:gd name="T77" fmla="*/ 24 h 26"/>
                <a:gd name="T78" fmla="*/ 11 w 24"/>
                <a:gd name="T79" fmla="*/ 25 h 26"/>
                <a:gd name="T80" fmla="*/ 14 w 24"/>
                <a:gd name="T81" fmla="*/ 25 h 26"/>
                <a:gd name="T82" fmla="*/ 13 w 24"/>
                <a:gd name="T83" fmla="*/ 2 h 26"/>
                <a:gd name="T84" fmla="*/ 12 w 24"/>
                <a:gd name="T85" fmla="*/ 3 h 26"/>
                <a:gd name="T86" fmla="*/ 16 w 24"/>
                <a:gd name="T87" fmla="*/ 4 h 26"/>
                <a:gd name="T88" fmla="*/ 13 w 24"/>
                <a:gd name="T89" fmla="*/ 2 h 26"/>
                <a:gd name="T90" fmla="*/ 15 w 24"/>
                <a:gd name="T91" fmla="*/ 10 h 26"/>
                <a:gd name="T92" fmla="*/ 16 w 24"/>
                <a:gd name="T93" fmla="*/ 11 h 26"/>
                <a:gd name="T94" fmla="*/ 16 w 24"/>
                <a:gd name="T95" fmla="*/ 22 h 26"/>
                <a:gd name="T96" fmla="*/ 16 w 24"/>
                <a:gd name="T97" fmla="*/ 25 h 26"/>
                <a:gd name="T98" fmla="*/ 17 w 24"/>
                <a:gd name="T99" fmla="*/ 5 h 26"/>
                <a:gd name="T100" fmla="*/ 17 w 24"/>
                <a:gd name="T101" fmla="*/ 21 h 26"/>
                <a:gd name="T102" fmla="*/ 17 w 24"/>
                <a:gd name="T103" fmla="*/ 6 h 26"/>
                <a:gd name="T104" fmla="*/ 17 w 24"/>
                <a:gd name="T105" fmla="*/ 6 h 26"/>
                <a:gd name="T106" fmla="*/ 18 w 24"/>
                <a:gd name="T107" fmla="*/ 18 h 26"/>
                <a:gd name="T108" fmla="*/ 19 w 24"/>
                <a:gd name="T109" fmla="*/ 22 h 26"/>
                <a:gd name="T110" fmla="*/ 19 w 24"/>
                <a:gd name="T111" fmla="*/ 8 h 26"/>
                <a:gd name="T112" fmla="*/ 19 w 24"/>
                <a:gd name="T113" fmla="*/ 21 h 26"/>
                <a:gd name="T114" fmla="*/ 19 w 24"/>
                <a:gd name="T115" fmla="*/ 21 h 26"/>
                <a:gd name="T116" fmla="*/ 21 w 24"/>
                <a:gd name="T117" fmla="*/ 20 h 26"/>
                <a:gd name="T118" fmla="*/ 22 w 24"/>
                <a:gd name="T119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" h="26">
                  <a:moveTo>
                    <a:pt x="12" y="0"/>
                  </a:moveTo>
                  <a:cubicBezTo>
                    <a:pt x="13" y="0"/>
                    <a:pt x="15" y="1"/>
                    <a:pt x="17" y="2"/>
                  </a:cubicBezTo>
                  <a:cubicBezTo>
                    <a:pt x="18" y="3"/>
                    <a:pt x="19" y="4"/>
                    <a:pt x="19" y="4"/>
                  </a:cubicBezTo>
                  <a:cubicBezTo>
                    <a:pt x="21" y="7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2"/>
                    <a:pt x="21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5" y="12"/>
                    <a:pt x="15" y="12"/>
                  </a:cubicBezTo>
                  <a:cubicBezTo>
                    <a:pt x="10" y="12"/>
                    <a:pt x="7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4" y="16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9"/>
                    <a:pt x="5" y="19"/>
                  </a:cubicBezTo>
                  <a:cubicBezTo>
                    <a:pt x="6" y="21"/>
                    <a:pt x="7" y="22"/>
                    <a:pt x="9" y="23"/>
                  </a:cubicBezTo>
                  <a:cubicBezTo>
                    <a:pt x="10" y="23"/>
                    <a:pt x="11" y="23"/>
                    <a:pt x="12" y="23"/>
                  </a:cubicBezTo>
                  <a:cubicBezTo>
                    <a:pt x="13" y="23"/>
                    <a:pt x="13" y="23"/>
                    <a:pt x="14" y="23"/>
                  </a:cubicBezTo>
                  <a:cubicBezTo>
                    <a:pt x="14" y="23"/>
                    <a:pt x="16" y="21"/>
                    <a:pt x="18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7"/>
                    <a:pt x="18" y="17"/>
                    <a:pt x="19" y="16"/>
                  </a:cubicBezTo>
                  <a:cubicBezTo>
                    <a:pt x="20" y="16"/>
                    <a:pt x="20" y="17"/>
                    <a:pt x="21" y="17"/>
                  </a:cubicBezTo>
                  <a:cubicBezTo>
                    <a:pt x="22" y="19"/>
                    <a:pt x="23" y="20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3"/>
                    <a:pt x="22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3"/>
                    <a:pt x="21" y="22"/>
                    <a:pt x="20" y="22"/>
                  </a:cubicBezTo>
                  <a:cubicBezTo>
                    <a:pt x="20" y="22"/>
                    <a:pt x="19" y="23"/>
                    <a:pt x="18" y="24"/>
                  </a:cubicBezTo>
                  <a:cubicBezTo>
                    <a:pt x="17" y="25"/>
                    <a:pt x="16" y="25"/>
                    <a:pt x="14" y="26"/>
                  </a:cubicBezTo>
                  <a:cubicBezTo>
                    <a:pt x="12" y="26"/>
                    <a:pt x="11" y="26"/>
                    <a:pt x="10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5"/>
                    <a:pt x="4" y="24"/>
                    <a:pt x="3" y="23"/>
                  </a:cubicBezTo>
                  <a:cubicBezTo>
                    <a:pt x="2" y="22"/>
                    <a:pt x="2" y="21"/>
                    <a:pt x="1" y="21"/>
                  </a:cubicBezTo>
                  <a:cubicBezTo>
                    <a:pt x="1" y="20"/>
                    <a:pt x="1" y="19"/>
                    <a:pt x="0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1" y="6"/>
                    <a:pt x="4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0"/>
                    <a:pt x="12" y="0"/>
                  </a:cubicBezTo>
                  <a:close/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1" y="13"/>
                  </a:cubicBezTo>
                  <a:close/>
                  <a:moveTo>
                    <a:pt x="2" y="8"/>
                  </a:moveTo>
                  <a:cubicBezTo>
                    <a:pt x="1" y="8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2" y="18"/>
                    <a:pt x="2" y="18"/>
                  </a:cubicBezTo>
                  <a:close/>
                  <a:moveTo>
                    <a:pt x="3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4" y="8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7" y="8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6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6" y="6"/>
                    <a:pt x="15" y="5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5" y="6"/>
                    <a:pt x="4" y="7"/>
                    <a:pt x="4" y="7"/>
                  </a:cubicBez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4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4" y="23"/>
                  </a:cubicBezTo>
                  <a:close/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lose/>
                  <a:moveTo>
                    <a:pt x="5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2"/>
                    <a:pt x="5" y="2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8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6" y="10"/>
                  </a:cubicBezTo>
                  <a:close/>
                  <a:moveTo>
                    <a:pt x="6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8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8" y="9"/>
                    <a:pt x="6" y="9"/>
                  </a:cubicBezTo>
                  <a:close/>
                  <a:moveTo>
                    <a:pt x="7" y="4"/>
                  </a:moveTo>
                  <a:cubicBezTo>
                    <a:pt x="7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4"/>
                    <a:pt x="7" y="4"/>
                  </a:cubicBezTo>
                  <a:close/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9" y="1"/>
                    <a:pt x="10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1"/>
                    <a:pt x="7" y="1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3"/>
                    <a:pt x="8" y="23"/>
                    <a:pt x="8" y="23"/>
                  </a:cubicBezTo>
                  <a:close/>
                  <a:moveTo>
                    <a:pt x="9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0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lose/>
                  <a:moveTo>
                    <a:pt x="11" y="24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1" y="24"/>
                    <a:pt x="11" y="24"/>
                  </a:cubicBezTo>
                  <a:close/>
                  <a:moveTo>
                    <a:pt x="12" y="25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3" y="25"/>
                    <a:pt x="12" y="25"/>
                  </a:cubicBezTo>
                  <a:close/>
                  <a:moveTo>
                    <a:pt x="13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1"/>
                  </a:cubicBezTo>
                  <a:close/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4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2" y="3"/>
                  </a:cubicBezTo>
                  <a:close/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lose/>
                  <a:moveTo>
                    <a:pt x="15" y="11"/>
                  </a:moveTo>
                  <a:cubicBezTo>
                    <a:pt x="15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6" y="25"/>
                  </a:moveTo>
                  <a:cubicBezTo>
                    <a:pt x="16" y="25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5"/>
                  </a:cubicBezTo>
                  <a:close/>
                  <a:moveTo>
                    <a:pt x="16" y="5"/>
                  </a:moveTo>
                  <a:cubicBezTo>
                    <a:pt x="16" y="5"/>
                    <a:pt x="16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8" y="21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1"/>
                  </a:cubicBezTo>
                  <a:close/>
                  <a:moveTo>
                    <a:pt x="17" y="6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lnTo>
                    <a:pt x="17" y="6"/>
                  </a:lnTo>
                  <a:close/>
                  <a:moveTo>
                    <a:pt x="18" y="1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lose/>
                  <a:moveTo>
                    <a:pt x="18" y="23"/>
                  </a:move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2"/>
                    <a:pt x="18" y="22"/>
                    <a:pt x="18" y="23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  <a:moveTo>
                    <a:pt x="19" y="2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19" y="21"/>
                    <a:pt x="19" y="21"/>
                  </a:cubicBezTo>
                  <a:close/>
                  <a:moveTo>
                    <a:pt x="20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21"/>
                    <a:pt x="21" y="21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1"/>
                    <a:pt x="20" y="21"/>
                  </a:cubicBezTo>
                  <a:close/>
                  <a:moveTo>
                    <a:pt x="22" y="20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3" name="Freeform 19"/>
            <p:cNvSpPr>
              <a:spLocks noEditPoints="1"/>
            </p:cNvSpPr>
            <p:nvPr/>
          </p:nvSpPr>
          <p:spPr bwMode="auto">
            <a:xfrm>
              <a:off x="7896226" y="2736850"/>
              <a:ext cx="44450" cy="120650"/>
            </a:xfrm>
            <a:custGeom>
              <a:avLst/>
              <a:gdLst>
                <a:gd name="T0" fmla="*/ 8 w 14"/>
                <a:gd name="T1" fmla="*/ 0 h 38"/>
                <a:gd name="T2" fmla="*/ 9 w 14"/>
                <a:gd name="T3" fmla="*/ 21 h 38"/>
                <a:gd name="T4" fmla="*/ 14 w 14"/>
                <a:gd name="T5" fmla="*/ 33 h 38"/>
                <a:gd name="T6" fmla="*/ 13 w 14"/>
                <a:gd name="T7" fmla="*/ 38 h 38"/>
                <a:gd name="T8" fmla="*/ 0 w 14"/>
                <a:gd name="T9" fmla="*/ 36 h 38"/>
                <a:gd name="T10" fmla="*/ 1 w 14"/>
                <a:gd name="T11" fmla="*/ 32 h 38"/>
                <a:gd name="T12" fmla="*/ 4 w 14"/>
                <a:gd name="T13" fmla="*/ 32 h 38"/>
                <a:gd name="T14" fmla="*/ 4 w 14"/>
                <a:gd name="T15" fmla="*/ 4 h 38"/>
                <a:gd name="T16" fmla="*/ 1 w 14"/>
                <a:gd name="T17" fmla="*/ 36 h 38"/>
                <a:gd name="T18" fmla="*/ 1 w 14"/>
                <a:gd name="T19" fmla="*/ 36 h 38"/>
                <a:gd name="T20" fmla="*/ 1 w 14"/>
                <a:gd name="T21" fmla="*/ 34 h 38"/>
                <a:gd name="T22" fmla="*/ 2 w 14"/>
                <a:gd name="T23" fmla="*/ 2 h 38"/>
                <a:gd name="T24" fmla="*/ 3 w 14"/>
                <a:gd name="T25" fmla="*/ 3 h 38"/>
                <a:gd name="T26" fmla="*/ 2 w 14"/>
                <a:gd name="T27" fmla="*/ 2 h 38"/>
                <a:gd name="T28" fmla="*/ 3 w 14"/>
                <a:gd name="T29" fmla="*/ 2 h 38"/>
                <a:gd name="T30" fmla="*/ 3 w 14"/>
                <a:gd name="T31" fmla="*/ 1 h 38"/>
                <a:gd name="T32" fmla="*/ 3 w 14"/>
                <a:gd name="T33" fmla="*/ 34 h 38"/>
                <a:gd name="T34" fmla="*/ 3 w 14"/>
                <a:gd name="T35" fmla="*/ 35 h 38"/>
                <a:gd name="T36" fmla="*/ 5 w 14"/>
                <a:gd name="T37" fmla="*/ 35 h 38"/>
                <a:gd name="T38" fmla="*/ 4 w 14"/>
                <a:gd name="T39" fmla="*/ 34 h 38"/>
                <a:gd name="T40" fmla="*/ 4 w 14"/>
                <a:gd name="T41" fmla="*/ 34 h 38"/>
                <a:gd name="T42" fmla="*/ 5 w 14"/>
                <a:gd name="T43" fmla="*/ 1 h 38"/>
                <a:gd name="T44" fmla="*/ 6 w 14"/>
                <a:gd name="T45" fmla="*/ 1 h 38"/>
                <a:gd name="T46" fmla="*/ 6 w 14"/>
                <a:gd name="T47" fmla="*/ 31 h 38"/>
                <a:gd name="T48" fmla="*/ 6 w 14"/>
                <a:gd name="T49" fmla="*/ 30 h 38"/>
                <a:gd name="T50" fmla="*/ 6 w 14"/>
                <a:gd name="T51" fmla="*/ 14 h 38"/>
                <a:gd name="T52" fmla="*/ 6 w 14"/>
                <a:gd name="T53" fmla="*/ 14 h 38"/>
                <a:gd name="T54" fmla="*/ 6 w 14"/>
                <a:gd name="T55" fmla="*/ 9 h 38"/>
                <a:gd name="T56" fmla="*/ 6 w 14"/>
                <a:gd name="T57" fmla="*/ 6 h 38"/>
                <a:gd name="T58" fmla="*/ 6 w 14"/>
                <a:gd name="T59" fmla="*/ 7 h 38"/>
                <a:gd name="T60" fmla="*/ 6 w 14"/>
                <a:gd name="T61" fmla="*/ 20 h 38"/>
                <a:gd name="T62" fmla="*/ 6 w 14"/>
                <a:gd name="T63" fmla="*/ 20 h 38"/>
                <a:gd name="T64" fmla="*/ 7 w 14"/>
                <a:gd name="T65" fmla="*/ 3 h 38"/>
                <a:gd name="T66" fmla="*/ 8 w 14"/>
                <a:gd name="T67" fmla="*/ 2 h 38"/>
                <a:gd name="T68" fmla="*/ 7 w 14"/>
                <a:gd name="T69" fmla="*/ 23 h 38"/>
                <a:gd name="T70" fmla="*/ 8 w 14"/>
                <a:gd name="T71" fmla="*/ 32 h 38"/>
                <a:gd name="T72" fmla="*/ 8 w 14"/>
                <a:gd name="T73" fmla="*/ 12 h 38"/>
                <a:gd name="T74" fmla="*/ 8 w 14"/>
                <a:gd name="T75" fmla="*/ 13 h 38"/>
                <a:gd name="T76" fmla="*/ 8 w 14"/>
                <a:gd name="T77" fmla="*/ 14 h 38"/>
                <a:gd name="T78" fmla="*/ 8 w 14"/>
                <a:gd name="T79" fmla="*/ 13 h 38"/>
                <a:gd name="T80" fmla="*/ 8 w 14"/>
                <a:gd name="T81" fmla="*/ 15 h 38"/>
                <a:gd name="T82" fmla="*/ 10 w 14"/>
                <a:gd name="T83" fmla="*/ 35 h 38"/>
                <a:gd name="T84" fmla="*/ 13 w 14"/>
                <a:gd name="T85" fmla="*/ 35 h 38"/>
                <a:gd name="T86" fmla="*/ 12 w 14"/>
                <a:gd name="T87" fmla="*/ 36 h 38"/>
                <a:gd name="T88" fmla="*/ 12 w 14"/>
                <a:gd name="T89" fmla="*/ 36 h 38"/>
                <a:gd name="T90" fmla="*/ 12 w 14"/>
                <a:gd name="T91" fmla="*/ 33 h 38"/>
                <a:gd name="T92" fmla="*/ 13 w 14"/>
                <a:gd name="T93" fmla="*/ 33 h 38"/>
                <a:gd name="T94" fmla="*/ 12 w 14"/>
                <a:gd name="T95" fmla="*/ 37 h 38"/>
                <a:gd name="T96" fmla="*/ 13 w 14"/>
                <a:gd name="T97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" h="38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9" y="2"/>
                    <a:pt x="9" y="4"/>
                    <a:pt x="9" y="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3"/>
                    <a:pt x="12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5"/>
                    <a:pt x="14" y="36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2" y="38"/>
                    <a:pt x="12" y="38"/>
                    <a:pt x="1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7"/>
                    <a:pt x="0" y="36"/>
                  </a:cubicBezTo>
                  <a:cubicBezTo>
                    <a:pt x="0" y="35"/>
                    <a:pt x="0" y="34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2"/>
                    <a:pt x="5" y="32"/>
                    <a:pt x="5" y="31"/>
                  </a:cubicBezTo>
                  <a:cubicBezTo>
                    <a:pt x="5" y="31"/>
                    <a:pt x="5" y="27"/>
                    <a:pt x="5" y="21"/>
                  </a:cubicBezTo>
                  <a:cubicBezTo>
                    <a:pt x="5" y="19"/>
                    <a:pt x="5" y="13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2" y="1"/>
                    <a:pt x="2" y="0"/>
                    <a:pt x="2" y="0"/>
                  </a:cubicBezTo>
                  <a:close/>
                  <a:moveTo>
                    <a:pt x="1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lose/>
                  <a:moveTo>
                    <a:pt x="1" y="3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3"/>
                    <a:pt x="1" y="33"/>
                    <a:pt x="1" y="33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lose/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3" y="1"/>
                  </a:lnTo>
                  <a:close/>
                  <a:moveTo>
                    <a:pt x="3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lose/>
                  <a:moveTo>
                    <a:pt x="3" y="35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5"/>
                    <a:pt x="3" y="35"/>
                  </a:cubicBezTo>
                  <a:close/>
                  <a:moveTo>
                    <a:pt x="4" y="34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lose/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lnTo>
                    <a:pt x="5" y="1"/>
                  </a:lnTo>
                  <a:close/>
                  <a:moveTo>
                    <a:pt x="6" y="30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1"/>
                    <a:pt x="6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29"/>
                    <a:pt x="6" y="29"/>
                  </a:cubicBezTo>
                  <a:cubicBezTo>
                    <a:pt x="6" y="29"/>
                    <a:pt x="6" y="30"/>
                    <a:pt x="6" y="30"/>
                  </a:cubicBezTo>
                  <a:close/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lose/>
                  <a:moveTo>
                    <a:pt x="6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lose/>
                  <a:moveTo>
                    <a:pt x="6" y="20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0"/>
                    <a:pt x="7" y="19"/>
                  </a:cubicBezTo>
                  <a:cubicBezTo>
                    <a:pt x="7" y="19"/>
                    <a:pt x="7" y="19"/>
                    <a:pt x="6" y="20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lose/>
                  <a:moveTo>
                    <a:pt x="8" y="23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6"/>
                    <a:pt x="8" y="23"/>
                    <a:pt x="8" y="23"/>
                  </a:cubicBezTo>
                  <a:close/>
                  <a:moveTo>
                    <a:pt x="8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8" y="12"/>
                    <a:pt x="8" y="12"/>
                  </a:cubicBezTo>
                  <a:close/>
                  <a:moveTo>
                    <a:pt x="8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4"/>
                    <a:pt x="8" y="14"/>
                  </a:cubicBezTo>
                  <a:lnTo>
                    <a:pt x="8" y="13"/>
                  </a:lnTo>
                  <a:close/>
                  <a:moveTo>
                    <a:pt x="8" y="15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lose/>
                  <a:moveTo>
                    <a:pt x="12" y="35"/>
                  </a:move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1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lnTo>
                    <a:pt x="12" y="35"/>
                  </a:lnTo>
                  <a:close/>
                  <a:moveTo>
                    <a:pt x="11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lose/>
                  <a:moveTo>
                    <a:pt x="12" y="33"/>
                  </a:move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4"/>
                    <a:pt x="12" y="34"/>
                    <a:pt x="13" y="34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lnTo>
                    <a:pt x="12" y="33"/>
                  </a:lnTo>
                  <a:close/>
                  <a:moveTo>
                    <a:pt x="12" y="37"/>
                  </a:move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2" y="37"/>
                    <a:pt x="12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4" name="Freeform 20"/>
            <p:cNvSpPr>
              <a:spLocks noEditPoints="1"/>
            </p:cNvSpPr>
            <p:nvPr/>
          </p:nvSpPr>
          <p:spPr bwMode="auto">
            <a:xfrm>
              <a:off x="7947026" y="2768600"/>
              <a:ext cx="87313" cy="88900"/>
            </a:xfrm>
            <a:custGeom>
              <a:avLst/>
              <a:gdLst>
                <a:gd name="T0" fmla="*/ 21 w 28"/>
                <a:gd name="T1" fmla="*/ 3 h 28"/>
                <a:gd name="T2" fmla="*/ 23 w 28"/>
                <a:gd name="T3" fmla="*/ 5 h 28"/>
                <a:gd name="T4" fmla="*/ 19 w 28"/>
                <a:gd name="T5" fmla="*/ 9 h 28"/>
                <a:gd name="T6" fmla="*/ 8 w 28"/>
                <a:gd name="T7" fmla="*/ 6 h 28"/>
                <a:gd name="T8" fmla="*/ 4 w 28"/>
                <a:gd name="T9" fmla="*/ 12 h 28"/>
                <a:gd name="T10" fmla="*/ 4 w 28"/>
                <a:gd name="T11" fmla="*/ 18 h 28"/>
                <a:gd name="T12" fmla="*/ 21 w 28"/>
                <a:gd name="T13" fmla="*/ 19 h 28"/>
                <a:gd name="T14" fmla="*/ 24 w 28"/>
                <a:gd name="T15" fmla="*/ 17 h 28"/>
                <a:gd name="T16" fmla="*/ 25 w 28"/>
                <a:gd name="T17" fmla="*/ 18 h 28"/>
                <a:gd name="T18" fmla="*/ 25 w 28"/>
                <a:gd name="T19" fmla="*/ 25 h 28"/>
                <a:gd name="T20" fmla="*/ 12 w 28"/>
                <a:gd name="T21" fmla="*/ 28 h 28"/>
                <a:gd name="T22" fmla="*/ 0 w 28"/>
                <a:gd name="T23" fmla="*/ 11 h 28"/>
                <a:gd name="T24" fmla="*/ 2 w 28"/>
                <a:gd name="T25" fmla="*/ 15 h 28"/>
                <a:gd name="T26" fmla="*/ 2 w 28"/>
                <a:gd name="T27" fmla="*/ 14 h 28"/>
                <a:gd name="T28" fmla="*/ 3 w 28"/>
                <a:gd name="T29" fmla="*/ 10 h 28"/>
                <a:gd name="T30" fmla="*/ 3 w 28"/>
                <a:gd name="T31" fmla="*/ 17 h 28"/>
                <a:gd name="T32" fmla="*/ 3 w 28"/>
                <a:gd name="T33" fmla="*/ 20 h 28"/>
                <a:gd name="T34" fmla="*/ 3 w 28"/>
                <a:gd name="T35" fmla="*/ 22 h 28"/>
                <a:gd name="T36" fmla="*/ 5 w 28"/>
                <a:gd name="T37" fmla="*/ 24 h 28"/>
                <a:gd name="T38" fmla="*/ 4 w 28"/>
                <a:gd name="T39" fmla="*/ 8 h 28"/>
                <a:gd name="T40" fmla="*/ 4 w 28"/>
                <a:gd name="T41" fmla="*/ 21 h 28"/>
                <a:gd name="T42" fmla="*/ 4 w 28"/>
                <a:gd name="T43" fmla="*/ 21 h 28"/>
                <a:gd name="T44" fmla="*/ 5 w 28"/>
                <a:gd name="T45" fmla="*/ 24 h 28"/>
                <a:gd name="T46" fmla="*/ 6 w 28"/>
                <a:gd name="T47" fmla="*/ 24 h 28"/>
                <a:gd name="T48" fmla="*/ 5 w 28"/>
                <a:gd name="T49" fmla="*/ 3 h 28"/>
                <a:gd name="T50" fmla="*/ 6 w 28"/>
                <a:gd name="T51" fmla="*/ 2 h 28"/>
                <a:gd name="T52" fmla="*/ 11 w 28"/>
                <a:gd name="T53" fmla="*/ 0 h 28"/>
                <a:gd name="T54" fmla="*/ 11 w 28"/>
                <a:gd name="T55" fmla="*/ 26 h 28"/>
                <a:gd name="T56" fmla="*/ 10 w 28"/>
                <a:gd name="T57" fmla="*/ 25 h 28"/>
                <a:gd name="T58" fmla="*/ 7 w 28"/>
                <a:gd name="T59" fmla="*/ 24 h 28"/>
                <a:gd name="T60" fmla="*/ 8 w 28"/>
                <a:gd name="T61" fmla="*/ 4 h 28"/>
                <a:gd name="T62" fmla="*/ 10 w 28"/>
                <a:gd name="T63" fmla="*/ 3 h 28"/>
                <a:gd name="T64" fmla="*/ 12 w 28"/>
                <a:gd name="T65" fmla="*/ 3 h 28"/>
                <a:gd name="T66" fmla="*/ 12 w 28"/>
                <a:gd name="T67" fmla="*/ 4 h 28"/>
                <a:gd name="T68" fmla="*/ 12 w 28"/>
                <a:gd name="T69" fmla="*/ 4 h 28"/>
                <a:gd name="T70" fmla="*/ 13 w 28"/>
                <a:gd name="T71" fmla="*/ 27 h 28"/>
                <a:gd name="T72" fmla="*/ 15 w 28"/>
                <a:gd name="T73" fmla="*/ 3 h 28"/>
                <a:gd name="T74" fmla="*/ 15 w 28"/>
                <a:gd name="T75" fmla="*/ 3 h 28"/>
                <a:gd name="T76" fmla="*/ 16 w 28"/>
                <a:gd name="T77" fmla="*/ 25 h 28"/>
                <a:gd name="T78" fmla="*/ 16 w 28"/>
                <a:gd name="T79" fmla="*/ 3 h 28"/>
                <a:gd name="T80" fmla="*/ 15 w 28"/>
                <a:gd name="T81" fmla="*/ 1 h 28"/>
                <a:gd name="T82" fmla="*/ 17 w 28"/>
                <a:gd name="T83" fmla="*/ 26 h 28"/>
                <a:gd name="T84" fmla="*/ 17 w 28"/>
                <a:gd name="T85" fmla="*/ 3 h 28"/>
                <a:gd name="T86" fmla="*/ 17 w 28"/>
                <a:gd name="T87" fmla="*/ 3 h 28"/>
                <a:gd name="T88" fmla="*/ 17 w 28"/>
                <a:gd name="T89" fmla="*/ 24 h 28"/>
                <a:gd name="T90" fmla="*/ 20 w 28"/>
                <a:gd name="T91" fmla="*/ 4 h 28"/>
                <a:gd name="T92" fmla="*/ 20 w 28"/>
                <a:gd name="T93" fmla="*/ 22 h 28"/>
                <a:gd name="T94" fmla="*/ 23 w 28"/>
                <a:gd name="T95" fmla="*/ 5 h 28"/>
                <a:gd name="T96" fmla="*/ 23 w 28"/>
                <a:gd name="T97" fmla="*/ 19 h 28"/>
                <a:gd name="T98" fmla="*/ 24 w 28"/>
                <a:gd name="T99" fmla="*/ 18 h 28"/>
                <a:gd name="T100" fmla="*/ 27 w 28"/>
                <a:gd name="T101" fmla="*/ 22 h 28"/>
                <a:gd name="T102" fmla="*/ 25 w 28"/>
                <a:gd name="T103" fmla="*/ 23 h 28"/>
                <a:gd name="T104" fmla="*/ 25 w 28"/>
                <a:gd name="T10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7" y="0"/>
                    <a:pt x="18" y="1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4"/>
                    <a:pt x="24" y="4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5"/>
                  </a:cubicBezTo>
                  <a:cubicBezTo>
                    <a:pt x="23" y="6"/>
                    <a:pt x="22" y="7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0" y="9"/>
                    <a:pt x="20" y="10"/>
                  </a:cubicBezTo>
                  <a:cubicBezTo>
                    <a:pt x="20" y="10"/>
                    <a:pt x="19" y="9"/>
                    <a:pt x="19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5"/>
                    <a:pt x="15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9" y="5"/>
                    <a:pt x="8" y="6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5" y="11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6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8"/>
                    <a:pt x="5" y="19"/>
                    <a:pt x="5" y="20"/>
                  </a:cubicBezTo>
                  <a:cubicBezTo>
                    <a:pt x="5" y="21"/>
                    <a:pt x="6" y="22"/>
                    <a:pt x="8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16" y="24"/>
                    <a:pt x="18" y="23"/>
                  </a:cubicBezTo>
                  <a:cubicBezTo>
                    <a:pt x="20" y="21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2" y="17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7"/>
                    <a:pt x="25" y="18"/>
                  </a:cubicBezTo>
                  <a:cubicBezTo>
                    <a:pt x="26" y="18"/>
                    <a:pt x="26" y="19"/>
                    <a:pt x="27" y="21"/>
                  </a:cubicBezTo>
                  <a:cubicBezTo>
                    <a:pt x="27" y="21"/>
                    <a:pt x="27" y="21"/>
                    <a:pt x="27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3"/>
                    <a:pt x="28" y="23"/>
                    <a:pt x="27" y="23"/>
                  </a:cubicBezTo>
                  <a:cubicBezTo>
                    <a:pt x="27" y="23"/>
                    <a:pt x="26" y="24"/>
                    <a:pt x="25" y="25"/>
                  </a:cubicBezTo>
                  <a:cubicBezTo>
                    <a:pt x="24" y="23"/>
                    <a:pt x="23" y="23"/>
                    <a:pt x="23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8"/>
                    <a:pt x="10" y="28"/>
                    <a:pt x="8" y="27"/>
                  </a:cubicBezTo>
                  <a:cubicBezTo>
                    <a:pt x="6" y="26"/>
                    <a:pt x="4" y="25"/>
                    <a:pt x="4" y="25"/>
                  </a:cubicBezTo>
                  <a:cubicBezTo>
                    <a:pt x="1" y="21"/>
                    <a:pt x="0" y="19"/>
                    <a:pt x="0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0" y="1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4" y="3"/>
                    <a:pt x="6" y="2"/>
                    <a:pt x="9" y="0"/>
                  </a:cubicBezTo>
                  <a:cubicBezTo>
                    <a:pt x="10" y="0"/>
                    <a:pt x="12" y="0"/>
                    <a:pt x="14" y="0"/>
                  </a:cubicBezTo>
                  <a:close/>
                  <a:moveTo>
                    <a:pt x="2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6"/>
                    <a:pt x="2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5"/>
                  </a:cubicBezTo>
                  <a:close/>
                  <a:moveTo>
                    <a:pt x="4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4" y="9"/>
                  </a:cubicBezTo>
                  <a:close/>
                  <a:moveTo>
                    <a:pt x="3" y="16"/>
                  </a:moveTo>
                  <a:cubicBezTo>
                    <a:pt x="3" y="16"/>
                    <a:pt x="3" y="16"/>
                    <a:pt x="3" y="17"/>
                  </a:cubicBezTo>
                  <a:cubicBezTo>
                    <a:pt x="3" y="17"/>
                    <a:pt x="3" y="17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7"/>
                    <a:pt x="3" y="16"/>
                  </a:cubicBezTo>
                  <a:close/>
                  <a:moveTo>
                    <a:pt x="3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4" y="20"/>
                  </a:cubicBezTo>
                  <a:cubicBezTo>
                    <a:pt x="4" y="20"/>
                    <a:pt x="3" y="20"/>
                    <a:pt x="3" y="2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3" y="22"/>
                  </a:cubicBezTo>
                  <a:close/>
                  <a:moveTo>
                    <a:pt x="3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3" y="8"/>
                  </a:cubicBezTo>
                  <a:close/>
                  <a:moveTo>
                    <a:pt x="4" y="21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4" y="21"/>
                    <a:pt x="4" y="21"/>
                  </a:cubicBezTo>
                  <a:close/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lose/>
                  <a:moveTo>
                    <a:pt x="5" y="24"/>
                  </a:moveTo>
                  <a:cubicBezTo>
                    <a:pt x="5" y="25"/>
                    <a:pt x="6" y="26"/>
                    <a:pt x="8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7" y="26"/>
                    <a:pt x="6" y="25"/>
                    <a:pt x="6" y="24"/>
                  </a:cubicBezTo>
                  <a:cubicBezTo>
                    <a:pt x="6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lose/>
                  <a:moveTo>
                    <a:pt x="6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8" y="1"/>
                    <a:pt x="6" y="2"/>
                  </a:cubicBezTo>
                  <a:close/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5"/>
                    <a:pt x="8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0" y="25"/>
                    <a:pt x="10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4"/>
                  </a:cubicBezTo>
                  <a:close/>
                  <a:moveTo>
                    <a:pt x="8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9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lose/>
                  <a:moveTo>
                    <a:pt x="11" y="2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5" y="2"/>
                    <a:pt x="15" y="2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3" y="2"/>
                    <a:pt x="12" y="2"/>
                    <a:pt x="11" y="2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4" y="4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2" y="4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3" y="28"/>
                    <a:pt x="13" y="28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2" y="27"/>
                    <a:pt x="12" y="27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4"/>
                    <a:pt x="15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5" y="3"/>
                  </a:lnTo>
                  <a:close/>
                  <a:moveTo>
                    <a:pt x="15" y="25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lose/>
                  <a:moveTo>
                    <a:pt x="16" y="2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3"/>
                    <a:pt x="16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lose/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lose/>
                  <a:moveTo>
                    <a:pt x="17" y="26"/>
                  </a:move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7" y="25"/>
                    <a:pt x="17" y="26"/>
                  </a:cubicBezTo>
                  <a:close/>
                  <a:moveTo>
                    <a:pt x="17" y="3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lose/>
                  <a:moveTo>
                    <a:pt x="17" y="24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9" y="23"/>
                    <a:pt x="19" y="23"/>
                  </a:cubicBezTo>
                  <a:cubicBezTo>
                    <a:pt x="18" y="23"/>
                    <a:pt x="17" y="24"/>
                    <a:pt x="17" y="24"/>
                  </a:cubicBezTo>
                  <a:close/>
                  <a:moveTo>
                    <a:pt x="20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0" y="21"/>
                    <a:pt x="20" y="22"/>
                  </a:cubicBezTo>
                  <a:close/>
                  <a:moveTo>
                    <a:pt x="22" y="5"/>
                  </a:move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3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4" y="19"/>
                    <a:pt x="23" y="19"/>
                  </a:cubicBezTo>
                  <a:close/>
                  <a:moveTo>
                    <a:pt x="24" y="18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5" y="20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1"/>
                    <a:pt x="26" y="20"/>
                    <a:pt x="25" y="19"/>
                  </a:cubicBezTo>
                  <a:lnTo>
                    <a:pt x="24" y="18"/>
                  </a:lnTo>
                  <a:close/>
                  <a:moveTo>
                    <a:pt x="25" y="23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5" y="22"/>
                    <a:pt x="25" y="22"/>
                  </a:cubicBezTo>
                  <a:cubicBezTo>
                    <a:pt x="25" y="22"/>
                    <a:pt x="25" y="23"/>
                    <a:pt x="25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5" name="Freeform 21"/>
            <p:cNvSpPr>
              <a:spLocks noEditPoints="1"/>
            </p:cNvSpPr>
            <p:nvPr/>
          </p:nvSpPr>
          <p:spPr bwMode="auto">
            <a:xfrm>
              <a:off x="8037514" y="2781300"/>
              <a:ext cx="73025" cy="76200"/>
            </a:xfrm>
            <a:custGeom>
              <a:avLst/>
              <a:gdLst>
                <a:gd name="T0" fmla="*/ 20 w 23"/>
                <a:gd name="T1" fmla="*/ 3 h 24"/>
                <a:gd name="T2" fmla="*/ 22 w 23"/>
                <a:gd name="T3" fmla="*/ 6 h 24"/>
                <a:gd name="T4" fmla="*/ 23 w 23"/>
                <a:gd name="T5" fmla="*/ 7 h 24"/>
                <a:gd name="T6" fmla="*/ 23 w 23"/>
                <a:gd name="T7" fmla="*/ 10 h 24"/>
                <a:gd name="T8" fmla="*/ 14 w 23"/>
                <a:gd name="T9" fmla="*/ 24 h 24"/>
                <a:gd name="T10" fmla="*/ 1 w 23"/>
                <a:gd name="T11" fmla="*/ 17 h 24"/>
                <a:gd name="T12" fmla="*/ 8 w 23"/>
                <a:gd name="T13" fmla="*/ 1 h 24"/>
                <a:gd name="T14" fmla="*/ 1 w 23"/>
                <a:gd name="T15" fmla="*/ 15 h 24"/>
                <a:gd name="T16" fmla="*/ 2 w 23"/>
                <a:gd name="T17" fmla="*/ 16 h 24"/>
                <a:gd name="T18" fmla="*/ 3 w 23"/>
                <a:gd name="T19" fmla="*/ 19 h 24"/>
                <a:gd name="T20" fmla="*/ 3 w 23"/>
                <a:gd name="T21" fmla="*/ 8 h 24"/>
                <a:gd name="T22" fmla="*/ 3 w 23"/>
                <a:gd name="T23" fmla="*/ 7 h 24"/>
                <a:gd name="T24" fmla="*/ 3 w 23"/>
                <a:gd name="T25" fmla="*/ 13 h 24"/>
                <a:gd name="T26" fmla="*/ 3 w 23"/>
                <a:gd name="T27" fmla="*/ 13 h 24"/>
                <a:gd name="T28" fmla="*/ 3 w 23"/>
                <a:gd name="T29" fmla="*/ 20 h 24"/>
                <a:gd name="T30" fmla="*/ 4 w 23"/>
                <a:gd name="T31" fmla="*/ 15 h 24"/>
                <a:gd name="T32" fmla="*/ 11 w 23"/>
                <a:gd name="T33" fmla="*/ 21 h 24"/>
                <a:gd name="T34" fmla="*/ 19 w 23"/>
                <a:gd name="T35" fmla="*/ 14 h 24"/>
                <a:gd name="T36" fmla="*/ 17 w 23"/>
                <a:gd name="T37" fmla="*/ 7 h 24"/>
                <a:gd name="T38" fmla="*/ 6 w 23"/>
                <a:gd name="T39" fmla="*/ 8 h 24"/>
                <a:gd name="T40" fmla="*/ 4 w 23"/>
                <a:gd name="T41" fmla="*/ 21 h 24"/>
                <a:gd name="T42" fmla="*/ 5 w 23"/>
                <a:gd name="T43" fmla="*/ 21 h 24"/>
                <a:gd name="T44" fmla="*/ 6 w 23"/>
                <a:gd name="T45" fmla="*/ 6 h 24"/>
                <a:gd name="T46" fmla="*/ 6 w 23"/>
                <a:gd name="T47" fmla="*/ 3 h 24"/>
                <a:gd name="T48" fmla="*/ 9 w 23"/>
                <a:gd name="T49" fmla="*/ 1 h 24"/>
                <a:gd name="T50" fmla="*/ 12 w 23"/>
                <a:gd name="T51" fmla="*/ 1 h 24"/>
                <a:gd name="T52" fmla="*/ 7 w 23"/>
                <a:gd name="T53" fmla="*/ 3 h 24"/>
                <a:gd name="T54" fmla="*/ 6 w 23"/>
                <a:gd name="T55" fmla="*/ 6 h 24"/>
                <a:gd name="T56" fmla="*/ 7 w 23"/>
                <a:gd name="T57" fmla="*/ 22 h 24"/>
                <a:gd name="T58" fmla="*/ 8 w 23"/>
                <a:gd name="T59" fmla="*/ 22 h 24"/>
                <a:gd name="T60" fmla="*/ 8 w 23"/>
                <a:gd name="T61" fmla="*/ 22 h 24"/>
                <a:gd name="T62" fmla="*/ 8 w 23"/>
                <a:gd name="T63" fmla="*/ 22 h 24"/>
                <a:gd name="T64" fmla="*/ 13 w 23"/>
                <a:gd name="T65" fmla="*/ 2 h 24"/>
                <a:gd name="T66" fmla="*/ 9 w 23"/>
                <a:gd name="T67" fmla="*/ 4 h 24"/>
                <a:gd name="T68" fmla="*/ 14 w 23"/>
                <a:gd name="T69" fmla="*/ 3 h 24"/>
                <a:gd name="T70" fmla="*/ 13 w 23"/>
                <a:gd name="T71" fmla="*/ 23 h 24"/>
                <a:gd name="T72" fmla="*/ 14 w 23"/>
                <a:gd name="T73" fmla="*/ 23 h 24"/>
                <a:gd name="T74" fmla="*/ 15 w 23"/>
                <a:gd name="T75" fmla="*/ 1 h 24"/>
                <a:gd name="T76" fmla="*/ 14 w 23"/>
                <a:gd name="T77" fmla="*/ 0 h 24"/>
                <a:gd name="T78" fmla="*/ 14 w 23"/>
                <a:gd name="T79" fmla="*/ 2 h 24"/>
                <a:gd name="T80" fmla="*/ 14 w 23"/>
                <a:gd name="T81" fmla="*/ 2 h 24"/>
                <a:gd name="T82" fmla="*/ 14 w 23"/>
                <a:gd name="T83" fmla="*/ 2 h 24"/>
                <a:gd name="T84" fmla="*/ 16 w 23"/>
                <a:gd name="T85" fmla="*/ 23 h 24"/>
                <a:gd name="T86" fmla="*/ 17 w 23"/>
                <a:gd name="T87" fmla="*/ 5 h 24"/>
                <a:gd name="T88" fmla="*/ 17 w 23"/>
                <a:gd name="T89" fmla="*/ 2 h 24"/>
                <a:gd name="T90" fmla="*/ 18 w 23"/>
                <a:gd name="T91" fmla="*/ 4 h 24"/>
                <a:gd name="T92" fmla="*/ 19 w 23"/>
                <a:gd name="T93" fmla="*/ 5 h 24"/>
                <a:gd name="T94" fmla="*/ 19 w 23"/>
                <a:gd name="T95" fmla="*/ 5 h 24"/>
                <a:gd name="T96" fmla="*/ 20 w 23"/>
                <a:gd name="T97" fmla="*/ 6 h 24"/>
                <a:gd name="T98" fmla="*/ 22 w 23"/>
                <a:gd name="T99" fmla="*/ 17 h 24"/>
                <a:gd name="T100" fmla="*/ 22 w 23"/>
                <a:gd name="T101" fmla="*/ 16 h 24"/>
                <a:gd name="T102" fmla="*/ 22 w 23"/>
                <a:gd name="T103" fmla="*/ 16 h 24"/>
                <a:gd name="T104" fmla="*/ 22 w 23"/>
                <a:gd name="T105" fmla="*/ 15 h 24"/>
                <a:gd name="T106" fmla="*/ 22 w 23"/>
                <a:gd name="T107" fmla="*/ 13 h 24"/>
                <a:gd name="T108" fmla="*/ 23 w 23"/>
                <a:gd name="T109" fmla="*/ 10 h 24"/>
                <a:gd name="T110" fmla="*/ 23 w 23"/>
                <a:gd name="T1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" h="24">
                  <a:moveTo>
                    <a:pt x="1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1"/>
                    <a:pt x="18" y="2"/>
                    <a:pt x="20" y="3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8"/>
                    <a:pt x="22" y="8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8"/>
                    <a:pt x="23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3"/>
                    <a:pt x="23" y="14"/>
                    <a:pt x="23" y="15"/>
                  </a:cubicBezTo>
                  <a:cubicBezTo>
                    <a:pt x="23" y="16"/>
                    <a:pt x="21" y="18"/>
                    <a:pt x="18" y="22"/>
                  </a:cubicBezTo>
                  <a:cubicBezTo>
                    <a:pt x="17" y="23"/>
                    <a:pt x="16" y="24"/>
                    <a:pt x="14" y="24"/>
                  </a:cubicBezTo>
                  <a:cubicBezTo>
                    <a:pt x="13" y="24"/>
                    <a:pt x="12" y="24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8" y="24"/>
                    <a:pt x="5" y="23"/>
                  </a:cubicBezTo>
                  <a:cubicBezTo>
                    <a:pt x="2" y="20"/>
                    <a:pt x="1" y="18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3"/>
                    <a:pt x="1" y="10"/>
                  </a:cubicBezTo>
                  <a:cubicBezTo>
                    <a:pt x="1" y="9"/>
                    <a:pt x="2" y="8"/>
                    <a:pt x="2" y="7"/>
                  </a:cubicBezTo>
                  <a:cubicBezTo>
                    <a:pt x="4" y="4"/>
                    <a:pt x="6" y="2"/>
                    <a:pt x="8" y="1"/>
                  </a:cubicBezTo>
                  <a:cubicBezTo>
                    <a:pt x="10" y="0"/>
                    <a:pt x="12" y="0"/>
                    <a:pt x="13" y="0"/>
                  </a:cubicBezTo>
                  <a:close/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lose/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7"/>
                    <a:pt x="2" y="16"/>
                    <a:pt x="2" y="16"/>
                  </a:cubicBezTo>
                  <a:close/>
                  <a:moveTo>
                    <a:pt x="2" y="9"/>
                  </a:moveTo>
                  <a:cubicBezTo>
                    <a:pt x="2" y="9"/>
                    <a:pt x="2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9"/>
                  </a:cubicBezTo>
                  <a:close/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3" y="13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lose/>
                  <a:moveTo>
                    <a:pt x="4" y="19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19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5" y="16"/>
                    <a:pt x="5" y="17"/>
                    <a:pt x="6" y="18"/>
                  </a:cubicBezTo>
                  <a:cubicBezTo>
                    <a:pt x="6" y="18"/>
                    <a:pt x="6" y="19"/>
                    <a:pt x="8" y="19"/>
                  </a:cubicBezTo>
                  <a:cubicBezTo>
                    <a:pt x="8" y="20"/>
                    <a:pt x="9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4" y="20"/>
                    <a:pt x="15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7"/>
                    <a:pt x="19" y="15"/>
                    <a:pt x="19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2"/>
                    <a:pt x="19" y="11"/>
                  </a:cubicBezTo>
                  <a:cubicBezTo>
                    <a:pt x="19" y="10"/>
                    <a:pt x="19" y="9"/>
                    <a:pt x="19" y="9"/>
                  </a:cubicBezTo>
                  <a:cubicBezTo>
                    <a:pt x="19" y="8"/>
                    <a:pt x="19" y="8"/>
                    <a:pt x="17" y="7"/>
                  </a:cubicBezTo>
                  <a:cubicBezTo>
                    <a:pt x="16" y="6"/>
                    <a:pt x="15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0" y="5"/>
                    <a:pt x="8" y="5"/>
                    <a:pt x="8" y="5"/>
                  </a:cubicBezTo>
                  <a:cubicBezTo>
                    <a:pt x="7" y="6"/>
                    <a:pt x="7" y="7"/>
                    <a:pt x="6" y="8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1"/>
                    <a:pt x="4" y="13"/>
                    <a:pt x="4" y="15"/>
                  </a:cubicBezTo>
                  <a:close/>
                  <a:moveTo>
                    <a:pt x="5" y="21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6" y="21"/>
                    <a:pt x="5" y="21"/>
                  </a:cubicBezTo>
                  <a:close/>
                  <a:moveTo>
                    <a:pt x="5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7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9" y="1"/>
                    <a:pt x="7" y="1"/>
                    <a:pt x="6" y="3"/>
                  </a:cubicBezTo>
                  <a:close/>
                  <a:moveTo>
                    <a:pt x="6" y="4"/>
                  </a:moveTo>
                  <a:cubicBezTo>
                    <a:pt x="6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lose/>
                  <a:moveTo>
                    <a:pt x="6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6" y="5"/>
                  </a:lnTo>
                  <a:close/>
                  <a:moveTo>
                    <a:pt x="7" y="22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lose/>
                  <a:moveTo>
                    <a:pt x="8" y="22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8" y="22"/>
                  </a:cubicBezTo>
                  <a:close/>
                  <a:moveTo>
                    <a:pt x="9" y="2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2"/>
                    <a:pt x="10" y="2"/>
                    <a:pt x="9" y="2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9" y="4"/>
                    <a:pt x="9" y="4"/>
                  </a:cubicBezTo>
                  <a:close/>
                  <a:moveTo>
                    <a:pt x="13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lose/>
                  <a:moveTo>
                    <a:pt x="14" y="1"/>
                  </a:move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lose/>
                  <a:moveTo>
                    <a:pt x="14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3"/>
                    <a:pt x="14" y="3"/>
                  </a:cubicBezTo>
                  <a:close/>
                  <a:moveTo>
                    <a:pt x="14" y="2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5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4" y="2"/>
                  </a:cubicBezTo>
                  <a:close/>
                  <a:moveTo>
                    <a:pt x="15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3"/>
                    <a:pt x="15" y="23"/>
                  </a:cubicBezTo>
                  <a:close/>
                  <a:moveTo>
                    <a:pt x="16" y="4"/>
                  </a:moveTo>
                  <a:cubicBezTo>
                    <a:pt x="16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lose/>
                  <a:moveTo>
                    <a:pt x="17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2"/>
                    <a:pt x="18" y="2"/>
                    <a:pt x="17" y="2"/>
                  </a:cubicBezTo>
                  <a:close/>
                  <a:moveTo>
                    <a:pt x="18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8" y="4"/>
                  </a:cubicBezTo>
                  <a:close/>
                  <a:moveTo>
                    <a:pt x="19" y="5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19" y="5"/>
                    <a:pt x="19" y="5"/>
                  </a:cubicBezTo>
                  <a:close/>
                  <a:moveTo>
                    <a:pt x="21" y="17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7"/>
                    <a:pt x="21" y="17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lnTo>
                    <a:pt x="22" y="16"/>
                  </a:lnTo>
                  <a:close/>
                  <a:moveTo>
                    <a:pt x="22" y="14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4"/>
                  </a:cubicBezTo>
                  <a:close/>
                  <a:moveTo>
                    <a:pt x="23" y="10"/>
                  </a:move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6" name="Freeform 22"/>
            <p:cNvSpPr>
              <a:spLocks noEditPoints="1"/>
            </p:cNvSpPr>
            <p:nvPr/>
          </p:nvSpPr>
          <p:spPr bwMode="auto">
            <a:xfrm>
              <a:off x="8113714" y="2774950"/>
              <a:ext cx="119062" cy="79375"/>
            </a:xfrm>
            <a:custGeom>
              <a:avLst/>
              <a:gdLst>
                <a:gd name="T0" fmla="*/ 18 w 38"/>
                <a:gd name="T1" fmla="*/ 4 h 25"/>
                <a:gd name="T2" fmla="*/ 35 w 38"/>
                <a:gd name="T3" fmla="*/ 20 h 25"/>
                <a:gd name="T4" fmla="*/ 29 w 38"/>
                <a:gd name="T5" fmla="*/ 25 h 25"/>
                <a:gd name="T6" fmla="*/ 28 w 38"/>
                <a:gd name="T7" fmla="*/ 21 h 25"/>
                <a:gd name="T8" fmla="*/ 28 w 38"/>
                <a:gd name="T9" fmla="*/ 9 h 25"/>
                <a:gd name="T10" fmla="*/ 20 w 38"/>
                <a:gd name="T11" fmla="*/ 17 h 25"/>
                <a:gd name="T12" fmla="*/ 15 w 38"/>
                <a:gd name="T13" fmla="*/ 20 h 25"/>
                <a:gd name="T14" fmla="*/ 17 w 38"/>
                <a:gd name="T15" fmla="*/ 8 h 25"/>
                <a:gd name="T16" fmla="*/ 9 w 38"/>
                <a:gd name="T17" fmla="*/ 21 h 25"/>
                <a:gd name="T18" fmla="*/ 8 w 38"/>
                <a:gd name="T19" fmla="*/ 25 h 25"/>
                <a:gd name="T20" fmla="*/ 5 w 38"/>
                <a:gd name="T21" fmla="*/ 5 h 25"/>
                <a:gd name="T22" fmla="*/ 1 w 38"/>
                <a:gd name="T23" fmla="*/ 1 h 25"/>
                <a:gd name="T24" fmla="*/ 2 w 38"/>
                <a:gd name="T25" fmla="*/ 21 h 25"/>
                <a:gd name="T26" fmla="*/ 2 w 38"/>
                <a:gd name="T27" fmla="*/ 2 h 25"/>
                <a:gd name="T28" fmla="*/ 3 w 38"/>
                <a:gd name="T29" fmla="*/ 22 h 25"/>
                <a:gd name="T30" fmla="*/ 3 w 38"/>
                <a:gd name="T31" fmla="*/ 23 h 25"/>
                <a:gd name="T32" fmla="*/ 8 w 38"/>
                <a:gd name="T33" fmla="*/ 23 h 25"/>
                <a:gd name="T34" fmla="*/ 5 w 38"/>
                <a:gd name="T35" fmla="*/ 1 h 25"/>
                <a:gd name="T36" fmla="*/ 6 w 38"/>
                <a:gd name="T37" fmla="*/ 21 h 25"/>
                <a:gd name="T38" fmla="*/ 6 w 38"/>
                <a:gd name="T39" fmla="*/ 2 h 25"/>
                <a:gd name="T40" fmla="*/ 6 w 38"/>
                <a:gd name="T41" fmla="*/ 8 h 25"/>
                <a:gd name="T42" fmla="*/ 7 w 38"/>
                <a:gd name="T43" fmla="*/ 4 h 25"/>
                <a:gd name="T44" fmla="*/ 8 w 38"/>
                <a:gd name="T45" fmla="*/ 20 h 25"/>
                <a:gd name="T46" fmla="*/ 8 w 38"/>
                <a:gd name="T47" fmla="*/ 1 h 25"/>
                <a:gd name="T48" fmla="*/ 8 w 38"/>
                <a:gd name="T49" fmla="*/ 8 h 25"/>
                <a:gd name="T50" fmla="*/ 8 w 38"/>
                <a:gd name="T51" fmla="*/ 1 h 25"/>
                <a:gd name="T52" fmla="*/ 8 w 38"/>
                <a:gd name="T53" fmla="*/ 10 h 25"/>
                <a:gd name="T54" fmla="*/ 8 w 38"/>
                <a:gd name="T55" fmla="*/ 22 h 25"/>
                <a:gd name="T56" fmla="*/ 9 w 38"/>
                <a:gd name="T57" fmla="*/ 24 h 25"/>
                <a:gd name="T58" fmla="*/ 9 w 38"/>
                <a:gd name="T59" fmla="*/ 3 h 25"/>
                <a:gd name="T60" fmla="*/ 9 w 38"/>
                <a:gd name="T61" fmla="*/ 4 h 25"/>
                <a:gd name="T62" fmla="*/ 9 w 38"/>
                <a:gd name="T63" fmla="*/ 22 h 25"/>
                <a:gd name="T64" fmla="*/ 10 w 38"/>
                <a:gd name="T65" fmla="*/ 21 h 25"/>
                <a:gd name="T66" fmla="*/ 15 w 38"/>
                <a:gd name="T67" fmla="*/ 3 h 25"/>
                <a:gd name="T68" fmla="*/ 14 w 38"/>
                <a:gd name="T69" fmla="*/ 4 h 25"/>
                <a:gd name="T70" fmla="*/ 15 w 38"/>
                <a:gd name="T71" fmla="*/ 2 h 25"/>
                <a:gd name="T72" fmla="*/ 16 w 38"/>
                <a:gd name="T73" fmla="*/ 3 h 25"/>
                <a:gd name="T74" fmla="*/ 16 w 38"/>
                <a:gd name="T75" fmla="*/ 4 h 25"/>
                <a:gd name="T76" fmla="*/ 17 w 38"/>
                <a:gd name="T77" fmla="*/ 16 h 25"/>
                <a:gd name="T78" fmla="*/ 18 w 38"/>
                <a:gd name="T79" fmla="*/ 7 h 25"/>
                <a:gd name="T80" fmla="*/ 18 w 38"/>
                <a:gd name="T81" fmla="*/ 22 h 25"/>
                <a:gd name="T82" fmla="*/ 19 w 38"/>
                <a:gd name="T83" fmla="*/ 5 h 25"/>
                <a:gd name="T84" fmla="*/ 19 w 38"/>
                <a:gd name="T85" fmla="*/ 8 h 25"/>
                <a:gd name="T86" fmla="*/ 19 w 38"/>
                <a:gd name="T87" fmla="*/ 19 h 25"/>
                <a:gd name="T88" fmla="*/ 21 w 38"/>
                <a:gd name="T89" fmla="*/ 4 h 25"/>
                <a:gd name="T90" fmla="*/ 25 w 38"/>
                <a:gd name="T91" fmla="*/ 4 h 25"/>
                <a:gd name="T92" fmla="*/ 26 w 38"/>
                <a:gd name="T93" fmla="*/ 3 h 25"/>
                <a:gd name="T94" fmla="*/ 29 w 38"/>
                <a:gd name="T95" fmla="*/ 3 h 25"/>
                <a:gd name="T96" fmla="*/ 29 w 38"/>
                <a:gd name="T97" fmla="*/ 7 h 25"/>
                <a:gd name="T98" fmla="*/ 31 w 38"/>
                <a:gd name="T99" fmla="*/ 7 h 25"/>
                <a:gd name="T100" fmla="*/ 31 w 38"/>
                <a:gd name="T101" fmla="*/ 22 h 25"/>
                <a:gd name="T102" fmla="*/ 31 w 38"/>
                <a:gd name="T103" fmla="*/ 8 h 25"/>
                <a:gd name="T104" fmla="*/ 32 w 38"/>
                <a:gd name="T105" fmla="*/ 15 h 25"/>
                <a:gd name="T106" fmla="*/ 32 w 38"/>
                <a:gd name="T107" fmla="*/ 10 h 25"/>
                <a:gd name="T108" fmla="*/ 32 w 38"/>
                <a:gd name="T109" fmla="*/ 19 h 25"/>
                <a:gd name="T110" fmla="*/ 32 w 38"/>
                <a:gd name="T111" fmla="*/ 22 h 25"/>
                <a:gd name="T112" fmla="*/ 34 w 38"/>
                <a:gd name="T113" fmla="*/ 20 h 25"/>
                <a:gd name="T114" fmla="*/ 35 w 38"/>
                <a:gd name="T115" fmla="*/ 22 h 25"/>
                <a:gd name="T116" fmla="*/ 36 w 38"/>
                <a:gd name="T1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" h="25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8" y="3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21" y="3"/>
                    <a:pt x="24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7" y="1"/>
                    <a:pt x="28" y="2"/>
                    <a:pt x="29" y="3"/>
                  </a:cubicBezTo>
                  <a:cubicBezTo>
                    <a:pt x="32" y="5"/>
                    <a:pt x="33" y="7"/>
                    <a:pt x="33" y="8"/>
                  </a:cubicBezTo>
                  <a:cubicBezTo>
                    <a:pt x="34" y="9"/>
                    <a:pt x="34" y="12"/>
                    <a:pt x="35" y="18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6" y="20"/>
                    <a:pt x="36" y="20"/>
                    <a:pt x="37" y="20"/>
                  </a:cubicBezTo>
                  <a:cubicBezTo>
                    <a:pt x="38" y="20"/>
                    <a:pt x="38" y="21"/>
                    <a:pt x="38" y="23"/>
                  </a:cubicBezTo>
                  <a:cubicBezTo>
                    <a:pt x="38" y="24"/>
                    <a:pt x="38" y="24"/>
                    <a:pt x="38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6" y="25"/>
                    <a:pt x="35" y="25"/>
                    <a:pt x="34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1"/>
                    <a:pt x="28" y="21"/>
                    <a:pt x="29" y="21"/>
                  </a:cubicBezTo>
                  <a:cubicBezTo>
                    <a:pt x="30" y="21"/>
                    <a:pt x="31" y="20"/>
                    <a:pt x="30" y="20"/>
                  </a:cubicBezTo>
                  <a:cubicBezTo>
                    <a:pt x="30" y="17"/>
                    <a:pt x="30" y="15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0"/>
                    <a:pt x="30" y="10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8"/>
                    <a:pt x="26" y="7"/>
                    <a:pt x="24" y="7"/>
                  </a:cubicBezTo>
                  <a:cubicBezTo>
                    <a:pt x="22" y="7"/>
                    <a:pt x="21" y="8"/>
                    <a:pt x="21" y="9"/>
                  </a:cubicBezTo>
                  <a:cubicBezTo>
                    <a:pt x="20" y="9"/>
                    <a:pt x="20" y="10"/>
                    <a:pt x="20" y="11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1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2"/>
                    <a:pt x="22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6" y="20"/>
                  </a:cubicBezTo>
                  <a:cubicBezTo>
                    <a:pt x="17" y="20"/>
                    <a:pt x="17" y="19"/>
                    <a:pt x="17" y="19"/>
                  </a:cubicBezTo>
                  <a:cubicBezTo>
                    <a:pt x="16" y="18"/>
                    <a:pt x="16" y="17"/>
                    <a:pt x="16" y="1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9"/>
                  </a:cubicBezTo>
                  <a:cubicBezTo>
                    <a:pt x="16" y="9"/>
                    <a:pt x="16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7"/>
                    <a:pt x="14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1" y="5"/>
                    <a:pt x="10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4"/>
                    <a:pt x="11" y="25"/>
                    <a:pt x="10" y="25"/>
                  </a:cubicBezTo>
                  <a:cubicBezTo>
                    <a:pt x="10" y="25"/>
                    <a:pt x="9" y="25"/>
                    <a:pt x="8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3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1"/>
                    <a:pt x="2" y="20"/>
                  </a:cubicBezTo>
                  <a:cubicBezTo>
                    <a:pt x="2" y="20"/>
                    <a:pt x="3" y="20"/>
                    <a:pt x="4" y="20"/>
                  </a:cubicBezTo>
                  <a:cubicBezTo>
                    <a:pt x="5" y="20"/>
                    <a:pt x="5" y="20"/>
                    <a:pt x="5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4" y="0"/>
                    <a:pt x="6" y="0"/>
                    <a:pt x="9" y="0"/>
                  </a:cubicBezTo>
                  <a:close/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2"/>
                    <a:pt x="1" y="22"/>
                  </a:cubicBezTo>
                  <a:cubicBezTo>
                    <a:pt x="1" y="23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1"/>
                    <a:pt x="2" y="21"/>
                    <a:pt x="2" y="21"/>
                  </a:cubicBezTo>
                  <a:close/>
                  <a:moveTo>
                    <a:pt x="2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2" y="3"/>
                    <a:pt x="2" y="3"/>
                  </a:cubicBezTo>
                  <a:close/>
                  <a:moveTo>
                    <a:pt x="3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lnTo>
                    <a:pt x="3" y="2"/>
                  </a:lnTo>
                  <a:close/>
                  <a:moveTo>
                    <a:pt x="2" y="2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2" y="21"/>
                    <a:pt x="2" y="21"/>
                  </a:cubicBezTo>
                  <a:close/>
                  <a:moveTo>
                    <a:pt x="3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  <a:moveTo>
                    <a:pt x="4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4" y="23"/>
                    <a:pt x="5" y="23"/>
                  </a:cubicBezTo>
                  <a:cubicBezTo>
                    <a:pt x="5" y="23"/>
                    <a:pt x="5" y="23"/>
                    <a:pt x="6" y="23"/>
                  </a:cubicBezTo>
                  <a:cubicBezTo>
                    <a:pt x="6" y="23"/>
                    <a:pt x="7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lose/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lose/>
                  <a:moveTo>
                    <a:pt x="5" y="21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lnTo>
                    <a:pt x="5" y="21"/>
                  </a:lnTo>
                  <a:close/>
                  <a:moveTo>
                    <a:pt x="6" y="19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19"/>
                  </a:cubicBezTo>
                  <a:close/>
                  <a:moveTo>
                    <a:pt x="6" y="2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lose/>
                  <a:moveTo>
                    <a:pt x="6" y="4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8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lose/>
                  <a:moveTo>
                    <a:pt x="7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lose/>
                  <a:moveTo>
                    <a:pt x="8" y="20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  <a:moveTo>
                    <a:pt x="8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8" y="10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lose/>
                  <a:moveTo>
                    <a:pt x="8" y="22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9" y="22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9" y="22"/>
                  </a:lnTo>
                  <a:close/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lose/>
                  <a:moveTo>
                    <a:pt x="9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lose/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9" y="1"/>
                    <a:pt x="9" y="1"/>
                  </a:cubicBezTo>
                  <a:close/>
                  <a:moveTo>
                    <a:pt x="9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9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9" y="22"/>
                  </a:cubicBezTo>
                  <a:close/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  <a:moveTo>
                    <a:pt x="10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4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2"/>
                    <a:pt x="10" y="2"/>
                    <a:pt x="10" y="3"/>
                  </a:cubicBezTo>
                  <a:close/>
                  <a:moveTo>
                    <a:pt x="11" y="3"/>
                  </a:move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lose/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4" y="1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4"/>
                    <a:pt x="15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3"/>
                    <a:pt x="15" y="3"/>
                  </a:cubicBezTo>
                  <a:close/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4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6" y="3"/>
                    <a:pt x="16" y="3"/>
                  </a:cubicBezTo>
                  <a:close/>
                  <a:moveTo>
                    <a:pt x="16" y="4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4"/>
                    <a:pt x="16" y="4"/>
                  </a:cubicBezTo>
                  <a:close/>
                  <a:moveTo>
                    <a:pt x="17" y="1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3"/>
                    <a:pt x="18" y="13"/>
                    <a:pt x="17" y="13"/>
                  </a:cubicBezTo>
                  <a:close/>
                  <a:moveTo>
                    <a:pt x="18" y="7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lose/>
                  <a:moveTo>
                    <a:pt x="18" y="22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lose/>
                  <a:moveTo>
                    <a:pt x="19" y="20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19" y="5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5"/>
                    <a:pt x="21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  <a:moveTo>
                    <a:pt x="19" y="19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lose/>
                  <a:moveTo>
                    <a:pt x="21" y="4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1" y="4"/>
                  </a:cubicBezTo>
                  <a:close/>
                  <a:moveTo>
                    <a:pt x="22" y="3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3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3"/>
                    <a:pt x="22" y="3"/>
                    <a:pt x="22" y="3"/>
                  </a:cubicBezTo>
                  <a:close/>
                  <a:moveTo>
                    <a:pt x="25" y="4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5"/>
                    <a:pt x="25" y="5"/>
                  </a:cubicBezTo>
                  <a:cubicBezTo>
                    <a:pt x="27" y="5"/>
                    <a:pt x="27" y="4"/>
                    <a:pt x="28" y="4"/>
                  </a:cubicBezTo>
                  <a:cubicBezTo>
                    <a:pt x="27" y="4"/>
                    <a:pt x="27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lose/>
                  <a:moveTo>
                    <a:pt x="26" y="3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6" y="3"/>
                    <a:pt x="26" y="3"/>
                  </a:cubicBezTo>
                  <a:close/>
                  <a:moveTo>
                    <a:pt x="26" y="2"/>
                  </a:moveTo>
                  <a:cubicBezTo>
                    <a:pt x="26" y="2"/>
                    <a:pt x="26" y="2"/>
                    <a:pt x="27" y="2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8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lose/>
                  <a:moveTo>
                    <a:pt x="27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8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6"/>
                    <a:pt x="28" y="6"/>
                  </a:cubicBezTo>
                  <a:lnTo>
                    <a:pt x="27" y="6"/>
                  </a:lnTo>
                  <a:close/>
                  <a:moveTo>
                    <a:pt x="30" y="5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1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0" y="5"/>
                  </a:cubicBezTo>
                  <a:close/>
                  <a:moveTo>
                    <a:pt x="30" y="23"/>
                  </a:moveTo>
                  <a:cubicBezTo>
                    <a:pt x="30" y="23"/>
                    <a:pt x="30" y="23"/>
                    <a:pt x="30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3"/>
                    <a:pt x="32" y="23"/>
                    <a:pt x="32" y="23"/>
                  </a:cubicBezTo>
                  <a:cubicBezTo>
                    <a:pt x="32" y="22"/>
                    <a:pt x="32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2"/>
                    <a:pt x="30" y="22"/>
                    <a:pt x="30" y="23"/>
                  </a:cubicBezTo>
                  <a:close/>
                  <a:moveTo>
                    <a:pt x="31" y="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8"/>
                    <a:pt x="31" y="8"/>
                  </a:cubicBezTo>
                  <a:close/>
                  <a:moveTo>
                    <a:pt x="32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2" y="13"/>
                    <a:pt x="32" y="13"/>
                  </a:cubicBezTo>
                  <a:close/>
                  <a:moveTo>
                    <a:pt x="32" y="17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7"/>
                    <a:pt x="32" y="17"/>
                    <a:pt x="32" y="17"/>
                  </a:cubicBezTo>
                  <a:close/>
                  <a:moveTo>
                    <a:pt x="32" y="10"/>
                  </a:move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lose/>
                  <a:moveTo>
                    <a:pt x="32" y="19"/>
                  </a:move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lose/>
                  <a:moveTo>
                    <a:pt x="32" y="22"/>
                  </a:moveTo>
                  <a:cubicBezTo>
                    <a:pt x="32" y="22"/>
                    <a:pt x="32" y="22"/>
                    <a:pt x="32" y="22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3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2" y="22"/>
                    <a:pt x="32" y="22"/>
                    <a:pt x="32" y="22"/>
                  </a:cubicBezTo>
                  <a:close/>
                  <a:moveTo>
                    <a:pt x="33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lose/>
                  <a:moveTo>
                    <a:pt x="35" y="22"/>
                  </a:move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2"/>
                    <a:pt x="35" y="22"/>
                  </a:cubicBezTo>
                  <a:close/>
                  <a:moveTo>
                    <a:pt x="36" y="21"/>
                  </a:moveTo>
                  <a:cubicBezTo>
                    <a:pt x="36" y="21"/>
                    <a:pt x="36" y="21"/>
                    <a:pt x="36" y="2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7" name="Freeform 23"/>
            <p:cNvSpPr>
              <a:spLocks noEditPoints="1"/>
            </p:cNvSpPr>
            <p:nvPr/>
          </p:nvSpPr>
          <p:spPr bwMode="auto">
            <a:xfrm>
              <a:off x="8239126" y="2774950"/>
              <a:ext cx="76200" cy="82550"/>
            </a:xfrm>
            <a:custGeom>
              <a:avLst/>
              <a:gdLst>
                <a:gd name="T0" fmla="*/ 21 w 24"/>
                <a:gd name="T1" fmla="*/ 10 h 26"/>
                <a:gd name="T2" fmla="*/ 5 w 24"/>
                <a:gd name="T3" fmla="*/ 12 h 26"/>
                <a:gd name="T4" fmla="*/ 4 w 24"/>
                <a:gd name="T5" fmla="*/ 17 h 26"/>
                <a:gd name="T6" fmla="*/ 5 w 24"/>
                <a:gd name="T7" fmla="*/ 19 h 26"/>
                <a:gd name="T8" fmla="*/ 18 w 24"/>
                <a:gd name="T9" fmla="*/ 19 h 26"/>
                <a:gd name="T10" fmla="*/ 24 w 24"/>
                <a:gd name="T11" fmla="*/ 21 h 26"/>
                <a:gd name="T12" fmla="*/ 18 w 24"/>
                <a:gd name="T13" fmla="*/ 24 h 26"/>
                <a:gd name="T14" fmla="*/ 2 w 24"/>
                <a:gd name="T15" fmla="*/ 21 h 26"/>
                <a:gd name="T16" fmla="*/ 6 w 24"/>
                <a:gd name="T17" fmla="*/ 1 h 26"/>
                <a:gd name="T18" fmla="*/ 1 w 24"/>
                <a:gd name="T19" fmla="*/ 13 h 26"/>
                <a:gd name="T20" fmla="*/ 1 w 24"/>
                <a:gd name="T21" fmla="*/ 13 h 26"/>
                <a:gd name="T22" fmla="*/ 2 w 24"/>
                <a:gd name="T23" fmla="*/ 8 h 26"/>
                <a:gd name="T24" fmla="*/ 1 w 24"/>
                <a:gd name="T25" fmla="*/ 11 h 26"/>
                <a:gd name="T26" fmla="*/ 2 w 24"/>
                <a:gd name="T27" fmla="*/ 17 h 26"/>
                <a:gd name="T28" fmla="*/ 3 w 24"/>
                <a:gd name="T29" fmla="*/ 19 h 26"/>
                <a:gd name="T30" fmla="*/ 4 w 24"/>
                <a:gd name="T31" fmla="*/ 11 h 26"/>
                <a:gd name="T32" fmla="*/ 4 w 24"/>
                <a:gd name="T33" fmla="*/ 11 h 26"/>
                <a:gd name="T34" fmla="*/ 4 w 24"/>
                <a:gd name="T35" fmla="*/ 5 h 26"/>
                <a:gd name="T36" fmla="*/ 4 w 24"/>
                <a:gd name="T37" fmla="*/ 9 h 26"/>
                <a:gd name="T38" fmla="*/ 4 w 24"/>
                <a:gd name="T39" fmla="*/ 8 h 26"/>
                <a:gd name="T40" fmla="*/ 14 w 24"/>
                <a:gd name="T41" fmla="*/ 9 h 26"/>
                <a:gd name="T42" fmla="*/ 15 w 24"/>
                <a:gd name="T43" fmla="*/ 5 h 26"/>
                <a:gd name="T44" fmla="*/ 4 w 24"/>
                <a:gd name="T45" fmla="*/ 6 h 26"/>
                <a:gd name="T46" fmla="*/ 4 w 24"/>
                <a:gd name="T47" fmla="*/ 23 h 26"/>
                <a:gd name="T48" fmla="*/ 5 w 24"/>
                <a:gd name="T49" fmla="*/ 4 h 26"/>
                <a:gd name="T50" fmla="*/ 5 w 24"/>
                <a:gd name="T51" fmla="*/ 4 h 26"/>
                <a:gd name="T52" fmla="*/ 5 w 24"/>
                <a:gd name="T53" fmla="*/ 11 h 26"/>
                <a:gd name="T54" fmla="*/ 6 w 24"/>
                <a:gd name="T55" fmla="*/ 2 h 26"/>
                <a:gd name="T56" fmla="*/ 6 w 24"/>
                <a:gd name="T57" fmla="*/ 1 h 26"/>
                <a:gd name="T58" fmla="*/ 11 w 24"/>
                <a:gd name="T59" fmla="*/ 11 h 26"/>
                <a:gd name="T60" fmla="*/ 6 w 24"/>
                <a:gd name="T61" fmla="*/ 10 h 26"/>
                <a:gd name="T62" fmla="*/ 11 w 24"/>
                <a:gd name="T63" fmla="*/ 9 h 26"/>
                <a:gd name="T64" fmla="*/ 9 w 24"/>
                <a:gd name="T65" fmla="*/ 3 h 26"/>
                <a:gd name="T66" fmla="*/ 8 w 24"/>
                <a:gd name="T67" fmla="*/ 1 h 26"/>
                <a:gd name="T68" fmla="*/ 11 w 24"/>
                <a:gd name="T69" fmla="*/ 0 h 26"/>
                <a:gd name="T70" fmla="*/ 9 w 24"/>
                <a:gd name="T71" fmla="*/ 24 h 26"/>
                <a:gd name="T72" fmla="*/ 10 w 24"/>
                <a:gd name="T73" fmla="*/ 2 h 26"/>
                <a:gd name="T74" fmla="*/ 10 w 24"/>
                <a:gd name="T75" fmla="*/ 2 h 26"/>
                <a:gd name="T76" fmla="*/ 11 w 24"/>
                <a:gd name="T77" fmla="*/ 24 h 26"/>
                <a:gd name="T78" fmla="*/ 11 w 24"/>
                <a:gd name="T79" fmla="*/ 25 h 26"/>
                <a:gd name="T80" fmla="*/ 15 w 24"/>
                <a:gd name="T81" fmla="*/ 25 h 26"/>
                <a:gd name="T82" fmla="*/ 14 w 24"/>
                <a:gd name="T83" fmla="*/ 2 h 26"/>
                <a:gd name="T84" fmla="*/ 13 w 24"/>
                <a:gd name="T85" fmla="*/ 3 h 26"/>
                <a:gd name="T86" fmla="*/ 16 w 24"/>
                <a:gd name="T87" fmla="*/ 4 h 26"/>
                <a:gd name="T88" fmla="*/ 13 w 24"/>
                <a:gd name="T89" fmla="*/ 2 h 26"/>
                <a:gd name="T90" fmla="*/ 16 w 24"/>
                <a:gd name="T91" fmla="*/ 10 h 26"/>
                <a:gd name="T92" fmla="*/ 16 w 24"/>
                <a:gd name="T93" fmla="*/ 11 h 26"/>
                <a:gd name="T94" fmla="*/ 16 w 24"/>
                <a:gd name="T95" fmla="*/ 22 h 26"/>
                <a:gd name="T96" fmla="*/ 16 w 24"/>
                <a:gd name="T97" fmla="*/ 25 h 26"/>
                <a:gd name="T98" fmla="*/ 17 w 24"/>
                <a:gd name="T99" fmla="*/ 5 h 26"/>
                <a:gd name="T100" fmla="*/ 17 w 24"/>
                <a:gd name="T101" fmla="*/ 21 h 26"/>
                <a:gd name="T102" fmla="*/ 17 w 24"/>
                <a:gd name="T103" fmla="*/ 6 h 26"/>
                <a:gd name="T104" fmla="*/ 18 w 24"/>
                <a:gd name="T105" fmla="*/ 18 h 26"/>
                <a:gd name="T106" fmla="*/ 19 w 24"/>
                <a:gd name="T107" fmla="*/ 18 h 26"/>
                <a:gd name="T108" fmla="*/ 19 w 24"/>
                <a:gd name="T109" fmla="*/ 22 h 26"/>
                <a:gd name="T110" fmla="*/ 19 w 24"/>
                <a:gd name="T111" fmla="*/ 8 h 26"/>
                <a:gd name="T112" fmla="*/ 19 w 24"/>
                <a:gd name="T113" fmla="*/ 21 h 26"/>
                <a:gd name="T114" fmla="*/ 20 w 24"/>
                <a:gd name="T115" fmla="*/ 21 h 26"/>
                <a:gd name="T116" fmla="*/ 20 w 24"/>
                <a:gd name="T117" fmla="*/ 21 h 26"/>
                <a:gd name="T118" fmla="*/ 23 w 24"/>
                <a:gd name="T119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" h="26">
                  <a:moveTo>
                    <a:pt x="12" y="0"/>
                  </a:moveTo>
                  <a:cubicBezTo>
                    <a:pt x="13" y="0"/>
                    <a:pt x="15" y="1"/>
                    <a:pt x="17" y="2"/>
                  </a:cubicBezTo>
                  <a:cubicBezTo>
                    <a:pt x="19" y="3"/>
                    <a:pt x="19" y="4"/>
                    <a:pt x="19" y="4"/>
                  </a:cubicBezTo>
                  <a:cubicBezTo>
                    <a:pt x="21" y="7"/>
                    <a:pt x="21" y="9"/>
                    <a:pt x="21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2"/>
                    <a:pt x="21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5" y="12"/>
                    <a:pt x="15" y="12"/>
                  </a:cubicBezTo>
                  <a:cubicBezTo>
                    <a:pt x="10" y="12"/>
                    <a:pt x="7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3" y="13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9"/>
                    <a:pt x="5" y="19"/>
                  </a:cubicBezTo>
                  <a:cubicBezTo>
                    <a:pt x="7" y="21"/>
                    <a:pt x="8" y="22"/>
                    <a:pt x="9" y="23"/>
                  </a:cubicBezTo>
                  <a:cubicBezTo>
                    <a:pt x="10" y="23"/>
                    <a:pt x="11" y="23"/>
                    <a:pt x="13" y="23"/>
                  </a:cubicBezTo>
                  <a:cubicBezTo>
                    <a:pt x="13" y="23"/>
                    <a:pt x="13" y="23"/>
                    <a:pt x="14" y="23"/>
                  </a:cubicBezTo>
                  <a:cubicBezTo>
                    <a:pt x="15" y="23"/>
                    <a:pt x="16" y="21"/>
                    <a:pt x="18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7"/>
                    <a:pt x="19" y="17"/>
                    <a:pt x="20" y="16"/>
                  </a:cubicBezTo>
                  <a:cubicBezTo>
                    <a:pt x="20" y="16"/>
                    <a:pt x="21" y="17"/>
                    <a:pt x="21" y="17"/>
                  </a:cubicBezTo>
                  <a:cubicBezTo>
                    <a:pt x="22" y="19"/>
                    <a:pt x="23" y="20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3"/>
                    <a:pt x="23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3"/>
                    <a:pt x="21" y="22"/>
                    <a:pt x="21" y="22"/>
                  </a:cubicBezTo>
                  <a:cubicBezTo>
                    <a:pt x="20" y="22"/>
                    <a:pt x="20" y="23"/>
                    <a:pt x="18" y="24"/>
                  </a:cubicBezTo>
                  <a:cubicBezTo>
                    <a:pt x="18" y="25"/>
                    <a:pt x="16" y="25"/>
                    <a:pt x="15" y="26"/>
                  </a:cubicBezTo>
                  <a:cubicBezTo>
                    <a:pt x="12" y="26"/>
                    <a:pt x="11" y="26"/>
                    <a:pt x="10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25"/>
                    <a:pt x="4" y="24"/>
                    <a:pt x="3" y="23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2" y="20"/>
                    <a:pt x="1" y="19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2" y="6"/>
                    <a:pt x="4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0"/>
                    <a:pt x="12" y="0"/>
                  </a:cubicBezTo>
                  <a:close/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1" y="13"/>
                    <a:pt x="1" y="13"/>
                  </a:cubicBezTo>
                  <a:close/>
                  <a:moveTo>
                    <a:pt x="2" y="8"/>
                  </a:moveTo>
                  <a:cubicBezTo>
                    <a:pt x="1" y="8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2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2" y="1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2" y="18"/>
                  </a:cubicBezTo>
                  <a:close/>
                  <a:moveTo>
                    <a:pt x="4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lose/>
                  <a:moveTo>
                    <a:pt x="4" y="8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7" y="8"/>
                    <a:pt x="1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6"/>
                    <a:pt x="15" y="5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5" y="6"/>
                    <a:pt x="5" y="7"/>
                    <a:pt x="4" y="7"/>
                  </a:cubicBezTo>
                  <a:close/>
                  <a:moveTo>
                    <a:pt x="4" y="6"/>
                  </a:moveTo>
                  <a:cubicBezTo>
                    <a:pt x="4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lose/>
                  <a:moveTo>
                    <a:pt x="5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lose/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lose/>
                  <a:moveTo>
                    <a:pt x="5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lose/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9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3" y="11"/>
                    <a:pt x="14" y="11"/>
                    <a:pt x="14" y="11"/>
                  </a:cubicBezTo>
                  <a:cubicBezTo>
                    <a:pt x="14" y="11"/>
                    <a:pt x="11" y="11"/>
                    <a:pt x="6" y="10"/>
                  </a:cubicBezTo>
                  <a:close/>
                  <a:moveTo>
                    <a:pt x="7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8" y="9"/>
                    <a:pt x="7" y="9"/>
                  </a:cubicBezTo>
                  <a:close/>
                  <a:moveTo>
                    <a:pt x="7" y="4"/>
                  </a:moveTo>
                  <a:cubicBezTo>
                    <a:pt x="7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4"/>
                    <a:pt x="7" y="4"/>
                  </a:cubicBezTo>
                  <a:close/>
                  <a:moveTo>
                    <a:pt x="8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9" y="1"/>
                    <a:pt x="11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1"/>
                    <a:pt x="8" y="1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8" y="23"/>
                    <a:pt x="8" y="23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11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lose/>
                  <a:moveTo>
                    <a:pt x="13" y="25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3" y="25"/>
                    <a:pt x="14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5"/>
                    <a:pt x="13" y="25"/>
                    <a:pt x="13" y="25"/>
                  </a:cubicBezTo>
                  <a:close/>
                  <a:moveTo>
                    <a:pt x="13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3" y="2"/>
                    <a:pt x="13" y="1"/>
                  </a:cubicBezTo>
                  <a:close/>
                  <a:moveTo>
                    <a:pt x="13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lose/>
                  <a:moveTo>
                    <a:pt x="16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6" y="11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lose/>
                  <a:moveTo>
                    <a:pt x="16" y="22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lose/>
                  <a:moveTo>
                    <a:pt x="16" y="25"/>
                  </a:moveTo>
                  <a:cubicBezTo>
                    <a:pt x="16" y="25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5"/>
                  </a:cubicBezTo>
                  <a:close/>
                  <a:moveTo>
                    <a:pt x="16" y="5"/>
                  </a:moveTo>
                  <a:cubicBezTo>
                    <a:pt x="16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8" y="21"/>
                    <a:pt x="18" y="21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lose/>
                  <a:moveTo>
                    <a:pt x="18" y="6"/>
                  </a:moveTo>
                  <a:cubicBezTo>
                    <a:pt x="17" y="6"/>
                    <a:pt x="17" y="6"/>
                    <a:pt x="17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6"/>
                    <a:pt x="18" y="6"/>
                    <a:pt x="18" y="6"/>
                  </a:cubicBezTo>
                  <a:close/>
                  <a:moveTo>
                    <a:pt x="18" y="1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lose/>
                  <a:moveTo>
                    <a:pt x="18" y="23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8" y="22"/>
                    <a:pt x="18" y="23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  <a:moveTo>
                    <a:pt x="19" y="2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19" y="21"/>
                    <a:pt x="19" y="21"/>
                  </a:cubicBezTo>
                  <a:close/>
                  <a:moveTo>
                    <a:pt x="20" y="21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0" y="21"/>
                    <a:pt x="20" y="21"/>
                  </a:cubicBezTo>
                  <a:close/>
                  <a:moveTo>
                    <a:pt x="22" y="20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2" y="20"/>
                    <a:pt x="2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8" name="Freeform 24"/>
            <p:cNvSpPr>
              <a:spLocks noEditPoints="1"/>
            </p:cNvSpPr>
            <p:nvPr/>
          </p:nvSpPr>
          <p:spPr bwMode="auto">
            <a:xfrm>
              <a:off x="7826376" y="2930525"/>
              <a:ext cx="76200" cy="115888"/>
            </a:xfrm>
            <a:custGeom>
              <a:avLst/>
              <a:gdLst>
                <a:gd name="T0" fmla="*/ 3 w 24"/>
                <a:gd name="T1" fmla="*/ 1 h 37"/>
                <a:gd name="T2" fmla="*/ 5 w 24"/>
                <a:gd name="T3" fmla="*/ 0 h 37"/>
                <a:gd name="T4" fmla="*/ 7 w 24"/>
                <a:gd name="T5" fmla="*/ 1 h 37"/>
                <a:gd name="T6" fmla="*/ 9 w 24"/>
                <a:gd name="T7" fmla="*/ 12 h 37"/>
                <a:gd name="T8" fmla="*/ 23 w 24"/>
                <a:gd name="T9" fmla="*/ 19 h 37"/>
                <a:gd name="T10" fmla="*/ 12 w 24"/>
                <a:gd name="T11" fmla="*/ 35 h 37"/>
                <a:gd name="T12" fmla="*/ 5 w 24"/>
                <a:gd name="T13" fmla="*/ 37 h 37"/>
                <a:gd name="T14" fmla="*/ 3 w 24"/>
                <a:gd name="T15" fmla="*/ 34 h 37"/>
                <a:gd name="T16" fmla="*/ 3 w 24"/>
                <a:gd name="T17" fmla="*/ 27 h 37"/>
                <a:gd name="T18" fmla="*/ 3 w 24"/>
                <a:gd name="T19" fmla="*/ 15 h 37"/>
                <a:gd name="T20" fmla="*/ 3 w 24"/>
                <a:gd name="T21" fmla="*/ 5 h 37"/>
                <a:gd name="T22" fmla="*/ 0 w 24"/>
                <a:gd name="T23" fmla="*/ 2 h 37"/>
                <a:gd name="T24" fmla="*/ 0 w 24"/>
                <a:gd name="T25" fmla="*/ 0 h 37"/>
                <a:gd name="T26" fmla="*/ 1 w 24"/>
                <a:gd name="T27" fmla="*/ 2 h 37"/>
                <a:gd name="T28" fmla="*/ 1 w 24"/>
                <a:gd name="T29" fmla="*/ 2 h 37"/>
                <a:gd name="T30" fmla="*/ 1 w 24"/>
                <a:gd name="T31" fmla="*/ 2 h 37"/>
                <a:gd name="T32" fmla="*/ 3 w 24"/>
                <a:gd name="T33" fmla="*/ 3 h 37"/>
                <a:gd name="T34" fmla="*/ 3 w 24"/>
                <a:gd name="T35" fmla="*/ 33 h 37"/>
                <a:gd name="T36" fmla="*/ 4 w 24"/>
                <a:gd name="T37" fmla="*/ 3 h 37"/>
                <a:gd name="T38" fmla="*/ 3 w 24"/>
                <a:gd name="T39" fmla="*/ 3 h 37"/>
                <a:gd name="T40" fmla="*/ 4 w 24"/>
                <a:gd name="T41" fmla="*/ 34 h 37"/>
                <a:gd name="T42" fmla="*/ 5 w 24"/>
                <a:gd name="T43" fmla="*/ 35 h 37"/>
                <a:gd name="T44" fmla="*/ 5 w 24"/>
                <a:gd name="T45" fmla="*/ 1 h 37"/>
                <a:gd name="T46" fmla="*/ 5 w 24"/>
                <a:gd name="T47" fmla="*/ 3 h 37"/>
                <a:gd name="T48" fmla="*/ 5 w 24"/>
                <a:gd name="T49" fmla="*/ 8 h 37"/>
                <a:gd name="T50" fmla="*/ 6 w 24"/>
                <a:gd name="T51" fmla="*/ 34 h 37"/>
                <a:gd name="T52" fmla="*/ 6 w 24"/>
                <a:gd name="T53" fmla="*/ 31 h 37"/>
                <a:gd name="T54" fmla="*/ 6 w 24"/>
                <a:gd name="T55" fmla="*/ 32 h 37"/>
                <a:gd name="T56" fmla="*/ 6 w 24"/>
                <a:gd name="T57" fmla="*/ 1 h 37"/>
                <a:gd name="T58" fmla="*/ 7 w 24"/>
                <a:gd name="T59" fmla="*/ 28 h 37"/>
                <a:gd name="T60" fmla="*/ 20 w 24"/>
                <a:gd name="T61" fmla="*/ 26 h 37"/>
                <a:gd name="T62" fmla="*/ 8 w 24"/>
                <a:gd name="T63" fmla="*/ 17 h 37"/>
                <a:gd name="T64" fmla="*/ 8 w 24"/>
                <a:gd name="T65" fmla="*/ 34 h 37"/>
                <a:gd name="T66" fmla="*/ 8 w 24"/>
                <a:gd name="T67" fmla="*/ 31 h 37"/>
                <a:gd name="T68" fmla="*/ 9 w 24"/>
                <a:gd name="T69" fmla="*/ 15 h 37"/>
                <a:gd name="T70" fmla="*/ 10 w 24"/>
                <a:gd name="T71" fmla="*/ 15 h 37"/>
                <a:gd name="T72" fmla="*/ 12 w 24"/>
                <a:gd name="T73" fmla="*/ 14 h 37"/>
                <a:gd name="T74" fmla="*/ 12 w 24"/>
                <a:gd name="T75" fmla="*/ 34 h 37"/>
                <a:gd name="T76" fmla="*/ 12 w 24"/>
                <a:gd name="T77" fmla="*/ 34 h 37"/>
                <a:gd name="T78" fmla="*/ 15 w 24"/>
                <a:gd name="T79" fmla="*/ 13 h 37"/>
                <a:gd name="T80" fmla="*/ 16 w 24"/>
                <a:gd name="T81" fmla="*/ 33 h 37"/>
                <a:gd name="T82" fmla="*/ 16 w 24"/>
                <a:gd name="T83" fmla="*/ 35 h 37"/>
                <a:gd name="T84" fmla="*/ 19 w 24"/>
                <a:gd name="T85" fmla="*/ 17 h 37"/>
                <a:gd name="T86" fmla="*/ 16 w 24"/>
                <a:gd name="T87" fmla="*/ 31 h 37"/>
                <a:gd name="T88" fmla="*/ 17 w 24"/>
                <a:gd name="T89" fmla="*/ 31 h 37"/>
                <a:gd name="T90" fmla="*/ 20 w 24"/>
                <a:gd name="T91" fmla="*/ 32 h 37"/>
                <a:gd name="T92" fmla="*/ 21 w 24"/>
                <a:gd name="T93" fmla="*/ 30 h 37"/>
                <a:gd name="T94" fmla="*/ 21 w 24"/>
                <a:gd name="T95" fmla="*/ 21 h 37"/>
                <a:gd name="T96" fmla="*/ 21 w 24"/>
                <a:gd name="T97" fmla="*/ 31 h 37"/>
                <a:gd name="T98" fmla="*/ 21 w 24"/>
                <a:gd name="T99" fmla="*/ 31 h 37"/>
                <a:gd name="T100" fmla="*/ 23 w 24"/>
                <a:gd name="T101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" h="3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2"/>
                    <a:pt x="8" y="3"/>
                  </a:cubicBezTo>
                  <a:cubicBezTo>
                    <a:pt x="8" y="7"/>
                    <a:pt x="8" y="10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2"/>
                    <a:pt x="17" y="13"/>
                    <a:pt x="17" y="13"/>
                  </a:cubicBezTo>
                  <a:cubicBezTo>
                    <a:pt x="18" y="13"/>
                    <a:pt x="18" y="13"/>
                    <a:pt x="19" y="15"/>
                  </a:cubicBezTo>
                  <a:cubicBezTo>
                    <a:pt x="21" y="16"/>
                    <a:pt x="22" y="18"/>
                    <a:pt x="23" y="19"/>
                  </a:cubicBezTo>
                  <a:cubicBezTo>
                    <a:pt x="23" y="20"/>
                    <a:pt x="24" y="22"/>
                    <a:pt x="24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8"/>
                    <a:pt x="22" y="29"/>
                    <a:pt x="22" y="29"/>
                  </a:cubicBezTo>
                  <a:cubicBezTo>
                    <a:pt x="22" y="31"/>
                    <a:pt x="21" y="32"/>
                    <a:pt x="18" y="34"/>
                  </a:cubicBezTo>
                  <a:cubicBezTo>
                    <a:pt x="18" y="35"/>
                    <a:pt x="16" y="35"/>
                    <a:pt x="12" y="35"/>
                  </a:cubicBezTo>
                  <a:cubicBezTo>
                    <a:pt x="11" y="35"/>
                    <a:pt x="10" y="35"/>
                    <a:pt x="9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5"/>
                    <a:pt x="7" y="35"/>
                    <a:pt x="7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5" y="37"/>
                    <a:pt x="5" y="37"/>
                  </a:cubicBezTo>
                  <a:cubicBezTo>
                    <a:pt x="4" y="37"/>
                    <a:pt x="4" y="37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0"/>
                    <a:pt x="3" y="28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3" y="19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1" y="6"/>
                    <a:pt x="0" y="6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lose/>
                  <a:moveTo>
                    <a:pt x="3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2"/>
                  </a:lnTo>
                  <a:close/>
                  <a:moveTo>
                    <a:pt x="3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lose/>
                  <a:moveTo>
                    <a:pt x="3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3" y="3"/>
                  </a:cubicBezTo>
                  <a:close/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  <a:moveTo>
                    <a:pt x="4" y="34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lnTo>
                    <a:pt x="4" y="34"/>
                  </a:lnTo>
                  <a:close/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lose/>
                  <a:moveTo>
                    <a:pt x="5" y="6"/>
                  </a:move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lose/>
                  <a:moveTo>
                    <a:pt x="5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4"/>
                    <a:pt x="5" y="34"/>
                    <a:pt x="5" y="34"/>
                  </a:cubicBezTo>
                  <a:close/>
                  <a:moveTo>
                    <a:pt x="6" y="3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6" y="31"/>
                    <a:pt x="6" y="31"/>
                  </a:cubicBezTo>
                  <a:close/>
                  <a:moveTo>
                    <a:pt x="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  <a:moveTo>
                    <a:pt x="7" y="24"/>
                  </a:moveTo>
                  <a:cubicBezTo>
                    <a:pt x="7" y="25"/>
                    <a:pt x="7" y="26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1"/>
                    <a:pt x="8" y="31"/>
                    <a:pt x="10" y="31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3" y="32"/>
                    <a:pt x="15" y="31"/>
                    <a:pt x="18" y="30"/>
                  </a:cubicBezTo>
                  <a:cubicBezTo>
                    <a:pt x="18" y="29"/>
                    <a:pt x="19" y="28"/>
                    <a:pt x="20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3"/>
                    <a:pt x="20" y="22"/>
                    <a:pt x="19" y="20"/>
                  </a:cubicBezTo>
                  <a:cubicBezTo>
                    <a:pt x="19" y="19"/>
                    <a:pt x="18" y="18"/>
                    <a:pt x="17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3" y="15"/>
                    <a:pt x="11" y="16"/>
                    <a:pt x="8" y="17"/>
                  </a:cubicBezTo>
                  <a:cubicBezTo>
                    <a:pt x="8" y="17"/>
                    <a:pt x="8" y="18"/>
                    <a:pt x="8" y="20"/>
                  </a:cubicBezTo>
                  <a:cubicBezTo>
                    <a:pt x="7" y="22"/>
                    <a:pt x="7" y="23"/>
                    <a:pt x="7" y="24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4"/>
                    <a:pt x="8" y="34"/>
                    <a:pt x="8" y="34"/>
                  </a:cubicBezTo>
                  <a:close/>
                  <a:moveTo>
                    <a:pt x="8" y="31"/>
                  </a:move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9" y="15"/>
                    <a:pt x="9" y="15"/>
                  </a:cubicBezTo>
                  <a:close/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4"/>
                  </a:cubicBezTo>
                  <a:close/>
                  <a:moveTo>
                    <a:pt x="12" y="3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4" y="34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3" y="33"/>
                    <a:pt x="12" y="33"/>
                    <a:pt x="12" y="34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lose/>
                  <a:moveTo>
                    <a:pt x="1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lose/>
                  <a:moveTo>
                    <a:pt x="16" y="35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lose/>
                  <a:moveTo>
                    <a:pt x="1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7" y="15"/>
                    <a:pt x="18" y="16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6"/>
                    <a:pt x="19" y="16"/>
                    <a:pt x="18" y="15"/>
                  </a:cubicBezTo>
                  <a:cubicBezTo>
                    <a:pt x="17" y="15"/>
                    <a:pt x="17" y="15"/>
                    <a:pt x="16" y="15"/>
                  </a:cubicBezTo>
                  <a:close/>
                  <a:moveTo>
                    <a:pt x="16" y="31"/>
                  </a:moveTo>
                  <a:cubicBezTo>
                    <a:pt x="16" y="31"/>
                    <a:pt x="16" y="31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6" y="31"/>
                  </a:cubicBezTo>
                  <a:close/>
                  <a:moveTo>
                    <a:pt x="18" y="33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19" y="32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9" y="32"/>
                    <a:pt x="19" y="32"/>
                    <a:pt x="18" y="33"/>
                  </a:cubicBezTo>
                  <a:close/>
                  <a:moveTo>
                    <a:pt x="20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1" y="30"/>
                    <a:pt x="21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lose/>
                  <a:moveTo>
                    <a:pt x="21" y="21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lose/>
                  <a:moveTo>
                    <a:pt x="21" y="31"/>
                  </a:moveTo>
                  <a:cubicBezTo>
                    <a:pt x="21" y="31"/>
                    <a:pt x="21" y="31"/>
                    <a:pt x="21" y="31"/>
                  </a:cubicBezTo>
                  <a:cubicBezTo>
                    <a:pt x="22" y="31"/>
                    <a:pt x="22" y="30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21" y="29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lose/>
                  <a:moveTo>
                    <a:pt x="22" y="19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19"/>
                    <a:pt x="2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9" name="Freeform 25"/>
            <p:cNvSpPr>
              <a:spLocks noEditPoints="1"/>
            </p:cNvSpPr>
            <p:nvPr/>
          </p:nvSpPr>
          <p:spPr bwMode="auto">
            <a:xfrm>
              <a:off x="7908926" y="2959100"/>
              <a:ext cx="77788" cy="84138"/>
            </a:xfrm>
            <a:custGeom>
              <a:avLst/>
              <a:gdLst>
                <a:gd name="T0" fmla="*/ 18 w 25"/>
                <a:gd name="T1" fmla="*/ 5 h 27"/>
                <a:gd name="T2" fmla="*/ 21 w 25"/>
                <a:gd name="T3" fmla="*/ 19 h 27"/>
                <a:gd name="T4" fmla="*/ 23 w 25"/>
                <a:gd name="T5" fmla="*/ 26 h 27"/>
                <a:gd name="T6" fmla="*/ 11 w 25"/>
                <a:gd name="T7" fmla="*/ 27 h 27"/>
                <a:gd name="T8" fmla="*/ 1 w 25"/>
                <a:gd name="T9" fmla="*/ 23 h 27"/>
                <a:gd name="T10" fmla="*/ 3 w 25"/>
                <a:gd name="T11" fmla="*/ 12 h 27"/>
                <a:gd name="T12" fmla="*/ 12 w 25"/>
                <a:gd name="T13" fmla="*/ 10 h 27"/>
                <a:gd name="T14" fmla="*/ 14 w 25"/>
                <a:gd name="T15" fmla="*/ 6 h 27"/>
                <a:gd name="T16" fmla="*/ 4 w 25"/>
                <a:gd name="T17" fmla="*/ 8 h 27"/>
                <a:gd name="T18" fmla="*/ 0 w 25"/>
                <a:gd name="T19" fmla="*/ 9 h 27"/>
                <a:gd name="T20" fmla="*/ 2 w 25"/>
                <a:gd name="T21" fmla="*/ 7 h 27"/>
                <a:gd name="T22" fmla="*/ 2 w 25"/>
                <a:gd name="T23" fmla="*/ 7 h 27"/>
                <a:gd name="T24" fmla="*/ 3 w 25"/>
                <a:gd name="T25" fmla="*/ 3 h 27"/>
                <a:gd name="T26" fmla="*/ 3 w 25"/>
                <a:gd name="T27" fmla="*/ 3 h 27"/>
                <a:gd name="T28" fmla="*/ 3 w 25"/>
                <a:gd name="T29" fmla="*/ 23 h 27"/>
                <a:gd name="T30" fmla="*/ 3 w 25"/>
                <a:gd name="T31" fmla="*/ 25 h 27"/>
                <a:gd name="T32" fmla="*/ 8 w 25"/>
                <a:gd name="T33" fmla="*/ 27 h 27"/>
                <a:gd name="T34" fmla="*/ 4 w 25"/>
                <a:gd name="T35" fmla="*/ 13 h 27"/>
                <a:gd name="T36" fmla="*/ 4 w 25"/>
                <a:gd name="T37" fmla="*/ 13 h 27"/>
                <a:gd name="T38" fmla="*/ 5 w 25"/>
                <a:gd name="T39" fmla="*/ 21 h 27"/>
                <a:gd name="T40" fmla="*/ 9 w 25"/>
                <a:gd name="T41" fmla="*/ 23 h 27"/>
                <a:gd name="T42" fmla="*/ 17 w 25"/>
                <a:gd name="T43" fmla="*/ 20 h 27"/>
                <a:gd name="T44" fmla="*/ 10 w 25"/>
                <a:gd name="T45" fmla="*/ 13 h 27"/>
                <a:gd name="T46" fmla="*/ 7 w 25"/>
                <a:gd name="T47" fmla="*/ 2 h 27"/>
                <a:gd name="T48" fmla="*/ 8 w 25"/>
                <a:gd name="T49" fmla="*/ 1 h 27"/>
                <a:gd name="T50" fmla="*/ 9 w 25"/>
                <a:gd name="T51" fmla="*/ 25 h 27"/>
                <a:gd name="T52" fmla="*/ 9 w 25"/>
                <a:gd name="T53" fmla="*/ 3 h 27"/>
                <a:gd name="T54" fmla="*/ 10 w 25"/>
                <a:gd name="T55" fmla="*/ 3 h 27"/>
                <a:gd name="T56" fmla="*/ 11 w 25"/>
                <a:gd name="T57" fmla="*/ 1 h 27"/>
                <a:gd name="T58" fmla="*/ 11 w 25"/>
                <a:gd name="T59" fmla="*/ 1 h 27"/>
                <a:gd name="T60" fmla="*/ 15 w 25"/>
                <a:gd name="T61" fmla="*/ 24 h 27"/>
                <a:gd name="T62" fmla="*/ 15 w 25"/>
                <a:gd name="T63" fmla="*/ 1 h 27"/>
                <a:gd name="T64" fmla="*/ 15 w 25"/>
                <a:gd name="T65" fmla="*/ 2 h 27"/>
                <a:gd name="T66" fmla="*/ 17 w 25"/>
                <a:gd name="T67" fmla="*/ 18 h 27"/>
                <a:gd name="T68" fmla="*/ 17 w 25"/>
                <a:gd name="T69" fmla="*/ 18 h 27"/>
                <a:gd name="T70" fmla="*/ 17 w 25"/>
                <a:gd name="T71" fmla="*/ 16 h 27"/>
                <a:gd name="T72" fmla="*/ 17 w 25"/>
                <a:gd name="T73" fmla="*/ 16 h 27"/>
                <a:gd name="T74" fmla="*/ 19 w 25"/>
                <a:gd name="T75" fmla="*/ 14 h 27"/>
                <a:gd name="T76" fmla="*/ 19 w 25"/>
                <a:gd name="T77" fmla="*/ 15 h 27"/>
                <a:gd name="T78" fmla="*/ 19 w 25"/>
                <a:gd name="T79" fmla="*/ 13 h 27"/>
                <a:gd name="T80" fmla="*/ 19 w 25"/>
                <a:gd name="T81" fmla="*/ 16 h 27"/>
                <a:gd name="T82" fmla="*/ 19 w 25"/>
                <a:gd name="T83" fmla="*/ 18 h 27"/>
                <a:gd name="T84" fmla="*/ 20 w 25"/>
                <a:gd name="T85" fmla="*/ 24 h 27"/>
                <a:gd name="T86" fmla="*/ 20 w 25"/>
                <a:gd name="T87" fmla="*/ 24 h 27"/>
                <a:gd name="T88" fmla="*/ 20 w 25"/>
                <a:gd name="T89" fmla="*/ 11 h 27"/>
                <a:gd name="T90" fmla="*/ 21 w 25"/>
                <a:gd name="T91" fmla="*/ 24 h 27"/>
                <a:gd name="T92" fmla="*/ 21 w 25"/>
                <a:gd name="T93" fmla="*/ 25 h 27"/>
                <a:gd name="T94" fmla="*/ 21 w 25"/>
                <a:gd name="T95" fmla="*/ 23 h 27"/>
                <a:gd name="T96" fmla="*/ 22 w 25"/>
                <a:gd name="T9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" h="27">
                  <a:moveTo>
                    <a:pt x="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5" y="1"/>
                  </a:cubicBezTo>
                  <a:cubicBezTo>
                    <a:pt x="17" y="2"/>
                    <a:pt x="18" y="4"/>
                    <a:pt x="18" y="5"/>
                  </a:cubicBezTo>
                  <a:cubicBezTo>
                    <a:pt x="19" y="6"/>
                    <a:pt x="20" y="7"/>
                    <a:pt x="20" y="9"/>
                  </a:cubicBezTo>
                  <a:cubicBezTo>
                    <a:pt x="20" y="10"/>
                    <a:pt x="21" y="11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1"/>
                    <a:pt x="22" y="22"/>
                  </a:cubicBezTo>
                  <a:cubicBezTo>
                    <a:pt x="24" y="24"/>
                    <a:pt x="24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5"/>
                    <a:pt x="24" y="25"/>
                    <a:pt x="23" y="26"/>
                  </a:cubicBezTo>
                  <a:cubicBezTo>
                    <a:pt x="22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19" y="26"/>
                    <a:pt x="17" y="24"/>
                  </a:cubicBezTo>
                  <a:cubicBezTo>
                    <a:pt x="13" y="26"/>
                    <a:pt x="11" y="27"/>
                    <a:pt x="11" y="27"/>
                  </a:cubicBezTo>
                  <a:cubicBezTo>
                    <a:pt x="10" y="27"/>
                    <a:pt x="9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5" y="27"/>
                    <a:pt x="4" y="26"/>
                    <a:pt x="2" y="25"/>
                  </a:cubicBezTo>
                  <a:cubicBezTo>
                    <a:pt x="2" y="25"/>
                    <a:pt x="2" y="24"/>
                    <a:pt x="1" y="23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1" y="15"/>
                    <a:pt x="2" y="14"/>
                    <a:pt x="3" y="12"/>
                  </a:cubicBezTo>
                  <a:cubicBezTo>
                    <a:pt x="4" y="12"/>
                    <a:pt x="4" y="11"/>
                    <a:pt x="5" y="11"/>
                  </a:cubicBezTo>
                  <a:cubicBezTo>
                    <a:pt x="6" y="10"/>
                    <a:pt x="8" y="10"/>
                    <a:pt x="1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4" y="7"/>
                    <a:pt x="14" y="6"/>
                  </a:cubicBezTo>
                  <a:cubicBezTo>
                    <a:pt x="13" y="5"/>
                    <a:pt x="12" y="4"/>
                    <a:pt x="10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7"/>
                    <a:pt x="0" y="5"/>
                  </a:cubicBezTo>
                  <a:cubicBezTo>
                    <a:pt x="1" y="4"/>
                    <a:pt x="2" y="2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lose/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lose/>
                  <a:moveTo>
                    <a:pt x="3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  <a:moveTo>
                    <a:pt x="3" y="25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6"/>
                    <a:pt x="6" y="27"/>
                  </a:cubicBezTo>
                  <a:cubicBezTo>
                    <a:pt x="6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7" y="27"/>
                    <a:pt x="6" y="26"/>
                  </a:cubicBezTo>
                  <a:cubicBezTo>
                    <a:pt x="5" y="26"/>
                    <a:pt x="4" y="26"/>
                    <a:pt x="4" y="25"/>
                  </a:cubicBezTo>
                  <a:lnTo>
                    <a:pt x="3" y="25"/>
                  </a:ln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lose/>
                  <a:moveTo>
                    <a:pt x="4" y="17"/>
                  </a:moveTo>
                  <a:cubicBezTo>
                    <a:pt x="4" y="19"/>
                    <a:pt x="4" y="20"/>
                    <a:pt x="5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7" y="23"/>
                    <a:pt x="9" y="23"/>
                  </a:cubicBezTo>
                  <a:cubicBezTo>
                    <a:pt x="9" y="24"/>
                    <a:pt x="9" y="24"/>
                    <a:pt x="10" y="24"/>
                  </a:cubicBezTo>
                  <a:cubicBezTo>
                    <a:pt x="10" y="24"/>
                    <a:pt x="12" y="23"/>
                    <a:pt x="16" y="21"/>
                  </a:cubicBezTo>
                  <a:cubicBezTo>
                    <a:pt x="17" y="21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19"/>
                    <a:pt x="16" y="17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5" y="14"/>
                  </a:cubicBezTo>
                  <a:cubicBezTo>
                    <a:pt x="12" y="14"/>
                    <a:pt x="11" y="13"/>
                    <a:pt x="10" y="13"/>
                  </a:cubicBezTo>
                  <a:cubicBezTo>
                    <a:pt x="7" y="14"/>
                    <a:pt x="6" y="15"/>
                    <a:pt x="5" y="16"/>
                  </a:cubicBezTo>
                  <a:cubicBezTo>
                    <a:pt x="4" y="16"/>
                    <a:pt x="4" y="17"/>
                    <a:pt x="4" y="17"/>
                  </a:cubicBezTo>
                  <a:close/>
                  <a:moveTo>
                    <a:pt x="7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1"/>
                    <a:pt x="7" y="2"/>
                  </a:cubicBezTo>
                  <a:close/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9" y="25"/>
                    <a:pt x="9" y="25"/>
                    <a:pt x="9" y="25"/>
                  </a:cubicBezTo>
                  <a:close/>
                  <a:moveTo>
                    <a:pt x="9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lnTo>
                    <a:pt x="9" y="3"/>
                  </a:lnTo>
                  <a:close/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lose/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lose/>
                  <a:moveTo>
                    <a:pt x="15" y="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lose/>
                  <a:moveTo>
                    <a:pt x="17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lose/>
                  <a:moveTo>
                    <a:pt x="17" y="16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lose/>
                  <a:moveTo>
                    <a:pt x="19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4"/>
                    <a:pt x="19" y="14"/>
                  </a:cubicBezTo>
                  <a:close/>
                  <a:moveTo>
                    <a:pt x="19" y="15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lose/>
                  <a:moveTo>
                    <a:pt x="19" y="12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lose/>
                  <a:moveTo>
                    <a:pt x="19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7"/>
                    <a:pt x="19" y="17"/>
                    <a:pt x="19" y="16"/>
                  </a:cubicBezTo>
                  <a:close/>
                  <a:moveTo>
                    <a:pt x="20" y="23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3"/>
                    <a:pt x="20" y="23"/>
                    <a:pt x="20" y="23"/>
                  </a:cubicBezTo>
                  <a:close/>
                  <a:moveTo>
                    <a:pt x="20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lose/>
                  <a:moveTo>
                    <a:pt x="21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lose/>
                  <a:moveTo>
                    <a:pt x="21" y="23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1" y="23"/>
                    <a:pt x="2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0" name="Freeform 26"/>
            <p:cNvSpPr>
              <a:spLocks noEditPoints="1"/>
            </p:cNvSpPr>
            <p:nvPr/>
          </p:nvSpPr>
          <p:spPr bwMode="auto">
            <a:xfrm>
              <a:off x="7989889" y="2959100"/>
              <a:ext cx="88900" cy="87313"/>
            </a:xfrm>
            <a:custGeom>
              <a:avLst/>
              <a:gdLst>
                <a:gd name="T0" fmla="*/ 21 w 28"/>
                <a:gd name="T1" fmla="*/ 3 h 28"/>
                <a:gd name="T2" fmla="*/ 23 w 28"/>
                <a:gd name="T3" fmla="*/ 5 h 28"/>
                <a:gd name="T4" fmla="*/ 19 w 28"/>
                <a:gd name="T5" fmla="*/ 9 h 28"/>
                <a:gd name="T6" fmla="*/ 8 w 28"/>
                <a:gd name="T7" fmla="*/ 6 h 28"/>
                <a:gd name="T8" fmla="*/ 4 w 28"/>
                <a:gd name="T9" fmla="*/ 12 h 28"/>
                <a:gd name="T10" fmla="*/ 4 w 28"/>
                <a:gd name="T11" fmla="*/ 18 h 28"/>
                <a:gd name="T12" fmla="*/ 21 w 28"/>
                <a:gd name="T13" fmla="*/ 19 h 28"/>
                <a:gd name="T14" fmla="*/ 24 w 28"/>
                <a:gd name="T15" fmla="*/ 16 h 28"/>
                <a:gd name="T16" fmla="*/ 25 w 28"/>
                <a:gd name="T17" fmla="*/ 18 h 28"/>
                <a:gd name="T18" fmla="*/ 25 w 28"/>
                <a:gd name="T19" fmla="*/ 25 h 28"/>
                <a:gd name="T20" fmla="*/ 12 w 28"/>
                <a:gd name="T21" fmla="*/ 28 h 28"/>
                <a:gd name="T22" fmla="*/ 0 w 28"/>
                <a:gd name="T23" fmla="*/ 11 h 28"/>
                <a:gd name="T24" fmla="*/ 2 w 28"/>
                <a:gd name="T25" fmla="*/ 15 h 28"/>
                <a:gd name="T26" fmla="*/ 2 w 28"/>
                <a:gd name="T27" fmla="*/ 14 h 28"/>
                <a:gd name="T28" fmla="*/ 3 w 28"/>
                <a:gd name="T29" fmla="*/ 10 h 28"/>
                <a:gd name="T30" fmla="*/ 3 w 28"/>
                <a:gd name="T31" fmla="*/ 17 h 28"/>
                <a:gd name="T32" fmla="*/ 3 w 28"/>
                <a:gd name="T33" fmla="*/ 20 h 28"/>
                <a:gd name="T34" fmla="*/ 3 w 28"/>
                <a:gd name="T35" fmla="*/ 22 h 28"/>
                <a:gd name="T36" fmla="*/ 5 w 28"/>
                <a:gd name="T37" fmla="*/ 24 h 28"/>
                <a:gd name="T38" fmla="*/ 4 w 28"/>
                <a:gd name="T39" fmla="*/ 8 h 28"/>
                <a:gd name="T40" fmla="*/ 4 w 28"/>
                <a:gd name="T41" fmla="*/ 21 h 28"/>
                <a:gd name="T42" fmla="*/ 4 w 28"/>
                <a:gd name="T43" fmla="*/ 21 h 28"/>
                <a:gd name="T44" fmla="*/ 5 w 28"/>
                <a:gd name="T45" fmla="*/ 24 h 28"/>
                <a:gd name="T46" fmla="*/ 6 w 28"/>
                <a:gd name="T47" fmla="*/ 24 h 28"/>
                <a:gd name="T48" fmla="*/ 5 w 28"/>
                <a:gd name="T49" fmla="*/ 3 h 28"/>
                <a:gd name="T50" fmla="*/ 6 w 28"/>
                <a:gd name="T51" fmla="*/ 2 h 28"/>
                <a:gd name="T52" fmla="*/ 11 w 28"/>
                <a:gd name="T53" fmla="*/ 0 h 28"/>
                <a:gd name="T54" fmla="*/ 11 w 28"/>
                <a:gd name="T55" fmla="*/ 26 h 28"/>
                <a:gd name="T56" fmla="*/ 10 w 28"/>
                <a:gd name="T57" fmla="*/ 25 h 28"/>
                <a:gd name="T58" fmla="*/ 7 w 28"/>
                <a:gd name="T59" fmla="*/ 24 h 28"/>
                <a:gd name="T60" fmla="*/ 8 w 28"/>
                <a:gd name="T61" fmla="*/ 4 h 28"/>
                <a:gd name="T62" fmla="*/ 10 w 28"/>
                <a:gd name="T63" fmla="*/ 3 h 28"/>
                <a:gd name="T64" fmla="*/ 12 w 28"/>
                <a:gd name="T65" fmla="*/ 3 h 28"/>
                <a:gd name="T66" fmla="*/ 12 w 28"/>
                <a:gd name="T67" fmla="*/ 4 h 28"/>
                <a:gd name="T68" fmla="*/ 12 w 28"/>
                <a:gd name="T69" fmla="*/ 4 h 28"/>
                <a:gd name="T70" fmla="*/ 13 w 28"/>
                <a:gd name="T71" fmla="*/ 27 h 28"/>
                <a:gd name="T72" fmla="*/ 15 w 28"/>
                <a:gd name="T73" fmla="*/ 3 h 28"/>
                <a:gd name="T74" fmla="*/ 15 w 28"/>
                <a:gd name="T75" fmla="*/ 3 h 28"/>
                <a:gd name="T76" fmla="*/ 16 w 28"/>
                <a:gd name="T77" fmla="*/ 25 h 28"/>
                <a:gd name="T78" fmla="*/ 16 w 28"/>
                <a:gd name="T79" fmla="*/ 3 h 28"/>
                <a:gd name="T80" fmla="*/ 15 w 28"/>
                <a:gd name="T81" fmla="*/ 1 h 28"/>
                <a:gd name="T82" fmla="*/ 17 w 28"/>
                <a:gd name="T83" fmla="*/ 26 h 28"/>
                <a:gd name="T84" fmla="*/ 17 w 28"/>
                <a:gd name="T85" fmla="*/ 3 h 28"/>
                <a:gd name="T86" fmla="*/ 17 w 28"/>
                <a:gd name="T87" fmla="*/ 3 h 28"/>
                <a:gd name="T88" fmla="*/ 17 w 28"/>
                <a:gd name="T89" fmla="*/ 24 h 28"/>
                <a:gd name="T90" fmla="*/ 20 w 28"/>
                <a:gd name="T91" fmla="*/ 4 h 28"/>
                <a:gd name="T92" fmla="*/ 20 w 28"/>
                <a:gd name="T93" fmla="*/ 22 h 28"/>
                <a:gd name="T94" fmla="*/ 23 w 28"/>
                <a:gd name="T95" fmla="*/ 5 h 28"/>
                <a:gd name="T96" fmla="*/ 23 w 28"/>
                <a:gd name="T97" fmla="*/ 19 h 28"/>
                <a:gd name="T98" fmla="*/ 25 w 28"/>
                <a:gd name="T99" fmla="*/ 18 h 28"/>
                <a:gd name="T100" fmla="*/ 27 w 28"/>
                <a:gd name="T101" fmla="*/ 22 h 28"/>
                <a:gd name="T102" fmla="*/ 25 w 28"/>
                <a:gd name="T103" fmla="*/ 23 h 28"/>
                <a:gd name="T104" fmla="*/ 25 w 28"/>
                <a:gd name="T10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7" y="0"/>
                    <a:pt x="18" y="1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4"/>
                    <a:pt x="24" y="4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3" y="5"/>
                  </a:cubicBezTo>
                  <a:cubicBezTo>
                    <a:pt x="23" y="6"/>
                    <a:pt x="22" y="7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0" y="9"/>
                    <a:pt x="20" y="10"/>
                  </a:cubicBezTo>
                  <a:cubicBezTo>
                    <a:pt x="20" y="10"/>
                    <a:pt x="19" y="9"/>
                    <a:pt x="19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5"/>
                    <a:pt x="15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9" y="5"/>
                    <a:pt x="8" y="6"/>
                  </a:cubicBezTo>
                  <a:cubicBezTo>
                    <a:pt x="6" y="6"/>
                    <a:pt x="6" y="7"/>
                    <a:pt x="5" y="9"/>
                  </a:cubicBezTo>
                  <a:cubicBezTo>
                    <a:pt x="5" y="11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6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8"/>
                    <a:pt x="5" y="19"/>
                    <a:pt x="5" y="20"/>
                  </a:cubicBezTo>
                  <a:cubicBezTo>
                    <a:pt x="5" y="21"/>
                    <a:pt x="6" y="22"/>
                    <a:pt x="8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16" y="24"/>
                    <a:pt x="18" y="23"/>
                  </a:cubicBezTo>
                  <a:cubicBezTo>
                    <a:pt x="20" y="21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2" y="17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7"/>
                    <a:pt x="25" y="18"/>
                  </a:cubicBezTo>
                  <a:cubicBezTo>
                    <a:pt x="26" y="18"/>
                    <a:pt x="26" y="19"/>
                    <a:pt x="27" y="21"/>
                  </a:cubicBezTo>
                  <a:cubicBezTo>
                    <a:pt x="27" y="21"/>
                    <a:pt x="27" y="21"/>
                    <a:pt x="27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3"/>
                    <a:pt x="28" y="23"/>
                    <a:pt x="27" y="23"/>
                  </a:cubicBezTo>
                  <a:cubicBezTo>
                    <a:pt x="27" y="23"/>
                    <a:pt x="26" y="24"/>
                    <a:pt x="25" y="25"/>
                  </a:cubicBezTo>
                  <a:cubicBezTo>
                    <a:pt x="24" y="23"/>
                    <a:pt x="23" y="23"/>
                    <a:pt x="23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8"/>
                    <a:pt x="10" y="28"/>
                    <a:pt x="8" y="27"/>
                  </a:cubicBezTo>
                  <a:cubicBezTo>
                    <a:pt x="6" y="26"/>
                    <a:pt x="4" y="25"/>
                    <a:pt x="4" y="25"/>
                  </a:cubicBezTo>
                  <a:cubicBezTo>
                    <a:pt x="1" y="21"/>
                    <a:pt x="0" y="19"/>
                    <a:pt x="0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0" y="1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6"/>
                    <a:pt x="3" y="5"/>
                  </a:cubicBezTo>
                  <a:cubicBezTo>
                    <a:pt x="4" y="3"/>
                    <a:pt x="6" y="2"/>
                    <a:pt x="9" y="0"/>
                  </a:cubicBezTo>
                  <a:cubicBezTo>
                    <a:pt x="10" y="0"/>
                    <a:pt x="12" y="0"/>
                    <a:pt x="14" y="0"/>
                  </a:cubicBezTo>
                  <a:close/>
                  <a:moveTo>
                    <a:pt x="2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6"/>
                    <a:pt x="2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5"/>
                  </a:cubicBezTo>
                  <a:close/>
                  <a:moveTo>
                    <a:pt x="4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4" y="9"/>
                  </a:cubicBezTo>
                  <a:close/>
                  <a:moveTo>
                    <a:pt x="3" y="16"/>
                  </a:moveTo>
                  <a:cubicBezTo>
                    <a:pt x="3" y="16"/>
                    <a:pt x="3" y="16"/>
                    <a:pt x="3" y="17"/>
                  </a:cubicBezTo>
                  <a:cubicBezTo>
                    <a:pt x="3" y="17"/>
                    <a:pt x="3" y="17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7"/>
                    <a:pt x="3" y="16"/>
                  </a:cubicBezTo>
                  <a:close/>
                  <a:moveTo>
                    <a:pt x="3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4" y="20"/>
                  </a:cubicBezTo>
                  <a:cubicBezTo>
                    <a:pt x="4" y="20"/>
                    <a:pt x="3" y="20"/>
                    <a:pt x="3" y="2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3" y="22"/>
                  </a:cubicBezTo>
                  <a:close/>
                  <a:moveTo>
                    <a:pt x="3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3" y="8"/>
                  </a:cubicBezTo>
                  <a:close/>
                  <a:moveTo>
                    <a:pt x="4" y="21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4" y="21"/>
                    <a:pt x="4" y="21"/>
                  </a:cubicBezTo>
                  <a:close/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lose/>
                  <a:moveTo>
                    <a:pt x="5" y="24"/>
                  </a:moveTo>
                  <a:cubicBezTo>
                    <a:pt x="5" y="25"/>
                    <a:pt x="6" y="26"/>
                    <a:pt x="8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26"/>
                    <a:pt x="6" y="25"/>
                    <a:pt x="6" y="24"/>
                  </a:cubicBezTo>
                  <a:cubicBezTo>
                    <a:pt x="6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lose/>
                  <a:moveTo>
                    <a:pt x="6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8" y="1"/>
                    <a:pt x="6" y="2"/>
                  </a:cubicBezTo>
                  <a:close/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5"/>
                    <a:pt x="8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0" y="25"/>
                    <a:pt x="10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4"/>
                  </a:cubicBezTo>
                  <a:close/>
                  <a:moveTo>
                    <a:pt x="8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9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lose/>
                  <a:moveTo>
                    <a:pt x="11" y="2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5" y="2"/>
                    <a:pt x="15" y="2"/>
                  </a:cubicBezTo>
                  <a:cubicBezTo>
                    <a:pt x="15" y="2"/>
                    <a:pt x="15" y="2"/>
                    <a:pt x="14" y="2"/>
                  </a:cubicBezTo>
                  <a:cubicBezTo>
                    <a:pt x="13" y="2"/>
                    <a:pt x="12" y="2"/>
                    <a:pt x="11" y="2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4" y="4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3"/>
                    <a:pt x="12" y="3"/>
                    <a:pt x="12" y="4"/>
                  </a:cubicBezTo>
                  <a:close/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3" y="27"/>
                    <a:pt x="13" y="28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2" y="27"/>
                    <a:pt x="12" y="27"/>
                  </a:cubicBezTo>
                  <a:close/>
                  <a:moveTo>
                    <a:pt x="15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4"/>
                    <a:pt x="15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5" y="3"/>
                  </a:lnTo>
                  <a:close/>
                  <a:moveTo>
                    <a:pt x="15" y="25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lose/>
                  <a:moveTo>
                    <a:pt x="16" y="2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6" y="3"/>
                    <a:pt x="16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lose/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lose/>
                  <a:moveTo>
                    <a:pt x="17" y="26"/>
                  </a:move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7" y="25"/>
                    <a:pt x="17" y="26"/>
                  </a:cubicBezTo>
                  <a:close/>
                  <a:moveTo>
                    <a:pt x="17" y="3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lose/>
                  <a:moveTo>
                    <a:pt x="17" y="24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9" y="23"/>
                    <a:pt x="19" y="23"/>
                  </a:cubicBezTo>
                  <a:cubicBezTo>
                    <a:pt x="18" y="23"/>
                    <a:pt x="17" y="24"/>
                    <a:pt x="17" y="24"/>
                  </a:cubicBezTo>
                  <a:close/>
                  <a:moveTo>
                    <a:pt x="20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0" y="21"/>
                    <a:pt x="20" y="22"/>
                  </a:cubicBezTo>
                  <a:close/>
                  <a:moveTo>
                    <a:pt x="22" y="5"/>
                  </a:move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lose/>
                  <a:moveTo>
                    <a:pt x="23" y="19"/>
                  </a:moveTo>
                  <a:cubicBezTo>
                    <a:pt x="23" y="19"/>
                    <a:pt x="23" y="19"/>
                    <a:pt x="23" y="19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4" y="19"/>
                    <a:pt x="23" y="19"/>
                  </a:cubicBezTo>
                  <a:close/>
                  <a:moveTo>
                    <a:pt x="25" y="18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5" y="20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1"/>
                    <a:pt x="26" y="20"/>
                    <a:pt x="25" y="19"/>
                  </a:cubicBezTo>
                  <a:lnTo>
                    <a:pt x="25" y="18"/>
                  </a:lnTo>
                  <a:close/>
                  <a:moveTo>
                    <a:pt x="25" y="23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5" y="22"/>
                    <a:pt x="25" y="22"/>
                  </a:cubicBezTo>
                  <a:cubicBezTo>
                    <a:pt x="25" y="22"/>
                    <a:pt x="25" y="23"/>
                    <a:pt x="25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1" name="Freeform 27"/>
            <p:cNvSpPr>
              <a:spLocks noEditPoints="1"/>
            </p:cNvSpPr>
            <p:nvPr/>
          </p:nvSpPr>
          <p:spPr bwMode="auto">
            <a:xfrm>
              <a:off x="8078789" y="2927350"/>
              <a:ext cx="85725" cy="122238"/>
            </a:xfrm>
            <a:custGeom>
              <a:avLst/>
              <a:gdLst>
                <a:gd name="T0" fmla="*/ 7 w 27"/>
                <a:gd name="T1" fmla="*/ 3 h 39"/>
                <a:gd name="T2" fmla="*/ 17 w 27"/>
                <a:gd name="T3" fmla="*/ 12 h 39"/>
                <a:gd name="T4" fmla="*/ 24 w 27"/>
                <a:gd name="T5" fmla="*/ 12 h 39"/>
                <a:gd name="T6" fmla="*/ 24 w 27"/>
                <a:gd name="T7" fmla="*/ 16 h 39"/>
                <a:gd name="T8" fmla="*/ 22 w 27"/>
                <a:gd name="T9" fmla="*/ 18 h 39"/>
                <a:gd name="T10" fmla="*/ 22 w 27"/>
                <a:gd name="T11" fmla="*/ 33 h 39"/>
                <a:gd name="T12" fmla="*/ 27 w 27"/>
                <a:gd name="T13" fmla="*/ 39 h 39"/>
                <a:gd name="T14" fmla="*/ 15 w 27"/>
                <a:gd name="T15" fmla="*/ 25 h 39"/>
                <a:gd name="T16" fmla="*/ 10 w 27"/>
                <a:gd name="T17" fmla="*/ 25 h 39"/>
                <a:gd name="T18" fmla="*/ 9 w 27"/>
                <a:gd name="T19" fmla="*/ 32 h 39"/>
                <a:gd name="T20" fmla="*/ 13 w 27"/>
                <a:gd name="T21" fmla="*/ 36 h 39"/>
                <a:gd name="T22" fmla="*/ 12 w 27"/>
                <a:gd name="T23" fmla="*/ 38 h 39"/>
                <a:gd name="T24" fmla="*/ 2 w 27"/>
                <a:gd name="T25" fmla="*/ 35 h 39"/>
                <a:gd name="T26" fmla="*/ 3 w 27"/>
                <a:gd name="T27" fmla="*/ 35 h 39"/>
                <a:gd name="T28" fmla="*/ 4 w 27"/>
                <a:gd name="T29" fmla="*/ 34 h 39"/>
                <a:gd name="T30" fmla="*/ 3 w 27"/>
                <a:gd name="T31" fmla="*/ 33 h 39"/>
                <a:gd name="T32" fmla="*/ 6 w 27"/>
                <a:gd name="T33" fmla="*/ 28 h 39"/>
                <a:gd name="T34" fmla="*/ 0 w 27"/>
                <a:gd name="T35" fmla="*/ 2 h 39"/>
                <a:gd name="T36" fmla="*/ 1 w 27"/>
                <a:gd name="T37" fmla="*/ 0 h 39"/>
                <a:gd name="T38" fmla="*/ 3 w 27"/>
                <a:gd name="T39" fmla="*/ 4 h 39"/>
                <a:gd name="T40" fmla="*/ 4 w 27"/>
                <a:gd name="T41" fmla="*/ 3 h 39"/>
                <a:gd name="T42" fmla="*/ 4 w 27"/>
                <a:gd name="T43" fmla="*/ 35 h 39"/>
                <a:gd name="T44" fmla="*/ 7 w 27"/>
                <a:gd name="T45" fmla="*/ 35 h 39"/>
                <a:gd name="T46" fmla="*/ 7 w 27"/>
                <a:gd name="T47" fmla="*/ 36 h 39"/>
                <a:gd name="T48" fmla="*/ 6 w 27"/>
                <a:gd name="T49" fmla="*/ 2 h 39"/>
                <a:gd name="T50" fmla="*/ 6 w 27"/>
                <a:gd name="T51" fmla="*/ 10 h 39"/>
                <a:gd name="T52" fmla="*/ 6 w 27"/>
                <a:gd name="T53" fmla="*/ 15 h 39"/>
                <a:gd name="T54" fmla="*/ 7 w 27"/>
                <a:gd name="T55" fmla="*/ 35 h 39"/>
                <a:gd name="T56" fmla="*/ 7 w 27"/>
                <a:gd name="T57" fmla="*/ 23 h 39"/>
                <a:gd name="T58" fmla="*/ 8 w 27"/>
                <a:gd name="T59" fmla="*/ 27 h 39"/>
                <a:gd name="T60" fmla="*/ 7 w 27"/>
                <a:gd name="T61" fmla="*/ 26 h 39"/>
                <a:gd name="T62" fmla="*/ 7 w 27"/>
                <a:gd name="T63" fmla="*/ 32 h 39"/>
                <a:gd name="T64" fmla="*/ 8 w 27"/>
                <a:gd name="T65" fmla="*/ 29 h 39"/>
                <a:gd name="T66" fmla="*/ 9 w 27"/>
                <a:gd name="T67" fmla="*/ 23 h 39"/>
                <a:gd name="T68" fmla="*/ 9 w 27"/>
                <a:gd name="T69" fmla="*/ 35 h 39"/>
                <a:gd name="T70" fmla="*/ 10 w 27"/>
                <a:gd name="T71" fmla="*/ 36 h 39"/>
                <a:gd name="T72" fmla="*/ 11 w 27"/>
                <a:gd name="T73" fmla="*/ 35 h 39"/>
                <a:gd name="T74" fmla="*/ 11 w 27"/>
                <a:gd name="T75" fmla="*/ 24 h 39"/>
                <a:gd name="T76" fmla="*/ 11 w 27"/>
                <a:gd name="T77" fmla="*/ 37 h 39"/>
                <a:gd name="T78" fmla="*/ 12 w 27"/>
                <a:gd name="T79" fmla="*/ 34 h 39"/>
                <a:gd name="T80" fmla="*/ 15 w 27"/>
                <a:gd name="T81" fmla="*/ 23 h 39"/>
                <a:gd name="T82" fmla="*/ 16 w 27"/>
                <a:gd name="T83" fmla="*/ 25 h 39"/>
                <a:gd name="T84" fmla="*/ 16 w 27"/>
                <a:gd name="T85" fmla="*/ 25 h 39"/>
                <a:gd name="T86" fmla="*/ 22 w 27"/>
                <a:gd name="T87" fmla="*/ 16 h 39"/>
                <a:gd name="T88" fmla="*/ 19 w 27"/>
                <a:gd name="T89" fmla="*/ 16 h 39"/>
                <a:gd name="T90" fmla="*/ 18 w 27"/>
                <a:gd name="T91" fmla="*/ 15 h 39"/>
                <a:gd name="T92" fmla="*/ 18 w 27"/>
                <a:gd name="T93" fmla="*/ 14 h 39"/>
                <a:gd name="T94" fmla="*/ 18 w 27"/>
                <a:gd name="T95" fmla="*/ 13 h 39"/>
                <a:gd name="T96" fmla="*/ 19 w 27"/>
                <a:gd name="T97" fmla="*/ 32 h 39"/>
                <a:gd name="T98" fmla="*/ 19 w 27"/>
                <a:gd name="T99" fmla="*/ 11 h 39"/>
                <a:gd name="T100" fmla="*/ 19 w 27"/>
                <a:gd name="T101" fmla="*/ 27 h 39"/>
                <a:gd name="T102" fmla="*/ 21 w 27"/>
                <a:gd name="T103" fmla="*/ 34 h 39"/>
                <a:gd name="T104" fmla="*/ 24 w 27"/>
                <a:gd name="T105" fmla="*/ 14 h 39"/>
                <a:gd name="T106" fmla="*/ 23 w 27"/>
                <a:gd name="T107" fmla="*/ 38 h 39"/>
                <a:gd name="T108" fmla="*/ 26 w 27"/>
                <a:gd name="T109" fmla="*/ 38 h 39"/>
                <a:gd name="T110" fmla="*/ 23 w 27"/>
                <a:gd name="T111" fmla="*/ 35 h 39"/>
                <a:gd name="T112" fmla="*/ 25 w 27"/>
                <a:gd name="T113" fmla="*/ 35 h 39"/>
                <a:gd name="T114" fmla="*/ 26 w 27"/>
                <a:gd name="T115" fmla="*/ 35 h 39"/>
                <a:gd name="T116" fmla="*/ 26 w 27"/>
                <a:gd name="T117" fmla="*/ 35 h 39"/>
                <a:gd name="T118" fmla="*/ 26 w 27"/>
                <a:gd name="T119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" h="3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8" y="6"/>
                    <a:pt x="8" y="10"/>
                  </a:cubicBezTo>
                  <a:cubicBezTo>
                    <a:pt x="8" y="16"/>
                    <a:pt x="8" y="20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1"/>
                    <a:pt x="13" y="19"/>
                    <a:pt x="17" y="16"/>
                  </a:cubicBezTo>
                  <a:cubicBezTo>
                    <a:pt x="17" y="16"/>
                    <a:pt x="17" y="15"/>
                    <a:pt x="17" y="12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3" y="11"/>
                    <a:pt x="25" y="11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5" y="12"/>
                  </a:cubicBezTo>
                  <a:cubicBezTo>
                    <a:pt x="25" y="12"/>
                    <a:pt x="26" y="13"/>
                    <a:pt x="26" y="15"/>
                  </a:cubicBezTo>
                  <a:cubicBezTo>
                    <a:pt x="26" y="15"/>
                    <a:pt x="25" y="15"/>
                    <a:pt x="25" y="15"/>
                  </a:cubicBezTo>
                  <a:cubicBezTo>
                    <a:pt x="25" y="15"/>
                    <a:pt x="25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9" y="25"/>
                    <a:pt x="22" y="31"/>
                  </a:cubicBezTo>
                  <a:cubicBezTo>
                    <a:pt x="22" y="32"/>
                    <a:pt x="23" y="33"/>
                    <a:pt x="23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3" y="34"/>
                    <a:pt x="24" y="34"/>
                  </a:cubicBezTo>
                  <a:cubicBezTo>
                    <a:pt x="26" y="34"/>
                    <a:pt x="27" y="34"/>
                    <a:pt x="27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5"/>
                    <a:pt x="27" y="36"/>
                    <a:pt x="27" y="38"/>
                  </a:cubicBezTo>
                  <a:cubicBezTo>
                    <a:pt x="27" y="38"/>
                    <a:pt x="27" y="39"/>
                    <a:pt x="27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5" y="38"/>
                    <a:pt x="24" y="38"/>
                    <a:pt x="2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19" y="37"/>
                  </a:cubicBezTo>
                  <a:cubicBezTo>
                    <a:pt x="19" y="35"/>
                    <a:pt x="19" y="34"/>
                    <a:pt x="18" y="32"/>
                  </a:cubicBezTo>
                  <a:cubicBezTo>
                    <a:pt x="18" y="31"/>
                    <a:pt x="17" y="28"/>
                    <a:pt x="15" y="25"/>
                  </a:cubicBezTo>
                  <a:cubicBezTo>
                    <a:pt x="15" y="24"/>
                    <a:pt x="14" y="23"/>
                    <a:pt x="14" y="23"/>
                  </a:cubicBezTo>
                  <a:cubicBezTo>
                    <a:pt x="13" y="23"/>
                    <a:pt x="12" y="24"/>
                    <a:pt x="11" y="25"/>
                  </a:cubicBezTo>
                  <a:cubicBezTo>
                    <a:pt x="11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9" y="25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7"/>
                    <a:pt x="9" y="2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3"/>
                    <a:pt x="10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6" y="37"/>
                    <a:pt x="4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2" y="36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4" y="33"/>
                    <a:pt x="5" y="33"/>
                  </a:cubicBezTo>
                  <a:cubicBezTo>
                    <a:pt x="5" y="32"/>
                    <a:pt x="6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6" y="32"/>
                  </a:cubicBezTo>
                  <a:cubicBezTo>
                    <a:pt x="6" y="32"/>
                    <a:pt x="6" y="31"/>
                    <a:pt x="6" y="28"/>
                  </a:cubicBezTo>
                  <a:cubicBezTo>
                    <a:pt x="6" y="24"/>
                    <a:pt x="5" y="22"/>
                    <a:pt x="5" y="21"/>
                  </a:cubicBezTo>
                  <a:cubicBezTo>
                    <a:pt x="5" y="13"/>
                    <a:pt x="4" y="8"/>
                    <a:pt x="4" y="6"/>
                  </a:cubicBezTo>
                  <a:cubicBezTo>
                    <a:pt x="4" y="6"/>
                    <a:pt x="4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lose/>
                  <a:moveTo>
                    <a:pt x="3" y="35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7" y="36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7" y="35"/>
                    <a:pt x="7" y="35"/>
                  </a:cubicBezTo>
                  <a:cubicBezTo>
                    <a:pt x="5" y="35"/>
                    <a:pt x="4" y="35"/>
                    <a:pt x="3" y="35"/>
                  </a:cubicBezTo>
                  <a:close/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6"/>
                    <a:pt x="9" y="36"/>
                    <a:pt x="7" y="36"/>
                  </a:cubicBezTo>
                  <a:lnTo>
                    <a:pt x="5" y="36"/>
                  </a:ln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3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15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7" y="23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lose/>
                  <a:moveTo>
                    <a:pt x="7" y="27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lose/>
                  <a:moveTo>
                    <a:pt x="7" y="25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5"/>
                    <a:pt x="7" y="25"/>
                  </a:cubicBezTo>
                  <a:close/>
                  <a:moveTo>
                    <a:pt x="7" y="32"/>
                  </a:move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7" y="32"/>
                    <a:pt x="7" y="32"/>
                    <a:pt x="7" y="32"/>
                  </a:cubicBezTo>
                  <a:close/>
                  <a:moveTo>
                    <a:pt x="8" y="29"/>
                  </a:move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29"/>
                  </a:cubicBezTo>
                  <a:close/>
                  <a:moveTo>
                    <a:pt x="9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10" y="23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3"/>
                  </a:cubicBezTo>
                  <a:close/>
                  <a:moveTo>
                    <a:pt x="9" y="35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lose/>
                  <a:moveTo>
                    <a:pt x="9" y="36"/>
                  </a:move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9" y="36"/>
                  </a:cubicBezTo>
                  <a:close/>
                  <a:moveTo>
                    <a:pt x="10" y="35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0" y="34"/>
                    <a:pt x="10" y="35"/>
                  </a:cubicBezTo>
                  <a:close/>
                  <a:moveTo>
                    <a:pt x="11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1" y="24"/>
                    <a:pt x="11" y="24"/>
                  </a:cubicBezTo>
                  <a:close/>
                  <a:moveTo>
                    <a:pt x="11" y="37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lose/>
                  <a:moveTo>
                    <a:pt x="12" y="3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lose/>
                  <a:moveTo>
                    <a:pt x="15" y="23"/>
                  </a:moveTo>
                  <a:cubicBezTo>
                    <a:pt x="15" y="23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lose/>
                  <a:moveTo>
                    <a:pt x="16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7"/>
                    <a:pt x="17" y="28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7"/>
                    <a:pt x="16" y="25"/>
                  </a:cubicBezTo>
                  <a:close/>
                  <a:moveTo>
                    <a:pt x="17" y="19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9"/>
                    <a:pt x="20" y="18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0" y="17"/>
                    <a:pt x="19" y="18"/>
                    <a:pt x="17" y="19"/>
                  </a:cubicBezTo>
                  <a:close/>
                  <a:moveTo>
                    <a:pt x="17" y="1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8" y="17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16"/>
                    <a:pt x="18" y="16"/>
                    <a:pt x="17" y="17"/>
                  </a:cubicBezTo>
                  <a:close/>
                  <a:moveTo>
                    <a:pt x="18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lose/>
                  <a:moveTo>
                    <a:pt x="18" y="1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4"/>
                  </a:cubicBezTo>
                  <a:close/>
                  <a:moveTo>
                    <a:pt x="18" y="30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1"/>
                    <a:pt x="19" y="31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1"/>
                    <a:pt x="19" y="30"/>
                  </a:cubicBezTo>
                  <a:lnTo>
                    <a:pt x="18" y="30"/>
                  </a:ln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  <a:moveTo>
                    <a:pt x="19" y="27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lose/>
                  <a:moveTo>
                    <a:pt x="20" y="33"/>
                  </a:moveTo>
                  <a:cubicBezTo>
                    <a:pt x="20" y="33"/>
                    <a:pt x="20" y="33"/>
                    <a:pt x="20" y="33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0" y="33"/>
                    <a:pt x="20" y="33"/>
                  </a:cubicBezTo>
                  <a:close/>
                  <a:moveTo>
                    <a:pt x="22" y="14"/>
                  </a:moveTo>
                  <a:cubicBezTo>
                    <a:pt x="22" y="14"/>
                    <a:pt x="23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2" y="14"/>
                    <a:pt x="22" y="14"/>
                  </a:cubicBezTo>
                  <a:close/>
                  <a:moveTo>
                    <a:pt x="23" y="38"/>
                  </a:move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lose/>
                  <a:moveTo>
                    <a:pt x="23" y="35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lnTo>
                    <a:pt x="23" y="35"/>
                  </a:lnTo>
                  <a:close/>
                  <a:moveTo>
                    <a:pt x="25" y="35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lnTo>
                    <a:pt x="25" y="35"/>
                  </a:lnTo>
                  <a:close/>
                  <a:moveTo>
                    <a:pt x="26" y="35"/>
                  </a:move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lnTo>
                    <a:pt x="26" y="35"/>
                  </a:lnTo>
                  <a:close/>
                  <a:moveTo>
                    <a:pt x="26" y="36"/>
                  </a:moveTo>
                  <a:cubicBezTo>
                    <a:pt x="26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37"/>
                    <a:pt x="27" y="37"/>
                    <a:pt x="27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6"/>
                    <a:pt x="26" y="36"/>
                    <a:pt x="26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2" name="Freeform 28"/>
            <p:cNvSpPr>
              <a:spLocks noEditPoints="1"/>
            </p:cNvSpPr>
            <p:nvPr/>
          </p:nvSpPr>
          <p:spPr bwMode="auto">
            <a:xfrm>
              <a:off x="8177214" y="2930525"/>
              <a:ext cx="19050" cy="112713"/>
            </a:xfrm>
            <a:custGeom>
              <a:avLst/>
              <a:gdLst>
                <a:gd name="T0" fmla="*/ 6 w 6"/>
                <a:gd name="T1" fmla="*/ 33 h 36"/>
                <a:gd name="T2" fmla="*/ 4 w 6"/>
                <a:gd name="T3" fmla="*/ 36 h 36"/>
                <a:gd name="T4" fmla="*/ 2 w 6"/>
                <a:gd name="T5" fmla="*/ 30 h 36"/>
                <a:gd name="T6" fmla="*/ 6 w 6"/>
                <a:gd name="T7" fmla="*/ 5 h 36"/>
                <a:gd name="T8" fmla="*/ 6 w 6"/>
                <a:gd name="T9" fmla="*/ 18 h 36"/>
                <a:gd name="T10" fmla="*/ 6 w 6"/>
                <a:gd name="T11" fmla="*/ 22 h 36"/>
                <a:gd name="T12" fmla="*/ 3 w 6"/>
                <a:gd name="T13" fmla="*/ 24 h 36"/>
                <a:gd name="T14" fmla="*/ 2 w 6"/>
                <a:gd name="T15" fmla="*/ 25 h 36"/>
                <a:gd name="T16" fmla="*/ 2 w 6"/>
                <a:gd name="T17" fmla="*/ 24 h 36"/>
                <a:gd name="T18" fmla="*/ 2 w 6"/>
                <a:gd name="T19" fmla="*/ 23 h 36"/>
                <a:gd name="T20" fmla="*/ 1 w 6"/>
                <a:gd name="T21" fmla="*/ 5 h 36"/>
                <a:gd name="T22" fmla="*/ 1 w 6"/>
                <a:gd name="T23" fmla="*/ 1 h 36"/>
                <a:gd name="T24" fmla="*/ 3 w 6"/>
                <a:gd name="T25" fmla="*/ 0 h 36"/>
                <a:gd name="T26" fmla="*/ 1 w 6"/>
                <a:gd name="T27" fmla="*/ 32 h 36"/>
                <a:gd name="T28" fmla="*/ 1 w 6"/>
                <a:gd name="T29" fmla="*/ 6 h 36"/>
                <a:gd name="T30" fmla="*/ 2 w 6"/>
                <a:gd name="T31" fmla="*/ 7 h 36"/>
                <a:gd name="T32" fmla="*/ 1 w 6"/>
                <a:gd name="T33" fmla="*/ 7 h 36"/>
                <a:gd name="T34" fmla="*/ 2 w 6"/>
                <a:gd name="T35" fmla="*/ 8 h 36"/>
                <a:gd name="T36" fmla="*/ 2 w 6"/>
                <a:gd name="T37" fmla="*/ 11 h 36"/>
                <a:gd name="T38" fmla="*/ 2 w 6"/>
                <a:gd name="T39" fmla="*/ 2 h 36"/>
                <a:gd name="T40" fmla="*/ 2 w 6"/>
                <a:gd name="T41" fmla="*/ 2 h 36"/>
                <a:gd name="T42" fmla="*/ 2 w 6"/>
                <a:gd name="T43" fmla="*/ 17 h 36"/>
                <a:gd name="T44" fmla="*/ 3 w 6"/>
                <a:gd name="T45" fmla="*/ 19 h 36"/>
                <a:gd name="T46" fmla="*/ 2 w 6"/>
                <a:gd name="T47" fmla="*/ 17 h 36"/>
                <a:gd name="T48" fmla="*/ 2 w 6"/>
                <a:gd name="T49" fmla="*/ 21 h 36"/>
                <a:gd name="T50" fmla="*/ 2 w 6"/>
                <a:gd name="T51" fmla="*/ 21 h 36"/>
                <a:gd name="T52" fmla="*/ 4 w 6"/>
                <a:gd name="T53" fmla="*/ 32 h 36"/>
                <a:gd name="T54" fmla="*/ 3 w 6"/>
                <a:gd name="T55" fmla="*/ 11 h 36"/>
                <a:gd name="T56" fmla="*/ 3 w 6"/>
                <a:gd name="T57" fmla="*/ 12 h 36"/>
                <a:gd name="T58" fmla="*/ 3 w 6"/>
                <a:gd name="T59" fmla="*/ 14 h 36"/>
                <a:gd name="T60" fmla="*/ 3 w 6"/>
                <a:gd name="T61" fmla="*/ 14 h 36"/>
                <a:gd name="T62" fmla="*/ 4 w 6"/>
                <a:gd name="T63" fmla="*/ 31 h 36"/>
                <a:gd name="T64" fmla="*/ 3 w 6"/>
                <a:gd name="T65" fmla="*/ 19 h 36"/>
                <a:gd name="T66" fmla="*/ 4 w 6"/>
                <a:gd name="T67" fmla="*/ 19 h 36"/>
                <a:gd name="T68" fmla="*/ 3 w 6"/>
                <a:gd name="T69" fmla="*/ 33 h 36"/>
                <a:gd name="T70" fmla="*/ 4 w 6"/>
                <a:gd name="T71" fmla="*/ 33 h 36"/>
                <a:gd name="T72" fmla="*/ 4 w 6"/>
                <a:gd name="T73" fmla="*/ 4 h 36"/>
                <a:gd name="T74" fmla="*/ 4 w 6"/>
                <a:gd name="T75" fmla="*/ 9 h 36"/>
                <a:gd name="T76" fmla="*/ 4 w 6"/>
                <a:gd name="T77" fmla="*/ 6 h 36"/>
                <a:gd name="T78" fmla="*/ 4 w 6"/>
                <a:gd name="T79" fmla="*/ 4 h 36"/>
                <a:gd name="T80" fmla="*/ 4 w 6"/>
                <a:gd name="T81" fmla="*/ 4 h 36"/>
                <a:gd name="T82" fmla="*/ 5 w 6"/>
                <a:gd name="T83" fmla="*/ 21 h 36"/>
                <a:gd name="T84" fmla="*/ 4 w 6"/>
                <a:gd name="T85" fmla="*/ 22 h 36"/>
                <a:gd name="T86" fmla="*/ 5 w 6"/>
                <a:gd name="T87" fmla="*/ 10 h 36"/>
                <a:gd name="T88" fmla="*/ 5 w 6"/>
                <a:gd name="T89" fmla="*/ 9 h 36"/>
                <a:gd name="T90" fmla="*/ 5 w 6"/>
                <a:gd name="T91" fmla="*/ 3 h 36"/>
                <a:gd name="T92" fmla="*/ 5 w 6"/>
                <a:gd name="T93" fmla="*/ 2 h 36"/>
                <a:gd name="T94" fmla="*/ 5 w 6"/>
                <a:gd name="T95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" h="36">
                  <a:moveTo>
                    <a:pt x="2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1"/>
                    <a:pt x="6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5" y="34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1" y="35"/>
                    <a:pt x="0" y="35"/>
                  </a:cubicBezTo>
                  <a:cubicBezTo>
                    <a:pt x="0" y="34"/>
                    <a:pt x="0" y="34"/>
                    <a:pt x="0" y="33"/>
                  </a:cubicBezTo>
                  <a:cubicBezTo>
                    <a:pt x="0" y="32"/>
                    <a:pt x="1" y="31"/>
                    <a:pt x="2" y="30"/>
                  </a:cubicBezTo>
                  <a:close/>
                  <a:moveTo>
                    <a:pt x="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1"/>
                    <a:pt x="6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4"/>
                    <a:pt x="6" y="16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4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5" y="25"/>
                    <a:pt x="2" y="25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1" y="22"/>
                  </a:cubicBezTo>
                  <a:cubicBezTo>
                    <a:pt x="1" y="22"/>
                    <a:pt x="1" y="18"/>
                    <a:pt x="1" y="10"/>
                  </a:cubicBezTo>
                  <a:cubicBezTo>
                    <a:pt x="1" y="9"/>
                    <a:pt x="1" y="7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lose/>
                  <a:moveTo>
                    <a:pt x="1" y="3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3"/>
                  </a:cubicBezTo>
                  <a:close/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lose/>
                  <a:moveTo>
                    <a:pt x="2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lose/>
                  <a:moveTo>
                    <a:pt x="2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2" y="18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1"/>
                    <a:pt x="2" y="21"/>
                  </a:cubicBezTo>
                  <a:close/>
                  <a:moveTo>
                    <a:pt x="3" y="32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lose/>
                  <a:moveTo>
                    <a:pt x="3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lose/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3"/>
                    <a:pt x="3" y="14"/>
                  </a:cubicBezTo>
                  <a:close/>
                  <a:moveTo>
                    <a:pt x="3" y="31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3" y="31"/>
                  </a:cubicBezTo>
                  <a:close/>
                  <a:moveTo>
                    <a:pt x="3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lnTo>
                    <a:pt x="3" y="19"/>
                  </a:lnTo>
                  <a:close/>
                  <a:moveTo>
                    <a:pt x="3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3" y="33"/>
                  </a:ln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lose/>
                  <a:moveTo>
                    <a:pt x="4" y="22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4" y="22"/>
                  </a:cubicBezTo>
                  <a:close/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4" y="10"/>
                    <a:pt x="4" y="10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5" y="12"/>
                    <a:pt x="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8" name="Freeform 34"/>
            <p:cNvSpPr/>
            <p:nvPr/>
          </p:nvSpPr>
          <p:spPr bwMode="auto">
            <a:xfrm>
              <a:off x="8186739" y="3138489"/>
              <a:ext cx="15875" cy="12700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4 h 4"/>
                <a:gd name="T4" fmla="*/ 0 w 5"/>
                <a:gd name="T5" fmla="*/ 3 h 4"/>
                <a:gd name="T6" fmla="*/ 3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0"/>
                    <a:pt x="5" y="2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9" name="Freeform 35"/>
            <p:cNvSpPr/>
            <p:nvPr/>
          </p:nvSpPr>
          <p:spPr bwMode="auto">
            <a:xfrm>
              <a:off x="8132764" y="3144839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2 h 3"/>
                <a:gd name="T4" fmla="*/ 0 w 2"/>
                <a:gd name="T5" fmla="*/ 1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0" name="Freeform 36"/>
            <p:cNvSpPr/>
            <p:nvPr/>
          </p:nvSpPr>
          <p:spPr bwMode="auto">
            <a:xfrm>
              <a:off x="8120064" y="3148014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2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1" name="Freeform 37"/>
            <p:cNvSpPr/>
            <p:nvPr/>
          </p:nvSpPr>
          <p:spPr bwMode="auto">
            <a:xfrm>
              <a:off x="8110539" y="3135314"/>
              <a:ext cx="9525" cy="12700"/>
            </a:xfrm>
            <a:custGeom>
              <a:avLst/>
              <a:gdLst>
                <a:gd name="T0" fmla="*/ 2 w 3"/>
                <a:gd name="T1" fmla="*/ 4 h 4"/>
                <a:gd name="T2" fmla="*/ 0 w 3"/>
                <a:gd name="T3" fmla="*/ 1 h 4"/>
                <a:gd name="T4" fmla="*/ 2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2" y="0"/>
                    <a:pt x="3" y="3"/>
                    <a:pt x="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2" name="Freeform 38"/>
            <p:cNvSpPr/>
            <p:nvPr/>
          </p:nvSpPr>
          <p:spPr bwMode="auto">
            <a:xfrm>
              <a:off x="8091489" y="3160714"/>
              <a:ext cx="9525" cy="9525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0 w 3"/>
                <a:gd name="T5" fmla="*/ 1 h 3"/>
                <a:gd name="T6" fmla="*/ 1 w 3"/>
                <a:gd name="T7" fmla="*/ 0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1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3" name="Freeform 39"/>
            <p:cNvSpPr/>
            <p:nvPr/>
          </p:nvSpPr>
          <p:spPr bwMode="auto">
            <a:xfrm>
              <a:off x="8091489" y="3154364"/>
              <a:ext cx="6350" cy="6350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1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4" name="Freeform 40"/>
            <p:cNvSpPr>
              <a:spLocks noEditPoints="1"/>
            </p:cNvSpPr>
            <p:nvPr/>
          </p:nvSpPr>
          <p:spPr bwMode="auto">
            <a:xfrm>
              <a:off x="7496176" y="2630488"/>
              <a:ext cx="985838" cy="893763"/>
            </a:xfrm>
            <a:custGeom>
              <a:avLst/>
              <a:gdLst>
                <a:gd name="T0" fmla="*/ 268 w 313"/>
                <a:gd name="T1" fmla="*/ 2 h 283"/>
                <a:gd name="T2" fmla="*/ 300 w 313"/>
                <a:gd name="T3" fmla="*/ 48 h 283"/>
                <a:gd name="T4" fmla="*/ 301 w 313"/>
                <a:gd name="T5" fmla="*/ 150 h 283"/>
                <a:gd name="T6" fmla="*/ 277 w 313"/>
                <a:gd name="T7" fmla="*/ 276 h 283"/>
                <a:gd name="T8" fmla="*/ 228 w 313"/>
                <a:gd name="T9" fmla="*/ 273 h 283"/>
                <a:gd name="T10" fmla="*/ 47 w 313"/>
                <a:gd name="T11" fmla="*/ 272 h 283"/>
                <a:gd name="T12" fmla="*/ 24 w 313"/>
                <a:gd name="T13" fmla="*/ 229 h 283"/>
                <a:gd name="T14" fmla="*/ 3 w 313"/>
                <a:gd name="T15" fmla="*/ 266 h 283"/>
                <a:gd name="T16" fmla="*/ 30 w 313"/>
                <a:gd name="T17" fmla="*/ 48 h 283"/>
                <a:gd name="T18" fmla="*/ 33 w 313"/>
                <a:gd name="T19" fmla="*/ 139 h 283"/>
                <a:gd name="T20" fmla="*/ 39 w 313"/>
                <a:gd name="T21" fmla="*/ 33 h 283"/>
                <a:gd name="T22" fmla="*/ 233 w 313"/>
                <a:gd name="T23" fmla="*/ 178 h 283"/>
                <a:gd name="T24" fmla="*/ 149 w 313"/>
                <a:gd name="T25" fmla="*/ 177 h 283"/>
                <a:gd name="T26" fmla="*/ 28 w 313"/>
                <a:gd name="T27" fmla="*/ 181 h 283"/>
                <a:gd name="T28" fmla="*/ 156 w 313"/>
                <a:gd name="T29" fmla="*/ 183 h 283"/>
                <a:gd name="T30" fmla="*/ 307 w 313"/>
                <a:gd name="T31" fmla="*/ 185 h 283"/>
                <a:gd name="T32" fmla="*/ 291 w 313"/>
                <a:gd name="T33" fmla="*/ 118 h 283"/>
                <a:gd name="T34" fmla="*/ 286 w 313"/>
                <a:gd name="T35" fmla="*/ 171 h 283"/>
                <a:gd name="T36" fmla="*/ 45 w 313"/>
                <a:gd name="T37" fmla="*/ 11 h 283"/>
                <a:gd name="T38" fmla="*/ 257 w 313"/>
                <a:gd name="T39" fmla="*/ 11 h 283"/>
                <a:gd name="T40" fmla="*/ 32 w 313"/>
                <a:gd name="T41" fmla="*/ 4 h 283"/>
                <a:gd name="T42" fmla="*/ 264 w 313"/>
                <a:gd name="T43" fmla="*/ 14 h 283"/>
                <a:gd name="T44" fmla="*/ 72 w 313"/>
                <a:gd name="T45" fmla="*/ 13 h 283"/>
                <a:gd name="T46" fmla="*/ 44 w 313"/>
                <a:gd name="T47" fmla="*/ 115 h 283"/>
                <a:gd name="T48" fmla="*/ 233 w 313"/>
                <a:gd name="T49" fmla="*/ 168 h 283"/>
                <a:gd name="T50" fmla="*/ 262 w 313"/>
                <a:gd name="T51" fmla="*/ 243 h 283"/>
                <a:gd name="T52" fmla="*/ 261 w 313"/>
                <a:gd name="T53" fmla="*/ 279 h 283"/>
                <a:gd name="T54" fmla="*/ 261 w 313"/>
                <a:gd name="T55" fmla="*/ 232 h 283"/>
                <a:gd name="T56" fmla="*/ 260 w 313"/>
                <a:gd name="T57" fmla="*/ 243 h 283"/>
                <a:gd name="T58" fmla="*/ 255 w 313"/>
                <a:gd name="T59" fmla="*/ 252 h 283"/>
                <a:gd name="T60" fmla="*/ 254 w 313"/>
                <a:gd name="T61" fmla="*/ 246 h 283"/>
                <a:gd name="T62" fmla="*/ 240 w 313"/>
                <a:gd name="T63" fmla="*/ 235 h 283"/>
                <a:gd name="T64" fmla="*/ 252 w 313"/>
                <a:gd name="T65" fmla="*/ 206 h 283"/>
                <a:gd name="T66" fmla="*/ 251 w 313"/>
                <a:gd name="T67" fmla="*/ 246 h 283"/>
                <a:gd name="T68" fmla="*/ 244 w 313"/>
                <a:gd name="T69" fmla="*/ 244 h 283"/>
                <a:gd name="T70" fmla="*/ 237 w 313"/>
                <a:gd name="T71" fmla="*/ 255 h 283"/>
                <a:gd name="T72" fmla="*/ 92 w 313"/>
                <a:gd name="T73" fmla="*/ 243 h 283"/>
                <a:gd name="T74" fmla="*/ 214 w 313"/>
                <a:gd name="T75" fmla="*/ 186 h 283"/>
                <a:gd name="T76" fmla="*/ 112 w 313"/>
                <a:gd name="T77" fmla="*/ 184 h 283"/>
                <a:gd name="T78" fmla="*/ 233 w 313"/>
                <a:gd name="T79" fmla="*/ 241 h 283"/>
                <a:gd name="T80" fmla="*/ 197 w 313"/>
                <a:gd name="T81" fmla="*/ 173 h 283"/>
                <a:gd name="T82" fmla="*/ 201 w 313"/>
                <a:gd name="T83" fmla="*/ 168 h 283"/>
                <a:gd name="T84" fmla="*/ 111 w 313"/>
                <a:gd name="T85" fmla="*/ 168 h 283"/>
                <a:gd name="T86" fmla="*/ 165 w 313"/>
                <a:gd name="T87" fmla="*/ 175 h 283"/>
                <a:gd name="T88" fmla="*/ 86 w 313"/>
                <a:gd name="T89" fmla="*/ 243 h 283"/>
                <a:gd name="T90" fmla="*/ 84 w 313"/>
                <a:gd name="T91" fmla="*/ 243 h 283"/>
                <a:gd name="T92" fmla="*/ 79 w 313"/>
                <a:gd name="T93" fmla="*/ 247 h 283"/>
                <a:gd name="T94" fmla="*/ 59 w 313"/>
                <a:gd name="T95" fmla="*/ 239 h 283"/>
                <a:gd name="T96" fmla="*/ 69 w 313"/>
                <a:gd name="T97" fmla="*/ 252 h 283"/>
                <a:gd name="T98" fmla="*/ 73 w 313"/>
                <a:gd name="T99" fmla="*/ 249 h 283"/>
                <a:gd name="T100" fmla="*/ 54 w 313"/>
                <a:gd name="T101" fmla="*/ 276 h 283"/>
                <a:gd name="T102" fmla="*/ 30 w 313"/>
                <a:gd name="T103" fmla="*/ 118 h 283"/>
                <a:gd name="T104" fmla="*/ 11 w 313"/>
                <a:gd name="T105" fmla="*/ 249 h 283"/>
                <a:gd name="T106" fmla="*/ 28 w 313"/>
                <a:gd name="T107" fmla="*/ 60 h 283"/>
                <a:gd name="T108" fmla="*/ 9 w 313"/>
                <a:gd name="T109" fmla="*/ 229 h 283"/>
                <a:gd name="T110" fmla="*/ 27 w 313"/>
                <a:gd name="T111" fmla="*/ 19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283">
                  <a:moveTo>
                    <a:pt x="27" y="2"/>
                  </a:moveTo>
                  <a:cubicBezTo>
                    <a:pt x="28" y="1"/>
                    <a:pt x="29" y="1"/>
                    <a:pt x="31" y="0"/>
                  </a:cubicBezTo>
                  <a:cubicBezTo>
                    <a:pt x="33" y="1"/>
                    <a:pt x="36" y="0"/>
                    <a:pt x="39" y="1"/>
                  </a:cubicBezTo>
                  <a:cubicBezTo>
                    <a:pt x="41" y="1"/>
                    <a:pt x="43" y="1"/>
                    <a:pt x="45" y="1"/>
                  </a:cubicBezTo>
                  <a:cubicBezTo>
                    <a:pt x="83" y="1"/>
                    <a:pt x="124" y="2"/>
                    <a:pt x="171" y="2"/>
                  </a:cubicBezTo>
                  <a:cubicBezTo>
                    <a:pt x="186" y="2"/>
                    <a:pt x="203" y="2"/>
                    <a:pt x="219" y="2"/>
                  </a:cubicBezTo>
                  <a:cubicBezTo>
                    <a:pt x="235" y="2"/>
                    <a:pt x="246" y="3"/>
                    <a:pt x="259" y="1"/>
                  </a:cubicBezTo>
                  <a:cubicBezTo>
                    <a:pt x="261" y="2"/>
                    <a:pt x="265" y="2"/>
                    <a:pt x="268" y="2"/>
                  </a:cubicBezTo>
                  <a:cubicBezTo>
                    <a:pt x="270" y="2"/>
                    <a:pt x="272" y="0"/>
                    <a:pt x="274" y="2"/>
                  </a:cubicBezTo>
                  <a:cubicBezTo>
                    <a:pt x="280" y="2"/>
                    <a:pt x="286" y="2"/>
                    <a:pt x="291" y="2"/>
                  </a:cubicBezTo>
                  <a:cubicBezTo>
                    <a:pt x="292" y="2"/>
                    <a:pt x="293" y="1"/>
                    <a:pt x="294" y="1"/>
                  </a:cubicBezTo>
                  <a:cubicBezTo>
                    <a:pt x="294" y="1"/>
                    <a:pt x="294" y="2"/>
                    <a:pt x="295" y="2"/>
                  </a:cubicBezTo>
                  <a:cubicBezTo>
                    <a:pt x="295" y="2"/>
                    <a:pt x="297" y="2"/>
                    <a:pt x="298" y="2"/>
                  </a:cubicBezTo>
                  <a:cubicBezTo>
                    <a:pt x="299" y="4"/>
                    <a:pt x="299" y="6"/>
                    <a:pt x="298" y="8"/>
                  </a:cubicBezTo>
                  <a:cubicBezTo>
                    <a:pt x="300" y="17"/>
                    <a:pt x="298" y="27"/>
                    <a:pt x="299" y="36"/>
                  </a:cubicBezTo>
                  <a:cubicBezTo>
                    <a:pt x="300" y="40"/>
                    <a:pt x="300" y="44"/>
                    <a:pt x="300" y="48"/>
                  </a:cubicBezTo>
                  <a:cubicBezTo>
                    <a:pt x="300" y="50"/>
                    <a:pt x="300" y="52"/>
                    <a:pt x="300" y="54"/>
                  </a:cubicBezTo>
                  <a:cubicBezTo>
                    <a:pt x="300" y="55"/>
                    <a:pt x="299" y="56"/>
                    <a:pt x="299" y="57"/>
                  </a:cubicBezTo>
                  <a:cubicBezTo>
                    <a:pt x="299" y="59"/>
                    <a:pt x="300" y="60"/>
                    <a:pt x="300" y="62"/>
                  </a:cubicBezTo>
                  <a:cubicBezTo>
                    <a:pt x="301" y="66"/>
                    <a:pt x="300" y="69"/>
                    <a:pt x="301" y="73"/>
                  </a:cubicBezTo>
                  <a:cubicBezTo>
                    <a:pt x="301" y="81"/>
                    <a:pt x="301" y="88"/>
                    <a:pt x="301" y="95"/>
                  </a:cubicBezTo>
                  <a:cubicBezTo>
                    <a:pt x="301" y="98"/>
                    <a:pt x="301" y="99"/>
                    <a:pt x="301" y="101"/>
                  </a:cubicBezTo>
                  <a:cubicBezTo>
                    <a:pt x="302" y="109"/>
                    <a:pt x="301" y="117"/>
                    <a:pt x="301" y="125"/>
                  </a:cubicBezTo>
                  <a:cubicBezTo>
                    <a:pt x="301" y="133"/>
                    <a:pt x="300" y="142"/>
                    <a:pt x="301" y="150"/>
                  </a:cubicBezTo>
                  <a:cubicBezTo>
                    <a:pt x="301" y="159"/>
                    <a:pt x="301" y="167"/>
                    <a:pt x="300" y="176"/>
                  </a:cubicBezTo>
                  <a:cubicBezTo>
                    <a:pt x="304" y="177"/>
                    <a:pt x="306" y="175"/>
                    <a:pt x="309" y="176"/>
                  </a:cubicBezTo>
                  <a:cubicBezTo>
                    <a:pt x="313" y="177"/>
                    <a:pt x="313" y="183"/>
                    <a:pt x="311" y="187"/>
                  </a:cubicBezTo>
                  <a:cubicBezTo>
                    <a:pt x="309" y="187"/>
                    <a:pt x="308" y="188"/>
                    <a:pt x="307" y="187"/>
                  </a:cubicBezTo>
                  <a:cubicBezTo>
                    <a:pt x="294" y="187"/>
                    <a:pt x="283" y="186"/>
                    <a:pt x="271" y="186"/>
                  </a:cubicBezTo>
                  <a:cubicBezTo>
                    <a:pt x="271" y="190"/>
                    <a:pt x="271" y="194"/>
                    <a:pt x="271" y="197"/>
                  </a:cubicBezTo>
                  <a:cubicBezTo>
                    <a:pt x="272" y="217"/>
                    <a:pt x="274" y="236"/>
                    <a:pt x="274" y="256"/>
                  </a:cubicBezTo>
                  <a:cubicBezTo>
                    <a:pt x="275" y="264"/>
                    <a:pt x="275" y="271"/>
                    <a:pt x="277" y="276"/>
                  </a:cubicBezTo>
                  <a:cubicBezTo>
                    <a:pt x="274" y="280"/>
                    <a:pt x="267" y="280"/>
                    <a:pt x="262" y="282"/>
                  </a:cubicBezTo>
                  <a:cubicBezTo>
                    <a:pt x="260" y="280"/>
                    <a:pt x="256" y="280"/>
                    <a:pt x="255" y="276"/>
                  </a:cubicBezTo>
                  <a:cubicBezTo>
                    <a:pt x="255" y="274"/>
                    <a:pt x="256" y="272"/>
                    <a:pt x="256" y="269"/>
                  </a:cubicBezTo>
                  <a:cubicBezTo>
                    <a:pt x="256" y="264"/>
                    <a:pt x="255" y="259"/>
                    <a:pt x="255" y="255"/>
                  </a:cubicBezTo>
                  <a:cubicBezTo>
                    <a:pt x="253" y="254"/>
                    <a:pt x="250" y="255"/>
                    <a:pt x="248" y="255"/>
                  </a:cubicBezTo>
                  <a:cubicBezTo>
                    <a:pt x="247" y="261"/>
                    <a:pt x="246" y="267"/>
                    <a:pt x="245" y="273"/>
                  </a:cubicBezTo>
                  <a:cubicBezTo>
                    <a:pt x="241" y="274"/>
                    <a:pt x="235" y="273"/>
                    <a:pt x="230" y="274"/>
                  </a:cubicBezTo>
                  <a:cubicBezTo>
                    <a:pt x="229" y="274"/>
                    <a:pt x="229" y="273"/>
                    <a:pt x="228" y="273"/>
                  </a:cubicBezTo>
                  <a:cubicBezTo>
                    <a:pt x="227" y="267"/>
                    <a:pt x="231" y="261"/>
                    <a:pt x="231" y="255"/>
                  </a:cubicBezTo>
                  <a:cubicBezTo>
                    <a:pt x="214" y="254"/>
                    <a:pt x="199" y="255"/>
                    <a:pt x="185" y="255"/>
                  </a:cubicBezTo>
                  <a:cubicBezTo>
                    <a:pt x="159" y="255"/>
                    <a:pt x="136" y="255"/>
                    <a:pt x="108" y="255"/>
                  </a:cubicBezTo>
                  <a:cubicBezTo>
                    <a:pt x="95" y="255"/>
                    <a:pt x="83" y="254"/>
                    <a:pt x="71" y="254"/>
                  </a:cubicBezTo>
                  <a:cubicBezTo>
                    <a:pt x="70" y="261"/>
                    <a:pt x="69" y="269"/>
                    <a:pt x="69" y="277"/>
                  </a:cubicBezTo>
                  <a:cubicBezTo>
                    <a:pt x="69" y="279"/>
                    <a:pt x="69" y="281"/>
                    <a:pt x="68" y="283"/>
                  </a:cubicBezTo>
                  <a:cubicBezTo>
                    <a:pt x="63" y="282"/>
                    <a:pt x="58" y="281"/>
                    <a:pt x="54" y="281"/>
                  </a:cubicBezTo>
                  <a:cubicBezTo>
                    <a:pt x="52" y="277"/>
                    <a:pt x="49" y="275"/>
                    <a:pt x="47" y="272"/>
                  </a:cubicBezTo>
                  <a:cubicBezTo>
                    <a:pt x="51" y="242"/>
                    <a:pt x="53" y="211"/>
                    <a:pt x="57" y="184"/>
                  </a:cubicBezTo>
                  <a:cubicBezTo>
                    <a:pt x="51" y="183"/>
                    <a:pt x="38" y="183"/>
                    <a:pt x="30" y="183"/>
                  </a:cubicBezTo>
                  <a:cubicBezTo>
                    <a:pt x="29" y="191"/>
                    <a:pt x="28" y="197"/>
                    <a:pt x="27" y="204"/>
                  </a:cubicBezTo>
                  <a:cubicBezTo>
                    <a:pt x="27" y="207"/>
                    <a:pt x="26" y="210"/>
                    <a:pt x="26" y="213"/>
                  </a:cubicBezTo>
                  <a:cubicBezTo>
                    <a:pt x="26" y="215"/>
                    <a:pt x="26" y="216"/>
                    <a:pt x="26" y="218"/>
                  </a:cubicBezTo>
                  <a:cubicBezTo>
                    <a:pt x="26" y="220"/>
                    <a:pt x="25" y="222"/>
                    <a:pt x="25" y="223"/>
                  </a:cubicBezTo>
                  <a:cubicBezTo>
                    <a:pt x="25" y="225"/>
                    <a:pt x="25" y="226"/>
                    <a:pt x="25" y="227"/>
                  </a:cubicBezTo>
                  <a:cubicBezTo>
                    <a:pt x="25" y="228"/>
                    <a:pt x="25" y="229"/>
                    <a:pt x="24" y="229"/>
                  </a:cubicBezTo>
                  <a:cubicBezTo>
                    <a:pt x="24" y="230"/>
                    <a:pt x="25" y="231"/>
                    <a:pt x="24" y="232"/>
                  </a:cubicBezTo>
                  <a:cubicBezTo>
                    <a:pt x="24" y="233"/>
                    <a:pt x="24" y="235"/>
                    <a:pt x="23" y="236"/>
                  </a:cubicBezTo>
                  <a:cubicBezTo>
                    <a:pt x="23" y="245"/>
                    <a:pt x="21" y="256"/>
                    <a:pt x="20" y="266"/>
                  </a:cubicBezTo>
                  <a:cubicBezTo>
                    <a:pt x="20" y="268"/>
                    <a:pt x="21" y="270"/>
                    <a:pt x="20" y="272"/>
                  </a:cubicBezTo>
                  <a:cubicBezTo>
                    <a:pt x="17" y="272"/>
                    <a:pt x="14" y="273"/>
                    <a:pt x="11" y="273"/>
                  </a:cubicBezTo>
                  <a:cubicBezTo>
                    <a:pt x="8" y="273"/>
                    <a:pt x="4" y="272"/>
                    <a:pt x="2" y="272"/>
                  </a:cubicBezTo>
                  <a:cubicBezTo>
                    <a:pt x="0" y="271"/>
                    <a:pt x="3" y="269"/>
                    <a:pt x="2" y="268"/>
                  </a:cubicBezTo>
                  <a:cubicBezTo>
                    <a:pt x="1" y="266"/>
                    <a:pt x="3" y="267"/>
                    <a:pt x="3" y="266"/>
                  </a:cubicBezTo>
                  <a:cubicBezTo>
                    <a:pt x="4" y="244"/>
                    <a:pt x="8" y="223"/>
                    <a:pt x="10" y="201"/>
                  </a:cubicBezTo>
                  <a:cubicBezTo>
                    <a:pt x="11" y="194"/>
                    <a:pt x="13" y="185"/>
                    <a:pt x="13" y="182"/>
                  </a:cubicBezTo>
                  <a:cubicBezTo>
                    <a:pt x="15" y="161"/>
                    <a:pt x="17" y="138"/>
                    <a:pt x="20" y="115"/>
                  </a:cubicBezTo>
                  <a:cubicBezTo>
                    <a:pt x="22" y="104"/>
                    <a:pt x="22" y="92"/>
                    <a:pt x="24" y="81"/>
                  </a:cubicBezTo>
                  <a:cubicBezTo>
                    <a:pt x="24" y="75"/>
                    <a:pt x="25" y="70"/>
                    <a:pt x="26" y="64"/>
                  </a:cubicBezTo>
                  <a:cubicBezTo>
                    <a:pt x="26" y="56"/>
                    <a:pt x="28" y="48"/>
                    <a:pt x="28" y="38"/>
                  </a:cubicBezTo>
                  <a:cubicBezTo>
                    <a:pt x="27" y="25"/>
                    <a:pt x="28" y="15"/>
                    <a:pt x="27" y="2"/>
                  </a:cubicBezTo>
                  <a:close/>
                  <a:moveTo>
                    <a:pt x="30" y="48"/>
                  </a:moveTo>
                  <a:cubicBezTo>
                    <a:pt x="31" y="52"/>
                    <a:pt x="31" y="57"/>
                    <a:pt x="31" y="61"/>
                  </a:cubicBezTo>
                  <a:cubicBezTo>
                    <a:pt x="32" y="68"/>
                    <a:pt x="32" y="72"/>
                    <a:pt x="32" y="76"/>
                  </a:cubicBezTo>
                  <a:cubicBezTo>
                    <a:pt x="32" y="78"/>
                    <a:pt x="32" y="79"/>
                    <a:pt x="32" y="82"/>
                  </a:cubicBezTo>
                  <a:cubicBezTo>
                    <a:pt x="31" y="88"/>
                    <a:pt x="32" y="95"/>
                    <a:pt x="32" y="101"/>
                  </a:cubicBezTo>
                  <a:cubicBezTo>
                    <a:pt x="32" y="105"/>
                    <a:pt x="33" y="110"/>
                    <a:pt x="33" y="114"/>
                  </a:cubicBezTo>
                  <a:cubicBezTo>
                    <a:pt x="33" y="115"/>
                    <a:pt x="32" y="115"/>
                    <a:pt x="32" y="116"/>
                  </a:cubicBezTo>
                  <a:cubicBezTo>
                    <a:pt x="32" y="121"/>
                    <a:pt x="33" y="128"/>
                    <a:pt x="33" y="131"/>
                  </a:cubicBezTo>
                  <a:cubicBezTo>
                    <a:pt x="33" y="133"/>
                    <a:pt x="33" y="136"/>
                    <a:pt x="33" y="139"/>
                  </a:cubicBezTo>
                  <a:cubicBezTo>
                    <a:pt x="33" y="150"/>
                    <a:pt x="34" y="160"/>
                    <a:pt x="34" y="170"/>
                  </a:cubicBezTo>
                  <a:cubicBezTo>
                    <a:pt x="36" y="169"/>
                    <a:pt x="39" y="167"/>
                    <a:pt x="42" y="165"/>
                  </a:cubicBezTo>
                  <a:cubicBezTo>
                    <a:pt x="43" y="151"/>
                    <a:pt x="41" y="134"/>
                    <a:pt x="41" y="119"/>
                  </a:cubicBezTo>
                  <a:cubicBezTo>
                    <a:pt x="41" y="114"/>
                    <a:pt x="41" y="109"/>
                    <a:pt x="41" y="104"/>
                  </a:cubicBezTo>
                  <a:cubicBezTo>
                    <a:pt x="41" y="98"/>
                    <a:pt x="41" y="92"/>
                    <a:pt x="41" y="86"/>
                  </a:cubicBezTo>
                  <a:cubicBezTo>
                    <a:pt x="41" y="79"/>
                    <a:pt x="41" y="73"/>
                    <a:pt x="41" y="67"/>
                  </a:cubicBezTo>
                  <a:cubicBezTo>
                    <a:pt x="41" y="61"/>
                    <a:pt x="40" y="55"/>
                    <a:pt x="40" y="49"/>
                  </a:cubicBezTo>
                  <a:cubicBezTo>
                    <a:pt x="39" y="44"/>
                    <a:pt x="40" y="38"/>
                    <a:pt x="39" y="33"/>
                  </a:cubicBezTo>
                  <a:cubicBezTo>
                    <a:pt x="39" y="26"/>
                    <a:pt x="38" y="19"/>
                    <a:pt x="39" y="12"/>
                  </a:cubicBezTo>
                  <a:cubicBezTo>
                    <a:pt x="37" y="11"/>
                    <a:pt x="36" y="9"/>
                    <a:pt x="34" y="8"/>
                  </a:cubicBezTo>
                  <a:cubicBezTo>
                    <a:pt x="32" y="7"/>
                    <a:pt x="30" y="5"/>
                    <a:pt x="29" y="5"/>
                  </a:cubicBezTo>
                  <a:cubicBezTo>
                    <a:pt x="30" y="18"/>
                    <a:pt x="30" y="34"/>
                    <a:pt x="30" y="48"/>
                  </a:cubicBezTo>
                  <a:close/>
                  <a:moveTo>
                    <a:pt x="308" y="179"/>
                  </a:moveTo>
                  <a:cubicBezTo>
                    <a:pt x="293" y="178"/>
                    <a:pt x="277" y="178"/>
                    <a:pt x="260" y="178"/>
                  </a:cubicBezTo>
                  <a:cubicBezTo>
                    <a:pt x="253" y="178"/>
                    <a:pt x="246" y="177"/>
                    <a:pt x="241" y="177"/>
                  </a:cubicBezTo>
                  <a:cubicBezTo>
                    <a:pt x="238" y="177"/>
                    <a:pt x="236" y="178"/>
                    <a:pt x="233" y="178"/>
                  </a:cubicBezTo>
                  <a:cubicBezTo>
                    <a:pt x="232" y="178"/>
                    <a:pt x="231" y="177"/>
                    <a:pt x="230" y="177"/>
                  </a:cubicBezTo>
                  <a:cubicBezTo>
                    <a:pt x="229" y="177"/>
                    <a:pt x="228" y="178"/>
                    <a:pt x="228" y="178"/>
                  </a:cubicBezTo>
                  <a:cubicBezTo>
                    <a:pt x="219" y="178"/>
                    <a:pt x="210" y="177"/>
                    <a:pt x="202" y="177"/>
                  </a:cubicBezTo>
                  <a:cubicBezTo>
                    <a:pt x="201" y="177"/>
                    <a:pt x="200" y="178"/>
                    <a:pt x="199" y="178"/>
                  </a:cubicBezTo>
                  <a:cubicBezTo>
                    <a:pt x="199" y="178"/>
                    <a:pt x="198" y="177"/>
                    <a:pt x="197" y="177"/>
                  </a:cubicBezTo>
                  <a:cubicBezTo>
                    <a:pt x="196" y="177"/>
                    <a:pt x="194" y="178"/>
                    <a:pt x="193" y="178"/>
                  </a:cubicBezTo>
                  <a:cubicBezTo>
                    <a:pt x="188" y="178"/>
                    <a:pt x="183" y="178"/>
                    <a:pt x="178" y="177"/>
                  </a:cubicBezTo>
                  <a:cubicBezTo>
                    <a:pt x="168" y="177"/>
                    <a:pt x="158" y="177"/>
                    <a:pt x="149" y="177"/>
                  </a:cubicBezTo>
                  <a:cubicBezTo>
                    <a:pt x="145" y="177"/>
                    <a:pt x="141" y="178"/>
                    <a:pt x="138" y="177"/>
                  </a:cubicBezTo>
                  <a:cubicBezTo>
                    <a:pt x="136" y="176"/>
                    <a:pt x="134" y="176"/>
                    <a:pt x="132" y="177"/>
                  </a:cubicBezTo>
                  <a:cubicBezTo>
                    <a:pt x="128" y="177"/>
                    <a:pt x="124" y="175"/>
                    <a:pt x="120" y="177"/>
                  </a:cubicBezTo>
                  <a:cubicBezTo>
                    <a:pt x="113" y="175"/>
                    <a:pt x="103" y="175"/>
                    <a:pt x="94" y="176"/>
                  </a:cubicBezTo>
                  <a:cubicBezTo>
                    <a:pt x="86" y="176"/>
                    <a:pt x="78" y="175"/>
                    <a:pt x="70" y="175"/>
                  </a:cubicBezTo>
                  <a:cubicBezTo>
                    <a:pt x="57" y="176"/>
                    <a:pt x="42" y="176"/>
                    <a:pt x="30" y="176"/>
                  </a:cubicBezTo>
                  <a:cubicBezTo>
                    <a:pt x="28" y="175"/>
                    <a:pt x="18" y="174"/>
                    <a:pt x="19" y="178"/>
                  </a:cubicBezTo>
                  <a:cubicBezTo>
                    <a:pt x="19" y="183"/>
                    <a:pt x="25" y="181"/>
                    <a:pt x="28" y="181"/>
                  </a:cubicBezTo>
                  <a:cubicBezTo>
                    <a:pt x="32" y="181"/>
                    <a:pt x="37" y="181"/>
                    <a:pt x="41" y="181"/>
                  </a:cubicBezTo>
                  <a:cubicBezTo>
                    <a:pt x="43" y="181"/>
                    <a:pt x="45" y="180"/>
                    <a:pt x="47" y="180"/>
                  </a:cubicBezTo>
                  <a:cubicBezTo>
                    <a:pt x="48" y="180"/>
                    <a:pt x="51" y="181"/>
                    <a:pt x="52" y="181"/>
                  </a:cubicBezTo>
                  <a:cubicBezTo>
                    <a:pt x="61" y="182"/>
                    <a:pt x="69" y="181"/>
                    <a:pt x="77" y="181"/>
                  </a:cubicBezTo>
                  <a:cubicBezTo>
                    <a:pt x="84" y="182"/>
                    <a:pt x="90" y="181"/>
                    <a:pt x="96" y="181"/>
                  </a:cubicBezTo>
                  <a:cubicBezTo>
                    <a:pt x="102" y="181"/>
                    <a:pt x="107" y="182"/>
                    <a:pt x="113" y="182"/>
                  </a:cubicBezTo>
                  <a:cubicBezTo>
                    <a:pt x="124" y="182"/>
                    <a:pt x="135" y="182"/>
                    <a:pt x="147" y="182"/>
                  </a:cubicBezTo>
                  <a:cubicBezTo>
                    <a:pt x="150" y="182"/>
                    <a:pt x="153" y="183"/>
                    <a:pt x="156" y="183"/>
                  </a:cubicBezTo>
                  <a:cubicBezTo>
                    <a:pt x="168" y="183"/>
                    <a:pt x="181" y="182"/>
                    <a:pt x="193" y="183"/>
                  </a:cubicBezTo>
                  <a:cubicBezTo>
                    <a:pt x="196" y="183"/>
                    <a:pt x="199" y="183"/>
                    <a:pt x="201" y="183"/>
                  </a:cubicBezTo>
                  <a:cubicBezTo>
                    <a:pt x="204" y="183"/>
                    <a:pt x="206" y="184"/>
                    <a:pt x="208" y="184"/>
                  </a:cubicBezTo>
                  <a:cubicBezTo>
                    <a:pt x="211" y="184"/>
                    <a:pt x="214" y="184"/>
                    <a:pt x="218" y="184"/>
                  </a:cubicBezTo>
                  <a:cubicBezTo>
                    <a:pt x="231" y="184"/>
                    <a:pt x="247" y="184"/>
                    <a:pt x="259" y="183"/>
                  </a:cubicBezTo>
                  <a:cubicBezTo>
                    <a:pt x="263" y="183"/>
                    <a:pt x="267" y="185"/>
                    <a:pt x="270" y="183"/>
                  </a:cubicBezTo>
                  <a:cubicBezTo>
                    <a:pt x="271" y="184"/>
                    <a:pt x="272" y="184"/>
                    <a:pt x="274" y="184"/>
                  </a:cubicBezTo>
                  <a:cubicBezTo>
                    <a:pt x="285" y="185"/>
                    <a:pt x="295" y="184"/>
                    <a:pt x="307" y="185"/>
                  </a:cubicBezTo>
                  <a:cubicBezTo>
                    <a:pt x="309" y="184"/>
                    <a:pt x="310" y="180"/>
                    <a:pt x="308" y="179"/>
                  </a:cubicBezTo>
                  <a:close/>
                  <a:moveTo>
                    <a:pt x="299" y="137"/>
                  </a:moveTo>
                  <a:cubicBezTo>
                    <a:pt x="299" y="110"/>
                    <a:pt x="299" y="83"/>
                    <a:pt x="297" y="55"/>
                  </a:cubicBezTo>
                  <a:cubicBezTo>
                    <a:pt x="297" y="39"/>
                    <a:pt x="297" y="23"/>
                    <a:pt x="296" y="7"/>
                  </a:cubicBezTo>
                  <a:cubicBezTo>
                    <a:pt x="292" y="8"/>
                    <a:pt x="291" y="12"/>
                    <a:pt x="288" y="14"/>
                  </a:cubicBezTo>
                  <a:cubicBezTo>
                    <a:pt x="291" y="37"/>
                    <a:pt x="290" y="56"/>
                    <a:pt x="291" y="77"/>
                  </a:cubicBezTo>
                  <a:cubicBezTo>
                    <a:pt x="291" y="81"/>
                    <a:pt x="290" y="85"/>
                    <a:pt x="290" y="89"/>
                  </a:cubicBezTo>
                  <a:cubicBezTo>
                    <a:pt x="290" y="100"/>
                    <a:pt x="291" y="108"/>
                    <a:pt x="291" y="118"/>
                  </a:cubicBezTo>
                  <a:cubicBezTo>
                    <a:pt x="292" y="126"/>
                    <a:pt x="291" y="135"/>
                    <a:pt x="291" y="144"/>
                  </a:cubicBezTo>
                  <a:cubicBezTo>
                    <a:pt x="291" y="153"/>
                    <a:pt x="290" y="162"/>
                    <a:pt x="290" y="170"/>
                  </a:cubicBezTo>
                  <a:cubicBezTo>
                    <a:pt x="292" y="173"/>
                    <a:pt x="295" y="174"/>
                    <a:pt x="298" y="175"/>
                  </a:cubicBezTo>
                  <a:cubicBezTo>
                    <a:pt x="299" y="164"/>
                    <a:pt x="298" y="151"/>
                    <a:pt x="299" y="137"/>
                  </a:cubicBezTo>
                  <a:close/>
                  <a:moveTo>
                    <a:pt x="295" y="176"/>
                  </a:moveTo>
                  <a:cubicBezTo>
                    <a:pt x="294" y="175"/>
                    <a:pt x="292" y="174"/>
                    <a:pt x="290" y="173"/>
                  </a:cubicBezTo>
                  <a:cubicBezTo>
                    <a:pt x="289" y="174"/>
                    <a:pt x="289" y="174"/>
                    <a:pt x="288" y="174"/>
                  </a:cubicBezTo>
                  <a:cubicBezTo>
                    <a:pt x="287" y="173"/>
                    <a:pt x="287" y="172"/>
                    <a:pt x="286" y="171"/>
                  </a:cubicBezTo>
                  <a:cubicBezTo>
                    <a:pt x="272" y="169"/>
                    <a:pt x="252" y="170"/>
                    <a:pt x="238" y="169"/>
                  </a:cubicBezTo>
                  <a:cubicBezTo>
                    <a:pt x="237" y="170"/>
                    <a:pt x="236" y="169"/>
                    <a:pt x="236" y="170"/>
                  </a:cubicBezTo>
                  <a:cubicBezTo>
                    <a:pt x="235" y="170"/>
                    <a:pt x="234" y="170"/>
                    <a:pt x="233" y="170"/>
                  </a:cubicBezTo>
                  <a:cubicBezTo>
                    <a:pt x="233" y="173"/>
                    <a:pt x="231" y="174"/>
                    <a:pt x="229" y="175"/>
                  </a:cubicBezTo>
                  <a:cubicBezTo>
                    <a:pt x="252" y="176"/>
                    <a:pt x="277" y="176"/>
                    <a:pt x="295" y="176"/>
                  </a:cubicBezTo>
                  <a:close/>
                  <a:moveTo>
                    <a:pt x="41" y="10"/>
                  </a:moveTo>
                  <a:cubicBezTo>
                    <a:pt x="41" y="11"/>
                    <a:pt x="42" y="9"/>
                    <a:pt x="43" y="10"/>
                  </a:cubicBezTo>
                  <a:cubicBezTo>
                    <a:pt x="43" y="10"/>
                    <a:pt x="44" y="11"/>
                    <a:pt x="45" y="11"/>
                  </a:cubicBezTo>
                  <a:cubicBezTo>
                    <a:pt x="46" y="11"/>
                    <a:pt x="47" y="10"/>
                    <a:pt x="48" y="10"/>
                  </a:cubicBezTo>
                  <a:cubicBezTo>
                    <a:pt x="49" y="10"/>
                    <a:pt x="51" y="11"/>
                    <a:pt x="52" y="11"/>
                  </a:cubicBezTo>
                  <a:cubicBezTo>
                    <a:pt x="53" y="11"/>
                    <a:pt x="54" y="11"/>
                    <a:pt x="55" y="11"/>
                  </a:cubicBezTo>
                  <a:cubicBezTo>
                    <a:pt x="79" y="11"/>
                    <a:pt x="101" y="11"/>
                    <a:pt x="124" y="11"/>
                  </a:cubicBezTo>
                  <a:cubicBezTo>
                    <a:pt x="125" y="11"/>
                    <a:pt x="127" y="11"/>
                    <a:pt x="128" y="11"/>
                  </a:cubicBezTo>
                  <a:cubicBezTo>
                    <a:pt x="139" y="11"/>
                    <a:pt x="149" y="11"/>
                    <a:pt x="161" y="11"/>
                  </a:cubicBezTo>
                  <a:cubicBezTo>
                    <a:pt x="183" y="12"/>
                    <a:pt x="199" y="11"/>
                    <a:pt x="218" y="12"/>
                  </a:cubicBezTo>
                  <a:cubicBezTo>
                    <a:pt x="231" y="12"/>
                    <a:pt x="246" y="12"/>
                    <a:pt x="257" y="11"/>
                  </a:cubicBezTo>
                  <a:cubicBezTo>
                    <a:pt x="267" y="13"/>
                    <a:pt x="277" y="12"/>
                    <a:pt x="287" y="12"/>
                  </a:cubicBezTo>
                  <a:cubicBezTo>
                    <a:pt x="288" y="9"/>
                    <a:pt x="292" y="7"/>
                    <a:pt x="294" y="4"/>
                  </a:cubicBezTo>
                  <a:cubicBezTo>
                    <a:pt x="275" y="3"/>
                    <a:pt x="254" y="5"/>
                    <a:pt x="237" y="4"/>
                  </a:cubicBezTo>
                  <a:cubicBezTo>
                    <a:pt x="228" y="4"/>
                    <a:pt x="218" y="4"/>
                    <a:pt x="208" y="4"/>
                  </a:cubicBezTo>
                  <a:cubicBezTo>
                    <a:pt x="186" y="4"/>
                    <a:pt x="170" y="3"/>
                    <a:pt x="149" y="3"/>
                  </a:cubicBezTo>
                  <a:cubicBezTo>
                    <a:pt x="116" y="3"/>
                    <a:pt x="91" y="3"/>
                    <a:pt x="58" y="3"/>
                  </a:cubicBezTo>
                  <a:cubicBezTo>
                    <a:pt x="50" y="3"/>
                    <a:pt x="41" y="2"/>
                    <a:pt x="36" y="5"/>
                  </a:cubicBezTo>
                  <a:cubicBezTo>
                    <a:pt x="34" y="4"/>
                    <a:pt x="33" y="4"/>
                    <a:pt x="32" y="4"/>
                  </a:cubicBezTo>
                  <a:cubicBezTo>
                    <a:pt x="34" y="6"/>
                    <a:pt x="37" y="9"/>
                    <a:pt x="41" y="10"/>
                  </a:cubicBezTo>
                  <a:close/>
                  <a:moveTo>
                    <a:pt x="288" y="106"/>
                  </a:moveTo>
                  <a:cubicBezTo>
                    <a:pt x="288" y="97"/>
                    <a:pt x="289" y="88"/>
                    <a:pt x="288" y="79"/>
                  </a:cubicBezTo>
                  <a:cubicBezTo>
                    <a:pt x="289" y="76"/>
                    <a:pt x="288" y="72"/>
                    <a:pt x="288" y="68"/>
                  </a:cubicBezTo>
                  <a:cubicBezTo>
                    <a:pt x="288" y="65"/>
                    <a:pt x="288" y="61"/>
                    <a:pt x="288" y="58"/>
                  </a:cubicBezTo>
                  <a:cubicBezTo>
                    <a:pt x="288" y="43"/>
                    <a:pt x="288" y="29"/>
                    <a:pt x="286" y="14"/>
                  </a:cubicBezTo>
                  <a:cubicBezTo>
                    <a:pt x="282" y="14"/>
                    <a:pt x="278" y="14"/>
                    <a:pt x="275" y="14"/>
                  </a:cubicBezTo>
                  <a:cubicBezTo>
                    <a:pt x="271" y="14"/>
                    <a:pt x="267" y="14"/>
                    <a:pt x="264" y="14"/>
                  </a:cubicBezTo>
                  <a:cubicBezTo>
                    <a:pt x="261" y="14"/>
                    <a:pt x="258" y="13"/>
                    <a:pt x="257" y="15"/>
                  </a:cubicBezTo>
                  <a:cubicBezTo>
                    <a:pt x="256" y="14"/>
                    <a:pt x="254" y="14"/>
                    <a:pt x="252" y="14"/>
                  </a:cubicBezTo>
                  <a:cubicBezTo>
                    <a:pt x="242" y="13"/>
                    <a:pt x="228" y="14"/>
                    <a:pt x="216" y="14"/>
                  </a:cubicBezTo>
                  <a:cubicBezTo>
                    <a:pt x="205" y="13"/>
                    <a:pt x="194" y="14"/>
                    <a:pt x="185" y="14"/>
                  </a:cubicBezTo>
                  <a:cubicBezTo>
                    <a:pt x="173" y="13"/>
                    <a:pt x="161" y="13"/>
                    <a:pt x="149" y="13"/>
                  </a:cubicBezTo>
                  <a:cubicBezTo>
                    <a:pt x="143" y="13"/>
                    <a:pt x="138" y="13"/>
                    <a:pt x="133" y="13"/>
                  </a:cubicBezTo>
                  <a:cubicBezTo>
                    <a:pt x="130" y="13"/>
                    <a:pt x="127" y="13"/>
                    <a:pt x="124" y="13"/>
                  </a:cubicBezTo>
                  <a:cubicBezTo>
                    <a:pt x="107" y="13"/>
                    <a:pt x="88" y="13"/>
                    <a:pt x="72" y="13"/>
                  </a:cubicBezTo>
                  <a:cubicBezTo>
                    <a:pt x="64" y="13"/>
                    <a:pt x="57" y="12"/>
                    <a:pt x="51" y="12"/>
                  </a:cubicBezTo>
                  <a:cubicBezTo>
                    <a:pt x="50" y="13"/>
                    <a:pt x="49" y="13"/>
                    <a:pt x="48" y="13"/>
                  </a:cubicBezTo>
                  <a:cubicBezTo>
                    <a:pt x="47" y="13"/>
                    <a:pt x="46" y="12"/>
                    <a:pt x="45" y="12"/>
                  </a:cubicBezTo>
                  <a:cubicBezTo>
                    <a:pt x="43" y="12"/>
                    <a:pt x="42" y="13"/>
                    <a:pt x="40" y="13"/>
                  </a:cubicBezTo>
                  <a:cubicBezTo>
                    <a:pt x="40" y="25"/>
                    <a:pt x="42" y="39"/>
                    <a:pt x="42" y="49"/>
                  </a:cubicBezTo>
                  <a:cubicBezTo>
                    <a:pt x="42" y="54"/>
                    <a:pt x="43" y="59"/>
                    <a:pt x="43" y="65"/>
                  </a:cubicBezTo>
                  <a:cubicBezTo>
                    <a:pt x="43" y="73"/>
                    <a:pt x="43" y="81"/>
                    <a:pt x="43" y="89"/>
                  </a:cubicBezTo>
                  <a:cubicBezTo>
                    <a:pt x="43" y="98"/>
                    <a:pt x="44" y="107"/>
                    <a:pt x="44" y="115"/>
                  </a:cubicBezTo>
                  <a:cubicBezTo>
                    <a:pt x="44" y="122"/>
                    <a:pt x="44" y="130"/>
                    <a:pt x="44" y="138"/>
                  </a:cubicBezTo>
                  <a:cubicBezTo>
                    <a:pt x="44" y="147"/>
                    <a:pt x="45" y="155"/>
                    <a:pt x="44" y="164"/>
                  </a:cubicBezTo>
                  <a:cubicBezTo>
                    <a:pt x="76" y="165"/>
                    <a:pt x="110" y="165"/>
                    <a:pt x="140" y="166"/>
                  </a:cubicBezTo>
                  <a:cubicBezTo>
                    <a:pt x="156" y="166"/>
                    <a:pt x="170" y="167"/>
                    <a:pt x="185" y="166"/>
                  </a:cubicBezTo>
                  <a:cubicBezTo>
                    <a:pt x="185" y="161"/>
                    <a:pt x="190" y="160"/>
                    <a:pt x="192" y="157"/>
                  </a:cubicBezTo>
                  <a:cubicBezTo>
                    <a:pt x="197" y="156"/>
                    <a:pt x="202" y="159"/>
                    <a:pt x="207" y="161"/>
                  </a:cubicBezTo>
                  <a:cubicBezTo>
                    <a:pt x="212" y="161"/>
                    <a:pt x="217" y="161"/>
                    <a:pt x="220" y="157"/>
                  </a:cubicBezTo>
                  <a:cubicBezTo>
                    <a:pt x="227" y="158"/>
                    <a:pt x="231" y="163"/>
                    <a:pt x="233" y="168"/>
                  </a:cubicBezTo>
                  <a:cubicBezTo>
                    <a:pt x="251" y="168"/>
                    <a:pt x="269" y="168"/>
                    <a:pt x="288" y="169"/>
                  </a:cubicBezTo>
                  <a:cubicBezTo>
                    <a:pt x="289" y="149"/>
                    <a:pt x="289" y="127"/>
                    <a:pt x="288" y="106"/>
                  </a:cubicBezTo>
                  <a:close/>
                  <a:moveTo>
                    <a:pt x="272" y="245"/>
                  </a:moveTo>
                  <a:cubicBezTo>
                    <a:pt x="271" y="227"/>
                    <a:pt x="270" y="208"/>
                    <a:pt x="269" y="186"/>
                  </a:cubicBezTo>
                  <a:cubicBezTo>
                    <a:pt x="265" y="186"/>
                    <a:pt x="264" y="186"/>
                    <a:pt x="261" y="186"/>
                  </a:cubicBezTo>
                  <a:cubicBezTo>
                    <a:pt x="259" y="193"/>
                    <a:pt x="261" y="202"/>
                    <a:pt x="261" y="211"/>
                  </a:cubicBezTo>
                  <a:cubicBezTo>
                    <a:pt x="261" y="216"/>
                    <a:pt x="261" y="222"/>
                    <a:pt x="261" y="227"/>
                  </a:cubicBezTo>
                  <a:cubicBezTo>
                    <a:pt x="261" y="233"/>
                    <a:pt x="262" y="238"/>
                    <a:pt x="262" y="243"/>
                  </a:cubicBezTo>
                  <a:cubicBezTo>
                    <a:pt x="262" y="254"/>
                    <a:pt x="262" y="264"/>
                    <a:pt x="263" y="274"/>
                  </a:cubicBezTo>
                  <a:cubicBezTo>
                    <a:pt x="263" y="276"/>
                    <a:pt x="263" y="278"/>
                    <a:pt x="264" y="279"/>
                  </a:cubicBezTo>
                  <a:cubicBezTo>
                    <a:pt x="267" y="279"/>
                    <a:pt x="270" y="277"/>
                    <a:pt x="272" y="276"/>
                  </a:cubicBezTo>
                  <a:cubicBezTo>
                    <a:pt x="273" y="267"/>
                    <a:pt x="273" y="255"/>
                    <a:pt x="272" y="245"/>
                  </a:cubicBezTo>
                  <a:close/>
                  <a:moveTo>
                    <a:pt x="261" y="254"/>
                  </a:moveTo>
                  <a:cubicBezTo>
                    <a:pt x="260" y="256"/>
                    <a:pt x="258" y="255"/>
                    <a:pt x="257" y="255"/>
                  </a:cubicBezTo>
                  <a:cubicBezTo>
                    <a:pt x="256" y="260"/>
                    <a:pt x="258" y="269"/>
                    <a:pt x="257" y="275"/>
                  </a:cubicBezTo>
                  <a:cubicBezTo>
                    <a:pt x="259" y="277"/>
                    <a:pt x="260" y="278"/>
                    <a:pt x="261" y="279"/>
                  </a:cubicBezTo>
                  <a:cubicBezTo>
                    <a:pt x="261" y="272"/>
                    <a:pt x="261" y="262"/>
                    <a:pt x="261" y="254"/>
                  </a:cubicBezTo>
                  <a:close/>
                  <a:moveTo>
                    <a:pt x="260" y="232"/>
                  </a:moveTo>
                  <a:cubicBezTo>
                    <a:pt x="259" y="216"/>
                    <a:pt x="260" y="202"/>
                    <a:pt x="258" y="186"/>
                  </a:cubicBezTo>
                  <a:cubicBezTo>
                    <a:pt x="256" y="186"/>
                    <a:pt x="256" y="186"/>
                    <a:pt x="254" y="186"/>
                  </a:cubicBezTo>
                  <a:cubicBezTo>
                    <a:pt x="254" y="200"/>
                    <a:pt x="255" y="213"/>
                    <a:pt x="256" y="228"/>
                  </a:cubicBezTo>
                  <a:cubicBezTo>
                    <a:pt x="256" y="233"/>
                    <a:pt x="256" y="238"/>
                    <a:pt x="257" y="242"/>
                  </a:cubicBezTo>
                  <a:cubicBezTo>
                    <a:pt x="258" y="242"/>
                    <a:pt x="259" y="241"/>
                    <a:pt x="260" y="241"/>
                  </a:cubicBezTo>
                  <a:cubicBezTo>
                    <a:pt x="261" y="239"/>
                    <a:pt x="259" y="235"/>
                    <a:pt x="261" y="232"/>
                  </a:cubicBezTo>
                  <a:cubicBezTo>
                    <a:pt x="261" y="232"/>
                    <a:pt x="261" y="232"/>
                    <a:pt x="261" y="232"/>
                  </a:cubicBezTo>
                  <a:cubicBezTo>
                    <a:pt x="261" y="232"/>
                    <a:pt x="260" y="232"/>
                    <a:pt x="260" y="232"/>
                  </a:cubicBezTo>
                  <a:close/>
                  <a:moveTo>
                    <a:pt x="261" y="248"/>
                  </a:moveTo>
                  <a:cubicBezTo>
                    <a:pt x="260" y="248"/>
                    <a:pt x="258" y="248"/>
                    <a:pt x="257" y="248"/>
                  </a:cubicBezTo>
                  <a:cubicBezTo>
                    <a:pt x="257" y="250"/>
                    <a:pt x="257" y="251"/>
                    <a:pt x="257" y="252"/>
                  </a:cubicBezTo>
                  <a:cubicBezTo>
                    <a:pt x="259" y="251"/>
                    <a:pt x="260" y="253"/>
                    <a:pt x="261" y="251"/>
                  </a:cubicBezTo>
                  <a:cubicBezTo>
                    <a:pt x="260" y="251"/>
                    <a:pt x="261" y="249"/>
                    <a:pt x="261" y="248"/>
                  </a:cubicBezTo>
                  <a:close/>
                  <a:moveTo>
                    <a:pt x="260" y="243"/>
                  </a:moveTo>
                  <a:cubicBezTo>
                    <a:pt x="259" y="244"/>
                    <a:pt x="257" y="243"/>
                    <a:pt x="256" y="244"/>
                  </a:cubicBezTo>
                  <a:cubicBezTo>
                    <a:pt x="256" y="244"/>
                    <a:pt x="257" y="245"/>
                    <a:pt x="257" y="246"/>
                  </a:cubicBezTo>
                  <a:cubicBezTo>
                    <a:pt x="258" y="245"/>
                    <a:pt x="259" y="246"/>
                    <a:pt x="261" y="246"/>
                  </a:cubicBezTo>
                  <a:cubicBezTo>
                    <a:pt x="260" y="245"/>
                    <a:pt x="260" y="244"/>
                    <a:pt x="260" y="243"/>
                  </a:cubicBezTo>
                  <a:close/>
                  <a:moveTo>
                    <a:pt x="255" y="248"/>
                  </a:moveTo>
                  <a:cubicBezTo>
                    <a:pt x="254" y="248"/>
                    <a:pt x="253" y="248"/>
                    <a:pt x="253" y="248"/>
                  </a:cubicBezTo>
                  <a:cubicBezTo>
                    <a:pt x="254" y="250"/>
                    <a:pt x="253" y="250"/>
                    <a:pt x="253" y="252"/>
                  </a:cubicBezTo>
                  <a:cubicBezTo>
                    <a:pt x="254" y="252"/>
                    <a:pt x="254" y="252"/>
                    <a:pt x="255" y="252"/>
                  </a:cubicBezTo>
                  <a:cubicBezTo>
                    <a:pt x="255" y="250"/>
                    <a:pt x="255" y="249"/>
                    <a:pt x="255" y="248"/>
                  </a:cubicBezTo>
                  <a:close/>
                  <a:moveTo>
                    <a:pt x="253" y="211"/>
                  </a:moveTo>
                  <a:cubicBezTo>
                    <a:pt x="252" y="222"/>
                    <a:pt x="250" y="232"/>
                    <a:pt x="250" y="242"/>
                  </a:cubicBezTo>
                  <a:cubicBezTo>
                    <a:pt x="251" y="241"/>
                    <a:pt x="253" y="242"/>
                    <a:pt x="255" y="241"/>
                  </a:cubicBezTo>
                  <a:cubicBezTo>
                    <a:pt x="254" y="231"/>
                    <a:pt x="254" y="221"/>
                    <a:pt x="253" y="211"/>
                  </a:cubicBezTo>
                  <a:close/>
                  <a:moveTo>
                    <a:pt x="253" y="243"/>
                  </a:moveTo>
                  <a:cubicBezTo>
                    <a:pt x="253" y="244"/>
                    <a:pt x="253" y="245"/>
                    <a:pt x="253" y="246"/>
                  </a:cubicBezTo>
                  <a:cubicBezTo>
                    <a:pt x="254" y="246"/>
                    <a:pt x="254" y="246"/>
                    <a:pt x="254" y="246"/>
                  </a:cubicBezTo>
                  <a:cubicBezTo>
                    <a:pt x="254" y="245"/>
                    <a:pt x="254" y="243"/>
                    <a:pt x="253" y="243"/>
                  </a:cubicBezTo>
                  <a:close/>
                  <a:moveTo>
                    <a:pt x="252" y="206"/>
                  </a:moveTo>
                  <a:cubicBezTo>
                    <a:pt x="252" y="205"/>
                    <a:pt x="253" y="206"/>
                    <a:pt x="253" y="204"/>
                  </a:cubicBezTo>
                  <a:cubicBezTo>
                    <a:pt x="252" y="199"/>
                    <a:pt x="253" y="191"/>
                    <a:pt x="252" y="186"/>
                  </a:cubicBezTo>
                  <a:cubicBezTo>
                    <a:pt x="251" y="186"/>
                    <a:pt x="248" y="185"/>
                    <a:pt x="247" y="186"/>
                  </a:cubicBezTo>
                  <a:cubicBezTo>
                    <a:pt x="246" y="190"/>
                    <a:pt x="246" y="195"/>
                    <a:pt x="246" y="200"/>
                  </a:cubicBezTo>
                  <a:cubicBezTo>
                    <a:pt x="245" y="206"/>
                    <a:pt x="243" y="213"/>
                    <a:pt x="242" y="220"/>
                  </a:cubicBezTo>
                  <a:cubicBezTo>
                    <a:pt x="241" y="225"/>
                    <a:pt x="241" y="232"/>
                    <a:pt x="240" y="235"/>
                  </a:cubicBezTo>
                  <a:cubicBezTo>
                    <a:pt x="240" y="237"/>
                    <a:pt x="240" y="239"/>
                    <a:pt x="239" y="241"/>
                  </a:cubicBezTo>
                  <a:cubicBezTo>
                    <a:pt x="237" y="240"/>
                    <a:pt x="238" y="238"/>
                    <a:pt x="238" y="236"/>
                  </a:cubicBezTo>
                  <a:cubicBezTo>
                    <a:pt x="238" y="235"/>
                    <a:pt x="238" y="233"/>
                    <a:pt x="239" y="231"/>
                  </a:cubicBezTo>
                  <a:cubicBezTo>
                    <a:pt x="240" y="217"/>
                    <a:pt x="245" y="202"/>
                    <a:pt x="245" y="186"/>
                  </a:cubicBezTo>
                  <a:cubicBezTo>
                    <a:pt x="244" y="186"/>
                    <a:pt x="243" y="186"/>
                    <a:pt x="242" y="186"/>
                  </a:cubicBezTo>
                  <a:cubicBezTo>
                    <a:pt x="239" y="203"/>
                    <a:pt x="237" y="225"/>
                    <a:pt x="234" y="241"/>
                  </a:cubicBezTo>
                  <a:cubicBezTo>
                    <a:pt x="239" y="241"/>
                    <a:pt x="244" y="241"/>
                    <a:pt x="248" y="241"/>
                  </a:cubicBezTo>
                  <a:cubicBezTo>
                    <a:pt x="249" y="230"/>
                    <a:pt x="252" y="218"/>
                    <a:pt x="252" y="206"/>
                  </a:cubicBezTo>
                  <a:close/>
                  <a:moveTo>
                    <a:pt x="249" y="249"/>
                  </a:moveTo>
                  <a:cubicBezTo>
                    <a:pt x="249" y="250"/>
                    <a:pt x="249" y="251"/>
                    <a:pt x="249" y="252"/>
                  </a:cubicBezTo>
                  <a:cubicBezTo>
                    <a:pt x="250" y="252"/>
                    <a:pt x="250" y="252"/>
                    <a:pt x="251" y="252"/>
                  </a:cubicBezTo>
                  <a:cubicBezTo>
                    <a:pt x="251" y="251"/>
                    <a:pt x="251" y="250"/>
                    <a:pt x="251" y="248"/>
                  </a:cubicBezTo>
                  <a:cubicBezTo>
                    <a:pt x="250" y="248"/>
                    <a:pt x="250" y="249"/>
                    <a:pt x="249" y="249"/>
                  </a:cubicBezTo>
                  <a:close/>
                  <a:moveTo>
                    <a:pt x="251" y="244"/>
                  </a:moveTo>
                  <a:cubicBezTo>
                    <a:pt x="249" y="244"/>
                    <a:pt x="249" y="245"/>
                    <a:pt x="249" y="246"/>
                  </a:cubicBezTo>
                  <a:cubicBezTo>
                    <a:pt x="249" y="246"/>
                    <a:pt x="250" y="246"/>
                    <a:pt x="251" y="246"/>
                  </a:cubicBezTo>
                  <a:cubicBezTo>
                    <a:pt x="251" y="245"/>
                    <a:pt x="251" y="244"/>
                    <a:pt x="251" y="244"/>
                  </a:cubicBezTo>
                  <a:close/>
                  <a:moveTo>
                    <a:pt x="244" y="249"/>
                  </a:moveTo>
                  <a:cubicBezTo>
                    <a:pt x="245" y="250"/>
                    <a:pt x="244" y="251"/>
                    <a:pt x="244" y="252"/>
                  </a:cubicBezTo>
                  <a:cubicBezTo>
                    <a:pt x="244" y="252"/>
                    <a:pt x="246" y="252"/>
                    <a:pt x="247" y="252"/>
                  </a:cubicBezTo>
                  <a:cubicBezTo>
                    <a:pt x="247" y="251"/>
                    <a:pt x="247" y="250"/>
                    <a:pt x="247" y="248"/>
                  </a:cubicBezTo>
                  <a:cubicBezTo>
                    <a:pt x="246" y="248"/>
                    <a:pt x="245" y="248"/>
                    <a:pt x="244" y="249"/>
                  </a:cubicBezTo>
                  <a:close/>
                  <a:moveTo>
                    <a:pt x="246" y="243"/>
                  </a:moveTo>
                  <a:cubicBezTo>
                    <a:pt x="246" y="244"/>
                    <a:pt x="245" y="244"/>
                    <a:pt x="244" y="244"/>
                  </a:cubicBezTo>
                  <a:cubicBezTo>
                    <a:pt x="244" y="244"/>
                    <a:pt x="244" y="246"/>
                    <a:pt x="244" y="246"/>
                  </a:cubicBezTo>
                  <a:cubicBezTo>
                    <a:pt x="245" y="245"/>
                    <a:pt x="246" y="247"/>
                    <a:pt x="247" y="246"/>
                  </a:cubicBezTo>
                  <a:cubicBezTo>
                    <a:pt x="246" y="245"/>
                    <a:pt x="247" y="243"/>
                    <a:pt x="246" y="243"/>
                  </a:cubicBezTo>
                  <a:close/>
                  <a:moveTo>
                    <a:pt x="237" y="255"/>
                  </a:moveTo>
                  <a:cubicBezTo>
                    <a:pt x="235" y="260"/>
                    <a:pt x="234" y="266"/>
                    <a:pt x="232" y="272"/>
                  </a:cubicBezTo>
                  <a:cubicBezTo>
                    <a:pt x="237" y="272"/>
                    <a:pt x="239" y="272"/>
                    <a:pt x="243" y="272"/>
                  </a:cubicBezTo>
                  <a:cubicBezTo>
                    <a:pt x="245" y="267"/>
                    <a:pt x="246" y="261"/>
                    <a:pt x="246" y="255"/>
                  </a:cubicBezTo>
                  <a:cubicBezTo>
                    <a:pt x="243" y="254"/>
                    <a:pt x="241" y="254"/>
                    <a:pt x="237" y="255"/>
                  </a:cubicBezTo>
                  <a:close/>
                  <a:moveTo>
                    <a:pt x="242" y="244"/>
                  </a:moveTo>
                  <a:cubicBezTo>
                    <a:pt x="236" y="242"/>
                    <a:pt x="231" y="243"/>
                    <a:pt x="225" y="244"/>
                  </a:cubicBezTo>
                  <a:cubicBezTo>
                    <a:pt x="219" y="244"/>
                    <a:pt x="213" y="243"/>
                    <a:pt x="206" y="243"/>
                  </a:cubicBezTo>
                  <a:cubicBezTo>
                    <a:pt x="205" y="243"/>
                    <a:pt x="203" y="243"/>
                    <a:pt x="201" y="243"/>
                  </a:cubicBezTo>
                  <a:cubicBezTo>
                    <a:pt x="192" y="243"/>
                    <a:pt x="186" y="243"/>
                    <a:pt x="178" y="243"/>
                  </a:cubicBezTo>
                  <a:cubicBezTo>
                    <a:pt x="172" y="242"/>
                    <a:pt x="159" y="244"/>
                    <a:pt x="150" y="243"/>
                  </a:cubicBezTo>
                  <a:cubicBezTo>
                    <a:pt x="145" y="242"/>
                    <a:pt x="139" y="243"/>
                    <a:pt x="134" y="243"/>
                  </a:cubicBezTo>
                  <a:cubicBezTo>
                    <a:pt x="118" y="243"/>
                    <a:pt x="105" y="243"/>
                    <a:pt x="92" y="243"/>
                  </a:cubicBezTo>
                  <a:cubicBezTo>
                    <a:pt x="92" y="246"/>
                    <a:pt x="92" y="249"/>
                    <a:pt x="93" y="252"/>
                  </a:cubicBezTo>
                  <a:cubicBezTo>
                    <a:pt x="106" y="253"/>
                    <a:pt x="121" y="252"/>
                    <a:pt x="136" y="252"/>
                  </a:cubicBezTo>
                  <a:cubicBezTo>
                    <a:pt x="174" y="252"/>
                    <a:pt x="202" y="252"/>
                    <a:pt x="242" y="252"/>
                  </a:cubicBezTo>
                  <a:cubicBezTo>
                    <a:pt x="242" y="250"/>
                    <a:pt x="243" y="247"/>
                    <a:pt x="242" y="244"/>
                  </a:cubicBezTo>
                  <a:close/>
                  <a:moveTo>
                    <a:pt x="240" y="186"/>
                  </a:moveTo>
                  <a:cubicBezTo>
                    <a:pt x="240" y="186"/>
                    <a:pt x="240" y="186"/>
                    <a:pt x="239" y="186"/>
                  </a:cubicBezTo>
                  <a:cubicBezTo>
                    <a:pt x="234" y="186"/>
                    <a:pt x="230" y="186"/>
                    <a:pt x="226" y="186"/>
                  </a:cubicBezTo>
                  <a:cubicBezTo>
                    <a:pt x="221" y="186"/>
                    <a:pt x="217" y="186"/>
                    <a:pt x="214" y="186"/>
                  </a:cubicBezTo>
                  <a:cubicBezTo>
                    <a:pt x="206" y="185"/>
                    <a:pt x="196" y="185"/>
                    <a:pt x="189" y="186"/>
                  </a:cubicBezTo>
                  <a:cubicBezTo>
                    <a:pt x="185" y="186"/>
                    <a:pt x="181" y="185"/>
                    <a:pt x="177" y="185"/>
                  </a:cubicBezTo>
                  <a:cubicBezTo>
                    <a:pt x="174" y="185"/>
                    <a:pt x="170" y="185"/>
                    <a:pt x="167" y="186"/>
                  </a:cubicBezTo>
                  <a:cubicBezTo>
                    <a:pt x="167" y="185"/>
                    <a:pt x="166" y="185"/>
                    <a:pt x="165" y="185"/>
                  </a:cubicBezTo>
                  <a:cubicBezTo>
                    <a:pt x="161" y="184"/>
                    <a:pt x="156" y="185"/>
                    <a:pt x="152" y="185"/>
                  </a:cubicBezTo>
                  <a:cubicBezTo>
                    <a:pt x="143" y="185"/>
                    <a:pt x="134" y="184"/>
                    <a:pt x="124" y="184"/>
                  </a:cubicBezTo>
                  <a:cubicBezTo>
                    <a:pt x="121" y="184"/>
                    <a:pt x="117" y="183"/>
                    <a:pt x="115" y="183"/>
                  </a:cubicBezTo>
                  <a:cubicBezTo>
                    <a:pt x="113" y="183"/>
                    <a:pt x="113" y="185"/>
                    <a:pt x="112" y="184"/>
                  </a:cubicBezTo>
                  <a:cubicBezTo>
                    <a:pt x="102" y="184"/>
                    <a:pt x="87" y="183"/>
                    <a:pt x="78" y="183"/>
                  </a:cubicBezTo>
                  <a:cubicBezTo>
                    <a:pt x="77" y="198"/>
                    <a:pt x="75" y="211"/>
                    <a:pt x="73" y="226"/>
                  </a:cubicBezTo>
                  <a:cubicBezTo>
                    <a:pt x="73" y="231"/>
                    <a:pt x="72" y="236"/>
                    <a:pt x="72" y="240"/>
                  </a:cubicBezTo>
                  <a:cubicBezTo>
                    <a:pt x="76" y="241"/>
                    <a:pt x="81" y="241"/>
                    <a:pt x="86" y="241"/>
                  </a:cubicBezTo>
                  <a:cubicBezTo>
                    <a:pt x="93" y="241"/>
                    <a:pt x="99" y="241"/>
                    <a:pt x="105" y="241"/>
                  </a:cubicBezTo>
                  <a:cubicBezTo>
                    <a:pt x="119" y="241"/>
                    <a:pt x="132" y="241"/>
                    <a:pt x="144" y="241"/>
                  </a:cubicBezTo>
                  <a:cubicBezTo>
                    <a:pt x="158" y="241"/>
                    <a:pt x="169" y="242"/>
                    <a:pt x="181" y="241"/>
                  </a:cubicBezTo>
                  <a:cubicBezTo>
                    <a:pt x="197" y="241"/>
                    <a:pt x="216" y="242"/>
                    <a:pt x="233" y="241"/>
                  </a:cubicBezTo>
                  <a:cubicBezTo>
                    <a:pt x="235" y="222"/>
                    <a:pt x="238" y="204"/>
                    <a:pt x="240" y="186"/>
                  </a:cubicBezTo>
                  <a:close/>
                  <a:moveTo>
                    <a:pt x="233" y="255"/>
                  </a:moveTo>
                  <a:cubicBezTo>
                    <a:pt x="233" y="256"/>
                    <a:pt x="233" y="257"/>
                    <a:pt x="232" y="258"/>
                  </a:cubicBezTo>
                  <a:cubicBezTo>
                    <a:pt x="232" y="262"/>
                    <a:pt x="228" y="267"/>
                    <a:pt x="231" y="270"/>
                  </a:cubicBezTo>
                  <a:cubicBezTo>
                    <a:pt x="232" y="265"/>
                    <a:pt x="234" y="260"/>
                    <a:pt x="235" y="255"/>
                  </a:cubicBezTo>
                  <a:cubicBezTo>
                    <a:pt x="234" y="254"/>
                    <a:pt x="234" y="255"/>
                    <a:pt x="233" y="255"/>
                  </a:cubicBezTo>
                  <a:close/>
                  <a:moveTo>
                    <a:pt x="187" y="170"/>
                  </a:moveTo>
                  <a:cubicBezTo>
                    <a:pt x="190" y="172"/>
                    <a:pt x="193" y="173"/>
                    <a:pt x="197" y="173"/>
                  </a:cubicBezTo>
                  <a:cubicBezTo>
                    <a:pt x="207" y="175"/>
                    <a:pt x="222" y="176"/>
                    <a:pt x="230" y="172"/>
                  </a:cubicBezTo>
                  <a:cubicBezTo>
                    <a:pt x="232" y="169"/>
                    <a:pt x="229" y="165"/>
                    <a:pt x="227" y="163"/>
                  </a:cubicBezTo>
                  <a:cubicBezTo>
                    <a:pt x="226" y="165"/>
                    <a:pt x="225" y="167"/>
                    <a:pt x="224" y="168"/>
                  </a:cubicBezTo>
                  <a:cubicBezTo>
                    <a:pt x="214" y="173"/>
                    <a:pt x="202" y="170"/>
                    <a:pt x="193" y="166"/>
                  </a:cubicBezTo>
                  <a:cubicBezTo>
                    <a:pt x="192" y="165"/>
                    <a:pt x="191" y="164"/>
                    <a:pt x="190" y="162"/>
                  </a:cubicBezTo>
                  <a:cubicBezTo>
                    <a:pt x="188" y="164"/>
                    <a:pt x="187" y="166"/>
                    <a:pt x="187" y="170"/>
                  </a:cubicBezTo>
                  <a:close/>
                  <a:moveTo>
                    <a:pt x="197" y="165"/>
                  </a:moveTo>
                  <a:cubicBezTo>
                    <a:pt x="198" y="166"/>
                    <a:pt x="200" y="167"/>
                    <a:pt x="201" y="168"/>
                  </a:cubicBezTo>
                  <a:cubicBezTo>
                    <a:pt x="210" y="170"/>
                    <a:pt x="226" y="170"/>
                    <a:pt x="224" y="161"/>
                  </a:cubicBezTo>
                  <a:cubicBezTo>
                    <a:pt x="220" y="158"/>
                    <a:pt x="218" y="162"/>
                    <a:pt x="214" y="163"/>
                  </a:cubicBezTo>
                  <a:cubicBezTo>
                    <a:pt x="210" y="164"/>
                    <a:pt x="206" y="163"/>
                    <a:pt x="202" y="162"/>
                  </a:cubicBezTo>
                  <a:cubicBezTo>
                    <a:pt x="199" y="161"/>
                    <a:pt x="194" y="157"/>
                    <a:pt x="192" y="162"/>
                  </a:cubicBezTo>
                  <a:cubicBezTo>
                    <a:pt x="193" y="164"/>
                    <a:pt x="194" y="164"/>
                    <a:pt x="197" y="165"/>
                  </a:cubicBezTo>
                  <a:close/>
                  <a:moveTo>
                    <a:pt x="185" y="169"/>
                  </a:moveTo>
                  <a:cubicBezTo>
                    <a:pt x="168" y="168"/>
                    <a:pt x="154" y="168"/>
                    <a:pt x="141" y="168"/>
                  </a:cubicBezTo>
                  <a:cubicBezTo>
                    <a:pt x="133" y="168"/>
                    <a:pt x="121" y="167"/>
                    <a:pt x="111" y="168"/>
                  </a:cubicBezTo>
                  <a:cubicBezTo>
                    <a:pt x="106" y="166"/>
                    <a:pt x="97" y="167"/>
                    <a:pt x="91" y="167"/>
                  </a:cubicBezTo>
                  <a:cubicBezTo>
                    <a:pt x="84" y="167"/>
                    <a:pt x="78" y="166"/>
                    <a:pt x="72" y="166"/>
                  </a:cubicBezTo>
                  <a:cubicBezTo>
                    <a:pt x="63" y="166"/>
                    <a:pt x="54" y="166"/>
                    <a:pt x="45" y="166"/>
                  </a:cubicBezTo>
                  <a:cubicBezTo>
                    <a:pt x="43" y="167"/>
                    <a:pt x="41" y="169"/>
                    <a:pt x="38" y="170"/>
                  </a:cubicBezTo>
                  <a:cubicBezTo>
                    <a:pt x="37" y="171"/>
                    <a:pt x="34" y="171"/>
                    <a:pt x="33" y="173"/>
                  </a:cubicBezTo>
                  <a:cubicBezTo>
                    <a:pt x="53" y="174"/>
                    <a:pt x="75" y="174"/>
                    <a:pt x="98" y="174"/>
                  </a:cubicBezTo>
                  <a:cubicBezTo>
                    <a:pt x="107" y="174"/>
                    <a:pt x="115" y="174"/>
                    <a:pt x="123" y="174"/>
                  </a:cubicBezTo>
                  <a:cubicBezTo>
                    <a:pt x="135" y="174"/>
                    <a:pt x="152" y="173"/>
                    <a:pt x="165" y="175"/>
                  </a:cubicBezTo>
                  <a:cubicBezTo>
                    <a:pt x="174" y="176"/>
                    <a:pt x="183" y="174"/>
                    <a:pt x="192" y="175"/>
                  </a:cubicBezTo>
                  <a:cubicBezTo>
                    <a:pt x="190" y="173"/>
                    <a:pt x="186" y="172"/>
                    <a:pt x="185" y="169"/>
                  </a:cubicBezTo>
                  <a:close/>
                  <a:moveTo>
                    <a:pt x="86" y="249"/>
                  </a:moveTo>
                  <a:cubicBezTo>
                    <a:pt x="86" y="251"/>
                    <a:pt x="85" y="251"/>
                    <a:pt x="85" y="252"/>
                  </a:cubicBezTo>
                  <a:cubicBezTo>
                    <a:pt x="87" y="252"/>
                    <a:pt x="89" y="252"/>
                    <a:pt x="90" y="253"/>
                  </a:cubicBezTo>
                  <a:cubicBezTo>
                    <a:pt x="93" y="248"/>
                    <a:pt x="88" y="249"/>
                    <a:pt x="86" y="249"/>
                  </a:cubicBezTo>
                  <a:close/>
                  <a:moveTo>
                    <a:pt x="90" y="243"/>
                  </a:moveTo>
                  <a:cubicBezTo>
                    <a:pt x="88" y="242"/>
                    <a:pt x="87" y="243"/>
                    <a:pt x="86" y="243"/>
                  </a:cubicBezTo>
                  <a:cubicBezTo>
                    <a:pt x="86" y="245"/>
                    <a:pt x="86" y="246"/>
                    <a:pt x="86" y="247"/>
                  </a:cubicBezTo>
                  <a:cubicBezTo>
                    <a:pt x="87" y="247"/>
                    <a:pt x="88" y="247"/>
                    <a:pt x="90" y="247"/>
                  </a:cubicBezTo>
                  <a:cubicBezTo>
                    <a:pt x="90" y="245"/>
                    <a:pt x="90" y="244"/>
                    <a:pt x="90" y="243"/>
                  </a:cubicBezTo>
                  <a:close/>
                  <a:moveTo>
                    <a:pt x="84" y="243"/>
                  </a:moveTo>
                  <a:cubicBezTo>
                    <a:pt x="83" y="243"/>
                    <a:pt x="81" y="243"/>
                    <a:pt x="81" y="243"/>
                  </a:cubicBezTo>
                  <a:cubicBezTo>
                    <a:pt x="81" y="245"/>
                    <a:pt x="80" y="245"/>
                    <a:pt x="80" y="247"/>
                  </a:cubicBezTo>
                  <a:cubicBezTo>
                    <a:pt x="82" y="247"/>
                    <a:pt x="83" y="247"/>
                    <a:pt x="84" y="247"/>
                  </a:cubicBezTo>
                  <a:cubicBezTo>
                    <a:pt x="84" y="246"/>
                    <a:pt x="84" y="244"/>
                    <a:pt x="84" y="243"/>
                  </a:cubicBezTo>
                  <a:close/>
                  <a:moveTo>
                    <a:pt x="80" y="249"/>
                  </a:moveTo>
                  <a:cubicBezTo>
                    <a:pt x="80" y="250"/>
                    <a:pt x="80" y="251"/>
                    <a:pt x="80" y="252"/>
                  </a:cubicBezTo>
                  <a:cubicBezTo>
                    <a:pt x="81" y="253"/>
                    <a:pt x="82" y="251"/>
                    <a:pt x="84" y="252"/>
                  </a:cubicBezTo>
                  <a:cubicBezTo>
                    <a:pt x="84" y="251"/>
                    <a:pt x="84" y="250"/>
                    <a:pt x="84" y="249"/>
                  </a:cubicBezTo>
                  <a:cubicBezTo>
                    <a:pt x="83" y="249"/>
                    <a:pt x="82" y="249"/>
                    <a:pt x="80" y="249"/>
                  </a:cubicBezTo>
                  <a:close/>
                  <a:moveTo>
                    <a:pt x="75" y="243"/>
                  </a:moveTo>
                  <a:cubicBezTo>
                    <a:pt x="75" y="245"/>
                    <a:pt x="74" y="246"/>
                    <a:pt x="75" y="247"/>
                  </a:cubicBezTo>
                  <a:cubicBezTo>
                    <a:pt x="76" y="246"/>
                    <a:pt x="78" y="247"/>
                    <a:pt x="79" y="247"/>
                  </a:cubicBezTo>
                  <a:cubicBezTo>
                    <a:pt x="79" y="245"/>
                    <a:pt x="78" y="244"/>
                    <a:pt x="79" y="243"/>
                  </a:cubicBezTo>
                  <a:cubicBezTo>
                    <a:pt x="77" y="243"/>
                    <a:pt x="76" y="243"/>
                    <a:pt x="75" y="243"/>
                  </a:cubicBezTo>
                  <a:close/>
                  <a:moveTo>
                    <a:pt x="75" y="249"/>
                  </a:moveTo>
                  <a:cubicBezTo>
                    <a:pt x="75" y="250"/>
                    <a:pt x="75" y="251"/>
                    <a:pt x="75" y="252"/>
                  </a:cubicBezTo>
                  <a:cubicBezTo>
                    <a:pt x="77" y="252"/>
                    <a:pt x="77" y="252"/>
                    <a:pt x="78" y="252"/>
                  </a:cubicBezTo>
                  <a:cubicBezTo>
                    <a:pt x="80" y="249"/>
                    <a:pt x="77" y="249"/>
                    <a:pt x="75" y="249"/>
                  </a:cubicBezTo>
                  <a:close/>
                  <a:moveTo>
                    <a:pt x="66" y="183"/>
                  </a:moveTo>
                  <a:cubicBezTo>
                    <a:pt x="64" y="200"/>
                    <a:pt x="62" y="219"/>
                    <a:pt x="59" y="239"/>
                  </a:cubicBezTo>
                  <a:cubicBezTo>
                    <a:pt x="58" y="245"/>
                    <a:pt x="59" y="252"/>
                    <a:pt x="57" y="258"/>
                  </a:cubicBezTo>
                  <a:cubicBezTo>
                    <a:pt x="56" y="265"/>
                    <a:pt x="56" y="273"/>
                    <a:pt x="56" y="278"/>
                  </a:cubicBezTo>
                  <a:cubicBezTo>
                    <a:pt x="59" y="278"/>
                    <a:pt x="62" y="279"/>
                    <a:pt x="65" y="280"/>
                  </a:cubicBezTo>
                  <a:cubicBezTo>
                    <a:pt x="66" y="278"/>
                    <a:pt x="67" y="277"/>
                    <a:pt x="66" y="274"/>
                  </a:cubicBezTo>
                  <a:cubicBezTo>
                    <a:pt x="67" y="275"/>
                    <a:pt x="67" y="274"/>
                    <a:pt x="67" y="273"/>
                  </a:cubicBezTo>
                  <a:cubicBezTo>
                    <a:pt x="68" y="268"/>
                    <a:pt x="68" y="260"/>
                    <a:pt x="69" y="255"/>
                  </a:cubicBezTo>
                  <a:cubicBezTo>
                    <a:pt x="68" y="254"/>
                    <a:pt x="67" y="254"/>
                    <a:pt x="67" y="253"/>
                  </a:cubicBezTo>
                  <a:cubicBezTo>
                    <a:pt x="68" y="252"/>
                    <a:pt x="69" y="253"/>
                    <a:pt x="69" y="252"/>
                  </a:cubicBezTo>
                  <a:cubicBezTo>
                    <a:pt x="71" y="229"/>
                    <a:pt x="74" y="204"/>
                    <a:pt x="76" y="183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72" y="183"/>
                    <a:pt x="70" y="182"/>
                    <a:pt x="66" y="183"/>
                  </a:cubicBezTo>
                  <a:close/>
                  <a:moveTo>
                    <a:pt x="73" y="243"/>
                  </a:moveTo>
                  <a:cubicBezTo>
                    <a:pt x="72" y="243"/>
                    <a:pt x="73" y="244"/>
                    <a:pt x="72" y="244"/>
                  </a:cubicBezTo>
                  <a:cubicBezTo>
                    <a:pt x="72" y="245"/>
                    <a:pt x="71" y="246"/>
                    <a:pt x="72" y="247"/>
                  </a:cubicBezTo>
                  <a:cubicBezTo>
                    <a:pt x="74" y="248"/>
                    <a:pt x="73" y="245"/>
                    <a:pt x="73" y="243"/>
                  </a:cubicBezTo>
                  <a:close/>
                  <a:moveTo>
                    <a:pt x="73" y="249"/>
                  </a:moveTo>
                  <a:cubicBezTo>
                    <a:pt x="72" y="249"/>
                    <a:pt x="72" y="249"/>
                    <a:pt x="71" y="249"/>
                  </a:cubicBezTo>
                  <a:cubicBezTo>
                    <a:pt x="71" y="251"/>
                    <a:pt x="71" y="252"/>
                    <a:pt x="71" y="253"/>
                  </a:cubicBezTo>
                  <a:cubicBezTo>
                    <a:pt x="72" y="253"/>
                    <a:pt x="72" y="252"/>
                    <a:pt x="73" y="252"/>
                  </a:cubicBezTo>
                  <a:cubicBezTo>
                    <a:pt x="73" y="251"/>
                    <a:pt x="73" y="251"/>
                    <a:pt x="73" y="249"/>
                  </a:cubicBezTo>
                  <a:close/>
                  <a:moveTo>
                    <a:pt x="59" y="184"/>
                  </a:moveTo>
                  <a:cubicBezTo>
                    <a:pt x="58" y="195"/>
                    <a:pt x="55" y="210"/>
                    <a:pt x="54" y="223"/>
                  </a:cubicBezTo>
                  <a:cubicBezTo>
                    <a:pt x="52" y="239"/>
                    <a:pt x="51" y="254"/>
                    <a:pt x="49" y="271"/>
                  </a:cubicBezTo>
                  <a:cubicBezTo>
                    <a:pt x="50" y="272"/>
                    <a:pt x="51" y="275"/>
                    <a:pt x="54" y="276"/>
                  </a:cubicBezTo>
                  <a:cubicBezTo>
                    <a:pt x="54" y="271"/>
                    <a:pt x="55" y="265"/>
                    <a:pt x="56" y="259"/>
                  </a:cubicBezTo>
                  <a:cubicBezTo>
                    <a:pt x="56" y="256"/>
                    <a:pt x="56" y="252"/>
                    <a:pt x="57" y="249"/>
                  </a:cubicBezTo>
                  <a:cubicBezTo>
                    <a:pt x="58" y="226"/>
                    <a:pt x="62" y="206"/>
                    <a:pt x="64" y="183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62" y="183"/>
                    <a:pt x="59" y="183"/>
                    <a:pt x="59" y="184"/>
                  </a:cubicBezTo>
                  <a:close/>
                  <a:moveTo>
                    <a:pt x="31" y="131"/>
                  </a:moveTo>
                  <a:cubicBezTo>
                    <a:pt x="30" y="129"/>
                    <a:pt x="31" y="126"/>
                    <a:pt x="31" y="124"/>
                  </a:cubicBezTo>
                  <a:cubicBezTo>
                    <a:pt x="30" y="122"/>
                    <a:pt x="30" y="120"/>
                    <a:pt x="30" y="118"/>
                  </a:cubicBezTo>
                  <a:cubicBezTo>
                    <a:pt x="29" y="109"/>
                    <a:pt x="30" y="100"/>
                    <a:pt x="29" y="92"/>
                  </a:cubicBezTo>
                  <a:cubicBezTo>
                    <a:pt x="28" y="109"/>
                    <a:pt x="26" y="130"/>
                    <a:pt x="24" y="145"/>
                  </a:cubicBezTo>
                  <a:cubicBezTo>
                    <a:pt x="23" y="154"/>
                    <a:pt x="21" y="164"/>
                    <a:pt x="21" y="173"/>
                  </a:cubicBezTo>
                  <a:cubicBezTo>
                    <a:pt x="24" y="173"/>
                    <a:pt x="28" y="174"/>
                    <a:pt x="32" y="173"/>
                  </a:cubicBezTo>
                  <a:cubicBezTo>
                    <a:pt x="32" y="158"/>
                    <a:pt x="31" y="144"/>
                    <a:pt x="31" y="131"/>
                  </a:cubicBezTo>
                  <a:close/>
                  <a:moveTo>
                    <a:pt x="9" y="265"/>
                  </a:moveTo>
                  <a:cubicBezTo>
                    <a:pt x="10" y="263"/>
                    <a:pt x="9" y="262"/>
                    <a:pt x="10" y="260"/>
                  </a:cubicBezTo>
                  <a:cubicBezTo>
                    <a:pt x="10" y="256"/>
                    <a:pt x="11" y="253"/>
                    <a:pt x="11" y="249"/>
                  </a:cubicBezTo>
                  <a:cubicBezTo>
                    <a:pt x="13" y="228"/>
                    <a:pt x="17" y="204"/>
                    <a:pt x="18" y="183"/>
                  </a:cubicBezTo>
                  <a:cubicBezTo>
                    <a:pt x="15" y="181"/>
                    <a:pt x="16" y="176"/>
                    <a:pt x="16" y="174"/>
                  </a:cubicBezTo>
                  <a:cubicBezTo>
                    <a:pt x="17" y="173"/>
                    <a:pt x="18" y="173"/>
                    <a:pt x="19" y="173"/>
                  </a:cubicBezTo>
                  <a:cubicBezTo>
                    <a:pt x="21" y="162"/>
                    <a:pt x="21" y="150"/>
                    <a:pt x="23" y="141"/>
                  </a:cubicBezTo>
                  <a:cubicBezTo>
                    <a:pt x="24" y="139"/>
                    <a:pt x="24" y="136"/>
                    <a:pt x="24" y="133"/>
                  </a:cubicBezTo>
                  <a:cubicBezTo>
                    <a:pt x="24" y="116"/>
                    <a:pt x="28" y="97"/>
                    <a:pt x="28" y="80"/>
                  </a:cubicBezTo>
                  <a:cubicBezTo>
                    <a:pt x="30" y="77"/>
                    <a:pt x="30" y="73"/>
                    <a:pt x="30" y="69"/>
                  </a:cubicBezTo>
                  <a:cubicBezTo>
                    <a:pt x="29" y="65"/>
                    <a:pt x="29" y="62"/>
                    <a:pt x="28" y="60"/>
                  </a:cubicBezTo>
                  <a:cubicBezTo>
                    <a:pt x="28" y="67"/>
                    <a:pt x="26" y="75"/>
                    <a:pt x="26" y="83"/>
                  </a:cubicBezTo>
                  <a:cubicBezTo>
                    <a:pt x="24" y="88"/>
                    <a:pt x="24" y="93"/>
                    <a:pt x="24" y="98"/>
                  </a:cubicBezTo>
                  <a:cubicBezTo>
                    <a:pt x="22" y="113"/>
                    <a:pt x="20" y="130"/>
                    <a:pt x="19" y="141"/>
                  </a:cubicBezTo>
                  <a:cubicBezTo>
                    <a:pt x="18" y="144"/>
                    <a:pt x="18" y="146"/>
                    <a:pt x="18" y="149"/>
                  </a:cubicBezTo>
                  <a:cubicBezTo>
                    <a:pt x="16" y="168"/>
                    <a:pt x="13" y="185"/>
                    <a:pt x="12" y="203"/>
                  </a:cubicBezTo>
                  <a:cubicBezTo>
                    <a:pt x="12" y="203"/>
                    <a:pt x="12" y="204"/>
                    <a:pt x="12" y="205"/>
                  </a:cubicBezTo>
                  <a:cubicBezTo>
                    <a:pt x="11" y="212"/>
                    <a:pt x="10" y="218"/>
                    <a:pt x="9" y="224"/>
                  </a:cubicBezTo>
                  <a:cubicBezTo>
                    <a:pt x="9" y="226"/>
                    <a:pt x="9" y="228"/>
                    <a:pt x="9" y="229"/>
                  </a:cubicBezTo>
                  <a:cubicBezTo>
                    <a:pt x="9" y="232"/>
                    <a:pt x="8" y="232"/>
                    <a:pt x="8" y="234"/>
                  </a:cubicBezTo>
                  <a:cubicBezTo>
                    <a:pt x="7" y="236"/>
                    <a:pt x="8" y="236"/>
                    <a:pt x="8" y="236"/>
                  </a:cubicBezTo>
                  <a:cubicBezTo>
                    <a:pt x="8" y="237"/>
                    <a:pt x="8" y="236"/>
                    <a:pt x="7" y="237"/>
                  </a:cubicBezTo>
                  <a:cubicBezTo>
                    <a:pt x="7" y="239"/>
                    <a:pt x="8" y="237"/>
                    <a:pt x="8" y="239"/>
                  </a:cubicBezTo>
                  <a:cubicBezTo>
                    <a:pt x="6" y="248"/>
                    <a:pt x="6" y="257"/>
                    <a:pt x="4" y="267"/>
                  </a:cubicBezTo>
                  <a:cubicBezTo>
                    <a:pt x="5" y="268"/>
                    <a:pt x="7" y="269"/>
                    <a:pt x="8" y="269"/>
                  </a:cubicBezTo>
                  <a:cubicBezTo>
                    <a:pt x="9" y="268"/>
                    <a:pt x="8" y="266"/>
                    <a:pt x="9" y="265"/>
                  </a:cubicBezTo>
                  <a:close/>
                  <a:moveTo>
                    <a:pt x="27" y="192"/>
                  </a:moveTo>
                  <a:cubicBezTo>
                    <a:pt x="25" y="188"/>
                    <a:pt x="27" y="186"/>
                    <a:pt x="28" y="183"/>
                  </a:cubicBezTo>
                  <a:cubicBezTo>
                    <a:pt x="28" y="183"/>
                    <a:pt x="28" y="183"/>
                    <a:pt x="28" y="183"/>
                  </a:cubicBezTo>
                  <a:cubicBezTo>
                    <a:pt x="26" y="183"/>
                    <a:pt x="22" y="182"/>
                    <a:pt x="20" y="183"/>
                  </a:cubicBezTo>
                  <a:cubicBezTo>
                    <a:pt x="19" y="188"/>
                    <a:pt x="19" y="192"/>
                    <a:pt x="18" y="197"/>
                  </a:cubicBezTo>
                  <a:cubicBezTo>
                    <a:pt x="16" y="218"/>
                    <a:pt x="13" y="248"/>
                    <a:pt x="11" y="271"/>
                  </a:cubicBezTo>
                  <a:cubicBezTo>
                    <a:pt x="14" y="271"/>
                    <a:pt x="15" y="269"/>
                    <a:pt x="18" y="269"/>
                  </a:cubicBezTo>
                  <a:cubicBezTo>
                    <a:pt x="20" y="245"/>
                    <a:pt x="24" y="214"/>
                    <a:pt x="27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5" name="Freeform 41"/>
            <p:cNvSpPr/>
            <p:nvPr/>
          </p:nvSpPr>
          <p:spPr bwMode="auto">
            <a:xfrm>
              <a:off x="7608889" y="3078164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6" name="Freeform 42"/>
            <p:cNvSpPr/>
            <p:nvPr/>
          </p:nvSpPr>
          <p:spPr bwMode="auto">
            <a:xfrm>
              <a:off x="7599364" y="3087689"/>
              <a:ext cx="6350" cy="6350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grpSp>
        <p:nvGrpSpPr>
          <p:cNvPr id="43025" name="组合 445"/>
          <p:cNvGrpSpPr/>
          <p:nvPr/>
        </p:nvGrpSpPr>
        <p:grpSpPr bwMode="auto">
          <a:xfrm>
            <a:off x="5527675" y="2640013"/>
            <a:ext cx="508000" cy="400050"/>
            <a:chOff x="5527676" y="2640013"/>
            <a:chExt cx="508000" cy="400050"/>
          </a:xfrm>
        </p:grpSpPr>
        <p:sp>
          <p:nvSpPr>
            <p:cNvPr id="313" name="Freeform 79"/>
            <p:cNvSpPr/>
            <p:nvPr/>
          </p:nvSpPr>
          <p:spPr bwMode="auto">
            <a:xfrm>
              <a:off x="5930901" y="2832100"/>
              <a:ext cx="69850" cy="53975"/>
            </a:xfrm>
            <a:custGeom>
              <a:avLst/>
              <a:gdLst>
                <a:gd name="T0" fmla="*/ 21 w 22"/>
                <a:gd name="T1" fmla="*/ 3 h 17"/>
                <a:gd name="T2" fmla="*/ 13 w 22"/>
                <a:gd name="T3" fmla="*/ 10 h 17"/>
                <a:gd name="T4" fmla="*/ 7 w 22"/>
                <a:gd name="T5" fmla="*/ 13 h 17"/>
                <a:gd name="T6" fmla="*/ 1 w 22"/>
                <a:gd name="T7" fmla="*/ 15 h 17"/>
                <a:gd name="T8" fmla="*/ 1 w 22"/>
                <a:gd name="T9" fmla="*/ 5 h 17"/>
                <a:gd name="T10" fmla="*/ 2 w 22"/>
                <a:gd name="T11" fmla="*/ 1 h 17"/>
                <a:gd name="T12" fmla="*/ 9 w 22"/>
                <a:gd name="T13" fmla="*/ 2 h 17"/>
                <a:gd name="T14" fmla="*/ 21 w 22"/>
                <a:gd name="T15" fmla="*/ 1 h 17"/>
                <a:gd name="T16" fmla="*/ 21 w 22"/>
                <a:gd name="T1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7">
                  <a:moveTo>
                    <a:pt x="21" y="3"/>
                  </a:moveTo>
                  <a:cubicBezTo>
                    <a:pt x="19" y="6"/>
                    <a:pt x="15" y="7"/>
                    <a:pt x="13" y="10"/>
                  </a:cubicBezTo>
                  <a:cubicBezTo>
                    <a:pt x="11" y="11"/>
                    <a:pt x="9" y="12"/>
                    <a:pt x="7" y="13"/>
                  </a:cubicBezTo>
                  <a:cubicBezTo>
                    <a:pt x="6" y="14"/>
                    <a:pt x="4" y="17"/>
                    <a:pt x="1" y="15"/>
                  </a:cubicBezTo>
                  <a:cubicBezTo>
                    <a:pt x="2" y="13"/>
                    <a:pt x="2" y="8"/>
                    <a:pt x="1" y="5"/>
                  </a:cubicBezTo>
                  <a:cubicBezTo>
                    <a:pt x="1" y="3"/>
                    <a:pt x="0" y="2"/>
                    <a:pt x="2" y="1"/>
                  </a:cubicBezTo>
                  <a:cubicBezTo>
                    <a:pt x="4" y="1"/>
                    <a:pt x="6" y="2"/>
                    <a:pt x="9" y="2"/>
                  </a:cubicBezTo>
                  <a:cubicBezTo>
                    <a:pt x="13" y="2"/>
                    <a:pt x="18" y="0"/>
                    <a:pt x="21" y="1"/>
                  </a:cubicBezTo>
                  <a:cubicBezTo>
                    <a:pt x="21" y="2"/>
                    <a:pt x="22" y="3"/>
                    <a:pt x="2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4" name="Freeform 80"/>
            <p:cNvSpPr/>
            <p:nvPr/>
          </p:nvSpPr>
          <p:spPr bwMode="auto">
            <a:xfrm>
              <a:off x="5937251" y="2838450"/>
              <a:ext cx="79375" cy="158750"/>
            </a:xfrm>
            <a:custGeom>
              <a:avLst/>
              <a:gdLst>
                <a:gd name="T0" fmla="*/ 5 w 25"/>
                <a:gd name="T1" fmla="*/ 14 h 50"/>
                <a:gd name="T2" fmla="*/ 18 w 25"/>
                <a:gd name="T3" fmla="*/ 3 h 50"/>
                <a:gd name="T4" fmla="*/ 23 w 25"/>
                <a:gd name="T5" fmla="*/ 1 h 50"/>
                <a:gd name="T6" fmla="*/ 24 w 25"/>
                <a:gd name="T7" fmla="*/ 19 h 50"/>
                <a:gd name="T8" fmla="*/ 24 w 25"/>
                <a:gd name="T9" fmla="*/ 27 h 50"/>
                <a:gd name="T10" fmla="*/ 24 w 25"/>
                <a:gd name="T11" fmla="*/ 30 h 50"/>
                <a:gd name="T12" fmla="*/ 19 w 25"/>
                <a:gd name="T13" fmla="*/ 37 h 50"/>
                <a:gd name="T14" fmla="*/ 19 w 25"/>
                <a:gd name="T15" fmla="*/ 37 h 50"/>
                <a:gd name="T16" fmla="*/ 19 w 25"/>
                <a:gd name="T17" fmla="*/ 37 h 50"/>
                <a:gd name="T18" fmla="*/ 14 w 25"/>
                <a:gd name="T19" fmla="*/ 43 h 50"/>
                <a:gd name="T20" fmla="*/ 5 w 25"/>
                <a:gd name="T21" fmla="*/ 49 h 50"/>
                <a:gd name="T22" fmla="*/ 1 w 25"/>
                <a:gd name="T23" fmla="*/ 38 h 50"/>
                <a:gd name="T24" fmla="*/ 0 w 25"/>
                <a:gd name="T25" fmla="*/ 29 h 50"/>
                <a:gd name="T26" fmla="*/ 0 w 25"/>
                <a:gd name="T27" fmla="*/ 21 h 50"/>
                <a:gd name="T28" fmla="*/ 5 w 25"/>
                <a:gd name="T29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50">
                  <a:moveTo>
                    <a:pt x="5" y="14"/>
                  </a:moveTo>
                  <a:cubicBezTo>
                    <a:pt x="9" y="10"/>
                    <a:pt x="14" y="7"/>
                    <a:pt x="18" y="3"/>
                  </a:cubicBezTo>
                  <a:cubicBezTo>
                    <a:pt x="19" y="2"/>
                    <a:pt x="20" y="0"/>
                    <a:pt x="23" y="1"/>
                  </a:cubicBezTo>
                  <a:cubicBezTo>
                    <a:pt x="23" y="6"/>
                    <a:pt x="24" y="14"/>
                    <a:pt x="24" y="19"/>
                  </a:cubicBezTo>
                  <a:cubicBezTo>
                    <a:pt x="25" y="23"/>
                    <a:pt x="24" y="25"/>
                    <a:pt x="24" y="27"/>
                  </a:cubicBezTo>
                  <a:cubicBezTo>
                    <a:pt x="24" y="28"/>
                    <a:pt x="24" y="29"/>
                    <a:pt x="24" y="30"/>
                  </a:cubicBezTo>
                  <a:cubicBezTo>
                    <a:pt x="23" y="32"/>
                    <a:pt x="20" y="34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6"/>
                    <a:pt x="19" y="37"/>
                    <a:pt x="19" y="37"/>
                  </a:cubicBezTo>
                  <a:cubicBezTo>
                    <a:pt x="17" y="39"/>
                    <a:pt x="16" y="41"/>
                    <a:pt x="14" y="43"/>
                  </a:cubicBezTo>
                  <a:cubicBezTo>
                    <a:pt x="12" y="45"/>
                    <a:pt x="8" y="50"/>
                    <a:pt x="5" y="49"/>
                  </a:cubicBezTo>
                  <a:cubicBezTo>
                    <a:pt x="3" y="49"/>
                    <a:pt x="1" y="41"/>
                    <a:pt x="1" y="38"/>
                  </a:cubicBezTo>
                  <a:cubicBezTo>
                    <a:pt x="0" y="36"/>
                    <a:pt x="1" y="32"/>
                    <a:pt x="0" y="29"/>
                  </a:cubicBezTo>
                  <a:cubicBezTo>
                    <a:pt x="0" y="26"/>
                    <a:pt x="0" y="23"/>
                    <a:pt x="0" y="21"/>
                  </a:cubicBezTo>
                  <a:cubicBezTo>
                    <a:pt x="0" y="17"/>
                    <a:pt x="3" y="15"/>
                    <a:pt x="5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5" name="Freeform 81"/>
            <p:cNvSpPr>
              <a:spLocks noEditPoints="1"/>
            </p:cNvSpPr>
            <p:nvPr/>
          </p:nvSpPr>
          <p:spPr bwMode="auto">
            <a:xfrm>
              <a:off x="5527676" y="2640013"/>
              <a:ext cx="508000" cy="400050"/>
            </a:xfrm>
            <a:custGeom>
              <a:avLst/>
              <a:gdLst>
                <a:gd name="T0" fmla="*/ 155 w 161"/>
                <a:gd name="T1" fmla="*/ 54 h 127"/>
                <a:gd name="T2" fmla="*/ 160 w 161"/>
                <a:gd name="T3" fmla="*/ 87 h 127"/>
                <a:gd name="T4" fmla="*/ 150 w 161"/>
                <a:gd name="T5" fmla="*/ 106 h 127"/>
                <a:gd name="T6" fmla="*/ 128 w 161"/>
                <a:gd name="T7" fmla="*/ 127 h 127"/>
                <a:gd name="T8" fmla="*/ 105 w 161"/>
                <a:gd name="T9" fmla="*/ 125 h 127"/>
                <a:gd name="T10" fmla="*/ 67 w 161"/>
                <a:gd name="T11" fmla="*/ 117 h 127"/>
                <a:gd name="T12" fmla="*/ 28 w 161"/>
                <a:gd name="T13" fmla="*/ 107 h 127"/>
                <a:gd name="T14" fmla="*/ 3 w 161"/>
                <a:gd name="T15" fmla="*/ 99 h 127"/>
                <a:gd name="T16" fmla="*/ 17 w 161"/>
                <a:gd name="T17" fmla="*/ 35 h 127"/>
                <a:gd name="T18" fmla="*/ 41 w 161"/>
                <a:gd name="T19" fmla="*/ 12 h 127"/>
                <a:gd name="T20" fmla="*/ 101 w 161"/>
                <a:gd name="T21" fmla="*/ 1 h 127"/>
                <a:gd name="T22" fmla="*/ 129 w 161"/>
                <a:gd name="T23" fmla="*/ 29 h 127"/>
                <a:gd name="T24" fmla="*/ 99 w 161"/>
                <a:gd name="T25" fmla="*/ 3 h 127"/>
                <a:gd name="T26" fmla="*/ 90 w 161"/>
                <a:gd name="T27" fmla="*/ 21 h 127"/>
                <a:gd name="T28" fmla="*/ 122 w 161"/>
                <a:gd name="T29" fmla="*/ 9 h 127"/>
                <a:gd name="T30" fmla="*/ 126 w 161"/>
                <a:gd name="T31" fmla="*/ 33 h 127"/>
                <a:gd name="T32" fmla="*/ 43 w 161"/>
                <a:gd name="T33" fmla="*/ 14 h 127"/>
                <a:gd name="T34" fmla="*/ 44 w 161"/>
                <a:gd name="T35" fmla="*/ 12 h 127"/>
                <a:gd name="T36" fmla="*/ 120 w 161"/>
                <a:gd name="T37" fmla="*/ 18 h 127"/>
                <a:gd name="T38" fmla="*/ 122 w 161"/>
                <a:gd name="T39" fmla="*/ 14 h 127"/>
                <a:gd name="T40" fmla="*/ 51 w 161"/>
                <a:gd name="T41" fmla="*/ 35 h 127"/>
                <a:gd name="T42" fmla="*/ 46 w 161"/>
                <a:gd name="T43" fmla="*/ 33 h 127"/>
                <a:gd name="T44" fmla="*/ 119 w 161"/>
                <a:gd name="T45" fmla="*/ 37 h 127"/>
                <a:gd name="T46" fmla="*/ 52 w 161"/>
                <a:gd name="T47" fmla="*/ 36 h 127"/>
                <a:gd name="T48" fmla="*/ 53 w 161"/>
                <a:gd name="T49" fmla="*/ 20 h 127"/>
                <a:gd name="T50" fmla="*/ 107 w 161"/>
                <a:gd name="T51" fmla="*/ 21 h 127"/>
                <a:gd name="T52" fmla="*/ 112 w 161"/>
                <a:gd name="T53" fmla="*/ 39 h 127"/>
                <a:gd name="T54" fmla="*/ 59 w 161"/>
                <a:gd name="T55" fmla="*/ 40 h 127"/>
                <a:gd name="T56" fmla="*/ 60 w 161"/>
                <a:gd name="T57" fmla="*/ 21 h 127"/>
                <a:gd name="T58" fmla="*/ 64 w 161"/>
                <a:gd name="T59" fmla="*/ 25 h 127"/>
                <a:gd name="T60" fmla="*/ 65 w 161"/>
                <a:gd name="T61" fmla="*/ 41 h 127"/>
                <a:gd name="T62" fmla="*/ 66 w 161"/>
                <a:gd name="T63" fmla="*/ 22 h 127"/>
                <a:gd name="T64" fmla="*/ 106 w 161"/>
                <a:gd name="T65" fmla="*/ 41 h 127"/>
                <a:gd name="T66" fmla="*/ 74 w 161"/>
                <a:gd name="T67" fmla="*/ 42 h 127"/>
                <a:gd name="T68" fmla="*/ 74 w 161"/>
                <a:gd name="T69" fmla="*/ 23 h 127"/>
                <a:gd name="T70" fmla="*/ 95 w 161"/>
                <a:gd name="T71" fmla="*/ 23 h 127"/>
                <a:gd name="T72" fmla="*/ 101 w 161"/>
                <a:gd name="T73" fmla="*/ 22 h 127"/>
                <a:gd name="T74" fmla="*/ 87 w 161"/>
                <a:gd name="T75" fmla="*/ 43 h 127"/>
                <a:gd name="T76" fmla="*/ 86 w 161"/>
                <a:gd name="T77" fmla="*/ 23 h 127"/>
                <a:gd name="T78" fmla="*/ 84 w 161"/>
                <a:gd name="T79" fmla="*/ 23 h 127"/>
                <a:gd name="T80" fmla="*/ 114 w 161"/>
                <a:gd name="T81" fmla="*/ 42 h 127"/>
                <a:gd name="T82" fmla="*/ 103 w 161"/>
                <a:gd name="T83" fmla="*/ 45 h 127"/>
                <a:gd name="T84" fmla="*/ 53 w 161"/>
                <a:gd name="T85" fmla="*/ 39 h 127"/>
                <a:gd name="T86" fmla="*/ 41 w 161"/>
                <a:gd name="T87" fmla="*/ 31 h 127"/>
                <a:gd name="T88" fmla="*/ 23 w 161"/>
                <a:gd name="T89" fmla="*/ 34 h 127"/>
                <a:gd name="T90" fmla="*/ 32 w 161"/>
                <a:gd name="T91" fmla="*/ 41 h 127"/>
                <a:gd name="T92" fmla="*/ 64 w 161"/>
                <a:gd name="T93" fmla="*/ 49 h 127"/>
                <a:gd name="T94" fmla="*/ 3 w 161"/>
                <a:gd name="T95" fmla="*/ 93 h 127"/>
                <a:gd name="T96" fmla="*/ 35 w 161"/>
                <a:gd name="T97" fmla="*/ 107 h 127"/>
                <a:gd name="T98" fmla="*/ 83 w 161"/>
                <a:gd name="T99" fmla="*/ 119 h 127"/>
                <a:gd name="T100" fmla="*/ 118 w 161"/>
                <a:gd name="T101" fmla="*/ 125 h 127"/>
                <a:gd name="T102" fmla="*/ 129 w 161"/>
                <a:gd name="T103" fmla="*/ 105 h 127"/>
                <a:gd name="T104" fmla="*/ 145 w 161"/>
                <a:gd name="T105" fmla="*/ 108 h 127"/>
                <a:gd name="T106" fmla="*/ 155 w 161"/>
                <a:gd name="T107" fmla="*/ 68 h 127"/>
                <a:gd name="T108" fmla="*/ 149 w 161"/>
                <a:gd name="T109" fmla="*/ 38 h 127"/>
                <a:gd name="T110" fmla="*/ 133 w 161"/>
                <a:gd name="T111" fmla="*/ 53 h 127"/>
                <a:gd name="T112" fmla="*/ 148 w 161"/>
                <a:gd name="T113" fmla="*/ 36 h 127"/>
                <a:gd name="T114" fmla="*/ 130 w 161"/>
                <a:gd name="T115" fmla="*/ 33 h 127"/>
                <a:gd name="T116" fmla="*/ 114 w 161"/>
                <a:gd name="T117" fmla="*/ 41 h 127"/>
                <a:gd name="T118" fmla="*/ 111 w 161"/>
                <a:gd name="T119" fmla="*/ 4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1" h="127">
                  <a:moveTo>
                    <a:pt x="129" y="29"/>
                  </a:moveTo>
                  <a:cubicBezTo>
                    <a:pt x="136" y="30"/>
                    <a:pt x="143" y="32"/>
                    <a:pt x="150" y="34"/>
                  </a:cubicBezTo>
                  <a:cubicBezTo>
                    <a:pt x="153" y="40"/>
                    <a:pt x="153" y="47"/>
                    <a:pt x="155" y="54"/>
                  </a:cubicBezTo>
                  <a:cubicBezTo>
                    <a:pt x="155" y="56"/>
                    <a:pt x="156" y="58"/>
                    <a:pt x="157" y="60"/>
                  </a:cubicBezTo>
                  <a:cubicBezTo>
                    <a:pt x="157" y="63"/>
                    <a:pt x="157" y="65"/>
                    <a:pt x="157" y="68"/>
                  </a:cubicBezTo>
                  <a:cubicBezTo>
                    <a:pt x="158" y="74"/>
                    <a:pt x="160" y="81"/>
                    <a:pt x="160" y="87"/>
                  </a:cubicBezTo>
                  <a:cubicBezTo>
                    <a:pt x="160" y="88"/>
                    <a:pt x="161" y="91"/>
                    <a:pt x="160" y="93"/>
                  </a:cubicBezTo>
                  <a:cubicBezTo>
                    <a:pt x="160" y="96"/>
                    <a:pt x="156" y="98"/>
                    <a:pt x="154" y="101"/>
                  </a:cubicBezTo>
                  <a:cubicBezTo>
                    <a:pt x="153" y="103"/>
                    <a:pt x="151" y="105"/>
                    <a:pt x="150" y="106"/>
                  </a:cubicBezTo>
                  <a:cubicBezTo>
                    <a:pt x="149" y="107"/>
                    <a:pt x="148" y="108"/>
                    <a:pt x="147" y="110"/>
                  </a:cubicBezTo>
                  <a:cubicBezTo>
                    <a:pt x="142" y="114"/>
                    <a:pt x="138" y="118"/>
                    <a:pt x="133" y="122"/>
                  </a:cubicBezTo>
                  <a:cubicBezTo>
                    <a:pt x="132" y="124"/>
                    <a:pt x="129" y="127"/>
                    <a:pt x="128" y="127"/>
                  </a:cubicBezTo>
                  <a:cubicBezTo>
                    <a:pt x="126" y="127"/>
                    <a:pt x="124" y="127"/>
                    <a:pt x="123" y="127"/>
                  </a:cubicBezTo>
                  <a:cubicBezTo>
                    <a:pt x="120" y="127"/>
                    <a:pt x="116" y="127"/>
                    <a:pt x="113" y="126"/>
                  </a:cubicBezTo>
                  <a:cubicBezTo>
                    <a:pt x="111" y="126"/>
                    <a:pt x="108" y="125"/>
                    <a:pt x="105" y="125"/>
                  </a:cubicBezTo>
                  <a:cubicBezTo>
                    <a:pt x="97" y="124"/>
                    <a:pt x="90" y="122"/>
                    <a:pt x="82" y="120"/>
                  </a:cubicBezTo>
                  <a:cubicBezTo>
                    <a:pt x="77" y="119"/>
                    <a:pt x="73" y="119"/>
                    <a:pt x="69" y="118"/>
                  </a:cubicBezTo>
                  <a:cubicBezTo>
                    <a:pt x="68" y="118"/>
                    <a:pt x="67" y="117"/>
                    <a:pt x="67" y="117"/>
                  </a:cubicBezTo>
                  <a:cubicBezTo>
                    <a:pt x="63" y="116"/>
                    <a:pt x="60" y="117"/>
                    <a:pt x="57" y="115"/>
                  </a:cubicBezTo>
                  <a:cubicBezTo>
                    <a:pt x="54" y="114"/>
                    <a:pt x="49" y="114"/>
                    <a:pt x="46" y="111"/>
                  </a:cubicBezTo>
                  <a:cubicBezTo>
                    <a:pt x="41" y="110"/>
                    <a:pt x="35" y="109"/>
                    <a:pt x="28" y="107"/>
                  </a:cubicBezTo>
                  <a:cubicBezTo>
                    <a:pt x="27" y="107"/>
                    <a:pt x="26" y="106"/>
                    <a:pt x="25" y="106"/>
                  </a:cubicBezTo>
                  <a:cubicBezTo>
                    <a:pt x="18" y="104"/>
                    <a:pt x="11" y="104"/>
                    <a:pt x="6" y="101"/>
                  </a:cubicBezTo>
                  <a:cubicBezTo>
                    <a:pt x="5" y="101"/>
                    <a:pt x="4" y="100"/>
                    <a:pt x="3" y="99"/>
                  </a:cubicBezTo>
                  <a:cubicBezTo>
                    <a:pt x="0" y="95"/>
                    <a:pt x="1" y="93"/>
                    <a:pt x="2" y="88"/>
                  </a:cubicBezTo>
                  <a:cubicBezTo>
                    <a:pt x="3" y="82"/>
                    <a:pt x="5" y="77"/>
                    <a:pt x="7" y="71"/>
                  </a:cubicBezTo>
                  <a:cubicBezTo>
                    <a:pt x="11" y="58"/>
                    <a:pt x="12" y="48"/>
                    <a:pt x="17" y="35"/>
                  </a:cubicBezTo>
                  <a:cubicBezTo>
                    <a:pt x="21" y="31"/>
                    <a:pt x="28" y="30"/>
                    <a:pt x="34" y="27"/>
                  </a:cubicBezTo>
                  <a:cubicBezTo>
                    <a:pt x="36" y="26"/>
                    <a:pt x="38" y="24"/>
                    <a:pt x="41" y="24"/>
                  </a:cubicBezTo>
                  <a:cubicBezTo>
                    <a:pt x="42" y="21"/>
                    <a:pt x="41" y="17"/>
                    <a:pt x="41" y="12"/>
                  </a:cubicBezTo>
                  <a:cubicBezTo>
                    <a:pt x="44" y="8"/>
                    <a:pt x="54" y="4"/>
                    <a:pt x="61" y="2"/>
                  </a:cubicBezTo>
                  <a:cubicBezTo>
                    <a:pt x="65" y="1"/>
                    <a:pt x="69" y="1"/>
                    <a:pt x="73" y="0"/>
                  </a:cubicBezTo>
                  <a:cubicBezTo>
                    <a:pt x="81" y="0"/>
                    <a:pt x="93" y="1"/>
                    <a:pt x="101" y="1"/>
                  </a:cubicBezTo>
                  <a:cubicBezTo>
                    <a:pt x="107" y="3"/>
                    <a:pt x="115" y="2"/>
                    <a:pt x="121" y="5"/>
                  </a:cubicBezTo>
                  <a:cubicBezTo>
                    <a:pt x="123" y="5"/>
                    <a:pt x="125" y="7"/>
                    <a:pt x="127" y="9"/>
                  </a:cubicBezTo>
                  <a:cubicBezTo>
                    <a:pt x="129" y="14"/>
                    <a:pt x="130" y="23"/>
                    <a:pt x="129" y="29"/>
                  </a:cubicBezTo>
                  <a:close/>
                  <a:moveTo>
                    <a:pt x="120" y="7"/>
                  </a:moveTo>
                  <a:cubicBezTo>
                    <a:pt x="114" y="5"/>
                    <a:pt x="107" y="3"/>
                    <a:pt x="100" y="4"/>
                  </a:cubicBezTo>
                  <a:cubicBezTo>
                    <a:pt x="100" y="3"/>
                    <a:pt x="100" y="3"/>
                    <a:pt x="99" y="3"/>
                  </a:cubicBezTo>
                  <a:cubicBezTo>
                    <a:pt x="81" y="2"/>
                    <a:pt x="60" y="2"/>
                    <a:pt x="46" y="10"/>
                  </a:cubicBezTo>
                  <a:cubicBezTo>
                    <a:pt x="46" y="15"/>
                    <a:pt x="50" y="17"/>
                    <a:pt x="54" y="18"/>
                  </a:cubicBezTo>
                  <a:cubicBezTo>
                    <a:pt x="65" y="21"/>
                    <a:pt x="78" y="21"/>
                    <a:pt x="90" y="21"/>
                  </a:cubicBezTo>
                  <a:cubicBezTo>
                    <a:pt x="96" y="21"/>
                    <a:pt x="101" y="20"/>
                    <a:pt x="106" y="19"/>
                  </a:cubicBezTo>
                  <a:cubicBezTo>
                    <a:pt x="111" y="18"/>
                    <a:pt x="115" y="18"/>
                    <a:pt x="118" y="15"/>
                  </a:cubicBezTo>
                  <a:cubicBezTo>
                    <a:pt x="120" y="13"/>
                    <a:pt x="122" y="11"/>
                    <a:pt x="122" y="9"/>
                  </a:cubicBezTo>
                  <a:cubicBezTo>
                    <a:pt x="122" y="8"/>
                    <a:pt x="120" y="8"/>
                    <a:pt x="120" y="7"/>
                  </a:cubicBezTo>
                  <a:close/>
                  <a:moveTo>
                    <a:pt x="125" y="14"/>
                  </a:moveTo>
                  <a:cubicBezTo>
                    <a:pt x="126" y="20"/>
                    <a:pt x="126" y="26"/>
                    <a:pt x="126" y="33"/>
                  </a:cubicBezTo>
                  <a:cubicBezTo>
                    <a:pt x="129" y="29"/>
                    <a:pt x="128" y="15"/>
                    <a:pt x="124" y="10"/>
                  </a:cubicBezTo>
                  <a:cubicBezTo>
                    <a:pt x="123" y="12"/>
                    <a:pt x="124" y="13"/>
                    <a:pt x="125" y="14"/>
                  </a:cubicBezTo>
                  <a:close/>
                  <a:moveTo>
                    <a:pt x="43" y="14"/>
                  </a:moveTo>
                  <a:cubicBezTo>
                    <a:pt x="44" y="19"/>
                    <a:pt x="43" y="25"/>
                    <a:pt x="44" y="31"/>
                  </a:cubicBezTo>
                  <a:cubicBezTo>
                    <a:pt x="45" y="25"/>
                    <a:pt x="45" y="20"/>
                    <a:pt x="46" y="15"/>
                  </a:cubicBezTo>
                  <a:cubicBezTo>
                    <a:pt x="45" y="14"/>
                    <a:pt x="45" y="13"/>
                    <a:pt x="44" y="12"/>
                  </a:cubicBezTo>
                  <a:cubicBezTo>
                    <a:pt x="44" y="13"/>
                    <a:pt x="43" y="14"/>
                    <a:pt x="43" y="14"/>
                  </a:cubicBezTo>
                  <a:close/>
                  <a:moveTo>
                    <a:pt x="119" y="17"/>
                  </a:moveTo>
                  <a:cubicBezTo>
                    <a:pt x="120" y="17"/>
                    <a:pt x="120" y="18"/>
                    <a:pt x="120" y="18"/>
                  </a:cubicBezTo>
                  <a:cubicBezTo>
                    <a:pt x="121" y="24"/>
                    <a:pt x="121" y="29"/>
                    <a:pt x="121" y="35"/>
                  </a:cubicBezTo>
                  <a:cubicBezTo>
                    <a:pt x="122" y="35"/>
                    <a:pt x="122" y="35"/>
                    <a:pt x="123" y="35"/>
                  </a:cubicBezTo>
                  <a:cubicBezTo>
                    <a:pt x="125" y="28"/>
                    <a:pt x="124" y="21"/>
                    <a:pt x="122" y="14"/>
                  </a:cubicBezTo>
                  <a:cubicBezTo>
                    <a:pt x="121" y="15"/>
                    <a:pt x="120" y="16"/>
                    <a:pt x="119" y="17"/>
                  </a:cubicBezTo>
                  <a:close/>
                  <a:moveTo>
                    <a:pt x="46" y="33"/>
                  </a:moveTo>
                  <a:cubicBezTo>
                    <a:pt x="48" y="34"/>
                    <a:pt x="49" y="34"/>
                    <a:pt x="51" y="35"/>
                  </a:cubicBezTo>
                  <a:cubicBezTo>
                    <a:pt x="51" y="30"/>
                    <a:pt x="51" y="25"/>
                    <a:pt x="52" y="19"/>
                  </a:cubicBezTo>
                  <a:cubicBezTo>
                    <a:pt x="50" y="19"/>
                    <a:pt x="49" y="17"/>
                    <a:pt x="47" y="17"/>
                  </a:cubicBezTo>
                  <a:cubicBezTo>
                    <a:pt x="46" y="22"/>
                    <a:pt x="46" y="28"/>
                    <a:pt x="46" y="33"/>
                  </a:cubicBezTo>
                  <a:close/>
                  <a:moveTo>
                    <a:pt x="113" y="19"/>
                  </a:moveTo>
                  <a:cubicBezTo>
                    <a:pt x="114" y="27"/>
                    <a:pt x="113" y="32"/>
                    <a:pt x="114" y="39"/>
                  </a:cubicBezTo>
                  <a:cubicBezTo>
                    <a:pt x="116" y="38"/>
                    <a:pt x="118" y="38"/>
                    <a:pt x="119" y="37"/>
                  </a:cubicBezTo>
                  <a:cubicBezTo>
                    <a:pt x="120" y="31"/>
                    <a:pt x="119" y="23"/>
                    <a:pt x="118" y="17"/>
                  </a:cubicBezTo>
                  <a:cubicBezTo>
                    <a:pt x="117" y="18"/>
                    <a:pt x="115" y="19"/>
                    <a:pt x="113" y="19"/>
                  </a:cubicBezTo>
                  <a:close/>
                  <a:moveTo>
                    <a:pt x="52" y="36"/>
                  </a:moveTo>
                  <a:cubicBezTo>
                    <a:pt x="54" y="37"/>
                    <a:pt x="55" y="38"/>
                    <a:pt x="57" y="39"/>
                  </a:cubicBezTo>
                  <a:cubicBezTo>
                    <a:pt x="57" y="33"/>
                    <a:pt x="58" y="26"/>
                    <a:pt x="58" y="21"/>
                  </a:cubicBezTo>
                  <a:cubicBezTo>
                    <a:pt x="56" y="21"/>
                    <a:pt x="55" y="19"/>
                    <a:pt x="53" y="20"/>
                  </a:cubicBezTo>
                  <a:cubicBezTo>
                    <a:pt x="53" y="25"/>
                    <a:pt x="52" y="31"/>
                    <a:pt x="52" y="36"/>
                  </a:cubicBezTo>
                  <a:close/>
                  <a:moveTo>
                    <a:pt x="111" y="20"/>
                  </a:moveTo>
                  <a:cubicBezTo>
                    <a:pt x="110" y="20"/>
                    <a:pt x="108" y="21"/>
                    <a:pt x="107" y="21"/>
                  </a:cubicBezTo>
                  <a:cubicBezTo>
                    <a:pt x="107" y="22"/>
                    <a:pt x="107" y="23"/>
                    <a:pt x="108" y="23"/>
                  </a:cubicBezTo>
                  <a:cubicBezTo>
                    <a:pt x="108" y="30"/>
                    <a:pt x="108" y="33"/>
                    <a:pt x="108" y="41"/>
                  </a:cubicBezTo>
                  <a:cubicBezTo>
                    <a:pt x="110" y="40"/>
                    <a:pt x="111" y="40"/>
                    <a:pt x="112" y="39"/>
                  </a:cubicBezTo>
                  <a:cubicBezTo>
                    <a:pt x="112" y="32"/>
                    <a:pt x="112" y="26"/>
                    <a:pt x="111" y="20"/>
                  </a:cubicBezTo>
                  <a:close/>
                  <a:moveTo>
                    <a:pt x="60" y="21"/>
                  </a:moveTo>
                  <a:cubicBezTo>
                    <a:pt x="58" y="27"/>
                    <a:pt x="59" y="35"/>
                    <a:pt x="59" y="40"/>
                  </a:cubicBezTo>
                  <a:cubicBezTo>
                    <a:pt x="60" y="40"/>
                    <a:pt x="61" y="40"/>
                    <a:pt x="62" y="40"/>
                  </a:cubicBezTo>
                  <a:cubicBezTo>
                    <a:pt x="64" y="36"/>
                    <a:pt x="62" y="26"/>
                    <a:pt x="63" y="22"/>
                  </a:cubicBezTo>
                  <a:cubicBezTo>
                    <a:pt x="62" y="22"/>
                    <a:pt x="61" y="21"/>
                    <a:pt x="60" y="21"/>
                  </a:cubicBezTo>
                  <a:close/>
                  <a:moveTo>
                    <a:pt x="66" y="2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65" y="22"/>
                    <a:pt x="64" y="24"/>
                    <a:pt x="64" y="25"/>
                  </a:cubicBezTo>
                  <a:cubicBezTo>
                    <a:pt x="64" y="30"/>
                    <a:pt x="65" y="34"/>
                    <a:pt x="64" y="39"/>
                  </a:cubicBezTo>
                  <a:cubicBezTo>
                    <a:pt x="64" y="39"/>
                    <a:pt x="65" y="39"/>
                    <a:pt x="65" y="40"/>
                  </a:cubicBezTo>
                  <a:cubicBezTo>
                    <a:pt x="65" y="40"/>
                    <a:pt x="64" y="41"/>
                    <a:pt x="65" y="41"/>
                  </a:cubicBezTo>
                  <a:cubicBezTo>
                    <a:pt x="66" y="41"/>
                    <a:pt x="69" y="42"/>
                    <a:pt x="72" y="42"/>
                  </a:cubicBezTo>
                  <a:cubicBezTo>
                    <a:pt x="71" y="35"/>
                    <a:pt x="72" y="28"/>
                    <a:pt x="71" y="22"/>
                  </a:cubicBezTo>
                  <a:cubicBezTo>
                    <a:pt x="68" y="23"/>
                    <a:pt x="68" y="21"/>
                    <a:pt x="66" y="22"/>
                  </a:cubicBezTo>
                  <a:close/>
                  <a:moveTo>
                    <a:pt x="103" y="22"/>
                  </a:moveTo>
                  <a:cubicBezTo>
                    <a:pt x="103" y="28"/>
                    <a:pt x="104" y="34"/>
                    <a:pt x="104" y="42"/>
                  </a:cubicBezTo>
                  <a:cubicBezTo>
                    <a:pt x="105" y="42"/>
                    <a:pt x="106" y="42"/>
                    <a:pt x="106" y="41"/>
                  </a:cubicBezTo>
                  <a:cubicBezTo>
                    <a:pt x="107" y="35"/>
                    <a:pt x="107" y="27"/>
                    <a:pt x="105" y="22"/>
                  </a:cubicBezTo>
                  <a:cubicBezTo>
                    <a:pt x="104" y="21"/>
                    <a:pt x="103" y="22"/>
                    <a:pt x="103" y="22"/>
                  </a:cubicBezTo>
                  <a:close/>
                  <a:moveTo>
                    <a:pt x="74" y="42"/>
                  </a:moveTo>
                  <a:cubicBezTo>
                    <a:pt x="77" y="43"/>
                    <a:pt x="78" y="42"/>
                    <a:pt x="80" y="43"/>
                  </a:cubicBezTo>
                  <a:cubicBezTo>
                    <a:pt x="79" y="36"/>
                    <a:pt x="79" y="28"/>
                    <a:pt x="79" y="22"/>
                  </a:cubicBezTo>
                  <a:cubicBezTo>
                    <a:pt x="78" y="23"/>
                    <a:pt x="74" y="21"/>
                    <a:pt x="74" y="23"/>
                  </a:cubicBezTo>
                  <a:cubicBezTo>
                    <a:pt x="73" y="23"/>
                    <a:pt x="73" y="21"/>
                    <a:pt x="73" y="22"/>
                  </a:cubicBezTo>
                  <a:cubicBezTo>
                    <a:pt x="73" y="29"/>
                    <a:pt x="72" y="38"/>
                    <a:pt x="74" y="42"/>
                  </a:cubicBezTo>
                  <a:close/>
                  <a:moveTo>
                    <a:pt x="95" y="23"/>
                  </a:moveTo>
                  <a:cubicBezTo>
                    <a:pt x="95" y="28"/>
                    <a:pt x="97" y="36"/>
                    <a:pt x="96" y="43"/>
                  </a:cubicBezTo>
                  <a:cubicBezTo>
                    <a:pt x="99" y="43"/>
                    <a:pt x="100" y="42"/>
                    <a:pt x="102" y="42"/>
                  </a:cubicBezTo>
                  <a:cubicBezTo>
                    <a:pt x="103" y="36"/>
                    <a:pt x="101" y="28"/>
                    <a:pt x="101" y="22"/>
                  </a:cubicBezTo>
                  <a:cubicBezTo>
                    <a:pt x="98" y="22"/>
                    <a:pt x="97" y="22"/>
                    <a:pt x="95" y="23"/>
                  </a:cubicBezTo>
                  <a:close/>
                  <a:moveTo>
                    <a:pt x="86" y="23"/>
                  </a:moveTo>
                  <a:cubicBezTo>
                    <a:pt x="85" y="29"/>
                    <a:pt x="86" y="37"/>
                    <a:pt x="87" y="43"/>
                  </a:cubicBezTo>
                  <a:cubicBezTo>
                    <a:pt x="90" y="43"/>
                    <a:pt x="92" y="42"/>
                    <a:pt x="95" y="43"/>
                  </a:cubicBezTo>
                  <a:cubicBezTo>
                    <a:pt x="95" y="35"/>
                    <a:pt x="94" y="30"/>
                    <a:pt x="93" y="23"/>
                  </a:cubicBezTo>
                  <a:cubicBezTo>
                    <a:pt x="91" y="23"/>
                    <a:pt x="89" y="23"/>
                    <a:pt x="86" y="23"/>
                  </a:cubicBezTo>
                  <a:close/>
                  <a:moveTo>
                    <a:pt x="82" y="43"/>
                  </a:moveTo>
                  <a:cubicBezTo>
                    <a:pt x="84" y="43"/>
                    <a:pt x="83" y="43"/>
                    <a:pt x="85" y="43"/>
                  </a:cubicBezTo>
                  <a:cubicBezTo>
                    <a:pt x="85" y="36"/>
                    <a:pt x="84" y="30"/>
                    <a:pt x="84" y="23"/>
                  </a:cubicBezTo>
                  <a:cubicBezTo>
                    <a:pt x="83" y="23"/>
                    <a:pt x="82" y="23"/>
                    <a:pt x="82" y="23"/>
                  </a:cubicBezTo>
                  <a:cubicBezTo>
                    <a:pt x="80" y="29"/>
                    <a:pt x="81" y="37"/>
                    <a:pt x="82" y="43"/>
                  </a:cubicBezTo>
                  <a:close/>
                  <a:moveTo>
                    <a:pt x="114" y="42"/>
                  </a:moveTo>
                  <a:cubicBezTo>
                    <a:pt x="113" y="42"/>
                    <a:pt x="113" y="42"/>
                    <a:pt x="111" y="43"/>
                  </a:cubicBezTo>
                  <a:cubicBezTo>
                    <a:pt x="108" y="43"/>
                    <a:pt x="107" y="45"/>
                    <a:pt x="104" y="44"/>
                  </a:cubicBezTo>
                  <a:cubicBezTo>
                    <a:pt x="103" y="44"/>
                    <a:pt x="103" y="45"/>
                    <a:pt x="103" y="45"/>
                  </a:cubicBezTo>
                  <a:cubicBezTo>
                    <a:pt x="97" y="46"/>
                    <a:pt x="93" y="45"/>
                    <a:pt x="88" y="46"/>
                  </a:cubicBezTo>
                  <a:cubicBezTo>
                    <a:pt x="82" y="45"/>
                    <a:pt x="75" y="45"/>
                    <a:pt x="70" y="44"/>
                  </a:cubicBezTo>
                  <a:cubicBezTo>
                    <a:pt x="64" y="43"/>
                    <a:pt x="58" y="41"/>
                    <a:pt x="53" y="39"/>
                  </a:cubicBezTo>
                  <a:cubicBezTo>
                    <a:pt x="52" y="39"/>
                    <a:pt x="52" y="39"/>
                    <a:pt x="51" y="39"/>
                  </a:cubicBezTo>
                  <a:cubicBezTo>
                    <a:pt x="50" y="37"/>
                    <a:pt x="47" y="37"/>
                    <a:pt x="45" y="36"/>
                  </a:cubicBezTo>
                  <a:cubicBezTo>
                    <a:pt x="44" y="34"/>
                    <a:pt x="41" y="34"/>
                    <a:pt x="41" y="31"/>
                  </a:cubicBezTo>
                  <a:cubicBezTo>
                    <a:pt x="42" y="30"/>
                    <a:pt x="41" y="29"/>
                    <a:pt x="41" y="27"/>
                  </a:cubicBezTo>
                  <a:cubicBezTo>
                    <a:pt x="38" y="27"/>
                    <a:pt x="33" y="29"/>
                    <a:pt x="29" y="31"/>
                  </a:cubicBezTo>
                  <a:cubicBezTo>
                    <a:pt x="27" y="32"/>
                    <a:pt x="24" y="33"/>
                    <a:pt x="23" y="34"/>
                  </a:cubicBezTo>
                  <a:cubicBezTo>
                    <a:pt x="22" y="34"/>
                    <a:pt x="19" y="36"/>
                    <a:pt x="20" y="37"/>
                  </a:cubicBezTo>
                  <a:cubicBezTo>
                    <a:pt x="20" y="39"/>
                    <a:pt x="27" y="40"/>
                    <a:pt x="29" y="40"/>
                  </a:cubicBezTo>
                  <a:cubicBezTo>
                    <a:pt x="30" y="41"/>
                    <a:pt x="31" y="41"/>
                    <a:pt x="32" y="41"/>
                  </a:cubicBezTo>
                  <a:cubicBezTo>
                    <a:pt x="39" y="44"/>
                    <a:pt x="45" y="44"/>
                    <a:pt x="52" y="45"/>
                  </a:cubicBezTo>
                  <a:cubicBezTo>
                    <a:pt x="58" y="46"/>
                    <a:pt x="63" y="48"/>
                    <a:pt x="68" y="49"/>
                  </a:cubicBezTo>
                  <a:cubicBezTo>
                    <a:pt x="67" y="51"/>
                    <a:pt x="65" y="50"/>
                    <a:pt x="64" y="49"/>
                  </a:cubicBezTo>
                  <a:cubicBezTo>
                    <a:pt x="59" y="48"/>
                    <a:pt x="53" y="47"/>
                    <a:pt x="49" y="46"/>
                  </a:cubicBezTo>
                  <a:cubicBezTo>
                    <a:pt x="39" y="45"/>
                    <a:pt x="28" y="42"/>
                    <a:pt x="18" y="39"/>
                  </a:cubicBezTo>
                  <a:cubicBezTo>
                    <a:pt x="12" y="56"/>
                    <a:pt x="8" y="74"/>
                    <a:pt x="3" y="93"/>
                  </a:cubicBezTo>
                  <a:cubicBezTo>
                    <a:pt x="4" y="98"/>
                    <a:pt x="7" y="99"/>
                    <a:pt x="11" y="100"/>
                  </a:cubicBezTo>
                  <a:cubicBezTo>
                    <a:pt x="12" y="101"/>
                    <a:pt x="13" y="101"/>
                    <a:pt x="14" y="101"/>
                  </a:cubicBezTo>
                  <a:cubicBezTo>
                    <a:pt x="21" y="103"/>
                    <a:pt x="28" y="106"/>
                    <a:pt x="35" y="107"/>
                  </a:cubicBezTo>
                  <a:cubicBezTo>
                    <a:pt x="42" y="108"/>
                    <a:pt x="49" y="110"/>
                    <a:pt x="57" y="113"/>
                  </a:cubicBezTo>
                  <a:cubicBezTo>
                    <a:pt x="58" y="113"/>
                    <a:pt x="60" y="114"/>
                    <a:pt x="62" y="114"/>
                  </a:cubicBezTo>
                  <a:cubicBezTo>
                    <a:pt x="70" y="116"/>
                    <a:pt x="76" y="118"/>
                    <a:pt x="83" y="119"/>
                  </a:cubicBezTo>
                  <a:cubicBezTo>
                    <a:pt x="87" y="120"/>
                    <a:pt x="93" y="120"/>
                    <a:pt x="98" y="122"/>
                  </a:cubicBezTo>
                  <a:cubicBezTo>
                    <a:pt x="101" y="122"/>
                    <a:pt x="104" y="123"/>
                    <a:pt x="108" y="123"/>
                  </a:cubicBezTo>
                  <a:cubicBezTo>
                    <a:pt x="112" y="124"/>
                    <a:pt x="115" y="124"/>
                    <a:pt x="118" y="125"/>
                  </a:cubicBezTo>
                  <a:cubicBezTo>
                    <a:pt x="122" y="126"/>
                    <a:pt x="125" y="125"/>
                    <a:pt x="128" y="124"/>
                  </a:cubicBezTo>
                  <a:cubicBezTo>
                    <a:pt x="128" y="119"/>
                    <a:pt x="129" y="112"/>
                    <a:pt x="129" y="108"/>
                  </a:cubicBezTo>
                  <a:cubicBezTo>
                    <a:pt x="129" y="107"/>
                    <a:pt x="128" y="106"/>
                    <a:pt x="129" y="105"/>
                  </a:cubicBezTo>
                  <a:cubicBezTo>
                    <a:pt x="130" y="110"/>
                    <a:pt x="130" y="117"/>
                    <a:pt x="130" y="122"/>
                  </a:cubicBezTo>
                  <a:cubicBezTo>
                    <a:pt x="135" y="119"/>
                    <a:pt x="138" y="114"/>
                    <a:pt x="143" y="110"/>
                  </a:cubicBezTo>
                  <a:cubicBezTo>
                    <a:pt x="143" y="109"/>
                    <a:pt x="145" y="109"/>
                    <a:pt x="145" y="108"/>
                  </a:cubicBezTo>
                  <a:cubicBezTo>
                    <a:pt x="147" y="106"/>
                    <a:pt x="149" y="104"/>
                    <a:pt x="151" y="101"/>
                  </a:cubicBezTo>
                  <a:cubicBezTo>
                    <a:pt x="154" y="98"/>
                    <a:pt x="158" y="95"/>
                    <a:pt x="158" y="90"/>
                  </a:cubicBezTo>
                  <a:cubicBezTo>
                    <a:pt x="158" y="83"/>
                    <a:pt x="156" y="75"/>
                    <a:pt x="155" y="68"/>
                  </a:cubicBezTo>
                  <a:cubicBezTo>
                    <a:pt x="155" y="65"/>
                    <a:pt x="155" y="62"/>
                    <a:pt x="155" y="59"/>
                  </a:cubicBezTo>
                  <a:cubicBezTo>
                    <a:pt x="155" y="57"/>
                    <a:pt x="154" y="55"/>
                    <a:pt x="153" y="54"/>
                  </a:cubicBezTo>
                  <a:cubicBezTo>
                    <a:pt x="152" y="49"/>
                    <a:pt x="152" y="43"/>
                    <a:pt x="149" y="38"/>
                  </a:cubicBezTo>
                  <a:cubicBezTo>
                    <a:pt x="149" y="40"/>
                    <a:pt x="147" y="41"/>
                    <a:pt x="147" y="43"/>
                  </a:cubicBezTo>
                  <a:cubicBezTo>
                    <a:pt x="145" y="43"/>
                    <a:pt x="145" y="45"/>
                    <a:pt x="144" y="46"/>
                  </a:cubicBezTo>
                  <a:cubicBezTo>
                    <a:pt x="140" y="47"/>
                    <a:pt x="137" y="51"/>
                    <a:pt x="133" y="53"/>
                  </a:cubicBezTo>
                  <a:cubicBezTo>
                    <a:pt x="132" y="53"/>
                    <a:pt x="130" y="54"/>
                    <a:pt x="129" y="53"/>
                  </a:cubicBezTo>
                  <a:cubicBezTo>
                    <a:pt x="133" y="51"/>
                    <a:pt x="136" y="48"/>
                    <a:pt x="140" y="46"/>
                  </a:cubicBezTo>
                  <a:cubicBezTo>
                    <a:pt x="144" y="43"/>
                    <a:pt x="147" y="41"/>
                    <a:pt x="148" y="36"/>
                  </a:cubicBezTo>
                  <a:cubicBezTo>
                    <a:pt x="147" y="36"/>
                    <a:pt x="147" y="35"/>
                    <a:pt x="146" y="35"/>
                  </a:cubicBezTo>
                  <a:cubicBezTo>
                    <a:pt x="141" y="34"/>
                    <a:pt x="136" y="31"/>
                    <a:pt x="129" y="31"/>
                  </a:cubicBezTo>
                  <a:cubicBezTo>
                    <a:pt x="129" y="32"/>
                    <a:pt x="129" y="32"/>
                    <a:pt x="130" y="33"/>
                  </a:cubicBezTo>
                  <a:cubicBezTo>
                    <a:pt x="126" y="35"/>
                    <a:pt x="125" y="39"/>
                    <a:pt x="121" y="38"/>
                  </a:cubicBezTo>
                  <a:cubicBezTo>
                    <a:pt x="120" y="40"/>
                    <a:pt x="116" y="41"/>
                    <a:pt x="114" y="41"/>
                  </a:cubicBezTo>
                  <a:cubicBezTo>
                    <a:pt x="115" y="41"/>
                    <a:pt x="115" y="41"/>
                    <a:pt x="114" y="41"/>
                  </a:cubicBezTo>
                  <a:cubicBezTo>
                    <a:pt x="114" y="42"/>
                    <a:pt x="114" y="42"/>
                    <a:pt x="114" y="42"/>
                  </a:cubicBezTo>
                  <a:close/>
                  <a:moveTo>
                    <a:pt x="108" y="42"/>
                  </a:moveTo>
                  <a:cubicBezTo>
                    <a:pt x="109" y="42"/>
                    <a:pt x="110" y="42"/>
                    <a:pt x="111" y="41"/>
                  </a:cubicBezTo>
                  <a:cubicBezTo>
                    <a:pt x="110" y="41"/>
                    <a:pt x="109" y="42"/>
                    <a:pt x="10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6" name="Freeform 82"/>
            <p:cNvSpPr>
              <a:spLocks noEditPoints="1"/>
            </p:cNvSpPr>
            <p:nvPr/>
          </p:nvSpPr>
          <p:spPr bwMode="auto">
            <a:xfrm>
              <a:off x="5594351" y="2800350"/>
              <a:ext cx="320675" cy="82550"/>
            </a:xfrm>
            <a:custGeom>
              <a:avLst/>
              <a:gdLst>
                <a:gd name="T0" fmla="*/ 1 w 102"/>
                <a:gd name="T1" fmla="*/ 8 h 26"/>
                <a:gd name="T2" fmla="*/ 4 w 102"/>
                <a:gd name="T3" fmla="*/ 4 h 26"/>
                <a:gd name="T4" fmla="*/ 23 w 102"/>
                <a:gd name="T5" fmla="*/ 0 h 26"/>
                <a:gd name="T6" fmla="*/ 31 w 102"/>
                <a:gd name="T7" fmla="*/ 1 h 26"/>
                <a:gd name="T8" fmla="*/ 35 w 102"/>
                <a:gd name="T9" fmla="*/ 2 h 26"/>
                <a:gd name="T10" fmla="*/ 39 w 102"/>
                <a:gd name="T11" fmla="*/ 3 h 26"/>
                <a:gd name="T12" fmla="*/ 47 w 102"/>
                <a:gd name="T13" fmla="*/ 4 h 26"/>
                <a:gd name="T14" fmla="*/ 55 w 102"/>
                <a:gd name="T15" fmla="*/ 6 h 26"/>
                <a:gd name="T16" fmla="*/ 98 w 102"/>
                <a:gd name="T17" fmla="*/ 12 h 26"/>
                <a:gd name="T18" fmla="*/ 100 w 102"/>
                <a:gd name="T19" fmla="*/ 20 h 26"/>
                <a:gd name="T20" fmla="*/ 100 w 102"/>
                <a:gd name="T21" fmla="*/ 26 h 26"/>
                <a:gd name="T22" fmla="*/ 86 w 102"/>
                <a:gd name="T23" fmla="*/ 24 h 26"/>
                <a:gd name="T24" fmla="*/ 75 w 102"/>
                <a:gd name="T25" fmla="*/ 24 h 26"/>
                <a:gd name="T26" fmla="*/ 58 w 102"/>
                <a:gd name="T27" fmla="*/ 20 h 26"/>
                <a:gd name="T28" fmla="*/ 50 w 102"/>
                <a:gd name="T29" fmla="*/ 19 h 26"/>
                <a:gd name="T30" fmla="*/ 50 w 102"/>
                <a:gd name="T31" fmla="*/ 19 h 26"/>
                <a:gd name="T32" fmla="*/ 51 w 102"/>
                <a:gd name="T33" fmla="*/ 19 h 26"/>
                <a:gd name="T34" fmla="*/ 19 w 102"/>
                <a:gd name="T35" fmla="*/ 12 h 26"/>
                <a:gd name="T36" fmla="*/ 13 w 102"/>
                <a:gd name="T37" fmla="*/ 10 h 26"/>
                <a:gd name="T38" fmla="*/ 6 w 102"/>
                <a:gd name="T39" fmla="*/ 8 h 26"/>
                <a:gd name="T40" fmla="*/ 1 w 102"/>
                <a:gd name="T41" fmla="*/ 8 h 26"/>
                <a:gd name="T42" fmla="*/ 61 w 102"/>
                <a:gd name="T43" fmla="*/ 8 h 26"/>
                <a:gd name="T44" fmla="*/ 66 w 102"/>
                <a:gd name="T45" fmla="*/ 10 h 26"/>
                <a:gd name="T46" fmla="*/ 55 w 102"/>
                <a:gd name="T47" fmla="*/ 9 h 26"/>
                <a:gd name="T48" fmla="*/ 64 w 102"/>
                <a:gd name="T49" fmla="*/ 13 h 26"/>
                <a:gd name="T50" fmla="*/ 56 w 102"/>
                <a:gd name="T51" fmla="*/ 11 h 26"/>
                <a:gd name="T52" fmla="*/ 63 w 102"/>
                <a:gd name="T53" fmla="*/ 14 h 26"/>
                <a:gd name="T54" fmla="*/ 69 w 102"/>
                <a:gd name="T55" fmla="*/ 16 h 26"/>
                <a:gd name="T56" fmla="*/ 55 w 102"/>
                <a:gd name="T57" fmla="*/ 13 h 26"/>
                <a:gd name="T58" fmla="*/ 63 w 102"/>
                <a:gd name="T59" fmla="*/ 16 h 26"/>
                <a:gd name="T60" fmla="*/ 62 w 102"/>
                <a:gd name="T61" fmla="*/ 17 h 26"/>
                <a:gd name="T62" fmla="*/ 57 w 102"/>
                <a:gd name="T63" fmla="*/ 16 h 26"/>
                <a:gd name="T64" fmla="*/ 78 w 102"/>
                <a:gd name="T65" fmla="*/ 22 h 26"/>
                <a:gd name="T66" fmla="*/ 84 w 102"/>
                <a:gd name="T67" fmla="*/ 22 h 26"/>
                <a:gd name="T68" fmla="*/ 73 w 102"/>
                <a:gd name="T69" fmla="*/ 19 h 26"/>
                <a:gd name="T70" fmla="*/ 82 w 102"/>
                <a:gd name="T71" fmla="*/ 20 h 26"/>
                <a:gd name="T72" fmla="*/ 84 w 102"/>
                <a:gd name="T73" fmla="*/ 18 h 26"/>
                <a:gd name="T74" fmla="*/ 76 w 102"/>
                <a:gd name="T75" fmla="*/ 15 h 26"/>
                <a:gd name="T76" fmla="*/ 83 w 102"/>
                <a:gd name="T77" fmla="*/ 16 h 26"/>
                <a:gd name="T78" fmla="*/ 83 w 102"/>
                <a:gd name="T79" fmla="*/ 14 h 26"/>
                <a:gd name="T80" fmla="*/ 75 w 102"/>
                <a:gd name="T81" fmla="*/ 11 h 26"/>
                <a:gd name="T82" fmla="*/ 84 w 102"/>
                <a:gd name="T83" fmla="*/ 12 h 26"/>
                <a:gd name="T84" fmla="*/ 82 w 102"/>
                <a:gd name="T85" fmla="*/ 10 h 26"/>
                <a:gd name="T86" fmla="*/ 61 w 102"/>
                <a:gd name="T87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2" h="26">
                  <a:moveTo>
                    <a:pt x="1" y="8"/>
                  </a:moveTo>
                  <a:cubicBezTo>
                    <a:pt x="0" y="7"/>
                    <a:pt x="3" y="5"/>
                    <a:pt x="4" y="4"/>
                  </a:cubicBezTo>
                  <a:cubicBezTo>
                    <a:pt x="10" y="3"/>
                    <a:pt x="16" y="0"/>
                    <a:pt x="23" y="0"/>
                  </a:cubicBezTo>
                  <a:cubicBezTo>
                    <a:pt x="25" y="0"/>
                    <a:pt x="28" y="1"/>
                    <a:pt x="31" y="1"/>
                  </a:cubicBezTo>
                  <a:cubicBezTo>
                    <a:pt x="32" y="2"/>
                    <a:pt x="33" y="1"/>
                    <a:pt x="35" y="2"/>
                  </a:cubicBezTo>
                  <a:cubicBezTo>
                    <a:pt x="36" y="2"/>
                    <a:pt x="37" y="3"/>
                    <a:pt x="39" y="3"/>
                  </a:cubicBezTo>
                  <a:cubicBezTo>
                    <a:pt x="41" y="3"/>
                    <a:pt x="44" y="3"/>
                    <a:pt x="47" y="4"/>
                  </a:cubicBezTo>
                  <a:cubicBezTo>
                    <a:pt x="49" y="4"/>
                    <a:pt x="52" y="5"/>
                    <a:pt x="55" y="6"/>
                  </a:cubicBezTo>
                  <a:cubicBezTo>
                    <a:pt x="67" y="8"/>
                    <a:pt x="85" y="8"/>
                    <a:pt x="98" y="12"/>
                  </a:cubicBezTo>
                  <a:cubicBezTo>
                    <a:pt x="99" y="14"/>
                    <a:pt x="99" y="17"/>
                    <a:pt x="100" y="20"/>
                  </a:cubicBezTo>
                  <a:cubicBezTo>
                    <a:pt x="100" y="22"/>
                    <a:pt x="102" y="24"/>
                    <a:pt x="100" y="26"/>
                  </a:cubicBezTo>
                  <a:cubicBezTo>
                    <a:pt x="96" y="26"/>
                    <a:pt x="90" y="25"/>
                    <a:pt x="86" y="24"/>
                  </a:cubicBezTo>
                  <a:cubicBezTo>
                    <a:pt x="82" y="24"/>
                    <a:pt x="78" y="24"/>
                    <a:pt x="75" y="24"/>
                  </a:cubicBezTo>
                  <a:cubicBezTo>
                    <a:pt x="69" y="23"/>
                    <a:pt x="64" y="21"/>
                    <a:pt x="58" y="20"/>
                  </a:cubicBezTo>
                  <a:cubicBezTo>
                    <a:pt x="56" y="20"/>
                    <a:pt x="53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41" y="16"/>
                    <a:pt x="29" y="15"/>
                    <a:pt x="19" y="12"/>
                  </a:cubicBezTo>
                  <a:cubicBezTo>
                    <a:pt x="17" y="12"/>
                    <a:pt x="15" y="11"/>
                    <a:pt x="13" y="10"/>
                  </a:cubicBezTo>
                  <a:cubicBezTo>
                    <a:pt x="10" y="10"/>
                    <a:pt x="8" y="9"/>
                    <a:pt x="6" y="8"/>
                  </a:cubicBezTo>
                  <a:cubicBezTo>
                    <a:pt x="4" y="8"/>
                    <a:pt x="2" y="9"/>
                    <a:pt x="1" y="8"/>
                  </a:cubicBezTo>
                  <a:close/>
                  <a:moveTo>
                    <a:pt x="61" y="8"/>
                  </a:moveTo>
                  <a:cubicBezTo>
                    <a:pt x="62" y="9"/>
                    <a:pt x="65" y="8"/>
                    <a:pt x="66" y="10"/>
                  </a:cubicBezTo>
                  <a:cubicBezTo>
                    <a:pt x="63" y="11"/>
                    <a:pt x="58" y="9"/>
                    <a:pt x="55" y="9"/>
                  </a:cubicBezTo>
                  <a:cubicBezTo>
                    <a:pt x="58" y="10"/>
                    <a:pt x="63" y="10"/>
                    <a:pt x="64" y="13"/>
                  </a:cubicBezTo>
                  <a:cubicBezTo>
                    <a:pt x="61" y="12"/>
                    <a:pt x="58" y="11"/>
                    <a:pt x="56" y="11"/>
                  </a:cubicBezTo>
                  <a:cubicBezTo>
                    <a:pt x="57" y="12"/>
                    <a:pt x="60" y="13"/>
                    <a:pt x="63" y="14"/>
                  </a:cubicBezTo>
                  <a:cubicBezTo>
                    <a:pt x="64" y="15"/>
                    <a:pt x="68" y="14"/>
                    <a:pt x="69" y="16"/>
                  </a:cubicBezTo>
                  <a:cubicBezTo>
                    <a:pt x="64" y="17"/>
                    <a:pt x="60" y="13"/>
                    <a:pt x="55" y="13"/>
                  </a:cubicBezTo>
                  <a:cubicBezTo>
                    <a:pt x="58" y="14"/>
                    <a:pt x="61" y="14"/>
                    <a:pt x="63" y="16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7"/>
                    <a:pt x="58" y="16"/>
                    <a:pt x="57" y="16"/>
                  </a:cubicBezTo>
                  <a:cubicBezTo>
                    <a:pt x="63" y="19"/>
                    <a:pt x="71" y="19"/>
                    <a:pt x="78" y="22"/>
                  </a:cubicBezTo>
                  <a:cubicBezTo>
                    <a:pt x="80" y="21"/>
                    <a:pt x="82" y="22"/>
                    <a:pt x="84" y="22"/>
                  </a:cubicBezTo>
                  <a:cubicBezTo>
                    <a:pt x="81" y="21"/>
                    <a:pt x="76" y="21"/>
                    <a:pt x="73" y="19"/>
                  </a:cubicBezTo>
                  <a:cubicBezTo>
                    <a:pt x="77" y="19"/>
                    <a:pt x="79" y="20"/>
                    <a:pt x="82" y="20"/>
                  </a:cubicBezTo>
                  <a:cubicBezTo>
                    <a:pt x="82" y="19"/>
                    <a:pt x="83" y="19"/>
                    <a:pt x="84" y="18"/>
                  </a:cubicBezTo>
                  <a:cubicBezTo>
                    <a:pt x="81" y="17"/>
                    <a:pt x="78" y="17"/>
                    <a:pt x="76" y="15"/>
                  </a:cubicBezTo>
                  <a:cubicBezTo>
                    <a:pt x="78" y="14"/>
                    <a:pt x="81" y="16"/>
                    <a:pt x="83" y="16"/>
                  </a:cubicBezTo>
                  <a:cubicBezTo>
                    <a:pt x="83" y="16"/>
                    <a:pt x="83" y="15"/>
                    <a:pt x="83" y="14"/>
                  </a:cubicBezTo>
                  <a:cubicBezTo>
                    <a:pt x="82" y="13"/>
                    <a:pt x="72" y="13"/>
                    <a:pt x="75" y="11"/>
                  </a:cubicBezTo>
                  <a:cubicBezTo>
                    <a:pt x="78" y="12"/>
                    <a:pt x="82" y="13"/>
                    <a:pt x="84" y="12"/>
                  </a:cubicBezTo>
                  <a:cubicBezTo>
                    <a:pt x="83" y="12"/>
                    <a:pt x="81" y="11"/>
                    <a:pt x="82" y="10"/>
                  </a:cubicBezTo>
                  <a:cubicBezTo>
                    <a:pt x="75" y="10"/>
                    <a:pt x="66" y="8"/>
                    <a:pt x="6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7" name="Freeform 83"/>
            <p:cNvSpPr>
              <a:spLocks noEditPoints="1"/>
            </p:cNvSpPr>
            <p:nvPr/>
          </p:nvSpPr>
          <p:spPr bwMode="auto">
            <a:xfrm>
              <a:off x="5546726" y="2832100"/>
              <a:ext cx="368300" cy="180975"/>
            </a:xfrm>
            <a:custGeom>
              <a:avLst/>
              <a:gdLst>
                <a:gd name="T0" fmla="*/ 30 w 117"/>
                <a:gd name="T1" fmla="*/ 4 h 57"/>
                <a:gd name="T2" fmla="*/ 50 w 117"/>
                <a:gd name="T3" fmla="*/ 9 h 57"/>
                <a:gd name="T4" fmla="*/ 68 w 117"/>
                <a:gd name="T5" fmla="*/ 13 h 57"/>
                <a:gd name="T6" fmla="*/ 85 w 117"/>
                <a:gd name="T7" fmla="*/ 16 h 57"/>
                <a:gd name="T8" fmla="*/ 116 w 117"/>
                <a:gd name="T9" fmla="*/ 50 h 57"/>
                <a:gd name="T10" fmla="*/ 99 w 117"/>
                <a:gd name="T11" fmla="*/ 54 h 57"/>
                <a:gd name="T12" fmla="*/ 74 w 117"/>
                <a:gd name="T13" fmla="*/ 51 h 57"/>
                <a:gd name="T14" fmla="*/ 20 w 117"/>
                <a:gd name="T15" fmla="*/ 40 h 57"/>
                <a:gd name="T16" fmla="*/ 5 w 117"/>
                <a:gd name="T17" fmla="*/ 34 h 57"/>
                <a:gd name="T18" fmla="*/ 3 w 117"/>
                <a:gd name="T19" fmla="*/ 19 h 57"/>
                <a:gd name="T20" fmla="*/ 11 w 117"/>
                <a:gd name="T21" fmla="*/ 1 h 57"/>
                <a:gd name="T22" fmla="*/ 13 w 117"/>
                <a:gd name="T23" fmla="*/ 0 h 57"/>
                <a:gd name="T24" fmla="*/ 37 w 117"/>
                <a:gd name="T25" fmla="*/ 20 h 57"/>
                <a:gd name="T26" fmla="*/ 31 w 117"/>
                <a:gd name="T27" fmla="*/ 20 h 57"/>
                <a:gd name="T28" fmla="*/ 51 w 117"/>
                <a:gd name="T29" fmla="*/ 25 h 57"/>
                <a:gd name="T30" fmla="*/ 41 w 117"/>
                <a:gd name="T31" fmla="*/ 25 h 57"/>
                <a:gd name="T32" fmla="*/ 35 w 117"/>
                <a:gd name="T33" fmla="*/ 25 h 57"/>
                <a:gd name="T34" fmla="*/ 47 w 117"/>
                <a:gd name="T35" fmla="*/ 30 h 57"/>
                <a:gd name="T36" fmla="*/ 37 w 117"/>
                <a:gd name="T37" fmla="*/ 28 h 57"/>
                <a:gd name="T38" fmla="*/ 56 w 117"/>
                <a:gd name="T39" fmla="*/ 34 h 57"/>
                <a:gd name="T40" fmla="*/ 37 w 117"/>
                <a:gd name="T41" fmla="*/ 31 h 57"/>
                <a:gd name="T42" fmla="*/ 33 w 117"/>
                <a:gd name="T43" fmla="*/ 32 h 57"/>
                <a:gd name="T44" fmla="*/ 40 w 117"/>
                <a:gd name="T45" fmla="*/ 36 h 57"/>
                <a:gd name="T46" fmla="*/ 61 w 117"/>
                <a:gd name="T47" fmla="*/ 41 h 57"/>
                <a:gd name="T48" fmla="*/ 69 w 117"/>
                <a:gd name="T49" fmla="*/ 44 h 57"/>
                <a:gd name="T50" fmla="*/ 74 w 117"/>
                <a:gd name="T51" fmla="*/ 45 h 57"/>
                <a:gd name="T52" fmla="*/ 66 w 117"/>
                <a:gd name="T53" fmla="*/ 42 h 57"/>
                <a:gd name="T54" fmla="*/ 73 w 117"/>
                <a:gd name="T55" fmla="*/ 40 h 57"/>
                <a:gd name="T56" fmla="*/ 60 w 117"/>
                <a:gd name="T57" fmla="*/ 37 h 57"/>
                <a:gd name="T58" fmla="*/ 73 w 117"/>
                <a:gd name="T59" fmla="*/ 37 h 57"/>
                <a:gd name="T60" fmla="*/ 74 w 117"/>
                <a:gd name="T61" fmla="*/ 36 h 57"/>
                <a:gd name="T62" fmla="*/ 71 w 117"/>
                <a:gd name="T63" fmla="*/ 34 h 57"/>
                <a:gd name="T64" fmla="*/ 60 w 117"/>
                <a:gd name="T65" fmla="*/ 30 h 57"/>
                <a:gd name="T66" fmla="*/ 65 w 117"/>
                <a:gd name="T67" fmla="*/ 29 h 57"/>
                <a:gd name="T68" fmla="*/ 63 w 117"/>
                <a:gd name="T69" fmla="*/ 27 h 57"/>
                <a:gd name="T70" fmla="*/ 53 w 117"/>
                <a:gd name="T71" fmla="*/ 25 h 57"/>
                <a:gd name="T72" fmla="*/ 64 w 117"/>
                <a:gd name="T73" fmla="*/ 25 h 57"/>
                <a:gd name="T74" fmla="*/ 64 w 117"/>
                <a:gd name="T75" fmla="*/ 23 h 57"/>
                <a:gd name="T76" fmla="*/ 48 w 117"/>
                <a:gd name="T77" fmla="*/ 19 h 57"/>
                <a:gd name="T78" fmla="*/ 66 w 117"/>
                <a:gd name="T79" fmla="*/ 18 h 57"/>
                <a:gd name="T80" fmla="*/ 57 w 117"/>
                <a:gd name="T81" fmla="*/ 16 h 57"/>
                <a:gd name="T82" fmla="*/ 59 w 117"/>
                <a:gd name="T83" fmla="*/ 14 h 57"/>
                <a:gd name="T84" fmla="*/ 57 w 117"/>
                <a:gd name="T85" fmla="*/ 13 h 57"/>
                <a:gd name="T86" fmla="*/ 56 w 117"/>
                <a:gd name="T87" fmla="*/ 13 h 57"/>
                <a:gd name="T88" fmla="*/ 53 w 117"/>
                <a:gd name="T89" fmla="*/ 15 h 57"/>
                <a:gd name="T90" fmla="*/ 51 w 117"/>
                <a:gd name="T91" fmla="*/ 17 h 57"/>
                <a:gd name="T92" fmla="*/ 47 w 117"/>
                <a:gd name="T93" fmla="*/ 19 h 57"/>
                <a:gd name="T94" fmla="*/ 29 w 117"/>
                <a:gd name="T95" fmla="*/ 16 h 57"/>
                <a:gd name="T96" fmla="*/ 35 w 117"/>
                <a:gd name="T97" fmla="*/ 30 h 57"/>
                <a:gd name="T98" fmla="*/ 35 w 117"/>
                <a:gd name="T99" fmla="*/ 30 h 57"/>
                <a:gd name="T100" fmla="*/ 38 w 117"/>
                <a:gd name="T101" fmla="*/ 38 h 57"/>
                <a:gd name="T102" fmla="*/ 40 w 117"/>
                <a:gd name="T103" fmla="*/ 41 h 57"/>
                <a:gd name="T104" fmla="*/ 40 w 117"/>
                <a:gd name="T105" fmla="*/ 41 h 57"/>
                <a:gd name="T106" fmla="*/ 47 w 117"/>
                <a:gd name="T107" fmla="*/ 42 h 57"/>
                <a:gd name="T108" fmla="*/ 71 w 117"/>
                <a:gd name="T109" fmla="*/ 4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7" h="57">
                  <a:moveTo>
                    <a:pt x="13" y="0"/>
                  </a:moveTo>
                  <a:cubicBezTo>
                    <a:pt x="18" y="2"/>
                    <a:pt x="25" y="3"/>
                    <a:pt x="30" y="4"/>
                  </a:cubicBezTo>
                  <a:cubicBezTo>
                    <a:pt x="32" y="5"/>
                    <a:pt x="34" y="6"/>
                    <a:pt x="36" y="6"/>
                  </a:cubicBezTo>
                  <a:cubicBezTo>
                    <a:pt x="40" y="8"/>
                    <a:pt x="46" y="8"/>
                    <a:pt x="50" y="9"/>
                  </a:cubicBezTo>
                  <a:cubicBezTo>
                    <a:pt x="52" y="10"/>
                    <a:pt x="54" y="10"/>
                    <a:pt x="56" y="11"/>
                  </a:cubicBezTo>
                  <a:cubicBezTo>
                    <a:pt x="60" y="12"/>
                    <a:pt x="64" y="12"/>
                    <a:pt x="68" y="13"/>
                  </a:cubicBezTo>
                  <a:cubicBezTo>
                    <a:pt x="69" y="13"/>
                    <a:pt x="70" y="14"/>
                    <a:pt x="72" y="14"/>
                  </a:cubicBezTo>
                  <a:cubicBezTo>
                    <a:pt x="76" y="15"/>
                    <a:pt x="80" y="16"/>
                    <a:pt x="85" y="16"/>
                  </a:cubicBezTo>
                  <a:cubicBezTo>
                    <a:pt x="95" y="18"/>
                    <a:pt x="105" y="20"/>
                    <a:pt x="115" y="22"/>
                  </a:cubicBezTo>
                  <a:cubicBezTo>
                    <a:pt x="116" y="31"/>
                    <a:pt x="117" y="41"/>
                    <a:pt x="116" y="50"/>
                  </a:cubicBezTo>
                  <a:cubicBezTo>
                    <a:pt x="116" y="52"/>
                    <a:pt x="117" y="55"/>
                    <a:pt x="115" y="56"/>
                  </a:cubicBezTo>
                  <a:cubicBezTo>
                    <a:pt x="109" y="57"/>
                    <a:pt x="104" y="55"/>
                    <a:pt x="99" y="54"/>
                  </a:cubicBezTo>
                  <a:cubicBezTo>
                    <a:pt x="93" y="53"/>
                    <a:pt x="88" y="53"/>
                    <a:pt x="82" y="53"/>
                  </a:cubicBezTo>
                  <a:cubicBezTo>
                    <a:pt x="80" y="52"/>
                    <a:pt x="77" y="51"/>
                    <a:pt x="74" y="51"/>
                  </a:cubicBezTo>
                  <a:cubicBezTo>
                    <a:pt x="66" y="50"/>
                    <a:pt x="59" y="49"/>
                    <a:pt x="51" y="47"/>
                  </a:cubicBezTo>
                  <a:cubicBezTo>
                    <a:pt x="41" y="45"/>
                    <a:pt x="30" y="43"/>
                    <a:pt x="20" y="40"/>
                  </a:cubicBezTo>
                  <a:cubicBezTo>
                    <a:pt x="17" y="39"/>
                    <a:pt x="15" y="38"/>
                    <a:pt x="12" y="37"/>
                  </a:cubicBezTo>
                  <a:cubicBezTo>
                    <a:pt x="10" y="36"/>
                    <a:pt x="7" y="35"/>
                    <a:pt x="5" y="34"/>
                  </a:cubicBezTo>
                  <a:cubicBezTo>
                    <a:pt x="4" y="33"/>
                    <a:pt x="1" y="30"/>
                    <a:pt x="1" y="29"/>
                  </a:cubicBezTo>
                  <a:cubicBezTo>
                    <a:pt x="0" y="26"/>
                    <a:pt x="2" y="22"/>
                    <a:pt x="3" y="19"/>
                  </a:cubicBezTo>
                  <a:cubicBezTo>
                    <a:pt x="5" y="14"/>
                    <a:pt x="6" y="10"/>
                    <a:pt x="8" y="6"/>
                  </a:cubicBezTo>
                  <a:cubicBezTo>
                    <a:pt x="9" y="4"/>
                    <a:pt x="10" y="3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3" y="0"/>
                    <a:pt x="13" y="0"/>
                  </a:cubicBezTo>
                  <a:close/>
                  <a:moveTo>
                    <a:pt x="49" y="23"/>
                  </a:moveTo>
                  <a:cubicBezTo>
                    <a:pt x="45" y="23"/>
                    <a:pt x="41" y="20"/>
                    <a:pt x="37" y="20"/>
                  </a:cubicBezTo>
                  <a:cubicBezTo>
                    <a:pt x="37" y="20"/>
                    <a:pt x="38" y="20"/>
                    <a:pt x="38" y="21"/>
                  </a:cubicBezTo>
                  <a:cubicBezTo>
                    <a:pt x="36" y="21"/>
                    <a:pt x="33" y="19"/>
                    <a:pt x="31" y="20"/>
                  </a:cubicBezTo>
                  <a:cubicBezTo>
                    <a:pt x="34" y="20"/>
                    <a:pt x="36" y="21"/>
                    <a:pt x="39" y="22"/>
                  </a:cubicBezTo>
                  <a:cubicBezTo>
                    <a:pt x="43" y="23"/>
                    <a:pt x="49" y="23"/>
                    <a:pt x="51" y="25"/>
                  </a:cubicBezTo>
                  <a:cubicBezTo>
                    <a:pt x="45" y="25"/>
                    <a:pt x="38" y="23"/>
                    <a:pt x="32" y="22"/>
                  </a:cubicBezTo>
                  <a:cubicBezTo>
                    <a:pt x="35" y="23"/>
                    <a:pt x="38" y="24"/>
                    <a:pt x="41" y="25"/>
                  </a:cubicBezTo>
                  <a:cubicBezTo>
                    <a:pt x="46" y="26"/>
                    <a:pt x="52" y="26"/>
                    <a:pt x="56" y="29"/>
                  </a:cubicBezTo>
                  <a:cubicBezTo>
                    <a:pt x="48" y="28"/>
                    <a:pt x="42" y="26"/>
                    <a:pt x="35" y="25"/>
                  </a:cubicBezTo>
                  <a:cubicBezTo>
                    <a:pt x="35" y="26"/>
                    <a:pt x="34" y="25"/>
                    <a:pt x="33" y="26"/>
                  </a:cubicBezTo>
                  <a:cubicBezTo>
                    <a:pt x="38" y="27"/>
                    <a:pt x="42" y="29"/>
                    <a:pt x="47" y="30"/>
                  </a:cubicBezTo>
                  <a:cubicBezTo>
                    <a:pt x="49" y="30"/>
                    <a:pt x="52" y="30"/>
                    <a:pt x="54" y="32"/>
                  </a:cubicBezTo>
                  <a:cubicBezTo>
                    <a:pt x="49" y="31"/>
                    <a:pt x="43" y="30"/>
                    <a:pt x="37" y="28"/>
                  </a:cubicBezTo>
                  <a:cubicBezTo>
                    <a:pt x="37" y="29"/>
                    <a:pt x="38" y="29"/>
                    <a:pt x="38" y="30"/>
                  </a:cubicBezTo>
                  <a:cubicBezTo>
                    <a:pt x="44" y="31"/>
                    <a:pt x="51" y="31"/>
                    <a:pt x="56" y="34"/>
                  </a:cubicBezTo>
                  <a:cubicBezTo>
                    <a:pt x="51" y="33"/>
                    <a:pt x="45" y="32"/>
                    <a:pt x="39" y="31"/>
                  </a:cubicBezTo>
                  <a:cubicBezTo>
                    <a:pt x="39" y="31"/>
                    <a:pt x="37" y="30"/>
                    <a:pt x="37" y="31"/>
                  </a:cubicBezTo>
                  <a:cubicBezTo>
                    <a:pt x="42" y="33"/>
                    <a:pt x="51" y="33"/>
                    <a:pt x="56" y="36"/>
                  </a:cubicBezTo>
                  <a:cubicBezTo>
                    <a:pt x="49" y="35"/>
                    <a:pt x="41" y="33"/>
                    <a:pt x="33" y="32"/>
                  </a:cubicBezTo>
                  <a:cubicBezTo>
                    <a:pt x="41" y="36"/>
                    <a:pt x="53" y="35"/>
                    <a:pt x="61" y="39"/>
                  </a:cubicBezTo>
                  <a:cubicBezTo>
                    <a:pt x="54" y="38"/>
                    <a:pt x="48" y="36"/>
                    <a:pt x="40" y="36"/>
                  </a:cubicBezTo>
                  <a:cubicBezTo>
                    <a:pt x="41" y="36"/>
                    <a:pt x="42" y="37"/>
                    <a:pt x="42" y="37"/>
                  </a:cubicBezTo>
                  <a:cubicBezTo>
                    <a:pt x="48" y="39"/>
                    <a:pt x="56" y="38"/>
                    <a:pt x="61" y="41"/>
                  </a:cubicBezTo>
                  <a:cubicBezTo>
                    <a:pt x="53" y="41"/>
                    <a:pt x="49" y="38"/>
                    <a:pt x="41" y="39"/>
                  </a:cubicBezTo>
                  <a:cubicBezTo>
                    <a:pt x="50" y="41"/>
                    <a:pt x="61" y="43"/>
                    <a:pt x="69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1" y="45"/>
                    <a:pt x="73" y="46"/>
                    <a:pt x="74" y="45"/>
                  </a:cubicBezTo>
                  <a:cubicBezTo>
                    <a:pt x="73" y="44"/>
                    <a:pt x="72" y="45"/>
                    <a:pt x="72" y="43"/>
                  </a:cubicBezTo>
                  <a:cubicBezTo>
                    <a:pt x="70" y="43"/>
                    <a:pt x="68" y="43"/>
                    <a:pt x="66" y="42"/>
                  </a:cubicBezTo>
                  <a:cubicBezTo>
                    <a:pt x="68" y="41"/>
                    <a:pt x="66" y="41"/>
                    <a:pt x="66" y="40"/>
                  </a:cubicBezTo>
                  <a:cubicBezTo>
                    <a:pt x="68" y="39"/>
                    <a:pt x="71" y="40"/>
                    <a:pt x="73" y="40"/>
                  </a:cubicBezTo>
                  <a:cubicBezTo>
                    <a:pt x="73" y="40"/>
                    <a:pt x="72" y="39"/>
                    <a:pt x="74" y="39"/>
                  </a:cubicBezTo>
                  <a:cubicBezTo>
                    <a:pt x="69" y="38"/>
                    <a:pt x="64" y="38"/>
                    <a:pt x="60" y="37"/>
                  </a:cubicBezTo>
                  <a:cubicBezTo>
                    <a:pt x="62" y="36"/>
                    <a:pt x="66" y="38"/>
                    <a:pt x="68" y="36"/>
                  </a:cubicBezTo>
                  <a:cubicBezTo>
                    <a:pt x="69" y="37"/>
                    <a:pt x="72" y="38"/>
                    <a:pt x="73" y="37"/>
                  </a:cubicBezTo>
                  <a:cubicBezTo>
                    <a:pt x="73" y="37"/>
                    <a:pt x="72" y="37"/>
                    <a:pt x="72" y="36"/>
                  </a:cubicBezTo>
                  <a:cubicBezTo>
                    <a:pt x="72" y="36"/>
                    <a:pt x="73" y="36"/>
                    <a:pt x="74" y="36"/>
                  </a:cubicBezTo>
                  <a:cubicBezTo>
                    <a:pt x="69" y="35"/>
                    <a:pt x="65" y="34"/>
                    <a:pt x="61" y="33"/>
                  </a:cubicBezTo>
                  <a:cubicBezTo>
                    <a:pt x="64" y="32"/>
                    <a:pt x="68" y="33"/>
                    <a:pt x="71" y="34"/>
                  </a:cubicBezTo>
                  <a:cubicBezTo>
                    <a:pt x="71" y="32"/>
                    <a:pt x="73" y="33"/>
                    <a:pt x="74" y="32"/>
                  </a:cubicBezTo>
                  <a:cubicBezTo>
                    <a:pt x="70" y="31"/>
                    <a:pt x="64" y="32"/>
                    <a:pt x="60" y="30"/>
                  </a:cubicBezTo>
                  <a:cubicBezTo>
                    <a:pt x="60" y="30"/>
                    <a:pt x="59" y="30"/>
                    <a:pt x="58" y="29"/>
                  </a:cubicBezTo>
                  <a:cubicBezTo>
                    <a:pt x="60" y="28"/>
                    <a:pt x="62" y="29"/>
                    <a:pt x="65" y="29"/>
                  </a:cubicBezTo>
                  <a:cubicBezTo>
                    <a:pt x="69" y="30"/>
                    <a:pt x="74" y="31"/>
                    <a:pt x="76" y="30"/>
                  </a:cubicBezTo>
                  <a:cubicBezTo>
                    <a:pt x="72" y="29"/>
                    <a:pt x="66" y="29"/>
                    <a:pt x="63" y="27"/>
                  </a:cubicBezTo>
                  <a:cubicBezTo>
                    <a:pt x="67" y="27"/>
                    <a:pt x="67" y="28"/>
                    <a:pt x="70" y="28"/>
                  </a:cubicBezTo>
                  <a:cubicBezTo>
                    <a:pt x="66" y="25"/>
                    <a:pt x="59" y="26"/>
                    <a:pt x="53" y="25"/>
                  </a:cubicBezTo>
                  <a:cubicBezTo>
                    <a:pt x="53" y="24"/>
                    <a:pt x="52" y="24"/>
                    <a:pt x="52" y="23"/>
                  </a:cubicBezTo>
                  <a:cubicBezTo>
                    <a:pt x="55" y="25"/>
                    <a:pt x="61" y="24"/>
                    <a:pt x="64" y="25"/>
                  </a:cubicBezTo>
                  <a:cubicBezTo>
                    <a:pt x="65" y="24"/>
                    <a:pt x="66" y="24"/>
                    <a:pt x="68" y="24"/>
                  </a:cubicBezTo>
                  <a:cubicBezTo>
                    <a:pt x="67" y="23"/>
                    <a:pt x="65" y="23"/>
                    <a:pt x="64" y="23"/>
                  </a:cubicBezTo>
                  <a:cubicBezTo>
                    <a:pt x="64" y="23"/>
                    <a:pt x="64" y="22"/>
                    <a:pt x="64" y="22"/>
                  </a:cubicBezTo>
                  <a:cubicBezTo>
                    <a:pt x="59" y="21"/>
                    <a:pt x="53" y="19"/>
                    <a:pt x="48" y="19"/>
                  </a:cubicBezTo>
                  <a:cubicBezTo>
                    <a:pt x="55" y="18"/>
                    <a:pt x="61" y="20"/>
                    <a:pt x="67" y="20"/>
                  </a:cubicBezTo>
                  <a:cubicBezTo>
                    <a:pt x="67" y="19"/>
                    <a:pt x="65" y="19"/>
                    <a:pt x="66" y="18"/>
                  </a:cubicBezTo>
                  <a:cubicBezTo>
                    <a:pt x="64" y="19"/>
                    <a:pt x="62" y="17"/>
                    <a:pt x="61" y="17"/>
                  </a:cubicBezTo>
                  <a:cubicBezTo>
                    <a:pt x="59" y="17"/>
                    <a:pt x="58" y="18"/>
                    <a:pt x="57" y="16"/>
                  </a:cubicBezTo>
                  <a:cubicBezTo>
                    <a:pt x="61" y="16"/>
                    <a:pt x="65" y="17"/>
                    <a:pt x="68" y="16"/>
                  </a:cubicBezTo>
                  <a:cubicBezTo>
                    <a:pt x="65" y="15"/>
                    <a:pt x="62" y="16"/>
                    <a:pt x="59" y="14"/>
                  </a:cubicBezTo>
                  <a:cubicBezTo>
                    <a:pt x="62" y="14"/>
                    <a:pt x="64" y="15"/>
                    <a:pt x="68" y="15"/>
                  </a:cubicBezTo>
                  <a:cubicBezTo>
                    <a:pt x="64" y="14"/>
                    <a:pt x="61" y="13"/>
                    <a:pt x="57" y="13"/>
                  </a:cubicBezTo>
                  <a:cubicBezTo>
                    <a:pt x="57" y="13"/>
                    <a:pt x="57" y="14"/>
                    <a:pt x="57" y="14"/>
                  </a:cubicBezTo>
                  <a:cubicBezTo>
                    <a:pt x="56" y="14"/>
                    <a:pt x="57" y="13"/>
                    <a:pt x="56" y="13"/>
                  </a:cubicBezTo>
                  <a:cubicBezTo>
                    <a:pt x="52" y="12"/>
                    <a:pt x="50" y="12"/>
                    <a:pt x="46" y="12"/>
                  </a:cubicBezTo>
                  <a:cubicBezTo>
                    <a:pt x="48" y="14"/>
                    <a:pt x="53" y="12"/>
                    <a:pt x="53" y="15"/>
                  </a:cubicBezTo>
                  <a:cubicBezTo>
                    <a:pt x="50" y="14"/>
                    <a:pt x="45" y="13"/>
                    <a:pt x="43" y="14"/>
                  </a:cubicBezTo>
                  <a:cubicBezTo>
                    <a:pt x="44" y="15"/>
                    <a:pt x="50" y="14"/>
                    <a:pt x="51" y="17"/>
                  </a:cubicBezTo>
                  <a:cubicBezTo>
                    <a:pt x="47" y="17"/>
                    <a:pt x="43" y="15"/>
                    <a:pt x="40" y="16"/>
                  </a:cubicBezTo>
                  <a:cubicBezTo>
                    <a:pt x="42" y="18"/>
                    <a:pt x="46" y="17"/>
                    <a:pt x="47" y="19"/>
                  </a:cubicBezTo>
                  <a:cubicBezTo>
                    <a:pt x="43" y="19"/>
                    <a:pt x="40" y="17"/>
                    <a:pt x="37" y="18"/>
                  </a:cubicBezTo>
                  <a:cubicBezTo>
                    <a:pt x="35" y="17"/>
                    <a:pt x="32" y="17"/>
                    <a:pt x="29" y="16"/>
                  </a:cubicBezTo>
                  <a:cubicBezTo>
                    <a:pt x="36" y="19"/>
                    <a:pt x="45" y="19"/>
                    <a:pt x="49" y="23"/>
                  </a:cubicBezTo>
                  <a:close/>
                  <a:moveTo>
                    <a:pt x="35" y="30"/>
                  </a:moveTo>
                  <a:cubicBezTo>
                    <a:pt x="34" y="30"/>
                    <a:pt x="32" y="29"/>
                    <a:pt x="31" y="30"/>
                  </a:cubicBezTo>
                  <a:cubicBezTo>
                    <a:pt x="32" y="30"/>
                    <a:pt x="34" y="31"/>
                    <a:pt x="35" y="30"/>
                  </a:cubicBezTo>
                  <a:close/>
                  <a:moveTo>
                    <a:pt x="41" y="39"/>
                  </a:moveTo>
                  <a:cubicBezTo>
                    <a:pt x="41" y="38"/>
                    <a:pt x="39" y="38"/>
                    <a:pt x="38" y="38"/>
                  </a:cubicBezTo>
                  <a:cubicBezTo>
                    <a:pt x="39" y="38"/>
                    <a:pt x="40" y="39"/>
                    <a:pt x="41" y="39"/>
                  </a:cubicBezTo>
                  <a:close/>
                  <a:moveTo>
                    <a:pt x="40" y="41"/>
                  </a:moveTo>
                  <a:cubicBezTo>
                    <a:pt x="40" y="42"/>
                    <a:pt x="44" y="42"/>
                    <a:pt x="45" y="43"/>
                  </a:cubicBezTo>
                  <a:cubicBezTo>
                    <a:pt x="44" y="42"/>
                    <a:pt x="41" y="41"/>
                    <a:pt x="40" y="41"/>
                  </a:cubicBezTo>
                  <a:close/>
                  <a:moveTo>
                    <a:pt x="58" y="44"/>
                  </a:moveTo>
                  <a:cubicBezTo>
                    <a:pt x="55" y="42"/>
                    <a:pt x="51" y="42"/>
                    <a:pt x="47" y="42"/>
                  </a:cubicBezTo>
                  <a:cubicBezTo>
                    <a:pt x="48" y="42"/>
                    <a:pt x="46" y="42"/>
                    <a:pt x="46" y="43"/>
                  </a:cubicBezTo>
                  <a:cubicBezTo>
                    <a:pt x="54" y="44"/>
                    <a:pt x="63" y="48"/>
                    <a:pt x="71" y="47"/>
                  </a:cubicBezTo>
                  <a:cubicBezTo>
                    <a:pt x="66" y="46"/>
                    <a:pt x="62" y="45"/>
                    <a:pt x="58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8" name="Freeform 84"/>
            <p:cNvSpPr/>
            <p:nvPr/>
          </p:nvSpPr>
          <p:spPr bwMode="auto">
            <a:xfrm>
              <a:off x="5770564" y="2800350"/>
              <a:ext cx="157162" cy="127000"/>
            </a:xfrm>
            <a:custGeom>
              <a:avLst/>
              <a:gdLst>
                <a:gd name="T0" fmla="*/ 47 w 50"/>
                <a:gd name="T1" fmla="*/ 5 h 40"/>
                <a:gd name="T2" fmla="*/ 49 w 50"/>
                <a:gd name="T3" fmla="*/ 9 h 40"/>
                <a:gd name="T4" fmla="*/ 50 w 50"/>
                <a:gd name="T5" fmla="*/ 40 h 40"/>
                <a:gd name="T6" fmla="*/ 48 w 50"/>
                <a:gd name="T7" fmla="*/ 33 h 40"/>
                <a:gd name="T8" fmla="*/ 47 w 50"/>
                <a:gd name="T9" fmla="*/ 15 h 40"/>
                <a:gd name="T10" fmla="*/ 45 w 50"/>
                <a:gd name="T11" fmla="*/ 7 h 40"/>
                <a:gd name="T12" fmla="*/ 44 w 50"/>
                <a:gd name="T13" fmla="*/ 6 h 40"/>
                <a:gd name="T14" fmla="*/ 40 w 50"/>
                <a:gd name="T15" fmla="*/ 6 h 40"/>
                <a:gd name="T16" fmla="*/ 10 w 50"/>
                <a:gd name="T17" fmla="*/ 3 h 40"/>
                <a:gd name="T18" fmla="*/ 0 w 50"/>
                <a:gd name="T19" fmla="*/ 1 h 40"/>
                <a:gd name="T20" fmla="*/ 0 w 50"/>
                <a:gd name="T21" fmla="*/ 0 h 40"/>
                <a:gd name="T22" fmla="*/ 1 w 50"/>
                <a:gd name="T23" fmla="*/ 0 h 40"/>
                <a:gd name="T24" fmla="*/ 47 w 50"/>
                <a:gd name="T2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0">
                  <a:moveTo>
                    <a:pt x="47" y="5"/>
                  </a:moveTo>
                  <a:cubicBezTo>
                    <a:pt x="48" y="6"/>
                    <a:pt x="47" y="9"/>
                    <a:pt x="49" y="9"/>
                  </a:cubicBezTo>
                  <a:cubicBezTo>
                    <a:pt x="48" y="17"/>
                    <a:pt x="50" y="30"/>
                    <a:pt x="50" y="40"/>
                  </a:cubicBezTo>
                  <a:cubicBezTo>
                    <a:pt x="48" y="39"/>
                    <a:pt x="48" y="35"/>
                    <a:pt x="48" y="33"/>
                  </a:cubicBezTo>
                  <a:cubicBezTo>
                    <a:pt x="47" y="28"/>
                    <a:pt x="48" y="21"/>
                    <a:pt x="47" y="15"/>
                  </a:cubicBezTo>
                  <a:cubicBezTo>
                    <a:pt x="46" y="13"/>
                    <a:pt x="46" y="9"/>
                    <a:pt x="45" y="7"/>
                  </a:cubicBezTo>
                  <a:cubicBezTo>
                    <a:pt x="45" y="7"/>
                    <a:pt x="44" y="7"/>
                    <a:pt x="44" y="6"/>
                  </a:cubicBezTo>
                  <a:cubicBezTo>
                    <a:pt x="43" y="7"/>
                    <a:pt x="41" y="6"/>
                    <a:pt x="40" y="6"/>
                  </a:cubicBezTo>
                  <a:cubicBezTo>
                    <a:pt x="30" y="5"/>
                    <a:pt x="21" y="5"/>
                    <a:pt x="10" y="3"/>
                  </a:cubicBezTo>
                  <a:cubicBezTo>
                    <a:pt x="7" y="2"/>
                    <a:pt x="3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5" y="3"/>
                    <a:pt x="33" y="3"/>
                    <a:pt x="4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sp>
        <p:nvSpPr>
          <p:cNvPr id="319" name="Freeform 85"/>
          <p:cNvSpPr/>
          <p:nvPr/>
        </p:nvSpPr>
        <p:spPr bwMode="auto">
          <a:xfrm>
            <a:off x="6243638" y="674688"/>
            <a:ext cx="9525" cy="6350"/>
          </a:xfrm>
          <a:custGeom>
            <a:avLst/>
            <a:gdLst>
              <a:gd name="T0" fmla="*/ 2 w 3"/>
              <a:gd name="T1" fmla="*/ 0 h 2"/>
              <a:gd name="T2" fmla="*/ 2 w 3"/>
              <a:gd name="T3" fmla="*/ 2 h 2"/>
              <a:gd name="T4" fmla="*/ 0 w 3"/>
              <a:gd name="T5" fmla="*/ 1 h 2"/>
              <a:gd name="T6" fmla="*/ 2 w 3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">
                <a:moveTo>
                  <a:pt x="2" y="0"/>
                </a:moveTo>
                <a:cubicBezTo>
                  <a:pt x="3" y="1"/>
                  <a:pt x="2" y="1"/>
                  <a:pt x="2" y="2"/>
                </a:cubicBezTo>
                <a:cubicBezTo>
                  <a:pt x="1" y="2"/>
                  <a:pt x="1" y="2"/>
                  <a:pt x="0" y="1"/>
                </a:cubicBezTo>
                <a:cubicBezTo>
                  <a:pt x="0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0" name="Freeform 86"/>
          <p:cNvSpPr/>
          <p:nvPr/>
        </p:nvSpPr>
        <p:spPr bwMode="auto">
          <a:xfrm>
            <a:off x="6132513" y="684213"/>
            <a:ext cx="6350" cy="3175"/>
          </a:xfrm>
          <a:custGeom>
            <a:avLst/>
            <a:gdLst>
              <a:gd name="T0" fmla="*/ 2 w 2"/>
              <a:gd name="T1" fmla="*/ 0 h 1"/>
              <a:gd name="T2" fmla="*/ 2 w 2"/>
              <a:gd name="T3" fmla="*/ 1 h 1"/>
              <a:gd name="T4" fmla="*/ 0 w 2"/>
              <a:gd name="T5" fmla="*/ 1 h 1"/>
              <a:gd name="T6" fmla="*/ 0 w 2"/>
              <a:gd name="T7" fmla="*/ 0 h 1"/>
              <a:gd name="T8" fmla="*/ 2 w 2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1">
                <a:moveTo>
                  <a:pt x="2" y="0"/>
                </a:moveTo>
                <a:cubicBezTo>
                  <a:pt x="2" y="0"/>
                  <a:pt x="2" y="0"/>
                  <a:pt x="2" y="1"/>
                </a:cubicBezTo>
                <a:cubicBezTo>
                  <a:pt x="1" y="1"/>
                  <a:pt x="1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1" y="0"/>
                  <a:pt x="1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1" name="Freeform 87"/>
          <p:cNvSpPr/>
          <p:nvPr/>
        </p:nvSpPr>
        <p:spPr bwMode="auto">
          <a:xfrm>
            <a:off x="6227763" y="700088"/>
            <a:ext cx="6350" cy="6350"/>
          </a:xfrm>
          <a:custGeom>
            <a:avLst/>
            <a:gdLst>
              <a:gd name="T0" fmla="*/ 2 w 2"/>
              <a:gd name="T1" fmla="*/ 1 h 2"/>
              <a:gd name="T2" fmla="*/ 2 w 2"/>
              <a:gd name="T3" fmla="*/ 2 h 2"/>
              <a:gd name="T4" fmla="*/ 1 w 2"/>
              <a:gd name="T5" fmla="*/ 2 h 2"/>
              <a:gd name="T6" fmla="*/ 2 w 2"/>
              <a:gd name="T7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2" y="1"/>
                </a:moveTo>
                <a:cubicBezTo>
                  <a:pt x="2" y="1"/>
                  <a:pt x="2" y="1"/>
                  <a:pt x="2" y="2"/>
                </a:cubicBezTo>
                <a:cubicBezTo>
                  <a:pt x="2" y="2"/>
                  <a:pt x="1" y="2"/>
                  <a:pt x="1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2" name="Freeform 88"/>
          <p:cNvSpPr>
            <a:spLocks noEditPoints="1"/>
          </p:cNvSpPr>
          <p:nvPr/>
        </p:nvSpPr>
        <p:spPr bwMode="auto">
          <a:xfrm>
            <a:off x="5511800" y="903288"/>
            <a:ext cx="34925" cy="33337"/>
          </a:xfrm>
          <a:custGeom>
            <a:avLst/>
            <a:gdLst>
              <a:gd name="T0" fmla="*/ 11 w 11"/>
              <a:gd name="T1" fmla="*/ 4 h 11"/>
              <a:gd name="T2" fmla="*/ 9 w 11"/>
              <a:gd name="T3" fmla="*/ 10 h 11"/>
              <a:gd name="T4" fmla="*/ 0 w 11"/>
              <a:gd name="T5" fmla="*/ 6 h 11"/>
              <a:gd name="T6" fmla="*/ 7 w 11"/>
              <a:gd name="T7" fmla="*/ 2 h 11"/>
              <a:gd name="T8" fmla="*/ 11 w 11"/>
              <a:gd name="T9" fmla="*/ 4 h 11"/>
              <a:gd name="T10" fmla="*/ 9 w 11"/>
              <a:gd name="T11" fmla="*/ 7 h 11"/>
              <a:gd name="T12" fmla="*/ 4 w 11"/>
              <a:gd name="T13" fmla="*/ 3 h 11"/>
              <a:gd name="T14" fmla="*/ 9 w 11"/>
              <a:gd name="T15" fmla="*/ 7 h 11"/>
              <a:gd name="T16" fmla="*/ 7 w 11"/>
              <a:gd name="T17" fmla="*/ 9 h 11"/>
              <a:gd name="T18" fmla="*/ 2 w 11"/>
              <a:gd name="T19" fmla="*/ 5 h 11"/>
              <a:gd name="T20" fmla="*/ 7 w 11"/>
              <a:gd name="T21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1">
                <a:moveTo>
                  <a:pt x="11" y="4"/>
                </a:moveTo>
                <a:cubicBezTo>
                  <a:pt x="11" y="6"/>
                  <a:pt x="10" y="8"/>
                  <a:pt x="9" y="10"/>
                </a:cubicBezTo>
                <a:cubicBezTo>
                  <a:pt x="6" y="11"/>
                  <a:pt x="1" y="10"/>
                  <a:pt x="0" y="6"/>
                </a:cubicBezTo>
                <a:cubicBezTo>
                  <a:pt x="0" y="2"/>
                  <a:pt x="5" y="0"/>
                  <a:pt x="7" y="2"/>
                </a:cubicBezTo>
                <a:cubicBezTo>
                  <a:pt x="9" y="2"/>
                  <a:pt x="9" y="3"/>
                  <a:pt x="11" y="4"/>
                </a:cubicBezTo>
                <a:close/>
                <a:moveTo>
                  <a:pt x="9" y="7"/>
                </a:moveTo>
                <a:cubicBezTo>
                  <a:pt x="10" y="4"/>
                  <a:pt x="6" y="3"/>
                  <a:pt x="4" y="3"/>
                </a:cubicBezTo>
                <a:cubicBezTo>
                  <a:pt x="6" y="4"/>
                  <a:pt x="8" y="6"/>
                  <a:pt x="9" y="7"/>
                </a:cubicBezTo>
                <a:close/>
                <a:moveTo>
                  <a:pt x="7" y="9"/>
                </a:moveTo>
                <a:cubicBezTo>
                  <a:pt x="7" y="6"/>
                  <a:pt x="5" y="5"/>
                  <a:pt x="2" y="5"/>
                </a:cubicBezTo>
                <a:cubicBezTo>
                  <a:pt x="2" y="7"/>
                  <a:pt x="4" y="9"/>
                  <a:pt x="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3" name="Freeform 89"/>
          <p:cNvSpPr/>
          <p:nvPr/>
        </p:nvSpPr>
        <p:spPr bwMode="auto">
          <a:xfrm>
            <a:off x="5895975" y="922338"/>
            <a:ext cx="25400" cy="6350"/>
          </a:xfrm>
          <a:custGeom>
            <a:avLst/>
            <a:gdLst>
              <a:gd name="T0" fmla="*/ 8 w 8"/>
              <a:gd name="T1" fmla="*/ 1 h 2"/>
              <a:gd name="T2" fmla="*/ 0 w 8"/>
              <a:gd name="T3" fmla="*/ 2 h 2"/>
              <a:gd name="T4" fmla="*/ 8 w 8"/>
              <a:gd name="T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">
                <a:moveTo>
                  <a:pt x="8" y="1"/>
                </a:moveTo>
                <a:cubicBezTo>
                  <a:pt x="6" y="2"/>
                  <a:pt x="2" y="2"/>
                  <a:pt x="0" y="2"/>
                </a:cubicBezTo>
                <a:cubicBezTo>
                  <a:pt x="2" y="0"/>
                  <a:pt x="5" y="1"/>
                  <a:pt x="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4" name="Freeform 90"/>
          <p:cNvSpPr/>
          <p:nvPr/>
        </p:nvSpPr>
        <p:spPr bwMode="auto">
          <a:xfrm>
            <a:off x="6000750" y="1022350"/>
            <a:ext cx="38100" cy="6350"/>
          </a:xfrm>
          <a:custGeom>
            <a:avLst/>
            <a:gdLst>
              <a:gd name="T0" fmla="*/ 12 w 12"/>
              <a:gd name="T1" fmla="*/ 2 h 2"/>
              <a:gd name="T2" fmla="*/ 0 w 12"/>
              <a:gd name="T3" fmla="*/ 2 h 2"/>
              <a:gd name="T4" fmla="*/ 7 w 12"/>
              <a:gd name="T5" fmla="*/ 1 h 2"/>
              <a:gd name="T6" fmla="*/ 12 w 12"/>
              <a:gd name="T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2">
                <a:moveTo>
                  <a:pt x="12" y="2"/>
                </a:moveTo>
                <a:cubicBezTo>
                  <a:pt x="8" y="2"/>
                  <a:pt x="5" y="2"/>
                  <a:pt x="0" y="2"/>
                </a:cubicBezTo>
                <a:cubicBezTo>
                  <a:pt x="1" y="1"/>
                  <a:pt x="4" y="1"/>
                  <a:pt x="7" y="1"/>
                </a:cubicBezTo>
                <a:cubicBezTo>
                  <a:pt x="9" y="1"/>
                  <a:pt x="11" y="0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5" name="Freeform 91"/>
          <p:cNvSpPr/>
          <p:nvPr/>
        </p:nvSpPr>
        <p:spPr bwMode="auto">
          <a:xfrm>
            <a:off x="6016625" y="1162050"/>
            <a:ext cx="28575" cy="9525"/>
          </a:xfrm>
          <a:custGeom>
            <a:avLst/>
            <a:gdLst>
              <a:gd name="T0" fmla="*/ 9 w 9"/>
              <a:gd name="T1" fmla="*/ 1 h 3"/>
              <a:gd name="T2" fmla="*/ 6 w 9"/>
              <a:gd name="T3" fmla="*/ 2 h 3"/>
              <a:gd name="T4" fmla="*/ 0 w 9"/>
              <a:gd name="T5" fmla="*/ 1 h 3"/>
              <a:gd name="T6" fmla="*/ 9 w 9"/>
              <a:gd name="T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3">
                <a:moveTo>
                  <a:pt x="9" y="1"/>
                </a:moveTo>
                <a:cubicBezTo>
                  <a:pt x="9" y="3"/>
                  <a:pt x="7" y="2"/>
                  <a:pt x="6" y="2"/>
                </a:cubicBezTo>
                <a:cubicBezTo>
                  <a:pt x="4" y="1"/>
                  <a:pt x="2" y="1"/>
                  <a:pt x="0" y="1"/>
                </a:cubicBezTo>
                <a:cubicBezTo>
                  <a:pt x="3" y="0"/>
                  <a:pt x="7" y="0"/>
                  <a:pt x="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6" name="Freeform 92"/>
          <p:cNvSpPr/>
          <p:nvPr/>
        </p:nvSpPr>
        <p:spPr bwMode="auto">
          <a:xfrm>
            <a:off x="5940425" y="1219200"/>
            <a:ext cx="28575" cy="7938"/>
          </a:xfrm>
          <a:custGeom>
            <a:avLst/>
            <a:gdLst>
              <a:gd name="T0" fmla="*/ 9 w 9"/>
              <a:gd name="T1" fmla="*/ 1 h 3"/>
              <a:gd name="T2" fmla="*/ 0 w 9"/>
              <a:gd name="T3" fmla="*/ 1 h 3"/>
              <a:gd name="T4" fmla="*/ 9 w 9"/>
              <a:gd name="T5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3">
                <a:moveTo>
                  <a:pt x="9" y="1"/>
                </a:moveTo>
                <a:cubicBezTo>
                  <a:pt x="8" y="2"/>
                  <a:pt x="2" y="3"/>
                  <a:pt x="0" y="1"/>
                </a:cubicBezTo>
                <a:cubicBezTo>
                  <a:pt x="3" y="0"/>
                  <a:pt x="6" y="1"/>
                  <a:pt x="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7" name="Freeform 93"/>
          <p:cNvSpPr>
            <a:spLocks noEditPoints="1"/>
          </p:cNvSpPr>
          <p:nvPr/>
        </p:nvSpPr>
        <p:spPr bwMode="auto">
          <a:xfrm>
            <a:off x="5476875" y="501650"/>
            <a:ext cx="892175" cy="849313"/>
          </a:xfrm>
          <a:custGeom>
            <a:avLst/>
            <a:gdLst>
              <a:gd name="T0" fmla="*/ 183 w 283"/>
              <a:gd name="T1" fmla="*/ 84 h 269"/>
              <a:gd name="T2" fmla="*/ 234 w 283"/>
              <a:gd name="T3" fmla="*/ 19 h 269"/>
              <a:gd name="T4" fmla="*/ 240 w 283"/>
              <a:gd name="T5" fmla="*/ 49 h 269"/>
              <a:gd name="T6" fmla="*/ 242 w 283"/>
              <a:gd name="T7" fmla="*/ 72 h 269"/>
              <a:gd name="T8" fmla="*/ 264 w 283"/>
              <a:gd name="T9" fmla="*/ 205 h 269"/>
              <a:gd name="T10" fmla="*/ 58 w 283"/>
              <a:gd name="T11" fmla="*/ 261 h 269"/>
              <a:gd name="T12" fmla="*/ 2 w 283"/>
              <a:gd name="T13" fmla="*/ 139 h 269"/>
              <a:gd name="T14" fmla="*/ 86 w 283"/>
              <a:gd name="T15" fmla="*/ 96 h 269"/>
              <a:gd name="T16" fmla="*/ 233 w 283"/>
              <a:gd name="T17" fmla="*/ 3 h 269"/>
              <a:gd name="T18" fmla="*/ 227 w 283"/>
              <a:gd name="T19" fmla="*/ 40 h 269"/>
              <a:gd name="T20" fmla="*/ 263 w 283"/>
              <a:gd name="T21" fmla="*/ 36 h 269"/>
              <a:gd name="T22" fmla="*/ 79 w 283"/>
              <a:gd name="T23" fmla="*/ 54 h 269"/>
              <a:gd name="T24" fmla="*/ 213 w 283"/>
              <a:gd name="T25" fmla="*/ 46 h 269"/>
              <a:gd name="T26" fmla="*/ 83 w 283"/>
              <a:gd name="T27" fmla="*/ 50 h 269"/>
              <a:gd name="T28" fmla="*/ 80 w 283"/>
              <a:gd name="T29" fmla="*/ 53 h 269"/>
              <a:gd name="T30" fmla="*/ 113 w 283"/>
              <a:gd name="T31" fmla="*/ 115 h 269"/>
              <a:gd name="T32" fmla="*/ 94 w 283"/>
              <a:gd name="T33" fmla="*/ 62 h 269"/>
              <a:gd name="T34" fmla="*/ 155 w 283"/>
              <a:gd name="T35" fmla="*/ 74 h 269"/>
              <a:gd name="T36" fmla="*/ 201 w 283"/>
              <a:gd name="T37" fmla="*/ 66 h 269"/>
              <a:gd name="T38" fmla="*/ 88 w 283"/>
              <a:gd name="T39" fmla="*/ 117 h 269"/>
              <a:gd name="T40" fmla="*/ 223 w 283"/>
              <a:gd name="T41" fmla="*/ 86 h 269"/>
              <a:gd name="T42" fmla="*/ 176 w 283"/>
              <a:gd name="T43" fmla="*/ 108 h 269"/>
              <a:gd name="T44" fmla="*/ 196 w 283"/>
              <a:gd name="T45" fmla="*/ 158 h 269"/>
              <a:gd name="T46" fmla="*/ 205 w 283"/>
              <a:gd name="T47" fmla="*/ 228 h 269"/>
              <a:gd name="T48" fmla="*/ 258 w 283"/>
              <a:gd name="T49" fmla="*/ 127 h 269"/>
              <a:gd name="T50" fmla="*/ 193 w 283"/>
              <a:gd name="T51" fmla="*/ 138 h 269"/>
              <a:gd name="T52" fmla="*/ 189 w 283"/>
              <a:gd name="T53" fmla="*/ 117 h 269"/>
              <a:gd name="T54" fmla="*/ 172 w 283"/>
              <a:gd name="T55" fmla="*/ 119 h 269"/>
              <a:gd name="T56" fmla="*/ 181 w 283"/>
              <a:gd name="T57" fmla="*/ 135 h 269"/>
              <a:gd name="T58" fmla="*/ 138 w 283"/>
              <a:gd name="T59" fmla="*/ 121 h 269"/>
              <a:gd name="T60" fmla="*/ 52 w 283"/>
              <a:gd name="T61" fmla="*/ 152 h 269"/>
              <a:gd name="T62" fmla="*/ 34 w 283"/>
              <a:gd name="T63" fmla="*/ 138 h 269"/>
              <a:gd name="T64" fmla="*/ 190 w 283"/>
              <a:gd name="T65" fmla="*/ 142 h 269"/>
              <a:gd name="T66" fmla="*/ 102 w 283"/>
              <a:gd name="T67" fmla="*/ 153 h 269"/>
              <a:gd name="T68" fmla="*/ 103 w 283"/>
              <a:gd name="T69" fmla="*/ 149 h 269"/>
              <a:gd name="T70" fmla="*/ 235 w 283"/>
              <a:gd name="T71" fmla="*/ 226 h 269"/>
              <a:gd name="T72" fmla="*/ 65 w 283"/>
              <a:gd name="T73" fmla="*/ 158 h 269"/>
              <a:gd name="T74" fmla="*/ 96 w 283"/>
              <a:gd name="T75" fmla="*/ 153 h 269"/>
              <a:gd name="T76" fmla="*/ 111 w 283"/>
              <a:gd name="T77" fmla="*/ 160 h 269"/>
              <a:gd name="T78" fmla="*/ 110 w 283"/>
              <a:gd name="T79" fmla="*/ 166 h 269"/>
              <a:gd name="T80" fmla="*/ 180 w 283"/>
              <a:gd name="T81" fmla="*/ 169 h 269"/>
              <a:gd name="T82" fmla="*/ 90 w 283"/>
              <a:gd name="T83" fmla="*/ 171 h 269"/>
              <a:gd name="T84" fmla="*/ 197 w 283"/>
              <a:gd name="T85" fmla="*/ 175 h 269"/>
              <a:gd name="T86" fmla="*/ 150 w 283"/>
              <a:gd name="T87" fmla="*/ 184 h 269"/>
              <a:gd name="T88" fmla="*/ 73 w 283"/>
              <a:gd name="T89" fmla="*/ 196 h 269"/>
              <a:gd name="T90" fmla="*/ 109 w 283"/>
              <a:gd name="T91" fmla="*/ 199 h 269"/>
              <a:gd name="T92" fmla="*/ 159 w 283"/>
              <a:gd name="T93" fmla="*/ 203 h 269"/>
              <a:gd name="T94" fmla="*/ 187 w 283"/>
              <a:gd name="T95" fmla="*/ 203 h 269"/>
              <a:gd name="T96" fmla="*/ 74 w 283"/>
              <a:gd name="T97" fmla="*/ 204 h 269"/>
              <a:gd name="T98" fmla="*/ 204 w 283"/>
              <a:gd name="T99" fmla="*/ 227 h 269"/>
              <a:gd name="T100" fmla="*/ 138 w 283"/>
              <a:gd name="T101" fmla="*/ 214 h 269"/>
              <a:gd name="T102" fmla="*/ 92 w 283"/>
              <a:gd name="T103" fmla="*/ 216 h 269"/>
              <a:gd name="T104" fmla="*/ 127 w 283"/>
              <a:gd name="T105" fmla="*/ 219 h 269"/>
              <a:gd name="T106" fmla="*/ 76 w 283"/>
              <a:gd name="T107" fmla="*/ 237 h 269"/>
              <a:gd name="T108" fmla="*/ 169 w 283"/>
              <a:gd name="T109" fmla="*/ 238 h 269"/>
              <a:gd name="T110" fmla="*/ 79 w 283"/>
              <a:gd name="T111" fmla="*/ 227 h 269"/>
              <a:gd name="T112" fmla="*/ 73 w 283"/>
              <a:gd name="T113" fmla="*/ 229 h 269"/>
              <a:gd name="T114" fmla="*/ 212 w 283"/>
              <a:gd name="T115" fmla="*/ 231 h 269"/>
              <a:gd name="T116" fmla="*/ 209 w 283"/>
              <a:gd name="T117" fmla="*/ 240 h 269"/>
              <a:gd name="T118" fmla="*/ 112 w 283"/>
              <a:gd name="T119" fmla="*/ 260 h 269"/>
              <a:gd name="T120" fmla="*/ 206 w 283"/>
              <a:gd name="T121" fmla="*/ 247 h 269"/>
              <a:gd name="T122" fmla="*/ 98 w 283"/>
              <a:gd name="T123" fmla="*/ 264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3" h="269">
                <a:moveTo>
                  <a:pt x="121" y="116"/>
                </a:moveTo>
                <a:cubicBezTo>
                  <a:pt x="123" y="115"/>
                  <a:pt x="123" y="115"/>
                  <a:pt x="124" y="115"/>
                </a:cubicBezTo>
                <a:cubicBezTo>
                  <a:pt x="121" y="112"/>
                  <a:pt x="118" y="108"/>
                  <a:pt x="116" y="103"/>
                </a:cubicBezTo>
                <a:cubicBezTo>
                  <a:pt x="112" y="93"/>
                  <a:pt x="115" y="76"/>
                  <a:pt x="121" y="69"/>
                </a:cubicBezTo>
                <a:cubicBezTo>
                  <a:pt x="125" y="64"/>
                  <a:pt x="132" y="62"/>
                  <a:pt x="139" y="63"/>
                </a:cubicBezTo>
                <a:cubicBezTo>
                  <a:pt x="140" y="64"/>
                  <a:pt x="141" y="64"/>
                  <a:pt x="143" y="64"/>
                </a:cubicBezTo>
                <a:cubicBezTo>
                  <a:pt x="145" y="65"/>
                  <a:pt x="146" y="67"/>
                  <a:pt x="148" y="68"/>
                </a:cubicBezTo>
                <a:cubicBezTo>
                  <a:pt x="149" y="69"/>
                  <a:pt x="151" y="69"/>
                  <a:pt x="153" y="69"/>
                </a:cubicBezTo>
                <a:cubicBezTo>
                  <a:pt x="155" y="63"/>
                  <a:pt x="158" y="59"/>
                  <a:pt x="161" y="54"/>
                </a:cubicBezTo>
                <a:cubicBezTo>
                  <a:pt x="163" y="53"/>
                  <a:pt x="166" y="54"/>
                  <a:pt x="167" y="56"/>
                </a:cubicBezTo>
                <a:cubicBezTo>
                  <a:pt x="167" y="57"/>
                  <a:pt x="167" y="57"/>
                  <a:pt x="167" y="58"/>
                </a:cubicBezTo>
                <a:cubicBezTo>
                  <a:pt x="163" y="60"/>
                  <a:pt x="161" y="64"/>
                  <a:pt x="159" y="67"/>
                </a:cubicBezTo>
                <a:cubicBezTo>
                  <a:pt x="162" y="67"/>
                  <a:pt x="165" y="67"/>
                  <a:pt x="168" y="68"/>
                </a:cubicBezTo>
                <a:cubicBezTo>
                  <a:pt x="170" y="69"/>
                  <a:pt x="170" y="69"/>
                  <a:pt x="171" y="70"/>
                </a:cubicBezTo>
                <a:cubicBezTo>
                  <a:pt x="172" y="70"/>
                  <a:pt x="174" y="70"/>
                  <a:pt x="174" y="71"/>
                </a:cubicBezTo>
                <a:cubicBezTo>
                  <a:pt x="175" y="71"/>
                  <a:pt x="175" y="72"/>
                  <a:pt x="176" y="73"/>
                </a:cubicBezTo>
                <a:cubicBezTo>
                  <a:pt x="177" y="74"/>
                  <a:pt x="178" y="74"/>
                  <a:pt x="179" y="76"/>
                </a:cubicBezTo>
                <a:cubicBezTo>
                  <a:pt x="180" y="78"/>
                  <a:pt x="182" y="82"/>
                  <a:pt x="183" y="84"/>
                </a:cubicBezTo>
                <a:cubicBezTo>
                  <a:pt x="183" y="87"/>
                  <a:pt x="183" y="90"/>
                  <a:pt x="182" y="93"/>
                </a:cubicBezTo>
                <a:cubicBezTo>
                  <a:pt x="182" y="97"/>
                  <a:pt x="180" y="100"/>
                  <a:pt x="179" y="104"/>
                </a:cubicBezTo>
                <a:cubicBezTo>
                  <a:pt x="182" y="102"/>
                  <a:pt x="185" y="100"/>
                  <a:pt x="189" y="99"/>
                </a:cubicBezTo>
                <a:cubicBezTo>
                  <a:pt x="189" y="98"/>
                  <a:pt x="189" y="98"/>
                  <a:pt x="189" y="97"/>
                </a:cubicBezTo>
                <a:cubicBezTo>
                  <a:pt x="191" y="93"/>
                  <a:pt x="193" y="88"/>
                  <a:pt x="195" y="83"/>
                </a:cubicBezTo>
                <a:cubicBezTo>
                  <a:pt x="196" y="81"/>
                  <a:pt x="198" y="77"/>
                  <a:pt x="199" y="73"/>
                </a:cubicBezTo>
                <a:cubicBezTo>
                  <a:pt x="199" y="72"/>
                  <a:pt x="200" y="70"/>
                  <a:pt x="200" y="70"/>
                </a:cubicBezTo>
                <a:cubicBezTo>
                  <a:pt x="200" y="69"/>
                  <a:pt x="198" y="67"/>
                  <a:pt x="199" y="66"/>
                </a:cubicBezTo>
                <a:cubicBezTo>
                  <a:pt x="200" y="65"/>
                  <a:pt x="202" y="64"/>
                  <a:pt x="203" y="64"/>
                </a:cubicBezTo>
                <a:cubicBezTo>
                  <a:pt x="206" y="58"/>
                  <a:pt x="208" y="52"/>
                  <a:pt x="212" y="46"/>
                </a:cubicBezTo>
                <a:cubicBezTo>
                  <a:pt x="211" y="45"/>
                  <a:pt x="212" y="44"/>
                  <a:pt x="212" y="43"/>
                </a:cubicBezTo>
                <a:cubicBezTo>
                  <a:pt x="210" y="39"/>
                  <a:pt x="209" y="35"/>
                  <a:pt x="210" y="30"/>
                </a:cubicBezTo>
                <a:cubicBezTo>
                  <a:pt x="211" y="19"/>
                  <a:pt x="222" y="14"/>
                  <a:pt x="229" y="7"/>
                </a:cubicBezTo>
                <a:cubicBezTo>
                  <a:pt x="229" y="6"/>
                  <a:pt x="230" y="5"/>
                  <a:pt x="231" y="4"/>
                </a:cubicBezTo>
                <a:cubicBezTo>
                  <a:pt x="232" y="3"/>
                  <a:pt x="232" y="2"/>
                  <a:pt x="233" y="0"/>
                </a:cubicBezTo>
                <a:cubicBezTo>
                  <a:pt x="233" y="0"/>
                  <a:pt x="233" y="0"/>
                  <a:pt x="234" y="0"/>
                </a:cubicBezTo>
                <a:cubicBezTo>
                  <a:pt x="234" y="2"/>
                  <a:pt x="235" y="4"/>
                  <a:pt x="235" y="6"/>
                </a:cubicBezTo>
                <a:cubicBezTo>
                  <a:pt x="237" y="10"/>
                  <a:pt x="235" y="15"/>
                  <a:pt x="234" y="19"/>
                </a:cubicBezTo>
                <a:cubicBezTo>
                  <a:pt x="234" y="19"/>
                  <a:pt x="233" y="21"/>
                  <a:pt x="233" y="21"/>
                </a:cubicBezTo>
                <a:cubicBezTo>
                  <a:pt x="234" y="20"/>
                  <a:pt x="236" y="19"/>
                  <a:pt x="237" y="17"/>
                </a:cubicBezTo>
                <a:cubicBezTo>
                  <a:pt x="238" y="15"/>
                  <a:pt x="237" y="12"/>
                  <a:pt x="240" y="14"/>
                </a:cubicBezTo>
                <a:cubicBezTo>
                  <a:pt x="240" y="15"/>
                  <a:pt x="239" y="15"/>
                  <a:pt x="239" y="16"/>
                </a:cubicBezTo>
                <a:cubicBezTo>
                  <a:pt x="239" y="29"/>
                  <a:pt x="232" y="38"/>
                  <a:pt x="224" y="46"/>
                </a:cubicBezTo>
                <a:cubicBezTo>
                  <a:pt x="223" y="45"/>
                  <a:pt x="223" y="46"/>
                  <a:pt x="223" y="46"/>
                </a:cubicBezTo>
                <a:cubicBezTo>
                  <a:pt x="222" y="46"/>
                  <a:pt x="223" y="47"/>
                  <a:pt x="223" y="47"/>
                </a:cubicBezTo>
                <a:cubicBezTo>
                  <a:pt x="222" y="48"/>
                  <a:pt x="222" y="48"/>
                  <a:pt x="221" y="48"/>
                </a:cubicBezTo>
                <a:cubicBezTo>
                  <a:pt x="219" y="54"/>
                  <a:pt x="217" y="63"/>
                  <a:pt x="215" y="68"/>
                </a:cubicBezTo>
                <a:cubicBezTo>
                  <a:pt x="215" y="69"/>
                  <a:pt x="216" y="70"/>
                  <a:pt x="216" y="72"/>
                </a:cubicBezTo>
                <a:cubicBezTo>
                  <a:pt x="215" y="73"/>
                  <a:pt x="214" y="73"/>
                  <a:pt x="213" y="73"/>
                </a:cubicBezTo>
                <a:cubicBezTo>
                  <a:pt x="211" y="79"/>
                  <a:pt x="208" y="85"/>
                  <a:pt x="206" y="91"/>
                </a:cubicBezTo>
                <a:cubicBezTo>
                  <a:pt x="211" y="90"/>
                  <a:pt x="216" y="87"/>
                  <a:pt x="221" y="86"/>
                </a:cubicBezTo>
                <a:cubicBezTo>
                  <a:pt x="223" y="80"/>
                  <a:pt x="227" y="74"/>
                  <a:pt x="230" y="67"/>
                </a:cubicBezTo>
                <a:cubicBezTo>
                  <a:pt x="230" y="66"/>
                  <a:pt x="229" y="66"/>
                  <a:pt x="229" y="65"/>
                </a:cubicBezTo>
                <a:cubicBezTo>
                  <a:pt x="230" y="64"/>
                  <a:pt x="230" y="63"/>
                  <a:pt x="231" y="63"/>
                </a:cubicBezTo>
                <a:cubicBezTo>
                  <a:pt x="235" y="59"/>
                  <a:pt x="238" y="55"/>
                  <a:pt x="241" y="50"/>
                </a:cubicBezTo>
                <a:cubicBezTo>
                  <a:pt x="240" y="50"/>
                  <a:pt x="240" y="50"/>
                  <a:pt x="240" y="49"/>
                </a:cubicBezTo>
                <a:cubicBezTo>
                  <a:pt x="241" y="48"/>
                  <a:pt x="242" y="47"/>
                  <a:pt x="242" y="47"/>
                </a:cubicBezTo>
                <a:cubicBezTo>
                  <a:pt x="244" y="44"/>
                  <a:pt x="244" y="40"/>
                  <a:pt x="246" y="36"/>
                </a:cubicBezTo>
                <a:cubicBezTo>
                  <a:pt x="247" y="33"/>
                  <a:pt x="250" y="28"/>
                  <a:pt x="252" y="24"/>
                </a:cubicBezTo>
                <a:cubicBezTo>
                  <a:pt x="254" y="22"/>
                  <a:pt x="255" y="18"/>
                  <a:pt x="257" y="21"/>
                </a:cubicBezTo>
                <a:cubicBezTo>
                  <a:pt x="258" y="22"/>
                  <a:pt x="256" y="22"/>
                  <a:pt x="257" y="23"/>
                </a:cubicBezTo>
                <a:cubicBezTo>
                  <a:pt x="254" y="24"/>
                  <a:pt x="253" y="27"/>
                  <a:pt x="252" y="30"/>
                </a:cubicBezTo>
                <a:cubicBezTo>
                  <a:pt x="254" y="28"/>
                  <a:pt x="256" y="24"/>
                  <a:pt x="257" y="22"/>
                </a:cubicBezTo>
                <a:cubicBezTo>
                  <a:pt x="258" y="21"/>
                  <a:pt x="259" y="22"/>
                  <a:pt x="260" y="23"/>
                </a:cubicBezTo>
                <a:cubicBezTo>
                  <a:pt x="261" y="23"/>
                  <a:pt x="262" y="23"/>
                  <a:pt x="262" y="23"/>
                </a:cubicBezTo>
                <a:cubicBezTo>
                  <a:pt x="263" y="23"/>
                  <a:pt x="263" y="24"/>
                  <a:pt x="264" y="24"/>
                </a:cubicBezTo>
                <a:cubicBezTo>
                  <a:pt x="266" y="25"/>
                  <a:pt x="267" y="25"/>
                  <a:pt x="268" y="27"/>
                </a:cubicBezTo>
                <a:cubicBezTo>
                  <a:pt x="265" y="31"/>
                  <a:pt x="264" y="36"/>
                  <a:pt x="262" y="40"/>
                </a:cubicBezTo>
                <a:cubicBezTo>
                  <a:pt x="260" y="43"/>
                  <a:pt x="258" y="46"/>
                  <a:pt x="256" y="48"/>
                </a:cubicBezTo>
                <a:cubicBezTo>
                  <a:pt x="255" y="49"/>
                  <a:pt x="254" y="50"/>
                  <a:pt x="253" y="51"/>
                </a:cubicBezTo>
                <a:cubicBezTo>
                  <a:pt x="253" y="51"/>
                  <a:pt x="254" y="51"/>
                  <a:pt x="253" y="53"/>
                </a:cubicBezTo>
                <a:cubicBezTo>
                  <a:pt x="252" y="53"/>
                  <a:pt x="252" y="54"/>
                  <a:pt x="251" y="53"/>
                </a:cubicBezTo>
                <a:cubicBezTo>
                  <a:pt x="248" y="58"/>
                  <a:pt x="247" y="64"/>
                  <a:pt x="244" y="68"/>
                </a:cubicBezTo>
                <a:cubicBezTo>
                  <a:pt x="246" y="70"/>
                  <a:pt x="244" y="72"/>
                  <a:pt x="242" y="72"/>
                </a:cubicBezTo>
                <a:cubicBezTo>
                  <a:pt x="239" y="76"/>
                  <a:pt x="237" y="80"/>
                  <a:pt x="234" y="84"/>
                </a:cubicBezTo>
                <a:cubicBezTo>
                  <a:pt x="243" y="83"/>
                  <a:pt x="250" y="84"/>
                  <a:pt x="259" y="86"/>
                </a:cubicBezTo>
                <a:cubicBezTo>
                  <a:pt x="261" y="88"/>
                  <a:pt x="262" y="89"/>
                  <a:pt x="264" y="90"/>
                </a:cubicBezTo>
                <a:cubicBezTo>
                  <a:pt x="265" y="90"/>
                  <a:pt x="266" y="90"/>
                  <a:pt x="266" y="90"/>
                </a:cubicBezTo>
                <a:cubicBezTo>
                  <a:pt x="268" y="92"/>
                  <a:pt x="270" y="94"/>
                  <a:pt x="271" y="97"/>
                </a:cubicBezTo>
                <a:cubicBezTo>
                  <a:pt x="273" y="99"/>
                  <a:pt x="273" y="101"/>
                  <a:pt x="274" y="103"/>
                </a:cubicBezTo>
                <a:cubicBezTo>
                  <a:pt x="272" y="114"/>
                  <a:pt x="265" y="120"/>
                  <a:pt x="262" y="130"/>
                </a:cubicBezTo>
                <a:cubicBezTo>
                  <a:pt x="262" y="130"/>
                  <a:pt x="262" y="131"/>
                  <a:pt x="261" y="132"/>
                </a:cubicBezTo>
                <a:cubicBezTo>
                  <a:pt x="260" y="134"/>
                  <a:pt x="259" y="137"/>
                  <a:pt x="259" y="139"/>
                </a:cubicBezTo>
                <a:cubicBezTo>
                  <a:pt x="259" y="142"/>
                  <a:pt x="258" y="143"/>
                  <a:pt x="259" y="145"/>
                </a:cubicBezTo>
                <a:cubicBezTo>
                  <a:pt x="262" y="145"/>
                  <a:pt x="264" y="146"/>
                  <a:pt x="267" y="145"/>
                </a:cubicBezTo>
                <a:cubicBezTo>
                  <a:pt x="268" y="145"/>
                  <a:pt x="270" y="146"/>
                  <a:pt x="272" y="146"/>
                </a:cubicBezTo>
                <a:cubicBezTo>
                  <a:pt x="275" y="147"/>
                  <a:pt x="279" y="149"/>
                  <a:pt x="281" y="152"/>
                </a:cubicBezTo>
                <a:cubicBezTo>
                  <a:pt x="281" y="153"/>
                  <a:pt x="281" y="153"/>
                  <a:pt x="281" y="153"/>
                </a:cubicBezTo>
                <a:cubicBezTo>
                  <a:pt x="281" y="153"/>
                  <a:pt x="281" y="153"/>
                  <a:pt x="281" y="154"/>
                </a:cubicBezTo>
                <a:cubicBezTo>
                  <a:pt x="283" y="163"/>
                  <a:pt x="281" y="173"/>
                  <a:pt x="279" y="181"/>
                </a:cubicBezTo>
                <a:cubicBezTo>
                  <a:pt x="277" y="186"/>
                  <a:pt x="274" y="190"/>
                  <a:pt x="272" y="195"/>
                </a:cubicBezTo>
                <a:cubicBezTo>
                  <a:pt x="269" y="198"/>
                  <a:pt x="267" y="202"/>
                  <a:pt x="264" y="205"/>
                </a:cubicBezTo>
                <a:cubicBezTo>
                  <a:pt x="263" y="207"/>
                  <a:pt x="261" y="208"/>
                  <a:pt x="260" y="210"/>
                </a:cubicBezTo>
                <a:cubicBezTo>
                  <a:pt x="260" y="211"/>
                  <a:pt x="260" y="211"/>
                  <a:pt x="260" y="211"/>
                </a:cubicBezTo>
                <a:cubicBezTo>
                  <a:pt x="257" y="215"/>
                  <a:pt x="253" y="217"/>
                  <a:pt x="250" y="221"/>
                </a:cubicBezTo>
                <a:cubicBezTo>
                  <a:pt x="250" y="221"/>
                  <a:pt x="250" y="221"/>
                  <a:pt x="249" y="221"/>
                </a:cubicBezTo>
                <a:cubicBezTo>
                  <a:pt x="243" y="227"/>
                  <a:pt x="235" y="232"/>
                  <a:pt x="226" y="235"/>
                </a:cubicBezTo>
                <a:cubicBezTo>
                  <a:pt x="227" y="236"/>
                  <a:pt x="228" y="237"/>
                  <a:pt x="229" y="238"/>
                </a:cubicBezTo>
                <a:cubicBezTo>
                  <a:pt x="231" y="240"/>
                  <a:pt x="231" y="244"/>
                  <a:pt x="232" y="246"/>
                </a:cubicBezTo>
                <a:cubicBezTo>
                  <a:pt x="231" y="246"/>
                  <a:pt x="231" y="247"/>
                  <a:pt x="231" y="248"/>
                </a:cubicBezTo>
                <a:cubicBezTo>
                  <a:pt x="230" y="251"/>
                  <a:pt x="228" y="253"/>
                  <a:pt x="224" y="255"/>
                </a:cubicBezTo>
                <a:cubicBezTo>
                  <a:pt x="218" y="260"/>
                  <a:pt x="209" y="262"/>
                  <a:pt x="198" y="262"/>
                </a:cubicBezTo>
                <a:cubicBezTo>
                  <a:pt x="189" y="262"/>
                  <a:pt x="180" y="263"/>
                  <a:pt x="172" y="260"/>
                </a:cubicBezTo>
                <a:cubicBezTo>
                  <a:pt x="169" y="260"/>
                  <a:pt x="167" y="259"/>
                  <a:pt x="164" y="258"/>
                </a:cubicBezTo>
                <a:cubicBezTo>
                  <a:pt x="162" y="258"/>
                  <a:pt x="161" y="258"/>
                  <a:pt x="160" y="257"/>
                </a:cubicBezTo>
                <a:cubicBezTo>
                  <a:pt x="157" y="258"/>
                  <a:pt x="154" y="257"/>
                  <a:pt x="152" y="257"/>
                </a:cubicBezTo>
                <a:cubicBezTo>
                  <a:pt x="151" y="257"/>
                  <a:pt x="150" y="257"/>
                  <a:pt x="150" y="258"/>
                </a:cubicBezTo>
                <a:cubicBezTo>
                  <a:pt x="140" y="262"/>
                  <a:pt x="130" y="266"/>
                  <a:pt x="119" y="268"/>
                </a:cubicBezTo>
                <a:cubicBezTo>
                  <a:pt x="114" y="268"/>
                  <a:pt x="109" y="269"/>
                  <a:pt x="105" y="269"/>
                </a:cubicBezTo>
                <a:cubicBezTo>
                  <a:pt x="88" y="267"/>
                  <a:pt x="72" y="269"/>
                  <a:pt x="58" y="261"/>
                </a:cubicBezTo>
                <a:cubicBezTo>
                  <a:pt x="58" y="261"/>
                  <a:pt x="58" y="262"/>
                  <a:pt x="57" y="261"/>
                </a:cubicBezTo>
                <a:cubicBezTo>
                  <a:pt x="55" y="260"/>
                  <a:pt x="53" y="259"/>
                  <a:pt x="51" y="257"/>
                </a:cubicBezTo>
                <a:cubicBezTo>
                  <a:pt x="51" y="257"/>
                  <a:pt x="52" y="257"/>
                  <a:pt x="52" y="256"/>
                </a:cubicBezTo>
                <a:cubicBezTo>
                  <a:pt x="50" y="253"/>
                  <a:pt x="51" y="250"/>
                  <a:pt x="50" y="247"/>
                </a:cubicBezTo>
                <a:cubicBezTo>
                  <a:pt x="51" y="245"/>
                  <a:pt x="51" y="244"/>
                  <a:pt x="51" y="242"/>
                </a:cubicBezTo>
                <a:cubicBezTo>
                  <a:pt x="52" y="241"/>
                  <a:pt x="52" y="238"/>
                  <a:pt x="53" y="237"/>
                </a:cubicBezTo>
                <a:cubicBezTo>
                  <a:pt x="53" y="236"/>
                  <a:pt x="51" y="236"/>
                  <a:pt x="50" y="234"/>
                </a:cubicBezTo>
                <a:cubicBezTo>
                  <a:pt x="52" y="230"/>
                  <a:pt x="56" y="227"/>
                  <a:pt x="59" y="224"/>
                </a:cubicBezTo>
                <a:cubicBezTo>
                  <a:pt x="59" y="223"/>
                  <a:pt x="58" y="222"/>
                  <a:pt x="57" y="222"/>
                </a:cubicBezTo>
                <a:cubicBezTo>
                  <a:pt x="53" y="218"/>
                  <a:pt x="51" y="210"/>
                  <a:pt x="48" y="205"/>
                </a:cubicBezTo>
                <a:cubicBezTo>
                  <a:pt x="48" y="200"/>
                  <a:pt x="45" y="195"/>
                  <a:pt x="46" y="189"/>
                </a:cubicBezTo>
                <a:cubicBezTo>
                  <a:pt x="46" y="185"/>
                  <a:pt x="47" y="182"/>
                  <a:pt x="49" y="178"/>
                </a:cubicBezTo>
                <a:cubicBezTo>
                  <a:pt x="46" y="177"/>
                  <a:pt x="45" y="174"/>
                  <a:pt x="42" y="173"/>
                </a:cubicBezTo>
                <a:cubicBezTo>
                  <a:pt x="42" y="173"/>
                  <a:pt x="42" y="172"/>
                  <a:pt x="42" y="172"/>
                </a:cubicBezTo>
                <a:cubicBezTo>
                  <a:pt x="35" y="165"/>
                  <a:pt x="27" y="159"/>
                  <a:pt x="19" y="153"/>
                </a:cubicBezTo>
                <a:cubicBezTo>
                  <a:pt x="19" y="153"/>
                  <a:pt x="19" y="152"/>
                  <a:pt x="18" y="152"/>
                </a:cubicBezTo>
                <a:cubicBezTo>
                  <a:pt x="17" y="152"/>
                  <a:pt x="17" y="151"/>
                  <a:pt x="16" y="150"/>
                </a:cubicBezTo>
                <a:cubicBezTo>
                  <a:pt x="12" y="146"/>
                  <a:pt x="7" y="143"/>
                  <a:pt x="2" y="139"/>
                </a:cubicBezTo>
                <a:cubicBezTo>
                  <a:pt x="1" y="139"/>
                  <a:pt x="1" y="139"/>
                  <a:pt x="0" y="138"/>
                </a:cubicBezTo>
                <a:cubicBezTo>
                  <a:pt x="1" y="135"/>
                  <a:pt x="1" y="133"/>
                  <a:pt x="2" y="130"/>
                </a:cubicBezTo>
                <a:cubicBezTo>
                  <a:pt x="3" y="130"/>
                  <a:pt x="5" y="129"/>
                  <a:pt x="5" y="128"/>
                </a:cubicBezTo>
                <a:cubicBezTo>
                  <a:pt x="8" y="127"/>
                  <a:pt x="10" y="127"/>
                  <a:pt x="13" y="126"/>
                </a:cubicBezTo>
                <a:cubicBezTo>
                  <a:pt x="14" y="125"/>
                  <a:pt x="15" y="123"/>
                  <a:pt x="17" y="123"/>
                </a:cubicBezTo>
                <a:cubicBezTo>
                  <a:pt x="17" y="123"/>
                  <a:pt x="17" y="123"/>
                  <a:pt x="17" y="124"/>
                </a:cubicBezTo>
                <a:cubicBezTo>
                  <a:pt x="18" y="123"/>
                  <a:pt x="18" y="124"/>
                  <a:pt x="19" y="124"/>
                </a:cubicBezTo>
                <a:cubicBezTo>
                  <a:pt x="25" y="129"/>
                  <a:pt x="31" y="133"/>
                  <a:pt x="37" y="139"/>
                </a:cubicBezTo>
                <a:cubicBezTo>
                  <a:pt x="42" y="142"/>
                  <a:pt x="46" y="146"/>
                  <a:pt x="51" y="149"/>
                </a:cubicBezTo>
                <a:cubicBezTo>
                  <a:pt x="54" y="153"/>
                  <a:pt x="58" y="156"/>
                  <a:pt x="62" y="159"/>
                </a:cubicBezTo>
                <a:cubicBezTo>
                  <a:pt x="63" y="158"/>
                  <a:pt x="65" y="156"/>
                  <a:pt x="67" y="155"/>
                </a:cubicBezTo>
                <a:cubicBezTo>
                  <a:pt x="65" y="146"/>
                  <a:pt x="64" y="133"/>
                  <a:pt x="61" y="124"/>
                </a:cubicBezTo>
                <a:cubicBezTo>
                  <a:pt x="60" y="112"/>
                  <a:pt x="58" y="100"/>
                  <a:pt x="55" y="88"/>
                </a:cubicBezTo>
                <a:cubicBezTo>
                  <a:pt x="54" y="86"/>
                  <a:pt x="54" y="83"/>
                  <a:pt x="54" y="80"/>
                </a:cubicBezTo>
                <a:cubicBezTo>
                  <a:pt x="53" y="76"/>
                  <a:pt x="52" y="71"/>
                  <a:pt x="52" y="67"/>
                </a:cubicBezTo>
                <a:cubicBezTo>
                  <a:pt x="53" y="66"/>
                  <a:pt x="53" y="65"/>
                  <a:pt x="55" y="65"/>
                </a:cubicBezTo>
                <a:cubicBezTo>
                  <a:pt x="56" y="66"/>
                  <a:pt x="57" y="68"/>
                  <a:pt x="58" y="69"/>
                </a:cubicBezTo>
                <a:cubicBezTo>
                  <a:pt x="68" y="77"/>
                  <a:pt x="77" y="87"/>
                  <a:pt x="86" y="96"/>
                </a:cubicBezTo>
                <a:cubicBezTo>
                  <a:pt x="91" y="99"/>
                  <a:pt x="94" y="104"/>
                  <a:pt x="99" y="107"/>
                </a:cubicBezTo>
                <a:cubicBezTo>
                  <a:pt x="95" y="99"/>
                  <a:pt x="91" y="92"/>
                  <a:pt x="88" y="84"/>
                </a:cubicBezTo>
                <a:cubicBezTo>
                  <a:pt x="84" y="78"/>
                  <a:pt x="81" y="73"/>
                  <a:pt x="78" y="66"/>
                </a:cubicBezTo>
                <a:cubicBezTo>
                  <a:pt x="78" y="64"/>
                  <a:pt x="77" y="61"/>
                  <a:pt x="76" y="58"/>
                </a:cubicBezTo>
                <a:cubicBezTo>
                  <a:pt x="76" y="54"/>
                  <a:pt x="75" y="51"/>
                  <a:pt x="75" y="47"/>
                </a:cubicBezTo>
                <a:cubicBezTo>
                  <a:pt x="74" y="45"/>
                  <a:pt x="74" y="43"/>
                  <a:pt x="75" y="42"/>
                </a:cubicBezTo>
                <a:cubicBezTo>
                  <a:pt x="79" y="44"/>
                  <a:pt x="81" y="47"/>
                  <a:pt x="84" y="49"/>
                </a:cubicBezTo>
                <a:cubicBezTo>
                  <a:pt x="86" y="50"/>
                  <a:pt x="87" y="51"/>
                  <a:pt x="89" y="53"/>
                </a:cubicBezTo>
                <a:cubicBezTo>
                  <a:pt x="91" y="55"/>
                  <a:pt x="92" y="56"/>
                  <a:pt x="94" y="58"/>
                </a:cubicBezTo>
                <a:cubicBezTo>
                  <a:pt x="96" y="63"/>
                  <a:pt x="100" y="69"/>
                  <a:pt x="102" y="74"/>
                </a:cubicBezTo>
                <a:cubicBezTo>
                  <a:pt x="105" y="81"/>
                  <a:pt x="108" y="88"/>
                  <a:pt x="112" y="94"/>
                </a:cubicBezTo>
                <a:cubicBezTo>
                  <a:pt x="113" y="97"/>
                  <a:pt x="114" y="101"/>
                  <a:pt x="115" y="103"/>
                </a:cubicBezTo>
                <a:cubicBezTo>
                  <a:pt x="116" y="106"/>
                  <a:pt x="118" y="107"/>
                  <a:pt x="118" y="110"/>
                </a:cubicBezTo>
                <a:cubicBezTo>
                  <a:pt x="119" y="109"/>
                  <a:pt x="118" y="110"/>
                  <a:pt x="119" y="111"/>
                </a:cubicBezTo>
                <a:cubicBezTo>
                  <a:pt x="119" y="112"/>
                  <a:pt x="121" y="113"/>
                  <a:pt x="121" y="116"/>
                </a:cubicBezTo>
                <a:close/>
                <a:moveTo>
                  <a:pt x="232" y="5"/>
                </a:moveTo>
                <a:cubicBezTo>
                  <a:pt x="232" y="5"/>
                  <a:pt x="232" y="5"/>
                  <a:pt x="233" y="5"/>
                </a:cubicBezTo>
                <a:cubicBezTo>
                  <a:pt x="232" y="4"/>
                  <a:pt x="233" y="4"/>
                  <a:pt x="233" y="3"/>
                </a:cubicBezTo>
                <a:cubicBezTo>
                  <a:pt x="233" y="4"/>
                  <a:pt x="232" y="4"/>
                  <a:pt x="232" y="5"/>
                </a:cubicBezTo>
                <a:close/>
                <a:moveTo>
                  <a:pt x="224" y="19"/>
                </a:moveTo>
                <a:cubicBezTo>
                  <a:pt x="226" y="14"/>
                  <a:pt x="231" y="12"/>
                  <a:pt x="231" y="6"/>
                </a:cubicBezTo>
                <a:cubicBezTo>
                  <a:pt x="230" y="7"/>
                  <a:pt x="230" y="9"/>
                  <a:pt x="229" y="10"/>
                </a:cubicBezTo>
                <a:cubicBezTo>
                  <a:pt x="228" y="11"/>
                  <a:pt x="226" y="11"/>
                  <a:pt x="225" y="12"/>
                </a:cubicBezTo>
                <a:cubicBezTo>
                  <a:pt x="224" y="13"/>
                  <a:pt x="223" y="14"/>
                  <a:pt x="222" y="15"/>
                </a:cubicBezTo>
                <a:cubicBezTo>
                  <a:pt x="221" y="16"/>
                  <a:pt x="219" y="16"/>
                  <a:pt x="218" y="18"/>
                </a:cubicBezTo>
                <a:cubicBezTo>
                  <a:pt x="217" y="18"/>
                  <a:pt x="217" y="20"/>
                  <a:pt x="216" y="21"/>
                </a:cubicBezTo>
                <a:cubicBezTo>
                  <a:pt x="216" y="21"/>
                  <a:pt x="215" y="21"/>
                  <a:pt x="215" y="21"/>
                </a:cubicBezTo>
                <a:cubicBezTo>
                  <a:pt x="211" y="26"/>
                  <a:pt x="209" y="37"/>
                  <a:pt x="214" y="42"/>
                </a:cubicBezTo>
                <a:cubicBezTo>
                  <a:pt x="214" y="38"/>
                  <a:pt x="213" y="33"/>
                  <a:pt x="216" y="31"/>
                </a:cubicBezTo>
                <a:cubicBezTo>
                  <a:pt x="215" y="35"/>
                  <a:pt x="215" y="40"/>
                  <a:pt x="216" y="43"/>
                </a:cubicBezTo>
                <a:cubicBezTo>
                  <a:pt x="220" y="44"/>
                  <a:pt x="219" y="38"/>
                  <a:pt x="222" y="36"/>
                </a:cubicBezTo>
                <a:cubicBezTo>
                  <a:pt x="222" y="40"/>
                  <a:pt x="220" y="43"/>
                  <a:pt x="219" y="45"/>
                </a:cubicBezTo>
                <a:cubicBezTo>
                  <a:pt x="221" y="43"/>
                  <a:pt x="224" y="41"/>
                  <a:pt x="226" y="38"/>
                </a:cubicBezTo>
                <a:cubicBezTo>
                  <a:pt x="226" y="36"/>
                  <a:pt x="226" y="34"/>
                  <a:pt x="227" y="33"/>
                </a:cubicBezTo>
                <a:cubicBezTo>
                  <a:pt x="227" y="38"/>
                  <a:pt x="225" y="42"/>
                  <a:pt x="222" y="44"/>
                </a:cubicBezTo>
                <a:cubicBezTo>
                  <a:pt x="225" y="44"/>
                  <a:pt x="225" y="42"/>
                  <a:pt x="227" y="40"/>
                </a:cubicBezTo>
                <a:cubicBezTo>
                  <a:pt x="229" y="37"/>
                  <a:pt x="232" y="36"/>
                  <a:pt x="233" y="32"/>
                </a:cubicBezTo>
                <a:cubicBezTo>
                  <a:pt x="235" y="29"/>
                  <a:pt x="236" y="25"/>
                  <a:pt x="237" y="21"/>
                </a:cubicBezTo>
                <a:cubicBezTo>
                  <a:pt x="238" y="20"/>
                  <a:pt x="237" y="21"/>
                  <a:pt x="237" y="20"/>
                </a:cubicBezTo>
                <a:cubicBezTo>
                  <a:pt x="237" y="20"/>
                  <a:pt x="238" y="20"/>
                  <a:pt x="237" y="19"/>
                </a:cubicBezTo>
                <a:cubicBezTo>
                  <a:pt x="235" y="20"/>
                  <a:pt x="234" y="23"/>
                  <a:pt x="231" y="23"/>
                </a:cubicBezTo>
                <a:cubicBezTo>
                  <a:pt x="231" y="21"/>
                  <a:pt x="233" y="19"/>
                  <a:pt x="233" y="17"/>
                </a:cubicBezTo>
                <a:cubicBezTo>
                  <a:pt x="234" y="15"/>
                  <a:pt x="234" y="13"/>
                  <a:pt x="234" y="11"/>
                </a:cubicBezTo>
                <a:cubicBezTo>
                  <a:pt x="234" y="11"/>
                  <a:pt x="234" y="11"/>
                  <a:pt x="234" y="10"/>
                </a:cubicBezTo>
                <a:cubicBezTo>
                  <a:pt x="234" y="9"/>
                  <a:pt x="235" y="7"/>
                  <a:pt x="234" y="6"/>
                </a:cubicBezTo>
                <a:cubicBezTo>
                  <a:pt x="232" y="11"/>
                  <a:pt x="231" y="16"/>
                  <a:pt x="228" y="19"/>
                </a:cubicBezTo>
                <a:cubicBezTo>
                  <a:pt x="227" y="20"/>
                  <a:pt x="226" y="22"/>
                  <a:pt x="224" y="22"/>
                </a:cubicBezTo>
                <a:cubicBezTo>
                  <a:pt x="227" y="19"/>
                  <a:pt x="231" y="15"/>
                  <a:pt x="231" y="10"/>
                </a:cubicBezTo>
                <a:cubicBezTo>
                  <a:pt x="229" y="13"/>
                  <a:pt x="227" y="17"/>
                  <a:pt x="224" y="19"/>
                </a:cubicBezTo>
                <a:close/>
                <a:moveTo>
                  <a:pt x="250" y="30"/>
                </a:moveTo>
                <a:cubicBezTo>
                  <a:pt x="248" y="35"/>
                  <a:pt x="245" y="43"/>
                  <a:pt x="244" y="48"/>
                </a:cubicBezTo>
                <a:cubicBezTo>
                  <a:pt x="246" y="49"/>
                  <a:pt x="248" y="50"/>
                  <a:pt x="251" y="50"/>
                </a:cubicBezTo>
                <a:cubicBezTo>
                  <a:pt x="252" y="49"/>
                  <a:pt x="252" y="49"/>
                  <a:pt x="253" y="48"/>
                </a:cubicBezTo>
                <a:cubicBezTo>
                  <a:pt x="257" y="45"/>
                  <a:pt x="260" y="40"/>
                  <a:pt x="263" y="36"/>
                </a:cubicBezTo>
                <a:cubicBezTo>
                  <a:pt x="263" y="34"/>
                  <a:pt x="264" y="32"/>
                  <a:pt x="265" y="30"/>
                </a:cubicBezTo>
                <a:cubicBezTo>
                  <a:pt x="265" y="29"/>
                  <a:pt x="266" y="28"/>
                  <a:pt x="265" y="27"/>
                </a:cubicBezTo>
                <a:cubicBezTo>
                  <a:pt x="263" y="33"/>
                  <a:pt x="260" y="38"/>
                  <a:pt x="257" y="42"/>
                </a:cubicBezTo>
                <a:cubicBezTo>
                  <a:pt x="255" y="43"/>
                  <a:pt x="254" y="45"/>
                  <a:pt x="253" y="45"/>
                </a:cubicBezTo>
                <a:cubicBezTo>
                  <a:pt x="256" y="41"/>
                  <a:pt x="260" y="36"/>
                  <a:pt x="262" y="31"/>
                </a:cubicBezTo>
                <a:cubicBezTo>
                  <a:pt x="263" y="30"/>
                  <a:pt x="264" y="27"/>
                  <a:pt x="263" y="25"/>
                </a:cubicBezTo>
                <a:cubicBezTo>
                  <a:pt x="261" y="26"/>
                  <a:pt x="260" y="28"/>
                  <a:pt x="260" y="30"/>
                </a:cubicBezTo>
                <a:cubicBezTo>
                  <a:pt x="259" y="32"/>
                  <a:pt x="258" y="35"/>
                  <a:pt x="257" y="36"/>
                </a:cubicBezTo>
                <a:cubicBezTo>
                  <a:pt x="257" y="32"/>
                  <a:pt x="259" y="29"/>
                  <a:pt x="260" y="26"/>
                </a:cubicBezTo>
                <a:cubicBezTo>
                  <a:pt x="259" y="27"/>
                  <a:pt x="258" y="29"/>
                  <a:pt x="257" y="30"/>
                </a:cubicBezTo>
                <a:cubicBezTo>
                  <a:pt x="256" y="32"/>
                  <a:pt x="256" y="33"/>
                  <a:pt x="254" y="34"/>
                </a:cubicBezTo>
                <a:cubicBezTo>
                  <a:pt x="254" y="30"/>
                  <a:pt x="258" y="28"/>
                  <a:pt x="259" y="24"/>
                </a:cubicBezTo>
                <a:cubicBezTo>
                  <a:pt x="258" y="23"/>
                  <a:pt x="257" y="25"/>
                  <a:pt x="256" y="26"/>
                </a:cubicBezTo>
                <a:cubicBezTo>
                  <a:pt x="255" y="29"/>
                  <a:pt x="253" y="31"/>
                  <a:pt x="252" y="33"/>
                </a:cubicBezTo>
                <a:cubicBezTo>
                  <a:pt x="252" y="34"/>
                  <a:pt x="251" y="37"/>
                  <a:pt x="250" y="37"/>
                </a:cubicBezTo>
                <a:cubicBezTo>
                  <a:pt x="248" y="35"/>
                  <a:pt x="250" y="31"/>
                  <a:pt x="250" y="30"/>
                </a:cubicBezTo>
                <a:close/>
                <a:moveTo>
                  <a:pt x="77" y="54"/>
                </a:moveTo>
                <a:cubicBezTo>
                  <a:pt x="77" y="54"/>
                  <a:pt x="78" y="54"/>
                  <a:pt x="79" y="54"/>
                </a:cubicBezTo>
                <a:cubicBezTo>
                  <a:pt x="79" y="53"/>
                  <a:pt x="79" y="53"/>
                  <a:pt x="78" y="52"/>
                </a:cubicBezTo>
                <a:cubicBezTo>
                  <a:pt x="79" y="50"/>
                  <a:pt x="81" y="51"/>
                  <a:pt x="82" y="52"/>
                </a:cubicBezTo>
                <a:cubicBezTo>
                  <a:pt x="81" y="50"/>
                  <a:pt x="81" y="49"/>
                  <a:pt x="81" y="48"/>
                </a:cubicBezTo>
                <a:cubicBezTo>
                  <a:pt x="79" y="47"/>
                  <a:pt x="78" y="45"/>
                  <a:pt x="76" y="44"/>
                </a:cubicBezTo>
                <a:cubicBezTo>
                  <a:pt x="76" y="48"/>
                  <a:pt x="77" y="50"/>
                  <a:pt x="77" y="54"/>
                </a:cubicBezTo>
                <a:close/>
                <a:moveTo>
                  <a:pt x="219" y="46"/>
                </a:moveTo>
                <a:cubicBezTo>
                  <a:pt x="218" y="46"/>
                  <a:pt x="216" y="45"/>
                  <a:pt x="215" y="45"/>
                </a:cubicBezTo>
                <a:cubicBezTo>
                  <a:pt x="216" y="46"/>
                  <a:pt x="218" y="47"/>
                  <a:pt x="219" y="46"/>
                </a:cubicBezTo>
                <a:close/>
                <a:moveTo>
                  <a:pt x="207" y="58"/>
                </a:moveTo>
                <a:cubicBezTo>
                  <a:pt x="206" y="60"/>
                  <a:pt x="205" y="63"/>
                  <a:pt x="204" y="66"/>
                </a:cubicBezTo>
                <a:cubicBezTo>
                  <a:pt x="205" y="66"/>
                  <a:pt x="205" y="67"/>
                  <a:pt x="206" y="68"/>
                </a:cubicBezTo>
                <a:cubicBezTo>
                  <a:pt x="209" y="64"/>
                  <a:pt x="211" y="58"/>
                  <a:pt x="213" y="53"/>
                </a:cubicBezTo>
                <a:cubicBezTo>
                  <a:pt x="212" y="53"/>
                  <a:pt x="212" y="54"/>
                  <a:pt x="212" y="54"/>
                </a:cubicBezTo>
                <a:cubicBezTo>
                  <a:pt x="211" y="53"/>
                  <a:pt x="210" y="53"/>
                  <a:pt x="210" y="52"/>
                </a:cubicBezTo>
                <a:cubicBezTo>
                  <a:pt x="211" y="52"/>
                  <a:pt x="211" y="52"/>
                  <a:pt x="211" y="52"/>
                </a:cubicBezTo>
                <a:cubicBezTo>
                  <a:pt x="212" y="52"/>
                  <a:pt x="212" y="53"/>
                  <a:pt x="213" y="52"/>
                </a:cubicBezTo>
                <a:cubicBezTo>
                  <a:pt x="214" y="50"/>
                  <a:pt x="214" y="49"/>
                  <a:pt x="215" y="47"/>
                </a:cubicBezTo>
                <a:cubicBezTo>
                  <a:pt x="214" y="47"/>
                  <a:pt x="214" y="46"/>
                  <a:pt x="213" y="46"/>
                </a:cubicBezTo>
                <a:cubicBezTo>
                  <a:pt x="211" y="50"/>
                  <a:pt x="209" y="53"/>
                  <a:pt x="207" y="58"/>
                </a:cubicBezTo>
                <a:close/>
                <a:moveTo>
                  <a:pt x="216" y="48"/>
                </a:moveTo>
                <a:cubicBezTo>
                  <a:pt x="213" y="55"/>
                  <a:pt x="211" y="62"/>
                  <a:pt x="208" y="69"/>
                </a:cubicBezTo>
                <a:cubicBezTo>
                  <a:pt x="209" y="69"/>
                  <a:pt x="211" y="70"/>
                  <a:pt x="212" y="69"/>
                </a:cubicBezTo>
                <a:cubicBezTo>
                  <a:pt x="213" y="69"/>
                  <a:pt x="213" y="68"/>
                  <a:pt x="213" y="68"/>
                </a:cubicBezTo>
                <a:cubicBezTo>
                  <a:pt x="215" y="62"/>
                  <a:pt x="218" y="55"/>
                  <a:pt x="219" y="49"/>
                </a:cubicBezTo>
                <a:cubicBezTo>
                  <a:pt x="218" y="48"/>
                  <a:pt x="217" y="48"/>
                  <a:pt x="216" y="48"/>
                </a:cubicBezTo>
                <a:close/>
                <a:moveTo>
                  <a:pt x="251" y="52"/>
                </a:moveTo>
                <a:cubicBezTo>
                  <a:pt x="251" y="52"/>
                  <a:pt x="250" y="51"/>
                  <a:pt x="250" y="51"/>
                </a:cubicBezTo>
                <a:cubicBezTo>
                  <a:pt x="247" y="52"/>
                  <a:pt x="246" y="49"/>
                  <a:pt x="243" y="49"/>
                </a:cubicBezTo>
                <a:cubicBezTo>
                  <a:pt x="244" y="49"/>
                  <a:pt x="243" y="50"/>
                  <a:pt x="243" y="50"/>
                </a:cubicBezTo>
                <a:cubicBezTo>
                  <a:pt x="245" y="51"/>
                  <a:pt x="248" y="52"/>
                  <a:pt x="251" y="52"/>
                </a:cubicBezTo>
                <a:close/>
                <a:moveTo>
                  <a:pt x="83" y="50"/>
                </a:moveTo>
                <a:cubicBezTo>
                  <a:pt x="83" y="51"/>
                  <a:pt x="84" y="52"/>
                  <a:pt x="84" y="53"/>
                </a:cubicBezTo>
                <a:cubicBezTo>
                  <a:pt x="84" y="54"/>
                  <a:pt x="83" y="54"/>
                  <a:pt x="82" y="54"/>
                </a:cubicBezTo>
                <a:cubicBezTo>
                  <a:pt x="85" y="57"/>
                  <a:pt x="87" y="62"/>
                  <a:pt x="92" y="62"/>
                </a:cubicBezTo>
                <a:cubicBezTo>
                  <a:pt x="95" y="57"/>
                  <a:pt x="86" y="55"/>
                  <a:pt x="85" y="51"/>
                </a:cubicBezTo>
                <a:cubicBezTo>
                  <a:pt x="84" y="52"/>
                  <a:pt x="83" y="50"/>
                  <a:pt x="83" y="50"/>
                </a:cubicBezTo>
                <a:close/>
                <a:moveTo>
                  <a:pt x="241" y="51"/>
                </a:moveTo>
                <a:cubicBezTo>
                  <a:pt x="240" y="53"/>
                  <a:pt x="238" y="56"/>
                  <a:pt x="237" y="57"/>
                </a:cubicBezTo>
                <a:cubicBezTo>
                  <a:pt x="236" y="60"/>
                  <a:pt x="231" y="63"/>
                  <a:pt x="235" y="66"/>
                </a:cubicBezTo>
                <a:cubicBezTo>
                  <a:pt x="236" y="64"/>
                  <a:pt x="237" y="63"/>
                  <a:pt x="237" y="61"/>
                </a:cubicBezTo>
                <a:cubicBezTo>
                  <a:pt x="239" y="60"/>
                  <a:pt x="240" y="58"/>
                  <a:pt x="240" y="57"/>
                </a:cubicBezTo>
                <a:cubicBezTo>
                  <a:pt x="241" y="55"/>
                  <a:pt x="243" y="53"/>
                  <a:pt x="242" y="51"/>
                </a:cubicBezTo>
                <a:cubicBezTo>
                  <a:pt x="242" y="51"/>
                  <a:pt x="242" y="51"/>
                  <a:pt x="241" y="51"/>
                </a:cubicBezTo>
                <a:close/>
                <a:moveTo>
                  <a:pt x="244" y="53"/>
                </a:moveTo>
                <a:cubicBezTo>
                  <a:pt x="241" y="57"/>
                  <a:pt x="238" y="62"/>
                  <a:pt x="236" y="67"/>
                </a:cubicBezTo>
                <a:cubicBezTo>
                  <a:pt x="237" y="68"/>
                  <a:pt x="239" y="69"/>
                  <a:pt x="242" y="68"/>
                </a:cubicBezTo>
                <a:cubicBezTo>
                  <a:pt x="245" y="64"/>
                  <a:pt x="246" y="59"/>
                  <a:pt x="249" y="53"/>
                </a:cubicBezTo>
                <a:cubicBezTo>
                  <a:pt x="247" y="53"/>
                  <a:pt x="246" y="53"/>
                  <a:pt x="244" y="53"/>
                </a:cubicBezTo>
                <a:close/>
                <a:moveTo>
                  <a:pt x="80" y="68"/>
                </a:moveTo>
                <a:cubicBezTo>
                  <a:pt x="86" y="69"/>
                  <a:pt x="81" y="60"/>
                  <a:pt x="81" y="58"/>
                </a:cubicBezTo>
                <a:cubicBezTo>
                  <a:pt x="83" y="59"/>
                  <a:pt x="83" y="61"/>
                  <a:pt x="84" y="63"/>
                </a:cubicBezTo>
                <a:cubicBezTo>
                  <a:pt x="85" y="63"/>
                  <a:pt x="85" y="64"/>
                  <a:pt x="86" y="63"/>
                </a:cubicBezTo>
                <a:cubicBezTo>
                  <a:pt x="86" y="63"/>
                  <a:pt x="86" y="62"/>
                  <a:pt x="86" y="61"/>
                </a:cubicBezTo>
                <a:cubicBezTo>
                  <a:pt x="84" y="58"/>
                  <a:pt x="83" y="55"/>
                  <a:pt x="80" y="53"/>
                </a:cubicBezTo>
                <a:cubicBezTo>
                  <a:pt x="80" y="55"/>
                  <a:pt x="80" y="56"/>
                  <a:pt x="78" y="56"/>
                </a:cubicBezTo>
                <a:cubicBezTo>
                  <a:pt x="78" y="56"/>
                  <a:pt x="78" y="55"/>
                  <a:pt x="77" y="56"/>
                </a:cubicBezTo>
                <a:cubicBezTo>
                  <a:pt x="79" y="59"/>
                  <a:pt x="78" y="65"/>
                  <a:pt x="80" y="68"/>
                </a:cubicBezTo>
                <a:close/>
                <a:moveTo>
                  <a:pt x="162" y="56"/>
                </a:moveTo>
                <a:cubicBezTo>
                  <a:pt x="162" y="57"/>
                  <a:pt x="164" y="58"/>
                  <a:pt x="166" y="56"/>
                </a:cubicBezTo>
                <a:cubicBezTo>
                  <a:pt x="164" y="56"/>
                  <a:pt x="163" y="54"/>
                  <a:pt x="162" y="56"/>
                </a:cubicBezTo>
                <a:close/>
                <a:moveTo>
                  <a:pt x="152" y="75"/>
                </a:moveTo>
                <a:cubicBezTo>
                  <a:pt x="154" y="76"/>
                  <a:pt x="153" y="74"/>
                  <a:pt x="153" y="73"/>
                </a:cubicBezTo>
                <a:cubicBezTo>
                  <a:pt x="156" y="67"/>
                  <a:pt x="160" y="63"/>
                  <a:pt x="164" y="58"/>
                </a:cubicBezTo>
                <a:cubicBezTo>
                  <a:pt x="162" y="58"/>
                  <a:pt x="162" y="57"/>
                  <a:pt x="160" y="57"/>
                </a:cubicBezTo>
                <a:cubicBezTo>
                  <a:pt x="157" y="62"/>
                  <a:pt x="154" y="68"/>
                  <a:pt x="152" y="75"/>
                </a:cubicBezTo>
                <a:close/>
                <a:moveTo>
                  <a:pt x="91" y="64"/>
                </a:moveTo>
                <a:cubicBezTo>
                  <a:pt x="90" y="64"/>
                  <a:pt x="89" y="63"/>
                  <a:pt x="88" y="63"/>
                </a:cubicBezTo>
                <a:cubicBezTo>
                  <a:pt x="89" y="68"/>
                  <a:pt x="94" y="74"/>
                  <a:pt x="96" y="79"/>
                </a:cubicBezTo>
                <a:cubicBezTo>
                  <a:pt x="97" y="80"/>
                  <a:pt x="97" y="81"/>
                  <a:pt x="98" y="82"/>
                </a:cubicBezTo>
                <a:cubicBezTo>
                  <a:pt x="99" y="86"/>
                  <a:pt x="100" y="88"/>
                  <a:pt x="102" y="92"/>
                </a:cubicBezTo>
                <a:cubicBezTo>
                  <a:pt x="106" y="98"/>
                  <a:pt x="109" y="105"/>
                  <a:pt x="112" y="111"/>
                </a:cubicBezTo>
                <a:cubicBezTo>
                  <a:pt x="112" y="113"/>
                  <a:pt x="113" y="114"/>
                  <a:pt x="113" y="115"/>
                </a:cubicBezTo>
                <a:cubicBezTo>
                  <a:pt x="113" y="115"/>
                  <a:pt x="113" y="115"/>
                  <a:pt x="113" y="116"/>
                </a:cubicBezTo>
                <a:cubicBezTo>
                  <a:pt x="111" y="115"/>
                  <a:pt x="111" y="113"/>
                  <a:pt x="110" y="112"/>
                </a:cubicBezTo>
                <a:cubicBezTo>
                  <a:pt x="109" y="108"/>
                  <a:pt x="107" y="105"/>
                  <a:pt x="106" y="102"/>
                </a:cubicBezTo>
                <a:cubicBezTo>
                  <a:pt x="104" y="99"/>
                  <a:pt x="102" y="96"/>
                  <a:pt x="101" y="92"/>
                </a:cubicBezTo>
                <a:cubicBezTo>
                  <a:pt x="96" y="84"/>
                  <a:pt x="92" y="74"/>
                  <a:pt x="87" y="65"/>
                </a:cubicBezTo>
                <a:cubicBezTo>
                  <a:pt x="86" y="65"/>
                  <a:pt x="86" y="65"/>
                  <a:pt x="85" y="65"/>
                </a:cubicBezTo>
                <a:cubicBezTo>
                  <a:pt x="85" y="68"/>
                  <a:pt x="83" y="70"/>
                  <a:pt x="81" y="70"/>
                </a:cubicBezTo>
                <a:cubicBezTo>
                  <a:pt x="89" y="83"/>
                  <a:pt x="96" y="98"/>
                  <a:pt x="103" y="111"/>
                </a:cubicBezTo>
                <a:cubicBezTo>
                  <a:pt x="106" y="114"/>
                  <a:pt x="108" y="117"/>
                  <a:pt x="111" y="119"/>
                </a:cubicBezTo>
                <a:cubicBezTo>
                  <a:pt x="112" y="118"/>
                  <a:pt x="112" y="117"/>
                  <a:pt x="113" y="116"/>
                </a:cubicBezTo>
                <a:cubicBezTo>
                  <a:pt x="114" y="115"/>
                  <a:pt x="117" y="116"/>
                  <a:pt x="118" y="116"/>
                </a:cubicBezTo>
                <a:cubicBezTo>
                  <a:pt x="118" y="114"/>
                  <a:pt x="117" y="113"/>
                  <a:pt x="116" y="111"/>
                </a:cubicBezTo>
                <a:cubicBezTo>
                  <a:pt x="116" y="110"/>
                  <a:pt x="116" y="109"/>
                  <a:pt x="115" y="108"/>
                </a:cubicBezTo>
                <a:cubicBezTo>
                  <a:pt x="115" y="105"/>
                  <a:pt x="113" y="103"/>
                  <a:pt x="112" y="101"/>
                </a:cubicBezTo>
                <a:cubicBezTo>
                  <a:pt x="110" y="96"/>
                  <a:pt x="108" y="91"/>
                  <a:pt x="106" y="86"/>
                </a:cubicBezTo>
                <a:cubicBezTo>
                  <a:pt x="103" y="81"/>
                  <a:pt x="100" y="76"/>
                  <a:pt x="98" y="72"/>
                </a:cubicBezTo>
                <a:cubicBezTo>
                  <a:pt x="97" y="69"/>
                  <a:pt x="95" y="66"/>
                  <a:pt x="95" y="64"/>
                </a:cubicBezTo>
                <a:cubicBezTo>
                  <a:pt x="95" y="63"/>
                  <a:pt x="94" y="62"/>
                  <a:pt x="94" y="62"/>
                </a:cubicBezTo>
                <a:cubicBezTo>
                  <a:pt x="93" y="63"/>
                  <a:pt x="92" y="64"/>
                  <a:pt x="91" y="64"/>
                </a:cubicBezTo>
                <a:close/>
                <a:moveTo>
                  <a:pt x="147" y="70"/>
                </a:moveTo>
                <a:cubicBezTo>
                  <a:pt x="146" y="69"/>
                  <a:pt x="145" y="68"/>
                  <a:pt x="144" y="67"/>
                </a:cubicBezTo>
                <a:cubicBezTo>
                  <a:pt x="136" y="63"/>
                  <a:pt x="125" y="64"/>
                  <a:pt x="122" y="70"/>
                </a:cubicBezTo>
                <a:cubicBezTo>
                  <a:pt x="121" y="72"/>
                  <a:pt x="120" y="74"/>
                  <a:pt x="119" y="76"/>
                </a:cubicBezTo>
                <a:cubicBezTo>
                  <a:pt x="119" y="78"/>
                  <a:pt x="118" y="80"/>
                  <a:pt x="117" y="82"/>
                </a:cubicBezTo>
                <a:cubicBezTo>
                  <a:pt x="117" y="83"/>
                  <a:pt x="117" y="84"/>
                  <a:pt x="117" y="85"/>
                </a:cubicBezTo>
                <a:cubicBezTo>
                  <a:pt x="117" y="85"/>
                  <a:pt x="117" y="86"/>
                  <a:pt x="116" y="86"/>
                </a:cubicBezTo>
                <a:cubicBezTo>
                  <a:pt x="115" y="90"/>
                  <a:pt x="117" y="95"/>
                  <a:pt x="118" y="99"/>
                </a:cubicBezTo>
                <a:cubicBezTo>
                  <a:pt x="118" y="99"/>
                  <a:pt x="118" y="100"/>
                  <a:pt x="118" y="100"/>
                </a:cubicBezTo>
                <a:cubicBezTo>
                  <a:pt x="119" y="106"/>
                  <a:pt x="123" y="112"/>
                  <a:pt x="127" y="115"/>
                </a:cubicBezTo>
                <a:cubicBezTo>
                  <a:pt x="140" y="115"/>
                  <a:pt x="155" y="115"/>
                  <a:pt x="168" y="115"/>
                </a:cubicBezTo>
                <a:cubicBezTo>
                  <a:pt x="171" y="113"/>
                  <a:pt x="175" y="109"/>
                  <a:pt x="177" y="104"/>
                </a:cubicBezTo>
                <a:cubicBezTo>
                  <a:pt x="179" y="101"/>
                  <a:pt x="181" y="97"/>
                  <a:pt x="181" y="93"/>
                </a:cubicBezTo>
                <a:cubicBezTo>
                  <a:pt x="181" y="88"/>
                  <a:pt x="181" y="83"/>
                  <a:pt x="179" y="79"/>
                </a:cubicBezTo>
                <a:cubicBezTo>
                  <a:pt x="177" y="75"/>
                  <a:pt x="174" y="73"/>
                  <a:pt x="171" y="71"/>
                </a:cubicBezTo>
                <a:cubicBezTo>
                  <a:pt x="167" y="69"/>
                  <a:pt x="161" y="67"/>
                  <a:pt x="157" y="70"/>
                </a:cubicBezTo>
                <a:cubicBezTo>
                  <a:pt x="156" y="72"/>
                  <a:pt x="155" y="73"/>
                  <a:pt x="155" y="74"/>
                </a:cubicBezTo>
                <a:cubicBezTo>
                  <a:pt x="156" y="73"/>
                  <a:pt x="157" y="70"/>
                  <a:pt x="160" y="72"/>
                </a:cubicBezTo>
                <a:cubicBezTo>
                  <a:pt x="160" y="73"/>
                  <a:pt x="158" y="72"/>
                  <a:pt x="158" y="73"/>
                </a:cubicBezTo>
                <a:cubicBezTo>
                  <a:pt x="157" y="75"/>
                  <a:pt x="154" y="78"/>
                  <a:pt x="150" y="78"/>
                </a:cubicBezTo>
                <a:cubicBezTo>
                  <a:pt x="148" y="77"/>
                  <a:pt x="145" y="76"/>
                  <a:pt x="145" y="74"/>
                </a:cubicBezTo>
                <a:cubicBezTo>
                  <a:pt x="147" y="75"/>
                  <a:pt x="148" y="77"/>
                  <a:pt x="151" y="76"/>
                </a:cubicBezTo>
                <a:cubicBezTo>
                  <a:pt x="151" y="74"/>
                  <a:pt x="152" y="72"/>
                  <a:pt x="152" y="70"/>
                </a:cubicBezTo>
                <a:cubicBezTo>
                  <a:pt x="150" y="71"/>
                  <a:pt x="149" y="70"/>
                  <a:pt x="147" y="70"/>
                </a:cubicBezTo>
                <a:close/>
                <a:moveTo>
                  <a:pt x="231" y="65"/>
                </a:moveTo>
                <a:cubicBezTo>
                  <a:pt x="231" y="66"/>
                  <a:pt x="232" y="66"/>
                  <a:pt x="232" y="67"/>
                </a:cubicBezTo>
                <a:cubicBezTo>
                  <a:pt x="233" y="68"/>
                  <a:pt x="236" y="69"/>
                  <a:pt x="237" y="71"/>
                </a:cubicBezTo>
                <a:cubicBezTo>
                  <a:pt x="239" y="71"/>
                  <a:pt x="242" y="72"/>
                  <a:pt x="243" y="70"/>
                </a:cubicBezTo>
                <a:cubicBezTo>
                  <a:pt x="242" y="69"/>
                  <a:pt x="241" y="70"/>
                  <a:pt x="240" y="70"/>
                </a:cubicBezTo>
                <a:cubicBezTo>
                  <a:pt x="238" y="70"/>
                  <a:pt x="236" y="69"/>
                  <a:pt x="235" y="68"/>
                </a:cubicBezTo>
                <a:cubicBezTo>
                  <a:pt x="234" y="68"/>
                  <a:pt x="234" y="68"/>
                  <a:pt x="234" y="68"/>
                </a:cubicBezTo>
                <a:cubicBezTo>
                  <a:pt x="234" y="66"/>
                  <a:pt x="232" y="66"/>
                  <a:pt x="232" y="64"/>
                </a:cubicBezTo>
                <a:cubicBezTo>
                  <a:pt x="232" y="65"/>
                  <a:pt x="231" y="64"/>
                  <a:pt x="231" y="65"/>
                </a:cubicBezTo>
                <a:close/>
                <a:moveTo>
                  <a:pt x="202" y="66"/>
                </a:moveTo>
                <a:cubicBezTo>
                  <a:pt x="202" y="66"/>
                  <a:pt x="202" y="66"/>
                  <a:pt x="201" y="66"/>
                </a:cubicBezTo>
                <a:cubicBezTo>
                  <a:pt x="200" y="68"/>
                  <a:pt x="203" y="68"/>
                  <a:pt x="202" y="70"/>
                </a:cubicBezTo>
                <a:cubicBezTo>
                  <a:pt x="204" y="70"/>
                  <a:pt x="204" y="71"/>
                  <a:pt x="206" y="71"/>
                </a:cubicBezTo>
                <a:cubicBezTo>
                  <a:pt x="207" y="72"/>
                  <a:pt x="210" y="72"/>
                  <a:pt x="211" y="72"/>
                </a:cubicBezTo>
                <a:cubicBezTo>
                  <a:pt x="212" y="71"/>
                  <a:pt x="215" y="72"/>
                  <a:pt x="214" y="70"/>
                </a:cubicBezTo>
                <a:cubicBezTo>
                  <a:pt x="209" y="73"/>
                  <a:pt x="204" y="70"/>
                  <a:pt x="202" y="66"/>
                </a:cubicBezTo>
                <a:close/>
                <a:moveTo>
                  <a:pt x="58" y="93"/>
                </a:moveTo>
                <a:cubicBezTo>
                  <a:pt x="58" y="93"/>
                  <a:pt x="58" y="93"/>
                  <a:pt x="58" y="94"/>
                </a:cubicBezTo>
                <a:cubicBezTo>
                  <a:pt x="58" y="94"/>
                  <a:pt x="58" y="95"/>
                  <a:pt x="59" y="95"/>
                </a:cubicBezTo>
                <a:cubicBezTo>
                  <a:pt x="60" y="105"/>
                  <a:pt x="61" y="114"/>
                  <a:pt x="63" y="123"/>
                </a:cubicBezTo>
                <a:cubicBezTo>
                  <a:pt x="65" y="128"/>
                  <a:pt x="65" y="133"/>
                  <a:pt x="66" y="138"/>
                </a:cubicBezTo>
                <a:cubicBezTo>
                  <a:pt x="67" y="141"/>
                  <a:pt x="68" y="144"/>
                  <a:pt x="67" y="148"/>
                </a:cubicBezTo>
                <a:cubicBezTo>
                  <a:pt x="69" y="150"/>
                  <a:pt x="68" y="152"/>
                  <a:pt x="69" y="154"/>
                </a:cubicBezTo>
                <a:cubicBezTo>
                  <a:pt x="74" y="152"/>
                  <a:pt x="78" y="151"/>
                  <a:pt x="84" y="150"/>
                </a:cubicBezTo>
                <a:cubicBezTo>
                  <a:pt x="82" y="140"/>
                  <a:pt x="79" y="129"/>
                  <a:pt x="77" y="119"/>
                </a:cubicBezTo>
                <a:cubicBezTo>
                  <a:pt x="77" y="116"/>
                  <a:pt x="75" y="113"/>
                  <a:pt x="75" y="110"/>
                </a:cubicBezTo>
                <a:cubicBezTo>
                  <a:pt x="75" y="109"/>
                  <a:pt x="75" y="108"/>
                  <a:pt x="76" y="107"/>
                </a:cubicBezTo>
                <a:cubicBezTo>
                  <a:pt x="79" y="107"/>
                  <a:pt x="81" y="110"/>
                  <a:pt x="83" y="112"/>
                </a:cubicBezTo>
                <a:cubicBezTo>
                  <a:pt x="85" y="114"/>
                  <a:pt x="86" y="116"/>
                  <a:pt x="88" y="117"/>
                </a:cubicBezTo>
                <a:cubicBezTo>
                  <a:pt x="93" y="123"/>
                  <a:pt x="100" y="129"/>
                  <a:pt x="105" y="135"/>
                </a:cubicBezTo>
                <a:cubicBezTo>
                  <a:pt x="106" y="135"/>
                  <a:pt x="105" y="135"/>
                  <a:pt x="106" y="136"/>
                </a:cubicBezTo>
                <a:cubicBezTo>
                  <a:pt x="106" y="137"/>
                  <a:pt x="107" y="137"/>
                  <a:pt x="108" y="138"/>
                </a:cubicBezTo>
                <a:cubicBezTo>
                  <a:pt x="109" y="139"/>
                  <a:pt x="109" y="141"/>
                  <a:pt x="112" y="142"/>
                </a:cubicBezTo>
                <a:cubicBezTo>
                  <a:pt x="111" y="140"/>
                  <a:pt x="109" y="139"/>
                  <a:pt x="109" y="138"/>
                </a:cubicBezTo>
                <a:cubicBezTo>
                  <a:pt x="106" y="133"/>
                  <a:pt x="107" y="126"/>
                  <a:pt x="109" y="121"/>
                </a:cubicBezTo>
                <a:cubicBezTo>
                  <a:pt x="107" y="119"/>
                  <a:pt x="105" y="117"/>
                  <a:pt x="104" y="114"/>
                </a:cubicBezTo>
                <a:cubicBezTo>
                  <a:pt x="95" y="108"/>
                  <a:pt x="88" y="99"/>
                  <a:pt x="81" y="92"/>
                </a:cubicBezTo>
                <a:cubicBezTo>
                  <a:pt x="76" y="88"/>
                  <a:pt x="72" y="83"/>
                  <a:pt x="67" y="79"/>
                </a:cubicBezTo>
                <a:cubicBezTo>
                  <a:pt x="63" y="75"/>
                  <a:pt x="58" y="71"/>
                  <a:pt x="54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3" y="75"/>
                  <a:pt x="56" y="85"/>
                  <a:pt x="58" y="93"/>
                </a:cubicBezTo>
                <a:close/>
                <a:moveTo>
                  <a:pt x="223" y="86"/>
                </a:moveTo>
                <a:cubicBezTo>
                  <a:pt x="226" y="85"/>
                  <a:pt x="229" y="84"/>
                  <a:pt x="232" y="84"/>
                </a:cubicBezTo>
                <a:cubicBezTo>
                  <a:pt x="235" y="81"/>
                  <a:pt x="238" y="76"/>
                  <a:pt x="240" y="72"/>
                </a:cubicBezTo>
                <a:cubicBezTo>
                  <a:pt x="238" y="72"/>
                  <a:pt x="237" y="72"/>
                  <a:pt x="236" y="70"/>
                </a:cubicBezTo>
                <a:cubicBezTo>
                  <a:pt x="234" y="71"/>
                  <a:pt x="233" y="69"/>
                  <a:pt x="231" y="68"/>
                </a:cubicBezTo>
                <a:cubicBezTo>
                  <a:pt x="228" y="74"/>
                  <a:pt x="225" y="80"/>
                  <a:pt x="223" y="86"/>
                </a:cubicBezTo>
                <a:close/>
                <a:moveTo>
                  <a:pt x="201" y="71"/>
                </a:moveTo>
                <a:cubicBezTo>
                  <a:pt x="197" y="80"/>
                  <a:pt x="194" y="89"/>
                  <a:pt x="191" y="97"/>
                </a:cubicBezTo>
                <a:cubicBezTo>
                  <a:pt x="194" y="97"/>
                  <a:pt x="195" y="95"/>
                  <a:pt x="197" y="94"/>
                </a:cubicBezTo>
                <a:cubicBezTo>
                  <a:pt x="200" y="93"/>
                  <a:pt x="203" y="93"/>
                  <a:pt x="204" y="91"/>
                </a:cubicBezTo>
                <a:cubicBezTo>
                  <a:pt x="204" y="90"/>
                  <a:pt x="205" y="90"/>
                  <a:pt x="205" y="89"/>
                </a:cubicBezTo>
                <a:cubicBezTo>
                  <a:pt x="206" y="88"/>
                  <a:pt x="206" y="87"/>
                  <a:pt x="206" y="86"/>
                </a:cubicBezTo>
                <a:cubicBezTo>
                  <a:pt x="207" y="84"/>
                  <a:pt x="208" y="82"/>
                  <a:pt x="208" y="81"/>
                </a:cubicBezTo>
                <a:cubicBezTo>
                  <a:pt x="209" y="78"/>
                  <a:pt x="210" y="76"/>
                  <a:pt x="211" y="74"/>
                </a:cubicBezTo>
                <a:cubicBezTo>
                  <a:pt x="208" y="73"/>
                  <a:pt x="204" y="72"/>
                  <a:pt x="201" y="71"/>
                </a:cubicBezTo>
                <a:close/>
                <a:moveTo>
                  <a:pt x="263" y="114"/>
                </a:moveTo>
                <a:cubicBezTo>
                  <a:pt x="264" y="111"/>
                  <a:pt x="266" y="108"/>
                  <a:pt x="267" y="105"/>
                </a:cubicBezTo>
                <a:cubicBezTo>
                  <a:pt x="268" y="102"/>
                  <a:pt x="269" y="100"/>
                  <a:pt x="268" y="97"/>
                </a:cubicBezTo>
                <a:cubicBezTo>
                  <a:pt x="266" y="95"/>
                  <a:pt x="265" y="93"/>
                  <a:pt x="263" y="92"/>
                </a:cubicBezTo>
                <a:cubicBezTo>
                  <a:pt x="262" y="91"/>
                  <a:pt x="260" y="90"/>
                  <a:pt x="259" y="89"/>
                </a:cubicBezTo>
                <a:cubicBezTo>
                  <a:pt x="244" y="83"/>
                  <a:pt x="223" y="86"/>
                  <a:pt x="209" y="91"/>
                </a:cubicBezTo>
                <a:cubicBezTo>
                  <a:pt x="209" y="91"/>
                  <a:pt x="208" y="92"/>
                  <a:pt x="208" y="92"/>
                </a:cubicBezTo>
                <a:cubicBezTo>
                  <a:pt x="202" y="94"/>
                  <a:pt x="196" y="96"/>
                  <a:pt x="192" y="99"/>
                </a:cubicBezTo>
                <a:cubicBezTo>
                  <a:pt x="186" y="102"/>
                  <a:pt x="181" y="104"/>
                  <a:pt x="176" y="108"/>
                </a:cubicBezTo>
                <a:cubicBezTo>
                  <a:pt x="176" y="110"/>
                  <a:pt x="174" y="111"/>
                  <a:pt x="173" y="113"/>
                </a:cubicBezTo>
                <a:cubicBezTo>
                  <a:pt x="172" y="114"/>
                  <a:pt x="171" y="114"/>
                  <a:pt x="171" y="115"/>
                </a:cubicBezTo>
                <a:cubicBezTo>
                  <a:pt x="173" y="115"/>
                  <a:pt x="176" y="115"/>
                  <a:pt x="179" y="115"/>
                </a:cubicBezTo>
                <a:cubicBezTo>
                  <a:pt x="182" y="112"/>
                  <a:pt x="186" y="108"/>
                  <a:pt x="190" y="107"/>
                </a:cubicBezTo>
                <a:cubicBezTo>
                  <a:pt x="193" y="106"/>
                  <a:pt x="200" y="108"/>
                  <a:pt x="201" y="110"/>
                </a:cubicBezTo>
                <a:cubicBezTo>
                  <a:pt x="202" y="112"/>
                  <a:pt x="200" y="114"/>
                  <a:pt x="201" y="116"/>
                </a:cubicBezTo>
                <a:cubicBezTo>
                  <a:pt x="202" y="116"/>
                  <a:pt x="203" y="117"/>
                  <a:pt x="203" y="118"/>
                </a:cubicBezTo>
                <a:cubicBezTo>
                  <a:pt x="204" y="119"/>
                  <a:pt x="205" y="121"/>
                  <a:pt x="205" y="123"/>
                </a:cubicBezTo>
                <a:cubicBezTo>
                  <a:pt x="204" y="125"/>
                  <a:pt x="203" y="127"/>
                  <a:pt x="200" y="127"/>
                </a:cubicBezTo>
                <a:cubicBezTo>
                  <a:pt x="198" y="130"/>
                  <a:pt x="199" y="132"/>
                  <a:pt x="199" y="134"/>
                </a:cubicBezTo>
                <a:cubicBezTo>
                  <a:pt x="197" y="137"/>
                  <a:pt x="193" y="138"/>
                  <a:pt x="194" y="141"/>
                </a:cubicBezTo>
                <a:cubicBezTo>
                  <a:pt x="196" y="141"/>
                  <a:pt x="198" y="145"/>
                  <a:pt x="196" y="147"/>
                </a:cubicBezTo>
                <a:cubicBezTo>
                  <a:pt x="194" y="147"/>
                  <a:pt x="194" y="147"/>
                  <a:pt x="193" y="147"/>
                </a:cubicBezTo>
                <a:cubicBezTo>
                  <a:pt x="193" y="147"/>
                  <a:pt x="192" y="148"/>
                  <a:pt x="192" y="149"/>
                </a:cubicBezTo>
                <a:cubicBezTo>
                  <a:pt x="193" y="149"/>
                  <a:pt x="193" y="149"/>
                  <a:pt x="193" y="150"/>
                </a:cubicBezTo>
                <a:cubicBezTo>
                  <a:pt x="193" y="151"/>
                  <a:pt x="192" y="151"/>
                  <a:pt x="192" y="152"/>
                </a:cubicBezTo>
                <a:cubicBezTo>
                  <a:pt x="193" y="154"/>
                  <a:pt x="194" y="154"/>
                  <a:pt x="196" y="154"/>
                </a:cubicBezTo>
                <a:cubicBezTo>
                  <a:pt x="197" y="156"/>
                  <a:pt x="197" y="157"/>
                  <a:pt x="196" y="158"/>
                </a:cubicBezTo>
                <a:cubicBezTo>
                  <a:pt x="201" y="157"/>
                  <a:pt x="203" y="165"/>
                  <a:pt x="197" y="164"/>
                </a:cubicBezTo>
                <a:cubicBezTo>
                  <a:pt x="196" y="165"/>
                  <a:pt x="196" y="168"/>
                  <a:pt x="198" y="168"/>
                </a:cubicBezTo>
                <a:cubicBezTo>
                  <a:pt x="198" y="169"/>
                  <a:pt x="197" y="169"/>
                  <a:pt x="196" y="170"/>
                </a:cubicBezTo>
                <a:cubicBezTo>
                  <a:pt x="197" y="171"/>
                  <a:pt x="197" y="172"/>
                  <a:pt x="197" y="173"/>
                </a:cubicBezTo>
                <a:cubicBezTo>
                  <a:pt x="199" y="173"/>
                  <a:pt x="201" y="174"/>
                  <a:pt x="201" y="176"/>
                </a:cubicBezTo>
                <a:cubicBezTo>
                  <a:pt x="201" y="177"/>
                  <a:pt x="199" y="178"/>
                  <a:pt x="199" y="180"/>
                </a:cubicBezTo>
                <a:cubicBezTo>
                  <a:pt x="198" y="181"/>
                  <a:pt x="197" y="181"/>
                  <a:pt x="195" y="182"/>
                </a:cubicBezTo>
                <a:cubicBezTo>
                  <a:pt x="196" y="184"/>
                  <a:pt x="195" y="185"/>
                  <a:pt x="195" y="187"/>
                </a:cubicBezTo>
                <a:cubicBezTo>
                  <a:pt x="196" y="188"/>
                  <a:pt x="195" y="190"/>
                  <a:pt x="194" y="191"/>
                </a:cubicBezTo>
                <a:cubicBezTo>
                  <a:pt x="195" y="193"/>
                  <a:pt x="196" y="194"/>
                  <a:pt x="196" y="196"/>
                </a:cubicBezTo>
                <a:cubicBezTo>
                  <a:pt x="195" y="197"/>
                  <a:pt x="194" y="197"/>
                  <a:pt x="195" y="198"/>
                </a:cubicBezTo>
                <a:cubicBezTo>
                  <a:pt x="197" y="197"/>
                  <a:pt x="203" y="195"/>
                  <a:pt x="206" y="197"/>
                </a:cubicBezTo>
                <a:cubicBezTo>
                  <a:pt x="207" y="199"/>
                  <a:pt x="208" y="200"/>
                  <a:pt x="209" y="201"/>
                </a:cubicBezTo>
                <a:cubicBezTo>
                  <a:pt x="213" y="202"/>
                  <a:pt x="217" y="201"/>
                  <a:pt x="218" y="204"/>
                </a:cubicBezTo>
                <a:cubicBezTo>
                  <a:pt x="219" y="206"/>
                  <a:pt x="217" y="208"/>
                  <a:pt x="217" y="210"/>
                </a:cubicBezTo>
                <a:cubicBezTo>
                  <a:pt x="216" y="211"/>
                  <a:pt x="218" y="214"/>
                  <a:pt x="217" y="215"/>
                </a:cubicBezTo>
                <a:cubicBezTo>
                  <a:pt x="215" y="219"/>
                  <a:pt x="213" y="222"/>
                  <a:pt x="210" y="226"/>
                </a:cubicBezTo>
                <a:cubicBezTo>
                  <a:pt x="209" y="227"/>
                  <a:pt x="207" y="227"/>
                  <a:pt x="205" y="228"/>
                </a:cubicBezTo>
                <a:cubicBezTo>
                  <a:pt x="210" y="228"/>
                  <a:pt x="215" y="231"/>
                  <a:pt x="220" y="232"/>
                </a:cubicBezTo>
                <a:cubicBezTo>
                  <a:pt x="221" y="231"/>
                  <a:pt x="225" y="231"/>
                  <a:pt x="226" y="230"/>
                </a:cubicBezTo>
                <a:cubicBezTo>
                  <a:pt x="231" y="228"/>
                  <a:pt x="235" y="224"/>
                  <a:pt x="239" y="221"/>
                </a:cubicBezTo>
                <a:cubicBezTo>
                  <a:pt x="243" y="219"/>
                  <a:pt x="246" y="217"/>
                  <a:pt x="249" y="214"/>
                </a:cubicBezTo>
                <a:cubicBezTo>
                  <a:pt x="252" y="212"/>
                  <a:pt x="254" y="209"/>
                  <a:pt x="255" y="207"/>
                </a:cubicBezTo>
                <a:cubicBezTo>
                  <a:pt x="261" y="200"/>
                  <a:pt x="268" y="193"/>
                  <a:pt x="272" y="185"/>
                </a:cubicBezTo>
                <a:cubicBezTo>
                  <a:pt x="273" y="180"/>
                  <a:pt x="274" y="175"/>
                  <a:pt x="276" y="170"/>
                </a:cubicBezTo>
                <a:cubicBezTo>
                  <a:pt x="276" y="168"/>
                  <a:pt x="277" y="166"/>
                  <a:pt x="277" y="163"/>
                </a:cubicBezTo>
                <a:cubicBezTo>
                  <a:pt x="277" y="158"/>
                  <a:pt x="275" y="153"/>
                  <a:pt x="274" y="149"/>
                </a:cubicBezTo>
                <a:cubicBezTo>
                  <a:pt x="270" y="146"/>
                  <a:pt x="263" y="148"/>
                  <a:pt x="259" y="147"/>
                </a:cubicBezTo>
                <a:cubicBezTo>
                  <a:pt x="251" y="144"/>
                  <a:pt x="253" y="133"/>
                  <a:pt x="255" y="130"/>
                </a:cubicBezTo>
                <a:cubicBezTo>
                  <a:pt x="255" y="131"/>
                  <a:pt x="254" y="131"/>
                  <a:pt x="255" y="131"/>
                </a:cubicBezTo>
                <a:cubicBezTo>
                  <a:pt x="255" y="129"/>
                  <a:pt x="257" y="128"/>
                  <a:pt x="256" y="127"/>
                </a:cubicBezTo>
                <a:cubicBezTo>
                  <a:pt x="256" y="128"/>
                  <a:pt x="256" y="129"/>
                  <a:pt x="255" y="130"/>
                </a:cubicBezTo>
                <a:cubicBezTo>
                  <a:pt x="257" y="124"/>
                  <a:pt x="260" y="119"/>
                  <a:pt x="263" y="114"/>
                </a:cubicBezTo>
                <a:close/>
                <a:moveTo>
                  <a:pt x="268" y="106"/>
                </a:moveTo>
                <a:cubicBezTo>
                  <a:pt x="269" y="109"/>
                  <a:pt x="265" y="112"/>
                  <a:pt x="265" y="116"/>
                </a:cubicBezTo>
                <a:cubicBezTo>
                  <a:pt x="263" y="119"/>
                  <a:pt x="261" y="123"/>
                  <a:pt x="258" y="127"/>
                </a:cubicBezTo>
                <a:cubicBezTo>
                  <a:pt x="256" y="132"/>
                  <a:pt x="254" y="137"/>
                  <a:pt x="255" y="142"/>
                </a:cubicBezTo>
                <a:cubicBezTo>
                  <a:pt x="256" y="142"/>
                  <a:pt x="256" y="144"/>
                  <a:pt x="257" y="144"/>
                </a:cubicBezTo>
                <a:cubicBezTo>
                  <a:pt x="256" y="142"/>
                  <a:pt x="257" y="140"/>
                  <a:pt x="257" y="138"/>
                </a:cubicBezTo>
                <a:cubicBezTo>
                  <a:pt x="259" y="133"/>
                  <a:pt x="261" y="128"/>
                  <a:pt x="263" y="123"/>
                </a:cubicBezTo>
                <a:cubicBezTo>
                  <a:pt x="266" y="117"/>
                  <a:pt x="271" y="113"/>
                  <a:pt x="271" y="106"/>
                </a:cubicBezTo>
                <a:cubicBezTo>
                  <a:pt x="272" y="104"/>
                  <a:pt x="271" y="100"/>
                  <a:pt x="270" y="98"/>
                </a:cubicBezTo>
                <a:cubicBezTo>
                  <a:pt x="270" y="101"/>
                  <a:pt x="270" y="104"/>
                  <a:pt x="268" y="106"/>
                </a:cubicBezTo>
                <a:close/>
                <a:moveTo>
                  <a:pt x="191" y="108"/>
                </a:moveTo>
                <a:cubicBezTo>
                  <a:pt x="190" y="108"/>
                  <a:pt x="189" y="109"/>
                  <a:pt x="188" y="109"/>
                </a:cubicBezTo>
                <a:cubicBezTo>
                  <a:pt x="185" y="110"/>
                  <a:pt x="182" y="112"/>
                  <a:pt x="182" y="115"/>
                </a:cubicBezTo>
                <a:cubicBezTo>
                  <a:pt x="185" y="115"/>
                  <a:pt x="193" y="114"/>
                  <a:pt x="192" y="119"/>
                </a:cubicBezTo>
                <a:cubicBezTo>
                  <a:pt x="192" y="120"/>
                  <a:pt x="191" y="123"/>
                  <a:pt x="189" y="123"/>
                </a:cubicBezTo>
                <a:cubicBezTo>
                  <a:pt x="189" y="122"/>
                  <a:pt x="187" y="121"/>
                  <a:pt x="186" y="122"/>
                </a:cubicBezTo>
                <a:cubicBezTo>
                  <a:pt x="187" y="123"/>
                  <a:pt x="187" y="125"/>
                  <a:pt x="186" y="126"/>
                </a:cubicBezTo>
                <a:cubicBezTo>
                  <a:pt x="186" y="127"/>
                  <a:pt x="187" y="127"/>
                  <a:pt x="187" y="128"/>
                </a:cubicBezTo>
                <a:cubicBezTo>
                  <a:pt x="183" y="130"/>
                  <a:pt x="188" y="134"/>
                  <a:pt x="185" y="137"/>
                </a:cubicBezTo>
                <a:cubicBezTo>
                  <a:pt x="188" y="137"/>
                  <a:pt x="189" y="137"/>
                  <a:pt x="191" y="137"/>
                </a:cubicBezTo>
                <a:cubicBezTo>
                  <a:pt x="191" y="137"/>
                  <a:pt x="192" y="137"/>
                  <a:pt x="193" y="138"/>
                </a:cubicBezTo>
                <a:cubicBezTo>
                  <a:pt x="195" y="137"/>
                  <a:pt x="197" y="135"/>
                  <a:pt x="198" y="133"/>
                </a:cubicBezTo>
                <a:cubicBezTo>
                  <a:pt x="198" y="131"/>
                  <a:pt x="197" y="127"/>
                  <a:pt x="200" y="126"/>
                </a:cubicBezTo>
                <a:cubicBezTo>
                  <a:pt x="201" y="126"/>
                  <a:pt x="201" y="126"/>
                  <a:pt x="202" y="126"/>
                </a:cubicBezTo>
                <a:cubicBezTo>
                  <a:pt x="202" y="124"/>
                  <a:pt x="203" y="123"/>
                  <a:pt x="203" y="122"/>
                </a:cubicBezTo>
                <a:cubicBezTo>
                  <a:pt x="204" y="118"/>
                  <a:pt x="198" y="116"/>
                  <a:pt x="200" y="111"/>
                </a:cubicBezTo>
                <a:cubicBezTo>
                  <a:pt x="198" y="108"/>
                  <a:pt x="194" y="107"/>
                  <a:pt x="191" y="108"/>
                </a:cubicBezTo>
                <a:close/>
                <a:moveTo>
                  <a:pt x="77" y="111"/>
                </a:moveTo>
                <a:cubicBezTo>
                  <a:pt x="78" y="114"/>
                  <a:pt x="78" y="117"/>
                  <a:pt x="79" y="120"/>
                </a:cubicBezTo>
                <a:cubicBezTo>
                  <a:pt x="82" y="130"/>
                  <a:pt x="84" y="140"/>
                  <a:pt x="86" y="150"/>
                </a:cubicBezTo>
                <a:cubicBezTo>
                  <a:pt x="89" y="150"/>
                  <a:pt x="93" y="150"/>
                  <a:pt x="95" y="151"/>
                </a:cubicBezTo>
                <a:cubicBezTo>
                  <a:pt x="95" y="148"/>
                  <a:pt x="97" y="143"/>
                  <a:pt x="100" y="142"/>
                </a:cubicBezTo>
                <a:cubicBezTo>
                  <a:pt x="103" y="141"/>
                  <a:pt x="106" y="142"/>
                  <a:pt x="109" y="141"/>
                </a:cubicBezTo>
                <a:cubicBezTo>
                  <a:pt x="104" y="135"/>
                  <a:pt x="98" y="130"/>
                  <a:pt x="93" y="124"/>
                </a:cubicBezTo>
                <a:cubicBezTo>
                  <a:pt x="93" y="124"/>
                  <a:pt x="93" y="124"/>
                  <a:pt x="92" y="124"/>
                </a:cubicBezTo>
                <a:cubicBezTo>
                  <a:pt x="90" y="121"/>
                  <a:pt x="88" y="119"/>
                  <a:pt x="85" y="117"/>
                </a:cubicBezTo>
                <a:cubicBezTo>
                  <a:pt x="83" y="114"/>
                  <a:pt x="80" y="110"/>
                  <a:pt x="77" y="109"/>
                </a:cubicBezTo>
                <a:cubicBezTo>
                  <a:pt x="76" y="110"/>
                  <a:pt x="77" y="110"/>
                  <a:pt x="77" y="111"/>
                </a:cubicBezTo>
                <a:close/>
                <a:moveTo>
                  <a:pt x="189" y="117"/>
                </a:moveTo>
                <a:cubicBezTo>
                  <a:pt x="186" y="116"/>
                  <a:pt x="183" y="116"/>
                  <a:pt x="180" y="116"/>
                </a:cubicBezTo>
                <a:cubicBezTo>
                  <a:pt x="161" y="116"/>
                  <a:pt x="141" y="116"/>
                  <a:pt x="123" y="117"/>
                </a:cubicBezTo>
                <a:cubicBezTo>
                  <a:pt x="123" y="117"/>
                  <a:pt x="123" y="118"/>
                  <a:pt x="122" y="118"/>
                </a:cubicBezTo>
                <a:cubicBezTo>
                  <a:pt x="122" y="118"/>
                  <a:pt x="122" y="117"/>
                  <a:pt x="121" y="117"/>
                </a:cubicBezTo>
                <a:cubicBezTo>
                  <a:pt x="119" y="118"/>
                  <a:pt x="117" y="116"/>
                  <a:pt x="115" y="117"/>
                </a:cubicBezTo>
                <a:cubicBezTo>
                  <a:pt x="113" y="118"/>
                  <a:pt x="113" y="119"/>
                  <a:pt x="112" y="120"/>
                </a:cubicBezTo>
                <a:cubicBezTo>
                  <a:pt x="112" y="121"/>
                  <a:pt x="113" y="121"/>
                  <a:pt x="112" y="122"/>
                </a:cubicBezTo>
                <a:cubicBezTo>
                  <a:pt x="112" y="123"/>
                  <a:pt x="111" y="121"/>
                  <a:pt x="111" y="122"/>
                </a:cubicBezTo>
                <a:cubicBezTo>
                  <a:pt x="107" y="128"/>
                  <a:pt x="108" y="139"/>
                  <a:pt x="115" y="142"/>
                </a:cubicBezTo>
                <a:cubicBezTo>
                  <a:pt x="132" y="140"/>
                  <a:pt x="153" y="142"/>
                  <a:pt x="169" y="141"/>
                </a:cubicBezTo>
                <a:cubicBezTo>
                  <a:pt x="176" y="141"/>
                  <a:pt x="184" y="141"/>
                  <a:pt x="191" y="140"/>
                </a:cubicBezTo>
                <a:cubicBezTo>
                  <a:pt x="191" y="139"/>
                  <a:pt x="188" y="139"/>
                  <a:pt x="186" y="139"/>
                </a:cubicBezTo>
                <a:cubicBezTo>
                  <a:pt x="176" y="139"/>
                  <a:pt x="167" y="138"/>
                  <a:pt x="156" y="138"/>
                </a:cubicBezTo>
                <a:cubicBezTo>
                  <a:pt x="143" y="139"/>
                  <a:pt x="128" y="137"/>
                  <a:pt x="115" y="139"/>
                </a:cubicBezTo>
                <a:cubicBezTo>
                  <a:pt x="110" y="135"/>
                  <a:pt x="111" y="126"/>
                  <a:pt x="114" y="121"/>
                </a:cubicBezTo>
                <a:cubicBezTo>
                  <a:pt x="116" y="119"/>
                  <a:pt x="119" y="120"/>
                  <a:pt x="122" y="120"/>
                </a:cubicBezTo>
                <a:cubicBezTo>
                  <a:pt x="126" y="120"/>
                  <a:pt x="130" y="120"/>
                  <a:pt x="134" y="120"/>
                </a:cubicBezTo>
                <a:cubicBezTo>
                  <a:pt x="149" y="119"/>
                  <a:pt x="160" y="119"/>
                  <a:pt x="172" y="119"/>
                </a:cubicBezTo>
                <a:cubicBezTo>
                  <a:pt x="178" y="119"/>
                  <a:pt x="183" y="120"/>
                  <a:pt x="188" y="120"/>
                </a:cubicBezTo>
                <a:cubicBezTo>
                  <a:pt x="189" y="120"/>
                  <a:pt x="189" y="120"/>
                  <a:pt x="190" y="120"/>
                </a:cubicBezTo>
                <a:cubicBezTo>
                  <a:pt x="191" y="119"/>
                  <a:pt x="190" y="117"/>
                  <a:pt x="189" y="117"/>
                </a:cubicBezTo>
                <a:close/>
                <a:moveTo>
                  <a:pt x="138" y="121"/>
                </a:moveTo>
                <a:cubicBezTo>
                  <a:pt x="131" y="122"/>
                  <a:pt x="123" y="121"/>
                  <a:pt x="117" y="122"/>
                </a:cubicBezTo>
                <a:cubicBezTo>
                  <a:pt x="116" y="123"/>
                  <a:pt x="117" y="125"/>
                  <a:pt x="116" y="125"/>
                </a:cubicBezTo>
                <a:cubicBezTo>
                  <a:pt x="120" y="126"/>
                  <a:pt x="126" y="124"/>
                  <a:pt x="129" y="126"/>
                </a:cubicBezTo>
                <a:cubicBezTo>
                  <a:pt x="124" y="126"/>
                  <a:pt x="121" y="127"/>
                  <a:pt x="116" y="127"/>
                </a:cubicBezTo>
                <a:cubicBezTo>
                  <a:pt x="117" y="128"/>
                  <a:pt x="115" y="131"/>
                  <a:pt x="117" y="132"/>
                </a:cubicBezTo>
                <a:cubicBezTo>
                  <a:pt x="117" y="133"/>
                  <a:pt x="115" y="133"/>
                  <a:pt x="116" y="134"/>
                </a:cubicBezTo>
                <a:cubicBezTo>
                  <a:pt x="119" y="133"/>
                  <a:pt x="123" y="134"/>
                  <a:pt x="127" y="134"/>
                </a:cubicBezTo>
                <a:cubicBezTo>
                  <a:pt x="124" y="135"/>
                  <a:pt x="120" y="134"/>
                  <a:pt x="116" y="135"/>
                </a:cubicBezTo>
                <a:cubicBezTo>
                  <a:pt x="117" y="136"/>
                  <a:pt x="117" y="136"/>
                  <a:pt x="117" y="137"/>
                </a:cubicBezTo>
                <a:cubicBezTo>
                  <a:pt x="127" y="137"/>
                  <a:pt x="136" y="136"/>
                  <a:pt x="145" y="137"/>
                </a:cubicBezTo>
                <a:cubicBezTo>
                  <a:pt x="157" y="138"/>
                  <a:pt x="172" y="137"/>
                  <a:pt x="184" y="137"/>
                </a:cubicBezTo>
                <a:cubicBezTo>
                  <a:pt x="184" y="136"/>
                  <a:pt x="184" y="136"/>
                  <a:pt x="184" y="135"/>
                </a:cubicBezTo>
                <a:cubicBezTo>
                  <a:pt x="183" y="135"/>
                  <a:pt x="181" y="135"/>
                  <a:pt x="182" y="134"/>
                </a:cubicBezTo>
                <a:cubicBezTo>
                  <a:pt x="181" y="134"/>
                  <a:pt x="182" y="135"/>
                  <a:pt x="181" y="135"/>
                </a:cubicBezTo>
                <a:cubicBezTo>
                  <a:pt x="175" y="134"/>
                  <a:pt x="168" y="135"/>
                  <a:pt x="162" y="134"/>
                </a:cubicBezTo>
                <a:cubicBezTo>
                  <a:pt x="167" y="133"/>
                  <a:pt x="173" y="133"/>
                  <a:pt x="179" y="133"/>
                </a:cubicBezTo>
                <a:cubicBezTo>
                  <a:pt x="181" y="133"/>
                  <a:pt x="183" y="134"/>
                  <a:pt x="184" y="133"/>
                </a:cubicBezTo>
                <a:cubicBezTo>
                  <a:pt x="182" y="131"/>
                  <a:pt x="177" y="133"/>
                  <a:pt x="175" y="132"/>
                </a:cubicBezTo>
                <a:cubicBezTo>
                  <a:pt x="177" y="131"/>
                  <a:pt x="181" y="131"/>
                  <a:pt x="184" y="131"/>
                </a:cubicBezTo>
                <a:cubicBezTo>
                  <a:pt x="183" y="129"/>
                  <a:pt x="183" y="129"/>
                  <a:pt x="184" y="128"/>
                </a:cubicBezTo>
                <a:cubicBezTo>
                  <a:pt x="178" y="127"/>
                  <a:pt x="172" y="128"/>
                  <a:pt x="166" y="129"/>
                </a:cubicBezTo>
                <a:cubicBezTo>
                  <a:pt x="159" y="129"/>
                  <a:pt x="152" y="129"/>
                  <a:pt x="146" y="129"/>
                </a:cubicBezTo>
                <a:cubicBezTo>
                  <a:pt x="141" y="129"/>
                  <a:pt x="135" y="129"/>
                  <a:pt x="130" y="130"/>
                </a:cubicBezTo>
                <a:cubicBezTo>
                  <a:pt x="129" y="130"/>
                  <a:pt x="128" y="131"/>
                  <a:pt x="127" y="130"/>
                </a:cubicBezTo>
                <a:cubicBezTo>
                  <a:pt x="138" y="127"/>
                  <a:pt x="149" y="129"/>
                  <a:pt x="162" y="128"/>
                </a:cubicBezTo>
                <a:cubicBezTo>
                  <a:pt x="169" y="127"/>
                  <a:pt x="174" y="127"/>
                  <a:pt x="180" y="127"/>
                </a:cubicBezTo>
                <a:cubicBezTo>
                  <a:pt x="182" y="127"/>
                  <a:pt x="184" y="127"/>
                  <a:pt x="184" y="126"/>
                </a:cubicBezTo>
                <a:cubicBezTo>
                  <a:pt x="181" y="124"/>
                  <a:pt x="175" y="126"/>
                  <a:pt x="171" y="125"/>
                </a:cubicBezTo>
                <a:cubicBezTo>
                  <a:pt x="174" y="125"/>
                  <a:pt x="181" y="124"/>
                  <a:pt x="185" y="124"/>
                </a:cubicBezTo>
                <a:cubicBezTo>
                  <a:pt x="185" y="123"/>
                  <a:pt x="184" y="122"/>
                  <a:pt x="185" y="122"/>
                </a:cubicBezTo>
                <a:cubicBezTo>
                  <a:pt x="185" y="122"/>
                  <a:pt x="185" y="121"/>
                  <a:pt x="185" y="121"/>
                </a:cubicBezTo>
                <a:cubicBezTo>
                  <a:pt x="170" y="120"/>
                  <a:pt x="153" y="121"/>
                  <a:pt x="138" y="121"/>
                </a:cubicBezTo>
                <a:close/>
                <a:moveTo>
                  <a:pt x="25" y="131"/>
                </a:moveTo>
                <a:cubicBezTo>
                  <a:pt x="24" y="130"/>
                  <a:pt x="22" y="128"/>
                  <a:pt x="20" y="127"/>
                </a:cubicBezTo>
                <a:cubicBezTo>
                  <a:pt x="20" y="126"/>
                  <a:pt x="18" y="126"/>
                  <a:pt x="17" y="124"/>
                </a:cubicBezTo>
                <a:cubicBezTo>
                  <a:pt x="14" y="128"/>
                  <a:pt x="7" y="128"/>
                  <a:pt x="4" y="131"/>
                </a:cubicBezTo>
                <a:cubicBezTo>
                  <a:pt x="12" y="140"/>
                  <a:pt x="21" y="148"/>
                  <a:pt x="31" y="155"/>
                </a:cubicBezTo>
                <a:cubicBezTo>
                  <a:pt x="36" y="160"/>
                  <a:pt x="43" y="165"/>
                  <a:pt x="48" y="171"/>
                </a:cubicBezTo>
                <a:cubicBezTo>
                  <a:pt x="50" y="171"/>
                  <a:pt x="50" y="172"/>
                  <a:pt x="51" y="173"/>
                </a:cubicBezTo>
                <a:cubicBezTo>
                  <a:pt x="53" y="167"/>
                  <a:pt x="57" y="164"/>
                  <a:pt x="60" y="160"/>
                </a:cubicBezTo>
                <a:cubicBezTo>
                  <a:pt x="60" y="160"/>
                  <a:pt x="60" y="160"/>
                  <a:pt x="60" y="159"/>
                </a:cubicBezTo>
                <a:cubicBezTo>
                  <a:pt x="57" y="160"/>
                  <a:pt x="55" y="163"/>
                  <a:pt x="51" y="163"/>
                </a:cubicBezTo>
                <a:cubicBezTo>
                  <a:pt x="53" y="161"/>
                  <a:pt x="56" y="160"/>
                  <a:pt x="58" y="158"/>
                </a:cubicBezTo>
                <a:cubicBezTo>
                  <a:pt x="58" y="157"/>
                  <a:pt x="57" y="157"/>
                  <a:pt x="57" y="157"/>
                </a:cubicBezTo>
                <a:cubicBezTo>
                  <a:pt x="56" y="157"/>
                  <a:pt x="54" y="159"/>
                  <a:pt x="53" y="158"/>
                </a:cubicBezTo>
                <a:cubicBezTo>
                  <a:pt x="53" y="157"/>
                  <a:pt x="55" y="157"/>
                  <a:pt x="56" y="156"/>
                </a:cubicBezTo>
                <a:cubicBezTo>
                  <a:pt x="54" y="154"/>
                  <a:pt x="52" y="158"/>
                  <a:pt x="51" y="156"/>
                </a:cubicBezTo>
                <a:cubicBezTo>
                  <a:pt x="52" y="155"/>
                  <a:pt x="53" y="155"/>
                  <a:pt x="54" y="154"/>
                </a:cubicBezTo>
                <a:cubicBezTo>
                  <a:pt x="53" y="152"/>
                  <a:pt x="50" y="155"/>
                  <a:pt x="49" y="154"/>
                </a:cubicBezTo>
                <a:cubicBezTo>
                  <a:pt x="49" y="153"/>
                  <a:pt x="51" y="153"/>
                  <a:pt x="52" y="152"/>
                </a:cubicBezTo>
                <a:cubicBezTo>
                  <a:pt x="51" y="152"/>
                  <a:pt x="51" y="151"/>
                  <a:pt x="50" y="151"/>
                </a:cubicBezTo>
                <a:cubicBezTo>
                  <a:pt x="49" y="152"/>
                  <a:pt x="47" y="153"/>
                  <a:pt x="46" y="152"/>
                </a:cubicBezTo>
                <a:cubicBezTo>
                  <a:pt x="46" y="150"/>
                  <a:pt x="49" y="151"/>
                  <a:pt x="49" y="150"/>
                </a:cubicBezTo>
                <a:cubicBezTo>
                  <a:pt x="49" y="149"/>
                  <a:pt x="48" y="149"/>
                  <a:pt x="48" y="148"/>
                </a:cubicBezTo>
                <a:cubicBezTo>
                  <a:pt x="46" y="149"/>
                  <a:pt x="45" y="150"/>
                  <a:pt x="43" y="150"/>
                </a:cubicBezTo>
                <a:cubicBezTo>
                  <a:pt x="41" y="151"/>
                  <a:pt x="39" y="153"/>
                  <a:pt x="37" y="153"/>
                </a:cubicBezTo>
                <a:cubicBezTo>
                  <a:pt x="39" y="150"/>
                  <a:pt x="43" y="149"/>
                  <a:pt x="46" y="147"/>
                </a:cubicBezTo>
                <a:cubicBezTo>
                  <a:pt x="45" y="146"/>
                  <a:pt x="45" y="146"/>
                  <a:pt x="44" y="145"/>
                </a:cubicBezTo>
                <a:cubicBezTo>
                  <a:pt x="42" y="146"/>
                  <a:pt x="41" y="147"/>
                  <a:pt x="40" y="147"/>
                </a:cubicBezTo>
                <a:cubicBezTo>
                  <a:pt x="39" y="145"/>
                  <a:pt x="42" y="145"/>
                  <a:pt x="42" y="144"/>
                </a:cubicBezTo>
                <a:cubicBezTo>
                  <a:pt x="42" y="144"/>
                  <a:pt x="42" y="143"/>
                  <a:pt x="41" y="143"/>
                </a:cubicBezTo>
                <a:cubicBezTo>
                  <a:pt x="40" y="144"/>
                  <a:pt x="38" y="145"/>
                  <a:pt x="37" y="144"/>
                </a:cubicBezTo>
                <a:cubicBezTo>
                  <a:pt x="37" y="143"/>
                  <a:pt x="39" y="143"/>
                  <a:pt x="40" y="142"/>
                </a:cubicBezTo>
                <a:cubicBezTo>
                  <a:pt x="39" y="142"/>
                  <a:pt x="39" y="141"/>
                  <a:pt x="38" y="141"/>
                </a:cubicBezTo>
                <a:cubicBezTo>
                  <a:pt x="37" y="142"/>
                  <a:pt x="35" y="143"/>
                  <a:pt x="33" y="143"/>
                </a:cubicBezTo>
                <a:cubicBezTo>
                  <a:pt x="34" y="141"/>
                  <a:pt x="35" y="140"/>
                  <a:pt x="37" y="140"/>
                </a:cubicBezTo>
                <a:cubicBezTo>
                  <a:pt x="36" y="138"/>
                  <a:pt x="32" y="142"/>
                  <a:pt x="31" y="140"/>
                </a:cubicBezTo>
                <a:cubicBezTo>
                  <a:pt x="32" y="139"/>
                  <a:pt x="33" y="139"/>
                  <a:pt x="34" y="138"/>
                </a:cubicBezTo>
                <a:cubicBezTo>
                  <a:pt x="34" y="138"/>
                  <a:pt x="33" y="137"/>
                  <a:pt x="33" y="137"/>
                </a:cubicBezTo>
                <a:cubicBezTo>
                  <a:pt x="29" y="139"/>
                  <a:pt x="26" y="139"/>
                  <a:pt x="24" y="141"/>
                </a:cubicBezTo>
                <a:cubicBezTo>
                  <a:pt x="23" y="141"/>
                  <a:pt x="23" y="141"/>
                  <a:pt x="23" y="140"/>
                </a:cubicBezTo>
                <a:cubicBezTo>
                  <a:pt x="25" y="138"/>
                  <a:pt x="29" y="138"/>
                  <a:pt x="31" y="135"/>
                </a:cubicBezTo>
                <a:cubicBezTo>
                  <a:pt x="29" y="134"/>
                  <a:pt x="27" y="132"/>
                  <a:pt x="25" y="131"/>
                </a:cubicBezTo>
                <a:cubicBezTo>
                  <a:pt x="25" y="131"/>
                  <a:pt x="25" y="131"/>
                  <a:pt x="25" y="131"/>
                </a:cubicBezTo>
                <a:close/>
                <a:moveTo>
                  <a:pt x="2" y="137"/>
                </a:moveTo>
                <a:cubicBezTo>
                  <a:pt x="18" y="150"/>
                  <a:pt x="34" y="163"/>
                  <a:pt x="49" y="176"/>
                </a:cubicBezTo>
                <a:cubicBezTo>
                  <a:pt x="50" y="176"/>
                  <a:pt x="50" y="175"/>
                  <a:pt x="50" y="174"/>
                </a:cubicBezTo>
                <a:cubicBezTo>
                  <a:pt x="49" y="174"/>
                  <a:pt x="49" y="173"/>
                  <a:pt x="48" y="172"/>
                </a:cubicBezTo>
                <a:cubicBezTo>
                  <a:pt x="48" y="171"/>
                  <a:pt x="47" y="171"/>
                  <a:pt x="46" y="171"/>
                </a:cubicBezTo>
                <a:cubicBezTo>
                  <a:pt x="44" y="168"/>
                  <a:pt x="41" y="165"/>
                  <a:pt x="37" y="163"/>
                </a:cubicBezTo>
                <a:cubicBezTo>
                  <a:pt x="33" y="159"/>
                  <a:pt x="30" y="156"/>
                  <a:pt x="25" y="153"/>
                </a:cubicBezTo>
                <a:cubicBezTo>
                  <a:pt x="21" y="150"/>
                  <a:pt x="18" y="146"/>
                  <a:pt x="14" y="143"/>
                </a:cubicBezTo>
                <a:cubicBezTo>
                  <a:pt x="12" y="140"/>
                  <a:pt x="8" y="137"/>
                  <a:pt x="5" y="135"/>
                </a:cubicBezTo>
                <a:cubicBezTo>
                  <a:pt x="5" y="134"/>
                  <a:pt x="4" y="133"/>
                  <a:pt x="3" y="133"/>
                </a:cubicBezTo>
                <a:cubicBezTo>
                  <a:pt x="2" y="134"/>
                  <a:pt x="2" y="136"/>
                  <a:pt x="2" y="137"/>
                </a:cubicBezTo>
                <a:close/>
                <a:moveTo>
                  <a:pt x="190" y="142"/>
                </a:moveTo>
                <a:cubicBezTo>
                  <a:pt x="183" y="141"/>
                  <a:pt x="177" y="142"/>
                  <a:pt x="171" y="142"/>
                </a:cubicBezTo>
                <a:cubicBezTo>
                  <a:pt x="166" y="142"/>
                  <a:pt x="162" y="143"/>
                  <a:pt x="157" y="143"/>
                </a:cubicBezTo>
                <a:cubicBezTo>
                  <a:pt x="153" y="143"/>
                  <a:pt x="148" y="142"/>
                  <a:pt x="144" y="143"/>
                </a:cubicBezTo>
                <a:cubicBezTo>
                  <a:pt x="135" y="143"/>
                  <a:pt x="127" y="142"/>
                  <a:pt x="117" y="143"/>
                </a:cubicBezTo>
                <a:cubicBezTo>
                  <a:pt x="112" y="143"/>
                  <a:pt x="106" y="143"/>
                  <a:pt x="101" y="143"/>
                </a:cubicBezTo>
                <a:cubicBezTo>
                  <a:pt x="101" y="144"/>
                  <a:pt x="101" y="145"/>
                  <a:pt x="102" y="146"/>
                </a:cubicBezTo>
                <a:cubicBezTo>
                  <a:pt x="108" y="146"/>
                  <a:pt x="118" y="145"/>
                  <a:pt x="126" y="146"/>
                </a:cubicBezTo>
                <a:cubicBezTo>
                  <a:pt x="130" y="145"/>
                  <a:pt x="137" y="146"/>
                  <a:pt x="141" y="146"/>
                </a:cubicBezTo>
                <a:cubicBezTo>
                  <a:pt x="154" y="143"/>
                  <a:pt x="171" y="145"/>
                  <a:pt x="186" y="145"/>
                </a:cubicBezTo>
                <a:cubicBezTo>
                  <a:pt x="188" y="145"/>
                  <a:pt x="190" y="145"/>
                  <a:pt x="192" y="145"/>
                </a:cubicBezTo>
                <a:cubicBezTo>
                  <a:pt x="193" y="145"/>
                  <a:pt x="194" y="146"/>
                  <a:pt x="195" y="144"/>
                </a:cubicBezTo>
                <a:cubicBezTo>
                  <a:pt x="194" y="143"/>
                  <a:pt x="192" y="142"/>
                  <a:pt x="190" y="142"/>
                </a:cubicBezTo>
                <a:close/>
                <a:moveTo>
                  <a:pt x="100" y="157"/>
                </a:moveTo>
                <a:cubicBezTo>
                  <a:pt x="99" y="155"/>
                  <a:pt x="99" y="154"/>
                  <a:pt x="99" y="152"/>
                </a:cubicBezTo>
                <a:cubicBezTo>
                  <a:pt x="99" y="149"/>
                  <a:pt x="100" y="146"/>
                  <a:pt x="99" y="145"/>
                </a:cubicBezTo>
                <a:cubicBezTo>
                  <a:pt x="96" y="148"/>
                  <a:pt x="96" y="156"/>
                  <a:pt x="100" y="157"/>
                </a:cubicBezTo>
                <a:close/>
                <a:moveTo>
                  <a:pt x="107" y="152"/>
                </a:moveTo>
                <a:cubicBezTo>
                  <a:pt x="106" y="152"/>
                  <a:pt x="103" y="152"/>
                  <a:pt x="102" y="153"/>
                </a:cubicBezTo>
                <a:cubicBezTo>
                  <a:pt x="102" y="154"/>
                  <a:pt x="104" y="153"/>
                  <a:pt x="105" y="154"/>
                </a:cubicBezTo>
                <a:cubicBezTo>
                  <a:pt x="110" y="154"/>
                  <a:pt x="118" y="155"/>
                  <a:pt x="122" y="155"/>
                </a:cubicBezTo>
                <a:cubicBezTo>
                  <a:pt x="122" y="154"/>
                  <a:pt x="124" y="155"/>
                  <a:pt x="125" y="154"/>
                </a:cubicBezTo>
                <a:cubicBezTo>
                  <a:pt x="127" y="155"/>
                  <a:pt x="130" y="154"/>
                  <a:pt x="132" y="154"/>
                </a:cubicBezTo>
                <a:cubicBezTo>
                  <a:pt x="131" y="154"/>
                  <a:pt x="131" y="154"/>
                  <a:pt x="131" y="154"/>
                </a:cubicBezTo>
                <a:cubicBezTo>
                  <a:pt x="132" y="155"/>
                  <a:pt x="132" y="154"/>
                  <a:pt x="132" y="154"/>
                </a:cubicBezTo>
                <a:cubicBezTo>
                  <a:pt x="150" y="154"/>
                  <a:pt x="172" y="153"/>
                  <a:pt x="191" y="153"/>
                </a:cubicBezTo>
                <a:cubicBezTo>
                  <a:pt x="191" y="153"/>
                  <a:pt x="191" y="152"/>
                  <a:pt x="190" y="152"/>
                </a:cubicBezTo>
                <a:cubicBezTo>
                  <a:pt x="184" y="150"/>
                  <a:pt x="176" y="151"/>
                  <a:pt x="170" y="151"/>
                </a:cubicBezTo>
                <a:cubicBezTo>
                  <a:pt x="169" y="151"/>
                  <a:pt x="168" y="151"/>
                  <a:pt x="168" y="150"/>
                </a:cubicBezTo>
                <a:cubicBezTo>
                  <a:pt x="174" y="150"/>
                  <a:pt x="179" y="150"/>
                  <a:pt x="185" y="150"/>
                </a:cubicBezTo>
                <a:cubicBezTo>
                  <a:pt x="187" y="150"/>
                  <a:pt x="190" y="151"/>
                  <a:pt x="192" y="150"/>
                </a:cubicBezTo>
                <a:cubicBezTo>
                  <a:pt x="189" y="149"/>
                  <a:pt x="182" y="149"/>
                  <a:pt x="180" y="149"/>
                </a:cubicBezTo>
                <a:cubicBezTo>
                  <a:pt x="183" y="148"/>
                  <a:pt x="187" y="148"/>
                  <a:pt x="191" y="148"/>
                </a:cubicBezTo>
                <a:cubicBezTo>
                  <a:pt x="191" y="148"/>
                  <a:pt x="191" y="147"/>
                  <a:pt x="192" y="147"/>
                </a:cubicBezTo>
                <a:cubicBezTo>
                  <a:pt x="178" y="147"/>
                  <a:pt x="160" y="145"/>
                  <a:pt x="146" y="146"/>
                </a:cubicBezTo>
                <a:cubicBezTo>
                  <a:pt x="131" y="148"/>
                  <a:pt x="117" y="147"/>
                  <a:pt x="102" y="147"/>
                </a:cubicBezTo>
                <a:cubicBezTo>
                  <a:pt x="103" y="148"/>
                  <a:pt x="103" y="148"/>
                  <a:pt x="103" y="149"/>
                </a:cubicBezTo>
                <a:cubicBezTo>
                  <a:pt x="106" y="150"/>
                  <a:pt x="110" y="149"/>
                  <a:pt x="113" y="149"/>
                </a:cubicBezTo>
                <a:cubicBezTo>
                  <a:pt x="111" y="150"/>
                  <a:pt x="106" y="150"/>
                  <a:pt x="102" y="151"/>
                </a:cubicBezTo>
                <a:cubicBezTo>
                  <a:pt x="109" y="152"/>
                  <a:pt x="118" y="150"/>
                  <a:pt x="124" y="151"/>
                </a:cubicBezTo>
                <a:cubicBezTo>
                  <a:pt x="119" y="152"/>
                  <a:pt x="112" y="152"/>
                  <a:pt x="107" y="152"/>
                </a:cubicBezTo>
                <a:close/>
                <a:moveTo>
                  <a:pt x="278" y="168"/>
                </a:moveTo>
                <a:cubicBezTo>
                  <a:pt x="278" y="170"/>
                  <a:pt x="277" y="173"/>
                  <a:pt x="276" y="176"/>
                </a:cubicBezTo>
                <a:cubicBezTo>
                  <a:pt x="275" y="177"/>
                  <a:pt x="275" y="179"/>
                  <a:pt x="274" y="181"/>
                </a:cubicBezTo>
                <a:cubicBezTo>
                  <a:pt x="274" y="182"/>
                  <a:pt x="274" y="182"/>
                  <a:pt x="273" y="183"/>
                </a:cubicBezTo>
                <a:cubicBezTo>
                  <a:pt x="273" y="184"/>
                  <a:pt x="273" y="185"/>
                  <a:pt x="272" y="187"/>
                </a:cubicBezTo>
                <a:cubicBezTo>
                  <a:pt x="270" y="192"/>
                  <a:pt x="267" y="197"/>
                  <a:pt x="263" y="200"/>
                </a:cubicBezTo>
                <a:cubicBezTo>
                  <a:pt x="261" y="203"/>
                  <a:pt x="259" y="205"/>
                  <a:pt x="257" y="208"/>
                </a:cubicBezTo>
                <a:cubicBezTo>
                  <a:pt x="256" y="209"/>
                  <a:pt x="254" y="210"/>
                  <a:pt x="253" y="212"/>
                </a:cubicBezTo>
                <a:cubicBezTo>
                  <a:pt x="252" y="213"/>
                  <a:pt x="251" y="214"/>
                  <a:pt x="250" y="216"/>
                </a:cubicBezTo>
                <a:cubicBezTo>
                  <a:pt x="249" y="216"/>
                  <a:pt x="248" y="217"/>
                  <a:pt x="247" y="217"/>
                </a:cubicBezTo>
                <a:cubicBezTo>
                  <a:pt x="247" y="218"/>
                  <a:pt x="246" y="218"/>
                  <a:pt x="246" y="219"/>
                </a:cubicBezTo>
                <a:cubicBezTo>
                  <a:pt x="245" y="220"/>
                  <a:pt x="243" y="220"/>
                  <a:pt x="242" y="221"/>
                </a:cubicBezTo>
                <a:cubicBezTo>
                  <a:pt x="241" y="222"/>
                  <a:pt x="240" y="223"/>
                  <a:pt x="239" y="224"/>
                </a:cubicBezTo>
                <a:cubicBezTo>
                  <a:pt x="238" y="225"/>
                  <a:pt x="236" y="226"/>
                  <a:pt x="235" y="226"/>
                </a:cubicBezTo>
                <a:cubicBezTo>
                  <a:pt x="231" y="229"/>
                  <a:pt x="227" y="232"/>
                  <a:pt x="222" y="233"/>
                </a:cubicBezTo>
                <a:cubicBezTo>
                  <a:pt x="223" y="233"/>
                  <a:pt x="224" y="234"/>
                  <a:pt x="225" y="235"/>
                </a:cubicBezTo>
                <a:cubicBezTo>
                  <a:pt x="227" y="233"/>
                  <a:pt x="229" y="233"/>
                  <a:pt x="230" y="232"/>
                </a:cubicBezTo>
                <a:cubicBezTo>
                  <a:pt x="232" y="231"/>
                  <a:pt x="234" y="230"/>
                  <a:pt x="236" y="230"/>
                </a:cubicBezTo>
                <a:cubicBezTo>
                  <a:pt x="242" y="225"/>
                  <a:pt x="248" y="220"/>
                  <a:pt x="254" y="215"/>
                </a:cubicBezTo>
                <a:cubicBezTo>
                  <a:pt x="255" y="213"/>
                  <a:pt x="257" y="212"/>
                  <a:pt x="258" y="210"/>
                </a:cubicBezTo>
                <a:cubicBezTo>
                  <a:pt x="260" y="208"/>
                  <a:pt x="261" y="207"/>
                  <a:pt x="262" y="205"/>
                </a:cubicBezTo>
                <a:cubicBezTo>
                  <a:pt x="263" y="204"/>
                  <a:pt x="263" y="204"/>
                  <a:pt x="264" y="204"/>
                </a:cubicBezTo>
                <a:cubicBezTo>
                  <a:pt x="266" y="202"/>
                  <a:pt x="267" y="198"/>
                  <a:pt x="268" y="196"/>
                </a:cubicBezTo>
                <a:cubicBezTo>
                  <a:pt x="270" y="194"/>
                  <a:pt x="272" y="192"/>
                  <a:pt x="273" y="190"/>
                </a:cubicBezTo>
                <a:cubicBezTo>
                  <a:pt x="274" y="188"/>
                  <a:pt x="275" y="186"/>
                  <a:pt x="276" y="184"/>
                </a:cubicBezTo>
                <a:cubicBezTo>
                  <a:pt x="278" y="178"/>
                  <a:pt x="279" y="175"/>
                  <a:pt x="280" y="169"/>
                </a:cubicBezTo>
                <a:cubicBezTo>
                  <a:pt x="280" y="168"/>
                  <a:pt x="280" y="167"/>
                  <a:pt x="280" y="166"/>
                </a:cubicBezTo>
                <a:cubicBezTo>
                  <a:pt x="281" y="162"/>
                  <a:pt x="281" y="158"/>
                  <a:pt x="280" y="155"/>
                </a:cubicBezTo>
                <a:cubicBezTo>
                  <a:pt x="280" y="153"/>
                  <a:pt x="277" y="150"/>
                  <a:pt x="276" y="150"/>
                </a:cubicBezTo>
                <a:cubicBezTo>
                  <a:pt x="278" y="156"/>
                  <a:pt x="279" y="161"/>
                  <a:pt x="278" y="168"/>
                </a:cubicBezTo>
                <a:close/>
                <a:moveTo>
                  <a:pt x="74" y="154"/>
                </a:moveTo>
                <a:cubicBezTo>
                  <a:pt x="71" y="155"/>
                  <a:pt x="68" y="157"/>
                  <a:pt x="65" y="158"/>
                </a:cubicBezTo>
                <a:cubicBezTo>
                  <a:pt x="54" y="167"/>
                  <a:pt x="44" y="184"/>
                  <a:pt x="49" y="204"/>
                </a:cubicBezTo>
                <a:cubicBezTo>
                  <a:pt x="50" y="209"/>
                  <a:pt x="54" y="213"/>
                  <a:pt x="56" y="218"/>
                </a:cubicBezTo>
                <a:cubicBezTo>
                  <a:pt x="57" y="219"/>
                  <a:pt x="58" y="221"/>
                  <a:pt x="59" y="221"/>
                </a:cubicBezTo>
                <a:cubicBezTo>
                  <a:pt x="60" y="222"/>
                  <a:pt x="60" y="221"/>
                  <a:pt x="61" y="222"/>
                </a:cubicBezTo>
                <a:cubicBezTo>
                  <a:pt x="62" y="224"/>
                  <a:pt x="60" y="225"/>
                  <a:pt x="59" y="226"/>
                </a:cubicBezTo>
                <a:cubicBezTo>
                  <a:pt x="57" y="228"/>
                  <a:pt x="55" y="231"/>
                  <a:pt x="54" y="232"/>
                </a:cubicBezTo>
                <a:cubicBezTo>
                  <a:pt x="54" y="233"/>
                  <a:pt x="54" y="234"/>
                  <a:pt x="55" y="235"/>
                </a:cubicBezTo>
                <a:cubicBezTo>
                  <a:pt x="60" y="230"/>
                  <a:pt x="65" y="225"/>
                  <a:pt x="72" y="222"/>
                </a:cubicBezTo>
                <a:cubicBezTo>
                  <a:pt x="72" y="219"/>
                  <a:pt x="74" y="216"/>
                  <a:pt x="74" y="215"/>
                </a:cubicBezTo>
                <a:cubicBezTo>
                  <a:pt x="71" y="215"/>
                  <a:pt x="70" y="211"/>
                  <a:pt x="68" y="209"/>
                </a:cubicBezTo>
                <a:cubicBezTo>
                  <a:pt x="65" y="203"/>
                  <a:pt x="63" y="196"/>
                  <a:pt x="65" y="189"/>
                </a:cubicBezTo>
                <a:cubicBezTo>
                  <a:pt x="66" y="186"/>
                  <a:pt x="67" y="181"/>
                  <a:pt x="68" y="179"/>
                </a:cubicBezTo>
                <a:cubicBezTo>
                  <a:pt x="70" y="177"/>
                  <a:pt x="74" y="174"/>
                  <a:pt x="75" y="173"/>
                </a:cubicBezTo>
                <a:cubicBezTo>
                  <a:pt x="83" y="169"/>
                  <a:pt x="92" y="169"/>
                  <a:pt x="100" y="172"/>
                </a:cubicBezTo>
                <a:cubicBezTo>
                  <a:pt x="102" y="171"/>
                  <a:pt x="101" y="168"/>
                  <a:pt x="101" y="167"/>
                </a:cubicBezTo>
                <a:cubicBezTo>
                  <a:pt x="102" y="163"/>
                  <a:pt x="104" y="161"/>
                  <a:pt x="106" y="159"/>
                </a:cubicBezTo>
                <a:cubicBezTo>
                  <a:pt x="103" y="159"/>
                  <a:pt x="101" y="158"/>
                  <a:pt x="99" y="159"/>
                </a:cubicBezTo>
                <a:cubicBezTo>
                  <a:pt x="97" y="158"/>
                  <a:pt x="96" y="155"/>
                  <a:pt x="96" y="153"/>
                </a:cubicBezTo>
                <a:cubicBezTo>
                  <a:pt x="89" y="151"/>
                  <a:pt x="81" y="152"/>
                  <a:pt x="74" y="154"/>
                </a:cubicBezTo>
                <a:close/>
                <a:moveTo>
                  <a:pt x="193" y="155"/>
                </a:moveTo>
                <a:cubicBezTo>
                  <a:pt x="189" y="155"/>
                  <a:pt x="186" y="155"/>
                  <a:pt x="183" y="155"/>
                </a:cubicBezTo>
                <a:cubicBezTo>
                  <a:pt x="181" y="155"/>
                  <a:pt x="179" y="155"/>
                  <a:pt x="176" y="155"/>
                </a:cubicBezTo>
                <a:cubicBezTo>
                  <a:pt x="172" y="155"/>
                  <a:pt x="169" y="155"/>
                  <a:pt x="166" y="155"/>
                </a:cubicBezTo>
                <a:cubicBezTo>
                  <a:pt x="158" y="155"/>
                  <a:pt x="149" y="155"/>
                  <a:pt x="141" y="156"/>
                </a:cubicBezTo>
                <a:cubicBezTo>
                  <a:pt x="136" y="156"/>
                  <a:pt x="131" y="155"/>
                  <a:pt x="126" y="155"/>
                </a:cubicBezTo>
                <a:cubicBezTo>
                  <a:pt x="125" y="155"/>
                  <a:pt x="123" y="156"/>
                  <a:pt x="122" y="156"/>
                </a:cubicBezTo>
                <a:cubicBezTo>
                  <a:pt x="116" y="156"/>
                  <a:pt x="109" y="156"/>
                  <a:pt x="103" y="155"/>
                </a:cubicBezTo>
                <a:cubicBezTo>
                  <a:pt x="103" y="156"/>
                  <a:pt x="101" y="157"/>
                  <a:pt x="102" y="157"/>
                </a:cubicBezTo>
                <a:cubicBezTo>
                  <a:pt x="104" y="157"/>
                  <a:pt x="108" y="157"/>
                  <a:pt x="109" y="158"/>
                </a:cubicBezTo>
                <a:cubicBezTo>
                  <a:pt x="122" y="158"/>
                  <a:pt x="134" y="158"/>
                  <a:pt x="147" y="158"/>
                </a:cubicBezTo>
                <a:cubicBezTo>
                  <a:pt x="152" y="158"/>
                  <a:pt x="156" y="158"/>
                  <a:pt x="160" y="158"/>
                </a:cubicBezTo>
                <a:cubicBezTo>
                  <a:pt x="166" y="158"/>
                  <a:pt x="172" y="158"/>
                  <a:pt x="179" y="158"/>
                </a:cubicBezTo>
                <a:cubicBezTo>
                  <a:pt x="184" y="158"/>
                  <a:pt x="191" y="159"/>
                  <a:pt x="195" y="158"/>
                </a:cubicBezTo>
                <a:cubicBezTo>
                  <a:pt x="196" y="156"/>
                  <a:pt x="194" y="155"/>
                  <a:pt x="193" y="155"/>
                </a:cubicBezTo>
                <a:close/>
                <a:moveTo>
                  <a:pt x="198" y="160"/>
                </a:moveTo>
                <a:cubicBezTo>
                  <a:pt x="171" y="159"/>
                  <a:pt x="138" y="160"/>
                  <a:pt x="111" y="160"/>
                </a:cubicBezTo>
                <a:cubicBezTo>
                  <a:pt x="111" y="161"/>
                  <a:pt x="111" y="161"/>
                  <a:pt x="111" y="162"/>
                </a:cubicBezTo>
                <a:cubicBezTo>
                  <a:pt x="128" y="162"/>
                  <a:pt x="147" y="161"/>
                  <a:pt x="164" y="162"/>
                </a:cubicBezTo>
                <a:cubicBezTo>
                  <a:pt x="169" y="162"/>
                  <a:pt x="174" y="162"/>
                  <a:pt x="179" y="162"/>
                </a:cubicBezTo>
                <a:cubicBezTo>
                  <a:pt x="182" y="162"/>
                  <a:pt x="185" y="162"/>
                  <a:pt x="189" y="162"/>
                </a:cubicBezTo>
                <a:cubicBezTo>
                  <a:pt x="191" y="162"/>
                  <a:pt x="194" y="163"/>
                  <a:pt x="197" y="163"/>
                </a:cubicBezTo>
                <a:cubicBezTo>
                  <a:pt x="197" y="163"/>
                  <a:pt x="199" y="162"/>
                  <a:pt x="199" y="161"/>
                </a:cubicBezTo>
                <a:cubicBezTo>
                  <a:pt x="199" y="161"/>
                  <a:pt x="198" y="161"/>
                  <a:pt x="198" y="160"/>
                </a:cubicBezTo>
                <a:close/>
                <a:moveTo>
                  <a:pt x="107" y="160"/>
                </a:moveTo>
                <a:cubicBezTo>
                  <a:pt x="104" y="162"/>
                  <a:pt x="103" y="166"/>
                  <a:pt x="103" y="170"/>
                </a:cubicBezTo>
                <a:cubicBezTo>
                  <a:pt x="103" y="171"/>
                  <a:pt x="104" y="171"/>
                  <a:pt x="104" y="171"/>
                </a:cubicBezTo>
                <a:cubicBezTo>
                  <a:pt x="103" y="171"/>
                  <a:pt x="103" y="172"/>
                  <a:pt x="103" y="172"/>
                </a:cubicBezTo>
                <a:cubicBezTo>
                  <a:pt x="104" y="174"/>
                  <a:pt x="106" y="177"/>
                  <a:pt x="109" y="177"/>
                </a:cubicBezTo>
                <a:cubicBezTo>
                  <a:pt x="108" y="174"/>
                  <a:pt x="106" y="170"/>
                  <a:pt x="105" y="167"/>
                </a:cubicBezTo>
                <a:cubicBezTo>
                  <a:pt x="106" y="165"/>
                  <a:pt x="107" y="163"/>
                  <a:pt x="109" y="161"/>
                </a:cubicBezTo>
                <a:cubicBezTo>
                  <a:pt x="108" y="161"/>
                  <a:pt x="108" y="160"/>
                  <a:pt x="107" y="160"/>
                </a:cubicBezTo>
                <a:close/>
                <a:moveTo>
                  <a:pt x="149" y="163"/>
                </a:moveTo>
                <a:cubicBezTo>
                  <a:pt x="135" y="163"/>
                  <a:pt x="121" y="163"/>
                  <a:pt x="110" y="164"/>
                </a:cubicBezTo>
                <a:cubicBezTo>
                  <a:pt x="110" y="165"/>
                  <a:pt x="110" y="165"/>
                  <a:pt x="110" y="166"/>
                </a:cubicBezTo>
                <a:cubicBezTo>
                  <a:pt x="116" y="166"/>
                  <a:pt x="121" y="166"/>
                  <a:pt x="126" y="166"/>
                </a:cubicBezTo>
                <a:cubicBezTo>
                  <a:pt x="128" y="166"/>
                  <a:pt x="130" y="165"/>
                  <a:pt x="131" y="166"/>
                </a:cubicBezTo>
                <a:cubicBezTo>
                  <a:pt x="124" y="166"/>
                  <a:pt x="118" y="167"/>
                  <a:pt x="110" y="167"/>
                </a:cubicBezTo>
                <a:cubicBezTo>
                  <a:pt x="110" y="169"/>
                  <a:pt x="110" y="169"/>
                  <a:pt x="110" y="170"/>
                </a:cubicBezTo>
                <a:cubicBezTo>
                  <a:pt x="117" y="170"/>
                  <a:pt x="125" y="169"/>
                  <a:pt x="130" y="170"/>
                </a:cubicBezTo>
                <a:cubicBezTo>
                  <a:pt x="124" y="171"/>
                  <a:pt x="117" y="171"/>
                  <a:pt x="110" y="172"/>
                </a:cubicBezTo>
                <a:cubicBezTo>
                  <a:pt x="111" y="172"/>
                  <a:pt x="111" y="173"/>
                  <a:pt x="111" y="173"/>
                </a:cubicBezTo>
                <a:cubicBezTo>
                  <a:pt x="113" y="174"/>
                  <a:pt x="117" y="175"/>
                  <a:pt x="119" y="174"/>
                </a:cubicBezTo>
                <a:cubicBezTo>
                  <a:pt x="129" y="176"/>
                  <a:pt x="143" y="174"/>
                  <a:pt x="154" y="174"/>
                </a:cubicBezTo>
                <a:cubicBezTo>
                  <a:pt x="156" y="175"/>
                  <a:pt x="158" y="174"/>
                  <a:pt x="161" y="174"/>
                </a:cubicBezTo>
                <a:cubicBezTo>
                  <a:pt x="162" y="174"/>
                  <a:pt x="164" y="174"/>
                  <a:pt x="166" y="174"/>
                </a:cubicBezTo>
                <a:cubicBezTo>
                  <a:pt x="170" y="174"/>
                  <a:pt x="175" y="174"/>
                  <a:pt x="179" y="174"/>
                </a:cubicBezTo>
                <a:cubicBezTo>
                  <a:pt x="185" y="174"/>
                  <a:pt x="191" y="175"/>
                  <a:pt x="196" y="173"/>
                </a:cubicBezTo>
                <a:cubicBezTo>
                  <a:pt x="196" y="172"/>
                  <a:pt x="196" y="172"/>
                  <a:pt x="196" y="171"/>
                </a:cubicBezTo>
                <a:cubicBezTo>
                  <a:pt x="184" y="171"/>
                  <a:pt x="170" y="172"/>
                  <a:pt x="159" y="169"/>
                </a:cubicBezTo>
                <a:cubicBezTo>
                  <a:pt x="172" y="170"/>
                  <a:pt x="180" y="170"/>
                  <a:pt x="192" y="170"/>
                </a:cubicBezTo>
                <a:cubicBezTo>
                  <a:pt x="193" y="170"/>
                  <a:pt x="194" y="171"/>
                  <a:pt x="195" y="170"/>
                </a:cubicBezTo>
                <a:cubicBezTo>
                  <a:pt x="191" y="169"/>
                  <a:pt x="184" y="170"/>
                  <a:pt x="180" y="169"/>
                </a:cubicBezTo>
                <a:cubicBezTo>
                  <a:pt x="185" y="168"/>
                  <a:pt x="190" y="169"/>
                  <a:pt x="195" y="168"/>
                </a:cubicBezTo>
                <a:cubicBezTo>
                  <a:pt x="195" y="166"/>
                  <a:pt x="193" y="167"/>
                  <a:pt x="191" y="167"/>
                </a:cubicBezTo>
                <a:cubicBezTo>
                  <a:pt x="190" y="166"/>
                  <a:pt x="188" y="166"/>
                  <a:pt x="187" y="166"/>
                </a:cubicBezTo>
                <a:cubicBezTo>
                  <a:pt x="188" y="165"/>
                  <a:pt x="195" y="167"/>
                  <a:pt x="195" y="163"/>
                </a:cubicBezTo>
                <a:cubicBezTo>
                  <a:pt x="179" y="164"/>
                  <a:pt x="165" y="162"/>
                  <a:pt x="149" y="163"/>
                </a:cubicBezTo>
                <a:close/>
                <a:moveTo>
                  <a:pt x="73" y="179"/>
                </a:moveTo>
                <a:cubicBezTo>
                  <a:pt x="74" y="179"/>
                  <a:pt x="74" y="179"/>
                  <a:pt x="74" y="180"/>
                </a:cubicBezTo>
                <a:cubicBezTo>
                  <a:pt x="75" y="183"/>
                  <a:pt x="74" y="186"/>
                  <a:pt x="74" y="189"/>
                </a:cubicBezTo>
                <a:cubicBezTo>
                  <a:pt x="75" y="191"/>
                  <a:pt x="75" y="194"/>
                  <a:pt x="75" y="196"/>
                </a:cubicBezTo>
                <a:cubicBezTo>
                  <a:pt x="76" y="202"/>
                  <a:pt x="77" y="208"/>
                  <a:pt x="77" y="213"/>
                </a:cubicBezTo>
                <a:cubicBezTo>
                  <a:pt x="80" y="212"/>
                  <a:pt x="82" y="212"/>
                  <a:pt x="84" y="210"/>
                </a:cubicBezTo>
                <a:cubicBezTo>
                  <a:pt x="83" y="207"/>
                  <a:pt x="81" y="202"/>
                  <a:pt x="81" y="198"/>
                </a:cubicBezTo>
                <a:cubicBezTo>
                  <a:pt x="81" y="189"/>
                  <a:pt x="82" y="178"/>
                  <a:pt x="89" y="176"/>
                </a:cubicBezTo>
                <a:cubicBezTo>
                  <a:pt x="89" y="175"/>
                  <a:pt x="89" y="173"/>
                  <a:pt x="88" y="171"/>
                </a:cubicBezTo>
                <a:cubicBezTo>
                  <a:pt x="81" y="172"/>
                  <a:pt x="75" y="174"/>
                  <a:pt x="73" y="179"/>
                </a:cubicBezTo>
                <a:close/>
                <a:moveTo>
                  <a:pt x="91" y="176"/>
                </a:moveTo>
                <a:cubicBezTo>
                  <a:pt x="93" y="175"/>
                  <a:pt x="96" y="174"/>
                  <a:pt x="98" y="173"/>
                </a:cubicBezTo>
                <a:cubicBezTo>
                  <a:pt x="96" y="172"/>
                  <a:pt x="93" y="172"/>
                  <a:pt x="90" y="171"/>
                </a:cubicBezTo>
                <a:cubicBezTo>
                  <a:pt x="90" y="173"/>
                  <a:pt x="91" y="175"/>
                  <a:pt x="91" y="176"/>
                </a:cubicBezTo>
                <a:close/>
                <a:moveTo>
                  <a:pt x="94" y="176"/>
                </a:moveTo>
                <a:cubicBezTo>
                  <a:pt x="98" y="176"/>
                  <a:pt x="102" y="177"/>
                  <a:pt x="105" y="177"/>
                </a:cubicBezTo>
                <a:cubicBezTo>
                  <a:pt x="103" y="176"/>
                  <a:pt x="102" y="174"/>
                  <a:pt x="101" y="173"/>
                </a:cubicBezTo>
                <a:cubicBezTo>
                  <a:pt x="99" y="174"/>
                  <a:pt x="97" y="175"/>
                  <a:pt x="94" y="176"/>
                </a:cubicBezTo>
                <a:close/>
                <a:moveTo>
                  <a:pt x="197" y="175"/>
                </a:moveTo>
                <a:cubicBezTo>
                  <a:pt x="176" y="175"/>
                  <a:pt x="154" y="175"/>
                  <a:pt x="132" y="176"/>
                </a:cubicBezTo>
                <a:cubicBezTo>
                  <a:pt x="128" y="176"/>
                  <a:pt x="124" y="176"/>
                  <a:pt x="120" y="176"/>
                </a:cubicBezTo>
                <a:cubicBezTo>
                  <a:pt x="119" y="176"/>
                  <a:pt x="118" y="176"/>
                  <a:pt x="116" y="176"/>
                </a:cubicBezTo>
                <a:cubicBezTo>
                  <a:pt x="114" y="176"/>
                  <a:pt x="113" y="174"/>
                  <a:pt x="112" y="176"/>
                </a:cubicBezTo>
                <a:cubicBezTo>
                  <a:pt x="113" y="176"/>
                  <a:pt x="112" y="176"/>
                  <a:pt x="112" y="177"/>
                </a:cubicBezTo>
                <a:cubicBezTo>
                  <a:pt x="119" y="177"/>
                  <a:pt x="124" y="178"/>
                  <a:pt x="131" y="178"/>
                </a:cubicBezTo>
                <a:cubicBezTo>
                  <a:pt x="132" y="178"/>
                  <a:pt x="131" y="177"/>
                  <a:pt x="132" y="177"/>
                </a:cubicBezTo>
                <a:cubicBezTo>
                  <a:pt x="144" y="178"/>
                  <a:pt x="158" y="177"/>
                  <a:pt x="170" y="177"/>
                </a:cubicBezTo>
                <a:cubicBezTo>
                  <a:pt x="175" y="178"/>
                  <a:pt x="182" y="177"/>
                  <a:pt x="188" y="177"/>
                </a:cubicBezTo>
                <a:cubicBezTo>
                  <a:pt x="191" y="177"/>
                  <a:pt x="199" y="178"/>
                  <a:pt x="198" y="175"/>
                </a:cubicBezTo>
                <a:cubicBezTo>
                  <a:pt x="198" y="175"/>
                  <a:pt x="198" y="175"/>
                  <a:pt x="198" y="175"/>
                </a:cubicBezTo>
                <a:cubicBezTo>
                  <a:pt x="198" y="175"/>
                  <a:pt x="198" y="175"/>
                  <a:pt x="197" y="175"/>
                </a:cubicBezTo>
                <a:close/>
                <a:moveTo>
                  <a:pt x="177" y="183"/>
                </a:moveTo>
                <a:cubicBezTo>
                  <a:pt x="167" y="182"/>
                  <a:pt x="157" y="181"/>
                  <a:pt x="147" y="180"/>
                </a:cubicBezTo>
                <a:cubicBezTo>
                  <a:pt x="145" y="180"/>
                  <a:pt x="142" y="180"/>
                  <a:pt x="140" y="180"/>
                </a:cubicBezTo>
                <a:cubicBezTo>
                  <a:pt x="131" y="179"/>
                  <a:pt x="123" y="179"/>
                  <a:pt x="114" y="179"/>
                </a:cubicBezTo>
                <a:cubicBezTo>
                  <a:pt x="112" y="179"/>
                  <a:pt x="111" y="178"/>
                  <a:pt x="110" y="178"/>
                </a:cubicBezTo>
                <a:cubicBezTo>
                  <a:pt x="103" y="178"/>
                  <a:pt x="98" y="178"/>
                  <a:pt x="91" y="178"/>
                </a:cubicBezTo>
                <a:cubicBezTo>
                  <a:pt x="91" y="178"/>
                  <a:pt x="91" y="177"/>
                  <a:pt x="91" y="177"/>
                </a:cubicBezTo>
                <a:cubicBezTo>
                  <a:pt x="91" y="178"/>
                  <a:pt x="91" y="178"/>
                  <a:pt x="91" y="179"/>
                </a:cubicBezTo>
                <a:cubicBezTo>
                  <a:pt x="88" y="177"/>
                  <a:pt x="87" y="180"/>
                  <a:pt x="85" y="181"/>
                </a:cubicBezTo>
                <a:cubicBezTo>
                  <a:pt x="81" y="190"/>
                  <a:pt x="81" y="202"/>
                  <a:pt x="86" y="210"/>
                </a:cubicBezTo>
                <a:cubicBezTo>
                  <a:pt x="93" y="211"/>
                  <a:pt x="99" y="210"/>
                  <a:pt x="106" y="210"/>
                </a:cubicBezTo>
                <a:cubicBezTo>
                  <a:pt x="101" y="209"/>
                  <a:pt x="95" y="210"/>
                  <a:pt x="89" y="209"/>
                </a:cubicBezTo>
                <a:cubicBezTo>
                  <a:pt x="88" y="208"/>
                  <a:pt x="89" y="208"/>
                  <a:pt x="89" y="207"/>
                </a:cubicBezTo>
                <a:cubicBezTo>
                  <a:pt x="82" y="199"/>
                  <a:pt x="84" y="188"/>
                  <a:pt x="88" y="179"/>
                </a:cubicBezTo>
                <a:cubicBezTo>
                  <a:pt x="90" y="179"/>
                  <a:pt x="92" y="180"/>
                  <a:pt x="93" y="180"/>
                </a:cubicBezTo>
                <a:cubicBezTo>
                  <a:pt x="94" y="180"/>
                  <a:pt x="95" y="180"/>
                  <a:pt x="96" y="180"/>
                </a:cubicBezTo>
                <a:cubicBezTo>
                  <a:pt x="100" y="181"/>
                  <a:pt x="103" y="181"/>
                  <a:pt x="106" y="181"/>
                </a:cubicBezTo>
                <a:cubicBezTo>
                  <a:pt x="122" y="181"/>
                  <a:pt x="136" y="182"/>
                  <a:pt x="150" y="184"/>
                </a:cubicBezTo>
                <a:cubicBezTo>
                  <a:pt x="153" y="183"/>
                  <a:pt x="157" y="184"/>
                  <a:pt x="160" y="184"/>
                </a:cubicBezTo>
                <a:cubicBezTo>
                  <a:pt x="167" y="185"/>
                  <a:pt x="174" y="185"/>
                  <a:pt x="180" y="186"/>
                </a:cubicBezTo>
                <a:cubicBezTo>
                  <a:pt x="180" y="184"/>
                  <a:pt x="179" y="183"/>
                  <a:pt x="177" y="183"/>
                </a:cubicBezTo>
                <a:close/>
                <a:moveTo>
                  <a:pt x="148" y="179"/>
                </a:moveTo>
                <a:cubicBezTo>
                  <a:pt x="146" y="179"/>
                  <a:pt x="147" y="179"/>
                  <a:pt x="148" y="179"/>
                </a:cubicBezTo>
                <a:cubicBezTo>
                  <a:pt x="154" y="179"/>
                  <a:pt x="160" y="180"/>
                  <a:pt x="166" y="180"/>
                </a:cubicBezTo>
                <a:cubicBezTo>
                  <a:pt x="169" y="181"/>
                  <a:pt x="172" y="181"/>
                  <a:pt x="175" y="181"/>
                </a:cubicBezTo>
                <a:cubicBezTo>
                  <a:pt x="177" y="182"/>
                  <a:pt x="179" y="181"/>
                  <a:pt x="180" y="182"/>
                </a:cubicBezTo>
                <a:cubicBezTo>
                  <a:pt x="183" y="181"/>
                  <a:pt x="187" y="180"/>
                  <a:pt x="189" y="178"/>
                </a:cubicBezTo>
                <a:cubicBezTo>
                  <a:pt x="175" y="179"/>
                  <a:pt x="161" y="179"/>
                  <a:pt x="148" y="179"/>
                </a:cubicBezTo>
                <a:close/>
                <a:moveTo>
                  <a:pt x="191" y="180"/>
                </a:moveTo>
                <a:cubicBezTo>
                  <a:pt x="187" y="180"/>
                  <a:pt x="185" y="182"/>
                  <a:pt x="181" y="183"/>
                </a:cubicBezTo>
                <a:cubicBezTo>
                  <a:pt x="181" y="184"/>
                  <a:pt x="182" y="184"/>
                  <a:pt x="182" y="185"/>
                </a:cubicBezTo>
                <a:cubicBezTo>
                  <a:pt x="187" y="183"/>
                  <a:pt x="193" y="182"/>
                  <a:pt x="197" y="179"/>
                </a:cubicBezTo>
                <a:cubicBezTo>
                  <a:pt x="195" y="179"/>
                  <a:pt x="194" y="178"/>
                  <a:pt x="192" y="178"/>
                </a:cubicBezTo>
                <a:cubicBezTo>
                  <a:pt x="192" y="179"/>
                  <a:pt x="192" y="179"/>
                  <a:pt x="191" y="180"/>
                </a:cubicBezTo>
                <a:close/>
                <a:moveTo>
                  <a:pt x="67" y="190"/>
                </a:moveTo>
                <a:cubicBezTo>
                  <a:pt x="69" y="192"/>
                  <a:pt x="71" y="194"/>
                  <a:pt x="73" y="196"/>
                </a:cubicBezTo>
                <a:cubicBezTo>
                  <a:pt x="73" y="191"/>
                  <a:pt x="72" y="185"/>
                  <a:pt x="71" y="181"/>
                </a:cubicBezTo>
                <a:cubicBezTo>
                  <a:pt x="70" y="184"/>
                  <a:pt x="68" y="186"/>
                  <a:pt x="67" y="190"/>
                </a:cubicBezTo>
                <a:close/>
                <a:moveTo>
                  <a:pt x="152" y="195"/>
                </a:moveTo>
                <a:cubicBezTo>
                  <a:pt x="161" y="194"/>
                  <a:pt x="169" y="194"/>
                  <a:pt x="180" y="193"/>
                </a:cubicBezTo>
                <a:cubicBezTo>
                  <a:pt x="181" y="191"/>
                  <a:pt x="180" y="188"/>
                  <a:pt x="179" y="187"/>
                </a:cubicBezTo>
                <a:cubicBezTo>
                  <a:pt x="171" y="186"/>
                  <a:pt x="164" y="187"/>
                  <a:pt x="158" y="186"/>
                </a:cubicBezTo>
                <a:cubicBezTo>
                  <a:pt x="154" y="186"/>
                  <a:pt x="150" y="185"/>
                  <a:pt x="147" y="185"/>
                </a:cubicBezTo>
                <a:cubicBezTo>
                  <a:pt x="142" y="184"/>
                  <a:pt x="137" y="183"/>
                  <a:pt x="132" y="183"/>
                </a:cubicBezTo>
                <a:cubicBezTo>
                  <a:pt x="118" y="183"/>
                  <a:pt x="104" y="183"/>
                  <a:pt x="90" y="181"/>
                </a:cubicBezTo>
                <a:cubicBezTo>
                  <a:pt x="89" y="184"/>
                  <a:pt x="91" y="185"/>
                  <a:pt x="91" y="187"/>
                </a:cubicBezTo>
                <a:cubicBezTo>
                  <a:pt x="100" y="188"/>
                  <a:pt x="106" y="187"/>
                  <a:pt x="114" y="187"/>
                </a:cubicBezTo>
                <a:cubicBezTo>
                  <a:pt x="114" y="188"/>
                  <a:pt x="116" y="188"/>
                  <a:pt x="116" y="189"/>
                </a:cubicBezTo>
                <a:cubicBezTo>
                  <a:pt x="106" y="188"/>
                  <a:pt x="98" y="188"/>
                  <a:pt x="91" y="188"/>
                </a:cubicBezTo>
                <a:cubicBezTo>
                  <a:pt x="90" y="191"/>
                  <a:pt x="93" y="190"/>
                  <a:pt x="95" y="190"/>
                </a:cubicBezTo>
                <a:cubicBezTo>
                  <a:pt x="99" y="191"/>
                  <a:pt x="105" y="191"/>
                  <a:pt x="109" y="191"/>
                </a:cubicBezTo>
                <a:cubicBezTo>
                  <a:pt x="105" y="192"/>
                  <a:pt x="96" y="192"/>
                  <a:pt x="92" y="191"/>
                </a:cubicBezTo>
                <a:cubicBezTo>
                  <a:pt x="91" y="194"/>
                  <a:pt x="91" y="195"/>
                  <a:pt x="92" y="198"/>
                </a:cubicBezTo>
                <a:cubicBezTo>
                  <a:pt x="98" y="199"/>
                  <a:pt x="105" y="199"/>
                  <a:pt x="109" y="199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116" y="199"/>
                  <a:pt x="123" y="199"/>
                  <a:pt x="130" y="200"/>
                </a:cubicBezTo>
                <a:cubicBezTo>
                  <a:pt x="117" y="199"/>
                  <a:pt x="104" y="200"/>
                  <a:pt x="91" y="200"/>
                </a:cubicBezTo>
                <a:cubicBezTo>
                  <a:pt x="92" y="200"/>
                  <a:pt x="91" y="201"/>
                  <a:pt x="91" y="202"/>
                </a:cubicBezTo>
                <a:cubicBezTo>
                  <a:pt x="94" y="202"/>
                  <a:pt x="99" y="203"/>
                  <a:pt x="102" y="203"/>
                </a:cubicBezTo>
                <a:cubicBezTo>
                  <a:pt x="98" y="204"/>
                  <a:pt x="94" y="203"/>
                  <a:pt x="91" y="203"/>
                </a:cubicBezTo>
                <a:cubicBezTo>
                  <a:pt x="91" y="205"/>
                  <a:pt x="92" y="206"/>
                  <a:pt x="92" y="208"/>
                </a:cubicBezTo>
                <a:cubicBezTo>
                  <a:pt x="101" y="208"/>
                  <a:pt x="107" y="209"/>
                  <a:pt x="116" y="210"/>
                </a:cubicBezTo>
                <a:cubicBezTo>
                  <a:pt x="117" y="210"/>
                  <a:pt x="117" y="210"/>
                  <a:pt x="117" y="210"/>
                </a:cubicBezTo>
                <a:cubicBezTo>
                  <a:pt x="129" y="212"/>
                  <a:pt x="144" y="212"/>
                  <a:pt x="158" y="213"/>
                </a:cubicBezTo>
                <a:cubicBezTo>
                  <a:pt x="162" y="213"/>
                  <a:pt x="167" y="212"/>
                  <a:pt x="169" y="213"/>
                </a:cubicBezTo>
                <a:cubicBezTo>
                  <a:pt x="173" y="213"/>
                  <a:pt x="177" y="213"/>
                  <a:pt x="181" y="213"/>
                </a:cubicBezTo>
                <a:cubicBezTo>
                  <a:pt x="181" y="212"/>
                  <a:pt x="180" y="211"/>
                  <a:pt x="180" y="209"/>
                </a:cubicBezTo>
                <a:cubicBezTo>
                  <a:pt x="181" y="208"/>
                  <a:pt x="182" y="208"/>
                  <a:pt x="181" y="207"/>
                </a:cubicBezTo>
                <a:cubicBezTo>
                  <a:pt x="176" y="206"/>
                  <a:pt x="170" y="207"/>
                  <a:pt x="166" y="205"/>
                </a:cubicBezTo>
                <a:cubicBezTo>
                  <a:pt x="171" y="205"/>
                  <a:pt x="177" y="206"/>
                  <a:pt x="182" y="206"/>
                </a:cubicBezTo>
                <a:cubicBezTo>
                  <a:pt x="181" y="205"/>
                  <a:pt x="181" y="205"/>
                  <a:pt x="181" y="204"/>
                </a:cubicBezTo>
                <a:cubicBezTo>
                  <a:pt x="173" y="203"/>
                  <a:pt x="166" y="203"/>
                  <a:pt x="159" y="203"/>
                </a:cubicBezTo>
                <a:cubicBezTo>
                  <a:pt x="153" y="203"/>
                  <a:pt x="149" y="203"/>
                  <a:pt x="144" y="203"/>
                </a:cubicBezTo>
                <a:cubicBezTo>
                  <a:pt x="142" y="203"/>
                  <a:pt x="140" y="204"/>
                  <a:pt x="139" y="203"/>
                </a:cubicBezTo>
                <a:cubicBezTo>
                  <a:pt x="151" y="201"/>
                  <a:pt x="166" y="203"/>
                  <a:pt x="180" y="203"/>
                </a:cubicBezTo>
                <a:cubicBezTo>
                  <a:pt x="180" y="201"/>
                  <a:pt x="182" y="200"/>
                  <a:pt x="181" y="199"/>
                </a:cubicBezTo>
                <a:cubicBezTo>
                  <a:pt x="181" y="195"/>
                  <a:pt x="174" y="197"/>
                  <a:pt x="171" y="196"/>
                </a:cubicBezTo>
                <a:cubicBezTo>
                  <a:pt x="174" y="195"/>
                  <a:pt x="177" y="195"/>
                  <a:pt x="180" y="195"/>
                </a:cubicBezTo>
                <a:cubicBezTo>
                  <a:pt x="175" y="194"/>
                  <a:pt x="169" y="195"/>
                  <a:pt x="164" y="195"/>
                </a:cubicBezTo>
                <a:cubicBezTo>
                  <a:pt x="161" y="195"/>
                  <a:pt x="158" y="195"/>
                  <a:pt x="155" y="195"/>
                </a:cubicBezTo>
                <a:cubicBezTo>
                  <a:pt x="154" y="196"/>
                  <a:pt x="153" y="195"/>
                  <a:pt x="152" y="195"/>
                </a:cubicBezTo>
                <a:close/>
                <a:moveTo>
                  <a:pt x="181" y="187"/>
                </a:moveTo>
                <a:cubicBezTo>
                  <a:pt x="181" y="189"/>
                  <a:pt x="182" y="190"/>
                  <a:pt x="182" y="191"/>
                </a:cubicBezTo>
                <a:cubicBezTo>
                  <a:pt x="182" y="192"/>
                  <a:pt x="181" y="193"/>
                  <a:pt x="181" y="194"/>
                </a:cubicBezTo>
                <a:cubicBezTo>
                  <a:pt x="181" y="196"/>
                  <a:pt x="183" y="197"/>
                  <a:pt x="183" y="200"/>
                </a:cubicBezTo>
                <a:cubicBezTo>
                  <a:pt x="181" y="202"/>
                  <a:pt x="183" y="205"/>
                  <a:pt x="183" y="207"/>
                </a:cubicBezTo>
                <a:cubicBezTo>
                  <a:pt x="182" y="208"/>
                  <a:pt x="181" y="210"/>
                  <a:pt x="182" y="212"/>
                </a:cubicBezTo>
                <a:cubicBezTo>
                  <a:pt x="187" y="210"/>
                  <a:pt x="190" y="207"/>
                  <a:pt x="193" y="205"/>
                </a:cubicBezTo>
                <a:cubicBezTo>
                  <a:pt x="194" y="203"/>
                  <a:pt x="195" y="202"/>
                  <a:pt x="194" y="200"/>
                </a:cubicBezTo>
                <a:cubicBezTo>
                  <a:pt x="191" y="200"/>
                  <a:pt x="189" y="202"/>
                  <a:pt x="187" y="203"/>
                </a:cubicBezTo>
                <a:cubicBezTo>
                  <a:pt x="187" y="200"/>
                  <a:pt x="192" y="200"/>
                  <a:pt x="193" y="198"/>
                </a:cubicBezTo>
                <a:cubicBezTo>
                  <a:pt x="192" y="198"/>
                  <a:pt x="191" y="200"/>
                  <a:pt x="189" y="199"/>
                </a:cubicBezTo>
                <a:cubicBezTo>
                  <a:pt x="191" y="198"/>
                  <a:pt x="192" y="196"/>
                  <a:pt x="194" y="195"/>
                </a:cubicBezTo>
                <a:cubicBezTo>
                  <a:pt x="194" y="194"/>
                  <a:pt x="193" y="193"/>
                  <a:pt x="193" y="192"/>
                </a:cubicBezTo>
                <a:cubicBezTo>
                  <a:pt x="190" y="192"/>
                  <a:pt x="189" y="194"/>
                  <a:pt x="186" y="194"/>
                </a:cubicBezTo>
                <a:cubicBezTo>
                  <a:pt x="187" y="192"/>
                  <a:pt x="196" y="191"/>
                  <a:pt x="193" y="187"/>
                </a:cubicBezTo>
                <a:cubicBezTo>
                  <a:pt x="192" y="188"/>
                  <a:pt x="191" y="189"/>
                  <a:pt x="190" y="189"/>
                </a:cubicBezTo>
                <a:cubicBezTo>
                  <a:pt x="191" y="187"/>
                  <a:pt x="193" y="186"/>
                  <a:pt x="194" y="184"/>
                </a:cubicBezTo>
                <a:cubicBezTo>
                  <a:pt x="194" y="184"/>
                  <a:pt x="194" y="183"/>
                  <a:pt x="193" y="183"/>
                </a:cubicBezTo>
                <a:cubicBezTo>
                  <a:pt x="189" y="184"/>
                  <a:pt x="185" y="185"/>
                  <a:pt x="181" y="187"/>
                </a:cubicBezTo>
                <a:close/>
                <a:moveTo>
                  <a:pt x="66" y="194"/>
                </a:moveTo>
                <a:cubicBezTo>
                  <a:pt x="68" y="197"/>
                  <a:pt x="72" y="199"/>
                  <a:pt x="74" y="202"/>
                </a:cubicBezTo>
                <a:cubicBezTo>
                  <a:pt x="74" y="200"/>
                  <a:pt x="73" y="200"/>
                  <a:pt x="73" y="198"/>
                </a:cubicBezTo>
                <a:cubicBezTo>
                  <a:pt x="71" y="196"/>
                  <a:pt x="69" y="194"/>
                  <a:pt x="67" y="192"/>
                </a:cubicBezTo>
                <a:cubicBezTo>
                  <a:pt x="67" y="193"/>
                  <a:pt x="66" y="193"/>
                  <a:pt x="66" y="194"/>
                </a:cubicBezTo>
                <a:close/>
                <a:moveTo>
                  <a:pt x="71" y="210"/>
                </a:moveTo>
                <a:cubicBezTo>
                  <a:pt x="73" y="212"/>
                  <a:pt x="74" y="213"/>
                  <a:pt x="76" y="214"/>
                </a:cubicBezTo>
                <a:cubicBezTo>
                  <a:pt x="75" y="211"/>
                  <a:pt x="75" y="207"/>
                  <a:pt x="74" y="204"/>
                </a:cubicBezTo>
                <a:cubicBezTo>
                  <a:pt x="71" y="202"/>
                  <a:pt x="69" y="199"/>
                  <a:pt x="67" y="197"/>
                </a:cubicBezTo>
                <a:cubicBezTo>
                  <a:pt x="66" y="202"/>
                  <a:pt x="68" y="207"/>
                  <a:pt x="71" y="210"/>
                </a:cubicBezTo>
                <a:close/>
                <a:moveTo>
                  <a:pt x="206" y="225"/>
                </a:moveTo>
                <a:cubicBezTo>
                  <a:pt x="207" y="225"/>
                  <a:pt x="208" y="226"/>
                  <a:pt x="208" y="225"/>
                </a:cubicBezTo>
                <a:cubicBezTo>
                  <a:pt x="210" y="225"/>
                  <a:pt x="211" y="222"/>
                  <a:pt x="212" y="220"/>
                </a:cubicBezTo>
                <a:cubicBezTo>
                  <a:pt x="214" y="218"/>
                  <a:pt x="215" y="217"/>
                  <a:pt x="216" y="215"/>
                </a:cubicBezTo>
                <a:cubicBezTo>
                  <a:pt x="216" y="212"/>
                  <a:pt x="215" y="209"/>
                  <a:pt x="217" y="206"/>
                </a:cubicBezTo>
                <a:cubicBezTo>
                  <a:pt x="216" y="203"/>
                  <a:pt x="215" y="203"/>
                  <a:pt x="212" y="203"/>
                </a:cubicBezTo>
                <a:cubicBezTo>
                  <a:pt x="210" y="203"/>
                  <a:pt x="208" y="202"/>
                  <a:pt x="207" y="201"/>
                </a:cubicBezTo>
                <a:cubicBezTo>
                  <a:pt x="205" y="199"/>
                  <a:pt x="205" y="198"/>
                  <a:pt x="203" y="197"/>
                </a:cubicBezTo>
                <a:cubicBezTo>
                  <a:pt x="200" y="197"/>
                  <a:pt x="198" y="198"/>
                  <a:pt x="195" y="200"/>
                </a:cubicBezTo>
                <a:cubicBezTo>
                  <a:pt x="196" y="200"/>
                  <a:pt x="195" y="202"/>
                  <a:pt x="196" y="203"/>
                </a:cubicBezTo>
                <a:cubicBezTo>
                  <a:pt x="198" y="202"/>
                  <a:pt x="202" y="202"/>
                  <a:pt x="202" y="206"/>
                </a:cubicBezTo>
                <a:cubicBezTo>
                  <a:pt x="201" y="208"/>
                  <a:pt x="198" y="208"/>
                  <a:pt x="196" y="210"/>
                </a:cubicBezTo>
                <a:cubicBezTo>
                  <a:pt x="201" y="212"/>
                  <a:pt x="206" y="213"/>
                  <a:pt x="209" y="217"/>
                </a:cubicBezTo>
                <a:cubicBezTo>
                  <a:pt x="211" y="221"/>
                  <a:pt x="207" y="223"/>
                  <a:pt x="203" y="222"/>
                </a:cubicBezTo>
                <a:cubicBezTo>
                  <a:pt x="203" y="223"/>
                  <a:pt x="202" y="224"/>
                  <a:pt x="202" y="225"/>
                </a:cubicBezTo>
                <a:cubicBezTo>
                  <a:pt x="203" y="225"/>
                  <a:pt x="203" y="226"/>
                  <a:pt x="204" y="227"/>
                </a:cubicBezTo>
                <a:cubicBezTo>
                  <a:pt x="205" y="226"/>
                  <a:pt x="205" y="226"/>
                  <a:pt x="206" y="225"/>
                </a:cubicBezTo>
                <a:close/>
                <a:moveTo>
                  <a:pt x="198" y="204"/>
                </a:moveTo>
                <a:cubicBezTo>
                  <a:pt x="194" y="206"/>
                  <a:pt x="188" y="211"/>
                  <a:pt x="183" y="213"/>
                </a:cubicBezTo>
                <a:cubicBezTo>
                  <a:pt x="183" y="214"/>
                  <a:pt x="184" y="214"/>
                  <a:pt x="185" y="215"/>
                </a:cubicBezTo>
                <a:cubicBezTo>
                  <a:pt x="190" y="211"/>
                  <a:pt x="196" y="209"/>
                  <a:pt x="200" y="205"/>
                </a:cubicBezTo>
                <a:cubicBezTo>
                  <a:pt x="200" y="204"/>
                  <a:pt x="199" y="204"/>
                  <a:pt x="198" y="204"/>
                </a:cubicBezTo>
                <a:close/>
                <a:moveTo>
                  <a:pt x="195" y="211"/>
                </a:moveTo>
                <a:cubicBezTo>
                  <a:pt x="192" y="213"/>
                  <a:pt x="188" y="214"/>
                  <a:pt x="185" y="217"/>
                </a:cubicBezTo>
                <a:cubicBezTo>
                  <a:pt x="192" y="216"/>
                  <a:pt x="198" y="217"/>
                  <a:pt x="206" y="216"/>
                </a:cubicBezTo>
                <a:cubicBezTo>
                  <a:pt x="203" y="213"/>
                  <a:pt x="198" y="212"/>
                  <a:pt x="195" y="211"/>
                </a:cubicBezTo>
                <a:close/>
                <a:moveTo>
                  <a:pt x="176" y="215"/>
                </a:moveTo>
                <a:cubicBezTo>
                  <a:pt x="168" y="215"/>
                  <a:pt x="158" y="214"/>
                  <a:pt x="148" y="214"/>
                </a:cubicBezTo>
                <a:cubicBezTo>
                  <a:pt x="141" y="214"/>
                  <a:pt x="133" y="213"/>
                  <a:pt x="126" y="213"/>
                </a:cubicBezTo>
                <a:cubicBezTo>
                  <a:pt x="112" y="211"/>
                  <a:pt x="96" y="212"/>
                  <a:pt x="84" y="212"/>
                </a:cubicBezTo>
                <a:cubicBezTo>
                  <a:pt x="83" y="213"/>
                  <a:pt x="81" y="213"/>
                  <a:pt x="81" y="214"/>
                </a:cubicBezTo>
                <a:cubicBezTo>
                  <a:pt x="96" y="212"/>
                  <a:pt x="108" y="213"/>
                  <a:pt x="122" y="213"/>
                </a:cubicBezTo>
                <a:cubicBezTo>
                  <a:pt x="124" y="213"/>
                  <a:pt x="126" y="214"/>
                  <a:pt x="129" y="214"/>
                </a:cubicBezTo>
                <a:cubicBezTo>
                  <a:pt x="131" y="214"/>
                  <a:pt x="135" y="214"/>
                  <a:pt x="138" y="214"/>
                </a:cubicBezTo>
                <a:cubicBezTo>
                  <a:pt x="142" y="214"/>
                  <a:pt x="146" y="215"/>
                  <a:pt x="151" y="215"/>
                </a:cubicBezTo>
                <a:cubicBezTo>
                  <a:pt x="155" y="215"/>
                  <a:pt x="159" y="215"/>
                  <a:pt x="162" y="215"/>
                </a:cubicBezTo>
                <a:cubicBezTo>
                  <a:pt x="167" y="216"/>
                  <a:pt x="172" y="216"/>
                  <a:pt x="176" y="217"/>
                </a:cubicBezTo>
                <a:cubicBezTo>
                  <a:pt x="178" y="217"/>
                  <a:pt x="181" y="217"/>
                  <a:pt x="183" y="215"/>
                </a:cubicBezTo>
                <a:cubicBezTo>
                  <a:pt x="181" y="215"/>
                  <a:pt x="178" y="215"/>
                  <a:pt x="176" y="215"/>
                </a:cubicBezTo>
                <a:close/>
                <a:moveTo>
                  <a:pt x="191" y="218"/>
                </a:moveTo>
                <a:cubicBezTo>
                  <a:pt x="183" y="219"/>
                  <a:pt x="175" y="218"/>
                  <a:pt x="169" y="217"/>
                </a:cubicBezTo>
                <a:cubicBezTo>
                  <a:pt x="166" y="217"/>
                  <a:pt x="164" y="217"/>
                  <a:pt x="161" y="217"/>
                </a:cubicBezTo>
                <a:cubicBezTo>
                  <a:pt x="156" y="216"/>
                  <a:pt x="150" y="216"/>
                  <a:pt x="143" y="216"/>
                </a:cubicBezTo>
                <a:cubicBezTo>
                  <a:pt x="137" y="216"/>
                  <a:pt x="131" y="215"/>
                  <a:pt x="125" y="214"/>
                </a:cubicBezTo>
                <a:cubicBezTo>
                  <a:pt x="123" y="216"/>
                  <a:pt x="119" y="215"/>
                  <a:pt x="116" y="214"/>
                </a:cubicBezTo>
                <a:cubicBezTo>
                  <a:pt x="115" y="214"/>
                  <a:pt x="114" y="215"/>
                  <a:pt x="114" y="215"/>
                </a:cubicBezTo>
                <a:cubicBezTo>
                  <a:pt x="112" y="215"/>
                  <a:pt x="110" y="215"/>
                  <a:pt x="109" y="214"/>
                </a:cubicBezTo>
                <a:cubicBezTo>
                  <a:pt x="101" y="214"/>
                  <a:pt x="92" y="214"/>
                  <a:pt x="83" y="215"/>
                </a:cubicBezTo>
                <a:cubicBezTo>
                  <a:pt x="81" y="215"/>
                  <a:pt x="78" y="215"/>
                  <a:pt x="76" y="216"/>
                </a:cubicBezTo>
                <a:cubicBezTo>
                  <a:pt x="74" y="217"/>
                  <a:pt x="74" y="219"/>
                  <a:pt x="74" y="221"/>
                </a:cubicBezTo>
                <a:cubicBezTo>
                  <a:pt x="80" y="219"/>
                  <a:pt x="85" y="217"/>
                  <a:pt x="90" y="217"/>
                </a:cubicBezTo>
                <a:cubicBezTo>
                  <a:pt x="91" y="216"/>
                  <a:pt x="92" y="216"/>
                  <a:pt x="92" y="216"/>
                </a:cubicBezTo>
                <a:cubicBezTo>
                  <a:pt x="104" y="214"/>
                  <a:pt x="117" y="216"/>
                  <a:pt x="127" y="218"/>
                </a:cubicBezTo>
                <a:cubicBezTo>
                  <a:pt x="130" y="217"/>
                  <a:pt x="135" y="218"/>
                  <a:pt x="140" y="218"/>
                </a:cubicBezTo>
                <a:cubicBezTo>
                  <a:pt x="144" y="219"/>
                  <a:pt x="148" y="219"/>
                  <a:pt x="152" y="219"/>
                </a:cubicBezTo>
                <a:cubicBezTo>
                  <a:pt x="159" y="219"/>
                  <a:pt x="167" y="220"/>
                  <a:pt x="174" y="221"/>
                </a:cubicBezTo>
                <a:cubicBezTo>
                  <a:pt x="179" y="221"/>
                  <a:pt x="184" y="220"/>
                  <a:pt x="189" y="221"/>
                </a:cubicBezTo>
                <a:cubicBezTo>
                  <a:pt x="191" y="221"/>
                  <a:pt x="193" y="221"/>
                  <a:pt x="196" y="221"/>
                </a:cubicBezTo>
                <a:cubicBezTo>
                  <a:pt x="198" y="221"/>
                  <a:pt x="206" y="221"/>
                  <a:pt x="207" y="220"/>
                </a:cubicBezTo>
                <a:cubicBezTo>
                  <a:pt x="208" y="219"/>
                  <a:pt x="207" y="218"/>
                  <a:pt x="207" y="217"/>
                </a:cubicBezTo>
                <a:cubicBezTo>
                  <a:pt x="202" y="218"/>
                  <a:pt x="195" y="218"/>
                  <a:pt x="191" y="218"/>
                </a:cubicBezTo>
                <a:close/>
                <a:moveTo>
                  <a:pt x="66" y="250"/>
                </a:moveTo>
                <a:cubicBezTo>
                  <a:pt x="73" y="253"/>
                  <a:pt x="79" y="255"/>
                  <a:pt x="86" y="254"/>
                </a:cubicBezTo>
                <a:cubicBezTo>
                  <a:pt x="95" y="254"/>
                  <a:pt x="104" y="249"/>
                  <a:pt x="113" y="247"/>
                </a:cubicBezTo>
                <a:cubicBezTo>
                  <a:pt x="117" y="246"/>
                  <a:pt x="121" y="245"/>
                  <a:pt x="126" y="245"/>
                </a:cubicBezTo>
                <a:cubicBezTo>
                  <a:pt x="134" y="244"/>
                  <a:pt x="141" y="247"/>
                  <a:pt x="147" y="246"/>
                </a:cubicBezTo>
                <a:cubicBezTo>
                  <a:pt x="148" y="245"/>
                  <a:pt x="150" y="244"/>
                  <a:pt x="151" y="242"/>
                </a:cubicBezTo>
                <a:cubicBezTo>
                  <a:pt x="152" y="237"/>
                  <a:pt x="148" y="232"/>
                  <a:pt x="146" y="230"/>
                </a:cubicBezTo>
                <a:cubicBezTo>
                  <a:pt x="145" y="229"/>
                  <a:pt x="143" y="228"/>
                  <a:pt x="142" y="227"/>
                </a:cubicBezTo>
                <a:cubicBezTo>
                  <a:pt x="137" y="223"/>
                  <a:pt x="131" y="222"/>
                  <a:pt x="127" y="219"/>
                </a:cubicBezTo>
                <a:cubicBezTo>
                  <a:pt x="116" y="217"/>
                  <a:pt x="103" y="215"/>
                  <a:pt x="92" y="217"/>
                </a:cubicBezTo>
                <a:cubicBezTo>
                  <a:pt x="82" y="219"/>
                  <a:pt x="74" y="222"/>
                  <a:pt x="67" y="227"/>
                </a:cubicBezTo>
                <a:cubicBezTo>
                  <a:pt x="62" y="230"/>
                  <a:pt x="59" y="233"/>
                  <a:pt x="56" y="236"/>
                </a:cubicBezTo>
                <a:cubicBezTo>
                  <a:pt x="56" y="238"/>
                  <a:pt x="56" y="238"/>
                  <a:pt x="55" y="239"/>
                </a:cubicBezTo>
                <a:cubicBezTo>
                  <a:pt x="56" y="240"/>
                  <a:pt x="55" y="241"/>
                  <a:pt x="56" y="241"/>
                </a:cubicBezTo>
                <a:cubicBezTo>
                  <a:pt x="58" y="238"/>
                  <a:pt x="60" y="235"/>
                  <a:pt x="64" y="234"/>
                </a:cubicBezTo>
                <a:cubicBezTo>
                  <a:pt x="64" y="230"/>
                  <a:pt x="67" y="229"/>
                  <a:pt x="70" y="228"/>
                </a:cubicBezTo>
                <a:cubicBezTo>
                  <a:pt x="70" y="227"/>
                  <a:pt x="70" y="227"/>
                  <a:pt x="71" y="226"/>
                </a:cubicBezTo>
                <a:cubicBezTo>
                  <a:pt x="76" y="223"/>
                  <a:pt x="85" y="222"/>
                  <a:pt x="90" y="225"/>
                </a:cubicBezTo>
                <a:cubicBezTo>
                  <a:pt x="98" y="223"/>
                  <a:pt x="106" y="223"/>
                  <a:pt x="115" y="223"/>
                </a:cubicBezTo>
                <a:cubicBezTo>
                  <a:pt x="118" y="223"/>
                  <a:pt x="122" y="223"/>
                  <a:pt x="126" y="224"/>
                </a:cubicBezTo>
                <a:cubicBezTo>
                  <a:pt x="127" y="224"/>
                  <a:pt x="129" y="224"/>
                  <a:pt x="129" y="225"/>
                </a:cubicBezTo>
                <a:cubicBezTo>
                  <a:pt x="128" y="227"/>
                  <a:pt x="126" y="225"/>
                  <a:pt x="124" y="225"/>
                </a:cubicBezTo>
                <a:cubicBezTo>
                  <a:pt x="122" y="225"/>
                  <a:pt x="120" y="225"/>
                  <a:pt x="118" y="225"/>
                </a:cubicBezTo>
                <a:cubicBezTo>
                  <a:pt x="109" y="225"/>
                  <a:pt x="99" y="224"/>
                  <a:pt x="91" y="227"/>
                </a:cubicBezTo>
                <a:cubicBezTo>
                  <a:pt x="91" y="228"/>
                  <a:pt x="91" y="230"/>
                  <a:pt x="90" y="231"/>
                </a:cubicBezTo>
                <a:cubicBezTo>
                  <a:pt x="88" y="233"/>
                  <a:pt x="84" y="235"/>
                  <a:pt x="80" y="236"/>
                </a:cubicBezTo>
                <a:cubicBezTo>
                  <a:pt x="79" y="236"/>
                  <a:pt x="77" y="236"/>
                  <a:pt x="76" y="237"/>
                </a:cubicBezTo>
                <a:cubicBezTo>
                  <a:pt x="75" y="237"/>
                  <a:pt x="73" y="237"/>
                  <a:pt x="72" y="237"/>
                </a:cubicBezTo>
                <a:cubicBezTo>
                  <a:pt x="69" y="237"/>
                  <a:pt x="66" y="236"/>
                  <a:pt x="65" y="235"/>
                </a:cubicBezTo>
                <a:cubicBezTo>
                  <a:pt x="62" y="237"/>
                  <a:pt x="59" y="239"/>
                  <a:pt x="57" y="243"/>
                </a:cubicBezTo>
                <a:cubicBezTo>
                  <a:pt x="60" y="246"/>
                  <a:pt x="63" y="248"/>
                  <a:pt x="66" y="250"/>
                </a:cubicBezTo>
                <a:close/>
                <a:moveTo>
                  <a:pt x="181" y="221"/>
                </a:moveTo>
                <a:cubicBezTo>
                  <a:pt x="180" y="221"/>
                  <a:pt x="179" y="222"/>
                  <a:pt x="177" y="222"/>
                </a:cubicBezTo>
                <a:cubicBezTo>
                  <a:pt x="162" y="222"/>
                  <a:pt x="146" y="220"/>
                  <a:pt x="131" y="219"/>
                </a:cubicBezTo>
                <a:cubicBezTo>
                  <a:pt x="134" y="221"/>
                  <a:pt x="139" y="222"/>
                  <a:pt x="142" y="225"/>
                </a:cubicBezTo>
                <a:cubicBezTo>
                  <a:pt x="146" y="225"/>
                  <a:pt x="151" y="225"/>
                  <a:pt x="156" y="225"/>
                </a:cubicBezTo>
                <a:cubicBezTo>
                  <a:pt x="158" y="225"/>
                  <a:pt x="160" y="225"/>
                  <a:pt x="161" y="226"/>
                </a:cubicBezTo>
                <a:cubicBezTo>
                  <a:pt x="156" y="225"/>
                  <a:pt x="150" y="227"/>
                  <a:pt x="144" y="226"/>
                </a:cubicBezTo>
                <a:cubicBezTo>
                  <a:pt x="145" y="228"/>
                  <a:pt x="146" y="228"/>
                  <a:pt x="147" y="229"/>
                </a:cubicBezTo>
                <a:cubicBezTo>
                  <a:pt x="151" y="233"/>
                  <a:pt x="153" y="239"/>
                  <a:pt x="155" y="245"/>
                </a:cubicBezTo>
                <a:cubicBezTo>
                  <a:pt x="157" y="245"/>
                  <a:pt x="158" y="245"/>
                  <a:pt x="160" y="245"/>
                </a:cubicBezTo>
                <a:cubicBezTo>
                  <a:pt x="175" y="245"/>
                  <a:pt x="189" y="243"/>
                  <a:pt x="202" y="244"/>
                </a:cubicBezTo>
                <a:cubicBezTo>
                  <a:pt x="202" y="242"/>
                  <a:pt x="203" y="241"/>
                  <a:pt x="202" y="240"/>
                </a:cubicBezTo>
                <a:cubicBezTo>
                  <a:pt x="194" y="239"/>
                  <a:pt x="182" y="239"/>
                  <a:pt x="175" y="239"/>
                </a:cubicBezTo>
                <a:cubicBezTo>
                  <a:pt x="173" y="239"/>
                  <a:pt x="171" y="239"/>
                  <a:pt x="169" y="238"/>
                </a:cubicBezTo>
                <a:cubicBezTo>
                  <a:pt x="179" y="239"/>
                  <a:pt x="190" y="239"/>
                  <a:pt x="201" y="238"/>
                </a:cubicBezTo>
                <a:cubicBezTo>
                  <a:pt x="200" y="237"/>
                  <a:pt x="198" y="237"/>
                  <a:pt x="196" y="237"/>
                </a:cubicBezTo>
                <a:cubicBezTo>
                  <a:pt x="193" y="236"/>
                  <a:pt x="190" y="237"/>
                  <a:pt x="188" y="237"/>
                </a:cubicBezTo>
                <a:cubicBezTo>
                  <a:pt x="192" y="236"/>
                  <a:pt x="197" y="236"/>
                  <a:pt x="201" y="236"/>
                </a:cubicBezTo>
                <a:cubicBezTo>
                  <a:pt x="202" y="235"/>
                  <a:pt x="201" y="233"/>
                  <a:pt x="201" y="232"/>
                </a:cubicBezTo>
                <a:cubicBezTo>
                  <a:pt x="198" y="231"/>
                  <a:pt x="196" y="231"/>
                  <a:pt x="193" y="231"/>
                </a:cubicBezTo>
                <a:cubicBezTo>
                  <a:pt x="192" y="231"/>
                  <a:pt x="190" y="232"/>
                  <a:pt x="189" y="231"/>
                </a:cubicBezTo>
                <a:cubicBezTo>
                  <a:pt x="192" y="231"/>
                  <a:pt x="197" y="230"/>
                  <a:pt x="200" y="231"/>
                </a:cubicBezTo>
                <a:cubicBezTo>
                  <a:pt x="201" y="229"/>
                  <a:pt x="202" y="229"/>
                  <a:pt x="202" y="227"/>
                </a:cubicBezTo>
                <a:cubicBezTo>
                  <a:pt x="196" y="226"/>
                  <a:pt x="190" y="228"/>
                  <a:pt x="185" y="227"/>
                </a:cubicBezTo>
                <a:cubicBezTo>
                  <a:pt x="191" y="227"/>
                  <a:pt x="195" y="226"/>
                  <a:pt x="201" y="226"/>
                </a:cubicBezTo>
                <a:cubicBezTo>
                  <a:pt x="200" y="225"/>
                  <a:pt x="201" y="223"/>
                  <a:pt x="201" y="223"/>
                </a:cubicBezTo>
                <a:cubicBezTo>
                  <a:pt x="194" y="222"/>
                  <a:pt x="188" y="222"/>
                  <a:pt x="181" y="221"/>
                </a:cubicBezTo>
                <a:close/>
                <a:moveTo>
                  <a:pt x="79" y="227"/>
                </a:moveTo>
                <a:cubicBezTo>
                  <a:pt x="80" y="227"/>
                  <a:pt x="80" y="228"/>
                  <a:pt x="81" y="227"/>
                </a:cubicBezTo>
                <a:cubicBezTo>
                  <a:pt x="81" y="227"/>
                  <a:pt x="81" y="226"/>
                  <a:pt x="82" y="225"/>
                </a:cubicBezTo>
                <a:cubicBezTo>
                  <a:pt x="81" y="225"/>
                  <a:pt x="81" y="225"/>
                  <a:pt x="80" y="225"/>
                </a:cubicBezTo>
                <a:cubicBezTo>
                  <a:pt x="79" y="226"/>
                  <a:pt x="79" y="227"/>
                  <a:pt x="79" y="227"/>
                </a:cubicBezTo>
                <a:close/>
                <a:moveTo>
                  <a:pt x="87" y="227"/>
                </a:moveTo>
                <a:cubicBezTo>
                  <a:pt x="88" y="234"/>
                  <a:pt x="74" y="236"/>
                  <a:pt x="68" y="233"/>
                </a:cubicBezTo>
                <a:cubicBezTo>
                  <a:pt x="68" y="232"/>
                  <a:pt x="67" y="231"/>
                  <a:pt x="68" y="230"/>
                </a:cubicBezTo>
                <a:cubicBezTo>
                  <a:pt x="67" y="230"/>
                  <a:pt x="65" y="232"/>
                  <a:pt x="66" y="234"/>
                </a:cubicBezTo>
                <a:cubicBezTo>
                  <a:pt x="70" y="238"/>
                  <a:pt x="89" y="235"/>
                  <a:pt x="89" y="228"/>
                </a:cubicBezTo>
                <a:cubicBezTo>
                  <a:pt x="89" y="226"/>
                  <a:pt x="87" y="225"/>
                  <a:pt x="85" y="225"/>
                </a:cubicBezTo>
                <a:cubicBezTo>
                  <a:pt x="87" y="226"/>
                  <a:pt x="86" y="226"/>
                  <a:pt x="87" y="227"/>
                </a:cubicBezTo>
                <a:close/>
                <a:moveTo>
                  <a:pt x="76" y="227"/>
                </a:moveTo>
                <a:cubicBezTo>
                  <a:pt x="76" y="227"/>
                  <a:pt x="77" y="227"/>
                  <a:pt x="78" y="227"/>
                </a:cubicBezTo>
                <a:cubicBezTo>
                  <a:pt x="78" y="227"/>
                  <a:pt x="78" y="226"/>
                  <a:pt x="78" y="225"/>
                </a:cubicBezTo>
                <a:cubicBezTo>
                  <a:pt x="76" y="225"/>
                  <a:pt x="76" y="226"/>
                  <a:pt x="76" y="227"/>
                </a:cubicBezTo>
                <a:close/>
                <a:moveTo>
                  <a:pt x="82" y="228"/>
                </a:moveTo>
                <a:cubicBezTo>
                  <a:pt x="82" y="228"/>
                  <a:pt x="83" y="228"/>
                  <a:pt x="84" y="228"/>
                </a:cubicBezTo>
                <a:cubicBezTo>
                  <a:pt x="83" y="229"/>
                  <a:pt x="84" y="229"/>
                  <a:pt x="84" y="229"/>
                </a:cubicBezTo>
                <a:cubicBezTo>
                  <a:pt x="85" y="228"/>
                  <a:pt x="84" y="227"/>
                  <a:pt x="83" y="226"/>
                </a:cubicBezTo>
                <a:cubicBezTo>
                  <a:pt x="83" y="227"/>
                  <a:pt x="82" y="227"/>
                  <a:pt x="82" y="228"/>
                </a:cubicBezTo>
                <a:close/>
                <a:moveTo>
                  <a:pt x="72" y="227"/>
                </a:moveTo>
                <a:cubicBezTo>
                  <a:pt x="73" y="228"/>
                  <a:pt x="72" y="229"/>
                  <a:pt x="73" y="229"/>
                </a:cubicBezTo>
                <a:cubicBezTo>
                  <a:pt x="73" y="228"/>
                  <a:pt x="75" y="228"/>
                  <a:pt x="75" y="226"/>
                </a:cubicBezTo>
                <a:cubicBezTo>
                  <a:pt x="74" y="226"/>
                  <a:pt x="73" y="227"/>
                  <a:pt x="72" y="227"/>
                </a:cubicBezTo>
                <a:close/>
                <a:moveTo>
                  <a:pt x="70" y="230"/>
                </a:moveTo>
                <a:cubicBezTo>
                  <a:pt x="70" y="230"/>
                  <a:pt x="70" y="230"/>
                  <a:pt x="70" y="231"/>
                </a:cubicBezTo>
                <a:cubicBezTo>
                  <a:pt x="70" y="231"/>
                  <a:pt x="71" y="231"/>
                  <a:pt x="71" y="231"/>
                </a:cubicBezTo>
                <a:cubicBezTo>
                  <a:pt x="71" y="230"/>
                  <a:pt x="71" y="229"/>
                  <a:pt x="71" y="229"/>
                </a:cubicBezTo>
                <a:cubicBezTo>
                  <a:pt x="70" y="229"/>
                  <a:pt x="70" y="230"/>
                  <a:pt x="70" y="230"/>
                </a:cubicBezTo>
                <a:close/>
                <a:moveTo>
                  <a:pt x="167" y="258"/>
                </a:moveTo>
                <a:cubicBezTo>
                  <a:pt x="168" y="258"/>
                  <a:pt x="169" y="258"/>
                  <a:pt x="170" y="258"/>
                </a:cubicBezTo>
                <a:cubicBezTo>
                  <a:pt x="174" y="259"/>
                  <a:pt x="178" y="260"/>
                  <a:pt x="181" y="261"/>
                </a:cubicBezTo>
                <a:cubicBezTo>
                  <a:pt x="183" y="261"/>
                  <a:pt x="185" y="260"/>
                  <a:pt x="188" y="261"/>
                </a:cubicBezTo>
                <a:cubicBezTo>
                  <a:pt x="197" y="261"/>
                  <a:pt x="205" y="260"/>
                  <a:pt x="212" y="259"/>
                </a:cubicBezTo>
                <a:cubicBezTo>
                  <a:pt x="215" y="258"/>
                  <a:pt x="218" y="257"/>
                  <a:pt x="220" y="256"/>
                </a:cubicBezTo>
                <a:cubicBezTo>
                  <a:pt x="223" y="255"/>
                  <a:pt x="225" y="253"/>
                  <a:pt x="227" y="252"/>
                </a:cubicBezTo>
                <a:cubicBezTo>
                  <a:pt x="227" y="251"/>
                  <a:pt x="229" y="250"/>
                  <a:pt x="230" y="248"/>
                </a:cubicBezTo>
                <a:cubicBezTo>
                  <a:pt x="230" y="244"/>
                  <a:pt x="230" y="241"/>
                  <a:pt x="227" y="238"/>
                </a:cubicBezTo>
                <a:cubicBezTo>
                  <a:pt x="226" y="238"/>
                  <a:pt x="225" y="237"/>
                  <a:pt x="224" y="236"/>
                </a:cubicBezTo>
                <a:cubicBezTo>
                  <a:pt x="221" y="234"/>
                  <a:pt x="216" y="233"/>
                  <a:pt x="212" y="231"/>
                </a:cubicBezTo>
                <a:cubicBezTo>
                  <a:pt x="208" y="230"/>
                  <a:pt x="206" y="229"/>
                  <a:pt x="203" y="229"/>
                </a:cubicBezTo>
                <a:cubicBezTo>
                  <a:pt x="203" y="229"/>
                  <a:pt x="203" y="230"/>
                  <a:pt x="202" y="230"/>
                </a:cubicBezTo>
                <a:cubicBezTo>
                  <a:pt x="203" y="231"/>
                  <a:pt x="203" y="232"/>
                  <a:pt x="203" y="233"/>
                </a:cubicBezTo>
                <a:cubicBezTo>
                  <a:pt x="211" y="234"/>
                  <a:pt x="219" y="236"/>
                  <a:pt x="225" y="241"/>
                </a:cubicBezTo>
                <a:cubicBezTo>
                  <a:pt x="225" y="243"/>
                  <a:pt x="227" y="244"/>
                  <a:pt x="227" y="247"/>
                </a:cubicBezTo>
                <a:cubicBezTo>
                  <a:pt x="226" y="248"/>
                  <a:pt x="224" y="249"/>
                  <a:pt x="224" y="250"/>
                </a:cubicBezTo>
                <a:cubicBezTo>
                  <a:pt x="221" y="252"/>
                  <a:pt x="217" y="255"/>
                  <a:pt x="212" y="256"/>
                </a:cubicBezTo>
                <a:cubicBezTo>
                  <a:pt x="211" y="256"/>
                  <a:pt x="210" y="256"/>
                  <a:pt x="209" y="256"/>
                </a:cubicBezTo>
                <a:cubicBezTo>
                  <a:pt x="201" y="257"/>
                  <a:pt x="191" y="258"/>
                  <a:pt x="183" y="258"/>
                </a:cubicBezTo>
                <a:cubicBezTo>
                  <a:pt x="180" y="258"/>
                  <a:pt x="177" y="257"/>
                  <a:pt x="175" y="256"/>
                </a:cubicBezTo>
                <a:cubicBezTo>
                  <a:pt x="170" y="256"/>
                  <a:pt x="165" y="255"/>
                  <a:pt x="161" y="253"/>
                </a:cubicBezTo>
                <a:cubicBezTo>
                  <a:pt x="161" y="254"/>
                  <a:pt x="161" y="255"/>
                  <a:pt x="161" y="256"/>
                </a:cubicBezTo>
                <a:cubicBezTo>
                  <a:pt x="163" y="256"/>
                  <a:pt x="165" y="257"/>
                  <a:pt x="167" y="258"/>
                </a:cubicBezTo>
                <a:close/>
                <a:moveTo>
                  <a:pt x="203" y="234"/>
                </a:moveTo>
                <a:cubicBezTo>
                  <a:pt x="203" y="235"/>
                  <a:pt x="202" y="236"/>
                  <a:pt x="203" y="237"/>
                </a:cubicBezTo>
                <a:cubicBezTo>
                  <a:pt x="204" y="237"/>
                  <a:pt x="208" y="237"/>
                  <a:pt x="210" y="236"/>
                </a:cubicBezTo>
                <a:cubicBezTo>
                  <a:pt x="208" y="235"/>
                  <a:pt x="206" y="235"/>
                  <a:pt x="203" y="234"/>
                </a:cubicBezTo>
                <a:close/>
                <a:moveTo>
                  <a:pt x="209" y="240"/>
                </a:moveTo>
                <a:cubicBezTo>
                  <a:pt x="212" y="239"/>
                  <a:pt x="214" y="239"/>
                  <a:pt x="217" y="238"/>
                </a:cubicBezTo>
                <a:cubicBezTo>
                  <a:pt x="213" y="235"/>
                  <a:pt x="207" y="239"/>
                  <a:pt x="203" y="238"/>
                </a:cubicBezTo>
                <a:cubicBezTo>
                  <a:pt x="204" y="241"/>
                  <a:pt x="206" y="240"/>
                  <a:pt x="209" y="240"/>
                </a:cubicBezTo>
                <a:close/>
                <a:moveTo>
                  <a:pt x="219" y="239"/>
                </a:moveTo>
                <a:cubicBezTo>
                  <a:pt x="214" y="240"/>
                  <a:pt x="211" y="241"/>
                  <a:pt x="204" y="241"/>
                </a:cubicBezTo>
                <a:cubicBezTo>
                  <a:pt x="204" y="242"/>
                  <a:pt x="203" y="243"/>
                  <a:pt x="203" y="244"/>
                </a:cubicBezTo>
                <a:cubicBezTo>
                  <a:pt x="206" y="243"/>
                  <a:pt x="207" y="245"/>
                  <a:pt x="208" y="247"/>
                </a:cubicBezTo>
                <a:cubicBezTo>
                  <a:pt x="207" y="248"/>
                  <a:pt x="207" y="248"/>
                  <a:pt x="206" y="250"/>
                </a:cubicBezTo>
                <a:cubicBezTo>
                  <a:pt x="191" y="252"/>
                  <a:pt x="178" y="251"/>
                  <a:pt x="163" y="253"/>
                </a:cubicBezTo>
                <a:cubicBezTo>
                  <a:pt x="167" y="253"/>
                  <a:pt x="173" y="255"/>
                  <a:pt x="177" y="256"/>
                </a:cubicBezTo>
                <a:cubicBezTo>
                  <a:pt x="183" y="257"/>
                  <a:pt x="191" y="256"/>
                  <a:pt x="198" y="255"/>
                </a:cubicBezTo>
                <a:cubicBezTo>
                  <a:pt x="209" y="255"/>
                  <a:pt x="222" y="254"/>
                  <a:pt x="225" y="245"/>
                </a:cubicBezTo>
                <a:cubicBezTo>
                  <a:pt x="224" y="243"/>
                  <a:pt x="222" y="240"/>
                  <a:pt x="219" y="239"/>
                </a:cubicBezTo>
                <a:close/>
                <a:moveTo>
                  <a:pt x="52" y="251"/>
                </a:moveTo>
                <a:cubicBezTo>
                  <a:pt x="58" y="254"/>
                  <a:pt x="63" y="256"/>
                  <a:pt x="69" y="258"/>
                </a:cubicBezTo>
                <a:cubicBezTo>
                  <a:pt x="72" y="259"/>
                  <a:pt x="75" y="259"/>
                  <a:pt x="78" y="260"/>
                </a:cubicBezTo>
                <a:cubicBezTo>
                  <a:pt x="84" y="261"/>
                  <a:pt x="90" y="261"/>
                  <a:pt x="95" y="261"/>
                </a:cubicBezTo>
                <a:cubicBezTo>
                  <a:pt x="101" y="262"/>
                  <a:pt x="106" y="261"/>
                  <a:pt x="112" y="260"/>
                </a:cubicBezTo>
                <a:cubicBezTo>
                  <a:pt x="117" y="260"/>
                  <a:pt x="122" y="259"/>
                  <a:pt x="127" y="258"/>
                </a:cubicBezTo>
                <a:cubicBezTo>
                  <a:pt x="129" y="257"/>
                  <a:pt x="131" y="256"/>
                  <a:pt x="133" y="256"/>
                </a:cubicBezTo>
                <a:cubicBezTo>
                  <a:pt x="136" y="255"/>
                  <a:pt x="140" y="253"/>
                  <a:pt x="143" y="251"/>
                </a:cubicBezTo>
                <a:cubicBezTo>
                  <a:pt x="147" y="250"/>
                  <a:pt x="151" y="248"/>
                  <a:pt x="153" y="246"/>
                </a:cubicBezTo>
                <a:cubicBezTo>
                  <a:pt x="153" y="245"/>
                  <a:pt x="153" y="243"/>
                  <a:pt x="152" y="242"/>
                </a:cubicBezTo>
                <a:cubicBezTo>
                  <a:pt x="152" y="244"/>
                  <a:pt x="150" y="245"/>
                  <a:pt x="149" y="246"/>
                </a:cubicBezTo>
                <a:cubicBezTo>
                  <a:pt x="143" y="250"/>
                  <a:pt x="133" y="246"/>
                  <a:pt x="127" y="246"/>
                </a:cubicBezTo>
                <a:cubicBezTo>
                  <a:pt x="125" y="246"/>
                  <a:pt x="124" y="247"/>
                  <a:pt x="122" y="247"/>
                </a:cubicBezTo>
                <a:cubicBezTo>
                  <a:pt x="121" y="247"/>
                  <a:pt x="119" y="247"/>
                  <a:pt x="118" y="247"/>
                </a:cubicBezTo>
                <a:cubicBezTo>
                  <a:pt x="112" y="249"/>
                  <a:pt x="108" y="250"/>
                  <a:pt x="103" y="252"/>
                </a:cubicBezTo>
                <a:cubicBezTo>
                  <a:pt x="101" y="252"/>
                  <a:pt x="99" y="253"/>
                  <a:pt x="97" y="254"/>
                </a:cubicBezTo>
                <a:cubicBezTo>
                  <a:pt x="90" y="257"/>
                  <a:pt x="82" y="257"/>
                  <a:pt x="74" y="255"/>
                </a:cubicBezTo>
                <a:cubicBezTo>
                  <a:pt x="68" y="253"/>
                  <a:pt x="64" y="251"/>
                  <a:pt x="60" y="247"/>
                </a:cubicBezTo>
                <a:cubicBezTo>
                  <a:pt x="57" y="245"/>
                  <a:pt x="54" y="243"/>
                  <a:pt x="53" y="241"/>
                </a:cubicBezTo>
                <a:cubicBezTo>
                  <a:pt x="53" y="241"/>
                  <a:pt x="53" y="241"/>
                  <a:pt x="53" y="241"/>
                </a:cubicBezTo>
                <a:cubicBezTo>
                  <a:pt x="52" y="244"/>
                  <a:pt x="52" y="247"/>
                  <a:pt x="52" y="251"/>
                </a:cubicBezTo>
                <a:close/>
                <a:moveTo>
                  <a:pt x="199" y="249"/>
                </a:moveTo>
                <a:cubicBezTo>
                  <a:pt x="201" y="249"/>
                  <a:pt x="206" y="249"/>
                  <a:pt x="206" y="247"/>
                </a:cubicBezTo>
                <a:cubicBezTo>
                  <a:pt x="206" y="246"/>
                  <a:pt x="204" y="245"/>
                  <a:pt x="202" y="245"/>
                </a:cubicBezTo>
                <a:cubicBezTo>
                  <a:pt x="199" y="245"/>
                  <a:pt x="192" y="245"/>
                  <a:pt x="189" y="245"/>
                </a:cubicBezTo>
                <a:cubicBezTo>
                  <a:pt x="181" y="245"/>
                  <a:pt x="171" y="246"/>
                  <a:pt x="163" y="246"/>
                </a:cubicBezTo>
                <a:cubicBezTo>
                  <a:pt x="160" y="246"/>
                  <a:pt x="158" y="246"/>
                  <a:pt x="155" y="247"/>
                </a:cubicBezTo>
                <a:cubicBezTo>
                  <a:pt x="155" y="250"/>
                  <a:pt x="161" y="248"/>
                  <a:pt x="161" y="251"/>
                </a:cubicBezTo>
                <a:cubicBezTo>
                  <a:pt x="172" y="251"/>
                  <a:pt x="186" y="250"/>
                  <a:pt x="199" y="249"/>
                </a:cubicBezTo>
                <a:close/>
                <a:moveTo>
                  <a:pt x="53" y="257"/>
                </a:moveTo>
                <a:cubicBezTo>
                  <a:pt x="55" y="259"/>
                  <a:pt x="58" y="260"/>
                  <a:pt x="61" y="261"/>
                </a:cubicBezTo>
                <a:cubicBezTo>
                  <a:pt x="65" y="263"/>
                  <a:pt x="68" y="264"/>
                  <a:pt x="73" y="265"/>
                </a:cubicBezTo>
                <a:cubicBezTo>
                  <a:pt x="83" y="266"/>
                  <a:pt x="92" y="267"/>
                  <a:pt x="101" y="268"/>
                </a:cubicBezTo>
                <a:cubicBezTo>
                  <a:pt x="117" y="268"/>
                  <a:pt x="135" y="263"/>
                  <a:pt x="147" y="257"/>
                </a:cubicBezTo>
                <a:cubicBezTo>
                  <a:pt x="151" y="256"/>
                  <a:pt x="154" y="254"/>
                  <a:pt x="154" y="249"/>
                </a:cubicBezTo>
                <a:cubicBezTo>
                  <a:pt x="154" y="249"/>
                  <a:pt x="154" y="249"/>
                  <a:pt x="153" y="249"/>
                </a:cubicBezTo>
                <a:cubicBezTo>
                  <a:pt x="147" y="251"/>
                  <a:pt x="141" y="254"/>
                  <a:pt x="135" y="256"/>
                </a:cubicBezTo>
                <a:cubicBezTo>
                  <a:pt x="132" y="257"/>
                  <a:pt x="130" y="259"/>
                  <a:pt x="127" y="259"/>
                </a:cubicBezTo>
                <a:cubicBezTo>
                  <a:pt x="125" y="259"/>
                  <a:pt x="124" y="260"/>
                  <a:pt x="122" y="260"/>
                </a:cubicBezTo>
                <a:cubicBezTo>
                  <a:pt x="115" y="262"/>
                  <a:pt x="107" y="263"/>
                  <a:pt x="98" y="263"/>
                </a:cubicBezTo>
                <a:cubicBezTo>
                  <a:pt x="97" y="264"/>
                  <a:pt x="98" y="264"/>
                  <a:pt x="98" y="264"/>
                </a:cubicBezTo>
                <a:cubicBezTo>
                  <a:pt x="96" y="263"/>
                  <a:pt x="95" y="264"/>
                  <a:pt x="93" y="264"/>
                </a:cubicBezTo>
                <a:cubicBezTo>
                  <a:pt x="93" y="264"/>
                  <a:pt x="93" y="264"/>
                  <a:pt x="93" y="264"/>
                </a:cubicBezTo>
                <a:cubicBezTo>
                  <a:pt x="92" y="264"/>
                  <a:pt x="93" y="264"/>
                  <a:pt x="92" y="263"/>
                </a:cubicBezTo>
                <a:cubicBezTo>
                  <a:pt x="78" y="263"/>
                  <a:pt x="61" y="261"/>
                  <a:pt x="52" y="253"/>
                </a:cubicBezTo>
                <a:cubicBezTo>
                  <a:pt x="52" y="255"/>
                  <a:pt x="54" y="255"/>
                  <a:pt x="53" y="257"/>
                </a:cubicBezTo>
                <a:close/>
                <a:moveTo>
                  <a:pt x="153" y="255"/>
                </a:moveTo>
                <a:cubicBezTo>
                  <a:pt x="155" y="255"/>
                  <a:pt x="158" y="256"/>
                  <a:pt x="159" y="255"/>
                </a:cubicBezTo>
                <a:cubicBezTo>
                  <a:pt x="160" y="251"/>
                  <a:pt x="158" y="250"/>
                  <a:pt x="156" y="250"/>
                </a:cubicBezTo>
                <a:cubicBezTo>
                  <a:pt x="155" y="252"/>
                  <a:pt x="155" y="254"/>
                  <a:pt x="153" y="2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8" name="Freeform 94"/>
          <p:cNvSpPr>
            <a:spLocks noEditPoints="1"/>
          </p:cNvSpPr>
          <p:nvPr/>
        </p:nvSpPr>
        <p:spPr bwMode="auto">
          <a:xfrm>
            <a:off x="6154738" y="795338"/>
            <a:ext cx="117475" cy="98425"/>
          </a:xfrm>
          <a:custGeom>
            <a:avLst/>
            <a:gdLst>
              <a:gd name="T0" fmla="*/ 31 w 37"/>
              <a:gd name="T1" fmla="*/ 16 h 31"/>
              <a:gd name="T2" fmla="*/ 26 w 37"/>
              <a:gd name="T3" fmla="*/ 27 h 31"/>
              <a:gd name="T4" fmla="*/ 21 w 37"/>
              <a:gd name="T5" fmla="*/ 29 h 31"/>
              <a:gd name="T6" fmla="*/ 18 w 37"/>
              <a:gd name="T7" fmla="*/ 30 h 31"/>
              <a:gd name="T8" fmla="*/ 8 w 37"/>
              <a:gd name="T9" fmla="*/ 28 h 31"/>
              <a:gd name="T10" fmla="*/ 7 w 37"/>
              <a:gd name="T11" fmla="*/ 23 h 31"/>
              <a:gd name="T12" fmla="*/ 3 w 37"/>
              <a:gd name="T13" fmla="*/ 22 h 31"/>
              <a:gd name="T14" fmla="*/ 3 w 37"/>
              <a:gd name="T15" fmla="*/ 7 h 31"/>
              <a:gd name="T16" fmla="*/ 12 w 37"/>
              <a:gd name="T17" fmla="*/ 2 h 31"/>
              <a:gd name="T18" fmla="*/ 16 w 37"/>
              <a:gd name="T19" fmla="*/ 2 h 31"/>
              <a:gd name="T20" fmla="*/ 18 w 37"/>
              <a:gd name="T21" fmla="*/ 3 h 31"/>
              <a:gd name="T22" fmla="*/ 22 w 37"/>
              <a:gd name="T23" fmla="*/ 1 h 31"/>
              <a:gd name="T24" fmla="*/ 26 w 37"/>
              <a:gd name="T25" fmla="*/ 0 h 31"/>
              <a:gd name="T26" fmla="*/ 28 w 37"/>
              <a:gd name="T27" fmla="*/ 1 h 31"/>
              <a:gd name="T28" fmla="*/ 34 w 37"/>
              <a:gd name="T29" fmla="*/ 3 h 31"/>
              <a:gd name="T30" fmla="*/ 35 w 37"/>
              <a:gd name="T31" fmla="*/ 13 h 31"/>
              <a:gd name="T32" fmla="*/ 31 w 37"/>
              <a:gd name="T33" fmla="*/ 16 h 31"/>
              <a:gd name="T34" fmla="*/ 26 w 37"/>
              <a:gd name="T35" fmla="*/ 1 h 31"/>
              <a:gd name="T36" fmla="*/ 19 w 37"/>
              <a:gd name="T37" fmla="*/ 4 h 31"/>
              <a:gd name="T38" fmla="*/ 15 w 37"/>
              <a:gd name="T39" fmla="*/ 3 h 31"/>
              <a:gd name="T40" fmla="*/ 11 w 37"/>
              <a:gd name="T41" fmla="*/ 3 h 31"/>
              <a:gd name="T42" fmla="*/ 4 w 37"/>
              <a:gd name="T43" fmla="*/ 21 h 31"/>
              <a:gd name="T44" fmla="*/ 7 w 37"/>
              <a:gd name="T45" fmla="*/ 22 h 31"/>
              <a:gd name="T46" fmla="*/ 9 w 37"/>
              <a:gd name="T47" fmla="*/ 26 h 31"/>
              <a:gd name="T48" fmla="*/ 18 w 37"/>
              <a:gd name="T49" fmla="*/ 29 h 31"/>
              <a:gd name="T50" fmla="*/ 22 w 37"/>
              <a:gd name="T51" fmla="*/ 27 h 31"/>
              <a:gd name="T52" fmla="*/ 29 w 37"/>
              <a:gd name="T53" fmla="*/ 22 h 31"/>
              <a:gd name="T54" fmla="*/ 30 w 37"/>
              <a:gd name="T55" fmla="*/ 16 h 31"/>
              <a:gd name="T56" fmla="*/ 34 w 37"/>
              <a:gd name="T57" fmla="*/ 13 h 31"/>
              <a:gd name="T58" fmla="*/ 34 w 37"/>
              <a:gd name="T59" fmla="*/ 7 h 31"/>
              <a:gd name="T60" fmla="*/ 28 w 37"/>
              <a:gd name="T61" fmla="*/ 10 h 31"/>
              <a:gd name="T62" fmla="*/ 26 w 37"/>
              <a:gd name="T63" fmla="*/ 16 h 31"/>
              <a:gd name="T64" fmla="*/ 18 w 37"/>
              <a:gd name="T65" fmla="*/ 18 h 31"/>
              <a:gd name="T66" fmla="*/ 23 w 37"/>
              <a:gd name="T67" fmla="*/ 17 h 31"/>
              <a:gd name="T68" fmla="*/ 27 w 37"/>
              <a:gd name="T69" fmla="*/ 10 h 31"/>
              <a:gd name="T70" fmla="*/ 32 w 37"/>
              <a:gd name="T71" fmla="*/ 7 h 31"/>
              <a:gd name="T72" fmla="*/ 31 w 37"/>
              <a:gd name="T73" fmla="*/ 2 h 31"/>
              <a:gd name="T74" fmla="*/ 26 w 37"/>
              <a:gd name="T7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" h="31">
                <a:moveTo>
                  <a:pt x="31" y="16"/>
                </a:moveTo>
                <a:cubicBezTo>
                  <a:pt x="31" y="21"/>
                  <a:pt x="29" y="24"/>
                  <a:pt x="26" y="27"/>
                </a:cubicBezTo>
                <a:cubicBezTo>
                  <a:pt x="25" y="28"/>
                  <a:pt x="23" y="28"/>
                  <a:pt x="21" y="29"/>
                </a:cubicBezTo>
                <a:cubicBezTo>
                  <a:pt x="19" y="30"/>
                  <a:pt x="18" y="30"/>
                  <a:pt x="18" y="30"/>
                </a:cubicBezTo>
                <a:cubicBezTo>
                  <a:pt x="14" y="31"/>
                  <a:pt x="10" y="30"/>
                  <a:pt x="8" y="28"/>
                </a:cubicBezTo>
                <a:cubicBezTo>
                  <a:pt x="8" y="26"/>
                  <a:pt x="7" y="25"/>
                  <a:pt x="7" y="23"/>
                </a:cubicBezTo>
                <a:cubicBezTo>
                  <a:pt x="6" y="23"/>
                  <a:pt x="4" y="23"/>
                  <a:pt x="3" y="22"/>
                </a:cubicBezTo>
                <a:cubicBezTo>
                  <a:pt x="0" y="18"/>
                  <a:pt x="2" y="13"/>
                  <a:pt x="3" y="7"/>
                </a:cubicBezTo>
                <a:cubicBezTo>
                  <a:pt x="5" y="5"/>
                  <a:pt x="8" y="2"/>
                  <a:pt x="12" y="2"/>
                </a:cubicBezTo>
                <a:cubicBezTo>
                  <a:pt x="13" y="2"/>
                  <a:pt x="15" y="2"/>
                  <a:pt x="16" y="2"/>
                </a:cubicBezTo>
                <a:cubicBezTo>
                  <a:pt x="17" y="2"/>
                  <a:pt x="18" y="3"/>
                  <a:pt x="18" y="3"/>
                </a:cubicBezTo>
                <a:cubicBezTo>
                  <a:pt x="20" y="3"/>
                  <a:pt x="20" y="2"/>
                  <a:pt x="22" y="1"/>
                </a:cubicBezTo>
                <a:cubicBezTo>
                  <a:pt x="23" y="0"/>
                  <a:pt x="25" y="0"/>
                  <a:pt x="26" y="0"/>
                </a:cubicBezTo>
                <a:cubicBezTo>
                  <a:pt x="27" y="0"/>
                  <a:pt x="28" y="0"/>
                  <a:pt x="28" y="1"/>
                </a:cubicBezTo>
                <a:cubicBezTo>
                  <a:pt x="31" y="1"/>
                  <a:pt x="32" y="1"/>
                  <a:pt x="34" y="3"/>
                </a:cubicBezTo>
                <a:cubicBezTo>
                  <a:pt x="35" y="6"/>
                  <a:pt x="37" y="10"/>
                  <a:pt x="35" y="13"/>
                </a:cubicBezTo>
                <a:cubicBezTo>
                  <a:pt x="34" y="15"/>
                  <a:pt x="32" y="15"/>
                  <a:pt x="31" y="16"/>
                </a:cubicBezTo>
                <a:close/>
                <a:moveTo>
                  <a:pt x="26" y="1"/>
                </a:moveTo>
                <a:cubicBezTo>
                  <a:pt x="22" y="1"/>
                  <a:pt x="22" y="4"/>
                  <a:pt x="19" y="4"/>
                </a:cubicBezTo>
                <a:cubicBezTo>
                  <a:pt x="17" y="4"/>
                  <a:pt x="17" y="3"/>
                  <a:pt x="15" y="3"/>
                </a:cubicBezTo>
                <a:cubicBezTo>
                  <a:pt x="14" y="3"/>
                  <a:pt x="12" y="3"/>
                  <a:pt x="11" y="3"/>
                </a:cubicBezTo>
                <a:cubicBezTo>
                  <a:pt x="4" y="4"/>
                  <a:pt x="1" y="13"/>
                  <a:pt x="4" y="21"/>
                </a:cubicBezTo>
                <a:cubicBezTo>
                  <a:pt x="5" y="22"/>
                  <a:pt x="6" y="22"/>
                  <a:pt x="7" y="22"/>
                </a:cubicBezTo>
                <a:cubicBezTo>
                  <a:pt x="8" y="23"/>
                  <a:pt x="9" y="24"/>
                  <a:pt x="9" y="26"/>
                </a:cubicBezTo>
                <a:cubicBezTo>
                  <a:pt x="10" y="29"/>
                  <a:pt x="15" y="30"/>
                  <a:pt x="18" y="29"/>
                </a:cubicBezTo>
                <a:cubicBezTo>
                  <a:pt x="19" y="29"/>
                  <a:pt x="20" y="28"/>
                  <a:pt x="22" y="27"/>
                </a:cubicBezTo>
                <a:cubicBezTo>
                  <a:pt x="24" y="26"/>
                  <a:pt x="27" y="24"/>
                  <a:pt x="29" y="22"/>
                </a:cubicBezTo>
                <a:cubicBezTo>
                  <a:pt x="30" y="20"/>
                  <a:pt x="29" y="18"/>
                  <a:pt x="30" y="16"/>
                </a:cubicBezTo>
                <a:cubicBezTo>
                  <a:pt x="31" y="14"/>
                  <a:pt x="33" y="14"/>
                  <a:pt x="34" y="13"/>
                </a:cubicBezTo>
                <a:cubicBezTo>
                  <a:pt x="35" y="11"/>
                  <a:pt x="35" y="8"/>
                  <a:pt x="34" y="7"/>
                </a:cubicBezTo>
                <a:cubicBezTo>
                  <a:pt x="33" y="9"/>
                  <a:pt x="32" y="11"/>
                  <a:pt x="28" y="10"/>
                </a:cubicBezTo>
                <a:cubicBezTo>
                  <a:pt x="26" y="12"/>
                  <a:pt x="27" y="14"/>
                  <a:pt x="26" y="16"/>
                </a:cubicBezTo>
                <a:cubicBezTo>
                  <a:pt x="25" y="19"/>
                  <a:pt x="21" y="20"/>
                  <a:pt x="18" y="18"/>
                </a:cubicBezTo>
                <a:cubicBezTo>
                  <a:pt x="19" y="17"/>
                  <a:pt x="22" y="18"/>
                  <a:pt x="23" y="17"/>
                </a:cubicBezTo>
                <a:cubicBezTo>
                  <a:pt x="26" y="16"/>
                  <a:pt x="24" y="11"/>
                  <a:pt x="27" y="10"/>
                </a:cubicBezTo>
                <a:cubicBezTo>
                  <a:pt x="29" y="9"/>
                  <a:pt x="32" y="9"/>
                  <a:pt x="32" y="7"/>
                </a:cubicBezTo>
                <a:cubicBezTo>
                  <a:pt x="33" y="5"/>
                  <a:pt x="32" y="3"/>
                  <a:pt x="31" y="2"/>
                </a:cubicBezTo>
                <a:cubicBezTo>
                  <a:pt x="28" y="2"/>
                  <a:pt x="28" y="1"/>
                  <a:pt x="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29" name="Freeform 95"/>
          <p:cNvSpPr>
            <a:spLocks noEditPoints="1"/>
          </p:cNvSpPr>
          <p:nvPr/>
        </p:nvSpPr>
        <p:spPr bwMode="auto">
          <a:xfrm>
            <a:off x="6180138" y="968375"/>
            <a:ext cx="82550" cy="76200"/>
          </a:xfrm>
          <a:custGeom>
            <a:avLst/>
            <a:gdLst>
              <a:gd name="T0" fmla="*/ 19 w 26"/>
              <a:gd name="T1" fmla="*/ 0 h 24"/>
              <a:gd name="T2" fmla="*/ 26 w 26"/>
              <a:gd name="T3" fmla="*/ 5 h 24"/>
              <a:gd name="T4" fmla="*/ 23 w 26"/>
              <a:gd name="T5" fmla="*/ 14 h 24"/>
              <a:gd name="T6" fmla="*/ 8 w 26"/>
              <a:gd name="T7" fmla="*/ 24 h 24"/>
              <a:gd name="T8" fmla="*/ 0 w 26"/>
              <a:gd name="T9" fmla="*/ 16 h 24"/>
              <a:gd name="T10" fmla="*/ 1 w 26"/>
              <a:gd name="T11" fmla="*/ 12 h 24"/>
              <a:gd name="T12" fmla="*/ 16 w 26"/>
              <a:gd name="T13" fmla="*/ 0 h 24"/>
              <a:gd name="T14" fmla="*/ 19 w 26"/>
              <a:gd name="T15" fmla="*/ 0 h 24"/>
              <a:gd name="T16" fmla="*/ 18 w 26"/>
              <a:gd name="T17" fmla="*/ 2 h 24"/>
              <a:gd name="T18" fmla="*/ 9 w 26"/>
              <a:gd name="T19" fmla="*/ 5 h 24"/>
              <a:gd name="T20" fmla="*/ 2 w 26"/>
              <a:gd name="T21" fmla="*/ 14 h 24"/>
              <a:gd name="T22" fmla="*/ 3 w 26"/>
              <a:gd name="T23" fmla="*/ 20 h 24"/>
              <a:gd name="T24" fmla="*/ 4 w 26"/>
              <a:gd name="T25" fmla="*/ 17 h 24"/>
              <a:gd name="T26" fmla="*/ 20 w 26"/>
              <a:gd name="T27" fmla="*/ 3 h 24"/>
              <a:gd name="T28" fmla="*/ 18 w 26"/>
              <a:gd name="T29" fmla="*/ 2 h 24"/>
              <a:gd name="T30" fmla="*/ 17 w 26"/>
              <a:gd name="T31" fmla="*/ 6 h 24"/>
              <a:gd name="T32" fmla="*/ 5 w 26"/>
              <a:gd name="T33" fmla="*/ 18 h 24"/>
              <a:gd name="T34" fmla="*/ 5 w 26"/>
              <a:gd name="T35" fmla="*/ 21 h 24"/>
              <a:gd name="T36" fmla="*/ 10 w 26"/>
              <a:gd name="T37" fmla="*/ 22 h 24"/>
              <a:gd name="T38" fmla="*/ 23 w 26"/>
              <a:gd name="T39" fmla="*/ 9 h 24"/>
              <a:gd name="T40" fmla="*/ 23 w 26"/>
              <a:gd name="T41" fmla="*/ 5 h 24"/>
              <a:gd name="T42" fmla="*/ 17 w 26"/>
              <a:gd name="T43" fmla="*/ 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" h="24">
                <a:moveTo>
                  <a:pt x="19" y="0"/>
                </a:moveTo>
                <a:cubicBezTo>
                  <a:pt x="21" y="0"/>
                  <a:pt x="26" y="2"/>
                  <a:pt x="26" y="5"/>
                </a:cubicBezTo>
                <a:cubicBezTo>
                  <a:pt x="26" y="8"/>
                  <a:pt x="23" y="10"/>
                  <a:pt x="23" y="14"/>
                </a:cubicBezTo>
                <a:cubicBezTo>
                  <a:pt x="19" y="18"/>
                  <a:pt x="16" y="23"/>
                  <a:pt x="8" y="24"/>
                </a:cubicBezTo>
                <a:cubicBezTo>
                  <a:pt x="3" y="23"/>
                  <a:pt x="0" y="21"/>
                  <a:pt x="0" y="16"/>
                </a:cubicBezTo>
                <a:cubicBezTo>
                  <a:pt x="0" y="15"/>
                  <a:pt x="1" y="13"/>
                  <a:pt x="1" y="12"/>
                </a:cubicBezTo>
                <a:cubicBezTo>
                  <a:pt x="3" y="7"/>
                  <a:pt x="10" y="1"/>
                  <a:pt x="16" y="0"/>
                </a:cubicBezTo>
                <a:cubicBezTo>
                  <a:pt x="17" y="0"/>
                  <a:pt x="18" y="0"/>
                  <a:pt x="19" y="0"/>
                </a:cubicBezTo>
                <a:close/>
                <a:moveTo>
                  <a:pt x="18" y="2"/>
                </a:moveTo>
                <a:cubicBezTo>
                  <a:pt x="14" y="1"/>
                  <a:pt x="11" y="3"/>
                  <a:pt x="9" y="5"/>
                </a:cubicBezTo>
                <a:cubicBezTo>
                  <a:pt x="6" y="7"/>
                  <a:pt x="3" y="10"/>
                  <a:pt x="2" y="14"/>
                </a:cubicBezTo>
                <a:cubicBezTo>
                  <a:pt x="2" y="16"/>
                  <a:pt x="2" y="19"/>
                  <a:pt x="3" y="20"/>
                </a:cubicBezTo>
                <a:cubicBezTo>
                  <a:pt x="3" y="19"/>
                  <a:pt x="4" y="18"/>
                  <a:pt x="4" y="17"/>
                </a:cubicBezTo>
                <a:cubicBezTo>
                  <a:pt x="8" y="11"/>
                  <a:pt x="12" y="5"/>
                  <a:pt x="20" y="3"/>
                </a:cubicBezTo>
                <a:cubicBezTo>
                  <a:pt x="20" y="2"/>
                  <a:pt x="18" y="2"/>
                  <a:pt x="18" y="2"/>
                </a:cubicBezTo>
                <a:close/>
                <a:moveTo>
                  <a:pt x="17" y="6"/>
                </a:moveTo>
                <a:cubicBezTo>
                  <a:pt x="11" y="8"/>
                  <a:pt x="8" y="13"/>
                  <a:pt x="5" y="18"/>
                </a:cubicBezTo>
                <a:cubicBezTo>
                  <a:pt x="5" y="19"/>
                  <a:pt x="5" y="20"/>
                  <a:pt x="5" y="21"/>
                </a:cubicBezTo>
                <a:cubicBezTo>
                  <a:pt x="6" y="22"/>
                  <a:pt x="8" y="22"/>
                  <a:pt x="10" y="22"/>
                </a:cubicBezTo>
                <a:cubicBezTo>
                  <a:pt x="16" y="21"/>
                  <a:pt x="21" y="15"/>
                  <a:pt x="23" y="9"/>
                </a:cubicBezTo>
                <a:cubicBezTo>
                  <a:pt x="23" y="8"/>
                  <a:pt x="23" y="6"/>
                  <a:pt x="23" y="5"/>
                </a:cubicBezTo>
                <a:cubicBezTo>
                  <a:pt x="21" y="4"/>
                  <a:pt x="19" y="5"/>
                  <a:pt x="17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30" name="Freeform 96"/>
          <p:cNvSpPr>
            <a:spLocks noEditPoints="1"/>
          </p:cNvSpPr>
          <p:nvPr/>
        </p:nvSpPr>
        <p:spPr bwMode="auto">
          <a:xfrm>
            <a:off x="6183313" y="1057275"/>
            <a:ext cx="114300" cy="117475"/>
          </a:xfrm>
          <a:custGeom>
            <a:avLst/>
            <a:gdLst>
              <a:gd name="T0" fmla="*/ 34 w 36"/>
              <a:gd name="T1" fmla="*/ 12 h 37"/>
              <a:gd name="T2" fmla="*/ 30 w 36"/>
              <a:gd name="T3" fmla="*/ 13 h 37"/>
              <a:gd name="T4" fmla="*/ 28 w 36"/>
              <a:gd name="T5" fmla="*/ 22 h 37"/>
              <a:gd name="T6" fmla="*/ 25 w 36"/>
              <a:gd name="T7" fmla="*/ 25 h 37"/>
              <a:gd name="T8" fmla="*/ 22 w 36"/>
              <a:gd name="T9" fmla="*/ 28 h 37"/>
              <a:gd name="T10" fmla="*/ 20 w 36"/>
              <a:gd name="T11" fmla="*/ 32 h 37"/>
              <a:gd name="T12" fmla="*/ 13 w 36"/>
              <a:gd name="T13" fmla="*/ 35 h 37"/>
              <a:gd name="T14" fmla="*/ 7 w 36"/>
              <a:gd name="T15" fmla="*/ 35 h 37"/>
              <a:gd name="T16" fmla="*/ 3 w 36"/>
              <a:gd name="T17" fmla="*/ 29 h 37"/>
              <a:gd name="T18" fmla="*/ 3 w 36"/>
              <a:gd name="T19" fmla="*/ 27 h 37"/>
              <a:gd name="T20" fmla="*/ 3 w 36"/>
              <a:gd name="T21" fmla="*/ 25 h 37"/>
              <a:gd name="T22" fmla="*/ 0 w 36"/>
              <a:gd name="T23" fmla="*/ 21 h 37"/>
              <a:gd name="T24" fmla="*/ 4 w 36"/>
              <a:gd name="T25" fmla="*/ 13 h 37"/>
              <a:gd name="T26" fmla="*/ 7 w 36"/>
              <a:gd name="T27" fmla="*/ 8 h 37"/>
              <a:gd name="T28" fmla="*/ 10 w 36"/>
              <a:gd name="T29" fmla="*/ 8 h 37"/>
              <a:gd name="T30" fmla="*/ 16 w 36"/>
              <a:gd name="T31" fmla="*/ 7 h 37"/>
              <a:gd name="T32" fmla="*/ 20 w 36"/>
              <a:gd name="T33" fmla="*/ 8 h 37"/>
              <a:gd name="T34" fmla="*/ 24 w 36"/>
              <a:gd name="T35" fmla="*/ 2 h 37"/>
              <a:gd name="T36" fmla="*/ 28 w 36"/>
              <a:gd name="T37" fmla="*/ 0 h 37"/>
              <a:gd name="T38" fmla="*/ 33 w 36"/>
              <a:gd name="T39" fmla="*/ 1 h 37"/>
              <a:gd name="T40" fmla="*/ 35 w 36"/>
              <a:gd name="T41" fmla="*/ 5 h 37"/>
              <a:gd name="T42" fmla="*/ 34 w 36"/>
              <a:gd name="T43" fmla="*/ 12 h 37"/>
              <a:gd name="T44" fmla="*/ 32 w 36"/>
              <a:gd name="T45" fmla="*/ 3 h 37"/>
              <a:gd name="T46" fmla="*/ 27 w 36"/>
              <a:gd name="T47" fmla="*/ 3 h 37"/>
              <a:gd name="T48" fmla="*/ 26 w 36"/>
              <a:gd name="T49" fmla="*/ 12 h 37"/>
              <a:gd name="T50" fmla="*/ 24 w 36"/>
              <a:gd name="T51" fmla="*/ 13 h 37"/>
              <a:gd name="T52" fmla="*/ 23 w 36"/>
              <a:gd name="T53" fmla="*/ 16 h 37"/>
              <a:gd name="T54" fmla="*/ 14 w 36"/>
              <a:gd name="T55" fmla="*/ 17 h 37"/>
              <a:gd name="T56" fmla="*/ 22 w 36"/>
              <a:gd name="T57" fmla="*/ 15 h 37"/>
              <a:gd name="T58" fmla="*/ 26 w 36"/>
              <a:gd name="T59" fmla="*/ 11 h 37"/>
              <a:gd name="T60" fmla="*/ 26 w 36"/>
              <a:gd name="T61" fmla="*/ 2 h 37"/>
              <a:gd name="T62" fmla="*/ 24 w 36"/>
              <a:gd name="T63" fmla="*/ 6 h 37"/>
              <a:gd name="T64" fmla="*/ 19 w 36"/>
              <a:gd name="T65" fmla="*/ 10 h 37"/>
              <a:gd name="T66" fmla="*/ 15 w 36"/>
              <a:gd name="T67" fmla="*/ 8 h 37"/>
              <a:gd name="T68" fmla="*/ 8 w 36"/>
              <a:gd name="T69" fmla="*/ 10 h 37"/>
              <a:gd name="T70" fmla="*/ 2 w 36"/>
              <a:gd name="T71" fmla="*/ 21 h 37"/>
              <a:gd name="T72" fmla="*/ 5 w 36"/>
              <a:gd name="T73" fmla="*/ 25 h 37"/>
              <a:gd name="T74" fmla="*/ 8 w 36"/>
              <a:gd name="T75" fmla="*/ 34 h 37"/>
              <a:gd name="T76" fmla="*/ 9 w 36"/>
              <a:gd name="T77" fmla="*/ 35 h 37"/>
              <a:gd name="T78" fmla="*/ 16 w 36"/>
              <a:gd name="T79" fmla="*/ 33 h 37"/>
              <a:gd name="T80" fmla="*/ 20 w 36"/>
              <a:gd name="T81" fmla="*/ 28 h 37"/>
              <a:gd name="T82" fmla="*/ 26 w 36"/>
              <a:gd name="T83" fmla="*/ 23 h 37"/>
              <a:gd name="T84" fmla="*/ 28 w 36"/>
              <a:gd name="T85" fmla="*/ 13 h 37"/>
              <a:gd name="T86" fmla="*/ 33 w 36"/>
              <a:gd name="T87" fmla="*/ 11 h 37"/>
              <a:gd name="T88" fmla="*/ 32 w 36"/>
              <a:gd name="T89" fmla="*/ 3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6" h="37">
                <a:moveTo>
                  <a:pt x="34" y="12"/>
                </a:moveTo>
                <a:cubicBezTo>
                  <a:pt x="33" y="13"/>
                  <a:pt x="31" y="13"/>
                  <a:pt x="30" y="13"/>
                </a:cubicBezTo>
                <a:cubicBezTo>
                  <a:pt x="27" y="15"/>
                  <a:pt x="30" y="19"/>
                  <a:pt x="28" y="22"/>
                </a:cubicBezTo>
                <a:cubicBezTo>
                  <a:pt x="27" y="23"/>
                  <a:pt x="27" y="24"/>
                  <a:pt x="25" y="25"/>
                </a:cubicBezTo>
                <a:cubicBezTo>
                  <a:pt x="24" y="26"/>
                  <a:pt x="23" y="27"/>
                  <a:pt x="22" y="28"/>
                </a:cubicBezTo>
                <a:cubicBezTo>
                  <a:pt x="21" y="29"/>
                  <a:pt x="21" y="31"/>
                  <a:pt x="20" y="32"/>
                </a:cubicBezTo>
                <a:cubicBezTo>
                  <a:pt x="19" y="34"/>
                  <a:pt x="16" y="34"/>
                  <a:pt x="13" y="35"/>
                </a:cubicBezTo>
                <a:cubicBezTo>
                  <a:pt x="11" y="36"/>
                  <a:pt x="10" y="37"/>
                  <a:pt x="7" y="35"/>
                </a:cubicBezTo>
                <a:cubicBezTo>
                  <a:pt x="5" y="34"/>
                  <a:pt x="4" y="31"/>
                  <a:pt x="3" y="29"/>
                </a:cubicBezTo>
                <a:cubicBezTo>
                  <a:pt x="3" y="28"/>
                  <a:pt x="3" y="27"/>
                  <a:pt x="3" y="27"/>
                </a:cubicBezTo>
                <a:cubicBezTo>
                  <a:pt x="3" y="26"/>
                  <a:pt x="3" y="26"/>
                  <a:pt x="3" y="25"/>
                </a:cubicBezTo>
                <a:cubicBezTo>
                  <a:pt x="3" y="24"/>
                  <a:pt x="1" y="22"/>
                  <a:pt x="0" y="21"/>
                </a:cubicBezTo>
                <a:cubicBezTo>
                  <a:pt x="0" y="18"/>
                  <a:pt x="3" y="16"/>
                  <a:pt x="4" y="13"/>
                </a:cubicBezTo>
                <a:cubicBezTo>
                  <a:pt x="5" y="12"/>
                  <a:pt x="6" y="9"/>
                  <a:pt x="7" y="8"/>
                </a:cubicBezTo>
                <a:cubicBezTo>
                  <a:pt x="8" y="8"/>
                  <a:pt x="9" y="8"/>
                  <a:pt x="10" y="8"/>
                </a:cubicBezTo>
                <a:cubicBezTo>
                  <a:pt x="12" y="7"/>
                  <a:pt x="14" y="7"/>
                  <a:pt x="16" y="7"/>
                </a:cubicBezTo>
                <a:cubicBezTo>
                  <a:pt x="18" y="7"/>
                  <a:pt x="19" y="8"/>
                  <a:pt x="20" y="8"/>
                </a:cubicBezTo>
                <a:cubicBezTo>
                  <a:pt x="23" y="8"/>
                  <a:pt x="23" y="5"/>
                  <a:pt x="24" y="2"/>
                </a:cubicBezTo>
                <a:cubicBezTo>
                  <a:pt x="25" y="1"/>
                  <a:pt x="27" y="1"/>
                  <a:pt x="28" y="0"/>
                </a:cubicBezTo>
                <a:cubicBezTo>
                  <a:pt x="30" y="1"/>
                  <a:pt x="31" y="0"/>
                  <a:pt x="33" y="1"/>
                </a:cubicBezTo>
                <a:cubicBezTo>
                  <a:pt x="33" y="3"/>
                  <a:pt x="34" y="4"/>
                  <a:pt x="35" y="5"/>
                </a:cubicBezTo>
                <a:cubicBezTo>
                  <a:pt x="36" y="8"/>
                  <a:pt x="35" y="10"/>
                  <a:pt x="34" y="12"/>
                </a:cubicBezTo>
                <a:close/>
                <a:moveTo>
                  <a:pt x="32" y="3"/>
                </a:moveTo>
                <a:cubicBezTo>
                  <a:pt x="30" y="2"/>
                  <a:pt x="28" y="1"/>
                  <a:pt x="27" y="3"/>
                </a:cubicBezTo>
                <a:cubicBezTo>
                  <a:pt x="26" y="7"/>
                  <a:pt x="29" y="10"/>
                  <a:pt x="26" y="12"/>
                </a:cubicBezTo>
                <a:cubicBezTo>
                  <a:pt x="25" y="12"/>
                  <a:pt x="24" y="12"/>
                  <a:pt x="24" y="13"/>
                </a:cubicBezTo>
                <a:cubicBezTo>
                  <a:pt x="23" y="14"/>
                  <a:pt x="23" y="15"/>
                  <a:pt x="23" y="16"/>
                </a:cubicBezTo>
                <a:cubicBezTo>
                  <a:pt x="21" y="18"/>
                  <a:pt x="17" y="18"/>
                  <a:pt x="14" y="17"/>
                </a:cubicBezTo>
                <a:cubicBezTo>
                  <a:pt x="17" y="15"/>
                  <a:pt x="20" y="17"/>
                  <a:pt x="22" y="15"/>
                </a:cubicBezTo>
                <a:cubicBezTo>
                  <a:pt x="22" y="12"/>
                  <a:pt x="23" y="11"/>
                  <a:pt x="26" y="11"/>
                </a:cubicBezTo>
                <a:cubicBezTo>
                  <a:pt x="27" y="8"/>
                  <a:pt x="25" y="5"/>
                  <a:pt x="26" y="2"/>
                </a:cubicBezTo>
                <a:cubicBezTo>
                  <a:pt x="24" y="3"/>
                  <a:pt x="24" y="5"/>
                  <a:pt x="24" y="6"/>
                </a:cubicBezTo>
                <a:cubicBezTo>
                  <a:pt x="23" y="8"/>
                  <a:pt x="21" y="10"/>
                  <a:pt x="19" y="10"/>
                </a:cubicBezTo>
                <a:cubicBezTo>
                  <a:pt x="18" y="9"/>
                  <a:pt x="17" y="8"/>
                  <a:pt x="15" y="8"/>
                </a:cubicBezTo>
                <a:cubicBezTo>
                  <a:pt x="12" y="8"/>
                  <a:pt x="10" y="9"/>
                  <a:pt x="8" y="10"/>
                </a:cubicBezTo>
                <a:cubicBezTo>
                  <a:pt x="7" y="14"/>
                  <a:pt x="1" y="16"/>
                  <a:pt x="2" y="21"/>
                </a:cubicBezTo>
                <a:cubicBezTo>
                  <a:pt x="2" y="22"/>
                  <a:pt x="4" y="23"/>
                  <a:pt x="5" y="25"/>
                </a:cubicBezTo>
                <a:cubicBezTo>
                  <a:pt x="3" y="29"/>
                  <a:pt x="6" y="32"/>
                  <a:pt x="8" y="34"/>
                </a:cubicBezTo>
                <a:cubicBezTo>
                  <a:pt x="8" y="34"/>
                  <a:pt x="9" y="34"/>
                  <a:pt x="9" y="35"/>
                </a:cubicBezTo>
                <a:cubicBezTo>
                  <a:pt x="11" y="34"/>
                  <a:pt x="14" y="34"/>
                  <a:pt x="16" y="33"/>
                </a:cubicBezTo>
                <a:cubicBezTo>
                  <a:pt x="19" y="32"/>
                  <a:pt x="19" y="30"/>
                  <a:pt x="20" y="28"/>
                </a:cubicBezTo>
                <a:cubicBezTo>
                  <a:pt x="22" y="25"/>
                  <a:pt x="25" y="25"/>
                  <a:pt x="26" y="23"/>
                </a:cubicBezTo>
                <a:cubicBezTo>
                  <a:pt x="28" y="20"/>
                  <a:pt x="27" y="17"/>
                  <a:pt x="28" y="13"/>
                </a:cubicBezTo>
                <a:cubicBezTo>
                  <a:pt x="29" y="12"/>
                  <a:pt x="31" y="12"/>
                  <a:pt x="33" y="11"/>
                </a:cubicBezTo>
                <a:cubicBezTo>
                  <a:pt x="34" y="8"/>
                  <a:pt x="34" y="5"/>
                  <a:pt x="32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31" name="Freeform 97"/>
          <p:cNvSpPr/>
          <p:nvPr/>
        </p:nvSpPr>
        <p:spPr bwMode="auto">
          <a:xfrm>
            <a:off x="8183563" y="1328738"/>
            <a:ext cx="19050" cy="12700"/>
          </a:xfrm>
          <a:custGeom>
            <a:avLst/>
            <a:gdLst>
              <a:gd name="T0" fmla="*/ 6 w 6"/>
              <a:gd name="T1" fmla="*/ 0 h 4"/>
              <a:gd name="T2" fmla="*/ 0 w 6"/>
              <a:gd name="T3" fmla="*/ 4 h 4"/>
              <a:gd name="T4" fmla="*/ 6 w 6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4">
                <a:moveTo>
                  <a:pt x="6" y="0"/>
                </a:moveTo>
                <a:cubicBezTo>
                  <a:pt x="4" y="2"/>
                  <a:pt x="2" y="3"/>
                  <a:pt x="0" y="4"/>
                </a:cubicBezTo>
                <a:cubicBezTo>
                  <a:pt x="1" y="2"/>
                  <a:pt x="3" y="0"/>
                  <a:pt x="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32" name="Freeform 98"/>
          <p:cNvSpPr>
            <a:spLocks noEditPoints="1"/>
          </p:cNvSpPr>
          <p:nvPr/>
        </p:nvSpPr>
        <p:spPr bwMode="auto">
          <a:xfrm>
            <a:off x="8104188" y="1303338"/>
            <a:ext cx="696912" cy="1027112"/>
          </a:xfrm>
          <a:custGeom>
            <a:avLst/>
            <a:gdLst>
              <a:gd name="T0" fmla="*/ 167 w 221"/>
              <a:gd name="T1" fmla="*/ 149 h 325"/>
              <a:gd name="T2" fmla="*/ 112 w 221"/>
              <a:gd name="T3" fmla="*/ 120 h 325"/>
              <a:gd name="T4" fmla="*/ 178 w 221"/>
              <a:gd name="T5" fmla="*/ 276 h 325"/>
              <a:gd name="T6" fmla="*/ 155 w 221"/>
              <a:gd name="T7" fmla="*/ 296 h 325"/>
              <a:gd name="T8" fmla="*/ 81 w 221"/>
              <a:gd name="T9" fmla="*/ 256 h 325"/>
              <a:gd name="T10" fmla="*/ 28 w 221"/>
              <a:gd name="T11" fmla="*/ 282 h 325"/>
              <a:gd name="T12" fmla="*/ 9 w 221"/>
              <a:gd name="T13" fmla="*/ 292 h 325"/>
              <a:gd name="T14" fmla="*/ 31 w 221"/>
              <a:gd name="T15" fmla="*/ 228 h 325"/>
              <a:gd name="T16" fmla="*/ 82 w 221"/>
              <a:gd name="T17" fmla="*/ 127 h 325"/>
              <a:gd name="T18" fmla="*/ 87 w 221"/>
              <a:gd name="T19" fmla="*/ 80 h 325"/>
              <a:gd name="T20" fmla="*/ 104 w 221"/>
              <a:gd name="T21" fmla="*/ 58 h 325"/>
              <a:gd name="T22" fmla="*/ 139 w 221"/>
              <a:gd name="T23" fmla="*/ 95 h 325"/>
              <a:gd name="T24" fmla="*/ 207 w 221"/>
              <a:gd name="T25" fmla="*/ 123 h 325"/>
              <a:gd name="T26" fmla="*/ 207 w 221"/>
              <a:gd name="T27" fmla="*/ 135 h 325"/>
              <a:gd name="T28" fmla="*/ 107 w 221"/>
              <a:gd name="T29" fmla="*/ 57 h 325"/>
              <a:gd name="T30" fmla="*/ 37 w 221"/>
              <a:gd name="T31" fmla="*/ 35 h 325"/>
              <a:gd name="T32" fmla="*/ 71 w 221"/>
              <a:gd name="T33" fmla="*/ 34 h 325"/>
              <a:gd name="T34" fmla="*/ 99 w 221"/>
              <a:gd name="T35" fmla="*/ 88 h 325"/>
              <a:gd name="T36" fmla="*/ 105 w 221"/>
              <a:gd name="T37" fmla="*/ 80 h 325"/>
              <a:gd name="T38" fmla="*/ 89 w 221"/>
              <a:gd name="T39" fmla="*/ 91 h 325"/>
              <a:gd name="T40" fmla="*/ 94 w 221"/>
              <a:gd name="T41" fmla="*/ 87 h 325"/>
              <a:gd name="T42" fmla="*/ 103 w 221"/>
              <a:gd name="T43" fmla="*/ 105 h 325"/>
              <a:gd name="T44" fmla="*/ 116 w 221"/>
              <a:gd name="T45" fmla="*/ 140 h 325"/>
              <a:gd name="T46" fmla="*/ 137 w 221"/>
              <a:gd name="T47" fmla="*/ 97 h 325"/>
              <a:gd name="T48" fmla="*/ 102 w 221"/>
              <a:gd name="T49" fmla="*/ 106 h 325"/>
              <a:gd name="T50" fmla="*/ 193 w 221"/>
              <a:gd name="T51" fmla="*/ 112 h 325"/>
              <a:gd name="T52" fmla="*/ 147 w 221"/>
              <a:gd name="T53" fmla="*/ 134 h 325"/>
              <a:gd name="T54" fmla="*/ 75 w 221"/>
              <a:gd name="T55" fmla="*/ 120 h 325"/>
              <a:gd name="T56" fmla="*/ 83 w 221"/>
              <a:gd name="T57" fmla="*/ 119 h 325"/>
              <a:gd name="T58" fmla="*/ 145 w 221"/>
              <a:gd name="T59" fmla="*/ 158 h 325"/>
              <a:gd name="T60" fmla="*/ 76 w 221"/>
              <a:gd name="T61" fmla="*/ 124 h 325"/>
              <a:gd name="T62" fmla="*/ 208 w 221"/>
              <a:gd name="T63" fmla="*/ 137 h 325"/>
              <a:gd name="T64" fmla="*/ 100 w 221"/>
              <a:gd name="T65" fmla="*/ 137 h 325"/>
              <a:gd name="T66" fmla="*/ 92 w 221"/>
              <a:gd name="T67" fmla="*/ 139 h 325"/>
              <a:gd name="T68" fmla="*/ 92 w 221"/>
              <a:gd name="T69" fmla="*/ 139 h 325"/>
              <a:gd name="T70" fmla="*/ 83 w 221"/>
              <a:gd name="T71" fmla="*/ 169 h 325"/>
              <a:gd name="T72" fmla="*/ 130 w 221"/>
              <a:gd name="T73" fmla="*/ 241 h 325"/>
              <a:gd name="T74" fmla="*/ 23 w 221"/>
              <a:gd name="T75" fmla="*/ 259 h 325"/>
              <a:gd name="T76" fmla="*/ 54 w 221"/>
              <a:gd name="T77" fmla="*/ 189 h 325"/>
              <a:gd name="T78" fmla="*/ 25 w 221"/>
              <a:gd name="T79" fmla="*/ 280 h 325"/>
              <a:gd name="T80" fmla="*/ 114 w 221"/>
              <a:gd name="T81" fmla="*/ 170 h 325"/>
              <a:gd name="T82" fmla="*/ 126 w 221"/>
              <a:gd name="T83" fmla="*/ 189 h 325"/>
              <a:gd name="T84" fmla="*/ 160 w 221"/>
              <a:gd name="T85" fmla="*/ 278 h 325"/>
              <a:gd name="T86" fmla="*/ 178 w 221"/>
              <a:gd name="T87" fmla="*/ 148 h 325"/>
              <a:gd name="T88" fmla="*/ 181 w 221"/>
              <a:gd name="T89" fmla="*/ 155 h 325"/>
              <a:gd name="T90" fmla="*/ 193 w 221"/>
              <a:gd name="T91" fmla="*/ 163 h 325"/>
              <a:gd name="T92" fmla="*/ 202 w 221"/>
              <a:gd name="T93" fmla="*/ 167 h 325"/>
              <a:gd name="T94" fmla="*/ 204 w 221"/>
              <a:gd name="T95" fmla="*/ 163 h 325"/>
              <a:gd name="T96" fmla="*/ 76 w 221"/>
              <a:gd name="T97" fmla="*/ 241 h 325"/>
              <a:gd name="T98" fmla="*/ 106 w 221"/>
              <a:gd name="T99" fmla="*/ 241 h 325"/>
              <a:gd name="T100" fmla="*/ 67 w 221"/>
              <a:gd name="T101" fmla="*/ 245 h 325"/>
              <a:gd name="T102" fmla="*/ 93 w 221"/>
              <a:gd name="T103" fmla="*/ 249 h 325"/>
              <a:gd name="T104" fmla="*/ 79 w 221"/>
              <a:gd name="T105" fmla="*/ 253 h 325"/>
              <a:gd name="T106" fmla="*/ 4 w 221"/>
              <a:gd name="T107" fmla="*/ 278 h 325"/>
              <a:gd name="T108" fmla="*/ 167 w 221"/>
              <a:gd name="T109" fmla="*/ 278 h 325"/>
              <a:gd name="T110" fmla="*/ 26 w 221"/>
              <a:gd name="T111" fmla="*/ 283 h 325"/>
              <a:gd name="T112" fmla="*/ 10 w 221"/>
              <a:gd name="T113" fmla="*/ 284 h 325"/>
              <a:gd name="T114" fmla="*/ 160 w 221"/>
              <a:gd name="T115" fmla="*/ 296 h 325"/>
              <a:gd name="T116" fmla="*/ 170 w 221"/>
              <a:gd name="T117" fmla="*/ 31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325">
                <a:moveTo>
                  <a:pt x="218" y="161"/>
                </a:moveTo>
                <a:cubicBezTo>
                  <a:pt x="216" y="162"/>
                  <a:pt x="215" y="162"/>
                  <a:pt x="213" y="163"/>
                </a:cubicBezTo>
                <a:cubicBezTo>
                  <a:pt x="212" y="164"/>
                  <a:pt x="212" y="165"/>
                  <a:pt x="210" y="165"/>
                </a:cubicBezTo>
                <a:cubicBezTo>
                  <a:pt x="209" y="165"/>
                  <a:pt x="207" y="165"/>
                  <a:pt x="207" y="164"/>
                </a:cubicBezTo>
                <a:cubicBezTo>
                  <a:pt x="207" y="164"/>
                  <a:pt x="206" y="164"/>
                  <a:pt x="206" y="164"/>
                </a:cubicBezTo>
                <a:cubicBezTo>
                  <a:pt x="205" y="167"/>
                  <a:pt x="204" y="169"/>
                  <a:pt x="201" y="169"/>
                </a:cubicBezTo>
                <a:cubicBezTo>
                  <a:pt x="199" y="169"/>
                  <a:pt x="198" y="168"/>
                  <a:pt x="198" y="166"/>
                </a:cubicBezTo>
                <a:cubicBezTo>
                  <a:pt x="197" y="166"/>
                  <a:pt x="196" y="166"/>
                  <a:pt x="195" y="165"/>
                </a:cubicBezTo>
                <a:cubicBezTo>
                  <a:pt x="193" y="167"/>
                  <a:pt x="190" y="165"/>
                  <a:pt x="190" y="162"/>
                </a:cubicBezTo>
                <a:cubicBezTo>
                  <a:pt x="188" y="161"/>
                  <a:pt x="187" y="159"/>
                  <a:pt x="185" y="158"/>
                </a:cubicBezTo>
                <a:cubicBezTo>
                  <a:pt x="183" y="160"/>
                  <a:pt x="180" y="157"/>
                  <a:pt x="179" y="156"/>
                </a:cubicBezTo>
                <a:cubicBezTo>
                  <a:pt x="176" y="157"/>
                  <a:pt x="173" y="157"/>
                  <a:pt x="170" y="156"/>
                </a:cubicBezTo>
                <a:cubicBezTo>
                  <a:pt x="169" y="154"/>
                  <a:pt x="168" y="152"/>
                  <a:pt x="166" y="151"/>
                </a:cubicBezTo>
                <a:cubicBezTo>
                  <a:pt x="166" y="150"/>
                  <a:pt x="166" y="149"/>
                  <a:pt x="167" y="149"/>
                </a:cubicBezTo>
                <a:cubicBezTo>
                  <a:pt x="162" y="146"/>
                  <a:pt x="157" y="142"/>
                  <a:pt x="153" y="138"/>
                </a:cubicBezTo>
                <a:cubicBezTo>
                  <a:pt x="152" y="139"/>
                  <a:pt x="151" y="141"/>
                  <a:pt x="148" y="140"/>
                </a:cubicBezTo>
                <a:cubicBezTo>
                  <a:pt x="147" y="139"/>
                  <a:pt x="147" y="137"/>
                  <a:pt x="146" y="137"/>
                </a:cubicBezTo>
                <a:cubicBezTo>
                  <a:pt x="142" y="130"/>
                  <a:pt x="133" y="126"/>
                  <a:pt x="125" y="123"/>
                </a:cubicBezTo>
                <a:cubicBezTo>
                  <a:pt x="124" y="123"/>
                  <a:pt x="122" y="121"/>
                  <a:pt x="120" y="121"/>
                </a:cubicBezTo>
                <a:cubicBezTo>
                  <a:pt x="123" y="126"/>
                  <a:pt x="128" y="131"/>
                  <a:pt x="132" y="136"/>
                </a:cubicBezTo>
                <a:cubicBezTo>
                  <a:pt x="132" y="136"/>
                  <a:pt x="132" y="137"/>
                  <a:pt x="133" y="137"/>
                </a:cubicBezTo>
                <a:cubicBezTo>
                  <a:pt x="137" y="143"/>
                  <a:pt x="141" y="149"/>
                  <a:pt x="145" y="155"/>
                </a:cubicBezTo>
                <a:cubicBezTo>
                  <a:pt x="153" y="154"/>
                  <a:pt x="158" y="161"/>
                  <a:pt x="153" y="165"/>
                </a:cubicBezTo>
                <a:cubicBezTo>
                  <a:pt x="157" y="168"/>
                  <a:pt x="151" y="173"/>
                  <a:pt x="148" y="168"/>
                </a:cubicBezTo>
                <a:cubicBezTo>
                  <a:pt x="145" y="170"/>
                  <a:pt x="140" y="169"/>
                  <a:pt x="139" y="166"/>
                </a:cubicBezTo>
                <a:cubicBezTo>
                  <a:pt x="138" y="165"/>
                  <a:pt x="140" y="164"/>
                  <a:pt x="139" y="161"/>
                </a:cubicBezTo>
                <a:cubicBezTo>
                  <a:pt x="140" y="160"/>
                  <a:pt x="141" y="159"/>
                  <a:pt x="142" y="158"/>
                </a:cubicBezTo>
                <a:cubicBezTo>
                  <a:pt x="133" y="145"/>
                  <a:pt x="123" y="132"/>
                  <a:pt x="112" y="120"/>
                </a:cubicBezTo>
                <a:cubicBezTo>
                  <a:pt x="109" y="120"/>
                  <a:pt x="105" y="120"/>
                  <a:pt x="102" y="121"/>
                </a:cubicBezTo>
                <a:cubicBezTo>
                  <a:pt x="103" y="122"/>
                  <a:pt x="103" y="123"/>
                  <a:pt x="104" y="125"/>
                </a:cubicBezTo>
                <a:cubicBezTo>
                  <a:pt x="106" y="126"/>
                  <a:pt x="109" y="127"/>
                  <a:pt x="113" y="128"/>
                </a:cubicBezTo>
                <a:cubicBezTo>
                  <a:pt x="115" y="132"/>
                  <a:pt x="116" y="136"/>
                  <a:pt x="118" y="140"/>
                </a:cubicBezTo>
                <a:cubicBezTo>
                  <a:pt x="118" y="141"/>
                  <a:pt x="118" y="141"/>
                  <a:pt x="117" y="142"/>
                </a:cubicBezTo>
                <a:cubicBezTo>
                  <a:pt x="122" y="151"/>
                  <a:pt x="125" y="162"/>
                  <a:pt x="130" y="171"/>
                </a:cubicBezTo>
                <a:cubicBezTo>
                  <a:pt x="132" y="178"/>
                  <a:pt x="134" y="185"/>
                  <a:pt x="137" y="191"/>
                </a:cubicBezTo>
                <a:cubicBezTo>
                  <a:pt x="138" y="195"/>
                  <a:pt x="140" y="199"/>
                  <a:pt x="142" y="204"/>
                </a:cubicBezTo>
                <a:cubicBezTo>
                  <a:pt x="146" y="213"/>
                  <a:pt x="149" y="224"/>
                  <a:pt x="153" y="233"/>
                </a:cubicBezTo>
                <a:cubicBezTo>
                  <a:pt x="156" y="247"/>
                  <a:pt x="162" y="261"/>
                  <a:pt x="165" y="275"/>
                </a:cubicBezTo>
                <a:cubicBezTo>
                  <a:pt x="169" y="275"/>
                  <a:pt x="170" y="279"/>
                  <a:pt x="171" y="282"/>
                </a:cubicBezTo>
                <a:cubicBezTo>
                  <a:pt x="173" y="282"/>
                  <a:pt x="173" y="281"/>
                  <a:pt x="174" y="280"/>
                </a:cubicBezTo>
                <a:cubicBezTo>
                  <a:pt x="174" y="279"/>
                  <a:pt x="173" y="278"/>
                  <a:pt x="173" y="277"/>
                </a:cubicBezTo>
                <a:cubicBezTo>
                  <a:pt x="174" y="275"/>
                  <a:pt x="177" y="275"/>
                  <a:pt x="178" y="276"/>
                </a:cubicBezTo>
                <a:cubicBezTo>
                  <a:pt x="179" y="281"/>
                  <a:pt x="181" y="285"/>
                  <a:pt x="181" y="289"/>
                </a:cubicBezTo>
                <a:cubicBezTo>
                  <a:pt x="178" y="291"/>
                  <a:pt x="176" y="288"/>
                  <a:pt x="175" y="285"/>
                </a:cubicBezTo>
                <a:cubicBezTo>
                  <a:pt x="175" y="286"/>
                  <a:pt x="174" y="286"/>
                  <a:pt x="173" y="286"/>
                </a:cubicBezTo>
                <a:cubicBezTo>
                  <a:pt x="173" y="288"/>
                  <a:pt x="175" y="288"/>
                  <a:pt x="174" y="290"/>
                </a:cubicBezTo>
                <a:cubicBezTo>
                  <a:pt x="174" y="292"/>
                  <a:pt x="172" y="291"/>
                  <a:pt x="172" y="293"/>
                </a:cubicBezTo>
                <a:cubicBezTo>
                  <a:pt x="171" y="293"/>
                  <a:pt x="173" y="296"/>
                  <a:pt x="173" y="297"/>
                </a:cubicBezTo>
                <a:cubicBezTo>
                  <a:pt x="174" y="301"/>
                  <a:pt x="178" y="307"/>
                  <a:pt x="179" y="310"/>
                </a:cubicBezTo>
                <a:cubicBezTo>
                  <a:pt x="180" y="312"/>
                  <a:pt x="181" y="315"/>
                  <a:pt x="178" y="316"/>
                </a:cubicBezTo>
                <a:cubicBezTo>
                  <a:pt x="178" y="318"/>
                  <a:pt x="178" y="319"/>
                  <a:pt x="178" y="321"/>
                </a:cubicBezTo>
                <a:cubicBezTo>
                  <a:pt x="176" y="325"/>
                  <a:pt x="172" y="321"/>
                  <a:pt x="171" y="318"/>
                </a:cubicBezTo>
                <a:cubicBezTo>
                  <a:pt x="170" y="318"/>
                  <a:pt x="170" y="318"/>
                  <a:pt x="169" y="318"/>
                </a:cubicBezTo>
                <a:cubicBezTo>
                  <a:pt x="168" y="318"/>
                  <a:pt x="168" y="316"/>
                  <a:pt x="167" y="316"/>
                </a:cubicBezTo>
                <a:cubicBezTo>
                  <a:pt x="164" y="308"/>
                  <a:pt x="161" y="302"/>
                  <a:pt x="158" y="296"/>
                </a:cubicBezTo>
                <a:cubicBezTo>
                  <a:pt x="156" y="296"/>
                  <a:pt x="156" y="296"/>
                  <a:pt x="155" y="296"/>
                </a:cubicBezTo>
                <a:cubicBezTo>
                  <a:pt x="152" y="291"/>
                  <a:pt x="151" y="285"/>
                  <a:pt x="149" y="280"/>
                </a:cubicBezTo>
                <a:cubicBezTo>
                  <a:pt x="149" y="280"/>
                  <a:pt x="149" y="279"/>
                  <a:pt x="150" y="279"/>
                </a:cubicBezTo>
                <a:cubicBezTo>
                  <a:pt x="146" y="270"/>
                  <a:pt x="144" y="262"/>
                  <a:pt x="141" y="252"/>
                </a:cubicBezTo>
                <a:cubicBezTo>
                  <a:pt x="134" y="250"/>
                  <a:pt x="126" y="248"/>
                  <a:pt x="119" y="246"/>
                </a:cubicBezTo>
                <a:cubicBezTo>
                  <a:pt x="117" y="246"/>
                  <a:pt x="115" y="245"/>
                  <a:pt x="113" y="245"/>
                </a:cubicBezTo>
                <a:cubicBezTo>
                  <a:pt x="109" y="244"/>
                  <a:pt x="104" y="245"/>
                  <a:pt x="100" y="245"/>
                </a:cubicBezTo>
                <a:cubicBezTo>
                  <a:pt x="100" y="246"/>
                  <a:pt x="100" y="247"/>
                  <a:pt x="100" y="248"/>
                </a:cubicBezTo>
                <a:cubicBezTo>
                  <a:pt x="104" y="250"/>
                  <a:pt x="103" y="260"/>
                  <a:pt x="98" y="259"/>
                </a:cubicBezTo>
                <a:cubicBezTo>
                  <a:pt x="97" y="265"/>
                  <a:pt x="100" y="273"/>
                  <a:pt x="95" y="276"/>
                </a:cubicBezTo>
                <a:cubicBezTo>
                  <a:pt x="96" y="280"/>
                  <a:pt x="87" y="282"/>
                  <a:pt x="87" y="276"/>
                </a:cubicBezTo>
                <a:cubicBezTo>
                  <a:pt x="86" y="276"/>
                  <a:pt x="85" y="276"/>
                  <a:pt x="84" y="276"/>
                </a:cubicBezTo>
                <a:cubicBezTo>
                  <a:pt x="84" y="275"/>
                  <a:pt x="83" y="274"/>
                  <a:pt x="83" y="273"/>
                </a:cubicBezTo>
                <a:cubicBezTo>
                  <a:pt x="85" y="269"/>
                  <a:pt x="84" y="262"/>
                  <a:pt x="83" y="259"/>
                </a:cubicBezTo>
                <a:cubicBezTo>
                  <a:pt x="83" y="258"/>
                  <a:pt x="81" y="257"/>
                  <a:pt x="81" y="256"/>
                </a:cubicBezTo>
                <a:cubicBezTo>
                  <a:pt x="81" y="256"/>
                  <a:pt x="79" y="256"/>
                  <a:pt x="79" y="256"/>
                </a:cubicBezTo>
                <a:cubicBezTo>
                  <a:pt x="79" y="258"/>
                  <a:pt x="78" y="260"/>
                  <a:pt x="74" y="260"/>
                </a:cubicBezTo>
                <a:cubicBezTo>
                  <a:pt x="71" y="258"/>
                  <a:pt x="74" y="252"/>
                  <a:pt x="73" y="248"/>
                </a:cubicBezTo>
                <a:cubicBezTo>
                  <a:pt x="73" y="248"/>
                  <a:pt x="73" y="248"/>
                  <a:pt x="73" y="248"/>
                </a:cubicBezTo>
                <a:cubicBezTo>
                  <a:pt x="76" y="246"/>
                  <a:pt x="79" y="249"/>
                  <a:pt x="78" y="252"/>
                </a:cubicBezTo>
                <a:cubicBezTo>
                  <a:pt x="80" y="252"/>
                  <a:pt x="80" y="251"/>
                  <a:pt x="81" y="251"/>
                </a:cubicBezTo>
                <a:cubicBezTo>
                  <a:pt x="81" y="250"/>
                  <a:pt x="81" y="249"/>
                  <a:pt x="81" y="248"/>
                </a:cubicBezTo>
                <a:cubicBezTo>
                  <a:pt x="82" y="248"/>
                  <a:pt x="82" y="248"/>
                  <a:pt x="83" y="248"/>
                </a:cubicBezTo>
                <a:cubicBezTo>
                  <a:pt x="83" y="247"/>
                  <a:pt x="83" y="246"/>
                  <a:pt x="83" y="245"/>
                </a:cubicBezTo>
                <a:cubicBezTo>
                  <a:pt x="79" y="245"/>
                  <a:pt x="77" y="245"/>
                  <a:pt x="75" y="246"/>
                </a:cubicBezTo>
                <a:cubicBezTo>
                  <a:pt x="69" y="246"/>
                  <a:pt x="62" y="248"/>
                  <a:pt x="56" y="249"/>
                </a:cubicBezTo>
                <a:cubicBezTo>
                  <a:pt x="51" y="250"/>
                  <a:pt x="43" y="251"/>
                  <a:pt x="38" y="252"/>
                </a:cubicBezTo>
                <a:cubicBezTo>
                  <a:pt x="35" y="261"/>
                  <a:pt x="29" y="272"/>
                  <a:pt x="27" y="281"/>
                </a:cubicBezTo>
                <a:cubicBezTo>
                  <a:pt x="28" y="281"/>
                  <a:pt x="28" y="282"/>
                  <a:pt x="28" y="282"/>
                </a:cubicBezTo>
                <a:cubicBezTo>
                  <a:pt x="27" y="286"/>
                  <a:pt x="25" y="291"/>
                  <a:pt x="24" y="294"/>
                </a:cubicBezTo>
                <a:cubicBezTo>
                  <a:pt x="23" y="295"/>
                  <a:pt x="23" y="295"/>
                  <a:pt x="22" y="295"/>
                </a:cubicBezTo>
                <a:cubicBezTo>
                  <a:pt x="20" y="298"/>
                  <a:pt x="19" y="301"/>
                  <a:pt x="17" y="305"/>
                </a:cubicBezTo>
                <a:cubicBezTo>
                  <a:pt x="17" y="306"/>
                  <a:pt x="16" y="306"/>
                  <a:pt x="16" y="306"/>
                </a:cubicBezTo>
                <a:cubicBezTo>
                  <a:pt x="15" y="310"/>
                  <a:pt x="15" y="314"/>
                  <a:pt x="12" y="316"/>
                </a:cubicBezTo>
                <a:cubicBezTo>
                  <a:pt x="11" y="316"/>
                  <a:pt x="11" y="316"/>
                  <a:pt x="10" y="316"/>
                </a:cubicBezTo>
                <a:cubicBezTo>
                  <a:pt x="9" y="317"/>
                  <a:pt x="8" y="320"/>
                  <a:pt x="7" y="321"/>
                </a:cubicBezTo>
                <a:cubicBezTo>
                  <a:pt x="5" y="320"/>
                  <a:pt x="3" y="320"/>
                  <a:pt x="3" y="318"/>
                </a:cubicBezTo>
                <a:cubicBezTo>
                  <a:pt x="3" y="316"/>
                  <a:pt x="4" y="316"/>
                  <a:pt x="5" y="314"/>
                </a:cubicBezTo>
                <a:cubicBezTo>
                  <a:pt x="1" y="313"/>
                  <a:pt x="2" y="310"/>
                  <a:pt x="3" y="307"/>
                </a:cubicBezTo>
                <a:cubicBezTo>
                  <a:pt x="3" y="306"/>
                  <a:pt x="3" y="305"/>
                  <a:pt x="3" y="305"/>
                </a:cubicBezTo>
                <a:cubicBezTo>
                  <a:pt x="3" y="305"/>
                  <a:pt x="4" y="304"/>
                  <a:pt x="4" y="304"/>
                </a:cubicBezTo>
                <a:cubicBezTo>
                  <a:pt x="4" y="303"/>
                  <a:pt x="4" y="301"/>
                  <a:pt x="5" y="300"/>
                </a:cubicBezTo>
                <a:cubicBezTo>
                  <a:pt x="6" y="298"/>
                  <a:pt x="8" y="295"/>
                  <a:pt x="9" y="292"/>
                </a:cubicBezTo>
                <a:cubicBezTo>
                  <a:pt x="9" y="292"/>
                  <a:pt x="7" y="292"/>
                  <a:pt x="7" y="291"/>
                </a:cubicBezTo>
                <a:cubicBezTo>
                  <a:pt x="7" y="289"/>
                  <a:pt x="8" y="288"/>
                  <a:pt x="9" y="287"/>
                </a:cubicBezTo>
                <a:cubicBezTo>
                  <a:pt x="8" y="286"/>
                  <a:pt x="7" y="285"/>
                  <a:pt x="6" y="285"/>
                </a:cubicBezTo>
                <a:cubicBezTo>
                  <a:pt x="6" y="286"/>
                  <a:pt x="5" y="287"/>
                  <a:pt x="5" y="288"/>
                </a:cubicBezTo>
                <a:cubicBezTo>
                  <a:pt x="4" y="289"/>
                  <a:pt x="2" y="290"/>
                  <a:pt x="0" y="289"/>
                </a:cubicBezTo>
                <a:cubicBezTo>
                  <a:pt x="0" y="284"/>
                  <a:pt x="2" y="279"/>
                  <a:pt x="4" y="274"/>
                </a:cubicBezTo>
                <a:cubicBezTo>
                  <a:pt x="6" y="274"/>
                  <a:pt x="9" y="275"/>
                  <a:pt x="9" y="277"/>
                </a:cubicBezTo>
                <a:cubicBezTo>
                  <a:pt x="9" y="279"/>
                  <a:pt x="7" y="280"/>
                  <a:pt x="7" y="282"/>
                </a:cubicBezTo>
                <a:cubicBezTo>
                  <a:pt x="8" y="282"/>
                  <a:pt x="9" y="282"/>
                  <a:pt x="10" y="282"/>
                </a:cubicBezTo>
                <a:cubicBezTo>
                  <a:pt x="11" y="280"/>
                  <a:pt x="11" y="279"/>
                  <a:pt x="11" y="278"/>
                </a:cubicBezTo>
                <a:cubicBezTo>
                  <a:pt x="12" y="277"/>
                  <a:pt x="13" y="277"/>
                  <a:pt x="14" y="277"/>
                </a:cubicBezTo>
                <a:cubicBezTo>
                  <a:pt x="17" y="267"/>
                  <a:pt x="22" y="256"/>
                  <a:pt x="26" y="246"/>
                </a:cubicBezTo>
                <a:cubicBezTo>
                  <a:pt x="26" y="243"/>
                  <a:pt x="27" y="240"/>
                  <a:pt x="28" y="237"/>
                </a:cubicBezTo>
                <a:cubicBezTo>
                  <a:pt x="28" y="233"/>
                  <a:pt x="30" y="230"/>
                  <a:pt x="31" y="228"/>
                </a:cubicBezTo>
                <a:cubicBezTo>
                  <a:pt x="33" y="224"/>
                  <a:pt x="34" y="219"/>
                  <a:pt x="36" y="215"/>
                </a:cubicBezTo>
                <a:cubicBezTo>
                  <a:pt x="37" y="211"/>
                  <a:pt x="39" y="206"/>
                  <a:pt x="41" y="201"/>
                </a:cubicBezTo>
                <a:cubicBezTo>
                  <a:pt x="42" y="198"/>
                  <a:pt x="44" y="194"/>
                  <a:pt x="45" y="190"/>
                </a:cubicBezTo>
                <a:cubicBezTo>
                  <a:pt x="46" y="188"/>
                  <a:pt x="47" y="187"/>
                  <a:pt x="48" y="185"/>
                </a:cubicBezTo>
                <a:cubicBezTo>
                  <a:pt x="49" y="181"/>
                  <a:pt x="50" y="178"/>
                  <a:pt x="51" y="175"/>
                </a:cubicBezTo>
                <a:cubicBezTo>
                  <a:pt x="52" y="172"/>
                  <a:pt x="53" y="169"/>
                  <a:pt x="54" y="166"/>
                </a:cubicBezTo>
                <a:cubicBezTo>
                  <a:pt x="55" y="165"/>
                  <a:pt x="56" y="164"/>
                  <a:pt x="56" y="163"/>
                </a:cubicBezTo>
                <a:cubicBezTo>
                  <a:pt x="56" y="162"/>
                  <a:pt x="56" y="161"/>
                  <a:pt x="57" y="160"/>
                </a:cubicBezTo>
                <a:cubicBezTo>
                  <a:pt x="57" y="159"/>
                  <a:pt x="58" y="158"/>
                  <a:pt x="58" y="157"/>
                </a:cubicBezTo>
                <a:cubicBezTo>
                  <a:pt x="59" y="154"/>
                  <a:pt x="60" y="151"/>
                  <a:pt x="61" y="149"/>
                </a:cubicBezTo>
                <a:cubicBezTo>
                  <a:pt x="62" y="145"/>
                  <a:pt x="63" y="143"/>
                  <a:pt x="65" y="140"/>
                </a:cubicBezTo>
                <a:cubicBezTo>
                  <a:pt x="65" y="139"/>
                  <a:pt x="64" y="139"/>
                  <a:pt x="64" y="139"/>
                </a:cubicBezTo>
                <a:cubicBezTo>
                  <a:pt x="66" y="136"/>
                  <a:pt x="67" y="133"/>
                  <a:pt x="68" y="131"/>
                </a:cubicBezTo>
                <a:cubicBezTo>
                  <a:pt x="71" y="129"/>
                  <a:pt x="78" y="129"/>
                  <a:pt x="82" y="127"/>
                </a:cubicBezTo>
                <a:cubicBezTo>
                  <a:pt x="85" y="127"/>
                  <a:pt x="85" y="124"/>
                  <a:pt x="86" y="121"/>
                </a:cubicBezTo>
                <a:cubicBezTo>
                  <a:pt x="85" y="122"/>
                  <a:pt x="83" y="121"/>
                  <a:pt x="81" y="121"/>
                </a:cubicBezTo>
                <a:cubicBezTo>
                  <a:pt x="80" y="122"/>
                  <a:pt x="81" y="123"/>
                  <a:pt x="81" y="124"/>
                </a:cubicBezTo>
                <a:cubicBezTo>
                  <a:pt x="79" y="126"/>
                  <a:pt x="76" y="127"/>
                  <a:pt x="74" y="125"/>
                </a:cubicBezTo>
                <a:cubicBezTo>
                  <a:pt x="72" y="122"/>
                  <a:pt x="74" y="116"/>
                  <a:pt x="74" y="113"/>
                </a:cubicBezTo>
                <a:cubicBezTo>
                  <a:pt x="75" y="113"/>
                  <a:pt x="75" y="113"/>
                  <a:pt x="75" y="112"/>
                </a:cubicBezTo>
                <a:cubicBezTo>
                  <a:pt x="77" y="112"/>
                  <a:pt x="79" y="112"/>
                  <a:pt x="80" y="113"/>
                </a:cubicBezTo>
                <a:cubicBezTo>
                  <a:pt x="79" y="114"/>
                  <a:pt x="80" y="115"/>
                  <a:pt x="80" y="116"/>
                </a:cubicBezTo>
                <a:cubicBezTo>
                  <a:pt x="83" y="117"/>
                  <a:pt x="84" y="116"/>
                  <a:pt x="87" y="116"/>
                </a:cubicBezTo>
                <a:cubicBezTo>
                  <a:pt x="88" y="115"/>
                  <a:pt x="87" y="113"/>
                  <a:pt x="88" y="112"/>
                </a:cubicBezTo>
                <a:cubicBezTo>
                  <a:pt x="86" y="110"/>
                  <a:pt x="84" y="107"/>
                  <a:pt x="83" y="105"/>
                </a:cubicBezTo>
                <a:cubicBezTo>
                  <a:pt x="82" y="100"/>
                  <a:pt x="85" y="95"/>
                  <a:pt x="88" y="92"/>
                </a:cubicBezTo>
                <a:cubicBezTo>
                  <a:pt x="86" y="91"/>
                  <a:pt x="85" y="90"/>
                  <a:pt x="84" y="88"/>
                </a:cubicBezTo>
                <a:cubicBezTo>
                  <a:pt x="85" y="86"/>
                  <a:pt x="86" y="83"/>
                  <a:pt x="87" y="80"/>
                </a:cubicBezTo>
                <a:cubicBezTo>
                  <a:pt x="76" y="70"/>
                  <a:pt x="64" y="62"/>
                  <a:pt x="53" y="52"/>
                </a:cubicBezTo>
                <a:cubicBezTo>
                  <a:pt x="53" y="52"/>
                  <a:pt x="53" y="52"/>
                  <a:pt x="53" y="51"/>
                </a:cubicBezTo>
                <a:cubicBezTo>
                  <a:pt x="43" y="43"/>
                  <a:pt x="34" y="34"/>
                  <a:pt x="23" y="26"/>
                </a:cubicBezTo>
                <a:cubicBezTo>
                  <a:pt x="23" y="26"/>
                  <a:pt x="22" y="26"/>
                  <a:pt x="21" y="26"/>
                </a:cubicBezTo>
                <a:cubicBezTo>
                  <a:pt x="21" y="25"/>
                  <a:pt x="20" y="25"/>
                  <a:pt x="19" y="24"/>
                </a:cubicBezTo>
                <a:cubicBezTo>
                  <a:pt x="19" y="23"/>
                  <a:pt x="19" y="23"/>
                  <a:pt x="18" y="22"/>
                </a:cubicBezTo>
                <a:cubicBezTo>
                  <a:pt x="21" y="14"/>
                  <a:pt x="24" y="6"/>
                  <a:pt x="33" y="2"/>
                </a:cubicBezTo>
                <a:cubicBezTo>
                  <a:pt x="34" y="1"/>
                  <a:pt x="35" y="1"/>
                  <a:pt x="36" y="0"/>
                </a:cubicBezTo>
                <a:cubicBezTo>
                  <a:pt x="39" y="1"/>
                  <a:pt x="41" y="2"/>
                  <a:pt x="41" y="4"/>
                </a:cubicBezTo>
                <a:cubicBezTo>
                  <a:pt x="51" y="13"/>
                  <a:pt x="62" y="21"/>
                  <a:pt x="70" y="31"/>
                </a:cubicBezTo>
                <a:cubicBezTo>
                  <a:pt x="71" y="31"/>
                  <a:pt x="71" y="31"/>
                  <a:pt x="72" y="31"/>
                </a:cubicBezTo>
                <a:cubicBezTo>
                  <a:pt x="83" y="40"/>
                  <a:pt x="92" y="52"/>
                  <a:pt x="104" y="60"/>
                </a:cubicBezTo>
                <a:cubicBezTo>
                  <a:pt x="105" y="61"/>
                  <a:pt x="105" y="63"/>
                  <a:pt x="107" y="63"/>
                </a:cubicBezTo>
                <a:cubicBezTo>
                  <a:pt x="107" y="61"/>
                  <a:pt x="106" y="58"/>
                  <a:pt x="104" y="58"/>
                </a:cubicBezTo>
                <a:cubicBezTo>
                  <a:pt x="105" y="57"/>
                  <a:pt x="104" y="56"/>
                  <a:pt x="105" y="56"/>
                </a:cubicBezTo>
                <a:cubicBezTo>
                  <a:pt x="109" y="51"/>
                  <a:pt x="119" y="55"/>
                  <a:pt x="117" y="61"/>
                </a:cubicBezTo>
                <a:cubicBezTo>
                  <a:pt x="115" y="62"/>
                  <a:pt x="114" y="63"/>
                  <a:pt x="112" y="62"/>
                </a:cubicBezTo>
                <a:cubicBezTo>
                  <a:pt x="111" y="63"/>
                  <a:pt x="111" y="65"/>
                  <a:pt x="110" y="66"/>
                </a:cubicBezTo>
                <a:cubicBezTo>
                  <a:pt x="112" y="67"/>
                  <a:pt x="113" y="69"/>
                  <a:pt x="114" y="71"/>
                </a:cubicBezTo>
                <a:cubicBezTo>
                  <a:pt x="117" y="75"/>
                  <a:pt x="122" y="78"/>
                  <a:pt x="126" y="82"/>
                </a:cubicBezTo>
                <a:cubicBezTo>
                  <a:pt x="128" y="84"/>
                  <a:pt x="131" y="86"/>
                  <a:pt x="133" y="87"/>
                </a:cubicBezTo>
                <a:cubicBezTo>
                  <a:pt x="134" y="84"/>
                  <a:pt x="129" y="84"/>
                  <a:pt x="130" y="81"/>
                </a:cubicBezTo>
                <a:cubicBezTo>
                  <a:pt x="133" y="77"/>
                  <a:pt x="139" y="79"/>
                  <a:pt x="142" y="82"/>
                </a:cubicBezTo>
                <a:cubicBezTo>
                  <a:pt x="142" y="83"/>
                  <a:pt x="142" y="85"/>
                  <a:pt x="141" y="86"/>
                </a:cubicBezTo>
                <a:cubicBezTo>
                  <a:pt x="140" y="86"/>
                  <a:pt x="139" y="87"/>
                  <a:pt x="137" y="86"/>
                </a:cubicBezTo>
                <a:cubicBezTo>
                  <a:pt x="137" y="87"/>
                  <a:pt x="137" y="89"/>
                  <a:pt x="136" y="89"/>
                </a:cubicBezTo>
                <a:cubicBezTo>
                  <a:pt x="136" y="91"/>
                  <a:pt x="138" y="91"/>
                  <a:pt x="138" y="93"/>
                </a:cubicBezTo>
                <a:cubicBezTo>
                  <a:pt x="139" y="93"/>
                  <a:pt x="138" y="94"/>
                  <a:pt x="139" y="95"/>
                </a:cubicBezTo>
                <a:cubicBezTo>
                  <a:pt x="139" y="96"/>
                  <a:pt x="141" y="98"/>
                  <a:pt x="142" y="99"/>
                </a:cubicBezTo>
                <a:cubicBezTo>
                  <a:pt x="151" y="109"/>
                  <a:pt x="164" y="117"/>
                  <a:pt x="173" y="128"/>
                </a:cubicBezTo>
                <a:cubicBezTo>
                  <a:pt x="176" y="130"/>
                  <a:pt x="179" y="135"/>
                  <a:pt x="184" y="137"/>
                </a:cubicBezTo>
                <a:cubicBezTo>
                  <a:pt x="188" y="135"/>
                  <a:pt x="192" y="132"/>
                  <a:pt x="197" y="130"/>
                </a:cubicBezTo>
                <a:cubicBezTo>
                  <a:pt x="197" y="129"/>
                  <a:pt x="196" y="129"/>
                  <a:pt x="196" y="128"/>
                </a:cubicBezTo>
                <a:cubicBezTo>
                  <a:pt x="196" y="127"/>
                  <a:pt x="197" y="127"/>
                  <a:pt x="197" y="126"/>
                </a:cubicBezTo>
                <a:cubicBezTo>
                  <a:pt x="195" y="124"/>
                  <a:pt x="193" y="123"/>
                  <a:pt x="192" y="122"/>
                </a:cubicBezTo>
                <a:cubicBezTo>
                  <a:pt x="190" y="123"/>
                  <a:pt x="188" y="124"/>
                  <a:pt x="186" y="123"/>
                </a:cubicBezTo>
                <a:cubicBezTo>
                  <a:pt x="186" y="122"/>
                  <a:pt x="185" y="121"/>
                  <a:pt x="185" y="119"/>
                </a:cubicBezTo>
                <a:cubicBezTo>
                  <a:pt x="185" y="116"/>
                  <a:pt x="191" y="109"/>
                  <a:pt x="194" y="109"/>
                </a:cubicBezTo>
                <a:cubicBezTo>
                  <a:pt x="196" y="109"/>
                  <a:pt x="198" y="111"/>
                  <a:pt x="199" y="113"/>
                </a:cubicBezTo>
                <a:cubicBezTo>
                  <a:pt x="199" y="114"/>
                  <a:pt x="198" y="114"/>
                  <a:pt x="198" y="115"/>
                </a:cubicBezTo>
                <a:cubicBezTo>
                  <a:pt x="199" y="117"/>
                  <a:pt x="200" y="117"/>
                  <a:pt x="202" y="119"/>
                </a:cubicBezTo>
                <a:cubicBezTo>
                  <a:pt x="205" y="118"/>
                  <a:pt x="208" y="120"/>
                  <a:pt x="207" y="123"/>
                </a:cubicBezTo>
                <a:cubicBezTo>
                  <a:pt x="207" y="124"/>
                  <a:pt x="208" y="124"/>
                  <a:pt x="208" y="125"/>
                </a:cubicBezTo>
                <a:cubicBezTo>
                  <a:pt x="209" y="125"/>
                  <a:pt x="209" y="124"/>
                  <a:pt x="210" y="124"/>
                </a:cubicBezTo>
                <a:cubicBezTo>
                  <a:pt x="209" y="122"/>
                  <a:pt x="206" y="121"/>
                  <a:pt x="207" y="118"/>
                </a:cubicBezTo>
                <a:cubicBezTo>
                  <a:pt x="212" y="116"/>
                  <a:pt x="221" y="122"/>
                  <a:pt x="218" y="126"/>
                </a:cubicBezTo>
                <a:cubicBezTo>
                  <a:pt x="217" y="128"/>
                  <a:pt x="213" y="127"/>
                  <a:pt x="212" y="125"/>
                </a:cubicBezTo>
                <a:cubicBezTo>
                  <a:pt x="211" y="126"/>
                  <a:pt x="212" y="127"/>
                  <a:pt x="210" y="126"/>
                </a:cubicBezTo>
                <a:cubicBezTo>
                  <a:pt x="210" y="127"/>
                  <a:pt x="211" y="127"/>
                  <a:pt x="211" y="127"/>
                </a:cubicBezTo>
                <a:cubicBezTo>
                  <a:pt x="212" y="127"/>
                  <a:pt x="212" y="127"/>
                  <a:pt x="212" y="126"/>
                </a:cubicBezTo>
                <a:cubicBezTo>
                  <a:pt x="215" y="127"/>
                  <a:pt x="216" y="129"/>
                  <a:pt x="216" y="132"/>
                </a:cubicBezTo>
                <a:cubicBezTo>
                  <a:pt x="217" y="133"/>
                  <a:pt x="221" y="135"/>
                  <a:pt x="221" y="137"/>
                </a:cubicBezTo>
                <a:cubicBezTo>
                  <a:pt x="221" y="139"/>
                  <a:pt x="219" y="140"/>
                  <a:pt x="217" y="142"/>
                </a:cubicBezTo>
                <a:cubicBezTo>
                  <a:pt x="214" y="142"/>
                  <a:pt x="213" y="140"/>
                  <a:pt x="211" y="138"/>
                </a:cubicBezTo>
                <a:cubicBezTo>
                  <a:pt x="209" y="138"/>
                  <a:pt x="209" y="140"/>
                  <a:pt x="207" y="139"/>
                </a:cubicBezTo>
                <a:cubicBezTo>
                  <a:pt x="205" y="139"/>
                  <a:pt x="205" y="136"/>
                  <a:pt x="207" y="135"/>
                </a:cubicBezTo>
                <a:cubicBezTo>
                  <a:pt x="205" y="134"/>
                  <a:pt x="205" y="133"/>
                  <a:pt x="203" y="132"/>
                </a:cubicBezTo>
                <a:cubicBezTo>
                  <a:pt x="198" y="135"/>
                  <a:pt x="192" y="139"/>
                  <a:pt x="187" y="142"/>
                </a:cubicBezTo>
                <a:cubicBezTo>
                  <a:pt x="186" y="145"/>
                  <a:pt x="188" y="148"/>
                  <a:pt x="190" y="149"/>
                </a:cubicBezTo>
                <a:cubicBezTo>
                  <a:pt x="190" y="152"/>
                  <a:pt x="193" y="153"/>
                  <a:pt x="194" y="155"/>
                </a:cubicBezTo>
                <a:cubicBezTo>
                  <a:pt x="196" y="154"/>
                  <a:pt x="198" y="156"/>
                  <a:pt x="199" y="159"/>
                </a:cubicBezTo>
                <a:cubicBezTo>
                  <a:pt x="200" y="157"/>
                  <a:pt x="204" y="158"/>
                  <a:pt x="205" y="158"/>
                </a:cubicBezTo>
                <a:cubicBezTo>
                  <a:pt x="206" y="158"/>
                  <a:pt x="207" y="156"/>
                  <a:pt x="209" y="155"/>
                </a:cubicBezTo>
                <a:cubicBezTo>
                  <a:pt x="210" y="155"/>
                  <a:pt x="210" y="157"/>
                  <a:pt x="211" y="156"/>
                </a:cubicBezTo>
                <a:cubicBezTo>
                  <a:pt x="213" y="156"/>
                  <a:pt x="215" y="154"/>
                  <a:pt x="217" y="155"/>
                </a:cubicBezTo>
                <a:cubicBezTo>
                  <a:pt x="218" y="156"/>
                  <a:pt x="219" y="159"/>
                  <a:pt x="218" y="161"/>
                </a:cubicBezTo>
                <a:close/>
                <a:moveTo>
                  <a:pt x="115" y="60"/>
                </a:moveTo>
                <a:cubicBezTo>
                  <a:pt x="115" y="59"/>
                  <a:pt x="115" y="58"/>
                  <a:pt x="114" y="58"/>
                </a:cubicBezTo>
                <a:cubicBezTo>
                  <a:pt x="113" y="60"/>
                  <a:pt x="109" y="58"/>
                  <a:pt x="109" y="56"/>
                </a:cubicBezTo>
                <a:cubicBezTo>
                  <a:pt x="108" y="56"/>
                  <a:pt x="107" y="57"/>
                  <a:pt x="107" y="57"/>
                </a:cubicBezTo>
                <a:cubicBezTo>
                  <a:pt x="108" y="58"/>
                  <a:pt x="112" y="61"/>
                  <a:pt x="115" y="60"/>
                </a:cubicBezTo>
                <a:close/>
                <a:moveTo>
                  <a:pt x="35" y="7"/>
                </a:moveTo>
                <a:cubicBezTo>
                  <a:pt x="32" y="14"/>
                  <a:pt x="29" y="19"/>
                  <a:pt x="23" y="22"/>
                </a:cubicBezTo>
                <a:cubicBezTo>
                  <a:pt x="23" y="23"/>
                  <a:pt x="22" y="23"/>
                  <a:pt x="22" y="24"/>
                </a:cubicBezTo>
                <a:cubicBezTo>
                  <a:pt x="22" y="24"/>
                  <a:pt x="23" y="24"/>
                  <a:pt x="24" y="24"/>
                </a:cubicBezTo>
                <a:cubicBezTo>
                  <a:pt x="31" y="20"/>
                  <a:pt x="39" y="14"/>
                  <a:pt x="38" y="5"/>
                </a:cubicBezTo>
                <a:cubicBezTo>
                  <a:pt x="38" y="4"/>
                  <a:pt x="38" y="4"/>
                  <a:pt x="39" y="4"/>
                </a:cubicBezTo>
                <a:cubicBezTo>
                  <a:pt x="39" y="3"/>
                  <a:pt x="38" y="3"/>
                  <a:pt x="37" y="3"/>
                </a:cubicBezTo>
                <a:cubicBezTo>
                  <a:pt x="37" y="4"/>
                  <a:pt x="35" y="5"/>
                  <a:pt x="35" y="7"/>
                </a:cubicBezTo>
                <a:close/>
                <a:moveTo>
                  <a:pt x="20" y="22"/>
                </a:moveTo>
                <a:cubicBezTo>
                  <a:pt x="27" y="18"/>
                  <a:pt x="32" y="12"/>
                  <a:pt x="34" y="4"/>
                </a:cubicBezTo>
                <a:cubicBezTo>
                  <a:pt x="26" y="7"/>
                  <a:pt x="23" y="14"/>
                  <a:pt x="20" y="22"/>
                </a:cubicBezTo>
                <a:close/>
                <a:moveTo>
                  <a:pt x="26" y="25"/>
                </a:moveTo>
                <a:cubicBezTo>
                  <a:pt x="29" y="29"/>
                  <a:pt x="33" y="32"/>
                  <a:pt x="37" y="35"/>
                </a:cubicBezTo>
                <a:cubicBezTo>
                  <a:pt x="43" y="40"/>
                  <a:pt x="48" y="46"/>
                  <a:pt x="55" y="50"/>
                </a:cubicBezTo>
                <a:cubicBezTo>
                  <a:pt x="61" y="46"/>
                  <a:pt x="68" y="41"/>
                  <a:pt x="68" y="32"/>
                </a:cubicBezTo>
                <a:cubicBezTo>
                  <a:pt x="60" y="23"/>
                  <a:pt x="51" y="14"/>
                  <a:pt x="40" y="7"/>
                </a:cubicBezTo>
                <a:cubicBezTo>
                  <a:pt x="38" y="15"/>
                  <a:pt x="33" y="21"/>
                  <a:pt x="26" y="25"/>
                </a:cubicBezTo>
                <a:close/>
                <a:moveTo>
                  <a:pt x="55" y="52"/>
                </a:moveTo>
                <a:cubicBezTo>
                  <a:pt x="67" y="62"/>
                  <a:pt x="80" y="71"/>
                  <a:pt x="92" y="81"/>
                </a:cubicBezTo>
                <a:cubicBezTo>
                  <a:pt x="93" y="80"/>
                  <a:pt x="95" y="79"/>
                  <a:pt x="96" y="78"/>
                </a:cubicBezTo>
                <a:cubicBezTo>
                  <a:pt x="98" y="77"/>
                  <a:pt x="101" y="74"/>
                  <a:pt x="102" y="72"/>
                </a:cubicBezTo>
                <a:cubicBezTo>
                  <a:pt x="102" y="72"/>
                  <a:pt x="102" y="71"/>
                  <a:pt x="102" y="71"/>
                </a:cubicBezTo>
                <a:cubicBezTo>
                  <a:pt x="102" y="69"/>
                  <a:pt x="104" y="68"/>
                  <a:pt x="104" y="66"/>
                </a:cubicBezTo>
                <a:cubicBezTo>
                  <a:pt x="103" y="62"/>
                  <a:pt x="99" y="60"/>
                  <a:pt x="97" y="56"/>
                </a:cubicBezTo>
                <a:cubicBezTo>
                  <a:pt x="95" y="55"/>
                  <a:pt x="95" y="54"/>
                  <a:pt x="94" y="54"/>
                </a:cubicBezTo>
                <a:cubicBezTo>
                  <a:pt x="91" y="52"/>
                  <a:pt x="89" y="49"/>
                  <a:pt x="86" y="47"/>
                </a:cubicBezTo>
                <a:cubicBezTo>
                  <a:pt x="82" y="42"/>
                  <a:pt x="77" y="37"/>
                  <a:pt x="71" y="34"/>
                </a:cubicBezTo>
                <a:cubicBezTo>
                  <a:pt x="68" y="42"/>
                  <a:pt x="64" y="49"/>
                  <a:pt x="55" y="52"/>
                </a:cubicBezTo>
                <a:close/>
                <a:moveTo>
                  <a:pt x="109" y="65"/>
                </a:moveTo>
                <a:cubicBezTo>
                  <a:pt x="110" y="64"/>
                  <a:pt x="109" y="63"/>
                  <a:pt x="110" y="62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109" y="62"/>
                  <a:pt x="109" y="63"/>
                  <a:pt x="109" y="65"/>
                </a:cubicBezTo>
                <a:close/>
                <a:moveTo>
                  <a:pt x="116" y="103"/>
                </a:moveTo>
                <a:cubicBezTo>
                  <a:pt x="119" y="103"/>
                  <a:pt x="122" y="103"/>
                  <a:pt x="124" y="101"/>
                </a:cubicBezTo>
                <a:cubicBezTo>
                  <a:pt x="125" y="100"/>
                  <a:pt x="128" y="97"/>
                  <a:pt x="129" y="95"/>
                </a:cubicBezTo>
                <a:cubicBezTo>
                  <a:pt x="130" y="94"/>
                  <a:pt x="131" y="90"/>
                  <a:pt x="131" y="89"/>
                </a:cubicBezTo>
                <a:cubicBezTo>
                  <a:pt x="130" y="87"/>
                  <a:pt x="126" y="85"/>
                  <a:pt x="124" y="83"/>
                </a:cubicBezTo>
                <a:cubicBezTo>
                  <a:pt x="124" y="83"/>
                  <a:pt x="123" y="82"/>
                  <a:pt x="123" y="82"/>
                </a:cubicBezTo>
                <a:cubicBezTo>
                  <a:pt x="123" y="81"/>
                  <a:pt x="122" y="81"/>
                  <a:pt x="122" y="81"/>
                </a:cubicBezTo>
                <a:cubicBezTo>
                  <a:pt x="119" y="78"/>
                  <a:pt x="115" y="75"/>
                  <a:pt x="113" y="73"/>
                </a:cubicBezTo>
                <a:cubicBezTo>
                  <a:pt x="111" y="80"/>
                  <a:pt x="105" y="85"/>
                  <a:pt x="99" y="88"/>
                </a:cubicBezTo>
                <a:cubicBezTo>
                  <a:pt x="104" y="93"/>
                  <a:pt x="110" y="99"/>
                  <a:pt x="116" y="103"/>
                </a:cubicBezTo>
                <a:close/>
                <a:moveTo>
                  <a:pt x="103" y="76"/>
                </a:moveTo>
                <a:cubicBezTo>
                  <a:pt x="102" y="76"/>
                  <a:pt x="102" y="77"/>
                  <a:pt x="102" y="77"/>
                </a:cubicBezTo>
                <a:cubicBezTo>
                  <a:pt x="102" y="76"/>
                  <a:pt x="103" y="76"/>
                  <a:pt x="102" y="76"/>
                </a:cubicBezTo>
                <a:cubicBezTo>
                  <a:pt x="101" y="77"/>
                  <a:pt x="99" y="79"/>
                  <a:pt x="97" y="80"/>
                </a:cubicBezTo>
                <a:cubicBezTo>
                  <a:pt x="98" y="81"/>
                  <a:pt x="97" y="80"/>
                  <a:pt x="97" y="81"/>
                </a:cubicBezTo>
                <a:cubicBezTo>
                  <a:pt x="98" y="81"/>
                  <a:pt x="98" y="81"/>
                  <a:pt x="97" y="82"/>
                </a:cubicBezTo>
                <a:cubicBezTo>
                  <a:pt x="98" y="82"/>
                  <a:pt x="98" y="81"/>
                  <a:pt x="99" y="82"/>
                </a:cubicBezTo>
                <a:cubicBezTo>
                  <a:pt x="98" y="83"/>
                  <a:pt x="100" y="83"/>
                  <a:pt x="101" y="83"/>
                </a:cubicBezTo>
                <a:cubicBezTo>
                  <a:pt x="100" y="83"/>
                  <a:pt x="101" y="84"/>
                  <a:pt x="100" y="84"/>
                </a:cubicBezTo>
                <a:cubicBezTo>
                  <a:pt x="99" y="85"/>
                  <a:pt x="99" y="84"/>
                  <a:pt x="100" y="84"/>
                </a:cubicBezTo>
                <a:cubicBezTo>
                  <a:pt x="101" y="84"/>
                  <a:pt x="103" y="83"/>
                  <a:pt x="104" y="82"/>
                </a:cubicBezTo>
                <a:cubicBezTo>
                  <a:pt x="105" y="81"/>
                  <a:pt x="106" y="81"/>
                  <a:pt x="106" y="80"/>
                </a:cubicBezTo>
                <a:cubicBezTo>
                  <a:pt x="105" y="80"/>
                  <a:pt x="106" y="81"/>
                  <a:pt x="105" y="80"/>
                </a:cubicBezTo>
                <a:cubicBezTo>
                  <a:pt x="105" y="80"/>
                  <a:pt x="104" y="80"/>
                  <a:pt x="104" y="79"/>
                </a:cubicBezTo>
                <a:cubicBezTo>
                  <a:pt x="105" y="79"/>
                  <a:pt x="105" y="79"/>
                  <a:pt x="104" y="79"/>
                </a:cubicBezTo>
                <a:cubicBezTo>
                  <a:pt x="105" y="78"/>
                  <a:pt x="104" y="78"/>
                  <a:pt x="104" y="77"/>
                </a:cubicBezTo>
                <a:cubicBezTo>
                  <a:pt x="104" y="78"/>
                  <a:pt x="102" y="78"/>
                  <a:pt x="102" y="77"/>
                </a:cubicBezTo>
                <a:cubicBezTo>
                  <a:pt x="102" y="77"/>
                  <a:pt x="103" y="76"/>
                  <a:pt x="103" y="76"/>
                </a:cubicBezTo>
                <a:close/>
                <a:moveTo>
                  <a:pt x="132" y="82"/>
                </a:moveTo>
                <a:cubicBezTo>
                  <a:pt x="133" y="84"/>
                  <a:pt x="135" y="85"/>
                  <a:pt x="137" y="84"/>
                </a:cubicBezTo>
                <a:cubicBezTo>
                  <a:pt x="135" y="84"/>
                  <a:pt x="134" y="82"/>
                  <a:pt x="133" y="81"/>
                </a:cubicBezTo>
                <a:cubicBezTo>
                  <a:pt x="133" y="81"/>
                  <a:pt x="132" y="81"/>
                  <a:pt x="132" y="82"/>
                </a:cubicBezTo>
                <a:close/>
                <a:moveTo>
                  <a:pt x="137" y="82"/>
                </a:moveTo>
                <a:cubicBezTo>
                  <a:pt x="137" y="81"/>
                  <a:pt x="136" y="81"/>
                  <a:pt x="135" y="81"/>
                </a:cubicBezTo>
                <a:cubicBezTo>
                  <a:pt x="136" y="81"/>
                  <a:pt x="136" y="82"/>
                  <a:pt x="137" y="82"/>
                </a:cubicBezTo>
                <a:close/>
                <a:moveTo>
                  <a:pt x="86" y="88"/>
                </a:moveTo>
                <a:cubicBezTo>
                  <a:pt x="86" y="89"/>
                  <a:pt x="88" y="90"/>
                  <a:pt x="89" y="91"/>
                </a:cubicBezTo>
                <a:cubicBezTo>
                  <a:pt x="97" y="96"/>
                  <a:pt x="104" y="104"/>
                  <a:pt x="112" y="108"/>
                </a:cubicBezTo>
                <a:cubicBezTo>
                  <a:pt x="113" y="107"/>
                  <a:pt x="114" y="106"/>
                  <a:pt x="115" y="105"/>
                </a:cubicBezTo>
                <a:cubicBezTo>
                  <a:pt x="114" y="105"/>
                  <a:pt x="114" y="104"/>
                  <a:pt x="114" y="104"/>
                </a:cubicBezTo>
                <a:cubicBezTo>
                  <a:pt x="110" y="106"/>
                  <a:pt x="109" y="103"/>
                  <a:pt x="106" y="101"/>
                </a:cubicBezTo>
                <a:cubicBezTo>
                  <a:pt x="102" y="98"/>
                  <a:pt x="98" y="95"/>
                  <a:pt x="95" y="92"/>
                </a:cubicBezTo>
                <a:cubicBezTo>
                  <a:pt x="93" y="91"/>
                  <a:pt x="91" y="89"/>
                  <a:pt x="90" y="88"/>
                </a:cubicBezTo>
                <a:cubicBezTo>
                  <a:pt x="90" y="87"/>
                  <a:pt x="91" y="86"/>
                  <a:pt x="91" y="85"/>
                </a:cubicBezTo>
                <a:cubicBezTo>
                  <a:pt x="91" y="84"/>
                  <a:pt x="89" y="83"/>
                  <a:pt x="88" y="82"/>
                </a:cubicBezTo>
                <a:cubicBezTo>
                  <a:pt x="88" y="84"/>
                  <a:pt x="86" y="86"/>
                  <a:pt x="86" y="88"/>
                </a:cubicBezTo>
                <a:close/>
                <a:moveTo>
                  <a:pt x="137" y="84"/>
                </a:moveTo>
                <a:cubicBezTo>
                  <a:pt x="137" y="85"/>
                  <a:pt x="139" y="85"/>
                  <a:pt x="140" y="85"/>
                </a:cubicBezTo>
                <a:cubicBezTo>
                  <a:pt x="140" y="84"/>
                  <a:pt x="140" y="83"/>
                  <a:pt x="139" y="83"/>
                </a:cubicBezTo>
                <a:cubicBezTo>
                  <a:pt x="139" y="83"/>
                  <a:pt x="138" y="84"/>
                  <a:pt x="137" y="84"/>
                </a:cubicBezTo>
                <a:close/>
                <a:moveTo>
                  <a:pt x="94" y="87"/>
                </a:moveTo>
                <a:cubicBezTo>
                  <a:pt x="93" y="87"/>
                  <a:pt x="93" y="87"/>
                  <a:pt x="92" y="87"/>
                </a:cubicBezTo>
                <a:cubicBezTo>
                  <a:pt x="97" y="93"/>
                  <a:pt x="103" y="96"/>
                  <a:pt x="109" y="101"/>
                </a:cubicBezTo>
                <a:cubicBezTo>
                  <a:pt x="110" y="101"/>
                  <a:pt x="111" y="103"/>
                  <a:pt x="111" y="102"/>
                </a:cubicBezTo>
                <a:cubicBezTo>
                  <a:pt x="106" y="97"/>
                  <a:pt x="101" y="91"/>
                  <a:pt x="94" y="87"/>
                </a:cubicBezTo>
                <a:close/>
                <a:moveTo>
                  <a:pt x="89" y="93"/>
                </a:moveTo>
                <a:cubicBezTo>
                  <a:pt x="86" y="95"/>
                  <a:pt x="84" y="101"/>
                  <a:pt x="85" y="105"/>
                </a:cubicBezTo>
                <a:cubicBezTo>
                  <a:pt x="85" y="100"/>
                  <a:pt x="88" y="97"/>
                  <a:pt x="91" y="94"/>
                </a:cubicBezTo>
                <a:cubicBezTo>
                  <a:pt x="90" y="94"/>
                  <a:pt x="90" y="94"/>
                  <a:pt x="89" y="93"/>
                </a:cubicBezTo>
                <a:close/>
                <a:moveTo>
                  <a:pt x="115" y="140"/>
                </a:moveTo>
                <a:cubicBezTo>
                  <a:pt x="114" y="137"/>
                  <a:pt x="113" y="133"/>
                  <a:pt x="112" y="130"/>
                </a:cubicBezTo>
                <a:cubicBezTo>
                  <a:pt x="108" y="128"/>
                  <a:pt x="103" y="129"/>
                  <a:pt x="102" y="125"/>
                </a:cubicBezTo>
                <a:cubicBezTo>
                  <a:pt x="100" y="123"/>
                  <a:pt x="100" y="118"/>
                  <a:pt x="100" y="115"/>
                </a:cubicBezTo>
                <a:cubicBezTo>
                  <a:pt x="104" y="114"/>
                  <a:pt x="107" y="111"/>
                  <a:pt x="107" y="106"/>
                </a:cubicBezTo>
                <a:cubicBezTo>
                  <a:pt x="105" y="106"/>
                  <a:pt x="105" y="104"/>
                  <a:pt x="103" y="105"/>
                </a:cubicBezTo>
                <a:cubicBezTo>
                  <a:pt x="105" y="112"/>
                  <a:pt x="95" y="113"/>
                  <a:pt x="93" y="107"/>
                </a:cubicBezTo>
                <a:cubicBezTo>
                  <a:pt x="92" y="104"/>
                  <a:pt x="94" y="101"/>
                  <a:pt x="98" y="100"/>
                </a:cubicBezTo>
                <a:cubicBezTo>
                  <a:pt x="96" y="99"/>
                  <a:pt x="94" y="98"/>
                  <a:pt x="92" y="96"/>
                </a:cubicBezTo>
                <a:cubicBezTo>
                  <a:pt x="87" y="99"/>
                  <a:pt x="85" y="108"/>
                  <a:pt x="90" y="111"/>
                </a:cubicBezTo>
                <a:cubicBezTo>
                  <a:pt x="88" y="116"/>
                  <a:pt x="89" y="126"/>
                  <a:pt x="85" y="128"/>
                </a:cubicBezTo>
                <a:cubicBezTo>
                  <a:pt x="83" y="129"/>
                  <a:pt x="80" y="129"/>
                  <a:pt x="78" y="129"/>
                </a:cubicBezTo>
                <a:cubicBezTo>
                  <a:pt x="78" y="129"/>
                  <a:pt x="77" y="130"/>
                  <a:pt x="77" y="130"/>
                </a:cubicBezTo>
                <a:cubicBezTo>
                  <a:pt x="74" y="131"/>
                  <a:pt x="71" y="130"/>
                  <a:pt x="69" y="132"/>
                </a:cubicBezTo>
                <a:cubicBezTo>
                  <a:pt x="68" y="134"/>
                  <a:pt x="67" y="136"/>
                  <a:pt x="66" y="139"/>
                </a:cubicBezTo>
                <a:cubicBezTo>
                  <a:pt x="71" y="138"/>
                  <a:pt x="75" y="141"/>
                  <a:pt x="80" y="140"/>
                </a:cubicBezTo>
                <a:cubicBezTo>
                  <a:pt x="81" y="138"/>
                  <a:pt x="82" y="135"/>
                  <a:pt x="85" y="134"/>
                </a:cubicBezTo>
                <a:cubicBezTo>
                  <a:pt x="88" y="133"/>
                  <a:pt x="94" y="133"/>
                  <a:pt x="97" y="133"/>
                </a:cubicBezTo>
                <a:cubicBezTo>
                  <a:pt x="101" y="134"/>
                  <a:pt x="102" y="137"/>
                  <a:pt x="103" y="140"/>
                </a:cubicBezTo>
                <a:cubicBezTo>
                  <a:pt x="108" y="140"/>
                  <a:pt x="113" y="140"/>
                  <a:pt x="116" y="140"/>
                </a:cubicBezTo>
                <a:cubicBezTo>
                  <a:pt x="116" y="140"/>
                  <a:pt x="116" y="140"/>
                  <a:pt x="116" y="140"/>
                </a:cubicBezTo>
                <a:cubicBezTo>
                  <a:pt x="116" y="140"/>
                  <a:pt x="116" y="140"/>
                  <a:pt x="115" y="140"/>
                </a:cubicBezTo>
                <a:close/>
                <a:moveTo>
                  <a:pt x="125" y="111"/>
                </a:moveTo>
                <a:cubicBezTo>
                  <a:pt x="127" y="115"/>
                  <a:pt x="130" y="117"/>
                  <a:pt x="134" y="119"/>
                </a:cubicBezTo>
                <a:cubicBezTo>
                  <a:pt x="136" y="121"/>
                  <a:pt x="139" y="123"/>
                  <a:pt x="141" y="125"/>
                </a:cubicBezTo>
                <a:cubicBezTo>
                  <a:pt x="142" y="126"/>
                  <a:pt x="142" y="126"/>
                  <a:pt x="143" y="127"/>
                </a:cubicBezTo>
                <a:cubicBezTo>
                  <a:pt x="144" y="128"/>
                  <a:pt x="145" y="128"/>
                  <a:pt x="146" y="129"/>
                </a:cubicBezTo>
                <a:cubicBezTo>
                  <a:pt x="148" y="131"/>
                  <a:pt x="150" y="133"/>
                  <a:pt x="152" y="134"/>
                </a:cubicBezTo>
                <a:cubicBezTo>
                  <a:pt x="156" y="138"/>
                  <a:pt x="159" y="141"/>
                  <a:pt x="164" y="144"/>
                </a:cubicBezTo>
                <a:cubicBezTo>
                  <a:pt x="165" y="145"/>
                  <a:pt x="168" y="148"/>
                  <a:pt x="170" y="148"/>
                </a:cubicBezTo>
                <a:cubicBezTo>
                  <a:pt x="171" y="148"/>
                  <a:pt x="172" y="147"/>
                  <a:pt x="173" y="146"/>
                </a:cubicBezTo>
                <a:cubicBezTo>
                  <a:pt x="175" y="144"/>
                  <a:pt x="177" y="142"/>
                  <a:pt x="178" y="140"/>
                </a:cubicBezTo>
                <a:cubicBezTo>
                  <a:pt x="178" y="138"/>
                  <a:pt x="178" y="137"/>
                  <a:pt x="179" y="137"/>
                </a:cubicBezTo>
                <a:cubicBezTo>
                  <a:pt x="166" y="122"/>
                  <a:pt x="151" y="110"/>
                  <a:pt x="137" y="97"/>
                </a:cubicBezTo>
                <a:cubicBezTo>
                  <a:pt x="134" y="103"/>
                  <a:pt x="131" y="108"/>
                  <a:pt x="125" y="111"/>
                </a:cubicBezTo>
                <a:close/>
                <a:moveTo>
                  <a:pt x="126" y="108"/>
                </a:moveTo>
                <a:cubicBezTo>
                  <a:pt x="126" y="108"/>
                  <a:pt x="126" y="107"/>
                  <a:pt x="126" y="108"/>
                </a:cubicBezTo>
                <a:cubicBezTo>
                  <a:pt x="128" y="107"/>
                  <a:pt x="130" y="105"/>
                  <a:pt x="131" y="103"/>
                </a:cubicBezTo>
                <a:cubicBezTo>
                  <a:pt x="130" y="102"/>
                  <a:pt x="130" y="104"/>
                  <a:pt x="129" y="104"/>
                </a:cubicBezTo>
                <a:cubicBezTo>
                  <a:pt x="128" y="103"/>
                  <a:pt x="128" y="101"/>
                  <a:pt x="128" y="100"/>
                </a:cubicBezTo>
                <a:cubicBezTo>
                  <a:pt x="126" y="103"/>
                  <a:pt x="124" y="103"/>
                  <a:pt x="121" y="105"/>
                </a:cubicBezTo>
                <a:cubicBezTo>
                  <a:pt x="122" y="105"/>
                  <a:pt x="122" y="105"/>
                  <a:pt x="123" y="105"/>
                </a:cubicBezTo>
                <a:cubicBezTo>
                  <a:pt x="123" y="105"/>
                  <a:pt x="123" y="105"/>
                  <a:pt x="123" y="106"/>
                </a:cubicBezTo>
                <a:cubicBezTo>
                  <a:pt x="124" y="105"/>
                  <a:pt x="124" y="108"/>
                  <a:pt x="125" y="107"/>
                </a:cubicBezTo>
                <a:cubicBezTo>
                  <a:pt x="126" y="107"/>
                  <a:pt x="126" y="107"/>
                  <a:pt x="126" y="108"/>
                </a:cubicBezTo>
                <a:close/>
                <a:moveTo>
                  <a:pt x="102" y="106"/>
                </a:moveTo>
                <a:cubicBezTo>
                  <a:pt x="102" y="103"/>
                  <a:pt x="97" y="101"/>
                  <a:pt x="95" y="104"/>
                </a:cubicBezTo>
                <a:cubicBezTo>
                  <a:pt x="94" y="109"/>
                  <a:pt x="101" y="111"/>
                  <a:pt x="102" y="106"/>
                </a:cubicBezTo>
                <a:close/>
                <a:moveTo>
                  <a:pt x="116" y="116"/>
                </a:moveTo>
                <a:cubicBezTo>
                  <a:pt x="121" y="116"/>
                  <a:pt x="127" y="118"/>
                  <a:pt x="130" y="119"/>
                </a:cubicBezTo>
                <a:cubicBezTo>
                  <a:pt x="127" y="117"/>
                  <a:pt x="125" y="114"/>
                  <a:pt x="122" y="112"/>
                </a:cubicBezTo>
                <a:cubicBezTo>
                  <a:pt x="120" y="112"/>
                  <a:pt x="120" y="112"/>
                  <a:pt x="118" y="112"/>
                </a:cubicBezTo>
                <a:cubicBezTo>
                  <a:pt x="117" y="110"/>
                  <a:pt x="116" y="109"/>
                  <a:pt x="115" y="108"/>
                </a:cubicBezTo>
                <a:cubicBezTo>
                  <a:pt x="113" y="111"/>
                  <a:pt x="111" y="110"/>
                  <a:pt x="109" y="109"/>
                </a:cubicBezTo>
                <a:cubicBezTo>
                  <a:pt x="112" y="111"/>
                  <a:pt x="114" y="113"/>
                  <a:pt x="116" y="116"/>
                </a:cubicBezTo>
                <a:close/>
                <a:moveTo>
                  <a:pt x="111" y="116"/>
                </a:moveTo>
                <a:cubicBezTo>
                  <a:pt x="111" y="115"/>
                  <a:pt x="113" y="116"/>
                  <a:pt x="113" y="115"/>
                </a:cubicBezTo>
                <a:cubicBezTo>
                  <a:pt x="111" y="114"/>
                  <a:pt x="111" y="111"/>
                  <a:pt x="108" y="110"/>
                </a:cubicBezTo>
                <a:cubicBezTo>
                  <a:pt x="107" y="113"/>
                  <a:pt x="111" y="113"/>
                  <a:pt x="111" y="116"/>
                </a:cubicBezTo>
                <a:close/>
                <a:moveTo>
                  <a:pt x="188" y="120"/>
                </a:moveTo>
                <a:cubicBezTo>
                  <a:pt x="189" y="120"/>
                  <a:pt x="190" y="118"/>
                  <a:pt x="191" y="117"/>
                </a:cubicBezTo>
                <a:cubicBezTo>
                  <a:pt x="192" y="115"/>
                  <a:pt x="195" y="113"/>
                  <a:pt x="193" y="112"/>
                </a:cubicBezTo>
                <a:cubicBezTo>
                  <a:pt x="191" y="113"/>
                  <a:pt x="187" y="116"/>
                  <a:pt x="188" y="120"/>
                </a:cubicBezTo>
                <a:close/>
                <a:moveTo>
                  <a:pt x="195" y="115"/>
                </a:moveTo>
                <a:cubicBezTo>
                  <a:pt x="194" y="117"/>
                  <a:pt x="193" y="118"/>
                  <a:pt x="192" y="120"/>
                </a:cubicBezTo>
                <a:cubicBezTo>
                  <a:pt x="195" y="119"/>
                  <a:pt x="195" y="116"/>
                  <a:pt x="197" y="114"/>
                </a:cubicBezTo>
                <a:cubicBezTo>
                  <a:pt x="196" y="113"/>
                  <a:pt x="196" y="112"/>
                  <a:pt x="196" y="112"/>
                </a:cubicBezTo>
                <a:cubicBezTo>
                  <a:pt x="196" y="113"/>
                  <a:pt x="195" y="114"/>
                  <a:pt x="195" y="115"/>
                </a:cubicBezTo>
                <a:close/>
                <a:moveTo>
                  <a:pt x="107" y="113"/>
                </a:moveTo>
                <a:cubicBezTo>
                  <a:pt x="106" y="113"/>
                  <a:pt x="105" y="114"/>
                  <a:pt x="104" y="115"/>
                </a:cubicBezTo>
                <a:cubicBezTo>
                  <a:pt x="106" y="115"/>
                  <a:pt x="108" y="115"/>
                  <a:pt x="109" y="116"/>
                </a:cubicBezTo>
                <a:cubicBezTo>
                  <a:pt x="109" y="114"/>
                  <a:pt x="108" y="113"/>
                  <a:pt x="107" y="113"/>
                </a:cubicBezTo>
                <a:close/>
                <a:moveTo>
                  <a:pt x="75" y="116"/>
                </a:moveTo>
                <a:cubicBezTo>
                  <a:pt x="76" y="116"/>
                  <a:pt x="77" y="116"/>
                  <a:pt x="78" y="116"/>
                </a:cubicBezTo>
                <a:cubicBezTo>
                  <a:pt x="78" y="113"/>
                  <a:pt x="75" y="113"/>
                  <a:pt x="75" y="116"/>
                </a:cubicBezTo>
                <a:close/>
                <a:moveTo>
                  <a:pt x="147" y="134"/>
                </a:moveTo>
                <a:cubicBezTo>
                  <a:pt x="145" y="131"/>
                  <a:pt x="142" y="129"/>
                  <a:pt x="140" y="127"/>
                </a:cubicBezTo>
                <a:cubicBezTo>
                  <a:pt x="138" y="126"/>
                  <a:pt x="136" y="125"/>
                  <a:pt x="134" y="123"/>
                </a:cubicBezTo>
                <a:cubicBezTo>
                  <a:pt x="131" y="121"/>
                  <a:pt x="126" y="119"/>
                  <a:pt x="121" y="118"/>
                </a:cubicBezTo>
                <a:cubicBezTo>
                  <a:pt x="119" y="118"/>
                  <a:pt x="117" y="118"/>
                  <a:pt x="115" y="118"/>
                </a:cubicBezTo>
                <a:cubicBezTo>
                  <a:pt x="112" y="117"/>
                  <a:pt x="109" y="117"/>
                  <a:pt x="106" y="117"/>
                </a:cubicBezTo>
                <a:cubicBezTo>
                  <a:pt x="105" y="117"/>
                  <a:pt x="102" y="116"/>
                  <a:pt x="102" y="118"/>
                </a:cubicBezTo>
                <a:cubicBezTo>
                  <a:pt x="112" y="118"/>
                  <a:pt x="123" y="119"/>
                  <a:pt x="131" y="123"/>
                </a:cubicBezTo>
                <a:cubicBezTo>
                  <a:pt x="131" y="123"/>
                  <a:pt x="132" y="124"/>
                  <a:pt x="132" y="124"/>
                </a:cubicBezTo>
                <a:cubicBezTo>
                  <a:pt x="134" y="125"/>
                  <a:pt x="135" y="125"/>
                  <a:pt x="137" y="126"/>
                </a:cubicBezTo>
                <a:cubicBezTo>
                  <a:pt x="139" y="127"/>
                  <a:pt x="141" y="129"/>
                  <a:pt x="142" y="130"/>
                </a:cubicBezTo>
                <a:cubicBezTo>
                  <a:pt x="143" y="131"/>
                  <a:pt x="144" y="131"/>
                  <a:pt x="145" y="132"/>
                </a:cubicBezTo>
                <a:cubicBezTo>
                  <a:pt x="147" y="134"/>
                  <a:pt x="148" y="137"/>
                  <a:pt x="151" y="138"/>
                </a:cubicBezTo>
                <a:cubicBezTo>
                  <a:pt x="150" y="136"/>
                  <a:pt x="149" y="134"/>
                  <a:pt x="147" y="134"/>
                </a:cubicBezTo>
                <a:close/>
                <a:moveTo>
                  <a:pt x="75" y="120"/>
                </a:moveTo>
                <a:cubicBezTo>
                  <a:pt x="76" y="120"/>
                  <a:pt x="78" y="120"/>
                  <a:pt x="79" y="120"/>
                </a:cubicBezTo>
                <a:cubicBezTo>
                  <a:pt x="79" y="118"/>
                  <a:pt x="77" y="118"/>
                  <a:pt x="76" y="117"/>
                </a:cubicBezTo>
                <a:cubicBezTo>
                  <a:pt x="75" y="118"/>
                  <a:pt x="75" y="118"/>
                  <a:pt x="75" y="120"/>
                </a:cubicBezTo>
                <a:close/>
                <a:moveTo>
                  <a:pt x="197" y="118"/>
                </a:moveTo>
                <a:cubicBezTo>
                  <a:pt x="196" y="119"/>
                  <a:pt x="195" y="120"/>
                  <a:pt x="194" y="121"/>
                </a:cubicBezTo>
                <a:cubicBezTo>
                  <a:pt x="195" y="122"/>
                  <a:pt x="196" y="124"/>
                  <a:pt x="199" y="124"/>
                </a:cubicBezTo>
                <a:cubicBezTo>
                  <a:pt x="200" y="123"/>
                  <a:pt x="200" y="122"/>
                  <a:pt x="201" y="121"/>
                </a:cubicBezTo>
                <a:cubicBezTo>
                  <a:pt x="200" y="120"/>
                  <a:pt x="199" y="118"/>
                  <a:pt x="197" y="118"/>
                </a:cubicBezTo>
                <a:close/>
                <a:moveTo>
                  <a:pt x="83" y="119"/>
                </a:moveTo>
                <a:cubicBezTo>
                  <a:pt x="85" y="120"/>
                  <a:pt x="87" y="120"/>
                  <a:pt x="87" y="118"/>
                </a:cubicBezTo>
                <a:cubicBezTo>
                  <a:pt x="85" y="117"/>
                  <a:pt x="83" y="118"/>
                  <a:pt x="81" y="118"/>
                </a:cubicBezTo>
                <a:cubicBezTo>
                  <a:pt x="81" y="119"/>
                  <a:pt x="81" y="119"/>
                  <a:pt x="81" y="120"/>
                </a:cubicBezTo>
                <a:cubicBezTo>
                  <a:pt x="81" y="120"/>
                  <a:pt x="83" y="120"/>
                  <a:pt x="82" y="119"/>
                </a:cubicBezTo>
                <a:cubicBezTo>
                  <a:pt x="83" y="119"/>
                  <a:pt x="84" y="120"/>
                  <a:pt x="83" y="119"/>
                </a:cubicBezTo>
                <a:close/>
                <a:moveTo>
                  <a:pt x="209" y="119"/>
                </a:moveTo>
                <a:cubicBezTo>
                  <a:pt x="210" y="122"/>
                  <a:pt x="212" y="124"/>
                  <a:pt x="216" y="125"/>
                </a:cubicBezTo>
                <a:cubicBezTo>
                  <a:pt x="216" y="124"/>
                  <a:pt x="216" y="124"/>
                  <a:pt x="216" y="123"/>
                </a:cubicBezTo>
                <a:cubicBezTo>
                  <a:pt x="216" y="122"/>
                  <a:pt x="216" y="123"/>
                  <a:pt x="216" y="122"/>
                </a:cubicBezTo>
                <a:cubicBezTo>
                  <a:pt x="215" y="123"/>
                  <a:pt x="215" y="124"/>
                  <a:pt x="214" y="124"/>
                </a:cubicBezTo>
                <a:cubicBezTo>
                  <a:pt x="213" y="124"/>
                  <a:pt x="212" y="122"/>
                  <a:pt x="211" y="121"/>
                </a:cubicBezTo>
                <a:cubicBezTo>
                  <a:pt x="211" y="120"/>
                  <a:pt x="212" y="121"/>
                  <a:pt x="212" y="120"/>
                </a:cubicBezTo>
                <a:cubicBezTo>
                  <a:pt x="212" y="119"/>
                  <a:pt x="210" y="118"/>
                  <a:pt x="209" y="119"/>
                </a:cubicBezTo>
                <a:close/>
                <a:moveTo>
                  <a:pt x="214" y="121"/>
                </a:moveTo>
                <a:cubicBezTo>
                  <a:pt x="213" y="121"/>
                  <a:pt x="213" y="121"/>
                  <a:pt x="213" y="120"/>
                </a:cubicBezTo>
                <a:cubicBezTo>
                  <a:pt x="213" y="121"/>
                  <a:pt x="214" y="122"/>
                  <a:pt x="214" y="121"/>
                </a:cubicBezTo>
                <a:close/>
                <a:moveTo>
                  <a:pt x="115" y="121"/>
                </a:moveTo>
                <a:cubicBezTo>
                  <a:pt x="123" y="130"/>
                  <a:pt x="130" y="139"/>
                  <a:pt x="138" y="148"/>
                </a:cubicBezTo>
                <a:cubicBezTo>
                  <a:pt x="140" y="152"/>
                  <a:pt x="142" y="156"/>
                  <a:pt x="145" y="158"/>
                </a:cubicBezTo>
                <a:cubicBezTo>
                  <a:pt x="142" y="153"/>
                  <a:pt x="138" y="147"/>
                  <a:pt x="134" y="142"/>
                </a:cubicBezTo>
                <a:cubicBezTo>
                  <a:pt x="133" y="140"/>
                  <a:pt x="131" y="139"/>
                  <a:pt x="130" y="137"/>
                </a:cubicBezTo>
                <a:cubicBezTo>
                  <a:pt x="126" y="133"/>
                  <a:pt x="123" y="128"/>
                  <a:pt x="120" y="124"/>
                </a:cubicBezTo>
                <a:cubicBezTo>
                  <a:pt x="118" y="123"/>
                  <a:pt x="117" y="121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ubicBezTo>
                  <a:pt x="115" y="121"/>
                  <a:pt x="115" y="121"/>
                  <a:pt x="115" y="121"/>
                </a:cubicBezTo>
                <a:close/>
                <a:moveTo>
                  <a:pt x="198" y="127"/>
                </a:moveTo>
                <a:cubicBezTo>
                  <a:pt x="198" y="127"/>
                  <a:pt x="199" y="127"/>
                  <a:pt x="198" y="128"/>
                </a:cubicBezTo>
                <a:cubicBezTo>
                  <a:pt x="201" y="127"/>
                  <a:pt x="204" y="126"/>
                  <a:pt x="204" y="123"/>
                </a:cubicBezTo>
                <a:cubicBezTo>
                  <a:pt x="204" y="123"/>
                  <a:pt x="204" y="122"/>
                  <a:pt x="205" y="122"/>
                </a:cubicBezTo>
                <a:cubicBezTo>
                  <a:pt x="205" y="121"/>
                  <a:pt x="204" y="121"/>
                  <a:pt x="204" y="121"/>
                </a:cubicBezTo>
                <a:cubicBezTo>
                  <a:pt x="202" y="123"/>
                  <a:pt x="201" y="125"/>
                  <a:pt x="198" y="127"/>
                </a:cubicBezTo>
                <a:close/>
                <a:moveTo>
                  <a:pt x="76" y="124"/>
                </a:moveTo>
                <a:cubicBezTo>
                  <a:pt x="76" y="124"/>
                  <a:pt x="76" y="124"/>
                  <a:pt x="76" y="124"/>
                </a:cubicBezTo>
                <a:cubicBezTo>
                  <a:pt x="76" y="123"/>
                  <a:pt x="77" y="124"/>
                  <a:pt x="78" y="124"/>
                </a:cubicBezTo>
                <a:cubicBezTo>
                  <a:pt x="78" y="123"/>
                  <a:pt x="79" y="123"/>
                  <a:pt x="79" y="121"/>
                </a:cubicBezTo>
                <a:cubicBezTo>
                  <a:pt x="77" y="122"/>
                  <a:pt x="76" y="121"/>
                  <a:pt x="75" y="121"/>
                </a:cubicBezTo>
                <a:cubicBezTo>
                  <a:pt x="75" y="123"/>
                  <a:pt x="77" y="123"/>
                  <a:pt x="76" y="124"/>
                </a:cubicBezTo>
                <a:close/>
                <a:moveTo>
                  <a:pt x="202" y="128"/>
                </a:moveTo>
                <a:cubicBezTo>
                  <a:pt x="204" y="130"/>
                  <a:pt x="207" y="131"/>
                  <a:pt x="209" y="133"/>
                </a:cubicBezTo>
                <a:cubicBezTo>
                  <a:pt x="209" y="132"/>
                  <a:pt x="211" y="131"/>
                  <a:pt x="211" y="130"/>
                </a:cubicBezTo>
                <a:cubicBezTo>
                  <a:pt x="209" y="128"/>
                  <a:pt x="207" y="126"/>
                  <a:pt x="205" y="125"/>
                </a:cubicBezTo>
                <a:cubicBezTo>
                  <a:pt x="204" y="126"/>
                  <a:pt x="203" y="127"/>
                  <a:pt x="202" y="128"/>
                </a:cubicBezTo>
                <a:close/>
                <a:moveTo>
                  <a:pt x="213" y="133"/>
                </a:moveTo>
                <a:cubicBezTo>
                  <a:pt x="214" y="133"/>
                  <a:pt x="214" y="132"/>
                  <a:pt x="213" y="133"/>
                </a:cubicBezTo>
                <a:cubicBezTo>
                  <a:pt x="214" y="132"/>
                  <a:pt x="215" y="130"/>
                  <a:pt x="213" y="130"/>
                </a:cubicBezTo>
                <a:cubicBezTo>
                  <a:pt x="212" y="131"/>
                  <a:pt x="211" y="133"/>
                  <a:pt x="210" y="135"/>
                </a:cubicBezTo>
                <a:cubicBezTo>
                  <a:pt x="209" y="135"/>
                  <a:pt x="207" y="136"/>
                  <a:pt x="208" y="137"/>
                </a:cubicBezTo>
                <a:cubicBezTo>
                  <a:pt x="210" y="136"/>
                  <a:pt x="212" y="135"/>
                  <a:pt x="213" y="133"/>
                </a:cubicBezTo>
                <a:close/>
                <a:moveTo>
                  <a:pt x="197" y="131"/>
                </a:moveTo>
                <a:cubicBezTo>
                  <a:pt x="193" y="134"/>
                  <a:pt x="188" y="137"/>
                  <a:pt x="185" y="139"/>
                </a:cubicBezTo>
                <a:cubicBezTo>
                  <a:pt x="185" y="139"/>
                  <a:pt x="186" y="140"/>
                  <a:pt x="186" y="140"/>
                </a:cubicBezTo>
                <a:cubicBezTo>
                  <a:pt x="192" y="137"/>
                  <a:pt x="196" y="134"/>
                  <a:pt x="202" y="131"/>
                </a:cubicBezTo>
                <a:cubicBezTo>
                  <a:pt x="201" y="129"/>
                  <a:pt x="199" y="130"/>
                  <a:pt x="197" y="131"/>
                </a:cubicBezTo>
                <a:close/>
                <a:moveTo>
                  <a:pt x="216" y="140"/>
                </a:moveTo>
                <a:cubicBezTo>
                  <a:pt x="217" y="140"/>
                  <a:pt x="219" y="139"/>
                  <a:pt x="219" y="138"/>
                </a:cubicBezTo>
                <a:cubicBezTo>
                  <a:pt x="219" y="137"/>
                  <a:pt x="215" y="134"/>
                  <a:pt x="214" y="134"/>
                </a:cubicBezTo>
                <a:cubicBezTo>
                  <a:pt x="214" y="135"/>
                  <a:pt x="213" y="135"/>
                  <a:pt x="212" y="136"/>
                </a:cubicBezTo>
                <a:cubicBezTo>
                  <a:pt x="213" y="137"/>
                  <a:pt x="214" y="140"/>
                  <a:pt x="216" y="140"/>
                </a:cubicBezTo>
                <a:close/>
                <a:moveTo>
                  <a:pt x="92" y="135"/>
                </a:moveTo>
                <a:cubicBezTo>
                  <a:pt x="89" y="135"/>
                  <a:pt x="86" y="134"/>
                  <a:pt x="85" y="136"/>
                </a:cubicBezTo>
                <a:cubicBezTo>
                  <a:pt x="90" y="136"/>
                  <a:pt x="94" y="137"/>
                  <a:pt x="100" y="137"/>
                </a:cubicBezTo>
                <a:cubicBezTo>
                  <a:pt x="98" y="134"/>
                  <a:pt x="94" y="135"/>
                  <a:pt x="92" y="135"/>
                </a:cubicBezTo>
                <a:close/>
                <a:moveTo>
                  <a:pt x="84" y="138"/>
                </a:moveTo>
                <a:cubicBezTo>
                  <a:pt x="84" y="142"/>
                  <a:pt x="84" y="147"/>
                  <a:pt x="84" y="150"/>
                </a:cubicBezTo>
                <a:cubicBezTo>
                  <a:pt x="86" y="162"/>
                  <a:pt x="84" y="177"/>
                  <a:pt x="85" y="191"/>
                </a:cubicBezTo>
                <a:cubicBezTo>
                  <a:pt x="85" y="193"/>
                  <a:pt x="85" y="195"/>
                  <a:pt x="85" y="198"/>
                </a:cubicBezTo>
                <a:cubicBezTo>
                  <a:pt x="86" y="206"/>
                  <a:pt x="86" y="214"/>
                  <a:pt x="87" y="222"/>
                </a:cubicBezTo>
                <a:cubicBezTo>
                  <a:pt x="88" y="221"/>
                  <a:pt x="90" y="222"/>
                  <a:pt x="92" y="222"/>
                </a:cubicBezTo>
                <a:cubicBezTo>
                  <a:pt x="91" y="215"/>
                  <a:pt x="92" y="206"/>
                  <a:pt x="91" y="200"/>
                </a:cubicBezTo>
                <a:cubicBezTo>
                  <a:pt x="92" y="197"/>
                  <a:pt x="91" y="193"/>
                  <a:pt x="91" y="191"/>
                </a:cubicBezTo>
                <a:cubicBezTo>
                  <a:pt x="91" y="190"/>
                  <a:pt x="91" y="189"/>
                  <a:pt x="91" y="188"/>
                </a:cubicBezTo>
                <a:cubicBezTo>
                  <a:pt x="91" y="187"/>
                  <a:pt x="91" y="187"/>
                  <a:pt x="91" y="186"/>
                </a:cubicBezTo>
                <a:cubicBezTo>
                  <a:pt x="90" y="183"/>
                  <a:pt x="90" y="179"/>
                  <a:pt x="90" y="176"/>
                </a:cubicBezTo>
                <a:cubicBezTo>
                  <a:pt x="90" y="162"/>
                  <a:pt x="91" y="150"/>
                  <a:pt x="90" y="139"/>
                </a:cubicBezTo>
                <a:cubicBezTo>
                  <a:pt x="91" y="139"/>
                  <a:pt x="91" y="139"/>
                  <a:pt x="92" y="139"/>
                </a:cubicBezTo>
                <a:cubicBezTo>
                  <a:pt x="89" y="139"/>
                  <a:pt x="87" y="138"/>
                  <a:pt x="84" y="138"/>
                </a:cubicBezTo>
                <a:close/>
                <a:moveTo>
                  <a:pt x="93" y="139"/>
                </a:moveTo>
                <a:cubicBezTo>
                  <a:pt x="93" y="144"/>
                  <a:pt x="92" y="148"/>
                  <a:pt x="92" y="152"/>
                </a:cubicBezTo>
                <a:cubicBezTo>
                  <a:pt x="92" y="156"/>
                  <a:pt x="92" y="160"/>
                  <a:pt x="92" y="165"/>
                </a:cubicBezTo>
                <a:cubicBezTo>
                  <a:pt x="92" y="170"/>
                  <a:pt x="92" y="175"/>
                  <a:pt x="92" y="179"/>
                </a:cubicBezTo>
                <a:cubicBezTo>
                  <a:pt x="93" y="188"/>
                  <a:pt x="94" y="197"/>
                  <a:pt x="94" y="207"/>
                </a:cubicBezTo>
                <a:cubicBezTo>
                  <a:pt x="93" y="210"/>
                  <a:pt x="93" y="212"/>
                  <a:pt x="93" y="215"/>
                </a:cubicBezTo>
                <a:cubicBezTo>
                  <a:pt x="93" y="218"/>
                  <a:pt x="94" y="220"/>
                  <a:pt x="93" y="222"/>
                </a:cubicBezTo>
                <a:cubicBezTo>
                  <a:pt x="95" y="223"/>
                  <a:pt x="98" y="223"/>
                  <a:pt x="98" y="223"/>
                </a:cubicBezTo>
                <a:cubicBezTo>
                  <a:pt x="97" y="215"/>
                  <a:pt x="98" y="207"/>
                  <a:pt x="98" y="200"/>
                </a:cubicBezTo>
                <a:cubicBezTo>
                  <a:pt x="98" y="197"/>
                  <a:pt x="98" y="194"/>
                  <a:pt x="98" y="191"/>
                </a:cubicBezTo>
                <a:cubicBezTo>
                  <a:pt x="98" y="185"/>
                  <a:pt x="97" y="178"/>
                  <a:pt x="97" y="171"/>
                </a:cubicBezTo>
                <a:cubicBezTo>
                  <a:pt x="97" y="161"/>
                  <a:pt x="97" y="148"/>
                  <a:pt x="97" y="139"/>
                </a:cubicBezTo>
                <a:cubicBezTo>
                  <a:pt x="96" y="139"/>
                  <a:pt x="94" y="139"/>
                  <a:pt x="92" y="139"/>
                </a:cubicBezTo>
                <a:cubicBezTo>
                  <a:pt x="92" y="139"/>
                  <a:pt x="92" y="139"/>
                  <a:pt x="93" y="139"/>
                </a:cubicBezTo>
                <a:close/>
                <a:moveTo>
                  <a:pt x="79" y="142"/>
                </a:moveTo>
                <a:cubicBezTo>
                  <a:pt x="76" y="151"/>
                  <a:pt x="71" y="161"/>
                  <a:pt x="68" y="171"/>
                </a:cubicBezTo>
                <a:cubicBezTo>
                  <a:pt x="62" y="188"/>
                  <a:pt x="55" y="203"/>
                  <a:pt x="50" y="220"/>
                </a:cubicBezTo>
                <a:cubicBezTo>
                  <a:pt x="46" y="228"/>
                  <a:pt x="44" y="235"/>
                  <a:pt x="41" y="243"/>
                </a:cubicBezTo>
                <a:cubicBezTo>
                  <a:pt x="46" y="243"/>
                  <a:pt x="49" y="242"/>
                  <a:pt x="54" y="241"/>
                </a:cubicBezTo>
                <a:cubicBezTo>
                  <a:pt x="53" y="237"/>
                  <a:pt x="55" y="233"/>
                  <a:pt x="59" y="232"/>
                </a:cubicBezTo>
                <a:cubicBezTo>
                  <a:pt x="66" y="229"/>
                  <a:pt x="75" y="226"/>
                  <a:pt x="83" y="224"/>
                </a:cubicBezTo>
                <a:cubicBezTo>
                  <a:pt x="83" y="223"/>
                  <a:pt x="84" y="222"/>
                  <a:pt x="85" y="222"/>
                </a:cubicBezTo>
                <a:cubicBezTo>
                  <a:pt x="84" y="217"/>
                  <a:pt x="85" y="211"/>
                  <a:pt x="84" y="204"/>
                </a:cubicBezTo>
                <a:cubicBezTo>
                  <a:pt x="84" y="200"/>
                  <a:pt x="83" y="196"/>
                  <a:pt x="83" y="192"/>
                </a:cubicBezTo>
                <a:cubicBezTo>
                  <a:pt x="83" y="190"/>
                  <a:pt x="84" y="189"/>
                  <a:pt x="84" y="187"/>
                </a:cubicBezTo>
                <a:cubicBezTo>
                  <a:pt x="84" y="185"/>
                  <a:pt x="83" y="182"/>
                  <a:pt x="83" y="179"/>
                </a:cubicBezTo>
                <a:cubicBezTo>
                  <a:pt x="83" y="176"/>
                  <a:pt x="83" y="172"/>
                  <a:pt x="83" y="169"/>
                </a:cubicBezTo>
                <a:cubicBezTo>
                  <a:pt x="83" y="160"/>
                  <a:pt x="82" y="150"/>
                  <a:pt x="82" y="139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2" y="141"/>
                  <a:pt x="81" y="142"/>
                  <a:pt x="79" y="142"/>
                </a:cubicBezTo>
                <a:close/>
                <a:moveTo>
                  <a:pt x="100" y="139"/>
                </a:moveTo>
                <a:cubicBezTo>
                  <a:pt x="99" y="140"/>
                  <a:pt x="99" y="141"/>
                  <a:pt x="99" y="142"/>
                </a:cubicBezTo>
                <a:cubicBezTo>
                  <a:pt x="98" y="148"/>
                  <a:pt x="99" y="156"/>
                  <a:pt x="99" y="162"/>
                </a:cubicBezTo>
                <a:cubicBezTo>
                  <a:pt x="99" y="166"/>
                  <a:pt x="99" y="170"/>
                  <a:pt x="99" y="174"/>
                </a:cubicBezTo>
                <a:cubicBezTo>
                  <a:pt x="99" y="181"/>
                  <a:pt x="100" y="189"/>
                  <a:pt x="100" y="196"/>
                </a:cubicBezTo>
                <a:cubicBezTo>
                  <a:pt x="100" y="199"/>
                  <a:pt x="100" y="201"/>
                  <a:pt x="100" y="204"/>
                </a:cubicBezTo>
                <a:cubicBezTo>
                  <a:pt x="100" y="207"/>
                  <a:pt x="100" y="210"/>
                  <a:pt x="100" y="212"/>
                </a:cubicBezTo>
                <a:cubicBezTo>
                  <a:pt x="100" y="213"/>
                  <a:pt x="101" y="214"/>
                  <a:pt x="101" y="214"/>
                </a:cubicBezTo>
                <a:cubicBezTo>
                  <a:pt x="101" y="217"/>
                  <a:pt x="100" y="221"/>
                  <a:pt x="101" y="224"/>
                </a:cubicBezTo>
                <a:cubicBezTo>
                  <a:pt x="108" y="226"/>
                  <a:pt x="120" y="230"/>
                  <a:pt x="127" y="233"/>
                </a:cubicBezTo>
                <a:cubicBezTo>
                  <a:pt x="130" y="235"/>
                  <a:pt x="131" y="238"/>
                  <a:pt x="130" y="241"/>
                </a:cubicBezTo>
                <a:cubicBezTo>
                  <a:pt x="133" y="241"/>
                  <a:pt x="136" y="243"/>
                  <a:pt x="138" y="243"/>
                </a:cubicBezTo>
                <a:cubicBezTo>
                  <a:pt x="129" y="219"/>
                  <a:pt x="121" y="194"/>
                  <a:pt x="111" y="171"/>
                </a:cubicBezTo>
                <a:cubicBezTo>
                  <a:pt x="111" y="166"/>
                  <a:pt x="109" y="163"/>
                  <a:pt x="108" y="160"/>
                </a:cubicBezTo>
                <a:cubicBezTo>
                  <a:pt x="107" y="157"/>
                  <a:pt x="106" y="155"/>
                  <a:pt x="105" y="153"/>
                </a:cubicBezTo>
                <a:cubicBezTo>
                  <a:pt x="105" y="151"/>
                  <a:pt x="104" y="150"/>
                  <a:pt x="103" y="148"/>
                </a:cubicBezTo>
                <a:cubicBezTo>
                  <a:pt x="102" y="146"/>
                  <a:pt x="102" y="143"/>
                  <a:pt x="101" y="141"/>
                </a:cubicBezTo>
                <a:cubicBezTo>
                  <a:pt x="101" y="140"/>
                  <a:pt x="101" y="139"/>
                  <a:pt x="100" y="139"/>
                </a:cubicBezTo>
                <a:close/>
                <a:moveTo>
                  <a:pt x="66" y="141"/>
                </a:moveTo>
                <a:cubicBezTo>
                  <a:pt x="65" y="145"/>
                  <a:pt x="63" y="148"/>
                  <a:pt x="62" y="153"/>
                </a:cubicBezTo>
                <a:cubicBezTo>
                  <a:pt x="59" y="157"/>
                  <a:pt x="58" y="161"/>
                  <a:pt x="57" y="166"/>
                </a:cubicBezTo>
                <a:cubicBezTo>
                  <a:pt x="54" y="174"/>
                  <a:pt x="50" y="183"/>
                  <a:pt x="47" y="191"/>
                </a:cubicBezTo>
                <a:cubicBezTo>
                  <a:pt x="41" y="204"/>
                  <a:pt x="37" y="219"/>
                  <a:pt x="31" y="232"/>
                </a:cubicBezTo>
                <a:cubicBezTo>
                  <a:pt x="31" y="236"/>
                  <a:pt x="29" y="238"/>
                  <a:pt x="29" y="241"/>
                </a:cubicBezTo>
                <a:cubicBezTo>
                  <a:pt x="27" y="247"/>
                  <a:pt x="25" y="252"/>
                  <a:pt x="23" y="259"/>
                </a:cubicBezTo>
                <a:cubicBezTo>
                  <a:pt x="21" y="262"/>
                  <a:pt x="20" y="266"/>
                  <a:pt x="19" y="269"/>
                </a:cubicBezTo>
                <a:cubicBezTo>
                  <a:pt x="18" y="272"/>
                  <a:pt x="16" y="275"/>
                  <a:pt x="15" y="278"/>
                </a:cubicBezTo>
                <a:cubicBezTo>
                  <a:pt x="16" y="279"/>
                  <a:pt x="18" y="280"/>
                  <a:pt x="19" y="280"/>
                </a:cubicBezTo>
                <a:cubicBezTo>
                  <a:pt x="20" y="276"/>
                  <a:pt x="22" y="273"/>
                  <a:pt x="23" y="270"/>
                </a:cubicBezTo>
                <a:cubicBezTo>
                  <a:pt x="23" y="268"/>
                  <a:pt x="24" y="266"/>
                  <a:pt x="25" y="264"/>
                </a:cubicBezTo>
                <a:cubicBezTo>
                  <a:pt x="28" y="256"/>
                  <a:pt x="31" y="248"/>
                  <a:pt x="33" y="239"/>
                </a:cubicBezTo>
                <a:cubicBezTo>
                  <a:pt x="39" y="224"/>
                  <a:pt x="44" y="209"/>
                  <a:pt x="50" y="194"/>
                </a:cubicBezTo>
                <a:cubicBezTo>
                  <a:pt x="57" y="176"/>
                  <a:pt x="63" y="158"/>
                  <a:pt x="71" y="141"/>
                </a:cubicBezTo>
                <a:cubicBezTo>
                  <a:pt x="69" y="140"/>
                  <a:pt x="67" y="140"/>
                  <a:pt x="66" y="141"/>
                </a:cubicBezTo>
                <a:close/>
                <a:moveTo>
                  <a:pt x="72" y="141"/>
                </a:moveTo>
                <a:cubicBezTo>
                  <a:pt x="71" y="144"/>
                  <a:pt x="70" y="147"/>
                  <a:pt x="69" y="150"/>
                </a:cubicBezTo>
                <a:cubicBezTo>
                  <a:pt x="68" y="152"/>
                  <a:pt x="67" y="153"/>
                  <a:pt x="66" y="155"/>
                </a:cubicBezTo>
                <a:cubicBezTo>
                  <a:pt x="65" y="160"/>
                  <a:pt x="63" y="165"/>
                  <a:pt x="61" y="170"/>
                </a:cubicBezTo>
                <a:cubicBezTo>
                  <a:pt x="58" y="177"/>
                  <a:pt x="57" y="183"/>
                  <a:pt x="54" y="189"/>
                </a:cubicBezTo>
                <a:cubicBezTo>
                  <a:pt x="53" y="191"/>
                  <a:pt x="53" y="193"/>
                  <a:pt x="52" y="194"/>
                </a:cubicBezTo>
                <a:cubicBezTo>
                  <a:pt x="51" y="197"/>
                  <a:pt x="49" y="200"/>
                  <a:pt x="48" y="203"/>
                </a:cubicBezTo>
                <a:cubicBezTo>
                  <a:pt x="48" y="205"/>
                  <a:pt x="47" y="207"/>
                  <a:pt x="47" y="209"/>
                </a:cubicBezTo>
                <a:cubicBezTo>
                  <a:pt x="46" y="211"/>
                  <a:pt x="45" y="213"/>
                  <a:pt x="44" y="215"/>
                </a:cubicBezTo>
                <a:cubicBezTo>
                  <a:pt x="44" y="217"/>
                  <a:pt x="43" y="218"/>
                  <a:pt x="42" y="219"/>
                </a:cubicBezTo>
                <a:cubicBezTo>
                  <a:pt x="42" y="220"/>
                  <a:pt x="42" y="220"/>
                  <a:pt x="42" y="221"/>
                </a:cubicBezTo>
                <a:cubicBezTo>
                  <a:pt x="42" y="222"/>
                  <a:pt x="41" y="224"/>
                  <a:pt x="40" y="226"/>
                </a:cubicBezTo>
                <a:cubicBezTo>
                  <a:pt x="39" y="227"/>
                  <a:pt x="39" y="229"/>
                  <a:pt x="38" y="231"/>
                </a:cubicBezTo>
                <a:cubicBezTo>
                  <a:pt x="36" y="238"/>
                  <a:pt x="33" y="245"/>
                  <a:pt x="31" y="253"/>
                </a:cubicBezTo>
                <a:cubicBezTo>
                  <a:pt x="30" y="255"/>
                  <a:pt x="29" y="258"/>
                  <a:pt x="28" y="260"/>
                </a:cubicBezTo>
                <a:cubicBezTo>
                  <a:pt x="28" y="261"/>
                  <a:pt x="28" y="261"/>
                  <a:pt x="28" y="262"/>
                </a:cubicBezTo>
                <a:cubicBezTo>
                  <a:pt x="28" y="263"/>
                  <a:pt x="26" y="265"/>
                  <a:pt x="26" y="266"/>
                </a:cubicBezTo>
                <a:cubicBezTo>
                  <a:pt x="24" y="272"/>
                  <a:pt x="23" y="276"/>
                  <a:pt x="21" y="280"/>
                </a:cubicBezTo>
                <a:cubicBezTo>
                  <a:pt x="22" y="280"/>
                  <a:pt x="23" y="280"/>
                  <a:pt x="25" y="280"/>
                </a:cubicBezTo>
                <a:cubicBezTo>
                  <a:pt x="25" y="278"/>
                  <a:pt x="27" y="276"/>
                  <a:pt x="27" y="274"/>
                </a:cubicBezTo>
                <a:cubicBezTo>
                  <a:pt x="29" y="270"/>
                  <a:pt x="31" y="266"/>
                  <a:pt x="32" y="262"/>
                </a:cubicBezTo>
                <a:cubicBezTo>
                  <a:pt x="33" y="260"/>
                  <a:pt x="34" y="258"/>
                  <a:pt x="35" y="256"/>
                </a:cubicBezTo>
                <a:cubicBezTo>
                  <a:pt x="36" y="252"/>
                  <a:pt x="36" y="250"/>
                  <a:pt x="38" y="246"/>
                </a:cubicBezTo>
                <a:cubicBezTo>
                  <a:pt x="39" y="242"/>
                  <a:pt x="41" y="239"/>
                  <a:pt x="42" y="235"/>
                </a:cubicBezTo>
                <a:cubicBezTo>
                  <a:pt x="44" y="231"/>
                  <a:pt x="45" y="227"/>
                  <a:pt x="47" y="224"/>
                </a:cubicBezTo>
                <a:cubicBezTo>
                  <a:pt x="49" y="218"/>
                  <a:pt x="51" y="212"/>
                  <a:pt x="52" y="206"/>
                </a:cubicBezTo>
                <a:cubicBezTo>
                  <a:pt x="59" y="191"/>
                  <a:pt x="65" y="174"/>
                  <a:pt x="71" y="158"/>
                </a:cubicBezTo>
                <a:cubicBezTo>
                  <a:pt x="73" y="152"/>
                  <a:pt x="76" y="147"/>
                  <a:pt x="77" y="142"/>
                </a:cubicBezTo>
                <a:cubicBezTo>
                  <a:pt x="75" y="142"/>
                  <a:pt x="74" y="141"/>
                  <a:pt x="72" y="141"/>
                </a:cubicBezTo>
                <a:close/>
                <a:moveTo>
                  <a:pt x="103" y="142"/>
                </a:moveTo>
                <a:cubicBezTo>
                  <a:pt x="104" y="145"/>
                  <a:pt x="105" y="150"/>
                  <a:pt x="107" y="153"/>
                </a:cubicBezTo>
                <a:cubicBezTo>
                  <a:pt x="108" y="157"/>
                  <a:pt x="111" y="162"/>
                  <a:pt x="112" y="168"/>
                </a:cubicBezTo>
                <a:cubicBezTo>
                  <a:pt x="113" y="168"/>
                  <a:pt x="113" y="169"/>
                  <a:pt x="114" y="170"/>
                </a:cubicBezTo>
                <a:cubicBezTo>
                  <a:pt x="114" y="173"/>
                  <a:pt x="115" y="177"/>
                  <a:pt x="117" y="180"/>
                </a:cubicBezTo>
                <a:cubicBezTo>
                  <a:pt x="122" y="193"/>
                  <a:pt x="127" y="207"/>
                  <a:pt x="132" y="221"/>
                </a:cubicBezTo>
                <a:cubicBezTo>
                  <a:pt x="134" y="226"/>
                  <a:pt x="136" y="233"/>
                  <a:pt x="138" y="238"/>
                </a:cubicBezTo>
                <a:cubicBezTo>
                  <a:pt x="139" y="240"/>
                  <a:pt x="140" y="242"/>
                  <a:pt x="141" y="244"/>
                </a:cubicBezTo>
                <a:cubicBezTo>
                  <a:pt x="141" y="246"/>
                  <a:pt x="142" y="248"/>
                  <a:pt x="142" y="250"/>
                </a:cubicBezTo>
                <a:cubicBezTo>
                  <a:pt x="145" y="261"/>
                  <a:pt x="148" y="270"/>
                  <a:pt x="152" y="279"/>
                </a:cubicBezTo>
                <a:cubicBezTo>
                  <a:pt x="154" y="278"/>
                  <a:pt x="156" y="279"/>
                  <a:pt x="158" y="278"/>
                </a:cubicBezTo>
                <a:cubicBezTo>
                  <a:pt x="158" y="276"/>
                  <a:pt x="156" y="274"/>
                  <a:pt x="157" y="273"/>
                </a:cubicBezTo>
                <a:cubicBezTo>
                  <a:pt x="156" y="271"/>
                  <a:pt x="155" y="269"/>
                  <a:pt x="154" y="267"/>
                </a:cubicBezTo>
                <a:cubicBezTo>
                  <a:pt x="154" y="266"/>
                  <a:pt x="154" y="265"/>
                  <a:pt x="153" y="264"/>
                </a:cubicBezTo>
                <a:cubicBezTo>
                  <a:pt x="153" y="262"/>
                  <a:pt x="152" y="260"/>
                  <a:pt x="151" y="258"/>
                </a:cubicBezTo>
                <a:cubicBezTo>
                  <a:pt x="150" y="256"/>
                  <a:pt x="149" y="254"/>
                  <a:pt x="149" y="251"/>
                </a:cubicBezTo>
                <a:cubicBezTo>
                  <a:pt x="145" y="242"/>
                  <a:pt x="140" y="234"/>
                  <a:pt x="139" y="224"/>
                </a:cubicBezTo>
                <a:cubicBezTo>
                  <a:pt x="134" y="212"/>
                  <a:pt x="130" y="200"/>
                  <a:pt x="126" y="189"/>
                </a:cubicBezTo>
                <a:cubicBezTo>
                  <a:pt x="125" y="187"/>
                  <a:pt x="125" y="186"/>
                  <a:pt x="124" y="184"/>
                </a:cubicBezTo>
                <a:cubicBezTo>
                  <a:pt x="121" y="178"/>
                  <a:pt x="120" y="170"/>
                  <a:pt x="117" y="165"/>
                </a:cubicBezTo>
                <a:cubicBezTo>
                  <a:pt x="113" y="158"/>
                  <a:pt x="111" y="149"/>
                  <a:pt x="108" y="142"/>
                </a:cubicBezTo>
                <a:cubicBezTo>
                  <a:pt x="106" y="142"/>
                  <a:pt x="104" y="141"/>
                  <a:pt x="103" y="142"/>
                </a:cubicBezTo>
                <a:close/>
                <a:moveTo>
                  <a:pt x="110" y="142"/>
                </a:moveTo>
                <a:cubicBezTo>
                  <a:pt x="112" y="149"/>
                  <a:pt x="115" y="157"/>
                  <a:pt x="118" y="164"/>
                </a:cubicBezTo>
                <a:cubicBezTo>
                  <a:pt x="121" y="170"/>
                  <a:pt x="123" y="177"/>
                  <a:pt x="125" y="183"/>
                </a:cubicBezTo>
                <a:cubicBezTo>
                  <a:pt x="129" y="191"/>
                  <a:pt x="132" y="199"/>
                  <a:pt x="134" y="207"/>
                </a:cubicBezTo>
                <a:cubicBezTo>
                  <a:pt x="137" y="216"/>
                  <a:pt x="141" y="225"/>
                  <a:pt x="144" y="235"/>
                </a:cubicBezTo>
                <a:cubicBezTo>
                  <a:pt x="146" y="240"/>
                  <a:pt x="149" y="246"/>
                  <a:pt x="151" y="251"/>
                </a:cubicBezTo>
                <a:cubicBezTo>
                  <a:pt x="152" y="253"/>
                  <a:pt x="153" y="255"/>
                  <a:pt x="153" y="257"/>
                </a:cubicBezTo>
                <a:cubicBezTo>
                  <a:pt x="154" y="258"/>
                  <a:pt x="155" y="259"/>
                  <a:pt x="155" y="260"/>
                </a:cubicBezTo>
                <a:cubicBezTo>
                  <a:pt x="157" y="265"/>
                  <a:pt x="158" y="271"/>
                  <a:pt x="160" y="276"/>
                </a:cubicBezTo>
                <a:cubicBezTo>
                  <a:pt x="161" y="277"/>
                  <a:pt x="159" y="277"/>
                  <a:pt x="160" y="278"/>
                </a:cubicBezTo>
                <a:cubicBezTo>
                  <a:pt x="162" y="278"/>
                  <a:pt x="163" y="277"/>
                  <a:pt x="164" y="275"/>
                </a:cubicBezTo>
                <a:cubicBezTo>
                  <a:pt x="164" y="273"/>
                  <a:pt x="162" y="270"/>
                  <a:pt x="161" y="268"/>
                </a:cubicBezTo>
                <a:cubicBezTo>
                  <a:pt x="161" y="267"/>
                  <a:pt x="161" y="265"/>
                  <a:pt x="160" y="264"/>
                </a:cubicBezTo>
                <a:cubicBezTo>
                  <a:pt x="158" y="257"/>
                  <a:pt x="155" y="250"/>
                  <a:pt x="153" y="242"/>
                </a:cubicBezTo>
                <a:cubicBezTo>
                  <a:pt x="150" y="232"/>
                  <a:pt x="146" y="223"/>
                  <a:pt x="143" y="213"/>
                </a:cubicBezTo>
                <a:cubicBezTo>
                  <a:pt x="139" y="201"/>
                  <a:pt x="134" y="190"/>
                  <a:pt x="130" y="179"/>
                </a:cubicBezTo>
                <a:cubicBezTo>
                  <a:pt x="130" y="178"/>
                  <a:pt x="131" y="178"/>
                  <a:pt x="130" y="178"/>
                </a:cubicBezTo>
                <a:cubicBezTo>
                  <a:pt x="128" y="170"/>
                  <a:pt x="124" y="162"/>
                  <a:pt x="121" y="155"/>
                </a:cubicBezTo>
                <a:cubicBezTo>
                  <a:pt x="120" y="150"/>
                  <a:pt x="117" y="147"/>
                  <a:pt x="115" y="142"/>
                </a:cubicBezTo>
                <a:cubicBezTo>
                  <a:pt x="113" y="143"/>
                  <a:pt x="112" y="141"/>
                  <a:pt x="110" y="142"/>
                </a:cubicBezTo>
                <a:close/>
                <a:moveTo>
                  <a:pt x="180" y="150"/>
                </a:moveTo>
                <a:cubicBezTo>
                  <a:pt x="180" y="150"/>
                  <a:pt x="180" y="150"/>
                  <a:pt x="180" y="149"/>
                </a:cubicBezTo>
                <a:cubicBezTo>
                  <a:pt x="180" y="149"/>
                  <a:pt x="179" y="149"/>
                  <a:pt x="179" y="149"/>
                </a:cubicBezTo>
                <a:cubicBezTo>
                  <a:pt x="179" y="149"/>
                  <a:pt x="177" y="149"/>
                  <a:pt x="178" y="148"/>
                </a:cubicBezTo>
                <a:cubicBezTo>
                  <a:pt x="177" y="149"/>
                  <a:pt x="177" y="148"/>
                  <a:pt x="176" y="148"/>
                </a:cubicBezTo>
                <a:cubicBezTo>
                  <a:pt x="176" y="148"/>
                  <a:pt x="176" y="147"/>
                  <a:pt x="175" y="147"/>
                </a:cubicBezTo>
                <a:cubicBezTo>
                  <a:pt x="175" y="148"/>
                  <a:pt x="173" y="148"/>
                  <a:pt x="173" y="149"/>
                </a:cubicBezTo>
                <a:cubicBezTo>
                  <a:pt x="173" y="150"/>
                  <a:pt x="173" y="149"/>
                  <a:pt x="174" y="149"/>
                </a:cubicBezTo>
                <a:cubicBezTo>
                  <a:pt x="173" y="150"/>
                  <a:pt x="174" y="150"/>
                  <a:pt x="174" y="150"/>
                </a:cubicBezTo>
                <a:cubicBezTo>
                  <a:pt x="174" y="150"/>
                  <a:pt x="174" y="150"/>
                  <a:pt x="174" y="151"/>
                </a:cubicBezTo>
                <a:cubicBezTo>
                  <a:pt x="175" y="153"/>
                  <a:pt x="178" y="151"/>
                  <a:pt x="179" y="153"/>
                </a:cubicBezTo>
                <a:cubicBezTo>
                  <a:pt x="181" y="152"/>
                  <a:pt x="181" y="151"/>
                  <a:pt x="182" y="150"/>
                </a:cubicBezTo>
                <a:cubicBezTo>
                  <a:pt x="182" y="150"/>
                  <a:pt x="182" y="150"/>
                  <a:pt x="182" y="149"/>
                </a:cubicBezTo>
                <a:cubicBezTo>
                  <a:pt x="182" y="149"/>
                  <a:pt x="183" y="149"/>
                  <a:pt x="182" y="148"/>
                </a:cubicBezTo>
                <a:cubicBezTo>
                  <a:pt x="182" y="149"/>
                  <a:pt x="181" y="150"/>
                  <a:pt x="180" y="150"/>
                </a:cubicBezTo>
                <a:close/>
                <a:moveTo>
                  <a:pt x="181" y="155"/>
                </a:moveTo>
                <a:cubicBezTo>
                  <a:pt x="186" y="159"/>
                  <a:pt x="191" y="151"/>
                  <a:pt x="186" y="148"/>
                </a:cubicBezTo>
                <a:cubicBezTo>
                  <a:pt x="184" y="151"/>
                  <a:pt x="183" y="153"/>
                  <a:pt x="181" y="155"/>
                </a:cubicBezTo>
                <a:close/>
                <a:moveTo>
                  <a:pt x="190" y="154"/>
                </a:moveTo>
                <a:cubicBezTo>
                  <a:pt x="188" y="155"/>
                  <a:pt x="187" y="156"/>
                  <a:pt x="186" y="157"/>
                </a:cubicBezTo>
                <a:cubicBezTo>
                  <a:pt x="188" y="158"/>
                  <a:pt x="189" y="159"/>
                  <a:pt x="190" y="160"/>
                </a:cubicBezTo>
                <a:cubicBezTo>
                  <a:pt x="191" y="159"/>
                  <a:pt x="193" y="158"/>
                  <a:pt x="193" y="156"/>
                </a:cubicBezTo>
                <a:cubicBezTo>
                  <a:pt x="191" y="156"/>
                  <a:pt x="191" y="154"/>
                  <a:pt x="190" y="154"/>
                </a:cubicBezTo>
                <a:close/>
                <a:moveTo>
                  <a:pt x="147" y="157"/>
                </a:moveTo>
                <a:cubicBezTo>
                  <a:pt x="147" y="158"/>
                  <a:pt x="147" y="158"/>
                  <a:pt x="147" y="159"/>
                </a:cubicBezTo>
                <a:cubicBezTo>
                  <a:pt x="146" y="160"/>
                  <a:pt x="145" y="160"/>
                  <a:pt x="143" y="159"/>
                </a:cubicBezTo>
                <a:cubicBezTo>
                  <a:pt x="143" y="161"/>
                  <a:pt x="141" y="161"/>
                  <a:pt x="141" y="163"/>
                </a:cubicBezTo>
                <a:cubicBezTo>
                  <a:pt x="145" y="165"/>
                  <a:pt x="148" y="162"/>
                  <a:pt x="150" y="159"/>
                </a:cubicBezTo>
                <a:cubicBezTo>
                  <a:pt x="151" y="158"/>
                  <a:pt x="149" y="158"/>
                  <a:pt x="150" y="157"/>
                </a:cubicBezTo>
                <a:cubicBezTo>
                  <a:pt x="149" y="157"/>
                  <a:pt x="148" y="157"/>
                  <a:pt x="147" y="157"/>
                </a:cubicBezTo>
                <a:close/>
                <a:moveTo>
                  <a:pt x="191" y="162"/>
                </a:moveTo>
                <a:cubicBezTo>
                  <a:pt x="191" y="163"/>
                  <a:pt x="192" y="163"/>
                  <a:pt x="193" y="163"/>
                </a:cubicBezTo>
                <a:cubicBezTo>
                  <a:pt x="194" y="162"/>
                  <a:pt x="196" y="159"/>
                  <a:pt x="196" y="157"/>
                </a:cubicBezTo>
                <a:cubicBezTo>
                  <a:pt x="194" y="158"/>
                  <a:pt x="192" y="160"/>
                  <a:pt x="191" y="162"/>
                </a:cubicBezTo>
                <a:close/>
                <a:moveTo>
                  <a:pt x="216" y="158"/>
                </a:moveTo>
                <a:cubicBezTo>
                  <a:pt x="216" y="158"/>
                  <a:pt x="216" y="158"/>
                  <a:pt x="216" y="157"/>
                </a:cubicBezTo>
                <a:cubicBezTo>
                  <a:pt x="215" y="158"/>
                  <a:pt x="216" y="159"/>
                  <a:pt x="216" y="158"/>
                </a:cubicBezTo>
                <a:close/>
                <a:moveTo>
                  <a:pt x="211" y="159"/>
                </a:moveTo>
                <a:cubicBezTo>
                  <a:pt x="212" y="160"/>
                  <a:pt x="212" y="161"/>
                  <a:pt x="213" y="161"/>
                </a:cubicBezTo>
                <a:cubicBezTo>
                  <a:pt x="214" y="161"/>
                  <a:pt x="214" y="160"/>
                  <a:pt x="215" y="160"/>
                </a:cubicBezTo>
                <a:cubicBezTo>
                  <a:pt x="214" y="157"/>
                  <a:pt x="213" y="158"/>
                  <a:pt x="211" y="159"/>
                </a:cubicBezTo>
                <a:close/>
                <a:moveTo>
                  <a:pt x="210" y="163"/>
                </a:moveTo>
                <a:cubicBezTo>
                  <a:pt x="210" y="161"/>
                  <a:pt x="209" y="159"/>
                  <a:pt x="209" y="158"/>
                </a:cubicBezTo>
                <a:cubicBezTo>
                  <a:pt x="208" y="160"/>
                  <a:pt x="208" y="162"/>
                  <a:pt x="210" y="163"/>
                </a:cubicBezTo>
                <a:close/>
                <a:moveTo>
                  <a:pt x="201" y="160"/>
                </a:moveTo>
                <a:cubicBezTo>
                  <a:pt x="201" y="162"/>
                  <a:pt x="199" y="166"/>
                  <a:pt x="202" y="167"/>
                </a:cubicBezTo>
                <a:cubicBezTo>
                  <a:pt x="203" y="165"/>
                  <a:pt x="202" y="162"/>
                  <a:pt x="201" y="160"/>
                </a:cubicBezTo>
                <a:close/>
                <a:moveTo>
                  <a:pt x="196" y="164"/>
                </a:moveTo>
                <a:cubicBezTo>
                  <a:pt x="197" y="164"/>
                  <a:pt x="197" y="164"/>
                  <a:pt x="198" y="165"/>
                </a:cubicBezTo>
                <a:cubicBezTo>
                  <a:pt x="199" y="163"/>
                  <a:pt x="198" y="162"/>
                  <a:pt x="199" y="161"/>
                </a:cubicBezTo>
                <a:cubicBezTo>
                  <a:pt x="198" y="161"/>
                  <a:pt x="198" y="160"/>
                  <a:pt x="197" y="160"/>
                </a:cubicBezTo>
                <a:cubicBezTo>
                  <a:pt x="197" y="161"/>
                  <a:pt x="196" y="162"/>
                  <a:pt x="196" y="164"/>
                </a:cubicBezTo>
                <a:close/>
                <a:moveTo>
                  <a:pt x="141" y="167"/>
                </a:moveTo>
                <a:cubicBezTo>
                  <a:pt x="147" y="169"/>
                  <a:pt x="150" y="165"/>
                  <a:pt x="153" y="162"/>
                </a:cubicBezTo>
                <a:cubicBezTo>
                  <a:pt x="152" y="161"/>
                  <a:pt x="153" y="160"/>
                  <a:pt x="152" y="160"/>
                </a:cubicBezTo>
                <a:cubicBezTo>
                  <a:pt x="151" y="162"/>
                  <a:pt x="149" y="163"/>
                  <a:pt x="148" y="165"/>
                </a:cubicBezTo>
                <a:cubicBezTo>
                  <a:pt x="144" y="165"/>
                  <a:pt x="142" y="166"/>
                  <a:pt x="140" y="165"/>
                </a:cubicBezTo>
                <a:cubicBezTo>
                  <a:pt x="141" y="165"/>
                  <a:pt x="141" y="166"/>
                  <a:pt x="141" y="167"/>
                </a:cubicBezTo>
                <a:close/>
                <a:moveTo>
                  <a:pt x="204" y="161"/>
                </a:moveTo>
                <a:cubicBezTo>
                  <a:pt x="204" y="161"/>
                  <a:pt x="204" y="162"/>
                  <a:pt x="204" y="163"/>
                </a:cubicBezTo>
                <a:cubicBezTo>
                  <a:pt x="205" y="163"/>
                  <a:pt x="206" y="162"/>
                  <a:pt x="207" y="162"/>
                </a:cubicBezTo>
                <a:cubicBezTo>
                  <a:pt x="207" y="161"/>
                  <a:pt x="207" y="161"/>
                  <a:pt x="206" y="160"/>
                </a:cubicBezTo>
                <a:cubicBezTo>
                  <a:pt x="205" y="160"/>
                  <a:pt x="204" y="160"/>
                  <a:pt x="204" y="161"/>
                </a:cubicBezTo>
                <a:close/>
                <a:moveTo>
                  <a:pt x="152" y="168"/>
                </a:moveTo>
                <a:cubicBezTo>
                  <a:pt x="151" y="168"/>
                  <a:pt x="152" y="166"/>
                  <a:pt x="151" y="166"/>
                </a:cubicBezTo>
                <a:cubicBezTo>
                  <a:pt x="149" y="167"/>
                  <a:pt x="150" y="169"/>
                  <a:pt x="152" y="168"/>
                </a:cubicBezTo>
                <a:close/>
                <a:moveTo>
                  <a:pt x="118" y="237"/>
                </a:moveTo>
                <a:cubicBezTo>
                  <a:pt x="119" y="237"/>
                  <a:pt x="119" y="237"/>
                  <a:pt x="119" y="237"/>
                </a:cubicBezTo>
                <a:cubicBezTo>
                  <a:pt x="117" y="236"/>
                  <a:pt x="116" y="237"/>
                  <a:pt x="114" y="237"/>
                </a:cubicBezTo>
                <a:cubicBezTo>
                  <a:pt x="111" y="238"/>
                  <a:pt x="107" y="237"/>
                  <a:pt x="104" y="237"/>
                </a:cubicBezTo>
                <a:cubicBezTo>
                  <a:pt x="94" y="238"/>
                  <a:pt x="88" y="238"/>
                  <a:pt x="78" y="238"/>
                </a:cubicBezTo>
                <a:cubicBezTo>
                  <a:pt x="72" y="238"/>
                  <a:pt x="65" y="238"/>
                  <a:pt x="60" y="238"/>
                </a:cubicBezTo>
                <a:cubicBezTo>
                  <a:pt x="61" y="239"/>
                  <a:pt x="68" y="239"/>
                  <a:pt x="66" y="240"/>
                </a:cubicBezTo>
                <a:cubicBezTo>
                  <a:pt x="69" y="240"/>
                  <a:pt x="72" y="240"/>
                  <a:pt x="76" y="241"/>
                </a:cubicBezTo>
                <a:cubicBezTo>
                  <a:pt x="75" y="242"/>
                  <a:pt x="73" y="240"/>
                  <a:pt x="73" y="241"/>
                </a:cubicBezTo>
                <a:cubicBezTo>
                  <a:pt x="73" y="241"/>
                  <a:pt x="74" y="242"/>
                  <a:pt x="75" y="242"/>
                </a:cubicBezTo>
                <a:cubicBezTo>
                  <a:pt x="75" y="242"/>
                  <a:pt x="75" y="242"/>
                  <a:pt x="75" y="242"/>
                </a:cubicBezTo>
                <a:cubicBezTo>
                  <a:pt x="81" y="243"/>
                  <a:pt x="86" y="243"/>
                  <a:pt x="92" y="243"/>
                </a:cubicBezTo>
                <a:cubicBezTo>
                  <a:pt x="92" y="243"/>
                  <a:pt x="93" y="243"/>
                  <a:pt x="94" y="243"/>
                </a:cubicBezTo>
                <a:cubicBezTo>
                  <a:pt x="92" y="242"/>
                  <a:pt x="96" y="242"/>
                  <a:pt x="97" y="242"/>
                </a:cubicBezTo>
                <a:cubicBezTo>
                  <a:pt x="97" y="242"/>
                  <a:pt x="97" y="242"/>
                  <a:pt x="97" y="242"/>
                </a:cubicBezTo>
                <a:cubicBezTo>
                  <a:pt x="98" y="242"/>
                  <a:pt x="99" y="243"/>
                  <a:pt x="99" y="242"/>
                </a:cubicBezTo>
                <a:cubicBezTo>
                  <a:pt x="99" y="241"/>
                  <a:pt x="103" y="242"/>
                  <a:pt x="104" y="241"/>
                </a:cubicBezTo>
                <a:cubicBezTo>
                  <a:pt x="104" y="241"/>
                  <a:pt x="103" y="241"/>
                  <a:pt x="103" y="241"/>
                </a:cubicBezTo>
                <a:cubicBezTo>
                  <a:pt x="104" y="241"/>
                  <a:pt x="105" y="240"/>
                  <a:pt x="105" y="241"/>
                </a:cubicBezTo>
                <a:cubicBezTo>
                  <a:pt x="105" y="241"/>
                  <a:pt x="104" y="241"/>
                  <a:pt x="104" y="242"/>
                </a:cubicBezTo>
                <a:cubicBezTo>
                  <a:pt x="105" y="242"/>
                  <a:pt x="106" y="241"/>
                  <a:pt x="107" y="241"/>
                </a:cubicBezTo>
                <a:cubicBezTo>
                  <a:pt x="106" y="241"/>
                  <a:pt x="106" y="241"/>
                  <a:pt x="106" y="241"/>
                </a:cubicBezTo>
                <a:cubicBezTo>
                  <a:pt x="105" y="241"/>
                  <a:pt x="104" y="241"/>
                  <a:pt x="104" y="240"/>
                </a:cubicBezTo>
                <a:cubicBezTo>
                  <a:pt x="109" y="240"/>
                  <a:pt x="114" y="239"/>
                  <a:pt x="119" y="239"/>
                </a:cubicBezTo>
                <a:cubicBezTo>
                  <a:pt x="119" y="239"/>
                  <a:pt x="118" y="239"/>
                  <a:pt x="118" y="238"/>
                </a:cubicBezTo>
                <a:cubicBezTo>
                  <a:pt x="120" y="237"/>
                  <a:pt x="124" y="238"/>
                  <a:pt x="126" y="236"/>
                </a:cubicBezTo>
                <a:cubicBezTo>
                  <a:pt x="126" y="236"/>
                  <a:pt x="127" y="237"/>
                  <a:pt x="127" y="236"/>
                </a:cubicBezTo>
                <a:cubicBezTo>
                  <a:pt x="127" y="236"/>
                  <a:pt x="126" y="235"/>
                  <a:pt x="125" y="235"/>
                </a:cubicBezTo>
                <a:cubicBezTo>
                  <a:pt x="125" y="238"/>
                  <a:pt x="121" y="237"/>
                  <a:pt x="118" y="237"/>
                </a:cubicBezTo>
                <a:close/>
                <a:moveTo>
                  <a:pt x="125" y="243"/>
                </a:moveTo>
                <a:cubicBezTo>
                  <a:pt x="123" y="244"/>
                  <a:pt x="120" y="244"/>
                  <a:pt x="118" y="244"/>
                </a:cubicBezTo>
                <a:cubicBezTo>
                  <a:pt x="125" y="246"/>
                  <a:pt x="132" y="248"/>
                  <a:pt x="140" y="250"/>
                </a:cubicBezTo>
                <a:cubicBezTo>
                  <a:pt x="140" y="248"/>
                  <a:pt x="139" y="247"/>
                  <a:pt x="139" y="245"/>
                </a:cubicBezTo>
                <a:cubicBezTo>
                  <a:pt x="135" y="244"/>
                  <a:pt x="129" y="242"/>
                  <a:pt x="125" y="243"/>
                </a:cubicBezTo>
                <a:close/>
                <a:moveTo>
                  <a:pt x="67" y="245"/>
                </a:moveTo>
                <a:cubicBezTo>
                  <a:pt x="67" y="245"/>
                  <a:pt x="68" y="245"/>
                  <a:pt x="67" y="245"/>
                </a:cubicBezTo>
                <a:cubicBezTo>
                  <a:pt x="64" y="244"/>
                  <a:pt x="59" y="244"/>
                  <a:pt x="55" y="243"/>
                </a:cubicBezTo>
                <a:cubicBezTo>
                  <a:pt x="50" y="244"/>
                  <a:pt x="44" y="244"/>
                  <a:pt x="40" y="246"/>
                </a:cubicBezTo>
                <a:cubicBezTo>
                  <a:pt x="40" y="247"/>
                  <a:pt x="38" y="248"/>
                  <a:pt x="38" y="250"/>
                </a:cubicBezTo>
                <a:cubicBezTo>
                  <a:pt x="48" y="249"/>
                  <a:pt x="58" y="247"/>
                  <a:pt x="67" y="245"/>
                </a:cubicBezTo>
                <a:close/>
                <a:moveTo>
                  <a:pt x="85" y="245"/>
                </a:moveTo>
                <a:cubicBezTo>
                  <a:pt x="85" y="246"/>
                  <a:pt x="85" y="247"/>
                  <a:pt x="85" y="248"/>
                </a:cubicBezTo>
                <a:cubicBezTo>
                  <a:pt x="87" y="249"/>
                  <a:pt x="89" y="248"/>
                  <a:pt x="91" y="249"/>
                </a:cubicBezTo>
                <a:cubicBezTo>
                  <a:pt x="91" y="247"/>
                  <a:pt x="91" y="246"/>
                  <a:pt x="90" y="245"/>
                </a:cubicBezTo>
                <a:cubicBezTo>
                  <a:pt x="89" y="245"/>
                  <a:pt x="86" y="245"/>
                  <a:pt x="85" y="245"/>
                </a:cubicBezTo>
                <a:close/>
                <a:moveTo>
                  <a:pt x="93" y="249"/>
                </a:moveTo>
                <a:cubicBezTo>
                  <a:pt x="94" y="249"/>
                  <a:pt x="96" y="249"/>
                  <a:pt x="98" y="249"/>
                </a:cubicBezTo>
                <a:cubicBezTo>
                  <a:pt x="98" y="247"/>
                  <a:pt x="98" y="246"/>
                  <a:pt x="98" y="245"/>
                </a:cubicBezTo>
                <a:cubicBezTo>
                  <a:pt x="96" y="245"/>
                  <a:pt x="95" y="245"/>
                  <a:pt x="93" y="245"/>
                </a:cubicBezTo>
                <a:cubicBezTo>
                  <a:pt x="92" y="246"/>
                  <a:pt x="93" y="247"/>
                  <a:pt x="93" y="249"/>
                </a:cubicBezTo>
                <a:close/>
                <a:moveTo>
                  <a:pt x="83" y="251"/>
                </a:moveTo>
                <a:cubicBezTo>
                  <a:pt x="83" y="253"/>
                  <a:pt x="84" y="255"/>
                  <a:pt x="85" y="257"/>
                </a:cubicBezTo>
                <a:cubicBezTo>
                  <a:pt x="89" y="259"/>
                  <a:pt x="97" y="259"/>
                  <a:pt x="100" y="256"/>
                </a:cubicBezTo>
                <a:cubicBezTo>
                  <a:pt x="100" y="254"/>
                  <a:pt x="101" y="252"/>
                  <a:pt x="100" y="250"/>
                </a:cubicBezTo>
                <a:cubicBezTo>
                  <a:pt x="95" y="252"/>
                  <a:pt x="88" y="251"/>
                  <a:pt x="83" y="251"/>
                </a:cubicBezTo>
                <a:close/>
                <a:moveTo>
                  <a:pt x="77" y="254"/>
                </a:moveTo>
                <a:cubicBezTo>
                  <a:pt x="76" y="253"/>
                  <a:pt x="77" y="253"/>
                  <a:pt x="76" y="252"/>
                </a:cubicBezTo>
                <a:cubicBezTo>
                  <a:pt x="76" y="252"/>
                  <a:pt x="76" y="252"/>
                  <a:pt x="75" y="252"/>
                </a:cubicBezTo>
                <a:cubicBezTo>
                  <a:pt x="75" y="253"/>
                  <a:pt x="75" y="253"/>
                  <a:pt x="75" y="254"/>
                </a:cubicBezTo>
                <a:cubicBezTo>
                  <a:pt x="76" y="254"/>
                  <a:pt x="77" y="254"/>
                  <a:pt x="77" y="254"/>
                </a:cubicBezTo>
                <a:close/>
                <a:moveTo>
                  <a:pt x="79" y="253"/>
                </a:moveTo>
                <a:cubicBezTo>
                  <a:pt x="79" y="254"/>
                  <a:pt x="79" y="254"/>
                  <a:pt x="79" y="254"/>
                </a:cubicBezTo>
                <a:cubicBezTo>
                  <a:pt x="79" y="254"/>
                  <a:pt x="81" y="254"/>
                  <a:pt x="81" y="253"/>
                </a:cubicBezTo>
                <a:cubicBezTo>
                  <a:pt x="81" y="253"/>
                  <a:pt x="80" y="253"/>
                  <a:pt x="79" y="253"/>
                </a:cubicBezTo>
                <a:close/>
                <a:moveTo>
                  <a:pt x="76" y="258"/>
                </a:moveTo>
                <a:cubicBezTo>
                  <a:pt x="77" y="258"/>
                  <a:pt x="76" y="257"/>
                  <a:pt x="77" y="256"/>
                </a:cubicBezTo>
                <a:cubicBezTo>
                  <a:pt x="76" y="256"/>
                  <a:pt x="76" y="255"/>
                  <a:pt x="74" y="256"/>
                </a:cubicBezTo>
                <a:cubicBezTo>
                  <a:pt x="74" y="257"/>
                  <a:pt x="75" y="258"/>
                  <a:pt x="76" y="258"/>
                </a:cubicBezTo>
                <a:close/>
                <a:moveTo>
                  <a:pt x="95" y="268"/>
                </a:moveTo>
                <a:cubicBezTo>
                  <a:pt x="95" y="265"/>
                  <a:pt x="96" y="263"/>
                  <a:pt x="95" y="260"/>
                </a:cubicBezTo>
                <a:cubicBezTo>
                  <a:pt x="92" y="260"/>
                  <a:pt x="90" y="260"/>
                  <a:pt x="87" y="259"/>
                </a:cubicBezTo>
                <a:cubicBezTo>
                  <a:pt x="87" y="263"/>
                  <a:pt x="87" y="265"/>
                  <a:pt x="86" y="269"/>
                </a:cubicBezTo>
                <a:cubicBezTo>
                  <a:pt x="90" y="270"/>
                  <a:pt x="92" y="270"/>
                  <a:pt x="95" y="268"/>
                </a:cubicBezTo>
                <a:close/>
                <a:moveTo>
                  <a:pt x="85" y="274"/>
                </a:moveTo>
                <a:cubicBezTo>
                  <a:pt x="89" y="275"/>
                  <a:pt x="96" y="275"/>
                  <a:pt x="96" y="271"/>
                </a:cubicBezTo>
                <a:cubicBezTo>
                  <a:pt x="92" y="272"/>
                  <a:pt x="89" y="272"/>
                  <a:pt x="85" y="271"/>
                </a:cubicBezTo>
                <a:cubicBezTo>
                  <a:pt x="85" y="272"/>
                  <a:pt x="85" y="273"/>
                  <a:pt x="85" y="274"/>
                </a:cubicBezTo>
                <a:close/>
                <a:moveTo>
                  <a:pt x="4" y="278"/>
                </a:moveTo>
                <a:cubicBezTo>
                  <a:pt x="5" y="277"/>
                  <a:pt x="6" y="278"/>
                  <a:pt x="7" y="278"/>
                </a:cubicBezTo>
                <a:cubicBezTo>
                  <a:pt x="6" y="277"/>
                  <a:pt x="6" y="276"/>
                  <a:pt x="5" y="276"/>
                </a:cubicBezTo>
                <a:cubicBezTo>
                  <a:pt x="5" y="276"/>
                  <a:pt x="5" y="277"/>
                  <a:pt x="4" y="278"/>
                </a:cubicBezTo>
                <a:close/>
                <a:moveTo>
                  <a:pt x="89" y="276"/>
                </a:moveTo>
                <a:cubicBezTo>
                  <a:pt x="89" y="279"/>
                  <a:pt x="92" y="278"/>
                  <a:pt x="92" y="276"/>
                </a:cubicBezTo>
                <a:cubicBezTo>
                  <a:pt x="91" y="276"/>
                  <a:pt x="90" y="276"/>
                  <a:pt x="89" y="276"/>
                </a:cubicBezTo>
                <a:close/>
                <a:moveTo>
                  <a:pt x="167" y="278"/>
                </a:moveTo>
                <a:cubicBezTo>
                  <a:pt x="166" y="278"/>
                  <a:pt x="166" y="278"/>
                  <a:pt x="165" y="278"/>
                </a:cubicBezTo>
                <a:cubicBezTo>
                  <a:pt x="162" y="281"/>
                  <a:pt x="156" y="280"/>
                  <a:pt x="152" y="282"/>
                </a:cubicBezTo>
                <a:cubicBezTo>
                  <a:pt x="152" y="281"/>
                  <a:pt x="152" y="282"/>
                  <a:pt x="151" y="281"/>
                </a:cubicBezTo>
                <a:cubicBezTo>
                  <a:pt x="153" y="286"/>
                  <a:pt x="154" y="290"/>
                  <a:pt x="157" y="293"/>
                </a:cubicBezTo>
                <a:cubicBezTo>
                  <a:pt x="161" y="294"/>
                  <a:pt x="167" y="295"/>
                  <a:pt x="170" y="291"/>
                </a:cubicBezTo>
                <a:cubicBezTo>
                  <a:pt x="170" y="291"/>
                  <a:pt x="170" y="291"/>
                  <a:pt x="171" y="291"/>
                </a:cubicBezTo>
                <a:cubicBezTo>
                  <a:pt x="172" y="287"/>
                  <a:pt x="169" y="282"/>
                  <a:pt x="167" y="278"/>
                </a:cubicBezTo>
                <a:close/>
                <a:moveTo>
                  <a:pt x="176" y="280"/>
                </a:moveTo>
                <a:cubicBezTo>
                  <a:pt x="177" y="280"/>
                  <a:pt x="177" y="280"/>
                  <a:pt x="177" y="280"/>
                </a:cubicBezTo>
                <a:cubicBezTo>
                  <a:pt x="177" y="279"/>
                  <a:pt x="177" y="278"/>
                  <a:pt x="176" y="278"/>
                </a:cubicBezTo>
                <a:cubicBezTo>
                  <a:pt x="175" y="278"/>
                  <a:pt x="176" y="280"/>
                  <a:pt x="176" y="280"/>
                </a:cubicBezTo>
                <a:close/>
                <a:moveTo>
                  <a:pt x="3" y="283"/>
                </a:moveTo>
                <a:cubicBezTo>
                  <a:pt x="4" y="283"/>
                  <a:pt x="5" y="283"/>
                  <a:pt x="5" y="283"/>
                </a:cubicBezTo>
                <a:cubicBezTo>
                  <a:pt x="5" y="282"/>
                  <a:pt x="6" y="281"/>
                  <a:pt x="6" y="280"/>
                </a:cubicBezTo>
                <a:cubicBezTo>
                  <a:pt x="5" y="279"/>
                  <a:pt x="4" y="279"/>
                  <a:pt x="4" y="279"/>
                </a:cubicBezTo>
                <a:cubicBezTo>
                  <a:pt x="3" y="280"/>
                  <a:pt x="2" y="282"/>
                  <a:pt x="3" y="283"/>
                </a:cubicBezTo>
                <a:close/>
                <a:moveTo>
                  <a:pt x="13" y="280"/>
                </a:moveTo>
                <a:cubicBezTo>
                  <a:pt x="11" y="283"/>
                  <a:pt x="11" y="287"/>
                  <a:pt x="10" y="290"/>
                </a:cubicBezTo>
                <a:cubicBezTo>
                  <a:pt x="12" y="292"/>
                  <a:pt x="15" y="293"/>
                  <a:pt x="19" y="294"/>
                </a:cubicBezTo>
                <a:cubicBezTo>
                  <a:pt x="21" y="293"/>
                  <a:pt x="21" y="292"/>
                  <a:pt x="22" y="293"/>
                </a:cubicBezTo>
                <a:cubicBezTo>
                  <a:pt x="24" y="290"/>
                  <a:pt x="25" y="287"/>
                  <a:pt x="26" y="283"/>
                </a:cubicBezTo>
                <a:cubicBezTo>
                  <a:pt x="21" y="283"/>
                  <a:pt x="17" y="281"/>
                  <a:pt x="13" y="280"/>
                </a:cubicBezTo>
                <a:close/>
                <a:moveTo>
                  <a:pt x="177" y="282"/>
                </a:moveTo>
                <a:cubicBezTo>
                  <a:pt x="176" y="283"/>
                  <a:pt x="177" y="283"/>
                  <a:pt x="177" y="283"/>
                </a:cubicBezTo>
                <a:cubicBezTo>
                  <a:pt x="178" y="284"/>
                  <a:pt x="178" y="283"/>
                  <a:pt x="179" y="283"/>
                </a:cubicBezTo>
                <a:cubicBezTo>
                  <a:pt x="179" y="283"/>
                  <a:pt x="178" y="282"/>
                  <a:pt x="178" y="282"/>
                </a:cubicBezTo>
                <a:cubicBezTo>
                  <a:pt x="177" y="282"/>
                  <a:pt x="177" y="282"/>
                  <a:pt x="177" y="282"/>
                </a:cubicBezTo>
                <a:close/>
                <a:moveTo>
                  <a:pt x="172" y="283"/>
                </a:moveTo>
                <a:cubicBezTo>
                  <a:pt x="172" y="283"/>
                  <a:pt x="172" y="284"/>
                  <a:pt x="172" y="284"/>
                </a:cubicBezTo>
                <a:cubicBezTo>
                  <a:pt x="174" y="284"/>
                  <a:pt x="174" y="284"/>
                  <a:pt x="175" y="284"/>
                </a:cubicBezTo>
                <a:cubicBezTo>
                  <a:pt x="175" y="283"/>
                  <a:pt x="175" y="283"/>
                  <a:pt x="175" y="283"/>
                </a:cubicBezTo>
                <a:cubicBezTo>
                  <a:pt x="174" y="283"/>
                  <a:pt x="172" y="283"/>
                  <a:pt x="172" y="283"/>
                </a:cubicBezTo>
                <a:close/>
                <a:moveTo>
                  <a:pt x="10" y="284"/>
                </a:moveTo>
                <a:cubicBezTo>
                  <a:pt x="8" y="284"/>
                  <a:pt x="8" y="283"/>
                  <a:pt x="7" y="283"/>
                </a:cubicBezTo>
                <a:cubicBezTo>
                  <a:pt x="7" y="284"/>
                  <a:pt x="9" y="285"/>
                  <a:pt x="10" y="284"/>
                </a:cubicBezTo>
                <a:close/>
                <a:moveTo>
                  <a:pt x="2" y="287"/>
                </a:moveTo>
                <a:cubicBezTo>
                  <a:pt x="4" y="287"/>
                  <a:pt x="4" y="286"/>
                  <a:pt x="5" y="285"/>
                </a:cubicBezTo>
                <a:cubicBezTo>
                  <a:pt x="3" y="285"/>
                  <a:pt x="3" y="284"/>
                  <a:pt x="2" y="284"/>
                </a:cubicBezTo>
                <a:cubicBezTo>
                  <a:pt x="2" y="286"/>
                  <a:pt x="2" y="286"/>
                  <a:pt x="2" y="287"/>
                </a:cubicBezTo>
                <a:close/>
                <a:moveTo>
                  <a:pt x="178" y="285"/>
                </a:moveTo>
                <a:cubicBezTo>
                  <a:pt x="178" y="286"/>
                  <a:pt x="179" y="286"/>
                  <a:pt x="179" y="287"/>
                </a:cubicBezTo>
                <a:cubicBezTo>
                  <a:pt x="179" y="286"/>
                  <a:pt x="180" y="285"/>
                  <a:pt x="179" y="285"/>
                </a:cubicBezTo>
                <a:cubicBezTo>
                  <a:pt x="179" y="285"/>
                  <a:pt x="178" y="285"/>
                  <a:pt x="178" y="285"/>
                </a:cubicBezTo>
                <a:close/>
                <a:moveTo>
                  <a:pt x="6" y="304"/>
                </a:moveTo>
                <a:cubicBezTo>
                  <a:pt x="9" y="305"/>
                  <a:pt x="11" y="307"/>
                  <a:pt x="14" y="306"/>
                </a:cubicBezTo>
                <a:cubicBezTo>
                  <a:pt x="15" y="303"/>
                  <a:pt x="18" y="299"/>
                  <a:pt x="19" y="295"/>
                </a:cubicBezTo>
                <a:cubicBezTo>
                  <a:pt x="15" y="295"/>
                  <a:pt x="13" y="295"/>
                  <a:pt x="10" y="293"/>
                </a:cubicBezTo>
                <a:cubicBezTo>
                  <a:pt x="9" y="297"/>
                  <a:pt x="7" y="301"/>
                  <a:pt x="6" y="304"/>
                </a:cubicBezTo>
                <a:close/>
                <a:moveTo>
                  <a:pt x="160" y="296"/>
                </a:moveTo>
                <a:cubicBezTo>
                  <a:pt x="162" y="300"/>
                  <a:pt x="163" y="304"/>
                  <a:pt x="165" y="308"/>
                </a:cubicBezTo>
                <a:cubicBezTo>
                  <a:pt x="168" y="306"/>
                  <a:pt x="172" y="307"/>
                  <a:pt x="174" y="305"/>
                </a:cubicBezTo>
                <a:cubicBezTo>
                  <a:pt x="173" y="301"/>
                  <a:pt x="172" y="297"/>
                  <a:pt x="170" y="294"/>
                </a:cubicBezTo>
                <a:cubicBezTo>
                  <a:pt x="167" y="297"/>
                  <a:pt x="164" y="296"/>
                  <a:pt x="160" y="296"/>
                </a:cubicBezTo>
                <a:close/>
                <a:moveTo>
                  <a:pt x="5" y="312"/>
                </a:moveTo>
                <a:cubicBezTo>
                  <a:pt x="6" y="312"/>
                  <a:pt x="7" y="311"/>
                  <a:pt x="7" y="312"/>
                </a:cubicBezTo>
                <a:cubicBezTo>
                  <a:pt x="7" y="312"/>
                  <a:pt x="7" y="312"/>
                  <a:pt x="7" y="313"/>
                </a:cubicBezTo>
                <a:cubicBezTo>
                  <a:pt x="8" y="313"/>
                  <a:pt x="9" y="314"/>
                  <a:pt x="11" y="314"/>
                </a:cubicBezTo>
                <a:cubicBezTo>
                  <a:pt x="12" y="312"/>
                  <a:pt x="13" y="310"/>
                  <a:pt x="14" y="308"/>
                </a:cubicBezTo>
                <a:cubicBezTo>
                  <a:pt x="11" y="308"/>
                  <a:pt x="8" y="307"/>
                  <a:pt x="5" y="306"/>
                </a:cubicBezTo>
                <a:cubicBezTo>
                  <a:pt x="4" y="308"/>
                  <a:pt x="3" y="311"/>
                  <a:pt x="5" y="312"/>
                </a:cubicBezTo>
                <a:close/>
                <a:moveTo>
                  <a:pt x="176" y="307"/>
                </a:moveTo>
                <a:cubicBezTo>
                  <a:pt x="173" y="309"/>
                  <a:pt x="169" y="308"/>
                  <a:pt x="166" y="309"/>
                </a:cubicBezTo>
                <a:cubicBezTo>
                  <a:pt x="167" y="312"/>
                  <a:pt x="168" y="314"/>
                  <a:pt x="170" y="316"/>
                </a:cubicBezTo>
                <a:cubicBezTo>
                  <a:pt x="172" y="315"/>
                  <a:pt x="176" y="315"/>
                  <a:pt x="177" y="313"/>
                </a:cubicBezTo>
                <a:cubicBezTo>
                  <a:pt x="177" y="311"/>
                  <a:pt x="176" y="309"/>
                  <a:pt x="176" y="307"/>
                </a:cubicBezTo>
                <a:close/>
                <a:moveTo>
                  <a:pt x="5" y="318"/>
                </a:moveTo>
                <a:cubicBezTo>
                  <a:pt x="5" y="318"/>
                  <a:pt x="5" y="319"/>
                  <a:pt x="6" y="318"/>
                </a:cubicBezTo>
                <a:cubicBezTo>
                  <a:pt x="7" y="318"/>
                  <a:pt x="7" y="316"/>
                  <a:pt x="8" y="315"/>
                </a:cubicBezTo>
                <a:cubicBezTo>
                  <a:pt x="7" y="315"/>
                  <a:pt x="7" y="315"/>
                  <a:pt x="6" y="314"/>
                </a:cubicBezTo>
                <a:cubicBezTo>
                  <a:pt x="6" y="316"/>
                  <a:pt x="5" y="316"/>
                  <a:pt x="5" y="318"/>
                </a:cubicBezTo>
                <a:close/>
                <a:moveTo>
                  <a:pt x="174" y="317"/>
                </a:moveTo>
                <a:cubicBezTo>
                  <a:pt x="174" y="319"/>
                  <a:pt x="174" y="320"/>
                  <a:pt x="175" y="321"/>
                </a:cubicBezTo>
                <a:cubicBezTo>
                  <a:pt x="176" y="320"/>
                  <a:pt x="177" y="318"/>
                  <a:pt x="176" y="317"/>
                </a:cubicBezTo>
                <a:cubicBezTo>
                  <a:pt x="175" y="317"/>
                  <a:pt x="174" y="317"/>
                  <a:pt x="174" y="3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33" name="Freeform 99"/>
          <p:cNvSpPr>
            <a:spLocks noEditPoints="1"/>
          </p:cNvSpPr>
          <p:nvPr/>
        </p:nvSpPr>
        <p:spPr bwMode="auto">
          <a:xfrm>
            <a:off x="8347075" y="1462088"/>
            <a:ext cx="63500" cy="57150"/>
          </a:xfrm>
          <a:custGeom>
            <a:avLst/>
            <a:gdLst>
              <a:gd name="T0" fmla="*/ 4 w 20"/>
              <a:gd name="T1" fmla="*/ 1 h 18"/>
              <a:gd name="T2" fmla="*/ 6 w 20"/>
              <a:gd name="T3" fmla="*/ 3 h 18"/>
              <a:gd name="T4" fmla="*/ 13 w 20"/>
              <a:gd name="T5" fmla="*/ 8 h 18"/>
              <a:gd name="T6" fmla="*/ 16 w 20"/>
              <a:gd name="T7" fmla="*/ 10 h 18"/>
              <a:gd name="T8" fmla="*/ 17 w 20"/>
              <a:gd name="T9" fmla="*/ 12 h 18"/>
              <a:gd name="T10" fmla="*/ 20 w 20"/>
              <a:gd name="T11" fmla="*/ 14 h 18"/>
              <a:gd name="T12" fmla="*/ 18 w 20"/>
              <a:gd name="T13" fmla="*/ 18 h 18"/>
              <a:gd name="T14" fmla="*/ 12 w 20"/>
              <a:gd name="T15" fmla="*/ 14 h 18"/>
              <a:gd name="T16" fmla="*/ 6 w 20"/>
              <a:gd name="T17" fmla="*/ 9 h 18"/>
              <a:gd name="T18" fmla="*/ 0 w 20"/>
              <a:gd name="T19" fmla="*/ 4 h 18"/>
              <a:gd name="T20" fmla="*/ 4 w 20"/>
              <a:gd name="T21" fmla="*/ 1 h 18"/>
              <a:gd name="T22" fmla="*/ 13 w 20"/>
              <a:gd name="T23" fmla="*/ 11 h 18"/>
              <a:gd name="T24" fmla="*/ 3 w 20"/>
              <a:gd name="T25" fmla="*/ 3 h 18"/>
              <a:gd name="T26" fmla="*/ 2 w 20"/>
              <a:gd name="T27" fmla="*/ 3 h 18"/>
              <a:gd name="T28" fmla="*/ 2 w 20"/>
              <a:gd name="T29" fmla="*/ 4 h 18"/>
              <a:gd name="T30" fmla="*/ 17 w 20"/>
              <a:gd name="T31" fmla="*/ 15 h 18"/>
              <a:gd name="T32" fmla="*/ 13 w 20"/>
              <a:gd name="T33" fmla="*/ 1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" h="18">
                <a:moveTo>
                  <a:pt x="4" y="1"/>
                </a:moveTo>
                <a:cubicBezTo>
                  <a:pt x="4" y="2"/>
                  <a:pt x="6" y="2"/>
                  <a:pt x="6" y="3"/>
                </a:cubicBezTo>
                <a:cubicBezTo>
                  <a:pt x="8" y="3"/>
                  <a:pt x="11" y="7"/>
                  <a:pt x="13" y="8"/>
                </a:cubicBezTo>
                <a:cubicBezTo>
                  <a:pt x="14" y="9"/>
                  <a:pt x="15" y="10"/>
                  <a:pt x="16" y="10"/>
                </a:cubicBezTo>
                <a:cubicBezTo>
                  <a:pt x="17" y="11"/>
                  <a:pt x="16" y="11"/>
                  <a:pt x="17" y="12"/>
                </a:cubicBezTo>
                <a:cubicBezTo>
                  <a:pt x="18" y="13"/>
                  <a:pt x="20" y="13"/>
                  <a:pt x="20" y="14"/>
                </a:cubicBezTo>
                <a:cubicBezTo>
                  <a:pt x="20" y="15"/>
                  <a:pt x="19" y="17"/>
                  <a:pt x="18" y="18"/>
                </a:cubicBezTo>
                <a:cubicBezTo>
                  <a:pt x="15" y="18"/>
                  <a:pt x="14" y="15"/>
                  <a:pt x="12" y="14"/>
                </a:cubicBezTo>
                <a:cubicBezTo>
                  <a:pt x="10" y="13"/>
                  <a:pt x="8" y="12"/>
                  <a:pt x="6" y="9"/>
                </a:cubicBezTo>
                <a:cubicBezTo>
                  <a:pt x="4" y="8"/>
                  <a:pt x="0" y="6"/>
                  <a:pt x="0" y="4"/>
                </a:cubicBezTo>
                <a:cubicBezTo>
                  <a:pt x="0" y="2"/>
                  <a:pt x="1" y="0"/>
                  <a:pt x="4" y="1"/>
                </a:cubicBezTo>
                <a:close/>
                <a:moveTo>
                  <a:pt x="13" y="11"/>
                </a:moveTo>
                <a:cubicBezTo>
                  <a:pt x="10" y="8"/>
                  <a:pt x="7" y="5"/>
                  <a:pt x="3" y="3"/>
                </a:cubicBezTo>
                <a:cubicBezTo>
                  <a:pt x="3" y="4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6" y="8"/>
                  <a:pt x="11" y="12"/>
                  <a:pt x="17" y="15"/>
                </a:cubicBezTo>
                <a:cubicBezTo>
                  <a:pt x="16" y="13"/>
                  <a:pt x="14" y="12"/>
                  <a:pt x="13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grpSp>
        <p:nvGrpSpPr>
          <p:cNvPr id="43041" name="组合 442"/>
          <p:cNvGrpSpPr/>
          <p:nvPr/>
        </p:nvGrpSpPr>
        <p:grpSpPr bwMode="auto">
          <a:xfrm>
            <a:off x="7394575" y="3627438"/>
            <a:ext cx="1077913" cy="566737"/>
            <a:chOff x="7394576" y="3627438"/>
            <a:chExt cx="1077913" cy="566738"/>
          </a:xfrm>
        </p:grpSpPr>
        <p:sp>
          <p:nvSpPr>
            <p:cNvPr id="334" name="Freeform 100"/>
            <p:cNvSpPr/>
            <p:nvPr/>
          </p:nvSpPr>
          <p:spPr bwMode="auto">
            <a:xfrm>
              <a:off x="8123239" y="3681413"/>
              <a:ext cx="96837" cy="15875"/>
            </a:xfrm>
            <a:custGeom>
              <a:avLst/>
              <a:gdLst>
                <a:gd name="T0" fmla="*/ 31 w 31"/>
                <a:gd name="T1" fmla="*/ 2 h 5"/>
                <a:gd name="T2" fmla="*/ 30 w 31"/>
                <a:gd name="T3" fmla="*/ 5 h 5"/>
                <a:gd name="T4" fmla="*/ 0 w 31"/>
                <a:gd name="T5" fmla="*/ 4 h 5"/>
                <a:gd name="T6" fmla="*/ 12 w 31"/>
                <a:gd name="T7" fmla="*/ 1 h 5"/>
                <a:gd name="T8" fmla="*/ 18 w 31"/>
                <a:gd name="T9" fmla="*/ 0 h 5"/>
                <a:gd name="T10" fmla="*/ 26 w 31"/>
                <a:gd name="T11" fmla="*/ 2 h 5"/>
                <a:gd name="T12" fmla="*/ 31 w 31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">
                  <a:moveTo>
                    <a:pt x="31" y="2"/>
                  </a:moveTo>
                  <a:cubicBezTo>
                    <a:pt x="31" y="3"/>
                    <a:pt x="31" y="4"/>
                    <a:pt x="30" y="5"/>
                  </a:cubicBezTo>
                  <a:cubicBezTo>
                    <a:pt x="21" y="2"/>
                    <a:pt x="11" y="3"/>
                    <a:pt x="0" y="4"/>
                  </a:cubicBezTo>
                  <a:cubicBezTo>
                    <a:pt x="1" y="0"/>
                    <a:pt x="8" y="1"/>
                    <a:pt x="12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3" y="1"/>
                    <a:pt x="26" y="2"/>
                  </a:cubicBezTo>
                  <a:cubicBezTo>
                    <a:pt x="28" y="2"/>
                    <a:pt x="30" y="0"/>
                    <a:pt x="3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35" name="Freeform 101"/>
            <p:cNvSpPr/>
            <p:nvPr/>
          </p:nvSpPr>
          <p:spPr bwMode="auto">
            <a:xfrm>
              <a:off x="8129589" y="3706813"/>
              <a:ext cx="90487" cy="15875"/>
            </a:xfrm>
            <a:custGeom>
              <a:avLst/>
              <a:gdLst>
                <a:gd name="T0" fmla="*/ 28 w 29"/>
                <a:gd name="T1" fmla="*/ 2 h 5"/>
                <a:gd name="T2" fmla="*/ 29 w 29"/>
                <a:gd name="T3" fmla="*/ 5 h 5"/>
                <a:gd name="T4" fmla="*/ 21 w 29"/>
                <a:gd name="T5" fmla="*/ 3 h 5"/>
                <a:gd name="T6" fmla="*/ 0 w 29"/>
                <a:gd name="T7" fmla="*/ 5 h 5"/>
                <a:gd name="T8" fmla="*/ 0 w 29"/>
                <a:gd name="T9" fmla="*/ 3 h 5"/>
                <a:gd name="T10" fmla="*/ 18 w 29"/>
                <a:gd name="T11" fmla="*/ 0 h 5"/>
                <a:gd name="T12" fmla="*/ 28 w 2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">
                  <a:moveTo>
                    <a:pt x="28" y="2"/>
                  </a:moveTo>
                  <a:cubicBezTo>
                    <a:pt x="28" y="2"/>
                    <a:pt x="29" y="3"/>
                    <a:pt x="29" y="5"/>
                  </a:cubicBezTo>
                  <a:cubicBezTo>
                    <a:pt x="26" y="5"/>
                    <a:pt x="23" y="3"/>
                    <a:pt x="21" y="3"/>
                  </a:cubicBezTo>
                  <a:cubicBezTo>
                    <a:pt x="13" y="2"/>
                    <a:pt x="7" y="3"/>
                    <a:pt x="0" y="5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0"/>
                    <a:pt x="13" y="0"/>
                    <a:pt x="18" y="0"/>
                  </a:cubicBezTo>
                  <a:cubicBezTo>
                    <a:pt x="22" y="1"/>
                    <a:pt x="24" y="1"/>
                    <a:pt x="2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36" name="Freeform 102"/>
            <p:cNvSpPr/>
            <p:nvPr/>
          </p:nvSpPr>
          <p:spPr bwMode="auto">
            <a:xfrm>
              <a:off x="8145464" y="3884613"/>
              <a:ext cx="69850" cy="15875"/>
            </a:xfrm>
            <a:custGeom>
              <a:avLst/>
              <a:gdLst>
                <a:gd name="T0" fmla="*/ 21 w 22"/>
                <a:gd name="T1" fmla="*/ 1 h 5"/>
                <a:gd name="T2" fmla="*/ 22 w 22"/>
                <a:gd name="T3" fmla="*/ 3 h 5"/>
                <a:gd name="T4" fmla="*/ 20 w 22"/>
                <a:gd name="T5" fmla="*/ 5 h 5"/>
                <a:gd name="T6" fmla="*/ 0 w 22"/>
                <a:gd name="T7" fmla="*/ 3 h 5"/>
                <a:gd name="T8" fmla="*/ 5 w 22"/>
                <a:gd name="T9" fmla="*/ 1 h 5"/>
                <a:gd name="T10" fmla="*/ 21 w 22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5">
                  <a:moveTo>
                    <a:pt x="21" y="1"/>
                  </a:moveTo>
                  <a:cubicBezTo>
                    <a:pt x="21" y="2"/>
                    <a:pt x="22" y="2"/>
                    <a:pt x="22" y="3"/>
                  </a:cubicBezTo>
                  <a:cubicBezTo>
                    <a:pt x="22" y="4"/>
                    <a:pt x="21" y="4"/>
                    <a:pt x="20" y="5"/>
                  </a:cubicBezTo>
                  <a:cubicBezTo>
                    <a:pt x="15" y="2"/>
                    <a:pt x="5" y="4"/>
                    <a:pt x="0" y="3"/>
                  </a:cubicBezTo>
                  <a:cubicBezTo>
                    <a:pt x="0" y="0"/>
                    <a:pt x="4" y="1"/>
                    <a:pt x="5" y="1"/>
                  </a:cubicBezTo>
                  <a:cubicBezTo>
                    <a:pt x="9" y="0"/>
                    <a:pt x="17" y="2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37" name="Freeform 103"/>
            <p:cNvSpPr/>
            <p:nvPr/>
          </p:nvSpPr>
          <p:spPr bwMode="auto">
            <a:xfrm>
              <a:off x="8145464" y="3900488"/>
              <a:ext cx="71437" cy="20637"/>
            </a:xfrm>
            <a:custGeom>
              <a:avLst/>
              <a:gdLst>
                <a:gd name="T0" fmla="*/ 22 w 23"/>
                <a:gd name="T1" fmla="*/ 3 h 7"/>
                <a:gd name="T2" fmla="*/ 22 w 23"/>
                <a:gd name="T3" fmla="*/ 7 h 7"/>
                <a:gd name="T4" fmla="*/ 8 w 23"/>
                <a:gd name="T5" fmla="*/ 4 h 7"/>
                <a:gd name="T6" fmla="*/ 0 w 23"/>
                <a:gd name="T7" fmla="*/ 3 h 7"/>
                <a:gd name="T8" fmla="*/ 22 w 2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22" y="3"/>
                  </a:moveTo>
                  <a:cubicBezTo>
                    <a:pt x="23" y="4"/>
                    <a:pt x="22" y="6"/>
                    <a:pt x="22" y="7"/>
                  </a:cubicBezTo>
                  <a:cubicBezTo>
                    <a:pt x="18" y="6"/>
                    <a:pt x="13" y="5"/>
                    <a:pt x="8" y="4"/>
                  </a:cubicBezTo>
                  <a:cubicBezTo>
                    <a:pt x="5" y="4"/>
                    <a:pt x="0" y="6"/>
                    <a:pt x="0" y="3"/>
                  </a:cubicBezTo>
                  <a:cubicBezTo>
                    <a:pt x="6" y="0"/>
                    <a:pt x="13" y="4"/>
                    <a:pt x="2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38" name="Freeform 104"/>
            <p:cNvSpPr/>
            <p:nvPr/>
          </p:nvSpPr>
          <p:spPr bwMode="auto">
            <a:xfrm>
              <a:off x="8142289" y="4073526"/>
              <a:ext cx="77787" cy="19050"/>
            </a:xfrm>
            <a:custGeom>
              <a:avLst/>
              <a:gdLst>
                <a:gd name="T0" fmla="*/ 23 w 25"/>
                <a:gd name="T1" fmla="*/ 2 h 6"/>
                <a:gd name="T2" fmla="*/ 22 w 25"/>
                <a:gd name="T3" fmla="*/ 6 h 6"/>
                <a:gd name="T4" fmla="*/ 20 w 25"/>
                <a:gd name="T5" fmla="*/ 5 h 6"/>
                <a:gd name="T6" fmla="*/ 0 w 25"/>
                <a:gd name="T7" fmla="*/ 4 h 6"/>
                <a:gd name="T8" fmla="*/ 13 w 25"/>
                <a:gd name="T9" fmla="*/ 2 h 6"/>
                <a:gd name="T10" fmla="*/ 23 w 25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6">
                  <a:moveTo>
                    <a:pt x="23" y="2"/>
                  </a:moveTo>
                  <a:cubicBezTo>
                    <a:pt x="25" y="3"/>
                    <a:pt x="25" y="6"/>
                    <a:pt x="22" y="6"/>
                  </a:cubicBezTo>
                  <a:cubicBezTo>
                    <a:pt x="22" y="6"/>
                    <a:pt x="21" y="6"/>
                    <a:pt x="20" y="5"/>
                  </a:cubicBezTo>
                  <a:cubicBezTo>
                    <a:pt x="15" y="4"/>
                    <a:pt x="5" y="5"/>
                    <a:pt x="0" y="4"/>
                  </a:cubicBezTo>
                  <a:cubicBezTo>
                    <a:pt x="3" y="0"/>
                    <a:pt x="10" y="2"/>
                    <a:pt x="13" y="2"/>
                  </a:cubicBezTo>
                  <a:cubicBezTo>
                    <a:pt x="18" y="2"/>
                    <a:pt x="19" y="3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39" name="Freeform 105"/>
            <p:cNvSpPr/>
            <p:nvPr/>
          </p:nvSpPr>
          <p:spPr bwMode="auto">
            <a:xfrm>
              <a:off x="8139114" y="4098926"/>
              <a:ext cx="80962" cy="22225"/>
            </a:xfrm>
            <a:custGeom>
              <a:avLst/>
              <a:gdLst>
                <a:gd name="T0" fmla="*/ 25 w 26"/>
                <a:gd name="T1" fmla="*/ 1 h 7"/>
                <a:gd name="T2" fmla="*/ 26 w 26"/>
                <a:gd name="T3" fmla="*/ 4 h 7"/>
                <a:gd name="T4" fmla="*/ 20 w 26"/>
                <a:gd name="T5" fmla="*/ 5 h 7"/>
                <a:gd name="T6" fmla="*/ 5 w 26"/>
                <a:gd name="T7" fmla="*/ 4 h 7"/>
                <a:gd name="T8" fmla="*/ 0 w 26"/>
                <a:gd name="T9" fmla="*/ 3 h 7"/>
                <a:gd name="T10" fmla="*/ 25 w 26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7">
                  <a:moveTo>
                    <a:pt x="25" y="1"/>
                  </a:moveTo>
                  <a:cubicBezTo>
                    <a:pt x="25" y="2"/>
                    <a:pt x="26" y="3"/>
                    <a:pt x="26" y="4"/>
                  </a:cubicBezTo>
                  <a:cubicBezTo>
                    <a:pt x="25" y="7"/>
                    <a:pt x="23" y="6"/>
                    <a:pt x="20" y="5"/>
                  </a:cubicBezTo>
                  <a:cubicBezTo>
                    <a:pt x="16" y="5"/>
                    <a:pt x="10" y="4"/>
                    <a:pt x="5" y="4"/>
                  </a:cubicBezTo>
                  <a:cubicBezTo>
                    <a:pt x="3" y="4"/>
                    <a:pt x="1" y="5"/>
                    <a:pt x="0" y="3"/>
                  </a:cubicBezTo>
                  <a:cubicBezTo>
                    <a:pt x="6" y="0"/>
                    <a:pt x="17" y="5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40" name="Freeform 106"/>
            <p:cNvSpPr>
              <a:spLocks noEditPoints="1"/>
            </p:cNvSpPr>
            <p:nvPr/>
          </p:nvSpPr>
          <p:spPr bwMode="auto">
            <a:xfrm>
              <a:off x="7394576" y="3627438"/>
              <a:ext cx="1077913" cy="566738"/>
            </a:xfrm>
            <a:custGeom>
              <a:avLst/>
              <a:gdLst>
                <a:gd name="T0" fmla="*/ 114 w 342"/>
                <a:gd name="T1" fmla="*/ 19 h 179"/>
                <a:gd name="T2" fmla="*/ 194 w 342"/>
                <a:gd name="T3" fmla="*/ 30 h 179"/>
                <a:gd name="T4" fmla="*/ 265 w 342"/>
                <a:gd name="T5" fmla="*/ 19 h 179"/>
                <a:gd name="T6" fmla="*/ 335 w 342"/>
                <a:gd name="T7" fmla="*/ 144 h 179"/>
                <a:gd name="T8" fmla="*/ 288 w 342"/>
                <a:gd name="T9" fmla="*/ 167 h 179"/>
                <a:gd name="T10" fmla="*/ 235 w 342"/>
                <a:gd name="T11" fmla="*/ 178 h 179"/>
                <a:gd name="T12" fmla="*/ 173 w 342"/>
                <a:gd name="T13" fmla="*/ 172 h 179"/>
                <a:gd name="T14" fmla="*/ 112 w 342"/>
                <a:gd name="T15" fmla="*/ 168 h 179"/>
                <a:gd name="T16" fmla="*/ 43 w 342"/>
                <a:gd name="T17" fmla="*/ 169 h 179"/>
                <a:gd name="T18" fmla="*/ 52 w 342"/>
                <a:gd name="T19" fmla="*/ 47 h 179"/>
                <a:gd name="T20" fmla="*/ 264 w 342"/>
                <a:gd name="T21" fmla="*/ 132 h 179"/>
                <a:gd name="T22" fmla="*/ 229 w 342"/>
                <a:gd name="T23" fmla="*/ 10 h 179"/>
                <a:gd name="T24" fmla="*/ 246 w 342"/>
                <a:gd name="T25" fmla="*/ 177 h 179"/>
                <a:gd name="T26" fmla="*/ 224 w 342"/>
                <a:gd name="T27" fmla="*/ 168 h 179"/>
                <a:gd name="T28" fmla="*/ 225 w 342"/>
                <a:gd name="T29" fmla="*/ 11 h 179"/>
                <a:gd name="T30" fmla="*/ 134 w 342"/>
                <a:gd name="T31" fmla="*/ 20 h 179"/>
                <a:gd name="T32" fmla="*/ 98 w 342"/>
                <a:gd name="T33" fmla="*/ 49 h 179"/>
                <a:gd name="T34" fmla="*/ 112 w 342"/>
                <a:gd name="T35" fmla="*/ 165 h 179"/>
                <a:gd name="T36" fmla="*/ 111 w 342"/>
                <a:gd name="T37" fmla="*/ 24 h 179"/>
                <a:gd name="T38" fmla="*/ 195 w 342"/>
                <a:gd name="T39" fmla="*/ 57 h 179"/>
                <a:gd name="T40" fmla="*/ 154 w 342"/>
                <a:gd name="T41" fmla="*/ 34 h 179"/>
                <a:gd name="T42" fmla="*/ 156 w 342"/>
                <a:gd name="T43" fmla="*/ 142 h 179"/>
                <a:gd name="T44" fmla="*/ 114 w 342"/>
                <a:gd name="T45" fmla="*/ 39 h 179"/>
                <a:gd name="T46" fmla="*/ 52 w 342"/>
                <a:gd name="T47" fmla="*/ 50 h 179"/>
                <a:gd name="T48" fmla="*/ 15 w 342"/>
                <a:gd name="T49" fmla="*/ 153 h 179"/>
                <a:gd name="T50" fmla="*/ 75 w 342"/>
                <a:gd name="T51" fmla="*/ 45 h 179"/>
                <a:gd name="T52" fmla="*/ 221 w 342"/>
                <a:gd name="T53" fmla="*/ 51 h 179"/>
                <a:gd name="T54" fmla="*/ 221 w 342"/>
                <a:gd name="T55" fmla="*/ 170 h 179"/>
                <a:gd name="T56" fmla="*/ 69 w 342"/>
                <a:gd name="T57" fmla="*/ 85 h 179"/>
                <a:gd name="T58" fmla="*/ 82 w 342"/>
                <a:gd name="T59" fmla="*/ 58 h 179"/>
                <a:gd name="T60" fmla="*/ 72 w 342"/>
                <a:gd name="T61" fmla="*/ 74 h 179"/>
                <a:gd name="T62" fmla="*/ 63 w 342"/>
                <a:gd name="T63" fmla="*/ 93 h 179"/>
                <a:gd name="T64" fmla="*/ 45 w 342"/>
                <a:gd name="T65" fmla="*/ 133 h 179"/>
                <a:gd name="T66" fmla="*/ 50 w 342"/>
                <a:gd name="T67" fmla="*/ 131 h 179"/>
                <a:gd name="T68" fmla="*/ 114 w 342"/>
                <a:gd name="T69" fmla="*/ 51 h 179"/>
                <a:gd name="T70" fmla="*/ 153 w 342"/>
                <a:gd name="T71" fmla="*/ 110 h 179"/>
                <a:gd name="T72" fmla="*/ 198 w 342"/>
                <a:gd name="T73" fmla="*/ 165 h 179"/>
                <a:gd name="T74" fmla="*/ 279 w 342"/>
                <a:gd name="T75" fmla="*/ 76 h 179"/>
                <a:gd name="T76" fmla="*/ 267 w 342"/>
                <a:gd name="T77" fmla="*/ 63 h 179"/>
                <a:gd name="T78" fmla="*/ 76 w 342"/>
                <a:gd name="T79" fmla="*/ 57 h 179"/>
                <a:gd name="T80" fmla="*/ 85 w 342"/>
                <a:gd name="T81" fmla="*/ 61 h 179"/>
                <a:gd name="T82" fmla="*/ 107 w 342"/>
                <a:gd name="T83" fmla="*/ 167 h 179"/>
                <a:gd name="T84" fmla="*/ 93 w 342"/>
                <a:gd name="T85" fmla="*/ 64 h 179"/>
                <a:gd name="T86" fmla="*/ 265 w 342"/>
                <a:gd name="T87" fmla="*/ 103 h 179"/>
                <a:gd name="T88" fmla="*/ 306 w 342"/>
                <a:gd name="T89" fmla="*/ 169 h 179"/>
                <a:gd name="T90" fmla="*/ 265 w 342"/>
                <a:gd name="T91" fmla="*/ 73 h 179"/>
                <a:gd name="T92" fmla="*/ 300 w 342"/>
                <a:gd name="T93" fmla="*/ 78 h 179"/>
                <a:gd name="T94" fmla="*/ 278 w 342"/>
                <a:gd name="T95" fmla="*/ 96 h 179"/>
                <a:gd name="T96" fmla="*/ 64 w 342"/>
                <a:gd name="T97" fmla="*/ 105 h 179"/>
                <a:gd name="T98" fmla="*/ 71 w 342"/>
                <a:gd name="T99" fmla="*/ 123 h 179"/>
                <a:gd name="T100" fmla="*/ 280 w 342"/>
                <a:gd name="T101" fmla="*/ 100 h 179"/>
                <a:gd name="T102" fmla="*/ 52 w 342"/>
                <a:gd name="T103" fmla="*/ 111 h 179"/>
                <a:gd name="T104" fmla="*/ 66 w 342"/>
                <a:gd name="T105" fmla="*/ 118 h 179"/>
                <a:gd name="T106" fmla="*/ 323 w 342"/>
                <a:gd name="T107" fmla="*/ 125 h 179"/>
                <a:gd name="T108" fmla="*/ 37 w 342"/>
                <a:gd name="T109" fmla="*/ 140 h 179"/>
                <a:gd name="T110" fmla="*/ 332 w 342"/>
                <a:gd name="T111" fmla="*/ 153 h 179"/>
                <a:gd name="T112" fmla="*/ 153 w 342"/>
                <a:gd name="T113" fmla="*/ 156 h 179"/>
                <a:gd name="T114" fmla="*/ 34 w 342"/>
                <a:gd name="T115" fmla="*/ 149 h 179"/>
                <a:gd name="T116" fmla="*/ 339 w 342"/>
                <a:gd name="T117" fmla="*/ 162 h 179"/>
                <a:gd name="T118" fmla="*/ 115 w 342"/>
                <a:gd name="T119" fmla="*/ 1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2" h="179">
                  <a:moveTo>
                    <a:pt x="79" y="39"/>
                  </a:moveTo>
                  <a:cubicBezTo>
                    <a:pt x="80" y="39"/>
                    <a:pt x="82" y="40"/>
                    <a:pt x="83" y="40"/>
                  </a:cubicBezTo>
                  <a:cubicBezTo>
                    <a:pt x="84" y="37"/>
                    <a:pt x="83" y="32"/>
                    <a:pt x="85" y="30"/>
                  </a:cubicBezTo>
                  <a:cubicBezTo>
                    <a:pt x="92" y="28"/>
                    <a:pt x="99" y="28"/>
                    <a:pt x="106" y="24"/>
                  </a:cubicBezTo>
                  <a:cubicBezTo>
                    <a:pt x="108" y="23"/>
                    <a:pt x="110" y="22"/>
                    <a:pt x="111" y="21"/>
                  </a:cubicBezTo>
                  <a:cubicBezTo>
                    <a:pt x="112" y="21"/>
                    <a:pt x="112" y="20"/>
                    <a:pt x="113" y="21"/>
                  </a:cubicBezTo>
                  <a:cubicBezTo>
                    <a:pt x="113" y="20"/>
                    <a:pt x="114" y="20"/>
                    <a:pt x="114" y="19"/>
                  </a:cubicBezTo>
                  <a:cubicBezTo>
                    <a:pt x="120" y="18"/>
                    <a:pt x="126" y="17"/>
                    <a:pt x="131" y="17"/>
                  </a:cubicBezTo>
                  <a:cubicBezTo>
                    <a:pt x="136" y="17"/>
                    <a:pt x="140" y="18"/>
                    <a:pt x="145" y="19"/>
                  </a:cubicBezTo>
                  <a:cubicBezTo>
                    <a:pt x="147" y="20"/>
                    <a:pt x="150" y="20"/>
                    <a:pt x="152" y="23"/>
                  </a:cubicBezTo>
                  <a:cubicBezTo>
                    <a:pt x="153" y="25"/>
                    <a:pt x="153" y="26"/>
                    <a:pt x="153" y="28"/>
                  </a:cubicBezTo>
                  <a:cubicBezTo>
                    <a:pt x="155" y="28"/>
                    <a:pt x="157" y="27"/>
                    <a:pt x="160" y="26"/>
                  </a:cubicBezTo>
                  <a:cubicBezTo>
                    <a:pt x="164" y="26"/>
                    <a:pt x="170" y="28"/>
                    <a:pt x="176" y="28"/>
                  </a:cubicBezTo>
                  <a:cubicBezTo>
                    <a:pt x="182" y="29"/>
                    <a:pt x="190" y="26"/>
                    <a:pt x="194" y="30"/>
                  </a:cubicBezTo>
                  <a:cubicBezTo>
                    <a:pt x="196" y="32"/>
                    <a:pt x="198" y="37"/>
                    <a:pt x="198" y="41"/>
                  </a:cubicBezTo>
                  <a:cubicBezTo>
                    <a:pt x="199" y="43"/>
                    <a:pt x="198" y="45"/>
                    <a:pt x="198" y="47"/>
                  </a:cubicBezTo>
                  <a:cubicBezTo>
                    <a:pt x="201" y="47"/>
                    <a:pt x="203" y="45"/>
                    <a:pt x="205" y="45"/>
                  </a:cubicBezTo>
                  <a:cubicBezTo>
                    <a:pt x="207" y="34"/>
                    <a:pt x="204" y="22"/>
                    <a:pt x="207" y="15"/>
                  </a:cubicBezTo>
                  <a:cubicBezTo>
                    <a:pt x="214" y="14"/>
                    <a:pt x="221" y="10"/>
                    <a:pt x="228" y="7"/>
                  </a:cubicBezTo>
                  <a:cubicBezTo>
                    <a:pt x="237" y="0"/>
                    <a:pt x="250" y="1"/>
                    <a:pt x="260" y="4"/>
                  </a:cubicBezTo>
                  <a:cubicBezTo>
                    <a:pt x="265" y="6"/>
                    <a:pt x="264" y="12"/>
                    <a:pt x="265" y="19"/>
                  </a:cubicBezTo>
                  <a:cubicBezTo>
                    <a:pt x="266" y="31"/>
                    <a:pt x="266" y="47"/>
                    <a:pt x="265" y="59"/>
                  </a:cubicBezTo>
                  <a:cubicBezTo>
                    <a:pt x="271" y="54"/>
                    <a:pt x="281" y="50"/>
                    <a:pt x="291" y="52"/>
                  </a:cubicBezTo>
                  <a:cubicBezTo>
                    <a:pt x="293" y="56"/>
                    <a:pt x="294" y="60"/>
                    <a:pt x="296" y="64"/>
                  </a:cubicBezTo>
                  <a:cubicBezTo>
                    <a:pt x="297" y="66"/>
                    <a:pt x="298" y="68"/>
                    <a:pt x="299" y="70"/>
                  </a:cubicBezTo>
                  <a:cubicBezTo>
                    <a:pt x="302" y="80"/>
                    <a:pt x="309" y="89"/>
                    <a:pt x="313" y="99"/>
                  </a:cubicBezTo>
                  <a:cubicBezTo>
                    <a:pt x="314" y="101"/>
                    <a:pt x="316" y="103"/>
                    <a:pt x="317" y="106"/>
                  </a:cubicBezTo>
                  <a:cubicBezTo>
                    <a:pt x="323" y="118"/>
                    <a:pt x="329" y="132"/>
                    <a:pt x="335" y="144"/>
                  </a:cubicBezTo>
                  <a:cubicBezTo>
                    <a:pt x="336" y="145"/>
                    <a:pt x="336" y="146"/>
                    <a:pt x="337" y="147"/>
                  </a:cubicBezTo>
                  <a:cubicBezTo>
                    <a:pt x="337" y="148"/>
                    <a:pt x="337" y="148"/>
                    <a:pt x="337" y="148"/>
                  </a:cubicBezTo>
                  <a:cubicBezTo>
                    <a:pt x="339" y="151"/>
                    <a:pt x="340" y="155"/>
                    <a:pt x="342" y="158"/>
                  </a:cubicBezTo>
                  <a:cubicBezTo>
                    <a:pt x="342" y="165"/>
                    <a:pt x="335" y="174"/>
                    <a:pt x="327" y="175"/>
                  </a:cubicBezTo>
                  <a:cubicBezTo>
                    <a:pt x="321" y="176"/>
                    <a:pt x="316" y="176"/>
                    <a:pt x="311" y="174"/>
                  </a:cubicBezTo>
                  <a:cubicBezTo>
                    <a:pt x="308" y="173"/>
                    <a:pt x="306" y="172"/>
                    <a:pt x="303" y="172"/>
                  </a:cubicBezTo>
                  <a:cubicBezTo>
                    <a:pt x="299" y="170"/>
                    <a:pt x="293" y="169"/>
                    <a:pt x="288" y="167"/>
                  </a:cubicBezTo>
                  <a:cubicBezTo>
                    <a:pt x="285" y="167"/>
                    <a:pt x="282" y="165"/>
                    <a:pt x="281" y="164"/>
                  </a:cubicBezTo>
                  <a:cubicBezTo>
                    <a:pt x="280" y="163"/>
                    <a:pt x="279" y="158"/>
                    <a:pt x="278" y="156"/>
                  </a:cubicBezTo>
                  <a:cubicBezTo>
                    <a:pt x="277" y="153"/>
                    <a:pt x="275" y="150"/>
                    <a:pt x="274" y="148"/>
                  </a:cubicBezTo>
                  <a:cubicBezTo>
                    <a:pt x="272" y="142"/>
                    <a:pt x="269" y="137"/>
                    <a:pt x="267" y="132"/>
                  </a:cubicBezTo>
                  <a:cubicBezTo>
                    <a:pt x="266" y="141"/>
                    <a:pt x="266" y="156"/>
                    <a:pt x="267" y="168"/>
                  </a:cubicBezTo>
                  <a:cubicBezTo>
                    <a:pt x="267" y="178"/>
                    <a:pt x="255" y="179"/>
                    <a:pt x="247" y="179"/>
                  </a:cubicBezTo>
                  <a:cubicBezTo>
                    <a:pt x="243" y="179"/>
                    <a:pt x="239" y="178"/>
                    <a:pt x="235" y="178"/>
                  </a:cubicBezTo>
                  <a:cubicBezTo>
                    <a:pt x="232" y="176"/>
                    <a:pt x="227" y="171"/>
                    <a:pt x="222" y="172"/>
                  </a:cubicBezTo>
                  <a:cubicBezTo>
                    <a:pt x="220" y="172"/>
                    <a:pt x="219" y="174"/>
                    <a:pt x="217" y="174"/>
                  </a:cubicBezTo>
                  <a:cubicBezTo>
                    <a:pt x="212" y="175"/>
                    <a:pt x="208" y="175"/>
                    <a:pt x="205" y="171"/>
                  </a:cubicBezTo>
                  <a:cubicBezTo>
                    <a:pt x="203" y="171"/>
                    <a:pt x="200" y="170"/>
                    <a:pt x="198" y="168"/>
                  </a:cubicBezTo>
                  <a:cubicBezTo>
                    <a:pt x="195" y="168"/>
                    <a:pt x="194" y="170"/>
                    <a:pt x="193" y="171"/>
                  </a:cubicBezTo>
                  <a:cubicBezTo>
                    <a:pt x="190" y="173"/>
                    <a:pt x="186" y="172"/>
                    <a:pt x="182" y="172"/>
                  </a:cubicBezTo>
                  <a:cubicBezTo>
                    <a:pt x="179" y="172"/>
                    <a:pt x="176" y="172"/>
                    <a:pt x="173" y="172"/>
                  </a:cubicBezTo>
                  <a:cubicBezTo>
                    <a:pt x="169" y="172"/>
                    <a:pt x="165" y="170"/>
                    <a:pt x="161" y="171"/>
                  </a:cubicBezTo>
                  <a:cubicBezTo>
                    <a:pt x="158" y="170"/>
                    <a:pt x="156" y="170"/>
                    <a:pt x="154" y="169"/>
                  </a:cubicBezTo>
                  <a:cubicBezTo>
                    <a:pt x="151" y="172"/>
                    <a:pt x="140" y="173"/>
                    <a:pt x="138" y="172"/>
                  </a:cubicBezTo>
                  <a:cubicBezTo>
                    <a:pt x="137" y="172"/>
                    <a:pt x="138" y="173"/>
                    <a:pt x="137" y="173"/>
                  </a:cubicBezTo>
                  <a:cubicBezTo>
                    <a:pt x="134" y="171"/>
                    <a:pt x="122" y="171"/>
                    <a:pt x="115" y="169"/>
                  </a:cubicBezTo>
                  <a:cubicBezTo>
                    <a:pt x="114" y="169"/>
                    <a:pt x="114" y="172"/>
                    <a:pt x="113" y="171"/>
                  </a:cubicBezTo>
                  <a:cubicBezTo>
                    <a:pt x="112" y="171"/>
                    <a:pt x="112" y="170"/>
                    <a:pt x="112" y="168"/>
                  </a:cubicBezTo>
                  <a:cubicBezTo>
                    <a:pt x="111" y="170"/>
                    <a:pt x="109" y="171"/>
                    <a:pt x="109" y="171"/>
                  </a:cubicBezTo>
                  <a:cubicBezTo>
                    <a:pt x="102" y="171"/>
                    <a:pt x="94" y="173"/>
                    <a:pt x="86" y="170"/>
                  </a:cubicBezTo>
                  <a:cubicBezTo>
                    <a:pt x="81" y="165"/>
                    <a:pt x="75" y="160"/>
                    <a:pt x="68" y="157"/>
                  </a:cubicBezTo>
                  <a:cubicBezTo>
                    <a:pt x="69" y="144"/>
                    <a:pt x="69" y="131"/>
                    <a:pt x="70" y="117"/>
                  </a:cubicBezTo>
                  <a:cubicBezTo>
                    <a:pt x="65" y="128"/>
                    <a:pt x="60" y="139"/>
                    <a:pt x="55" y="150"/>
                  </a:cubicBezTo>
                  <a:cubicBezTo>
                    <a:pt x="53" y="155"/>
                    <a:pt x="51" y="162"/>
                    <a:pt x="48" y="167"/>
                  </a:cubicBezTo>
                  <a:cubicBezTo>
                    <a:pt x="46" y="169"/>
                    <a:pt x="45" y="167"/>
                    <a:pt x="43" y="169"/>
                  </a:cubicBezTo>
                  <a:cubicBezTo>
                    <a:pt x="38" y="167"/>
                    <a:pt x="31" y="166"/>
                    <a:pt x="28" y="161"/>
                  </a:cubicBezTo>
                  <a:cubicBezTo>
                    <a:pt x="19" y="157"/>
                    <a:pt x="9" y="153"/>
                    <a:pt x="0" y="150"/>
                  </a:cubicBezTo>
                  <a:cubicBezTo>
                    <a:pt x="0" y="149"/>
                    <a:pt x="1" y="147"/>
                    <a:pt x="0" y="147"/>
                  </a:cubicBezTo>
                  <a:cubicBezTo>
                    <a:pt x="7" y="132"/>
                    <a:pt x="15" y="118"/>
                    <a:pt x="22" y="104"/>
                  </a:cubicBezTo>
                  <a:cubicBezTo>
                    <a:pt x="22" y="98"/>
                    <a:pt x="26" y="94"/>
                    <a:pt x="28" y="89"/>
                  </a:cubicBezTo>
                  <a:cubicBezTo>
                    <a:pt x="32" y="79"/>
                    <a:pt x="37" y="72"/>
                    <a:pt x="41" y="63"/>
                  </a:cubicBezTo>
                  <a:cubicBezTo>
                    <a:pt x="43" y="59"/>
                    <a:pt x="48" y="49"/>
                    <a:pt x="52" y="47"/>
                  </a:cubicBezTo>
                  <a:cubicBezTo>
                    <a:pt x="54" y="45"/>
                    <a:pt x="59" y="44"/>
                    <a:pt x="62" y="44"/>
                  </a:cubicBezTo>
                  <a:cubicBezTo>
                    <a:pt x="64" y="43"/>
                    <a:pt x="66" y="43"/>
                    <a:pt x="68" y="42"/>
                  </a:cubicBezTo>
                  <a:cubicBezTo>
                    <a:pt x="72" y="41"/>
                    <a:pt x="76" y="42"/>
                    <a:pt x="79" y="39"/>
                  </a:cubicBezTo>
                  <a:close/>
                  <a:moveTo>
                    <a:pt x="246" y="177"/>
                  </a:moveTo>
                  <a:cubicBezTo>
                    <a:pt x="252" y="177"/>
                    <a:pt x="262" y="175"/>
                    <a:pt x="264" y="171"/>
                  </a:cubicBezTo>
                  <a:cubicBezTo>
                    <a:pt x="264" y="169"/>
                    <a:pt x="264" y="164"/>
                    <a:pt x="264" y="161"/>
                  </a:cubicBezTo>
                  <a:cubicBezTo>
                    <a:pt x="264" y="153"/>
                    <a:pt x="264" y="141"/>
                    <a:pt x="264" y="132"/>
                  </a:cubicBezTo>
                  <a:cubicBezTo>
                    <a:pt x="264" y="127"/>
                    <a:pt x="263" y="121"/>
                    <a:pt x="263" y="115"/>
                  </a:cubicBezTo>
                  <a:cubicBezTo>
                    <a:pt x="263" y="103"/>
                    <a:pt x="262" y="92"/>
                    <a:pt x="262" y="80"/>
                  </a:cubicBezTo>
                  <a:cubicBezTo>
                    <a:pt x="263" y="53"/>
                    <a:pt x="264" y="32"/>
                    <a:pt x="262" y="10"/>
                  </a:cubicBezTo>
                  <a:cubicBezTo>
                    <a:pt x="261" y="10"/>
                    <a:pt x="261" y="8"/>
                    <a:pt x="261" y="8"/>
                  </a:cubicBezTo>
                  <a:cubicBezTo>
                    <a:pt x="257" y="5"/>
                    <a:pt x="253" y="5"/>
                    <a:pt x="249" y="5"/>
                  </a:cubicBezTo>
                  <a:cubicBezTo>
                    <a:pt x="246" y="4"/>
                    <a:pt x="243" y="4"/>
                    <a:pt x="241" y="4"/>
                  </a:cubicBezTo>
                  <a:cubicBezTo>
                    <a:pt x="237" y="5"/>
                    <a:pt x="230" y="6"/>
                    <a:pt x="229" y="10"/>
                  </a:cubicBezTo>
                  <a:cubicBezTo>
                    <a:pt x="227" y="15"/>
                    <a:pt x="229" y="27"/>
                    <a:pt x="229" y="32"/>
                  </a:cubicBezTo>
                  <a:cubicBezTo>
                    <a:pt x="229" y="38"/>
                    <a:pt x="229" y="45"/>
                    <a:pt x="230" y="52"/>
                  </a:cubicBezTo>
                  <a:cubicBezTo>
                    <a:pt x="231" y="60"/>
                    <a:pt x="233" y="69"/>
                    <a:pt x="233" y="79"/>
                  </a:cubicBezTo>
                  <a:cubicBezTo>
                    <a:pt x="233" y="94"/>
                    <a:pt x="234" y="112"/>
                    <a:pt x="233" y="128"/>
                  </a:cubicBezTo>
                  <a:cubicBezTo>
                    <a:pt x="232" y="131"/>
                    <a:pt x="233" y="133"/>
                    <a:pt x="233" y="137"/>
                  </a:cubicBezTo>
                  <a:cubicBezTo>
                    <a:pt x="233" y="149"/>
                    <a:pt x="232" y="161"/>
                    <a:pt x="231" y="173"/>
                  </a:cubicBezTo>
                  <a:cubicBezTo>
                    <a:pt x="235" y="175"/>
                    <a:pt x="240" y="177"/>
                    <a:pt x="246" y="177"/>
                  </a:cubicBezTo>
                  <a:close/>
                  <a:moveTo>
                    <a:pt x="208" y="19"/>
                  </a:moveTo>
                  <a:cubicBezTo>
                    <a:pt x="208" y="28"/>
                    <a:pt x="208" y="39"/>
                    <a:pt x="208" y="45"/>
                  </a:cubicBezTo>
                  <a:cubicBezTo>
                    <a:pt x="212" y="46"/>
                    <a:pt x="218" y="47"/>
                    <a:pt x="222" y="48"/>
                  </a:cubicBezTo>
                  <a:cubicBezTo>
                    <a:pt x="222" y="49"/>
                    <a:pt x="223" y="49"/>
                    <a:pt x="224" y="50"/>
                  </a:cubicBezTo>
                  <a:cubicBezTo>
                    <a:pt x="225" y="55"/>
                    <a:pt x="224" y="62"/>
                    <a:pt x="224" y="68"/>
                  </a:cubicBezTo>
                  <a:cubicBezTo>
                    <a:pt x="224" y="85"/>
                    <a:pt x="226" y="104"/>
                    <a:pt x="225" y="123"/>
                  </a:cubicBezTo>
                  <a:cubicBezTo>
                    <a:pt x="225" y="137"/>
                    <a:pt x="225" y="151"/>
                    <a:pt x="224" y="168"/>
                  </a:cubicBezTo>
                  <a:cubicBezTo>
                    <a:pt x="226" y="169"/>
                    <a:pt x="226" y="170"/>
                    <a:pt x="229" y="171"/>
                  </a:cubicBezTo>
                  <a:cubicBezTo>
                    <a:pt x="231" y="152"/>
                    <a:pt x="230" y="134"/>
                    <a:pt x="230" y="111"/>
                  </a:cubicBezTo>
                  <a:cubicBezTo>
                    <a:pt x="230" y="108"/>
                    <a:pt x="231" y="105"/>
                    <a:pt x="231" y="102"/>
                  </a:cubicBezTo>
                  <a:cubicBezTo>
                    <a:pt x="231" y="94"/>
                    <a:pt x="231" y="85"/>
                    <a:pt x="231" y="77"/>
                  </a:cubicBezTo>
                  <a:cubicBezTo>
                    <a:pt x="230" y="68"/>
                    <a:pt x="228" y="58"/>
                    <a:pt x="228" y="48"/>
                  </a:cubicBezTo>
                  <a:cubicBezTo>
                    <a:pt x="227" y="38"/>
                    <a:pt x="227" y="29"/>
                    <a:pt x="226" y="19"/>
                  </a:cubicBezTo>
                  <a:cubicBezTo>
                    <a:pt x="226" y="16"/>
                    <a:pt x="227" y="14"/>
                    <a:pt x="225" y="11"/>
                  </a:cubicBezTo>
                  <a:cubicBezTo>
                    <a:pt x="219" y="14"/>
                    <a:pt x="214" y="16"/>
                    <a:pt x="208" y="19"/>
                  </a:cubicBezTo>
                  <a:close/>
                  <a:moveTo>
                    <a:pt x="123" y="38"/>
                  </a:moveTo>
                  <a:cubicBezTo>
                    <a:pt x="128" y="39"/>
                    <a:pt x="132" y="40"/>
                    <a:pt x="137" y="40"/>
                  </a:cubicBezTo>
                  <a:cubicBezTo>
                    <a:pt x="140" y="40"/>
                    <a:pt x="145" y="39"/>
                    <a:pt x="146" y="39"/>
                  </a:cubicBezTo>
                  <a:cubicBezTo>
                    <a:pt x="147" y="39"/>
                    <a:pt x="149" y="38"/>
                    <a:pt x="150" y="37"/>
                  </a:cubicBezTo>
                  <a:cubicBezTo>
                    <a:pt x="150" y="32"/>
                    <a:pt x="150" y="27"/>
                    <a:pt x="149" y="23"/>
                  </a:cubicBezTo>
                  <a:cubicBezTo>
                    <a:pt x="145" y="22"/>
                    <a:pt x="140" y="20"/>
                    <a:pt x="134" y="20"/>
                  </a:cubicBezTo>
                  <a:cubicBezTo>
                    <a:pt x="128" y="20"/>
                    <a:pt x="117" y="20"/>
                    <a:pt x="115" y="23"/>
                  </a:cubicBezTo>
                  <a:cubicBezTo>
                    <a:pt x="113" y="25"/>
                    <a:pt x="114" y="28"/>
                    <a:pt x="114" y="31"/>
                  </a:cubicBezTo>
                  <a:cubicBezTo>
                    <a:pt x="114" y="34"/>
                    <a:pt x="113" y="36"/>
                    <a:pt x="114" y="38"/>
                  </a:cubicBezTo>
                  <a:cubicBezTo>
                    <a:pt x="116" y="35"/>
                    <a:pt x="120" y="38"/>
                    <a:pt x="123" y="38"/>
                  </a:cubicBezTo>
                  <a:close/>
                  <a:moveTo>
                    <a:pt x="86" y="34"/>
                  </a:moveTo>
                  <a:cubicBezTo>
                    <a:pt x="86" y="36"/>
                    <a:pt x="85" y="39"/>
                    <a:pt x="85" y="41"/>
                  </a:cubicBezTo>
                  <a:cubicBezTo>
                    <a:pt x="90" y="42"/>
                    <a:pt x="94" y="46"/>
                    <a:pt x="98" y="49"/>
                  </a:cubicBezTo>
                  <a:cubicBezTo>
                    <a:pt x="99" y="52"/>
                    <a:pt x="96" y="57"/>
                    <a:pt x="95" y="61"/>
                  </a:cubicBezTo>
                  <a:cubicBezTo>
                    <a:pt x="101" y="60"/>
                    <a:pt x="105" y="61"/>
                    <a:pt x="109" y="63"/>
                  </a:cubicBezTo>
                  <a:cubicBezTo>
                    <a:pt x="109" y="66"/>
                    <a:pt x="108" y="69"/>
                    <a:pt x="110" y="71"/>
                  </a:cubicBezTo>
                  <a:cubicBezTo>
                    <a:pt x="111" y="87"/>
                    <a:pt x="112" y="105"/>
                    <a:pt x="111" y="121"/>
                  </a:cubicBezTo>
                  <a:cubicBezTo>
                    <a:pt x="111" y="124"/>
                    <a:pt x="110" y="126"/>
                    <a:pt x="110" y="129"/>
                  </a:cubicBezTo>
                  <a:cubicBezTo>
                    <a:pt x="110" y="138"/>
                    <a:pt x="111" y="148"/>
                    <a:pt x="111" y="157"/>
                  </a:cubicBezTo>
                  <a:cubicBezTo>
                    <a:pt x="110" y="160"/>
                    <a:pt x="109" y="163"/>
                    <a:pt x="112" y="165"/>
                  </a:cubicBezTo>
                  <a:cubicBezTo>
                    <a:pt x="111" y="163"/>
                    <a:pt x="113" y="157"/>
                    <a:pt x="111" y="154"/>
                  </a:cubicBezTo>
                  <a:cubicBezTo>
                    <a:pt x="111" y="153"/>
                    <a:pt x="112" y="154"/>
                    <a:pt x="112" y="153"/>
                  </a:cubicBezTo>
                  <a:cubicBezTo>
                    <a:pt x="112" y="139"/>
                    <a:pt x="112" y="122"/>
                    <a:pt x="112" y="108"/>
                  </a:cubicBezTo>
                  <a:cubicBezTo>
                    <a:pt x="113" y="97"/>
                    <a:pt x="112" y="85"/>
                    <a:pt x="112" y="75"/>
                  </a:cubicBezTo>
                  <a:cubicBezTo>
                    <a:pt x="112" y="66"/>
                    <a:pt x="112" y="56"/>
                    <a:pt x="112" y="48"/>
                  </a:cubicBezTo>
                  <a:cubicBezTo>
                    <a:pt x="112" y="40"/>
                    <a:pt x="112" y="32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05" y="28"/>
                    <a:pt x="93" y="31"/>
                    <a:pt x="86" y="34"/>
                  </a:cubicBezTo>
                  <a:close/>
                  <a:moveTo>
                    <a:pt x="179" y="170"/>
                  </a:moveTo>
                  <a:cubicBezTo>
                    <a:pt x="186" y="171"/>
                    <a:pt x="192" y="169"/>
                    <a:pt x="194" y="165"/>
                  </a:cubicBezTo>
                  <a:cubicBezTo>
                    <a:pt x="195" y="157"/>
                    <a:pt x="194" y="147"/>
                    <a:pt x="194" y="139"/>
                  </a:cubicBezTo>
                  <a:cubicBezTo>
                    <a:pt x="194" y="120"/>
                    <a:pt x="194" y="103"/>
                    <a:pt x="195" y="87"/>
                  </a:cubicBezTo>
                  <a:cubicBezTo>
                    <a:pt x="196" y="79"/>
                    <a:pt x="195" y="70"/>
                    <a:pt x="195" y="61"/>
                  </a:cubicBezTo>
                  <a:cubicBezTo>
                    <a:pt x="195" y="60"/>
                    <a:pt x="195" y="58"/>
                    <a:pt x="195" y="57"/>
                  </a:cubicBezTo>
                  <a:cubicBezTo>
                    <a:pt x="195" y="55"/>
                    <a:pt x="195" y="54"/>
                    <a:pt x="195" y="52"/>
                  </a:cubicBezTo>
                  <a:cubicBezTo>
                    <a:pt x="195" y="48"/>
                    <a:pt x="197" y="39"/>
                    <a:pt x="194" y="35"/>
                  </a:cubicBezTo>
                  <a:cubicBezTo>
                    <a:pt x="193" y="33"/>
                    <a:pt x="188" y="31"/>
                    <a:pt x="185" y="31"/>
                  </a:cubicBezTo>
                  <a:cubicBezTo>
                    <a:pt x="180" y="30"/>
                    <a:pt x="176" y="31"/>
                    <a:pt x="171" y="30"/>
                  </a:cubicBezTo>
                  <a:cubicBezTo>
                    <a:pt x="166" y="29"/>
                    <a:pt x="161" y="28"/>
                    <a:pt x="158" y="29"/>
                  </a:cubicBezTo>
                  <a:cubicBezTo>
                    <a:pt x="157" y="29"/>
                    <a:pt x="154" y="30"/>
                    <a:pt x="154" y="32"/>
                  </a:cubicBezTo>
                  <a:cubicBezTo>
                    <a:pt x="153" y="32"/>
                    <a:pt x="154" y="33"/>
                    <a:pt x="154" y="34"/>
                  </a:cubicBezTo>
                  <a:cubicBezTo>
                    <a:pt x="154" y="36"/>
                    <a:pt x="154" y="40"/>
                    <a:pt x="154" y="43"/>
                  </a:cubicBezTo>
                  <a:cubicBezTo>
                    <a:pt x="154" y="44"/>
                    <a:pt x="153" y="45"/>
                    <a:pt x="153" y="46"/>
                  </a:cubicBezTo>
                  <a:cubicBezTo>
                    <a:pt x="153" y="50"/>
                    <a:pt x="153" y="54"/>
                    <a:pt x="153" y="57"/>
                  </a:cubicBezTo>
                  <a:cubicBezTo>
                    <a:pt x="153" y="66"/>
                    <a:pt x="155" y="77"/>
                    <a:pt x="155" y="88"/>
                  </a:cubicBezTo>
                  <a:cubicBezTo>
                    <a:pt x="155" y="93"/>
                    <a:pt x="155" y="98"/>
                    <a:pt x="155" y="103"/>
                  </a:cubicBezTo>
                  <a:cubicBezTo>
                    <a:pt x="155" y="108"/>
                    <a:pt x="156" y="113"/>
                    <a:pt x="156" y="118"/>
                  </a:cubicBezTo>
                  <a:cubicBezTo>
                    <a:pt x="156" y="126"/>
                    <a:pt x="156" y="134"/>
                    <a:pt x="156" y="142"/>
                  </a:cubicBezTo>
                  <a:cubicBezTo>
                    <a:pt x="155" y="150"/>
                    <a:pt x="154" y="159"/>
                    <a:pt x="156" y="167"/>
                  </a:cubicBezTo>
                  <a:cubicBezTo>
                    <a:pt x="162" y="167"/>
                    <a:pt x="171" y="169"/>
                    <a:pt x="179" y="170"/>
                  </a:cubicBezTo>
                  <a:close/>
                  <a:moveTo>
                    <a:pt x="114" y="47"/>
                  </a:moveTo>
                  <a:cubicBezTo>
                    <a:pt x="118" y="47"/>
                    <a:pt x="122" y="50"/>
                    <a:pt x="127" y="51"/>
                  </a:cubicBezTo>
                  <a:cubicBezTo>
                    <a:pt x="133" y="52"/>
                    <a:pt x="146" y="53"/>
                    <a:pt x="151" y="49"/>
                  </a:cubicBezTo>
                  <a:cubicBezTo>
                    <a:pt x="150" y="45"/>
                    <a:pt x="150" y="44"/>
                    <a:pt x="151" y="40"/>
                  </a:cubicBezTo>
                  <a:cubicBezTo>
                    <a:pt x="140" y="44"/>
                    <a:pt x="126" y="42"/>
                    <a:pt x="114" y="39"/>
                  </a:cubicBezTo>
                  <a:cubicBezTo>
                    <a:pt x="113" y="42"/>
                    <a:pt x="114" y="44"/>
                    <a:pt x="114" y="47"/>
                  </a:cubicBezTo>
                  <a:close/>
                  <a:moveTo>
                    <a:pt x="94" y="49"/>
                  </a:moveTo>
                  <a:cubicBezTo>
                    <a:pt x="90" y="47"/>
                    <a:pt x="86" y="43"/>
                    <a:pt x="80" y="43"/>
                  </a:cubicBezTo>
                  <a:cubicBezTo>
                    <a:pt x="79" y="44"/>
                    <a:pt x="77" y="45"/>
                    <a:pt x="77" y="47"/>
                  </a:cubicBezTo>
                  <a:cubicBezTo>
                    <a:pt x="84" y="47"/>
                    <a:pt x="88" y="52"/>
                    <a:pt x="94" y="55"/>
                  </a:cubicBezTo>
                  <a:cubicBezTo>
                    <a:pt x="95" y="52"/>
                    <a:pt x="96" y="51"/>
                    <a:pt x="94" y="49"/>
                  </a:cubicBezTo>
                  <a:close/>
                  <a:moveTo>
                    <a:pt x="52" y="50"/>
                  </a:moveTo>
                  <a:cubicBezTo>
                    <a:pt x="43" y="64"/>
                    <a:pt x="36" y="80"/>
                    <a:pt x="28" y="95"/>
                  </a:cubicBezTo>
                  <a:cubicBezTo>
                    <a:pt x="28" y="96"/>
                    <a:pt x="27" y="97"/>
                    <a:pt x="26" y="98"/>
                  </a:cubicBezTo>
                  <a:cubicBezTo>
                    <a:pt x="25" y="100"/>
                    <a:pt x="25" y="103"/>
                    <a:pt x="24" y="105"/>
                  </a:cubicBezTo>
                  <a:cubicBezTo>
                    <a:pt x="21" y="113"/>
                    <a:pt x="15" y="121"/>
                    <a:pt x="12" y="130"/>
                  </a:cubicBezTo>
                  <a:cubicBezTo>
                    <a:pt x="8" y="135"/>
                    <a:pt x="6" y="141"/>
                    <a:pt x="4" y="147"/>
                  </a:cubicBezTo>
                  <a:cubicBezTo>
                    <a:pt x="6" y="150"/>
                    <a:pt x="11" y="151"/>
                    <a:pt x="13" y="152"/>
                  </a:cubicBezTo>
                  <a:cubicBezTo>
                    <a:pt x="14" y="153"/>
                    <a:pt x="15" y="153"/>
                    <a:pt x="15" y="153"/>
                  </a:cubicBezTo>
                  <a:cubicBezTo>
                    <a:pt x="20" y="155"/>
                    <a:pt x="24" y="156"/>
                    <a:pt x="27" y="156"/>
                  </a:cubicBezTo>
                  <a:cubicBezTo>
                    <a:pt x="28" y="155"/>
                    <a:pt x="28" y="154"/>
                    <a:pt x="28" y="152"/>
                  </a:cubicBezTo>
                  <a:cubicBezTo>
                    <a:pt x="28" y="151"/>
                    <a:pt x="29" y="152"/>
                    <a:pt x="30" y="151"/>
                  </a:cubicBezTo>
                  <a:cubicBezTo>
                    <a:pt x="37" y="135"/>
                    <a:pt x="45" y="119"/>
                    <a:pt x="51" y="102"/>
                  </a:cubicBezTo>
                  <a:cubicBezTo>
                    <a:pt x="58" y="85"/>
                    <a:pt x="65" y="65"/>
                    <a:pt x="74" y="50"/>
                  </a:cubicBezTo>
                  <a:cubicBezTo>
                    <a:pt x="73" y="49"/>
                    <a:pt x="72" y="49"/>
                    <a:pt x="72" y="48"/>
                  </a:cubicBezTo>
                  <a:cubicBezTo>
                    <a:pt x="74" y="47"/>
                    <a:pt x="75" y="47"/>
                    <a:pt x="75" y="45"/>
                  </a:cubicBezTo>
                  <a:cubicBezTo>
                    <a:pt x="69" y="44"/>
                    <a:pt x="58" y="46"/>
                    <a:pt x="52" y="50"/>
                  </a:cubicBezTo>
                  <a:close/>
                  <a:moveTo>
                    <a:pt x="222" y="152"/>
                  </a:moveTo>
                  <a:cubicBezTo>
                    <a:pt x="223" y="137"/>
                    <a:pt x="223" y="119"/>
                    <a:pt x="223" y="105"/>
                  </a:cubicBezTo>
                  <a:cubicBezTo>
                    <a:pt x="223" y="100"/>
                    <a:pt x="222" y="96"/>
                    <a:pt x="222" y="93"/>
                  </a:cubicBezTo>
                  <a:cubicBezTo>
                    <a:pt x="222" y="91"/>
                    <a:pt x="222" y="90"/>
                    <a:pt x="222" y="88"/>
                  </a:cubicBezTo>
                  <a:cubicBezTo>
                    <a:pt x="222" y="82"/>
                    <a:pt x="222" y="76"/>
                    <a:pt x="222" y="70"/>
                  </a:cubicBezTo>
                  <a:cubicBezTo>
                    <a:pt x="222" y="65"/>
                    <a:pt x="223" y="53"/>
                    <a:pt x="221" y="51"/>
                  </a:cubicBezTo>
                  <a:cubicBezTo>
                    <a:pt x="220" y="50"/>
                    <a:pt x="211" y="48"/>
                    <a:pt x="208" y="48"/>
                  </a:cubicBezTo>
                  <a:cubicBezTo>
                    <a:pt x="208" y="48"/>
                    <a:pt x="206" y="48"/>
                    <a:pt x="205" y="49"/>
                  </a:cubicBezTo>
                  <a:cubicBezTo>
                    <a:pt x="206" y="53"/>
                    <a:pt x="205" y="58"/>
                    <a:pt x="205" y="63"/>
                  </a:cubicBezTo>
                  <a:cubicBezTo>
                    <a:pt x="205" y="68"/>
                    <a:pt x="205" y="73"/>
                    <a:pt x="205" y="77"/>
                  </a:cubicBezTo>
                  <a:cubicBezTo>
                    <a:pt x="205" y="87"/>
                    <a:pt x="206" y="97"/>
                    <a:pt x="206" y="107"/>
                  </a:cubicBezTo>
                  <a:cubicBezTo>
                    <a:pt x="207" y="128"/>
                    <a:pt x="206" y="149"/>
                    <a:pt x="205" y="169"/>
                  </a:cubicBezTo>
                  <a:cubicBezTo>
                    <a:pt x="209" y="174"/>
                    <a:pt x="217" y="172"/>
                    <a:pt x="221" y="170"/>
                  </a:cubicBezTo>
                  <a:cubicBezTo>
                    <a:pt x="223" y="164"/>
                    <a:pt x="222" y="158"/>
                    <a:pt x="222" y="152"/>
                  </a:cubicBezTo>
                  <a:close/>
                  <a:moveTo>
                    <a:pt x="68" y="115"/>
                  </a:moveTo>
                  <a:cubicBezTo>
                    <a:pt x="68" y="114"/>
                    <a:pt x="69" y="113"/>
                    <a:pt x="70" y="111"/>
                  </a:cubicBezTo>
                  <a:cubicBezTo>
                    <a:pt x="69" y="112"/>
                    <a:pt x="68" y="112"/>
                    <a:pt x="67" y="111"/>
                  </a:cubicBezTo>
                  <a:cubicBezTo>
                    <a:pt x="67" y="107"/>
                    <a:pt x="62" y="108"/>
                    <a:pt x="60" y="105"/>
                  </a:cubicBezTo>
                  <a:cubicBezTo>
                    <a:pt x="60" y="105"/>
                    <a:pt x="60" y="103"/>
                    <a:pt x="62" y="103"/>
                  </a:cubicBezTo>
                  <a:cubicBezTo>
                    <a:pt x="63" y="97"/>
                    <a:pt x="68" y="93"/>
                    <a:pt x="69" y="85"/>
                  </a:cubicBezTo>
                  <a:cubicBezTo>
                    <a:pt x="72" y="82"/>
                    <a:pt x="76" y="87"/>
                    <a:pt x="79" y="88"/>
                  </a:cubicBezTo>
                  <a:cubicBezTo>
                    <a:pt x="80" y="87"/>
                    <a:pt x="81" y="86"/>
                    <a:pt x="81" y="85"/>
                  </a:cubicBezTo>
                  <a:cubicBezTo>
                    <a:pt x="78" y="82"/>
                    <a:pt x="75" y="83"/>
                    <a:pt x="72" y="81"/>
                  </a:cubicBezTo>
                  <a:cubicBezTo>
                    <a:pt x="71" y="76"/>
                    <a:pt x="76" y="76"/>
                    <a:pt x="76" y="71"/>
                  </a:cubicBezTo>
                  <a:cubicBezTo>
                    <a:pt x="78" y="69"/>
                    <a:pt x="79" y="66"/>
                    <a:pt x="80" y="63"/>
                  </a:cubicBezTo>
                  <a:cubicBezTo>
                    <a:pt x="81" y="61"/>
                    <a:pt x="81" y="57"/>
                    <a:pt x="82" y="59"/>
                  </a:cubicBezTo>
                  <a:cubicBezTo>
                    <a:pt x="82" y="58"/>
                    <a:pt x="81" y="58"/>
                    <a:pt x="82" y="58"/>
                  </a:cubicBezTo>
                  <a:cubicBezTo>
                    <a:pt x="86" y="56"/>
                    <a:pt x="89" y="59"/>
                    <a:pt x="92" y="61"/>
                  </a:cubicBezTo>
                  <a:cubicBezTo>
                    <a:pt x="92" y="60"/>
                    <a:pt x="93" y="59"/>
                    <a:pt x="93" y="58"/>
                  </a:cubicBezTo>
                  <a:cubicBezTo>
                    <a:pt x="89" y="53"/>
                    <a:pt x="83" y="50"/>
                    <a:pt x="76" y="49"/>
                  </a:cubicBezTo>
                  <a:cubicBezTo>
                    <a:pt x="76" y="51"/>
                    <a:pt x="74" y="52"/>
                    <a:pt x="75" y="53"/>
                  </a:cubicBezTo>
                  <a:cubicBezTo>
                    <a:pt x="77" y="54"/>
                    <a:pt x="82" y="57"/>
                    <a:pt x="78" y="60"/>
                  </a:cubicBezTo>
                  <a:cubicBezTo>
                    <a:pt x="78" y="61"/>
                    <a:pt x="77" y="62"/>
                    <a:pt x="77" y="63"/>
                  </a:cubicBezTo>
                  <a:cubicBezTo>
                    <a:pt x="75" y="67"/>
                    <a:pt x="73" y="71"/>
                    <a:pt x="72" y="74"/>
                  </a:cubicBezTo>
                  <a:cubicBezTo>
                    <a:pt x="71" y="76"/>
                    <a:pt x="71" y="79"/>
                    <a:pt x="69" y="80"/>
                  </a:cubicBezTo>
                  <a:cubicBezTo>
                    <a:pt x="68" y="79"/>
                    <a:pt x="67" y="78"/>
                    <a:pt x="66" y="77"/>
                  </a:cubicBezTo>
                  <a:cubicBezTo>
                    <a:pt x="65" y="78"/>
                    <a:pt x="64" y="78"/>
                    <a:pt x="63" y="78"/>
                  </a:cubicBezTo>
                  <a:cubicBezTo>
                    <a:pt x="62" y="79"/>
                    <a:pt x="62" y="80"/>
                    <a:pt x="62" y="82"/>
                  </a:cubicBezTo>
                  <a:cubicBezTo>
                    <a:pt x="63" y="83"/>
                    <a:pt x="66" y="84"/>
                    <a:pt x="66" y="86"/>
                  </a:cubicBezTo>
                  <a:cubicBezTo>
                    <a:pt x="66" y="87"/>
                    <a:pt x="64" y="88"/>
                    <a:pt x="63" y="90"/>
                  </a:cubicBezTo>
                  <a:cubicBezTo>
                    <a:pt x="63" y="91"/>
                    <a:pt x="63" y="92"/>
                    <a:pt x="63" y="93"/>
                  </a:cubicBezTo>
                  <a:cubicBezTo>
                    <a:pt x="61" y="97"/>
                    <a:pt x="59" y="102"/>
                    <a:pt x="58" y="105"/>
                  </a:cubicBezTo>
                  <a:cubicBezTo>
                    <a:pt x="57" y="105"/>
                    <a:pt x="57" y="105"/>
                    <a:pt x="56" y="105"/>
                  </a:cubicBezTo>
                  <a:cubicBezTo>
                    <a:pt x="55" y="105"/>
                    <a:pt x="55" y="104"/>
                    <a:pt x="53" y="103"/>
                  </a:cubicBezTo>
                  <a:cubicBezTo>
                    <a:pt x="52" y="105"/>
                    <a:pt x="52" y="107"/>
                    <a:pt x="51" y="108"/>
                  </a:cubicBezTo>
                  <a:cubicBezTo>
                    <a:pt x="53" y="109"/>
                    <a:pt x="55" y="110"/>
                    <a:pt x="55" y="112"/>
                  </a:cubicBezTo>
                  <a:cubicBezTo>
                    <a:pt x="51" y="117"/>
                    <a:pt x="48" y="125"/>
                    <a:pt x="48" y="131"/>
                  </a:cubicBezTo>
                  <a:cubicBezTo>
                    <a:pt x="47" y="132"/>
                    <a:pt x="46" y="132"/>
                    <a:pt x="45" y="133"/>
                  </a:cubicBezTo>
                  <a:cubicBezTo>
                    <a:pt x="44" y="132"/>
                    <a:pt x="43" y="130"/>
                    <a:pt x="42" y="130"/>
                  </a:cubicBezTo>
                  <a:cubicBezTo>
                    <a:pt x="41" y="133"/>
                    <a:pt x="39" y="135"/>
                    <a:pt x="39" y="138"/>
                  </a:cubicBezTo>
                  <a:cubicBezTo>
                    <a:pt x="45" y="136"/>
                    <a:pt x="50" y="141"/>
                    <a:pt x="55" y="143"/>
                  </a:cubicBezTo>
                  <a:cubicBezTo>
                    <a:pt x="56" y="142"/>
                    <a:pt x="57" y="141"/>
                    <a:pt x="57" y="140"/>
                  </a:cubicBezTo>
                  <a:cubicBezTo>
                    <a:pt x="55" y="137"/>
                    <a:pt x="52" y="135"/>
                    <a:pt x="49" y="134"/>
                  </a:cubicBezTo>
                  <a:cubicBezTo>
                    <a:pt x="49" y="134"/>
                    <a:pt x="49" y="133"/>
                    <a:pt x="49" y="133"/>
                  </a:cubicBezTo>
                  <a:cubicBezTo>
                    <a:pt x="49" y="132"/>
                    <a:pt x="49" y="131"/>
                    <a:pt x="50" y="131"/>
                  </a:cubicBezTo>
                  <a:cubicBezTo>
                    <a:pt x="50" y="130"/>
                    <a:pt x="50" y="130"/>
                    <a:pt x="50" y="129"/>
                  </a:cubicBezTo>
                  <a:cubicBezTo>
                    <a:pt x="54" y="126"/>
                    <a:pt x="54" y="120"/>
                    <a:pt x="58" y="117"/>
                  </a:cubicBezTo>
                  <a:cubicBezTo>
                    <a:pt x="58" y="114"/>
                    <a:pt x="58" y="112"/>
                    <a:pt x="60" y="111"/>
                  </a:cubicBezTo>
                  <a:cubicBezTo>
                    <a:pt x="63" y="112"/>
                    <a:pt x="65" y="114"/>
                    <a:pt x="68" y="115"/>
                  </a:cubicBezTo>
                  <a:close/>
                  <a:moveTo>
                    <a:pt x="140" y="54"/>
                  </a:moveTo>
                  <a:cubicBezTo>
                    <a:pt x="131" y="55"/>
                    <a:pt x="122" y="52"/>
                    <a:pt x="114" y="50"/>
                  </a:cubicBezTo>
                  <a:cubicBezTo>
                    <a:pt x="114" y="50"/>
                    <a:pt x="114" y="51"/>
                    <a:pt x="114" y="51"/>
                  </a:cubicBezTo>
                  <a:cubicBezTo>
                    <a:pt x="115" y="82"/>
                    <a:pt x="113" y="115"/>
                    <a:pt x="114" y="142"/>
                  </a:cubicBezTo>
                  <a:cubicBezTo>
                    <a:pt x="115" y="141"/>
                    <a:pt x="117" y="142"/>
                    <a:pt x="117" y="142"/>
                  </a:cubicBezTo>
                  <a:cubicBezTo>
                    <a:pt x="119" y="141"/>
                    <a:pt x="119" y="142"/>
                    <a:pt x="121" y="143"/>
                  </a:cubicBezTo>
                  <a:cubicBezTo>
                    <a:pt x="122" y="143"/>
                    <a:pt x="123" y="142"/>
                    <a:pt x="124" y="143"/>
                  </a:cubicBezTo>
                  <a:cubicBezTo>
                    <a:pt x="125" y="143"/>
                    <a:pt x="126" y="143"/>
                    <a:pt x="126" y="143"/>
                  </a:cubicBezTo>
                  <a:cubicBezTo>
                    <a:pt x="135" y="145"/>
                    <a:pt x="145" y="144"/>
                    <a:pt x="153" y="143"/>
                  </a:cubicBezTo>
                  <a:cubicBezTo>
                    <a:pt x="153" y="132"/>
                    <a:pt x="154" y="121"/>
                    <a:pt x="153" y="110"/>
                  </a:cubicBezTo>
                  <a:cubicBezTo>
                    <a:pt x="152" y="101"/>
                    <a:pt x="153" y="91"/>
                    <a:pt x="152" y="82"/>
                  </a:cubicBezTo>
                  <a:cubicBezTo>
                    <a:pt x="152" y="73"/>
                    <a:pt x="150" y="62"/>
                    <a:pt x="151" y="53"/>
                  </a:cubicBezTo>
                  <a:cubicBezTo>
                    <a:pt x="147" y="52"/>
                    <a:pt x="144" y="54"/>
                    <a:pt x="140" y="54"/>
                  </a:cubicBezTo>
                  <a:close/>
                  <a:moveTo>
                    <a:pt x="197" y="51"/>
                  </a:moveTo>
                  <a:cubicBezTo>
                    <a:pt x="197" y="57"/>
                    <a:pt x="198" y="59"/>
                    <a:pt x="197" y="62"/>
                  </a:cubicBezTo>
                  <a:cubicBezTo>
                    <a:pt x="198" y="70"/>
                    <a:pt x="199" y="78"/>
                    <a:pt x="198" y="86"/>
                  </a:cubicBezTo>
                  <a:cubicBezTo>
                    <a:pt x="196" y="112"/>
                    <a:pt x="197" y="141"/>
                    <a:pt x="198" y="165"/>
                  </a:cubicBezTo>
                  <a:cubicBezTo>
                    <a:pt x="199" y="166"/>
                    <a:pt x="201" y="168"/>
                    <a:pt x="202" y="167"/>
                  </a:cubicBezTo>
                  <a:cubicBezTo>
                    <a:pt x="205" y="146"/>
                    <a:pt x="204" y="126"/>
                    <a:pt x="204" y="105"/>
                  </a:cubicBezTo>
                  <a:cubicBezTo>
                    <a:pt x="204" y="98"/>
                    <a:pt x="203" y="92"/>
                    <a:pt x="202" y="85"/>
                  </a:cubicBezTo>
                  <a:cubicBezTo>
                    <a:pt x="202" y="74"/>
                    <a:pt x="203" y="62"/>
                    <a:pt x="203" y="51"/>
                  </a:cubicBezTo>
                  <a:cubicBezTo>
                    <a:pt x="200" y="51"/>
                    <a:pt x="199" y="52"/>
                    <a:pt x="198" y="51"/>
                  </a:cubicBezTo>
                  <a:cubicBezTo>
                    <a:pt x="198" y="51"/>
                    <a:pt x="197" y="51"/>
                    <a:pt x="197" y="51"/>
                  </a:cubicBezTo>
                  <a:close/>
                  <a:moveTo>
                    <a:pt x="279" y="76"/>
                  </a:moveTo>
                  <a:cubicBezTo>
                    <a:pt x="284" y="75"/>
                    <a:pt x="291" y="72"/>
                    <a:pt x="294" y="68"/>
                  </a:cubicBezTo>
                  <a:cubicBezTo>
                    <a:pt x="296" y="65"/>
                    <a:pt x="293" y="62"/>
                    <a:pt x="292" y="60"/>
                  </a:cubicBezTo>
                  <a:cubicBezTo>
                    <a:pt x="291" y="58"/>
                    <a:pt x="290" y="55"/>
                    <a:pt x="288" y="54"/>
                  </a:cubicBezTo>
                  <a:cubicBezTo>
                    <a:pt x="287" y="54"/>
                    <a:pt x="284" y="54"/>
                    <a:pt x="281" y="54"/>
                  </a:cubicBezTo>
                  <a:cubicBezTo>
                    <a:pt x="279" y="55"/>
                    <a:pt x="276" y="55"/>
                    <a:pt x="275" y="55"/>
                  </a:cubicBezTo>
                  <a:cubicBezTo>
                    <a:pt x="272" y="56"/>
                    <a:pt x="269" y="59"/>
                    <a:pt x="267" y="60"/>
                  </a:cubicBezTo>
                  <a:cubicBezTo>
                    <a:pt x="268" y="61"/>
                    <a:pt x="266" y="62"/>
                    <a:pt x="267" y="63"/>
                  </a:cubicBezTo>
                  <a:cubicBezTo>
                    <a:pt x="266" y="63"/>
                    <a:pt x="265" y="63"/>
                    <a:pt x="265" y="64"/>
                  </a:cubicBezTo>
                  <a:cubicBezTo>
                    <a:pt x="265" y="69"/>
                    <a:pt x="268" y="73"/>
                    <a:pt x="270" y="77"/>
                  </a:cubicBezTo>
                  <a:cubicBezTo>
                    <a:pt x="273" y="76"/>
                    <a:pt x="275" y="76"/>
                    <a:pt x="279" y="76"/>
                  </a:cubicBezTo>
                  <a:close/>
                  <a:moveTo>
                    <a:pt x="73" y="56"/>
                  </a:moveTo>
                  <a:cubicBezTo>
                    <a:pt x="70" y="62"/>
                    <a:pt x="67" y="68"/>
                    <a:pt x="64" y="75"/>
                  </a:cubicBezTo>
                  <a:cubicBezTo>
                    <a:pt x="66" y="74"/>
                    <a:pt x="66" y="76"/>
                    <a:pt x="68" y="76"/>
                  </a:cubicBezTo>
                  <a:cubicBezTo>
                    <a:pt x="71" y="70"/>
                    <a:pt x="74" y="63"/>
                    <a:pt x="76" y="57"/>
                  </a:cubicBezTo>
                  <a:cubicBezTo>
                    <a:pt x="76" y="56"/>
                    <a:pt x="75" y="55"/>
                    <a:pt x="73" y="56"/>
                  </a:cubicBezTo>
                  <a:close/>
                  <a:moveTo>
                    <a:pt x="85" y="61"/>
                  </a:moveTo>
                  <a:cubicBezTo>
                    <a:pt x="83" y="63"/>
                    <a:pt x="82" y="66"/>
                    <a:pt x="80" y="70"/>
                  </a:cubicBezTo>
                  <a:cubicBezTo>
                    <a:pt x="79" y="73"/>
                    <a:pt x="76" y="76"/>
                    <a:pt x="76" y="78"/>
                  </a:cubicBezTo>
                  <a:cubicBezTo>
                    <a:pt x="77" y="81"/>
                    <a:pt x="80" y="81"/>
                    <a:pt x="81" y="83"/>
                  </a:cubicBezTo>
                  <a:cubicBezTo>
                    <a:pt x="86" y="77"/>
                    <a:pt x="88" y="70"/>
                    <a:pt x="91" y="64"/>
                  </a:cubicBezTo>
                  <a:cubicBezTo>
                    <a:pt x="89" y="62"/>
                    <a:pt x="87" y="61"/>
                    <a:pt x="85" y="61"/>
                  </a:cubicBezTo>
                  <a:close/>
                  <a:moveTo>
                    <a:pt x="93" y="64"/>
                  </a:moveTo>
                  <a:cubicBezTo>
                    <a:pt x="91" y="70"/>
                    <a:pt x="86" y="77"/>
                    <a:pt x="84" y="83"/>
                  </a:cubicBezTo>
                  <a:cubicBezTo>
                    <a:pt x="83" y="89"/>
                    <a:pt x="84" y="98"/>
                    <a:pt x="85" y="105"/>
                  </a:cubicBezTo>
                  <a:cubicBezTo>
                    <a:pt x="85" y="111"/>
                    <a:pt x="84" y="117"/>
                    <a:pt x="84" y="123"/>
                  </a:cubicBezTo>
                  <a:cubicBezTo>
                    <a:pt x="85" y="135"/>
                    <a:pt x="85" y="150"/>
                    <a:pt x="85" y="163"/>
                  </a:cubicBezTo>
                  <a:cubicBezTo>
                    <a:pt x="85" y="164"/>
                    <a:pt x="87" y="165"/>
                    <a:pt x="86" y="167"/>
                  </a:cubicBezTo>
                  <a:cubicBezTo>
                    <a:pt x="93" y="170"/>
                    <a:pt x="101" y="169"/>
                    <a:pt x="107" y="167"/>
                  </a:cubicBezTo>
                  <a:cubicBezTo>
                    <a:pt x="109" y="159"/>
                    <a:pt x="108" y="152"/>
                    <a:pt x="108" y="144"/>
                  </a:cubicBezTo>
                  <a:cubicBezTo>
                    <a:pt x="108" y="132"/>
                    <a:pt x="109" y="119"/>
                    <a:pt x="109" y="105"/>
                  </a:cubicBezTo>
                  <a:cubicBezTo>
                    <a:pt x="109" y="101"/>
                    <a:pt x="109" y="96"/>
                    <a:pt x="109" y="93"/>
                  </a:cubicBezTo>
                  <a:cubicBezTo>
                    <a:pt x="109" y="92"/>
                    <a:pt x="108" y="91"/>
                    <a:pt x="108" y="90"/>
                  </a:cubicBezTo>
                  <a:cubicBezTo>
                    <a:pt x="108" y="87"/>
                    <a:pt x="109" y="84"/>
                    <a:pt x="108" y="81"/>
                  </a:cubicBezTo>
                  <a:cubicBezTo>
                    <a:pt x="108" y="75"/>
                    <a:pt x="106" y="70"/>
                    <a:pt x="106" y="64"/>
                  </a:cubicBezTo>
                  <a:cubicBezTo>
                    <a:pt x="102" y="62"/>
                    <a:pt x="97" y="62"/>
                    <a:pt x="93" y="64"/>
                  </a:cubicBezTo>
                  <a:close/>
                  <a:moveTo>
                    <a:pt x="271" y="79"/>
                  </a:moveTo>
                  <a:cubicBezTo>
                    <a:pt x="271" y="82"/>
                    <a:pt x="272" y="83"/>
                    <a:pt x="273" y="84"/>
                  </a:cubicBezTo>
                  <a:cubicBezTo>
                    <a:pt x="274" y="84"/>
                    <a:pt x="274" y="83"/>
                    <a:pt x="276" y="83"/>
                  </a:cubicBezTo>
                  <a:cubicBezTo>
                    <a:pt x="285" y="87"/>
                    <a:pt x="306" y="80"/>
                    <a:pt x="296" y="69"/>
                  </a:cubicBezTo>
                  <a:cubicBezTo>
                    <a:pt x="292" y="77"/>
                    <a:pt x="281" y="78"/>
                    <a:pt x="271" y="79"/>
                  </a:cubicBezTo>
                  <a:close/>
                  <a:moveTo>
                    <a:pt x="265" y="96"/>
                  </a:moveTo>
                  <a:cubicBezTo>
                    <a:pt x="265" y="98"/>
                    <a:pt x="265" y="100"/>
                    <a:pt x="265" y="103"/>
                  </a:cubicBezTo>
                  <a:cubicBezTo>
                    <a:pt x="265" y="107"/>
                    <a:pt x="265" y="112"/>
                    <a:pt x="265" y="118"/>
                  </a:cubicBezTo>
                  <a:cubicBezTo>
                    <a:pt x="265" y="121"/>
                    <a:pt x="265" y="125"/>
                    <a:pt x="266" y="127"/>
                  </a:cubicBezTo>
                  <a:cubicBezTo>
                    <a:pt x="266" y="128"/>
                    <a:pt x="268" y="130"/>
                    <a:pt x="269" y="132"/>
                  </a:cubicBezTo>
                  <a:cubicBezTo>
                    <a:pt x="272" y="136"/>
                    <a:pt x="274" y="141"/>
                    <a:pt x="276" y="147"/>
                  </a:cubicBezTo>
                  <a:cubicBezTo>
                    <a:pt x="278" y="151"/>
                    <a:pt x="281" y="160"/>
                    <a:pt x="284" y="163"/>
                  </a:cubicBezTo>
                  <a:cubicBezTo>
                    <a:pt x="285" y="164"/>
                    <a:pt x="289" y="165"/>
                    <a:pt x="291" y="166"/>
                  </a:cubicBezTo>
                  <a:cubicBezTo>
                    <a:pt x="296" y="168"/>
                    <a:pt x="302" y="168"/>
                    <a:pt x="306" y="169"/>
                  </a:cubicBezTo>
                  <a:cubicBezTo>
                    <a:pt x="304" y="166"/>
                    <a:pt x="303" y="162"/>
                    <a:pt x="302" y="159"/>
                  </a:cubicBezTo>
                  <a:cubicBezTo>
                    <a:pt x="301" y="156"/>
                    <a:pt x="299" y="153"/>
                    <a:pt x="298" y="151"/>
                  </a:cubicBezTo>
                  <a:cubicBezTo>
                    <a:pt x="298" y="150"/>
                    <a:pt x="298" y="148"/>
                    <a:pt x="298" y="147"/>
                  </a:cubicBezTo>
                  <a:cubicBezTo>
                    <a:pt x="296" y="141"/>
                    <a:pt x="292" y="135"/>
                    <a:pt x="290" y="128"/>
                  </a:cubicBezTo>
                  <a:cubicBezTo>
                    <a:pt x="287" y="122"/>
                    <a:pt x="285" y="115"/>
                    <a:pt x="282" y="109"/>
                  </a:cubicBezTo>
                  <a:cubicBezTo>
                    <a:pt x="276" y="97"/>
                    <a:pt x="271" y="84"/>
                    <a:pt x="265" y="73"/>
                  </a:cubicBezTo>
                  <a:cubicBezTo>
                    <a:pt x="265" y="72"/>
                    <a:pt x="265" y="72"/>
                    <a:pt x="265" y="73"/>
                  </a:cubicBezTo>
                  <a:cubicBezTo>
                    <a:pt x="264" y="79"/>
                    <a:pt x="265" y="87"/>
                    <a:pt x="265" y="96"/>
                  </a:cubicBezTo>
                  <a:close/>
                  <a:moveTo>
                    <a:pt x="274" y="87"/>
                  </a:moveTo>
                  <a:cubicBezTo>
                    <a:pt x="276" y="89"/>
                    <a:pt x="276" y="92"/>
                    <a:pt x="278" y="94"/>
                  </a:cubicBezTo>
                  <a:cubicBezTo>
                    <a:pt x="278" y="93"/>
                    <a:pt x="278" y="93"/>
                    <a:pt x="278" y="93"/>
                  </a:cubicBezTo>
                  <a:cubicBezTo>
                    <a:pt x="280" y="93"/>
                    <a:pt x="283" y="93"/>
                    <a:pt x="285" y="93"/>
                  </a:cubicBezTo>
                  <a:cubicBezTo>
                    <a:pt x="291" y="93"/>
                    <a:pt x="299" y="87"/>
                    <a:pt x="301" y="83"/>
                  </a:cubicBezTo>
                  <a:cubicBezTo>
                    <a:pt x="302" y="81"/>
                    <a:pt x="302" y="79"/>
                    <a:pt x="300" y="78"/>
                  </a:cubicBezTo>
                  <a:cubicBezTo>
                    <a:pt x="295" y="87"/>
                    <a:pt x="283" y="86"/>
                    <a:pt x="274" y="87"/>
                  </a:cubicBezTo>
                  <a:close/>
                  <a:moveTo>
                    <a:pt x="278" y="96"/>
                  </a:moveTo>
                  <a:cubicBezTo>
                    <a:pt x="279" y="96"/>
                    <a:pt x="279" y="97"/>
                    <a:pt x="279" y="98"/>
                  </a:cubicBezTo>
                  <a:cubicBezTo>
                    <a:pt x="283" y="98"/>
                    <a:pt x="287" y="99"/>
                    <a:pt x="290" y="98"/>
                  </a:cubicBezTo>
                  <a:cubicBezTo>
                    <a:pt x="297" y="98"/>
                    <a:pt x="302" y="92"/>
                    <a:pt x="305" y="87"/>
                  </a:cubicBezTo>
                  <a:cubicBezTo>
                    <a:pt x="304" y="86"/>
                    <a:pt x="304" y="84"/>
                    <a:pt x="303" y="84"/>
                  </a:cubicBezTo>
                  <a:cubicBezTo>
                    <a:pt x="298" y="92"/>
                    <a:pt x="289" y="97"/>
                    <a:pt x="278" y="96"/>
                  </a:cubicBezTo>
                  <a:close/>
                  <a:moveTo>
                    <a:pt x="54" y="102"/>
                  </a:moveTo>
                  <a:cubicBezTo>
                    <a:pt x="55" y="102"/>
                    <a:pt x="56" y="103"/>
                    <a:pt x="57" y="102"/>
                  </a:cubicBezTo>
                  <a:cubicBezTo>
                    <a:pt x="57" y="100"/>
                    <a:pt x="60" y="96"/>
                    <a:pt x="61" y="92"/>
                  </a:cubicBezTo>
                  <a:cubicBezTo>
                    <a:pt x="62" y="90"/>
                    <a:pt x="65" y="84"/>
                    <a:pt x="60" y="84"/>
                  </a:cubicBezTo>
                  <a:cubicBezTo>
                    <a:pt x="59" y="91"/>
                    <a:pt x="56" y="95"/>
                    <a:pt x="54" y="102"/>
                  </a:cubicBezTo>
                  <a:close/>
                  <a:moveTo>
                    <a:pt x="72" y="88"/>
                  </a:moveTo>
                  <a:cubicBezTo>
                    <a:pt x="69" y="92"/>
                    <a:pt x="66" y="99"/>
                    <a:pt x="64" y="105"/>
                  </a:cubicBezTo>
                  <a:cubicBezTo>
                    <a:pt x="66" y="106"/>
                    <a:pt x="68" y="108"/>
                    <a:pt x="70" y="110"/>
                  </a:cubicBezTo>
                  <a:cubicBezTo>
                    <a:pt x="73" y="104"/>
                    <a:pt x="76" y="98"/>
                    <a:pt x="78" y="91"/>
                  </a:cubicBezTo>
                  <a:cubicBezTo>
                    <a:pt x="77" y="89"/>
                    <a:pt x="74" y="88"/>
                    <a:pt x="72" y="88"/>
                  </a:cubicBezTo>
                  <a:close/>
                  <a:moveTo>
                    <a:pt x="79" y="94"/>
                  </a:moveTo>
                  <a:cubicBezTo>
                    <a:pt x="79" y="95"/>
                    <a:pt x="79" y="96"/>
                    <a:pt x="79" y="97"/>
                  </a:cubicBezTo>
                  <a:cubicBezTo>
                    <a:pt x="77" y="101"/>
                    <a:pt x="74" y="105"/>
                    <a:pt x="73" y="109"/>
                  </a:cubicBezTo>
                  <a:cubicBezTo>
                    <a:pt x="72" y="113"/>
                    <a:pt x="72" y="118"/>
                    <a:pt x="71" y="123"/>
                  </a:cubicBezTo>
                  <a:cubicBezTo>
                    <a:pt x="71" y="135"/>
                    <a:pt x="72" y="143"/>
                    <a:pt x="70" y="154"/>
                  </a:cubicBezTo>
                  <a:cubicBezTo>
                    <a:pt x="74" y="157"/>
                    <a:pt x="78" y="160"/>
                    <a:pt x="82" y="163"/>
                  </a:cubicBezTo>
                  <a:cubicBezTo>
                    <a:pt x="83" y="155"/>
                    <a:pt x="83" y="148"/>
                    <a:pt x="83" y="139"/>
                  </a:cubicBezTo>
                  <a:cubicBezTo>
                    <a:pt x="83" y="131"/>
                    <a:pt x="82" y="123"/>
                    <a:pt x="82" y="117"/>
                  </a:cubicBezTo>
                  <a:cubicBezTo>
                    <a:pt x="82" y="109"/>
                    <a:pt x="83" y="97"/>
                    <a:pt x="82" y="89"/>
                  </a:cubicBezTo>
                  <a:cubicBezTo>
                    <a:pt x="81" y="91"/>
                    <a:pt x="80" y="92"/>
                    <a:pt x="79" y="94"/>
                  </a:cubicBezTo>
                  <a:close/>
                  <a:moveTo>
                    <a:pt x="280" y="100"/>
                  </a:moveTo>
                  <a:cubicBezTo>
                    <a:pt x="285" y="111"/>
                    <a:pt x="290" y="124"/>
                    <a:pt x="295" y="136"/>
                  </a:cubicBezTo>
                  <a:cubicBezTo>
                    <a:pt x="305" y="137"/>
                    <a:pt x="318" y="131"/>
                    <a:pt x="322" y="122"/>
                  </a:cubicBezTo>
                  <a:cubicBezTo>
                    <a:pt x="317" y="111"/>
                    <a:pt x="312" y="100"/>
                    <a:pt x="306" y="90"/>
                  </a:cubicBezTo>
                  <a:cubicBezTo>
                    <a:pt x="302" y="97"/>
                    <a:pt x="291" y="104"/>
                    <a:pt x="280" y="100"/>
                  </a:cubicBezTo>
                  <a:close/>
                  <a:moveTo>
                    <a:pt x="43" y="128"/>
                  </a:moveTo>
                  <a:cubicBezTo>
                    <a:pt x="44" y="129"/>
                    <a:pt x="44" y="129"/>
                    <a:pt x="45" y="129"/>
                  </a:cubicBezTo>
                  <a:cubicBezTo>
                    <a:pt x="47" y="123"/>
                    <a:pt x="50" y="117"/>
                    <a:pt x="52" y="111"/>
                  </a:cubicBezTo>
                  <a:cubicBezTo>
                    <a:pt x="51" y="112"/>
                    <a:pt x="51" y="111"/>
                    <a:pt x="50" y="111"/>
                  </a:cubicBezTo>
                  <a:cubicBezTo>
                    <a:pt x="48" y="117"/>
                    <a:pt x="45" y="122"/>
                    <a:pt x="43" y="128"/>
                  </a:cubicBezTo>
                  <a:close/>
                  <a:moveTo>
                    <a:pt x="62" y="115"/>
                  </a:moveTo>
                  <a:cubicBezTo>
                    <a:pt x="59" y="116"/>
                    <a:pt x="58" y="121"/>
                    <a:pt x="57" y="124"/>
                  </a:cubicBezTo>
                  <a:cubicBezTo>
                    <a:pt x="56" y="126"/>
                    <a:pt x="53" y="129"/>
                    <a:pt x="52" y="133"/>
                  </a:cubicBezTo>
                  <a:cubicBezTo>
                    <a:pt x="54" y="134"/>
                    <a:pt x="57" y="136"/>
                    <a:pt x="58" y="138"/>
                  </a:cubicBezTo>
                  <a:cubicBezTo>
                    <a:pt x="61" y="132"/>
                    <a:pt x="64" y="125"/>
                    <a:pt x="66" y="118"/>
                  </a:cubicBezTo>
                  <a:cubicBezTo>
                    <a:pt x="65" y="117"/>
                    <a:pt x="64" y="116"/>
                    <a:pt x="62" y="115"/>
                  </a:cubicBezTo>
                  <a:close/>
                  <a:moveTo>
                    <a:pt x="297" y="139"/>
                  </a:moveTo>
                  <a:cubicBezTo>
                    <a:pt x="297" y="140"/>
                    <a:pt x="297" y="141"/>
                    <a:pt x="298" y="142"/>
                  </a:cubicBezTo>
                  <a:cubicBezTo>
                    <a:pt x="298" y="141"/>
                    <a:pt x="298" y="141"/>
                    <a:pt x="299" y="140"/>
                  </a:cubicBezTo>
                  <a:cubicBezTo>
                    <a:pt x="302" y="141"/>
                    <a:pt x="306" y="140"/>
                    <a:pt x="308" y="140"/>
                  </a:cubicBezTo>
                  <a:cubicBezTo>
                    <a:pt x="314" y="139"/>
                    <a:pt x="320" y="135"/>
                    <a:pt x="323" y="132"/>
                  </a:cubicBezTo>
                  <a:cubicBezTo>
                    <a:pt x="324" y="130"/>
                    <a:pt x="326" y="127"/>
                    <a:pt x="323" y="125"/>
                  </a:cubicBezTo>
                  <a:cubicBezTo>
                    <a:pt x="317" y="134"/>
                    <a:pt x="308" y="138"/>
                    <a:pt x="297" y="139"/>
                  </a:cubicBezTo>
                  <a:close/>
                  <a:moveTo>
                    <a:pt x="326" y="131"/>
                  </a:moveTo>
                  <a:cubicBezTo>
                    <a:pt x="321" y="139"/>
                    <a:pt x="310" y="145"/>
                    <a:pt x="298" y="142"/>
                  </a:cubicBezTo>
                  <a:cubicBezTo>
                    <a:pt x="299" y="146"/>
                    <a:pt x="301" y="150"/>
                    <a:pt x="306" y="148"/>
                  </a:cubicBezTo>
                  <a:cubicBezTo>
                    <a:pt x="316" y="150"/>
                    <a:pt x="327" y="146"/>
                    <a:pt x="330" y="137"/>
                  </a:cubicBezTo>
                  <a:cubicBezTo>
                    <a:pt x="328" y="135"/>
                    <a:pt x="328" y="132"/>
                    <a:pt x="326" y="131"/>
                  </a:cubicBezTo>
                  <a:close/>
                  <a:moveTo>
                    <a:pt x="37" y="140"/>
                  </a:moveTo>
                  <a:cubicBezTo>
                    <a:pt x="36" y="142"/>
                    <a:pt x="35" y="145"/>
                    <a:pt x="34" y="147"/>
                  </a:cubicBezTo>
                  <a:cubicBezTo>
                    <a:pt x="38" y="148"/>
                    <a:pt x="41" y="147"/>
                    <a:pt x="45" y="149"/>
                  </a:cubicBezTo>
                  <a:cubicBezTo>
                    <a:pt x="47" y="150"/>
                    <a:pt x="49" y="153"/>
                    <a:pt x="51" y="154"/>
                  </a:cubicBezTo>
                  <a:cubicBezTo>
                    <a:pt x="52" y="151"/>
                    <a:pt x="53" y="150"/>
                    <a:pt x="54" y="147"/>
                  </a:cubicBezTo>
                  <a:cubicBezTo>
                    <a:pt x="50" y="143"/>
                    <a:pt x="44" y="140"/>
                    <a:pt x="37" y="140"/>
                  </a:cubicBezTo>
                  <a:close/>
                  <a:moveTo>
                    <a:pt x="313" y="160"/>
                  </a:moveTo>
                  <a:cubicBezTo>
                    <a:pt x="320" y="161"/>
                    <a:pt x="328" y="157"/>
                    <a:pt x="332" y="153"/>
                  </a:cubicBezTo>
                  <a:cubicBezTo>
                    <a:pt x="335" y="149"/>
                    <a:pt x="334" y="145"/>
                    <a:pt x="332" y="141"/>
                  </a:cubicBezTo>
                  <a:cubicBezTo>
                    <a:pt x="332" y="141"/>
                    <a:pt x="331" y="141"/>
                    <a:pt x="331" y="141"/>
                  </a:cubicBezTo>
                  <a:cubicBezTo>
                    <a:pt x="326" y="150"/>
                    <a:pt x="312" y="151"/>
                    <a:pt x="302" y="151"/>
                  </a:cubicBezTo>
                  <a:cubicBezTo>
                    <a:pt x="303" y="154"/>
                    <a:pt x="304" y="157"/>
                    <a:pt x="306" y="159"/>
                  </a:cubicBezTo>
                  <a:cubicBezTo>
                    <a:pt x="308" y="159"/>
                    <a:pt x="311" y="160"/>
                    <a:pt x="313" y="160"/>
                  </a:cubicBezTo>
                  <a:close/>
                  <a:moveTo>
                    <a:pt x="114" y="154"/>
                  </a:moveTo>
                  <a:cubicBezTo>
                    <a:pt x="125" y="157"/>
                    <a:pt x="139" y="158"/>
                    <a:pt x="153" y="156"/>
                  </a:cubicBezTo>
                  <a:cubicBezTo>
                    <a:pt x="153" y="152"/>
                    <a:pt x="153" y="149"/>
                    <a:pt x="153" y="145"/>
                  </a:cubicBezTo>
                  <a:cubicBezTo>
                    <a:pt x="139" y="147"/>
                    <a:pt x="124" y="147"/>
                    <a:pt x="115" y="144"/>
                  </a:cubicBezTo>
                  <a:cubicBezTo>
                    <a:pt x="114" y="147"/>
                    <a:pt x="114" y="150"/>
                    <a:pt x="114" y="154"/>
                  </a:cubicBezTo>
                  <a:close/>
                  <a:moveTo>
                    <a:pt x="32" y="153"/>
                  </a:moveTo>
                  <a:cubicBezTo>
                    <a:pt x="40" y="153"/>
                    <a:pt x="44" y="158"/>
                    <a:pt x="49" y="160"/>
                  </a:cubicBezTo>
                  <a:cubicBezTo>
                    <a:pt x="49" y="159"/>
                    <a:pt x="50" y="158"/>
                    <a:pt x="50" y="157"/>
                  </a:cubicBezTo>
                  <a:cubicBezTo>
                    <a:pt x="47" y="152"/>
                    <a:pt x="41" y="150"/>
                    <a:pt x="34" y="149"/>
                  </a:cubicBezTo>
                  <a:cubicBezTo>
                    <a:pt x="34" y="149"/>
                    <a:pt x="33" y="149"/>
                    <a:pt x="33" y="149"/>
                  </a:cubicBezTo>
                  <a:cubicBezTo>
                    <a:pt x="33" y="150"/>
                    <a:pt x="32" y="151"/>
                    <a:pt x="32" y="153"/>
                  </a:cubicBezTo>
                  <a:close/>
                  <a:moveTo>
                    <a:pt x="332" y="156"/>
                  </a:moveTo>
                  <a:cubicBezTo>
                    <a:pt x="326" y="163"/>
                    <a:pt x="317" y="163"/>
                    <a:pt x="307" y="162"/>
                  </a:cubicBezTo>
                  <a:cubicBezTo>
                    <a:pt x="309" y="166"/>
                    <a:pt x="310" y="171"/>
                    <a:pt x="314" y="172"/>
                  </a:cubicBezTo>
                  <a:cubicBezTo>
                    <a:pt x="316" y="173"/>
                    <a:pt x="321" y="173"/>
                    <a:pt x="323" y="173"/>
                  </a:cubicBezTo>
                  <a:cubicBezTo>
                    <a:pt x="331" y="172"/>
                    <a:pt x="337" y="168"/>
                    <a:pt x="339" y="162"/>
                  </a:cubicBezTo>
                  <a:cubicBezTo>
                    <a:pt x="341" y="158"/>
                    <a:pt x="338" y="154"/>
                    <a:pt x="336" y="150"/>
                  </a:cubicBezTo>
                  <a:cubicBezTo>
                    <a:pt x="335" y="152"/>
                    <a:pt x="333" y="155"/>
                    <a:pt x="332" y="156"/>
                  </a:cubicBezTo>
                  <a:close/>
                  <a:moveTo>
                    <a:pt x="30" y="160"/>
                  </a:moveTo>
                  <a:cubicBezTo>
                    <a:pt x="33" y="164"/>
                    <a:pt x="45" y="169"/>
                    <a:pt x="48" y="162"/>
                  </a:cubicBezTo>
                  <a:cubicBezTo>
                    <a:pt x="42" y="159"/>
                    <a:pt x="38" y="155"/>
                    <a:pt x="31" y="154"/>
                  </a:cubicBezTo>
                  <a:cubicBezTo>
                    <a:pt x="30" y="156"/>
                    <a:pt x="30" y="158"/>
                    <a:pt x="30" y="160"/>
                  </a:cubicBezTo>
                  <a:close/>
                  <a:moveTo>
                    <a:pt x="115" y="166"/>
                  </a:moveTo>
                  <a:cubicBezTo>
                    <a:pt x="119" y="167"/>
                    <a:pt x="125" y="169"/>
                    <a:pt x="132" y="169"/>
                  </a:cubicBezTo>
                  <a:cubicBezTo>
                    <a:pt x="138" y="170"/>
                    <a:pt x="149" y="171"/>
                    <a:pt x="152" y="167"/>
                  </a:cubicBezTo>
                  <a:cubicBezTo>
                    <a:pt x="153" y="165"/>
                    <a:pt x="152" y="160"/>
                    <a:pt x="152" y="159"/>
                  </a:cubicBezTo>
                  <a:cubicBezTo>
                    <a:pt x="139" y="159"/>
                    <a:pt x="125" y="160"/>
                    <a:pt x="114" y="156"/>
                  </a:cubicBezTo>
                  <a:cubicBezTo>
                    <a:pt x="114" y="160"/>
                    <a:pt x="113" y="164"/>
                    <a:pt x="115" y="1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41" name="Freeform 107"/>
            <p:cNvSpPr>
              <a:spLocks noEditPoints="1"/>
            </p:cNvSpPr>
            <p:nvPr/>
          </p:nvSpPr>
          <p:spPr bwMode="auto">
            <a:xfrm>
              <a:off x="7893051" y="3754438"/>
              <a:ext cx="96838" cy="369888"/>
            </a:xfrm>
            <a:custGeom>
              <a:avLst/>
              <a:gdLst>
                <a:gd name="T0" fmla="*/ 28 w 31"/>
                <a:gd name="T1" fmla="*/ 114 h 117"/>
                <a:gd name="T2" fmla="*/ 4 w 31"/>
                <a:gd name="T3" fmla="*/ 114 h 117"/>
                <a:gd name="T4" fmla="*/ 2 w 31"/>
                <a:gd name="T5" fmla="*/ 91 h 117"/>
                <a:gd name="T6" fmla="*/ 3 w 31"/>
                <a:gd name="T7" fmla="*/ 67 h 117"/>
                <a:gd name="T8" fmla="*/ 2 w 31"/>
                <a:gd name="T9" fmla="*/ 61 h 117"/>
                <a:gd name="T10" fmla="*/ 2 w 31"/>
                <a:gd name="T11" fmla="*/ 34 h 117"/>
                <a:gd name="T12" fmla="*/ 1 w 31"/>
                <a:gd name="T13" fmla="*/ 18 h 117"/>
                <a:gd name="T14" fmla="*/ 2 w 31"/>
                <a:gd name="T15" fmla="*/ 5 h 117"/>
                <a:gd name="T16" fmla="*/ 7 w 31"/>
                <a:gd name="T17" fmla="*/ 1 h 117"/>
                <a:gd name="T18" fmla="*/ 12 w 31"/>
                <a:gd name="T19" fmla="*/ 1 h 117"/>
                <a:gd name="T20" fmla="*/ 29 w 31"/>
                <a:gd name="T21" fmla="*/ 7 h 117"/>
                <a:gd name="T22" fmla="*/ 29 w 31"/>
                <a:gd name="T23" fmla="*/ 24 h 117"/>
                <a:gd name="T24" fmla="*/ 29 w 31"/>
                <a:gd name="T25" fmla="*/ 82 h 117"/>
                <a:gd name="T26" fmla="*/ 28 w 31"/>
                <a:gd name="T27" fmla="*/ 114 h 117"/>
                <a:gd name="T28" fmla="*/ 9 w 31"/>
                <a:gd name="T29" fmla="*/ 112 h 117"/>
                <a:gd name="T30" fmla="*/ 19 w 31"/>
                <a:gd name="T31" fmla="*/ 112 h 117"/>
                <a:gd name="T32" fmla="*/ 26 w 31"/>
                <a:gd name="T33" fmla="*/ 108 h 117"/>
                <a:gd name="T34" fmla="*/ 26 w 31"/>
                <a:gd name="T35" fmla="*/ 97 h 117"/>
                <a:gd name="T36" fmla="*/ 26 w 31"/>
                <a:gd name="T37" fmla="*/ 76 h 117"/>
                <a:gd name="T38" fmla="*/ 27 w 31"/>
                <a:gd name="T39" fmla="*/ 24 h 117"/>
                <a:gd name="T40" fmla="*/ 27 w 31"/>
                <a:gd name="T41" fmla="*/ 10 h 117"/>
                <a:gd name="T42" fmla="*/ 21 w 31"/>
                <a:gd name="T43" fmla="*/ 5 h 117"/>
                <a:gd name="T44" fmla="*/ 7 w 31"/>
                <a:gd name="T45" fmla="*/ 5 h 117"/>
                <a:gd name="T46" fmla="*/ 4 w 31"/>
                <a:gd name="T47" fmla="*/ 13 h 117"/>
                <a:gd name="T48" fmla="*/ 4 w 31"/>
                <a:gd name="T49" fmla="*/ 15 h 117"/>
                <a:gd name="T50" fmla="*/ 5 w 31"/>
                <a:gd name="T51" fmla="*/ 54 h 117"/>
                <a:gd name="T52" fmla="*/ 4 w 31"/>
                <a:gd name="T53" fmla="*/ 106 h 117"/>
                <a:gd name="T54" fmla="*/ 4 w 31"/>
                <a:gd name="T55" fmla="*/ 109 h 117"/>
                <a:gd name="T56" fmla="*/ 8 w 31"/>
                <a:gd name="T57" fmla="*/ 113 h 117"/>
                <a:gd name="T58" fmla="*/ 9 w 31"/>
                <a:gd name="T59" fmla="*/ 11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" h="117">
                  <a:moveTo>
                    <a:pt x="28" y="114"/>
                  </a:moveTo>
                  <a:cubicBezTo>
                    <a:pt x="22" y="117"/>
                    <a:pt x="12" y="117"/>
                    <a:pt x="4" y="114"/>
                  </a:cubicBezTo>
                  <a:cubicBezTo>
                    <a:pt x="0" y="108"/>
                    <a:pt x="2" y="100"/>
                    <a:pt x="2" y="91"/>
                  </a:cubicBezTo>
                  <a:cubicBezTo>
                    <a:pt x="2" y="83"/>
                    <a:pt x="3" y="75"/>
                    <a:pt x="3" y="67"/>
                  </a:cubicBezTo>
                  <a:cubicBezTo>
                    <a:pt x="3" y="65"/>
                    <a:pt x="2" y="63"/>
                    <a:pt x="2" y="61"/>
                  </a:cubicBezTo>
                  <a:cubicBezTo>
                    <a:pt x="3" y="51"/>
                    <a:pt x="2" y="42"/>
                    <a:pt x="2" y="34"/>
                  </a:cubicBezTo>
                  <a:cubicBezTo>
                    <a:pt x="1" y="28"/>
                    <a:pt x="1" y="23"/>
                    <a:pt x="1" y="18"/>
                  </a:cubicBezTo>
                  <a:cubicBezTo>
                    <a:pt x="2" y="14"/>
                    <a:pt x="0" y="9"/>
                    <a:pt x="2" y="5"/>
                  </a:cubicBezTo>
                  <a:cubicBezTo>
                    <a:pt x="3" y="3"/>
                    <a:pt x="6" y="1"/>
                    <a:pt x="7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9" y="1"/>
                    <a:pt x="26" y="0"/>
                    <a:pt x="29" y="7"/>
                  </a:cubicBezTo>
                  <a:cubicBezTo>
                    <a:pt x="31" y="13"/>
                    <a:pt x="29" y="19"/>
                    <a:pt x="29" y="24"/>
                  </a:cubicBezTo>
                  <a:cubicBezTo>
                    <a:pt x="28" y="41"/>
                    <a:pt x="29" y="64"/>
                    <a:pt x="29" y="82"/>
                  </a:cubicBezTo>
                  <a:cubicBezTo>
                    <a:pt x="29" y="94"/>
                    <a:pt x="30" y="104"/>
                    <a:pt x="28" y="114"/>
                  </a:cubicBezTo>
                  <a:close/>
                  <a:moveTo>
                    <a:pt x="9" y="112"/>
                  </a:moveTo>
                  <a:cubicBezTo>
                    <a:pt x="10" y="113"/>
                    <a:pt x="16" y="114"/>
                    <a:pt x="19" y="112"/>
                  </a:cubicBezTo>
                  <a:cubicBezTo>
                    <a:pt x="23" y="114"/>
                    <a:pt x="26" y="112"/>
                    <a:pt x="26" y="108"/>
                  </a:cubicBezTo>
                  <a:cubicBezTo>
                    <a:pt x="27" y="105"/>
                    <a:pt x="26" y="101"/>
                    <a:pt x="26" y="97"/>
                  </a:cubicBezTo>
                  <a:cubicBezTo>
                    <a:pt x="27" y="90"/>
                    <a:pt x="26" y="83"/>
                    <a:pt x="26" y="76"/>
                  </a:cubicBezTo>
                  <a:cubicBezTo>
                    <a:pt x="27" y="56"/>
                    <a:pt x="26" y="43"/>
                    <a:pt x="27" y="24"/>
                  </a:cubicBezTo>
                  <a:cubicBezTo>
                    <a:pt x="27" y="19"/>
                    <a:pt x="28" y="13"/>
                    <a:pt x="27" y="10"/>
                  </a:cubicBezTo>
                  <a:cubicBezTo>
                    <a:pt x="26" y="8"/>
                    <a:pt x="24" y="6"/>
                    <a:pt x="21" y="5"/>
                  </a:cubicBezTo>
                  <a:cubicBezTo>
                    <a:pt x="17" y="2"/>
                    <a:pt x="10" y="5"/>
                    <a:pt x="7" y="5"/>
                  </a:cubicBezTo>
                  <a:cubicBezTo>
                    <a:pt x="4" y="6"/>
                    <a:pt x="4" y="10"/>
                    <a:pt x="4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3" y="27"/>
                    <a:pt x="4" y="41"/>
                    <a:pt x="5" y="54"/>
                  </a:cubicBezTo>
                  <a:cubicBezTo>
                    <a:pt x="6" y="71"/>
                    <a:pt x="4" y="91"/>
                    <a:pt x="4" y="106"/>
                  </a:cubicBezTo>
                  <a:cubicBezTo>
                    <a:pt x="4" y="107"/>
                    <a:pt x="5" y="108"/>
                    <a:pt x="4" y="109"/>
                  </a:cubicBezTo>
                  <a:cubicBezTo>
                    <a:pt x="6" y="110"/>
                    <a:pt x="7" y="112"/>
                    <a:pt x="8" y="113"/>
                  </a:cubicBezTo>
                  <a:cubicBezTo>
                    <a:pt x="8" y="112"/>
                    <a:pt x="8" y="111"/>
                    <a:pt x="9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sp>
        <p:nvSpPr>
          <p:cNvPr id="342" name="Freeform 108"/>
          <p:cNvSpPr>
            <a:spLocks noEditPoints="1"/>
          </p:cNvSpPr>
          <p:nvPr/>
        </p:nvSpPr>
        <p:spPr bwMode="auto">
          <a:xfrm>
            <a:off x="4673600" y="2774950"/>
            <a:ext cx="588963" cy="628650"/>
          </a:xfrm>
          <a:custGeom>
            <a:avLst/>
            <a:gdLst>
              <a:gd name="T0" fmla="*/ 125 w 187"/>
              <a:gd name="T1" fmla="*/ 15 h 199"/>
              <a:gd name="T2" fmla="*/ 139 w 187"/>
              <a:gd name="T3" fmla="*/ 13 h 199"/>
              <a:gd name="T4" fmla="*/ 152 w 187"/>
              <a:gd name="T5" fmla="*/ 49 h 199"/>
              <a:gd name="T6" fmla="*/ 170 w 187"/>
              <a:gd name="T7" fmla="*/ 114 h 199"/>
              <a:gd name="T8" fmla="*/ 183 w 187"/>
              <a:gd name="T9" fmla="*/ 147 h 199"/>
              <a:gd name="T10" fmla="*/ 158 w 187"/>
              <a:gd name="T11" fmla="*/ 158 h 199"/>
              <a:gd name="T12" fmla="*/ 120 w 187"/>
              <a:gd name="T13" fmla="*/ 168 h 199"/>
              <a:gd name="T14" fmla="*/ 39 w 187"/>
              <a:gd name="T15" fmla="*/ 199 h 199"/>
              <a:gd name="T16" fmla="*/ 31 w 187"/>
              <a:gd name="T17" fmla="*/ 181 h 199"/>
              <a:gd name="T18" fmla="*/ 19 w 187"/>
              <a:gd name="T19" fmla="*/ 150 h 199"/>
              <a:gd name="T20" fmla="*/ 9 w 187"/>
              <a:gd name="T21" fmla="*/ 119 h 199"/>
              <a:gd name="T22" fmla="*/ 3 w 187"/>
              <a:gd name="T23" fmla="*/ 83 h 199"/>
              <a:gd name="T24" fmla="*/ 25 w 187"/>
              <a:gd name="T25" fmla="*/ 44 h 199"/>
              <a:gd name="T26" fmla="*/ 69 w 187"/>
              <a:gd name="T27" fmla="*/ 30 h 199"/>
              <a:gd name="T28" fmla="*/ 75 w 187"/>
              <a:gd name="T29" fmla="*/ 3 h 199"/>
              <a:gd name="T30" fmla="*/ 98 w 187"/>
              <a:gd name="T31" fmla="*/ 8 h 199"/>
              <a:gd name="T32" fmla="*/ 88 w 187"/>
              <a:gd name="T33" fmla="*/ 40 h 199"/>
              <a:gd name="T34" fmla="*/ 104 w 187"/>
              <a:gd name="T35" fmla="*/ 48 h 199"/>
              <a:gd name="T36" fmla="*/ 97 w 187"/>
              <a:gd name="T37" fmla="*/ 70 h 199"/>
              <a:gd name="T38" fmla="*/ 83 w 187"/>
              <a:gd name="T39" fmla="*/ 6 h 199"/>
              <a:gd name="T40" fmla="*/ 100 w 187"/>
              <a:gd name="T41" fmla="*/ 22 h 199"/>
              <a:gd name="T42" fmla="*/ 92 w 187"/>
              <a:gd name="T43" fmla="*/ 5 h 199"/>
              <a:gd name="T44" fmla="*/ 72 w 187"/>
              <a:gd name="T45" fmla="*/ 16 h 199"/>
              <a:gd name="T46" fmla="*/ 86 w 187"/>
              <a:gd name="T47" fmla="*/ 58 h 199"/>
              <a:gd name="T48" fmla="*/ 107 w 187"/>
              <a:gd name="T49" fmla="*/ 73 h 199"/>
              <a:gd name="T50" fmla="*/ 109 w 187"/>
              <a:gd name="T51" fmla="*/ 52 h 199"/>
              <a:gd name="T52" fmla="*/ 95 w 187"/>
              <a:gd name="T53" fmla="*/ 22 h 199"/>
              <a:gd name="T54" fmla="*/ 89 w 187"/>
              <a:gd name="T55" fmla="*/ 49 h 199"/>
              <a:gd name="T56" fmla="*/ 95 w 187"/>
              <a:gd name="T57" fmla="*/ 16 h 199"/>
              <a:gd name="T58" fmla="*/ 80 w 187"/>
              <a:gd name="T59" fmla="*/ 11 h 199"/>
              <a:gd name="T60" fmla="*/ 80 w 187"/>
              <a:gd name="T61" fmla="*/ 27 h 199"/>
              <a:gd name="T62" fmla="*/ 95 w 187"/>
              <a:gd name="T63" fmla="*/ 16 h 199"/>
              <a:gd name="T64" fmla="*/ 121 w 187"/>
              <a:gd name="T65" fmla="*/ 19 h 199"/>
              <a:gd name="T66" fmla="*/ 107 w 187"/>
              <a:gd name="T67" fmla="*/ 43 h 199"/>
              <a:gd name="T68" fmla="*/ 99 w 187"/>
              <a:gd name="T69" fmla="*/ 75 h 199"/>
              <a:gd name="T70" fmla="*/ 69 w 187"/>
              <a:gd name="T71" fmla="*/ 32 h 199"/>
              <a:gd name="T72" fmla="*/ 41 w 187"/>
              <a:gd name="T73" fmla="*/ 40 h 199"/>
              <a:gd name="T74" fmla="*/ 3 w 187"/>
              <a:gd name="T75" fmla="*/ 56 h 199"/>
              <a:gd name="T76" fmla="*/ 13 w 187"/>
              <a:gd name="T77" fmla="*/ 125 h 199"/>
              <a:gd name="T78" fmla="*/ 30 w 187"/>
              <a:gd name="T79" fmla="*/ 175 h 199"/>
              <a:gd name="T80" fmla="*/ 122 w 187"/>
              <a:gd name="T81" fmla="*/ 166 h 199"/>
              <a:gd name="T82" fmla="*/ 174 w 187"/>
              <a:gd name="T83" fmla="*/ 148 h 199"/>
              <a:gd name="T84" fmla="*/ 171 w 187"/>
              <a:gd name="T85" fmla="*/ 121 h 199"/>
              <a:gd name="T86" fmla="*/ 152 w 187"/>
              <a:gd name="T87" fmla="*/ 62 h 199"/>
              <a:gd name="T88" fmla="*/ 144 w 187"/>
              <a:gd name="T89" fmla="*/ 15 h 199"/>
              <a:gd name="T90" fmla="*/ 104 w 187"/>
              <a:gd name="T91" fmla="*/ 67 h 199"/>
              <a:gd name="T92" fmla="*/ 87 w 187"/>
              <a:gd name="T93" fmla="*/ 27 h 199"/>
              <a:gd name="T94" fmla="*/ 93 w 187"/>
              <a:gd name="T95" fmla="*/ 46 h 199"/>
              <a:gd name="T96" fmla="*/ 92 w 187"/>
              <a:gd name="T97" fmla="*/ 57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7" h="199">
                <a:moveTo>
                  <a:pt x="104" y="20"/>
                </a:moveTo>
                <a:cubicBezTo>
                  <a:pt x="109" y="19"/>
                  <a:pt x="114" y="17"/>
                  <a:pt x="120" y="16"/>
                </a:cubicBezTo>
                <a:cubicBezTo>
                  <a:pt x="121" y="15"/>
                  <a:pt x="123" y="15"/>
                  <a:pt x="125" y="15"/>
                </a:cubicBezTo>
                <a:cubicBezTo>
                  <a:pt x="125" y="15"/>
                  <a:pt x="126" y="15"/>
                  <a:pt x="126" y="15"/>
                </a:cubicBezTo>
                <a:cubicBezTo>
                  <a:pt x="128" y="14"/>
                  <a:pt x="130" y="15"/>
                  <a:pt x="131" y="15"/>
                </a:cubicBezTo>
                <a:cubicBezTo>
                  <a:pt x="133" y="14"/>
                  <a:pt x="136" y="13"/>
                  <a:pt x="139" y="13"/>
                </a:cubicBezTo>
                <a:cubicBezTo>
                  <a:pt x="141" y="12"/>
                  <a:pt x="144" y="12"/>
                  <a:pt x="147" y="13"/>
                </a:cubicBezTo>
                <a:cubicBezTo>
                  <a:pt x="148" y="19"/>
                  <a:pt x="150" y="27"/>
                  <a:pt x="149" y="32"/>
                </a:cubicBezTo>
                <a:cubicBezTo>
                  <a:pt x="150" y="38"/>
                  <a:pt x="150" y="45"/>
                  <a:pt x="152" y="49"/>
                </a:cubicBezTo>
                <a:cubicBezTo>
                  <a:pt x="153" y="56"/>
                  <a:pt x="154" y="64"/>
                  <a:pt x="155" y="71"/>
                </a:cubicBezTo>
                <a:cubicBezTo>
                  <a:pt x="156" y="79"/>
                  <a:pt x="159" y="85"/>
                  <a:pt x="161" y="91"/>
                </a:cubicBezTo>
                <a:cubicBezTo>
                  <a:pt x="164" y="99"/>
                  <a:pt x="167" y="107"/>
                  <a:pt x="170" y="114"/>
                </a:cubicBezTo>
                <a:cubicBezTo>
                  <a:pt x="175" y="124"/>
                  <a:pt x="181" y="132"/>
                  <a:pt x="185" y="142"/>
                </a:cubicBezTo>
                <a:cubicBezTo>
                  <a:pt x="186" y="143"/>
                  <a:pt x="187" y="144"/>
                  <a:pt x="186" y="146"/>
                </a:cubicBezTo>
                <a:cubicBezTo>
                  <a:pt x="186" y="146"/>
                  <a:pt x="184" y="146"/>
                  <a:pt x="183" y="147"/>
                </a:cubicBezTo>
                <a:cubicBezTo>
                  <a:pt x="182" y="148"/>
                  <a:pt x="180" y="149"/>
                  <a:pt x="177" y="150"/>
                </a:cubicBezTo>
                <a:cubicBezTo>
                  <a:pt x="173" y="152"/>
                  <a:pt x="168" y="154"/>
                  <a:pt x="164" y="156"/>
                </a:cubicBezTo>
                <a:cubicBezTo>
                  <a:pt x="163" y="157"/>
                  <a:pt x="159" y="157"/>
                  <a:pt x="158" y="158"/>
                </a:cubicBezTo>
                <a:cubicBezTo>
                  <a:pt x="150" y="159"/>
                  <a:pt x="138" y="164"/>
                  <a:pt x="129" y="166"/>
                </a:cubicBezTo>
                <a:cubicBezTo>
                  <a:pt x="129" y="166"/>
                  <a:pt x="129" y="166"/>
                  <a:pt x="128" y="167"/>
                </a:cubicBezTo>
                <a:cubicBezTo>
                  <a:pt x="126" y="166"/>
                  <a:pt x="123" y="167"/>
                  <a:pt x="120" y="168"/>
                </a:cubicBezTo>
                <a:cubicBezTo>
                  <a:pt x="108" y="170"/>
                  <a:pt x="94" y="172"/>
                  <a:pt x="82" y="177"/>
                </a:cubicBezTo>
                <a:cubicBezTo>
                  <a:pt x="74" y="180"/>
                  <a:pt x="65" y="183"/>
                  <a:pt x="58" y="187"/>
                </a:cubicBezTo>
                <a:cubicBezTo>
                  <a:pt x="51" y="191"/>
                  <a:pt x="45" y="195"/>
                  <a:pt x="39" y="199"/>
                </a:cubicBezTo>
                <a:cubicBezTo>
                  <a:pt x="38" y="197"/>
                  <a:pt x="37" y="195"/>
                  <a:pt x="36" y="193"/>
                </a:cubicBezTo>
                <a:cubicBezTo>
                  <a:pt x="35" y="190"/>
                  <a:pt x="33" y="188"/>
                  <a:pt x="32" y="185"/>
                </a:cubicBezTo>
                <a:cubicBezTo>
                  <a:pt x="32" y="184"/>
                  <a:pt x="31" y="182"/>
                  <a:pt x="31" y="181"/>
                </a:cubicBezTo>
                <a:cubicBezTo>
                  <a:pt x="28" y="173"/>
                  <a:pt x="25" y="165"/>
                  <a:pt x="21" y="156"/>
                </a:cubicBezTo>
                <a:cubicBezTo>
                  <a:pt x="21" y="155"/>
                  <a:pt x="20" y="154"/>
                  <a:pt x="19" y="153"/>
                </a:cubicBezTo>
                <a:cubicBezTo>
                  <a:pt x="19" y="152"/>
                  <a:pt x="19" y="151"/>
                  <a:pt x="19" y="150"/>
                </a:cubicBezTo>
                <a:cubicBezTo>
                  <a:pt x="17" y="145"/>
                  <a:pt x="15" y="139"/>
                  <a:pt x="14" y="133"/>
                </a:cubicBezTo>
                <a:cubicBezTo>
                  <a:pt x="13" y="130"/>
                  <a:pt x="12" y="127"/>
                  <a:pt x="11" y="124"/>
                </a:cubicBezTo>
                <a:cubicBezTo>
                  <a:pt x="10" y="122"/>
                  <a:pt x="10" y="120"/>
                  <a:pt x="9" y="119"/>
                </a:cubicBezTo>
                <a:cubicBezTo>
                  <a:pt x="9" y="117"/>
                  <a:pt x="9" y="115"/>
                  <a:pt x="8" y="113"/>
                </a:cubicBezTo>
                <a:cubicBezTo>
                  <a:pt x="7" y="106"/>
                  <a:pt x="5" y="100"/>
                  <a:pt x="4" y="93"/>
                </a:cubicBezTo>
                <a:cubicBezTo>
                  <a:pt x="4" y="90"/>
                  <a:pt x="3" y="86"/>
                  <a:pt x="3" y="83"/>
                </a:cubicBezTo>
                <a:cubicBezTo>
                  <a:pt x="2" y="77"/>
                  <a:pt x="1" y="71"/>
                  <a:pt x="1" y="65"/>
                </a:cubicBezTo>
                <a:cubicBezTo>
                  <a:pt x="1" y="62"/>
                  <a:pt x="0" y="58"/>
                  <a:pt x="1" y="55"/>
                </a:cubicBezTo>
                <a:cubicBezTo>
                  <a:pt x="8" y="52"/>
                  <a:pt x="16" y="47"/>
                  <a:pt x="25" y="44"/>
                </a:cubicBezTo>
                <a:cubicBezTo>
                  <a:pt x="26" y="43"/>
                  <a:pt x="29" y="42"/>
                  <a:pt x="31" y="42"/>
                </a:cubicBezTo>
                <a:cubicBezTo>
                  <a:pt x="37" y="39"/>
                  <a:pt x="44" y="37"/>
                  <a:pt x="51" y="35"/>
                </a:cubicBezTo>
                <a:cubicBezTo>
                  <a:pt x="57" y="34"/>
                  <a:pt x="63" y="31"/>
                  <a:pt x="69" y="30"/>
                </a:cubicBezTo>
                <a:cubicBezTo>
                  <a:pt x="70" y="29"/>
                  <a:pt x="72" y="29"/>
                  <a:pt x="75" y="28"/>
                </a:cubicBezTo>
                <a:cubicBezTo>
                  <a:pt x="74" y="25"/>
                  <a:pt x="70" y="19"/>
                  <a:pt x="70" y="15"/>
                </a:cubicBezTo>
                <a:cubicBezTo>
                  <a:pt x="70" y="10"/>
                  <a:pt x="72" y="7"/>
                  <a:pt x="75" y="3"/>
                </a:cubicBezTo>
                <a:cubicBezTo>
                  <a:pt x="77" y="3"/>
                  <a:pt x="80" y="1"/>
                  <a:pt x="83" y="0"/>
                </a:cubicBezTo>
                <a:cubicBezTo>
                  <a:pt x="87" y="0"/>
                  <a:pt x="90" y="1"/>
                  <a:pt x="94" y="3"/>
                </a:cubicBezTo>
                <a:cubicBezTo>
                  <a:pt x="95" y="5"/>
                  <a:pt x="97" y="6"/>
                  <a:pt x="98" y="8"/>
                </a:cubicBezTo>
                <a:cubicBezTo>
                  <a:pt x="101" y="12"/>
                  <a:pt x="101" y="16"/>
                  <a:pt x="104" y="20"/>
                </a:cubicBezTo>
                <a:close/>
                <a:moveTo>
                  <a:pt x="92" y="48"/>
                </a:moveTo>
                <a:cubicBezTo>
                  <a:pt x="90" y="46"/>
                  <a:pt x="89" y="43"/>
                  <a:pt x="88" y="40"/>
                </a:cubicBezTo>
                <a:cubicBezTo>
                  <a:pt x="86" y="35"/>
                  <a:pt x="84" y="31"/>
                  <a:pt x="85" y="26"/>
                </a:cubicBezTo>
                <a:cubicBezTo>
                  <a:pt x="86" y="24"/>
                  <a:pt x="89" y="23"/>
                  <a:pt x="93" y="24"/>
                </a:cubicBezTo>
                <a:cubicBezTo>
                  <a:pt x="97" y="29"/>
                  <a:pt x="101" y="40"/>
                  <a:pt x="104" y="48"/>
                </a:cubicBezTo>
                <a:cubicBezTo>
                  <a:pt x="106" y="54"/>
                  <a:pt x="111" y="64"/>
                  <a:pt x="107" y="68"/>
                </a:cubicBezTo>
                <a:cubicBezTo>
                  <a:pt x="106" y="68"/>
                  <a:pt x="104" y="71"/>
                  <a:pt x="103" y="71"/>
                </a:cubicBezTo>
                <a:cubicBezTo>
                  <a:pt x="101" y="71"/>
                  <a:pt x="98" y="70"/>
                  <a:pt x="97" y="70"/>
                </a:cubicBezTo>
                <a:cubicBezTo>
                  <a:pt x="96" y="69"/>
                  <a:pt x="96" y="67"/>
                  <a:pt x="94" y="66"/>
                </a:cubicBezTo>
                <a:cubicBezTo>
                  <a:pt x="87" y="49"/>
                  <a:pt x="78" y="34"/>
                  <a:pt x="75" y="12"/>
                </a:cubicBezTo>
                <a:cubicBezTo>
                  <a:pt x="77" y="9"/>
                  <a:pt x="80" y="8"/>
                  <a:pt x="83" y="6"/>
                </a:cubicBezTo>
                <a:cubicBezTo>
                  <a:pt x="86" y="6"/>
                  <a:pt x="89" y="7"/>
                  <a:pt x="92" y="8"/>
                </a:cubicBezTo>
                <a:cubicBezTo>
                  <a:pt x="94" y="11"/>
                  <a:pt x="96" y="13"/>
                  <a:pt x="98" y="16"/>
                </a:cubicBezTo>
                <a:cubicBezTo>
                  <a:pt x="99" y="18"/>
                  <a:pt x="99" y="20"/>
                  <a:pt x="100" y="22"/>
                </a:cubicBezTo>
                <a:cubicBezTo>
                  <a:pt x="101" y="21"/>
                  <a:pt x="101" y="22"/>
                  <a:pt x="101" y="21"/>
                </a:cubicBezTo>
                <a:cubicBezTo>
                  <a:pt x="100" y="16"/>
                  <a:pt x="98" y="12"/>
                  <a:pt x="95" y="7"/>
                </a:cubicBezTo>
                <a:cubicBezTo>
                  <a:pt x="94" y="7"/>
                  <a:pt x="93" y="6"/>
                  <a:pt x="92" y="5"/>
                </a:cubicBezTo>
                <a:cubicBezTo>
                  <a:pt x="90" y="4"/>
                  <a:pt x="87" y="2"/>
                  <a:pt x="84" y="3"/>
                </a:cubicBezTo>
                <a:cubicBezTo>
                  <a:pt x="82" y="3"/>
                  <a:pt x="79" y="4"/>
                  <a:pt x="76" y="5"/>
                </a:cubicBezTo>
                <a:cubicBezTo>
                  <a:pt x="73" y="8"/>
                  <a:pt x="72" y="11"/>
                  <a:pt x="72" y="16"/>
                </a:cubicBezTo>
                <a:cubicBezTo>
                  <a:pt x="74" y="19"/>
                  <a:pt x="75" y="24"/>
                  <a:pt x="77" y="28"/>
                </a:cubicBezTo>
                <a:cubicBezTo>
                  <a:pt x="77" y="32"/>
                  <a:pt x="79" y="35"/>
                  <a:pt x="79" y="38"/>
                </a:cubicBezTo>
                <a:cubicBezTo>
                  <a:pt x="82" y="45"/>
                  <a:pt x="84" y="52"/>
                  <a:pt x="86" y="58"/>
                </a:cubicBezTo>
                <a:cubicBezTo>
                  <a:pt x="89" y="63"/>
                  <a:pt x="92" y="69"/>
                  <a:pt x="96" y="73"/>
                </a:cubicBezTo>
                <a:cubicBezTo>
                  <a:pt x="98" y="73"/>
                  <a:pt x="99" y="74"/>
                  <a:pt x="101" y="74"/>
                </a:cubicBezTo>
                <a:cubicBezTo>
                  <a:pt x="102" y="73"/>
                  <a:pt x="105" y="73"/>
                  <a:pt x="107" y="73"/>
                </a:cubicBezTo>
                <a:cubicBezTo>
                  <a:pt x="107" y="72"/>
                  <a:pt x="108" y="72"/>
                  <a:pt x="109" y="71"/>
                </a:cubicBezTo>
                <a:cubicBezTo>
                  <a:pt x="112" y="67"/>
                  <a:pt x="111" y="61"/>
                  <a:pt x="109" y="56"/>
                </a:cubicBezTo>
                <a:cubicBezTo>
                  <a:pt x="109" y="54"/>
                  <a:pt x="109" y="53"/>
                  <a:pt x="109" y="52"/>
                </a:cubicBezTo>
                <a:cubicBezTo>
                  <a:pt x="107" y="46"/>
                  <a:pt x="104" y="39"/>
                  <a:pt x="102" y="34"/>
                </a:cubicBezTo>
                <a:cubicBezTo>
                  <a:pt x="100" y="31"/>
                  <a:pt x="99" y="28"/>
                  <a:pt x="97" y="25"/>
                </a:cubicBezTo>
                <a:cubicBezTo>
                  <a:pt x="96" y="24"/>
                  <a:pt x="96" y="22"/>
                  <a:pt x="95" y="22"/>
                </a:cubicBezTo>
                <a:cubicBezTo>
                  <a:pt x="92" y="18"/>
                  <a:pt x="85" y="20"/>
                  <a:pt x="82" y="24"/>
                </a:cubicBezTo>
                <a:cubicBezTo>
                  <a:pt x="81" y="30"/>
                  <a:pt x="83" y="36"/>
                  <a:pt x="86" y="42"/>
                </a:cubicBezTo>
                <a:cubicBezTo>
                  <a:pt x="87" y="44"/>
                  <a:pt x="88" y="47"/>
                  <a:pt x="89" y="49"/>
                </a:cubicBezTo>
                <a:cubicBezTo>
                  <a:pt x="90" y="51"/>
                  <a:pt x="91" y="54"/>
                  <a:pt x="94" y="54"/>
                </a:cubicBezTo>
                <a:cubicBezTo>
                  <a:pt x="95" y="52"/>
                  <a:pt x="93" y="50"/>
                  <a:pt x="92" y="48"/>
                </a:cubicBezTo>
                <a:close/>
                <a:moveTo>
                  <a:pt x="95" y="16"/>
                </a:moveTo>
                <a:cubicBezTo>
                  <a:pt x="94" y="14"/>
                  <a:pt x="92" y="11"/>
                  <a:pt x="91" y="10"/>
                </a:cubicBezTo>
                <a:cubicBezTo>
                  <a:pt x="89" y="9"/>
                  <a:pt x="85" y="8"/>
                  <a:pt x="83" y="8"/>
                </a:cubicBezTo>
                <a:cubicBezTo>
                  <a:pt x="82" y="9"/>
                  <a:pt x="81" y="10"/>
                  <a:pt x="80" y="11"/>
                </a:cubicBezTo>
                <a:cubicBezTo>
                  <a:pt x="79" y="11"/>
                  <a:pt x="78" y="11"/>
                  <a:pt x="77" y="13"/>
                </a:cubicBezTo>
                <a:cubicBezTo>
                  <a:pt x="77" y="14"/>
                  <a:pt x="77" y="17"/>
                  <a:pt x="77" y="18"/>
                </a:cubicBezTo>
                <a:cubicBezTo>
                  <a:pt x="78" y="21"/>
                  <a:pt x="80" y="25"/>
                  <a:pt x="80" y="27"/>
                </a:cubicBezTo>
                <a:cubicBezTo>
                  <a:pt x="80" y="21"/>
                  <a:pt x="86" y="18"/>
                  <a:pt x="90" y="18"/>
                </a:cubicBezTo>
                <a:cubicBezTo>
                  <a:pt x="93" y="18"/>
                  <a:pt x="95" y="20"/>
                  <a:pt x="97" y="22"/>
                </a:cubicBezTo>
                <a:cubicBezTo>
                  <a:pt x="96" y="19"/>
                  <a:pt x="97" y="18"/>
                  <a:pt x="95" y="16"/>
                </a:cubicBezTo>
                <a:close/>
                <a:moveTo>
                  <a:pt x="138" y="16"/>
                </a:moveTo>
                <a:cubicBezTo>
                  <a:pt x="135" y="17"/>
                  <a:pt x="132" y="16"/>
                  <a:pt x="129" y="17"/>
                </a:cubicBezTo>
                <a:cubicBezTo>
                  <a:pt x="126" y="17"/>
                  <a:pt x="123" y="18"/>
                  <a:pt x="121" y="19"/>
                </a:cubicBezTo>
                <a:cubicBezTo>
                  <a:pt x="120" y="19"/>
                  <a:pt x="119" y="18"/>
                  <a:pt x="117" y="19"/>
                </a:cubicBezTo>
                <a:cubicBezTo>
                  <a:pt x="111" y="20"/>
                  <a:pt x="105" y="22"/>
                  <a:pt x="99" y="24"/>
                </a:cubicBezTo>
                <a:cubicBezTo>
                  <a:pt x="102" y="28"/>
                  <a:pt x="105" y="36"/>
                  <a:pt x="107" y="43"/>
                </a:cubicBezTo>
                <a:cubicBezTo>
                  <a:pt x="110" y="52"/>
                  <a:pt x="116" y="63"/>
                  <a:pt x="112" y="72"/>
                </a:cubicBezTo>
                <a:cubicBezTo>
                  <a:pt x="109" y="75"/>
                  <a:pt x="105" y="75"/>
                  <a:pt x="101" y="76"/>
                </a:cubicBezTo>
                <a:cubicBezTo>
                  <a:pt x="100" y="76"/>
                  <a:pt x="99" y="76"/>
                  <a:pt x="99" y="75"/>
                </a:cubicBezTo>
                <a:cubicBezTo>
                  <a:pt x="94" y="75"/>
                  <a:pt x="91" y="71"/>
                  <a:pt x="89" y="67"/>
                </a:cubicBezTo>
                <a:cubicBezTo>
                  <a:pt x="83" y="56"/>
                  <a:pt x="78" y="42"/>
                  <a:pt x="75" y="30"/>
                </a:cubicBezTo>
                <a:cubicBezTo>
                  <a:pt x="73" y="31"/>
                  <a:pt x="71" y="31"/>
                  <a:pt x="69" y="32"/>
                </a:cubicBezTo>
                <a:cubicBezTo>
                  <a:pt x="65" y="33"/>
                  <a:pt x="63" y="34"/>
                  <a:pt x="61" y="34"/>
                </a:cubicBezTo>
                <a:cubicBezTo>
                  <a:pt x="58" y="35"/>
                  <a:pt x="56" y="36"/>
                  <a:pt x="54" y="37"/>
                </a:cubicBezTo>
                <a:cubicBezTo>
                  <a:pt x="50" y="38"/>
                  <a:pt x="46" y="39"/>
                  <a:pt x="41" y="40"/>
                </a:cubicBezTo>
                <a:cubicBezTo>
                  <a:pt x="39" y="41"/>
                  <a:pt x="36" y="42"/>
                  <a:pt x="34" y="43"/>
                </a:cubicBezTo>
                <a:cubicBezTo>
                  <a:pt x="27" y="46"/>
                  <a:pt x="20" y="48"/>
                  <a:pt x="13" y="51"/>
                </a:cubicBezTo>
                <a:cubicBezTo>
                  <a:pt x="10" y="52"/>
                  <a:pt x="7" y="55"/>
                  <a:pt x="3" y="56"/>
                </a:cubicBezTo>
                <a:cubicBezTo>
                  <a:pt x="3" y="67"/>
                  <a:pt x="4" y="78"/>
                  <a:pt x="6" y="90"/>
                </a:cubicBezTo>
                <a:cubicBezTo>
                  <a:pt x="6" y="94"/>
                  <a:pt x="9" y="99"/>
                  <a:pt x="9" y="104"/>
                </a:cubicBezTo>
                <a:cubicBezTo>
                  <a:pt x="10" y="111"/>
                  <a:pt x="11" y="118"/>
                  <a:pt x="13" y="125"/>
                </a:cubicBezTo>
                <a:cubicBezTo>
                  <a:pt x="16" y="132"/>
                  <a:pt x="17" y="140"/>
                  <a:pt x="19" y="146"/>
                </a:cubicBezTo>
                <a:cubicBezTo>
                  <a:pt x="21" y="152"/>
                  <a:pt x="23" y="157"/>
                  <a:pt x="25" y="162"/>
                </a:cubicBezTo>
                <a:cubicBezTo>
                  <a:pt x="27" y="167"/>
                  <a:pt x="29" y="171"/>
                  <a:pt x="30" y="175"/>
                </a:cubicBezTo>
                <a:cubicBezTo>
                  <a:pt x="33" y="183"/>
                  <a:pt x="36" y="190"/>
                  <a:pt x="40" y="197"/>
                </a:cubicBezTo>
                <a:cubicBezTo>
                  <a:pt x="51" y="187"/>
                  <a:pt x="65" y="182"/>
                  <a:pt x="78" y="177"/>
                </a:cubicBezTo>
                <a:cubicBezTo>
                  <a:pt x="91" y="171"/>
                  <a:pt x="107" y="169"/>
                  <a:pt x="122" y="166"/>
                </a:cubicBezTo>
                <a:cubicBezTo>
                  <a:pt x="129" y="164"/>
                  <a:pt x="134" y="162"/>
                  <a:pt x="140" y="160"/>
                </a:cubicBezTo>
                <a:cubicBezTo>
                  <a:pt x="146" y="158"/>
                  <a:pt x="152" y="157"/>
                  <a:pt x="158" y="155"/>
                </a:cubicBezTo>
                <a:cubicBezTo>
                  <a:pt x="163" y="153"/>
                  <a:pt x="169" y="150"/>
                  <a:pt x="174" y="148"/>
                </a:cubicBezTo>
                <a:cubicBezTo>
                  <a:pt x="176" y="146"/>
                  <a:pt x="181" y="145"/>
                  <a:pt x="183" y="144"/>
                </a:cubicBezTo>
                <a:cubicBezTo>
                  <a:pt x="182" y="140"/>
                  <a:pt x="179" y="137"/>
                  <a:pt x="177" y="134"/>
                </a:cubicBezTo>
                <a:cubicBezTo>
                  <a:pt x="175" y="129"/>
                  <a:pt x="172" y="125"/>
                  <a:pt x="171" y="121"/>
                </a:cubicBezTo>
                <a:cubicBezTo>
                  <a:pt x="166" y="111"/>
                  <a:pt x="162" y="102"/>
                  <a:pt x="159" y="92"/>
                </a:cubicBezTo>
                <a:cubicBezTo>
                  <a:pt x="158" y="87"/>
                  <a:pt x="156" y="83"/>
                  <a:pt x="155" y="78"/>
                </a:cubicBezTo>
                <a:cubicBezTo>
                  <a:pt x="153" y="73"/>
                  <a:pt x="153" y="68"/>
                  <a:pt x="152" y="62"/>
                </a:cubicBezTo>
                <a:cubicBezTo>
                  <a:pt x="151" y="57"/>
                  <a:pt x="150" y="52"/>
                  <a:pt x="149" y="47"/>
                </a:cubicBezTo>
                <a:cubicBezTo>
                  <a:pt x="147" y="36"/>
                  <a:pt x="148" y="25"/>
                  <a:pt x="145" y="15"/>
                </a:cubicBezTo>
                <a:cubicBezTo>
                  <a:pt x="145" y="15"/>
                  <a:pt x="144" y="15"/>
                  <a:pt x="144" y="15"/>
                </a:cubicBezTo>
                <a:cubicBezTo>
                  <a:pt x="141" y="15"/>
                  <a:pt x="140" y="16"/>
                  <a:pt x="138" y="16"/>
                </a:cubicBezTo>
                <a:close/>
                <a:moveTo>
                  <a:pt x="100" y="69"/>
                </a:moveTo>
                <a:cubicBezTo>
                  <a:pt x="101" y="69"/>
                  <a:pt x="104" y="68"/>
                  <a:pt x="104" y="67"/>
                </a:cubicBezTo>
                <a:cubicBezTo>
                  <a:pt x="106" y="66"/>
                  <a:pt x="106" y="62"/>
                  <a:pt x="106" y="60"/>
                </a:cubicBezTo>
                <a:cubicBezTo>
                  <a:pt x="101" y="48"/>
                  <a:pt x="98" y="35"/>
                  <a:pt x="91" y="26"/>
                </a:cubicBezTo>
                <a:cubicBezTo>
                  <a:pt x="89" y="26"/>
                  <a:pt x="88" y="25"/>
                  <a:pt x="87" y="27"/>
                </a:cubicBezTo>
                <a:cubicBezTo>
                  <a:pt x="88" y="27"/>
                  <a:pt x="87" y="27"/>
                  <a:pt x="87" y="27"/>
                </a:cubicBezTo>
                <a:cubicBezTo>
                  <a:pt x="86" y="33"/>
                  <a:pt x="89" y="37"/>
                  <a:pt x="91" y="42"/>
                </a:cubicBezTo>
                <a:cubicBezTo>
                  <a:pt x="91" y="44"/>
                  <a:pt x="92" y="44"/>
                  <a:pt x="93" y="46"/>
                </a:cubicBezTo>
                <a:cubicBezTo>
                  <a:pt x="93" y="46"/>
                  <a:pt x="93" y="47"/>
                  <a:pt x="93" y="48"/>
                </a:cubicBezTo>
                <a:cubicBezTo>
                  <a:pt x="95" y="51"/>
                  <a:pt x="99" y="53"/>
                  <a:pt x="95" y="56"/>
                </a:cubicBezTo>
                <a:cubicBezTo>
                  <a:pt x="94" y="56"/>
                  <a:pt x="93" y="57"/>
                  <a:pt x="92" y="57"/>
                </a:cubicBezTo>
                <a:cubicBezTo>
                  <a:pt x="94" y="60"/>
                  <a:pt x="96" y="68"/>
                  <a:pt x="100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43" name="Freeform 109"/>
          <p:cNvSpPr>
            <a:spLocks noEditPoints="1"/>
          </p:cNvSpPr>
          <p:nvPr/>
        </p:nvSpPr>
        <p:spPr bwMode="auto">
          <a:xfrm>
            <a:off x="5399088" y="1439863"/>
            <a:ext cx="727075" cy="935037"/>
          </a:xfrm>
          <a:custGeom>
            <a:avLst/>
            <a:gdLst>
              <a:gd name="T0" fmla="*/ 53 w 231"/>
              <a:gd name="T1" fmla="*/ 259 h 296"/>
              <a:gd name="T2" fmla="*/ 4 w 231"/>
              <a:gd name="T3" fmla="*/ 263 h 296"/>
              <a:gd name="T4" fmla="*/ 43 w 231"/>
              <a:gd name="T5" fmla="*/ 189 h 296"/>
              <a:gd name="T6" fmla="*/ 101 w 231"/>
              <a:gd name="T7" fmla="*/ 90 h 296"/>
              <a:gd name="T8" fmla="*/ 132 w 231"/>
              <a:gd name="T9" fmla="*/ 69 h 296"/>
              <a:gd name="T10" fmla="*/ 163 w 231"/>
              <a:gd name="T11" fmla="*/ 76 h 296"/>
              <a:gd name="T12" fmla="*/ 177 w 231"/>
              <a:gd name="T13" fmla="*/ 121 h 296"/>
              <a:gd name="T14" fmla="*/ 183 w 231"/>
              <a:gd name="T15" fmla="*/ 46 h 296"/>
              <a:gd name="T16" fmla="*/ 221 w 231"/>
              <a:gd name="T17" fmla="*/ 26 h 296"/>
              <a:gd name="T18" fmla="*/ 198 w 231"/>
              <a:gd name="T19" fmla="*/ 51 h 296"/>
              <a:gd name="T20" fmla="*/ 197 w 231"/>
              <a:gd name="T21" fmla="*/ 151 h 296"/>
              <a:gd name="T22" fmla="*/ 166 w 231"/>
              <a:gd name="T23" fmla="*/ 211 h 296"/>
              <a:gd name="T24" fmla="*/ 116 w 231"/>
              <a:gd name="T25" fmla="*/ 246 h 296"/>
              <a:gd name="T26" fmla="*/ 196 w 231"/>
              <a:gd name="T27" fmla="*/ 53 h 296"/>
              <a:gd name="T28" fmla="*/ 149 w 231"/>
              <a:gd name="T29" fmla="*/ 48 h 296"/>
              <a:gd name="T30" fmla="*/ 205 w 231"/>
              <a:gd name="T31" fmla="*/ 76 h 296"/>
              <a:gd name="T32" fmla="*/ 141 w 231"/>
              <a:gd name="T33" fmla="*/ 69 h 296"/>
              <a:gd name="T34" fmla="*/ 149 w 231"/>
              <a:gd name="T35" fmla="*/ 53 h 296"/>
              <a:gd name="T36" fmla="*/ 120 w 231"/>
              <a:gd name="T37" fmla="*/ 77 h 296"/>
              <a:gd name="T38" fmla="*/ 135 w 231"/>
              <a:gd name="T39" fmla="*/ 70 h 296"/>
              <a:gd name="T40" fmla="*/ 155 w 231"/>
              <a:gd name="T41" fmla="*/ 70 h 296"/>
              <a:gd name="T42" fmla="*/ 142 w 231"/>
              <a:gd name="T43" fmla="*/ 76 h 296"/>
              <a:gd name="T44" fmla="*/ 209 w 231"/>
              <a:gd name="T45" fmla="*/ 135 h 296"/>
              <a:gd name="T46" fmla="*/ 204 w 231"/>
              <a:gd name="T47" fmla="*/ 107 h 296"/>
              <a:gd name="T48" fmla="*/ 174 w 231"/>
              <a:gd name="T49" fmla="*/ 148 h 296"/>
              <a:gd name="T50" fmla="*/ 89 w 231"/>
              <a:gd name="T51" fmla="*/ 82 h 296"/>
              <a:gd name="T52" fmla="*/ 139 w 231"/>
              <a:gd name="T53" fmla="*/ 98 h 296"/>
              <a:gd name="T54" fmla="*/ 167 w 231"/>
              <a:gd name="T55" fmla="*/ 82 h 296"/>
              <a:gd name="T56" fmla="*/ 109 w 231"/>
              <a:gd name="T57" fmla="*/ 81 h 296"/>
              <a:gd name="T58" fmla="*/ 121 w 231"/>
              <a:gd name="T59" fmla="*/ 82 h 296"/>
              <a:gd name="T60" fmla="*/ 90 w 231"/>
              <a:gd name="T61" fmla="*/ 94 h 296"/>
              <a:gd name="T62" fmla="*/ 153 w 231"/>
              <a:gd name="T63" fmla="*/ 112 h 296"/>
              <a:gd name="T64" fmla="*/ 167 w 231"/>
              <a:gd name="T65" fmla="*/ 89 h 296"/>
              <a:gd name="T66" fmla="*/ 108 w 231"/>
              <a:gd name="T67" fmla="*/ 104 h 296"/>
              <a:gd name="T68" fmla="*/ 96 w 231"/>
              <a:gd name="T69" fmla="*/ 121 h 296"/>
              <a:gd name="T70" fmla="*/ 139 w 231"/>
              <a:gd name="T71" fmla="*/ 123 h 296"/>
              <a:gd name="T72" fmla="*/ 140 w 231"/>
              <a:gd name="T73" fmla="*/ 101 h 296"/>
              <a:gd name="T74" fmla="*/ 126 w 231"/>
              <a:gd name="T75" fmla="*/ 121 h 296"/>
              <a:gd name="T76" fmla="*/ 100 w 231"/>
              <a:gd name="T77" fmla="*/ 117 h 296"/>
              <a:gd name="T78" fmla="*/ 116 w 231"/>
              <a:gd name="T79" fmla="*/ 130 h 296"/>
              <a:gd name="T80" fmla="*/ 82 w 231"/>
              <a:gd name="T81" fmla="*/ 106 h 296"/>
              <a:gd name="T82" fmla="*/ 161 w 231"/>
              <a:gd name="T83" fmla="*/ 146 h 296"/>
              <a:gd name="T84" fmla="*/ 152 w 231"/>
              <a:gd name="T85" fmla="*/ 161 h 296"/>
              <a:gd name="T86" fmla="*/ 169 w 231"/>
              <a:gd name="T87" fmla="*/ 111 h 296"/>
              <a:gd name="T88" fmla="*/ 96 w 231"/>
              <a:gd name="T89" fmla="*/ 128 h 296"/>
              <a:gd name="T90" fmla="*/ 101 w 231"/>
              <a:gd name="T91" fmla="*/ 130 h 296"/>
              <a:gd name="T92" fmla="*/ 115 w 231"/>
              <a:gd name="T93" fmla="*/ 133 h 296"/>
              <a:gd name="T94" fmla="*/ 134 w 231"/>
              <a:gd name="T95" fmla="*/ 130 h 296"/>
              <a:gd name="T96" fmla="*/ 123 w 231"/>
              <a:gd name="T97" fmla="*/ 152 h 296"/>
              <a:gd name="T98" fmla="*/ 114 w 231"/>
              <a:gd name="T99" fmla="*/ 178 h 296"/>
              <a:gd name="T100" fmla="*/ 78 w 231"/>
              <a:gd name="T101" fmla="*/ 159 h 296"/>
              <a:gd name="T102" fmla="*/ 104 w 231"/>
              <a:gd name="T103" fmla="*/ 180 h 296"/>
              <a:gd name="T104" fmla="*/ 41 w 231"/>
              <a:gd name="T105" fmla="*/ 224 h 296"/>
              <a:gd name="T106" fmla="*/ 134 w 231"/>
              <a:gd name="T107" fmla="*/ 217 h 296"/>
              <a:gd name="T108" fmla="*/ 163 w 231"/>
              <a:gd name="T109" fmla="*/ 170 h 296"/>
              <a:gd name="T110" fmla="*/ 152 w 231"/>
              <a:gd name="T111" fmla="*/ 215 h 296"/>
              <a:gd name="T112" fmla="*/ 133 w 231"/>
              <a:gd name="T113" fmla="*/ 233 h 296"/>
              <a:gd name="T114" fmla="*/ 119 w 231"/>
              <a:gd name="T115" fmla="*/ 221 h 296"/>
              <a:gd name="T116" fmla="*/ 111 w 231"/>
              <a:gd name="T117" fmla="*/ 221 h 296"/>
              <a:gd name="T118" fmla="*/ 96 w 231"/>
              <a:gd name="T119" fmla="*/ 222 h 296"/>
              <a:gd name="T120" fmla="*/ 82 w 231"/>
              <a:gd name="T121" fmla="*/ 230 h 296"/>
              <a:gd name="T122" fmla="*/ 62 w 231"/>
              <a:gd name="T123" fmla="*/ 224 h 296"/>
              <a:gd name="T124" fmla="*/ 11 w 231"/>
              <a:gd name="T125" fmla="*/ 292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1" h="296">
                <a:moveTo>
                  <a:pt x="88" y="234"/>
                </a:moveTo>
                <a:cubicBezTo>
                  <a:pt x="86" y="234"/>
                  <a:pt x="84" y="235"/>
                  <a:pt x="83" y="235"/>
                </a:cubicBezTo>
                <a:cubicBezTo>
                  <a:pt x="81" y="234"/>
                  <a:pt x="79" y="231"/>
                  <a:pt x="75" y="230"/>
                </a:cubicBezTo>
                <a:cubicBezTo>
                  <a:pt x="75" y="228"/>
                  <a:pt x="76" y="226"/>
                  <a:pt x="77" y="225"/>
                </a:cubicBezTo>
                <a:cubicBezTo>
                  <a:pt x="76" y="225"/>
                  <a:pt x="76" y="225"/>
                  <a:pt x="76" y="224"/>
                </a:cubicBezTo>
                <a:cubicBezTo>
                  <a:pt x="72" y="223"/>
                  <a:pt x="68" y="224"/>
                  <a:pt x="64" y="224"/>
                </a:cubicBezTo>
                <a:cubicBezTo>
                  <a:pt x="68" y="228"/>
                  <a:pt x="67" y="235"/>
                  <a:pt x="65" y="241"/>
                </a:cubicBezTo>
                <a:cubicBezTo>
                  <a:pt x="64" y="247"/>
                  <a:pt x="61" y="252"/>
                  <a:pt x="58" y="255"/>
                </a:cubicBezTo>
                <a:cubicBezTo>
                  <a:pt x="56" y="256"/>
                  <a:pt x="54" y="258"/>
                  <a:pt x="53" y="259"/>
                </a:cubicBezTo>
                <a:cubicBezTo>
                  <a:pt x="49" y="258"/>
                  <a:pt x="47" y="260"/>
                  <a:pt x="42" y="260"/>
                </a:cubicBezTo>
                <a:cubicBezTo>
                  <a:pt x="40" y="260"/>
                  <a:pt x="39" y="258"/>
                  <a:pt x="37" y="258"/>
                </a:cubicBezTo>
                <a:cubicBezTo>
                  <a:pt x="35" y="258"/>
                  <a:pt x="32" y="258"/>
                  <a:pt x="29" y="257"/>
                </a:cubicBezTo>
                <a:cubicBezTo>
                  <a:pt x="26" y="260"/>
                  <a:pt x="25" y="263"/>
                  <a:pt x="26" y="268"/>
                </a:cubicBezTo>
                <a:cubicBezTo>
                  <a:pt x="27" y="271"/>
                  <a:pt x="30" y="273"/>
                  <a:pt x="28" y="275"/>
                </a:cubicBezTo>
                <a:cubicBezTo>
                  <a:pt x="24" y="275"/>
                  <a:pt x="19" y="274"/>
                  <a:pt x="15" y="272"/>
                </a:cubicBezTo>
                <a:cubicBezTo>
                  <a:pt x="12" y="278"/>
                  <a:pt x="12" y="285"/>
                  <a:pt x="13" y="292"/>
                </a:cubicBezTo>
                <a:cubicBezTo>
                  <a:pt x="13" y="293"/>
                  <a:pt x="14" y="295"/>
                  <a:pt x="13" y="296"/>
                </a:cubicBezTo>
                <a:cubicBezTo>
                  <a:pt x="5" y="290"/>
                  <a:pt x="0" y="275"/>
                  <a:pt x="4" y="263"/>
                </a:cubicBezTo>
                <a:cubicBezTo>
                  <a:pt x="6" y="261"/>
                  <a:pt x="7" y="259"/>
                  <a:pt x="9" y="256"/>
                </a:cubicBezTo>
                <a:cubicBezTo>
                  <a:pt x="13" y="254"/>
                  <a:pt x="18" y="254"/>
                  <a:pt x="22" y="253"/>
                </a:cubicBezTo>
                <a:cubicBezTo>
                  <a:pt x="24" y="253"/>
                  <a:pt x="26" y="252"/>
                  <a:pt x="28" y="251"/>
                </a:cubicBezTo>
                <a:cubicBezTo>
                  <a:pt x="31" y="249"/>
                  <a:pt x="33" y="249"/>
                  <a:pt x="36" y="247"/>
                </a:cubicBezTo>
                <a:cubicBezTo>
                  <a:pt x="38" y="245"/>
                  <a:pt x="42" y="242"/>
                  <a:pt x="42" y="237"/>
                </a:cubicBezTo>
                <a:cubicBezTo>
                  <a:pt x="39" y="236"/>
                  <a:pt x="36" y="232"/>
                  <a:pt x="36" y="231"/>
                </a:cubicBezTo>
                <a:cubicBezTo>
                  <a:pt x="35" y="229"/>
                  <a:pt x="36" y="226"/>
                  <a:pt x="36" y="223"/>
                </a:cubicBezTo>
                <a:cubicBezTo>
                  <a:pt x="38" y="216"/>
                  <a:pt x="39" y="210"/>
                  <a:pt x="40" y="203"/>
                </a:cubicBezTo>
                <a:cubicBezTo>
                  <a:pt x="41" y="198"/>
                  <a:pt x="42" y="194"/>
                  <a:pt x="43" y="189"/>
                </a:cubicBezTo>
                <a:cubicBezTo>
                  <a:pt x="45" y="186"/>
                  <a:pt x="47" y="184"/>
                  <a:pt x="48" y="181"/>
                </a:cubicBezTo>
                <a:cubicBezTo>
                  <a:pt x="54" y="178"/>
                  <a:pt x="62" y="177"/>
                  <a:pt x="68" y="177"/>
                </a:cubicBezTo>
                <a:cubicBezTo>
                  <a:pt x="68" y="169"/>
                  <a:pt x="67" y="159"/>
                  <a:pt x="67" y="151"/>
                </a:cubicBezTo>
                <a:cubicBezTo>
                  <a:pt x="68" y="149"/>
                  <a:pt x="69" y="149"/>
                  <a:pt x="69" y="147"/>
                </a:cubicBezTo>
                <a:cubicBezTo>
                  <a:pt x="72" y="146"/>
                  <a:pt x="75" y="144"/>
                  <a:pt x="78" y="145"/>
                </a:cubicBezTo>
                <a:cubicBezTo>
                  <a:pt x="77" y="130"/>
                  <a:pt x="78" y="120"/>
                  <a:pt x="77" y="105"/>
                </a:cubicBezTo>
                <a:cubicBezTo>
                  <a:pt x="83" y="97"/>
                  <a:pt x="85" y="81"/>
                  <a:pt x="91" y="71"/>
                </a:cubicBezTo>
                <a:cubicBezTo>
                  <a:pt x="96" y="73"/>
                  <a:pt x="96" y="80"/>
                  <a:pt x="99" y="85"/>
                </a:cubicBezTo>
                <a:cubicBezTo>
                  <a:pt x="99" y="86"/>
                  <a:pt x="101" y="88"/>
                  <a:pt x="101" y="90"/>
                </a:cubicBezTo>
                <a:cubicBezTo>
                  <a:pt x="102" y="86"/>
                  <a:pt x="102" y="83"/>
                  <a:pt x="103" y="78"/>
                </a:cubicBezTo>
                <a:cubicBezTo>
                  <a:pt x="105" y="76"/>
                  <a:pt x="107" y="73"/>
                  <a:pt x="109" y="70"/>
                </a:cubicBezTo>
                <a:cubicBezTo>
                  <a:pt x="111" y="67"/>
                  <a:pt x="113" y="64"/>
                  <a:pt x="113" y="61"/>
                </a:cubicBezTo>
                <a:cubicBezTo>
                  <a:pt x="114" y="60"/>
                  <a:pt x="114" y="59"/>
                  <a:pt x="116" y="58"/>
                </a:cubicBezTo>
                <a:cubicBezTo>
                  <a:pt x="116" y="55"/>
                  <a:pt x="119" y="53"/>
                  <a:pt x="120" y="50"/>
                </a:cubicBezTo>
                <a:cubicBezTo>
                  <a:pt x="120" y="50"/>
                  <a:pt x="120" y="50"/>
                  <a:pt x="121" y="49"/>
                </a:cubicBezTo>
                <a:cubicBezTo>
                  <a:pt x="122" y="49"/>
                  <a:pt x="122" y="49"/>
                  <a:pt x="123" y="50"/>
                </a:cubicBezTo>
                <a:cubicBezTo>
                  <a:pt x="125" y="56"/>
                  <a:pt x="127" y="63"/>
                  <a:pt x="130" y="71"/>
                </a:cubicBezTo>
                <a:cubicBezTo>
                  <a:pt x="130" y="70"/>
                  <a:pt x="131" y="69"/>
                  <a:pt x="132" y="69"/>
                </a:cubicBezTo>
                <a:cubicBezTo>
                  <a:pt x="132" y="69"/>
                  <a:pt x="133" y="69"/>
                  <a:pt x="133" y="69"/>
                </a:cubicBezTo>
                <a:cubicBezTo>
                  <a:pt x="135" y="67"/>
                  <a:pt x="137" y="62"/>
                  <a:pt x="139" y="58"/>
                </a:cubicBezTo>
                <a:cubicBezTo>
                  <a:pt x="142" y="53"/>
                  <a:pt x="146" y="50"/>
                  <a:pt x="147" y="45"/>
                </a:cubicBezTo>
                <a:cubicBezTo>
                  <a:pt x="148" y="46"/>
                  <a:pt x="147" y="44"/>
                  <a:pt x="148" y="45"/>
                </a:cubicBezTo>
                <a:cubicBezTo>
                  <a:pt x="148" y="44"/>
                  <a:pt x="149" y="40"/>
                  <a:pt x="152" y="40"/>
                </a:cubicBezTo>
                <a:cubicBezTo>
                  <a:pt x="155" y="45"/>
                  <a:pt x="156" y="51"/>
                  <a:pt x="158" y="56"/>
                </a:cubicBezTo>
                <a:cubicBezTo>
                  <a:pt x="159" y="61"/>
                  <a:pt x="160" y="65"/>
                  <a:pt x="162" y="69"/>
                </a:cubicBezTo>
                <a:cubicBezTo>
                  <a:pt x="162" y="70"/>
                  <a:pt x="164" y="72"/>
                  <a:pt x="164" y="73"/>
                </a:cubicBezTo>
                <a:cubicBezTo>
                  <a:pt x="164" y="74"/>
                  <a:pt x="163" y="75"/>
                  <a:pt x="163" y="76"/>
                </a:cubicBezTo>
                <a:cubicBezTo>
                  <a:pt x="162" y="79"/>
                  <a:pt x="163" y="84"/>
                  <a:pt x="161" y="87"/>
                </a:cubicBezTo>
                <a:cubicBezTo>
                  <a:pt x="163" y="85"/>
                  <a:pt x="165" y="81"/>
                  <a:pt x="167" y="77"/>
                </a:cubicBezTo>
                <a:cubicBezTo>
                  <a:pt x="167" y="77"/>
                  <a:pt x="169" y="76"/>
                  <a:pt x="170" y="77"/>
                </a:cubicBezTo>
                <a:cubicBezTo>
                  <a:pt x="171" y="81"/>
                  <a:pt x="172" y="90"/>
                  <a:pt x="173" y="94"/>
                </a:cubicBezTo>
                <a:cubicBezTo>
                  <a:pt x="174" y="97"/>
                  <a:pt x="174" y="98"/>
                  <a:pt x="175" y="101"/>
                </a:cubicBezTo>
                <a:cubicBezTo>
                  <a:pt x="175" y="103"/>
                  <a:pt x="176" y="105"/>
                  <a:pt x="177" y="107"/>
                </a:cubicBezTo>
                <a:cubicBezTo>
                  <a:pt x="178" y="108"/>
                  <a:pt x="177" y="110"/>
                  <a:pt x="178" y="111"/>
                </a:cubicBezTo>
                <a:cubicBezTo>
                  <a:pt x="178" y="112"/>
                  <a:pt x="179" y="112"/>
                  <a:pt x="179" y="113"/>
                </a:cubicBezTo>
                <a:cubicBezTo>
                  <a:pt x="179" y="115"/>
                  <a:pt x="178" y="119"/>
                  <a:pt x="177" y="121"/>
                </a:cubicBezTo>
                <a:cubicBezTo>
                  <a:pt x="177" y="124"/>
                  <a:pt x="176" y="126"/>
                  <a:pt x="176" y="129"/>
                </a:cubicBezTo>
                <a:cubicBezTo>
                  <a:pt x="181" y="126"/>
                  <a:pt x="189" y="121"/>
                  <a:pt x="194" y="116"/>
                </a:cubicBezTo>
                <a:cubicBezTo>
                  <a:pt x="197" y="112"/>
                  <a:pt x="199" y="109"/>
                  <a:pt x="201" y="106"/>
                </a:cubicBezTo>
                <a:cubicBezTo>
                  <a:pt x="202" y="105"/>
                  <a:pt x="203" y="104"/>
                  <a:pt x="204" y="103"/>
                </a:cubicBezTo>
                <a:cubicBezTo>
                  <a:pt x="204" y="102"/>
                  <a:pt x="204" y="100"/>
                  <a:pt x="204" y="99"/>
                </a:cubicBezTo>
                <a:cubicBezTo>
                  <a:pt x="207" y="95"/>
                  <a:pt x="208" y="89"/>
                  <a:pt x="209" y="85"/>
                </a:cubicBezTo>
                <a:cubicBezTo>
                  <a:pt x="207" y="78"/>
                  <a:pt x="200" y="75"/>
                  <a:pt x="195" y="70"/>
                </a:cubicBezTo>
                <a:cubicBezTo>
                  <a:pt x="194" y="67"/>
                  <a:pt x="191" y="64"/>
                  <a:pt x="189" y="60"/>
                </a:cubicBezTo>
                <a:cubicBezTo>
                  <a:pt x="188" y="55"/>
                  <a:pt x="184" y="51"/>
                  <a:pt x="183" y="46"/>
                </a:cubicBezTo>
                <a:cubicBezTo>
                  <a:pt x="182" y="44"/>
                  <a:pt x="182" y="41"/>
                  <a:pt x="181" y="39"/>
                </a:cubicBezTo>
                <a:cubicBezTo>
                  <a:pt x="181" y="38"/>
                  <a:pt x="182" y="38"/>
                  <a:pt x="182" y="37"/>
                </a:cubicBezTo>
                <a:cubicBezTo>
                  <a:pt x="181" y="30"/>
                  <a:pt x="185" y="24"/>
                  <a:pt x="189" y="20"/>
                </a:cubicBezTo>
                <a:cubicBezTo>
                  <a:pt x="194" y="18"/>
                  <a:pt x="197" y="14"/>
                  <a:pt x="203" y="15"/>
                </a:cubicBezTo>
                <a:cubicBezTo>
                  <a:pt x="208" y="12"/>
                  <a:pt x="215" y="8"/>
                  <a:pt x="213" y="3"/>
                </a:cubicBezTo>
                <a:cubicBezTo>
                  <a:pt x="214" y="1"/>
                  <a:pt x="216" y="0"/>
                  <a:pt x="218" y="2"/>
                </a:cubicBezTo>
                <a:cubicBezTo>
                  <a:pt x="216" y="5"/>
                  <a:pt x="219" y="9"/>
                  <a:pt x="219" y="13"/>
                </a:cubicBezTo>
                <a:cubicBezTo>
                  <a:pt x="219" y="19"/>
                  <a:pt x="215" y="23"/>
                  <a:pt x="212" y="27"/>
                </a:cubicBezTo>
                <a:cubicBezTo>
                  <a:pt x="215" y="27"/>
                  <a:pt x="219" y="27"/>
                  <a:pt x="221" y="26"/>
                </a:cubicBezTo>
                <a:cubicBezTo>
                  <a:pt x="222" y="25"/>
                  <a:pt x="223" y="23"/>
                  <a:pt x="225" y="22"/>
                </a:cubicBezTo>
                <a:cubicBezTo>
                  <a:pt x="227" y="20"/>
                  <a:pt x="228" y="18"/>
                  <a:pt x="229" y="16"/>
                </a:cubicBezTo>
                <a:cubicBezTo>
                  <a:pt x="231" y="17"/>
                  <a:pt x="230" y="19"/>
                  <a:pt x="230" y="21"/>
                </a:cubicBezTo>
                <a:cubicBezTo>
                  <a:pt x="230" y="23"/>
                  <a:pt x="229" y="26"/>
                  <a:pt x="229" y="28"/>
                </a:cubicBezTo>
                <a:cubicBezTo>
                  <a:pt x="228" y="30"/>
                  <a:pt x="226" y="32"/>
                  <a:pt x="226" y="33"/>
                </a:cubicBezTo>
                <a:cubicBezTo>
                  <a:pt x="225" y="34"/>
                  <a:pt x="226" y="35"/>
                  <a:pt x="225" y="35"/>
                </a:cubicBezTo>
                <a:cubicBezTo>
                  <a:pt x="223" y="39"/>
                  <a:pt x="217" y="42"/>
                  <a:pt x="212" y="43"/>
                </a:cubicBezTo>
                <a:cubicBezTo>
                  <a:pt x="211" y="44"/>
                  <a:pt x="209" y="43"/>
                  <a:pt x="208" y="44"/>
                </a:cubicBezTo>
                <a:cubicBezTo>
                  <a:pt x="205" y="45"/>
                  <a:pt x="201" y="48"/>
                  <a:pt x="198" y="51"/>
                </a:cubicBezTo>
                <a:cubicBezTo>
                  <a:pt x="197" y="58"/>
                  <a:pt x="205" y="57"/>
                  <a:pt x="206" y="62"/>
                </a:cubicBezTo>
                <a:cubicBezTo>
                  <a:pt x="208" y="63"/>
                  <a:pt x="209" y="64"/>
                  <a:pt x="210" y="65"/>
                </a:cubicBezTo>
                <a:cubicBezTo>
                  <a:pt x="213" y="72"/>
                  <a:pt x="216" y="79"/>
                  <a:pt x="220" y="86"/>
                </a:cubicBezTo>
                <a:cubicBezTo>
                  <a:pt x="222" y="88"/>
                  <a:pt x="223" y="91"/>
                  <a:pt x="224" y="93"/>
                </a:cubicBezTo>
                <a:cubicBezTo>
                  <a:pt x="225" y="94"/>
                  <a:pt x="225" y="94"/>
                  <a:pt x="226" y="95"/>
                </a:cubicBezTo>
                <a:cubicBezTo>
                  <a:pt x="229" y="101"/>
                  <a:pt x="230" y="108"/>
                  <a:pt x="228" y="115"/>
                </a:cubicBezTo>
                <a:cubicBezTo>
                  <a:pt x="226" y="118"/>
                  <a:pt x="225" y="119"/>
                  <a:pt x="224" y="122"/>
                </a:cubicBezTo>
                <a:cubicBezTo>
                  <a:pt x="216" y="131"/>
                  <a:pt x="208" y="141"/>
                  <a:pt x="200" y="149"/>
                </a:cubicBezTo>
                <a:cubicBezTo>
                  <a:pt x="199" y="150"/>
                  <a:pt x="198" y="151"/>
                  <a:pt x="197" y="151"/>
                </a:cubicBezTo>
                <a:cubicBezTo>
                  <a:pt x="197" y="152"/>
                  <a:pt x="196" y="152"/>
                  <a:pt x="196" y="152"/>
                </a:cubicBezTo>
                <a:cubicBezTo>
                  <a:pt x="195" y="153"/>
                  <a:pt x="195" y="153"/>
                  <a:pt x="195" y="154"/>
                </a:cubicBezTo>
                <a:cubicBezTo>
                  <a:pt x="193" y="156"/>
                  <a:pt x="188" y="157"/>
                  <a:pt x="187" y="159"/>
                </a:cubicBezTo>
                <a:cubicBezTo>
                  <a:pt x="187" y="160"/>
                  <a:pt x="187" y="161"/>
                  <a:pt x="187" y="162"/>
                </a:cubicBezTo>
                <a:cubicBezTo>
                  <a:pt x="186" y="166"/>
                  <a:pt x="184" y="170"/>
                  <a:pt x="183" y="174"/>
                </a:cubicBezTo>
                <a:cubicBezTo>
                  <a:pt x="178" y="181"/>
                  <a:pt x="175" y="191"/>
                  <a:pt x="175" y="202"/>
                </a:cubicBezTo>
                <a:cubicBezTo>
                  <a:pt x="175" y="205"/>
                  <a:pt x="175" y="208"/>
                  <a:pt x="173" y="209"/>
                </a:cubicBezTo>
                <a:cubicBezTo>
                  <a:pt x="172" y="209"/>
                  <a:pt x="171" y="209"/>
                  <a:pt x="170" y="210"/>
                </a:cubicBezTo>
                <a:cubicBezTo>
                  <a:pt x="169" y="210"/>
                  <a:pt x="167" y="210"/>
                  <a:pt x="166" y="211"/>
                </a:cubicBezTo>
                <a:cubicBezTo>
                  <a:pt x="166" y="211"/>
                  <a:pt x="165" y="212"/>
                  <a:pt x="165" y="212"/>
                </a:cubicBezTo>
                <a:cubicBezTo>
                  <a:pt x="162" y="213"/>
                  <a:pt x="158" y="213"/>
                  <a:pt x="154" y="214"/>
                </a:cubicBezTo>
                <a:cubicBezTo>
                  <a:pt x="153" y="218"/>
                  <a:pt x="153" y="222"/>
                  <a:pt x="152" y="227"/>
                </a:cubicBezTo>
                <a:cubicBezTo>
                  <a:pt x="150" y="229"/>
                  <a:pt x="147" y="232"/>
                  <a:pt x="145" y="234"/>
                </a:cubicBezTo>
                <a:cubicBezTo>
                  <a:pt x="143" y="234"/>
                  <a:pt x="139" y="233"/>
                  <a:pt x="137" y="233"/>
                </a:cubicBezTo>
                <a:cubicBezTo>
                  <a:pt x="137" y="234"/>
                  <a:pt x="137" y="235"/>
                  <a:pt x="136" y="236"/>
                </a:cubicBezTo>
                <a:cubicBezTo>
                  <a:pt x="132" y="237"/>
                  <a:pt x="131" y="240"/>
                  <a:pt x="127" y="242"/>
                </a:cubicBezTo>
                <a:cubicBezTo>
                  <a:pt x="124" y="240"/>
                  <a:pt x="120" y="241"/>
                  <a:pt x="117" y="239"/>
                </a:cubicBezTo>
                <a:cubicBezTo>
                  <a:pt x="117" y="242"/>
                  <a:pt x="117" y="244"/>
                  <a:pt x="116" y="246"/>
                </a:cubicBezTo>
                <a:cubicBezTo>
                  <a:pt x="112" y="245"/>
                  <a:pt x="109" y="251"/>
                  <a:pt x="106" y="250"/>
                </a:cubicBezTo>
                <a:cubicBezTo>
                  <a:pt x="103" y="250"/>
                  <a:pt x="97" y="248"/>
                  <a:pt x="96" y="250"/>
                </a:cubicBezTo>
                <a:cubicBezTo>
                  <a:pt x="93" y="250"/>
                  <a:pt x="93" y="248"/>
                  <a:pt x="91" y="247"/>
                </a:cubicBezTo>
                <a:cubicBezTo>
                  <a:pt x="89" y="245"/>
                  <a:pt x="88" y="246"/>
                  <a:pt x="87" y="244"/>
                </a:cubicBezTo>
                <a:cubicBezTo>
                  <a:pt x="88" y="242"/>
                  <a:pt x="89" y="237"/>
                  <a:pt x="88" y="234"/>
                </a:cubicBezTo>
                <a:close/>
                <a:moveTo>
                  <a:pt x="210" y="14"/>
                </a:moveTo>
                <a:cubicBezTo>
                  <a:pt x="203" y="17"/>
                  <a:pt x="196" y="20"/>
                  <a:pt x="189" y="23"/>
                </a:cubicBezTo>
                <a:cubicBezTo>
                  <a:pt x="184" y="28"/>
                  <a:pt x="183" y="37"/>
                  <a:pt x="187" y="45"/>
                </a:cubicBezTo>
                <a:cubicBezTo>
                  <a:pt x="189" y="49"/>
                  <a:pt x="194" y="51"/>
                  <a:pt x="196" y="53"/>
                </a:cubicBezTo>
                <a:cubicBezTo>
                  <a:pt x="196" y="52"/>
                  <a:pt x="197" y="51"/>
                  <a:pt x="197" y="50"/>
                </a:cubicBezTo>
                <a:cubicBezTo>
                  <a:pt x="202" y="42"/>
                  <a:pt x="212" y="42"/>
                  <a:pt x="219" y="38"/>
                </a:cubicBezTo>
                <a:cubicBezTo>
                  <a:pt x="221" y="37"/>
                  <a:pt x="222" y="34"/>
                  <a:pt x="224" y="33"/>
                </a:cubicBezTo>
                <a:cubicBezTo>
                  <a:pt x="226" y="29"/>
                  <a:pt x="228" y="26"/>
                  <a:pt x="228" y="22"/>
                </a:cubicBezTo>
                <a:cubicBezTo>
                  <a:pt x="224" y="26"/>
                  <a:pt x="216" y="31"/>
                  <a:pt x="208" y="28"/>
                </a:cubicBezTo>
                <a:cubicBezTo>
                  <a:pt x="208" y="26"/>
                  <a:pt x="211" y="25"/>
                  <a:pt x="213" y="23"/>
                </a:cubicBezTo>
                <a:cubicBezTo>
                  <a:pt x="216" y="19"/>
                  <a:pt x="219" y="12"/>
                  <a:pt x="215" y="7"/>
                </a:cubicBezTo>
                <a:cubicBezTo>
                  <a:pt x="214" y="10"/>
                  <a:pt x="212" y="12"/>
                  <a:pt x="210" y="14"/>
                </a:cubicBezTo>
                <a:close/>
                <a:moveTo>
                  <a:pt x="149" y="48"/>
                </a:moveTo>
                <a:cubicBezTo>
                  <a:pt x="149" y="48"/>
                  <a:pt x="148" y="48"/>
                  <a:pt x="148" y="49"/>
                </a:cubicBezTo>
                <a:cubicBezTo>
                  <a:pt x="149" y="49"/>
                  <a:pt x="146" y="50"/>
                  <a:pt x="147" y="51"/>
                </a:cubicBezTo>
                <a:cubicBezTo>
                  <a:pt x="147" y="51"/>
                  <a:pt x="149" y="51"/>
                  <a:pt x="150" y="51"/>
                </a:cubicBezTo>
                <a:cubicBezTo>
                  <a:pt x="150" y="52"/>
                  <a:pt x="151" y="52"/>
                  <a:pt x="151" y="53"/>
                </a:cubicBezTo>
                <a:cubicBezTo>
                  <a:pt x="155" y="52"/>
                  <a:pt x="153" y="46"/>
                  <a:pt x="151" y="46"/>
                </a:cubicBezTo>
                <a:cubicBezTo>
                  <a:pt x="151" y="46"/>
                  <a:pt x="149" y="47"/>
                  <a:pt x="149" y="48"/>
                </a:cubicBezTo>
                <a:close/>
                <a:moveTo>
                  <a:pt x="193" y="63"/>
                </a:moveTo>
                <a:cubicBezTo>
                  <a:pt x="194" y="64"/>
                  <a:pt x="194" y="65"/>
                  <a:pt x="195" y="66"/>
                </a:cubicBezTo>
                <a:cubicBezTo>
                  <a:pt x="197" y="70"/>
                  <a:pt x="201" y="73"/>
                  <a:pt x="205" y="76"/>
                </a:cubicBezTo>
                <a:cubicBezTo>
                  <a:pt x="207" y="77"/>
                  <a:pt x="207" y="80"/>
                  <a:pt x="210" y="81"/>
                </a:cubicBezTo>
                <a:cubicBezTo>
                  <a:pt x="210" y="77"/>
                  <a:pt x="209" y="74"/>
                  <a:pt x="209" y="71"/>
                </a:cubicBezTo>
                <a:cubicBezTo>
                  <a:pt x="205" y="59"/>
                  <a:pt x="192" y="56"/>
                  <a:pt x="186" y="47"/>
                </a:cubicBezTo>
                <a:cubicBezTo>
                  <a:pt x="188" y="52"/>
                  <a:pt x="191" y="59"/>
                  <a:pt x="193" y="63"/>
                </a:cubicBezTo>
                <a:close/>
                <a:moveTo>
                  <a:pt x="143" y="55"/>
                </a:moveTo>
                <a:cubicBezTo>
                  <a:pt x="141" y="59"/>
                  <a:pt x="138" y="64"/>
                  <a:pt x="137" y="67"/>
                </a:cubicBezTo>
                <a:cubicBezTo>
                  <a:pt x="137" y="67"/>
                  <a:pt x="138" y="67"/>
                  <a:pt x="139" y="67"/>
                </a:cubicBezTo>
                <a:cubicBezTo>
                  <a:pt x="140" y="68"/>
                  <a:pt x="138" y="70"/>
                  <a:pt x="139" y="71"/>
                </a:cubicBezTo>
                <a:cubicBezTo>
                  <a:pt x="140" y="71"/>
                  <a:pt x="140" y="69"/>
                  <a:pt x="141" y="69"/>
                </a:cubicBezTo>
                <a:cubicBezTo>
                  <a:pt x="142" y="69"/>
                  <a:pt x="142" y="68"/>
                  <a:pt x="142" y="69"/>
                </a:cubicBezTo>
                <a:cubicBezTo>
                  <a:pt x="143" y="69"/>
                  <a:pt x="142" y="71"/>
                  <a:pt x="143" y="72"/>
                </a:cubicBezTo>
                <a:cubicBezTo>
                  <a:pt x="143" y="70"/>
                  <a:pt x="145" y="67"/>
                  <a:pt x="147" y="69"/>
                </a:cubicBezTo>
                <a:cubicBezTo>
                  <a:pt x="147" y="72"/>
                  <a:pt x="150" y="74"/>
                  <a:pt x="151" y="76"/>
                </a:cubicBezTo>
                <a:cubicBezTo>
                  <a:pt x="154" y="73"/>
                  <a:pt x="152" y="66"/>
                  <a:pt x="153" y="61"/>
                </a:cubicBezTo>
                <a:cubicBezTo>
                  <a:pt x="155" y="65"/>
                  <a:pt x="156" y="70"/>
                  <a:pt x="159" y="72"/>
                </a:cubicBezTo>
                <a:cubicBezTo>
                  <a:pt x="160" y="68"/>
                  <a:pt x="158" y="64"/>
                  <a:pt x="157" y="60"/>
                </a:cubicBezTo>
                <a:cubicBezTo>
                  <a:pt x="156" y="57"/>
                  <a:pt x="155" y="55"/>
                  <a:pt x="154" y="53"/>
                </a:cubicBezTo>
                <a:cubicBezTo>
                  <a:pt x="154" y="55"/>
                  <a:pt x="149" y="55"/>
                  <a:pt x="149" y="53"/>
                </a:cubicBezTo>
                <a:cubicBezTo>
                  <a:pt x="147" y="54"/>
                  <a:pt x="146" y="55"/>
                  <a:pt x="143" y="55"/>
                </a:cubicBezTo>
                <a:close/>
                <a:moveTo>
                  <a:pt x="118" y="58"/>
                </a:moveTo>
                <a:cubicBezTo>
                  <a:pt x="120" y="58"/>
                  <a:pt x="120" y="59"/>
                  <a:pt x="122" y="59"/>
                </a:cubicBezTo>
                <a:cubicBezTo>
                  <a:pt x="123" y="57"/>
                  <a:pt x="123" y="55"/>
                  <a:pt x="121" y="53"/>
                </a:cubicBezTo>
                <a:cubicBezTo>
                  <a:pt x="120" y="55"/>
                  <a:pt x="118" y="56"/>
                  <a:pt x="118" y="58"/>
                </a:cubicBezTo>
                <a:close/>
                <a:moveTo>
                  <a:pt x="112" y="76"/>
                </a:moveTo>
                <a:cubicBezTo>
                  <a:pt x="114" y="74"/>
                  <a:pt x="113" y="69"/>
                  <a:pt x="116" y="67"/>
                </a:cubicBezTo>
                <a:cubicBezTo>
                  <a:pt x="116" y="72"/>
                  <a:pt x="114" y="77"/>
                  <a:pt x="114" y="82"/>
                </a:cubicBezTo>
                <a:cubicBezTo>
                  <a:pt x="117" y="85"/>
                  <a:pt x="118" y="79"/>
                  <a:pt x="120" y="77"/>
                </a:cubicBezTo>
                <a:cubicBezTo>
                  <a:pt x="120" y="73"/>
                  <a:pt x="119" y="72"/>
                  <a:pt x="120" y="69"/>
                </a:cubicBezTo>
                <a:cubicBezTo>
                  <a:pt x="122" y="73"/>
                  <a:pt x="121" y="81"/>
                  <a:pt x="124" y="82"/>
                </a:cubicBezTo>
                <a:cubicBezTo>
                  <a:pt x="125" y="79"/>
                  <a:pt x="127" y="77"/>
                  <a:pt x="128" y="74"/>
                </a:cubicBezTo>
                <a:cubicBezTo>
                  <a:pt x="127" y="70"/>
                  <a:pt x="126" y="65"/>
                  <a:pt x="124" y="60"/>
                </a:cubicBezTo>
                <a:cubicBezTo>
                  <a:pt x="122" y="63"/>
                  <a:pt x="119" y="61"/>
                  <a:pt x="117" y="60"/>
                </a:cubicBezTo>
                <a:cubicBezTo>
                  <a:pt x="113" y="67"/>
                  <a:pt x="108" y="73"/>
                  <a:pt x="105" y="80"/>
                </a:cubicBezTo>
                <a:cubicBezTo>
                  <a:pt x="106" y="81"/>
                  <a:pt x="107" y="80"/>
                  <a:pt x="108" y="81"/>
                </a:cubicBezTo>
                <a:cubicBezTo>
                  <a:pt x="110" y="79"/>
                  <a:pt x="111" y="77"/>
                  <a:pt x="112" y="76"/>
                </a:cubicBezTo>
                <a:close/>
                <a:moveTo>
                  <a:pt x="135" y="70"/>
                </a:moveTo>
                <a:cubicBezTo>
                  <a:pt x="137" y="75"/>
                  <a:pt x="136" y="81"/>
                  <a:pt x="139" y="85"/>
                </a:cubicBezTo>
                <a:cubicBezTo>
                  <a:pt x="139" y="81"/>
                  <a:pt x="140" y="79"/>
                  <a:pt x="140" y="74"/>
                </a:cubicBezTo>
                <a:cubicBezTo>
                  <a:pt x="138" y="74"/>
                  <a:pt x="137" y="74"/>
                  <a:pt x="136" y="72"/>
                </a:cubicBezTo>
                <a:cubicBezTo>
                  <a:pt x="136" y="71"/>
                  <a:pt x="137" y="69"/>
                  <a:pt x="136" y="70"/>
                </a:cubicBezTo>
                <a:cubicBezTo>
                  <a:pt x="135" y="70"/>
                  <a:pt x="135" y="70"/>
                  <a:pt x="135" y="70"/>
                </a:cubicBezTo>
                <a:close/>
                <a:moveTo>
                  <a:pt x="152" y="100"/>
                </a:moveTo>
                <a:cubicBezTo>
                  <a:pt x="157" y="94"/>
                  <a:pt x="159" y="85"/>
                  <a:pt x="161" y="75"/>
                </a:cubicBezTo>
                <a:cubicBezTo>
                  <a:pt x="160" y="75"/>
                  <a:pt x="160" y="76"/>
                  <a:pt x="159" y="75"/>
                </a:cubicBezTo>
                <a:cubicBezTo>
                  <a:pt x="157" y="74"/>
                  <a:pt x="157" y="71"/>
                  <a:pt x="155" y="70"/>
                </a:cubicBezTo>
                <a:cubicBezTo>
                  <a:pt x="154" y="80"/>
                  <a:pt x="152" y="89"/>
                  <a:pt x="152" y="100"/>
                </a:cubicBezTo>
                <a:close/>
                <a:moveTo>
                  <a:pt x="142" y="76"/>
                </a:moveTo>
                <a:cubicBezTo>
                  <a:pt x="142" y="83"/>
                  <a:pt x="138" y="89"/>
                  <a:pt x="141" y="95"/>
                </a:cubicBezTo>
                <a:cubicBezTo>
                  <a:pt x="143" y="93"/>
                  <a:pt x="142" y="90"/>
                  <a:pt x="145" y="90"/>
                </a:cubicBezTo>
                <a:cubicBezTo>
                  <a:pt x="149" y="91"/>
                  <a:pt x="148" y="97"/>
                  <a:pt x="150" y="100"/>
                </a:cubicBezTo>
                <a:cubicBezTo>
                  <a:pt x="150" y="92"/>
                  <a:pt x="152" y="84"/>
                  <a:pt x="152" y="79"/>
                </a:cubicBezTo>
                <a:cubicBezTo>
                  <a:pt x="151" y="79"/>
                  <a:pt x="150" y="79"/>
                  <a:pt x="150" y="79"/>
                </a:cubicBezTo>
                <a:cubicBezTo>
                  <a:pt x="148" y="76"/>
                  <a:pt x="147" y="73"/>
                  <a:pt x="145" y="71"/>
                </a:cubicBezTo>
                <a:cubicBezTo>
                  <a:pt x="145" y="74"/>
                  <a:pt x="143" y="75"/>
                  <a:pt x="142" y="76"/>
                </a:cubicBezTo>
                <a:close/>
                <a:moveTo>
                  <a:pt x="128" y="79"/>
                </a:moveTo>
                <a:cubicBezTo>
                  <a:pt x="131" y="78"/>
                  <a:pt x="131" y="80"/>
                  <a:pt x="133" y="81"/>
                </a:cubicBezTo>
                <a:cubicBezTo>
                  <a:pt x="133" y="80"/>
                  <a:pt x="134" y="80"/>
                  <a:pt x="134" y="79"/>
                </a:cubicBezTo>
                <a:cubicBezTo>
                  <a:pt x="134" y="77"/>
                  <a:pt x="134" y="74"/>
                  <a:pt x="132" y="72"/>
                </a:cubicBezTo>
                <a:cubicBezTo>
                  <a:pt x="130" y="74"/>
                  <a:pt x="129" y="77"/>
                  <a:pt x="128" y="79"/>
                </a:cubicBezTo>
                <a:close/>
                <a:moveTo>
                  <a:pt x="192" y="153"/>
                </a:moveTo>
                <a:cubicBezTo>
                  <a:pt x="196" y="147"/>
                  <a:pt x="202" y="145"/>
                  <a:pt x="206" y="139"/>
                </a:cubicBezTo>
                <a:cubicBezTo>
                  <a:pt x="206" y="139"/>
                  <a:pt x="207" y="138"/>
                  <a:pt x="207" y="138"/>
                </a:cubicBezTo>
                <a:cubicBezTo>
                  <a:pt x="208" y="137"/>
                  <a:pt x="208" y="136"/>
                  <a:pt x="209" y="135"/>
                </a:cubicBezTo>
                <a:cubicBezTo>
                  <a:pt x="216" y="129"/>
                  <a:pt x="221" y="122"/>
                  <a:pt x="226" y="113"/>
                </a:cubicBezTo>
                <a:cubicBezTo>
                  <a:pt x="227" y="108"/>
                  <a:pt x="228" y="102"/>
                  <a:pt x="225" y="97"/>
                </a:cubicBezTo>
                <a:cubicBezTo>
                  <a:pt x="225" y="96"/>
                  <a:pt x="224" y="95"/>
                  <a:pt x="223" y="94"/>
                </a:cubicBezTo>
                <a:cubicBezTo>
                  <a:pt x="221" y="91"/>
                  <a:pt x="219" y="87"/>
                  <a:pt x="216" y="84"/>
                </a:cubicBezTo>
                <a:cubicBezTo>
                  <a:pt x="215" y="81"/>
                  <a:pt x="213" y="74"/>
                  <a:pt x="211" y="73"/>
                </a:cubicBezTo>
                <a:cubicBezTo>
                  <a:pt x="211" y="73"/>
                  <a:pt x="211" y="73"/>
                  <a:pt x="211" y="73"/>
                </a:cubicBezTo>
                <a:cubicBezTo>
                  <a:pt x="213" y="81"/>
                  <a:pt x="211" y="91"/>
                  <a:pt x="208" y="97"/>
                </a:cubicBezTo>
                <a:cubicBezTo>
                  <a:pt x="208" y="98"/>
                  <a:pt x="207" y="100"/>
                  <a:pt x="207" y="101"/>
                </a:cubicBezTo>
                <a:cubicBezTo>
                  <a:pt x="206" y="103"/>
                  <a:pt x="205" y="105"/>
                  <a:pt x="204" y="107"/>
                </a:cubicBezTo>
                <a:cubicBezTo>
                  <a:pt x="202" y="110"/>
                  <a:pt x="199" y="112"/>
                  <a:pt x="196" y="115"/>
                </a:cubicBezTo>
                <a:cubicBezTo>
                  <a:pt x="196" y="116"/>
                  <a:pt x="196" y="117"/>
                  <a:pt x="195" y="118"/>
                </a:cubicBezTo>
                <a:cubicBezTo>
                  <a:pt x="193" y="120"/>
                  <a:pt x="190" y="122"/>
                  <a:pt x="188" y="124"/>
                </a:cubicBezTo>
                <a:cubicBezTo>
                  <a:pt x="187" y="124"/>
                  <a:pt x="186" y="125"/>
                  <a:pt x="185" y="126"/>
                </a:cubicBezTo>
                <a:cubicBezTo>
                  <a:pt x="184" y="126"/>
                  <a:pt x="183" y="127"/>
                  <a:pt x="182" y="127"/>
                </a:cubicBezTo>
                <a:cubicBezTo>
                  <a:pt x="181" y="128"/>
                  <a:pt x="181" y="129"/>
                  <a:pt x="180" y="129"/>
                </a:cubicBezTo>
                <a:cubicBezTo>
                  <a:pt x="178" y="131"/>
                  <a:pt x="176" y="131"/>
                  <a:pt x="175" y="133"/>
                </a:cubicBezTo>
                <a:cubicBezTo>
                  <a:pt x="173" y="139"/>
                  <a:pt x="173" y="144"/>
                  <a:pt x="172" y="148"/>
                </a:cubicBezTo>
                <a:cubicBezTo>
                  <a:pt x="172" y="146"/>
                  <a:pt x="176" y="148"/>
                  <a:pt x="174" y="148"/>
                </a:cubicBezTo>
                <a:cubicBezTo>
                  <a:pt x="176" y="149"/>
                  <a:pt x="179" y="148"/>
                  <a:pt x="180" y="149"/>
                </a:cubicBezTo>
                <a:cubicBezTo>
                  <a:pt x="181" y="149"/>
                  <a:pt x="182" y="150"/>
                  <a:pt x="182" y="150"/>
                </a:cubicBezTo>
                <a:cubicBezTo>
                  <a:pt x="184" y="152"/>
                  <a:pt x="186" y="154"/>
                  <a:pt x="186" y="156"/>
                </a:cubicBezTo>
                <a:cubicBezTo>
                  <a:pt x="189" y="156"/>
                  <a:pt x="190" y="154"/>
                  <a:pt x="192" y="153"/>
                </a:cubicBezTo>
                <a:close/>
                <a:moveTo>
                  <a:pt x="89" y="82"/>
                </a:moveTo>
                <a:cubicBezTo>
                  <a:pt x="91" y="81"/>
                  <a:pt x="92" y="83"/>
                  <a:pt x="93" y="83"/>
                </a:cubicBezTo>
                <a:cubicBezTo>
                  <a:pt x="94" y="83"/>
                  <a:pt x="94" y="81"/>
                  <a:pt x="96" y="80"/>
                </a:cubicBezTo>
                <a:cubicBezTo>
                  <a:pt x="94" y="78"/>
                  <a:pt x="94" y="76"/>
                  <a:pt x="92" y="75"/>
                </a:cubicBezTo>
                <a:cubicBezTo>
                  <a:pt x="90" y="77"/>
                  <a:pt x="89" y="79"/>
                  <a:pt x="89" y="82"/>
                </a:cubicBezTo>
                <a:close/>
                <a:moveTo>
                  <a:pt x="127" y="81"/>
                </a:moveTo>
                <a:cubicBezTo>
                  <a:pt x="123" y="88"/>
                  <a:pt x="121" y="96"/>
                  <a:pt x="117" y="101"/>
                </a:cubicBezTo>
                <a:cubicBezTo>
                  <a:pt x="117" y="103"/>
                  <a:pt x="118" y="103"/>
                  <a:pt x="117" y="104"/>
                </a:cubicBezTo>
                <a:cubicBezTo>
                  <a:pt x="120" y="104"/>
                  <a:pt x="120" y="101"/>
                  <a:pt x="123" y="101"/>
                </a:cubicBezTo>
                <a:cubicBezTo>
                  <a:pt x="123" y="102"/>
                  <a:pt x="123" y="102"/>
                  <a:pt x="124" y="102"/>
                </a:cubicBezTo>
                <a:cubicBezTo>
                  <a:pt x="124" y="103"/>
                  <a:pt x="124" y="106"/>
                  <a:pt x="126" y="107"/>
                </a:cubicBezTo>
                <a:cubicBezTo>
                  <a:pt x="128" y="105"/>
                  <a:pt x="128" y="100"/>
                  <a:pt x="131" y="99"/>
                </a:cubicBezTo>
                <a:cubicBezTo>
                  <a:pt x="133" y="100"/>
                  <a:pt x="133" y="104"/>
                  <a:pt x="136" y="105"/>
                </a:cubicBezTo>
                <a:cubicBezTo>
                  <a:pt x="137" y="103"/>
                  <a:pt x="138" y="100"/>
                  <a:pt x="139" y="98"/>
                </a:cubicBezTo>
                <a:cubicBezTo>
                  <a:pt x="138" y="93"/>
                  <a:pt x="137" y="88"/>
                  <a:pt x="135" y="82"/>
                </a:cubicBezTo>
                <a:cubicBezTo>
                  <a:pt x="132" y="85"/>
                  <a:pt x="130" y="80"/>
                  <a:pt x="127" y="81"/>
                </a:cubicBezTo>
                <a:close/>
                <a:moveTo>
                  <a:pt x="167" y="82"/>
                </a:moveTo>
                <a:cubicBezTo>
                  <a:pt x="166" y="85"/>
                  <a:pt x="164" y="87"/>
                  <a:pt x="162" y="89"/>
                </a:cubicBezTo>
                <a:cubicBezTo>
                  <a:pt x="163" y="89"/>
                  <a:pt x="162" y="91"/>
                  <a:pt x="163" y="90"/>
                </a:cubicBezTo>
                <a:cubicBezTo>
                  <a:pt x="166" y="90"/>
                  <a:pt x="165" y="85"/>
                  <a:pt x="168" y="86"/>
                </a:cubicBezTo>
                <a:cubicBezTo>
                  <a:pt x="168" y="87"/>
                  <a:pt x="168" y="88"/>
                  <a:pt x="169" y="88"/>
                </a:cubicBezTo>
                <a:cubicBezTo>
                  <a:pt x="169" y="86"/>
                  <a:pt x="169" y="83"/>
                  <a:pt x="168" y="81"/>
                </a:cubicBezTo>
                <a:cubicBezTo>
                  <a:pt x="168" y="82"/>
                  <a:pt x="167" y="83"/>
                  <a:pt x="167" y="82"/>
                </a:cubicBezTo>
                <a:close/>
                <a:moveTo>
                  <a:pt x="109" y="81"/>
                </a:moveTo>
                <a:cubicBezTo>
                  <a:pt x="108" y="82"/>
                  <a:pt x="106" y="83"/>
                  <a:pt x="104" y="83"/>
                </a:cubicBezTo>
                <a:cubicBezTo>
                  <a:pt x="104" y="88"/>
                  <a:pt x="104" y="91"/>
                  <a:pt x="103" y="95"/>
                </a:cubicBezTo>
                <a:cubicBezTo>
                  <a:pt x="105" y="97"/>
                  <a:pt x="106" y="99"/>
                  <a:pt x="107" y="101"/>
                </a:cubicBezTo>
                <a:cubicBezTo>
                  <a:pt x="108" y="100"/>
                  <a:pt x="108" y="99"/>
                  <a:pt x="109" y="98"/>
                </a:cubicBezTo>
                <a:cubicBezTo>
                  <a:pt x="108" y="98"/>
                  <a:pt x="107" y="97"/>
                  <a:pt x="107" y="97"/>
                </a:cubicBezTo>
                <a:cubicBezTo>
                  <a:pt x="107" y="96"/>
                  <a:pt x="107" y="96"/>
                  <a:pt x="107" y="95"/>
                </a:cubicBezTo>
                <a:cubicBezTo>
                  <a:pt x="108" y="95"/>
                  <a:pt x="108" y="95"/>
                  <a:pt x="108" y="96"/>
                </a:cubicBezTo>
                <a:cubicBezTo>
                  <a:pt x="108" y="92"/>
                  <a:pt x="110" y="84"/>
                  <a:pt x="109" y="81"/>
                </a:cubicBezTo>
                <a:close/>
                <a:moveTo>
                  <a:pt x="111" y="94"/>
                </a:moveTo>
                <a:cubicBezTo>
                  <a:pt x="113" y="91"/>
                  <a:pt x="116" y="97"/>
                  <a:pt x="116" y="99"/>
                </a:cubicBezTo>
                <a:cubicBezTo>
                  <a:pt x="119" y="96"/>
                  <a:pt x="118" y="89"/>
                  <a:pt x="118" y="84"/>
                </a:cubicBezTo>
                <a:cubicBezTo>
                  <a:pt x="118" y="86"/>
                  <a:pt x="115" y="85"/>
                  <a:pt x="113" y="84"/>
                </a:cubicBezTo>
                <a:cubicBezTo>
                  <a:pt x="112" y="84"/>
                  <a:pt x="113" y="82"/>
                  <a:pt x="112" y="81"/>
                </a:cubicBezTo>
                <a:cubicBezTo>
                  <a:pt x="111" y="86"/>
                  <a:pt x="110" y="91"/>
                  <a:pt x="111" y="94"/>
                </a:cubicBezTo>
                <a:close/>
                <a:moveTo>
                  <a:pt x="119" y="93"/>
                </a:moveTo>
                <a:cubicBezTo>
                  <a:pt x="121" y="90"/>
                  <a:pt x="122" y="87"/>
                  <a:pt x="123" y="85"/>
                </a:cubicBezTo>
                <a:cubicBezTo>
                  <a:pt x="122" y="84"/>
                  <a:pt x="121" y="83"/>
                  <a:pt x="121" y="82"/>
                </a:cubicBezTo>
                <a:cubicBezTo>
                  <a:pt x="119" y="85"/>
                  <a:pt x="120" y="90"/>
                  <a:pt x="119" y="93"/>
                </a:cubicBezTo>
                <a:close/>
                <a:moveTo>
                  <a:pt x="93" y="86"/>
                </a:moveTo>
                <a:cubicBezTo>
                  <a:pt x="92" y="86"/>
                  <a:pt x="91" y="85"/>
                  <a:pt x="90" y="84"/>
                </a:cubicBezTo>
                <a:cubicBezTo>
                  <a:pt x="89" y="85"/>
                  <a:pt x="89" y="85"/>
                  <a:pt x="88" y="85"/>
                </a:cubicBezTo>
                <a:cubicBezTo>
                  <a:pt x="86" y="92"/>
                  <a:pt x="83" y="98"/>
                  <a:pt x="81" y="103"/>
                </a:cubicBezTo>
                <a:cubicBezTo>
                  <a:pt x="82" y="103"/>
                  <a:pt x="82" y="103"/>
                  <a:pt x="83" y="104"/>
                </a:cubicBezTo>
                <a:cubicBezTo>
                  <a:pt x="83" y="104"/>
                  <a:pt x="83" y="106"/>
                  <a:pt x="85" y="106"/>
                </a:cubicBezTo>
                <a:cubicBezTo>
                  <a:pt x="86" y="105"/>
                  <a:pt x="87" y="103"/>
                  <a:pt x="88" y="100"/>
                </a:cubicBezTo>
                <a:cubicBezTo>
                  <a:pt x="88" y="98"/>
                  <a:pt x="89" y="94"/>
                  <a:pt x="90" y="94"/>
                </a:cubicBezTo>
                <a:cubicBezTo>
                  <a:pt x="92" y="93"/>
                  <a:pt x="93" y="96"/>
                  <a:pt x="93" y="97"/>
                </a:cubicBezTo>
                <a:cubicBezTo>
                  <a:pt x="94" y="100"/>
                  <a:pt x="94" y="103"/>
                  <a:pt x="96" y="104"/>
                </a:cubicBezTo>
                <a:cubicBezTo>
                  <a:pt x="96" y="99"/>
                  <a:pt x="100" y="100"/>
                  <a:pt x="101" y="103"/>
                </a:cubicBezTo>
                <a:cubicBezTo>
                  <a:pt x="104" y="102"/>
                  <a:pt x="102" y="100"/>
                  <a:pt x="104" y="99"/>
                </a:cubicBezTo>
                <a:cubicBezTo>
                  <a:pt x="101" y="94"/>
                  <a:pt x="99" y="88"/>
                  <a:pt x="96" y="83"/>
                </a:cubicBezTo>
                <a:cubicBezTo>
                  <a:pt x="96" y="85"/>
                  <a:pt x="94" y="85"/>
                  <a:pt x="93" y="86"/>
                </a:cubicBezTo>
                <a:close/>
                <a:moveTo>
                  <a:pt x="161" y="91"/>
                </a:moveTo>
                <a:cubicBezTo>
                  <a:pt x="158" y="96"/>
                  <a:pt x="154" y="100"/>
                  <a:pt x="151" y="104"/>
                </a:cubicBezTo>
                <a:cubicBezTo>
                  <a:pt x="151" y="107"/>
                  <a:pt x="152" y="109"/>
                  <a:pt x="153" y="112"/>
                </a:cubicBezTo>
                <a:cubicBezTo>
                  <a:pt x="157" y="111"/>
                  <a:pt x="158" y="107"/>
                  <a:pt x="160" y="105"/>
                </a:cubicBezTo>
                <a:cubicBezTo>
                  <a:pt x="162" y="107"/>
                  <a:pt x="162" y="111"/>
                  <a:pt x="163" y="114"/>
                </a:cubicBezTo>
                <a:cubicBezTo>
                  <a:pt x="165" y="111"/>
                  <a:pt x="166" y="108"/>
                  <a:pt x="167" y="106"/>
                </a:cubicBezTo>
                <a:cubicBezTo>
                  <a:pt x="167" y="104"/>
                  <a:pt x="166" y="102"/>
                  <a:pt x="168" y="101"/>
                </a:cubicBezTo>
                <a:cubicBezTo>
                  <a:pt x="170" y="103"/>
                  <a:pt x="170" y="106"/>
                  <a:pt x="171" y="109"/>
                </a:cubicBezTo>
                <a:cubicBezTo>
                  <a:pt x="171" y="110"/>
                  <a:pt x="172" y="112"/>
                  <a:pt x="173" y="112"/>
                </a:cubicBezTo>
                <a:cubicBezTo>
                  <a:pt x="174" y="112"/>
                  <a:pt x="174" y="110"/>
                  <a:pt x="175" y="110"/>
                </a:cubicBezTo>
                <a:cubicBezTo>
                  <a:pt x="173" y="103"/>
                  <a:pt x="172" y="99"/>
                  <a:pt x="170" y="91"/>
                </a:cubicBezTo>
                <a:cubicBezTo>
                  <a:pt x="168" y="91"/>
                  <a:pt x="168" y="90"/>
                  <a:pt x="167" y="89"/>
                </a:cubicBezTo>
                <a:cubicBezTo>
                  <a:pt x="166" y="91"/>
                  <a:pt x="162" y="95"/>
                  <a:pt x="161" y="91"/>
                </a:cubicBezTo>
                <a:close/>
                <a:moveTo>
                  <a:pt x="143" y="102"/>
                </a:moveTo>
                <a:cubicBezTo>
                  <a:pt x="144" y="100"/>
                  <a:pt x="145" y="98"/>
                  <a:pt x="147" y="98"/>
                </a:cubicBezTo>
                <a:cubicBezTo>
                  <a:pt x="146" y="97"/>
                  <a:pt x="146" y="95"/>
                  <a:pt x="145" y="94"/>
                </a:cubicBezTo>
                <a:cubicBezTo>
                  <a:pt x="143" y="94"/>
                  <a:pt x="138" y="101"/>
                  <a:pt x="143" y="102"/>
                </a:cubicBezTo>
                <a:close/>
                <a:moveTo>
                  <a:pt x="108" y="104"/>
                </a:moveTo>
                <a:cubicBezTo>
                  <a:pt x="111" y="102"/>
                  <a:pt x="112" y="105"/>
                  <a:pt x="114" y="105"/>
                </a:cubicBezTo>
                <a:cubicBezTo>
                  <a:pt x="116" y="103"/>
                  <a:pt x="114" y="97"/>
                  <a:pt x="112" y="96"/>
                </a:cubicBezTo>
                <a:cubicBezTo>
                  <a:pt x="111" y="99"/>
                  <a:pt x="109" y="101"/>
                  <a:pt x="108" y="104"/>
                </a:cubicBezTo>
                <a:close/>
                <a:moveTo>
                  <a:pt x="87" y="106"/>
                </a:moveTo>
                <a:cubicBezTo>
                  <a:pt x="88" y="107"/>
                  <a:pt x="88" y="107"/>
                  <a:pt x="88" y="107"/>
                </a:cubicBezTo>
                <a:cubicBezTo>
                  <a:pt x="87" y="117"/>
                  <a:pt x="89" y="124"/>
                  <a:pt x="89" y="132"/>
                </a:cubicBezTo>
                <a:cubicBezTo>
                  <a:pt x="88" y="143"/>
                  <a:pt x="88" y="154"/>
                  <a:pt x="89" y="164"/>
                </a:cubicBezTo>
                <a:cubicBezTo>
                  <a:pt x="89" y="164"/>
                  <a:pt x="90" y="165"/>
                  <a:pt x="91" y="164"/>
                </a:cubicBezTo>
                <a:cubicBezTo>
                  <a:pt x="93" y="158"/>
                  <a:pt x="93" y="150"/>
                  <a:pt x="93" y="143"/>
                </a:cubicBezTo>
                <a:cubicBezTo>
                  <a:pt x="93" y="138"/>
                  <a:pt x="94" y="134"/>
                  <a:pt x="94" y="130"/>
                </a:cubicBezTo>
                <a:cubicBezTo>
                  <a:pt x="94" y="129"/>
                  <a:pt x="93" y="127"/>
                  <a:pt x="93" y="126"/>
                </a:cubicBezTo>
                <a:cubicBezTo>
                  <a:pt x="93" y="125"/>
                  <a:pt x="95" y="123"/>
                  <a:pt x="96" y="121"/>
                </a:cubicBezTo>
                <a:cubicBezTo>
                  <a:pt x="97" y="119"/>
                  <a:pt x="99" y="117"/>
                  <a:pt x="99" y="115"/>
                </a:cubicBezTo>
                <a:cubicBezTo>
                  <a:pt x="100" y="111"/>
                  <a:pt x="97" y="107"/>
                  <a:pt x="98" y="103"/>
                </a:cubicBezTo>
                <a:cubicBezTo>
                  <a:pt x="97" y="104"/>
                  <a:pt x="99" y="107"/>
                  <a:pt x="96" y="107"/>
                </a:cubicBezTo>
                <a:cubicBezTo>
                  <a:pt x="93" y="107"/>
                  <a:pt x="93" y="99"/>
                  <a:pt x="90" y="97"/>
                </a:cubicBezTo>
                <a:cubicBezTo>
                  <a:pt x="89" y="100"/>
                  <a:pt x="88" y="103"/>
                  <a:pt x="87" y="106"/>
                </a:cubicBezTo>
                <a:close/>
                <a:moveTo>
                  <a:pt x="126" y="127"/>
                </a:moveTo>
                <a:cubicBezTo>
                  <a:pt x="131" y="127"/>
                  <a:pt x="131" y="121"/>
                  <a:pt x="134" y="120"/>
                </a:cubicBezTo>
                <a:cubicBezTo>
                  <a:pt x="136" y="122"/>
                  <a:pt x="132" y="126"/>
                  <a:pt x="134" y="128"/>
                </a:cubicBezTo>
                <a:cubicBezTo>
                  <a:pt x="137" y="128"/>
                  <a:pt x="139" y="126"/>
                  <a:pt x="139" y="123"/>
                </a:cubicBezTo>
                <a:cubicBezTo>
                  <a:pt x="140" y="121"/>
                  <a:pt x="140" y="119"/>
                  <a:pt x="142" y="121"/>
                </a:cubicBezTo>
                <a:cubicBezTo>
                  <a:pt x="142" y="124"/>
                  <a:pt x="143" y="127"/>
                  <a:pt x="144" y="130"/>
                </a:cubicBezTo>
                <a:cubicBezTo>
                  <a:pt x="146" y="129"/>
                  <a:pt x="146" y="128"/>
                  <a:pt x="148" y="128"/>
                </a:cubicBezTo>
                <a:cubicBezTo>
                  <a:pt x="149" y="126"/>
                  <a:pt x="147" y="122"/>
                  <a:pt x="149" y="120"/>
                </a:cubicBezTo>
                <a:cubicBezTo>
                  <a:pt x="149" y="120"/>
                  <a:pt x="150" y="120"/>
                  <a:pt x="150" y="120"/>
                </a:cubicBezTo>
                <a:cubicBezTo>
                  <a:pt x="151" y="121"/>
                  <a:pt x="152" y="123"/>
                  <a:pt x="153" y="124"/>
                </a:cubicBezTo>
                <a:cubicBezTo>
                  <a:pt x="152" y="117"/>
                  <a:pt x="150" y="109"/>
                  <a:pt x="148" y="102"/>
                </a:cubicBezTo>
                <a:cubicBezTo>
                  <a:pt x="147" y="103"/>
                  <a:pt x="147" y="102"/>
                  <a:pt x="146" y="102"/>
                </a:cubicBezTo>
                <a:cubicBezTo>
                  <a:pt x="144" y="105"/>
                  <a:pt x="141" y="104"/>
                  <a:pt x="140" y="101"/>
                </a:cubicBezTo>
                <a:cubicBezTo>
                  <a:pt x="136" y="111"/>
                  <a:pt x="130" y="118"/>
                  <a:pt x="126" y="127"/>
                </a:cubicBezTo>
                <a:close/>
                <a:moveTo>
                  <a:pt x="100" y="105"/>
                </a:moveTo>
                <a:cubicBezTo>
                  <a:pt x="100" y="108"/>
                  <a:pt x="99" y="111"/>
                  <a:pt x="101" y="113"/>
                </a:cubicBezTo>
                <a:cubicBezTo>
                  <a:pt x="102" y="109"/>
                  <a:pt x="105" y="106"/>
                  <a:pt x="106" y="102"/>
                </a:cubicBezTo>
                <a:cubicBezTo>
                  <a:pt x="105" y="103"/>
                  <a:pt x="106" y="102"/>
                  <a:pt x="105" y="102"/>
                </a:cubicBezTo>
                <a:cubicBezTo>
                  <a:pt x="104" y="104"/>
                  <a:pt x="103" y="105"/>
                  <a:pt x="100" y="105"/>
                </a:cubicBezTo>
                <a:close/>
                <a:moveTo>
                  <a:pt x="130" y="105"/>
                </a:moveTo>
                <a:cubicBezTo>
                  <a:pt x="130" y="107"/>
                  <a:pt x="127" y="109"/>
                  <a:pt x="127" y="111"/>
                </a:cubicBezTo>
                <a:cubicBezTo>
                  <a:pt x="126" y="114"/>
                  <a:pt x="126" y="118"/>
                  <a:pt x="126" y="121"/>
                </a:cubicBezTo>
                <a:cubicBezTo>
                  <a:pt x="129" y="117"/>
                  <a:pt x="132" y="112"/>
                  <a:pt x="134" y="107"/>
                </a:cubicBezTo>
                <a:cubicBezTo>
                  <a:pt x="132" y="107"/>
                  <a:pt x="132" y="103"/>
                  <a:pt x="130" y="102"/>
                </a:cubicBezTo>
                <a:cubicBezTo>
                  <a:pt x="130" y="103"/>
                  <a:pt x="130" y="104"/>
                  <a:pt x="130" y="105"/>
                </a:cubicBezTo>
                <a:close/>
                <a:moveTo>
                  <a:pt x="124" y="109"/>
                </a:moveTo>
                <a:cubicBezTo>
                  <a:pt x="124" y="109"/>
                  <a:pt x="122" y="107"/>
                  <a:pt x="122" y="105"/>
                </a:cubicBezTo>
                <a:cubicBezTo>
                  <a:pt x="121" y="105"/>
                  <a:pt x="119" y="106"/>
                  <a:pt x="118" y="106"/>
                </a:cubicBezTo>
                <a:cubicBezTo>
                  <a:pt x="120" y="111"/>
                  <a:pt x="121" y="116"/>
                  <a:pt x="124" y="120"/>
                </a:cubicBezTo>
                <a:cubicBezTo>
                  <a:pt x="124" y="116"/>
                  <a:pt x="126" y="111"/>
                  <a:pt x="124" y="109"/>
                </a:cubicBezTo>
                <a:close/>
                <a:moveTo>
                  <a:pt x="100" y="117"/>
                </a:moveTo>
                <a:cubicBezTo>
                  <a:pt x="101" y="117"/>
                  <a:pt x="100" y="119"/>
                  <a:pt x="101" y="119"/>
                </a:cubicBezTo>
                <a:cubicBezTo>
                  <a:pt x="98" y="120"/>
                  <a:pt x="97" y="124"/>
                  <a:pt x="96" y="126"/>
                </a:cubicBezTo>
                <a:cubicBezTo>
                  <a:pt x="96" y="126"/>
                  <a:pt x="97" y="125"/>
                  <a:pt x="98" y="125"/>
                </a:cubicBezTo>
                <a:cubicBezTo>
                  <a:pt x="98" y="125"/>
                  <a:pt x="100" y="123"/>
                  <a:pt x="100" y="123"/>
                </a:cubicBezTo>
                <a:cubicBezTo>
                  <a:pt x="100" y="122"/>
                  <a:pt x="100" y="120"/>
                  <a:pt x="102" y="120"/>
                </a:cubicBezTo>
                <a:cubicBezTo>
                  <a:pt x="104" y="120"/>
                  <a:pt x="102" y="126"/>
                  <a:pt x="103" y="129"/>
                </a:cubicBezTo>
                <a:cubicBezTo>
                  <a:pt x="106" y="128"/>
                  <a:pt x="107" y="125"/>
                  <a:pt x="108" y="121"/>
                </a:cubicBezTo>
                <a:cubicBezTo>
                  <a:pt x="109" y="121"/>
                  <a:pt x="109" y="120"/>
                  <a:pt x="110" y="120"/>
                </a:cubicBezTo>
                <a:cubicBezTo>
                  <a:pt x="112" y="124"/>
                  <a:pt x="112" y="128"/>
                  <a:pt x="116" y="130"/>
                </a:cubicBezTo>
                <a:cubicBezTo>
                  <a:pt x="116" y="128"/>
                  <a:pt x="118" y="125"/>
                  <a:pt x="119" y="127"/>
                </a:cubicBezTo>
                <a:cubicBezTo>
                  <a:pt x="119" y="128"/>
                  <a:pt x="120" y="129"/>
                  <a:pt x="120" y="130"/>
                </a:cubicBezTo>
                <a:cubicBezTo>
                  <a:pt x="122" y="129"/>
                  <a:pt x="122" y="125"/>
                  <a:pt x="123" y="124"/>
                </a:cubicBezTo>
                <a:cubicBezTo>
                  <a:pt x="121" y="120"/>
                  <a:pt x="120" y="116"/>
                  <a:pt x="118" y="112"/>
                </a:cubicBezTo>
                <a:cubicBezTo>
                  <a:pt x="118" y="110"/>
                  <a:pt x="116" y="108"/>
                  <a:pt x="115" y="106"/>
                </a:cubicBezTo>
                <a:cubicBezTo>
                  <a:pt x="114" y="109"/>
                  <a:pt x="111" y="106"/>
                  <a:pt x="110" y="105"/>
                </a:cubicBezTo>
                <a:cubicBezTo>
                  <a:pt x="109" y="105"/>
                  <a:pt x="108" y="106"/>
                  <a:pt x="107" y="105"/>
                </a:cubicBezTo>
                <a:cubicBezTo>
                  <a:pt x="105" y="109"/>
                  <a:pt x="103" y="113"/>
                  <a:pt x="100" y="117"/>
                </a:cubicBezTo>
                <a:close/>
                <a:moveTo>
                  <a:pt x="82" y="106"/>
                </a:moveTo>
                <a:cubicBezTo>
                  <a:pt x="81" y="106"/>
                  <a:pt x="81" y="105"/>
                  <a:pt x="80" y="106"/>
                </a:cubicBezTo>
                <a:cubicBezTo>
                  <a:pt x="80" y="106"/>
                  <a:pt x="80" y="106"/>
                  <a:pt x="80" y="106"/>
                </a:cubicBezTo>
                <a:cubicBezTo>
                  <a:pt x="79" y="110"/>
                  <a:pt x="79" y="115"/>
                  <a:pt x="79" y="120"/>
                </a:cubicBezTo>
                <a:cubicBezTo>
                  <a:pt x="79" y="134"/>
                  <a:pt x="80" y="149"/>
                  <a:pt x="80" y="160"/>
                </a:cubicBezTo>
                <a:cubicBezTo>
                  <a:pt x="82" y="161"/>
                  <a:pt x="84" y="162"/>
                  <a:pt x="87" y="163"/>
                </a:cubicBezTo>
                <a:cubicBezTo>
                  <a:pt x="87" y="147"/>
                  <a:pt x="87" y="125"/>
                  <a:pt x="86" y="109"/>
                </a:cubicBezTo>
                <a:cubicBezTo>
                  <a:pt x="84" y="109"/>
                  <a:pt x="83" y="108"/>
                  <a:pt x="82" y="106"/>
                </a:cubicBezTo>
                <a:close/>
                <a:moveTo>
                  <a:pt x="157" y="161"/>
                </a:moveTo>
                <a:cubicBezTo>
                  <a:pt x="158" y="156"/>
                  <a:pt x="160" y="151"/>
                  <a:pt x="161" y="146"/>
                </a:cubicBezTo>
                <a:cubicBezTo>
                  <a:pt x="162" y="141"/>
                  <a:pt x="162" y="136"/>
                  <a:pt x="163" y="131"/>
                </a:cubicBezTo>
                <a:cubicBezTo>
                  <a:pt x="164" y="130"/>
                  <a:pt x="164" y="130"/>
                  <a:pt x="165" y="129"/>
                </a:cubicBezTo>
                <a:cubicBezTo>
                  <a:pt x="165" y="126"/>
                  <a:pt x="165" y="123"/>
                  <a:pt x="166" y="120"/>
                </a:cubicBezTo>
                <a:cubicBezTo>
                  <a:pt x="166" y="116"/>
                  <a:pt x="167" y="113"/>
                  <a:pt x="168" y="110"/>
                </a:cubicBezTo>
                <a:cubicBezTo>
                  <a:pt x="168" y="109"/>
                  <a:pt x="167" y="109"/>
                  <a:pt x="167" y="110"/>
                </a:cubicBezTo>
                <a:cubicBezTo>
                  <a:pt x="167" y="112"/>
                  <a:pt x="166" y="115"/>
                  <a:pt x="163" y="117"/>
                </a:cubicBezTo>
                <a:cubicBezTo>
                  <a:pt x="160" y="116"/>
                  <a:pt x="162" y="111"/>
                  <a:pt x="159" y="110"/>
                </a:cubicBezTo>
                <a:cubicBezTo>
                  <a:pt x="156" y="115"/>
                  <a:pt x="157" y="124"/>
                  <a:pt x="156" y="130"/>
                </a:cubicBezTo>
                <a:cubicBezTo>
                  <a:pt x="154" y="139"/>
                  <a:pt x="153" y="151"/>
                  <a:pt x="152" y="161"/>
                </a:cubicBezTo>
                <a:cubicBezTo>
                  <a:pt x="151" y="165"/>
                  <a:pt x="149" y="169"/>
                  <a:pt x="150" y="172"/>
                </a:cubicBezTo>
                <a:cubicBezTo>
                  <a:pt x="151" y="172"/>
                  <a:pt x="153" y="171"/>
                  <a:pt x="155" y="171"/>
                </a:cubicBezTo>
                <a:cubicBezTo>
                  <a:pt x="156" y="168"/>
                  <a:pt x="156" y="165"/>
                  <a:pt x="157" y="161"/>
                </a:cubicBezTo>
                <a:close/>
                <a:moveTo>
                  <a:pt x="165" y="166"/>
                </a:moveTo>
                <a:cubicBezTo>
                  <a:pt x="165" y="166"/>
                  <a:pt x="165" y="166"/>
                  <a:pt x="166" y="165"/>
                </a:cubicBezTo>
                <a:cubicBezTo>
                  <a:pt x="165" y="159"/>
                  <a:pt x="170" y="154"/>
                  <a:pt x="169" y="147"/>
                </a:cubicBezTo>
                <a:cubicBezTo>
                  <a:pt x="171" y="140"/>
                  <a:pt x="174" y="127"/>
                  <a:pt x="176" y="118"/>
                </a:cubicBezTo>
                <a:cubicBezTo>
                  <a:pt x="176" y="116"/>
                  <a:pt x="176" y="113"/>
                  <a:pt x="176" y="114"/>
                </a:cubicBezTo>
                <a:cubicBezTo>
                  <a:pt x="173" y="117"/>
                  <a:pt x="170" y="114"/>
                  <a:pt x="169" y="111"/>
                </a:cubicBezTo>
                <a:cubicBezTo>
                  <a:pt x="168" y="116"/>
                  <a:pt x="166" y="124"/>
                  <a:pt x="167" y="129"/>
                </a:cubicBezTo>
                <a:cubicBezTo>
                  <a:pt x="165" y="132"/>
                  <a:pt x="165" y="135"/>
                  <a:pt x="165" y="138"/>
                </a:cubicBezTo>
                <a:cubicBezTo>
                  <a:pt x="164" y="143"/>
                  <a:pt x="162" y="147"/>
                  <a:pt x="162" y="152"/>
                </a:cubicBezTo>
                <a:cubicBezTo>
                  <a:pt x="160" y="157"/>
                  <a:pt x="160" y="164"/>
                  <a:pt x="157" y="170"/>
                </a:cubicBezTo>
                <a:cubicBezTo>
                  <a:pt x="160" y="169"/>
                  <a:pt x="162" y="168"/>
                  <a:pt x="165" y="166"/>
                </a:cubicBezTo>
                <a:close/>
                <a:moveTo>
                  <a:pt x="155" y="120"/>
                </a:moveTo>
                <a:cubicBezTo>
                  <a:pt x="155" y="117"/>
                  <a:pt x="156" y="115"/>
                  <a:pt x="156" y="113"/>
                </a:cubicBezTo>
                <a:cubicBezTo>
                  <a:pt x="154" y="114"/>
                  <a:pt x="153" y="117"/>
                  <a:pt x="155" y="120"/>
                </a:cubicBezTo>
                <a:close/>
                <a:moveTo>
                  <a:pt x="96" y="128"/>
                </a:moveTo>
                <a:cubicBezTo>
                  <a:pt x="96" y="139"/>
                  <a:pt x="95" y="149"/>
                  <a:pt x="94" y="158"/>
                </a:cubicBezTo>
                <a:cubicBezTo>
                  <a:pt x="94" y="160"/>
                  <a:pt x="95" y="161"/>
                  <a:pt x="94" y="163"/>
                </a:cubicBezTo>
                <a:cubicBezTo>
                  <a:pt x="94" y="164"/>
                  <a:pt x="94" y="164"/>
                  <a:pt x="94" y="165"/>
                </a:cubicBezTo>
                <a:cubicBezTo>
                  <a:pt x="93" y="170"/>
                  <a:pt x="93" y="174"/>
                  <a:pt x="93" y="178"/>
                </a:cubicBezTo>
                <a:cubicBezTo>
                  <a:pt x="95" y="178"/>
                  <a:pt x="97" y="178"/>
                  <a:pt x="99" y="178"/>
                </a:cubicBezTo>
                <a:cubicBezTo>
                  <a:pt x="98" y="175"/>
                  <a:pt x="99" y="173"/>
                  <a:pt x="99" y="171"/>
                </a:cubicBezTo>
                <a:cubicBezTo>
                  <a:pt x="100" y="166"/>
                  <a:pt x="100" y="160"/>
                  <a:pt x="100" y="154"/>
                </a:cubicBezTo>
                <a:cubicBezTo>
                  <a:pt x="100" y="147"/>
                  <a:pt x="102" y="141"/>
                  <a:pt x="102" y="134"/>
                </a:cubicBezTo>
                <a:cubicBezTo>
                  <a:pt x="102" y="133"/>
                  <a:pt x="101" y="131"/>
                  <a:pt x="101" y="130"/>
                </a:cubicBezTo>
                <a:cubicBezTo>
                  <a:pt x="101" y="127"/>
                  <a:pt x="103" y="125"/>
                  <a:pt x="101" y="124"/>
                </a:cubicBezTo>
                <a:cubicBezTo>
                  <a:pt x="100" y="125"/>
                  <a:pt x="98" y="127"/>
                  <a:pt x="96" y="128"/>
                </a:cubicBezTo>
                <a:close/>
                <a:moveTo>
                  <a:pt x="103" y="132"/>
                </a:moveTo>
                <a:cubicBezTo>
                  <a:pt x="103" y="143"/>
                  <a:pt x="102" y="151"/>
                  <a:pt x="102" y="160"/>
                </a:cubicBezTo>
                <a:cubicBezTo>
                  <a:pt x="102" y="163"/>
                  <a:pt x="101" y="166"/>
                  <a:pt x="101" y="169"/>
                </a:cubicBezTo>
                <a:cubicBezTo>
                  <a:pt x="101" y="170"/>
                  <a:pt x="102" y="171"/>
                  <a:pt x="102" y="172"/>
                </a:cubicBezTo>
                <a:cubicBezTo>
                  <a:pt x="102" y="174"/>
                  <a:pt x="101" y="176"/>
                  <a:pt x="101" y="178"/>
                </a:cubicBezTo>
                <a:cubicBezTo>
                  <a:pt x="105" y="178"/>
                  <a:pt x="109" y="178"/>
                  <a:pt x="112" y="178"/>
                </a:cubicBezTo>
                <a:cubicBezTo>
                  <a:pt x="113" y="161"/>
                  <a:pt x="115" y="149"/>
                  <a:pt x="115" y="133"/>
                </a:cubicBezTo>
                <a:cubicBezTo>
                  <a:pt x="112" y="131"/>
                  <a:pt x="111" y="127"/>
                  <a:pt x="109" y="124"/>
                </a:cubicBezTo>
                <a:cubicBezTo>
                  <a:pt x="108" y="128"/>
                  <a:pt x="106" y="131"/>
                  <a:pt x="103" y="132"/>
                </a:cubicBezTo>
                <a:close/>
                <a:moveTo>
                  <a:pt x="147" y="131"/>
                </a:moveTo>
                <a:cubicBezTo>
                  <a:pt x="145" y="145"/>
                  <a:pt x="143" y="162"/>
                  <a:pt x="141" y="175"/>
                </a:cubicBezTo>
                <a:cubicBezTo>
                  <a:pt x="143" y="174"/>
                  <a:pt x="145" y="174"/>
                  <a:pt x="148" y="173"/>
                </a:cubicBezTo>
                <a:cubicBezTo>
                  <a:pt x="149" y="160"/>
                  <a:pt x="151" y="146"/>
                  <a:pt x="153" y="132"/>
                </a:cubicBezTo>
                <a:cubicBezTo>
                  <a:pt x="154" y="127"/>
                  <a:pt x="153" y="126"/>
                  <a:pt x="150" y="124"/>
                </a:cubicBezTo>
                <a:cubicBezTo>
                  <a:pt x="150" y="127"/>
                  <a:pt x="149" y="130"/>
                  <a:pt x="147" y="131"/>
                </a:cubicBezTo>
                <a:close/>
                <a:moveTo>
                  <a:pt x="134" y="130"/>
                </a:moveTo>
                <a:cubicBezTo>
                  <a:pt x="131" y="146"/>
                  <a:pt x="130" y="162"/>
                  <a:pt x="128" y="176"/>
                </a:cubicBezTo>
                <a:cubicBezTo>
                  <a:pt x="132" y="177"/>
                  <a:pt x="135" y="176"/>
                  <a:pt x="138" y="175"/>
                </a:cubicBezTo>
                <a:cubicBezTo>
                  <a:pt x="137" y="174"/>
                  <a:pt x="138" y="174"/>
                  <a:pt x="138" y="172"/>
                </a:cubicBezTo>
                <a:cubicBezTo>
                  <a:pt x="138" y="172"/>
                  <a:pt x="138" y="171"/>
                  <a:pt x="139" y="170"/>
                </a:cubicBezTo>
                <a:cubicBezTo>
                  <a:pt x="141" y="158"/>
                  <a:pt x="143" y="145"/>
                  <a:pt x="145" y="132"/>
                </a:cubicBezTo>
                <a:cubicBezTo>
                  <a:pt x="142" y="131"/>
                  <a:pt x="142" y="128"/>
                  <a:pt x="141" y="125"/>
                </a:cubicBezTo>
                <a:cubicBezTo>
                  <a:pt x="139" y="127"/>
                  <a:pt x="137" y="131"/>
                  <a:pt x="134" y="130"/>
                </a:cubicBezTo>
                <a:close/>
                <a:moveTo>
                  <a:pt x="126" y="129"/>
                </a:moveTo>
                <a:cubicBezTo>
                  <a:pt x="125" y="136"/>
                  <a:pt x="124" y="144"/>
                  <a:pt x="123" y="152"/>
                </a:cubicBezTo>
                <a:cubicBezTo>
                  <a:pt x="123" y="156"/>
                  <a:pt x="122" y="161"/>
                  <a:pt x="123" y="165"/>
                </a:cubicBezTo>
                <a:cubicBezTo>
                  <a:pt x="120" y="168"/>
                  <a:pt x="122" y="174"/>
                  <a:pt x="121" y="177"/>
                </a:cubicBezTo>
                <a:cubicBezTo>
                  <a:pt x="122" y="177"/>
                  <a:pt x="123" y="177"/>
                  <a:pt x="125" y="177"/>
                </a:cubicBezTo>
                <a:cubicBezTo>
                  <a:pt x="127" y="163"/>
                  <a:pt x="130" y="147"/>
                  <a:pt x="132" y="132"/>
                </a:cubicBezTo>
                <a:cubicBezTo>
                  <a:pt x="132" y="129"/>
                  <a:pt x="132" y="128"/>
                  <a:pt x="132" y="126"/>
                </a:cubicBezTo>
                <a:cubicBezTo>
                  <a:pt x="132" y="125"/>
                  <a:pt x="132" y="125"/>
                  <a:pt x="132" y="125"/>
                </a:cubicBezTo>
                <a:cubicBezTo>
                  <a:pt x="131" y="127"/>
                  <a:pt x="129" y="128"/>
                  <a:pt x="126" y="129"/>
                </a:cubicBezTo>
                <a:close/>
                <a:moveTo>
                  <a:pt x="117" y="134"/>
                </a:moveTo>
                <a:cubicBezTo>
                  <a:pt x="116" y="146"/>
                  <a:pt x="115" y="164"/>
                  <a:pt x="114" y="178"/>
                </a:cubicBezTo>
                <a:cubicBezTo>
                  <a:pt x="115" y="178"/>
                  <a:pt x="116" y="177"/>
                  <a:pt x="117" y="178"/>
                </a:cubicBezTo>
                <a:cubicBezTo>
                  <a:pt x="117" y="176"/>
                  <a:pt x="118" y="176"/>
                  <a:pt x="117" y="174"/>
                </a:cubicBezTo>
                <a:cubicBezTo>
                  <a:pt x="120" y="167"/>
                  <a:pt x="120" y="158"/>
                  <a:pt x="121" y="149"/>
                </a:cubicBezTo>
                <a:cubicBezTo>
                  <a:pt x="122" y="142"/>
                  <a:pt x="124" y="135"/>
                  <a:pt x="123" y="129"/>
                </a:cubicBezTo>
                <a:cubicBezTo>
                  <a:pt x="122" y="130"/>
                  <a:pt x="121" y="134"/>
                  <a:pt x="119" y="134"/>
                </a:cubicBezTo>
                <a:cubicBezTo>
                  <a:pt x="118" y="135"/>
                  <a:pt x="118" y="133"/>
                  <a:pt x="117" y="134"/>
                </a:cubicBezTo>
                <a:cubicBezTo>
                  <a:pt x="117" y="134"/>
                  <a:pt x="117" y="134"/>
                  <a:pt x="117" y="134"/>
                </a:cubicBezTo>
                <a:close/>
                <a:moveTo>
                  <a:pt x="70" y="151"/>
                </a:moveTo>
                <a:cubicBezTo>
                  <a:pt x="71" y="154"/>
                  <a:pt x="74" y="157"/>
                  <a:pt x="78" y="159"/>
                </a:cubicBezTo>
                <a:cubicBezTo>
                  <a:pt x="78" y="157"/>
                  <a:pt x="78" y="152"/>
                  <a:pt x="78" y="148"/>
                </a:cubicBezTo>
                <a:cubicBezTo>
                  <a:pt x="75" y="147"/>
                  <a:pt x="72" y="148"/>
                  <a:pt x="70" y="151"/>
                </a:cubicBezTo>
                <a:close/>
                <a:moveTo>
                  <a:pt x="168" y="165"/>
                </a:moveTo>
                <a:cubicBezTo>
                  <a:pt x="172" y="162"/>
                  <a:pt x="177" y="160"/>
                  <a:pt x="177" y="154"/>
                </a:cubicBezTo>
                <a:cubicBezTo>
                  <a:pt x="176" y="151"/>
                  <a:pt x="173" y="152"/>
                  <a:pt x="171" y="151"/>
                </a:cubicBezTo>
                <a:cubicBezTo>
                  <a:pt x="170" y="156"/>
                  <a:pt x="169" y="161"/>
                  <a:pt x="168" y="165"/>
                </a:cubicBezTo>
                <a:close/>
                <a:moveTo>
                  <a:pt x="163" y="170"/>
                </a:moveTo>
                <a:cubicBezTo>
                  <a:pt x="162" y="169"/>
                  <a:pt x="163" y="170"/>
                  <a:pt x="162" y="170"/>
                </a:cubicBezTo>
                <a:cubicBezTo>
                  <a:pt x="145" y="177"/>
                  <a:pt x="125" y="180"/>
                  <a:pt x="104" y="180"/>
                </a:cubicBezTo>
                <a:cubicBezTo>
                  <a:pt x="94" y="179"/>
                  <a:pt x="84" y="179"/>
                  <a:pt x="75" y="179"/>
                </a:cubicBezTo>
                <a:cubicBezTo>
                  <a:pt x="73" y="179"/>
                  <a:pt x="72" y="179"/>
                  <a:pt x="70" y="179"/>
                </a:cubicBezTo>
                <a:cubicBezTo>
                  <a:pt x="70" y="179"/>
                  <a:pt x="69" y="179"/>
                  <a:pt x="68" y="179"/>
                </a:cubicBezTo>
                <a:cubicBezTo>
                  <a:pt x="66" y="179"/>
                  <a:pt x="64" y="179"/>
                  <a:pt x="62" y="179"/>
                </a:cubicBezTo>
                <a:cubicBezTo>
                  <a:pt x="61" y="180"/>
                  <a:pt x="59" y="180"/>
                  <a:pt x="56" y="180"/>
                </a:cubicBezTo>
                <a:cubicBezTo>
                  <a:pt x="55" y="181"/>
                  <a:pt x="53" y="181"/>
                  <a:pt x="52" y="182"/>
                </a:cubicBezTo>
                <a:cubicBezTo>
                  <a:pt x="43" y="187"/>
                  <a:pt x="42" y="204"/>
                  <a:pt x="40" y="215"/>
                </a:cubicBezTo>
                <a:cubicBezTo>
                  <a:pt x="39" y="219"/>
                  <a:pt x="37" y="223"/>
                  <a:pt x="38" y="227"/>
                </a:cubicBezTo>
                <a:cubicBezTo>
                  <a:pt x="39" y="226"/>
                  <a:pt x="41" y="225"/>
                  <a:pt x="41" y="224"/>
                </a:cubicBezTo>
                <a:cubicBezTo>
                  <a:pt x="44" y="223"/>
                  <a:pt x="45" y="224"/>
                  <a:pt x="48" y="223"/>
                </a:cubicBezTo>
                <a:cubicBezTo>
                  <a:pt x="49" y="223"/>
                  <a:pt x="49" y="223"/>
                  <a:pt x="50" y="223"/>
                </a:cubicBezTo>
                <a:cubicBezTo>
                  <a:pt x="52" y="223"/>
                  <a:pt x="54" y="223"/>
                  <a:pt x="57" y="223"/>
                </a:cubicBezTo>
                <a:cubicBezTo>
                  <a:pt x="67" y="222"/>
                  <a:pt x="78" y="222"/>
                  <a:pt x="88" y="222"/>
                </a:cubicBezTo>
                <a:cubicBezTo>
                  <a:pt x="89" y="221"/>
                  <a:pt x="88" y="221"/>
                  <a:pt x="89" y="221"/>
                </a:cubicBezTo>
                <a:cubicBezTo>
                  <a:pt x="95" y="221"/>
                  <a:pt x="103" y="220"/>
                  <a:pt x="110" y="218"/>
                </a:cubicBezTo>
                <a:cubicBezTo>
                  <a:pt x="111" y="218"/>
                  <a:pt x="110" y="219"/>
                  <a:pt x="111" y="219"/>
                </a:cubicBezTo>
                <a:cubicBezTo>
                  <a:pt x="113" y="218"/>
                  <a:pt x="116" y="219"/>
                  <a:pt x="118" y="218"/>
                </a:cubicBezTo>
                <a:cubicBezTo>
                  <a:pt x="122" y="219"/>
                  <a:pt x="130" y="216"/>
                  <a:pt x="134" y="217"/>
                </a:cubicBezTo>
                <a:cubicBezTo>
                  <a:pt x="147" y="213"/>
                  <a:pt x="162" y="212"/>
                  <a:pt x="173" y="206"/>
                </a:cubicBezTo>
                <a:cubicBezTo>
                  <a:pt x="173" y="199"/>
                  <a:pt x="174" y="192"/>
                  <a:pt x="175" y="186"/>
                </a:cubicBezTo>
                <a:cubicBezTo>
                  <a:pt x="174" y="188"/>
                  <a:pt x="172" y="189"/>
                  <a:pt x="171" y="191"/>
                </a:cubicBezTo>
                <a:cubicBezTo>
                  <a:pt x="170" y="193"/>
                  <a:pt x="169" y="196"/>
                  <a:pt x="167" y="196"/>
                </a:cubicBezTo>
                <a:cubicBezTo>
                  <a:pt x="166" y="194"/>
                  <a:pt x="168" y="193"/>
                  <a:pt x="168" y="192"/>
                </a:cubicBezTo>
                <a:cubicBezTo>
                  <a:pt x="173" y="185"/>
                  <a:pt x="178" y="179"/>
                  <a:pt x="181" y="172"/>
                </a:cubicBezTo>
                <a:cubicBezTo>
                  <a:pt x="184" y="165"/>
                  <a:pt x="186" y="160"/>
                  <a:pt x="183" y="154"/>
                </a:cubicBezTo>
                <a:cubicBezTo>
                  <a:pt x="180" y="153"/>
                  <a:pt x="180" y="151"/>
                  <a:pt x="177" y="151"/>
                </a:cubicBezTo>
                <a:cubicBezTo>
                  <a:pt x="184" y="160"/>
                  <a:pt x="170" y="167"/>
                  <a:pt x="163" y="170"/>
                </a:cubicBezTo>
                <a:close/>
                <a:moveTo>
                  <a:pt x="90" y="176"/>
                </a:moveTo>
                <a:cubicBezTo>
                  <a:pt x="90" y="174"/>
                  <a:pt x="91" y="171"/>
                  <a:pt x="91" y="168"/>
                </a:cubicBezTo>
                <a:cubicBezTo>
                  <a:pt x="83" y="165"/>
                  <a:pt x="75" y="162"/>
                  <a:pt x="70" y="156"/>
                </a:cubicBezTo>
                <a:cubicBezTo>
                  <a:pt x="70" y="164"/>
                  <a:pt x="70" y="171"/>
                  <a:pt x="72" y="177"/>
                </a:cubicBezTo>
                <a:cubicBezTo>
                  <a:pt x="78" y="178"/>
                  <a:pt x="83" y="177"/>
                  <a:pt x="90" y="178"/>
                </a:cubicBezTo>
                <a:cubicBezTo>
                  <a:pt x="90" y="176"/>
                  <a:pt x="89" y="176"/>
                  <a:pt x="90" y="176"/>
                </a:cubicBezTo>
                <a:close/>
                <a:moveTo>
                  <a:pt x="148" y="216"/>
                </a:moveTo>
                <a:cubicBezTo>
                  <a:pt x="147" y="220"/>
                  <a:pt x="146" y="226"/>
                  <a:pt x="146" y="229"/>
                </a:cubicBezTo>
                <a:cubicBezTo>
                  <a:pt x="150" y="227"/>
                  <a:pt x="151" y="221"/>
                  <a:pt x="152" y="215"/>
                </a:cubicBezTo>
                <a:cubicBezTo>
                  <a:pt x="151" y="215"/>
                  <a:pt x="149" y="216"/>
                  <a:pt x="148" y="216"/>
                </a:cubicBezTo>
                <a:close/>
                <a:moveTo>
                  <a:pt x="140" y="218"/>
                </a:moveTo>
                <a:cubicBezTo>
                  <a:pt x="139" y="222"/>
                  <a:pt x="137" y="226"/>
                  <a:pt x="137" y="231"/>
                </a:cubicBezTo>
                <a:cubicBezTo>
                  <a:pt x="140" y="231"/>
                  <a:pt x="141" y="231"/>
                  <a:pt x="143" y="232"/>
                </a:cubicBezTo>
                <a:cubicBezTo>
                  <a:pt x="145" y="227"/>
                  <a:pt x="145" y="222"/>
                  <a:pt x="146" y="217"/>
                </a:cubicBezTo>
                <a:cubicBezTo>
                  <a:pt x="144" y="217"/>
                  <a:pt x="142" y="217"/>
                  <a:pt x="140" y="218"/>
                </a:cubicBezTo>
                <a:close/>
                <a:moveTo>
                  <a:pt x="133" y="219"/>
                </a:moveTo>
                <a:cubicBezTo>
                  <a:pt x="132" y="225"/>
                  <a:pt x="130" y="232"/>
                  <a:pt x="129" y="237"/>
                </a:cubicBezTo>
                <a:cubicBezTo>
                  <a:pt x="130" y="235"/>
                  <a:pt x="134" y="235"/>
                  <a:pt x="133" y="233"/>
                </a:cubicBezTo>
                <a:cubicBezTo>
                  <a:pt x="134" y="233"/>
                  <a:pt x="134" y="232"/>
                  <a:pt x="135" y="232"/>
                </a:cubicBezTo>
                <a:cubicBezTo>
                  <a:pt x="136" y="226"/>
                  <a:pt x="137" y="223"/>
                  <a:pt x="138" y="218"/>
                </a:cubicBezTo>
                <a:cubicBezTo>
                  <a:pt x="136" y="218"/>
                  <a:pt x="135" y="219"/>
                  <a:pt x="133" y="219"/>
                </a:cubicBezTo>
                <a:close/>
                <a:moveTo>
                  <a:pt x="123" y="220"/>
                </a:moveTo>
                <a:cubicBezTo>
                  <a:pt x="121" y="225"/>
                  <a:pt x="121" y="232"/>
                  <a:pt x="119" y="237"/>
                </a:cubicBezTo>
                <a:cubicBezTo>
                  <a:pt x="122" y="238"/>
                  <a:pt x="123" y="238"/>
                  <a:pt x="126" y="238"/>
                </a:cubicBezTo>
                <a:cubicBezTo>
                  <a:pt x="128" y="232"/>
                  <a:pt x="130" y="226"/>
                  <a:pt x="131" y="219"/>
                </a:cubicBezTo>
                <a:cubicBezTo>
                  <a:pt x="127" y="219"/>
                  <a:pt x="125" y="220"/>
                  <a:pt x="123" y="220"/>
                </a:cubicBezTo>
                <a:close/>
                <a:moveTo>
                  <a:pt x="119" y="221"/>
                </a:moveTo>
                <a:cubicBezTo>
                  <a:pt x="119" y="225"/>
                  <a:pt x="117" y="231"/>
                  <a:pt x="117" y="237"/>
                </a:cubicBezTo>
                <a:cubicBezTo>
                  <a:pt x="119" y="232"/>
                  <a:pt x="119" y="225"/>
                  <a:pt x="120" y="220"/>
                </a:cubicBezTo>
                <a:cubicBezTo>
                  <a:pt x="120" y="220"/>
                  <a:pt x="119" y="220"/>
                  <a:pt x="119" y="221"/>
                </a:cubicBezTo>
                <a:close/>
                <a:moveTo>
                  <a:pt x="111" y="221"/>
                </a:moveTo>
                <a:cubicBezTo>
                  <a:pt x="109" y="229"/>
                  <a:pt x="109" y="237"/>
                  <a:pt x="108" y="247"/>
                </a:cubicBezTo>
                <a:cubicBezTo>
                  <a:pt x="113" y="247"/>
                  <a:pt x="115" y="243"/>
                  <a:pt x="115" y="238"/>
                </a:cubicBezTo>
                <a:cubicBezTo>
                  <a:pt x="115" y="234"/>
                  <a:pt x="115" y="229"/>
                  <a:pt x="116" y="226"/>
                </a:cubicBezTo>
                <a:cubicBezTo>
                  <a:pt x="116" y="224"/>
                  <a:pt x="117" y="221"/>
                  <a:pt x="115" y="220"/>
                </a:cubicBezTo>
                <a:cubicBezTo>
                  <a:pt x="114" y="221"/>
                  <a:pt x="112" y="221"/>
                  <a:pt x="111" y="221"/>
                </a:cubicBezTo>
                <a:close/>
                <a:moveTo>
                  <a:pt x="99" y="222"/>
                </a:moveTo>
                <a:cubicBezTo>
                  <a:pt x="98" y="229"/>
                  <a:pt x="97" y="239"/>
                  <a:pt x="98" y="247"/>
                </a:cubicBezTo>
                <a:cubicBezTo>
                  <a:pt x="101" y="247"/>
                  <a:pt x="103" y="247"/>
                  <a:pt x="106" y="247"/>
                </a:cubicBezTo>
                <a:cubicBezTo>
                  <a:pt x="108" y="239"/>
                  <a:pt x="107" y="230"/>
                  <a:pt x="108" y="221"/>
                </a:cubicBezTo>
                <a:cubicBezTo>
                  <a:pt x="105" y="221"/>
                  <a:pt x="103" y="221"/>
                  <a:pt x="99" y="222"/>
                </a:cubicBezTo>
                <a:close/>
                <a:moveTo>
                  <a:pt x="91" y="223"/>
                </a:moveTo>
                <a:cubicBezTo>
                  <a:pt x="90" y="229"/>
                  <a:pt x="90" y="238"/>
                  <a:pt x="91" y="244"/>
                </a:cubicBezTo>
                <a:cubicBezTo>
                  <a:pt x="93" y="244"/>
                  <a:pt x="94" y="245"/>
                  <a:pt x="95" y="246"/>
                </a:cubicBezTo>
                <a:cubicBezTo>
                  <a:pt x="96" y="238"/>
                  <a:pt x="96" y="229"/>
                  <a:pt x="96" y="222"/>
                </a:cubicBezTo>
                <a:cubicBezTo>
                  <a:pt x="94" y="222"/>
                  <a:pt x="93" y="223"/>
                  <a:pt x="91" y="223"/>
                </a:cubicBezTo>
                <a:close/>
                <a:moveTo>
                  <a:pt x="85" y="223"/>
                </a:moveTo>
                <a:cubicBezTo>
                  <a:pt x="85" y="225"/>
                  <a:pt x="85" y="230"/>
                  <a:pt x="85" y="232"/>
                </a:cubicBezTo>
                <a:cubicBezTo>
                  <a:pt x="86" y="232"/>
                  <a:pt x="87" y="232"/>
                  <a:pt x="88" y="232"/>
                </a:cubicBezTo>
                <a:cubicBezTo>
                  <a:pt x="87" y="229"/>
                  <a:pt x="91" y="222"/>
                  <a:pt x="85" y="223"/>
                </a:cubicBezTo>
                <a:close/>
                <a:moveTo>
                  <a:pt x="79" y="224"/>
                </a:moveTo>
                <a:cubicBezTo>
                  <a:pt x="78" y="226"/>
                  <a:pt x="79" y="227"/>
                  <a:pt x="79" y="229"/>
                </a:cubicBezTo>
                <a:cubicBezTo>
                  <a:pt x="80" y="229"/>
                  <a:pt x="80" y="229"/>
                  <a:pt x="81" y="229"/>
                </a:cubicBezTo>
                <a:cubicBezTo>
                  <a:pt x="81" y="230"/>
                  <a:pt x="81" y="230"/>
                  <a:pt x="82" y="230"/>
                </a:cubicBezTo>
                <a:cubicBezTo>
                  <a:pt x="82" y="230"/>
                  <a:pt x="83" y="230"/>
                  <a:pt x="83" y="230"/>
                </a:cubicBezTo>
                <a:cubicBezTo>
                  <a:pt x="83" y="227"/>
                  <a:pt x="84" y="225"/>
                  <a:pt x="83" y="223"/>
                </a:cubicBezTo>
                <a:cubicBezTo>
                  <a:pt x="82" y="223"/>
                  <a:pt x="81" y="224"/>
                  <a:pt x="79" y="224"/>
                </a:cubicBezTo>
                <a:close/>
                <a:moveTo>
                  <a:pt x="40" y="231"/>
                </a:moveTo>
                <a:cubicBezTo>
                  <a:pt x="44" y="239"/>
                  <a:pt x="55" y="240"/>
                  <a:pt x="54" y="252"/>
                </a:cubicBezTo>
                <a:cubicBezTo>
                  <a:pt x="54" y="253"/>
                  <a:pt x="53" y="253"/>
                  <a:pt x="53" y="255"/>
                </a:cubicBezTo>
                <a:cubicBezTo>
                  <a:pt x="56" y="255"/>
                  <a:pt x="61" y="249"/>
                  <a:pt x="62" y="245"/>
                </a:cubicBezTo>
                <a:cubicBezTo>
                  <a:pt x="63" y="242"/>
                  <a:pt x="64" y="238"/>
                  <a:pt x="65" y="234"/>
                </a:cubicBezTo>
                <a:cubicBezTo>
                  <a:pt x="65" y="229"/>
                  <a:pt x="64" y="227"/>
                  <a:pt x="62" y="224"/>
                </a:cubicBezTo>
                <a:cubicBezTo>
                  <a:pt x="52" y="225"/>
                  <a:pt x="44" y="224"/>
                  <a:pt x="40" y="231"/>
                </a:cubicBezTo>
                <a:close/>
                <a:moveTo>
                  <a:pt x="27" y="254"/>
                </a:moveTo>
                <a:cubicBezTo>
                  <a:pt x="31" y="254"/>
                  <a:pt x="38" y="257"/>
                  <a:pt x="43" y="258"/>
                </a:cubicBezTo>
                <a:cubicBezTo>
                  <a:pt x="46" y="258"/>
                  <a:pt x="52" y="254"/>
                  <a:pt x="52" y="252"/>
                </a:cubicBezTo>
                <a:cubicBezTo>
                  <a:pt x="52" y="250"/>
                  <a:pt x="52" y="247"/>
                  <a:pt x="51" y="246"/>
                </a:cubicBezTo>
                <a:cubicBezTo>
                  <a:pt x="50" y="244"/>
                  <a:pt x="45" y="240"/>
                  <a:pt x="44" y="239"/>
                </a:cubicBezTo>
                <a:cubicBezTo>
                  <a:pt x="42" y="247"/>
                  <a:pt x="33" y="251"/>
                  <a:pt x="27" y="254"/>
                </a:cubicBezTo>
                <a:close/>
                <a:moveTo>
                  <a:pt x="10" y="258"/>
                </a:moveTo>
                <a:cubicBezTo>
                  <a:pt x="1" y="265"/>
                  <a:pt x="5" y="284"/>
                  <a:pt x="11" y="292"/>
                </a:cubicBezTo>
                <a:cubicBezTo>
                  <a:pt x="11" y="283"/>
                  <a:pt x="11" y="275"/>
                  <a:pt x="15" y="269"/>
                </a:cubicBezTo>
                <a:cubicBezTo>
                  <a:pt x="18" y="272"/>
                  <a:pt x="21" y="272"/>
                  <a:pt x="25" y="273"/>
                </a:cubicBezTo>
                <a:cubicBezTo>
                  <a:pt x="24" y="269"/>
                  <a:pt x="23" y="260"/>
                  <a:pt x="26" y="256"/>
                </a:cubicBezTo>
                <a:cubicBezTo>
                  <a:pt x="20" y="255"/>
                  <a:pt x="14" y="255"/>
                  <a:pt x="10" y="2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44" name="Freeform 110"/>
          <p:cNvSpPr>
            <a:spLocks noEditPoints="1"/>
          </p:cNvSpPr>
          <p:nvPr/>
        </p:nvSpPr>
        <p:spPr bwMode="auto">
          <a:xfrm>
            <a:off x="5240338" y="2513013"/>
            <a:ext cx="79375" cy="204787"/>
          </a:xfrm>
          <a:custGeom>
            <a:avLst/>
            <a:gdLst>
              <a:gd name="T0" fmla="*/ 22 w 25"/>
              <a:gd name="T1" fmla="*/ 65 h 65"/>
              <a:gd name="T2" fmla="*/ 18 w 25"/>
              <a:gd name="T3" fmla="*/ 59 h 65"/>
              <a:gd name="T4" fmla="*/ 12 w 25"/>
              <a:gd name="T5" fmla="*/ 44 h 65"/>
              <a:gd name="T6" fmla="*/ 0 w 25"/>
              <a:gd name="T7" fmla="*/ 2 h 65"/>
              <a:gd name="T8" fmla="*/ 6 w 25"/>
              <a:gd name="T9" fmla="*/ 5 h 65"/>
              <a:gd name="T10" fmla="*/ 11 w 25"/>
              <a:gd name="T11" fmla="*/ 22 h 65"/>
              <a:gd name="T12" fmla="*/ 12 w 25"/>
              <a:gd name="T13" fmla="*/ 27 h 65"/>
              <a:gd name="T14" fmla="*/ 23 w 25"/>
              <a:gd name="T15" fmla="*/ 57 h 65"/>
              <a:gd name="T16" fmla="*/ 22 w 25"/>
              <a:gd name="T17" fmla="*/ 65 h 65"/>
              <a:gd name="T18" fmla="*/ 3 w 25"/>
              <a:gd name="T19" fmla="*/ 11 h 65"/>
              <a:gd name="T20" fmla="*/ 10 w 25"/>
              <a:gd name="T21" fmla="*/ 34 h 65"/>
              <a:gd name="T22" fmla="*/ 16 w 25"/>
              <a:gd name="T23" fmla="*/ 47 h 65"/>
              <a:gd name="T24" fmla="*/ 21 w 25"/>
              <a:gd name="T25" fmla="*/ 62 h 65"/>
              <a:gd name="T26" fmla="*/ 22 w 25"/>
              <a:gd name="T27" fmla="*/ 59 h 65"/>
              <a:gd name="T28" fmla="*/ 19 w 25"/>
              <a:gd name="T29" fmla="*/ 50 h 65"/>
              <a:gd name="T30" fmla="*/ 13 w 25"/>
              <a:gd name="T31" fmla="*/ 35 h 65"/>
              <a:gd name="T32" fmla="*/ 11 w 25"/>
              <a:gd name="T33" fmla="*/ 30 h 65"/>
              <a:gd name="T34" fmla="*/ 11 w 25"/>
              <a:gd name="T35" fmla="*/ 27 h 65"/>
              <a:gd name="T36" fmla="*/ 9 w 25"/>
              <a:gd name="T37" fmla="*/ 24 h 65"/>
              <a:gd name="T38" fmla="*/ 3 w 25"/>
              <a:gd name="T39" fmla="*/ 3 h 65"/>
              <a:gd name="T40" fmla="*/ 2 w 25"/>
              <a:gd name="T41" fmla="*/ 3 h 65"/>
              <a:gd name="T42" fmla="*/ 3 w 25"/>
              <a:gd name="T43" fmla="*/ 11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" h="65">
                <a:moveTo>
                  <a:pt x="22" y="65"/>
                </a:moveTo>
                <a:cubicBezTo>
                  <a:pt x="20" y="64"/>
                  <a:pt x="20" y="60"/>
                  <a:pt x="18" y="59"/>
                </a:cubicBezTo>
                <a:cubicBezTo>
                  <a:pt x="17" y="54"/>
                  <a:pt x="14" y="48"/>
                  <a:pt x="12" y="44"/>
                </a:cubicBezTo>
                <a:cubicBezTo>
                  <a:pt x="8" y="30"/>
                  <a:pt x="2" y="15"/>
                  <a:pt x="0" y="2"/>
                </a:cubicBezTo>
                <a:cubicBezTo>
                  <a:pt x="2" y="0"/>
                  <a:pt x="5" y="2"/>
                  <a:pt x="6" y="5"/>
                </a:cubicBezTo>
                <a:cubicBezTo>
                  <a:pt x="7" y="10"/>
                  <a:pt x="9" y="16"/>
                  <a:pt x="11" y="22"/>
                </a:cubicBezTo>
                <a:cubicBezTo>
                  <a:pt x="11" y="24"/>
                  <a:pt x="11" y="25"/>
                  <a:pt x="12" y="27"/>
                </a:cubicBezTo>
                <a:cubicBezTo>
                  <a:pt x="15" y="37"/>
                  <a:pt x="20" y="47"/>
                  <a:pt x="23" y="57"/>
                </a:cubicBezTo>
                <a:cubicBezTo>
                  <a:pt x="25" y="61"/>
                  <a:pt x="24" y="63"/>
                  <a:pt x="22" y="65"/>
                </a:cubicBezTo>
                <a:close/>
                <a:moveTo>
                  <a:pt x="3" y="11"/>
                </a:moveTo>
                <a:cubicBezTo>
                  <a:pt x="5" y="18"/>
                  <a:pt x="9" y="26"/>
                  <a:pt x="10" y="34"/>
                </a:cubicBezTo>
                <a:cubicBezTo>
                  <a:pt x="12" y="38"/>
                  <a:pt x="14" y="42"/>
                  <a:pt x="16" y="47"/>
                </a:cubicBezTo>
                <a:cubicBezTo>
                  <a:pt x="17" y="52"/>
                  <a:pt x="20" y="56"/>
                  <a:pt x="21" y="62"/>
                </a:cubicBezTo>
                <a:cubicBezTo>
                  <a:pt x="22" y="61"/>
                  <a:pt x="22" y="60"/>
                  <a:pt x="22" y="59"/>
                </a:cubicBezTo>
                <a:cubicBezTo>
                  <a:pt x="22" y="56"/>
                  <a:pt x="20" y="53"/>
                  <a:pt x="19" y="50"/>
                </a:cubicBezTo>
                <a:cubicBezTo>
                  <a:pt x="16" y="44"/>
                  <a:pt x="15" y="39"/>
                  <a:pt x="13" y="35"/>
                </a:cubicBezTo>
                <a:cubicBezTo>
                  <a:pt x="13" y="33"/>
                  <a:pt x="12" y="32"/>
                  <a:pt x="11" y="30"/>
                </a:cubicBezTo>
                <a:cubicBezTo>
                  <a:pt x="11" y="29"/>
                  <a:pt x="11" y="28"/>
                  <a:pt x="11" y="27"/>
                </a:cubicBezTo>
                <a:cubicBezTo>
                  <a:pt x="10" y="26"/>
                  <a:pt x="9" y="25"/>
                  <a:pt x="9" y="24"/>
                </a:cubicBezTo>
                <a:cubicBezTo>
                  <a:pt x="7" y="17"/>
                  <a:pt x="6" y="9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5"/>
                  <a:pt x="3" y="9"/>
                  <a:pt x="3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45" name="Freeform 111"/>
          <p:cNvSpPr/>
          <p:nvPr/>
        </p:nvSpPr>
        <p:spPr bwMode="auto">
          <a:xfrm>
            <a:off x="5351463" y="2706688"/>
            <a:ext cx="28575" cy="14287"/>
          </a:xfrm>
          <a:custGeom>
            <a:avLst/>
            <a:gdLst>
              <a:gd name="T0" fmla="*/ 9 w 9"/>
              <a:gd name="T1" fmla="*/ 1 h 5"/>
              <a:gd name="T2" fmla="*/ 6 w 9"/>
              <a:gd name="T3" fmla="*/ 2 h 5"/>
              <a:gd name="T4" fmla="*/ 0 w 9"/>
              <a:gd name="T5" fmla="*/ 5 h 5"/>
              <a:gd name="T6" fmla="*/ 9 w 9"/>
              <a:gd name="T7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5">
                <a:moveTo>
                  <a:pt x="9" y="1"/>
                </a:moveTo>
                <a:cubicBezTo>
                  <a:pt x="9" y="3"/>
                  <a:pt x="7" y="2"/>
                  <a:pt x="6" y="2"/>
                </a:cubicBezTo>
                <a:cubicBezTo>
                  <a:pt x="4" y="3"/>
                  <a:pt x="2" y="4"/>
                  <a:pt x="0" y="5"/>
                </a:cubicBezTo>
                <a:cubicBezTo>
                  <a:pt x="1" y="2"/>
                  <a:pt x="6" y="0"/>
                  <a:pt x="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46" name="Freeform 112"/>
          <p:cNvSpPr/>
          <p:nvPr/>
        </p:nvSpPr>
        <p:spPr bwMode="auto">
          <a:xfrm>
            <a:off x="5360988" y="2724150"/>
            <a:ext cx="31750" cy="15875"/>
          </a:xfrm>
          <a:custGeom>
            <a:avLst/>
            <a:gdLst>
              <a:gd name="T0" fmla="*/ 9 w 10"/>
              <a:gd name="T1" fmla="*/ 1 h 5"/>
              <a:gd name="T2" fmla="*/ 10 w 10"/>
              <a:gd name="T3" fmla="*/ 3 h 5"/>
              <a:gd name="T4" fmla="*/ 0 w 10"/>
              <a:gd name="T5" fmla="*/ 5 h 5"/>
              <a:gd name="T6" fmla="*/ 9 w 10"/>
              <a:gd name="T7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5">
                <a:moveTo>
                  <a:pt x="9" y="1"/>
                </a:moveTo>
                <a:cubicBezTo>
                  <a:pt x="10" y="2"/>
                  <a:pt x="10" y="2"/>
                  <a:pt x="10" y="3"/>
                </a:cubicBezTo>
                <a:cubicBezTo>
                  <a:pt x="7" y="2"/>
                  <a:pt x="2" y="2"/>
                  <a:pt x="0" y="5"/>
                </a:cubicBezTo>
                <a:cubicBezTo>
                  <a:pt x="0" y="1"/>
                  <a:pt x="6" y="0"/>
                  <a:pt x="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47" name="Freeform 113"/>
          <p:cNvSpPr>
            <a:spLocks noEditPoints="1"/>
          </p:cNvSpPr>
          <p:nvPr/>
        </p:nvSpPr>
        <p:spPr bwMode="auto">
          <a:xfrm>
            <a:off x="5380038" y="2765425"/>
            <a:ext cx="39687" cy="107950"/>
          </a:xfrm>
          <a:custGeom>
            <a:avLst/>
            <a:gdLst>
              <a:gd name="T0" fmla="*/ 4 w 13"/>
              <a:gd name="T1" fmla="*/ 0 h 34"/>
              <a:gd name="T2" fmla="*/ 10 w 13"/>
              <a:gd name="T3" fmla="*/ 17 h 34"/>
              <a:gd name="T4" fmla="*/ 13 w 13"/>
              <a:gd name="T5" fmla="*/ 30 h 34"/>
              <a:gd name="T6" fmla="*/ 10 w 13"/>
              <a:gd name="T7" fmla="*/ 34 h 34"/>
              <a:gd name="T8" fmla="*/ 5 w 13"/>
              <a:gd name="T9" fmla="*/ 29 h 34"/>
              <a:gd name="T10" fmla="*/ 5 w 13"/>
              <a:gd name="T11" fmla="*/ 25 h 34"/>
              <a:gd name="T12" fmla="*/ 3 w 13"/>
              <a:gd name="T13" fmla="*/ 21 h 34"/>
              <a:gd name="T14" fmla="*/ 0 w 13"/>
              <a:gd name="T15" fmla="*/ 3 h 34"/>
              <a:gd name="T16" fmla="*/ 4 w 13"/>
              <a:gd name="T17" fmla="*/ 0 h 34"/>
              <a:gd name="T18" fmla="*/ 1 w 13"/>
              <a:gd name="T19" fmla="*/ 3 h 34"/>
              <a:gd name="T20" fmla="*/ 5 w 13"/>
              <a:gd name="T21" fmla="*/ 21 h 34"/>
              <a:gd name="T22" fmla="*/ 10 w 13"/>
              <a:gd name="T23" fmla="*/ 32 h 34"/>
              <a:gd name="T24" fmla="*/ 10 w 13"/>
              <a:gd name="T25" fmla="*/ 20 h 34"/>
              <a:gd name="T26" fmla="*/ 4 w 13"/>
              <a:gd name="T27" fmla="*/ 3 h 34"/>
              <a:gd name="T28" fmla="*/ 1 w 13"/>
              <a:gd name="T29" fmla="*/ 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" h="34">
                <a:moveTo>
                  <a:pt x="4" y="0"/>
                </a:moveTo>
                <a:cubicBezTo>
                  <a:pt x="7" y="4"/>
                  <a:pt x="8" y="10"/>
                  <a:pt x="10" y="17"/>
                </a:cubicBezTo>
                <a:cubicBezTo>
                  <a:pt x="11" y="21"/>
                  <a:pt x="13" y="25"/>
                  <a:pt x="13" y="30"/>
                </a:cubicBezTo>
                <a:cubicBezTo>
                  <a:pt x="13" y="32"/>
                  <a:pt x="11" y="34"/>
                  <a:pt x="10" y="34"/>
                </a:cubicBezTo>
                <a:cubicBezTo>
                  <a:pt x="9" y="34"/>
                  <a:pt x="6" y="30"/>
                  <a:pt x="5" y="29"/>
                </a:cubicBezTo>
                <a:cubicBezTo>
                  <a:pt x="5" y="27"/>
                  <a:pt x="5" y="26"/>
                  <a:pt x="5" y="25"/>
                </a:cubicBezTo>
                <a:cubicBezTo>
                  <a:pt x="5" y="24"/>
                  <a:pt x="4" y="23"/>
                  <a:pt x="3" y="21"/>
                </a:cubicBezTo>
                <a:cubicBezTo>
                  <a:pt x="2" y="16"/>
                  <a:pt x="1" y="8"/>
                  <a:pt x="0" y="3"/>
                </a:cubicBezTo>
                <a:cubicBezTo>
                  <a:pt x="1" y="1"/>
                  <a:pt x="2" y="0"/>
                  <a:pt x="4" y="0"/>
                </a:cubicBezTo>
                <a:close/>
                <a:moveTo>
                  <a:pt x="1" y="3"/>
                </a:moveTo>
                <a:cubicBezTo>
                  <a:pt x="1" y="9"/>
                  <a:pt x="4" y="15"/>
                  <a:pt x="5" y="21"/>
                </a:cubicBezTo>
                <a:cubicBezTo>
                  <a:pt x="5" y="25"/>
                  <a:pt x="7" y="30"/>
                  <a:pt x="10" y="32"/>
                </a:cubicBezTo>
                <a:cubicBezTo>
                  <a:pt x="12" y="29"/>
                  <a:pt x="11" y="24"/>
                  <a:pt x="10" y="20"/>
                </a:cubicBezTo>
                <a:cubicBezTo>
                  <a:pt x="8" y="14"/>
                  <a:pt x="6" y="7"/>
                  <a:pt x="4" y="3"/>
                </a:cubicBezTo>
                <a:cubicBezTo>
                  <a:pt x="3" y="3"/>
                  <a:pt x="2" y="3"/>
                  <a:pt x="1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48" name="Freeform 114"/>
          <p:cNvSpPr>
            <a:spLocks noEditPoints="1"/>
          </p:cNvSpPr>
          <p:nvPr/>
        </p:nvSpPr>
        <p:spPr bwMode="auto">
          <a:xfrm>
            <a:off x="5410200" y="2886075"/>
            <a:ext cx="25400" cy="50800"/>
          </a:xfrm>
          <a:custGeom>
            <a:avLst/>
            <a:gdLst>
              <a:gd name="T0" fmla="*/ 4 w 8"/>
              <a:gd name="T1" fmla="*/ 1 h 16"/>
              <a:gd name="T2" fmla="*/ 5 w 8"/>
              <a:gd name="T3" fmla="*/ 16 h 16"/>
              <a:gd name="T4" fmla="*/ 0 w 8"/>
              <a:gd name="T5" fmla="*/ 4 h 16"/>
              <a:gd name="T6" fmla="*/ 1 w 8"/>
              <a:gd name="T7" fmla="*/ 0 h 16"/>
              <a:gd name="T8" fmla="*/ 4 w 8"/>
              <a:gd name="T9" fmla="*/ 1 h 16"/>
              <a:gd name="T10" fmla="*/ 2 w 8"/>
              <a:gd name="T11" fmla="*/ 3 h 16"/>
              <a:gd name="T12" fmla="*/ 5 w 8"/>
              <a:gd name="T13" fmla="*/ 13 h 16"/>
              <a:gd name="T14" fmla="*/ 3 w 8"/>
              <a:gd name="T15" fmla="*/ 3 h 16"/>
              <a:gd name="T16" fmla="*/ 2 w 8"/>
              <a:gd name="T17" fmla="*/ 3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16">
                <a:moveTo>
                  <a:pt x="4" y="1"/>
                </a:moveTo>
                <a:cubicBezTo>
                  <a:pt x="5" y="7"/>
                  <a:pt x="8" y="11"/>
                  <a:pt x="5" y="16"/>
                </a:cubicBezTo>
                <a:cubicBezTo>
                  <a:pt x="2" y="15"/>
                  <a:pt x="0" y="7"/>
                  <a:pt x="0" y="4"/>
                </a:cubicBezTo>
                <a:cubicBezTo>
                  <a:pt x="0" y="3"/>
                  <a:pt x="0" y="1"/>
                  <a:pt x="1" y="0"/>
                </a:cubicBezTo>
                <a:cubicBezTo>
                  <a:pt x="3" y="0"/>
                  <a:pt x="3" y="1"/>
                  <a:pt x="4" y="1"/>
                </a:cubicBezTo>
                <a:close/>
                <a:moveTo>
                  <a:pt x="2" y="3"/>
                </a:moveTo>
                <a:cubicBezTo>
                  <a:pt x="1" y="6"/>
                  <a:pt x="2" y="11"/>
                  <a:pt x="5" y="13"/>
                </a:cubicBezTo>
                <a:cubicBezTo>
                  <a:pt x="6" y="10"/>
                  <a:pt x="4" y="7"/>
                  <a:pt x="3" y="3"/>
                </a:cubicBezTo>
                <a:cubicBezTo>
                  <a:pt x="3" y="2"/>
                  <a:pt x="3" y="2"/>
                  <a:pt x="2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49" name="Freeform 115"/>
          <p:cNvSpPr>
            <a:spLocks noEditPoints="1"/>
          </p:cNvSpPr>
          <p:nvPr/>
        </p:nvSpPr>
        <p:spPr bwMode="auto">
          <a:xfrm>
            <a:off x="5214938" y="2424113"/>
            <a:ext cx="293687" cy="885825"/>
          </a:xfrm>
          <a:custGeom>
            <a:avLst/>
            <a:gdLst>
              <a:gd name="T0" fmla="*/ 80 w 93"/>
              <a:gd name="T1" fmla="*/ 173 h 280"/>
              <a:gd name="T2" fmla="*/ 83 w 93"/>
              <a:gd name="T3" fmla="*/ 216 h 280"/>
              <a:gd name="T4" fmla="*/ 90 w 93"/>
              <a:gd name="T5" fmla="*/ 248 h 280"/>
              <a:gd name="T6" fmla="*/ 83 w 93"/>
              <a:gd name="T7" fmla="*/ 280 h 280"/>
              <a:gd name="T8" fmla="*/ 67 w 93"/>
              <a:gd name="T9" fmla="*/ 231 h 280"/>
              <a:gd name="T10" fmla="*/ 43 w 93"/>
              <a:gd name="T11" fmla="*/ 185 h 280"/>
              <a:gd name="T12" fmla="*/ 58 w 93"/>
              <a:gd name="T13" fmla="*/ 183 h 280"/>
              <a:gd name="T14" fmla="*/ 75 w 93"/>
              <a:gd name="T15" fmla="*/ 177 h 280"/>
              <a:gd name="T16" fmla="*/ 44 w 93"/>
              <a:gd name="T17" fmla="*/ 178 h 280"/>
              <a:gd name="T18" fmla="*/ 24 w 93"/>
              <a:gd name="T19" fmla="*/ 115 h 280"/>
              <a:gd name="T20" fmla="*/ 19 w 93"/>
              <a:gd name="T21" fmla="*/ 95 h 280"/>
              <a:gd name="T22" fmla="*/ 7 w 93"/>
              <a:gd name="T23" fmla="*/ 44 h 280"/>
              <a:gd name="T24" fmla="*/ 4 w 93"/>
              <a:gd name="T25" fmla="*/ 16 h 280"/>
              <a:gd name="T26" fmla="*/ 21 w 93"/>
              <a:gd name="T27" fmla="*/ 3 h 280"/>
              <a:gd name="T28" fmla="*/ 36 w 93"/>
              <a:gd name="T29" fmla="*/ 34 h 280"/>
              <a:gd name="T30" fmla="*/ 55 w 93"/>
              <a:gd name="T31" fmla="*/ 84 h 280"/>
              <a:gd name="T32" fmla="*/ 71 w 93"/>
              <a:gd name="T33" fmla="*/ 139 h 280"/>
              <a:gd name="T34" fmla="*/ 4 w 93"/>
              <a:gd name="T35" fmla="*/ 7 h 280"/>
              <a:gd name="T36" fmla="*/ 17 w 93"/>
              <a:gd name="T37" fmla="*/ 11 h 280"/>
              <a:gd name="T38" fmla="*/ 17 w 93"/>
              <a:gd name="T39" fmla="*/ 11 h 280"/>
              <a:gd name="T40" fmla="*/ 23 w 93"/>
              <a:gd name="T41" fmla="*/ 9 h 280"/>
              <a:gd name="T42" fmla="*/ 6 w 93"/>
              <a:gd name="T43" fmla="*/ 16 h 280"/>
              <a:gd name="T44" fmla="*/ 6 w 93"/>
              <a:gd name="T45" fmla="*/ 35 h 280"/>
              <a:gd name="T46" fmla="*/ 29 w 93"/>
              <a:gd name="T47" fmla="*/ 96 h 280"/>
              <a:gd name="T48" fmla="*/ 33 w 93"/>
              <a:gd name="T49" fmla="*/ 84 h 280"/>
              <a:gd name="T50" fmla="*/ 21 w 93"/>
              <a:gd name="T51" fmla="*/ 47 h 280"/>
              <a:gd name="T52" fmla="*/ 17 w 93"/>
              <a:gd name="T53" fmla="*/ 14 h 280"/>
              <a:gd name="T54" fmla="*/ 55 w 93"/>
              <a:gd name="T55" fmla="*/ 92 h 280"/>
              <a:gd name="T56" fmla="*/ 24 w 93"/>
              <a:gd name="T57" fmla="*/ 14 h 280"/>
              <a:gd name="T58" fmla="*/ 21 w 93"/>
              <a:gd name="T59" fmla="*/ 42 h 280"/>
              <a:gd name="T60" fmla="*/ 36 w 93"/>
              <a:gd name="T61" fmla="*/ 96 h 280"/>
              <a:gd name="T62" fmla="*/ 19 w 93"/>
              <a:gd name="T63" fmla="*/ 87 h 280"/>
              <a:gd name="T64" fmla="*/ 30 w 93"/>
              <a:gd name="T65" fmla="*/ 133 h 280"/>
              <a:gd name="T66" fmla="*/ 74 w 93"/>
              <a:gd name="T67" fmla="*/ 169 h 280"/>
              <a:gd name="T68" fmla="*/ 58 w 93"/>
              <a:gd name="T69" fmla="*/ 99 h 280"/>
              <a:gd name="T70" fmla="*/ 83 w 93"/>
              <a:gd name="T71" fmla="*/ 224 h 280"/>
              <a:gd name="T72" fmla="*/ 74 w 93"/>
              <a:gd name="T73" fmla="*/ 179 h 280"/>
              <a:gd name="T74" fmla="*/ 65 w 93"/>
              <a:gd name="T75" fmla="*/ 190 h 280"/>
              <a:gd name="T76" fmla="*/ 70 w 93"/>
              <a:gd name="T77" fmla="*/ 215 h 280"/>
              <a:gd name="T78" fmla="*/ 53 w 93"/>
              <a:gd name="T79" fmla="*/ 186 h 280"/>
              <a:gd name="T80" fmla="*/ 69 w 93"/>
              <a:gd name="T81" fmla="*/ 225 h 280"/>
              <a:gd name="T82" fmla="*/ 54 w 93"/>
              <a:gd name="T83" fmla="*/ 196 h 280"/>
              <a:gd name="T84" fmla="*/ 65 w 93"/>
              <a:gd name="T85" fmla="*/ 223 h 280"/>
              <a:gd name="T86" fmla="*/ 81 w 93"/>
              <a:gd name="T87" fmla="*/ 229 h 280"/>
              <a:gd name="T88" fmla="*/ 71 w 93"/>
              <a:gd name="T89" fmla="*/ 234 h 280"/>
              <a:gd name="T90" fmla="*/ 81 w 93"/>
              <a:gd name="T91" fmla="*/ 229 h 280"/>
              <a:gd name="T92" fmla="*/ 90 w 93"/>
              <a:gd name="T93" fmla="*/ 251 h 280"/>
              <a:gd name="T94" fmla="*/ 82 w 93"/>
              <a:gd name="T95" fmla="*/ 234 h 280"/>
              <a:gd name="T96" fmla="*/ 82 w 93"/>
              <a:gd name="T97" fmla="*/ 255 h 280"/>
              <a:gd name="T98" fmla="*/ 76 w 93"/>
              <a:gd name="T99" fmla="*/ 251 h 280"/>
              <a:gd name="T100" fmla="*/ 72 w 93"/>
              <a:gd name="T101" fmla="*/ 249 h 280"/>
              <a:gd name="T102" fmla="*/ 79 w 93"/>
              <a:gd name="T103" fmla="*/ 268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3" h="280">
                <a:moveTo>
                  <a:pt x="75" y="168"/>
                </a:moveTo>
                <a:cubicBezTo>
                  <a:pt x="76" y="168"/>
                  <a:pt x="77" y="167"/>
                  <a:pt x="78" y="168"/>
                </a:cubicBezTo>
                <a:cubicBezTo>
                  <a:pt x="78" y="168"/>
                  <a:pt x="80" y="171"/>
                  <a:pt x="80" y="173"/>
                </a:cubicBezTo>
                <a:cubicBezTo>
                  <a:pt x="80" y="175"/>
                  <a:pt x="77" y="176"/>
                  <a:pt x="76" y="177"/>
                </a:cubicBezTo>
                <a:cubicBezTo>
                  <a:pt x="77" y="182"/>
                  <a:pt x="78" y="190"/>
                  <a:pt x="80" y="196"/>
                </a:cubicBezTo>
                <a:cubicBezTo>
                  <a:pt x="81" y="203"/>
                  <a:pt x="82" y="208"/>
                  <a:pt x="83" y="216"/>
                </a:cubicBezTo>
                <a:cubicBezTo>
                  <a:pt x="84" y="219"/>
                  <a:pt x="85" y="221"/>
                  <a:pt x="85" y="223"/>
                </a:cubicBezTo>
                <a:cubicBezTo>
                  <a:pt x="89" y="225"/>
                  <a:pt x="87" y="231"/>
                  <a:pt x="84" y="233"/>
                </a:cubicBezTo>
                <a:cubicBezTo>
                  <a:pt x="86" y="238"/>
                  <a:pt x="88" y="243"/>
                  <a:pt x="90" y="248"/>
                </a:cubicBezTo>
                <a:cubicBezTo>
                  <a:pt x="91" y="249"/>
                  <a:pt x="93" y="250"/>
                  <a:pt x="93" y="252"/>
                </a:cubicBezTo>
                <a:cubicBezTo>
                  <a:pt x="85" y="258"/>
                  <a:pt x="86" y="270"/>
                  <a:pt x="85" y="280"/>
                </a:cubicBezTo>
                <a:cubicBezTo>
                  <a:pt x="84" y="280"/>
                  <a:pt x="83" y="280"/>
                  <a:pt x="83" y="280"/>
                </a:cubicBezTo>
                <a:cubicBezTo>
                  <a:pt x="79" y="271"/>
                  <a:pt x="74" y="264"/>
                  <a:pt x="70" y="257"/>
                </a:cubicBezTo>
                <a:cubicBezTo>
                  <a:pt x="71" y="250"/>
                  <a:pt x="69" y="244"/>
                  <a:pt x="69" y="237"/>
                </a:cubicBezTo>
                <a:cubicBezTo>
                  <a:pt x="67" y="236"/>
                  <a:pt x="62" y="233"/>
                  <a:pt x="67" y="231"/>
                </a:cubicBezTo>
                <a:cubicBezTo>
                  <a:pt x="62" y="219"/>
                  <a:pt x="55" y="207"/>
                  <a:pt x="51" y="195"/>
                </a:cubicBezTo>
                <a:cubicBezTo>
                  <a:pt x="49" y="192"/>
                  <a:pt x="48" y="189"/>
                  <a:pt x="47" y="186"/>
                </a:cubicBezTo>
                <a:cubicBezTo>
                  <a:pt x="45" y="186"/>
                  <a:pt x="44" y="185"/>
                  <a:pt x="43" y="185"/>
                </a:cubicBezTo>
                <a:cubicBezTo>
                  <a:pt x="41" y="184"/>
                  <a:pt x="40" y="178"/>
                  <a:pt x="44" y="178"/>
                </a:cubicBezTo>
                <a:cubicBezTo>
                  <a:pt x="44" y="179"/>
                  <a:pt x="43" y="180"/>
                  <a:pt x="43" y="182"/>
                </a:cubicBezTo>
                <a:cubicBezTo>
                  <a:pt x="46" y="186"/>
                  <a:pt x="54" y="184"/>
                  <a:pt x="58" y="183"/>
                </a:cubicBezTo>
                <a:cubicBezTo>
                  <a:pt x="60" y="183"/>
                  <a:pt x="63" y="183"/>
                  <a:pt x="64" y="182"/>
                </a:cubicBezTo>
                <a:cubicBezTo>
                  <a:pt x="64" y="182"/>
                  <a:pt x="64" y="182"/>
                  <a:pt x="65" y="182"/>
                </a:cubicBezTo>
                <a:cubicBezTo>
                  <a:pt x="67" y="181"/>
                  <a:pt x="73" y="179"/>
                  <a:pt x="75" y="177"/>
                </a:cubicBezTo>
                <a:cubicBezTo>
                  <a:pt x="76" y="175"/>
                  <a:pt x="78" y="172"/>
                  <a:pt x="76" y="171"/>
                </a:cubicBezTo>
                <a:cubicBezTo>
                  <a:pt x="68" y="173"/>
                  <a:pt x="65" y="178"/>
                  <a:pt x="55" y="179"/>
                </a:cubicBezTo>
                <a:cubicBezTo>
                  <a:pt x="51" y="179"/>
                  <a:pt x="45" y="180"/>
                  <a:pt x="44" y="178"/>
                </a:cubicBezTo>
                <a:cubicBezTo>
                  <a:pt x="43" y="178"/>
                  <a:pt x="43" y="176"/>
                  <a:pt x="42" y="174"/>
                </a:cubicBezTo>
                <a:cubicBezTo>
                  <a:pt x="37" y="160"/>
                  <a:pt x="31" y="143"/>
                  <a:pt x="27" y="128"/>
                </a:cubicBezTo>
                <a:cubicBezTo>
                  <a:pt x="26" y="124"/>
                  <a:pt x="24" y="119"/>
                  <a:pt x="24" y="115"/>
                </a:cubicBezTo>
                <a:cubicBezTo>
                  <a:pt x="23" y="111"/>
                  <a:pt x="22" y="108"/>
                  <a:pt x="21" y="105"/>
                </a:cubicBezTo>
                <a:cubicBezTo>
                  <a:pt x="21" y="105"/>
                  <a:pt x="21" y="104"/>
                  <a:pt x="21" y="103"/>
                </a:cubicBezTo>
                <a:cubicBezTo>
                  <a:pt x="21" y="100"/>
                  <a:pt x="20" y="97"/>
                  <a:pt x="19" y="95"/>
                </a:cubicBezTo>
                <a:cubicBezTo>
                  <a:pt x="17" y="85"/>
                  <a:pt x="14" y="78"/>
                  <a:pt x="12" y="69"/>
                </a:cubicBezTo>
                <a:cubicBezTo>
                  <a:pt x="11" y="65"/>
                  <a:pt x="10" y="60"/>
                  <a:pt x="11" y="55"/>
                </a:cubicBezTo>
                <a:cubicBezTo>
                  <a:pt x="10" y="52"/>
                  <a:pt x="8" y="48"/>
                  <a:pt x="7" y="44"/>
                </a:cubicBezTo>
                <a:cubicBezTo>
                  <a:pt x="6" y="40"/>
                  <a:pt x="5" y="36"/>
                  <a:pt x="4" y="32"/>
                </a:cubicBezTo>
                <a:cubicBezTo>
                  <a:pt x="2" y="29"/>
                  <a:pt x="0" y="25"/>
                  <a:pt x="1" y="22"/>
                </a:cubicBezTo>
                <a:cubicBezTo>
                  <a:pt x="1" y="19"/>
                  <a:pt x="3" y="18"/>
                  <a:pt x="4" y="16"/>
                </a:cubicBezTo>
                <a:cubicBezTo>
                  <a:pt x="1" y="13"/>
                  <a:pt x="1" y="10"/>
                  <a:pt x="2" y="7"/>
                </a:cubicBezTo>
                <a:cubicBezTo>
                  <a:pt x="5" y="4"/>
                  <a:pt x="11" y="0"/>
                  <a:pt x="17" y="1"/>
                </a:cubicBezTo>
                <a:cubicBezTo>
                  <a:pt x="18" y="1"/>
                  <a:pt x="20" y="3"/>
                  <a:pt x="21" y="3"/>
                </a:cubicBezTo>
                <a:cubicBezTo>
                  <a:pt x="23" y="5"/>
                  <a:pt x="25" y="8"/>
                  <a:pt x="24" y="12"/>
                </a:cubicBezTo>
                <a:cubicBezTo>
                  <a:pt x="29" y="17"/>
                  <a:pt x="30" y="24"/>
                  <a:pt x="34" y="31"/>
                </a:cubicBezTo>
                <a:cubicBezTo>
                  <a:pt x="34" y="32"/>
                  <a:pt x="35" y="33"/>
                  <a:pt x="36" y="34"/>
                </a:cubicBezTo>
                <a:cubicBezTo>
                  <a:pt x="37" y="37"/>
                  <a:pt x="37" y="41"/>
                  <a:pt x="40" y="43"/>
                </a:cubicBezTo>
                <a:cubicBezTo>
                  <a:pt x="41" y="49"/>
                  <a:pt x="45" y="56"/>
                  <a:pt x="47" y="62"/>
                </a:cubicBezTo>
                <a:cubicBezTo>
                  <a:pt x="50" y="68"/>
                  <a:pt x="52" y="76"/>
                  <a:pt x="55" y="84"/>
                </a:cubicBezTo>
                <a:cubicBezTo>
                  <a:pt x="57" y="89"/>
                  <a:pt x="58" y="95"/>
                  <a:pt x="60" y="99"/>
                </a:cubicBezTo>
                <a:cubicBezTo>
                  <a:pt x="62" y="104"/>
                  <a:pt x="63" y="110"/>
                  <a:pt x="65" y="117"/>
                </a:cubicBezTo>
                <a:cubicBezTo>
                  <a:pt x="67" y="124"/>
                  <a:pt x="69" y="132"/>
                  <a:pt x="71" y="139"/>
                </a:cubicBezTo>
                <a:cubicBezTo>
                  <a:pt x="72" y="146"/>
                  <a:pt x="72" y="152"/>
                  <a:pt x="73" y="158"/>
                </a:cubicBezTo>
                <a:cubicBezTo>
                  <a:pt x="74" y="161"/>
                  <a:pt x="75" y="164"/>
                  <a:pt x="75" y="168"/>
                </a:cubicBezTo>
                <a:close/>
                <a:moveTo>
                  <a:pt x="4" y="7"/>
                </a:moveTo>
                <a:cubicBezTo>
                  <a:pt x="8" y="6"/>
                  <a:pt x="14" y="5"/>
                  <a:pt x="17" y="3"/>
                </a:cubicBezTo>
                <a:cubicBezTo>
                  <a:pt x="13" y="3"/>
                  <a:pt x="6" y="4"/>
                  <a:pt x="4" y="7"/>
                </a:cubicBezTo>
                <a:close/>
                <a:moveTo>
                  <a:pt x="17" y="11"/>
                </a:moveTo>
                <a:cubicBezTo>
                  <a:pt x="20" y="9"/>
                  <a:pt x="23" y="5"/>
                  <a:pt x="19" y="4"/>
                </a:cubicBezTo>
                <a:cubicBezTo>
                  <a:pt x="16" y="7"/>
                  <a:pt x="9" y="9"/>
                  <a:pt x="3" y="9"/>
                </a:cubicBezTo>
                <a:cubicBezTo>
                  <a:pt x="1" y="17"/>
                  <a:pt x="13" y="14"/>
                  <a:pt x="17" y="11"/>
                </a:cubicBezTo>
                <a:close/>
                <a:moveTo>
                  <a:pt x="17" y="13"/>
                </a:moveTo>
                <a:cubicBezTo>
                  <a:pt x="19" y="14"/>
                  <a:pt x="21" y="13"/>
                  <a:pt x="22" y="12"/>
                </a:cubicBezTo>
                <a:cubicBezTo>
                  <a:pt x="21" y="11"/>
                  <a:pt x="22" y="10"/>
                  <a:pt x="23" y="9"/>
                </a:cubicBezTo>
                <a:cubicBezTo>
                  <a:pt x="22" y="9"/>
                  <a:pt x="23" y="8"/>
                  <a:pt x="22" y="8"/>
                </a:cubicBezTo>
                <a:cubicBezTo>
                  <a:pt x="21" y="10"/>
                  <a:pt x="19" y="12"/>
                  <a:pt x="17" y="13"/>
                </a:cubicBezTo>
                <a:close/>
                <a:moveTo>
                  <a:pt x="6" y="16"/>
                </a:moveTo>
                <a:cubicBezTo>
                  <a:pt x="6" y="18"/>
                  <a:pt x="4" y="18"/>
                  <a:pt x="4" y="19"/>
                </a:cubicBezTo>
                <a:cubicBezTo>
                  <a:pt x="3" y="21"/>
                  <a:pt x="2" y="24"/>
                  <a:pt x="3" y="26"/>
                </a:cubicBezTo>
                <a:cubicBezTo>
                  <a:pt x="4" y="29"/>
                  <a:pt x="5" y="32"/>
                  <a:pt x="6" y="35"/>
                </a:cubicBezTo>
                <a:cubicBezTo>
                  <a:pt x="7" y="38"/>
                  <a:pt x="8" y="42"/>
                  <a:pt x="8" y="44"/>
                </a:cubicBezTo>
                <a:cubicBezTo>
                  <a:pt x="12" y="56"/>
                  <a:pt x="18" y="70"/>
                  <a:pt x="22" y="83"/>
                </a:cubicBezTo>
                <a:cubicBezTo>
                  <a:pt x="24" y="88"/>
                  <a:pt x="26" y="93"/>
                  <a:pt x="29" y="96"/>
                </a:cubicBezTo>
                <a:cubicBezTo>
                  <a:pt x="29" y="95"/>
                  <a:pt x="30" y="96"/>
                  <a:pt x="30" y="96"/>
                </a:cubicBezTo>
                <a:cubicBezTo>
                  <a:pt x="32" y="95"/>
                  <a:pt x="33" y="95"/>
                  <a:pt x="34" y="94"/>
                </a:cubicBezTo>
                <a:cubicBezTo>
                  <a:pt x="35" y="92"/>
                  <a:pt x="34" y="87"/>
                  <a:pt x="33" y="84"/>
                </a:cubicBezTo>
                <a:cubicBezTo>
                  <a:pt x="32" y="80"/>
                  <a:pt x="30" y="74"/>
                  <a:pt x="28" y="70"/>
                </a:cubicBezTo>
                <a:cubicBezTo>
                  <a:pt x="27" y="67"/>
                  <a:pt x="26" y="62"/>
                  <a:pt x="25" y="60"/>
                </a:cubicBezTo>
                <a:cubicBezTo>
                  <a:pt x="23" y="55"/>
                  <a:pt x="22" y="51"/>
                  <a:pt x="21" y="47"/>
                </a:cubicBezTo>
                <a:cubicBezTo>
                  <a:pt x="20" y="43"/>
                  <a:pt x="18" y="39"/>
                  <a:pt x="17" y="35"/>
                </a:cubicBezTo>
                <a:cubicBezTo>
                  <a:pt x="16" y="32"/>
                  <a:pt x="15" y="30"/>
                  <a:pt x="15" y="27"/>
                </a:cubicBezTo>
                <a:cubicBezTo>
                  <a:pt x="14" y="23"/>
                  <a:pt x="15" y="17"/>
                  <a:pt x="17" y="14"/>
                </a:cubicBezTo>
                <a:cubicBezTo>
                  <a:pt x="17" y="14"/>
                  <a:pt x="17" y="13"/>
                  <a:pt x="17" y="13"/>
                </a:cubicBezTo>
                <a:cubicBezTo>
                  <a:pt x="14" y="15"/>
                  <a:pt x="9" y="17"/>
                  <a:pt x="6" y="16"/>
                </a:cubicBezTo>
                <a:close/>
                <a:moveTo>
                  <a:pt x="55" y="92"/>
                </a:moveTo>
                <a:cubicBezTo>
                  <a:pt x="53" y="86"/>
                  <a:pt x="51" y="79"/>
                  <a:pt x="49" y="73"/>
                </a:cubicBezTo>
                <a:cubicBezTo>
                  <a:pt x="45" y="63"/>
                  <a:pt x="41" y="53"/>
                  <a:pt x="37" y="43"/>
                </a:cubicBezTo>
                <a:cubicBezTo>
                  <a:pt x="32" y="33"/>
                  <a:pt x="29" y="23"/>
                  <a:pt x="24" y="14"/>
                </a:cubicBezTo>
                <a:cubicBezTo>
                  <a:pt x="22" y="15"/>
                  <a:pt x="19" y="15"/>
                  <a:pt x="17" y="17"/>
                </a:cubicBezTo>
                <a:cubicBezTo>
                  <a:pt x="16" y="18"/>
                  <a:pt x="16" y="22"/>
                  <a:pt x="16" y="24"/>
                </a:cubicBezTo>
                <a:cubicBezTo>
                  <a:pt x="17" y="30"/>
                  <a:pt x="19" y="36"/>
                  <a:pt x="21" y="42"/>
                </a:cubicBezTo>
                <a:cubicBezTo>
                  <a:pt x="26" y="54"/>
                  <a:pt x="29" y="66"/>
                  <a:pt x="33" y="77"/>
                </a:cubicBezTo>
                <a:cubicBezTo>
                  <a:pt x="34" y="80"/>
                  <a:pt x="35" y="83"/>
                  <a:pt x="36" y="86"/>
                </a:cubicBezTo>
                <a:cubicBezTo>
                  <a:pt x="37" y="89"/>
                  <a:pt x="38" y="93"/>
                  <a:pt x="36" y="96"/>
                </a:cubicBezTo>
                <a:cubicBezTo>
                  <a:pt x="33" y="97"/>
                  <a:pt x="30" y="98"/>
                  <a:pt x="27" y="99"/>
                </a:cubicBezTo>
                <a:cubicBezTo>
                  <a:pt x="22" y="90"/>
                  <a:pt x="18" y="74"/>
                  <a:pt x="13" y="63"/>
                </a:cubicBezTo>
                <a:cubicBezTo>
                  <a:pt x="14" y="72"/>
                  <a:pt x="17" y="80"/>
                  <a:pt x="19" y="87"/>
                </a:cubicBezTo>
                <a:cubicBezTo>
                  <a:pt x="20" y="90"/>
                  <a:pt x="20" y="93"/>
                  <a:pt x="21" y="96"/>
                </a:cubicBezTo>
                <a:cubicBezTo>
                  <a:pt x="22" y="99"/>
                  <a:pt x="23" y="101"/>
                  <a:pt x="23" y="104"/>
                </a:cubicBezTo>
                <a:cubicBezTo>
                  <a:pt x="25" y="114"/>
                  <a:pt x="28" y="123"/>
                  <a:pt x="30" y="133"/>
                </a:cubicBezTo>
                <a:cubicBezTo>
                  <a:pt x="35" y="148"/>
                  <a:pt x="40" y="162"/>
                  <a:pt x="45" y="177"/>
                </a:cubicBezTo>
                <a:cubicBezTo>
                  <a:pt x="49" y="177"/>
                  <a:pt x="58" y="177"/>
                  <a:pt x="63" y="175"/>
                </a:cubicBezTo>
                <a:cubicBezTo>
                  <a:pt x="66" y="173"/>
                  <a:pt x="70" y="171"/>
                  <a:pt x="74" y="169"/>
                </a:cubicBezTo>
                <a:cubicBezTo>
                  <a:pt x="70" y="148"/>
                  <a:pt x="67" y="124"/>
                  <a:pt x="59" y="101"/>
                </a:cubicBezTo>
                <a:cubicBezTo>
                  <a:pt x="52" y="100"/>
                  <a:pt x="43" y="103"/>
                  <a:pt x="35" y="106"/>
                </a:cubicBezTo>
                <a:cubicBezTo>
                  <a:pt x="39" y="100"/>
                  <a:pt x="50" y="99"/>
                  <a:pt x="58" y="99"/>
                </a:cubicBezTo>
                <a:cubicBezTo>
                  <a:pt x="57" y="96"/>
                  <a:pt x="56" y="94"/>
                  <a:pt x="55" y="92"/>
                </a:cubicBezTo>
                <a:close/>
                <a:moveTo>
                  <a:pt x="76" y="229"/>
                </a:moveTo>
                <a:cubicBezTo>
                  <a:pt x="79" y="228"/>
                  <a:pt x="83" y="227"/>
                  <a:pt x="83" y="224"/>
                </a:cubicBezTo>
                <a:cubicBezTo>
                  <a:pt x="84" y="222"/>
                  <a:pt x="82" y="217"/>
                  <a:pt x="81" y="213"/>
                </a:cubicBezTo>
                <a:cubicBezTo>
                  <a:pt x="80" y="204"/>
                  <a:pt x="77" y="194"/>
                  <a:pt x="75" y="184"/>
                </a:cubicBezTo>
                <a:cubicBezTo>
                  <a:pt x="75" y="181"/>
                  <a:pt x="75" y="180"/>
                  <a:pt x="74" y="179"/>
                </a:cubicBezTo>
                <a:cubicBezTo>
                  <a:pt x="71" y="181"/>
                  <a:pt x="67" y="183"/>
                  <a:pt x="65" y="184"/>
                </a:cubicBezTo>
                <a:cubicBezTo>
                  <a:pt x="65" y="189"/>
                  <a:pt x="68" y="193"/>
                  <a:pt x="68" y="196"/>
                </a:cubicBezTo>
                <a:cubicBezTo>
                  <a:pt x="66" y="195"/>
                  <a:pt x="66" y="193"/>
                  <a:pt x="65" y="190"/>
                </a:cubicBezTo>
                <a:cubicBezTo>
                  <a:pt x="64" y="188"/>
                  <a:pt x="64" y="184"/>
                  <a:pt x="62" y="184"/>
                </a:cubicBezTo>
                <a:cubicBezTo>
                  <a:pt x="63" y="197"/>
                  <a:pt x="72" y="212"/>
                  <a:pt x="74" y="226"/>
                </a:cubicBezTo>
                <a:cubicBezTo>
                  <a:pt x="71" y="223"/>
                  <a:pt x="71" y="218"/>
                  <a:pt x="70" y="215"/>
                </a:cubicBezTo>
                <a:cubicBezTo>
                  <a:pt x="68" y="209"/>
                  <a:pt x="66" y="204"/>
                  <a:pt x="64" y="199"/>
                </a:cubicBezTo>
                <a:cubicBezTo>
                  <a:pt x="62" y="194"/>
                  <a:pt x="61" y="189"/>
                  <a:pt x="59" y="185"/>
                </a:cubicBezTo>
                <a:cubicBezTo>
                  <a:pt x="58" y="185"/>
                  <a:pt x="55" y="186"/>
                  <a:pt x="53" y="186"/>
                </a:cubicBezTo>
                <a:cubicBezTo>
                  <a:pt x="54" y="188"/>
                  <a:pt x="54" y="190"/>
                  <a:pt x="55" y="192"/>
                </a:cubicBezTo>
                <a:cubicBezTo>
                  <a:pt x="58" y="203"/>
                  <a:pt x="64" y="212"/>
                  <a:pt x="68" y="222"/>
                </a:cubicBezTo>
                <a:cubicBezTo>
                  <a:pt x="68" y="223"/>
                  <a:pt x="68" y="224"/>
                  <a:pt x="69" y="225"/>
                </a:cubicBezTo>
                <a:cubicBezTo>
                  <a:pt x="69" y="226"/>
                  <a:pt x="70" y="227"/>
                  <a:pt x="70" y="227"/>
                </a:cubicBezTo>
                <a:cubicBezTo>
                  <a:pt x="67" y="227"/>
                  <a:pt x="66" y="223"/>
                  <a:pt x="65" y="221"/>
                </a:cubicBezTo>
                <a:cubicBezTo>
                  <a:pt x="62" y="212"/>
                  <a:pt x="57" y="205"/>
                  <a:pt x="54" y="196"/>
                </a:cubicBezTo>
                <a:cubicBezTo>
                  <a:pt x="54" y="194"/>
                  <a:pt x="53" y="191"/>
                  <a:pt x="52" y="189"/>
                </a:cubicBezTo>
                <a:cubicBezTo>
                  <a:pt x="52" y="188"/>
                  <a:pt x="51" y="186"/>
                  <a:pt x="49" y="186"/>
                </a:cubicBezTo>
                <a:cubicBezTo>
                  <a:pt x="53" y="200"/>
                  <a:pt x="59" y="210"/>
                  <a:pt x="65" y="223"/>
                </a:cubicBezTo>
                <a:cubicBezTo>
                  <a:pt x="67" y="225"/>
                  <a:pt x="67" y="228"/>
                  <a:pt x="69" y="230"/>
                </a:cubicBezTo>
                <a:cubicBezTo>
                  <a:pt x="71" y="230"/>
                  <a:pt x="74" y="229"/>
                  <a:pt x="76" y="229"/>
                </a:cubicBezTo>
                <a:close/>
                <a:moveTo>
                  <a:pt x="81" y="229"/>
                </a:moveTo>
                <a:cubicBezTo>
                  <a:pt x="79" y="230"/>
                  <a:pt x="71" y="232"/>
                  <a:pt x="69" y="231"/>
                </a:cubicBezTo>
                <a:cubicBezTo>
                  <a:pt x="68" y="232"/>
                  <a:pt x="67" y="232"/>
                  <a:pt x="67" y="233"/>
                </a:cubicBezTo>
                <a:cubicBezTo>
                  <a:pt x="68" y="234"/>
                  <a:pt x="70" y="234"/>
                  <a:pt x="71" y="234"/>
                </a:cubicBezTo>
                <a:cubicBezTo>
                  <a:pt x="77" y="234"/>
                  <a:pt x="85" y="232"/>
                  <a:pt x="86" y="227"/>
                </a:cubicBezTo>
                <a:cubicBezTo>
                  <a:pt x="85" y="227"/>
                  <a:pt x="85" y="226"/>
                  <a:pt x="84" y="226"/>
                </a:cubicBezTo>
                <a:cubicBezTo>
                  <a:pt x="83" y="227"/>
                  <a:pt x="82" y="228"/>
                  <a:pt x="81" y="229"/>
                </a:cubicBezTo>
                <a:close/>
                <a:moveTo>
                  <a:pt x="84" y="268"/>
                </a:moveTo>
                <a:cubicBezTo>
                  <a:pt x="85" y="265"/>
                  <a:pt x="85" y="261"/>
                  <a:pt x="86" y="259"/>
                </a:cubicBezTo>
                <a:cubicBezTo>
                  <a:pt x="87" y="257"/>
                  <a:pt x="90" y="253"/>
                  <a:pt x="90" y="251"/>
                </a:cubicBezTo>
                <a:cubicBezTo>
                  <a:pt x="90" y="249"/>
                  <a:pt x="88" y="246"/>
                  <a:pt x="87" y="244"/>
                </a:cubicBezTo>
                <a:cubicBezTo>
                  <a:pt x="85" y="240"/>
                  <a:pt x="84" y="237"/>
                  <a:pt x="82" y="234"/>
                </a:cubicBezTo>
                <a:cubicBezTo>
                  <a:pt x="82" y="233"/>
                  <a:pt x="82" y="233"/>
                  <a:pt x="82" y="234"/>
                </a:cubicBezTo>
                <a:cubicBezTo>
                  <a:pt x="80" y="235"/>
                  <a:pt x="78" y="234"/>
                  <a:pt x="75" y="235"/>
                </a:cubicBezTo>
                <a:cubicBezTo>
                  <a:pt x="75" y="241"/>
                  <a:pt x="77" y="246"/>
                  <a:pt x="78" y="252"/>
                </a:cubicBezTo>
                <a:cubicBezTo>
                  <a:pt x="79" y="253"/>
                  <a:pt x="81" y="254"/>
                  <a:pt x="82" y="255"/>
                </a:cubicBezTo>
                <a:cubicBezTo>
                  <a:pt x="81" y="257"/>
                  <a:pt x="81" y="259"/>
                  <a:pt x="79" y="260"/>
                </a:cubicBezTo>
                <a:cubicBezTo>
                  <a:pt x="78" y="259"/>
                  <a:pt x="76" y="260"/>
                  <a:pt x="75" y="258"/>
                </a:cubicBezTo>
                <a:cubicBezTo>
                  <a:pt x="74" y="256"/>
                  <a:pt x="76" y="254"/>
                  <a:pt x="76" y="251"/>
                </a:cubicBezTo>
                <a:cubicBezTo>
                  <a:pt x="76" y="247"/>
                  <a:pt x="73" y="240"/>
                  <a:pt x="73" y="236"/>
                </a:cubicBezTo>
                <a:cubicBezTo>
                  <a:pt x="73" y="236"/>
                  <a:pt x="72" y="236"/>
                  <a:pt x="71" y="236"/>
                </a:cubicBezTo>
                <a:cubicBezTo>
                  <a:pt x="72" y="241"/>
                  <a:pt x="71" y="245"/>
                  <a:pt x="72" y="249"/>
                </a:cubicBezTo>
                <a:cubicBezTo>
                  <a:pt x="72" y="250"/>
                  <a:pt x="72" y="251"/>
                  <a:pt x="73" y="252"/>
                </a:cubicBezTo>
                <a:cubicBezTo>
                  <a:pt x="73" y="254"/>
                  <a:pt x="73" y="255"/>
                  <a:pt x="73" y="257"/>
                </a:cubicBezTo>
                <a:cubicBezTo>
                  <a:pt x="74" y="261"/>
                  <a:pt x="76" y="264"/>
                  <a:pt x="79" y="268"/>
                </a:cubicBezTo>
                <a:cubicBezTo>
                  <a:pt x="80" y="270"/>
                  <a:pt x="81" y="273"/>
                  <a:pt x="83" y="276"/>
                </a:cubicBezTo>
                <a:cubicBezTo>
                  <a:pt x="84" y="273"/>
                  <a:pt x="84" y="271"/>
                  <a:pt x="84" y="2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50" name="Freeform 116"/>
          <p:cNvSpPr>
            <a:spLocks noEditPoints="1"/>
          </p:cNvSpPr>
          <p:nvPr/>
        </p:nvSpPr>
        <p:spPr bwMode="auto">
          <a:xfrm>
            <a:off x="7272338" y="1546225"/>
            <a:ext cx="39687" cy="22225"/>
          </a:xfrm>
          <a:custGeom>
            <a:avLst/>
            <a:gdLst>
              <a:gd name="T0" fmla="*/ 13 w 13"/>
              <a:gd name="T1" fmla="*/ 6 h 7"/>
              <a:gd name="T2" fmla="*/ 8 w 13"/>
              <a:gd name="T3" fmla="*/ 7 h 7"/>
              <a:gd name="T4" fmla="*/ 2 w 13"/>
              <a:gd name="T5" fmla="*/ 3 h 7"/>
              <a:gd name="T6" fmla="*/ 7 w 13"/>
              <a:gd name="T7" fmla="*/ 0 h 7"/>
              <a:gd name="T8" fmla="*/ 13 w 13"/>
              <a:gd name="T9" fmla="*/ 6 h 7"/>
              <a:gd name="T10" fmla="*/ 5 w 13"/>
              <a:gd name="T11" fmla="*/ 5 h 7"/>
              <a:gd name="T12" fmla="*/ 10 w 13"/>
              <a:gd name="T13" fmla="*/ 4 h 7"/>
              <a:gd name="T14" fmla="*/ 5 w 13"/>
              <a:gd name="T15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7">
                <a:moveTo>
                  <a:pt x="13" y="6"/>
                </a:moveTo>
                <a:cubicBezTo>
                  <a:pt x="11" y="6"/>
                  <a:pt x="10" y="7"/>
                  <a:pt x="8" y="7"/>
                </a:cubicBezTo>
                <a:cubicBezTo>
                  <a:pt x="5" y="7"/>
                  <a:pt x="0" y="7"/>
                  <a:pt x="2" y="3"/>
                </a:cubicBezTo>
                <a:cubicBezTo>
                  <a:pt x="4" y="3"/>
                  <a:pt x="5" y="1"/>
                  <a:pt x="7" y="0"/>
                </a:cubicBezTo>
                <a:cubicBezTo>
                  <a:pt x="10" y="1"/>
                  <a:pt x="12" y="3"/>
                  <a:pt x="13" y="6"/>
                </a:cubicBezTo>
                <a:close/>
                <a:moveTo>
                  <a:pt x="5" y="5"/>
                </a:moveTo>
                <a:cubicBezTo>
                  <a:pt x="6" y="6"/>
                  <a:pt x="9" y="5"/>
                  <a:pt x="10" y="4"/>
                </a:cubicBezTo>
                <a:cubicBezTo>
                  <a:pt x="9" y="2"/>
                  <a:pt x="5" y="3"/>
                  <a:pt x="5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51" name="Freeform 117"/>
          <p:cNvSpPr>
            <a:spLocks noEditPoints="1"/>
          </p:cNvSpPr>
          <p:nvPr/>
        </p:nvSpPr>
        <p:spPr bwMode="auto">
          <a:xfrm>
            <a:off x="7227888" y="1536700"/>
            <a:ext cx="38100" cy="25400"/>
          </a:xfrm>
          <a:custGeom>
            <a:avLst/>
            <a:gdLst>
              <a:gd name="T0" fmla="*/ 0 w 12"/>
              <a:gd name="T1" fmla="*/ 4 h 8"/>
              <a:gd name="T2" fmla="*/ 2 w 12"/>
              <a:gd name="T3" fmla="*/ 0 h 8"/>
              <a:gd name="T4" fmla="*/ 12 w 12"/>
              <a:gd name="T5" fmla="*/ 2 h 8"/>
              <a:gd name="T6" fmla="*/ 9 w 12"/>
              <a:gd name="T7" fmla="*/ 7 h 8"/>
              <a:gd name="T8" fmla="*/ 0 w 12"/>
              <a:gd name="T9" fmla="*/ 4 h 8"/>
              <a:gd name="T10" fmla="*/ 3 w 12"/>
              <a:gd name="T11" fmla="*/ 3 h 8"/>
              <a:gd name="T12" fmla="*/ 9 w 12"/>
              <a:gd name="T13" fmla="*/ 4 h 8"/>
              <a:gd name="T14" fmla="*/ 3 w 12"/>
              <a:gd name="T15" fmla="*/ 3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8">
                <a:moveTo>
                  <a:pt x="0" y="4"/>
                </a:moveTo>
                <a:cubicBezTo>
                  <a:pt x="0" y="2"/>
                  <a:pt x="0" y="1"/>
                  <a:pt x="2" y="0"/>
                </a:cubicBezTo>
                <a:cubicBezTo>
                  <a:pt x="6" y="1"/>
                  <a:pt x="9" y="1"/>
                  <a:pt x="12" y="2"/>
                </a:cubicBezTo>
                <a:cubicBezTo>
                  <a:pt x="12" y="5"/>
                  <a:pt x="11" y="7"/>
                  <a:pt x="9" y="7"/>
                </a:cubicBezTo>
                <a:cubicBezTo>
                  <a:pt x="7" y="8"/>
                  <a:pt x="3" y="4"/>
                  <a:pt x="0" y="4"/>
                </a:cubicBezTo>
                <a:close/>
                <a:moveTo>
                  <a:pt x="3" y="3"/>
                </a:moveTo>
                <a:cubicBezTo>
                  <a:pt x="4" y="4"/>
                  <a:pt x="8" y="6"/>
                  <a:pt x="9" y="4"/>
                </a:cubicBezTo>
                <a:cubicBezTo>
                  <a:pt x="8" y="3"/>
                  <a:pt x="6" y="3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52" name="Freeform 118"/>
          <p:cNvSpPr>
            <a:spLocks noEditPoints="1"/>
          </p:cNvSpPr>
          <p:nvPr/>
        </p:nvSpPr>
        <p:spPr bwMode="auto">
          <a:xfrm>
            <a:off x="6407150" y="1271588"/>
            <a:ext cx="811213" cy="290512"/>
          </a:xfrm>
          <a:custGeom>
            <a:avLst/>
            <a:gdLst>
              <a:gd name="T0" fmla="*/ 250 w 257"/>
              <a:gd name="T1" fmla="*/ 87 h 92"/>
              <a:gd name="T2" fmla="*/ 215 w 257"/>
              <a:gd name="T3" fmla="*/ 84 h 92"/>
              <a:gd name="T4" fmla="*/ 204 w 257"/>
              <a:gd name="T5" fmla="*/ 87 h 92"/>
              <a:gd name="T6" fmla="*/ 146 w 257"/>
              <a:gd name="T7" fmla="*/ 88 h 92"/>
              <a:gd name="T8" fmla="*/ 116 w 257"/>
              <a:gd name="T9" fmla="*/ 85 h 92"/>
              <a:gd name="T10" fmla="*/ 54 w 257"/>
              <a:gd name="T11" fmla="*/ 54 h 92"/>
              <a:gd name="T12" fmla="*/ 2 w 257"/>
              <a:gd name="T13" fmla="*/ 30 h 92"/>
              <a:gd name="T14" fmla="*/ 16 w 257"/>
              <a:gd name="T15" fmla="*/ 0 h 92"/>
              <a:gd name="T16" fmla="*/ 42 w 257"/>
              <a:gd name="T17" fmla="*/ 12 h 92"/>
              <a:gd name="T18" fmla="*/ 78 w 257"/>
              <a:gd name="T19" fmla="*/ 31 h 92"/>
              <a:gd name="T20" fmla="*/ 134 w 257"/>
              <a:gd name="T21" fmla="*/ 61 h 92"/>
              <a:gd name="T22" fmla="*/ 171 w 257"/>
              <a:gd name="T23" fmla="*/ 84 h 92"/>
              <a:gd name="T24" fmla="*/ 186 w 257"/>
              <a:gd name="T25" fmla="*/ 72 h 92"/>
              <a:gd name="T26" fmla="*/ 206 w 257"/>
              <a:gd name="T27" fmla="*/ 71 h 92"/>
              <a:gd name="T28" fmla="*/ 225 w 257"/>
              <a:gd name="T29" fmla="*/ 79 h 92"/>
              <a:gd name="T30" fmla="*/ 254 w 257"/>
              <a:gd name="T31" fmla="*/ 82 h 92"/>
              <a:gd name="T32" fmla="*/ 237 w 257"/>
              <a:gd name="T33" fmla="*/ 80 h 92"/>
              <a:gd name="T34" fmla="*/ 217 w 257"/>
              <a:gd name="T35" fmla="*/ 82 h 92"/>
              <a:gd name="T36" fmla="*/ 244 w 257"/>
              <a:gd name="T37" fmla="*/ 82 h 92"/>
              <a:gd name="T38" fmla="*/ 187 w 257"/>
              <a:gd name="T39" fmla="*/ 70 h 92"/>
              <a:gd name="T40" fmla="*/ 188 w 257"/>
              <a:gd name="T41" fmla="*/ 86 h 92"/>
              <a:gd name="T42" fmla="*/ 158 w 257"/>
              <a:gd name="T43" fmla="*/ 84 h 92"/>
              <a:gd name="T44" fmla="*/ 172 w 257"/>
              <a:gd name="T45" fmla="*/ 87 h 92"/>
              <a:gd name="T46" fmla="*/ 195 w 257"/>
              <a:gd name="T47" fmla="*/ 74 h 92"/>
              <a:gd name="T48" fmla="*/ 202 w 257"/>
              <a:gd name="T49" fmla="*/ 72 h 92"/>
              <a:gd name="T50" fmla="*/ 211 w 257"/>
              <a:gd name="T51" fmla="*/ 78 h 92"/>
              <a:gd name="T52" fmla="*/ 148 w 257"/>
              <a:gd name="T53" fmla="*/ 85 h 92"/>
              <a:gd name="T54" fmla="*/ 132 w 257"/>
              <a:gd name="T55" fmla="*/ 72 h 92"/>
              <a:gd name="T56" fmla="*/ 139 w 257"/>
              <a:gd name="T57" fmla="*/ 85 h 92"/>
              <a:gd name="T58" fmla="*/ 122 w 257"/>
              <a:gd name="T59" fmla="*/ 58 h 92"/>
              <a:gd name="T60" fmla="*/ 130 w 257"/>
              <a:gd name="T61" fmla="*/ 71 h 92"/>
              <a:gd name="T62" fmla="*/ 70 w 257"/>
              <a:gd name="T63" fmla="*/ 56 h 92"/>
              <a:gd name="T64" fmla="*/ 110 w 257"/>
              <a:gd name="T65" fmla="*/ 76 h 92"/>
              <a:gd name="T66" fmla="*/ 120 w 257"/>
              <a:gd name="T67" fmla="*/ 57 h 92"/>
              <a:gd name="T68" fmla="*/ 74 w 257"/>
              <a:gd name="T69" fmla="*/ 31 h 92"/>
              <a:gd name="T70" fmla="*/ 111 w 257"/>
              <a:gd name="T71" fmla="*/ 55 h 92"/>
              <a:gd name="T72" fmla="*/ 91 w 257"/>
              <a:gd name="T73" fmla="*/ 60 h 92"/>
              <a:gd name="T74" fmla="*/ 53 w 257"/>
              <a:gd name="T75" fmla="*/ 37 h 92"/>
              <a:gd name="T76" fmla="*/ 34 w 257"/>
              <a:gd name="T77" fmla="*/ 10 h 92"/>
              <a:gd name="T78" fmla="*/ 112 w 257"/>
              <a:gd name="T79" fmla="*/ 59 h 92"/>
              <a:gd name="T80" fmla="*/ 77 w 257"/>
              <a:gd name="T81" fmla="*/ 39 h 92"/>
              <a:gd name="T82" fmla="*/ 49 w 257"/>
              <a:gd name="T83" fmla="*/ 22 h 92"/>
              <a:gd name="T84" fmla="*/ 58 w 257"/>
              <a:gd name="T85" fmla="*/ 39 h 92"/>
              <a:gd name="T86" fmla="*/ 113 w 257"/>
              <a:gd name="T87" fmla="*/ 60 h 92"/>
              <a:gd name="T88" fmla="*/ 110 w 257"/>
              <a:gd name="T89" fmla="*/ 78 h 92"/>
              <a:gd name="T90" fmla="*/ 67 w 257"/>
              <a:gd name="T91" fmla="*/ 57 h 92"/>
              <a:gd name="T92" fmla="*/ 21 w 257"/>
              <a:gd name="T93" fmla="*/ 38 h 92"/>
              <a:gd name="T94" fmla="*/ 102 w 257"/>
              <a:gd name="T95" fmla="*/ 75 h 92"/>
              <a:gd name="T96" fmla="*/ 32 w 257"/>
              <a:gd name="T97" fmla="*/ 8 h 92"/>
              <a:gd name="T98" fmla="*/ 18 w 257"/>
              <a:gd name="T99" fmla="*/ 37 h 92"/>
              <a:gd name="T100" fmla="*/ 8 w 257"/>
              <a:gd name="T101" fmla="*/ 9 h 92"/>
              <a:gd name="T102" fmla="*/ 7 w 257"/>
              <a:gd name="T103" fmla="*/ 28 h 92"/>
              <a:gd name="T104" fmla="*/ 20 w 257"/>
              <a:gd name="T105" fmla="*/ 4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7" h="92">
                <a:moveTo>
                  <a:pt x="256" y="83"/>
                </a:moveTo>
                <a:cubicBezTo>
                  <a:pt x="256" y="84"/>
                  <a:pt x="257" y="87"/>
                  <a:pt x="256" y="89"/>
                </a:cubicBezTo>
                <a:cubicBezTo>
                  <a:pt x="253" y="89"/>
                  <a:pt x="253" y="88"/>
                  <a:pt x="250" y="87"/>
                </a:cubicBezTo>
                <a:cubicBezTo>
                  <a:pt x="244" y="86"/>
                  <a:pt x="238" y="83"/>
                  <a:pt x="231" y="84"/>
                </a:cubicBezTo>
                <a:cubicBezTo>
                  <a:pt x="229" y="84"/>
                  <a:pt x="227" y="86"/>
                  <a:pt x="225" y="86"/>
                </a:cubicBezTo>
                <a:cubicBezTo>
                  <a:pt x="221" y="86"/>
                  <a:pt x="219" y="84"/>
                  <a:pt x="215" y="84"/>
                </a:cubicBezTo>
                <a:cubicBezTo>
                  <a:pt x="212" y="82"/>
                  <a:pt x="208" y="79"/>
                  <a:pt x="205" y="76"/>
                </a:cubicBezTo>
                <a:cubicBezTo>
                  <a:pt x="206" y="79"/>
                  <a:pt x="208" y="81"/>
                  <a:pt x="208" y="84"/>
                </a:cubicBezTo>
                <a:cubicBezTo>
                  <a:pt x="207" y="86"/>
                  <a:pt x="205" y="86"/>
                  <a:pt x="204" y="87"/>
                </a:cubicBezTo>
                <a:cubicBezTo>
                  <a:pt x="196" y="87"/>
                  <a:pt x="189" y="90"/>
                  <a:pt x="183" y="91"/>
                </a:cubicBezTo>
                <a:cubicBezTo>
                  <a:pt x="172" y="91"/>
                  <a:pt x="163" y="85"/>
                  <a:pt x="152" y="86"/>
                </a:cubicBezTo>
                <a:cubicBezTo>
                  <a:pt x="150" y="87"/>
                  <a:pt x="148" y="88"/>
                  <a:pt x="146" y="88"/>
                </a:cubicBezTo>
                <a:cubicBezTo>
                  <a:pt x="142" y="88"/>
                  <a:pt x="138" y="87"/>
                  <a:pt x="134" y="87"/>
                </a:cubicBezTo>
                <a:cubicBezTo>
                  <a:pt x="130" y="87"/>
                  <a:pt x="125" y="86"/>
                  <a:pt x="121" y="86"/>
                </a:cubicBezTo>
                <a:cubicBezTo>
                  <a:pt x="119" y="87"/>
                  <a:pt x="117" y="87"/>
                  <a:pt x="116" y="85"/>
                </a:cubicBezTo>
                <a:cubicBezTo>
                  <a:pt x="105" y="79"/>
                  <a:pt x="94" y="73"/>
                  <a:pt x="83" y="67"/>
                </a:cubicBezTo>
                <a:cubicBezTo>
                  <a:pt x="79" y="65"/>
                  <a:pt x="76" y="63"/>
                  <a:pt x="72" y="61"/>
                </a:cubicBezTo>
                <a:cubicBezTo>
                  <a:pt x="66" y="59"/>
                  <a:pt x="60" y="57"/>
                  <a:pt x="54" y="54"/>
                </a:cubicBezTo>
                <a:cubicBezTo>
                  <a:pt x="43" y="49"/>
                  <a:pt x="31" y="46"/>
                  <a:pt x="21" y="40"/>
                </a:cubicBezTo>
                <a:cubicBezTo>
                  <a:pt x="17" y="38"/>
                  <a:pt x="12" y="36"/>
                  <a:pt x="8" y="34"/>
                </a:cubicBezTo>
                <a:cubicBezTo>
                  <a:pt x="6" y="32"/>
                  <a:pt x="4" y="32"/>
                  <a:pt x="2" y="30"/>
                </a:cubicBezTo>
                <a:cubicBezTo>
                  <a:pt x="1" y="28"/>
                  <a:pt x="0" y="26"/>
                  <a:pt x="0" y="24"/>
                </a:cubicBezTo>
                <a:cubicBezTo>
                  <a:pt x="0" y="18"/>
                  <a:pt x="5" y="9"/>
                  <a:pt x="8" y="5"/>
                </a:cubicBezTo>
                <a:cubicBezTo>
                  <a:pt x="10" y="3"/>
                  <a:pt x="13" y="1"/>
                  <a:pt x="16" y="0"/>
                </a:cubicBezTo>
                <a:cubicBezTo>
                  <a:pt x="17" y="0"/>
                  <a:pt x="19" y="0"/>
                  <a:pt x="20" y="0"/>
                </a:cubicBezTo>
                <a:cubicBezTo>
                  <a:pt x="26" y="3"/>
                  <a:pt x="33" y="7"/>
                  <a:pt x="39" y="10"/>
                </a:cubicBezTo>
                <a:cubicBezTo>
                  <a:pt x="40" y="11"/>
                  <a:pt x="41" y="11"/>
                  <a:pt x="42" y="12"/>
                </a:cubicBezTo>
                <a:cubicBezTo>
                  <a:pt x="45" y="13"/>
                  <a:pt x="48" y="15"/>
                  <a:pt x="52" y="17"/>
                </a:cubicBezTo>
                <a:cubicBezTo>
                  <a:pt x="58" y="20"/>
                  <a:pt x="64" y="23"/>
                  <a:pt x="70" y="26"/>
                </a:cubicBezTo>
                <a:cubicBezTo>
                  <a:pt x="73" y="28"/>
                  <a:pt x="75" y="30"/>
                  <a:pt x="78" y="31"/>
                </a:cubicBezTo>
                <a:cubicBezTo>
                  <a:pt x="91" y="39"/>
                  <a:pt x="104" y="46"/>
                  <a:pt x="117" y="53"/>
                </a:cubicBezTo>
                <a:cubicBezTo>
                  <a:pt x="120" y="55"/>
                  <a:pt x="123" y="56"/>
                  <a:pt x="126" y="57"/>
                </a:cubicBezTo>
                <a:cubicBezTo>
                  <a:pt x="128" y="59"/>
                  <a:pt x="131" y="61"/>
                  <a:pt x="134" y="61"/>
                </a:cubicBezTo>
                <a:cubicBezTo>
                  <a:pt x="139" y="68"/>
                  <a:pt x="145" y="74"/>
                  <a:pt x="150" y="82"/>
                </a:cubicBezTo>
                <a:cubicBezTo>
                  <a:pt x="153" y="81"/>
                  <a:pt x="157" y="82"/>
                  <a:pt x="162" y="82"/>
                </a:cubicBezTo>
                <a:cubicBezTo>
                  <a:pt x="165" y="82"/>
                  <a:pt x="168" y="83"/>
                  <a:pt x="171" y="84"/>
                </a:cubicBezTo>
                <a:cubicBezTo>
                  <a:pt x="176" y="84"/>
                  <a:pt x="181" y="84"/>
                  <a:pt x="185" y="84"/>
                </a:cubicBezTo>
                <a:cubicBezTo>
                  <a:pt x="191" y="85"/>
                  <a:pt x="196" y="83"/>
                  <a:pt x="200" y="80"/>
                </a:cubicBezTo>
                <a:cubicBezTo>
                  <a:pt x="198" y="75"/>
                  <a:pt x="188" y="78"/>
                  <a:pt x="186" y="72"/>
                </a:cubicBezTo>
                <a:cubicBezTo>
                  <a:pt x="185" y="67"/>
                  <a:pt x="190" y="65"/>
                  <a:pt x="195" y="66"/>
                </a:cubicBezTo>
                <a:cubicBezTo>
                  <a:pt x="196" y="66"/>
                  <a:pt x="197" y="66"/>
                  <a:pt x="198" y="67"/>
                </a:cubicBezTo>
                <a:cubicBezTo>
                  <a:pt x="201" y="68"/>
                  <a:pt x="203" y="70"/>
                  <a:pt x="206" y="71"/>
                </a:cubicBezTo>
                <a:cubicBezTo>
                  <a:pt x="208" y="73"/>
                  <a:pt x="211" y="76"/>
                  <a:pt x="213" y="77"/>
                </a:cubicBezTo>
                <a:cubicBezTo>
                  <a:pt x="214" y="78"/>
                  <a:pt x="216" y="78"/>
                  <a:pt x="218" y="79"/>
                </a:cubicBezTo>
                <a:cubicBezTo>
                  <a:pt x="221" y="80"/>
                  <a:pt x="222" y="80"/>
                  <a:pt x="225" y="79"/>
                </a:cubicBezTo>
                <a:cubicBezTo>
                  <a:pt x="228" y="79"/>
                  <a:pt x="232" y="78"/>
                  <a:pt x="235" y="78"/>
                </a:cubicBezTo>
                <a:cubicBezTo>
                  <a:pt x="238" y="78"/>
                  <a:pt x="242" y="80"/>
                  <a:pt x="246" y="81"/>
                </a:cubicBezTo>
                <a:cubicBezTo>
                  <a:pt x="249" y="82"/>
                  <a:pt x="253" y="82"/>
                  <a:pt x="254" y="82"/>
                </a:cubicBezTo>
                <a:cubicBezTo>
                  <a:pt x="255" y="83"/>
                  <a:pt x="255" y="82"/>
                  <a:pt x="256" y="83"/>
                </a:cubicBezTo>
                <a:close/>
                <a:moveTo>
                  <a:pt x="244" y="82"/>
                </a:moveTo>
                <a:cubicBezTo>
                  <a:pt x="242" y="82"/>
                  <a:pt x="239" y="81"/>
                  <a:pt x="237" y="80"/>
                </a:cubicBezTo>
                <a:cubicBezTo>
                  <a:pt x="231" y="80"/>
                  <a:pt x="226" y="82"/>
                  <a:pt x="221" y="82"/>
                </a:cubicBezTo>
                <a:cubicBezTo>
                  <a:pt x="217" y="81"/>
                  <a:pt x="215" y="80"/>
                  <a:pt x="212" y="79"/>
                </a:cubicBezTo>
                <a:cubicBezTo>
                  <a:pt x="213" y="80"/>
                  <a:pt x="215" y="82"/>
                  <a:pt x="217" y="82"/>
                </a:cubicBezTo>
                <a:cubicBezTo>
                  <a:pt x="223" y="84"/>
                  <a:pt x="227" y="82"/>
                  <a:pt x="232" y="82"/>
                </a:cubicBezTo>
                <a:cubicBezTo>
                  <a:pt x="241" y="81"/>
                  <a:pt x="247" y="85"/>
                  <a:pt x="254" y="86"/>
                </a:cubicBezTo>
                <a:cubicBezTo>
                  <a:pt x="254" y="82"/>
                  <a:pt x="249" y="83"/>
                  <a:pt x="244" y="82"/>
                </a:cubicBezTo>
                <a:close/>
                <a:moveTo>
                  <a:pt x="205" y="74"/>
                </a:moveTo>
                <a:cubicBezTo>
                  <a:pt x="204" y="71"/>
                  <a:pt x="201" y="70"/>
                  <a:pt x="198" y="69"/>
                </a:cubicBezTo>
                <a:cubicBezTo>
                  <a:pt x="195" y="68"/>
                  <a:pt x="188" y="65"/>
                  <a:pt x="187" y="70"/>
                </a:cubicBezTo>
                <a:cubicBezTo>
                  <a:pt x="187" y="75"/>
                  <a:pt x="194" y="74"/>
                  <a:pt x="198" y="76"/>
                </a:cubicBezTo>
                <a:cubicBezTo>
                  <a:pt x="200" y="76"/>
                  <a:pt x="203" y="79"/>
                  <a:pt x="203" y="81"/>
                </a:cubicBezTo>
                <a:cubicBezTo>
                  <a:pt x="202" y="83"/>
                  <a:pt x="192" y="86"/>
                  <a:pt x="188" y="86"/>
                </a:cubicBezTo>
                <a:cubicBezTo>
                  <a:pt x="183" y="86"/>
                  <a:pt x="178" y="86"/>
                  <a:pt x="174" y="85"/>
                </a:cubicBezTo>
                <a:cubicBezTo>
                  <a:pt x="170" y="85"/>
                  <a:pt x="165" y="83"/>
                  <a:pt x="161" y="83"/>
                </a:cubicBezTo>
                <a:cubicBezTo>
                  <a:pt x="160" y="83"/>
                  <a:pt x="159" y="84"/>
                  <a:pt x="158" y="84"/>
                </a:cubicBezTo>
                <a:cubicBezTo>
                  <a:pt x="155" y="83"/>
                  <a:pt x="152" y="82"/>
                  <a:pt x="151" y="85"/>
                </a:cubicBezTo>
                <a:cubicBezTo>
                  <a:pt x="155" y="85"/>
                  <a:pt x="160" y="85"/>
                  <a:pt x="164" y="85"/>
                </a:cubicBezTo>
                <a:cubicBezTo>
                  <a:pt x="167" y="86"/>
                  <a:pt x="169" y="88"/>
                  <a:pt x="172" y="87"/>
                </a:cubicBezTo>
                <a:cubicBezTo>
                  <a:pt x="184" y="92"/>
                  <a:pt x="193" y="85"/>
                  <a:pt x="205" y="85"/>
                </a:cubicBezTo>
                <a:cubicBezTo>
                  <a:pt x="208" y="82"/>
                  <a:pt x="204" y="79"/>
                  <a:pt x="203" y="77"/>
                </a:cubicBezTo>
                <a:cubicBezTo>
                  <a:pt x="200" y="76"/>
                  <a:pt x="198" y="74"/>
                  <a:pt x="195" y="74"/>
                </a:cubicBezTo>
                <a:cubicBezTo>
                  <a:pt x="195" y="73"/>
                  <a:pt x="195" y="73"/>
                  <a:pt x="195" y="73"/>
                </a:cubicBezTo>
                <a:cubicBezTo>
                  <a:pt x="193" y="73"/>
                  <a:pt x="192" y="72"/>
                  <a:pt x="193" y="70"/>
                </a:cubicBezTo>
                <a:cubicBezTo>
                  <a:pt x="197" y="68"/>
                  <a:pt x="200" y="72"/>
                  <a:pt x="202" y="72"/>
                </a:cubicBezTo>
                <a:cubicBezTo>
                  <a:pt x="203" y="73"/>
                  <a:pt x="205" y="74"/>
                  <a:pt x="207" y="75"/>
                </a:cubicBezTo>
                <a:cubicBezTo>
                  <a:pt x="208" y="76"/>
                  <a:pt x="210" y="78"/>
                  <a:pt x="212" y="78"/>
                </a:cubicBezTo>
                <a:cubicBezTo>
                  <a:pt x="211" y="78"/>
                  <a:pt x="211" y="78"/>
                  <a:pt x="211" y="78"/>
                </a:cubicBezTo>
                <a:cubicBezTo>
                  <a:pt x="209" y="76"/>
                  <a:pt x="208" y="74"/>
                  <a:pt x="205" y="74"/>
                </a:cubicBezTo>
                <a:close/>
                <a:moveTo>
                  <a:pt x="139" y="85"/>
                </a:moveTo>
                <a:cubicBezTo>
                  <a:pt x="142" y="85"/>
                  <a:pt x="147" y="87"/>
                  <a:pt x="148" y="85"/>
                </a:cubicBezTo>
                <a:cubicBezTo>
                  <a:pt x="148" y="84"/>
                  <a:pt x="148" y="84"/>
                  <a:pt x="148" y="84"/>
                </a:cubicBezTo>
                <a:cubicBezTo>
                  <a:pt x="144" y="77"/>
                  <a:pt x="140" y="69"/>
                  <a:pt x="133" y="64"/>
                </a:cubicBezTo>
                <a:cubicBezTo>
                  <a:pt x="132" y="67"/>
                  <a:pt x="133" y="69"/>
                  <a:pt x="132" y="72"/>
                </a:cubicBezTo>
                <a:cubicBezTo>
                  <a:pt x="132" y="77"/>
                  <a:pt x="128" y="80"/>
                  <a:pt x="126" y="83"/>
                </a:cubicBezTo>
                <a:cubicBezTo>
                  <a:pt x="125" y="83"/>
                  <a:pt x="123" y="84"/>
                  <a:pt x="124" y="85"/>
                </a:cubicBezTo>
                <a:cubicBezTo>
                  <a:pt x="128" y="85"/>
                  <a:pt x="134" y="84"/>
                  <a:pt x="139" y="85"/>
                </a:cubicBezTo>
                <a:close/>
                <a:moveTo>
                  <a:pt x="130" y="71"/>
                </a:moveTo>
                <a:cubicBezTo>
                  <a:pt x="131" y="68"/>
                  <a:pt x="131" y="65"/>
                  <a:pt x="130" y="62"/>
                </a:cubicBezTo>
                <a:cubicBezTo>
                  <a:pt x="127" y="61"/>
                  <a:pt x="125" y="58"/>
                  <a:pt x="122" y="58"/>
                </a:cubicBezTo>
                <a:cubicBezTo>
                  <a:pt x="123" y="68"/>
                  <a:pt x="120" y="76"/>
                  <a:pt x="112" y="80"/>
                </a:cubicBezTo>
                <a:cubicBezTo>
                  <a:pt x="114" y="82"/>
                  <a:pt x="117" y="83"/>
                  <a:pt x="120" y="84"/>
                </a:cubicBezTo>
                <a:cubicBezTo>
                  <a:pt x="124" y="81"/>
                  <a:pt x="130" y="78"/>
                  <a:pt x="130" y="71"/>
                </a:cubicBezTo>
                <a:close/>
                <a:moveTo>
                  <a:pt x="41" y="41"/>
                </a:moveTo>
                <a:cubicBezTo>
                  <a:pt x="45" y="43"/>
                  <a:pt x="49" y="45"/>
                  <a:pt x="54" y="47"/>
                </a:cubicBezTo>
                <a:cubicBezTo>
                  <a:pt x="59" y="50"/>
                  <a:pt x="64" y="54"/>
                  <a:pt x="70" y="56"/>
                </a:cubicBezTo>
                <a:cubicBezTo>
                  <a:pt x="75" y="58"/>
                  <a:pt x="80" y="61"/>
                  <a:pt x="86" y="64"/>
                </a:cubicBezTo>
                <a:cubicBezTo>
                  <a:pt x="91" y="66"/>
                  <a:pt x="96" y="69"/>
                  <a:pt x="102" y="71"/>
                </a:cubicBezTo>
                <a:cubicBezTo>
                  <a:pt x="105" y="73"/>
                  <a:pt x="108" y="75"/>
                  <a:pt x="110" y="76"/>
                </a:cubicBezTo>
                <a:cubicBezTo>
                  <a:pt x="111" y="76"/>
                  <a:pt x="113" y="76"/>
                  <a:pt x="113" y="76"/>
                </a:cubicBezTo>
                <a:cubicBezTo>
                  <a:pt x="115" y="76"/>
                  <a:pt x="118" y="73"/>
                  <a:pt x="119" y="71"/>
                </a:cubicBezTo>
                <a:cubicBezTo>
                  <a:pt x="121" y="66"/>
                  <a:pt x="121" y="61"/>
                  <a:pt x="120" y="57"/>
                </a:cubicBezTo>
                <a:cubicBezTo>
                  <a:pt x="112" y="52"/>
                  <a:pt x="104" y="48"/>
                  <a:pt x="97" y="44"/>
                </a:cubicBezTo>
                <a:cubicBezTo>
                  <a:pt x="94" y="43"/>
                  <a:pt x="92" y="41"/>
                  <a:pt x="89" y="39"/>
                </a:cubicBezTo>
                <a:cubicBezTo>
                  <a:pt x="84" y="37"/>
                  <a:pt x="79" y="34"/>
                  <a:pt x="74" y="31"/>
                </a:cubicBezTo>
                <a:cubicBezTo>
                  <a:pt x="68" y="28"/>
                  <a:pt x="62" y="24"/>
                  <a:pt x="56" y="21"/>
                </a:cubicBezTo>
                <a:cubicBezTo>
                  <a:pt x="55" y="21"/>
                  <a:pt x="54" y="20"/>
                  <a:pt x="53" y="20"/>
                </a:cubicBezTo>
                <a:cubicBezTo>
                  <a:pt x="71" y="34"/>
                  <a:pt x="90" y="45"/>
                  <a:pt x="111" y="55"/>
                </a:cubicBezTo>
                <a:cubicBezTo>
                  <a:pt x="111" y="56"/>
                  <a:pt x="112" y="56"/>
                  <a:pt x="113" y="56"/>
                </a:cubicBezTo>
                <a:cubicBezTo>
                  <a:pt x="113" y="58"/>
                  <a:pt x="114" y="59"/>
                  <a:pt x="115" y="60"/>
                </a:cubicBezTo>
                <a:cubicBezTo>
                  <a:pt x="112" y="70"/>
                  <a:pt x="98" y="64"/>
                  <a:pt x="91" y="60"/>
                </a:cubicBezTo>
                <a:cubicBezTo>
                  <a:pt x="84" y="57"/>
                  <a:pt x="77" y="53"/>
                  <a:pt x="70" y="49"/>
                </a:cubicBezTo>
                <a:cubicBezTo>
                  <a:pt x="66" y="47"/>
                  <a:pt x="62" y="45"/>
                  <a:pt x="60" y="43"/>
                </a:cubicBezTo>
                <a:cubicBezTo>
                  <a:pt x="58" y="42"/>
                  <a:pt x="55" y="39"/>
                  <a:pt x="53" y="37"/>
                </a:cubicBezTo>
                <a:cubicBezTo>
                  <a:pt x="51" y="35"/>
                  <a:pt x="48" y="33"/>
                  <a:pt x="46" y="31"/>
                </a:cubicBezTo>
                <a:cubicBezTo>
                  <a:pt x="42" y="26"/>
                  <a:pt x="46" y="19"/>
                  <a:pt x="51" y="18"/>
                </a:cubicBezTo>
                <a:cubicBezTo>
                  <a:pt x="45" y="16"/>
                  <a:pt x="40" y="12"/>
                  <a:pt x="34" y="10"/>
                </a:cubicBezTo>
                <a:cubicBezTo>
                  <a:pt x="37" y="19"/>
                  <a:pt x="31" y="26"/>
                  <a:pt x="27" y="33"/>
                </a:cubicBezTo>
                <a:cubicBezTo>
                  <a:pt x="31" y="36"/>
                  <a:pt x="37" y="38"/>
                  <a:pt x="41" y="41"/>
                </a:cubicBezTo>
                <a:close/>
                <a:moveTo>
                  <a:pt x="112" y="59"/>
                </a:moveTo>
                <a:cubicBezTo>
                  <a:pt x="111" y="57"/>
                  <a:pt x="107" y="56"/>
                  <a:pt x="106" y="55"/>
                </a:cubicBezTo>
                <a:cubicBezTo>
                  <a:pt x="101" y="51"/>
                  <a:pt x="96" y="50"/>
                  <a:pt x="91" y="47"/>
                </a:cubicBezTo>
                <a:cubicBezTo>
                  <a:pt x="86" y="44"/>
                  <a:pt x="82" y="42"/>
                  <a:pt x="77" y="39"/>
                </a:cubicBezTo>
                <a:cubicBezTo>
                  <a:pt x="72" y="36"/>
                  <a:pt x="68" y="33"/>
                  <a:pt x="63" y="30"/>
                </a:cubicBezTo>
                <a:cubicBezTo>
                  <a:pt x="61" y="28"/>
                  <a:pt x="59" y="27"/>
                  <a:pt x="56" y="25"/>
                </a:cubicBezTo>
                <a:cubicBezTo>
                  <a:pt x="54" y="24"/>
                  <a:pt x="51" y="21"/>
                  <a:pt x="49" y="22"/>
                </a:cubicBezTo>
                <a:cubicBezTo>
                  <a:pt x="47" y="22"/>
                  <a:pt x="46" y="26"/>
                  <a:pt x="46" y="28"/>
                </a:cubicBezTo>
                <a:cubicBezTo>
                  <a:pt x="47" y="29"/>
                  <a:pt x="50" y="32"/>
                  <a:pt x="52" y="34"/>
                </a:cubicBezTo>
                <a:cubicBezTo>
                  <a:pt x="54" y="36"/>
                  <a:pt x="56" y="37"/>
                  <a:pt x="58" y="39"/>
                </a:cubicBezTo>
                <a:cubicBezTo>
                  <a:pt x="67" y="46"/>
                  <a:pt x="77" y="50"/>
                  <a:pt x="87" y="56"/>
                </a:cubicBezTo>
                <a:cubicBezTo>
                  <a:pt x="94" y="60"/>
                  <a:pt x="102" y="65"/>
                  <a:pt x="111" y="62"/>
                </a:cubicBezTo>
                <a:cubicBezTo>
                  <a:pt x="112" y="62"/>
                  <a:pt x="113" y="61"/>
                  <a:pt x="113" y="60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3" y="59"/>
                  <a:pt x="113" y="59"/>
                  <a:pt x="112" y="59"/>
                </a:cubicBezTo>
                <a:close/>
                <a:moveTo>
                  <a:pt x="110" y="78"/>
                </a:moveTo>
                <a:cubicBezTo>
                  <a:pt x="107" y="76"/>
                  <a:pt x="103" y="74"/>
                  <a:pt x="99" y="72"/>
                </a:cubicBezTo>
                <a:cubicBezTo>
                  <a:pt x="95" y="71"/>
                  <a:pt x="91" y="69"/>
                  <a:pt x="88" y="67"/>
                </a:cubicBezTo>
                <a:cubicBezTo>
                  <a:pt x="81" y="63"/>
                  <a:pt x="74" y="60"/>
                  <a:pt x="67" y="57"/>
                </a:cubicBezTo>
                <a:cubicBezTo>
                  <a:pt x="60" y="53"/>
                  <a:pt x="53" y="49"/>
                  <a:pt x="46" y="46"/>
                </a:cubicBezTo>
                <a:cubicBezTo>
                  <a:pt x="39" y="42"/>
                  <a:pt x="33" y="38"/>
                  <a:pt x="26" y="35"/>
                </a:cubicBezTo>
                <a:cubicBezTo>
                  <a:pt x="25" y="35"/>
                  <a:pt x="22" y="37"/>
                  <a:pt x="21" y="38"/>
                </a:cubicBezTo>
                <a:cubicBezTo>
                  <a:pt x="32" y="44"/>
                  <a:pt x="45" y="48"/>
                  <a:pt x="56" y="53"/>
                </a:cubicBezTo>
                <a:cubicBezTo>
                  <a:pt x="64" y="57"/>
                  <a:pt x="73" y="59"/>
                  <a:pt x="80" y="63"/>
                </a:cubicBezTo>
                <a:cubicBezTo>
                  <a:pt x="88" y="67"/>
                  <a:pt x="95" y="71"/>
                  <a:pt x="102" y="75"/>
                </a:cubicBezTo>
                <a:cubicBezTo>
                  <a:pt x="105" y="77"/>
                  <a:pt x="107" y="79"/>
                  <a:pt x="110" y="78"/>
                </a:cubicBezTo>
                <a:cubicBezTo>
                  <a:pt x="110" y="78"/>
                  <a:pt x="110" y="78"/>
                  <a:pt x="110" y="78"/>
                </a:cubicBezTo>
                <a:close/>
                <a:moveTo>
                  <a:pt x="32" y="8"/>
                </a:moveTo>
                <a:cubicBezTo>
                  <a:pt x="28" y="7"/>
                  <a:pt x="25" y="5"/>
                  <a:pt x="22" y="3"/>
                </a:cubicBezTo>
                <a:cubicBezTo>
                  <a:pt x="23" y="16"/>
                  <a:pt x="15" y="26"/>
                  <a:pt x="7" y="31"/>
                </a:cubicBezTo>
                <a:cubicBezTo>
                  <a:pt x="11" y="33"/>
                  <a:pt x="15" y="35"/>
                  <a:pt x="18" y="37"/>
                </a:cubicBezTo>
                <a:cubicBezTo>
                  <a:pt x="27" y="32"/>
                  <a:pt x="35" y="20"/>
                  <a:pt x="32" y="8"/>
                </a:cubicBezTo>
                <a:close/>
                <a:moveTo>
                  <a:pt x="9" y="8"/>
                </a:moveTo>
                <a:cubicBezTo>
                  <a:pt x="9" y="8"/>
                  <a:pt x="8" y="9"/>
                  <a:pt x="8" y="9"/>
                </a:cubicBezTo>
                <a:cubicBezTo>
                  <a:pt x="7" y="11"/>
                  <a:pt x="6" y="12"/>
                  <a:pt x="5" y="14"/>
                </a:cubicBezTo>
                <a:cubicBezTo>
                  <a:pt x="4" y="16"/>
                  <a:pt x="3" y="18"/>
                  <a:pt x="2" y="20"/>
                </a:cubicBezTo>
                <a:cubicBezTo>
                  <a:pt x="1" y="24"/>
                  <a:pt x="3" y="30"/>
                  <a:pt x="7" y="28"/>
                </a:cubicBezTo>
                <a:cubicBezTo>
                  <a:pt x="10" y="27"/>
                  <a:pt x="11" y="25"/>
                  <a:pt x="13" y="22"/>
                </a:cubicBezTo>
                <a:cubicBezTo>
                  <a:pt x="15" y="21"/>
                  <a:pt x="16" y="20"/>
                  <a:pt x="17" y="18"/>
                </a:cubicBezTo>
                <a:cubicBezTo>
                  <a:pt x="19" y="15"/>
                  <a:pt x="20" y="9"/>
                  <a:pt x="20" y="4"/>
                </a:cubicBezTo>
                <a:cubicBezTo>
                  <a:pt x="20" y="4"/>
                  <a:pt x="18" y="3"/>
                  <a:pt x="18" y="2"/>
                </a:cubicBezTo>
                <a:cubicBezTo>
                  <a:pt x="14" y="3"/>
                  <a:pt x="12" y="5"/>
                  <a:pt x="9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grpSp>
        <p:nvGrpSpPr>
          <p:cNvPr id="43053" name="组合 446"/>
          <p:cNvGrpSpPr/>
          <p:nvPr/>
        </p:nvGrpSpPr>
        <p:grpSpPr bwMode="auto">
          <a:xfrm>
            <a:off x="4713288" y="508000"/>
            <a:ext cx="568325" cy="711200"/>
            <a:chOff x="4713288" y="508000"/>
            <a:chExt cx="568325" cy="711200"/>
          </a:xfrm>
        </p:grpSpPr>
        <p:sp>
          <p:nvSpPr>
            <p:cNvPr id="353" name="Freeform 119"/>
            <p:cNvSpPr>
              <a:spLocks noEditPoints="1"/>
            </p:cNvSpPr>
            <p:nvPr/>
          </p:nvSpPr>
          <p:spPr bwMode="auto">
            <a:xfrm>
              <a:off x="5051425" y="919163"/>
              <a:ext cx="195263" cy="115887"/>
            </a:xfrm>
            <a:custGeom>
              <a:avLst/>
              <a:gdLst>
                <a:gd name="T0" fmla="*/ 50 w 62"/>
                <a:gd name="T1" fmla="*/ 31 h 37"/>
                <a:gd name="T2" fmla="*/ 42 w 62"/>
                <a:gd name="T3" fmla="*/ 30 h 37"/>
                <a:gd name="T4" fmla="*/ 34 w 62"/>
                <a:gd name="T5" fmla="*/ 30 h 37"/>
                <a:gd name="T6" fmla="*/ 26 w 62"/>
                <a:gd name="T7" fmla="*/ 31 h 37"/>
                <a:gd name="T8" fmla="*/ 13 w 62"/>
                <a:gd name="T9" fmla="*/ 35 h 37"/>
                <a:gd name="T10" fmla="*/ 5 w 62"/>
                <a:gd name="T11" fmla="*/ 34 h 37"/>
                <a:gd name="T12" fmla="*/ 5 w 62"/>
                <a:gd name="T13" fmla="*/ 28 h 37"/>
                <a:gd name="T14" fmla="*/ 0 w 62"/>
                <a:gd name="T15" fmla="*/ 22 h 37"/>
                <a:gd name="T16" fmla="*/ 4 w 62"/>
                <a:gd name="T17" fmla="*/ 14 h 37"/>
                <a:gd name="T18" fmla="*/ 26 w 62"/>
                <a:gd name="T19" fmla="*/ 0 h 37"/>
                <a:gd name="T20" fmla="*/ 38 w 62"/>
                <a:gd name="T21" fmla="*/ 0 h 37"/>
                <a:gd name="T22" fmla="*/ 52 w 62"/>
                <a:gd name="T23" fmla="*/ 3 h 37"/>
                <a:gd name="T24" fmla="*/ 62 w 62"/>
                <a:gd name="T25" fmla="*/ 10 h 37"/>
                <a:gd name="T26" fmla="*/ 61 w 62"/>
                <a:gd name="T27" fmla="*/ 16 h 37"/>
                <a:gd name="T28" fmla="*/ 58 w 62"/>
                <a:gd name="T29" fmla="*/ 21 h 37"/>
                <a:gd name="T30" fmla="*/ 57 w 62"/>
                <a:gd name="T31" fmla="*/ 27 h 37"/>
                <a:gd name="T32" fmla="*/ 50 w 62"/>
                <a:gd name="T33" fmla="*/ 31 h 37"/>
                <a:gd name="T34" fmla="*/ 15 w 62"/>
                <a:gd name="T35" fmla="*/ 32 h 37"/>
                <a:gd name="T36" fmla="*/ 30 w 62"/>
                <a:gd name="T37" fmla="*/ 28 h 37"/>
                <a:gd name="T38" fmla="*/ 35 w 62"/>
                <a:gd name="T39" fmla="*/ 29 h 37"/>
                <a:gd name="T40" fmla="*/ 38 w 62"/>
                <a:gd name="T41" fmla="*/ 28 h 37"/>
                <a:gd name="T42" fmla="*/ 46 w 62"/>
                <a:gd name="T43" fmla="*/ 28 h 37"/>
                <a:gd name="T44" fmla="*/ 55 w 62"/>
                <a:gd name="T45" fmla="*/ 28 h 37"/>
                <a:gd name="T46" fmla="*/ 56 w 62"/>
                <a:gd name="T47" fmla="*/ 22 h 37"/>
                <a:gd name="T48" fmla="*/ 60 w 62"/>
                <a:gd name="T49" fmla="*/ 14 h 37"/>
                <a:gd name="T50" fmla="*/ 59 w 62"/>
                <a:gd name="T51" fmla="*/ 10 h 37"/>
                <a:gd name="T52" fmla="*/ 48 w 62"/>
                <a:gd name="T53" fmla="*/ 3 h 37"/>
                <a:gd name="T54" fmla="*/ 42 w 62"/>
                <a:gd name="T55" fmla="*/ 3 h 37"/>
                <a:gd name="T56" fmla="*/ 35 w 62"/>
                <a:gd name="T57" fmla="*/ 1 h 37"/>
                <a:gd name="T58" fmla="*/ 11 w 62"/>
                <a:gd name="T59" fmla="*/ 9 h 37"/>
                <a:gd name="T60" fmla="*/ 5 w 62"/>
                <a:gd name="T61" fmla="*/ 15 h 37"/>
                <a:gd name="T62" fmla="*/ 2 w 62"/>
                <a:gd name="T63" fmla="*/ 22 h 37"/>
                <a:gd name="T64" fmla="*/ 4 w 62"/>
                <a:gd name="T65" fmla="*/ 23 h 37"/>
                <a:gd name="T66" fmla="*/ 7 w 62"/>
                <a:gd name="T67" fmla="*/ 28 h 37"/>
                <a:gd name="T68" fmla="*/ 7 w 62"/>
                <a:gd name="T69" fmla="*/ 34 h 37"/>
                <a:gd name="T70" fmla="*/ 15 w 62"/>
                <a:gd name="T71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2" h="37">
                  <a:moveTo>
                    <a:pt x="50" y="31"/>
                  </a:moveTo>
                  <a:cubicBezTo>
                    <a:pt x="48" y="30"/>
                    <a:pt x="45" y="30"/>
                    <a:pt x="42" y="30"/>
                  </a:cubicBezTo>
                  <a:cubicBezTo>
                    <a:pt x="39" y="29"/>
                    <a:pt x="37" y="30"/>
                    <a:pt x="34" y="30"/>
                  </a:cubicBezTo>
                  <a:cubicBezTo>
                    <a:pt x="32" y="30"/>
                    <a:pt x="29" y="30"/>
                    <a:pt x="26" y="31"/>
                  </a:cubicBezTo>
                  <a:cubicBezTo>
                    <a:pt x="21" y="32"/>
                    <a:pt x="18" y="33"/>
                    <a:pt x="13" y="35"/>
                  </a:cubicBezTo>
                  <a:cubicBezTo>
                    <a:pt x="10" y="36"/>
                    <a:pt x="7" y="37"/>
                    <a:pt x="5" y="34"/>
                  </a:cubicBezTo>
                  <a:cubicBezTo>
                    <a:pt x="4" y="32"/>
                    <a:pt x="5" y="30"/>
                    <a:pt x="5" y="28"/>
                  </a:cubicBezTo>
                  <a:cubicBezTo>
                    <a:pt x="4" y="26"/>
                    <a:pt x="1" y="24"/>
                    <a:pt x="0" y="22"/>
                  </a:cubicBezTo>
                  <a:cubicBezTo>
                    <a:pt x="0" y="18"/>
                    <a:pt x="2" y="16"/>
                    <a:pt x="4" y="14"/>
                  </a:cubicBezTo>
                  <a:cubicBezTo>
                    <a:pt x="9" y="8"/>
                    <a:pt x="18" y="3"/>
                    <a:pt x="26" y="0"/>
                  </a:cubicBezTo>
                  <a:cubicBezTo>
                    <a:pt x="30" y="0"/>
                    <a:pt x="35" y="0"/>
                    <a:pt x="38" y="0"/>
                  </a:cubicBezTo>
                  <a:cubicBezTo>
                    <a:pt x="43" y="1"/>
                    <a:pt x="48" y="1"/>
                    <a:pt x="52" y="3"/>
                  </a:cubicBezTo>
                  <a:cubicBezTo>
                    <a:pt x="56" y="5"/>
                    <a:pt x="59" y="8"/>
                    <a:pt x="62" y="10"/>
                  </a:cubicBezTo>
                  <a:cubicBezTo>
                    <a:pt x="62" y="12"/>
                    <a:pt x="62" y="15"/>
                    <a:pt x="61" y="16"/>
                  </a:cubicBezTo>
                  <a:cubicBezTo>
                    <a:pt x="60" y="18"/>
                    <a:pt x="58" y="19"/>
                    <a:pt x="58" y="21"/>
                  </a:cubicBezTo>
                  <a:cubicBezTo>
                    <a:pt x="57" y="23"/>
                    <a:pt x="58" y="26"/>
                    <a:pt x="57" y="27"/>
                  </a:cubicBezTo>
                  <a:cubicBezTo>
                    <a:pt x="56" y="30"/>
                    <a:pt x="52" y="31"/>
                    <a:pt x="50" y="31"/>
                  </a:cubicBezTo>
                  <a:close/>
                  <a:moveTo>
                    <a:pt x="15" y="32"/>
                  </a:moveTo>
                  <a:cubicBezTo>
                    <a:pt x="20" y="30"/>
                    <a:pt x="26" y="29"/>
                    <a:pt x="30" y="28"/>
                  </a:cubicBezTo>
                  <a:cubicBezTo>
                    <a:pt x="32" y="28"/>
                    <a:pt x="33" y="29"/>
                    <a:pt x="35" y="29"/>
                  </a:cubicBezTo>
                  <a:cubicBezTo>
                    <a:pt x="36" y="29"/>
                    <a:pt x="37" y="28"/>
                    <a:pt x="38" y="28"/>
                  </a:cubicBezTo>
                  <a:cubicBezTo>
                    <a:pt x="40" y="28"/>
                    <a:pt x="43" y="28"/>
                    <a:pt x="46" y="28"/>
                  </a:cubicBezTo>
                  <a:cubicBezTo>
                    <a:pt x="49" y="29"/>
                    <a:pt x="53" y="31"/>
                    <a:pt x="55" y="28"/>
                  </a:cubicBezTo>
                  <a:cubicBezTo>
                    <a:pt x="56" y="26"/>
                    <a:pt x="55" y="24"/>
                    <a:pt x="56" y="22"/>
                  </a:cubicBezTo>
                  <a:cubicBezTo>
                    <a:pt x="56" y="19"/>
                    <a:pt x="60" y="17"/>
                    <a:pt x="60" y="14"/>
                  </a:cubicBezTo>
                  <a:cubicBezTo>
                    <a:pt x="60" y="13"/>
                    <a:pt x="60" y="12"/>
                    <a:pt x="59" y="10"/>
                  </a:cubicBezTo>
                  <a:cubicBezTo>
                    <a:pt x="56" y="8"/>
                    <a:pt x="52" y="5"/>
                    <a:pt x="48" y="3"/>
                  </a:cubicBezTo>
                  <a:cubicBezTo>
                    <a:pt x="46" y="3"/>
                    <a:pt x="44" y="3"/>
                    <a:pt x="42" y="3"/>
                  </a:cubicBezTo>
                  <a:cubicBezTo>
                    <a:pt x="40" y="2"/>
                    <a:pt x="37" y="2"/>
                    <a:pt x="35" y="1"/>
                  </a:cubicBezTo>
                  <a:cubicBezTo>
                    <a:pt x="26" y="1"/>
                    <a:pt x="17" y="5"/>
                    <a:pt x="11" y="9"/>
                  </a:cubicBezTo>
                  <a:cubicBezTo>
                    <a:pt x="9" y="11"/>
                    <a:pt x="6" y="13"/>
                    <a:pt x="5" y="15"/>
                  </a:cubicBezTo>
                  <a:cubicBezTo>
                    <a:pt x="4" y="16"/>
                    <a:pt x="2" y="20"/>
                    <a:pt x="2" y="22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5" y="25"/>
                    <a:pt x="6" y="26"/>
                    <a:pt x="7" y="28"/>
                  </a:cubicBezTo>
                  <a:cubicBezTo>
                    <a:pt x="6" y="30"/>
                    <a:pt x="6" y="32"/>
                    <a:pt x="7" y="34"/>
                  </a:cubicBezTo>
                  <a:cubicBezTo>
                    <a:pt x="10" y="35"/>
                    <a:pt x="13" y="33"/>
                    <a:pt x="15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54" name="Freeform 120"/>
            <p:cNvSpPr>
              <a:spLocks noEditPoints="1"/>
            </p:cNvSpPr>
            <p:nvPr/>
          </p:nvSpPr>
          <p:spPr bwMode="auto">
            <a:xfrm>
              <a:off x="5064125" y="933450"/>
              <a:ext cx="166688" cy="85725"/>
            </a:xfrm>
            <a:custGeom>
              <a:avLst/>
              <a:gdLst>
                <a:gd name="T0" fmla="*/ 49 w 53"/>
                <a:gd name="T1" fmla="*/ 20 h 27"/>
                <a:gd name="T2" fmla="*/ 43 w 53"/>
                <a:gd name="T3" fmla="*/ 21 h 27"/>
                <a:gd name="T4" fmla="*/ 19 w 53"/>
                <a:gd name="T5" fmla="*/ 21 h 27"/>
                <a:gd name="T6" fmla="*/ 14 w 53"/>
                <a:gd name="T7" fmla="*/ 22 h 27"/>
                <a:gd name="T8" fmla="*/ 9 w 53"/>
                <a:gd name="T9" fmla="*/ 24 h 27"/>
                <a:gd name="T10" fmla="*/ 5 w 53"/>
                <a:gd name="T11" fmla="*/ 24 h 27"/>
                <a:gd name="T12" fmla="*/ 4 w 53"/>
                <a:gd name="T13" fmla="*/ 18 h 27"/>
                <a:gd name="T14" fmla="*/ 1 w 53"/>
                <a:gd name="T15" fmla="*/ 17 h 27"/>
                <a:gd name="T16" fmla="*/ 3 w 53"/>
                <a:gd name="T17" fmla="*/ 11 h 27"/>
                <a:gd name="T18" fmla="*/ 45 w 53"/>
                <a:gd name="T19" fmla="*/ 4 h 27"/>
                <a:gd name="T20" fmla="*/ 53 w 53"/>
                <a:gd name="T21" fmla="*/ 9 h 27"/>
                <a:gd name="T22" fmla="*/ 49 w 53"/>
                <a:gd name="T23" fmla="*/ 20 h 27"/>
                <a:gd name="T24" fmla="*/ 51 w 53"/>
                <a:gd name="T25" fmla="*/ 10 h 27"/>
                <a:gd name="T26" fmla="*/ 51 w 53"/>
                <a:gd name="T27" fmla="*/ 9 h 27"/>
                <a:gd name="T28" fmla="*/ 50 w 53"/>
                <a:gd name="T29" fmla="*/ 7 h 27"/>
                <a:gd name="T30" fmla="*/ 44 w 53"/>
                <a:gd name="T31" fmla="*/ 4 h 27"/>
                <a:gd name="T32" fmla="*/ 31 w 53"/>
                <a:gd name="T33" fmla="*/ 4 h 27"/>
                <a:gd name="T34" fmla="*/ 12 w 53"/>
                <a:gd name="T35" fmla="*/ 7 h 27"/>
                <a:gd name="T36" fmla="*/ 3 w 53"/>
                <a:gd name="T37" fmla="*/ 16 h 27"/>
                <a:gd name="T38" fmla="*/ 7 w 53"/>
                <a:gd name="T39" fmla="*/ 24 h 27"/>
                <a:gd name="T40" fmla="*/ 13 w 53"/>
                <a:gd name="T41" fmla="*/ 21 h 27"/>
                <a:gd name="T42" fmla="*/ 24 w 53"/>
                <a:gd name="T43" fmla="*/ 18 h 27"/>
                <a:gd name="T44" fmla="*/ 28 w 53"/>
                <a:gd name="T45" fmla="*/ 18 h 27"/>
                <a:gd name="T46" fmla="*/ 46 w 53"/>
                <a:gd name="T47" fmla="*/ 19 h 27"/>
                <a:gd name="T48" fmla="*/ 51 w 53"/>
                <a:gd name="T4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27">
                  <a:moveTo>
                    <a:pt x="49" y="20"/>
                  </a:moveTo>
                  <a:cubicBezTo>
                    <a:pt x="47" y="21"/>
                    <a:pt x="45" y="21"/>
                    <a:pt x="43" y="21"/>
                  </a:cubicBezTo>
                  <a:cubicBezTo>
                    <a:pt x="35" y="20"/>
                    <a:pt x="27" y="19"/>
                    <a:pt x="19" y="21"/>
                  </a:cubicBezTo>
                  <a:cubicBezTo>
                    <a:pt x="17" y="21"/>
                    <a:pt x="16" y="22"/>
                    <a:pt x="14" y="22"/>
                  </a:cubicBezTo>
                  <a:cubicBezTo>
                    <a:pt x="12" y="23"/>
                    <a:pt x="11" y="24"/>
                    <a:pt x="9" y="24"/>
                  </a:cubicBezTo>
                  <a:cubicBezTo>
                    <a:pt x="10" y="26"/>
                    <a:pt x="6" y="27"/>
                    <a:pt x="5" y="24"/>
                  </a:cubicBezTo>
                  <a:cubicBezTo>
                    <a:pt x="4" y="23"/>
                    <a:pt x="5" y="20"/>
                    <a:pt x="4" y="18"/>
                  </a:cubicBezTo>
                  <a:cubicBezTo>
                    <a:pt x="3" y="18"/>
                    <a:pt x="2" y="17"/>
                    <a:pt x="1" y="17"/>
                  </a:cubicBezTo>
                  <a:cubicBezTo>
                    <a:pt x="0" y="15"/>
                    <a:pt x="3" y="12"/>
                    <a:pt x="3" y="11"/>
                  </a:cubicBezTo>
                  <a:cubicBezTo>
                    <a:pt x="12" y="2"/>
                    <a:pt x="31" y="0"/>
                    <a:pt x="45" y="4"/>
                  </a:cubicBezTo>
                  <a:cubicBezTo>
                    <a:pt x="49" y="5"/>
                    <a:pt x="52" y="5"/>
                    <a:pt x="53" y="9"/>
                  </a:cubicBezTo>
                  <a:cubicBezTo>
                    <a:pt x="50" y="12"/>
                    <a:pt x="48" y="15"/>
                    <a:pt x="49" y="20"/>
                  </a:cubicBez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7"/>
                    <a:pt x="50" y="7"/>
                  </a:cubicBezTo>
                  <a:cubicBezTo>
                    <a:pt x="49" y="6"/>
                    <a:pt x="45" y="5"/>
                    <a:pt x="44" y="4"/>
                  </a:cubicBezTo>
                  <a:cubicBezTo>
                    <a:pt x="40" y="4"/>
                    <a:pt x="36" y="4"/>
                    <a:pt x="31" y="4"/>
                  </a:cubicBezTo>
                  <a:cubicBezTo>
                    <a:pt x="24" y="4"/>
                    <a:pt x="17" y="5"/>
                    <a:pt x="12" y="7"/>
                  </a:cubicBezTo>
                  <a:cubicBezTo>
                    <a:pt x="8" y="9"/>
                    <a:pt x="4" y="12"/>
                    <a:pt x="3" y="16"/>
                  </a:cubicBezTo>
                  <a:cubicBezTo>
                    <a:pt x="6" y="17"/>
                    <a:pt x="6" y="21"/>
                    <a:pt x="7" y="24"/>
                  </a:cubicBezTo>
                  <a:cubicBezTo>
                    <a:pt x="9" y="23"/>
                    <a:pt x="11" y="22"/>
                    <a:pt x="13" y="21"/>
                  </a:cubicBezTo>
                  <a:cubicBezTo>
                    <a:pt x="17" y="19"/>
                    <a:pt x="20" y="19"/>
                    <a:pt x="24" y="18"/>
                  </a:cubicBezTo>
                  <a:cubicBezTo>
                    <a:pt x="26" y="18"/>
                    <a:pt x="27" y="18"/>
                    <a:pt x="28" y="18"/>
                  </a:cubicBezTo>
                  <a:cubicBezTo>
                    <a:pt x="35" y="18"/>
                    <a:pt x="41" y="20"/>
                    <a:pt x="46" y="19"/>
                  </a:cubicBezTo>
                  <a:cubicBezTo>
                    <a:pt x="47" y="15"/>
                    <a:pt x="48" y="12"/>
                    <a:pt x="5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55" name="Freeform 121"/>
            <p:cNvSpPr>
              <a:spLocks noEditPoints="1"/>
            </p:cNvSpPr>
            <p:nvPr/>
          </p:nvSpPr>
          <p:spPr bwMode="auto">
            <a:xfrm>
              <a:off x="5045075" y="744538"/>
              <a:ext cx="141288" cy="63500"/>
            </a:xfrm>
            <a:custGeom>
              <a:avLst/>
              <a:gdLst>
                <a:gd name="T0" fmla="*/ 6 w 45"/>
                <a:gd name="T1" fmla="*/ 4 h 20"/>
                <a:gd name="T2" fmla="*/ 34 w 45"/>
                <a:gd name="T3" fmla="*/ 2 h 20"/>
                <a:gd name="T4" fmla="*/ 38 w 45"/>
                <a:gd name="T5" fmla="*/ 0 h 20"/>
                <a:gd name="T6" fmla="*/ 44 w 45"/>
                <a:gd name="T7" fmla="*/ 6 h 20"/>
                <a:gd name="T8" fmla="*/ 28 w 45"/>
                <a:gd name="T9" fmla="*/ 19 h 20"/>
                <a:gd name="T10" fmla="*/ 13 w 45"/>
                <a:gd name="T11" fmla="*/ 20 h 20"/>
                <a:gd name="T12" fmla="*/ 1 w 45"/>
                <a:gd name="T13" fmla="*/ 16 h 20"/>
                <a:gd name="T14" fmla="*/ 6 w 45"/>
                <a:gd name="T15" fmla="*/ 4 h 20"/>
                <a:gd name="T16" fmla="*/ 29 w 45"/>
                <a:gd name="T17" fmla="*/ 5 h 20"/>
                <a:gd name="T18" fmla="*/ 17 w 45"/>
                <a:gd name="T19" fmla="*/ 7 h 20"/>
                <a:gd name="T20" fmla="*/ 12 w 45"/>
                <a:gd name="T21" fmla="*/ 6 h 20"/>
                <a:gd name="T22" fmla="*/ 7 w 45"/>
                <a:gd name="T23" fmla="*/ 6 h 20"/>
                <a:gd name="T24" fmla="*/ 3 w 45"/>
                <a:gd name="T25" fmla="*/ 11 h 20"/>
                <a:gd name="T26" fmla="*/ 3 w 45"/>
                <a:gd name="T27" fmla="*/ 16 h 20"/>
                <a:gd name="T28" fmla="*/ 6 w 45"/>
                <a:gd name="T29" fmla="*/ 17 h 20"/>
                <a:gd name="T30" fmla="*/ 32 w 45"/>
                <a:gd name="T31" fmla="*/ 16 h 20"/>
                <a:gd name="T32" fmla="*/ 37 w 45"/>
                <a:gd name="T33" fmla="*/ 14 h 20"/>
                <a:gd name="T34" fmla="*/ 42 w 45"/>
                <a:gd name="T35" fmla="*/ 7 h 20"/>
                <a:gd name="T36" fmla="*/ 37 w 45"/>
                <a:gd name="T37" fmla="*/ 3 h 20"/>
                <a:gd name="T38" fmla="*/ 29 w 45"/>
                <a:gd name="T3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20">
                  <a:moveTo>
                    <a:pt x="6" y="4"/>
                  </a:moveTo>
                  <a:cubicBezTo>
                    <a:pt x="15" y="6"/>
                    <a:pt x="25" y="4"/>
                    <a:pt x="34" y="2"/>
                  </a:cubicBezTo>
                  <a:cubicBezTo>
                    <a:pt x="35" y="1"/>
                    <a:pt x="37" y="0"/>
                    <a:pt x="38" y="0"/>
                  </a:cubicBezTo>
                  <a:cubicBezTo>
                    <a:pt x="40" y="2"/>
                    <a:pt x="41" y="5"/>
                    <a:pt x="44" y="6"/>
                  </a:cubicBezTo>
                  <a:cubicBezTo>
                    <a:pt x="45" y="13"/>
                    <a:pt x="35" y="18"/>
                    <a:pt x="28" y="19"/>
                  </a:cubicBezTo>
                  <a:cubicBezTo>
                    <a:pt x="23" y="20"/>
                    <a:pt x="18" y="20"/>
                    <a:pt x="13" y="20"/>
                  </a:cubicBezTo>
                  <a:cubicBezTo>
                    <a:pt x="8" y="19"/>
                    <a:pt x="3" y="19"/>
                    <a:pt x="1" y="16"/>
                  </a:cubicBezTo>
                  <a:cubicBezTo>
                    <a:pt x="0" y="11"/>
                    <a:pt x="3" y="6"/>
                    <a:pt x="6" y="4"/>
                  </a:cubicBezTo>
                  <a:close/>
                  <a:moveTo>
                    <a:pt x="29" y="5"/>
                  </a:moveTo>
                  <a:cubicBezTo>
                    <a:pt x="25" y="5"/>
                    <a:pt x="21" y="7"/>
                    <a:pt x="17" y="7"/>
                  </a:cubicBezTo>
                  <a:cubicBezTo>
                    <a:pt x="15" y="7"/>
                    <a:pt x="14" y="6"/>
                    <a:pt x="12" y="6"/>
                  </a:cubicBezTo>
                  <a:cubicBezTo>
                    <a:pt x="10" y="6"/>
                    <a:pt x="8" y="6"/>
                    <a:pt x="7" y="6"/>
                  </a:cubicBezTo>
                  <a:cubicBezTo>
                    <a:pt x="5" y="7"/>
                    <a:pt x="4" y="9"/>
                    <a:pt x="3" y="11"/>
                  </a:cubicBezTo>
                  <a:cubicBezTo>
                    <a:pt x="2" y="13"/>
                    <a:pt x="2" y="14"/>
                    <a:pt x="3" y="16"/>
                  </a:cubicBezTo>
                  <a:cubicBezTo>
                    <a:pt x="4" y="16"/>
                    <a:pt x="5" y="16"/>
                    <a:pt x="6" y="17"/>
                  </a:cubicBezTo>
                  <a:cubicBezTo>
                    <a:pt x="12" y="18"/>
                    <a:pt x="25" y="19"/>
                    <a:pt x="32" y="16"/>
                  </a:cubicBezTo>
                  <a:cubicBezTo>
                    <a:pt x="34" y="15"/>
                    <a:pt x="36" y="15"/>
                    <a:pt x="37" y="14"/>
                  </a:cubicBezTo>
                  <a:cubicBezTo>
                    <a:pt x="39" y="13"/>
                    <a:pt x="43" y="10"/>
                    <a:pt x="42" y="7"/>
                  </a:cubicBezTo>
                  <a:cubicBezTo>
                    <a:pt x="41" y="6"/>
                    <a:pt x="39" y="4"/>
                    <a:pt x="37" y="3"/>
                  </a:cubicBezTo>
                  <a:cubicBezTo>
                    <a:pt x="35" y="4"/>
                    <a:pt x="32" y="4"/>
                    <a:pt x="29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56" name="Freeform 122"/>
            <p:cNvSpPr>
              <a:spLocks noEditPoints="1"/>
            </p:cNvSpPr>
            <p:nvPr/>
          </p:nvSpPr>
          <p:spPr bwMode="auto">
            <a:xfrm>
              <a:off x="5060950" y="757238"/>
              <a:ext cx="112713" cy="38100"/>
            </a:xfrm>
            <a:custGeom>
              <a:avLst/>
              <a:gdLst>
                <a:gd name="T0" fmla="*/ 2 w 36"/>
                <a:gd name="T1" fmla="*/ 4 h 12"/>
                <a:gd name="T2" fmla="*/ 16 w 36"/>
                <a:gd name="T3" fmla="*/ 4 h 12"/>
                <a:gd name="T4" fmla="*/ 19 w 36"/>
                <a:gd name="T5" fmla="*/ 4 h 12"/>
                <a:gd name="T6" fmla="*/ 26 w 36"/>
                <a:gd name="T7" fmla="*/ 3 h 12"/>
                <a:gd name="T8" fmla="*/ 32 w 36"/>
                <a:gd name="T9" fmla="*/ 0 h 12"/>
                <a:gd name="T10" fmla="*/ 33 w 36"/>
                <a:gd name="T11" fmla="*/ 6 h 12"/>
                <a:gd name="T12" fmla="*/ 31 w 36"/>
                <a:gd name="T13" fmla="*/ 7 h 12"/>
                <a:gd name="T14" fmla="*/ 25 w 36"/>
                <a:gd name="T15" fmla="*/ 11 h 12"/>
                <a:gd name="T16" fmla="*/ 19 w 36"/>
                <a:gd name="T17" fmla="*/ 12 h 12"/>
                <a:gd name="T18" fmla="*/ 10 w 36"/>
                <a:gd name="T19" fmla="*/ 12 h 12"/>
                <a:gd name="T20" fmla="*/ 2 w 36"/>
                <a:gd name="T21" fmla="*/ 11 h 12"/>
                <a:gd name="T22" fmla="*/ 2 w 36"/>
                <a:gd name="T23" fmla="*/ 4 h 12"/>
                <a:gd name="T24" fmla="*/ 16 w 36"/>
                <a:gd name="T25" fmla="*/ 10 h 12"/>
                <a:gd name="T26" fmla="*/ 32 w 36"/>
                <a:gd name="T27" fmla="*/ 5 h 12"/>
                <a:gd name="T28" fmla="*/ 32 w 36"/>
                <a:gd name="T29" fmla="*/ 4 h 12"/>
                <a:gd name="T30" fmla="*/ 31 w 36"/>
                <a:gd name="T31" fmla="*/ 2 h 12"/>
                <a:gd name="T32" fmla="*/ 30 w 36"/>
                <a:gd name="T33" fmla="*/ 3 h 12"/>
                <a:gd name="T34" fmla="*/ 23 w 36"/>
                <a:gd name="T35" fmla="*/ 5 h 12"/>
                <a:gd name="T36" fmla="*/ 13 w 36"/>
                <a:gd name="T37" fmla="*/ 6 h 12"/>
                <a:gd name="T38" fmla="*/ 3 w 36"/>
                <a:gd name="T39" fmla="*/ 6 h 12"/>
                <a:gd name="T40" fmla="*/ 3 w 36"/>
                <a:gd name="T41" fmla="*/ 7 h 12"/>
                <a:gd name="T42" fmla="*/ 3 w 36"/>
                <a:gd name="T43" fmla="*/ 9 h 12"/>
                <a:gd name="T44" fmla="*/ 16 w 36"/>
                <a:gd name="T4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2">
                  <a:moveTo>
                    <a:pt x="2" y="4"/>
                  </a:moveTo>
                  <a:cubicBezTo>
                    <a:pt x="7" y="4"/>
                    <a:pt x="12" y="5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21" y="4"/>
                    <a:pt x="23" y="3"/>
                    <a:pt x="26" y="3"/>
                  </a:cubicBezTo>
                  <a:cubicBezTo>
                    <a:pt x="28" y="1"/>
                    <a:pt x="30" y="1"/>
                    <a:pt x="32" y="0"/>
                  </a:cubicBezTo>
                  <a:cubicBezTo>
                    <a:pt x="33" y="3"/>
                    <a:pt x="36" y="4"/>
                    <a:pt x="33" y="6"/>
                  </a:cubicBezTo>
                  <a:cubicBezTo>
                    <a:pt x="33" y="7"/>
                    <a:pt x="32" y="7"/>
                    <a:pt x="31" y="7"/>
                  </a:cubicBezTo>
                  <a:cubicBezTo>
                    <a:pt x="29" y="9"/>
                    <a:pt x="27" y="10"/>
                    <a:pt x="25" y="11"/>
                  </a:cubicBezTo>
                  <a:cubicBezTo>
                    <a:pt x="23" y="12"/>
                    <a:pt x="21" y="12"/>
                    <a:pt x="19" y="12"/>
                  </a:cubicBezTo>
                  <a:cubicBezTo>
                    <a:pt x="16" y="12"/>
                    <a:pt x="12" y="11"/>
                    <a:pt x="10" y="12"/>
                  </a:cubicBezTo>
                  <a:cubicBezTo>
                    <a:pt x="8" y="11"/>
                    <a:pt x="5" y="11"/>
                    <a:pt x="2" y="11"/>
                  </a:cubicBezTo>
                  <a:cubicBezTo>
                    <a:pt x="0" y="9"/>
                    <a:pt x="1" y="5"/>
                    <a:pt x="2" y="4"/>
                  </a:cubicBezTo>
                  <a:close/>
                  <a:moveTo>
                    <a:pt x="16" y="10"/>
                  </a:moveTo>
                  <a:cubicBezTo>
                    <a:pt x="21" y="12"/>
                    <a:pt x="28" y="8"/>
                    <a:pt x="32" y="5"/>
                  </a:cubicBezTo>
                  <a:cubicBezTo>
                    <a:pt x="32" y="5"/>
                    <a:pt x="32" y="4"/>
                    <a:pt x="32" y="4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28" y="4"/>
                    <a:pt x="25" y="5"/>
                    <a:pt x="23" y="5"/>
                  </a:cubicBezTo>
                  <a:cubicBezTo>
                    <a:pt x="19" y="6"/>
                    <a:pt x="15" y="6"/>
                    <a:pt x="13" y="6"/>
                  </a:cubicBezTo>
                  <a:cubicBezTo>
                    <a:pt x="9" y="6"/>
                    <a:pt x="6" y="5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7" y="10"/>
                    <a:pt x="11" y="10"/>
                    <a:pt x="1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57" name="Freeform 123"/>
            <p:cNvSpPr>
              <a:spLocks noEditPoints="1"/>
            </p:cNvSpPr>
            <p:nvPr/>
          </p:nvSpPr>
          <p:spPr bwMode="auto">
            <a:xfrm>
              <a:off x="5064125" y="687388"/>
              <a:ext cx="82550" cy="57150"/>
            </a:xfrm>
            <a:custGeom>
              <a:avLst/>
              <a:gdLst>
                <a:gd name="T0" fmla="*/ 13 w 26"/>
                <a:gd name="T1" fmla="*/ 0 h 18"/>
                <a:gd name="T2" fmla="*/ 20 w 26"/>
                <a:gd name="T3" fmla="*/ 1 h 18"/>
                <a:gd name="T4" fmla="*/ 21 w 26"/>
                <a:gd name="T5" fmla="*/ 3 h 18"/>
                <a:gd name="T6" fmla="*/ 24 w 26"/>
                <a:gd name="T7" fmla="*/ 5 h 18"/>
                <a:gd name="T8" fmla="*/ 23 w 26"/>
                <a:gd name="T9" fmla="*/ 13 h 18"/>
                <a:gd name="T10" fmla="*/ 14 w 26"/>
                <a:gd name="T11" fmla="*/ 17 h 18"/>
                <a:gd name="T12" fmla="*/ 8 w 26"/>
                <a:gd name="T13" fmla="*/ 18 h 18"/>
                <a:gd name="T14" fmla="*/ 7 w 26"/>
                <a:gd name="T15" fmla="*/ 17 h 18"/>
                <a:gd name="T16" fmla="*/ 2 w 26"/>
                <a:gd name="T17" fmla="*/ 12 h 18"/>
                <a:gd name="T18" fmla="*/ 13 w 26"/>
                <a:gd name="T19" fmla="*/ 0 h 18"/>
                <a:gd name="T20" fmla="*/ 9 w 26"/>
                <a:gd name="T21" fmla="*/ 4 h 18"/>
                <a:gd name="T22" fmla="*/ 4 w 26"/>
                <a:gd name="T23" fmla="*/ 9 h 18"/>
                <a:gd name="T24" fmla="*/ 8 w 26"/>
                <a:gd name="T25" fmla="*/ 16 h 18"/>
                <a:gd name="T26" fmla="*/ 22 w 26"/>
                <a:gd name="T27" fmla="*/ 12 h 18"/>
                <a:gd name="T28" fmla="*/ 18 w 26"/>
                <a:gd name="T29" fmla="*/ 2 h 18"/>
                <a:gd name="T30" fmla="*/ 9 w 26"/>
                <a:gd name="T3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18">
                  <a:moveTo>
                    <a:pt x="13" y="0"/>
                  </a:moveTo>
                  <a:cubicBezTo>
                    <a:pt x="15" y="1"/>
                    <a:pt x="19" y="0"/>
                    <a:pt x="20" y="1"/>
                  </a:cubicBezTo>
                  <a:cubicBezTo>
                    <a:pt x="21" y="2"/>
                    <a:pt x="21" y="2"/>
                    <a:pt x="21" y="3"/>
                  </a:cubicBezTo>
                  <a:cubicBezTo>
                    <a:pt x="22" y="3"/>
                    <a:pt x="23" y="4"/>
                    <a:pt x="24" y="5"/>
                  </a:cubicBezTo>
                  <a:cubicBezTo>
                    <a:pt x="26" y="7"/>
                    <a:pt x="25" y="10"/>
                    <a:pt x="23" y="13"/>
                  </a:cubicBezTo>
                  <a:cubicBezTo>
                    <a:pt x="21" y="16"/>
                    <a:pt x="18" y="17"/>
                    <a:pt x="14" y="17"/>
                  </a:cubicBezTo>
                  <a:cubicBezTo>
                    <a:pt x="12" y="18"/>
                    <a:pt x="9" y="18"/>
                    <a:pt x="8" y="18"/>
                  </a:cubicBezTo>
                  <a:cubicBezTo>
                    <a:pt x="8" y="18"/>
                    <a:pt x="7" y="17"/>
                    <a:pt x="7" y="17"/>
                  </a:cubicBezTo>
                  <a:cubicBezTo>
                    <a:pt x="4" y="16"/>
                    <a:pt x="2" y="14"/>
                    <a:pt x="2" y="12"/>
                  </a:cubicBezTo>
                  <a:cubicBezTo>
                    <a:pt x="0" y="6"/>
                    <a:pt x="9" y="2"/>
                    <a:pt x="13" y="0"/>
                  </a:cubicBezTo>
                  <a:close/>
                  <a:moveTo>
                    <a:pt x="9" y="4"/>
                  </a:moveTo>
                  <a:cubicBezTo>
                    <a:pt x="7" y="5"/>
                    <a:pt x="4" y="7"/>
                    <a:pt x="4" y="9"/>
                  </a:cubicBezTo>
                  <a:cubicBezTo>
                    <a:pt x="3" y="13"/>
                    <a:pt x="6" y="15"/>
                    <a:pt x="8" y="16"/>
                  </a:cubicBezTo>
                  <a:cubicBezTo>
                    <a:pt x="12" y="17"/>
                    <a:pt x="20" y="14"/>
                    <a:pt x="22" y="12"/>
                  </a:cubicBezTo>
                  <a:cubicBezTo>
                    <a:pt x="26" y="7"/>
                    <a:pt x="22" y="5"/>
                    <a:pt x="18" y="2"/>
                  </a:cubicBezTo>
                  <a:cubicBezTo>
                    <a:pt x="15" y="2"/>
                    <a:pt x="11" y="3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58" name="Freeform 124"/>
            <p:cNvSpPr>
              <a:spLocks noEditPoints="1"/>
            </p:cNvSpPr>
            <p:nvPr/>
          </p:nvSpPr>
          <p:spPr bwMode="auto">
            <a:xfrm>
              <a:off x="5083175" y="696913"/>
              <a:ext cx="60325" cy="38100"/>
            </a:xfrm>
            <a:custGeom>
              <a:avLst/>
              <a:gdLst>
                <a:gd name="T0" fmla="*/ 13 w 19"/>
                <a:gd name="T1" fmla="*/ 2 h 12"/>
                <a:gd name="T2" fmla="*/ 6 w 19"/>
                <a:gd name="T3" fmla="*/ 11 h 12"/>
                <a:gd name="T4" fmla="*/ 4 w 19"/>
                <a:gd name="T5" fmla="*/ 2 h 12"/>
                <a:gd name="T6" fmla="*/ 12 w 19"/>
                <a:gd name="T7" fmla="*/ 2 h 12"/>
                <a:gd name="T8" fmla="*/ 13 w 19"/>
                <a:gd name="T9" fmla="*/ 2 h 12"/>
                <a:gd name="T10" fmla="*/ 13 w 19"/>
                <a:gd name="T11" fmla="*/ 4 h 12"/>
                <a:gd name="T12" fmla="*/ 6 w 19"/>
                <a:gd name="T13" fmla="*/ 4 h 12"/>
                <a:gd name="T14" fmla="*/ 3 w 19"/>
                <a:gd name="T15" fmla="*/ 6 h 12"/>
                <a:gd name="T16" fmla="*/ 13 w 19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13" y="2"/>
                  </a:moveTo>
                  <a:cubicBezTo>
                    <a:pt x="19" y="8"/>
                    <a:pt x="11" y="11"/>
                    <a:pt x="6" y="11"/>
                  </a:cubicBezTo>
                  <a:cubicBezTo>
                    <a:pt x="1" y="11"/>
                    <a:pt x="0" y="5"/>
                    <a:pt x="4" y="2"/>
                  </a:cubicBezTo>
                  <a:cubicBezTo>
                    <a:pt x="7" y="1"/>
                    <a:pt x="10" y="0"/>
                    <a:pt x="12" y="2"/>
                  </a:cubicBezTo>
                  <a:cubicBezTo>
                    <a:pt x="13" y="2"/>
                    <a:pt x="13" y="1"/>
                    <a:pt x="13" y="2"/>
                  </a:cubicBezTo>
                  <a:close/>
                  <a:moveTo>
                    <a:pt x="13" y="4"/>
                  </a:moveTo>
                  <a:cubicBezTo>
                    <a:pt x="12" y="2"/>
                    <a:pt x="9" y="2"/>
                    <a:pt x="6" y="4"/>
                  </a:cubicBezTo>
                  <a:cubicBezTo>
                    <a:pt x="5" y="3"/>
                    <a:pt x="4" y="5"/>
                    <a:pt x="3" y="6"/>
                  </a:cubicBezTo>
                  <a:cubicBezTo>
                    <a:pt x="2" y="12"/>
                    <a:pt x="17" y="9"/>
                    <a:pt x="1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59" name="Freeform 125"/>
            <p:cNvSpPr>
              <a:spLocks noEditPoints="1"/>
            </p:cNvSpPr>
            <p:nvPr/>
          </p:nvSpPr>
          <p:spPr bwMode="auto">
            <a:xfrm>
              <a:off x="4713288" y="508000"/>
              <a:ext cx="568325" cy="711200"/>
            </a:xfrm>
            <a:custGeom>
              <a:avLst/>
              <a:gdLst>
                <a:gd name="T0" fmla="*/ 84 w 180"/>
                <a:gd name="T1" fmla="*/ 0 h 225"/>
                <a:gd name="T2" fmla="*/ 151 w 180"/>
                <a:gd name="T3" fmla="*/ 52 h 225"/>
                <a:gd name="T4" fmla="*/ 103 w 180"/>
                <a:gd name="T5" fmla="*/ 214 h 225"/>
                <a:gd name="T6" fmla="*/ 19 w 180"/>
                <a:gd name="T7" fmla="*/ 219 h 225"/>
                <a:gd name="T8" fmla="*/ 139 w 180"/>
                <a:gd name="T9" fmla="*/ 206 h 225"/>
                <a:gd name="T10" fmla="*/ 94 w 180"/>
                <a:gd name="T11" fmla="*/ 130 h 225"/>
                <a:gd name="T12" fmla="*/ 166 w 180"/>
                <a:gd name="T13" fmla="*/ 87 h 225"/>
                <a:gd name="T14" fmla="*/ 70 w 180"/>
                <a:gd name="T15" fmla="*/ 102 h 225"/>
                <a:gd name="T16" fmla="*/ 83 w 180"/>
                <a:gd name="T17" fmla="*/ 128 h 225"/>
                <a:gd name="T18" fmla="*/ 96 w 180"/>
                <a:gd name="T19" fmla="*/ 106 h 225"/>
                <a:gd name="T20" fmla="*/ 104 w 180"/>
                <a:gd name="T21" fmla="*/ 109 h 225"/>
                <a:gd name="T22" fmla="*/ 86 w 180"/>
                <a:gd name="T23" fmla="*/ 202 h 225"/>
                <a:gd name="T24" fmla="*/ 155 w 180"/>
                <a:gd name="T25" fmla="*/ 100 h 225"/>
                <a:gd name="T26" fmla="*/ 47 w 180"/>
                <a:gd name="T27" fmla="*/ 69 h 225"/>
                <a:gd name="T28" fmla="*/ 58 w 180"/>
                <a:gd name="T29" fmla="*/ 155 h 225"/>
                <a:gd name="T30" fmla="*/ 127 w 180"/>
                <a:gd name="T31" fmla="*/ 46 h 225"/>
                <a:gd name="T32" fmla="*/ 109 w 180"/>
                <a:gd name="T33" fmla="*/ 29 h 225"/>
                <a:gd name="T34" fmla="*/ 32 w 180"/>
                <a:gd name="T35" fmla="*/ 112 h 225"/>
                <a:gd name="T36" fmla="*/ 62 w 180"/>
                <a:gd name="T37" fmla="*/ 33 h 225"/>
                <a:gd name="T38" fmla="*/ 35 w 180"/>
                <a:gd name="T39" fmla="*/ 35 h 225"/>
                <a:gd name="T40" fmla="*/ 54 w 180"/>
                <a:gd name="T41" fmla="*/ 26 h 225"/>
                <a:gd name="T42" fmla="*/ 86 w 180"/>
                <a:gd name="T43" fmla="*/ 10 h 225"/>
                <a:gd name="T44" fmla="*/ 62 w 180"/>
                <a:gd name="T45" fmla="*/ 120 h 225"/>
                <a:gd name="T46" fmla="*/ 86 w 180"/>
                <a:gd name="T47" fmla="*/ 12 h 225"/>
                <a:gd name="T48" fmla="*/ 42 w 180"/>
                <a:gd name="T49" fmla="*/ 30 h 225"/>
                <a:gd name="T50" fmla="*/ 79 w 180"/>
                <a:gd name="T51" fmla="*/ 58 h 225"/>
                <a:gd name="T52" fmla="*/ 74 w 180"/>
                <a:gd name="T53" fmla="*/ 203 h 225"/>
                <a:gd name="T54" fmla="*/ 72 w 180"/>
                <a:gd name="T55" fmla="*/ 218 h 225"/>
                <a:gd name="T56" fmla="*/ 68 w 180"/>
                <a:gd name="T57" fmla="*/ 199 h 225"/>
                <a:gd name="T58" fmla="*/ 65 w 180"/>
                <a:gd name="T59" fmla="*/ 193 h 225"/>
                <a:gd name="T60" fmla="*/ 65 w 180"/>
                <a:gd name="T61" fmla="*/ 35 h 225"/>
                <a:gd name="T62" fmla="*/ 57 w 180"/>
                <a:gd name="T63" fmla="*/ 148 h 225"/>
                <a:gd name="T64" fmla="*/ 58 w 180"/>
                <a:gd name="T65" fmla="*/ 223 h 225"/>
                <a:gd name="T66" fmla="*/ 64 w 180"/>
                <a:gd name="T67" fmla="*/ 173 h 225"/>
                <a:gd name="T68" fmla="*/ 58 w 180"/>
                <a:gd name="T69" fmla="*/ 40 h 225"/>
                <a:gd name="T70" fmla="*/ 46 w 180"/>
                <a:gd name="T71" fmla="*/ 52 h 225"/>
                <a:gd name="T72" fmla="*/ 31 w 180"/>
                <a:gd name="T73" fmla="*/ 89 h 225"/>
                <a:gd name="T74" fmla="*/ 30 w 180"/>
                <a:gd name="T75" fmla="*/ 121 h 225"/>
                <a:gd name="T76" fmla="*/ 48 w 180"/>
                <a:gd name="T77" fmla="*/ 153 h 225"/>
                <a:gd name="T78" fmla="*/ 49 w 180"/>
                <a:gd name="T79" fmla="*/ 177 h 225"/>
                <a:gd name="T80" fmla="*/ 48 w 180"/>
                <a:gd name="T81" fmla="*/ 189 h 225"/>
                <a:gd name="T82" fmla="*/ 42 w 180"/>
                <a:gd name="T83" fmla="*/ 204 h 225"/>
                <a:gd name="T84" fmla="*/ 48 w 180"/>
                <a:gd name="T85" fmla="*/ 176 h 225"/>
                <a:gd name="T86" fmla="*/ 40 w 180"/>
                <a:gd name="T87" fmla="*/ 161 h 225"/>
                <a:gd name="T88" fmla="*/ 45 w 180"/>
                <a:gd name="T89" fmla="*/ 180 h 225"/>
                <a:gd name="T90" fmla="*/ 42 w 180"/>
                <a:gd name="T91" fmla="*/ 197 h 225"/>
                <a:gd name="T92" fmla="*/ 35 w 180"/>
                <a:gd name="T93" fmla="*/ 167 h 225"/>
                <a:gd name="T94" fmla="*/ 37 w 180"/>
                <a:gd name="T95" fmla="*/ 190 h 225"/>
                <a:gd name="T96" fmla="*/ 39 w 180"/>
                <a:gd name="T97" fmla="*/ 161 h 225"/>
                <a:gd name="T98" fmla="*/ 37 w 180"/>
                <a:gd name="T99" fmla="*/ 179 h 225"/>
                <a:gd name="T100" fmla="*/ 29 w 180"/>
                <a:gd name="T101" fmla="*/ 81 h 225"/>
                <a:gd name="T102" fmla="*/ 18 w 180"/>
                <a:gd name="T103" fmla="*/ 198 h 225"/>
                <a:gd name="T104" fmla="*/ 12 w 180"/>
                <a:gd name="T105" fmla="*/ 197 h 225"/>
                <a:gd name="T106" fmla="*/ 29 w 180"/>
                <a:gd name="T107" fmla="*/ 81 h 225"/>
                <a:gd name="T108" fmla="*/ 28 w 180"/>
                <a:gd name="T109" fmla="*/ 103 h 225"/>
                <a:gd name="T110" fmla="*/ 20 w 180"/>
                <a:gd name="T111" fmla="*/ 164 h 225"/>
                <a:gd name="T112" fmla="*/ 17 w 180"/>
                <a:gd name="T113" fmla="*/ 163 h 225"/>
                <a:gd name="T114" fmla="*/ 17 w 180"/>
                <a:gd name="T115" fmla="*/ 184 h 225"/>
                <a:gd name="T116" fmla="*/ 12 w 180"/>
                <a:gd name="T117" fmla="*/ 173 h 225"/>
                <a:gd name="T118" fmla="*/ 11 w 180"/>
                <a:gd name="T119" fmla="*/ 173 h 225"/>
                <a:gd name="T120" fmla="*/ 12 w 180"/>
                <a:gd name="T121" fmla="*/ 19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" h="225">
                  <a:moveTo>
                    <a:pt x="15" y="142"/>
                  </a:moveTo>
                  <a:cubicBezTo>
                    <a:pt x="16" y="137"/>
                    <a:pt x="16" y="131"/>
                    <a:pt x="17" y="126"/>
                  </a:cubicBezTo>
                  <a:cubicBezTo>
                    <a:pt x="17" y="113"/>
                    <a:pt x="15" y="92"/>
                    <a:pt x="17" y="75"/>
                  </a:cubicBezTo>
                  <a:cubicBezTo>
                    <a:pt x="17" y="72"/>
                    <a:pt x="17" y="68"/>
                    <a:pt x="18" y="65"/>
                  </a:cubicBezTo>
                  <a:cubicBezTo>
                    <a:pt x="19" y="59"/>
                    <a:pt x="21" y="54"/>
                    <a:pt x="24" y="50"/>
                  </a:cubicBezTo>
                  <a:cubicBezTo>
                    <a:pt x="27" y="43"/>
                    <a:pt x="31" y="37"/>
                    <a:pt x="36" y="33"/>
                  </a:cubicBezTo>
                  <a:cubicBezTo>
                    <a:pt x="37" y="32"/>
                    <a:pt x="38" y="30"/>
                    <a:pt x="40" y="30"/>
                  </a:cubicBezTo>
                  <a:cubicBezTo>
                    <a:pt x="39" y="25"/>
                    <a:pt x="41" y="20"/>
                    <a:pt x="43" y="16"/>
                  </a:cubicBezTo>
                  <a:cubicBezTo>
                    <a:pt x="47" y="10"/>
                    <a:pt x="53" y="6"/>
                    <a:pt x="61" y="4"/>
                  </a:cubicBezTo>
                  <a:cubicBezTo>
                    <a:pt x="63" y="3"/>
                    <a:pt x="66" y="2"/>
                    <a:pt x="69" y="2"/>
                  </a:cubicBezTo>
                  <a:cubicBezTo>
                    <a:pt x="72" y="1"/>
                    <a:pt x="75" y="0"/>
                    <a:pt x="77" y="0"/>
                  </a:cubicBezTo>
                  <a:cubicBezTo>
                    <a:pt x="78" y="0"/>
                    <a:pt x="79" y="0"/>
                    <a:pt x="80" y="0"/>
                  </a:cubicBezTo>
                  <a:cubicBezTo>
                    <a:pt x="81" y="0"/>
                    <a:pt x="83" y="0"/>
                    <a:pt x="84" y="0"/>
                  </a:cubicBezTo>
                  <a:cubicBezTo>
                    <a:pt x="88" y="1"/>
                    <a:pt x="92" y="3"/>
                    <a:pt x="95" y="5"/>
                  </a:cubicBezTo>
                  <a:cubicBezTo>
                    <a:pt x="97" y="6"/>
                    <a:pt x="99" y="7"/>
                    <a:pt x="100" y="9"/>
                  </a:cubicBezTo>
                  <a:cubicBezTo>
                    <a:pt x="103" y="11"/>
                    <a:pt x="106" y="14"/>
                    <a:pt x="108" y="17"/>
                  </a:cubicBezTo>
                  <a:cubicBezTo>
                    <a:pt x="110" y="19"/>
                    <a:pt x="111" y="21"/>
                    <a:pt x="112" y="23"/>
                  </a:cubicBezTo>
                  <a:cubicBezTo>
                    <a:pt x="115" y="24"/>
                    <a:pt x="118" y="24"/>
                    <a:pt x="120" y="25"/>
                  </a:cubicBezTo>
                  <a:cubicBezTo>
                    <a:pt x="121" y="25"/>
                    <a:pt x="121" y="26"/>
                    <a:pt x="122" y="26"/>
                  </a:cubicBezTo>
                  <a:cubicBezTo>
                    <a:pt x="123" y="27"/>
                    <a:pt x="124" y="27"/>
                    <a:pt x="125" y="27"/>
                  </a:cubicBezTo>
                  <a:cubicBezTo>
                    <a:pt x="126" y="28"/>
                    <a:pt x="127" y="29"/>
                    <a:pt x="129" y="29"/>
                  </a:cubicBezTo>
                  <a:cubicBezTo>
                    <a:pt x="129" y="29"/>
                    <a:pt x="130" y="30"/>
                    <a:pt x="129" y="30"/>
                  </a:cubicBezTo>
                  <a:cubicBezTo>
                    <a:pt x="132" y="32"/>
                    <a:pt x="135" y="32"/>
                    <a:pt x="137" y="33"/>
                  </a:cubicBezTo>
                  <a:cubicBezTo>
                    <a:pt x="139" y="35"/>
                    <a:pt x="143" y="39"/>
                    <a:pt x="144" y="41"/>
                  </a:cubicBezTo>
                  <a:cubicBezTo>
                    <a:pt x="145" y="43"/>
                    <a:pt x="146" y="46"/>
                    <a:pt x="147" y="49"/>
                  </a:cubicBezTo>
                  <a:cubicBezTo>
                    <a:pt x="149" y="50"/>
                    <a:pt x="150" y="51"/>
                    <a:pt x="151" y="52"/>
                  </a:cubicBezTo>
                  <a:cubicBezTo>
                    <a:pt x="162" y="65"/>
                    <a:pt x="167" y="82"/>
                    <a:pt x="171" y="101"/>
                  </a:cubicBezTo>
                  <a:cubicBezTo>
                    <a:pt x="172" y="103"/>
                    <a:pt x="173" y="104"/>
                    <a:pt x="172" y="106"/>
                  </a:cubicBezTo>
                  <a:cubicBezTo>
                    <a:pt x="176" y="111"/>
                    <a:pt x="177" y="119"/>
                    <a:pt x="179" y="127"/>
                  </a:cubicBezTo>
                  <a:cubicBezTo>
                    <a:pt x="179" y="133"/>
                    <a:pt x="179" y="140"/>
                    <a:pt x="179" y="147"/>
                  </a:cubicBezTo>
                  <a:cubicBezTo>
                    <a:pt x="180" y="150"/>
                    <a:pt x="180" y="152"/>
                    <a:pt x="180" y="155"/>
                  </a:cubicBezTo>
                  <a:cubicBezTo>
                    <a:pt x="180" y="158"/>
                    <a:pt x="179" y="160"/>
                    <a:pt x="179" y="163"/>
                  </a:cubicBezTo>
                  <a:cubicBezTo>
                    <a:pt x="178" y="173"/>
                    <a:pt x="177" y="183"/>
                    <a:pt x="175" y="192"/>
                  </a:cubicBezTo>
                  <a:cubicBezTo>
                    <a:pt x="173" y="198"/>
                    <a:pt x="169" y="202"/>
                    <a:pt x="165" y="205"/>
                  </a:cubicBezTo>
                  <a:cubicBezTo>
                    <a:pt x="164" y="206"/>
                    <a:pt x="164" y="206"/>
                    <a:pt x="164" y="207"/>
                  </a:cubicBezTo>
                  <a:cubicBezTo>
                    <a:pt x="162" y="207"/>
                    <a:pt x="161" y="207"/>
                    <a:pt x="159" y="207"/>
                  </a:cubicBezTo>
                  <a:cubicBezTo>
                    <a:pt x="149" y="206"/>
                    <a:pt x="141" y="208"/>
                    <a:pt x="132" y="208"/>
                  </a:cubicBezTo>
                  <a:cubicBezTo>
                    <a:pt x="130" y="208"/>
                    <a:pt x="128" y="208"/>
                    <a:pt x="126" y="208"/>
                  </a:cubicBezTo>
                  <a:cubicBezTo>
                    <a:pt x="119" y="209"/>
                    <a:pt x="111" y="211"/>
                    <a:pt x="103" y="214"/>
                  </a:cubicBezTo>
                  <a:cubicBezTo>
                    <a:pt x="95" y="218"/>
                    <a:pt x="86" y="222"/>
                    <a:pt x="76" y="220"/>
                  </a:cubicBezTo>
                  <a:cubicBezTo>
                    <a:pt x="75" y="220"/>
                    <a:pt x="75" y="221"/>
                    <a:pt x="75" y="221"/>
                  </a:cubicBezTo>
                  <a:cubicBezTo>
                    <a:pt x="73" y="218"/>
                    <a:pt x="69" y="221"/>
                    <a:pt x="68" y="222"/>
                  </a:cubicBezTo>
                  <a:cubicBezTo>
                    <a:pt x="66" y="222"/>
                    <a:pt x="64" y="223"/>
                    <a:pt x="62" y="223"/>
                  </a:cubicBezTo>
                  <a:cubicBezTo>
                    <a:pt x="60" y="224"/>
                    <a:pt x="58" y="225"/>
                    <a:pt x="57" y="225"/>
                  </a:cubicBezTo>
                  <a:cubicBezTo>
                    <a:pt x="55" y="224"/>
                    <a:pt x="52" y="222"/>
                    <a:pt x="50" y="221"/>
                  </a:cubicBezTo>
                  <a:cubicBezTo>
                    <a:pt x="50" y="220"/>
                    <a:pt x="49" y="219"/>
                    <a:pt x="48" y="218"/>
                  </a:cubicBezTo>
                  <a:cubicBezTo>
                    <a:pt x="47" y="221"/>
                    <a:pt x="43" y="222"/>
                    <a:pt x="40" y="223"/>
                  </a:cubicBezTo>
                  <a:cubicBezTo>
                    <a:pt x="38" y="222"/>
                    <a:pt x="33" y="223"/>
                    <a:pt x="31" y="223"/>
                  </a:cubicBezTo>
                  <a:cubicBezTo>
                    <a:pt x="30" y="223"/>
                    <a:pt x="30" y="222"/>
                    <a:pt x="29" y="222"/>
                  </a:cubicBezTo>
                  <a:cubicBezTo>
                    <a:pt x="29" y="222"/>
                    <a:pt x="28" y="222"/>
                    <a:pt x="27" y="222"/>
                  </a:cubicBezTo>
                  <a:cubicBezTo>
                    <a:pt x="26" y="222"/>
                    <a:pt x="25" y="221"/>
                    <a:pt x="24" y="220"/>
                  </a:cubicBezTo>
                  <a:cubicBezTo>
                    <a:pt x="23" y="220"/>
                    <a:pt x="21" y="220"/>
                    <a:pt x="19" y="219"/>
                  </a:cubicBezTo>
                  <a:cubicBezTo>
                    <a:pt x="18" y="219"/>
                    <a:pt x="17" y="218"/>
                    <a:pt x="16" y="218"/>
                  </a:cubicBezTo>
                  <a:cubicBezTo>
                    <a:pt x="15" y="217"/>
                    <a:pt x="14" y="217"/>
                    <a:pt x="13" y="217"/>
                  </a:cubicBezTo>
                  <a:cubicBezTo>
                    <a:pt x="12" y="216"/>
                    <a:pt x="11" y="215"/>
                    <a:pt x="10" y="214"/>
                  </a:cubicBezTo>
                  <a:cubicBezTo>
                    <a:pt x="7" y="212"/>
                    <a:pt x="3" y="210"/>
                    <a:pt x="2" y="207"/>
                  </a:cubicBezTo>
                  <a:cubicBezTo>
                    <a:pt x="2" y="202"/>
                    <a:pt x="1" y="197"/>
                    <a:pt x="1" y="192"/>
                  </a:cubicBezTo>
                  <a:cubicBezTo>
                    <a:pt x="1" y="189"/>
                    <a:pt x="2" y="186"/>
                    <a:pt x="0" y="184"/>
                  </a:cubicBezTo>
                  <a:cubicBezTo>
                    <a:pt x="2" y="174"/>
                    <a:pt x="7" y="164"/>
                    <a:pt x="9" y="155"/>
                  </a:cubicBezTo>
                  <a:cubicBezTo>
                    <a:pt x="10" y="153"/>
                    <a:pt x="11" y="152"/>
                    <a:pt x="11" y="151"/>
                  </a:cubicBezTo>
                  <a:cubicBezTo>
                    <a:pt x="11" y="148"/>
                    <a:pt x="11" y="146"/>
                    <a:pt x="12" y="144"/>
                  </a:cubicBezTo>
                  <a:cubicBezTo>
                    <a:pt x="13" y="143"/>
                    <a:pt x="14" y="142"/>
                    <a:pt x="15" y="142"/>
                  </a:cubicBezTo>
                  <a:close/>
                  <a:moveTo>
                    <a:pt x="99" y="215"/>
                  </a:moveTo>
                  <a:cubicBezTo>
                    <a:pt x="105" y="212"/>
                    <a:pt x="111" y="210"/>
                    <a:pt x="118" y="209"/>
                  </a:cubicBezTo>
                  <a:cubicBezTo>
                    <a:pt x="125" y="207"/>
                    <a:pt x="132" y="207"/>
                    <a:pt x="139" y="206"/>
                  </a:cubicBezTo>
                  <a:cubicBezTo>
                    <a:pt x="142" y="206"/>
                    <a:pt x="146" y="206"/>
                    <a:pt x="149" y="206"/>
                  </a:cubicBezTo>
                  <a:cubicBezTo>
                    <a:pt x="152" y="205"/>
                    <a:pt x="156" y="206"/>
                    <a:pt x="160" y="206"/>
                  </a:cubicBezTo>
                  <a:cubicBezTo>
                    <a:pt x="165" y="205"/>
                    <a:pt x="168" y="201"/>
                    <a:pt x="171" y="198"/>
                  </a:cubicBezTo>
                  <a:cubicBezTo>
                    <a:pt x="172" y="195"/>
                    <a:pt x="173" y="191"/>
                    <a:pt x="174" y="188"/>
                  </a:cubicBezTo>
                  <a:cubicBezTo>
                    <a:pt x="176" y="181"/>
                    <a:pt x="177" y="174"/>
                    <a:pt x="178" y="166"/>
                  </a:cubicBezTo>
                  <a:cubicBezTo>
                    <a:pt x="178" y="161"/>
                    <a:pt x="179" y="156"/>
                    <a:pt x="179" y="153"/>
                  </a:cubicBezTo>
                  <a:cubicBezTo>
                    <a:pt x="178" y="144"/>
                    <a:pt x="179" y="137"/>
                    <a:pt x="178" y="130"/>
                  </a:cubicBezTo>
                  <a:cubicBezTo>
                    <a:pt x="176" y="119"/>
                    <a:pt x="175" y="107"/>
                    <a:pt x="166" y="105"/>
                  </a:cubicBezTo>
                  <a:cubicBezTo>
                    <a:pt x="155" y="106"/>
                    <a:pt x="145" y="102"/>
                    <a:pt x="135" y="104"/>
                  </a:cubicBezTo>
                  <a:cubicBezTo>
                    <a:pt x="129" y="104"/>
                    <a:pt x="123" y="105"/>
                    <a:pt x="117" y="107"/>
                  </a:cubicBezTo>
                  <a:cubicBezTo>
                    <a:pt x="114" y="107"/>
                    <a:pt x="111" y="108"/>
                    <a:pt x="109" y="110"/>
                  </a:cubicBezTo>
                  <a:cubicBezTo>
                    <a:pt x="106" y="111"/>
                    <a:pt x="103" y="112"/>
                    <a:pt x="101" y="114"/>
                  </a:cubicBezTo>
                  <a:cubicBezTo>
                    <a:pt x="97" y="118"/>
                    <a:pt x="95" y="123"/>
                    <a:pt x="94" y="130"/>
                  </a:cubicBezTo>
                  <a:cubicBezTo>
                    <a:pt x="93" y="133"/>
                    <a:pt x="92" y="137"/>
                    <a:pt x="92" y="140"/>
                  </a:cubicBezTo>
                  <a:cubicBezTo>
                    <a:pt x="92" y="146"/>
                    <a:pt x="92" y="153"/>
                    <a:pt x="92" y="160"/>
                  </a:cubicBezTo>
                  <a:cubicBezTo>
                    <a:pt x="92" y="166"/>
                    <a:pt x="91" y="172"/>
                    <a:pt x="91" y="178"/>
                  </a:cubicBezTo>
                  <a:cubicBezTo>
                    <a:pt x="89" y="192"/>
                    <a:pt x="89" y="208"/>
                    <a:pt x="82" y="217"/>
                  </a:cubicBezTo>
                  <a:cubicBezTo>
                    <a:pt x="81" y="218"/>
                    <a:pt x="80" y="219"/>
                    <a:pt x="80" y="220"/>
                  </a:cubicBezTo>
                  <a:cubicBezTo>
                    <a:pt x="87" y="219"/>
                    <a:pt x="94" y="217"/>
                    <a:pt x="99" y="215"/>
                  </a:cubicBezTo>
                  <a:close/>
                  <a:moveTo>
                    <a:pt x="157" y="102"/>
                  </a:moveTo>
                  <a:cubicBezTo>
                    <a:pt x="155" y="102"/>
                    <a:pt x="153" y="102"/>
                    <a:pt x="152" y="102"/>
                  </a:cubicBezTo>
                  <a:cubicBezTo>
                    <a:pt x="151" y="102"/>
                    <a:pt x="150" y="103"/>
                    <a:pt x="151" y="103"/>
                  </a:cubicBezTo>
                  <a:cubicBezTo>
                    <a:pt x="157" y="103"/>
                    <a:pt x="163" y="103"/>
                    <a:pt x="168" y="103"/>
                  </a:cubicBezTo>
                  <a:cubicBezTo>
                    <a:pt x="169" y="103"/>
                    <a:pt x="170" y="105"/>
                    <a:pt x="170" y="104"/>
                  </a:cubicBezTo>
                  <a:cubicBezTo>
                    <a:pt x="169" y="99"/>
                    <a:pt x="163" y="102"/>
                    <a:pt x="157" y="102"/>
                  </a:cubicBezTo>
                  <a:close/>
                  <a:moveTo>
                    <a:pt x="166" y="87"/>
                  </a:moveTo>
                  <a:cubicBezTo>
                    <a:pt x="165" y="83"/>
                    <a:pt x="164" y="79"/>
                    <a:pt x="163" y="75"/>
                  </a:cubicBezTo>
                  <a:cubicBezTo>
                    <a:pt x="162" y="73"/>
                    <a:pt x="161" y="72"/>
                    <a:pt x="160" y="70"/>
                  </a:cubicBezTo>
                  <a:cubicBezTo>
                    <a:pt x="157" y="62"/>
                    <a:pt x="152" y="53"/>
                    <a:pt x="145" y="49"/>
                  </a:cubicBezTo>
                  <a:cubicBezTo>
                    <a:pt x="141" y="47"/>
                    <a:pt x="136" y="48"/>
                    <a:pt x="131" y="48"/>
                  </a:cubicBezTo>
                  <a:cubicBezTo>
                    <a:pt x="128" y="48"/>
                    <a:pt x="125" y="48"/>
                    <a:pt x="122" y="48"/>
                  </a:cubicBezTo>
                  <a:cubicBezTo>
                    <a:pt x="119" y="48"/>
                    <a:pt x="115" y="47"/>
                    <a:pt x="111" y="48"/>
                  </a:cubicBezTo>
                  <a:cubicBezTo>
                    <a:pt x="106" y="48"/>
                    <a:pt x="101" y="50"/>
                    <a:pt x="97" y="52"/>
                  </a:cubicBezTo>
                  <a:cubicBezTo>
                    <a:pt x="92" y="54"/>
                    <a:pt x="89" y="56"/>
                    <a:pt x="85" y="59"/>
                  </a:cubicBezTo>
                  <a:cubicBezTo>
                    <a:pt x="84" y="61"/>
                    <a:pt x="83" y="62"/>
                    <a:pt x="81" y="63"/>
                  </a:cubicBezTo>
                  <a:cubicBezTo>
                    <a:pt x="80" y="66"/>
                    <a:pt x="77" y="69"/>
                    <a:pt x="76" y="72"/>
                  </a:cubicBezTo>
                  <a:cubicBezTo>
                    <a:pt x="75" y="74"/>
                    <a:pt x="74" y="77"/>
                    <a:pt x="74" y="80"/>
                  </a:cubicBezTo>
                  <a:cubicBezTo>
                    <a:pt x="73" y="83"/>
                    <a:pt x="72" y="85"/>
                    <a:pt x="72" y="88"/>
                  </a:cubicBezTo>
                  <a:cubicBezTo>
                    <a:pt x="71" y="92"/>
                    <a:pt x="70" y="97"/>
                    <a:pt x="70" y="102"/>
                  </a:cubicBezTo>
                  <a:cubicBezTo>
                    <a:pt x="68" y="112"/>
                    <a:pt x="67" y="121"/>
                    <a:pt x="67" y="131"/>
                  </a:cubicBezTo>
                  <a:cubicBezTo>
                    <a:pt x="68" y="135"/>
                    <a:pt x="68" y="140"/>
                    <a:pt x="69" y="144"/>
                  </a:cubicBezTo>
                  <a:cubicBezTo>
                    <a:pt x="70" y="160"/>
                    <a:pt x="69" y="175"/>
                    <a:pt x="69" y="191"/>
                  </a:cubicBezTo>
                  <a:cubicBezTo>
                    <a:pt x="70" y="202"/>
                    <a:pt x="67" y="212"/>
                    <a:pt x="64" y="221"/>
                  </a:cubicBezTo>
                  <a:cubicBezTo>
                    <a:pt x="67" y="221"/>
                    <a:pt x="68" y="219"/>
                    <a:pt x="71" y="218"/>
                  </a:cubicBezTo>
                  <a:cubicBezTo>
                    <a:pt x="72" y="214"/>
                    <a:pt x="73" y="210"/>
                    <a:pt x="74" y="206"/>
                  </a:cubicBezTo>
                  <a:cubicBezTo>
                    <a:pt x="71" y="204"/>
                    <a:pt x="72" y="200"/>
                    <a:pt x="72" y="198"/>
                  </a:cubicBezTo>
                  <a:cubicBezTo>
                    <a:pt x="73" y="195"/>
                    <a:pt x="76" y="192"/>
                    <a:pt x="77" y="189"/>
                  </a:cubicBezTo>
                  <a:cubicBezTo>
                    <a:pt x="78" y="187"/>
                    <a:pt x="78" y="185"/>
                    <a:pt x="78" y="183"/>
                  </a:cubicBezTo>
                  <a:cubicBezTo>
                    <a:pt x="78" y="181"/>
                    <a:pt x="79" y="179"/>
                    <a:pt x="79" y="177"/>
                  </a:cubicBezTo>
                  <a:cubicBezTo>
                    <a:pt x="81" y="170"/>
                    <a:pt x="82" y="162"/>
                    <a:pt x="82" y="153"/>
                  </a:cubicBezTo>
                  <a:cubicBezTo>
                    <a:pt x="82" y="149"/>
                    <a:pt x="83" y="146"/>
                    <a:pt x="83" y="142"/>
                  </a:cubicBezTo>
                  <a:cubicBezTo>
                    <a:pt x="84" y="137"/>
                    <a:pt x="83" y="133"/>
                    <a:pt x="83" y="128"/>
                  </a:cubicBezTo>
                  <a:cubicBezTo>
                    <a:pt x="84" y="119"/>
                    <a:pt x="88" y="109"/>
                    <a:pt x="94" y="105"/>
                  </a:cubicBezTo>
                  <a:cubicBezTo>
                    <a:pt x="98" y="103"/>
                    <a:pt x="102" y="102"/>
                    <a:pt x="107" y="101"/>
                  </a:cubicBezTo>
                  <a:cubicBezTo>
                    <a:pt x="120" y="99"/>
                    <a:pt x="134" y="98"/>
                    <a:pt x="147" y="99"/>
                  </a:cubicBezTo>
                  <a:cubicBezTo>
                    <a:pt x="149" y="99"/>
                    <a:pt x="151" y="98"/>
                    <a:pt x="152" y="98"/>
                  </a:cubicBezTo>
                  <a:cubicBezTo>
                    <a:pt x="154" y="98"/>
                    <a:pt x="156" y="98"/>
                    <a:pt x="157" y="97"/>
                  </a:cubicBezTo>
                  <a:cubicBezTo>
                    <a:pt x="159" y="97"/>
                    <a:pt x="160" y="95"/>
                    <a:pt x="162" y="96"/>
                  </a:cubicBezTo>
                  <a:cubicBezTo>
                    <a:pt x="163" y="96"/>
                    <a:pt x="165" y="96"/>
                    <a:pt x="166" y="97"/>
                  </a:cubicBezTo>
                  <a:cubicBezTo>
                    <a:pt x="167" y="98"/>
                    <a:pt x="167" y="100"/>
                    <a:pt x="169" y="100"/>
                  </a:cubicBezTo>
                  <a:cubicBezTo>
                    <a:pt x="169" y="95"/>
                    <a:pt x="167" y="91"/>
                    <a:pt x="166" y="87"/>
                  </a:cubicBezTo>
                  <a:close/>
                  <a:moveTo>
                    <a:pt x="155" y="100"/>
                  </a:moveTo>
                  <a:cubicBezTo>
                    <a:pt x="147" y="101"/>
                    <a:pt x="135" y="100"/>
                    <a:pt x="126" y="101"/>
                  </a:cubicBezTo>
                  <a:cubicBezTo>
                    <a:pt x="123" y="101"/>
                    <a:pt x="119" y="101"/>
                    <a:pt x="115" y="102"/>
                  </a:cubicBezTo>
                  <a:cubicBezTo>
                    <a:pt x="108" y="102"/>
                    <a:pt x="101" y="104"/>
                    <a:pt x="96" y="106"/>
                  </a:cubicBezTo>
                  <a:cubicBezTo>
                    <a:pt x="93" y="107"/>
                    <a:pt x="91" y="110"/>
                    <a:pt x="89" y="112"/>
                  </a:cubicBezTo>
                  <a:cubicBezTo>
                    <a:pt x="85" y="120"/>
                    <a:pt x="85" y="129"/>
                    <a:pt x="84" y="139"/>
                  </a:cubicBezTo>
                  <a:cubicBezTo>
                    <a:pt x="84" y="144"/>
                    <a:pt x="84" y="148"/>
                    <a:pt x="84" y="153"/>
                  </a:cubicBezTo>
                  <a:cubicBezTo>
                    <a:pt x="83" y="163"/>
                    <a:pt x="82" y="173"/>
                    <a:pt x="80" y="181"/>
                  </a:cubicBezTo>
                  <a:cubicBezTo>
                    <a:pt x="81" y="181"/>
                    <a:pt x="82" y="182"/>
                    <a:pt x="84" y="182"/>
                  </a:cubicBezTo>
                  <a:cubicBezTo>
                    <a:pt x="84" y="174"/>
                    <a:pt x="85" y="165"/>
                    <a:pt x="86" y="156"/>
                  </a:cubicBezTo>
                  <a:cubicBezTo>
                    <a:pt x="86" y="147"/>
                    <a:pt x="88" y="138"/>
                    <a:pt x="89" y="130"/>
                  </a:cubicBezTo>
                  <a:cubicBezTo>
                    <a:pt x="89" y="127"/>
                    <a:pt x="89" y="124"/>
                    <a:pt x="90" y="121"/>
                  </a:cubicBezTo>
                  <a:cubicBezTo>
                    <a:pt x="91" y="118"/>
                    <a:pt x="92" y="116"/>
                    <a:pt x="93" y="114"/>
                  </a:cubicBezTo>
                  <a:cubicBezTo>
                    <a:pt x="97" y="109"/>
                    <a:pt x="105" y="107"/>
                    <a:pt x="111" y="105"/>
                  </a:cubicBezTo>
                  <a:cubicBezTo>
                    <a:pt x="112" y="105"/>
                    <a:pt x="113" y="104"/>
                    <a:pt x="114" y="104"/>
                  </a:cubicBezTo>
                  <a:cubicBezTo>
                    <a:pt x="114" y="105"/>
                    <a:pt x="113" y="105"/>
                    <a:pt x="112" y="106"/>
                  </a:cubicBezTo>
                  <a:cubicBezTo>
                    <a:pt x="109" y="107"/>
                    <a:pt x="107" y="108"/>
                    <a:pt x="104" y="109"/>
                  </a:cubicBezTo>
                  <a:cubicBezTo>
                    <a:pt x="102" y="110"/>
                    <a:pt x="99" y="110"/>
                    <a:pt x="97" y="112"/>
                  </a:cubicBezTo>
                  <a:cubicBezTo>
                    <a:pt x="94" y="114"/>
                    <a:pt x="91" y="119"/>
                    <a:pt x="90" y="124"/>
                  </a:cubicBezTo>
                  <a:cubicBezTo>
                    <a:pt x="89" y="128"/>
                    <a:pt x="90" y="133"/>
                    <a:pt x="89" y="138"/>
                  </a:cubicBezTo>
                  <a:cubicBezTo>
                    <a:pt x="89" y="143"/>
                    <a:pt x="88" y="148"/>
                    <a:pt x="87" y="153"/>
                  </a:cubicBezTo>
                  <a:cubicBezTo>
                    <a:pt x="86" y="160"/>
                    <a:pt x="86" y="167"/>
                    <a:pt x="86" y="175"/>
                  </a:cubicBezTo>
                  <a:cubicBezTo>
                    <a:pt x="85" y="178"/>
                    <a:pt x="86" y="180"/>
                    <a:pt x="85" y="183"/>
                  </a:cubicBezTo>
                  <a:cubicBezTo>
                    <a:pt x="87" y="183"/>
                    <a:pt x="87" y="186"/>
                    <a:pt x="87" y="188"/>
                  </a:cubicBezTo>
                  <a:cubicBezTo>
                    <a:pt x="87" y="189"/>
                    <a:pt x="85" y="190"/>
                    <a:pt x="85" y="191"/>
                  </a:cubicBezTo>
                  <a:cubicBezTo>
                    <a:pt x="84" y="196"/>
                    <a:pt x="86" y="203"/>
                    <a:pt x="83" y="206"/>
                  </a:cubicBezTo>
                  <a:cubicBezTo>
                    <a:pt x="82" y="207"/>
                    <a:pt x="81" y="206"/>
                    <a:pt x="80" y="207"/>
                  </a:cubicBezTo>
                  <a:cubicBezTo>
                    <a:pt x="79" y="211"/>
                    <a:pt x="78" y="215"/>
                    <a:pt x="76" y="219"/>
                  </a:cubicBezTo>
                  <a:cubicBezTo>
                    <a:pt x="78" y="220"/>
                    <a:pt x="79" y="218"/>
                    <a:pt x="80" y="217"/>
                  </a:cubicBezTo>
                  <a:cubicBezTo>
                    <a:pt x="83" y="213"/>
                    <a:pt x="84" y="208"/>
                    <a:pt x="86" y="202"/>
                  </a:cubicBezTo>
                  <a:cubicBezTo>
                    <a:pt x="86" y="199"/>
                    <a:pt x="88" y="195"/>
                    <a:pt x="88" y="191"/>
                  </a:cubicBezTo>
                  <a:cubicBezTo>
                    <a:pt x="89" y="188"/>
                    <a:pt x="89" y="184"/>
                    <a:pt x="89" y="179"/>
                  </a:cubicBezTo>
                  <a:cubicBezTo>
                    <a:pt x="89" y="175"/>
                    <a:pt x="90" y="171"/>
                    <a:pt x="90" y="168"/>
                  </a:cubicBezTo>
                  <a:cubicBezTo>
                    <a:pt x="91" y="159"/>
                    <a:pt x="91" y="151"/>
                    <a:pt x="91" y="143"/>
                  </a:cubicBezTo>
                  <a:cubicBezTo>
                    <a:pt x="91" y="135"/>
                    <a:pt x="93" y="128"/>
                    <a:pt x="94" y="120"/>
                  </a:cubicBezTo>
                  <a:cubicBezTo>
                    <a:pt x="97" y="115"/>
                    <a:pt x="100" y="113"/>
                    <a:pt x="105" y="110"/>
                  </a:cubicBezTo>
                  <a:cubicBezTo>
                    <a:pt x="107" y="109"/>
                    <a:pt x="109" y="108"/>
                    <a:pt x="111" y="107"/>
                  </a:cubicBezTo>
                  <a:cubicBezTo>
                    <a:pt x="116" y="105"/>
                    <a:pt x="122" y="104"/>
                    <a:pt x="128" y="103"/>
                  </a:cubicBezTo>
                  <a:cubicBezTo>
                    <a:pt x="133" y="102"/>
                    <a:pt x="139" y="101"/>
                    <a:pt x="145" y="102"/>
                  </a:cubicBezTo>
                  <a:cubicBezTo>
                    <a:pt x="148" y="101"/>
                    <a:pt x="154" y="102"/>
                    <a:pt x="157" y="100"/>
                  </a:cubicBezTo>
                  <a:cubicBezTo>
                    <a:pt x="159" y="100"/>
                    <a:pt x="161" y="101"/>
                    <a:pt x="164" y="100"/>
                  </a:cubicBezTo>
                  <a:cubicBezTo>
                    <a:pt x="164" y="99"/>
                    <a:pt x="163" y="98"/>
                    <a:pt x="164" y="98"/>
                  </a:cubicBezTo>
                  <a:cubicBezTo>
                    <a:pt x="162" y="95"/>
                    <a:pt x="159" y="99"/>
                    <a:pt x="155" y="100"/>
                  </a:cubicBezTo>
                  <a:close/>
                  <a:moveTo>
                    <a:pt x="146" y="102"/>
                  </a:moveTo>
                  <a:cubicBezTo>
                    <a:pt x="147" y="102"/>
                    <a:pt x="148" y="103"/>
                    <a:pt x="148" y="102"/>
                  </a:cubicBezTo>
                  <a:cubicBezTo>
                    <a:pt x="147" y="102"/>
                    <a:pt x="147" y="102"/>
                    <a:pt x="146" y="102"/>
                  </a:cubicBezTo>
                  <a:close/>
                  <a:moveTo>
                    <a:pt x="137" y="35"/>
                  </a:moveTo>
                  <a:cubicBezTo>
                    <a:pt x="133" y="33"/>
                    <a:pt x="127" y="31"/>
                    <a:pt x="120" y="31"/>
                  </a:cubicBezTo>
                  <a:cubicBezTo>
                    <a:pt x="118" y="31"/>
                    <a:pt x="115" y="30"/>
                    <a:pt x="113" y="30"/>
                  </a:cubicBezTo>
                  <a:cubicBezTo>
                    <a:pt x="111" y="30"/>
                    <a:pt x="109" y="30"/>
                    <a:pt x="106" y="31"/>
                  </a:cubicBezTo>
                  <a:cubicBezTo>
                    <a:pt x="100" y="31"/>
                    <a:pt x="93" y="31"/>
                    <a:pt x="87" y="32"/>
                  </a:cubicBezTo>
                  <a:cubicBezTo>
                    <a:pt x="79" y="34"/>
                    <a:pt x="71" y="36"/>
                    <a:pt x="65" y="39"/>
                  </a:cubicBezTo>
                  <a:cubicBezTo>
                    <a:pt x="63" y="41"/>
                    <a:pt x="61" y="43"/>
                    <a:pt x="59" y="46"/>
                  </a:cubicBezTo>
                  <a:cubicBezTo>
                    <a:pt x="57" y="48"/>
                    <a:pt x="56" y="50"/>
                    <a:pt x="54" y="52"/>
                  </a:cubicBezTo>
                  <a:cubicBezTo>
                    <a:pt x="54" y="54"/>
                    <a:pt x="53" y="55"/>
                    <a:pt x="52" y="56"/>
                  </a:cubicBezTo>
                  <a:cubicBezTo>
                    <a:pt x="50" y="60"/>
                    <a:pt x="49" y="64"/>
                    <a:pt x="47" y="69"/>
                  </a:cubicBezTo>
                  <a:cubicBezTo>
                    <a:pt x="47" y="74"/>
                    <a:pt x="45" y="80"/>
                    <a:pt x="46" y="87"/>
                  </a:cubicBezTo>
                  <a:cubicBezTo>
                    <a:pt x="46" y="90"/>
                    <a:pt x="47" y="93"/>
                    <a:pt x="48" y="96"/>
                  </a:cubicBezTo>
                  <a:cubicBezTo>
                    <a:pt x="49" y="99"/>
                    <a:pt x="49" y="102"/>
                    <a:pt x="50" y="105"/>
                  </a:cubicBezTo>
                  <a:cubicBezTo>
                    <a:pt x="50" y="117"/>
                    <a:pt x="51" y="129"/>
                    <a:pt x="52" y="141"/>
                  </a:cubicBezTo>
                  <a:cubicBezTo>
                    <a:pt x="52" y="149"/>
                    <a:pt x="52" y="156"/>
                    <a:pt x="52" y="163"/>
                  </a:cubicBezTo>
                  <a:cubicBezTo>
                    <a:pt x="51" y="171"/>
                    <a:pt x="51" y="178"/>
                    <a:pt x="51" y="185"/>
                  </a:cubicBezTo>
                  <a:cubicBezTo>
                    <a:pt x="50" y="188"/>
                    <a:pt x="49" y="194"/>
                    <a:pt x="50" y="196"/>
                  </a:cubicBezTo>
                  <a:cubicBezTo>
                    <a:pt x="50" y="197"/>
                    <a:pt x="50" y="198"/>
                    <a:pt x="50" y="198"/>
                  </a:cubicBezTo>
                  <a:cubicBezTo>
                    <a:pt x="50" y="201"/>
                    <a:pt x="50" y="204"/>
                    <a:pt x="49" y="206"/>
                  </a:cubicBezTo>
                  <a:cubicBezTo>
                    <a:pt x="49" y="209"/>
                    <a:pt x="48" y="212"/>
                    <a:pt x="48" y="214"/>
                  </a:cubicBezTo>
                  <a:cubicBezTo>
                    <a:pt x="48" y="218"/>
                    <a:pt x="51" y="220"/>
                    <a:pt x="54" y="222"/>
                  </a:cubicBezTo>
                  <a:cubicBezTo>
                    <a:pt x="59" y="207"/>
                    <a:pt x="58" y="189"/>
                    <a:pt x="59" y="174"/>
                  </a:cubicBezTo>
                  <a:cubicBezTo>
                    <a:pt x="59" y="168"/>
                    <a:pt x="59" y="160"/>
                    <a:pt x="58" y="155"/>
                  </a:cubicBezTo>
                  <a:cubicBezTo>
                    <a:pt x="58" y="154"/>
                    <a:pt x="58" y="152"/>
                    <a:pt x="57" y="151"/>
                  </a:cubicBezTo>
                  <a:cubicBezTo>
                    <a:pt x="57" y="150"/>
                    <a:pt x="55" y="149"/>
                    <a:pt x="55" y="148"/>
                  </a:cubicBezTo>
                  <a:cubicBezTo>
                    <a:pt x="55" y="147"/>
                    <a:pt x="54" y="146"/>
                    <a:pt x="54" y="145"/>
                  </a:cubicBezTo>
                  <a:cubicBezTo>
                    <a:pt x="54" y="142"/>
                    <a:pt x="55" y="137"/>
                    <a:pt x="56" y="134"/>
                  </a:cubicBezTo>
                  <a:cubicBezTo>
                    <a:pt x="55" y="133"/>
                    <a:pt x="54" y="127"/>
                    <a:pt x="55" y="126"/>
                  </a:cubicBezTo>
                  <a:cubicBezTo>
                    <a:pt x="55" y="125"/>
                    <a:pt x="56" y="125"/>
                    <a:pt x="57" y="124"/>
                  </a:cubicBezTo>
                  <a:cubicBezTo>
                    <a:pt x="56" y="111"/>
                    <a:pt x="60" y="98"/>
                    <a:pt x="63" y="84"/>
                  </a:cubicBezTo>
                  <a:cubicBezTo>
                    <a:pt x="64" y="76"/>
                    <a:pt x="69" y="69"/>
                    <a:pt x="71" y="62"/>
                  </a:cubicBezTo>
                  <a:cubicBezTo>
                    <a:pt x="73" y="60"/>
                    <a:pt x="74" y="58"/>
                    <a:pt x="76" y="56"/>
                  </a:cubicBezTo>
                  <a:cubicBezTo>
                    <a:pt x="82" y="51"/>
                    <a:pt x="89" y="48"/>
                    <a:pt x="99" y="46"/>
                  </a:cubicBezTo>
                  <a:cubicBezTo>
                    <a:pt x="101" y="46"/>
                    <a:pt x="103" y="45"/>
                    <a:pt x="105" y="45"/>
                  </a:cubicBezTo>
                  <a:cubicBezTo>
                    <a:pt x="110" y="44"/>
                    <a:pt x="115" y="44"/>
                    <a:pt x="119" y="45"/>
                  </a:cubicBezTo>
                  <a:cubicBezTo>
                    <a:pt x="121" y="46"/>
                    <a:pt x="124" y="46"/>
                    <a:pt x="127" y="46"/>
                  </a:cubicBezTo>
                  <a:cubicBezTo>
                    <a:pt x="133" y="46"/>
                    <a:pt x="141" y="45"/>
                    <a:pt x="145" y="48"/>
                  </a:cubicBezTo>
                  <a:cubicBezTo>
                    <a:pt x="146" y="48"/>
                    <a:pt x="146" y="48"/>
                    <a:pt x="146" y="47"/>
                  </a:cubicBezTo>
                  <a:cubicBezTo>
                    <a:pt x="143" y="43"/>
                    <a:pt x="141" y="39"/>
                    <a:pt x="137" y="35"/>
                  </a:cubicBezTo>
                  <a:close/>
                  <a:moveTo>
                    <a:pt x="116" y="28"/>
                  </a:moveTo>
                  <a:cubicBezTo>
                    <a:pt x="113" y="27"/>
                    <a:pt x="111" y="27"/>
                    <a:pt x="108" y="27"/>
                  </a:cubicBezTo>
                  <a:cubicBezTo>
                    <a:pt x="104" y="27"/>
                    <a:pt x="100" y="27"/>
                    <a:pt x="97" y="28"/>
                  </a:cubicBezTo>
                  <a:cubicBezTo>
                    <a:pt x="92" y="28"/>
                    <a:pt x="86" y="29"/>
                    <a:pt x="81" y="30"/>
                  </a:cubicBezTo>
                  <a:cubicBezTo>
                    <a:pt x="76" y="31"/>
                    <a:pt x="71" y="31"/>
                    <a:pt x="67" y="34"/>
                  </a:cubicBezTo>
                  <a:cubicBezTo>
                    <a:pt x="69" y="34"/>
                    <a:pt x="70" y="33"/>
                    <a:pt x="71" y="33"/>
                  </a:cubicBezTo>
                  <a:cubicBezTo>
                    <a:pt x="73" y="32"/>
                    <a:pt x="74" y="33"/>
                    <a:pt x="76" y="33"/>
                  </a:cubicBezTo>
                  <a:cubicBezTo>
                    <a:pt x="77" y="33"/>
                    <a:pt x="78" y="32"/>
                    <a:pt x="79" y="32"/>
                  </a:cubicBezTo>
                  <a:cubicBezTo>
                    <a:pt x="83" y="31"/>
                    <a:pt x="86" y="30"/>
                    <a:pt x="90" y="30"/>
                  </a:cubicBezTo>
                  <a:cubicBezTo>
                    <a:pt x="96" y="29"/>
                    <a:pt x="103" y="29"/>
                    <a:pt x="109" y="29"/>
                  </a:cubicBezTo>
                  <a:cubicBezTo>
                    <a:pt x="110" y="29"/>
                    <a:pt x="111" y="28"/>
                    <a:pt x="112" y="28"/>
                  </a:cubicBezTo>
                  <a:cubicBezTo>
                    <a:pt x="116" y="28"/>
                    <a:pt x="120" y="30"/>
                    <a:pt x="124" y="29"/>
                  </a:cubicBezTo>
                  <a:cubicBezTo>
                    <a:pt x="121" y="29"/>
                    <a:pt x="119" y="28"/>
                    <a:pt x="116" y="28"/>
                  </a:cubicBezTo>
                  <a:close/>
                  <a:moveTo>
                    <a:pt x="118" y="26"/>
                  </a:moveTo>
                  <a:cubicBezTo>
                    <a:pt x="118" y="26"/>
                    <a:pt x="120" y="27"/>
                    <a:pt x="120" y="27"/>
                  </a:cubicBezTo>
                  <a:cubicBezTo>
                    <a:pt x="119" y="26"/>
                    <a:pt x="118" y="26"/>
                    <a:pt x="118" y="26"/>
                  </a:cubicBezTo>
                  <a:close/>
                  <a:moveTo>
                    <a:pt x="48" y="103"/>
                  </a:moveTo>
                  <a:cubicBezTo>
                    <a:pt x="47" y="97"/>
                    <a:pt x="44" y="92"/>
                    <a:pt x="44" y="85"/>
                  </a:cubicBezTo>
                  <a:cubicBezTo>
                    <a:pt x="43" y="81"/>
                    <a:pt x="44" y="77"/>
                    <a:pt x="45" y="73"/>
                  </a:cubicBezTo>
                  <a:cubicBezTo>
                    <a:pt x="46" y="64"/>
                    <a:pt x="50" y="55"/>
                    <a:pt x="53" y="49"/>
                  </a:cubicBezTo>
                  <a:cubicBezTo>
                    <a:pt x="49" y="52"/>
                    <a:pt x="47" y="56"/>
                    <a:pt x="44" y="60"/>
                  </a:cubicBezTo>
                  <a:cubicBezTo>
                    <a:pt x="41" y="64"/>
                    <a:pt x="39" y="69"/>
                    <a:pt x="37" y="74"/>
                  </a:cubicBezTo>
                  <a:cubicBezTo>
                    <a:pt x="33" y="85"/>
                    <a:pt x="32" y="99"/>
                    <a:pt x="32" y="112"/>
                  </a:cubicBezTo>
                  <a:cubicBezTo>
                    <a:pt x="32" y="114"/>
                    <a:pt x="32" y="115"/>
                    <a:pt x="32" y="116"/>
                  </a:cubicBezTo>
                  <a:cubicBezTo>
                    <a:pt x="32" y="118"/>
                    <a:pt x="33" y="119"/>
                    <a:pt x="32" y="121"/>
                  </a:cubicBezTo>
                  <a:cubicBezTo>
                    <a:pt x="32" y="122"/>
                    <a:pt x="32" y="123"/>
                    <a:pt x="32" y="124"/>
                  </a:cubicBezTo>
                  <a:cubicBezTo>
                    <a:pt x="32" y="126"/>
                    <a:pt x="32" y="128"/>
                    <a:pt x="32" y="129"/>
                  </a:cubicBezTo>
                  <a:cubicBezTo>
                    <a:pt x="32" y="134"/>
                    <a:pt x="35" y="139"/>
                    <a:pt x="34" y="142"/>
                  </a:cubicBezTo>
                  <a:cubicBezTo>
                    <a:pt x="32" y="145"/>
                    <a:pt x="27" y="146"/>
                    <a:pt x="24" y="145"/>
                  </a:cubicBezTo>
                  <a:cubicBezTo>
                    <a:pt x="17" y="143"/>
                    <a:pt x="21" y="133"/>
                    <a:pt x="24" y="129"/>
                  </a:cubicBezTo>
                  <a:cubicBezTo>
                    <a:pt x="23" y="127"/>
                    <a:pt x="25" y="125"/>
                    <a:pt x="25" y="123"/>
                  </a:cubicBezTo>
                  <a:cubicBezTo>
                    <a:pt x="25" y="120"/>
                    <a:pt x="24" y="117"/>
                    <a:pt x="24" y="115"/>
                  </a:cubicBezTo>
                  <a:cubicBezTo>
                    <a:pt x="24" y="112"/>
                    <a:pt x="24" y="110"/>
                    <a:pt x="24" y="108"/>
                  </a:cubicBezTo>
                  <a:cubicBezTo>
                    <a:pt x="24" y="97"/>
                    <a:pt x="26" y="86"/>
                    <a:pt x="29" y="76"/>
                  </a:cubicBezTo>
                  <a:cubicBezTo>
                    <a:pt x="31" y="65"/>
                    <a:pt x="36" y="57"/>
                    <a:pt x="41" y="49"/>
                  </a:cubicBezTo>
                  <a:cubicBezTo>
                    <a:pt x="48" y="44"/>
                    <a:pt x="53" y="37"/>
                    <a:pt x="62" y="33"/>
                  </a:cubicBezTo>
                  <a:cubicBezTo>
                    <a:pt x="70" y="30"/>
                    <a:pt x="79" y="29"/>
                    <a:pt x="89" y="28"/>
                  </a:cubicBezTo>
                  <a:cubicBezTo>
                    <a:pt x="92" y="27"/>
                    <a:pt x="95" y="26"/>
                    <a:pt x="97" y="26"/>
                  </a:cubicBezTo>
                  <a:cubicBezTo>
                    <a:pt x="100" y="25"/>
                    <a:pt x="104" y="25"/>
                    <a:pt x="107" y="25"/>
                  </a:cubicBezTo>
                  <a:cubicBezTo>
                    <a:pt x="110" y="26"/>
                    <a:pt x="114" y="26"/>
                    <a:pt x="117" y="26"/>
                  </a:cubicBezTo>
                  <a:cubicBezTo>
                    <a:pt x="114" y="26"/>
                    <a:pt x="111" y="24"/>
                    <a:pt x="107" y="24"/>
                  </a:cubicBezTo>
                  <a:cubicBezTo>
                    <a:pt x="105" y="23"/>
                    <a:pt x="103" y="23"/>
                    <a:pt x="101" y="23"/>
                  </a:cubicBezTo>
                  <a:cubicBezTo>
                    <a:pt x="100" y="23"/>
                    <a:pt x="99" y="22"/>
                    <a:pt x="99" y="22"/>
                  </a:cubicBezTo>
                  <a:cubicBezTo>
                    <a:pt x="96" y="22"/>
                    <a:pt x="93" y="22"/>
                    <a:pt x="90" y="22"/>
                  </a:cubicBezTo>
                  <a:cubicBezTo>
                    <a:pt x="79" y="22"/>
                    <a:pt x="67" y="24"/>
                    <a:pt x="57" y="28"/>
                  </a:cubicBezTo>
                  <a:cubicBezTo>
                    <a:pt x="56" y="30"/>
                    <a:pt x="59" y="33"/>
                    <a:pt x="57" y="34"/>
                  </a:cubicBezTo>
                  <a:cubicBezTo>
                    <a:pt x="57" y="34"/>
                    <a:pt x="55" y="35"/>
                    <a:pt x="54" y="35"/>
                  </a:cubicBezTo>
                  <a:cubicBezTo>
                    <a:pt x="50" y="35"/>
                    <a:pt x="43" y="34"/>
                    <a:pt x="40" y="31"/>
                  </a:cubicBezTo>
                  <a:cubicBezTo>
                    <a:pt x="39" y="33"/>
                    <a:pt x="37" y="34"/>
                    <a:pt x="35" y="35"/>
                  </a:cubicBezTo>
                  <a:cubicBezTo>
                    <a:pt x="30" y="41"/>
                    <a:pt x="26" y="48"/>
                    <a:pt x="23" y="55"/>
                  </a:cubicBezTo>
                  <a:cubicBezTo>
                    <a:pt x="19" y="62"/>
                    <a:pt x="18" y="71"/>
                    <a:pt x="18" y="80"/>
                  </a:cubicBezTo>
                  <a:cubicBezTo>
                    <a:pt x="17" y="93"/>
                    <a:pt x="18" y="107"/>
                    <a:pt x="19" y="121"/>
                  </a:cubicBezTo>
                  <a:cubicBezTo>
                    <a:pt x="19" y="126"/>
                    <a:pt x="19" y="131"/>
                    <a:pt x="18" y="136"/>
                  </a:cubicBezTo>
                  <a:cubicBezTo>
                    <a:pt x="18" y="137"/>
                    <a:pt x="17" y="137"/>
                    <a:pt x="17" y="138"/>
                  </a:cubicBezTo>
                  <a:cubicBezTo>
                    <a:pt x="17" y="140"/>
                    <a:pt x="17" y="143"/>
                    <a:pt x="16" y="145"/>
                  </a:cubicBezTo>
                  <a:cubicBezTo>
                    <a:pt x="26" y="150"/>
                    <a:pt x="40" y="149"/>
                    <a:pt x="50" y="145"/>
                  </a:cubicBezTo>
                  <a:cubicBezTo>
                    <a:pt x="50" y="130"/>
                    <a:pt x="48" y="117"/>
                    <a:pt x="48" y="103"/>
                  </a:cubicBezTo>
                  <a:close/>
                  <a:moveTo>
                    <a:pt x="110" y="22"/>
                  </a:moveTo>
                  <a:cubicBezTo>
                    <a:pt x="106" y="15"/>
                    <a:pt x="98" y="7"/>
                    <a:pt x="89" y="6"/>
                  </a:cubicBezTo>
                  <a:cubicBezTo>
                    <a:pt x="85" y="5"/>
                    <a:pt x="82" y="5"/>
                    <a:pt x="79" y="6"/>
                  </a:cubicBezTo>
                  <a:cubicBezTo>
                    <a:pt x="72" y="7"/>
                    <a:pt x="64" y="9"/>
                    <a:pt x="59" y="13"/>
                  </a:cubicBezTo>
                  <a:cubicBezTo>
                    <a:pt x="57" y="17"/>
                    <a:pt x="54" y="22"/>
                    <a:pt x="54" y="26"/>
                  </a:cubicBezTo>
                  <a:cubicBezTo>
                    <a:pt x="54" y="29"/>
                    <a:pt x="54" y="32"/>
                    <a:pt x="55" y="33"/>
                  </a:cubicBezTo>
                  <a:cubicBezTo>
                    <a:pt x="56" y="32"/>
                    <a:pt x="56" y="31"/>
                    <a:pt x="56" y="31"/>
                  </a:cubicBezTo>
                  <a:cubicBezTo>
                    <a:pt x="55" y="27"/>
                    <a:pt x="56" y="23"/>
                    <a:pt x="58" y="20"/>
                  </a:cubicBezTo>
                  <a:cubicBezTo>
                    <a:pt x="60" y="15"/>
                    <a:pt x="64" y="14"/>
                    <a:pt x="69" y="12"/>
                  </a:cubicBezTo>
                  <a:cubicBezTo>
                    <a:pt x="73" y="12"/>
                    <a:pt x="77" y="8"/>
                    <a:pt x="82" y="8"/>
                  </a:cubicBezTo>
                  <a:cubicBezTo>
                    <a:pt x="86" y="7"/>
                    <a:pt x="89" y="9"/>
                    <a:pt x="93" y="10"/>
                  </a:cubicBezTo>
                  <a:cubicBezTo>
                    <a:pt x="95" y="11"/>
                    <a:pt x="96" y="11"/>
                    <a:pt x="98" y="12"/>
                  </a:cubicBezTo>
                  <a:cubicBezTo>
                    <a:pt x="100" y="13"/>
                    <a:pt x="103" y="17"/>
                    <a:pt x="104" y="19"/>
                  </a:cubicBezTo>
                  <a:cubicBezTo>
                    <a:pt x="105" y="20"/>
                    <a:pt x="107" y="20"/>
                    <a:pt x="107" y="22"/>
                  </a:cubicBezTo>
                  <a:cubicBezTo>
                    <a:pt x="108" y="22"/>
                    <a:pt x="109" y="23"/>
                    <a:pt x="110" y="22"/>
                  </a:cubicBezTo>
                  <a:cubicBezTo>
                    <a:pt x="110" y="22"/>
                    <a:pt x="110" y="22"/>
                    <a:pt x="110" y="22"/>
                  </a:cubicBezTo>
                  <a:close/>
                  <a:moveTo>
                    <a:pt x="101" y="17"/>
                  </a:moveTo>
                  <a:cubicBezTo>
                    <a:pt x="96" y="14"/>
                    <a:pt x="92" y="11"/>
                    <a:pt x="86" y="10"/>
                  </a:cubicBezTo>
                  <a:cubicBezTo>
                    <a:pt x="90" y="12"/>
                    <a:pt x="94" y="15"/>
                    <a:pt x="95" y="21"/>
                  </a:cubicBezTo>
                  <a:cubicBezTo>
                    <a:pt x="99" y="21"/>
                    <a:pt x="101" y="21"/>
                    <a:pt x="105" y="22"/>
                  </a:cubicBezTo>
                  <a:cubicBezTo>
                    <a:pt x="105" y="22"/>
                    <a:pt x="105" y="21"/>
                    <a:pt x="105" y="21"/>
                  </a:cubicBezTo>
                  <a:cubicBezTo>
                    <a:pt x="104" y="20"/>
                    <a:pt x="102" y="18"/>
                    <a:pt x="101" y="17"/>
                  </a:cubicBezTo>
                  <a:close/>
                  <a:moveTo>
                    <a:pt x="89" y="53"/>
                  </a:moveTo>
                  <a:cubicBezTo>
                    <a:pt x="87" y="54"/>
                    <a:pt x="85" y="55"/>
                    <a:pt x="83" y="57"/>
                  </a:cubicBezTo>
                  <a:cubicBezTo>
                    <a:pt x="80" y="59"/>
                    <a:pt x="80" y="60"/>
                    <a:pt x="78" y="62"/>
                  </a:cubicBezTo>
                  <a:cubicBezTo>
                    <a:pt x="76" y="65"/>
                    <a:pt x="75" y="67"/>
                    <a:pt x="73" y="70"/>
                  </a:cubicBezTo>
                  <a:cubicBezTo>
                    <a:pt x="73" y="72"/>
                    <a:pt x="72" y="73"/>
                    <a:pt x="71" y="75"/>
                  </a:cubicBezTo>
                  <a:cubicBezTo>
                    <a:pt x="70" y="77"/>
                    <a:pt x="70" y="79"/>
                    <a:pt x="69" y="81"/>
                  </a:cubicBezTo>
                  <a:cubicBezTo>
                    <a:pt x="69" y="82"/>
                    <a:pt x="68" y="84"/>
                    <a:pt x="68" y="86"/>
                  </a:cubicBezTo>
                  <a:cubicBezTo>
                    <a:pt x="66" y="92"/>
                    <a:pt x="65" y="98"/>
                    <a:pt x="64" y="104"/>
                  </a:cubicBezTo>
                  <a:cubicBezTo>
                    <a:pt x="63" y="110"/>
                    <a:pt x="62" y="115"/>
                    <a:pt x="62" y="120"/>
                  </a:cubicBezTo>
                  <a:cubicBezTo>
                    <a:pt x="62" y="123"/>
                    <a:pt x="61" y="126"/>
                    <a:pt x="62" y="128"/>
                  </a:cubicBezTo>
                  <a:cubicBezTo>
                    <a:pt x="62" y="129"/>
                    <a:pt x="63" y="130"/>
                    <a:pt x="63" y="131"/>
                  </a:cubicBezTo>
                  <a:cubicBezTo>
                    <a:pt x="63" y="133"/>
                    <a:pt x="63" y="134"/>
                    <a:pt x="63" y="135"/>
                  </a:cubicBezTo>
                  <a:cubicBezTo>
                    <a:pt x="63" y="136"/>
                    <a:pt x="64" y="138"/>
                    <a:pt x="65" y="140"/>
                  </a:cubicBezTo>
                  <a:cubicBezTo>
                    <a:pt x="65" y="140"/>
                    <a:pt x="66" y="141"/>
                    <a:pt x="66" y="142"/>
                  </a:cubicBezTo>
                  <a:cubicBezTo>
                    <a:pt x="66" y="143"/>
                    <a:pt x="66" y="144"/>
                    <a:pt x="67" y="144"/>
                  </a:cubicBezTo>
                  <a:cubicBezTo>
                    <a:pt x="63" y="125"/>
                    <a:pt x="68" y="107"/>
                    <a:pt x="70" y="90"/>
                  </a:cubicBezTo>
                  <a:cubicBezTo>
                    <a:pt x="70" y="86"/>
                    <a:pt x="71" y="83"/>
                    <a:pt x="72" y="79"/>
                  </a:cubicBezTo>
                  <a:cubicBezTo>
                    <a:pt x="73" y="76"/>
                    <a:pt x="74" y="72"/>
                    <a:pt x="75" y="69"/>
                  </a:cubicBezTo>
                  <a:cubicBezTo>
                    <a:pt x="82" y="59"/>
                    <a:pt x="91" y="51"/>
                    <a:pt x="103" y="48"/>
                  </a:cubicBezTo>
                  <a:cubicBezTo>
                    <a:pt x="98" y="48"/>
                    <a:pt x="93" y="50"/>
                    <a:pt x="89" y="53"/>
                  </a:cubicBezTo>
                  <a:close/>
                  <a:moveTo>
                    <a:pt x="88" y="13"/>
                  </a:moveTo>
                  <a:cubicBezTo>
                    <a:pt x="87" y="13"/>
                    <a:pt x="87" y="12"/>
                    <a:pt x="86" y="12"/>
                  </a:cubicBezTo>
                  <a:cubicBezTo>
                    <a:pt x="83" y="10"/>
                    <a:pt x="81" y="11"/>
                    <a:pt x="79" y="12"/>
                  </a:cubicBezTo>
                  <a:cubicBezTo>
                    <a:pt x="76" y="12"/>
                    <a:pt x="72" y="12"/>
                    <a:pt x="69" y="13"/>
                  </a:cubicBezTo>
                  <a:cubicBezTo>
                    <a:pt x="68" y="14"/>
                    <a:pt x="68" y="14"/>
                    <a:pt x="67" y="14"/>
                  </a:cubicBezTo>
                  <a:cubicBezTo>
                    <a:pt x="66" y="15"/>
                    <a:pt x="64" y="16"/>
                    <a:pt x="62" y="16"/>
                  </a:cubicBezTo>
                  <a:cubicBezTo>
                    <a:pt x="60" y="19"/>
                    <a:pt x="57" y="23"/>
                    <a:pt x="57" y="26"/>
                  </a:cubicBezTo>
                  <a:cubicBezTo>
                    <a:pt x="67" y="21"/>
                    <a:pt x="80" y="21"/>
                    <a:pt x="94" y="20"/>
                  </a:cubicBezTo>
                  <a:cubicBezTo>
                    <a:pt x="93" y="17"/>
                    <a:pt x="91" y="15"/>
                    <a:pt x="88" y="13"/>
                  </a:cubicBezTo>
                  <a:close/>
                  <a:moveTo>
                    <a:pt x="87" y="3"/>
                  </a:moveTo>
                  <a:cubicBezTo>
                    <a:pt x="86" y="3"/>
                    <a:pt x="86" y="3"/>
                    <a:pt x="85" y="2"/>
                  </a:cubicBezTo>
                  <a:cubicBezTo>
                    <a:pt x="83" y="2"/>
                    <a:pt x="81" y="2"/>
                    <a:pt x="79" y="2"/>
                  </a:cubicBezTo>
                  <a:cubicBezTo>
                    <a:pt x="74" y="1"/>
                    <a:pt x="71" y="3"/>
                    <a:pt x="66" y="4"/>
                  </a:cubicBezTo>
                  <a:cubicBezTo>
                    <a:pt x="59" y="6"/>
                    <a:pt x="53" y="8"/>
                    <a:pt x="48" y="13"/>
                  </a:cubicBezTo>
                  <a:cubicBezTo>
                    <a:pt x="45" y="17"/>
                    <a:pt x="39" y="23"/>
                    <a:pt x="42" y="30"/>
                  </a:cubicBezTo>
                  <a:cubicBezTo>
                    <a:pt x="45" y="33"/>
                    <a:pt x="50" y="33"/>
                    <a:pt x="53" y="33"/>
                  </a:cubicBezTo>
                  <a:cubicBezTo>
                    <a:pt x="51" y="25"/>
                    <a:pt x="55" y="15"/>
                    <a:pt x="59" y="11"/>
                  </a:cubicBezTo>
                  <a:cubicBezTo>
                    <a:pt x="66" y="6"/>
                    <a:pt x="81" y="2"/>
                    <a:pt x="90" y="4"/>
                  </a:cubicBezTo>
                  <a:cubicBezTo>
                    <a:pt x="89" y="3"/>
                    <a:pt x="88" y="4"/>
                    <a:pt x="87" y="3"/>
                  </a:cubicBezTo>
                  <a:close/>
                  <a:moveTo>
                    <a:pt x="79" y="55"/>
                  </a:moveTo>
                  <a:cubicBezTo>
                    <a:pt x="78" y="57"/>
                    <a:pt x="76" y="60"/>
                    <a:pt x="75" y="62"/>
                  </a:cubicBezTo>
                  <a:cubicBezTo>
                    <a:pt x="72" y="68"/>
                    <a:pt x="69" y="72"/>
                    <a:pt x="67" y="78"/>
                  </a:cubicBezTo>
                  <a:cubicBezTo>
                    <a:pt x="66" y="80"/>
                    <a:pt x="65" y="84"/>
                    <a:pt x="64" y="87"/>
                  </a:cubicBezTo>
                  <a:cubicBezTo>
                    <a:pt x="60" y="97"/>
                    <a:pt x="58" y="112"/>
                    <a:pt x="58" y="125"/>
                  </a:cubicBezTo>
                  <a:cubicBezTo>
                    <a:pt x="59" y="125"/>
                    <a:pt x="60" y="125"/>
                    <a:pt x="61" y="125"/>
                  </a:cubicBezTo>
                  <a:cubicBezTo>
                    <a:pt x="60" y="120"/>
                    <a:pt x="61" y="115"/>
                    <a:pt x="61" y="111"/>
                  </a:cubicBezTo>
                  <a:cubicBezTo>
                    <a:pt x="63" y="93"/>
                    <a:pt x="68" y="78"/>
                    <a:pt x="74" y="64"/>
                  </a:cubicBezTo>
                  <a:cubicBezTo>
                    <a:pt x="76" y="62"/>
                    <a:pt x="78" y="60"/>
                    <a:pt x="79" y="58"/>
                  </a:cubicBezTo>
                  <a:cubicBezTo>
                    <a:pt x="82" y="55"/>
                    <a:pt x="87" y="53"/>
                    <a:pt x="89" y="50"/>
                  </a:cubicBezTo>
                  <a:cubicBezTo>
                    <a:pt x="86" y="52"/>
                    <a:pt x="82" y="53"/>
                    <a:pt x="79" y="55"/>
                  </a:cubicBezTo>
                  <a:close/>
                  <a:moveTo>
                    <a:pt x="82" y="190"/>
                  </a:moveTo>
                  <a:cubicBezTo>
                    <a:pt x="82" y="190"/>
                    <a:pt x="84" y="190"/>
                    <a:pt x="85" y="189"/>
                  </a:cubicBezTo>
                  <a:cubicBezTo>
                    <a:pt x="85" y="188"/>
                    <a:pt x="86" y="185"/>
                    <a:pt x="84" y="184"/>
                  </a:cubicBezTo>
                  <a:cubicBezTo>
                    <a:pt x="83" y="183"/>
                    <a:pt x="82" y="184"/>
                    <a:pt x="81" y="183"/>
                  </a:cubicBezTo>
                  <a:cubicBezTo>
                    <a:pt x="80" y="185"/>
                    <a:pt x="79" y="186"/>
                    <a:pt x="79" y="188"/>
                  </a:cubicBezTo>
                  <a:cubicBezTo>
                    <a:pt x="80" y="188"/>
                    <a:pt x="81" y="190"/>
                    <a:pt x="82" y="190"/>
                  </a:cubicBezTo>
                  <a:close/>
                  <a:moveTo>
                    <a:pt x="82" y="201"/>
                  </a:moveTo>
                  <a:cubicBezTo>
                    <a:pt x="81" y="204"/>
                    <a:pt x="75" y="203"/>
                    <a:pt x="75" y="199"/>
                  </a:cubicBezTo>
                  <a:cubicBezTo>
                    <a:pt x="75" y="199"/>
                    <a:pt x="76" y="199"/>
                    <a:pt x="76" y="198"/>
                  </a:cubicBezTo>
                  <a:cubicBezTo>
                    <a:pt x="77" y="196"/>
                    <a:pt x="77" y="195"/>
                    <a:pt x="77" y="193"/>
                  </a:cubicBezTo>
                  <a:cubicBezTo>
                    <a:pt x="75" y="195"/>
                    <a:pt x="72" y="199"/>
                    <a:pt x="74" y="203"/>
                  </a:cubicBezTo>
                  <a:cubicBezTo>
                    <a:pt x="74" y="203"/>
                    <a:pt x="74" y="203"/>
                    <a:pt x="75" y="203"/>
                  </a:cubicBezTo>
                  <a:cubicBezTo>
                    <a:pt x="76" y="204"/>
                    <a:pt x="78" y="205"/>
                    <a:pt x="80" y="204"/>
                  </a:cubicBezTo>
                  <a:cubicBezTo>
                    <a:pt x="80" y="205"/>
                    <a:pt x="81" y="205"/>
                    <a:pt x="82" y="205"/>
                  </a:cubicBezTo>
                  <a:cubicBezTo>
                    <a:pt x="83" y="202"/>
                    <a:pt x="83" y="198"/>
                    <a:pt x="83" y="195"/>
                  </a:cubicBezTo>
                  <a:cubicBezTo>
                    <a:pt x="82" y="198"/>
                    <a:pt x="83" y="199"/>
                    <a:pt x="82" y="201"/>
                  </a:cubicBezTo>
                  <a:close/>
                  <a:moveTo>
                    <a:pt x="79" y="191"/>
                  </a:moveTo>
                  <a:cubicBezTo>
                    <a:pt x="80" y="193"/>
                    <a:pt x="76" y="198"/>
                    <a:pt x="77" y="200"/>
                  </a:cubicBezTo>
                  <a:cubicBezTo>
                    <a:pt x="77" y="201"/>
                    <a:pt x="79" y="202"/>
                    <a:pt x="80" y="201"/>
                  </a:cubicBezTo>
                  <a:cubicBezTo>
                    <a:pt x="81" y="201"/>
                    <a:pt x="81" y="198"/>
                    <a:pt x="81" y="197"/>
                  </a:cubicBezTo>
                  <a:cubicBezTo>
                    <a:pt x="82" y="195"/>
                    <a:pt x="82" y="194"/>
                    <a:pt x="82" y="192"/>
                  </a:cubicBezTo>
                  <a:cubicBezTo>
                    <a:pt x="81" y="191"/>
                    <a:pt x="80" y="190"/>
                    <a:pt x="79" y="191"/>
                  </a:cubicBezTo>
                  <a:close/>
                  <a:moveTo>
                    <a:pt x="75" y="206"/>
                  </a:moveTo>
                  <a:cubicBezTo>
                    <a:pt x="74" y="210"/>
                    <a:pt x="73" y="214"/>
                    <a:pt x="72" y="218"/>
                  </a:cubicBezTo>
                  <a:cubicBezTo>
                    <a:pt x="73" y="218"/>
                    <a:pt x="74" y="218"/>
                    <a:pt x="75" y="218"/>
                  </a:cubicBezTo>
                  <a:cubicBezTo>
                    <a:pt x="76" y="215"/>
                    <a:pt x="78" y="211"/>
                    <a:pt x="79" y="206"/>
                  </a:cubicBezTo>
                  <a:cubicBezTo>
                    <a:pt x="77" y="206"/>
                    <a:pt x="76" y="206"/>
                    <a:pt x="75" y="206"/>
                  </a:cubicBezTo>
                  <a:close/>
                  <a:moveTo>
                    <a:pt x="67" y="35"/>
                  </a:moveTo>
                  <a:cubicBezTo>
                    <a:pt x="66" y="36"/>
                    <a:pt x="66" y="36"/>
                    <a:pt x="66" y="37"/>
                  </a:cubicBezTo>
                  <a:cubicBezTo>
                    <a:pt x="67" y="36"/>
                    <a:pt x="68" y="36"/>
                    <a:pt x="68" y="35"/>
                  </a:cubicBezTo>
                  <a:cubicBezTo>
                    <a:pt x="68" y="35"/>
                    <a:pt x="67" y="35"/>
                    <a:pt x="67" y="35"/>
                  </a:cubicBezTo>
                  <a:close/>
                  <a:moveTo>
                    <a:pt x="59" y="222"/>
                  </a:moveTo>
                  <a:cubicBezTo>
                    <a:pt x="60" y="222"/>
                    <a:pt x="61" y="222"/>
                    <a:pt x="62" y="221"/>
                  </a:cubicBezTo>
                  <a:cubicBezTo>
                    <a:pt x="62" y="221"/>
                    <a:pt x="62" y="220"/>
                    <a:pt x="62" y="219"/>
                  </a:cubicBezTo>
                  <a:cubicBezTo>
                    <a:pt x="62" y="219"/>
                    <a:pt x="63" y="219"/>
                    <a:pt x="63" y="219"/>
                  </a:cubicBezTo>
                  <a:cubicBezTo>
                    <a:pt x="64" y="217"/>
                    <a:pt x="64" y="215"/>
                    <a:pt x="64" y="213"/>
                  </a:cubicBezTo>
                  <a:cubicBezTo>
                    <a:pt x="66" y="209"/>
                    <a:pt x="67" y="204"/>
                    <a:pt x="68" y="199"/>
                  </a:cubicBezTo>
                  <a:cubicBezTo>
                    <a:pt x="68" y="197"/>
                    <a:pt x="68" y="194"/>
                    <a:pt x="68" y="191"/>
                  </a:cubicBezTo>
                  <a:cubicBezTo>
                    <a:pt x="68" y="175"/>
                    <a:pt x="68" y="160"/>
                    <a:pt x="67" y="145"/>
                  </a:cubicBezTo>
                  <a:cubicBezTo>
                    <a:pt x="67" y="148"/>
                    <a:pt x="64" y="149"/>
                    <a:pt x="63" y="151"/>
                  </a:cubicBezTo>
                  <a:cubicBezTo>
                    <a:pt x="63" y="152"/>
                    <a:pt x="63" y="157"/>
                    <a:pt x="64" y="158"/>
                  </a:cubicBezTo>
                  <a:cubicBezTo>
                    <a:pt x="64" y="159"/>
                    <a:pt x="65" y="159"/>
                    <a:pt x="65" y="160"/>
                  </a:cubicBezTo>
                  <a:cubicBezTo>
                    <a:pt x="65" y="161"/>
                    <a:pt x="63" y="163"/>
                    <a:pt x="63" y="164"/>
                  </a:cubicBezTo>
                  <a:cubicBezTo>
                    <a:pt x="63" y="165"/>
                    <a:pt x="64" y="165"/>
                    <a:pt x="65" y="167"/>
                  </a:cubicBezTo>
                  <a:cubicBezTo>
                    <a:pt x="65" y="168"/>
                    <a:pt x="65" y="169"/>
                    <a:pt x="64" y="170"/>
                  </a:cubicBezTo>
                  <a:cubicBezTo>
                    <a:pt x="66" y="172"/>
                    <a:pt x="66" y="175"/>
                    <a:pt x="64" y="177"/>
                  </a:cubicBezTo>
                  <a:cubicBezTo>
                    <a:pt x="66" y="179"/>
                    <a:pt x="65" y="182"/>
                    <a:pt x="64" y="183"/>
                  </a:cubicBezTo>
                  <a:cubicBezTo>
                    <a:pt x="64" y="184"/>
                    <a:pt x="65" y="185"/>
                    <a:pt x="65" y="187"/>
                  </a:cubicBezTo>
                  <a:cubicBezTo>
                    <a:pt x="65" y="188"/>
                    <a:pt x="63" y="189"/>
                    <a:pt x="63" y="190"/>
                  </a:cubicBezTo>
                  <a:cubicBezTo>
                    <a:pt x="63" y="191"/>
                    <a:pt x="65" y="192"/>
                    <a:pt x="65" y="193"/>
                  </a:cubicBezTo>
                  <a:cubicBezTo>
                    <a:pt x="65" y="195"/>
                    <a:pt x="64" y="195"/>
                    <a:pt x="63" y="197"/>
                  </a:cubicBezTo>
                  <a:cubicBezTo>
                    <a:pt x="63" y="198"/>
                    <a:pt x="64" y="200"/>
                    <a:pt x="64" y="202"/>
                  </a:cubicBezTo>
                  <a:cubicBezTo>
                    <a:pt x="64" y="203"/>
                    <a:pt x="63" y="204"/>
                    <a:pt x="63" y="205"/>
                  </a:cubicBezTo>
                  <a:cubicBezTo>
                    <a:pt x="63" y="206"/>
                    <a:pt x="64" y="208"/>
                    <a:pt x="64" y="209"/>
                  </a:cubicBezTo>
                  <a:cubicBezTo>
                    <a:pt x="64" y="211"/>
                    <a:pt x="61" y="211"/>
                    <a:pt x="61" y="213"/>
                  </a:cubicBezTo>
                  <a:cubicBezTo>
                    <a:pt x="61" y="214"/>
                    <a:pt x="62" y="216"/>
                    <a:pt x="62" y="218"/>
                  </a:cubicBezTo>
                  <a:cubicBezTo>
                    <a:pt x="61" y="218"/>
                    <a:pt x="60" y="219"/>
                    <a:pt x="59" y="220"/>
                  </a:cubicBezTo>
                  <a:cubicBezTo>
                    <a:pt x="59" y="221"/>
                    <a:pt x="59" y="222"/>
                    <a:pt x="59" y="222"/>
                  </a:cubicBezTo>
                  <a:close/>
                  <a:moveTo>
                    <a:pt x="65" y="34"/>
                  </a:moveTo>
                  <a:cubicBezTo>
                    <a:pt x="63" y="34"/>
                    <a:pt x="59" y="36"/>
                    <a:pt x="57" y="38"/>
                  </a:cubicBezTo>
                  <a:cubicBezTo>
                    <a:pt x="58" y="38"/>
                    <a:pt x="58" y="38"/>
                    <a:pt x="59" y="39"/>
                  </a:cubicBezTo>
                  <a:cubicBezTo>
                    <a:pt x="61" y="38"/>
                    <a:pt x="60" y="36"/>
                    <a:pt x="62" y="35"/>
                  </a:cubicBezTo>
                  <a:cubicBezTo>
                    <a:pt x="63" y="35"/>
                    <a:pt x="64" y="36"/>
                    <a:pt x="65" y="35"/>
                  </a:cubicBezTo>
                  <a:cubicBezTo>
                    <a:pt x="65" y="35"/>
                    <a:pt x="66" y="34"/>
                    <a:pt x="65" y="34"/>
                  </a:cubicBezTo>
                  <a:close/>
                  <a:moveTo>
                    <a:pt x="62" y="37"/>
                  </a:moveTo>
                  <a:cubicBezTo>
                    <a:pt x="62" y="38"/>
                    <a:pt x="61" y="39"/>
                    <a:pt x="61" y="39"/>
                  </a:cubicBezTo>
                  <a:cubicBezTo>
                    <a:pt x="62" y="39"/>
                    <a:pt x="64" y="38"/>
                    <a:pt x="65" y="37"/>
                  </a:cubicBezTo>
                  <a:cubicBezTo>
                    <a:pt x="64" y="37"/>
                    <a:pt x="64" y="37"/>
                    <a:pt x="62" y="37"/>
                  </a:cubicBezTo>
                  <a:close/>
                  <a:moveTo>
                    <a:pt x="63" y="149"/>
                  </a:moveTo>
                  <a:cubicBezTo>
                    <a:pt x="63" y="148"/>
                    <a:pt x="64" y="147"/>
                    <a:pt x="65" y="146"/>
                  </a:cubicBezTo>
                  <a:cubicBezTo>
                    <a:pt x="65" y="143"/>
                    <a:pt x="64" y="141"/>
                    <a:pt x="63" y="139"/>
                  </a:cubicBezTo>
                  <a:cubicBezTo>
                    <a:pt x="63" y="138"/>
                    <a:pt x="62" y="136"/>
                    <a:pt x="61" y="136"/>
                  </a:cubicBezTo>
                  <a:cubicBezTo>
                    <a:pt x="63" y="139"/>
                    <a:pt x="65" y="146"/>
                    <a:pt x="60" y="147"/>
                  </a:cubicBezTo>
                  <a:cubicBezTo>
                    <a:pt x="60" y="147"/>
                    <a:pt x="58" y="147"/>
                    <a:pt x="57" y="146"/>
                  </a:cubicBezTo>
                  <a:cubicBezTo>
                    <a:pt x="56" y="143"/>
                    <a:pt x="57" y="140"/>
                    <a:pt x="56" y="137"/>
                  </a:cubicBezTo>
                  <a:cubicBezTo>
                    <a:pt x="57" y="140"/>
                    <a:pt x="55" y="146"/>
                    <a:pt x="57" y="148"/>
                  </a:cubicBezTo>
                  <a:cubicBezTo>
                    <a:pt x="59" y="148"/>
                    <a:pt x="61" y="149"/>
                    <a:pt x="63" y="149"/>
                  </a:cubicBezTo>
                  <a:close/>
                  <a:moveTo>
                    <a:pt x="64" y="173"/>
                  </a:moveTo>
                  <a:cubicBezTo>
                    <a:pt x="64" y="172"/>
                    <a:pt x="63" y="172"/>
                    <a:pt x="63" y="171"/>
                  </a:cubicBezTo>
                  <a:cubicBezTo>
                    <a:pt x="62" y="169"/>
                    <a:pt x="63" y="169"/>
                    <a:pt x="63" y="168"/>
                  </a:cubicBezTo>
                  <a:cubicBezTo>
                    <a:pt x="63" y="166"/>
                    <a:pt x="62" y="166"/>
                    <a:pt x="61" y="165"/>
                  </a:cubicBezTo>
                  <a:cubicBezTo>
                    <a:pt x="61" y="163"/>
                    <a:pt x="63" y="161"/>
                    <a:pt x="63" y="160"/>
                  </a:cubicBezTo>
                  <a:cubicBezTo>
                    <a:pt x="63" y="159"/>
                    <a:pt x="62" y="159"/>
                    <a:pt x="62" y="158"/>
                  </a:cubicBezTo>
                  <a:cubicBezTo>
                    <a:pt x="61" y="156"/>
                    <a:pt x="63" y="153"/>
                    <a:pt x="62" y="150"/>
                  </a:cubicBezTo>
                  <a:cubicBezTo>
                    <a:pt x="61" y="150"/>
                    <a:pt x="60" y="150"/>
                    <a:pt x="59" y="150"/>
                  </a:cubicBezTo>
                  <a:cubicBezTo>
                    <a:pt x="61" y="162"/>
                    <a:pt x="60" y="171"/>
                    <a:pt x="60" y="183"/>
                  </a:cubicBezTo>
                  <a:cubicBezTo>
                    <a:pt x="60" y="188"/>
                    <a:pt x="60" y="194"/>
                    <a:pt x="59" y="200"/>
                  </a:cubicBezTo>
                  <a:cubicBezTo>
                    <a:pt x="59" y="206"/>
                    <a:pt x="58" y="211"/>
                    <a:pt x="57" y="216"/>
                  </a:cubicBezTo>
                  <a:cubicBezTo>
                    <a:pt x="57" y="219"/>
                    <a:pt x="55" y="222"/>
                    <a:pt x="58" y="223"/>
                  </a:cubicBezTo>
                  <a:cubicBezTo>
                    <a:pt x="58" y="221"/>
                    <a:pt x="57" y="221"/>
                    <a:pt x="58" y="219"/>
                  </a:cubicBezTo>
                  <a:cubicBezTo>
                    <a:pt x="58" y="218"/>
                    <a:pt x="60" y="217"/>
                    <a:pt x="61" y="216"/>
                  </a:cubicBezTo>
                  <a:cubicBezTo>
                    <a:pt x="61" y="215"/>
                    <a:pt x="59" y="213"/>
                    <a:pt x="60" y="212"/>
                  </a:cubicBezTo>
                  <a:cubicBezTo>
                    <a:pt x="60" y="211"/>
                    <a:pt x="62" y="210"/>
                    <a:pt x="62" y="209"/>
                  </a:cubicBezTo>
                  <a:cubicBezTo>
                    <a:pt x="62" y="207"/>
                    <a:pt x="61" y="206"/>
                    <a:pt x="61" y="204"/>
                  </a:cubicBezTo>
                  <a:cubicBezTo>
                    <a:pt x="61" y="203"/>
                    <a:pt x="63" y="202"/>
                    <a:pt x="63" y="201"/>
                  </a:cubicBezTo>
                  <a:cubicBezTo>
                    <a:pt x="63" y="199"/>
                    <a:pt x="62" y="198"/>
                    <a:pt x="62" y="197"/>
                  </a:cubicBezTo>
                  <a:cubicBezTo>
                    <a:pt x="62" y="196"/>
                    <a:pt x="63" y="195"/>
                    <a:pt x="63" y="194"/>
                  </a:cubicBezTo>
                  <a:cubicBezTo>
                    <a:pt x="63" y="193"/>
                    <a:pt x="62" y="191"/>
                    <a:pt x="62" y="190"/>
                  </a:cubicBezTo>
                  <a:cubicBezTo>
                    <a:pt x="62" y="189"/>
                    <a:pt x="64" y="187"/>
                    <a:pt x="64" y="186"/>
                  </a:cubicBezTo>
                  <a:cubicBezTo>
                    <a:pt x="64" y="185"/>
                    <a:pt x="62" y="184"/>
                    <a:pt x="62" y="183"/>
                  </a:cubicBezTo>
                  <a:cubicBezTo>
                    <a:pt x="63" y="182"/>
                    <a:pt x="63" y="181"/>
                    <a:pt x="64" y="180"/>
                  </a:cubicBezTo>
                  <a:cubicBezTo>
                    <a:pt x="61" y="178"/>
                    <a:pt x="64" y="175"/>
                    <a:pt x="64" y="173"/>
                  </a:cubicBezTo>
                  <a:close/>
                  <a:moveTo>
                    <a:pt x="59" y="135"/>
                  </a:moveTo>
                  <a:cubicBezTo>
                    <a:pt x="58" y="135"/>
                    <a:pt x="58" y="135"/>
                    <a:pt x="58" y="135"/>
                  </a:cubicBezTo>
                  <a:cubicBezTo>
                    <a:pt x="59" y="138"/>
                    <a:pt x="57" y="143"/>
                    <a:pt x="59" y="145"/>
                  </a:cubicBezTo>
                  <a:cubicBezTo>
                    <a:pt x="64" y="145"/>
                    <a:pt x="61" y="137"/>
                    <a:pt x="59" y="135"/>
                  </a:cubicBezTo>
                  <a:close/>
                  <a:moveTo>
                    <a:pt x="56" y="127"/>
                  </a:moveTo>
                  <a:cubicBezTo>
                    <a:pt x="56" y="130"/>
                    <a:pt x="56" y="132"/>
                    <a:pt x="57" y="134"/>
                  </a:cubicBezTo>
                  <a:cubicBezTo>
                    <a:pt x="58" y="133"/>
                    <a:pt x="60" y="134"/>
                    <a:pt x="60" y="133"/>
                  </a:cubicBezTo>
                  <a:cubicBezTo>
                    <a:pt x="61" y="133"/>
                    <a:pt x="60" y="132"/>
                    <a:pt x="61" y="133"/>
                  </a:cubicBezTo>
                  <a:cubicBezTo>
                    <a:pt x="62" y="129"/>
                    <a:pt x="60" y="125"/>
                    <a:pt x="56" y="127"/>
                  </a:cubicBezTo>
                  <a:close/>
                  <a:moveTo>
                    <a:pt x="58" y="40"/>
                  </a:moveTo>
                  <a:cubicBezTo>
                    <a:pt x="58" y="41"/>
                    <a:pt x="57" y="42"/>
                    <a:pt x="58" y="42"/>
                  </a:cubicBezTo>
                  <a:cubicBezTo>
                    <a:pt x="58" y="41"/>
                    <a:pt x="59" y="41"/>
                    <a:pt x="60" y="40"/>
                  </a:cubicBezTo>
                  <a:cubicBezTo>
                    <a:pt x="59" y="40"/>
                    <a:pt x="58" y="40"/>
                    <a:pt x="58" y="40"/>
                  </a:cubicBezTo>
                  <a:close/>
                  <a:moveTo>
                    <a:pt x="52" y="42"/>
                  </a:moveTo>
                  <a:cubicBezTo>
                    <a:pt x="54" y="43"/>
                    <a:pt x="55" y="41"/>
                    <a:pt x="55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0"/>
                    <a:pt x="57" y="39"/>
                    <a:pt x="57" y="38"/>
                  </a:cubicBezTo>
                  <a:cubicBezTo>
                    <a:pt x="55" y="39"/>
                    <a:pt x="53" y="40"/>
                    <a:pt x="52" y="42"/>
                  </a:cubicBezTo>
                  <a:close/>
                  <a:moveTo>
                    <a:pt x="31" y="118"/>
                  </a:moveTo>
                  <a:cubicBezTo>
                    <a:pt x="31" y="111"/>
                    <a:pt x="30" y="104"/>
                    <a:pt x="31" y="97"/>
                  </a:cubicBezTo>
                  <a:cubicBezTo>
                    <a:pt x="31" y="92"/>
                    <a:pt x="32" y="86"/>
                    <a:pt x="33" y="81"/>
                  </a:cubicBezTo>
                  <a:cubicBezTo>
                    <a:pt x="34" y="75"/>
                    <a:pt x="37" y="70"/>
                    <a:pt x="39" y="65"/>
                  </a:cubicBezTo>
                  <a:cubicBezTo>
                    <a:pt x="42" y="59"/>
                    <a:pt x="46" y="54"/>
                    <a:pt x="50" y="49"/>
                  </a:cubicBezTo>
                  <a:cubicBezTo>
                    <a:pt x="52" y="48"/>
                    <a:pt x="54" y="45"/>
                    <a:pt x="56" y="43"/>
                  </a:cubicBezTo>
                  <a:cubicBezTo>
                    <a:pt x="51" y="44"/>
                    <a:pt x="51" y="48"/>
                    <a:pt x="48" y="49"/>
                  </a:cubicBezTo>
                  <a:cubicBezTo>
                    <a:pt x="47" y="51"/>
                    <a:pt x="47" y="52"/>
                    <a:pt x="46" y="52"/>
                  </a:cubicBezTo>
                  <a:cubicBezTo>
                    <a:pt x="45" y="53"/>
                    <a:pt x="44" y="52"/>
                    <a:pt x="43" y="53"/>
                  </a:cubicBezTo>
                  <a:cubicBezTo>
                    <a:pt x="44" y="55"/>
                    <a:pt x="43" y="56"/>
                    <a:pt x="41" y="57"/>
                  </a:cubicBezTo>
                  <a:cubicBezTo>
                    <a:pt x="40" y="59"/>
                    <a:pt x="39" y="61"/>
                    <a:pt x="37" y="62"/>
                  </a:cubicBezTo>
                  <a:cubicBezTo>
                    <a:pt x="37" y="65"/>
                    <a:pt x="36" y="66"/>
                    <a:pt x="35" y="67"/>
                  </a:cubicBezTo>
                  <a:cubicBezTo>
                    <a:pt x="35" y="68"/>
                    <a:pt x="36" y="69"/>
                    <a:pt x="36" y="70"/>
                  </a:cubicBezTo>
                  <a:cubicBezTo>
                    <a:pt x="35" y="71"/>
                    <a:pt x="34" y="71"/>
                    <a:pt x="34" y="72"/>
                  </a:cubicBezTo>
                  <a:cubicBezTo>
                    <a:pt x="34" y="73"/>
                    <a:pt x="34" y="73"/>
                    <a:pt x="34" y="74"/>
                  </a:cubicBezTo>
                  <a:cubicBezTo>
                    <a:pt x="34" y="75"/>
                    <a:pt x="33" y="76"/>
                    <a:pt x="32" y="77"/>
                  </a:cubicBezTo>
                  <a:cubicBezTo>
                    <a:pt x="32" y="78"/>
                    <a:pt x="33" y="78"/>
                    <a:pt x="33" y="80"/>
                  </a:cubicBezTo>
                  <a:cubicBezTo>
                    <a:pt x="32" y="80"/>
                    <a:pt x="31" y="80"/>
                    <a:pt x="31" y="81"/>
                  </a:cubicBezTo>
                  <a:cubicBezTo>
                    <a:pt x="31" y="82"/>
                    <a:pt x="32" y="82"/>
                    <a:pt x="31" y="84"/>
                  </a:cubicBezTo>
                  <a:cubicBezTo>
                    <a:pt x="31" y="85"/>
                    <a:pt x="29" y="84"/>
                    <a:pt x="29" y="86"/>
                  </a:cubicBezTo>
                  <a:cubicBezTo>
                    <a:pt x="29" y="87"/>
                    <a:pt x="30" y="87"/>
                    <a:pt x="31" y="89"/>
                  </a:cubicBezTo>
                  <a:cubicBezTo>
                    <a:pt x="30" y="90"/>
                    <a:pt x="28" y="91"/>
                    <a:pt x="29" y="92"/>
                  </a:cubicBezTo>
                  <a:cubicBezTo>
                    <a:pt x="29" y="94"/>
                    <a:pt x="31" y="93"/>
                    <a:pt x="31" y="95"/>
                  </a:cubicBezTo>
                  <a:cubicBezTo>
                    <a:pt x="30" y="96"/>
                    <a:pt x="29" y="96"/>
                    <a:pt x="28" y="97"/>
                  </a:cubicBezTo>
                  <a:cubicBezTo>
                    <a:pt x="29" y="97"/>
                    <a:pt x="29" y="98"/>
                    <a:pt x="29" y="99"/>
                  </a:cubicBezTo>
                  <a:cubicBezTo>
                    <a:pt x="29" y="100"/>
                    <a:pt x="28" y="100"/>
                    <a:pt x="28" y="101"/>
                  </a:cubicBezTo>
                  <a:cubicBezTo>
                    <a:pt x="29" y="102"/>
                    <a:pt x="30" y="103"/>
                    <a:pt x="30" y="104"/>
                  </a:cubicBezTo>
                  <a:cubicBezTo>
                    <a:pt x="30" y="105"/>
                    <a:pt x="28" y="104"/>
                    <a:pt x="28" y="105"/>
                  </a:cubicBezTo>
                  <a:cubicBezTo>
                    <a:pt x="27" y="107"/>
                    <a:pt x="30" y="108"/>
                    <a:pt x="30" y="110"/>
                  </a:cubicBezTo>
                  <a:cubicBezTo>
                    <a:pt x="29" y="111"/>
                    <a:pt x="28" y="111"/>
                    <a:pt x="27" y="111"/>
                  </a:cubicBezTo>
                  <a:cubicBezTo>
                    <a:pt x="28" y="113"/>
                    <a:pt x="30" y="113"/>
                    <a:pt x="30" y="114"/>
                  </a:cubicBezTo>
                  <a:cubicBezTo>
                    <a:pt x="30" y="115"/>
                    <a:pt x="29" y="116"/>
                    <a:pt x="28" y="117"/>
                  </a:cubicBezTo>
                  <a:cubicBezTo>
                    <a:pt x="28" y="118"/>
                    <a:pt x="30" y="118"/>
                    <a:pt x="30" y="120"/>
                  </a:cubicBezTo>
                  <a:cubicBezTo>
                    <a:pt x="30" y="120"/>
                    <a:pt x="29" y="121"/>
                    <a:pt x="30" y="121"/>
                  </a:cubicBezTo>
                  <a:cubicBezTo>
                    <a:pt x="30" y="121"/>
                    <a:pt x="30" y="119"/>
                    <a:pt x="31" y="118"/>
                  </a:cubicBezTo>
                  <a:close/>
                  <a:moveTo>
                    <a:pt x="48" y="46"/>
                  </a:moveTo>
                  <a:cubicBezTo>
                    <a:pt x="50" y="45"/>
                    <a:pt x="50" y="45"/>
                    <a:pt x="51" y="43"/>
                  </a:cubicBezTo>
                  <a:cubicBezTo>
                    <a:pt x="50" y="44"/>
                    <a:pt x="48" y="45"/>
                    <a:pt x="48" y="46"/>
                  </a:cubicBezTo>
                  <a:close/>
                  <a:moveTo>
                    <a:pt x="50" y="148"/>
                  </a:moveTo>
                  <a:cubicBezTo>
                    <a:pt x="46" y="148"/>
                    <a:pt x="43" y="149"/>
                    <a:pt x="39" y="150"/>
                  </a:cubicBezTo>
                  <a:cubicBezTo>
                    <a:pt x="40" y="151"/>
                    <a:pt x="41" y="151"/>
                    <a:pt x="41" y="153"/>
                  </a:cubicBezTo>
                  <a:cubicBezTo>
                    <a:pt x="45" y="152"/>
                    <a:pt x="47" y="151"/>
                    <a:pt x="50" y="150"/>
                  </a:cubicBezTo>
                  <a:cubicBezTo>
                    <a:pt x="50" y="149"/>
                    <a:pt x="50" y="148"/>
                    <a:pt x="50" y="148"/>
                  </a:cubicBezTo>
                  <a:close/>
                  <a:moveTo>
                    <a:pt x="48" y="153"/>
                  </a:moveTo>
                  <a:cubicBezTo>
                    <a:pt x="49" y="153"/>
                    <a:pt x="49" y="154"/>
                    <a:pt x="50" y="155"/>
                  </a:cubicBezTo>
                  <a:cubicBezTo>
                    <a:pt x="50" y="154"/>
                    <a:pt x="50" y="152"/>
                    <a:pt x="50" y="152"/>
                  </a:cubicBezTo>
                  <a:cubicBezTo>
                    <a:pt x="50" y="152"/>
                    <a:pt x="49" y="152"/>
                    <a:pt x="48" y="153"/>
                  </a:cubicBezTo>
                  <a:close/>
                  <a:moveTo>
                    <a:pt x="49" y="158"/>
                  </a:moveTo>
                  <a:cubicBezTo>
                    <a:pt x="49" y="159"/>
                    <a:pt x="48" y="160"/>
                    <a:pt x="47" y="161"/>
                  </a:cubicBezTo>
                  <a:cubicBezTo>
                    <a:pt x="48" y="162"/>
                    <a:pt x="48" y="164"/>
                    <a:pt x="49" y="165"/>
                  </a:cubicBezTo>
                  <a:cubicBezTo>
                    <a:pt x="50" y="163"/>
                    <a:pt x="51" y="160"/>
                    <a:pt x="49" y="158"/>
                  </a:cubicBezTo>
                  <a:close/>
                  <a:moveTo>
                    <a:pt x="49" y="168"/>
                  </a:moveTo>
                  <a:cubicBezTo>
                    <a:pt x="48" y="169"/>
                    <a:pt x="47" y="170"/>
                    <a:pt x="46" y="172"/>
                  </a:cubicBezTo>
                  <a:cubicBezTo>
                    <a:pt x="47" y="172"/>
                    <a:pt x="48" y="174"/>
                    <a:pt x="49" y="174"/>
                  </a:cubicBezTo>
                  <a:cubicBezTo>
                    <a:pt x="50" y="173"/>
                    <a:pt x="50" y="170"/>
                    <a:pt x="50" y="168"/>
                  </a:cubicBezTo>
                  <a:cubicBezTo>
                    <a:pt x="50" y="168"/>
                    <a:pt x="49" y="168"/>
                    <a:pt x="49" y="168"/>
                  </a:cubicBezTo>
                  <a:close/>
                  <a:moveTo>
                    <a:pt x="49" y="177"/>
                  </a:moveTo>
                  <a:cubicBezTo>
                    <a:pt x="48" y="178"/>
                    <a:pt x="47" y="179"/>
                    <a:pt x="46" y="180"/>
                  </a:cubicBezTo>
                  <a:cubicBezTo>
                    <a:pt x="47" y="181"/>
                    <a:pt x="48" y="182"/>
                    <a:pt x="49" y="183"/>
                  </a:cubicBezTo>
                  <a:cubicBezTo>
                    <a:pt x="49" y="181"/>
                    <a:pt x="50" y="178"/>
                    <a:pt x="49" y="177"/>
                  </a:cubicBezTo>
                  <a:close/>
                  <a:moveTo>
                    <a:pt x="49" y="156"/>
                  </a:moveTo>
                  <a:cubicBezTo>
                    <a:pt x="49" y="155"/>
                    <a:pt x="48" y="154"/>
                    <a:pt x="48" y="153"/>
                  </a:cubicBezTo>
                  <a:cubicBezTo>
                    <a:pt x="46" y="153"/>
                    <a:pt x="45" y="155"/>
                    <a:pt x="44" y="157"/>
                  </a:cubicBezTo>
                  <a:cubicBezTo>
                    <a:pt x="45" y="158"/>
                    <a:pt x="45" y="159"/>
                    <a:pt x="46" y="160"/>
                  </a:cubicBezTo>
                  <a:cubicBezTo>
                    <a:pt x="47" y="159"/>
                    <a:pt x="48" y="157"/>
                    <a:pt x="49" y="156"/>
                  </a:cubicBezTo>
                  <a:close/>
                  <a:moveTo>
                    <a:pt x="49" y="185"/>
                  </a:moveTo>
                  <a:cubicBezTo>
                    <a:pt x="47" y="184"/>
                    <a:pt x="47" y="182"/>
                    <a:pt x="45" y="181"/>
                  </a:cubicBezTo>
                  <a:cubicBezTo>
                    <a:pt x="44" y="183"/>
                    <a:pt x="43" y="184"/>
                    <a:pt x="42" y="186"/>
                  </a:cubicBezTo>
                  <a:cubicBezTo>
                    <a:pt x="43" y="187"/>
                    <a:pt x="44" y="189"/>
                    <a:pt x="46" y="191"/>
                  </a:cubicBezTo>
                  <a:cubicBezTo>
                    <a:pt x="47" y="189"/>
                    <a:pt x="48" y="188"/>
                    <a:pt x="49" y="185"/>
                  </a:cubicBezTo>
                  <a:close/>
                  <a:moveTo>
                    <a:pt x="46" y="192"/>
                  </a:moveTo>
                  <a:cubicBezTo>
                    <a:pt x="47" y="192"/>
                    <a:pt x="47" y="194"/>
                    <a:pt x="48" y="194"/>
                  </a:cubicBezTo>
                  <a:cubicBezTo>
                    <a:pt x="48" y="192"/>
                    <a:pt x="49" y="190"/>
                    <a:pt x="48" y="189"/>
                  </a:cubicBezTo>
                  <a:cubicBezTo>
                    <a:pt x="48" y="190"/>
                    <a:pt x="47" y="191"/>
                    <a:pt x="46" y="192"/>
                  </a:cubicBezTo>
                  <a:close/>
                  <a:moveTo>
                    <a:pt x="48" y="167"/>
                  </a:moveTo>
                  <a:cubicBezTo>
                    <a:pt x="48" y="165"/>
                    <a:pt x="47" y="164"/>
                    <a:pt x="46" y="162"/>
                  </a:cubicBezTo>
                  <a:cubicBezTo>
                    <a:pt x="45" y="163"/>
                    <a:pt x="44" y="165"/>
                    <a:pt x="43" y="166"/>
                  </a:cubicBezTo>
                  <a:cubicBezTo>
                    <a:pt x="44" y="167"/>
                    <a:pt x="45" y="169"/>
                    <a:pt x="46" y="170"/>
                  </a:cubicBezTo>
                  <a:cubicBezTo>
                    <a:pt x="47" y="169"/>
                    <a:pt x="48" y="168"/>
                    <a:pt x="48" y="167"/>
                  </a:cubicBezTo>
                  <a:close/>
                  <a:moveTo>
                    <a:pt x="47" y="200"/>
                  </a:moveTo>
                  <a:cubicBezTo>
                    <a:pt x="46" y="200"/>
                    <a:pt x="46" y="200"/>
                    <a:pt x="46" y="200"/>
                  </a:cubicBezTo>
                  <a:cubicBezTo>
                    <a:pt x="44" y="202"/>
                    <a:pt x="40" y="202"/>
                    <a:pt x="37" y="201"/>
                  </a:cubicBezTo>
                  <a:cubicBezTo>
                    <a:pt x="36" y="200"/>
                    <a:pt x="34" y="198"/>
                    <a:pt x="32" y="198"/>
                  </a:cubicBezTo>
                  <a:cubicBezTo>
                    <a:pt x="33" y="206"/>
                    <a:pt x="31" y="215"/>
                    <a:pt x="32" y="220"/>
                  </a:cubicBezTo>
                  <a:cubicBezTo>
                    <a:pt x="34" y="222"/>
                    <a:pt x="38" y="222"/>
                    <a:pt x="39" y="220"/>
                  </a:cubicBezTo>
                  <a:cubicBezTo>
                    <a:pt x="41" y="215"/>
                    <a:pt x="41" y="208"/>
                    <a:pt x="42" y="204"/>
                  </a:cubicBezTo>
                  <a:cubicBezTo>
                    <a:pt x="43" y="209"/>
                    <a:pt x="41" y="216"/>
                    <a:pt x="41" y="221"/>
                  </a:cubicBezTo>
                  <a:cubicBezTo>
                    <a:pt x="43" y="221"/>
                    <a:pt x="45" y="219"/>
                    <a:pt x="46" y="217"/>
                  </a:cubicBezTo>
                  <a:cubicBezTo>
                    <a:pt x="47" y="216"/>
                    <a:pt x="46" y="216"/>
                    <a:pt x="46" y="216"/>
                  </a:cubicBezTo>
                  <a:cubicBezTo>
                    <a:pt x="46" y="215"/>
                    <a:pt x="47" y="215"/>
                    <a:pt x="47" y="214"/>
                  </a:cubicBezTo>
                  <a:cubicBezTo>
                    <a:pt x="47" y="209"/>
                    <a:pt x="49" y="205"/>
                    <a:pt x="48" y="199"/>
                  </a:cubicBezTo>
                  <a:cubicBezTo>
                    <a:pt x="48" y="199"/>
                    <a:pt x="48" y="198"/>
                    <a:pt x="48" y="198"/>
                  </a:cubicBezTo>
                  <a:cubicBezTo>
                    <a:pt x="48" y="199"/>
                    <a:pt x="47" y="199"/>
                    <a:pt x="47" y="200"/>
                  </a:cubicBezTo>
                  <a:close/>
                  <a:moveTo>
                    <a:pt x="48" y="196"/>
                  </a:moveTo>
                  <a:cubicBezTo>
                    <a:pt x="47" y="195"/>
                    <a:pt x="46" y="194"/>
                    <a:pt x="46" y="193"/>
                  </a:cubicBezTo>
                  <a:cubicBezTo>
                    <a:pt x="45" y="194"/>
                    <a:pt x="43" y="195"/>
                    <a:pt x="43" y="196"/>
                  </a:cubicBezTo>
                  <a:cubicBezTo>
                    <a:pt x="44" y="197"/>
                    <a:pt x="45" y="198"/>
                    <a:pt x="46" y="198"/>
                  </a:cubicBezTo>
                  <a:cubicBezTo>
                    <a:pt x="47" y="198"/>
                    <a:pt x="48" y="197"/>
                    <a:pt x="48" y="196"/>
                  </a:cubicBezTo>
                  <a:close/>
                  <a:moveTo>
                    <a:pt x="48" y="176"/>
                  </a:moveTo>
                  <a:cubicBezTo>
                    <a:pt x="47" y="174"/>
                    <a:pt x="46" y="174"/>
                    <a:pt x="46" y="172"/>
                  </a:cubicBezTo>
                  <a:cubicBezTo>
                    <a:pt x="45" y="173"/>
                    <a:pt x="44" y="174"/>
                    <a:pt x="43" y="176"/>
                  </a:cubicBezTo>
                  <a:cubicBezTo>
                    <a:pt x="44" y="177"/>
                    <a:pt x="44" y="178"/>
                    <a:pt x="46" y="179"/>
                  </a:cubicBezTo>
                  <a:cubicBezTo>
                    <a:pt x="46" y="178"/>
                    <a:pt x="47" y="177"/>
                    <a:pt x="48" y="176"/>
                  </a:cubicBezTo>
                  <a:close/>
                  <a:moveTo>
                    <a:pt x="36" y="61"/>
                  </a:moveTo>
                  <a:cubicBezTo>
                    <a:pt x="39" y="60"/>
                    <a:pt x="39" y="57"/>
                    <a:pt x="40" y="55"/>
                  </a:cubicBezTo>
                  <a:cubicBezTo>
                    <a:pt x="40" y="54"/>
                    <a:pt x="41" y="54"/>
                    <a:pt x="42" y="54"/>
                  </a:cubicBezTo>
                  <a:cubicBezTo>
                    <a:pt x="41" y="51"/>
                    <a:pt x="44" y="52"/>
                    <a:pt x="46" y="50"/>
                  </a:cubicBezTo>
                  <a:cubicBezTo>
                    <a:pt x="47" y="49"/>
                    <a:pt x="46" y="48"/>
                    <a:pt x="47" y="46"/>
                  </a:cubicBezTo>
                  <a:cubicBezTo>
                    <a:pt x="43" y="50"/>
                    <a:pt x="39" y="55"/>
                    <a:pt x="36" y="61"/>
                  </a:cubicBezTo>
                  <a:close/>
                  <a:moveTo>
                    <a:pt x="45" y="161"/>
                  </a:moveTo>
                  <a:cubicBezTo>
                    <a:pt x="45" y="160"/>
                    <a:pt x="44" y="159"/>
                    <a:pt x="43" y="157"/>
                  </a:cubicBezTo>
                  <a:cubicBezTo>
                    <a:pt x="42" y="159"/>
                    <a:pt x="41" y="160"/>
                    <a:pt x="40" y="161"/>
                  </a:cubicBezTo>
                  <a:cubicBezTo>
                    <a:pt x="41" y="162"/>
                    <a:pt x="41" y="164"/>
                    <a:pt x="42" y="165"/>
                  </a:cubicBezTo>
                  <a:cubicBezTo>
                    <a:pt x="43" y="164"/>
                    <a:pt x="45" y="163"/>
                    <a:pt x="45" y="161"/>
                  </a:cubicBezTo>
                  <a:close/>
                  <a:moveTo>
                    <a:pt x="42" y="167"/>
                  </a:moveTo>
                  <a:cubicBezTo>
                    <a:pt x="42" y="168"/>
                    <a:pt x="39" y="170"/>
                    <a:pt x="39" y="171"/>
                  </a:cubicBezTo>
                  <a:cubicBezTo>
                    <a:pt x="38" y="171"/>
                    <a:pt x="40" y="172"/>
                    <a:pt x="40" y="173"/>
                  </a:cubicBezTo>
                  <a:cubicBezTo>
                    <a:pt x="41" y="174"/>
                    <a:pt x="41" y="174"/>
                    <a:pt x="42" y="175"/>
                  </a:cubicBezTo>
                  <a:cubicBezTo>
                    <a:pt x="43" y="174"/>
                    <a:pt x="44" y="172"/>
                    <a:pt x="45" y="171"/>
                  </a:cubicBezTo>
                  <a:cubicBezTo>
                    <a:pt x="44" y="170"/>
                    <a:pt x="43" y="168"/>
                    <a:pt x="42" y="167"/>
                  </a:cubicBezTo>
                  <a:close/>
                  <a:moveTo>
                    <a:pt x="45" y="180"/>
                  </a:moveTo>
                  <a:cubicBezTo>
                    <a:pt x="44" y="179"/>
                    <a:pt x="43" y="177"/>
                    <a:pt x="42" y="176"/>
                  </a:cubicBezTo>
                  <a:cubicBezTo>
                    <a:pt x="41" y="178"/>
                    <a:pt x="39" y="179"/>
                    <a:pt x="39" y="180"/>
                  </a:cubicBezTo>
                  <a:cubicBezTo>
                    <a:pt x="39" y="182"/>
                    <a:pt x="40" y="183"/>
                    <a:pt x="41" y="185"/>
                  </a:cubicBezTo>
                  <a:cubicBezTo>
                    <a:pt x="43" y="183"/>
                    <a:pt x="44" y="182"/>
                    <a:pt x="45" y="180"/>
                  </a:cubicBezTo>
                  <a:close/>
                  <a:moveTo>
                    <a:pt x="45" y="192"/>
                  </a:moveTo>
                  <a:cubicBezTo>
                    <a:pt x="44" y="190"/>
                    <a:pt x="42" y="189"/>
                    <a:pt x="42" y="187"/>
                  </a:cubicBezTo>
                  <a:cubicBezTo>
                    <a:pt x="40" y="188"/>
                    <a:pt x="39" y="189"/>
                    <a:pt x="38" y="191"/>
                  </a:cubicBezTo>
                  <a:cubicBezTo>
                    <a:pt x="39" y="192"/>
                    <a:pt x="40" y="194"/>
                    <a:pt x="42" y="195"/>
                  </a:cubicBezTo>
                  <a:cubicBezTo>
                    <a:pt x="43" y="194"/>
                    <a:pt x="44" y="193"/>
                    <a:pt x="45" y="192"/>
                  </a:cubicBezTo>
                  <a:close/>
                  <a:moveTo>
                    <a:pt x="43" y="155"/>
                  </a:moveTo>
                  <a:cubicBezTo>
                    <a:pt x="43" y="155"/>
                    <a:pt x="43" y="155"/>
                    <a:pt x="43" y="155"/>
                  </a:cubicBezTo>
                  <a:cubicBezTo>
                    <a:pt x="43" y="155"/>
                    <a:pt x="44" y="154"/>
                    <a:pt x="44" y="154"/>
                  </a:cubicBezTo>
                  <a:cubicBezTo>
                    <a:pt x="44" y="155"/>
                    <a:pt x="43" y="154"/>
                    <a:pt x="43" y="155"/>
                  </a:cubicBezTo>
                  <a:close/>
                  <a:moveTo>
                    <a:pt x="42" y="197"/>
                  </a:moveTo>
                  <a:cubicBezTo>
                    <a:pt x="41" y="198"/>
                    <a:pt x="40" y="198"/>
                    <a:pt x="39" y="199"/>
                  </a:cubicBezTo>
                  <a:cubicBezTo>
                    <a:pt x="41" y="200"/>
                    <a:pt x="43" y="200"/>
                    <a:pt x="44" y="199"/>
                  </a:cubicBezTo>
                  <a:cubicBezTo>
                    <a:pt x="43" y="198"/>
                    <a:pt x="43" y="197"/>
                    <a:pt x="42" y="197"/>
                  </a:cubicBezTo>
                  <a:close/>
                  <a:moveTo>
                    <a:pt x="41" y="154"/>
                  </a:moveTo>
                  <a:cubicBezTo>
                    <a:pt x="40" y="155"/>
                    <a:pt x="38" y="155"/>
                    <a:pt x="37" y="155"/>
                  </a:cubicBezTo>
                  <a:cubicBezTo>
                    <a:pt x="37" y="157"/>
                    <a:pt x="39" y="158"/>
                    <a:pt x="39" y="160"/>
                  </a:cubicBezTo>
                  <a:cubicBezTo>
                    <a:pt x="41" y="159"/>
                    <a:pt x="44" y="156"/>
                    <a:pt x="41" y="154"/>
                  </a:cubicBezTo>
                  <a:close/>
                  <a:moveTo>
                    <a:pt x="42" y="165"/>
                  </a:moveTo>
                  <a:cubicBezTo>
                    <a:pt x="41" y="164"/>
                    <a:pt x="40" y="163"/>
                    <a:pt x="39" y="162"/>
                  </a:cubicBezTo>
                  <a:cubicBezTo>
                    <a:pt x="39" y="163"/>
                    <a:pt x="36" y="165"/>
                    <a:pt x="36" y="166"/>
                  </a:cubicBezTo>
                  <a:cubicBezTo>
                    <a:pt x="36" y="168"/>
                    <a:pt x="37" y="169"/>
                    <a:pt x="38" y="170"/>
                  </a:cubicBezTo>
                  <a:cubicBezTo>
                    <a:pt x="39" y="168"/>
                    <a:pt x="41" y="167"/>
                    <a:pt x="42" y="165"/>
                  </a:cubicBezTo>
                  <a:close/>
                  <a:moveTo>
                    <a:pt x="38" y="171"/>
                  </a:moveTo>
                  <a:cubicBezTo>
                    <a:pt x="37" y="172"/>
                    <a:pt x="36" y="173"/>
                    <a:pt x="35" y="174"/>
                  </a:cubicBezTo>
                  <a:cubicBezTo>
                    <a:pt x="36" y="172"/>
                    <a:pt x="37" y="171"/>
                    <a:pt x="37" y="171"/>
                  </a:cubicBezTo>
                  <a:cubicBezTo>
                    <a:pt x="36" y="170"/>
                    <a:pt x="36" y="168"/>
                    <a:pt x="35" y="167"/>
                  </a:cubicBezTo>
                  <a:cubicBezTo>
                    <a:pt x="35" y="169"/>
                    <a:pt x="35" y="170"/>
                    <a:pt x="34" y="173"/>
                  </a:cubicBezTo>
                  <a:cubicBezTo>
                    <a:pt x="35" y="175"/>
                    <a:pt x="37" y="177"/>
                    <a:pt x="38" y="179"/>
                  </a:cubicBezTo>
                  <a:cubicBezTo>
                    <a:pt x="39" y="178"/>
                    <a:pt x="40" y="177"/>
                    <a:pt x="41" y="176"/>
                  </a:cubicBezTo>
                  <a:cubicBezTo>
                    <a:pt x="40" y="174"/>
                    <a:pt x="39" y="173"/>
                    <a:pt x="38" y="171"/>
                  </a:cubicBezTo>
                  <a:close/>
                  <a:moveTo>
                    <a:pt x="41" y="196"/>
                  </a:moveTo>
                  <a:cubicBezTo>
                    <a:pt x="39" y="195"/>
                    <a:pt x="39" y="192"/>
                    <a:pt x="37" y="191"/>
                  </a:cubicBezTo>
                  <a:cubicBezTo>
                    <a:pt x="36" y="193"/>
                    <a:pt x="36" y="193"/>
                    <a:pt x="35" y="194"/>
                  </a:cubicBezTo>
                  <a:cubicBezTo>
                    <a:pt x="36" y="196"/>
                    <a:pt x="37" y="197"/>
                    <a:pt x="39" y="198"/>
                  </a:cubicBezTo>
                  <a:cubicBezTo>
                    <a:pt x="39" y="198"/>
                    <a:pt x="41" y="197"/>
                    <a:pt x="41" y="196"/>
                  </a:cubicBezTo>
                  <a:close/>
                  <a:moveTo>
                    <a:pt x="41" y="185"/>
                  </a:moveTo>
                  <a:cubicBezTo>
                    <a:pt x="39" y="184"/>
                    <a:pt x="39" y="182"/>
                    <a:pt x="38" y="181"/>
                  </a:cubicBezTo>
                  <a:cubicBezTo>
                    <a:pt x="37" y="183"/>
                    <a:pt x="35" y="184"/>
                    <a:pt x="34" y="186"/>
                  </a:cubicBezTo>
                  <a:cubicBezTo>
                    <a:pt x="35" y="187"/>
                    <a:pt x="36" y="188"/>
                    <a:pt x="37" y="190"/>
                  </a:cubicBezTo>
                  <a:cubicBezTo>
                    <a:pt x="39" y="189"/>
                    <a:pt x="40" y="187"/>
                    <a:pt x="41" y="185"/>
                  </a:cubicBezTo>
                  <a:close/>
                  <a:moveTo>
                    <a:pt x="13" y="149"/>
                  </a:moveTo>
                  <a:cubicBezTo>
                    <a:pt x="13" y="150"/>
                    <a:pt x="15" y="151"/>
                    <a:pt x="15" y="152"/>
                  </a:cubicBezTo>
                  <a:cubicBezTo>
                    <a:pt x="22" y="153"/>
                    <a:pt x="27" y="154"/>
                    <a:pt x="34" y="154"/>
                  </a:cubicBezTo>
                  <a:cubicBezTo>
                    <a:pt x="35" y="153"/>
                    <a:pt x="34" y="153"/>
                    <a:pt x="35" y="153"/>
                  </a:cubicBezTo>
                  <a:cubicBezTo>
                    <a:pt x="35" y="153"/>
                    <a:pt x="35" y="153"/>
                    <a:pt x="36" y="154"/>
                  </a:cubicBezTo>
                  <a:cubicBezTo>
                    <a:pt x="37" y="153"/>
                    <a:pt x="39" y="153"/>
                    <a:pt x="40" y="153"/>
                  </a:cubicBezTo>
                  <a:cubicBezTo>
                    <a:pt x="40" y="152"/>
                    <a:pt x="39" y="151"/>
                    <a:pt x="39" y="150"/>
                  </a:cubicBezTo>
                  <a:cubicBezTo>
                    <a:pt x="31" y="151"/>
                    <a:pt x="23" y="149"/>
                    <a:pt x="16" y="148"/>
                  </a:cubicBezTo>
                  <a:cubicBezTo>
                    <a:pt x="16" y="147"/>
                    <a:pt x="14" y="147"/>
                    <a:pt x="13" y="146"/>
                  </a:cubicBezTo>
                  <a:cubicBezTo>
                    <a:pt x="13" y="147"/>
                    <a:pt x="13" y="147"/>
                    <a:pt x="12" y="148"/>
                  </a:cubicBezTo>
                  <a:cubicBezTo>
                    <a:pt x="13" y="148"/>
                    <a:pt x="13" y="149"/>
                    <a:pt x="13" y="149"/>
                  </a:cubicBezTo>
                  <a:close/>
                  <a:moveTo>
                    <a:pt x="39" y="161"/>
                  </a:moveTo>
                  <a:cubicBezTo>
                    <a:pt x="38" y="159"/>
                    <a:pt x="37" y="158"/>
                    <a:pt x="36" y="156"/>
                  </a:cubicBezTo>
                  <a:cubicBezTo>
                    <a:pt x="36" y="159"/>
                    <a:pt x="36" y="162"/>
                    <a:pt x="36" y="165"/>
                  </a:cubicBezTo>
                  <a:cubicBezTo>
                    <a:pt x="36" y="163"/>
                    <a:pt x="38" y="163"/>
                    <a:pt x="39" y="161"/>
                  </a:cubicBezTo>
                  <a:close/>
                  <a:moveTo>
                    <a:pt x="37" y="179"/>
                  </a:moveTo>
                  <a:cubicBezTo>
                    <a:pt x="36" y="178"/>
                    <a:pt x="35" y="175"/>
                    <a:pt x="34" y="174"/>
                  </a:cubicBezTo>
                  <a:cubicBezTo>
                    <a:pt x="34" y="179"/>
                    <a:pt x="32" y="185"/>
                    <a:pt x="31" y="189"/>
                  </a:cubicBezTo>
                  <a:cubicBezTo>
                    <a:pt x="32" y="190"/>
                    <a:pt x="33" y="192"/>
                    <a:pt x="34" y="193"/>
                  </a:cubicBezTo>
                  <a:cubicBezTo>
                    <a:pt x="35" y="192"/>
                    <a:pt x="36" y="192"/>
                    <a:pt x="37" y="190"/>
                  </a:cubicBezTo>
                  <a:cubicBezTo>
                    <a:pt x="36" y="189"/>
                    <a:pt x="35" y="187"/>
                    <a:pt x="34" y="186"/>
                  </a:cubicBezTo>
                  <a:cubicBezTo>
                    <a:pt x="33" y="186"/>
                    <a:pt x="33" y="187"/>
                    <a:pt x="33" y="187"/>
                  </a:cubicBezTo>
                  <a:cubicBezTo>
                    <a:pt x="33" y="186"/>
                    <a:pt x="33" y="185"/>
                    <a:pt x="34" y="184"/>
                  </a:cubicBezTo>
                  <a:cubicBezTo>
                    <a:pt x="34" y="184"/>
                    <a:pt x="34" y="185"/>
                    <a:pt x="34" y="185"/>
                  </a:cubicBezTo>
                  <a:cubicBezTo>
                    <a:pt x="34" y="183"/>
                    <a:pt x="38" y="181"/>
                    <a:pt x="37" y="179"/>
                  </a:cubicBezTo>
                  <a:close/>
                  <a:moveTo>
                    <a:pt x="34" y="195"/>
                  </a:moveTo>
                  <a:cubicBezTo>
                    <a:pt x="34" y="195"/>
                    <a:pt x="33" y="197"/>
                    <a:pt x="32" y="196"/>
                  </a:cubicBezTo>
                  <a:cubicBezTo>
                    <a:pt x="33" y="195"/>
                    <a:pt x="33" y="195"/>
                    <a:pt x="34" y="194"/>
                  </a:cubicBezTo>
                  <a:cubicBezTo>
                    <a:pt x="33" y="193"/>
                    <a:pt x="32" y="191"/>
                    <a:pt x="31" y="190"/>
                  </a:cubicBezTo>
                  <a:cubicBezTo>
                    <a:pt x="31" y="192"/>
                    <a:pt x="31" y="194"/>
                    <a:pt x="32" y="197"/>
                  </a:cubicBezTo>
                  <a:cubicBezTo>
                    <a:pt x="34" y="197"/>
                    <a:pt x="35" y="198"/>
                    <a:pt x="37" y="199"/>
                  </a:cubicBezTo>
                  <a:cubicBezTo>
                    <a:pt x="37" y="197"/>
                    <a:pt x="35" y="196"/>
                    <a:pt x="34" y="195"/>
                  </a:cubicBezTo>
                  <a:close/>
                  <a:moveTo>
                    <a:pt x="29" y="81"/>
                  </a:moveTo>
                  <a:cubicBezTo>
                    <a:pt x="30" y="80"/>
                    <a:pt x="31" y="78"/>
                    <a:pt x="30" y="76"/>
                  </a:cubicBezTo>
                  <a:cubicBezTo>
                    <a:pt x="31" y="75"/>
                    <a:pt x="31" y="75"/>
                    <a:pt x="32" y="75"/>
                  </a:cubicBezTo>
                  <a:cubicBezTo>
                    <a:pt x="32" y="73"/>
                    <a:pt x="32" y="70"/>
                    <a:pt x="34" y="69"/>
                  </a:cubicBezTo>
                  <a:cubicBezTo>
                    <a:pt x="32" y="66"/>
                    <a:pt x="36" y="65"/>
                    <a:pt x="35" y="62"/>
                  </a:cubicBezTo>
                  <a:cubicBezTo>
                    <a:pt x="32" y="67"/>
                    <a:pt x="31" y="74"/>
                    <a:pt x="29" y="81"/>
                  </a:cubicBezTo>
                  <a:close/>
                  <a:moveTo>
                    <a:pt x="18" y="198"/>
                  </a:moveTo>
                  <a:cubicBezTo>
                    <a:pt x="21" y="199"/>
                    <a:pt x="26" y="201"/>
                    <a:pt x="28" y="199"/>
                  </a:cubicBezTo>
                  <a:cubicBezTo>
                    <a:pt x="31" y="197"/>
                    <a:pt x="30" y="196"/>
                    <a:pt x="29" y="193"/>
                  </a:cubicBezTo>
                  <a:cubicBezTo>
                    <a:pt x="29" y="191"/>
                    <a:pt x="30" y="188"/>
                    <a:pt x="30" y="186"/>
                  </a:cubicBezTo>
                  <a:cubicBezTo>
                    <a:pt x="31" y="184"/>
                    <a:pt x="31" y="182"/>
                    <a:pt x="32" y="179"/>
                  </a:cubicBezTo>
                  <a:cubicBezTo>
                    <a:pt x="33" y="171"/>
                    <a:pt x="35" y="164"/>
                    <a:pt x="34" y="155"/>
                  </a:cubicBezTo>
                  <a:cubicBezTo>
                    <a:pt x="30" y="155"/>
                    <a:pt x="26" y="155"/>
                    <a:pt x="22" y="155"/>
                  </a:cubicBezTo>
                  <a:cubicBezTo>
                    <a:pt x="22" y="161"/>
                    <a:pt x="21" y="167"/>
                    <a:pt x="23" y="173"/>
                  </a:cubicBezTo>
                  <a:cubicBezTo>
                    <a:pt x="23" y="173"/>
                    <a:pt x="22" y="173"/>
                    <a:pt x="22" y="174"/>
                  </a:cubicBezTo>
                  <a:cubicBezTo>
                    <a:pt x="22" y="177"/>
                    <a:pt x="20" y="180"/>
                    <a:pt x="21" y="183"/>
                  </a:cubicBezTo>
                  <a:cubicBezTo>
                    <a:pt x="21" y="183"/>
                    <a:pt x="20" y="183"/>
                    <a:pt x="20" y="183"/>
                  </a:cubicBezTo>
                  <a:cubicBezTo>
                    <a:pt x="18" y="189"/>
                    <a:pt x="14" y="191"/>
                    <a:pt x="12" y="195"/>
                  </a:cubicBezTo>
                  <a:cubicBezTo>
                    <a:pt x="14" y="196"/>
                    <a:pt x="16" y="197"/>
                    <a:pt x="18" y="198"/>
                  </a:cubicBezTo>
                  <a:close/>
                  <a:moveTo>
                    <a:pt x="22" y="140"/>
                  </a:moveTo>
                  <a:cubicBezTo>
                    <a:pt x="22" y="144"/>
                    <a:pt x="31" y="145"/>
                    <a:pt x="32" y="141"/>
                  </a:cubicBezTo>
                  <a:cubicBezTo>
                    <a:pt x="33" y="138"/>
                    <a:pt x="30" y="132"/>
                    <a:pt x="30" y="130"/>
                  </a:cubicBezTo>
                  <a:cubicBezTo>
                    <a:pt x="30" y="133"/>
                    <a:pt x="31" y="137"/>
                    <a:pt x="30" y="139"/>
                  </a:cubicBezTo>
                  <a:cubicBezTo>
                    <a:pt x="29" y="141"/>
                    <a:pt x="26" y="141"/>
                    <a:pt x="25" y="139"/>
                  </a:cubicBezTo>
                  <a:cubicBezTo>
                    <a:pt x="24" y="137"/>
                    <a:pt x="25" y="133"/>
                    <a:pt x="24" y="131"/>
                  </a:cubicBezTo>
                  <a:cubicBezTo>
                    <a:pt x="23" y="134"/>
                    <a:pt x="21" y="136"/>
                    <a:pt x="22" y="140"/>
                  </a:cubicBezTo>
                  <a:close/>
                  <a:moveTo>
                    <a:pt x="31" y="206"/>
                  </a:moveTo>
                  <a:cubicBezTo>
                    <a:pt x="31" y="205"/>
                    <a:pt x="31" y="202"/>
                    <a:pt x="30" y="200"/>
                  </a:cubicBezTo>
                  <a:cubicBezTo>
                    <a:pt x="29" y="201"/>
                    <a:pt x="29" y="202"/>
                    <a:pt x="27" y="202"/>
                  </a:cubicBezTo>
                  <a:cubicBezTo>
                    <a:pt x="25" y="202"/>
                    <a:pt x="22" y="201"/>
                    <a:pt x="21" y="200"/>
                  </a:cubicBezTo>
                  <a:cubicBezTo>
                    <a:pt x="18" y="200"/>
                    <a:pt x="16" y="199"/>
                    <a:pt x="14" y="198"/>
                  </a:cubicBezTo>
                  <a:cubicBezTo>
                    <a:pt x="13" y="198"/>
                    <a:pt x="13" y="197"/>
                    <a:pt x="12" y="197"/>
                  </a:cubicBezTo>
                  <a:cubicBezTo>
                    <a:pt x="11" y="204"/>
                    <a:pt x="12" y="209"/>
                    <a:pt x="13" y="214"/>
                  </a:cubicBezTo>
                  <a:cubicBezTo>
                    <a:pt x="17" y="218"/>
                    <a:pt x="23" y="218"/>
                    <a:pt x="28" y="220"/>
                  </a:cubicBezTo>
                  <a:cubicBezTo>
                    <a:pt x="29" y="220"/>
                    <a:pt x="29" y="220"/>
                    <a:pt x="30" y="220"/>
                  </a:cubicBezTo>
                  <a:cubicBezTo>
                    <a:pt x="31" y="216"/>
                    <a:pt x="31" y="211"/>
                    <a:pt x="31" y="206"/>
                  </a:cubicBezTo>
                  <a:close/>
                  <a:moveTo>
                    <a:pt x="26" y="123"/>
                  </a:moveTo>
                  <a:cubicBezTo>
                    <a:pt x="26" y="124"/>
                    <a:pt x="25" y="128"/>
                    <a:pt x="26" y="128"/>
                  </a:cubicBezTo>
                  <a:cubicBezTo>
                    <a:pt x="26" y="129"/>
                    <a:pt x="29" y="128"/>
                    <a:pt x="30" y="128"/>
                  </a:cubicBezTo>
                  <a:cubicBezTo>
                    <a:pt x="31" y="126"/>
                    <a:pt x="30" y="125"/>
                    <a:pt x="30" y="123"/>
                  </a:cubicBezTo>
                  <a:cubicBezTo>
                    <a:pt x="28" y="122"/>
                    <a:pt x="28" y="122"/>
                    <a:pt x="26" y="123"/>
                  </a:cubicBezTo>
                  <a:close/>
                  <a:moveTo>
                    <a:pt x="29" y="81"/>
                  </a:moveTo>
                  <a:cubicBezTo>
                    <a:pt x="29" y="82"/>
                    <a:pt x="28" y="83"/>
                    <a:pt x="29" y="84"/>
                  </a:cubicBezTo>
                  <a:cubicBezTo>
                    <a:pt x="29" y="84"/>
                    <a:pt x="30" y="84"/>
                    <a:pt x="30" y="83"/>
                  </a:cubicBezTo>
                  <a:cubicBezTo>
                    <a:pt x="29" y="82"/>
                    <a:pt x="29" y="81"/>
                    <a:pt x="29" y="81"/>
                  </a:cubicBezTo>
                  <a:close/>
                  <a:moveTo>
                    <a:pt x="26" y="130"/>
                  </a:moveTo>
                  <a:cubicBezTo>
                    <a:pt x="25" y="132"/>
                    <a:pt x="26" y="136"/>
                    <a:pt x="26" y="138"/>
                  </a:cubicBezTo>
                  <a:cubicBezTo>
                    <a:pt x="27" y="139"/>
                    <a:pt x="27" y="139"/>
                    <a:pt x="28" y="139"/>
                  </a:cubicBezTo>
                  <a:cubicBezTo>
                    <a:pt x="30" y="137"/>
                    <a:pt x="30" y="129"/>
                    <a:pt x="26" y="130"/>
                  </a:cubicBezTo>
                  <a:close/>
                  <a:moveTo>
                    <a:pt x="28" y="87"/>
                  </a:moveTo>
                  <a:cubicBezTo>
                    <a:pt x="28" y="88"/>
                    <a:pt x="27" y="89"/>
                    <a:pt x="28" y="90"/>
                  </a:cubicBezTo>
                  <a:cubicBezTo>
                    <a:pt x="29" y="89"/>
                    <a:pt x="29" y="88"/>
                    <a:pt x="28" y="87"/>
                  </a:cubicBezTo>
                  <a:close/>
                  <a:moveTo>
                    <a:pt x="26" y="121"/>
                  </a:moveTo>
                  <a:cubicBezTo>
                    <a:pt x="27" y="121"/>
                    <a:pt x="28" y="120"/>
                    <a:pt x="28" y="119"/>
                  </a:cubicBezTo>
                  <a:cubicBezTo>
                    <a:pt x="28" y="119"/>
                    <a:pt x="27" y="118"/>
                    <a:pt x="27" y="118"/>
                  </a:cubicBezTo>
                  <a:cubicBezTo>
                    <a:pt x="27" y="116"/>
                    <a:pt x="27" y="116"/>
                    <a:pt x="28" y="114"/>
                  </a:cubicBezTo>
                  <a:cubicBezTo>
                    <a:pt x="26" y="113"/>
                    <a:pt x="25" y="110"/>
                    <a:pt x="28" y="110"/>
                  </a:cubicBezTo>
                  <a:cubicBezTo>
                    <a:pt x="27" y="108"/>
                    <a:pt x="26" y="105"/>
                    <a:pt x="28" y="103"/>
                  </a:cubicBezTo>
                  <a:cubicBezTo>
                    <a:pt x="28" y="102"/>
                    <a:pt x="27" y="102"/>
                    <a:pt x="27" y="101"/>
                  </a:cubicBezTo>
                  <a:cubicBezTo>
                    <a:pt x="27" y="100"/>
                    <a:pt x="28" y="100"/>
                    <a:pt x="28" y="99"/>
                  </a:cubicBezTo>
                  <a:cubicBezTo>
                    <a:pt x="28" y="97"/>
                    <a:pt x="27" y="95"/>
                    <a:pt x="28" y="95"/>
                  </a:cubicBezTo>
                  <a:cubicBezTo>
                    <a:pt x="28" y="94"/>
                    <a:pt x="27" y="91"/>
                    <a:pt x="27" y="91"/>
                  </a:cubicBezTo>
                  <a:cubicBezTo>
                    <a:pt x="25" y="98"/>
                    <a:pt x="25" y="111"/>
                    <a:pt x="26" y="121"/>
                  </a:cubicBezTo>
                  <a:close/>
                  <a:moveTo>
                    <a:pt x="20" y="170"/>
                  </a:moveTo>
                  <a:cubicBezTo>
                    <a:pt x="19" y="170"/>
                    <a:pt x="18" y="171"/>
                    <a:pt x="16" y="171"/>
                  </a:cubicBezTo>
                  <a:cubicBezTo>
                    <a:pt x="17" y="173"/>
                    <a:pt x="17" y="175"/>
                    <a:pt x="18" y="176"/>
                  </a:cubicBezTo>
                  <a:cubicBezTo>
                    <a:pt x="21" y="175"/>
                    <a:pt x="22" y="173"/>
                    <a:pt x="20" y="170"/>
                  </a:cubicBezTo>
                  <a:close/>
                  <a:moveTo>
                    <a:pt x="20" y="164"/>
                  </a:moveTo>
                  <a:cubicBezTo>
                    <a:pt x="20" y="165"/>
                    <a:pt x="19" y="165"/>
                    <a:pt x="18" y="165"/>
                  </a:cubicBezTo>
                  <a:cubicBezTo>
                    <a:pt x="19" y="166"/>
                    <a:pt x="19" y="168"/>
                    <a:pt x="20" y="168"/>
                  </a:cubicBezTo>
                  <a:cubicBezTo>
                    <a:pt x="21" y="167"/>
                    <a:pt x="21" y="165"/>
                    <a:pt x="20" y="164"/>
                  </a:cubicBezTo>
                  <a:close/>
                  <a:moveTo>
                    <a:pt x="19" y="155"/>
                  </a:moveTo>
                  <a:cubicBezTo>
                    <a:pt x="18" y="157"/>
                    <a:pt x="16" y="159"/>
                    <a:pt x="16" y="160"/>
                  </a:cubicBezTo>
                  <a:cubicBezTo>
                    <a:pt x="17" y="160"/>
                    <a:pt x="18" y="160"/>
                    <a:pt x="19" y="159"/>
                  </a:cubicBezTo>
                  <a:cubicBezTo>
                    <a:pt x="19" y="159"/>
                    <a:pt x="18" y="158"/>
                    <a:pt x="19" y="157"/>
                  </a:cubicBezTo>
                  <a:cubicBezTo>
                    <a:pt x="19" y="158"/>
                    <a:pt x="19" y="158"/>
                    <a:pt x="20" y="158"/>
                  </a:cubicBezTo>
                  <a:cubicBezTo>
                    <a:pt x="20" y="158"/>
                    <a:pt x="21" y="155"/>
                    <a:pt x="19" y="155"/>
                  </a:cubicBezTo>
                  <a:close/>
                  <a:moveTo>
                    <a:pt x="19" y="177"/>
                  </a:moveTo>
                  <a:cubicBezTo>
                    <a:pt x="19" y="178"/>
                    <a:pt x="19" y="179"/>
                    <a:pt x="20" y="179"/>
                  </a:cubicBezTo>
                  <a:cubicBezTo>
                    <a:pt x="20" y="178"/>
                    <a:pt x="20" y="178"/>
                    <a:pt x="20" y="177"/>
                  </a:cubicBezTo>
                  <a:cubicBezTo>
                    <a:pt x="20" y="177"/>
                    <a:pt x="19" y="177"/>
                    <a:pt x="19" y="177"/>
                  </a:cubicBezTo>
                  <a:close/>
                  <a:moveTo>
                    <a:pt x="20" y="160"/>
                  </a:moveTo>
                  <a:cubicBezTo>
                    <a:pt x="19" y="160"/>
                    <a:pt x="18" y="161"/>
                    <a:pt x="17" y="161"/>
                  </a:cubicBezTo>
                  <a:cubicBezTo>
                    <a:pt x="18" y="161"/>
                    <a:pt x="17" y="162"/>
                    <a:pt x="17" y="163"/>
                  </a:cubicBezTo>
                  <a:cubicBezTo>
                    <a:pt x="17" y="164"/>
                    <a:pt x="18" y="163"/>
                    <a:pt x="17" y="164"/>
                  </a:cubicBezTo>
                  <a:cubicBezTo>
                    <a:pt x="19" y="164"/>
                    <a:pt x="21" y="162"/>
                    <a:pt x="20" y="160"/>
                  </a:cubicBezTo>
                  <a:close/>
                  <a:moveTo>
                    <a:pt x="19" y="169"/>
                  </a:moveTo>
                  <a:cubicBezTo>
                    <a:pt x="18" y="168"/>
                    <a:pt x="18" y="166"/>
                    <a:pt x="17" y="166"/>
                  </a:cubicBezTo>
                  <a:cubicBezTo>
                    <a:pt x="16" y="166"/>
                    <a:pt x="16" y="166"/>
                    <a:pt x="15" y="166"/>
                  </a:cubicBezTo>
                  <a:cubicBezTo>
                    <a:pt x="15" y="168"/>
                    <a:pt x="15" y="169"/>
                    <a:pt x="16" y="170"/>
                  </a:cubicBezTo>
                  <a:cubicBezTo>
                    <a:pt x="17" y="170"/>
                    <a:pt x="18" y="170"/>
                    <a:pt x="19" y="169"/>
                  </a:cubicBezTo>
                  <a:close/>
                  <a:moveTo>
                    <a:pt x="17" y="178"/>
                  </a:moveTo>
                  <a:cubicBezTo>
                    <a:pt x="16" y="179"/>
                    <a:pt x="15" y="179"/>
                    <a:pt x="14" y="180"/>
                  </a:cubicBezTo>
                  <a:cubicBezTo>
                    <a:pt x="15" y="181"/>
                    <a:pt x="15" y="182"/>
                    <a:pt x="16" y="183"/>
                  </a:cubicBezTo>
                  <a:cubicBezTo>
                    <a:pt x="17" y="183"/>
                    <a:pt x="18" y="182"/>
                    <a:pt x="19" y="181"/>
                  </a:cubicBezTo>
                  <a:cubicBezTo>
                    <a:pt x="18" y="180"/>
                    <a:pt x="18" y="179"/>
                    <a:pt x="17" y="178"/>
                  </a:cubicBezTo>
                  <a:close/>
                  <a:moveTo>
                    <a:pt x="17" y="184"/>
                  </a:moveTo>
                  <a:cubicBezTo>
                    <a:pt x="17" y="185"/>
                    <a:pt x="17" y="185"/>
                    <a:pt x="17" y="185"/>
                  </a:cubicBezTo>
                  <a:cubicBezTo>
                    <a:pt x="18" y="185"/>
                    <a:pt x="18" y="184"/>
                    <a:pt x="18" y="184"/>
                  </a:cubicBezTo>
                  <a:cubicBezTo>
                    <a:pt x="17" y="184"/>
                    <a:pt x="17" y="184"/>
                    <a:pt x="17" y="184"/>
                  </a:cubicBezTo>
                  <a:close/>
                  <a:moveTo>
                    <a:pt x="12" y="152"/>
                  </a:moveTo>
                  <a:cubicBezTo>
                    <a:pt x="9" y="161"/>
                    <a:pt x="5" y="171"/>
                    <a:pt x="2" y="182"/>
                  </a:cubicBezTo>
                  <a:cubicBezTo>
                    <a:pt x="1" y="189"/>
                    <a:pt x="7" y="190"/>
                    <a:pt x="11" y="194"/>
                  </a:cubicBezTo>
                  <a:cubicBezTo>
                    <a:pt x="10" y="190"/>
                    <a:pt x="9" y="186"/>
                    <a:pt x="9" y="182"/>
                  </a:cubicBezTo>
                  <a:cubicBezTo>
                    <a:pt x="8" y="182"/>
                    <a:pt x="7" y="181"/>
                    <a:pt x="7" y="181"/>
                  </a:cubicBezTo>
                  <a:cubicBezTo>
                    <a:pt x="8" y="180"/>
                    <a:pt x="8" y="181"/>
                    <a:pt x="8" y="181"/>
                  </a:cubicBezTo>
                  <a:cubicBezTo>
                    <a:pt x="8" y="169"/>
                    <a:pt x="14" y="162"/>
                    <a:pt x="18" y="154"/>
                  </a:cubicBezTo>
                  <a:cubicBezTo>
                    <a:pt x="16" y="154"/>
                    <a:pt x="14" y="153"/>
                    <a:pt x="12" y="152"/>
                  </a:cubicBezTo>
                  <a:close/>
                  <a:moveTo>
                    <a:pt x="16" y="172"/>
                  </a:moveTo>
                  <a:cubicBezTo>
                    <a:pt x="14" y="172"/>
                    <a:pt x="13" y="173"/>
                    <a:pt x="12" y="173"/>
                  </a:cubicBezTo>
                  <a:cubicBezTo>
                    <a:pt x="12" y="175"/>
                    <a:pt x="13" y="176"/>
                    <a:pt x="14" y="178"/>
                  </a:cubicBezTo>
                  <a:cubicBezTo>
                    <a:pt x="15" y="178"/>
                    <a:pt x="16" y="177"/>
                    <a:pt x="17" y="177"/>
                  </a:cubicBezTo>
                  <a:cubicBezTo>
                    <a:pt x="17" y="175"/>
                    <a:pt x="16" y="173"/>
                    <a:pt x="16" y="172"/>
                  </a:cubicBezTo>
                  <a:close/>
                  <a:moveTo>
                    <a:pt x="14" y="166"/>
                  </a:moveTo>
                  <a:cubicBezTo>
                    <a:pt x="14" y="165"/>
                    <a:pt x="16" y="165"/>
                    <a:pt x="17" y="164"/>
                  </a:cubicBezTo>
                  <a:cubicBezTo>
                    <a:pt x="17" y="163"/>
                    <a:pt x="16" y="162"/>
                    <a:pt x="16" y="161"/>
                  </a:cubicBezTo>
                  <a:cubicBezTo>
                    <a:pt x="15" y="163"/>
                    <a:pt x="14" y="164"/>
                    <a:pt x="14" y="166"/>
                  </a:cubicBezTo>
                  <a:close/>
                  <a:moveTo>
                    <a:pt x="15" y="185"/>
                  </a:moveTo>
                  <a:cubicBezTo>
                    <a:pt x="14" y="185"/>
                    <a:pt x="14" y="185"/>
                    <a:pt x="13" y="186"/>
                  </a:cubicBezTo>
                  <a:cubicBezTo>
                    <a:pt x="13" y="187"/>
                    <a:pt x="14" y="188"/>
                    <a:pt x="15" y="189"/>
                  </a:cubicBezTo>
                  <a:cubicBezTo>
                    <a:pt x="16" y="188"/>
                    <a:pt x="17" y="186"/>
                    <a:pt x="15" y="185"/>
                  </a:cubicBezTo>
                  <a:close/>
                  <a:moveTo>
                    <a:pt x="14" y="167"/>
                  </a:moveTo>
                  <a:cubicBezTo>
                    <a:pt x="12" y="167"/>
                    <a:pt x="11" y="170"/>
                    <a:pt x="11" y="173"/>
                  </a:cubicBezTo>
                  <a:cubicBezTo>
                    <a:pt x="11" y="172"/>
                    <a:pt x="11" y="172"/>
                    <a:pt x="11" y="172"/>
                  </a:cubicBezTo>
                  <a:cubicBezTo>
                    <a:pt x="12" y="173"/>
                    <a:pt x="14" y="171"/>
                    <a:pt x="15" y="171"/>
                  </a:cubicBezTo>
                  <a:cubicBezTo>
                    <a:pt x="15" y="169"/>
                    <a:pt x="14" y="168"/>
                    <a:pt x="14" y="167"/>
                  </a:cubicBezTo>
                  <a:close/>
                  <a:moveTo>
                    <a:pt x="13" y="180"/>
                  </a:moveTo>
                  <a:cubicBezTo>
                    <a:pt x="13" y="180"/>
                    <a:pt x="12" y="181"/>
                    <a:pt x="11" y="181"/>
                  </a:cubicBezTo>
                  <a:cubicBezTo>
                    <a:pt x="11" y="182"/>
                    <a:pt x="12" y="183"/>
                    <a:pt x="12" y="185"/>
                  </a:cubicBezTo>
                  <a:cubicBezTo>
                    <a:pt x="13" y="184"/>
                    <a:pt x="14" y="184"/>
                    <a:pt x="15" y="184"/>
                  </a:cubicBezTo>
                  <a:cubicBezTo>
                    <a:pt x="14" y="182"/>
                    <a:pt x="14" y="181"/>
                    <a:pt x="13" y="180"/>
                  </a:cubicBezTo>
                  <a:close/>
                  <a:moveTo>
                    <a:pt x="12" y="186"/>
                  </a:moveTo>
                  <a:cubicBezTo>
                    <a:pt x="11" y="186"/>
                    <a:pt x="11" y="187"/>
                    <a:pt x="11" y="186"/>
                  </a:cubicBezTo>
                  <a:cubicBezTo>
                    <a:pt x="11" y="185"/>
                    <a:pt x="12" y="186"/>
                    <a:pt x="12" y="185"/>
                  </a:cubicBezTo>
                  <a:cubicBezTo>
                    <a:pt x="11" y="184"/>
                    <a:pt x="11" y="183"/>
                    <a:pt x="10" y="182"/>
                  </a:cubicBezTo>
                  <a:cubicBezTo>
                    <a:pt x="10" y="186"/>
                    <a:pt x="11" y="189"/>
                    <a:pt x="12" y="192"/>
                  </a:cubicBezTo>
                  <a:cubicBezTo>
                    <a:pt x="15" y="191"/>
                    <a:pt x="13" y="188"/>
                    <a:pt x="12" y="186"/>
                  </a:cubicBezTo>
                  <a:close/>
                  <a:moveTo>
                    <a:pt x="13" y="179"/>
                  </a:moveTo>
                  <a:cubicBezTo>
                    <a:pt x="12" y="177"/>
                    <a:pt x="12" y="175"/>
                    <a:pt x="11" y="174"/>
                  </a:cubicBezTo>
                  <a:cubicBezTo>
                    <a:pt x="10" y="175"/>
                    <a:pt x="10" y="178"/>
                    <a:pt x="11" y="180"/>
                  </a:cubicBezTo>
                  <a:cubicBezTo>
                    <a:pt x="11" y="180"/>
                    <a:pt x="12" y="179"/>
                    <a:pt x="13" y="179"/>
                  </a:cubicBezTo>
                  <a:close/>
                  <a:moveTo>
                    <a:pt x="11" y="197"/>
                  </a:moveTo>
                  <a:cubicBezTo>
                    <a:pt x="9" y="193"/>
                    <a:pt x="5" y="192"/>
                    <a:pt x="2" y="189"/>
                  </a:cubicBezTo>
                  <a:cubicBezTo>
                    <a:pt x="2" y="193"/>
                    <a:pt x="3" y="197"/>
                    <a:pt x="3" y="201"/>
                  </a:cubicBezTo>
                  <a:cubicBezTo>
                    <a:pt x="3" y="202"/>
                    <a:pt x="3" y="203"/>
                    <a:pt x="3" y="204"/>
                  </a:cubicBezTo>
                  <a:cubicBezTo>
                    <a:pt x="3" y="207"/>
                    <a:pt x="5" y="208"/>
                    <a:pt x="6" y="210"/>
                  </a:cubicBezTo>
                  <a:cubicBezTo>
                    <a:pt x="8" y="210"/>
                    <a:pt x="10" y="212"/>
                    <a:pt x="12" y="213"/>
                  </a:cubicBezTo>
                  <a:cubicBezTo>
                    <a:pt x="10" y="207"/>
                    <a:pt x="10" y="202"/>
                    <a:pt x="11" y="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60" name="Freeform 126"/>
            <p:cNvSpPr>
              <a:spLocks noEditPoints="1"/>
            </p:cNvSpPr>
            <p:nvPr/>
          </p:nvSpPr>
          <p:spPr bwMode="auto">
            <a:xfrm>
              <a:off x="5102225" y="1028700"/>
              <a:ext cx="106363" cy="47625"/>
            </a:xfrm>
            <a:custGeom>
              <a:avLst/>
              <a:gdLst>
                <a:gd name="T0" fmla="*/ 30 w 34"/>
                <a:gd name="T1" fmla="*/ 14 h 15"/>
                <a:gd name="T2" fmla="*/ 17 w 34"/>
                <a:gd name="T3" fmla="*/ 14 h 15"/>
                <a:gd name="T4" fmla="*/ 13 w 34"/>
                <a:gd name="T5" fmla="*/ 15 h 15"/>
                <a:gd name="T6" fmla="*/ 7 w 34"/>
                <a:gd name="T7" fmla="*/ 15 h 15"/>
                <a:gd name="T8" fmla="*/ 2 w 34"/>
                <a:gd name="T9" fmla="*/ 5 h 15"/>
                <a:gd name="T10" fmla="*/ 24 w 34"/>
                <a:gd name="T11" fmla="*/ 1 h 15"/>
                <a:gd name="T12" fmla="*/ 28 w 34"/>
                <a:gd name="T13" fmla="*/ 2 h 15"/>
                <a:gd name="T14" fmla="*/ 33 w 34"/>
                <a:gd name="T15" fmla="*/ 4 h 15"/>
                <a:gd name="T16" fmla="*/ 30 w 34"/>
                <a:gd name="T17" fmla="*/ 14 h 15"/>
                <a:gd name="T18" fmla="*/ 22 w 34"/>
                <a:gd name="T19" fmla="*/ 4 h 15"/>
                <a:gd name="T20" fmla="*/ 13 w 34"/>
                <a:gd name="T21" fmla="*/ 5 h 15"/>
                <a:gd name="T22" fmla="*/ 11 w 34"/>
                <a:gd name="T23" fmla="*/ 4 h 15"/>
                <a:gd name="T24" fmla="*/ 6 w 34"/>
                <a:gd name="T25" fmla="*/ 7 h 15"/>
                <a:gd name="T26" fmla="*/ 8 w 34"/>
                <a:gd name="T27" fmla="*/ 10 h 15"/>
                <a:gd name="T28" fmla="*/ 28 w 34"/>
                <a:gd name="T29" fmla="*/ 10 h 15"/>
                <a:gd name="T30" fmla="*/ 29 w 34"/>
                <a:gd name="T31" fmla="*/ 5 h 15"/>
                <a:gd name="T32" fmla="*/ 22 w 34"/>
                <a:gd name="T33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5">
                  <a:moveTo>
                    <a:pt x="30" y="14"/>
                  </a:moveTo>
                  <a:cubicBezTo>
                    <a:pt x="26" y="15"/>
                    <a:pt x="22" y="14"/>
                    <a:pt x="17" y="14"/>
                  </a:cubicBezTo>
                  <a:cubicBezTo>
                    <a:pt x="16" y="14"/>
                    <a:pt x="15" y="15"/>
                    <a:pt x="13" y="15"/>
                  </a:cubicBezTo>
                  <a:cubicBezTo>
                    <a:pt x="11" y="15"/>
                    <a:pt x="9" y="15"/>
                    <a:pt x="7" y="15"/>
                  </a:cubicBezTo>
                  <a:cubicBezTo>
                    <a:pt x="5" y="13"/>
                    <a:pt x="0" y="10"/>
                    <a:pt x="2" y="5"/>
                  </a:cubicBezTo>
                  <a:cubicBezTo>
                    <a:pt x="8" y="1"/>
                    <a:pt x="16" y="0"/>
                    <a:pt x="24" y="1"/>
                  </a:cubicBezTo>
                  <a:cubicBezTo>
                    <a:pt x="26" y="1"/>
                    <a:pt x="27" y="2"/>
                    <a:pt x="28" y="2"/>
                  </a:cubicBezTo>
                  <a:cubicBezTo>
                    <a:pt x="30" y="3"/>
                    <a:pt x="32" y="3"/>
                    <a:pt x="33" y="4"/>
                  </a:cubicBezTo>
                  <a:cubicBezTo>
                    <a:pt x="34" y="8"/>
                    <a:pt x="32" y="12"/>
                    <a:pt x="30" y="14"/>
                  </a:cubicBezTo>
                  <a:close/>
                  <a:moveTo>
                    <a:pt x="22" y="4"/>
                  </a:moveTo>
                  <a:cubicBezTo>
                    <a:pt x="19" y="4"/>
                    <a:pt x="16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5"/>
                    <a:pt x="7" y="6"/>
                    <a:pt x="6" y="7"/>
                  </a:cubicBezTo>
                  <a:cubicBezTo>
                    <a:pt x="6" y="8"/>
                    <a:pt x="7" y="9"/>
                    <a:pt x="8" y="10"/>
                  </a:cubicBezTo>
                  <a:cubicBezTo>
                    <a:pt x="15" y="10"/>
                    <a:pt x="21" y="9"/>
                    <a:pt x="28" y="10"/>
                  </a:cubicBezTo>
                  <a:cubicBezTo>
                    <a:pt x="29" y="9"/>
                    <a:pt x="29" y="7"/>
                    <a:pt x="29" y="5"/>
                  </a:cubicBezTo>
                  <a:cubicBezTo>
                    <a:pt x="27" y="5"/>
                    <a:pt x="24" y="4"/>
                    <a:pt x="2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sp>
        <p:nvSpPr>
          <p:cNvPr id="361" name="Freeform 127"/>
          <p:cNvSpPr>
            <a:spLocks noEditPoints="1"/>
          </p:cNvSpPr>
          <p:nvPr/>
        </p:nvSpPr>
        <p:spPr bwMode="auto">
          <a:xfrm>
            <a:off x="6323013" y="3684588"/>
            <a:ext cx="908050" cy="600075"/>
          </a:xfrm>
          <a:custGeom>
            <a:avLst/>
            <a:gdLst>
              <a:gd name="T0" fmla="*/ 6 w 288"/>
              <a:gd name="T1" fmla="*/ 56 h 190"/>
              <a:gd name="T2" fmla="*/ 112 w 288"/>
              <a:gd name="T3" fmla="*/ 0 h 190"/>
              <a:gd name="T4" fmla="*/ 238 w 288"/>
              <a:gd name="T5" fmla="*/ 26 h 190"/>
              <a:gd name="T6" fmla="*/ 224 w 288"/>
              <a:gd name="T7" fmla="*/ 52 h 190"/>
              <a:gd name="T8" fmla="*/ 243 w 288"/>
              <a:gd name="T9" fmla="*/ 106 h 190"/>
              <a:gd name="T10" fmla="*/ 259 w 288"/>
              <a:gd name="T11" fmla="*/ 140 h 190"/>
              <a:gd name="T12" fmla="*/ 221 w 288"/>
              <a:gd name="T13" fmla="*/ 153 h 190"/>
              <a:gd name="T14" fmla="*/ 129 w 288"/>
              <a:gd name="T15" fmla="*/ 180 h 190"/>
              <a:gd name="T16" fmla="*/ 43 w 288"/>
              <a:gd name="T17" fmla="*/ 138 h 190"/>
              <a:gd name="T18" fmla="*/ 18 w 288"/>
              <a:gd name="T19" fmla="*/ 102 h 190"/>
              <a:gd name="T20" fmla="*/ 274 w 288"/>
              <a:gd name="T21" fmla="*/ 100 h 190"/>
              <a:gd name="T22" fmla="*/ 228 w 288"/>
              <a:gd name="T23" fmla="*/ 147 h 190"/>
              <a:gd name="T24" fmla="*/ 42 w 288"/>
              <a:gd name="T25" fmla="*/ 76 h 190"/>
              <a:gd name="T26" fmla="*/ 111 w 288"/>
              <a:gd name="T27" fmla="*/ 100 h 190"/>
              <a:gd name="T28" fmla="*/ 244 w 288"/>
              <a:gd name="T29" fmla="*/ 29 h 190"/>
              <a:gd name="T30" fmla="*/ 103 w 288"/>
              <a:gd name="T31" fmla="*/ 4 h 190"/>
              <a:gd name="T32" fmla="*/ 11 w 288"/>
              <a:gd name="T33" fmla="*/ 66 h 190"/>
              <a:gd name="T34" fmla="*/ 71 w 288"/>
              <a:gd name="T35" fmla="*/ 50 h 190"/>
              <a:gd name="T36" fmla="*/ 127 w 288"/>
              <a:gd name="T37" fmla="*/ 44 h 190"/>
              <a:gd name="T38" fmla="*/ 211 w 288"/>
              <a:gd name="T39" fmla="*/ 140 h 190"/>
              <a:gd name="T40" fmla="*/ 216 w 288"/>
              <a:gd name="T41" fmla="*/ 141 h 190"/>
              <a:gd name="T42" fmla="*/ 221 w 288"/>
              <a:gd name="T43" fmla="*/ 147 h 190"/>
              <a:gd name="T44" fmla="*/ 214 w 288"/>
              <a:gd name="T45" fmla="*/ 99 h 190"/>
              <a:gd name="T46" fmla="*/ 212 w 288"/>
              <a:gd name="T47" fmla="*/ 112 h 190"/>
              <a:gd name="T48" fmla="*/ 210 w 288"/>
              <a:gd name="T49" fmla="*/ 115 h 190"/>
              <a:gd name="T50" fmla="*/ 198 w 288"/>
              <a:gd name="T51" fmla="*/ 147 h 190"/>
              <a:gd name="T52" fmla="*/ 177 w 288"/>
              <a:gd name="T53" fmla="*/ 151 h 190"/>
              <a:gd name="T54" fmla="*/ 150 w 288"/>
              <a:gd name="T55" fmla="*/ 181 h 190"/>
              <a:gd name="T56" fmla="*/ 205 w 288"/>
              <a:gd name="T57" fmla="*/ 132 h 190"/>
              <a:gd name="T58" fmla="*/ 205 w 288"/>
              <a:gd name="T59" fmla="*/ 103 h 190"/>
              <a:gd name="T60" fmla="*/ 104 w 288"/>
              <a:gd name="T61" fmla="*/ 99 h 190"/>
              <a:gd name="T62" fmla="*/ 45 w 288"/>
              <a:gd name="T63" fmla="*/ 129 h 190"/>
              <a:gd name="T64" fmla="*/ 138 w 288"/>
              <a:gd name="T65" fmla="*/ 147 h 190"/>
              <a:gd name="T66" fmla="*/ 177 w 288"/>
              <a:gd name="T67" fmla="*/ 120 h 190"/>
              <a:gd name="T68" fmla="*/ 205 w 288"/>
              <a:gd name="T69" fmla="*/ 103 h 190"/>
              <a:gd name="T70" fmla="*/ 195 w 288"/>
              <a:gd name="T71" fmla="*/ 107 h 190"/>
              <a:gd name="T72" fmla="*/ 195 w 288"/>
              <a:gd name="T73" fmla="*/ 119 h 190"/>
              <a:gd name="T74" fmla="*/ 182 w 288"/>
              <a:gd name="T75" fmla="*/ 106 h 190"/>
              <a:gd name="T76" fmla="*/ 186 w 288"/>
              <a:gd name="T77" fmla="*/ 105 h 190"/>
              <a:gd name="T78" fmla="*/ 171 w 288"/>
              <a:gd name="T79" fmla="*/ 137 h 190"/>
              <a:gd name="T80" fmla="*/ 130 w 288"/>
              <a:gd name="T81" fmla="*/ 179 h 190"/>
              <a:gd name="T82" fmla="*/ 140 w 288"/>
              <a:gd name="T83" fmla="*/ 159 h 190"/>
              <a:gd name="T84" fmla="*/ 136 w 288"/>
              <a:gd name="T85" fmla="*/ 150 h 190"/>
              <a:gd name="T86" fmla="*/ 131 w 288"/>
              <a:gd name="T87" fmla="*/ 163 h 190"/>
              <a:gd name="T88" fmla="*/ 129 w 288"/>
              <a:gd name="T89" fmla="*/ 37 h 190"/>
              <a:gd name="T90" fmla="*/ 125 w 288"/>
              <a:gd name="T91" fmla="*/ 32 h 190"/>
              <a:gd name="T92" fmla="*/ 61 w 288"/>
              <a:gd name="T93" fmla="*/ 58 h 190"/>
              <a:gd name="T94" fmla="*/ 35 w 288"/>
              <a:gd name="T95" fmla="*/ 78 h 190"/>
              <a:gd name="T96" fmla="*/ 103 w 288"/>
              <a:gd name="T97" fmla="*/ 40 h 190"/>
              <a:gd name="T98" fmla="*/ 35 w 288"/>
              <a:gd name="T99" fmla="*/ 86 h 190"/>
              <a:gd name="T100" fmla="*/ 38 w 288"/>
              <a:gd name="T101" fmla="*/ 108 h 190"/>
              <a:gd name="T102" fmla="*/ 25 w 288"/>
              <a:gd name="T103" fmla="*/ 101 h 190"/>
              <a:gd name="T104" fmla="*/ 22 w 288"/>
              <a:gd name="T105" fmla="*/ 112 h 190"/>
              <a:gd name="T106" fmla="*/ 25 w 288"/>
              <a:gd name="T107" fmla="*/ 136 h 190"/>
              <a:gd name="T108" fmla="*/ 40 w 288"/>
              <a:gd name="T109" fmla="*/ 138 h 190"/>
              <a:gd name="T110" fmla="*/ 44 w 288"/>
              <a:gd name="T111" fmla="*/ 135 h 190"/>
              <a:gd name="T112" fmla="*/ 35 w 288"/>
              <a:gd name="T113" fmla="*/ 89 h 190"/>
              <a:gd name="T114" fmla="*/ 25 w 288"/>
              <a:gd name="T115" fmla="*/ 9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8" h="190">
                <a:moveTo>
                  <a:pt x="23" y="99"/>
                </a:moveTo>
                <a:cubicBezTo>
                  <a:pt x="22" y="96"/>
                  <a:pt x="20" y="92"/>
                  <a:pt x="21" y="89"/>
                </a:cubicBezTo>
                <a:cubicBezTo>
                  <a:pt x="22" y="86"/>
                  <a:pt x="25" y="85"/>
                  <a:pt x="28" y="84"/>
                </a:cubicBezTo>
                <a:cubicBezTo>
                  <a:pt x="29" y="82"/>
                  <a:pt x="28" y="78"/>
                  <a:pt x="28" y="76"/>
                </a:cubicBezTo>
                <a:cubicBezTo>
                  <a:pt x="20" y="72"/>
                  <a:pt x="11" y="69"/>
                  <a:pt x="3" y="65"/>
                </a:cubicBezTo>
                <a:cubicBezTo>
                  <a:pt x="0" y="60"/>
                  <a:pt x="6" y="59"/>
                  <a:pt x="6" y="56"/>
                </a:cubicBezTo>
                <a:cubicBezTo>
                  <a:pt x="7" y="55"/>
                  <a:pt x="9" y="54"/>
                  <a:pt x="10" y="53"/>
                </a:cubicBezTo>
                <a:cubicBezTo>
                  <a:pt x="12" y="52"/>
                  <a:pt x="14" y="51"/>
                  <a:pt x="15" y="50"/>
                </a:cubicBezTo>
                <a:cubicBezTo>
                  <a:pt x="35" y="43"/>
                  <a:pt x="54" y="31"/>
                  <a:pt x="72" y="20"/>
                </a:cubicBezTo>
                <a:cubicBezTo>
                  <a:pt x="75" y="18"/>
                  <a:pt x="78" y="17"/>
                  <a:pt x="81" y="15"/>
                </a:cubicBezTo>
                <a:cubicBezTo>
                  <a:pt x="87" y="11"/>
                  <a:pt x="92" y="8"/>
                  <a:pt x="99" y="4"/>
                </a:cubicBezTo>
                <a:cubicBezTo>
                  <a:pt x="103" y="2"/>
                  <a:pt x="107" y="0"/>
                  <a:pt x="112" y="0"/>
                </a:cubicBezTo>
                <a:cubicBezTo>
                  <a:pt x="115" y="0"/>
                  <a:pt x="119" y="1"/>
                  <a:pt x="121" y="1"/>
                </a:cubicBezTo>
                <a:cubicBezTo>
                  <a:pt x="136" y="6"/>
                  <a:pt x="152" y="10"/>
                  <a:pt x="168" y="12"/>
                </a:cubicBezTo>
                <a:cubicBezTo>
                  <a:pt x="172" y="13"/>
                  <a:pt x="175" y="14"/>
                  <a:pt x="178" y="13"/>
                </a:cubicBezTo>
                <a:cubicBezTo>
                  <a:pt x="179" y="14"/>
                  <a:pt x="180" y="13"/>
                  <a:pt x="181" y="14"/>
                </a:cubicBezTo>
                <a:cubicBezTo>
                  <a:pt x="197" y="16"/>
                  <a:pt x="213" y="19"/>
                  <a:pt x="228" y="22"/>
                </a:cubicBezTo>
                <a:cubicBezTo>
                  <a:pt x="231" y="23"/>
                  <a:pt x="235" y="25"/>
                  <a:pt x="238" y="26"/>
                </a:cubicBezTo>
                <a:cubicBezTo>
                  <a:pt x="241" y="26"/>
                  <a:pt x="244" y="26"/>
                  <a:pt x="247" y="27"/>
                </a:cubicBezTo>
                <a:cubicBezTo>
                  <a:pt x="249" y="28"/>
                  <a:pt x="252" y="29"/>
                  <a:pt x="255" y="30"/>
                </a:cubicBezTo>
                <a:cubicBezTo>
                  <a:pt x="258" y="34"/>
                  <a:pt x="254" y="36"/>
                  <a:pt x="252" y="38"/>
                </a:cubicBezTo>
                <a:cubicBezTo>
                  <a:pt x="248" y="39"/>
                  <a:pt x="245" y="42"/>
                  <a:pt x="242" y="44"/>
                </a:cubicBezTo>
                <a:cubicBezTo>
                  <a:pt x="240" y="45"/>
                  <a:pt x="238" y="45"/>
                  <a:pt x="236" y="46"/>
                </a:cubicBezTo>
                <a:cubicBezTo>
                  <a:pt x="232" y="49"/>
                  <a:pt x="228" y="50"/>
                  <a:pt x="224" y="52"/>
                </a:cubicBezTo>
                <a:cubicBezTo>
                  <a:pt x="212" y="58"/>
                  <a:pt x="200" y="66"/>
                  <a:pt x="189" y="72"/>
                </a:cubicBezTo>
                <a:cubicBezTo>
                  <a:pt x="196" y="81"/>
                  <a:pt x="203" y="89"/>
                  <a:pt x="207" y="101"/>
                </a:cubicBezTo>
                <a:cubicBezTo>
                  <a:pt x="209" y="99"/>
                  <a:pt x="211" y="97"/>
                  <a:pt x="215" y="97"/>
                </a:cubicBezTo>
                <a:cubicBezTo>
                  <a:pt x="220" y="98"/>
                  <a:pt x="216" y="104"/>
                  <a:pt x="218" y="107"/>
                </a:cubicBezTo>
                <a:cubicBezTo>
                  <a:pt x="219" y="111"/>
                  <a:pt x="225" y="111"/>
                  <a:pt x="225" y="116"/>
                </a:cubicBezTo>
                <a:cubicBezTo>
                  <a:pt x="232" y="113"/>
                  <a:pt x="237" y="110"/>
                  <a:pt x="243" y="106"/>
                </a:cubicBezTo>
                <a:cubicBezTo>
                  <a:pt x="248" y="102"/>
                  <a:pt x="255" y="98"/>
                  <a:pt x="259" y="93"/>
                </a:cubicBezTo>
                <a:cubicBezTo>
                  <a:pt x="265" y="93"/>
                  <a:pt x="271" y="95"/>
                  <a:pt x="276" y="99"/>
                </a:cubicBezTo>
                <a:cubicBezTo>
                  <a:pt x="281" y="105"/>
                  <a:pt x="286" y="114"/>
                  <a:pt x="287" y="124"/>
                </a:cubicBezTo>
                <a:cubicBezTo>
                  <a:pt x="287" y="127"/>
                  <a:pt x="287" y="129"/>
                  <a:pt x="286" y="130"/>
                </a:cubicBezTo>
                <a:cubicBezTo>
                  <a:pt x="288" y="133"/>
                  <a:pt x="285" y="134"/>
                  <a:pt x="284" y="134"/>
                </a:cubicBezTo>
                <a:cubicBezTo>
                  <a:pt x="274" y="135"/>
                  <a:pt x="268" y="138"/>
                  <a:pt x="259" y="140"/>
                </a:cubicBezTo>
                <a:cubicBezTo>
                  <a:pt x="257" y="140"/>
                  <a:pt x="255" y="141"/>
                  <a:pt x="253" y="142"/>
                </a:cubicBezTo>
                <a:cubicBezTo>
                  <a:pt x="250" y="142"/>
                  <a:pt x="248" y="144"/>
                  <a:pt x="244" y="144"/>
                </a:cubicBezTo>
                <a:cubicBezTo>
                  <a:pt x="243" y="145"/>
                  <a:pt x="241" y="146"/>
                  <a:pt x="239" y="146"/>
                </a:cubicBezTo>
                <a:cubicBezTo>
                  <a:pt x="235" y="147"/>
                  <a:pt x="231" y="148"/>
                  <a:pt x="228" y="149"/>
                </a:cubicBezTo>
                <a:cubicBezTo>
                  <a:pt x="226" y="150"/>
                  <a:pt x="225" y="152"/>
                  <a:pt x="223" y="150"/>
                </a:cubicBezTo>
                <a:cubicBezTo>
                  <a:pt x="222" y="151"/>
                  <a:pt x="222" y="152"/>
                  <a:pt x="221" y="153"/>
                </a:cubicBezTo>
                <a:cubicBezTo>
                  <a:pt x="216" y="153"/>
                  <a:pt x="212" y="158"/>
                  <a:pt x="209" y="156"/>
                </a:cubicBezTo>
                <a:cubicBezTo>
                  <a:pt x="199" y="159"/>
                  <a:pt x="189" y="163"/>
                  <a:pt x="179" y="167"/>
                </a:cubicBezTo>
                <a:cubicBezTo>
                  <a:pt x="171" y="171"/>
                  <a:pt x="164" y="175"/>
                  <a:pt x="157" y="180"/>
                </a:cubicBezTo>
                <a:cubicBezTo>
                  <a:pt x="154" y="182"/>
                  <a:pt x="151" y="183"/>
                  <a:pt x="149" y="184"/>
                </a:cubicBezTo>
                <a:cubicBezTo>
                  <a:pt x="148" y="185"/>
                  <a:pt x="147" y="187"/>
                  <a:pt x="146" y="187"/>
                </a:cubicBezTo>
                <a:cubicBezTo>
                  <a:pt x="139" y="190"/>
                  <a:pt x="132" y="183"/>
                  <a:pt x="129" y="180"/>
                </a:cubicBezTo>
                <a:cubicBezTo>
                  <a:pt x="125" y="177"/>
                  <a:pt x="124" y="173"/>
                  <a:pt x="123" y="167"/>
                </a:cubicBezTo>
                <a:cubicBezTo>
                  <a:pt x="122" y="165"/>
                  <a:pt x="121" y="162"/>
                  <a:pt x="121" y="159"/>
                </a:cubicBezTo>
                <a:cubicBezTo>
                  <a:pt x="111" y="158"/>
                  <a:pt x="101" y="157"/>
                  <a:pt x="90" y="154"/>
                </a:cubicBezTo>
                <a:cubicBezTo>
                  <a:pt x="74" y="150"/>
                  <a:pt x="60" y="142"/>
                  <a:pt x="47" y="134"/>
                </a:cubicBezTo>
                <a:cubicBezTo>
                  <a:pt x="47" y="135"/>
                  <a:pt x="48" y="135"/>
                  <a:pt x="47" y="136"/>
                </a:cubicBezTo>
                <a:cubicBezTo>
                  <a:pt x="46" y="137"/>
                  <a:pt x="45" y="137"/>
                  <a:pt x="43" y="138"/>
                </a:cubicBezTo>
                <a:cubicBezTo>
                  <a:pt x="43" y="139"/>
                  <a:pt x="44" y="141"/>
                  <a:pt x="44" y="142"/>
                </a:cubicBezTo>
                <a:cubicBezTo>
                  <a:pt x="39" y="146"/>
                  <a:pt x="32" y="150"/>
                  <a:pt x="25" y="147"/>
                </a:cubicBezTo>
                <a:cubicBezTo>
                  <a:pt x="24" y="147"/>
                  <a:pt x="23" y="146"/>
                  <a:pt x="22" y="146"/>
                </a:cubicBezTo>
                <a:cubicBezTo>
                  <a:pt x="22" y="146"/>
                  <a:pt x="21" y="147"/>
                  <a:pt x="20" y="147"/>
                </a:cubicBezTo>
                <a:cubicBezTo>
                  <a:pt x="14" y="144"/>
                  <a:pt x="9" y="139"/>
                  <a:pt x="6" y="133"/>
                </a:cubicBezTo>
                <a:cubicBezTo>
                  <a:pt x="12" y="127"/>
                  <a:pt x="13" y="111"/>
                  <a:pt x="18" y="102"/>
                </a:cubicBezTo>
                <a:cubicBezTo>
                  <a:pt x="19" y="101"/>
                  <a:pt x="23" y="98"/>
                  <a:pt x="23" y="99"/>
                </a:cubicBezTo>
                <a:close/>
                <a:moveTo>
                  <a:pt x="249" y="141"/>
                </a:moveTo>
                <a:cubicBezTo>
                  <a:pt x="256" y="139"/>
                  <a:pt x="265" y="136"/>
                  <a:pt x="274" y="134"/>
                </a:cubicBezTo>
                <a:cubicBezTo>
                  <a:pt x="277" y="133"/>
                  <a:pt x="282" y="133"/>
                  <a:pt x="284" y="130"/>
                </a:cubicBezTo>
                <a:cubicBezTo>
                  <a:pt x="286" y="124"/>
                  <a:pt x="284" y="116"/>
                  <a:pt x="281" y="110"/>
                </a:cubicBezTo>
                <a:cubicBezTo>
                  <a:pt x="279" y="107"/>
                  <a:pt x="276" y="102"/>
                  <a:pt x="274" y="100"/>
                </a:cubicBezTo>
                <a:cubicBezTo>
                  <a:pt x="271" y="97"/>
                  <a:pt x="267" y="95"/>
                  <a:pt x="262" y="95"/>
                </a:cubicBezTo>
                <a:cubicBezTo>
                  <a:pt x="253" y="100"/>
                  <a:pt x="244" y="107"/>
                  <a:pt x="235" y="114"/>
                </a:cubicBezTo>
                <a:cubicBezTo>
                  <a:pt x="232" y="115"/>
                  <a:pt x="230" y="116"/>
                  <a:pt x="227" y="117"/>
                </a:cubicBezTo>
                <a:cubicBezTo>
                  <a:pt x="226" y="118"/>
                  <a:pt x="226" y="119"/>
                  <a:pt x="225" y="119"/>
                </a:cubicBezTo>
                <a:cubicBezTo>
                  <a:pt x="227" y="124"/>
                  <a:pt x="222" y="125"/>
                  <a:pt x="219" y="125"/>
                </a:cubicBezTo>
                <a:cubicBezTo>
                  <a:pt x="224" y="130"/>
                  <a:pt x="228" y="138"/>
                  <a:pt x="228" y="147"/>
                </a:cubicBezTo>
                <a:cubicBezTo>
                  <a:pt x="235" y="144"/>
                  <a:pt x="242" y="143"/>
                  <a:pt x="249" y="141"/>
                </a:cubicBezTo>
                <a:close/>
                <a:moveTo>
                  <a:pt x="113" y="45"/>
                </a:moveTo>
                <a:cubicBezTo>
                  <a:pt x="110" y="44"/>
                  <a:pt x="107" y="44"/>
                  <a:pt x="105" y="43"/>
                </a:cubicBezTo>
                <a:cubicBezTo>
                  <a:pt x="104" y="42"/>
                  <a:pt x="102" y="42"/>
                  <a:pt x="100" y="43"/>
                </a:cubicBezTo>
                <a:cubicBezTo>
                  <a:pt x="95" y="45"/>
                  <a:pt x="90" y="48"/>
                  <a:pt x="87" y="50"/>
                </a:cubicBezTo>
                <a:cubicBezTo>
                  <a:pt x="72" y="57"/>
                  <a:pt x="57" y="68"/>
                  <a:pt x="42" y="76"/>
                </a:cubicBezTo>
                <a:cubicBezTo>
                  <a:pt x="41" y="76"/>
                  <a:pt x="41" y="77"/>
                  <a:pt x="41" y="77"/>
                </a:cubicBezTo>
                <a:cubicBezTo>
                  <a:pt x="41" y="76"/>
                  <a:pt x="41" y="76"/>
                  <a:pt x="42" y="76"/>
                </a:cubicBezTo>
                <a:cubicBezTo>
                  <a:pt x="50" y="78"/>
                  <a:pt x="57" y="80"/>
                  <a:pt x="65" y="84"/>
                </a:cubicBezTo>
                <a:cubicBezTo>
                  <a:pt x="70" y="86"/>
                  <a:pt x="75" y="88"/>
                  <a:pt x="81" y="89"/>
                </a:cubicBezTo>
                <a:cubicBezTo>
                  <a:pt x="89" y="92"/>
                  <a:pt x="97" y="94"/>
                  <a:pt x="104" y="97"/>
                </a:cubicBezTo>
                <a:cubicBezTo>
                  <a:pt x="106" y="98"/>
                  <a:pt x="109" y="99"/>
                  <a:pt x="111" y="100"/>
                </a:cubicBezTo>
                <a:cubicBezTo>
                  <a:pt x="116" y="101"/>
                  <a:pt x="122" y="106"/>
                  <a:pt x="127" y="106"/>
                </a:cubicBezTo>
                <a:cubicBezTo>
                  <a:pt x="129" y="106"/>
                  <a:pt x="130" y="105"/>
                  <a:pt x="132" y="106"/>
                </a:cubicBezTo>
                <a:cubicBezTo>
                  <a:pt x="149" y="93"/>
                  <a:pt x="170" y="84"/>
                  <a:pt x="187" y="71"/>
                </a:cubicBezTo>
                <a:cubicBezTo>
                  <a:pt x="198" y="65"/>
                  <a:pt x="208" y="58"/>
                  <a:pt x="220" y="52"/>
                </a:cubicBezTo>
                <a:cubicBezTo>
                  <a:pt x="231" y="46"/>
                  <a:pt x="244" y="42"/>
                  <a:pt x="253" y="33"/>
                </a:cubicBezTo>
                <a:cubicBezTo>
                  <a:pt x="252" y="30"/>
                  <a:pt x="248" y="30"/>
                  <a:pt x="244" y="29"/>
                </a:cubicBezTo>
                <a:cubicBezTo>
                  <a:pt x="241" y="28"/>
                  <a:pt x="237" y="27"/>
                  <a:pt x="233" y="26"/>
                </a:cubicBezTo>
                <a:cubicBezTo>
                  <a:pt x="222" y="22"/>
                  <a:pt x="211" y="20"/>
                  <a:pt x="199" y="18"/>
                </a:cubicBezTo>
                <a:cubicBezTo>
                  <a:pt x="186" y="16"/>
                  <a:pt x="174" y="15"/>
                  <a:pt x="162" y="14"/>
                </a:cubicBezTo>
                <a:cubicBezTo>
                  <a:pt x="157" y="12"/>
                  <a:pt x="151" y="11"/>
                  <a:pt x="146" y="10"/>
                </a:cubicBezTo>
                <a:cubicBezTo>
                  <a:pt x="141" y="9"/>
                  <a:pt x="136" y="8"/>
                  <a:pt x="131" y="6"/>
                </a:cubicBezTo>
                <a:cubicBezTo>
                  <a:pt x="122" y="4"/>
                  <a:pt x="112" y="0"/>
                  <a:pt x="103" y="4"/>
                </a:cubicBezTo>
                <a:cubicBezTo>
                  <a:pt x="98" y="7"/>
                  <a:pt x="92" y="10"/>
                  <a:pt x="87" y="13"/>
                </a:cubicBezTo>
                <a:cubicBezTo>
                  <a:pt x="77" y="19"/>
                  <a:pt x="67" y="25"/>
                  <a:pt x="57" y="31"/>
                </a:cubicBezTo>
                <a:cubicBezTo>
                  <a:pt x="52" y="34"/>
                  <a:pt x="47" y="37"/>
                  <a:pt x="42" y="40"/>
                </a:cubicBezTo>
                <a:cubicBezTo>
                  <a:pt x="32" y="45"/>
                  <a:pt x="21" y="50"/>
                  <a:pt x="11" y="55"/>
                </a:cubicBezTo>
                <a:cubicBezTo>
                  <a:pt x="10" y="58"/>
                  <a:pt x="6" y="59"/>
                  <a:pt x="5" y="62"/>
                </a:cubicBezTo>
                <a:cubicBezTo>
                  <a:pt x="5" y="64"/>
                  <a:pt x="8" y="66"/>
                  <a:pt x="11" y="66"/>
                </a:cubicBezTo>
                <a:cubicBezTo>
                  <a:pt x="14" y="68"/>
                  <a:pt x="18" y="69"/>
                  <a:pt x="21" y="70"/>
                </a:cubicBezTo>
                <a:cubicBezTo>
                  <a:pt x="23" y="72"/>
                  <a:pt x="27" y="74"/>
                  <a:pt x="31" y="74"/>
                </a:cubicBezTo>
                <a:cubicBezTo>
                  <a:pt x="34" y="71"/>
                  <a:pt x="39" y="71"/>
                  <a:pt x="43" y="68"/>
                </a:cubicBezTo>
                <a:cubicBezTo>
                  <a:pt x="45" y="67"/>
                  <a:pt x="47" y="64"/>
                  <a:pt x="49" y="63"/>
                </a:cubicBezTo>
                <a:cubicBezTo>
                  <a:pt x="52" y="61"/>
                  <a:pt x="54" y="60"/>
                  <a:pt x="57" y="59"/>
                </a:cubicBezTo>
                <a:cubicBezTo>
                  <a:pt x="61" y="56"/>
                  <a:pt x="66" y="52"/>
                  <a:pt x="71" y="50"/>
                </a:cubicBezTo>
                <a:cubicBezTo>
                  <a:pt x="82" y="45"/>
                  <a:pt x="92" y="40"/>
                  <a:pt x="103" y="36"/>
                </a:cubicBezTo>
                <a:cubicBezTo>
                  <a:pt x="105" y="32"/>
                  <a:pt x="109" y="29"/>
                  <a:pt x="115" y="28"/>
                </a:cubicBezTo>
                <a:cubicBezTo>
                  <a:pt x="117" y="27"/>
                  <a:pt x="117" y="27"/>
                  <a:pt x="120" y="28"/>
                </a:cubicBezTo>
                <a:cubicBezTo>
                  <a:pt x="123" y="28"/>
                  <a:pt x="125" y="28"/>
                  <a:pt x="127" y="30"/>
                </a:cubicBezTo>
                <a:cubicBezTo>
                  <a:pt x="129" y="31"/>
                  <a:pt x="130" y="34"/>
                  <a:pt x="131" y="36"/>
                </a:cubicBezTo>
                <a:cubicBezTo>
                  <a:pt x="131" y="40"/>
                  <a:pt x="129" y="42"/>
                  <a:pt x="127" y="44"/>
                </a:cubicBezTo>
                <a:cubicBezTo>
                  <a:pt x="122" y="46"/>
                  <a:pt x="118" y="46"/>
                  <a:pt x="113" y="45"/>
                </a:cubicBezTo>
                <a:close/>
                <a:moveTo>
                  <a:pt x="221" y="130"/>
                </a:moveTo>
                <a:cubicBezTo>
                  <a:pt x="220" y="129"/>
                  <a:pt x="218" y="127"/>
                  <a:pt x="216" y="125"/>
                </a:cubicBezTo>
                <a:cubicBezTo>
                  <a:pt x="213" y="125"/>
                  <a:pt x="210" y="126"/>
                  <a:pt x="208" y="126"/>
                </a:cubicBezTo>
                <a:cubicBezTo>
                  <a:pt x="208" y="129"/>
                  <a:pt x="210" y="130"/>
                  <a:pt x="211" y="132"/>
                </a:cubicBezTo>
                <a:cubicBezTo>
                  <a:pt x="210" y="135"/>
                  <a:pt x="211" y="137"/>
                  <a:pt x="211" y="140"/>
                </a:cubicBezTo>
                <a:cubicBezTo>
                  <a:pt x="210" y="141"/>
                  <a:pt x="210" y="142"/>
                  <a:pt x="210" y="144"/>
                </a:cubicBezTo>
                <a:cubicBezTo>
                  <a:pt x="210" y="145"/>
                  <a:pt x="211" y="147"/>
                  <a:pt x="212" y="148"/>
                </a:cubicBezTo>
                <a:cubicBezTo>
                  <a:pt x="212" y="150"/>
                  <a:pt x="212" y="152"/>
                  <a:pt x="212" y="154"/>
                </a:cubicBezTo>
                <a:cubicBezTo>
                  <a:pt x="214" y="154"/>
                  <a:pt x="214" y="152"/>
                  <a:pt x="216" y="152"/>
                </a:cubicBezTo>
                <a:cubicBezTo>
                  <a:pt x="216" y="150"/>
                  <a:pt x="216" y="148"/>
                  <a:pt x="216" y="146"/>
                </a:cubicBezTo>
                <a:cubicBezTo>
                  <a:pt x="216" y="144"/>
                  <a:pt x="214" y="142"/>
                  <a:pt x="216" y="141"/>
                </a:cubicBezTo>
                <a:cubicBezTo>
                  <a:pt x="217" y="144"/>
                  <a:pt x="217" y="148"/>
                  <a:pt x="217" y="151"/>
                </a:cubicBezTo>
                <a:cubicBezTo>
                  <a:pt x="218" y="151"/>
                  <a:pt x="219" y="151"/>
                  <a:pt x="220" y="151"/>
                </a:cubicBezTo>
                <a:cubicBezTo>
                  <a:pt x="220" y="149"/>
                  <a:pt x="220" y="147"/>
                  <a:pt x="220" y="145"/>
                </a:cubicBezTo>
                <a:cubicBezTo>
                  <a:pt x="219" y="143"/>
                  <a:pt x="219" y="142"/>
                  <a:pt x="219" y="140"/>
                </a:cubicBezTo>
                <a:cubicBezTo>
                  <a:pt x="218" y="138"/>
                  <a:pt x="216" y="136"/>
                  <a:pt x="217" y="134"/>
                </a:cubicBezTo>
                <a:cubicBezTo>
                  <a:pt x="220" y="137"/>
                  <a:pt x="221" y="143"/>
                  <a:pt x="221" y="147"/>
                </a:cubicBezTo>
                <a:cubicBezTo>
                  <a:pt x="223" y="147"/>
                  <a:pt x="224" y="148"/>
                  <a:pt x="226" y="148"/>
                </a:cubicBezTo>
                <a:cubicBezTo>
                  <a:pt x="228" y="142"/>
                  <a:pt x="223" y="135"/>
                  <a:pt x="221" y="130"/>
                </a:cubicBezTo>
                <a:close/>
                <a:moveTo>
                  <a:pt x="217" y="123"/>
                </a:moveTo>
                <a:cubicBezTo>
                  <a:pt x="220" y="123"/>
                  <a:pt x="223" y="123"/>
                  <a:pt x="223" y="120"/>
                </a:cubicBezTo>
                <a:cubicBezTo>
                  <a:pt x="224" y="114"/>
                  <a:pt x="220" y="111"/>
                  <a:pt x="216" y="109"/>
                </a:cubicBezTo>
                <a:cubicBezTo>
                  <a:pt x="215" y="105"/>
                  <a:pt x="218" y="99"/>
                  <a:pt x="214" y="99"/>
                </a:cubicBezTo>
                <a:cubicBezTo>
                  <a:pt x="214" y="99"/>
                  <a:pt x="212" y="99"/>
                  <a:pt x="211" y="100"/>
                </a:cubicBezTo>
                <a:cubicBezTo>
                  <a:pt x="209" y="100"/>
                  <a:pt x="209" y="102"/>
                  <a:pt x="207" y="102"/>
                </a:cubicBezTo>
                <a:cubicBezTo>
                  <a:pt x="207" y="104"/>
                  <a:pt x="209" y="107"/>
                  <a:pt x="206" y="107"/>
                </a:cubicBezTo>
                <a:cubicBezTo>
                  <a:pt x="206" y="106"/>
                  <a:pt x="206" y="105"/>
                  <a:pt x="206" y="105"/>
                </a:cubicBezTo>
                <a:cubicBezTo>
                  <a:pt x="204" y="108"/>
                  <a:pt x="201" y="114"/>
                  <a:pt x="202" y="118"/>
                </a:cubicBezTo>
                <a:cubicBezTo>
                  <a:pt x="205" y="115"/>
                  <a:pt x="207" y="109"/>
                  <a:pt x="212" y="112"/>
                </a:cubicBezTo>
                <a:cubicBezTo>
                  <a:pt x="217" y="118"/>
                  <a:pt x="202" y="118"/>
                  <a:pt x="206" y="124"/>
                </a:cubicBezTo>
                <a:cubicBezTo>
                  <a:pt x="207" y="124"/>
                  <a:pt x="211" y="124"/>
                  <a:pt x="213" y="124"/>
                </a:cubicBezTo>
                <a:cubicBezTo>
                  <a:pt x="214" y="123"/>
                  <a:pt x="215" y="122"/>
                  <a:pt x="216" y="122"/>
                </a:cubicBezTo>
                <a:cubicBezTo>
                  <a:pt x="216" y="123"/>
                  <a:pt x="216" y="123"/>
                  <a:pt x="217" y="123"/>
                </a:cubicBezTo>
                <a:close/>
                <a:moveTo>
                  <a:pt x="205" y="119"/>
                </a:moveTo>
                <a:cubicBezTo>
                  <a:pt x="206" y="117"/>
                  <a:pt x="209" y="116"/>
                  <a:pt x="210" y="115"/>
                </a:cubicBezTo>
                <a:cubicBezTo>
                  <a:pt x="210" y="114"/>
                  <a:pt x="209" y="114"/>
                  <a:pt x="209" y="114"/>
                </a:cubicBezTo>
                <a:cubicBezTo>
                  <a:pt x="207" y="114"/>
                  <a:pt x="205" y="118"/>
                  <a:pt x="205" y="119"/>
                </a:cubicBezTo>
                <a:close/>
                <a:moveTo>
                  <a:pt x="209" y="146"/>
                </a:moveTo>
                <a:cubicBezTo>
                  <a:pt x="209" y="147"/>
                  <a:pt x="209" y="148"/>
                  <a:pt x="208" y="148"/>
                </a:cubicBezTo>
                <a:cubicBezTo>
                  <a:pt x="205" y="147"/>
                  <a:pt x="201" y="148"/>
                  <a:pt x="198" y="148"/>
                </a:cubicBezTo>
                <a:cubicBezTo>
                  <a:pt x="198" y="148"/>
                  <a:pt x="198" y="148"/>
                  <a:pt x="198" y="147"/>
                </a:cubicBezTo>
                <a:cubicBezTo>
                  <a:pt x="201" y="143"/>
                  <a:pt x="202" y="138"/>
                  <a:pt x="203" y="132"/>
                </a:cubicBezTo>
                <a:cubicBezTo>
                  <a:pt x="202" y="131"/>
                  <a:pt x="202" y="130"/>
                  <a:pt x="201" y="129"/>
                </a:cubicBezTo>
                <a:cubicBezTo>
                  <a:pt x="199" y="131"/>
                  <a:pt x="197" y="133"/>
                  <a:pt x="195" y="132"/>
                </a:cubicBezTo>
                <a:cubicBezTo>
                  <a:pt x="190" y="135"/>
                  <a:pt x="185" y="141"/>
                  <a:pt x="182" y="147"/>
                </a:cubicBezTo>
                <a:cubicBezTo>
                  <a:pt x="181" y="148"/>
                  <a:pt x="181" y="148"/>
                  <a:pt x="181" y="149"/>
                </a:cubicBezTo>
                <a:cubicBezTo>
                  <a:pt x="180" y="150"/>
                  <a:pt x="179" y="154"/>
                  <a:pt x="177" y="151"/>
                </a:cubicBezTo>
                <a:cubicBezTo>
                  <a:pt x="177" y="149"/>
                  <a:pt x="176" y="146"/>
                  <a:pt x="175" y="145"/>
                </a:cubicBezTo>
                <a:cubicBezTo>
                  <a:pt x="172" y="142"/>
                  <a:pt x="168" y="142"/>
                  <a:pt x="166" y="141"/>
                </a:cubicBezTo>
                <a:cubicBezTo>
                  <a:pt x="165" y="140"/>
                  <a:pt x="167" y="139"/>
                  <a:pt x="166" y="138"/>
                </a:cubicBezTo>
                <a:cubicBezTo>
                  <a:pt x="158" y="141"/>
                  <a:pt x="146" y="144"/>
                  <a:pt x="136" y="142"/>
                </a:cubicBezTo>
                <a:cubicBezTo>
                  <a:pt x="137" y="144"/>
                  <a:pt x="139" y="146"/>
                  <a:pt x="141" y="147"/>
                </a:cubicBezTo>
                <a:cubicBezTo>
                  <a:pt x="147" y="155"/>
                  <a:pt x="153" y="167"/>
                  <a:pt x="150" y="181"/>
                </a:cubicBezTo>
                <a:cubicBezTo>
                  <a:pt x="164" y="173"/>
                  <a:pt x="178" y="165"/>
                  <a:pt x="194" y="159"/>
                </a:cubicBezTo>
                <a:cubicBezTo>
                  <a:pt x="199" y="157"/>
                  <a:pt x="205" y="155"/>
                  <a:pt x="210" y="152"/>
                </a:cubicBezTo>
                <a:cubicBezTo>
                  <a:pt x="210" y="150"/>
                  <a:pt x="210" y="147"/>
                  <a:pt x="209" y="146"/>
                </a:cubicBezTo>
                <a:close/>
                <a:moveTo>
                  <a:pt x="208" y="141"/>
                </a:moveTo>
                <a:cubicBezTo>
                  <a:pt x="210" y="137"/>
                  <a:pt x="209" y="131"/>
                  <a:pt x="206" y="128"/>
                </a:cubicBezTo>
                <a:cubicBezTo>
                  <a:pt x="207" y="130"/>
                  <a:pt x="205" y="131"/>
                  <a:pt x="205" y="132"/>
                </a:cubicBezTo>
                <a:cubicBezTo>
                  <a:pt x="205" y="133"/>
                  <a:pt x="205" y="134"/>
                  <a:pt x="205" y="135"/>
                </a:cubicBezTo>
                <a:cubicBezTo>
                  <a:pt x="204" y="139"/>
                  <a:pt x="201" y="142"/>
                  <a:pt x="201" y="146"/>
                </a:cubicBezTo>
                <a:cubicBezTo>
                  <a:pt x="203" y="146"/>
                  <a:pt x="208" y="147"/>
                  <a:pt x="208" y="144"/>
                </a:cubicBezTo>
                <a:cubicBezTo>
                  <a:pt x="208" y="143"/>
                  <a:pt x="207" y="142"/>
                  <a:pt x="208" y="141"/>
                </a:cubicBezTo>
                <a:cubicBezTo>
                  <a:pt x="208" y="141"/>
                  <a:pt x="209" y="142"/>
                  <a:pt x="208" y="141"/>
                </a:cubicBezTo>
                <a:close/>
                <a:moveTo>
                  <a:pt x="205" y="103"/>
                </a:moveTo>
                <a:cubicBezTo>
                  <a:pt x="205" y="102"/>
                  <a:pt x="205" y="102"/>
                  <a:pt x="205" y="102"/>
                </a:cubicBezTo>
                <a:cubicBezTo>
                  <a:pt x="201" y="91"/>
                  <a:pt x="195" y="81"/>
                  <a:pt x="186" y="74"/>
                </a:cubicBezTo>
                <a:cubicBezTo>
                  <a:pt x="168" y="86"/>
                  <a:pt x="148" y="96"/>
                  <a:pt x="131" y="109"/>
                </a:cubicBezTo>
                <a:cubicBezTo>
                  <a:pt x="124" y="109"/>
                  <a:pt x="121" y="106"/>
                  <a:pt x="115" y="103"/>
                </a:cubicBezTo>
                <a:cubicBezTo>
                  <a:pt x="115" y="103"/>
                  <a:pt x="114" y="103"/>
                  <a:pt x="113" y="103"/>
                </a:cubicBezTo>
                <a:cubicBezTo>
                  <a:pt x="110" y="102"/>
                  <a:pt x="107" y="100"/>
                  <a:pt x="104" y="99"/>
                </a:cubicBezTo>
                <a:cubicBezTo>
                  <a:pt x="100" y="97"/>
                  <a:pt x="97" y="97"/>
                  <a:pt x="93" y="96"/>
                </a:cubicBezTo>
                <a:cubicBezTo>
                  <a:pt x="89" y="94"/>
                  <a:pt x="85" y="92"/>
                  <a:pt x="81" y="91"/>
                </a:cubicBezTo>
                <a:cubicBezTo>
                  <a:pt x="76" y="90"/>
                  <a:pt x="71" y="88"/>
                  <a:pt x="67" y="87"/>
                </a:cubicBezTo>
                <a:cubicBezTo>
                  <a:pt x="65" y="88"/>
                  <a:pt x="64" y="89"/>
                  <a:pt x="63" y="90"/>
                </a:cubicBezTo>
                <a:cubicBezTo>
                  <a:pt x="55" y="100"/>
                  <a:pt x="49" y="113"/>
                  <a:pt x="44" y="127"/>
                </a:cubicBezTo>
                <a:cubicBezTo>
                  <a:pt x="45" y="127"/>
                  <a:pt x="45" y="128"/>
                  <a:pt x="45" y="129"/>
                </a:cubicBezTo>
                <a:cubicBezTo>
                  <a:pt x="46" y="129"/>
                  <a:pt x="47" y="130"/>
                  <a:pt x="47" y="131"/>
                </a:cubicBezTo>
                <a:cubicBezTo>
                  <a:pt x="64" y="143"/>
                  <a:pt x="84" y="153"/>
                  <a:pt x="109" y="155"/>
                </a:cubicBezTo>
                <a:cubicBezTo>
                  <a:pt x="110" y="156"/>
                  <a:pt x="111" y="155"/>
                  <a:pt x="112" y="156"/>
                </a:cubicBezTo>
                <a:cubicBezTo>
                  <a:pt x="115" y="156"/>
                  <a:pt x="119" y="157"/>
                  <a:pt x="122" y="156"/>
                </a:cubicBezTo>
                <a:cubicBezTo>
                  <a:pt x="123" y="153"/>
                  <a:pt x="125" y="150"/>
                  <a:pt x="127" y="148"/>
                </a:cubicBezTo>
                <a:cubicBezTo>
                  <a:pt x="131" y="146"/>
                  <a:pt x="134" y="148"/>
                  <a:pt x="138" y="147"/>
                </a:cubicBezTo>
                <a:cubicBezTo>
                  <a:pt x="136" y="145"/>
                  <a:pt x="133" y="144"/>
                  <a:pt x="131" y="143"/>
                </a:cubicBezTo>
                <a:cubicBezTo>
                  <a:pt x="130" y="141"/>
                  <a:pt x="132" y="141"/>
                  <a:pt x="133" y="141"/>
                </a:cubicBezTo>
                <a:cubicBezTo>
                  <a:pt x="137" y="140"/>
                  <a:pt x="143" y="141"/>
                  <a:pt x="148" y="141"/>
                </a:cubicBezTo>
                <a:cubicBezTo>
                  <a:pt x="155" y="140"/>
                  <a:pt x="162" y="138"/>
                  <a:pt x="169" y="136"/>
                </a:cubicBezTo>
                <a:cubicBezTo>
                  <a:pt x="174" y="132"/>
                  <a:pt x="181" y="129"/>
                  <a:pt x="187" y="126"/>
                </a:cubicBezTo>
                <a:cubicBezTo>
                  <a:pt x="183" y="125"/>
                  <a:pt x="180" y="123"/>
                  <a:pt x="177" y="120"/>
                </a:cubicBezTo>
                <a:cubicBezTo>
                  <a:pt x="173" y="116"/>
                  <a:pt x="169" y="111"/>
                  <a:pt x="174" y="107"/>
                </a:cubicBezTo>
                <a:cubicBezTo>
                  <a:pt x="176" y="106"/>
                  <a:pt x="179" y="107"/>
                  <a:pt x="181" y="105"/>
                </a:cubicBezTo>
                <a:cubicBezTo>
                  <a:pt x="182" y="103"/>
                  <a:pt x="181" y="100"/>
                  <a:pt x="182" y="98"/>
                </a:cubicBezTo>
                <a:cubicBezTo>
                  <a:pt x="182" y="96"/>
                  <a:pt x="184" y="95"/>
                  <a:pt x="185" y="95"/>
                </a:cubicBezTo>
                <a:cubicBezTo>
                  <a:pt x="195" y="97"/>
                  <a:pt x="198" y="106"/>
                  <a:pt x="200" y="115"/>
                </a:cubicBezTo>
                <a:cubicBezTo>
                  <a:pt x="201" y="110"/>
                  <a:pt x="203" y="107"/>
                  <a:pt x="205" y="103"/>
                </a:cubicBezTo>
                <a:close/>
                <a:moveTo>
                  <a:pt x="197" y="121"/>
                </a:moveTo>
                <a:cubicBezTo>
                  <a:pt x="196" y="124"/>
                  <a:pt x="196" y="127"/>
                  <a:pt x="196" y="130"/>
                </a:cubicBezTo>
                <a:cubicBezTo>
                  <a:pt x="199" y="130"/>
                  <a:pt x="199" y="127"/>
                  <a:pt x="201" y="127"/>
                </a:cubicBezTo>
                <a:cubicBezTo>
                  <a:pt x="202" y="127"/>
                  <a:pt x="202" y="129"/>
                  <a:pt x="204" y="129"/>
                </a:cubicBezTo>
                <a:cubicBezTo>
                  <a:pt x="205" y="124"/>
                  <a:pt x="202" y="121"/>
                  <a:pt x="197" y="121"/>
                </a:cubicBezTo>
                <a:close/>
                <a:moveTo>
                  <a:pt x="195" y="107"/>
                </a:moveTo>
                <a:cubicBezTo>
                  <a:pt x="193" y="104"/>
                  <a:pt x="190" y="105"/>
                  <a:pt x="188" y="107"/>
                </a:cubicBezTo>
                <a:cubicBezTo>
                  <a:pt x="191" y="109"/>
                  <a:pt x="194" y="112"/>
                  <a:pt x="196" y="116"/>
                </a:cubicBezTo>
                <a:cubicBezTo>
                  <a:pt x="196" y="117"/>
                  <a:pt x="196" y="119"/>
                  <a:pt x="198" y="119"/>
                </a:cubicBezTo>
                <a:cubicBezTo>
                  <a:pt x="199" y="117"/>
                  <a:pt x="198" y="109"/>
                  <a:pt x="195" y="107"/>
                </a:cubicBezTo>
                <a:close/>
                <a:moveTo>
                  <a:pt x="188" y="109"/>
                </a:moveTo>
                <a:cubicBezTo>
                  <a:pt x="188" y="114"/>
                  <a:pt x="192" y="117"/>
                  <a:pt x="195" y="119"/>
                </a:cubicBezTo>
                <a:cubicBezTo>
                  <a:pt x="193" y="114"/>
                  <a:pt x="191" y="111"/>
                  <a:pt x="188" y="109"/>
                </a:cubicBezTo>
                <a:close/>
                <a:moveTo>
                  <a:pt x="188" y="105"/>
                </a:moveTo>
                <a:cubicBezTo>
                  <a:pt x="189" y="104"/>
                  <a:pt x="190" y="102"/>
                  <a:pt x="192" y="103"/>
                </a:cubicBezTo>
                <a:cubicBezTo>
                  <a:pt x="193" y="103"/>
                  <a:pt x="194" y="104"/>
                  <a:pt x="194" y="103"/>
                </a:cubicBezTo>
                <a:cubicBezTo>
                  <a:pt x="192" y="102"/>
                  <a:pt x="188" y="97"/>
                  <a:pt x="186" y="97"/>
                </a:cubicBezTo>
                <a:cubicBezTo>
                  <a:pt x="182" y="97"/>
                  <a:pt x="184" y="104"/>
                  <a:pt x="182" y="106"/>
                </a:cubicBezTo>
                <a:cubicBezTo>
                  <a:pt x="180" y="109"/>
                  <a:pt x="177" y="107"/>
                  <a:pt x="174" y="109"/>
                </a:cubicBezTo>
                <a:cubicBezTo>
                  <a:pt x="172" y="112"/>
                  <a:pt x="175" y="115"/>
                  <a:pt x="177" y="118"/>
                </a:cubicBezTo>
                <a:cubicBezTo>
                  <a:pt x="181" y="122"/>
                  <a:pt x="186" y="124"/>
                  <a:pt x="191" y="125"/>
                </a:cubicBezTo>
                <a:cubicBezTo>
                  <a:pt x="192" y="124"/>
                  <a:pt x="193" y="125"/>
                  <a:pt x="194" y="125"/>
                </a:cubicBezTo>
                <a:cubicBezTo>
                  <a:pt x="194" y="124"/>
                  <a:pt x="195" y="123"/>
                  <a:pt x="195" y="122"/>
                </a:cubicBezTo>
                <a:cubicBezTo>
                  <a:pt x="191" y="117"/>
                  <a:pt x="183" y="112"/>
                  <a:pt x="186" y="105"/>
                </a:cubicBezTo>
                <a:cubicBezTo>
                  <a:pt x="187" y="104"/>
                  <a:pt x="187" y="105"/>
                  <a:pt x="188" y="105"/>
                </a:cubicBezTo>
                <a:close/>
                <a:moveTo>
                  <a:pt x="187" y="136"/>
                </a:moveTo>
                <a:cubicBezTo>
                  <a:pt x="189" y="134"/>
                  <a:pt x="196" y="131"/>
                  <a:pt x="194" y="128"/>
                </a:cubicBezTo>
                <a:cubicBezTo>
                  <a:pt x="193" y="127"/>
                  <a:pt x="192" y="128"/>
                  <a:pt x="191" y="127"/>
                </a:cubicBezTo>
                <a:cubicBezTo>
                  <a:pt x="185" y="129"/>
                  <a:pt x="178" y="132"/>
                  <a:pt x="172" y="136"/>
                </a:cubicBezTo>
                <a:cubicBezTo>
                  <a:pt x="172" y="136"/>
                  <a:pt x="172" y="137"/>
                  <a:pt x="171" y="137"/>
                </a:cubicBezTo>
                <a:cubicBezTo>
                  <a:pt x="170" y="138"/>
                  <a:pt x="169" y="138"/>
                  <a:pt x="168" y="140"/>
                </a:cubicBezTo>
                <a:cubicBezTo>
                  <a:pt x="172" y="140"/>
                  <a:pt x="174" y="142"/>
                  <a:pt x="176" y="144"/>
                </a:cubicBezTo>
                <a:cubicBezTo>
                  <a:pt x="177" y="146"/>
                  <a:pt x="178" y="148"/>
                  <a:pt x="179" y="149"/>
                </a:cubicBezTo>
                <a:cubicBezTo>
                  <a:pt x="181" y="144"/>
                  <a:pt x="184" y="140"/>
                  <a:pt x="187" y="136"/>
                </a:cubicBezTo>
                <a:close/>
                <a:moveTo>
                  <a:pt x="123" y="159"/>
                </a:moveTo>
                <a:cubicBezTo>
                  <a:pt x="124" y="166"/>
                  <a:pt x="125" y="174"/>
                  <a:pt x="130" y="179"/>
                </a:cubicBezTo>
                <a:cubicBezTo>
                  <a:pt x="134" y="183"/>
                  <a:pt x="143" y="189"/>
                  <a:pt x="148" y="182"/>
                </a:cubicBezTo>
                <a:cubicBezTo>
                  <a:pt x="149" y="178"/>
                  <a:pt x="149" y="173"/>
                  <a:pt x="149" y="169"/>
                </a:cubicBezTo>
                <a:cubicBezTo>
                  <a:pt x="144" y="171"/>
                  <a:pt x="143" y="174"/>
                  <a:pt x="137" y="174"/>
                </a:cubicBezTo>
                <a:cubicBezTo>
                  <a:pt x="133" y="173"/>
                  <a:pt x="132" y="169"/>
                  <a:pt x="131" y="165"/>
                </a:cubicBezTo>
                <a:cubicBezTo>
                  <a:pt x="129" y="163"/>
                  <a:pt x="128" y="161"/>
                  <a:pt x="130" y="160"/>
                </a:cubicBezTo>
                <a:cubicBezTo>
                  <a:pt x="132" y="162"/>
                  <a:pt x="137" y="161"/>
                  <a:pt x="140" y="159"/>
                </a:cubicBezTo>
                <a:cubicBezTo>
                  <a:pt x="139" y="154"/>
                  <a:pt x="136" y="150"/>
                  <a:pt x="130" y="149"/>
                </a:cubicBezTo>
                <a:cubicBezTo>
                  <a:pt x="127" y="150"/>
                  <a:pt x="125" y="153"/>
                  <a:pt x="124" y="156"/>
                </a:cubicBezTo>
                <a:cubicBezTo>
                  <a:pt x="124" y="157"/>
                  <a:pt x="125" y="157"/>
                  <a:pt x="125" y="158"/>
                </a:cubicBezTo>
                <a:cubicBezTo>
                  <a:pt x="124" y="159"/>
                  <a:pt x="124" y="159"/>
                  <a:pt x="123" y="159"/>
                </a:cubicBezTo>
                <a:close/>
                <a:moveTo>
                  <a:pt x="139" y="149"/>
                </a:moveTo>
                <a:cubicBezTo>
                  <a:pt x="138" y="149"/>
                  <a:pt x="137" y="149"/>
                  <a:pt x="136" y="150"/>
                </a:cubicBezTo>
                <a:cubicBezTo>
                  <a:pt x="142" y="153"/>
                  <a:pt x="145" y="162"/>
                  <a:pt x="143" y="170"/>
                </a:cubicBezTo>
                <a:cubicBezTo>
                  <a:pt x="145" y="169"/>
                  <a:pt x="147" y="168"/>
                  <a:pt x="148" y="166"/>
                </a:cubicBezTo>
                <a:cubicBezTo>
                  <a:pt x="147" y="159"/>
                  <a:pt x="144" y="153"/>
                  <a:pt x="139" y="149"/>
                </a:cubicBezTo>
                <a:close/>
                <a:moveTo>
                  <a:pt x="138" y="172"/>
                </a:moveTo>
                <a:cubicBezTo>
                  <a:pt x="142" y="172"/>
                  <a:pt x="142" y="164"/>
                  <a:pt x="141" y="161"/>
                </a:cubicBezTo>
                <a:cubicBezTo>
                  <a:pt x="139" y="163"/>
                  <a:pt x="135" y="163"/>
                  <a:pt x="131" y="163"/>
                </a:cubicBezTo>
                <a:cubicBezTo>
                  <a:pt x="133" y="165"/>
                  <a:pt x="134" y="172"/>
                  <a:pt x="138" y="172"/>
                </a:cubicBezTo>
                <a:close/>
                <a:moveTo>
                  <a:pt x="107" y="39"/>
                </a:moveTo>
                <a:cubicBezTo>
                  <a:pt x="106" y="38"/>
                  <a:pt x="106" y="36"/>
                  <a:pt x="106" y="35"/>
                </a:cubicBezTo>
                <a:cubicBezTo>
                  <a:pt x="105" y="36"/>
                  <a:pt x="105" y="37"/>
                  <a:pt x="104" y="38"/>
                </a:cubicBezTo>
                <a:cubicBezTo>
                  <a:pt x="105" y="39"/>
                  <a:pt x="107" y="39"/>
                  <a:pt x="107" y="41"/>
                </a:cubicBezTo>
                <a:cubicBezTo>
                  <a:pt x="113" y="44"/>
                  <a:pt x="127" y="46"/>
                  <a:pt x="129" y="37"/>
                </a:cubicBezTo>
                <a:cubicBezTo>
                  <a:pt x="124" y="43"/>
                  <a:pt x="112" y="43"/>
                  <a:pt x="107" y="39"/>
                </a:cubicBezTo>
                <a:close/>
                <a:moveTo>
                  <a:pt x="125" y="32"/>
                </a:moveTo>
                <a:cubicBezTo>
                  <a:pt x="125" y="31"/>
                  <a:pt x="124" y="31"/>
                  <a:pt x="124" y="30"/>
                </a:cubicBezTo>
                <a:cubicBezTo>
                  <a:pt x="119" y="29"/>
                  <a:pt x="103" y="29"/>
                  <a:pt x="109" y="38"/>
                </a:cubicBezTo>
                <a:cubicBezTo>
                  <a:pt x="113" y="41"/>
                  <a:pt x="127" y="41"/>
                  <a:pt x="127" y="34"/>
                </a:cubicBezTo>
                <a:cubicBezTo>
                  <a:pt x="126" y="34"/>
                  <a:pt x="125" y="33"/>
                  <a:pt x="125" y="32"/>
                </a:cubicBezTo>
                <a:cubicBezTo>
                  <a:pt x="125" y="32"/>
                  <a:pt x="125" y="32"/>
                  <a:pt x="125" y="32"/>
                </a:cubicBezTo>
                <a:close/>
                <a:moveTo>
                  <a:pt x="102" y="39"/>
                </a:moveTo>
                <a:cubicBezTo>
                  <a:pt x="99" y="40"/>
                  <a:pt x="96" y="41"/>
                  <a:pt x="94" y="42"/>
                </a:cubicBezTo>
                <a:cubicBezTo>
                  <a:pt x="92" y="43"/>
                  <a:pt x="91" y="43"/>
                  <a:pt x="90" y="44"/>
                </a:cubicBezTo>
                <a:cubicBezTo>
                  <a:pt x="84" y="46"/>
                  <a:pt x="79" y="49"/>
                  <a:pt x="73" y="51"/>
                </a:cubicBezTo>
                <a:cubicBezTo>
                  <a:pt x="67" y="52"/>
                  <a:pt x="65" y="56"/>
                  <a:pt x="61" y="58"/>
                </a:cubicBezTo>
                <a:cubicBezTo>
                  <a:pt x="58" y="61"/>
                  <a:pt x="53" y="62"/>
                  <a:pt x="50" y="65"/>
                </a:cubicBezTo>
                <a:cubicBezTo>
                  <a:pt x="45" y="68"/>
                  <a:pt x="40" y="73"/>
                  <a:pt x="35" y="75"/>
                </a:cubicBezTo>
                <a:cubicBezTo>
                  <a:pt x="34" y="75"/>
                  <a:pt x="34" y="75"/>
                  <a:pt x="33" y="75"/>
                </a:cubicBezTo>
                <a:cubicBezTo>
                  <a:pt x="30" y="77"/>
                  <a:pt x="30" y="80"/>
                  <a:pt x="30" y="84"/>
                </a:cubicBezTo>
                <a:cubicBezTo>
                  <a:pt x="31" y="84"/>
                  <a:pt x="32" y="85"/>
                  <a:pt x="33" y="85"/>
                </a:cubicBezTo>
                <a:cubicBezTo>
                  <a:pt x="34" y="83"/>
                  <a:pt x="34" y="80"/>
                  <a:pt x="35" y="78"/>
                </a:cubicBezTo>
                <a:cubicBezTo>
                  <a:pt x="36" y="77"/>
                  <a:pt x="36" y="76"/>
                  <a:pt x="38" y="75"/>
                </a:cubicBezTo>
                <a:cubicBezTo>
                  <a:pt x="39" y="74"/>
                  <a:pt x="40" y="74"/>
                  <a:pt x="41" y="74"/>
                </a:cubicBezTo>
                <a:cubicBezTo>
                  <a:pt x="42" y="74"/>
                  <a:pt x="43" y="73"/>
                  <a:pt x="44" y="72"/>
                </a:cubicBezTo>
                <a:cubicBezTo>
                  <a:pt x="50" y="69"/>
                  <a:pt x="57" y="66"/>
                  <a:pt x="62" y="61"/>
                </a:cubicBezTo>
                <a:cubicBezTo>
                  <a:pt x="63" y="61"/>
                  <a:pt x="64" y="61"/>
                  <a:pt x="65" y="60"/>
                </a:cubicBezTo>
                <a:cubicBezTo>
                  <a:pt x="76" y="52"/>
                  <a:pt x="89" y="46"/>
                  <a:pt x="103" y="40"/>
                </a:cubicBezTo>
                <a:cubicBezTo>
                  <a:pt x="103" y="40"/>
                  <a:pt x="103" y="40"/>
                  <a:pt x="103" y="40"/>
                </a:cubicBezTo>
                <a:cubicBezTo>
                  <a:pt x="102" y="40"/>
                  <a:pt x="102" y="39"/>
                  <a:pt x="102" y="39"/>
                </a:cubicBezTo>
                <a:close/>
                <a:moveTo>
                  <a:pt x="64" y="86"/>
                </a:moveTo>
                <a:cubicBezTo>
                  <a:pt x="64" y="86"/>
                  <a:pt x="64" y="86"/>
                  <a:pt x="64" y="85"/>
                </a:cubicBezTo>
                <a:cubicBezTo>
                  <a:pt x="55" y="82"/>
                  <a:pt x="47" y="79"/>
                  <a:pt x="37" y="78"/>
                </a:cubicBezTo>
                <a:cubicBezTo>
                  <a:pt x="36" y="80"/>
                  <a:pt x="35" y="83"/>
                  <a:pt x="35" y="86"/>
                </a:cubicBezTo>
                <a:cubicBezTo>
                  <a:pt x="39" y="88"/>
                  <a:pt x="41" y="92"/>
                  <a:pt x="39" y="97"/>
                </a:cubicBezTo>
                <a:cubicBezTo>
                  <a:pt x="38" y="98"/>
                  <a:pt x="36" y="99"/>
                  <a:pt x="35" y="100"/>
                </a:cubicBezTo>
                <a:cubicBezTo>
                  <a:pt x="42" y="105"/>
                  <a:pt x="41" y="117"/>
                  <a:pt x="44" y="124"/>
                </a:cubicBezTo>
                <a:cubicBezTo>
                  <a:pt x="48" y="109"/>
                  <a:pt x="55" y="96"/>
                  <a:pt x="64" y="86"/>
                </a:cubicBezTo>
                <a:close/>
                <a:moveTo>
                  <a:pt x="41" y="122"/>
                </a:moveTo>
                <a:cubicBezTo>
                  <a:pt x="40" y="117"/>
                  <a:pt x="39" y="111"/>
                  <a:pt x="38" y="108"/>
                </a:cubicBezTo>
                <a:cubicBezTo>
                  <a:pt x="37" y="104"/>
                  <a:pt x="34" y="100"/>
                  <a:pt x="31" y="101"/>
                </a:cubicBezTo>
                <a:cubicBezTo>
                  <a:pt x="30" y="107"/>
                  <a:pt x="33" y="112"/>
                  <a:pt x="31" y="116"/>
                </a:cubicBezTo>
                <a:cubicBezTo>
                  <a:pt x="30" y="111"/>
                  <a:pt x="30" y="107"/>
                  <a:pt x="28" y="102"/>
                </a:cubicBezTo>
                <a:cubicBezTo>
                  <a:pt x="27" y="106"/>
                  <a:pt x="29" y="112"/>
                  <a:pt x="27" y="115"/>
                </a:cubicBezTo>
                <a:cubicBezTo>
                  <a:pt x="27" y="112"/>
                  <a:pt x="26" y="110"/>
                  <a:pt x="26" y="107"/>
                </a:cubicBezTo>
                <a:cubicBezTo>
                  <a:pt x="27" y="104"/>
                  <a:pt x="28" y="101"/>
                  <a:pt x="25" y="101"/>
                </a:cubicBezTo>
                <a:cubicBezTo>
                  <a:pt x="24" y="103"/>
                  <a:pt x="23" y="106"/>
                  <a:pt x="21" y="108"/>
                </a:cubicBezTo>
                <a:cubicBezTo>
                  <a:pt x="20" y="104"/>
                  <a:pt x="22" y="103"/>
                  <a:pt x="23" y="101"/>
                </a:cubicBezTo>
                <a:cubicBezTo>
                  <a:pt x="14" y="108"/>
                  <a:pt x="14" y="124"/>
                  <a:pt x="9" y="134"/>
                </a:cubicBezTo>
                <a:cubicBezTo>
                  <a:pt x="12" y="136"/>
                  <a:pt x="13" y="141"/>
                  <a:pt x="17" y="142"/>
                </a:cubicBezTo>
                <a:cubicBezTo>
                  <a:pt x="18" y="134"/>
                  <a:pt x="18" y="124"/>
                  <a:pt x="20" y="116"/>
                </a:cubicBezTo>
                <a:cubicBezTo>
                  <a:pt x="20" y="115"/>
                  <a:pt x="21" y="112"/>
                  <a:pt x="22" y="112"/>
                </a:cubicBezTo>
                <a:cubicBezTo>
                  <a:pt x="20" y="122"/>
                  <a:pt x="19" y="130"/>
                  <a:pt x="19" y="140"/>
                </a:cubicBezTo>
                <a:cubicBezTo>
                  <a:pt x="18" y="140"/>
                  <a:pt x="18" y="144"/>
                  <a:pt x="20" y="144"/>
                </a:cubicBezTo>
                <a:cubicBezTo>
                  <a:pt x="21" y="140"/>
                  <a:pt x="21" y="135"/>
                  <a:pt x="22" y="132"/>
                </a:cubicBezTo>
                <a:cubicBezTo>
                  <a:pt x="23" y="136"/>
                  <a:pt x="21" y="141"/>
                  <a:pt x="22" y="145"/>
                </a:cubicBezTo>
                <a:cubicBezTo>
                  <a:pt x="23" y="145"/>
                  <a:pt x="23" y="145"/>
                  <a:pt x="24" y="145"/>
                </a:cubicBezTo>
                <a:cubicBezTo>
                  <a:pt x="24" y="142"/>
                  <a:pt x="23" y="138"/>
                  <a:pt x="25" y="136"/>
                </a:cubicBezTo>
                <a:cubicBezTo>
                  <a:pt x="25" y="139"/>
                  <a:pt x="25" y="142"/>
                  <a:pt x="25" y="145"/>
                </a:cubicBezTo>
                <a:cubicBezTo>
                  <a:pt x="27" y="146"/>
                  <a:pt x="30" y="147"/>
                  <a:pt x="32" y="146"/>
                </a:cubicBezTo>
                <a:cubicBezTo>
                  <a:pt x="33" y="141"/>
                  <a:pt x="31" y="137"/>
                  <a:pt x="32" y="133"/>
                </a:cubicBezTo>
                <a:cubicBezTo>
                  <a:pt x="33" y="137"/>
                  <a:pt x="34" y="141"/>
                  <a:pt x="34" y="145"/>
                </a:cubicBezTo>
                <a:cubicBezTo>
                  <a:pt x="37" y="145"/>
                  <a:pt x="39" y="143"/>
                  <a:pt x="41" y="141"/>
                </a:cubicBezTo>
                <a:cubicBezTo>
                  <a:pt x="41" y="139"/>
                  <a:pt x="41" y="138"/>
                  <a:pt x="40" y="138"/>
                </a:cubicBezTo>
                <a:cubicBezTo>
                  <a:pt x="40" y="137"/>
                  <a:pt x="41" y="137"/>
                  <a:pt x="40" y="136"/>
                </a:cubicBezTo>
                <a:cubicBezTo>
                  <a:pt x="39" y="129"/>
                  <a:pt x="37" y="121"/>
                  <a:pt x="35" y="114"/>
                </a:cubicBezTo>
                <a:cubicBezTo>
                  <a:pt x="35" y="113"/>
                  <a:pt x="34" y="112"/>
                  <a:pt x="36" y="111"/>
                </a:cubicBezTo>
                <a:cubicBezTo>
                  <a:pt x="38" y="113"/>
                  <a:pt x="37" y="117"/>
                  <a:pt x="38" y="119"/>
                </a:cubicBezTo>
                <a:cubicBezTo>
                  <a:pt x="39" y="125"/>
                  <a:pt x="41" y="131"/>
                  <a:pt x="43" y="136"/>
                </a:cubicBezTo>
                <a:cubicBezTo>
                  <a:pt x="43" y="135"/>
                  <a:pt x="44" y="135"/>
                  <a:pt x="44" y="135"/>
                </a:cubicBezTo>
                <a:cubicBezTo>
                  <a:pt x="44" y="131"/>
                  <a:pt x="42" y="125"/>
                  <a:pt x="41" y="122"/>
                </a:cubicBezTo>
                <a:close/>
                <a:moveTo>
                  <a:pt x="33" y="98"/>
                </a:moveTo>
                <a:cubicBezTo>
                  <a:pt x="34" y="99"/>
                  <a:pt x="38" y="96"/>
                  <a:pt x="37" y="94"/>
                </a:cubicBezTo>
                <a:cubicBezTo>
                  <a:pt x="36" y="95"/>
                  <a:pt x="34" y="97"/>
                  <a:pt x="33" y="98"/>
                </a:cubicBezTo>
                <a:close/>
                <a:moveTo>
                  <a:pt x="37" y="90"/>
                </a:moveTo>
                <a:cubicBezTo>
                  <a:pt x="36" y="90"/>
                  <a:pt x="36" y="89"/>
                  <a:pt x="35" y="89"/>
                </a:cubicBezTo>
                <a:cubicBezTo>
                  <a:pt x="35" y="94"/>
                  <a:pt x="30" y="96"/>
                  <a:pt x="25" y="97"/>
                </a:cubicBezTo>
                <a:cubicBezTo>
                  <a:pt x="30" y="102"/>
                  <a:pt x="35" y="95"/>
                  <a:pt x="37" y="90"/>
                </a:cubicBezTo>
                <a:close/>
                <a:moveTo>
                  <a:pt x="25" y="95"/>
                </a:moveTo>
                <a:cubicBezTo>
                  <a:pt x="29" y="95"/>
                  <a:pt x="35" y="92"/>
                  <a:pt x="32" y="88"/>
                </a:cubicBezTo>
                <a:cubicBezTo>
                  <a:pt x="30" y="91"/>
                  <a:pt x="26" y="92"/>
                  <a:pt x="23" y="94"/>
                </a:cubicBezTo>
                <a:cubicBezTo>
                  <a:pt x="23" y="95"/>
                  <a:pt x="24" y="95"/>
                  <a:pt x="25" y="95"/>
                </a:cubicBezTo>
                <a:close/>
                <a:moveTo>
                  <a:pt x="28" y="86"/>
                </a:moveTo>
                <a:cubicBezTo>
                  <a:pt x="24" y="87"/>
                  <a:pt x="22" y="90"/>
                  <a:pt x="23" y="92"/>
                </a:cubicBezTo>
                <a:cubicBezTo>
                  <a:pt x="26" y="91"/>
                  <a:pt x="28" y="89"/>
                  <a:pt x="30" y="88"/>
                </a:cubicBezTo>
                <a:cubicBezTo>
                  <a:pt x="30" y="87"/>
                  <a:pt x="30" y="87"/>
                  <a:pt x="30" y="87"/>
                </a:cubicBezTo>
                <a:cubicBezTo>
                  <a:pt x="29" y="87"/>
                  <a:pt x="29" y="86"/>
                  <a:pt x="28" y="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2" name="Freeform 128"/>
          <p:cNvSpPr>
            <a:spLocks noEditPoints="1"/>
          </p:cNvSpPr>
          <p:nvPr/>
        </p:nvSpPr>
        <p:spPr bwMode="auto">
          <a:xfrm>
            <a:off x="5240338" y="1527175"/>
            <a:ext cx="149225" cy="149225"/>
          </a:xfrm>
          <a:custGeom>
            <a:avLst/>
            <a:gdLst>
              <a:gd name="T0" fmla="*/ 37 w 47"/>
              <a:gd name="T1" fmla="*/ 19 h 47"/>
              <a:gd name="T2" fmla="*/ 34 w 47"/>
              <a:gd name="T3" fmla="*/ 19 h 47"/>
              <a:gd name="T4" fmla="*/ 26 w 47"/>
              <a:gd name="T5" fmla="*/ 15 h 47"/>
              <a:gd name="T6" fmla="*/ 21 w 47"/>
              <a:gd name="T7" fmla="*/ 18 h 47"/>
              <a:gd name="T8" fmla="*/ 23 w 47"/>
              <a:gd name="T9" fmla="*/ 30 h 47"/>
              <a:gd name="T10" fmla="*/ 31 w 47"/>
              <a:gd name="T11" fmla="*/ 30 h 47"/>
              <a:gd name="T12" fmla="*/ 35 w 47"/>
              <a:gd name="T13" fmla="*/ 38 h 47"/>
              <a:gd name="T14" fmla="*/ 10 w 47"/>
              <a:gd name="T15" fmla="*/ 41 h 47"/>
              <a:gd name="T16" fmla="*/ 3 w 47"/>
              <a:gd name="T17" fmla="*/ 17 h 47"/>
              <a:gd name="T18" fmla="*/ 5 w 47"/>
              <a:gd name="T19" fmla="*/ 14 h 47"/>
              <a:gd name="T20" fmla="*/ 5 w 47"/>
              <a:gd name="T21" fmla="*/ 13 h 47"/>
              <a:gd name="T22" fmla="*/ 22 w 47"/>
              <a:gd name="T23" fmla="*/ 2 h 47"/>
              <a:gd name="T24" fmla="*/ 35 w 47"/>
              <a:gd name="T25" fmla="*/ 6 h 47"/>
              <a:gd name="T26" fmla="*/ 42 w 47"/>
              <a:gd name="T27" fmla="*/ 4 h 47"/>
              <a:gd name="T28" fmla="*/ 37 w 47"/>
              <a:gd name="T29" fmla="*/ 19 h 47"/>
              <a:gd name="T30" fmla="*/ 40 w 47"/>
              <a:gd name="T31" fmla="*/ 5 h 47"/>
              <a:gd name="T32" fmla="*/ 33 w 47"/>
              <a:gd name="T33" fmla="*/ 9 h 47"/>
              <a:gd name="T34" fmla="*/ 30 w 47"/>
              <a:gd name="T35" fmla="*/ 6 h 47"/>
              <a:gd name="T36" fmla="*/ 4 w 47"/>
              <a:gd name="T37" fmla="*/ 24 h 47"/>
              <a:gd name="T38" fmla="*/ 15 w 47"/>
              <a:gd name="T39" fmla="*/ 41 h 47"/>
              <a:gd name="T40" fmla="*/ 31 w 47"/>
              <a:gd name="T41" fmla="*/ 33 h 47"/>
              <a:gd name="T42" fmla="*/ 24 w 47"/>
              <a:gd name="T43" fmla="*/ 33 h 47"/>
              <a:gd name="T44" fmla="*/ 19 w 47"/>
              <a:gd name="T45" fmla="*/ 16 h 47"/>
              <a:gd name="T46" fmla="*/ 31 w 47"/>
              <a:gd name="T47" fmla="*/ 14 h 47"/>
              <a:gd name="T48" fmla="*/ 37 w 47"/>
              <a:gd name="T49" fmla="*/ 17 h 47"/>
              <a:gd name="T50" fmla="*/ 40 w 47"/>
              <a:gd name="T51" fmla="*/ 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7" h="47">
                <a:moveTo>
                  <a:pt x="37" y="19"/>
                </a:moveTo>
                <a:cubicBezTo>
                  <a:pt x="36" y="18"/>
                  <a:pt x="35" y="20"/>
                  <a:pt x="34" y="19"/>
                </a:cubicBezTo>
                <a:cubicBezTo>
                  <a:pt x="31" y="18"/>
                  <a:pt x="30" y="15"/>
                  <a:pt x="26" y="15"/>
                </a:cubicBezTo>
                <a:cubicBezTo>
                  <a:pt x="24" y="15"/>
                  <a:pt x="22" y="17"/>
                  <a:pt x="21" y="18"/>
                </a:cubicBezTo>
                <a:cubicBezTo>
                  <a:pt x="18" y="21"/>
                  <a:pt x="17" y="28"/>
                  <a:pt x="23" y="30"/>
                </a:cubicBezTo>
                <a:cubicBezTo>
                  <a:pt x="25" y="31"/>
                  <a:pt x="28" y="29"/>
                  <a:pt x="31" y="30"/>
                </a:cubicBezTo>
                <a:cubicBezTo>
                  <a:pt x="34" y="31"/>
                  <a:pt x="35" y="35"/>
                  <a:pt x="35" y="38"/>
                </a:cubicBezTo>
                <a:cubicBezTo>
                  <a:pt x="31" y="47"/>
                  <a:pt x="17" y="44"/>
                  <a:pt x="10" y="41"/>
                </a:cubicBezTo>
                <a:cubicBezTo>
                  <a:pt x="5" y="36"/>
                  <a:pt x="0" y="26"/>
                  <a:pt x="3" y="17"/>
                </a:cubicBezTo>
                <a:cubicBezTo>
                  <a:pt x="3" y="16"/>
                  <a:pt x="4" y="15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8" y="7"/>
                  <a:pt x="15" y="2"/>
                  <a:pt x="22" y="2"/>
                </a:cubicBezTo>
                <a:cubicBezTo>
                  <a:pt x="28" y="2"/>
                  <a:pt x="30" y="5"/>
                  <a:pt x="35" y="6"/>
                </a:cubicBezTo>
                <a:cubicBezTo>
                  <a:pt x="37" y="4"/>
                  <a:pt x="39" y="2"/>
                  <a:pt x="42" y="4"/>
                </a:cubicBezTo>
                <a:cubicBezTo>
                  <a:pt x="47" y="7"/>
                  <a:pt x="41" y="17"/>
                  <a:pt x="37" y="19"/>
                </a:cubicBezTo>
                <a:close/>
                <a:moveTo>
                  <a:pt x="40" y="5"/>
                </a:moveTo>
                <a:cubicBezTo>
                  <a:pt x="38" y="7"/>
                  <a:pt x="36" y="9"/>
                  <a:pt x="33" y="9"/>
                </a:cubicBezTo>
                <a:cubicBezTo>
                  <a:pt x="31" y="8"/>
                  <a:pt x="30" y="7"/>
                  <a:pt x="30" y="6"/>
                </a:cubicBezTo>
                <a:cubicBezTo>
                  <a:pt x="18" y="0"/>
                  <a:pt x="4" y="11"/>
                  <a:pt x="4" y="24"/>
                </a:cubicBezTo>
                <a:cubicBezTo>
                  <a:pt x="5" y="31"/>
                  <a:pt x="9" y="39"/>
                  <a:pt x="15" y="41"/>
                </a:cubicBezTo>
                <a:cubicBezTo>
                  <a:pt x="22" y="43"/>
                  <a:pt x="37" y="42"/>
                  <a:pt x="31" y="33"/>
                </a:cubicBezTo>
                <a:cubicBezTo>
                  <a:pt x="28" y="32"/>
                  <a:pt x="26" y="33"/>
                  <a:pt x="24" y="33"/>
                </a:cubicBezTo>
                <a:cubicBezTo>
                  <a:pt x="16" y="32"/>
                  <a:pt x="13" y="20"/>
                  <a:pt x="19" y="16"/>
                </a:cubicBezTo>
                <a:cubicBezTo>
                  <a:pt x="23" y="13"/>
                  <a:pt x="26" y="13"/>
                  <a:pt x="31" y="14"/>
                </a:cubicBezTo>
                <a:cubicBezTo>
                  <a:pt x="33" y="15"/>
                  <a:pt x="34" y="17"/>
                  <a:pt x="37" y="17"/>
                </a:cubicBezTo>
                <a:cubicBezTo>
                  <a:pt x="39" y="15"/>
                  <a:pt x="45" y="8"/>
                  <a:pt x="40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3" name="Freeform 129"/>
          <p:cNvSpPr>
            <a:spLocks noEditPoints="1"/>
          </p:cNvSpPr>
          <p:nvPr/>
        </p:nvSpPr>
        <p:spPr bwMode="auto">
          <a:xfrm>
            <a:off x="5170488" y="1509713"/>
            <a:ext cx="34925" cy="30162"/>
          </a:xfrm>
          <a:custGeom>
            <a:avLst/>
            <a:gdLst>
              <a:gd name="T0" fmla="*/ 11 w 11"/>
              <a:gd name="T1" fmla="*/ 5 h 10"/>
              <a:gd name="T2" fmla="*/ 6 w 11"/>
              <a:gd name="T3" fmla="*/ 10 h 10"/>
              <a:gd name="T4" fmla="*/ 5 w 11"/>
              <a:gd name="T5" fmla="*/ 0 h 10"/>
              <a:gd name="T6" fmla="*/ 11 w 11"/>
              <a:gd name="T7" fmla="*/ 5 h 10"/>
              <a:gd name="T8" fmla="*/ 5 w 11"/>
              <a:gd name="T9" fmla="*/ 2 h 10"/>
              <a:gd name="T10" fmla="*/ 9 w 11"/>
              <a:gd name="T11" fmla="*/ 6 h 10"/>
              <a:gd name="T12" fmla="*/ 5 w 11"/>
              <a:gd name="T1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0">
                <a:moveTo>
                  <a:pt x="11" y="5"/>
                </a:moveTo>
                <a:cubicBezTo>
                  <a:pt x="11" y="8"/>
                  <a:pt x="9" y="10"/>
                  <a:pt x="6" y="10"/>
                </a:cubicBezTo>
                <a:cubicBezTo>
                  <a:pt x="2" y="9"/>
                  <a:pt x="0" y="1"/>
                  <a:pt x="5" y="0"/>
                </a:cubicBezTo>
                <a:cubicBezTo>
                  <a:pt x="8" y="0"/>
                  <a:pt x="11" y="2"/>
                  <a:pt x="11" y="5"/>
                </a:cubicBezTo>
                <a:close/>
                <a:moveTo>
                  <a:pt x="5" y="2"/>
                </a:moveTo>
                <a:cubicBezTo>
                  <a:pt x="2" y="5"/>
                  <a:pt x="7" y="10"/>
                  <a:pt x="9" y="6"/>
                </a:cubicBezTo>
                <a:cubicBezTo>
                  <a:pt x="10" y="3"/>
                  <a:pt x="6" y="2"/>
                  <a:pt x="5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4" name="Freeform 130"/>
          <p:cNvSpPr>
            <a:spLocks noEditPoints="1"/>
          </p:cNvSpPr>
          <p:nvPr/>
        </p:nvSpPr>
        <p:spPr bwMode="auto">
          <a:xfrm>
            <a:off x="5159375" y="1571625"/>
            <a:ext cx="39688" cy="41275"/>
          </a:xfrm>
          <a:custGeom>
            <a:avLst/>
            <a:gdLst>
              <a:gd name="T0" fmla="*/ 12 w 13"/>
              <a:gd name="T1" fmla="*/ 10 h 13"/>
              <a:gd name="T2" fmla="*/ 2 w 13"/>
              <a:gd name="T3" fmla="*/ 11 h 13"/>
              <a:gd name="T4" fmla="*/ 3 w 13"/>
              <a:gd name="T5" fmla="*/ 1 h 13"/>
              <a:gd name="T6" fmla="*/ 10 w 13"/>
              <a:gd name="T7" fmla="*/ 0 h 13"/>
              <a:gd name="T8" fmla="*/ 12 w 13"/>
              <a:gd name="T9" fmla="*/ 10 h 13"/>
              <a:gd name="T10" fmla="*/ 6 w 13"/>
              <a:gd name="T11" fmla="*/ 11 h 13"/>
              <a:gd name="T12" fmla="*/ 7 w 13"/>
              <a:gd name="T13" fmla="*/ 1 h 13"/>
              <a:gd name="T14" fmla="*/ 6 w 13"/>
              <a:gd name="T15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13">
                <a:moveTo>
                  <a:pt x="12" y="10"/>
                </a:moveTo>
                <a:cubicBezTo>
                  <a:pt x="10" y="13"/>
                  <a:pt x="5" y="13"/>
                  <a:pt x="2" y="11"/>
                </a:cubicBezTo>
                <a:cubicBezTo>
                  <a:pt x="0" y="8"/>
                  <a:pt x="0" y="3"/>
                  <a:pt x="3" y="1"/>
                </a:cubicBezTo>
                <a:cubicBezTo>
                  <a:pt x="5" y="0"/>
                  <a:pt x="7" y="0"/>
                  <a:pt x="10" y="0"/>
                </a:cubicBezTo>
                <a:cubicBezTo>
                  <a:pt x="12" y="3"/>
                  <a:pt x="13" y="7"/>
                  <a:pt x="12" y="10"/>
                </a:cubicBezTo>
                <a:close/>
                <a:moveTo>
                  <a:pt x="6" y="11"/>
                </a:moveTo>
                <a:cubicBezTo>
                  <a:pt x="11" y="12"/>
                  <a:pt x="12" y="3"/>
                  <a:pt x="7" y="1"/>
                </a:cubicBezTo>
                <a:cubicBezTo>
                  <a:pt x="2" y="2"/>
                  <a:pt x="1" y="10"/>
                  <a:pt x="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5" name="Freeform 131"/>
          <p:cNvSpPr>
            <a:spLocks noEditPoints="1"/>
          </p:cNvSpPr>
          <p:nvPr/>
        </p:nvSpPr>
        <p:spPr bwMode="auto">
          <a:xfrm>
            <a:off x="5041900" y="1500188"/>
            <a:ext cx="41275" cy="52387"/>
          </a:xfrm>
          <a:custGeom>
            <a:avLst/>
            <a:gdLst>
              <a:gd name="T0" fmla="*/ 3 w 13"/>
              <a:gd name="T1" fmla="*/ 16 h 17"/>
              <a:gd name="T2" fmla="*/ 0 w 13"/>
              <a:gd name="T3" fmla="*/ 3 h 17"/>
              <a:gd name="T4" fmla="*/ 1 w 13"/>
              <a:gd name="T5" fmla="*/ 0 h 17"/>
              <a:gd name="T6" fmla="*/ 8 w 13"/>
              <a:gd name="T7" fmla="*/ 6 h 17"/>
              <a:gd name="T8" fmla="*/ 10 w 13"/>
              <a:gd name="T9" fmla="*/ 9 h 17"/>
              <a:gd name="T10" fmla="*/ 3 w 13"/>
              <a:gd name="T11" fmla="*/ 16 h 17"/>
              <a:gd name="T12" fmla="*/ 9 w 13"/>
              <a:gd name="T13" fmla="*/ 10 h 17"/>
              <a:gd name="T14" fmla="*/ 2 w 13"/>
              <a:gd name="T15" fmla="*/ 3 h 17"/>
              <a:gd name="T16" fmla="*/ 4 w 13"/>
              <a:gd name="T17" fmla="*/ 14 h 17"/>
              <a:gd name="T18" fmla="*/ 9 w 13"/>
              <a:gd name="T19" fmla="*/ 1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7">
                <a:moveTo>
                  <a:pt x="3" y="16"/>
                </a:moveTo>
                <a:cubicBezTo>
                  <a:pt x="1" y="12"/>
                  <a:pt x="1" y="8"/>
                  <a:pt x="0" y="3"/>
                </a:cubicBezTo>
                <a:cubicBezTo>
                  <a:pt x="0" y="3"/>
                  <a:pt x="0" y="1"/>
                  <a:pt x="1" y="0"/>
                </a:cubicBezTo>
                <a:cubicBezTo>
                  <a:pt x="4" y="0"/>
                  <a:pt x="5" y="4"/>
                  <a:pt x="8" y="6"/>
                </a:cubicBezTo>
                <a:cubicBezTo>
                  <a:pt x="8" y="7"/>
                  <a:pt x="10" y="8"/>
                  <a:pt x="10" y="9"/>
                </a:cubicBezTo>
                <a:cubicBezTo>
                  <a:pt x="13" y="14"/>
                  <a:pt x="8" y="17"/>
                  <a:pt x="3" y="16"/>
                </a:cubicBezTo>
                <a:close/>
                <a:moveTo>
                  <a:pt x="9" y="10"/>
                </a:moveTo>
                <a:cubicBezTo>
                  <a:pt x="8" y="8"/>
                  <a:pt x="4" y="4"/>
                  <a:pt x="2" y="3"/>
                </a:cubicBezTo>
                <a:cubicBezTo>
                  <a:pt x="2" y="7"/>
                  <a:pt x="3" y="10"/>
                  <a:pt x="4" y="14"/>
                </a:cubicBezTo>
                <a:cubicBezTo>
                  <a:pt x="7" y="15"/>
                  <a:pt x="10" y="13"/>
                  <a:pt x="9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6" name="Freeform 132"/>
          <p:cNvSpPr>
            <a:spLocks noEditPoints="1"/>
          </p:cNvSpPr>
          <p:nvPr/>
        </p:nvSpPr>
        <p:spPr bwMode="auto">
          <a:xfrm>
            <a:off x="4792663" y="1335088"/>
            <a:ext cx="722312" cy="455612"/>
          </a:xfrm>
          <a:custGeom>
            <a:avLst/>
            <a:gdLst>
              <a:gd name="T0" fmla="*/ 88 w 229"/>
              <a:gd name="T1" fmla="*/ 10 h 144"/>
              <a:gd name="T2" fmla="*/ 210 w 229"/>
              <a:gd name="T3" fmla="*/ 44 h 144"/>
              <a:gd name="T4" fmla="*/ 201 w 229"/>
              <a:gd name="T5" fmla="*/ 142 h 144"/>
              <a:gd name="T6" fmla="*/ 94 w 229"/>
              <a:gd name="T7" fmla="*/ 121 h 144"/>
              <a:gd name="T8" fmla="*/ 9 w 229"/>
              <a:gd name="T9" fmla="*/ 97 h 144"/>
              <a:gd name="T10" fmla="*/ 221 w 229"/>
              <a:gd name="T11" fmla="*/ 81 h 144"/>
              <a:gd name="T12" fmla="*/ 180 w 229"/>
              <a:gd name="T13" fmla="*/ 137 h 144"/>
              <a:gd name="T14" fmla="*/ 88 w 229"/>
              <a:gd name="T15" fmla="*/ 114 h 144"/>
              <a:gd name="T16" fmla="*/ 31 w 229"/>
              <a:gd name="T17" fmla="*/ 62 h 144"/>
              <a:gd name="T18" fmla="*/ 39 w 229"/>
              <a:gd name="T19" fmla="*/ 23 h 144"/>
              <a:gd name="T20" fmla="*/ 25 w 229"/>
              <a:gd name="T21" fmla="*/ 104 h 144"/>
              <a:gd name="T22" fmla="*/ 175 w 229"/>
              <a:gd name="T23" fmla="*/ 138 h 144"/>
              <a:gd name="T24" fmla="*/ 222 w 229"/>
              <a:gd name="T25" fmla="*/ 67 h 144"/>
              <a:gd name="T26" fmla="*/ 150 w 229"/>
              <a:gd name="T27" fmla="*/ 40 h 144"/>
              <a:gd name="T28" fmla="*/ 63 w 229"/>
              <a:gd name="T29" fmla="*/ 17 h 144"/>
              <a:gd name="T30" fmla="*/ 111 w 229"/>
              <a:gd name="T31" fmla="*/ 35 h 144"/>
              <a:gd name="T32" fmla="*/ 44 w 229"/>
              <a:gd name="T33" fmla="*/ 35 h 144"/>
              <a:gd name="T34" fmla="*/ 46 w 229"/>
              <a:gd name="T35" fmla="*/ 84 h 144"/>
              <a:gd name="T36" fmla="*/ 119 w 229"/>
              <a:gd name="T37" fmla="*/ 107 h 144"/>
              <a:gd name="T38" fmla="*/ 180 w 229"/>
              <a:gd name="T39" fmla="*/ 119 h 144"/>
              <a:gd name="T40" fmla="*/ 205 w 229"/>
              <a:gd name="T41" fmla="*/ 94 h 144"/>
              <a:gd name="T42" fmla="*/ 94 w 229"/>
              <a:gd name="T43" fmla="*/ 97 h 144"/>
              <a:gd name="T44" fmla="*/ 48 w 229"/>
              <a:gd name="T45" fmla="*/ 38 h 144"/>
              <a:gd name="T46" fmla="*/ 211 w 229"/>
              <a:gd name="T47" fmla="*/ 53 h 144"/>
              <a:gd name="T48" fmla="*/ 185 w 229"/>
              <a:gd name="T49" fmla="*/ 38 h 144"/>
              <a:gd name="T50" fmla="*/ 44 w 229"/>
              <a:gd name="T51" fmla="*/ 3 h 144"/>
              <a:gd name="T52" fmla="*/ 48 w 229"/>
              <a:gd name="T53" fmla="*/ 9 h 144"/>
              <a:gd name="T54" fmla="*/ 74 w 229"/>
              <a:gd name="T55" fmla="*/ 16 h 144"/>
              <a:gd name="T56" fmla="*/ 102 w 229"/>
              <a:gd name="T57" fmla="*/ 24 h 144"/>
              <a:gd name="T58" fmla="*/ 140 w 229"/>
              <a:gd name="T59" fmla="*/ 31 h 144"/>
              <a:gd name="T60" fmla="*/ 168 w 229"/>
              <a:gd name="T61" fmla="*/ 39 h 144"/>
              <a:gd name="T62" fmla="*/ 196 w 229"/>
              <a:gd name="T63" fmla="*/ 49 h 144"/>
              <a:gd name="T64" fmla="*/ 52 w 229"/>
              <a:gd name="T65" fmla="*/ 79 h 144"/>
              <a:gd name="T66" fmla="*/ 113 w 229"/>
              <a:gd name="T67" fmla="*/ 99 h 144"/>
              <a:gd name="T68" fmla="*/ 166 w 229"/>
              <a:gd name="T69" fmla="*/ 112 h 144"/>
              <a:gd name="T70" fmla="*/ 212 w 229"/>
              <a:gd name="T71" fmla="*/ 66 h 144"/>
              <a:gd name="T72" fmla="*/ 129 w 229"/>
              <a:gd name="T73" fmla="*/ 41 h 144"/>
              <a:gd name="T74" fmla="*/ 84 w 229"/>
              <a:gd name="T75" fmla="*/ 30 h 144"/>
              <a:gd name="T76" fmla="*/ 207 w 229"/>
              <a:gd name="T77" fmla="*/ 52 h 144"/>
              <a:gd name="T78" fmla="*/ 107 w 229"/>
              <a:gd name="T79" fmla="*/ 106 h 144"/>
              <a:gd name="T80" fmla="*/ 37 w 229"/>
              <a:gd name="T81" fmla="*/ 70 h 144"/>
              <a:gd name="T82" fmla="*/ 22 w 229"/>
              <a:gd name="T83" fmla="*/ 94 h 144"/>
              <a:gd name="T84" fmla="*/ 131 w 229"/>
              <a:gd name="T85" fmla="*/ 122 h 144"/>
              <a:gd name="T86" fmla="*/ 202 w 229"/>
              <a:gd name="T87" fmla="*/ 115 h 144"/>
              <a:gd name="T88" fmla="*/ 191 w 229"/>
              <a:gd name="T89" fmla="*/ 48 h 144"/>
              <a:gd name="T90" fmla="*/ 160 w 229"/>
              <a:gd name="T91" fmla="*/ 40 h 144"/>
              <a:gd name="T92" fmla="*/ 147 w 229"/>
              <a:gd name="T93" fmla="*/ 37 h 144"/>
              <a:gd name="T94" fmla="*/ 140 w 229"/>
              <a:gd name="T95" fmla="*/ 34 h 144"/>
              <a:gd name="T96" fmla="*/ 124 w 229"/>
              <a:gd name="T97" fmla="*/ 30 h 144"/>
              <a:gd name="T98" fmla="*/ 109 w 229"/>
              <a:gd name="T99" fmla="*/ 26 h 144"/>
              <a:gd name="T100" fmla="*/ 92 w 229"/>
              <a:gd name="T101" fmla="*/ 21 h 144"/>
              <a:gd name="T102" fmla="*/ 81 w 229"/>
              <a:gd name="T103" fmla="*/ 20 h 144"/>
              <a:gd name="T104" fmla="*/ 43 w 229"/>
              <a:gd name="T105" fmla="*/ 10 h 144"/>
              <a:gd name="T106" fmla="*/ 34 w 229"/>
              <a:gd name="T107" fmla="*/ 17 h 144"/>
              <a:gd name="T108" fmla="*/ 34 w 229"/>
              <a:gd name="T109" fmla="*/ 12 h 144"/>
              <a:gd name="T110" fmla="*/ 28 w 229"/>
              <a:gd name="T111" fmla="*/ 14 h 144"/>
              <a:gd name="T112" fmla="*/ 25 w 229"/>
              <a:gd name="T113" fmla="*/ 52 h 144"/>
              <a:gd name="T114" fmla="*/ 26 w 229"/>
              <a:gd name="T115" fmla="*/ 43 h 144"/>
              <a:gd name="T116" fmla="*/ 29 w 229"/>
              <a:gd name="T117" fmla="*/ 23 h 144"/>
              <a:gd name="T118" fmla="*/ 8 w 229"/>
              <a:gd name="T119" fmla="*/ 61 h 144"/>
              <a:gd name="T120" fmla="*/ 23 w 229"/>
              <a:gd name="T121" fmla="*/ 3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9" h="144">
                <a:moveTo>
                  <a:pt x="26" y="1"/>
                </a:moveTo>
                <a:cubicBezTo>
                  <a:pt x="29" y="2"/>
                  <a:pt x="31" y="0"/>
                  <a:pt x="33" y="0"/>
                </a:cubicBezTo>
                <a:cubicBezTo>
                  <a:pt x="34" y="0"/>
                  <a:pt x="36" y="0"/>
                  <a:pt x="37" y="1"/>
                </a:cubicBezTo>
                <a:cubicBezTo>
                  <a:pt x="41" y="1"/>
                  <a:pt x="46" y="1"/>
                  <a:pt x="50" y="2"/>
                </a:cubicBezTo>
                <a:cubicBezTo>
                  <a:pt x="53" y="3"/>
                  <a:pt x="56" y="4"/>
                  <a:pt x="59" y="5"/>
                </a:cubicBezTo>
                <a:cubicBezTo>
                  <a:pt x="68" y="7"/>
                  <a:pt x="79" y="8"/>
                  <a:pt x="88" y="10"/>
                </a:cubicBezTo>
                <a:cubicBezTo>
                  <a:pt x="94" y="12"/>
                  <a:pt x="101" y="13"/>
                  <a:pt x="107" y="15"/>
                </a:cubicBezTo>
                <a:cubicBezTo>
                  <a:pt x="120" y="18"/>
                  <a:pt x="133" y="21"/>
                  <a:pt x="145" y="25"/>
                </a:cubicBezTo>
                <a:cubicBezTo>
                  <a:pt x="151" y="27"/>
                  <a:pt x="158" y="29"/>
                  <a:pt x="164" y="31"/>
                </a:cubicBezTo>
                <a:cubicBezTo>
                  <a:pt x="176" y="35"/>
                  <a:pt x="188" y="37"/>
                  <a:pt x="200" y="39"/>
                </a:cubicBezTo>
                <a:cubicBezTo>
                  <a:pt x="202" y="40"/>
                  <a:pt x="203" y="41"/>
                  <a:pt x="206" y="41"/>
                </a:cubicBezTo>
                <a:cubicBezTo>
                  <a:pt x="207" y="43"/>
                  <a:pt x="209" y="43"/>
                  <a:pt x="210" y="44"/>
                </a:cubicBezTo>
                <a:cubicBezTo>
                  <a:pt x="214" y="47"/>
                  <a:pt x="216" y="51"/>
                  <a:pt x="219" y="55"/>
                </a:cubicBezTo>
                <a:cubicBezTo>
                  <a:pt x="223" y="60"/>
                  <a:pt x="229" y="65"/>
                  <a:pt x="228" y="73"/>
                </a:cubicBezTo>
                <a:cubicBezTo>
                  <a:pt x="228" y="79"/>
                  <a:pt x="226" y="85"/>
                  <a:pt x="223" y="91"/>
                </a:cubicBezTo>
                <a:cubicBezTo>
                  <a:pt x="221" y="96"/>
                  <a:pt x="219" y="102"/>
                  <a:pt x="216" y="107"/>
                </a:cubicBezTo>
                <a:cubicBezTo>
                  <a:pt x="214" y="112"/>
                  <a:pt x="212" y="118"/>
                  <a:pt x="209" y="123"/>
                </a:cubicBezTo>
                <a:cubicBezTo>
                  <a:pt x="206" y="130"/>
                  <a:pt x="205" y="137"/>
                  <a:pt x="201" y="142"/>
                </a:cubicBezTo>
                <a:cubicBezTo>
                  <a:pt x="198" y="142"/>
                  <a:pt x="193" y="143"/>
                  <a:pt x="188" y="144"/>
                </a:cubicBezTo>
                <a:cubicBezTo>
                  <a:pt x="182" y="143"/>
                  <a:pt x="177" y="140"/>
                  <a:pt x="172" y="139"/>
                </a:cubicBezTo>
                <a:cubicBezTo>
                  <a:pt x="163" y="137"/>
                  <a:pt x="155" y="134"/>
                  <a:pt x="146" y="132"/>
                </a:cubicBezTo>
                <a:cubicBezTo>
                  <a:pt x="142" y="131"/>
                  <a:pt x="138" y="130"/>
                  <a:pt x="133" y="129"/>
                </a:cubicBezTo>
                <a:cubicBezTo>
                  <a:pt x="125" y="127"/>
                  <a:pt x="117" y="125"/>
                  <a:pt x="108" y="123"/>
                </a:cubicBezTo>
                <a:cubicBezTo>
                  <a:pt x="104" y="123"/>
                  <a:pt x="99" y="122"/>
                  <a:pt x="94" y="121"/>
                </a:cubicBezTo>
                <a:cubicBezTo>
                  <a:pt x="89" y="121"/>
                  <a:pt x="84" y="119"/>
                  <a:pt x="78" y="119"/>
                </a:cubicBezTo>
                <a:cubicBezTo>
                  <a:pt x="69" y="116"/>
                  <a:pt x="60" y="115"/>
                  <a:pt x="51" y="112"/>
                </a:cubicBezTo>
                <a:cubicBezTo>
                  <a:pt x="44" y="110"/>
                  <a:pt x="36" y="109"/>
                  <a:pt x="28" y="106"/>
                </a:cubicBezTo>
                <a:cubicBezTo>
                  <a:pt x="24" y="107"/>
                  <a:pt x="21" y="104"/>
                  <a:pt x="16" y="104"/>
                </a:cubicBezTo>
                <a:cubicBezTo>
                  <a:pt x="14" y="102"/>
                  <a:pt x="12" y="102"/>
                  <a:pt x="11" y="100"/>
                </a:cubicBezTo>
                <a:cubicBezTo>
                  <a:pt x="10" y="99"/>
                  <a:pt x="10" y="98"/>
                  <a:pt x="9" y="97"/>
                </a:cubicBezTo>
                <a:cubicBezTo>
                  <a:pt x="7" y="94"/>
                  <a:pt x="4" y="91"/>
                  <a:pt x="3" y="88"/>
                </a:cubicBezTo>
                <a:cubicBezTo>
                  <a:pt x="1" y="85"/>
                  <a:pt x="0" y="80"/>
                  <a:pt x="0" y="76"/>
                </a:cubicBezTo>
                <a:cubicBezTo>
                  <a:pt x="0" y="70"/>
                  <a:pt x="5" y="64"/>
                  <a:pt x="7" y="58"/>
                </a:cubicBezTo>
                <a:cubicBezTo>
                  <a:pt x="9" y="52"/>
                  <a:pt x="12" y="46"/>
                  <a:pt x="14" y="39"/>
                </a:cubicBezTo>
                <a:cubicBezTo>
                  <a:pt x="18" y="26"/>
                  <a:pt x="20" y="12"/>
                  <a:pt x="26" y="1"/>
                </a:cubicBezTo>
                <a:close/>
                <a:moveTo>
                  <a:pt x="221" y="81"/>
                </a:moveTo>
                <a:cubicBezTo>
                  <a:pt x="220" y="85"/>
                  <a:pt x="219" y="88"/>
                  <a:pt x="218" y="91"/>
                </a:cubicBezTo>
                <a:cubicBezTo>
                  <a:pt x="214" y="98"/>
                  <a:pt x="209" y="107"/>
                  <a:pt x="204" y="113"/>
                </a:cubicBezTo>
                <a:cubicBezTo>
                  <a:pt x="204" y="122"/>
                  <a:pt x="199" y="132"/>
                  <a:pt x="192" y="137"/>
                </a:cubicBezTo>
                <a:cubicBezTo>
                  <a:pt x="191" y="137"/>
                  <a:pt x="191" y="138"/>
                  <a:pt x="190" y="138"/>
                </a:cubicBezTo>
                <a:cubicBezTo>
                  <a:pt x="188" y="138"/>
                  <a:pt x="185" y="137"/>
                  <a:pt x="183" y="137"/>
                </a:cubicBezTo>
                <a:cubicBezTo>
                  <a:pt x="182" y="137"/>
                  <a:pt x="181" y="137"/>
                  <a:pt x="180" y="137"/>
                </a:cubicBezTo>
                <a:cubicBezTo>
                  <a:pt x="174" y="136"/>
                  <a:pt x="169" y="134"/>
                  <a:pt x="165" y="134"/>
                </a:cubicBezTo>
                <a:cubicBezTo>
                  <a:pt x="163" y="132"/>
                  <a:pt x="159" y="132"/>
                  <a:pt x="156" y="131"/>
                </a:cubicBezTo>
                <a:cubicBezTo>
                  <a:pt x="153" y="130"/>
                  <a:pt x="151" y="129"/>
                  <a:pt x="148" y="129"/>
                </a:cubicBezTo>
                <a:cubicBezTo>
                  <a:pt x="143" y="128"/>
                  <a:pt x="139" y="126"/>
                  <a:pt x="134" y="125"/>
                </a:cubicBezTo>
                <a:cubicBezTo>
                  <a:pt x="124" y="122"/>
                  <a:pt x="113" y="121"/>
                  <a:pt x="104" y="119"/>
                </a:cubicBezTo>
                <a:cubicBezTo>
                  <a:pt x="98" y="117"/>
                  <a:pt x="93" y="116"/>
                  <a:pt x="88" y="114"/>
                </a:cubicBezTo>
                <a:cubicBezTo>
                  <a:pt x="77" y="111"/>
                  <a:pt x="66" y="108"/>
                  <a:pt x="55" y="106"/>
                </a:cubicBezTo>
                <a:cubicBezTo>
                  <a:pt x="50" y="105"/>
                  <a:pt x="44" y="104"/>
                  <a:pt x="39" y="103"/>
                </a:cubicBezTo>
                <a:cubicBezTo>
                  <a:pt x="35" y="102"/>
                  <a:pt x="31" y="102"/>
                  <a:pt x="27" y="101"/>
                </a:cubicBezTo>
                <a:cubicBezTo>
                  <a:pt x="22" y="99"/>
                  <a:pt x="20" y="96"/>
                  <a:pt x="20" y="90"/>
                </a:cubicBezTo>
                <a:cubicBezTo>
                  <a:pt x="21" y="87"/>
                  <a:pt x="21" y="84"/>
                  <a:pt x="22" y="80"/>
                </a:cubicBezTo>
                <a:cubicBezTo>
                  <a:pt x="24" y="74"/>
                  <a:pt x="28" y="69"/>
                  <a:pt x="31" y="62"/>
                </a:cubicBezTo>
                <a:cubicBezTo>
                  <a:pt x="34" y="56"/>
                  <a:pt x="36" y="50"/>
                  <a:pt x="39" y="44"/>
                </a:cubicBezTo>
                <a:cubicBezTo>
                  <a:pt x="39" y="43"/>
                  <a:pt x="40" y="41"/>
                  <a:pt x="40" y="40"/>
                </a:cubicBezTo>
                <a:cubicBezTo>
                  <a:pt x="41" y="39"/>
                  <a:pt x="42" y="38"/>
                  <a:pt x="42" y="37"/>
                </a:cubicBezTo>
                <a:cubicBezTo>
                  <a:pt x="43" y="36"/>
                  <a:pt x="43" y="34"/>
                  <a:pt x="43" y="33"/>
                </a:cubicBezTo>
                <a:cubicBezTo>
                  <a:pt x="44" y="29"/>
                  <a:pt x="47" y="24"/>
                  <a:pt x="44" y="20"/>
                </a:cubicBezTo>
                <a:cubicBezTo>
                  <a:pt x="42" y="21"/>
                  <a:pt x="41" y="22"/>
                  <a:pt x="39" y="23"/>
                </a:cubicBezTo>
                <a:cubicBezTo>
                  <a:pt x="36" y="29"/>
                  <a:pt x="36" y="36"/>
                  <a:pt x="34" y="42"/>
                </a:cubicBezTo>
                <a:cubicBezTo>
                  <a:pt x="32" y="49"/>
                  <a:pt x="29" y="55"/>
                  <a:pt x="27" y="62"/>
                </a:cubicBezTo>
                <a:cubicBezTo>
                  <a:pt x="24" y="67"/>
                  <a:pt x="21" y="73"/>
                  <a:pt x="18" y="79"/>
                </a:cubicBezTo>
                <a:cubicBezTo>
                  <a:pt x="17" y="82"/>
                  <a:pt x="16" y="85"/>
                  <a:pt x="15" y="89"/>
                </a:cubicBezTo>
                <a:cubicBezTo>
                  <a:pt x="14" y="93"/>
                  <a:pt x="12" y="97"/>
                  <a:pt x="13" y="100"/>
                </a:cubicBezTo>
                <a:cubicBezTo>
                  <a:pt x="14" y="102"/>
                  <a:pt x="21" y="103"/>
                  <a:pt x="25" y="104"/>
                </a:cubicBezTo>
                <a:cubicBezTo>
                  <a:pt x="38" y="107"/>
                  <a:pt x="50" y="111"/>
                  <a:pt x="63" y="113"/>
                </a:cubicBezTo>
                <a:cubicBezTo>
                  <a:pt x="72" y="115"/>
                  <a:pt x="81" y="118"/>
                  <a:pt x="91" y="120"/>
                </a:cubicBezTo>
                <a:cubicBezTo>
                  <a:pt x="96" y="120"/>
                  <a:pt x="101" y="121"/>
                  <a:pt x="106" y="121"/>
                </a:cubicBezTo>
                <a:cubicBezTo>
                  <a:pt x="111" y="122"/>
                  <a:pt x="116" y="124"/>
                  <a:pt x="120" y="125"/>
                </a:cubicBezTo>
                <a:cubicBezTo>
                  <a:pt x="135" y="128"/>
                  <a:pt x="148" y="131"/>
                  <a:pt x="161" y="134"/>
                </a:cubicBezTo>
                <a:cubicBezTo>
                  <a:pt x="166" y="136"/>
                  <a:pt x="170" y="136"/>
                  <a:pt x="175" y="138"/>
                </a:cubicBezTo>
                <a:cubicBezTo>
                  <a:pt x="178" y="138"/>
                  <a:pt x="180" y="140"/>
                  <a:pt x="183" y="141"/>
                </a:cubicBezTo>
                <a:cubicBezTo>
                  <a:pt x="185" y="141"/>
                  <a:pt x="190" y="142"/>
                  <a:pt x="193" y="142"/>
                </a:cubicBezTo>
                <a:cubicBezTo>
                  <a:pt x="196" y="141"/>
                  <a:pt x="199" y="139"/>
                  <a:pt x="202" y="138"/>
                </a:cubicBezTo>
                <a:cubicBezTo>
                  <a:pt x="207" y="122"/>
                  <a:pt x="215" y="108"/>
                  <a:pt x="220" y="93"/>
                </a:cubicBezTo>
                <a:cubicBezTo>
                  <a:pt x="223" y="86"/>
                  <a:pt x="227" y="78"/>
                  <a:pt x="226" y="71"/>
                </a:cubicBezTo>
                <a:cubicBezTo>
                  <a:pt x="225" y="70"/>
                  <a:pt x="222" y="66"/>
                  <a:pt x="222" y="67"/>
                </a:cubicBezTo>
                <a:cubicBezTo>
                  <a:pt x="224" y="71"/>
                  <a:pt x="222" y="76"/>
                  <a:pt x="221" y="81"/>
                </a:cubicBezTo>
                <a:close/>
                <a:moveTo>
                  <a:pt x="221" y="60"/>
                </a:moveTo>
                <a:cubicBezTo>
                  <a:pt x="219" y="60"/>
                  <a:pt x="218" y="59"/>
                  <a:pt x="217" y="58"/>
                </a:cubicBezTo>
                <a:cubicBezTo>
                  <a:pt x="213" y="57"/>
                  <a:pt x="209" y="54"/>
                  <a:pt x="205" y="55"/>
                </a:cubicBezTo>
                <a:cubicBezTo>
                  <a:pt x="190" y="50"/>
                  <a:pt x="175" y="46"/>
                  <a:pt x="160" y="42"/>
                </a:cubicBezTo>
                <a:cubicBezTo>
                  <a:pt x="157" y="41"/>
                  <a:pt x="153" y="41"/>
                  <a:pt x="150" y="40"/>
                </a:cubicBezTo>
                <a:cubicBezTo>
                  <a:pt x="144" y="38"/>
                  <a:pt x="140" y="37"/>
                  <a:pt x="134" y="36"/>
                </a:cubicBezTo>
                <a:cubicBezTo>
                  <a:pt x="131" y="35"/>
                  <a:pt x="127" y="34"/>
                  <a:pt x="124" y="33"/>
                </a:cubicBezTo>
                <a:cubicBezTo>
                  <a:pt x="117" y="31"/>
                  <a:pt x="110" y="28"/>
                  <a:pt x="102" y="27"/>
                </a:cubicBezTo>
                <a:cubicBezTo>
                  <a:pt x="92" y="23"/>
                  <a:pt x="79" y="21"/>
                  <a:pt x="67" y="19"/>
                </a:cubicBezTo>
                <a:cubicBezTo>
                  <a:pt x="66" y="18"/>
                  <a:pt x="65" y="20"/>
                  <a:pt x="64" y="19"/>
                </a:cubicBezTo>
                <a:cubicBezTo>
                  <a:pt x="63" y="19"/>
                  <a:pt x="64" y="17"/>
                  <a:pt x="63" y="17"/>
                </a:cubicBezTo>
                <a:cubicBezTo>
                  <a:pt x="54" y="15"/>
                  <a:pt x="46" y="13"/>
                  <a:pt x="38" y="13"/>
                </a:cubicBezTo>
                <a:cubicBezTo>
                  <a:pt x="40" y="14"/>
                  <a:pt x="41" y="17"/>
                  <a:pt x="43" y="18"/>
                </a:cubicBezTo>
                <a:cubicBezTo>
                  <a:pt x="45" y="19"/>
                  <a:pt x="48" y="18"/>
                  <a:pt x="50" y="20"/>
                </a:cubicBezTo>
                <a:cubicBezTo>
                  <a:pt x="51" y="20"/>
                  <a:pt x="51" y="18"/>
                  <a:pt x="52" y="19"/>
                </a:cubicBezTo>
                <a:cubicBezTo>
                  <a:pt x="53" y="19"/>
                  <a:pt x="52" y="20"/>
                  <a:pt x="53" y="20"/>
                </a:cubicBezTo>
                <a:cubicBezTo>
                  <a:pt x="73" y="25"/>
                  <a:pt x="91" y="30"/>
                  <a:pt x="111" y="35"/>
                </a:cubicBezTo>
                <a:cubicBezTo>
                  <a:pt x="123" y="38"/>
                  <a:pt x="136" y="41"/>
                  <a:pt x="148" y="44"/>
                </a:cubicBezTo>
                <a:cubicBezTo>
                  <a:pt x="160" y="47"/>
                  <a:pt x="172" y="50"/>
                  <a:pt x="184" y="53"/>
                </a:cubicBezTo>
                <a:cubicBezTo>
                  <a:pt x="193" y="55"/>
                  <a:pt x="202" y="59"/>
                  <a:pt x="211" y="60"/>
                </a:cubicBezTo>
                <a:cubicBezTo>
                  <a:pt x="217" y="61"/>
                  <a:pt x="221" y="63"/>
                  <a:pt x="225" y="66"/>
                </a:cubicBezTo>
                <a:cubicBezTo>
                  <a:pt x="223" y="64"/>
                  <a:pt x="222" y="62"/>
                  <a:pt x="221" y="60"/>
                </a:cubicBezTo>
                <a:close/>
                <a:moveTo>
                  <a:pt x="44" y="35"/>
                </a:moveTo>
                <a:cubicBezTo>
                  <a:pt x="43" y="39"/>
                  <a:pt x="43" y="43"/>
                  <a:pt x="42" y="47"/>
                </a:cubicBezTo>
                <a:cubicBezTo>
                  <a:pt x="41" y="51"/>
                  <a:pt x="39" y="55"/>
                  <a:pt x="39" y="59"/>
                </a:cubicBezTo>
                <a:cubicBezTo>
                  <a:pt x="39" y="61"/>
                  <a:pt x="38" y="63"/>
                  <a:pt x="39" y="65"/>
                </a:cubicBezTo>
                <a:cubicBezTo>
                  <a:pt x="39" y="66"/>
                  <a:pt x="39" y="67"/>
                  <a:pt x="40" y="69"/>
                </a:cubicBezTo>
                <a:cubicBezTo>
                  <a:pt x="40" y="71"/>
                  <a:pt x="40" y="75"/>
                  <a:pt x="41" y="77"/>
                </a:cubicBezTo>
                <a:cubicBezTo>
                  <a:pt x="41" y="79"/>
                  <a:pt x="44" y="82"/>
                  <a:pt x="46" y="84"/>
                </a:cubicBezTo>
                <a:cubicBezTo>
                  <a:pt x="51" y="90"/>
                  <a:pt x="59" y="91"/>
                  <a:pt x="67" y="93"/>
                </a:cubicBezTo>
                <a:cubicBezTo>
                  <a:pt x="73" y="95"/>
                  <a:pt x="78" y="97"/>
                  <a:pt x="84" y="98"/>
                </a:cubicBezTo>
                <a:cubicBezTo>
                  <a:pt x="86" y="99"/>
                  <a:pt x="89" y="100"/>
                  <a:pt x="92" y="101"/>
                </a:cubicBezTo>
                <a:cubicBezTo>
                  <a:pt x="94" y="102"/>
                  <a:pt x="97" y="102"/>
                  <a:pt x="99" y="102"/>
                </a:cubicBezTo>
                <a:cubicBezTo>
                  <a:pt x="101" y="102"/>
                  <a:pt x="103" y="103"/>
                  <a:pt x="105" y="104"/>
                </a:cubicBezTo>
                <a:cubicBezTo>
                  <a:pt x="110" y="105"/>
                  <a:pt x="114" y="106"/>
                  <a:pt x="119" y="107"/>
                </a:cubicBezTo>
                <a:cubicBezTo>
                  <a:pt x="124" y="108"/>
                  <a:pt x="128" y="110"/>
                  <a:pt x="133" y="111"/>
                </a:cubicBezTo>
                <a:cubicBezTo>
                  <a:pt x="138" y="112"/>
                  <a:pt x="143" y="114"/>
                  <a:pt x="149" y="114"/>
                </a:cubicBezTo>
                <a:cubicBezTo>
                  <a:pt x="150" y="115"/>
                  <a:pt x="154" y="116"/>
                  <a:pt x="157" y="115"/>
                </a:cubicBezTo>
                <a:cubicBezTo>
                  <a:pt x="157" y="116"/>
                  <a:pt x="159" y="116"/>
                  <a:pt x="160" y="117"/>
                </a:cubicBezTo>
                <a:cubicBezTo>
                  <a:pt x="165" y="118"/>
                  <a:pt x="170" y="120"/>
                  <a:pt x="174" y="120"/>
                </a:cubicBezTo>
                <a:cubicBezTo>
                  <a:pt x="176" y="120"/>
                  <a:pt x="178" y="119"/>
                  <a:pt x="180" y="119"/>
                </a:cubicBezTo>
                <a:cubicBezTo>
                  <a:pt x="182" y="119"/>
                  <a:pt x="184" y="120"/>
                  <a:pt x="186" y="119"/>
                </a:cubicBezTo>
                <a:cubicBezTo>
                  <a:pt x="199" y="118"/>
                  <a:pt x="205" y="110"/>
                  <a:pt x="210" y="101"/>
                </a:cubicBezTo>
                <a:cubicBezTo>
                  <a:pt x="215" y="93"/>
                  <a:pt x="220" y="84"/>
                  <a:pt x="221" y="73"/>
                </a:cubicBezTo>
                <a:cubicBezTo>
                  <a:pt x="222" y="68"/>
                  <a:pt x="219" y="63"/>
                  <a:pt x="212" y="62"/>
                </a:cubicBezTo>
                <a:cubicBezTo>
                  <a:pt x="216" y="67"/>
                  <a:pt x="214" y="75"/>
                  <a:pt x="212" y="80"/>
                </a:cubicBezTo>
                <a:cubicBezTo>
                  <a:pt x="210" y="86"/>
                  <a:pt x="207" y="89"/>
                  <a:pt x="205" y="94"/>
                </a:cubicBezTo>
                <a:cubicBezTo>
                  <a:pt x="201" y="102"/>
                  <a:pt x="194" y="109"/>
                  <a:pt x="187" y="113"/>
                </a:cubicBezTo>
                <a:cubicBezTo>
                  <a:pt x="181" y="114"/>
                  <a:pt x="177" y="115"/>
                  <a:pt x="171" y="115"/>
                </a:cubicBezTo>
                <a:cubicBezTo>
                  <a:pt x="166" y="114"/>
                  <a:pt x="161" y="113"/>
                  <a:pt x="156" y="111"/>
                </a:cubicBezTo>
                <a:cubicBezTo>
                  <a:pt x="151" y="110"/>
                  <a:pt x="146" y="109"/>
                  <a:pt x="141" y="108"/>
                </a:cubicBezTo>
                <a:cubicBezTo>
                  <a:pt x="135" y="107"/>
                  <a:pt x="130" y="105"/>
                  <a:pt x="125" y="104"/>
                </a:cubicBezTo>
                <a:cubicBezTo>
                  <a:pt x="115" y="102"/>
                  <a:pt x="104" y="100"/>
                  <a:pt x="94" y="97"/>
                </a:cubicBezTo>
                <a:cubicBezTo>
                  <a:pt x="89" y="96"/>
                  <a:pt x="84" y="94"/>
                  <a:pt x="79" y="93"/>
                </a:cubicBezTo>
                <a:cubicBezTo>
                  <a:pt x="74" y="91"/>
                  <a:pt x="68" y="91"/>
                  <a:pt x="63" y="89"/>
                </a:cubicBezTo>
                <a:cubicBezTo>
                  <a:pt x="59" y="87"/>
                  <a:pt x="56" y="84"/>
                  <a:pt x="51" y="82"/>
                </a:cubicBezTo>
                <a:cubicBezTo>
                  <a:pt x="49" y="78"/>
                  <a:pt x="46" y="76"/>
                  <a:pt x="45" y="73"/>
                </a:cubicBezTo>
                <a:cubicBezTo>
                  <a:pt x="42" y="67"/>
                  <a:pt x="43" y="59"/>
                  <a:pt x="43" y="52"/>
                </a:cubicBezTo>
                <a:cubicBezTo>
                  <a:pt x="44" y="47"/>
                  <a:pt x="47" y="43"/>
                  <a:pt x="48" y="38"/>
                </a:cubicBezTo>
                <a:cubicBezTo>
                  <a:pt x="49" y="37"/>
                  <a:pt x="50" y="35"/>
                  <a:pt x="50" y="34"/>
                </a:cubicBezTo>
                <a:cubicBezTo>
                  <a:pt x="51" y="30"/>
                  <a:pt x="51" y="26"/>
                  <a:pt x="51" y="22"/>
                </a:cubicBezTo>
                <a:cubicBezTo>
                  <a:pt x="50" y="22"/>
                  <a:pt x="49" y="21"/>
                  <a:pt x="47" y="21"/>
                </a:cubicBezTo>
                <a:cubicBezTo>
                  <a:pt x="48" y="27"/>
                  <a:pt x="45" y="31"/>
                  <a:pt x="44" y="35"/>
                </a:cubicBezTo>
                <a:close/>
                <a:moveTo>
                  <a:pt x="215" y="52"/>
                </a:moveTo>
                <a:cubicBezTo>
                  <a:pt x="212" y="52"/>
                  <a:pt x="212" y="52"/>
                  <a:pt x="211" y="53"/>
                </a:cubicBezTo>
                <a:cubicBezTo>
                  <a:pt x="213" y="54"/>
                  <a:pt x="216" y="55"/>
                  <a:pt x="218" y="56"/>
                </a:cubicBezTo>
                <a:cubicBezTo>
                  <a:pt x="217" y="55"/>
                  <a:pt x="216" y="53"/>
                  <a:pt x="215" y="52"/>
                </a:cubicBezTo>
                <a:close/>
                <a:moveTo>
                  <a:pt x="210" y="51"/>
                </a:moveTo>
                <a:cubicBezTo>
                  <a:pt x="211" y="51"/>
                  <a:pt x="211" y="50"/>
                  <a:pt x="212" y="49"/>
                </a:cubicBezTo>
                <a:cubicBezTo>
                  <a:pt x="209" y="46"/>
                  <a:pt x="204" y="42"/>
                  <a:pt x="198" y="41"/>
                </a:cubicBezTo>
                <a:cubicBezTo>
                  <a:pt x="193" y="40"/>
                  <a:pt x="189" y="39"/>
                  <a:pt x="185" y="38"/>
                </a:cubicBezTo>
                <a:cubicBezTo>
                  <a:pt x="183" y="38"/>
                  <a:pt x="180" y="38"/>
                  <a:pt x="178" y="37"/>
                </a:cubicBezTo>
                <a:cubicBezTo>
                  <a:pt x="176" y="37"/>
                  <a:pt x="174" y="36"/>
                  <a:pt x="173" y="35"/>
                </a:cubicBezTo>
                <a:cubicBezTo>
                  <a:pt x="166" y="33"/>
                  <a:pt x="158" y="31"/>
                  <a:pt x="151" y="29"/>
                </a:cubicBezTo>
                <a:cubicBezTo>
                  <a:pt x="130" y="22"/>
                  <a:pt x="106" y="16"/>
                  <a:pt x="85" y="11"/>
                </a:cubicBezTo>
                <a:cubicBezTo>
                  <a:pt x="75" y="8"/>
                  <a:pt x="64" y="9"/>
                  <a:pt x="54" y="6"/>
                </a:cubicBezTo>
                <a:cubicBezTo>
                  <a:pt x="51" y="5"/>
                  <a:pt x="48" y="3"/>
                  <a:pt x="44" y="3"/>
                </a:cubicBezTo>
                <a:cubicBezTo>
                  <a:pt x="40" y="2"/>
                  <a:pt x="37" y="3"/>
                  <a:pt x="34" y="2"/>
                </a:cubicBezTo>
                <a:cubicBezTo>
                  <a:pt x="32" y="2"/>
                  <a:pt x="32" y="2"/>
                  <a:pt x="30" y="2"/>
                </a:cubicBezTo>
                <a:cubicBezTo>
                  <a:pt x="30" y="7"/>
                  <a:pt x="33" y="8"/>
                  <a:pt x="35" y="10"/>
                </a:cubicBezTo>
                <a:cubicBezTo>
                  <a:pt x="37" y="8"/>
                  <a:pt x="39" y="6"/>
                  <a:pt x="42" y="8"/>
                </a:cubicBezTo>
                <a:cubicBezTo>
                  <a:pt x="44" y="8"/>
                  <a:pt x="45" y="10"/>
                  <a:pt x="46" y="11"/>
                </a:cubicBezTo>
                <a:cubicBezTo>
                  <a:pt x="47" y="10"/>
                  <a:pt x="47" y="9"/>
                  <a:pt x="48" y="9"/>
                </a:cubicBezTo>
                <a:cubicBezTo>
                  <a:pt x="49" y="9"/>
                  <a:pt x="49" y="10"/>
                  <a:pt x="50" y="11"/>
                </a:cubicBezTo>
                <a:cubicBezTo>
                  <a:pt x="54" y="10"/>
                  <a:pt x="56" y="12"/>
                  <a:pt x="59" y="14"/>
                </a:cubicBezTo>
                <a:cubicBezTo>
                  <a:pt x="61" y="9"/>
                  <a:pt x="64" y="14"/>
                  <a:pt x="65" y="16"/>
                </a:cubicBezTo>
                <a:cubicBezTo>
                  <a:pt x="66" y="16"/>
                  <a:pt x="67" y="15"/>
                  <a:pt x="69" y="15"/>
                </a:cubicBezTo>
                <a:cubicBezTo>
                  <a:pt x="70" y="15"/>
                  <a:pt x="70" y="16"/>
                  <a:pt x="71" y="17"/>
                </a:cubicBezTo>
                <a:cubicBezTo>
                  <a:pt x="72" y="17"/>
                  <a:pt x="73" y="16"/>
                  <a:pt x="74" y="16"/>
                </a:cubicBezTo>
                <a:cubicBezTo>
                  <a:pt x="77" y="16"/>
                  <a:pt x="76" y="18"/>
                  <a:pt x="78" y="19"/>
                </a:cubicBezTo>
                <a:cubicBezTo>
                  <a:pt x="80" y="19"/>
                  <a:pt x="81" y="17"/>
                  <a:pt x="82" y="17"/>
                </a:cubicBezTo>
                <a:cubicBezTo>
                  <a:pt x="84" y="17"/>
                  <a:pt x="84" y="19"/>
                  <a:pt x="86" y="19"/>
                </a:cubicBezTo>
                <a:cubicBezTo>
                  <a:pt x="87" y="18"/>
                  <a:pt x="88" y="17"/>
                  <a:pt x="89" y="16"/>
                </a:cubicBezTo>
                <a:cubicBezTo>
                  <a:pt x="92" y="18"/>
                  <a:pt x="94" y="20"/>
                  <a:pt x="96" y="21"/>
                </a:cubicBezTo>
                <a:cubicBezTo>
                  <a:pt x="99" y="19"/>
                  <a:pt x="101" y="21"/>
                  <a:pt x="102" y="24"/>
                </a:cubicBezTo>
                <a:cubicBezTo>
                  <a:pt x="106" y="20"/>
                  <a:pt x="110" y="22"/>
                  <a:pt x="112" y="26"/>
                </a:cubicBezTo>
                <a:cubicBezTo>
                  <a:pt x="115" y="24"/>
                  <a:pt x="117" y="27"/>
                  <a:pt x="119" y="29"/>
                </a:cubicBezTo>
                <a:cubicBezTo>
                  <a:pt x="120" y="28"/>
                  <a:pt x="121" y="26"/>
                  <a:pt x="122" y="26"/>
                </a:cubicBezTo>
                <a:cubicBezTo>
                  <a:pt x="125" y="28"/>
                  <a:pt x="126" y="30"/>
                  <a:pt x="130" y="30"/>
                </a:cubicBezTo>
                <a:cubicBezTo>
                  <a:pt x="133" y="27"/>
                  <a:pt x="135" y="31"/>
                  <a:pt x="137" y="33"/>
                </a:cubicBezTo>
                <a:cubicBezTo>
                  <a:pt x="138" y="33"/>
                  <a:pt x="138" y="31"/>
                  <a:pt x="140" y="31"/>
                </a:cubicBezTo>
                <a:cubicBezTo>
                  <a:pt x="142" y="32"/>
                  <a:pt x="142" y="34"/>
                  <a:pt x="143" y="35"/>
                </a:cubicBezTo>
                <a:cubicBezTo>
                  <a:pt x="145" y="35"/>
                  <a:pt x="147" y="34"/>
                  <a:pt x="149" y="35"/>
                </a:cubicBezTo>
                <a:cubicBezTo>
                  <a:pt x="150" y="36"/>
                  <a:pt x="151" y="37"/>
                  <a:pt x="152" y="38"/>
                </a:cubicBezTo>
                <a:cubicBezTo>
                  <a:pt x="154" y="35"/>
                  <a:pt x="157" y="36"/>
                  <a:pt x="159" y="38"/>
                </a:cubicBezTo>
                <a:cubicBezTo>
                  <a:pt x="162" y="36"/>
                  <a:pt x="164" y="39"/>
                  <a:pt x="166" y="41"/>
                </a:cubicBezTo>
                <a:cubicBezTo>
                  <a:pt x="166" y="40"/>
                  <a:pt x="167" y="40"/>
                  <a:pt x="168" y="39"/>
                </a:cubicBezTo>
                <a:cubicBezTo>
                  <a:pt x="170" y="40"/>
                  <a:pt x="171" y="42"/>
                  <a:pt x="172" y="43"/>
                </a:cubicBezTo>
                <a:cubicBezTo>
                  <a:pt x="175" y="41"/>
                  <a:pt x="178" y="42"/>
                  <a:pt x="179" y="44"/>
                </a:cubicBezTo>
                <a:cubicBezTo>
                  <a:pt x="180" y="43"/>
                  <a:pt x="180" y="43"/>
                  <a:pt x="181" y="43"/>
                </a:cubicBezTo>
                <a:cubicBezTo>
                  <a:pt x="182" y="44"/>
                  <a:pt x="183" y="45"/>
                  <a:pt x="185" y="46"/>
                </a:cubicBezTo>
                <a:cubicBezTo>
                  <a:pt x="191" y="42"/>
                  <a:pt x="193" y="50"/>
                  <a:pt x="198" y="51"/>
                </a:cubicBezTo>
                <a:cubicBezTo>
                  <a:pt x="198" y="49"/>
                  <a:pt x="196" y="50"/>
                  <a:pt x="196" y="49"/>
                </a:cubicBezTo>
                <a:cubicBezTo>
                  <a:pt x="197" y="46"/>
                  <a:pt x="200" y="50"/>
                  <a:pt x="202" y="50"/>
                </a:cubicBezTo>
                <a:cubicBezTo>
                  <a:pt x="204" y="46"/>
                  <a:pt x="206" y="51"/>
                  <a:pt x="210" y="51"/>
                </a:cubicBezTo>
                <a:close/>
                <a:moveTo>
                  <a:pt x="51" y="39"/>
                </a:moveTo>
                <a:cubicBezTo>
                  <a:pt x="49" y="45"/>
                  <a:pt x="46" y="49"/>
                  <a:pt x="46" y="55"/>
                </a:cubicBezTo>
                <a:cubicBezTo>
                  <a:pt x="45" y="59"/>
                  <a:pt x="45" y="62"/>
                  <a:pt x="45" y="66"/>
                </a:cubicBezTo>
                <a:cubicBezTo>
                  <a:pt x="46" y="73"/>
                  <a:pt x="49" y="76"/>
                  <a:pt x="52" y="79"/>
                </a:cubicBezTo>
                <a:cubicBezTo>
                  <a:pt x="53" y="81"/>
                  <a:pt x="54" y="82"/>
                  <a:pt x="57" y="83"/>
                </a:cubicBezTo>
                <a:cubicBezTo>
                  <a:pt x="61" y="86"/>
                  <a:pt x="66" y="88"/>
                  <a:pt x="72" y="89"/>
                </a:cubicBezTo>
                <a:cubicBezTo>
                  <a:pt x="73" y="89"/>
                  <a:pt x="74" y="89"/>
                  <a:pt x="75" y="89"/>
                </a:cubicBezTo>
                <a:cubicBezTo>
                  <a:pt x="83" y="91"/>
                  <a:pt x="89" y="94"/>
                  <a:pt x="96" y="96"/>
                </a:cubicBezTo>
                <a:cubicBezTo>
                  <a:pt x="101" y="97"/>
                  <a:pt x="106" y="98"/>
                  <a:pt x="111" y="99"/>
                </a:cubicBezTo>
                <a:cubicBezTo>
                  <a:pt x="112" y="99"/>
                  <a:pt x="113" y="99"/>
                  <a:pt x="113" y="99"/>
                </a:cubicBezTo>
                <a:cubicBezTo>
                  <a:pt x="114" y="100"/>
                  <a:pt x="115" y="100"/>
                  <a:pt x="116" y="101"/>
                </a:cubicBezTo>
                <a:cubicBezTo>
                  <a:pt x="117" y="101"/>
                  <a:pt x="118" y="100"/>
                  <a:pt x="119" y="101"/>
                </a:cubicBezTo>
                <a:cubicBezTo>
                  <a:pt x="119" y="101"/>
                  <a:pt x="120" y="101"/>
                  <a:pt x="121" y="102"/>
                </a:cubicBezTo>
                <a:cubicBezTo>
                  <a:pt x="126" y="103"/>
                  <a:pt x="131" y="104"/>
                  <a:pt x="136" y="105"/>
                </a:cubicBezTo>
                <a:cubicBezTo>
                  <a:pt x="139" y="105"/>
                  <a:pt x="142" y="106"/>
                  <a:pt x="144" y="107"/>
                </a:cubicBezTo>
                <a:cubicBezTo>
                  <a:pt x="152" y="108"/>
                  <a:pt x="159" y="110"/>
                  <a:pt x="166" y="112"/>
                </a:cubicBezTo>
                <a:cubicBezTo>
                  <a:pt x="168" y="113"/>
                  <a:pt x="170" y="113"/>
                  <a:pt x="171" y="113"/>
                </a:cubicBezTo>
                <a:cubicBezTo>
                  <a:pt x="172" y="113"/>
                  <a:pt x="173" y="113"/>
                  <a:pt x="173" y="113"/>
                </a:cubicBezTo>
                <a:cubicBezTo>
                  <a:pt x="173" y="113"/>
                  <a:pt x="174" y="113"/>
                  <a:pt x="175" y="113"/>
                </a:cubicBezTo>
                <a:cubicBezTo>
                  <a:pt x="178" y="113"/>
                  <a:pt x="183" y="112"/>
                  <a:pt x="186" y="111"/>
                </a:cubicBezTo>
                <a:cubicBezTo>
                  <a:pt x="193" y="108"/>
                  <a:pt x="199" y="100"/>
                  <a:pt x="202" y="94"/>
                </a:cubicBezTo>
                <a:cubicBezTo>
                  <a:pt x="208" y="86"/>
                  <a:pt x="213" y="78"/>
                  <a:pt x="212" y="66"/>
                </a:cubicBezTo>
                <a:cubicBezTo>
                  <a:pt x="212" y="65"/>
                  <a:pt x="210" y="63"/>
                  <a:pt x="209" y="62"/>
                </a:cubicBezTo>
                <a:cubicBezTo>
                  <a:pt x="193" y="56"/>
                  <a:pt x="174" y="52"/>
                  <a:pt x="159" y="48"/>
                </a:cubicBezTo>
                <a:cubicBezTo>
                  <a:pt x="156" y="48"/>
                  <a:pt x="153" y="47"/>
                  <a:pt x="150" y="46"/>
                </a:cubicBezTo>
                <a:cubicBezTo>
                  <a:pt x="145" y="45"/>
                  <a:pt x="139" y="44"/>
                  <a:pt x="134" y="42"/>
                </a:cubicBezTo>
                <a:cubicBezTo>
                  <a:pt x="133" y="42"/>
                  <a:pt x="132" y="41"/>
                  <a:pt x="131" y="41"/>
                </a:cubicBezTo>
                <a:cubicBezTo>
                  <a:pt x="130" y="41"/>
                  <a:pt x="129" y="41"/>
                  <a:pt x="129" y="41"/>
                </a:cubicBezTo>
                <a:cubicBezTo>
                  <a:pt x="126" y="41"/>
                  <a:pt x="123" y="39"/>
                  <a:pt x="120" y="39"/>
                </a:cubicBezTo>
                <a:cubicBezTo>
                  <a:pt x="119" y="39"/>
                  <a:pt x="118" y="39"/>
                  <a:pt x="117" y="38"/>
                </a:cubicBezTo>
                <a:cubicBezTo>
                  <a:pt x="115" y="38"/>
                  <a:pt x="113" y="37"/>
                  <a:pt x="111" y="37"/>
                </a:cubicBezTo>
                <a:cubicBezTo>
                  <a:pt x="109" y="36"/>
                  <a:pt x="107" y="36"/>
                  <a:pt x="105" y="36"/>
                </a:cubicBezTo>
                <a:cubicBezTo>
                  <a:pt x="102" y="35"/>
                  <a:pt x="99" y="34"/>
                  <a:pt x="96" y="34"/>
                </a:cubicBezTo>
                <a:cubicBezTo>
                  <a:pt x="92" y="33"/>
                  <a:pt x="88" y="31"/>
                  <a:pt x="84" y="30"/>
                </a:cubicBezTo>
                <a:cubicBezTo>
                  <a:pt x="77" y="28"/>
                  <a:pt x="70" y="25"/>
                  <a:pt x="63" y="25"/>
                </a:cubicBezTo>
                <a:cubicBezTo>
                  <a:pt x="60" y="23"/>
                  <a:pt x="56" y="22"/>
                  <a:pt x="52" y="22"/>
                </a:cubicBezTo>
                <a:cubicBezTo>
                  <a:pt x="54" y="27"/>
                  <a:pt x="52" y="34"/>
                  <a:pt x="51" y="39"/>
                </a:cubicBezTo>
                <a:close/>
                <a:moveTo>
                  <a:pt x="204" y="51"/>
                </a:moveTo>
                <a:cubicBezTo>
                  <a:pt x="204" y="51"/>
                  <a:pt x="203" y="51"/>
                  <a:pt x="203" y="52"/>
                </a:cubicBezTo>
                <a:cubicBezTo>
                  <a:pt x="205" y="52"/>
                  <a:pt x="206" y="53"/>
                  <a:pt x="207" y="52"/>
                </a:cubicBezTo>
                <a:cubicBezTo>
                  <a:pt x="206" y="52"/>
                  <a:pt x="205" y="51"/>
                  <a:pt x="204" y="51"/>
                </a:cubicBezTo>
                <a:close/>
                <a:moveTo>
                  <a:pt x="161" y="120"/>
                </a:moveTo>
                <a:cubicBezTo>
                  <a:pt x="157" y="117"/>
                  <a:pt x="153" y="118"/>
                  <a:pt x="149" y="117"/>
                </a:cubicBezTo>
                <a:cubicBezTo>
                  <a:pt x="145" y="116"/>
                  <a:pt x="140" y="114"/>
                  <a:pt x="136" y="113"/>
                </a:cubicBezTo>
                <a:cubicBezTo>
                  <a:pt x="131" y="112"/>
                  <a:pt x="126" y="111"/>
                  <a:pt x="122" y="110"/>
                </a:cubicBezTo>
                <a:cubicBezTo>
                  <a:pt x="117" y="108"/>
                  <a:pt x="112" y="107"/>
                  <a:pt x="107" y="106"/>
                </a:cubicBezTo>
                <a:cubicBezTo>
                  <a:pt x="102" y="105"/>
                  <a:pt x="96" y="104"/>
                  <a:pt x="91" y="103"/>
                </a:cubicBezTo>
                <a:cubicBezTo>
                  <a:pt x="88" y="102"/>
                  <a:pt x="84" y="100"/>
                  <a:pt x="80" y="99"/>
                </a:cubicBezTo>
                <a:cubicBezTo>
                  <a:pt x="75" y="98"/>
                  <a:pt x="69" y="96"/>
                  <a:pt x="66" y="95"/>
                </a:cubicBezTo>
                <a:cubicBezTo>
                  <a:pt x="58" y="94"/>
                  <a:pt x="51" y="91"/>
                  <a:pt x="45" y="87"/>
                </a:cubicBezTo>
                <a:cubicBezTo>
                  <a:pt x="43" y="85"/>
                  <a:pt x="41" y="82"/>
                  <a:pt x="40" y="79"/>
                </a:cubicBezTo>
                <a:cubicBezTo>
                  <a:pt x="39" y="76"/>
                  <a:pt x="37" y="72"/>
                  <a:pt x="37" y="70"/>
                </a:cubicBezTo>
                <a:cubicBezTo>
                  <a:pt x="36" y="64"/>
                  <a:pt x="37" y="61"/>
                  <a:pt x="38" y="56"/>
                </a:cubicBezTo>
                <a:cubicBezTo>
                  <a:pt x="38" y="53"/>
                  <a:pt x="40" y="49"/>
                  <a:pt x="40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8" y="53"/>
                  <a:pt x="35" y="58"/>
                  <a:pt x="32" y="64"/>
                </a:cubicBezTo>
                <a:cubicBezTo>
                  <a:pt x="29" y="71"/>
                  <a:pt x="24" y="79"/>
                  <a:pt x="23" y="86"/>
                </a:cubicBezTo>
                <a:cubicBezTo>
                  <a:pt x="23" y="88"/>
                  <a:pt x="22" y="92"/>
                  <a:pt x="22" y="94"/>
                </a:cubicBezTo>
                <a:cubicBezTo>
                  <a:pt x="23" y="97"/>
                  <a:pt x="27" y="99"/>
                  <a:pt x="31" y="99"/>
                </a:cubicBezTo>
                <a:cubicBezTo>
                  <a:pt x="39" y="101"/>
                  <a:pt x="47" y="102"/>
                  <a:pt x="56" y="104"/>
                </a:cubicBezTo>
                <a:cubicBezTo>
                  <a:pt x="64" y="106"/>
                  <a:pt x="73" y="108"/>
                  <a:pt x="81" y="111"/>
                </a:cubicBezTo>
                <a:cubicBezTo>
                  <a:pt x="89" y="113"/>
                  <a:pt x="98" y="115"/>
                  <a:pt x="106" y="117"/>
                </a:cubicBezTo>
                <a:cubicBezTo>
                  <a:pt x="110" y="118"/>
                  <a:pt x="114" y="119"/>
                  <a:pt x="119" y="120"/>
                </a:cubicBezTo>
                <a:cubicBezTo>
                  <a:pt x="123" y="120"/>
                  <a:pt x="127" y="121"/>
                  <a:pt x="131" y="122"/>
                </a:cubicBezTo>
                <a:cubicBezTo>
                  <a:pt x="136" y="123"/>
                  <a:pt x="141" y="125"/>
                  <a:pt x="146" y="126"/>
                </a:cubicBezTo>
                <a:cubicBezTo>
                  <a:pt x="152" y="128"/>
                  <a:pt x="159" y="130"/>
                  <a:pt x="164" y="130"/>
                </a:cubicBezTo>
                <a:cubicBezTo>
                  <a:pt x="168" y="132"/>
                  <a:pt x="171" y="132"/>
                  <a:pt x="175" y="133"/>
                </a:cubicBezTo>
                <a:cubicBezTo>
                  <a:pt x="179" y="134"/>
                  <a:pt x="183" y="135"/>
                  <a:pt x="187" y="134"/>
                </a:cubicBezTo>
                <a:cubicBezTo>
                  <a:pt x="189" y="134"/>
                  <a:pt x="191" y="133"/>
                  <a:pt x="193" y="133"/>
                </a:cubicBezTo>
                <a:cubicBezTo>
                  <a:pt x="197" y="128"/>
                  <a:pt x="202" y="123"/>
                  <a:pt x="202" y="115"/>
                </a:cubicBezTo>
                <a:cubicBezTo>
                  <a:pt x="198" y="118"/>
                  <a:pt x="192" y="120"/>
                  <a:pt x="187" y="121"/>
                </a:cubicBezTo>
                <a:cubicBezTo>
                  <a:pt x="185" y="121"/>
                  <a:pt x="184" y="121"/>
                  <a:pt x="183" y="121"/>
                </a:cubicBezTo>
                <a:cubicBezTo>
                  <a:pt x="184" y="121"/>
                  <a:pt x="184" y="121"/>
                  <a:pt x="184" y="122"/>
                </a:cubicBezTo>
                <a:cubicBezTo>
                  <a:pt x="176" y="122"/>
                  <a:pt x="170" y="121"/>
                  <a:pt x="161" y="120"/>
                </a:cubicBezTo>
                <a:close/>
                <a:moveTo>
                  <a:pt x="188" y="48"/>
                </a:moveTo>
                <a:cubicBezTo>
                  <a:pt x="189" y="47"/>
                  <a:pt x="190" y="48"/>
                  <a:pt x="191" y="48"/>
                </a:cubicBezTo>
                <a:cubicBezTo>
                  <a:pt x="190" y="48"/>
                  <a:pt x="188" y="46"/>
                  <a:pt x="188" y="48"/>
                </a:cubicBezTo>
                <a:close/>
                <a:moveTo>
                  <a:pt x="168" y="42"/>
                </a:moveTo>
                <a:cubicBezTo>
                  <a:pt x="168" y="42"/>
                  <a:pt x="169" y="42"/>
                  <a:pt x="169" y="42"/>
                </a:cubicBezTo>
                <a:cubicBezTo>
                  <a:pt x="169" y="42"/>
                  <a:pt x="169" y="43"/>
                  <a:pt x="169" y="43"/>
                </a:cubicBezTo>
                <a:cubicBezTo>
                  <a:pt x="170" y="42"/>
                  <a:pt x="168" y="41"/>
                  <a:pt x="168" y="42"/>
                </a:cubicBezTo>
                <a:close/>
                <a:moveTo>
                  <a:pt x="160" y="40"/>
                </a:moveTo>
                <a:cubicBezTo>
                  <a:pt x="161" y="40"/>
                  <a:pt x="162" y="41"/>
                  <a:pt x="163" y="41"/>
                </a:cubicBezTo>
                <a:cubicBezTo>
                  <a:pt x="162" y="40"/>
                  <a:pt x="160" y="39"/>
                  <a:pt x="160" y="40"/>
                </a:cubicBezTo>
                <a:close/>
                <a:moveTo>
                  <a:pt x="153" y="38"/>
                </a:moveTo>
                <a:cubicBezTo>
                  <a:pt x="154" y="39"/>
                  <a:pt x="157" y="39"/>
                  <a:pt x="157" y="39"/>
                </a:cubicBezTo>
                <a:cubicBezTo>
                  <a:pt x="156" y="38"/>
                  <a:pt x="155" y="37"/>
                  <a:pt x="153" y="38"/>
                </a:cubicBezTo>
                <a:close/>
                <a:moveTo>
                  <a:pt x="147" y="37"/>
                </a:moveTo>
                <a:cubicBezTo>
                  <a:pt x="147" y="37"/>
                  <a:pt x="148" y="37"/>
                  <a:pt x="148" y="37"/>
                </a:cubicBezTo>
                <a:cubicBezTo>
                  <a:pt x="148" y="37"/>
                  <a:pt x="147" y="36"/>
                  <a:pt x="147" y="37"/>
                </a:cubicBezTo>
                <a:close/>
                <a:moveTo>
                  <a:pt x="140" y="34"/>
                </a:moveTo>
                <a:cubicBezTo>
                  <a:pt x="139" y="33"/>
                  <a:pt x="139" y="34"/>
                  <a:pt x="139" y="35"/>
                </a:cubicBezTo>
                <a:cubicBezTo>
                  <a:pt x="140" y="35"/>
                  <a:pt x="140" y="35"/>
                  <a:pt x="141" y="35"/>
                </a:cubicBezTo>
                <a:cubicBezTo>
                  <a:pt x="141" y="35"/>
                  <a:pt x="140" y="34"/>
                  <a:pt x="140" y="34"/>
                </a:cubicBezTo>
                <a:close/>
                <a:moveTo>
                  <a:pt x="131" y="33"/>
                </a:moveTo>
                <a:cubicBezTo>
                  <a:pt x="132" y="33"/>
                  <a:pt x="133" y="33"/>
                  <a:pt x="134" y="34"/>
                </a:cubicBezTo>
                <a:cubicBezTo>
                  <a:pt x="135" y="31"/>
                  <a:pt x="131" y="30"/>
                  <a:pt x="131" y="33"/>
                </a:cubicBezTo>
                <a:close/>
                <a:moveTo>
                  <a:pt x="122" y="29"/>
                </a:moveTo>
                <a:cubicBezTo>
                  <a:pt x="122" y="29"/>
                  <a:pt x="121" y="29"/>
                  <a:pt x="121" y="30"/>
                </a:cubicBezTo>
                <a:cubicBezTo>
                  <a:pt x="122" y="30"/>
                  <a:pt x="124" y="31"/>
                  <a:pt x="124" y="30"/>
                </a:cubicBezTo>
                <a:cubicBezTo>
                  <a:pt x="123" y="30"/>
                  <a:pt x="123" y="29"/>
                  <a:pt x="122" y="29"/>
                </a:cubicBezTo>
                <a:close/>
                <a:moveTo>
                  <a:pt x="114" y="28"/>
                </a:moveTo>
                <a:cubicBezTo>
                  <a:pt x="115" y="28"/>
                  <a:pt x="115" y="28"/>
                  <a:pt x="116" y="28"/>
                </a:cubicBezTo>
                <a:cubicBezTo>
                  <a:pt x="116" y="27"/>
                  <a:pt x="114" y="27"/>
                  <a:pt x="114" y="28"/>
                </a:cubicBezTo>
                <a:close/>
                <a:moveTo>
                  <a:pt x="105" y="25"/>
                </a:moveTo>
                <a:cubicBezTo>
                  <a:pt x="106" y="25"/>
                  <a:pt x="109" y="27"/>
                  <a:pt x="109" y="26"/>
                </a:cubicBezTo>
                <a:cubicBezTo>
                  <a:pt x="109" y="24"/>
                  <a:pt x="106" y="22"/>
                  <a:pt x="105" y="25"/>
                </a:cubicBezTo>
                <a:close/>
                <a:moveTo>
                  <a:pt x="99" y="23"/>
                </a:moveTo>
                <a:cubicBezTo>
                  <a:pt x="99" y="23"/>
                  <a:pt x="98" y="23"/>
                  <a:pt x="98" y="23"/>
                </a:cubicBezTo>
                <a:cubicBezTo>
                  <a:pt x="99" y="23"/>
                  <a:pt x="99" y="24"/>
                  <a:pt x="100" y="23"/>
                </a:cubicBezTo>
                <a:cubicBezTo>
                  <a:pt x="100" y="23"/>
                  <a:pt x="100" y="23"/>
                  <a:pt x="99" y="23"/>
                </a:cubicBezTo>
                <a:close/>
                <a:moveTo>
                  <a:pt x="92" y="21"/>
                </a:moveTo>
                <a:cubicBezTo>
                  <a:pt x="91" y="20"/>
                  <a:pt x="91" y="19"/>
                  <a:pt x="89" y="19"/>
                </a:cubicBezTo>
                <a:cubicBezTo>
                  <a:pt x="88" y="19"/>
                  <a:pt x="88" y="20"/>
                  <a:pt x="88" y="21"/>
                </a:cubicBezTo>
                <a:cubicBezTo>
                  <a:pt x="90" y="21"/>
                  <a:pt x="91" y="22"/>
                  <a:pt x="92" y="21"/>
                </a:cubicBezTo>
                <a:close/>
                <a:moveTo>
                  <a:pt x="81" y="20"/>
                </a:moveTo>
                <a:cubicBezTo>
                  <a:pt x="82" y="19"/>
                  <a:pt x="83" y="20"/>
                  <a:pt x="83" y="20"/>
                </a:cubicBezTo>
                <a:cubicBezTo>
                  <a:pt x="83" y="19"/>
                  <a:pt x="82" y="19"/>
                  <a:pt x="81" y="20"/>
                </a:cubicBezTo>
                <a:close/>
                <a:moveTo>
                  <a:pt x="62" y="14"/>
                </a:moveTo>
                <a:cubicBezTo>
                  <a:pt x="61" y="14"/>
                  <a:pt x="61" y="15"/>
                  <a:pt x="61" y="15"/>
                </a:cubicBezTo>
                <a:cubicBezTo>
                  <a:pt x="62" y="15"/>
                  <a:pt x="61" y="15"/>
                  <a:pt x="62" y="15"/>
                </a:cubicBezTo>
                <a:cubicBezTo>
                  <a:pt x="62" y="15"/>
                  <a:pt x="62" y="15"/>
                  <a:pt x="62" y="14"/>
                </a:cubicBezTo>
                <a:close/>
                <a:moveTo>
                  <a:pt x="39" y="10"/>
                </a:moveTo>
                <a:cubicBezTo>
                  <a:pt x="40" y="10"/>
                  <a:pt x="42" y="11"/>
                  <a:pt x="43" y="10"/>
                </a:cubicBezTo>
                <a:cubicBezTo>
                  <a:pt x="42" y="10"/>
                  <a:pt x="39" y="8"/>
                  <a:pt x="39" y="10"/>
                </a:cubicBezTo>
                <a:close/>
                <a:moveTo>
                  <a:pt x="32" y="23"/>
                </a:moveTo>
                <a:cubicBezTo>
                  <a:pt x="35" y="26"/>
                  <a:pt x="33" y="33"/>
                  <a:pt x="33" y="37"/>
                </a:cubicBezTo>
                <a:cubicBezTo>
                  <a:pt x="35" y="31"/>
                  <a:pt x="35" y="22"/>
                  <a:pt x="41" y="19"/>
                </a:cubicBezTo>
                <a:cubicBezTo>
                  <a:pt x="39" y="17"/>
                  <a:pt x="38" y="15"/>
                  <a:pt x="36" y="14"/>
                </a:cubicBezTo>
                <a:cubicBezTo>
                  <a:pt x="35" y="15"/>
                  <a:pt x="34" y="15"/>
                  <a:pt x="34" y="17"/>
                </a:cubicBezTo>
                <a:cubicBezTo>
                  <a:pt x="34" y="18"/>
                  <a:pt x="34" y="18"/>
                  <a:pt x="33" y="17"/>
                </a:cubicBezTo>
                <a:cubicBezTo>
                  <a:pt x="33" y="19"/>
                  <a:pt x="33" y="21"/>
                  <a:pt x="32" y="23"/>
                </a:cubicBezTo>
                <a:close/>
                <a:moveTo>
                  <a:pt x="32" y="12"/>
                </a:moveTo>
                <a:cubicBezTo>
                  <a:pt x="33" y="13"/>
                  <a:pt x="32" y="13"/>
                  <a:pt x="32" y="13"/>
                </a:cubicBezTo>
                <a:cubicBezTo>
                  <a:pt x="32" y="14"/>
                  <a:pt x="32" y="16"/>
                  <a:pt x="33" y="16"/>
                </a:cubicBezTo>
                <a:cubicBezTo>
                  <a:pt x="33" y="15"/>
                  <a:pt x="34" y="13"/>
                  <a:pt x="34" y="12"/>
                </a:cubicBezTo>
                <a:cubicBezTo>
                  <a:pt x="34" y="13"/>
                  <a:pt x="33" y="12"/>
                  <a:pt x="32" y="12"/>
                </a:cubicBezTo>
                <a:close/>
                <a:moveTo>
                  <a:pt x="28" y="4"/>
                </a:moveTo>
                <a:cubicBezTo>
                  <a:pt x="25" y="8"/>
                  <a:pt x="23" y="13"/>
                  <a:pt x="22" y="17"/>
                </a:cubicBezTo>
                <a:cubicBezTo>
                  <a:pt x="21" y="21"/>
                  <a:pt x="20" y="24"/>
                  <a:pt x="20" y="27"/>
                </a:cubicBezTo>
                <a:cubicBezTo>
                  <a:pt x="21" y="25"/>
                  <a:pt x="22" y="21"/>
                  <a:pt x="25" y="20"/>
                </a:cubicBezTo>
                <a:cubicBezTo>
                  <a:pt x="26" y="18"/>
                  <a:pt x="26" y="14"/>
                  <a:pt x="28" y="14"/>
                </a:cubicBezTo>
                <a:cubicBezTo>
                  <a:pt x="29" y="14"/>
                  <a:pt x="29" y="15"/>
                  <a:pt x="30" y="15"/>
                </a:cubicBezTo>
                <a:cubicBezTo>
                  <a:pt x="30" y="14"/>
                  <a:pt x="30" y="13"/>
                  <a:pt x="30" y="13"/>
                </a:cubicBezTo>
                <a:cubicBezTo>
                  <a:pt x="30" y="12"/>
                  <a:pt x="31" y="11"/>
                  <a:pt x="32" y="10"/>
                </a:cubicBezTo>
                <a:cubicBezTo>
                  <a:pt x="30" y="8"/>
                  <a:pt x="29" y="6"/>
                  <a:pt x="28" y="4"/>
                </a:cubicBezTo>
                <a:close/>
                <a:moveTo>
                  <a:pt x="15" y="47"/>
                </a:moveTo>
                <a:cubicBezTo>
                  <a:pt x="17" y="50"/>
                  <a:pt x="21" y="53"/>
                  <a:pt x="25" y="52"/>
                </a:cubicBezTo>
                <a:cubicBezTo>
                  <a:pt x="26" y="51"/>
                  <a:pt x="27" y="50"/>
                  <a:pt x="27" y="49"/>
                </a:cubicBezTo>
                <a:cubicBezTo>
                  <a:pt x="30" y="45"/>
                  <a:pt x="31" y="39"/>
                  <a:pt x="31" y="33"/>
                </a:cubicBezTo>
                <a:cubicBezTo>
                  <a:pt x="32" y="31"/>
                  <a:pt x="32" y="29"/>
                  <a:pt x="31" y="27"/>
                </a:cubicBezTo>
                <a:cubicBezTo>
                  <a:pt x="31" y="28"/>
                  <a:pt x="30" y="28"/>
                  <a:pt x="30" y="29"/>
                </a:cubicBezTo>
                <a:cubicBezTo>
                  <a:pt x="29" y="31"/>
                  <a:pt x="29" y="34"/>
                  <a:pt x="29" y="36"/>
                </a:cubicBezTo>
                <a:cubicBezTo>
                  <a:pt x="28" y="39"/>
                  <a:pt x="27" y="41"/>
                  <a:pt x="26" y="43"/>
                </a:cubicBezTo>
                <a:cubicBezTo>
                  <a:pt x="24" y="45"/>
                  <a:pt x="21" y="44"/>
                  <a:pt x="19" y="43"/>
                </a:cubicBezTo>
                <a:cubicBezTo>
                  <a:pt x="18" y="38"/>
                  <a:pt x="21" y="36"/>
                  <a:pt x="22" y="32"/>
                </a:cubicBezTo>
                <a:cubicBezTo>
                  <a:pt x="22" y="29"/>
                  <a:pt x="23" y="26"/>
                  <a:pt x="24" y="25"/>
                </a:cubicBezTo>
                <a:cubicBezTo>
                  <a:pt x="23" y="25"/>
                  <a:pt x="24" y="24"/>
                  <a:pt x="24" y="24"/>
                </a:cubicBezTo>
                <a:cubicBezTo>
                  <a:pt x="19" y="30"/>
                  <a:pt x="18" y="39"/>
                  <a:pt x="15" y="47"/>
                </a:cubicBezTo>
                <a:close/>
                <a:moveTo>
                  <a:pt x="29" y="23"/>
                </a:moveTo>
                <a:cubicBezTo>
                  <a:pt x="31" y="22"/>
                  <a:pt x="32" y="17"/>
                  <a:pt x="29" y="16"/>
                </a:cubicBezTo>
                <a:cubicBezTo>
                  <a:pt x="27" y="18"/>
                  <a:pt x="24" y="25"/>
                  <a:pt x="28" y="26"/>
                </a:cubicBezTo>
                <a:cubicBezTo>
                  <a:pt x="28" y="25"/>
                  <a:pt x="28" y="24"/>
                  <a:pt x="29" y="25"/>
                </a:cubicBezTo>
                <a:cubicBezTo>
                  <a:pt x="29" y="24"/>
                  <a:pt x="29" y="24"/>
                  <a:pt x="29" y="23"/>
                </a:cubicBezTo>
                <a:close/>
                <a:moveTo>
                  <a:pt x="13" y="47"/>
                </a:moveTo>
                <a:cubicBezTo>
                  <a:pt x="12" y="52"/>
                  <a:pt x="10" y="56"/>
                  <a:pt x="8" y="61"/>
                </a:cubicBezTo>
                <a:cubicBezTo>
                  <a:pt x="6" y="66"/>
                  <a:pt x="3" y="72"/>
                  <a:pt x="2" y="76"/>
                </a:cubicBezTo>
                <a:cubicBezTo>
                  <a:pt x="1" y="85"/>
                  <a:pt x="7" y="91"/>
                  <a:pt x="11" y="97"/>
                </a:cubicBezTo>
                <a:cubicBezTo>
                  <a:pt x="12" y="80"/>
                  <a:pt x="24" y="67"/>
                  <a:pt x="28" y="52"/>
                </a:cubicBezTo>
                <a:cubicBezTo>
                  <a:pt x="24" y="57"/>
                  <a:pt x="15" y="52"/>
                  <a:pt x="13" y="47"/>
                </a:cubicBezTo>
                <a:close/>
                <a:moveTo>
                  <a:pt x="25" y="27"/>
                </a:moveTo>
                <a:cubicBezTo>
                  <a:pt x="25" y="28"/>
                  <a:pt x="24" y="31"/>
                  <a:pt x="23" y="33"/>
                </a:cubicBezTo>
                <a:cubicBezTo>
                  <a:pt x="23" y="33"/>
                  <a:pt x="23" y="35"/>
                  <a:pt x="23" y="35"/>
                </a:cubicBezTo>
                <a:cubicBezTo>
                  <a:pt x="21" y="39"/>
                  <a:pt x="19" y="42"/>
                  <a:pt x="24" y="42"/>
                </a:cubicBezTo>
                <a:cubicBezTo>
                  <a:pt x="27" y="39"/>
                  <a:pt x="28" y="33"/>
                  <a:pt x="28" y="28"/>
                </a:cubicBezTo>
                <a:cubicBezTo>
                  <a:pt x="27" y="29"/>
                  <a:pt x="27" y="27"/>
                  <a:pt x="25" y="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7" name="Freeform 133"/>
          <p:cNvSpPr>
            <a:spLocks noEditPoints="1"/>
          </p:cNvSpPr>
          <p:nvPr/>
        </p:nvSpPr>
        <p:spPr bwMode="auto">
          <a:xfrm>
            <a:off x="5016500" y="1471613"/>
            <a:ext cx="227013" cy="169862"/>
          </a:xfrm>
          <a:custGeom>
            <a:avLst/>
            <a:gdLst>
              <a:gd name="T0" fmla="*/ 44 w 72"/>
              <a:gd name="T1" fmla="*/ 14 h 54"/>
              <a:gd name="T2" fmla="*/ 42 w 72"/>
              <a:gd name="T3" fmla="*/ 11 h 54"/>
              <a:gd name="T4" fmla="*/ 43 w 72"/>
              <a:gd name="T5" fmla="*/ 11 h 54"/>
              <a:gd name="T6" fmla="*/ 47 w 72"/>
              <a:gd name="T7" fmla="*/ 4 h 54"/>
              <a:gd name="T8" fmla="*/ 50 w 72"/>
              <a:gd name="T9" fmla="*/ 5 h 54"/>
              <a:gd name="T10" fmla="*/ 60 w 72"/>
              <a:gd name="T11" fmla="*/ 8 h 54"/>
              <a:gd name="T12" fmla="*/ 63 w 72"/>
              <a:gd name="T13" fmla="*/ 9 h 54"/>
              <a:gd name="T14" fmla="*/ 69 w 72"/>
              <a:gd name="T15" fmla="*/ 12 h 54"/>
              <a:gd name="T16" fmla="*/ 72 w 72"/>
              <a:gd name="T17" fmla="*/ 19 h 54"/>
              <a:gd name="T18" fmla="*/ 63 w 72"/>
              <a:gd name="T19" fmla="*/ 29 h 54"/>
              <a:gd name="T20" fmla="*/ 63 w 72"/>
              <a:gd name="T21" fmla="*/ 32 h 54"/>
              <a:gd name="T22" fmla="*/ 68 w 72"/>
              <a:gd name="T23" fmla="*/ 46 h 54"/>
              <a:gd name="T24" fmla="*/ 58 w 72"/>
              <a:gd name="T25" fmla="*/ 53 h 54"/>
              <a:gd name="T26" fmla="*/ 40 w 72"/>
              <a:gd name="T27" fmla="*/ 50 h 54"/>
              <a:gd name="T28" fmla="*/ 31 w 72"/>
              <a:gd name="T29" fmla="*/ 40 h 54"/>
              <a:gd name="T30" fmla="*/ 35 w 72"/>
              <a:gd name="T31" fmla="*/ 34 h 54"/>
              <a:gd name="T32" fmla="*/ 24 w 72"/>
              <a:gd name="T33" fmla="*/ 36 h 54"/>
              <a:gd name="T34" fmla="*/ 24 w 72"/>
              <a:gd name="T35" fmla="*/ 31 h 54"/>
              <a:gd name="T36" fmla="*/ 22 w 72"/>
              <a:gd name="T37" fmla="*/ 30 h 54"/>
              <a:gd name="T38" fmla="*/ 14 w 72"/>
              <a:gd name="T39" fmla="*/ 33 h 54"/>
              <a:gd name="T40" fmla="*/ 16 w 72"/>
              <a:gd name="T41" fmla="*/ 40 h 54"/>
              <a:gd name="T42" fmla="*/ 4 w 72"/>
              <a:gd name="T43" fmla="*/ 44 h 54"/>
              <a:gd name="T44" fmla="*/ 1 w 72"/>
              <a:gd name="T45" fmla="*/ 41 h 54"/>
              <a:gd name="T46" fmla="*/ 3 w 72"/>
              <a:gd name="T47" fmla="*/ 35 h 54"/>
              <a:gd name="T48" fmla="*/ 2 w 72"/>
              <a:gd name="T49" fmla="*/ 18 h 54"/>
              <a:gd name="T50" fmla="*/ 0 w 72"/>
              <a:gd name="T51" fmla="*/ 7 h 54"/>
              <a:gd name="T52" fmla="*/ 10 w 72"/>
              <a:gd name="T53" fmla="*/ 0 h 54"/>
              <a:gd name="T54" fmla="*/ 16 w 72"/>
              <a:gd name="T55" fmla="*/ 4 h 54"/>
              <a:gd name="T56" fmla="*/ 25 w 72"/>
              <a:gd name="T57" fmla="*/ 17 h 54"/>
              <a:gd name="T58" fmla="*/ 37 w 72"/>
              <a:gd name="T59" fmla="*/ 27 h 54"/>
              <a:gd name="T60" fmla="*/ 37 w 72"/>
              <a:gd name="T61" fmla="*/ 28 h 54"/>
              <a:gd name="T62" fmla="*/ 38 w 72"/>
              <a:gd name="T63" fmla="*/ 28 h 54"/>
              <a:gd name="T64" fmla="*/ 40 w 72"/>
              <a:gd name="T65" fmla="*/ 24 h 54"/>
              <a:gd name="T66" fmla="*/ 44 w 72"/>
              <a:gd name="T67" fmla="*/ 14 h 54"/>
              <a:gd name="T68" fmla="*/ 68 w 72"/>
              <a:gd name="T69" fmla="*/ 24 h 54"/>
              <a:gd name="T70" fmla="*/ 65 w 72"/>
              <a:gd name="T71" fmla="*/ 12 h 54"/>
              <a:gd name="T72" fmla="*/ 48 w 72"/>
              <a:gd name="T73" fmla="*/ 6 h 54"/>
              <a:gd name="T74" fmla="*/ 45 w 72"/>
              <a:gd name="T75" fmla="*/ 9 h 54"/>
              <a:gd name="T76" fmla="*/ 46 w 72"/>
              <a:gd name="T77" fmla="*/ 16 h 54"/>
              <a:gd name="T78" fmla="*/ 37 w 72"/>
              <a:gd name="T79" fmla="*/ 35 h 54"/>
              <a:gd name="T80" fmla="*/ 34 w 72"/>
              <a:gd name="T81" fmla="*/ 40 h 54"/>
              <a:gd name="T82" fmla="*/ 42 w 72"/>
              <a:gd name="T83" fmla="*/ 49 h 54"/>
              <a:gd name="T84" fmla="*/ 66 w 72"/>
              <a:gd name="T85" fmla="*/ 45 h 54"/>
              <a:gd name="T86" fmla="*/ 60 w 72"/>
              <a:gd name="T87" fmla="*/ 30 h 54"/>
              <a:gd name="T88" fmla="*/ 68 w 72"/>
              <a:gd name="T89" fmla="*/ 24 h 54"/>
              <a:gd name="T90" fmla="*/ 21 w 72"/>
              <a:gd name="T91" fmla="*/ 14 h 54"/>
              <a:gd name="T92" fmla="*/ 15 w 72"/>
              <a:gd name="T93" fmla="*/ 5 h 54"/>
              <a:gd name="T94" fmla="*/ 11 w 72"/>
              <a:gd name="T95" fmla="*/ 2 h 54"/>
              <a:gd name="T96" fmla="*/ 7 w 72"/>
              <a:gd name="T97" fmla="*/ 3 h 54"/>
              <a:gd name="T98" fmla="*/ 3 w 72"/>
              <a:gd name="T99" fmla="*/ 7 h 54"/>
              <a:gd name="T100" fmla="*/ 3 w 72"/>
              <a:gd name="T101" fmla="*/ 39 h 54"/>
              <a:gd name="T102" fmla="*/ 3 w 72"/>
              <a:gd name="T103" fmla="*/ 42 h 54"/>
              <a:gd name="T104" fmla="*/ 15 w 72"/>
              <a:gd name="T105" fmla="*/ 37 h 54"/>
              <a:gd name="T106" fmla="*/ 23 w 72"/>
              <a:gd name="T107" fmla="*/ 27 h 54"/>
              <a:gd name="T108" fmla="*/ 25 w 72"/>
              <a:gd name="T109" fmla="*/ 35 h 54"/>
              <a:gd name="T110" fmla="*/ 32 w 72"/>
              <a:gd name="T111" fmla="*/ 33 h 54"/>
              <a:gd name="T112" fmla="*/ 36 w 72"/>
              <a:gd name="T113" fmla="*/ 29 h 54"/>
              <a:gd name="T114" fmla="*/ 21 w 72"/>
              <a:gd name="T115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" h="54">
                <a:moveTo>
                  <a:pt x="44" y="14"/>
                </a:moveTo>
                <a:cubicBezTo>
                  <a:pt x="44" y="12"/>
                  <a:pt x="43" y="12"/>
                  <a:pt x="42" y="11"/>
                </a:cubicBezTo>
                <a:cubicBezTo>
                  <a:pt x="42" y="11"/>
                  <a:pt x="42" y="11"/>
                  <a:pt x="43" y="11"/>
                </a:cubicBezTo>
                <a:cubicBezTo>
                  <a:pt x="40" y="10"/>
                  <a:pt x="45" y="5"/>
                  <a:pt x="47" y="4"/>
                </a:cubicBezTo>
                <a:cubicBezTo>
                  <a:pt x="49" y="4"/>
                  <a:pt x="49" y="5"/>
                  <a:pt x="50" y="5"/>
                </a:cubicBezTo>
                <a:cubicBezTo>
                  <a:pt x="53" y="6"/>
                  <a:pt x="58" y="7"/>
                  <a:pt x="60" y="8"/>
                </a:cubicBezTo>
                <a:cubicBezTo>
                  <a:pt x="62" y="8"/>
                  <a:pt x="62" y="9"/>
                  <a:pt x="63" y="9"/>
                </a:cubicBezTo>
                <a:cubicBezTo>
                  <a:pt x="66" y="10"/>
                  <a:pt x="68" y="11"/>
                  <a:pt x="69" y="12"/>
                </a:cubicBezTo>
                <a:cubicBezTo>
                  <a:pt x="70" y="15"/>
                  <a:pt x="72" y="16"/>
                  <a:pt x="72" y="19"/>
                </a:cubicBezTo>
                <a:cubicBezTo>
                  <a:pt x="72" y="25"/>
                  <a:pt x="67" y="28"/>
                  <a:pt x="63" y="29"/>
                </a:cubicBezTo>
                <a:cubicBezTo>
                  <a:pt x="62" y="30"/>
                  <a:pt x="62" y="31"/>
                  <a:pt x="63" y="32"/>
                </a:cubicBezTo>
                <a:cubicBezTo>
                  <a:pt x="66" y="36"/>
                  <a:pt x="70" y="40"/>
                  <a:pt x="68" y="46"/>
                </a:cubicBezTo>
                <a:cubicBezTo>
                  <a:pt x="66" y="50"/>
                  <a:pt x="62" y="52"/>
                  <a:pt x="58" y="53"/>
                </a:cubicBezTo>
                <a:cubicBezTo>
                  <a:pt x="52" y="54"/>
                  <a:pt x="45" y="53"/>
                  <a:pt x="40" y="50"/>
                </a:cubicBezTo>
                <a:cubicBezTo>
                  <a:pt x="37" y="47"/>
                  <a:pt x="33" y="45"/>
                  <a:pt x="31" y="40"/>
                </a:cubicBezTo>
                <a:cubicBezTo>
                  <a:pt x="31" y="37"/>
                  <a:pt x="34" y="36"/>
                  <a:pt x="35" y="34"/>
                </a:cubicBezTo>
                <a:cubicBezTo>
                  <a:pt x="32" y="35"/>
                  <a:pt x="29" y="39"/>
                  <a:pt x="24" y="36"/>
                </a:cubicBezTo>
                <a:cubicBezTo>
                  <a:pt x="23" y="35"/>
                  <a:pt x="23" y="33"/>
                  <a:pt x="24" y="31"/>
                </a:cubicBezTo>
                <a:cubicBezTo>
                  <a:pt x="23" y="30"/>
                  <a:pt x="22" y="30"/>
                  <a:pt x="22" y="30"/>
                </a:cubicBezTo>
                <a:cubicBezTo>
                  <a:pt x="19" y="30"/>
                  <a:pt x="17" y="32"/>
                  <a:pt x="14" y="33"/>
                </a:cubicBezTo>
                <a:cubicBezTo>
                  <a:pt x="16" y="36"/>
                  <a:pt x="18" y="38"/>
                  <a:pt x="16" y="40"/>
                </a:cubicBezTo>
                <a:cubicBezTo>
                  <a:pt x="12" y="42"/>
                  <a:pt x="8" y="44"/>
                  <a:pt x="4" y="44"/>
                </a:cubicBezTo>
                <a:cubicBezTo>
                  <a:pt x="3" y="44"/>
                  <a:pt x="1" y="43"/>
                  <a:pt x="1" y="41"/>
                </a:cubicBezTo>
                <a:cubicBezTo>
                  <a:pt x="0" y="39"/>
                  <a:pt x="2" y="37"/>
                  <a:pt x="3" y="35"/>
                </a:cubicBezTo>
                <a:cubicBezTo>
                  <a:pt x="4" y="29"/>
                  <a:pt x="3" y="25"/>
                  <a:pt x="2" y="18"/>
                </a:cubicBezTo>
                <a:cubicBezTo>
                  <a:pt x="2" y="14"/>
                  <a:pt x="0" y="9"/>
                  <a:pt x="0" y="7"/>
                </a:cubicBezTo>
                <a:cubicBezTo>
                  <a:pt x="1" y="3"/>
                  <a:pt x="7" y="1"/>
                  <a:pt x="10" y="0"/>
                </a:cubicBezTo>
                <a:cubicBezTo>
                  <a:pt x="13" y="1"/>
                  <a:pt x="14" y="2"/>
                  <a:pt x="16" y="4"/>
                </a:cubicBezTo>
                <a:cubicBezTo>
                  <a:pt x="19" y="8"/>
                  <a:pt x="22" y="12"/>
                  <a:pt x="25" y="17"/>
                </a:cubicBezTo>
                <a:cubicBezTo>
                  <a:pt x="27" y="21"/>
                  <a:pt x="32" y="26"/>
                  <a:pt x="37" y="27"/>
                </a:cubicBezTo>
                <a:cubicBezTo>
                  <a:pt x="37" y="27"/>
                  <a:pt x="37" y="27"/>
                  <a:pt x="37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7" y="26"/>
                  <a:pt x="39" y="25"/>
                  <a:pt x="40" y="24"/>
                </a:cubicBezTo>
                <a:cubicBezTo>
                  <a:pt x="42" y="21"/>
                  <a:pt x="42" y="17"/>
                  <a:pt x="44" y="14"/>
                </a:cubicBezTo>
                <a:close/>
                <a:moveTo>
                  <a:pt x="68" y="24"/>
                </a:moveTo>
                <a:cubicBezTo>
                  <a:pt x="71" y="20"/>
                  <a:pt x="69" y="15"/>
                  <a:pt x="65" y="12"/>
                </a:cubicBezTo>
                <a:cubicBezTo>
                  <a:pt x="59" y="10"/>
                  <a:pt x="54" y="7"/>
                  <a:pt x="48" y="6"/>
                </a:cubicBezTo>
                <a:cubicBezTo>
                  <a:pt x="46" y="7"/>
                  <a:pt x="46" y="7"/>
                  <a:pt x="45" y="9"/>
                </a:cubicBezTo>
                <a:cubicBezTo>
                  <a:pt x="46" y="10"/>
                  <a:pt x="47" y="14"/>
                  <a:pt x="46" y="16"/>
                </a:cubicBezTo>
                <a:cubicBezTo>
                  <a:pt x="43" y="22"/>
                  <a:pt x="40" y="28"/>
                  <a:pt x="37" y="35"/>
                </a:cubicBezTo>
                <a:cubicBezTo>
                  <a:pt x="35" y="36"/>
                  <a:pt x="34" y="38"/>
                  <a:pt x="34" y="40"/>
                </a:cubicBezTo>
                <a:cubicBezTo>
                  <a:pt x="35" y="43"/>
                  <a:pt x="38" y="46"/>
                  <a:pt x="42" y="49"/>
                </a:cubicBezTo>
                <a:cubicBezTo>
                  <a:pt x="49" y="52"/>
                  <a:pt x="63" y="53"/>
                  <a:pt x="66" y="45"/>
                </a:cubicBezTo>
                <a:cubicBezTo>
                  <a:pt x="68" y="38"/>
                  <a:pt x="61" y="35"/>
                  <a:pt x="60" y="30"/>
                </a:cubicBezTo>
                <a:cubicBezTo>
                  <a:pt x="61" y="26"/>
                  <a:pt x="64" y="25"/>
                  <a:pt x="68" y="24"/>
                </a:cubicBezTo>
                <a:close/>
                <a:moveTo>
                  <a:pt x="21" y="14"/>
                </a:moveTo>
                <a:cubicBezTo>
                  <a:pt x="19" y="11"/>
                  <a:pt x="17" y="7"/>
                  <a:pt x="15" y="5"/>
                </a:cubicBezTo>
                <a:cubicBezTo>
                  <a:pt x="14" y="4"/>
                  <a:pt x="12" y="2"/>
                  <a:pt x="11" y="2"/>
                </a:cubicBezTo>
                <a:cubicBezTo>
                  <a:pt x="9" y="2"/>
                  <a:pt x="8" y="3"/>
                  <a:pt x="7" y="3"/>
                </a:cubicBezTo>
                <a:cubicBezTo>
                  <a:pt x="5" y="4"/>
                  <a:pt x="4" y="5"/>
                  <a:pt x="3" y="7"/>
                </a:cubicBezTo>
                <a:cubicBezTo>
                  <a:pt x="3" y="17"/>
                  <a:pt x="6" y="29"/>
                  <a:pt x="3" y="39"/>
                </a:cubicBezTo>
                <a:cubicBezTo>
                  <a:pt x="3" y="40"/>
                  <a:pt x="3" y="41"/>
                  <a:pt x="3" y="42"/>
                </a:cubicBezTo>
                <a:cubicBezTo>
                  <a:pt x="8" y="42"/>
                  <a:pt x="12" y="41"/>
                  <a:pt x="15" y="37"/>
                </a:cubicBezTo>
                <a:cubicBezTo>
                  <a:pt x="7" y="33"/>
                  <a:pt x="17" y="28"/>
                  <a:pt x="23" y="27"/>
                </a:cubicBezTo>
                <a:cubicBezTo>
                  <a:pt x="26" y="29"/>
                  <a:pt x="25" y="33"/>
                  <a:pt x="25" y="35"/>
                </a:cubicBezTo>
                <a:cubicBezTo>
                  <a:pt x="27" y="36"/>
                  <a:pt x="29" y="34"/>
                  <a:pt x="32" y="33"/>
                </a:cubicBezTo>
                <a:cubicBezTo>
                  <a:pt x="34" y="32"/>
                  <a:pt x="36" y="32"/>
                  <a:pt x="36" y="29"/>
                </a:cubicBezTo>
                <a:cubicBezTo>
                  <a:pt x="28" y="27"/>
                  <a:pt x="25" y="21"/>
                  <a:pt x="2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8" name="Freeform 134"/>
          <p:cNvSpPr>
            <a:spLocks noEditPoints="1"/>
          </p:cNvSpPr>
          <p:nvPr/>
        </p:nvSpPr>
        <p:spPr bwMode="auto">
          <a:xfrm>
            <a:off x="4894263" y="1989138"/>
            <a:ext cx="84137" cy="88900"/>
          </a:xfrm>
          <a:custGeom>
            <a:avLst/>
            <a:gdLst>
              <a:gd name="T0" fmla="*/ 23 w 27"/>
              <a:gd name="T1" fmla="*/ 22 h 28"/>
              <a:gd name="T2" fmla="*/ 5 w 27"/>
              <a:gd name="T3" fmla="*/ 23 h 28"/>
              <a:gd name="T4" fmla="*/ 2 w 27"/>
              <a:gd name="T5" fmla="*/ 8 h 28"/>
              <a:gd name="T6" fmla="*/ 19 w 27"/>
              <a:gd name="T7" fmla="*/ 4 h 28"/>
              <a:gd name="T8" fmla="*/ 23 w 27"/>
              <a:gd name="T9" fmla="*/ 22 h 28"/>
              <a:gd name="T10" fmla="*/ 13 w 27"/>
              <a:gd name="T11" fmla="*/ 24 h 28"/>
              <a:gd name="T12" fmla="*/ 22 w 27"/>
              <a:gd name="T13" fmla="*/ 18 h 28"/>
              <a:gd name="T14" fmla="*/ 18 w 27"/>
              <a:gd name="T15" fmla="*/ 8 h 28"/>
              <a:gd name="T16" fmla="*/ 9 w 27"/>
              <a:gd name="T17" fmla="*/ 6 h 28"/>
              <a:gd name="T18" fmla="*/ 13 w 27"/>
              <a:gd name="T19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8">
                <a:moveTo>
                  <a:pt x="23" y="22"/>
                </a:moveTo>
                <a:cubicBezTo>
                  <a:pt x="18" y="28"/>
                  <a:pt x="11" y="28"/>
                  <a:pt x="5" y="23"/>
                </a:cubicBezTo>
                <a:cubicBezTo>
                  <a:pt x="2" y="19"/>
                  <a:pt x="1" y="14"/>
                  <a:pt x="2" y="8"/>
                </a:cubicBezTo>
                <a:cubicBezTo>
                  <a:pt x="5" y="2"/>
                  <a:pt x="14" y="0"/>
                  <a:pt x="19" y="4"/>
                </a:cubicBezTo>
                <a:cubicBezTo>
                  <a:pt x="22" y="9"/>
                  <a:pt x="27" y="15"/>
                  <a:pt x="23" y="22"/>
                </a:cubicBezTo>
                <a:close/>
                <a:moveTo>
                  <a:pt x="13" y="24"/>
                </a:moveTo>
                <a:cubicBezTo>
                  <a:pt x="17" y="25"/>
                  <a:pt x="21" y="21"/>
                  <a:pt x="22" y="18"/>
                </a:cubicBezTo>
                <a:cubicBezTo>
                  <a:pt x="24" y="14"/>
                  <a:pt x="20" y="10"/>
                  <a:pt x="18" y="8"/>
                </a:cubicBezTo>
                <a:cubicBezTo>
                  <a:pt x="15" y="6"/>
                  <a:pt x="13" y="6"/>
                  <a:pt x="9" y="6"/>
                </a:cubicBezTo>
                <a:cubicBezTo>
                  <a:pt x="0" y="9"/>
                  <a:pt x="4" y="23"/>
                  <a:pt x="13" y="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69" name="Freeform 135"/>
          <p:cNvSpPr/>
          <p:nvPr/>
        </p:nvSpPr>
        <p:spPr bwMode="auto">
          <a:xfrm>
            <a:off x="4827588" y="2090738"/>
            <a:ext cx="19050" cy="12700"/>
          </a:xfrm>
          <a:custGeom>
            <a:avLst/>
            <a:gdLst>
              <a:gd name="T0" fmla="*/ 2 w 6"/>
              <a:gd name="T1" fmla="*/ 4 h 4"/>
              <a:gd name="T2" fmla="*/ 0 w 6"/>
              <a:gd name="T3" fmla="*/ 2 h 4"/>
              <a:gd name="T4" fmla="*/ 2 w 6"/>
              <a:gd name="T5" fmla="*/ 0 h 4"/>
              <a:gd name="T6" fmla="*/ 6 w 6"/>
              <a:gd name="T7" fmla="*/ 2 h 4"/>
              <a:gd name="T8" fmla="*/ 6 w 6"/>
              <a:gd name="T9" fmla="*/ 4 h 4"/>
              <a:gd name="T10" fmla="*/ 5 w 6"/>
              <a:gd name="T11" fmla="*/ 4 h 4"/>
              <a:gd name="T12" fmla="*/ 2 w 6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4">
                <a:moveTo>
                  <a:pt x="2" y="4"/>
                </a:moveTo>
                <a:cubicBezTo>
                  <a:pt x="1" y="4"/>
                  <a:pt x="0" y="3"/>
                  <a:pt x="0" y="2"/>
                </a:cubicBezTo>
                <a:cubicBezTo>
                  <a:pt x="1" y="1"/>
                  <a:pt x="1" y="1"/>
                  <a:pt x="2" y="0"/>
                </a:cubicBezTo>
                <a:cubicBezTo>
                  <a:pt x="3" y="1"/>
                  <a:pt x="4" y="1"/>
                  <a:pt x="6" y="2"/>
                </a:cubicBezTo>
                <a:cubicBezTo>
                  <a:pt x="6" y="3"/>
                  <a:pt x="6" y="3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2"/>
                  <a:pt x="2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0" name="Freeform 136"/>
          <p:cNvSpPr>
            <a:spLocks noEditPoints="1"/>
          </p:cNvSpPr>
          <p:nvPr/>
        </p:nvSpPr>
        <p:spPr bwMode="auto">
          <a:xfrm>
            <a:off x="4738688" y="1816100"/>
            <a:ext cx="360362" cy="760413"/>
          </a:xfrm>
          <a:custGeom>
            <a:avLst/>
            <a:gdLst>
              <a:gd name="T0" fmla="*/ 1 w 114"/>
              <a:gd name="T1" fmla="*/ 208 h 241"/>
              <a:gd name="T2" fmla="*/ 11 w 114"/>
              <a:gd name="T3" fmla="*/ 144 h 241"/>
              <a:gd name="T4" fmla="*/ 28 w 114"/>
              <a:gd name="T5" fmla="*/ 84 h 241"/>
              <a:gd name="T6" fmla="*/ 54 w 114"/>
              <a:gd name="T7" fmla="*/ 33 h 241"/>
              <a:gd name="T8" fmla="*/ 58 w 114"/>
              <a:gd name="T9" fmla="*/ 0 h 241"/>
              <a:gd name="T10" fmla="*/ 64 w 114"/>
              <a:gd name="T11" fmla="*/ 28 h 241"/>
              <a:gd name="T12" fmla="*/ 86 w 114"/>
              <a:gd name="T13" fmla="*/ 64 h 241"/>
              <a:gd name="T14" fmla="*/ 104 w 114"/>
              <a:gd name="T15" fmla="*/ 76 h 241"/>
              <a:gd name="T16" fmla="*/ 105 w 114"/>
              <a:gd name="T17" fmla="*/ 137 h 241"/>
              <a:gd name="T18" fmla="*/ 113 w 114"/>
              <a:gd name="T19" fmla="*/ 205 h 241"/>
              <a:gd name="T20" fmla="*/ 105 w 114"/>
              <a:gd name="T21" fmla="*/ 206 h 241"/>
              <a:gd name="T22" fmla="*/ 74 w 114"/>
              <a:gd name="T23" fmla="*/ 94 h 241"/>
              <a:gd name="T24" fmla="*/ 37 w 114"/>
              <a:gd name="T25" fmla="*/ 128 h 241"/>
              <a:gd name="T26" fmla="*/ 34 w 114"/>
              <a:gd name="T27" fmla="*/ 171 h 241"/>
              <a:gd name="T28" fmla="*/ 42 w 114"/>
              <a:gd name="T29" fmla="*/ 184 h 241"/>
              <a:gd name="T30" fmla="*/ 30 w 114"/>
              <a:gd name="T31" fmla="*/ 177 h 241"/>
              <a:gd name="T32" fmla="*/ 8 w 114"/>
              <a:gd name="T33" fmla="*/ 239 h 241"/>
              <a:gd name="T34" fmla="*/ 111 w 114"/>
              <a:gd name="T35" fmla="*/ 227 h 241"/>
              <a:gd name="T36" fmla="*/ 110 w 114"/>
              <a:gd name="T37" fmla="*/ 202 h 241"/>
              <a:gd name="T38" fmla="*/ 108 w 114"/>
              <a:gd name="T39" fmla="*/ 166 h 241"/>
              <a:gd name="T40" fmla="*/ 75 w 114"/>
              <a:gd name="T41" fmla="*/ 53 h 241"/>
              <a:gd name="T42" fmla="*/ 38 w 114"/>
              <a:gd name="T43" fmla="*/ 68 h 241"/>
              <a:gd name="T44" fmla="*/ 71 w 114"/>
              <a:gd name="T45" fmla="*/ 92 h 241"/>
              <a:gd name="T46" fmla="*/ 109 w 114"/>
              <a:gd name="T47" fmla="*/ 186 h 241"/>
              <a:gd name="T48" fmla="*/ 87 w 114"/>
              <a:gd name="T49" fmla="*/ 67 h 241"/>
              <a:gd name="T50" fmla="*/ 64 w 114"/>
              <a:gd name="T51" fmla="*/ 8 h 241"/>
              <a:gd name="T52" fmla="*/ 62 w 114"/>
              <a:gd name="T53" fmla="*/ 5 h 241"/>
              <a:gd name="T54" fmla="*/ 57 w 114"/>
              <a:gd name="T55" fmla="*/ 36 h 241"/>
              <a:gd name="T56" fmla="*/ 62 w 114"/>
              <a:gd name="T57" fmla="*/ 8 h 241"/>
              <a:gd name="T58" fmla="*/ 62 w 114"/>
              <a:gd name="T59" fmla="*/ 8 h 241"/>
              <a:gd name="T60" fmla="*/ 57 w 114"/>
              <a:gd name="T61" fmla="*/ 33 h 241"/>
              <a:gd name="T62" fmla="*/ 56 w 114"/>
              <a:gd name="T63" fmla="*/ 26 h 241"/>
              <a:gd name="T64" fmla="*/ 42 w 114"/>
              <a:gd name="T65" fmla="*/ 91 h 241"/>
              <a:gd name="T66" fmla="*/ 37 w 114"/>
              <a:gd name="T67" fmla="*/ 78 h 241"/>
              <a:gd name="T68" fmla="*/ 52 w 114"/>
              <a:gd name="T69" fmla="*/ 22 h 241"/>
              <a:gd name="T70" fmla="*/ 44 w 114"/>
              <a:gd name="T71" fmla="*/ 170 h 241"/>
              <a:gd name="T72" fmla="*/ 36 w 114"/>
              <a:gd name="T73" fmla="*/ 172 h 241"/>
              <a:gd name="T74" fmla="*/ 36 w 114"/>
              <a:gd name="T75" fmla="*/ 174 h 241"/>
              <a:gd name="T76" fmla="*/ 36 w 114"/>
              <a:gd name="T77" fmla="*/ 174 h 241"/>
              <a:gd name="T78" fmla="*/ 38 w 114"/>
              <a:gd name="T79" fmla="*/ 164 h 241"/>
              <a:gd name="T80" fmla="*/ 41 w 114"/>
              <a:gd name="T81" fmla="*/ 176 h 241"/>
              <a:gd name="T82" fmla="*/ 29 w 114"/>
              <a:gd name="T83" fmla="*/ 136 h 241"/>
              <a:gd name="T84" fmla="*/ 35 w 114"/>
              <a:gd name="T85" fmla="*/ 122 h 241"/>
              <a:gd name="T86" fmla="*/ 37 w 114"/>
              <a:gd name="T87" fmla="*/ 95 h 241"/>
              <a:gd name="T88" fmla="*/ 36 w 114"/>
              <a:gd name="T89" fmla="*/ 184 h 241"/>
              <a:gd name="T90" fmla="*/ 36 w 114"/>
              <a:gd name="T91" fmla="*/ 92 h 241"/>
              <a:gd name="T92" fmla="*/ 30 w 114"/>
              <a:gd name="T93" fmla="*/ 175 h 241"/>
              <a:gd name="T94" fmla="*/ 27 w 114"/>
              <a:gd name="T95" fmla="*/ 138 h 241"/>
              <a:gd name="T96" fmla="*/ 17 w 114"/>
              <a:gd name="T97" fmla="*/ 146 h 241"/>
              <a:gd name="T98" fmla="*/ 12 w 114"/>
              <a:gd name="T99" fmla="*/ 148 h 241"/>
              <a:gd name="T100" fmla="*/ 27 w 114"/>
              <a:gd name="T101" fmla="*/ 181 h 241"/>
              <a:gd name="T102" fmla="*/ 24 w 114"/>
              <a:gd name="T103" fmla="*/ 101 h 241"/>
              <a:gd name="T104" fmla="*/ 13 w 114"/>
              <a:gd name="T105" fmla="*/ 146 h 241"/>
              <a:gd name="T106" fmla="*/ 15 w 114"/>
              <a:gd name="T107" fmla="*/ 213 h 241"/>
              <a:gd name="T108" fmla="*/ 20 w 114"/>
              <a:gd name="T109" fmla="*/ 216 h 241"/>
              <a:gd name="T110" fmla="*/ 9 w 114"/>
              <a:gd name="T111" fmla="*/ 213 h 241"/>
              <a:gd name="T112" fmla="*/ 11 w 114"/>
              <a:gd name="T113" fmla="*/ 229 h 241"/>
              <a:gd name="T114" fmla="*/ 11 w 114"/>
              <a:gd name="T115" fmla="*/ 196 h 241"/>
              <a:gd name="T116" fmla="*/ 7 w 114"/>
              <a:gd name="T117" fmla="*/ 236 h 241"/>
              <a:gd name="T118" fmla="*/ 6 w 114"/>
              <a:gd name="T119" fmla="*/ 194 h 241"/>
              <a:gd name="T120" fmla="*/ 6 w 114"/>
              <a:gd name="T121" fmla="*/ 194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4" h="241">
                <a:moveTo>
                  <a:pt x="5" y="240"/>
                </a:moveTo>
                <a:cubicBezTo>
                  <a:pt x="4" y="232"/>
                  <a:pt x="4" y="226"/>
                  <a:pt x="2" y="219"/>
                </a:cubicBezTo>
                <a:cubicBezTo>
                  <a:pt x="1" y="218"/>
                  <a:pt x="0" y="215"/>
                  <a:pt x="0" y="212"/>
                </a:cubicBezTo>
                <a:cubicBezTo>
                  <a:pt x="0" y="211"/>
                  <a:pt x="1" y="210"/>
                  <a:pt x="1" y="208"/>
                </a:cubicBezTo>
                <a:cubicBezTo>
                  <a:pt x="3" y="204"/>
                  <a:pt x="4" y="197"/>
                  <a:pt x="4" y="192"/>
                </a:cubicBezTo>
                <a:cubicBezTo>
                  <a:pt x="3" y="191"/>
                  <a:pt x="3" y="191"/>
                  <a:pt x="2" y="189"/>
                </a:cubicBezTo>
                <a:cubicBezTo>
                  <a:pt x="5" y="176"/>
                  <a:pt x="9" y="161"/>
                  <a:pt x="10" y="146"/>
                </a:cubicBezTo>
                <a:cubicBezTo>
                  <a:pt x="10" y="146"/>
                  <a:pt x="10" y="144"/>
                  <a:pt x="11" y="144"/>
                </a:cubicBezTo>
                <a:cubicBezTo>
                  <a:pt x="11" y="135"/>
                  <a:pt x="16" y="122"/>
                  <a:pt x="15" y="112"/>
                </a:cubicBezTo>
                <a:cubicBezTo>
                  <a:pt x="16" y="112"/>
                  <a:pt x="15" y="111"/>
                  <a:pt x="16" y="110"/>
                </a:cubicBezTo>
                <a:cubicBezTo>
                  <a:pt x="16" y="102"/>
                  <a:pt x="20" y="94"/>
                  <a:pt x="19" y="86"/>
                </a:cubicBezTo>
                <a:cubicBezTo>
                  <a:pt x="21" y="85"/>
                  <a:pt x="25" y="86"/>
                  <a:pt x="28" y="84"/>
                </a:cubicBezTo>
                <a:cubicBezTo>
                  <a:pt x="29" y="84"/>
                  <a:pt x="31" y="85"/>
                  <a:pt x="33" y="86"/>
                </a:cubicBezTo>
                <a:cubicBezTo>
                  <a:pt x="36" y="80"/>
                  <a:pt x="35" y="75"/>
                  <a:pt x="36" y="69"/>
                </a:cubicBezTo>
                <a:cubicBezTo>
                  <a:pt x="37" y="56"/>
                  <a:pt x="45" y="49"/>
                  <a:pt x="56" y="45"/>
                </a:cubicBezTo>
                <a:cubicBezTo>
                  <a:pt x="55" y="40"/>
                  <a:pt x="56" y="37"/>
                  <a:pt x="54" y="33"/>
                </a:cubicBezTo>
                <a:cubicBezTo>
                  <a:pt x="55" y="31"/>
                  <a:pt x="57" y="31"/>
                  <a:pt x="58" y="29"/>
                </a:cubicBezTo>
                <a:cubicBezTo>
                  <a:pt x="55" y="28"/>
                  <a:pt x="52" y="27"/>
                  <a:pt x="50" y="25"/>
                </a:cubicBezTo>
                <a:cubicBezTo>
                  <a:pt x="50" y="19"/>
                  <a:pt x="51" y="10"/>
                  <a:pt x="50" y="3"/>
                </a:cubicBezTo>
                <a:cubicBezTo>
                  <a:pt x="52" y="2"/>
                  <a:pt x="55" y="0"/>
                  <a:pt x="58" y="0"/>
                </a:cubicBezTo>
                <a:cubicBezTo>
                  <a:pt x="61" y="0"/>
                  <a:pt x="67" y="2"/>
                  <a:pt x="68" y="4"/>
                </a:cubicBezTo>
                <a:cubicBezTo>
                  <a:pt x="68" y="6"/>
                  <a:pt x="68" y="8"/>
                  <a:pt x="68" y="10"/>
                </a:cubicBezTo>
                <a:cubicBezTo>
                  <a:pt x="68" y="15"/>
                  <a:pt x="69" y="19"/>
                  <a:pt x="69" y="25"/>
                </a:cubicBezTo>
                <a:cubicBezTo>
                  <a:pt x="67" y="27"/>
                  <a:pt x="66" y="27"/>
                  <a:pt x="64" y="28"/>
                </a:cubicBezTo>
                <a:cubicBezTo>
                  <a:pt x="63" y="29"/>
                  <a:pt x="64" y="30"/>
                  <a:pt x="64" y="30"/>
                </a:cubicBezTo>
                <a:cubicBezTo>
                  <a:pt x="65" y="31"/>
                  <a:pt x="66" y="32"/>
                  <a:pt x="67" y="32"/>
                </a:cubicBezTo>
                <a:cubicBezTo>
                  <a:pt x="66" y="38"/>
                  <a:pt x="66" y="42"/>
                  <a:pt x="67" y="46"/>
                </a:cubicBezTo>
                <a:cubicBezTo>
                  <a:pt x="77" y="49"/>
                  <a:pt x="82" y="56"/>
                  <a:pt x="86" y="64"/>
                </a:cubicBezTo>
                <a:cubicBezTo>
                  <a:pt x="93" y="62"/>
                  <a:pt x="97" y="57"/>
                  <a:pt x="99" y="51"/>
                </a:cubicBezTo>
                <a:cubicBezTo>
                  <a:pt x="100" y="50"/>
                  <a:pt x="101" y="50"/>
                  <a:pt x="102" y="50"/>
                </a:cubicBezTo>
                <a:cubicBezTo>
                  <a:pt x="104" y="50"/>
                  <a:pt x="106" y="49"/>
                  <a:pt x="108" y="51"/>
                </a:cubicBezTo>
                <a:cubicBezTo>
                  <a:pt x="113" y="56"/>
                  <a:pt x="107" y="70"/>
                  <a:pt x="104" y="76"/>
                </a:cubicBezTo>
                <a:cubicBezTo>
                  <a:pt x="104" y="78"/>
                  <a:pt x="102" y="79"/>
                  <a:pt x="101" y="80"/>
                </a:cubicBezTo>
                <a:cubicBezTo>
                  <a:pt x="100" y="82"/>
                  <a:pt x="98" y="84"/>
                  <a:pt x="97" y="85"/>
                </a:cubicBezTo>
                <a:cubicBezTo>
                  <a:pt x="96" y="86"/>
                  <a:pt x="95" y="86"/>
                  <a:pt x="94" y="86"/>
                </a:cubicBezTo>
                <a:cubicBezTo>
                  <a:pt x="97" y="103"/>
                  <a:pt x="100" y="122"/>
                  <a:pt x="105" y="137"/>
                </a:cubicBezTo>
                <a:cubicBezTo>
                  <a:pt x="107" y="146"/>
                  <a:pt x="109" y="156"/>
                  <a:pt x="110" y="166"/>
                </a:cubicBezTo>
                <a:cubicBezTo>
                  <a:pt x="111" y="173"/>
                  <a:pt x="110" y="179"/>
                  <a:pt x="112" y="185"/>
                </a:cubicBezTo>
                <a:cubicBezTo>
                  <a:pt x="112" y="189"/>
                  <a:pt x="111" y="195"/>
                  <a:pt x="113" y="198"/>
                </a:cubicBezTo>
                <a:cubicBezTo>
                  <a:pt x="112" y="200"/>
                  <a:pt x="113" y="202"/>
                  <a:pt x="113" y="205"/>
                </a:cubicBezTo>
                <a:cubicBezTo>
                  <a:pt x="113" y="212"/>
                  <a:pt x="113" y="221"/>
                  <a:pt x="113" y="228"/>
                </a:cubicBezTo>
                <a:cubicBezTo>
                  <a:pt x="112" y="230"/>
                  <a:pt x="114" y="237"/>
                  <a:pt x="111" y="239"/>
                </a:cubicBezTo>
                <a:cubicBezTo>
                  <a:pt x="108" y="238"/>
                  <a:pt x="109" y="236"/>
                  <a:pt x="109" y="233"/>
                </a:cubicBezTo>
                <a:cubicBezTo>
                  <a:pt x="109" y="225"/>
                  <a:pt x="107" y="214"/>
                  <a:pt x="105" y="206"/>
                </a:cubicBezTo>
                <a:cubicBezTo>
                  <a:pt x="104" y="204"/>
                  <a:pt x="105" y="202"/>
                  <a:pt x="104" y="199"/>
                </a:cubicBezTo>
                <a:cubicBezTo>
                  <a:pt x="102" y="198"/>
                  <a:pt x="101" y="199"/>
                  <a:pt x="100" y="198"/>
                </a:cubicBezTo>
                <a:cubicBezTo>
                  <a:pt x="100" y="185"/>
                  <a:pt x="99" y="171"/>
                  <a:pt x="96" y="157"/>
                </a:cubicBezTo>
                <a:cubicBezTo>
                  <a:pt x="92" y="134"/>
                  <a:pt x="85" y="111"/>
                  <a:pt x="74" y="94"/>
                </a:cubicBezTo>
                <a:cubicBezTo>
                  <a:pt x="71" y="94"/>
                  <a:pt x="69" y="95"/>
                  <a:pt x="65" y="94"/>
                </a:cubicBezTo>
                <a:cubicBezTo>
                  <a:pt x="64" y="95"/>
                  <a:pt x="64" y="96"/>
                  <a:pt x="64" y="96"/>
                </a:cubicBezTo>
                <a:cubicBezTo>
                  <a:pt x="56" y="95"/>
                  <a:pt x="51" y="101"/>
                  <a:pt x="46" y="106"/>
                </a:cubicBezTo>
                <a:cubicBezTo>
                  <a:pt x="41" y="112"/>
                  <a:pt x="39" y="119"/>
                  <a:pt x="37" y="128"/>
                </a:cubicBezTo>
                <a:cubicBezTo>
                  <a:pt x="36" y="135"/>
                  <a:pt x="34" y="140"/>
                  <a:pt x="33" y="146"/>
                </a:cubicBezTo>
                <a:cubicBezTo>
                  <a:pt x="35" y="148"/>
                  <a:pt x="34" y="150"/>
                  <a:pt x="33" y="153"/>
                </a:cubicBezTo>
                <a:cubicBezTo>
                  <a:pt x="32" y="159"/>
                  <a:pt x="33" y="165"/>
                  <a:pt x="31" y="171"/>
                </a:cubicBezTo>
                <a:cubicBezTo>
                  <a:pt x="32" y="170"/>
                  <a:pt x="33" y="170"/>
                  <a:pt x="34" y="171"/>
                </a:cubicBezTo>
                <a:cubicBezTo>
                  <a:pt x="35" y="168"/>
                  <a:pt x="35" y="165"/>
                  <a:pt x="36" y="162"/>
                </a:cubicBezTo>
                <a:cubicBezTo>
                  <a:pt x="38" y="161"/>
                  <a:pt x="43" y="162"/>
                  <a:pt x="44" y="164"/>
                </a:cubicBezTo>
                <a:cubicBezTo>
                  <a:pt x="44" y="166"/>
                  <a:pt x="45" y="166"/>
                  <a:pt x="44" y="167"/>
                </a:cubicBezTo>
                <a:cubicBezTo>
                  <a:pt x="49" y="172"/>
                  <a:pt x="48" y="182"/>
                  <a:pt x="42" y="184"/>
                </a:cubicBezTo>
                <a:cubicBezTo>
                  <a:pt x="42" y="185"/>
                  <a:pt x="41" y="186"/>
                  <a:pt x="41" y="187"/>
                </a:cubicBezTo>
                <a:cubicBezTo>
                  <a:pt x="37" y="188"/>
                  <a:pt x="33" y="188"/>
                  <a:pt x="32" y="186"/>
                </a:cubicBezTo>
                <a:cubicBezTo>
                  <a:pt x="32" y="183"/>
                  <a:pt x="34" y="181"/>
                  <a:pt x="33" y="178"/>
                </a:cubicBezTo>
                <a:cubicBezTo>
                  <a:pt x="32" y="177"/>
                  <a:pt x="31" y="178"/>
                  <a:pt x="30" y="177"/>
                </a:cubicBezTo>
                <a:cubicBezTo>
                  <a:pt x="29" y="181"/>
                  <a:pt x="29" y="188"/>
                  <a:pt x="28" y="193"/>
                </a:cubicBezTo>
                <a:cubicBezTo>
                  <a:pt x="27" y="193"/>
                  <a:pt x="27" y="194"/>
                  <a:pt x="26" y="195"/>
                </a:cubicBezTo>
                <a:cubicBezTo>
                  <a:pt x="25" y="202"/>
                  <a:pt x="23" y="210"/>
                  <a:pt x="23" y="217"/>
                </a:cubicBezTo>
                <a:cubicBezTo>
                  <a:pt x="16" y="223"/>
                  <a:pt x="12" y="233"/>
                  <a:pt x="8" y="239"/>
                </a:cubicBezTo>
                <a:cubicBezTo>
                  <a:pt x="7" y="240"/>
                  <a:pt x="7" y="241"/>
                  <a:pt x="5" y="240"/>
                </a:cubicBezTo>
                <a:close/>
                <a:moveTo>
                  <a:pt x="111" y="205"/>
                </a:moveTo>
                <a:cubicBezTo>
                  <a:pt x="110" y="204"/>
                  <a:pt x="108" y="205"/>
                  <a:pt x="107" y="204"/>
                </a:cubicBezTo>
                <a:cubicBezTo>
                  <a:pt x="108" y="212"/>
                  <a:pt x="109" y="219"/>
                  <a:pt x="111" y="227"/>
                </a:cubicBezTo>
                <a:cubicBezTo>
                  <a:pt x="112" y="220"/>
                  <a:pt x="111" y="212"/>
                  <a:pt x="111" y="205"/>
                </a:cubicBezTo>
                <a:close/>
                <a:moveTo>
                  <a:pt x="106" y="199"/>
                </a:moveTo>
                <a:cubicBezTo>
                  <a:pt x="106" y="200"/>
                  <a:pt x="107" y="201"/>
                  <a:pt x="107" y="202"/>
                </a:cubicBezTo>
                <a:cubicBezTo>
                  <a:pt x="108" y="202"/>
                  <a:pt x="109" y="202"/>
                  <a:pt x="110" y="202"/>
                </a:cubicBezTo>
                <a:cubicBezTo>
                  <a:pt x="111" y="201"/>
                  <a:pt x="111" y="201"/>
                  <a:pt x="111" y="200"/>
                </a:cubicBezTo>
                <a:cubicBezTo>
                  <a:pt x="109" y="199"/>
                  <a:pt x="108" y="200"/>
                  <a:pt x="106" y="199"/>
                </a:cubicBezTo>
                <a:close/>
                <a:moveTo>
                  <a:pt x="109" y="186"/>
                </a:moveTo>
                <a:cubicBezTo>
                  <a:pt x="109" y="179"/>
                  <a:pt x="108" y="172"/>
                  <a:pt x="108" y="166"/>
                </a:cubicBezTo>
                <a:cubicBezTo>
                  <a:pt x="107" y="153"/>
                  <a:pt x="104" y="144"/>
                  <a:pt x="101" y="132"/>
                </a:cubicBezTo>
                <a:cubicBezTo>
                  <a:pt x="99" y="124"/>
                  <a:pt x="97" y="115"/>
                  <a:pt x="96" y="106"/>
                </a:cubicBezTo>
                <a:cubicBezTo>
                  <a:pt x="93" y="93"/>
                  <a:pt x="90" y="75"/>
                  <a:pt x="83" y="63"/>
                </a:cubicBezTo>
                <a:cubicBezTo>
                  <a:pt x="81" y="60"/>
                  <a:pt x="78" y="55"/>
                  <a:pt x="75" y="53"/>
                </a:cubicBezTo>
                <a:cubicBezTo>
                  <a:pt x="71" y="49"/>
                  <a:pt x="63" y="48"/>
                  <a:pt x="57" y="47"/>
                </a:cubicBezTo>
                <a:cubicBezTo>
                  <a:pt x="56" y="49"/>
                  <a:pt x="56" y="48"/>
                  <a:pt x="54" y="48"/>
                </a:cubicBezTo>
                <a:cubicBezTo>
                  <a:pt x="49" y="51"/>
                  <a:pt x="44" y="54"/>
                  <a:pt x="41" y="59"/>
                </a:cubicBezTo>
                <a:cubicBezTo>
                  <a:pt x="40" y="62"/>
                  <a:pt x="38" y="64"/>
                  <a:pt x="38" y="68"/>
                </a:cubicBezTo>
                <a:cubicBezTo>
                  <a:pt x="38" y="69"/>
                  <a:pt x="39" y="70"/>
                  <a:pt x="39" y="71"/>
                </a:cubicBezTo>
                <a:cubicBezTo>
                  <a:pt x="39" y="73"/>
                  <a:pt x="38" y="74"/>
                  <a:pt x="39" y="76"/>
                </a:cubicBezTo>
                <a:cubicBezTo>
                  <a:pt x="41" y="82"/>
                  <a:pt x="48" y="89"/>
                  <a:pt x="56" y="91"/>
                </a:cubicBezTo>
                <a:cubicBezTo>
                  <a:pt x="61" y="92"/>
                  <a:pt x="66" y="92"/>
                  <a:pt x="71" y="92"/>
                </a:cubicBezTo>
                <a:cubicBezTo>
                  <a:pt x="72" y="91"/>
                  <a:pt x="72" y="90"/>
                  <a:pt x="73" y="90"/>
                </a:cubicBezTo>
                <a:cubicBezTo>
                  <a:pt x="92" y="117"/>
                  <a:pt x="100" y="160"/>
                  <a:pt x="102" y="196"/>
                </a:cubicBezTo>
                <a:cubicBezTo>
                  <a:pt x="105" y="196"/>
                  <a:pt x="107" y="197"/>
                  <a:pt x="110" y="197"/>
                </a:cubicBezTo>
                <a:cubicBezTo>
                  <a:pt x="110" y="193"/>
                  <a:pt x="110" y="190"/>
                  <a:pt x="109" y="186"/>
                </a:cubicBezTo>
                <a:close/>
                <a:moveTo>
                  <a:pt x="107" y="58"/>
                </a:moveTo>
                <a:cubicBezTo>
                  <a:pt x="107" y="54"/>
                  <a:pt x="106" y="52"/>
                  <a:pt x="102" y="52"/>
                </a:cubicBezTo>
                <a:cubicBezTo>
                  <a:pt x="102" y="53"/>
                  <a:pt x="102" y="53"/>
                  <a:pt x="101" y="53"/>
                </a:cubicBezTo>
                <a:cubicBezTo>
                  <a:pt x="98" y="59"/>
                  <a:pt x="93" y="63"/>
                  <a:pt x="87" y="67"/>
                </a:cubicBezTo>
                <a:cubicBezTo>
                  <a:pt x="90" y="73"/>
                  <a:pt x="91" y="78"/>
                  <a:pt x="93" y="84"/>
                </a:cubicBezTo>
                <a:cubicBezTo>
                  <a:pt x="100" y="80"/>
                  <a:pt x="108" y="68"/>
                  <a:pt x="107" y="58"/>
                </a:cubicBezTo>
                <a:close/>
                <a:moveTo>
                  <a:pt x="66" y="8"/>
                </a:moveTo>
                <a:cubicBezTo>
                  <a:pt x="65" y="8"/>
                  <a:pt x="65" y="8"/>
                  <a:pt x="64" y="8"/>
                </a:cubicBezTo>
                <a:cubicBezTo>
                  <a:pt x="64" y="13"/>
                  <a:pt x="65" y="19"/>
                  <a:pt x="65" y="24"/>
                </a:cubicBezTo>
                <a:cubicBezTo>
                  <a:pt x="68" y="20"/>
                  <a:pt x="66" y="13"/>
                  <a:pt x="66" y="8"/>
                </a:cubicBezTo>
                <a:close/>
                <a:moveTo>
                  <a:pt x="53" y="4"/>
                </a:moveTo>
                <a:cubicBezTo>
                  <a:pt x="55" y="6"/>
                  <a:pt x="59" y="5"/>
                  <a:pt x="62" y="5"/>
                </a:cubicBezTo>
                <a:cubicBezTo>
                  <a:pt x="63" y="5"/>
                  <a:pt x="65" y="7"/>
                  <a:pt x="65" y="5"/>
                </a:cubicBezTo>
                <a:cubicBezTo>
                  <a:pt x="63" y="3"/>
                  <a:pt x="56" y="1"/>
                  <a:pt x="53" y="4"/>
                </a:cubicBezTo>
                <a:close/>
                <a:moveTo>
                  <a:pt x="64" y="36"/>
                </a:moveTo>
                <a:cubicBezTo>
                  <a:pt x="61" y="36"/>
                  <a:pt x="61" y="36"/>
                  <a:pt x="57" y="36"/>
                </a:cubicBezTo>
                <a:cubicBezTo>
                  <a:pt x="58" y="40"/>
                  <a:pt x="57" y="41"/>
                  <a:pt x="58" y="45"/>
                </a:cubicBezTo>
                <a:cubicBezTo>
                  <a:pt x="59" y="45"/>
                  <a:pt x="62" y="46"/>
                  <a:pt x="64" y="46"/>
                </a:cubicBezTo>
                <a:cubicBezTo>
                  <a:pt x="65" y="43"/>
                  <a:pt x="64" y="40"/>
                  <a:pt x="64" y="36"/>
                </a:cubicBezTo>
                <a:close/>
                <a:moveTo>
                  <a:pt x="62" y="8"/>
                </a:moveTo>
                <a:cubicBezTo>
                  <a:pt x="61" y="8"/>
                  <a:pt x="61" y="8"/>
                  <a:pt x="60" y="8"/>
                </a:cubicBezTo>
                <a:cubicBezTo>
                  <a:pt x="59" y="14"/>
                  <a:pt x="62" y="22"/>
                  <a:pt x="60" y="27"/>
                </a:cubicBezTo>
                <a:cubicBezTo>
                  <a:pt x="61" y="26"/>
                  <a:pt x="62" y="26"/>
                  <a:pt x="63" y="26"/>
                </a:cubicBezTo>
                <a:cubicBezTo>
                  <a:pt x="63" y="18"/>
                  <a:pt x="62" y="15"/>
                  <a:pt x="62" y="8"/>
                </a:cubicBezTo>
                <a:close/>
                <a:moveTo>
                  <a:pt x="62" y="34"/>
                </a:moveTo>
                <a:cubicBezTo>
                  <a:pt x="63" y="33"/>
                  <a:pt x="62" y="31"/>
                  <a:pt x="61" y="29"/>
                </a:cubicBezTo>
                <a:cubicBezTo>
                  <a:pt x="61" y="29"/>
                  <a:pt x="60" y="29"/>
                  <a:pt x="60" y="29"/>
                </a:cubicBezTo>
                <a:cubicBezTo>
                  <a:pt x="59" y="31"/>
                  <a:pt x="58" y="32"/>
                  <a:pt x="57" y="33"/>
                </a:cubicBezTo>
                <a:cubicBezTo>
                  <a:pt x="58" y="34"/>
                  <a:pt x="60" y="34"/>
                  <a:pt x="62" y="34"/>
                </a:cubicBezTo>
                <a:close/>
                <a:moveTo>
                  <a:pt x="58" y="8"/>
                </a:moveTo>
                <a:cubicBezTo>
                  <a:pt x="57" y="8"/>
                  <a:pt x="57" y="7"/>
                  <a:pt x="56" y="7"/>
                </a:cubicBezTo>
                <a:cubicBezTo>
                  <a:pt x="56" y="14"/>
                  <a:pt x="56" y="20"/>
                  <a:pt x="56" y="26"/>
                </a:cubicBezTo>
                <a:cubicBezTo>
                  <a:pt x="57" y="26"/>
                  <a:pt x="58" y="26"/>
                  <a:pt x="59" y="26"/>
                </a:cubicBezTo>
                <a:cubicBezTo>
                  <a:pt x="60" y="21"/>
                  <a:pt x="58" y="14"/>
                  <a:pt x="58" y="8"/>
                </a:cubicBezTo>
                <a:close/>
                <a:moveTo>
                  <a:pt x="38" y="86"/>
                </a:moveTo>
                <a:cubicBezTo>
                  <a:pt x="40" y="88"/>
                  <a:pt x="40" y="89"/>
                  <a:pt x="42" y="91"/>
                </a:cubicBezTo>
                <a:cubicBezTo>
                  <a:pt x="43" y="94"/>
                  <a:pt x="41" y="95"/>
                  <a:pt x="41" y="99"/>
                </a:cubicBezTo>
                <a:cubicBezTo>
                  <a:pt x="39" y="105"/>
                  <a:pt x="39" y="109"/>
                  <a:pt x="38" y="115"/>
                </a:cubicBezTo>
                <a:cubicBezTo>
                  <a:pt x="42" y="105"/>
                  <a:pt x="49" y="99"/>
                  <a:pt x="58" y="94"/>
                </a:cubicBezTo>
                <a:cubicBezTo>
                  <a:pt x="48" y="92"/>
                  <a:pt x="41" y="86"/>
                  <a:pt x="37" y="78"/>
                </a:cubicBezTo>
                <a:cubicBezTo>
                  <a:pt x="37" y="81"/>
                  <a:pt x="36" y="84"/>
                  <a:pt x="36" y="86"/>
                </a:cubicBezTo>
                <a:cubicBezTo>
                  <a:pt x="37" y="86"/>
                  <a:pt x="38" y="86"/>
                  <a:pt x="38" y="86"/>
                </a:cubicBezTo>
                <a:close/>
                <a:moveTo>
                  <a:pt x="52" y="6"/>
                </a:moveTo>
                <a:cubicBezTo>
                  <a:pt x="52" y="11"/>
                  <a:pt x="52" y="17"/>
                  <a:pt x="52" y="22"/>
                </a:cubicBezTo>
                <a:cubicBezTo>
                  <a:pt x="53" y="23"/>
                  <a:pt x="54" y="25"/>
                  <a:pt x="54" y="24"/>
                </a:cubicBezTo>
                <a:cubicBezTo>
                  <a:pt x="54" y="20"/>
                  <a:pt x="54" y="13"/>
                  <a:pt x="54" y="7"/>
                </a:cubicBezTo>
                <a:cubicBezTo>
                  <a:pt x="53" y="7"/>
                  <a:pt x="53" y="6"/>
                  <a:pt x="52" y="6"/>
                </a:cubicBezTo>
                <a:close/>
                <a:moveTo>
                  <a:pt x="44" y="170"/>
                </a:moveTo>
                <a:cubicBezTo>
                  <a:pt x="44" y="174"/>
                  <a:pt x="43" y="177"/>
                  <a:pt x="43" y="181"/>
                </a:cubicBezTo>
                <a:cubicBezTo>
                  <a:pt x="44" y="178"/>
                  <a:pt x="46" y="172"/>
                  <a:pt x="44" y="170"/>
                </a:cubicBezTo>
                <a:close/>
                <a:moveTo>
                  <a:pt x="37" y="169"/>
                </a:moveTo>
                <a:cubicBezTo>
                  <a:pt x="37" y="169"/>
                  <a:pt x="36" y="171"/>
                  <a:pt x="36" y="172"/>
                </a:cubicBezTo>
                <a:cubicBezTo>
                  <a:pt x="38" y="171"/>
                  <a:pt x="40" y="170"/>
                  <a:pt x="42" y="170"/>
                </a:cubicBezTo>
                <a:cubicBezTo>
                  <a:pt x="42" y="169"/>
                  <a:pt x="43" y="168"/>
                  <a:pt x="42" y="167"/>
                </a:cubicBezTo>
                <a:cubicBezTo>
                  <a:pt x="40" y="168"/>
                  <a:pt x="39" y="168"/>
                  <a:pt x="37" y="169"/>
                </a:cubicBezTo>
                <a:close/>
                <a:moveTo>
                  <a:pt x="36" y="174"/>
                </a:moveTo>
                <a:cubicBezTo>
                  <a:pt x="36" y="175"/>
                  <a:pt x="35" y="176"/>
                  <a:pt x="35" y="177"/>
                </a:cubicBezTo>
                <a:cubicBezTo>
                  <a:pt x="37" y="176"/>
                  <a:pt x="39" y="175"/>
                  <a:pt x="41" y="174"/>
                </a:cubicBezTo>
                <a:cubicBezTo>
                  <a:pt x="41" y="173"/>
                  <a:pt x="42" y="173"/>
                  <a:pt x="41" y="172"/>
                </a:cubicBezTo>
                <a:cubicBezTo>
                  <a:pt x="39" y="172"/>
                  <a:pt x="38" y="173"/>
                  <a:pt x="36" y="174"/>
                </a:cubicBezTo>
                <a:close/>
                <a:moveTo>
                  <a:pt x="38" y="164"/>
                </a:moveTo>
                <a:cubicBezTo>
                  <a:pt x="37" y="165"/>
                  <a:pt x="37" y="165"/>
                  <a:pt x="37" y="167"/>
                </a:cubicBezTo>
                <a:cubicBezTo>
                  <a:pt x="39" y="166"/>
                  <a:pt x="40" y="166"/>
                  <a:pt x="41" y="165"/>
                </a:cubicBezTo>
                <a:cubicBezTo>
                  <a:pt x="40" y="164"/>
                  <a:pt x="39" y="165"/>
                  <a:pt x="38" y="164"/>
                </a:cubicBezTo>
                <a:close/>
                <a:moveTo>
                  <a:pt x="35" y="179"/>
                </a:moveTo>
                <a:cubicBezTo>
                  <a:pt x="36" y="180"/>
                  <a:pt x="34" y="182"/>
                  <a:pt x="36" y="182"/>
                </a:cubicBezTo>
                <a:cubicBezTo>
                  <a:pt x="37" y="182"/>
                  <a:pt x="38" y="179"/>
                  <a:pt x="40" y="180"/>
                </a:cubicBezTo>
                <a:cubicBezTo>
                  <a:pt x="40" y="178"/>
                  <a:pt x="41" y="178"/>
                  <a:pt x="41" y="176"/>
                </a:cubicBezTo>
                <a:cubicBezTo>
                  <a:pt x="39" y="177"/>
                  <a:pt x="37" y="178"/>
                  <a:pt x="35" y="179"/>
                </a:cubicBezTo>
                <a:close/>
                <a:moveTo>
                  <a:pt x="37" y="95"/>
                </a:moveTo>
                <a:cubicBezTo>
                  <a:pt x="33" y="106"/>
                  <a:pt x="32" y="118"/>
                  <a:pt x="30" y="129"/>
                </a:cubicBezTo>
                <a:cubicBezTo>
                  <a:pt x="29" y="131"/>
                  <a:pt x="30" y="134"/>
                  <a:pt x="29" y="136"/>
                </a:cubicBezTo>
                <a:cubicBezTo>
                  <a:pt x="28" y="140"/>
                  <a:pt x="26" y="144"/>
                  <a:pt x="28" y="148"/>
                </a:cubicBezTo>
                <a:cubicBezTo>
                  <a:pt x="32" y="147"/>
                  <a:pt x="30" y="143"/>
                  <a:pt x="31" y="140"/>
                </a:cubicBezTo>
                <a:cubicBezTo>
                  <a:pt x="31" y="138"/>
                  <a:pt x="32" y="136"/>
                  <a:pt x="32" y="133"/>
                </a:cubicBezTo>
                <a:cubicBezTo>
                  <a:pt x="33" y="129"/>
                  <a:pt x="34" y="125"/>
                  <a:pt x="35" y="122"/>
                </a:cubicBezTo>
                <a:cubicBezTo>
                  <a:pt x="36" y="116"/>
                  <a:pt x="36" y="109"/>
                  <a:pt x="38" y="103"/>
                </a:cubicBezTo>
                <a:cubicBezTo>
                  <a:pt x="38" y="100"/>
                  <a:pt x="40" y="97"/>
                  <a:pt x="40" y="94"/>
                </a:cubicBezTo>
                <a:cubicBezTo>
                  <a:pt x="40" y="94"/>
                  <a:pt x="40" y="94"/>
                  <a:pt x="40" y="93"/>
                </a:cubicBezTo>
                <a:cubicBezTo>
                  <a:pt x="39" y="94"/>
                  <a:pt x="38" y="94"/>
                  <a:pt x="37" y="95"/>
                </a:cubicBezTo>
                <a:close/>
                <a:moveTo>
                  <a:pt x="36" y="184"/>
                </a:moveTo>
                <a:cubicBezTo>
                  <a:pt x="36" y="185"/>
                  <a:pt x="36" y="185"/>
                  <a:pt x="36" y="186"/>
                </a:cubicBezTo>
                <a:cubicBezTo>
                  <a:pt x="38" y="186"/>
                  <a:pt x="40" y="184"/>
                  <a:pt x="39" y="182"/>
                </a:cubicBezTo>
                <a:cubicBezTo>
                  <a:pt x="38" y="183"/>
                  <a:pt x="37" y="184"/>
                  <a:pt x="36" y="184"/>
                </a:cubicBezTo>
                <a:close/>
                <a:moveTo>
                  <a:pt x="23" y="89"/>
                </a:moveTo>
                <a:cubicBezTo>
                  <a:pt x="24" y="89"/>
                  <a:pt x="25" y="91"/>
                  <a:pt x="26" y="91"/>
                </a:cubicBezTo>
                <a:cubicBezTo>
                  <a:pt x="27" y="92"/>
                  <a:pt x="30" y="92"/>
                  <a:pt x="32" y="92"/>
                </a:cubicBezTo>
                <a:cubicBezTo>
                  <a:pt x="34" y="93"/>
                  <a:pt x="33" y="93"/>
                  <a:pt x="36" y="92"/>
                </a:cubicBezTo>
                <a:cubicBezTo>
                  <a:pt x="37" y="92"/>
                  <a:pt x="39" y="92"/>
                  <a:pt x="39" y="91"/>
                </a:cubicBezTo>
                <a:cubicBezTo>
                  <a:pt x="36" y="87"/>
                  <a:pt x="27" y="85"/>
                  <a:pt x="23" y="89"/>
                </a:cubicBezTo>
                <a:close/>
                <a:moveTo>
                  <a:pt x="31" y="172"/>
                </a:moveTo>
                <a:cubicBezTo>
                  <a:pt x="31" y="173"/>
                  <a:pt x="30" y="174"/>
                  <a:pt x="30" y="175"/>
                </a:cubicBezTo>
                <a:cubicBezTo>
                  <a:pt x="31" y="175"/>
                  <a:pt x="32" y="175"/>
                  <a:pt x="34" y="175"/>
                </a:cubicBezTo>
                <a:cubicBezTo>
                  <a:pt x="34" y="174"/>
                  <a:pt x="34" y="173"/>
                  <a:pt x="34" y="173"/>
                </a:cubicBezTo>
                <a:cubicBezTo>
                  <a:pt x="33" y="172"/>
                  <a:pt x="32" y="172"/>
                  <a:pt x="31" y="172"/>
                </a:cubicBezTo>
                <a:close/>
                <a:moveTo>
                  <a:pt x="27" y="138"/>
                </a:moveTo>
                <a:cubicBezTo>
                  <a:pt x="29" y="130"/>
                  <a:pt x="29" y="122"/>
                  <a:pt x="30" y="115"/>
                </a:cubicBezTo>
                <a:cubicBezTo>
                  <a:pt x="32" y="109"/>
                  <a:pt x="33" y="103"/>
                  <a:pt x="33" y="96"/>
                </a:cubicBezTo>
                <a:cubicBezTo>
                  <a:pt x="31" y="96"/>
                  <a:pt x="29" y="94"/>
                  <a:pt x="27" y="94"/>
                </a:cubicBezTo>
                <a:cubicBezTo>
                  <a:pt x="23" y="112"/>
                  <a:pt x="20" y="128"/>
                  <a:pt x="17" y="146"/>
                </a:cubicBezTo>
                <a:cubicBezTo>
                  <a:pt x="19" y="148"/>
                  <a:pt x="22" y="147"/>
                  <a:pt x="24" y="148"/>
                </a:cubicBezTo>
                <a:cubicBezTo>
                  <a:pt x="25" y="145"/>
                  <a:pt x="26" y="142"/>
                  <a:pt x="27" y="138"/>
                </a:cubicBezTo>
                <a:close/>
                <a:moveTo>
                  <a:pt x="28" y="151"/>
                </a:moveTo>
                <a:cubicBezTo>
                  <a:pt x="23" y="151"/>
                  <a:pt x="15" y="149"/>
                  <a:pt x="12" y="148"/>
                </a:cubicBezTo>
                <a:cubicBezTo>
                  <a:pt x="10" y="162"/>
                  <a:pt x="7" y="176"/>
                  <a:pt x="5" y="189"/>
                </a:cubicBezTo>
                <a:cubicBezTo>
                  <a:pt x="6" y="192"/>
                  <a:pt x="13" y="195"/>
                  <a:pt x="19" y="195"/>
                </a:cubicBezTo>
                <a:cubicBezTo>
                  <a:pt x="21" y="194"/>
                  <a:pt x="25" y="193"/>
                  <a:pt x="25" y="192"/>
                </a:cubicBezTo>
                <a:cubicBezTo>
                  <a:pt x="27" y="190"/>
                  <a:pt x="27" y="185"/>
                  <a:pt x="27" y="181"/>
                </a:cubicBezTo>
                <a:cubicBezTo>
                  <a:pt x="28" y="175"/>
                  <a:pt x="30" y="167"/>
                  <a:pt x="30" y="163"/>
                </a:cubicBezTo>
                <a:cubicBezTo>
                  <a:pt x="31" y="158"/>
                  <a:pt x="32" y="151"/>
                  <a:pt x="32" y="150"/>
                </a:cubicBezTo>
                <a:cubicBezTo>
                  <a:pt x="30" y="150"/>
                  <a:pt x="29" y="150"/>
                  <a:pt x="28" y="151"/>
                </a:cubicBezTo>
                <a:close/>
                <a:moveTo>
                  <a:pt x="24" y="101"/>
                </a:moveTo>
                <a:cubicBezTo>
                  <a:pt x="24" y="101"/>
                  <a:pt x="24" y="101"/>
                  <a:pt x="24" y="101"/>
                </a:cubicBezTo>
                <a:cubicBezTo>
                  <a:pt x="24" y="96"/>
                  <a:pt x="23" y="93"/>
                  <a:pt x="21" y="90"/>
                </a:cubicBezTo>
                <a:cubicBezTo>
                  <a:pt x="19" y="99"/>
                  <a:pt x="18" y="109"/>
                  <a:pt x="17" y="118"/>
                </a:cubicBezTo>
                <a:cubicBezTo>
                  <a:pt x="15" y="128"/>
                  <a:pt x="13" y="137"/>
                  <a:pt x="13" y="146"/>
                </a:cubicBezTo>
                <a:cubicBezTo>
                  <a:pt x="14" y="146"/>
                  <a:pt x="14" y="146"/>
                  <a:pt x="15" y="146"/>
                </a:cubicBezTo>
                <a:cubicBezTo>
                  <a:pt x="18" y="133"/>
                  <a:pt x="20" y="114"/>
                  <a:pt x="24" y="101"/>
                </a:cubicBezTo>
                <a:close/>
                <a:moveTo>
                  <a:pt x="18" y="197"/>
                </a:moveTo>
                <a:cubicBezTo>
                  <a:pt x="17" y="202"/>
                  <a:pt x="16" y="207"/>
                  <a:pt x="15" y="213"/>
                </a:cubicBezTo>
                <a:cubicBezTo>
                  <a:pt x="17" y="212"/>
                  <a:pt x="19" y="212"/>
                  <a:pt x="21" y="213"/>
                </a:cubicBezTo>
                <a:cubicBezTo>
                  <a:pt x="21" y="207"/>
                  <a:pt x="23" y="202"/>
                  <a:pt x="23" y="196"/>
                </a:cubicBezTo>
                <a:cubicBezTo>
                  <a:pt x="21" y="197"/>
                  <a:pt x="20" y="197"/>
                  <a:pt x="18" y="197"/>
                </a:cubicBezTo>
                <a:close/>
                <a:moveTo>
                  <a:pt x="20" y="216"/>
                </a:moveTo>
                <a:cubicBezTo>
                  <a:pt x="19" y="216"/>
                  <a:pt x="19" y="215"/>
                  <a:pt x="19" y="215"/>
                </a:cubicBezTo>
                <a:cubicBezTo>
                  <a:pt x="16" y="214"/>
                  <a:pt x="15" y="218"/>
                  <a:pt x="13" y="218"/>
                </a:cubicBezTo>
                <a:cubicBezTo>
                  <a:pt x="11" y="218"/>
                  <a:pt x="11" y="215"/>
                  <a:pt x="11" y="214"/>
                </a:cubicBezTo>
                <a:cubicBezTo>
                  <a:pt x="11" y="214"/>
                  <a:pt x="10" y="214"/>
                  <a:pt x="9" y="213"/>
                </a:cubicBezTo>
                <a:cubicBezTo>
                  <a:pt x="8" y="215"/>
                  <a:pt x="8" y="215"/>
                  <a:pt x="7" y="217"/>
                </a:cubicBezTo>
                <a:cubicBezTo>
                  <a:pt x="3" y="216"/>
                  <a:pt x="6" y="212"/>
                  <a:pt x="3" y="210"/>
                </a:cubicBezTo>
                <a:cubicBezTo>
                  <a:pt x="2" y="216"/>
                  <a:pt x="4" y="222"/>
                  <a:pt x="5" y="228"/>
                </a:cubicBezTo>
                <a:cubicBezTo>
                  <a:pt x="7" y="229"/>
                  <a:pt x="9" y="228"/>
                  <a:pt x="11" y="229"/>
                </a:cubicBezTo>
                <a:cubicBezTo>
                  <a:pt x="14" y="225"/>
                  <a:pt x="17" y="221"/>
                  <a:pt x="20" y="216"/>
                </a:cubicBezTo>
                <a:close/>
                <a:moveTo>
                  <a:pt x="13" y="212"/>
                </a:moveTo>
                <a:cubicBezTo>
                  <a:pt x="14" y="207"/>
                  <a:pt x="16" y="202"/>
                  <a:pt x="16" y="197"/>
                </a:cubicBezTo>
                <a:cubicBezTo>
                  <a:pt x="14" y="197"/>
                  <a:pt x="13" y="196"/>
                  <a:pt x="11" y="196"/>
                </a:cubicBezTo>
                <a:cubicBezTo>
                  <a:pt x="10" y="201"/>
                  <a:pt x="7" y="207"/>
                  <a:pt x="8" y="212"/>
                </a:cubicBezTo>
                <a:cubicBezTo>
                  <a:pt x="9" y="212"/>
                  <a:pt x="9" y="211"/>
                  <a:pt x="10" y="211"/>
                </a:cubicBezTo>
                <a:cubicBezTo>
                  <a:pt x="12" y="211"/>
                  <a:pt x="11" y="211"/>
                  <a:pt x="13" y="212"/>
                </a:cubicBezTo>
                <a:close/>
                <a:moveTo>
                  <a:pt x="7" y="236"/>
                </a:moveTo>
                <a:cubicBezTo>
                  <a:pt x="8" y="235"/>
                  <a:pt x="10" y="233"/>
                  <a:pt x="10" y="231"/>
                </a:cubicBezTo>
                <a:cubicBezTo>
                  <a:pt x="9" y="230"/>
                  <a:pt x="8" y="231"/>
                  <a:pt x="6" y="231"/>
                </a:cubicBezTo>
                <a:cubicBezTo>
                  <a:pt x="6" y="234"/>
                  <a:pt x="7" y="235"/>
                  <a:pt x="7" y="236"/>
                </a:cubicBezTo>
                <a:close/>
                <a:moveTo>
                  <a:pt x="6" y="194"/>
                </a:moveTo>
                <a:cubicBezTo>
                  <a:pt x="5" y="198"/>
                  <a:pt x="5" y="203"/>
                  <a:pt x="3" y="207"/>
                </a:cubicBezTo>
                <a:cubicBezTo>
                  <a:pt x="4" y="208"/>
                  <a:pt x="5" y="211"/>
                  <a:pt x="6" y="211"/>
                </a:cubicBezTo>
                <a:cubicBezTo>
                  <a:pt x="7" y="205"/>
                  <a:pt x="8" y="201"/>
                  <a:pt x="9" y="195"/>
                </a:cubicBezTo>
                <a:cubicBezTo>
                  <a:pt x="8" y="195"/>
                  <a:pt x="7" y="193"/>
                  <a:pt x="6" y="1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1" name="Freeform 137"/>
          <p:cNvSpPr/>
          <p:nvPr/>
        </p:nvSpPr>
        <p:spPr bwMode="auto">
          <a:xfrm>
            <a:off x="4767263" y="2171700"/>
            <a:ext cx="3175" cy="6350"/>
          </a:xfrm>
          <a:custGeom>
            <a:avLst/>
            <a:gdLst>
              <a:gd name="T0" fmla="*/ 1 w 1"/>
              <a:gd name="T1" fmla="*/ 0 h 2"/>
              <a:gd name="T2" fmla="*/ 1 w 1"/>
              <a:gd name="T3" fmla="*/ 2 h 2"/>
              <a:gd name="T4" fmla="*/ 1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1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2" name="Freeform 138"/>
          <p:cNvSpPr/>
          <p:nvPr/>
        </p:nvSpPr>
        <p:spPr bwMode="auto">
          <a:xfrm>
            <a:off x="4760913" y="2184400"/>
            <a:ext cx="6350" cy="3175"/>
          </a:xfrm>
          <a:custGeom>
            <a:avLst/>
            <a:gdLst>
              <a:gd name="T0" fmla="*/ 1 w 2"/>
              <a:gd name="T1" fmla="*/ 1 h 1"/>
              <a:gd name="T2" fmla="*/ 0 w 2"/>
              <a:gd name="T3" fmla="*/ 1 h 1"/>
              <a:gd name="T4" fmla="*/ 1 w 2"/>
              <a:gd name="T5" fmla="*/ 0 h 1"/>
              <a:gd name="T6" fmla="*/ 1 w 2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">
                <a:moveTo>
                  <a:pt x="1" y="1"/>
                </a:moveTo>
                <a:cubicBezTo>
                  <a:pt x="1" y="1"/>
                  <a:pt x="0" y="1"/>
                  <a:pt x="0" y="1"/>
                </a:cubicBezTo>
                <a:cubicBezTo>
                  <a:pt x="0" y="0"/>
                  <a:pt x="1" y="0"/>
                  <a:pt x="1" y="0"/>
                </a:cubicBezTo>
                <a:cubicBezTo>
                  <a:pt x="2" y="0"/>
                  <a:pt x="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3" name="Freeform 139"/>
          <p:cNvSpPr>
            <a:spLocks noEditPoints="1"/>
          </p:cNvSpPr>
          <p:nvPr/>
        </p:nvSpPr>
        <p:spPr bwMode="auto">
          <a:xfrm>
            <a:off x="4910138" y="2017713"/>
            <a:ext cx="42862" cy="38100"/>
          </a:xfrm>
          <a:custGeom>
            <a:avLst/>
            <a:gdLst>
              <a:gd name="T0" fmla="*/ 4 w 14"/>
              <a:gd name="T1" fmla="*/ 0 h 12"/>
              <a:gd name="T2" fmla="*/ 11 w 14"/>
              <a:gd name="T3" fmla="*/ 4 h 12"/>
              <a:gd name="T4" fmla="*/ 12 w 14"/>
              <a:gd name="T5" fmla="*/ 3 h 12"/>
              <a:gd name="T6" fmla="*/ 6 w 14"/>
              <a:gd name="T7" fmla="*/ 11 h 12"/>
              <a:gd name="T8" fmla="*/ 4 w 14"/>
              <a:gd name="T9" fmla="*/ 0 h 12"/>
              <a:gd name="T10" fmla="*/ 10 w 14"/>
              <a:gd name="T11" fmla="*/ 8 h 12"/>
              <a:gd name="T12" fmla="*/ 6 w 14"/>
              <a:gd name="T13" fmla="*/ 3 h 12"/>
              <a:gd name="T14" fmla="*/ 5 w 14"/>
              <a:gd name="T15" fmla="*/ 7 h 12"/>
              <a:gd name="T16" fmla="*/ 10 w 14"/>
              <a:gd name="T17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12">
                <a:moveTo>
                  <a:pt x="4" y="0"/>
                </a:moveTo>
                <a:cubicBezTo>
                  <a:pt x="8" y="1"/>
                  <a:pt x="10" y="0"/>
                  <a:pt x="11" y="4"/>
                </a:cubicBezTo>
                <a:cubicBezTo>
                  <a:pt x="12" y="3"/>
                  <a:pt x="12" y="3"/>
                  <a:pt x="12" y="3"/>
                </a:cubicBezTo>
                <a:cubicBezTo>
                  <a:pt x="14" y="7"/>
                  <a:pt x="11" y="12"/>
                  <a:pt x="6" y="11"/>
                </a:cubicBezTo>
                <a:cubicBezTo>
                  <a:pt x="3" y="9"/>
                  <a:pt x="0" y="3"/>
                  <a:pt x="4" y="0"/>
                </a:cubicBezTo>
                <a:close/>
                <a:moveTo>
                  <a:pt x="10" y="8"/>
                </a:moveTo>
                <a:cubicBezTo>
                  <a:pt x="11" y="6"/>
                  <a:pt x="8" y="2"/>
                  <a:pt x="6" y="3"/>
                </a:cubicBezTo>
                <a:cubicBezTo>
                  <a:pt x="5" y="3"/>
                  <a:pt x="5" y="5"/>
                  <a:pt x="5" y="7"/>
                </a:cubicBezTo>
                <a:cubicBezTo>
                  <a:pt x="6" y="9"/>
                  <a:pt x="9" y="9"/>
                  <a:pt x="10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4" name="Freeform 140"/>
          <p:cNvSpPr/>
          <p:nvPr/>
        </p:nvSpPr>
        <p:spPr bwMode="auto">
          <a:xfrm>
            <a:off x="7593013" y="1704975"/>
            <a:ext cx="63500" cy="9525"/>
          </a:xfrm>
          <a:custGeom>
            <a:avLst/>
            <a:gdLst>
              <a:gd name="T0" fmla="*/ 0 w 20"/>
              <a:gd name="T1" fmla="*/ 0 h 3"/>
              <a:gd name="T2" fmla="*/ 20 w 20"/>
              <a:gd name="T3" fmla="*/ 2 h 3"/>
              <a:gd name="T4" fmla="*/ 15 w 20"/>
              <a:gd name="T5" fmla="*/ 3 h 3"/>
              <a:gd name="T6" fmla="*/ 8 w 20"/>
              <a:gd name="T7" fmla="*/ 2 h 3"/>
              <a:gd name="T8" fmla="*/ 2 w 20"/>
              <a:gd name="T9" fmla="*/ 0 h 3"/>
              <a:gd name="T10" fmla="*/ 0 w 20"/>
              <a:gd name="T11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3">
                <a:moveTo>
                  <a:pt x="0" y="0"/>
                </a:moveTo>
                <a:cubicBezTo>
                  <a:pt x="8" y="0"/>
                  <a:pt x="13" y="1"/>
                  <a:pt x="20" y="2"/>
                </a:cubicBezTo>
                <a:cubicBezTo>
                  <a:pt x="19" y="3"/>
                  <a:pt x="17" y="3"/>
                  <a:pt x="15" y="3"/>
                </a:cubicBezTo>
                <a:cubicBezTo>
                  <a:pt x="13" y="3"/>
                  <a:pt x="11" y="2"/>
                  <a:pt x="8" y="2"/>
                </a:cubicBezTo>
                <a:cubicBezTo>
                  <a:pt x="6" y="1"/>
                  <a:pt x="4" y="0"/>
                  <a:pt x="2" y="0"/>
                </a:cubicBezTo>
                <a:cubicBezTo>
                  <a:pt x="1" y="0"/>
                  <a:pt x="0" y="1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grpSp>
        <p:nvGrpSpPr>
          <p:cNvPr id="43068" name="组合 444"/>
          <p:cNvGrpSpPr/>
          <p:nvPr/>
        </p:nvGrpSpPr>
        <p:grpSpPr bwMode="auto">
          <a:xfrm>
            <a:off x="6016625" y="1682750"/>
            <a:ext cx="1460500" cy="1749425"/>
            <a:chOff x="6016626" y="1682750"/>
            <a:chExt cx="1460500" cy="1749425"/>
          </a:xfrm>
        </p:grpSpPr>
        <p:sp>
          <p:nvSpPr>
            <p:cNvPr id="277" name="Freeform 43"/>
            <p:cNvSpPr/>
            <p:nvPr/>
          </p:nvSpPr>
          <p:spPr bwMode="auto">
            <a:xfrm>
              <a:off x="6761164" y="1749425"/>
              <a:ext cx="374650" cy="147638"/>
            </a:xfrm>
            <a:custGeom>
              <a:avLst/>
              <a:gdLst>
                <a:gd name="T0" fmla="*/ 119 w 119"/>
                <a:gd name="T1" fmla="*/ 47 h 47"/>
                <a:gd name="T2" fmla="*/ 101 w 119"/>
                <a:gd name="T3" fmla="*/ 35 h 47"/>
                <a:gd name="T4" fmla="*/ 100 w 119"/>
                <a:gd name="T5" fmla="*/ 32 h 47"/>
                <a:gd name="T6" fmla="*/ 15 w 119"/>
                <a:gd name="T7" fmla="*/ 4 h 47"/>
                <a:gd name="T8" fmla="*/ 0 w 119"/>
                <a:gd name="T9" fmla="*/ 3 h 47"/>
                <a:gd name="T10" fmla="*/ 1 w 119"/>
                <a:gd name="T11" fmla="*/ 2 h 47"/>
                <a:gd name="T12" fmla="*/ 64 w 119"/>
                <a:gd name="T13" fmla="*/ 13 h 47"/>
                <a:gd name="T14" fmla="*/ 95 w 119"/>
                <a:gd name="T15" fmla="*/ 27 h 47"/>
                <a:gd name="T16" fmla="*/ 119 w 119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47">
                  <a:moveTo>
                    <a:pt x="119" y="47"/>
                  </a:moveTo>
                  <a:cubicBezTo>
                    <a:pt x="113" y="45"/>
                    <a:pt x="109" y="37"/>
                    <a:pt x="101" y="35"/>
                  </a:cubicBezTo>
                  <a:cubicBezTo>
                    <a:pt x="101" y="34"/>
                    <a:pt x="100" y="34"/>
                    <a:pt x="100" y="32"/>
                  </a:cubicBezTo>
                  <a:cubicBezTo>
                    <a:pt x="75" y="19"/>
                    <a:pt x="47" y="5"/>
                    <a:pt x="15" y="4"/>
                  </a:cubicBezTo>
                  <a:cubicBezTo>
                    <a:pt x="10" y="3"/>
                    <a:pt x="3" y="5"/>
                    <a:pt x="0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26" y="0"/>
                    <a:pt x="46" y="7"/>
                    <a:pt x="64" y="13"/>
                  </a:cubicBezTo>
                  <a:cubicBezTo>
                    <a:pt x="75" y="17"/>
                    <a:pt x="85" y="21"/>
                    <a:pt x="95" y="27"/>
                  </a:cubicBezTo>
                  <a:cubicBezTo>
                    <a:pt x="104" y="33"/>
                    <a:pt x="113" y="38"/>
                    <a:pt x="11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8" name="Freeform 44"/>
            <p:cNvSpPr/>
            <p:nvPr/>
          </p:nvSpPr>
          <p:spPr bwMode="auto">
            <a:xfrm>
              <a:off x="6234114" y="1758950"/>
              <a:ext cx="441325" cy="223838"/>
            </a:xfrm>
            <a:custGeom>
              <a:avLst/>
              <a:gdLst>
                <a:gd name="T0" fmla="*/ 140 w 140"/>
                <a:gd name="T1" fmla="*/ 1 h 71"/>
                <a:gd name="T2" fmla="*/ 115 w 140"/>
                <a:gd name="T3" fmla="*/ 5 h 71"/>
                <a:gd name="T4" fmla="*/ 109 w 140"/>
                <a:gd name="T5" fmla="*/ 7 h 71"/>
                <a:gd name="T6" fmla="*/ 91 w 140"/>
                <a:gd name="T7" fmla="*/ 11 h 71"/>
                <a:gd name="T8" fmla="*/ 47 w 140"/>
                <a:gd name="T9" fmla="*/ 31 h 71"/>
                <a:gd name="T10" fmla="*/ 23 w 140"/>
                <a:gd name="T11" fmla="*/ 51 h 71"/>
                <a:gd name="T12" fmla="*/ 12 w 140"/>
                <a:gd name="T13" fmla="*/ 61 h 71"/>
                <a:gd name="T14" fmla="*/ 1 w 140"/>
                <a:gd name="T15" fmla="*/ 71 h 71"/>
                <a:gd name="T16" fmla="*/ 4 w 140"/>
                <a:gd name="T17" fmla="*/ 65 h 71"/>
                <a:gd name="T18" fmla="*/ 20 w 140"/>
                <a:gd name="T19" fmla="*/ 50 h 71"/>
                <a:gd name="T20" fmla="*/ 100 w 140"/>
                <a:gd name="T21" fmla="*/ 5 h 71"/>
                <a:gd name="T22" fmla="*/ 140 w 140"/>
                <a:gd name="T23" fmla="*/ 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" h="71">
                  <a:moveTo>
                    <a:pt x="140" y="1"/>
                  </a:moveTo>
                  <a:cubicBezTo>
                    <a:pt x="132" y="4"/>
                    <a:pt x="123" y="3"/>
                    <a:pt x="115" y="5"/>
                  </a:cubicBezTo>
                  <a:cubicBezTo>
                    <a:pt x="113" y="5"/>
                    <a:pt x="111" y="6"/>
                    <a:pt x="109" y="7"/>
                  </a:cubicBezTo>
                  <a:cubicBezTo>
                    <a:pt x="103" y="8"/>
                    <a:pt x="97" y="9"/>
                    <a:pt x="91" y="11"/>
                  </a:cubicBezTo>
                  <a:cubicBezTo>
                    <a:pt x="76" y="16"/>
                    <a:pt x="60" y="23"/>
                    <a:pt x="47" y="31"/>
                  </a:cubicBezTo>
                  <a:cubicBezTo>
                    <a:pt x="39" y="37"/>
                    <a:pt x="31" y="44"/>
                    <a:pt x="23" y="51"/>
                  </a:cubicBezTo>
                  <a:cubicBezTo>
                    <a:pt x="19" y="54"/>
                    <a:pt x="15" y="57"/>
                    <a:pt x="12" y="61"/>
                  </a:cubicBezTo>
                  <a:cubicBezTo>
                    <a:pt x="8" y="64"/>
                    <a:pt x="6" y="69"/>
                    <a:pt x="1" y="71"/>
                  </a:cubicBezTo>
                  <a:cubicBezTo>
                    <a:pt x="0" y="69"/>
                    <a:pt x="3" y="66"/>
                    <a:pt x="4" y="65"/>
                  </a:cubicBezTo>
                  <a:cubicBezTo>
                    <a:pt x="9" y="59"/>
                    <a:pt x="15" y="54"/>
                    <a:pt x="20" y="50"/>
                  </a:cubicBezTo>
                  <a:cubicBezTo>
                    <a:pt x="42" y="30"/>
                    <a:pt x="69" y="15"/>
                    <a:pt x="100" y="5"/>
                  </a:cubicBezTo>
                  <a:cubicBezTo>
                    <a:pt x="113" y="4"/>
                    <a:pt x="126" y="0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9" name="Freeform 45"/>
            <p:cNvSpPr/>
            <p:nvPr/>
          </p:nvSpPr>
          <p:spPr bwMode="auto">
            <a:xfrm>
              <a:off x="7202489" y="1960563"/>
              <a:ext cx="192087" cy="460375"/>
            </a:xfrm>
            <a:custGeom>
              <a:avLst/>
              <a:gdLst>
                <a:gd name="T0" fmla="*/ 0 w 61"/>
                <a:gd name="T1" fmla="*/ 0 h 146"/>
                <a:gd name="T2" fmla="*/ 1 w 61"/>
                <a:gd name="T3" fmla="*/ 0 h 146"/>
                <a:gd name="T4" fmla="*/ 41 w 61"/>
                <a:gd name="T5" fmla="*/ 56 h 146"/>
                <a:gd name="T6" fmla="*/ 61 w 61"/>
                <a:gd name="T7" fmla="*/ 128 h 146"/>
                <a:gd name="T8" fmla="*/ 60 w 61"/>
                <a:gd name="T9" fmla="*/ 146 h 146"/>
                <a:gd name="T10" fmla="*/ 58 w 61"/>
                <a:gd name="T11" fmla="*/ 133 h 146"/>
                <a:gd name="T12" fmla="*/ 54 w 61"/>
                <a:gd name="T13" fmla="*/ 109 h 146"/>
                <a:gd name="T14" fmla="*/ 48 w 61"/>
                <a:gd name="T15" fmla="*/ 79 h 146"/>
                <a:gd name="T16" fmla="*/ 0 w 61"/>
                <a:gd name="T17" fmla="*/ 1 h 146"/>
                <a:gd name="T18" fmla="*/ 0 w 61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46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8" y="12"/>
                    <a:pt x="30" y="34"/>
                    <a:pt x="41" y="56"/>
                  </a:cubicBezTo>
                  <a:cubicBezTo>
                    <a:pt x="51" y="75"/>
                    <a:pt x="58" y="102"/>
                    <a:pt x="61" y="128"/>
                  </a:cubicBezTo>
                  <a:cubicBezTo>
                    <a:pt x="61" y="133"/>
                    <a:pt x="60" y="141"/>
                    <a:pt x="60" y="146"/>
                  </a:cubicBezTo>
                  <a:cubicBezTo>
                    <a:pt x="56" y="142"/>
                    <a:pt x="59" y="137"/>
                    <a:pt x="58" y="133"/>
                  </a:cubicBezTo>
                  <a:cubicBezTo>
                    <a:pt x="58" y="126"/>
                    <a:pt x="56" y="117"/>
                    <a:pt x="54" y="109"/>
                  </a:cubicBezTo>
                  <a:cubicBezTo>
                    <a:pt x="53" y="98"/>
                    <a:pt x="51" y="88"/>
                    <a:pt x="48" y="79"/>
                  </a:cubicBezTo>
                  <a:cubicBezTo>
                    <a:pt x="38" y="48"/>
                    <a:pt x="20" y="2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0" name="Freeform 46"/>
            <p:cNvSpPr/>
            <p:nvPr/>
          </p:nvSpPr>
          <p:spPr bwMode="auto">
            <a:xfrm>
              <a:off x="6070601" y="2020888"/>
              <a:ext cx="122238" cy="619125"/>
            </a:xfrm>
            <a:custGeom>
              <a:avLst/>
              <a:gdLst>
                <a:gd name="T0" fmla="*/ 38 w 39"/>
                <a:gd name="T1" fmla="*/ 0 h 196"/>
                <a:gd name="T2" fmla="*/ 39 w 39"/>
                <a:gd name="T3" fmla="*/ 1 h 196"/>
                <a:gd name="T4" fmla="*/ 22 w 39"/>
                <a:gd name="T5" fmla="*/ 36 h 196"/>
                <a:gd name="T6" fmla="*/ 17 w 39"/>
                <a:gd name="T7" fmla="*/ 48 h 196"/>
                <a:gd name="T8" fmla="*/ 9 w 39"/>
                <a:gd name="T9" fmla="*/ 79 h 196"/>
                <a:gd name="T10" fmla="*/ 9 w 39"/>
                <a:gd name="T11" fmla="*/ 152 h 196"/>
                <a:gd name="T12" fmla="*/ 13 w 39"/>
                <a:gd name="T13" fmla="*/ 168 h 196"/>
                <a:gd name="T14" fmla="*/ 25 w 39"/>
                <a:gd name="T15" fmla="*/ 196 h 196"/>
                <a:gd name="T16" fmla="*/ 17 w 39"/>
                <a:gd name="T17" fmla="*/ 184 h 196"/>
                <a:gd name="T18" fmla="*/ 5 w 39"/>
                <a:gd name="T19" fmla="*/ 86 h 196"/>
                <a:gd name="T20" fmla="*/ 14 w 39"/>
                <a:gd name="T21" fmla="*/ 46 h 196"/>
                <a:gd name="T22" fmla="*/ 19 w 39"/>
                <a:gd name="T23" fmla="*/ 34 h 196"/>
                <a:gd name="T24" fmla="*/ 38 w 39"/>
                <a:gd name="T25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196">
                  <a:moveTo>
                    <a:pt x="38" y="0"/>
                  </a:moveTo>
                  <a:cubicBezTo>
                    <a:pt x="39" y="0"/>
                    <a:pt x="39" y="0"/>
                    <a:pt x="39" y="1"/>
                  </a:cubicBezTo>
                  <a:cubicBezTo>
                    <a:pt x="33" y="12"/>
                    <a:pt x="27" y="23"/>
                    <a:pt x="22" y="36"/>
                  </a:cubicBezTo>
                  <a:cubicBezTo>
                    <a:pt x="21" y="40"/>
                    <a:pt x="18" y="44"/>
                    <a:pt x="17" y="48"/>
                  </a:cubicBezTo>
                  <a:cubicBezTo>
                    <a:pt x="13" y="56"/>
                    <a:pt x="11" y="68"/>
                    <a:pt x="9" y="79"/>
                  </a:cubicBezTo>
                  <a:cubicBezTo>
                    <a:pt x="6" y="103"/>
                    <a:pt x="4" y="127"/>
                    <a:pt x="9" y="152"/>
                  </a:cubicBezTo>
                  <a:cubicBezTo>
                    <a:pt x="10" y="157"/>
                    <a:pt x="11" y="163"/>
                    <a:pt x="13" y="168"/>
                  </a:cubicBezTo>
                  <a:cubicBezTo>
                    <a:pt x="17" y="178"/>
                    <a:pt x="23" y="186"/>
                    <a:pt x="25" y="196"/>
                  </a:cubicBezTo>
                  <a:cubicBezTo>
                    <a:pt x="21" y="195"/>
                    <a:pt x="19" y="188"/>
                    <a:pt x="17" y="184"/>
                  </a:cubicBezTo>
                  <a:cubicBezTo>
                    <a:pt x="4" y="155"/>
                    <a:pt x="0" y="119"/>
                    <a:pt x="5" y="86"/>
                  </a:cubicBezTo>
                  <a:cubicBezTo>
                    <a:pt x="7" y="73"/>
                    <a:pt x="9" y="59"/>
                    <a:pt x="14" y="46"/>
                  </a:cubicBezTo>
                  <a:cubicBezTo>
                    <a:pt x="15" y="42"/>
                    <a:pt x="17" y="38"/>
                    <a:pt x="19" y="34"/>
                  </a:cubicBezTo>
                  <a:cubicBezTo>
                    <a:pt x="23" y="22"/>
                    <a:pt x="30" y="10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1" name="Freeform 47"/>
            <p:cNvSpPr>
              <a:spLocks noEditPoints="1"/>
            </p:cNvSpPr>
            <p:nvPr/>
          </p:nvSpPr>
          <p:spPr bwMode="auto">
            <a:xfrm>
              <a:off x="6662739" y="2286000"/>
              <a:ext cx="195262" cy="92075"/>
            </a:xfrm>
            <a:custGeom>
              <a:avLst/>
              <a:gdLst>
                <a:gd name="T0" fmla="*/ 62 w 62"/>
                <a:gd name="T1" fmla="*/ 27 h 29"/>
                <a:gd name="T2" fmla="*/ 0 w 62"/>
                <a:gd name="T3" fmla="*/ 29 h 29"/>
                <a:gd name="T4" fmla="*/ 24 w 62"/>
                <a:gd name="T5" fmla="*/ 2 h 29"/>
                <a:gd name="T6" fmla="*/ 62 w 62"/>
                <a:gd name="T7" fmla="*/ 27 h 29"/>
                <a:gd name="T8" fmla="*/ 12 w 62"/>
                <a:gd name="T9" fmla="*/ 10 h 29"/>
                <a:gd name="T10" fmla="*/ 30 w 62"/>
                <a:gd name="T11" fmla="*/ 23 h 29"/>
                <a:gd name="T12" fmla="*/ 29 w 62"/>
                <a:gd name="T13" fmla="*/ 5 h 29"/>
                <a:gd name="T14" fmla="*/ 12 w 62"/>
                <a:gd name="T15" fmla="*/ 10 h 29"/>
                <a:gd name="T16" fmla="*/ 32 w 62"/>
                <a:gd name="T17" fmla="*/ 22 h 29"/>
                <a:gd name="T18" fmla="*/ 51 w 62"/>
                <a:gd name="T19" fmla="*/ 12 h 29"/>
                <a:gd name="T20" fmla="*/ 32 w 62"/>
                <a:gd name="T21" fmla="*/ 5 h 29"/>
                <a:gd name="T22" fmla="*/ 32 w 62"/>
                <a:gd name="T23" fmla="*/ 22 h 29"/>
                <a:gd name="T24" fmla="*/ 2 w 62"/>
                <a:gd name="T25" fmla="*/ 27 h 29"/>
                <a:gd name="T26" fmla="*/ 28 w 62"/>
                <a:gd name="T27" fmla="*/ 25 h 29"/>
                <a:gd name="T28" fmla="*/ 10 w 62"/>
                <a:gd name="T29" fmla="*/ 12 h 29"/>
                <a:gd name="T30" fmla="*/ 2 w 62"/>
                <a:gd name="T31" fmla="*/ 27 h 29"/>
                <a:gd name="T32" fmla="*/ 52 w 62"/>
                <a:gd name="T33" fmla="*/ 14 h 29"/>
                <a:gd name="T34" fmla="*/ 32 w 62"/>
                <a:gd name="T35" fmla="*/ 26 h 29"/>
                <a:gd name="T36" fmla="*/ 59 w 62"/>
                <a:gd name="T37" fmla="*/ 26 h 29"/>
                <a:gd name="T38" fmla="*/ 52 w 62"/>
                <a:gd name="T3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29">
                  <a:moveTo>
                    <a:pt x="62" y="27"/>
                  </a:moveTo>
                  <a:cubicBezTo>
                    <a:pt x="42" y="28"/>
                    <a:pt x="21" y="29"/>
                    <a:pt x="0" y="29"/>
                  </a:cubicBezTo>
                  <a:cubicBezTo>
                    <a:pt x="0" y="15"/>
                    <a:pt x="10" y="4"/>
                    <a:pt x="24" y="2"/>
                  </a:cubicBezTo>
                  <a:cubicBezTo>
                    <a:pt x="45" y="0"/>
                    <a:pt x="58" y="12"/>
                    <a:pt x="62" y="27"/>
                  </a:cubicBezTo>
                  <a:close/>
                  <a:moveTo>
                    <a:pt x="12" y="10"/>
                  </a:moveTo>
                  <a:cubicBezTo>
                    <a:pt x="17" y="15"/>
                    <a:pt x="24" y="20"/>
                    <a:pt x="30" y="23"/>
                  </a:cubicBezTo>
                  <a:cubicBezTo>
                    <a:pt x="30" y="17"/>
                    <a:pt x="30" y="12"/>
                    <a:pt x="29" y="5"/>
                  </a:cubicBezTo>
                  <a:cubicBezTo>
                    <a:pt x="22" y="4"/>
                    <a:pt x="17" y="7"/>
                    <a:pt x="12" y="10"/>
                  </a:cubicBezTo>
                  <a:close/>
                  <a:moveTo>
                    <a:pt x="32" y="22"/>
                  </a:moveTo>
                  <a:cubicBezTo>
                    <a:pt x="39" y="20"/>
                    <a:pt x="45" y="16"/>
                    <a:pt x="51" y="12"/>
                  </a:cubicBezTo>
                  <a:cubicBezTo>
                    <a:pt x="46" y="8"/>
                    <a:pt x="40" y="6"/>
                    <a:pt x="32" y="5"/>
                  </a:cubicBezTo>
                  <a:cubicBezTo>
                    <a:pt x="31" y="10"/>
                    <a:pt x="33" y="17"/>
                    <a:pt x="32" y="22"/>
                  </a:cubicBezTo>
                  <a:close/>
                  <a:moveTo>
                    <a:pt x="2" y="27"/>
                  </a:moveTo>
                  <a:cubicBezTo>
                    <a:pt x="12" y="27"/>
                    <a:pt x="19" y="26"/>
                    <a:pt x="28" y="25"/>
                  </a:cubicBezTo>
                  <a:cubicBezTo>
                    <a:pt x="22" y="20"/>
                    <a:pt x="15" y="17"/>
                    <a:pt x="10" y="12"/>
                  </a:cubicBezTo>
                  <a:cubicBezTo>
                    <a:pt x="6" y="16"/>
                    <a:pt x="2" y="22"/>
                    <a:pt x="2" y="27"/>
                  </a:cubicBezTo>
                  <a:close/>
                  <a:moveTo>
                    <a:pt x="52" y="14"/>
                  </a:moveTo>
                  <a:cubicBezTo>
                    <a:pt x="46" y="19"/>
                    <a:pt x="38" y="21"/>
                    <a:pt x="32" y="26"/>
                  </a:cubicBezTo>
                  <a:cubicBezTo>
                    <a:pt x="39" y="26"/>
                    <a:pt x="49" y="26"/>
                    <a:pt x="59" y="26"/>
                  </a:cubicBezTo>
                  <a:cubicBezTo>
                    <a:pt x="58" y="21"/>
                    <a:pt x="55" y="17"/>
                    <a:pt x="5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2" name="Freeform 48"/>
            <p:cNvSpPr>
              <a:spLocks noEditPoints="1"/>
            </p:cNvSpPr>
            <p:nvPr/>
          </p:nvSpPr>
          <p:spPr bwMode="auto">
            <a:xfrm>
              <a:off x="6851651" y="2443163"/>
              <a:ext cx="95250" cy="168275"/>
            </a:xfrm>
            <a:custGeom>
              <a:avLst/>
              <a:gdLst>
                <a:gd name="T0" fmla="*/ 25 w 30"/>
                <a:gd name="T1" fmla="*/ 40 h 53"/>
                <a:gd name="T2" fmla="*/ 29 w 30"/>
                <a:gd name="T3" fmla="*/ 49 h 53"/>
                <a:gd name="T4" fmla="*/ 3 w 30"/>
                <a:gd name="T5" fmla="*/ 48 h 53"/>
                <a:gd name="T6" fmla="*/ 5 w 30"/>
                <a:gd name="T7" fmla="*/ 40 h 53"/>
                <a:gd name="T8" fmla="*/ 10 w 30"/>
                <a:gd name="T9" fmla="*/ 6 h 53"/>
                <a:gd name="T10" fmla="*/ 21 w 30"/>
                <a:gd name="T11" fmla="*/ 3 h 53"/>
                <a:gd name="T12" fmla="*/ 25 w 30"/>
                <a:gd name="T13" fmla="*/ 40 h 53"/>
                <a:gd name="T14" fmla="*/ 18 w 30"/>
                <a:gd name="T15" fmla="*/ 20 h 53"/>
                <a:gd name="T16" fmla="*/ 24 w 30"/>
                <a:gd name="T17" fmla="*/ 20 h 53"/>
                <a:gd name="T18" fmla="*/ 18 w 30"/>
                <a:gd name="T19" fmla="*/ 4 h 53"/>
                <a:gd name="T20" fmla="*/ 18 w 30"/>
                <a:gd name="T21" fmla="*/ 20 h 53"/>
                <a:gd name="T22" fmla="*/ 8 w 30"/>
                <a:gd name="T23" fmla="*/ 20 h 53"/>
                <a:gd name="T24" fmla="*/ 16 w 30"/>
                <a:gd name="T25" fmla="*/ 20 h 53"/>
                <a:gd name="T26" fmla="*/ 15 w 30"/>
                <a:gd name="T27" fmla="*/ 4 h 53"/>
                <a:gd name="T28" fmla="*/ 8 w 30"/>
                <a:gd name="T29" fmla="*/ 20 h 53"/>
                <a:gd name="T30" fmla="*/ 18 w 30"/>
                <a:gd name="T31" fmla="*/ 23 h 53"/>
                <a:gd name="T32" fmla="*/ 19 w 30"/>
                <a:gd name="T33" fmla="*/ 41 h 53"/>
                <a:gd name="T34" fmla="*/ 24 w 30"/>
                <a:gd name="T35" fmla="*/ 41 h 53"/>
                <a:gd name="T36" fmla="*/ 25 w 30"/>
                <a:gd name="T37" fmla="*/ 23 h 53"/>
                <a:gd name="T38" fmla="*/ 18 w 30"/>
                <a:gd name="T39" fmla="*/ 23 h 53"/>
                <a:gd name="T40" fmla="*/ 8 w 30"/>
                <a:gd name="T41" fmla="*/ 23 h 53"/>
                <a:gd name="T42" fmla="*/ 7 w 30"/>
                <a:gd name="T43" fmla="*/ 40 h 53"/>
                <a:gd name="T44" fmla="*/ 17 w 30"/>
                <a:gd name="T45" fmla="*/ 40 h 53"/>
                <a:gd name="T46" fmla="*/ 16 w 30"/>
                <a:gd name="T47" fmla="*/ 23 h 53"/>
                <a:gd name="T48" fmla="*/ 8 w 30"/>
                <a:gd name="T49" fmla="*/ 23 h 53"/>
                <a:gd name="T50" fmla="*/ 17 w 30"/>
                <a:gd name="T51" fmla="*/ 43 h 53"/>
                <a:gd name="T52" fmla="*/ 4 w 30"/>
                <a:gd name="T53" fmla="*/ 42 h 53"/>
                <a:gd name="T54" fmla="*/ 5 w 30"/>
                <a:gd name="T55" fmla="*/ 47 h 53"/>
                <a:gd name="T56" fmla="*/ 26 w 30"/>
                <a:gd name="T57" fmla="*/ 48 h 53"/>
                <a:gd name="T58" fmla="*/ 17 w 30"/>
                <a:gd name="T59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" h="53">
                  <a:moveTo>
                    <a:pt x="25" y="40"/>
                  </a:moveTo>
                  <a:cubicBezTo>
                    <a:pt x="27" y="42"/>
                    <a:pt x="29" y="45"/>
                    <a:pt x="29" y="49"/>
                  </a:cubicBezTo>
                  <a:cubicBezTo>
                    <a:pt x="21" y="53"/>
                    <a:pt x="11" y="50"/>
                    <a:pt x="3" y="48"/>
                  </a:cubicBezTo>
                  <a:cubicBezTo>
                    <a:pt x="0" y="45"/>
                    <a:pt x="2" y="40"/>
                    <a:pt x="5" y="40"/>
                  </a:cubicBezTo>
                  <a:cubicBezTo>
                    <a:pt x="7" y="29"/>
                    <a:pt x="4" y="14"/>
                    <a:pt x="10" y="6"/>
                  </a:cubicBezTo>
                  <a:cubicBezTo>
                    <a:pt x="12" y="3"/>
                    <a:pt x="18" y="0"/>
                    <a:pt x="21" y="3"/>
                  </a:cubicBezTo>
                  <a:cubicBezTo>
                    <a:pt x="30" y="10"/>
                    <a:pt x="27" y="31"/>
                    <a:pt x="25" y="40"/>
                  </a:cubicBezTo>
                  <a:close/>
                  <a:moveTo>
                    <a:pt x="18" y="20"/>
                  </a:moveTo>
                  <a:cubicBezTo>
                    <a:pt x="21" y="21"/>
                    <a:pt x="22" y="20"/>
                    <a:pt x="24" y="20"/>
                  </a:cubicBezTo>
                  <a:cubicBezTo>
                    <a:pt x="25" y="13"/>
                    <a:pt x="23" y="7"/>
                    <a:pt x="18" y="4"/>
                  </a:cubicBezTo>
                  <a:cubicBezTo>
                    <a:pt x="17" y="10"/>
                    <a:pt x="18" y="14"/>
                    <a:pt x="18" y="20"/>
                  </a:cubicBezTo>
                  <a:close/>
                  <a:moveTo>
                    <a:pt x="8" y="20"/>
                  </a:moveTo>
                  <a:cubicBezTo>
                    <a:pt x="11" y="21"/>
                    <a:pt x="15" y="21"/>
                    <a:pt x="16" y="20"/>
                  </a:cubicBezTo>
                  <a:cubicBezTo>
                    <a:pt x="15" y="15"/>
                    <a:pt x="16" y="9"/>
                    <a:pt x="15" y="4"/>
                  </a:cubicBezTo>
                  <a:cubicBezTo>
                    <a:pt x="10" y="7"/>
                    <a:pt x="9" y="15"/>
                    <a:pt x="8" y="20"/>
                  </a:cubicBezTo>
                  <a:close/>
                  <a:moveTo>
                    <a:pt x="18" y="23"/>
                  </a:moveTo>
                  <a:cubicBezTo>
                    <a:pt x="18" y="30"/>
                    <a:pt x="19" y="34"/>
                    <a:pt x="19" y="41"/>
                  </a:cubicBezTo>
                  <a:cubicBezTo>
                    <a:pt x="20" y="41"/>
                    <a:pt x="22" y="41"/>
                    <a:pt x="24" y="41"/>
                  </a:cubicBezTo>
                  <a:cubicBezTo>
                    <a:pt x="23" y="35"/>
                    <a:pt x="24" y="27"/>
                    <a:pt x="25" y="23"/>
                  </a:cubicBezTo>
                  <a:cubicBezTo>
                    <a:pt x="23" y="22"/>
                    <a:pt x="22" y="23"/>
                    <a:pt x="18" y="23"/>
                  </a:cubicBezTo>
                  <a:close/>
                  <a:moveTo>
                    <a:pt x="8" y="23"/>
                  </a:moveTo>
                  <a:cubicBezTo>
                    <a:pt x="9" y="28"/>
                    <a:pt x="8" y="36"/>
                    <a:pt x="7" y="40"/>
                  </a:cubicBezTo>
                  <a:cubicBezTo>
                    <a:pt x="10" y="40"/>
                    <a:pt x="14" y="41"/>
                    <a:pt x="17" y="40"/>
                  </a:cubicBezTo>
                  <a:cubicBezTo>
                    <a:pt x="16" y="36"/>
                    <a:pt x="17" y="28"/>
                    <a:pt x="16" y="23"/>
                  </a:cubicBezTo>
                  <a:cubicBezTo>
                    <a:pt x="13" y="23"/>
                    <a:pt x="9" y="22"/>
                    <a:pt x="8" y="23"/>
                  </a:cubicBezTo>
                  <a:close/>
                  <a:moveTo>
                    <a:pt x="17" y="43"/>
                  </a:moveTo>
                  <a:cubicBezTo>
                    <a:pt x="12" y="43"/>
                    <a:pt x="7" y="41"/>
                    <a:pt x="4" y="42"/>
                  </a:cubicBezTo>
                  <a:cubicBezTo>
                    <a:pt x="3" y="44"/>
                    <a:pt x="4" y="45"/>
                    <a:pt x="5" y="47"/>
                  </a:cubicBezTo>
                  <a:cubicBezTo>
                    <a:pt x="11" y="47"/>
                    <a:pt x="19" y="50"/>
                    <a:pt x="26" y="48"/>
                  </a:cubicBezTo>
                  <a:cubicBezTo>
                    <a:pt x="27" y="41"/>
                    <a:pt x="21" y="43"/>
                    <a:pt x="17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3" name="Freeform 49"/>
            <p:cNvSpPr>
              <a:spLocks noEditPoints="1"/>
            </p:cNvSpPr>
            <p:nvPr/>
          </p:nvSpPr>
          <p:spPr bwMode="auto">
            <a:xfrm>
              <a:off x="6681789" y="2449513"/>
              <a:ext cx="60325" cy="88900"/>
            </a:xfrm>
            <a:custGeom>
              <a:avLst/>
              <a:gdLst>
                <a:gd name="T0" fmla="*/ 16 w 19"/>
                <a:gd name="T1" fmla="*/ 0 h 28"/>
                <a:gd name="T2" fmla="*/ 17 w 19"/>
                <a:gd name="T3" fmla="*/ 26 h 28"/>
                <a:gd name="T4" fmla="*/ 5 w 19"/>
                <a:gd name="T5" fmla="*/ 27 h 28"/>
                <a:gd name="T6" fmla="*/ 2 w 19"/>
                <a:gd name="T7" fmla="*/ 1 h 28"/>
                <a:gd name="T8" fmla="*/ 16 w 19"/>
                <a:gd name="T9" fmla="*/ 0 h 28"/>
                <a:gd name="T10" fmla="*/ 6 w 19"/>
                <a:gd name="T11" fmla="*/ 25 h 28"/>
                <a:gd name="T12" fmla="*/ 15 w 19"/>
                <a:gd name="T13" fmla="*/ 25 h 28"/>
                <a:gd name="T14" fmla="*/ 15 w 19"/>
                <a:gd name="T15" fmla="*/ 2 h 28"/>
                <a:gd name="T16" fmla="*/ 4 w 19"/>
                <a:gd name="T17" fmla="*/ 2 h 28"/>
                <a:gd name="T18" fmla="*/ 6 w 19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8">
                  <a:moveTo>
                    <a:pt x="16" y="0"/>
                  </a:moveTo>
                  <a:cubicBezTo>
                    <a:pt x="17" y="9"/>
                    <a:pt x="19" y="17"/>
                    <a:pt x="17" y="26"/>
                  </a:cubicBezTo>
                  <a:cubicBezTo>
                    <a:pt x="14" y="28"/>
                    <a:pt x="8" y="27"/>
                    <a:pt x="5" y="27"/>
                  </a:cubicBezTo>
                  <a:cubicBezTo>
                    <a:pt x="1" y="21"/>
                    <a:pt x="0" y="10"/>
                    <a:pt x="2" y="1"/>
                  </a:cubicBezTo>
                  <a:cubicBezTo>
                    <a:pt x="8" y="1"/>
                    <a:pt x="11" y="1"/>
                    <a:pt x="16" y="0"/>
                  </a:cubicBezTo>
                  <a:close/>
                  <a:moveTo>
                    <a:pt x="6" y="25"/>
                  </a:moveTo>
                  <a:cubicBezTo>
                    <a:pt x="9" y="26"/>
                    <a:pt x="12" y="25"/>
                    <a:pt x="15" y="25"/>
                  </a:cubicBezTo>
                  <a:cubicBezTo>
                    <a:pt x="17" y="18"/>
                    <a:pt x="15" y="11"/>
                    <a:pt x="15" y="2"/>
                  </a:cubicBezTo>
                  <a:cubicBezTo>
                    <a:pt x="10" y="3"/>
                    <a:pt x="7" y="3"/>
                    <a:pt x="4" y="2"/>
                  </a:cubicBezTo>
                  <a:cubicBezTo>
                    <a:pt x="3" y="8"/>
                    <a:pt x="3" y="18"/>
                    <a:pt x="6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4" name="Freeform 50"/>
            <p:cNvSpPr>
              <a:spLocks noEditPoints="1"/>
            </p:cNvSpPr>
            <p:nvPr/>
          </p:nvSpPr>
          <p:spPr bwMode="auto">
            <a:xfrm>
              <a:off x="6773864" y="2452688"/>
              <a:ext cx="61912" cy="82550"/>
            </a:xfrm>
            <a:custGeom>
              <a:avLst/>
              <a:gdLst>
                <a:gd name="T0" fmla="*/ 17 w 20"/>
                <a:gd name="T1" fmla="*/ 0 h 26"/>
                <a:gd name="T2" fmla="*/ 17 w 20"/>
                <a:gd name="T3" fmla="*/ 25 h 26"/>
                <a:gd name="T4" fmla="*/ 3 w 20"/>
                <a:gd name="T5" fmla="*/ 26 h 26"/>
                <a:gd name="T6" fmla="*/ 2 w 20"/>
                <a:gd name="T7" fmla="*/ 0 h 26"/>
                <a:gd name="T8" fmla="*/ 17 w 20"/>
                <a:gd name="T9" fmla="*/ 0 h 26"/>
                <a:gd name="T10" fmla="*/ 4 w 20"/>
                <a:gd name="T11" fmla="*/ 2 h 26"/>
                <a:gd name="T12" fmla="*/ 4 w 20"/>
                <a:gd name="T13" fmla="*/ 24 h 26"/>
                <a:gd name="T14" fmla="*/ 14 w 20"/>
                <a:gd name="T15" fmla="*/ 24 h 26"/>
                <a:gd name="T16" fmla="*/ 16 w 20"/>
                <a:gd name="T17" fmla="*/ 3 h 26"/>
                <a:gd name="T18" fmla="*/ 4 w 20"/>
                <a:gd name="T1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6">
                  <a:moveTo>
                    <a:pt x="17" y="0"/>
                  </a:moveTo>
                  <a:cubicBezTo>
                    <a:pt x="20" y="8"/>
                    <a:pt x="16" y="16"/>
                    <a:pt x="17" y="25"/>
                  </a:cubicBezTo>
                  <a:cubicBezTo>
                    <a:pt x="12" y="26"/>
                    <a:pt x="8" y="26"/>
                    <a:pt x="3" y="26"/>
                  </a:cubicBezTo>
                  <a:cubicBezTo>
                    <a:pt x="0" y="17"/>
                    <a:pt x="2" y="9"/>
                    <a:pt x="2" y="0"/>
                  </a:cubicBezTo>
                  <a:cubicBezTo>
                    <a:pt x="7" y="0"/>
                    <a:pt x="12" y="0"/>
                    <a:pt x="17" y="0"/>
                  </a:cubicBezTo>
                  <a:close/>
                  <a:moveTo>
                    <a:pt x="4" y="2"/>
                  </a:moveTo>
                  <a:cubicBezTo>
                    <a:pt x="5" y="11"/>
                    <a:pt x="2" y="16"/>
                    <a:pt x="4" y="24"/>
                  </a:cubicBezTo>
                  <a:cubicBezTo>
                    <a:pt x="10" y="24"/>
                    <a:pt x="10" y="24"/>
                    <a:pt x="14" y="24"/>
                  </a:cubicBezTo>
                  <a:cubicBezTo>
                    <a:pt x="15" y="15"/>
                    <a:pt x="16" y="8"/>
                    <a:pt x="16" y="3"/>
                  </a:cubicBezTo>
                  <a:cubicBezTo>
                    <a:pt x="12" y="1"/>
                    <a:pt x="8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5" name="Freeform 51"/>
            <p:cNvSpPr>
              <a:spLocks noEditPoints="1"/>
            </p:cNvSpPr>
            <p:nvPr/>
          </p:nvSpPr>
          <p:spPr bwMode="auto">
            <a:xfrm>
              <a:off x="6556376" y="2459038"/>
              <a:ext cx="96838" cy="161925"/>
            </a:xfrm>
            <a:custGeom>
              <a:avLst/>
              <a:gdLst>
                <a:gd name="T0" fmla="*/ 29 w 31"/>
                <a:gd name="T1" fmla="*/ 46 h 51"/>
                <a:gd name="T2" fmla="*/ 5 w 31"/>
                <a:gd name="T3" fmla="*/ 47 h 51"/>
                <a:gd name="T4" fmla="*/ 5 w 31"/>
                <a:gd name="T5" fmla="*/ 40 h 51"/>
                <a:gd name="T6" fmla="*/ 2 w 31"/>
                <a:gd name="T7" fmla="*/ 31 h 51"/>
                <a:gd name="T8" fmla="*/ 3 w 31"/>
                <a:gd name="T9" fmla="*/ 5 h 51"/>
                <a:gd name="T10" fmla="*/ 18 w 31"/>
                <a:gd name="T11" fmla="*/ 7 h 51"/>
                <a:gd name="T12" fmla="*/ 31 w 31"/>
                <a:gd name="T13" fmla="*/ 40 h 51"/>
                <a:gd name="T14" fmla="*/ 29 w 31"/>
                <a:gd name="T15" fmla="*/ 46 h 51"/>
                <a:gd name="T16" fmla="*/ 13 w 31"/>
                <a:gd name="T17" fmla="*/ 18 h 51"/>
                <a:gd name="T18" fmla="*/ 21 w 31"/>
                <a:gd name="T19" fmla="*/ 16 h 51"/>
                <a:gd name="T20" fmla="*/ 11 w 31"/>
                <a:gd name="T21" fmla="*/ 5 h 51"/>
                <a:gd name="T22" fmla="*/ 13 w 31"/>
                <a:gd name="T23" fmla="*/ 18 h 51"/>
                <a:gd name="T24" fmla="*/ 3 w 31"/>
                <a:gd name="T25" fmla="*/ 21 h 51"/>
                <a:gd name="T26" fmla="*/ 11 w 31"/>
                <a:gd name="T27" fmla="*/ 18 h 51"/>
                <a:gd name="T28" fmla="*/ 7 w 31"/>
                <a:gd name="T29" fmla="*/ 5 h 51"/>
                <a:gd name="T30" fmla="*/ 3 w 31"/>
                <a:gd name="T31" fmla="*/ 21 h 51"/>
                <a:gd name="T32" fmla="*/ 14 w 31"/>
                <a:gd name="T33" fmla="*/ 20 h 51"/>
                <a:gd name="T34" fmla="*/ 19 w 31"/>
                <a:gd name="T35" fmla="*/ 38 h 51"/>
                <a:gd name="T36" fmla="*/ 25 w 31"/>
                <a:gd name="T37" fmla="*/ 36 h 51"/>
                <a:gd name="T38" fmla="*/ 22 w 31"/>
                <a:gd name="T39" fmla="*/ 19 h 51"/>
                <a:gd name="T40" fmla="*/ 14 w 31"/>
                <a:gd name="T41" fmla="*/ 20 h 51"/>
                <a:gd name="T42" fmla="*/ 4 w 31"/>
                <a:gd name="T43" fmla="*/ 24 h 51"/>
                <a:gd name="T44" fmla="*/ 8 w 31"/>
                <a:gd name="T45" fmla="*/ 40 h 51"/>
                <a:gd name="T46" fmla="*/ 16 w 31"/>
                <a:gd name="T47" fmla="*/ 39 h 51"/>
                <a:gd name="T48" fmla="*/ 11 w 31"/>
                <a:gd name="T49" fmla="*/ 20 h 51"/>
                <a:gd name="T50" fmla="*/ 4 w 31"/>
                <a:gd name="T51" fmla="*/ 24 h 51"/>
                <a:gd name="T52" fmla="*/ 8 w 31"/>
                <a:gd name="T53" fmla="*/ 47 h 51"/>
                <a:gd name="T54" fmla="*/ 28 w 31"/>
                <a:gd name="T55" fmla="*/ 43 h 51"/>
                <a:gd name="T56" fmla="*/ 25 w 31"/>
                <a:gd name="T57" fmla="*/ 38 h 51"/>
                <a:gd name="T58" fmla="*/ 6 w 31"/>
                <a:gd name="T59" fmla="*/ 42 h 51"/>
                <a:gd name="T60" fmla="*/ 8 w 31"/>
                <a:gd name="T61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51">
                  <a:moveTo>
                    <a:pt x="29" y="46"/>
                  </a:moveTo>
                  <a:cubicBezTo>
                    <a:pt x="23" y="47"/>
                    <a:pt x="12" y="51"/>
                    <a:pt x="5" y="47"/>
                  </a:cubicBezTo>
                  <a:cubicBezTo>
                    <a:pt x="2" y="45"/>
                    <a:pt x="5" y="43"/>
                    <a:pt x="5" y="40"/>
                  </a:cubicBezTo>
                  <a:cubicBezTo>
                    <a:pt x="5" y="37"/>
                    <a:pt x="3" y="34"/>
                    <a:pt x="2" y="31"/>
                  </a:cubicBezTo>
                  <a:cubicBezTo>
                    <a:pt x="0" y="22"/>
                    <a:pt x="1" y="13"/>
                    <a:pt x="3" y="5"/>
                  </a:cubicBezTo>
                  <a:cubicBezTo>
                    <a:pt x="8" y="0"/>
                    <a:pt x="16" y="4"/>
                    <a:pt x="18" y="7"/>
                  </a:cubicBezTo>
                  <a:cubicBezTo>
                    <a:pt x="26" y="15"/>
                    <a:pt x="22" y="33"/>
                    <a:pt x="31" y="40"/>
                  </a:cubicBezTo>
                  <a:cubicBezTo>
                    <a:pt x="31" y="42"/>
                    <a:pt x="31" y="45"/>
                    <a:pt x="29" y="46"/>
                  </a:cubicBezTo>
                  <a:close/>
                  <a:moveTo>
                    <a:pt x="13" y="18"/>
                  </a:moveTo>
                  <a:cubicBezTo>
                    <a:pt x="16" y="17"/>
                    <a:pt x="18" y="17"/>
                    <a:pt x="21" y="16"/>
                  </a:cubicBezTo>
                  <a:cubicBezTo>
                    <a:pt x="19" y="13"/>
                    <a:pt x="17" y="6"/>
                    <a:pt x="11" y="5"/>
                  </a:cubicBezTo>
                  <a:cubicBezTo>
                    <a:pt x="10" y="9"/>
                    <a:pt x="12" y="13"/>
                    <a:pt x="13" y="18"/>
                  </a:cubicBezTo>
                  <a:close/>
                  <a:moveTo>
                    <a:pt x="3" y="21"/>
                  </a:moveTo>
                  <a:cubicBezTo>
                    <a:pt x="6" y="20"/>
                    <a:pt x="8" y="19"/>
                    <a:pt x="11" y="18"/>
                  </a:cubicBezTo>
                  <a:cubicBezTo>
                    <a:pt x="9" y="13"/>
                    <a:pt x="9" y="9"/>
                    <a:pt x="7" y="5"/>
                  </a:cubicBezTo>
                  <a:cubicBezTo>
                    <a:pt x="4" y="8"/>
                    <a:pt x="3" y="14"/>
                    <a:pt x="3" y="21"/>
                  </a:cubicBezTo>
                  <a:close/>
                  <a:moveTo>
                    <a:pt x="14" y="20"/>
                  </a:moveTo>
                  <a:cubicBezTo>
                    <a:pt x="16" y="27"/>
                    <a:pt x="17" y="32"/>
                    <a:pt x="19" y="38"/>
                  </a:cubicBezTo>
                  <a:cubicBezTo>
                    <a:pt x="21" y="37"/>
                    <a:pt x="22" y="37"/>
                    <a:pt x="25" y="36"/>
                  </a:cubicBezTo>
                  <a:cubicBezTo>
                    <a:pt x="24" y="31"/>
                    <a:pt x="22" y="25"/>
                    <a:pt x="22" y="19"/>
                  </a:cubicBezTo>
                  <a:cubicBezTo>
                    <a:pt x="18" y="18"/>
                    <a:pt x="17" y="20"/>
                    <a:pt x="14" y="20"/>
                  </a:cubicBezTo>
                  <a:close/>
                  <a:moveTo>
                    <a:pt x="4" y="24"/>
                  </a:moveTo>
                  <a:cubicBezTo>
                    <a:pt x="5" y="29"/>
                    <a:pt x="6" y="35"/>
                    <a:pt x="8" y="40"/>
                  </a:cubicBezTo>
                  <a:cubicBezTo>
                    <a:pt x="11" y="40"/>
                    <a:pt x="13" y="39"/>
                    <a:pt x="16" y="39"/>
                  </a:cubicBezTo>
                  <a:cubicBezTo>
                    <a:pt x="15" y="32"/>
                    <a:pt x="13" y="26"/>
                    <a:pt x="11" y="20"/>
                  </a:cubicBezTo>
                  <a:cubicBezTo>
                    <a:pt x="9" y="21"/>
                    <a:pt x="5" y="22"/>
                    <a:pt x="4" y="24"/>
                  </a:cubicBezTo>
                  <a:close/>
                  <a:moveTo>
                    <a:pt x="8" y="47"/>
                  </a:moveTo>
                  <a:cubicBezTo>
                    <a:pt x="11" y="48"/>
                    <a:pt x="26" y="45"/>
                    <a:pt x="28" y="43"/>
                  </a:cubicBezTo>
                  <a:cubicBezTo>
                    <a:pt x="29" y="42"/>
                    <a:pt x="27" y="38"/>
                    <a:pt x="25" y="38"/>
                  </a:cubicBezTo>
                  <a:cubicBezTo>
                    <a:pt x="20" y="39"/>
                    <a:pt x="11" y="42"/>
                    <a:pt x="6" y="42"/>
                  </a:cubicBezTo>
                  <a:cubicBezTo>
                    <a:pt x="5" y="44"/>
                    <a:pt x="6" y="46"/>
                    <a:pt x="8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6" name="Freeform 52"/>
            <p:cNvSpPr>
              <a:spLocks noEditPoints="1"/>
            </p:cNvSpPr>
            <p:nvPr/>
          </p:nvSpPr>
          <p:spPr bwMode="auto">
            <a:xfrm>
              <a:off x="6710364" y="2551113"/>
              <a:ext cx="47625" cy="53975"/>
            </a:xfrm>
            <a:custGeom>
              <a:avLst/>
              <a:gdLst>
                <a:gd name="T0" fmla="*/ 8 w 15"/>
                <a:gd name="T1" fmla="*/ 2 h 17"/>
                <a:gd name="T2" fmla="*/ 0 w 15"/>
                <a:gd name="T3" fmla="*/ 6 h 17"/>
                <a:gd name="T4" fmla="*/ 8 w 15"/>
                <a:gd name="T5" fmla="*/ 2 h 17"/>
                <a:gd name="T6" fmla="*/ 2 w 15"/>
                <a:gd name="T7" fmla="*/ 5 h 17"/>
                <a:gd name="T8" fmla="*/ 4 w 15"/>
                <a:gd name="T9" fmla="*/ 10 h 17"/>
                <a:gd name="T10" fmla="*/ 2 w 15"/>
                <a:gd name="T11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7">
                  <a:moveTo>
                    <a:pt x="8" y="2"/>
                  </a:moveTo>
                  <a:cubicBezTo>
                    <a:pt x="15" y="9"/>
                    <a:pt x="1" y="17"/>
                    <a:pt x="0" y="6"/>
                  </a:cubicBezTo>
                  <a:cubicBezTo>
                    <a:pt x="1" y="3"/>
                    <a:pt x="3" y="1"/>
                    <a:pt x="8" y="2"/>
                  </a:cubicBezTo>
                  <a:close/>
                  <a:moveTo>
                    <a:pt x="2" y="5"/>
                  </a:moveTo>
                  <a:cubicBezTo>
                    <a:pt x="2" y="8"/>
                    <a:pt x="3" y="9"/>
                    <a:pt x="4" y="10"/>
                  </a:cubicBezTo>
                  <a:cubicBezTo>
                    <a:pt x="10" y="10"/>
                    <a:pt x="7" y="0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7" name="Freeform 53"/>
            <p:cNvSpPr>
              <a:spLocks noEditPoints="1"/>
            </p:cNvSpPr>
            <p:nvPr/>
          </p:nvSpPr>
          <p:spPr bwMode="auto">
            <a:xfrm>
              <a:off x="6770689" y="2544763"/>
              <a:ext cx="46037" cy="50800"/>
            </a:xfrm>
            <a:custGeom>
              <a:avLst/>
              <a:gdLst>
                <a:gd name="T0" fmla="*/ 2 w 15"/>
                <a:gd name="T1" fmla="*/ 7 h 16"/>
                <a:gd name="T2" fmla="*/ 7 w 15"/>
                <a:gd name="T3" fmla="*/ 15 h 16"/>
                <a:gd name="T4" fmla="*/ 2 w 15"/>
                <a:gd name="T5" fmla="*/ 7 h 16"/>
                <a:gd name="T6" fmla="*/ 4 w 15"/>
                <a:gd name="T7" fmla="*/ 8 h 16"/>
                <a:gd name="T8" fmla="*/ 4 w 15"/>
                <a:gd name="T9" fmla="*/ 12 h 16"/>
                <a:gd name="T10" fmla="*/ 4 w 15"/>
                <a:gd name="T1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2" y="7"/>
                  </a:moveTo>
                  <a:cubicBezTo>
                    <a:pt x="10" y="0"/>
                    <a:pt x="15" y="14"/>
                    <a:pt x="7" y="15"/>
                  </a:cubicBezTo>
                  <a:cubicBezTo>
                    <a:pt x="3" y="16"/>
                    <a:pt x="0" y="11"/>
                    <a:pt x="2" y="7"/>
                  </a:cubicBezTo>
                  <a:close/>
                  <a:moveTo>
                    <a:pt x="4" y="8"/>
                  </a:moveTo>
                  <a:cubicBezTo>
                    <a:pt x="4" y="9"/>
                    <a:pt x="3" y="11"/>
                    <a:pt x="4" y="12"/>
                  </a:cubicBezTo>
                  <a:cubicBezTo>
                    <a:pt x="10" y="15"/>
                    <a:pt x="10" y="4"/>
                    <a:pt x="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8" name="Freeform 54"/>
            <p:cNvSpPr>
              <a:spLocks noEditPoints="1"/>
            </p:cNvSpPr>
            <p:nvPr/>
          </p:nvSpPr>
          <p:spPr bwMode="auto">
            <a:xfrm>
              <a:off x="6953251" y="2563813"/>
              <a:ext cx="69850" cy="120650"/>
            </a:xfrm>
            <a:custGeom>
              <a:avLst/>
              <a:gdLst>
                <a:gd name="T0" fmla="*/ 19 w 22"/>
                <a:gd name="T1" fmla="*/ 4 h 38"/>
                <a:gd name="T2" fmla="*/ 16 w 22"/>
                <a:gd name="T3" fmla="*/ 32 h 38"/>
                <a:gd name="T4" fmla="*/ 15 w 22"/>
                <a:gd name="T5" fmla="*/ 38 h 38"/>
                <a:gd name="T6" fmla="*/ 0 w 22"/>
                <a:gd name="T7" fmla="*/ 31 h 38"/>
                <a:gd name="T8" fmla="*/ 6 w 22"/>
                <a:gd name="T9" fmla="*/ 8 h 38"/>
                <a:gd name="T10" fmla="*/ 19 w 22"/>
                <a:gd name="T11" fmla="*/ 4 h 38"/>
                <a:gd name="T12" fmla="*/ 8 w 22"/>
                <a:gd name="T13" fmla="*/ 9 h 38"/>
                <a:gd name="T14" fmla="*/ 12 w 22"/>
                <a:gd name="T15" fmla="*/ 11 h 38"/>
                <a:gd name="T16" fmla="*/ 14 w 22"/>
                <a:gd name="T17" fmla="*/ 4 h 38"/>
                <a:gd name="T18" fmla="*/ 8 w 22"/>
                <a:gd name="T19" fmla="*/ 9 h 38"/>
                <a:gd name="T20" fmla="*/ 14 w 22"/>
                <a:gd name="T21" fmla="*/ 13 h 38"/>
                <a:gd name="T22" fmla="*/ 18 w 22"/>
                <a:gd name="T23" fmla="*/ 15 h 38"/>
                <a:gd name="T24" fmla="*/ 16 w 22"/>
                <a:gd name="T25" fmla="*/ 5 h 38"/>
                <a:gd name="T26" fmla="*/ 14 w 22"/>
                <a:gd name="T27" fmla="*/ 13 h 38"/>
                <a:gd name="T28" fmla="*/ 5 w 22"/>
                <a:gd name="T29" fmla="*/ 28 h 38"/>
                <a:gd name="T30" fmla="*/ 9 w 22"/>
                <a:gd name="T31" fmla="*/ 29 h 38"/>
                <a:gd name="T32" fmla="*/ 11 w 22"/>
                <a:gd name="T33" fmla="*/ 13 h 38"/>
                <a:gd name="T34" fmla="*/ 8 w 22"/>
                <a:gd name="T35" fmla="*/ 12 h 38"/>
                <a:gd name="T36" fmla="*/ 5 w 22"/>
                <a:gd name="T37" fmla="*/ 28 h 38"/>
                <a:gd name="T38" fmla="*/ 11 w 22"/>
                <a:gd name="T39" fmla="*/ 31 h 38"/>
                <a:gd name="T40" fmla="*/ 14 w 22"/>
                <a:gd name="T41" fmla="*/ 31 h 38"/>
                <a:gd name="T42" fmla="*/ 17 w 22"/>
                <a:gd name="T43" fmla="*/ 17 h 38"/>
                <a:gd name="T44" fmla="*/ 14 w 22"/>
                <a:gd name="T45" fmla="*/ 15 h 38"/>
                <a:gd name="T46" fmla="*/ 11 w 22"/>
                <a:gd name="T47" fmla="*/ 31 h 38"/>
                <a:gd name="T48" fmla="*/ 12 w 22"/>
                <a:gd name="T49" fmla="*/ 33 h 38"/>
                <a:gd name="T50" fmla="*/ 2 w 22"/>
                <a:gd name="T51" fmla="*/ 30 h 38"/>
                <a:gd name="T52" fmla="*/ 14 w 22"/>
                <a:gd name="T53" fmla="*/ 36 h 38"/>
                <a:gd name="T54" fmla="*/ 12 w 22"/>
                <a:gd name="T55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" h="38">
                  <a:moveTo>
                    <a:pt x="19" y="4"/>
                  </a:moveTo>
                  <a:cubicBezTo>
                    <a:pt x="22" y="14"/>
                    <a:pt x="17" y="24"/>
                    <a:pt x="16" y="32"/>
                  </a:cubicBezTo>
                  <a:cubicBezTo>
                    <a:pt x="16" y="34"/>
                    <a:pt x="16" y="36"/>
                    <a:pt x="15" y="38"/>
                  </a:cubicBezTo>
                  <a:cubicBezTo>
                    <a:pt x="8" y="37"/>
                    <a:pt x="4" y="34"/>
                    <a:pt x="0" y="31"/>
                  </a:cubicBezTo>
                  <a:cubicBezTo>
                    <a:pt x="3" y="25"/>
                    <a:pt x="6" y="14"/>
                    <a:pt x="6" y="8"/>
                  </a:cubicBezTo>
                  <a:cubicBezTo>
                    <a:pt x="8" y="4"/>
                    <a:pt x="14" y="0"/>
                    <a:pt x="19" y="4"/>
                  </a:cubicBezTo>
                  <a:close/>
                  <a:moveTo>
                    <a:pt x="8" y="9"/>
                  </a:moveTo>
                  <a:cubicBezTo>
                    <a:pt x="9" y="10"/>
                    <a:pt x="11" y="11"/>
                    <a:pt x="12" y="11"/>
                  </a:cubicBezTo>
                  <a:cubicBezTo>
                    <a:pt x="12" y="8"/>
                    <a:pt x="14" y="6"/>
                    <a:pt x="14" y="4"/>
                  </a:cubicBezTo>
                  <a:cubicBezTo>
                    <a:pt x="10" y="4"/>
                    <a:pt x="9" y="7"/>
                    <a:pt x="8" y="9"/>
                  </a:cubicBezTo>
                  <a:close/>
                  <a:moveTo>
                    <a:pt x="14" y="13"/>
                  </a:moveTo>
                  <a:cubicBezTo>
                    <a:pt x="15" y="13"/>
                    <a:pt x="16" y="15"/>
                    <a:pt x="18" y="15"/>
                  </a:cubicBezTo>
                  <a:cubicBezTo>
                    <a:pt x="17" y="10"/>
                    <a:pt x="18" y="7"/>
                    <a:pt x="16" y="5"/>
                  </a:cubicBezTo>
                  <a:cubicBezTo>
                    <a:pt x="15" y="7"/>
                    <a:pt x="14" y="10"/>
                    <a:pt x="14" y="13"/>
                  </a:cubicBezTo>
                  <a:close/>
                  <a:moveTo>
                    <a:pt x="5" y="28"/>
                  </a:moveTo>
                  <a:cubicBezTo>
                    <a:pt x="7" y="28"/>
                    <a:pt x="8" y="29"/>
                    <a:pt x="9" y="29"/>
                  </a:cubicBezTo>
                  <a:cubicBezTo>
                    <a:pt x="10" y="24"/>
                    <a:pt x="11" y="18"/>
                    <a:pt x="11" y="13"/>
                  </a:cubicBezTo>
                  <a:cubicBezTo>
                    <a:pt x="10" y="12"/>
                    <a:pt x="9" y="12"/>
                    <a:pt x="8" y="12"/>
                  </a:cubicBezTo>
                  <a:cubicBezTo>
                    <a:pt x="6" y="17"/>
                    <a:pt x="5" y="22"/>
                    <a:pt x="5" y="28"/>
                  </a:cubicBezTo>
                  <a:close/>
                  <a:moveTo>
                    <a:pt x="11" y="31"/>
                  </a:moveTo>
                  <a:cubicBezTo>
                    <a:pt x="12" y="31"/>
                    <a:pt x="12" y="32"/>
                    <a:pt x="14" y="31"/>
                  </a:cubicBezTo>
                  <a:cubicBezTo>
                    <a:pt x="15" y="27"/>
                    <a:pt x="17" y="22"/>
                    <a:pt x="17" y="17"/>
                  </a:cubicBezTo>
                  <a:cubicBezTo>
                    <a:pt x="16" y="16"/>
                    <a:pt x="15" y="16"/>
                    <a:pt x="14" y="15"/>
                  </a:cubicBezTo>
                  <a:cubicBezTo>
                    <a:pt x="12" y="20"/>
                    <a:pt x="12" y="26"/>
                    <a:pt x="11" y="31"/>
                  </a:cubicBezTo>
                  <a:close/>
                  <a:moveTo>
                    <a:pt x="12" y="33"/>
                  </a:moveTo>
                  <a:cubicBezTo>
                    <a:pt x="8" y="33"/>
                    <a:pt x="6" y="28"/>
                    <a:pt x="2" y="30"/>
                  </a:cubicBezTo>
                  <a:cubicBezTo>
                    <a:pt x="4" y="32"/>
                    <a:pt x="9" y="35"/>
                    <a:pt x="14" y="36"/>
                  </a:cubicBezTo>
                  <a:cubicBezTo>
                    <a:pt x="15" y="34"/>
                    <a:pt x="13" y="34"/>
                    <a:pt x="12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9" name="Freeform 55"/>
            <p:cNvSpPr>
              <a:spLocks noEditPoints="1"/>
            </p:cNvSpPr>
            <p:nvPr/>
          </p:nvSpPr>
          <p:spPr bwMode="auto">
            <a:xfrm>
              <a:off x="6442076" y="2576513"/>
              <a:ext cx="104775" cy="120650"/>
            </a:xfrm>
            <a:custGeom>
              <a:avLst/>
              <a:gdLst>
                <a:gd name="T0" fmla="*/ 13 w 33"/>
                <a:gd name="T1" fmla="*/ 30 h 38"/>
                <a:gd name="T2" fmla="*/ 13 w 33"/>
                <a:gd name="T3" fmla="*/ 0 h 38"/>
                <a:gd name="T4" fmla="*/ 25 w 33"/>
                <a:gd name="T5" fmla="*/ 20 h 38"/>
                <a:gd name="T6" fmla="*/ 28 w 33"/>
                <a:gd name="T7" fmla="*/ 31 h 38"/>
                <a:gd name="T8" fmla="*/ 24 w 33"/>
                <a:gd name="T9" fmla="*/ 33 h 38"/>
                <a:gd name="T10" fmla="*/ 17 w 33"/>
                <a:gd name="T11" fmla="*/ 37 h 38"/>
                <a:gd name="T12" fmla="*/ 13 w 33"/>
                <a:gd name="T13" fmla="*/ 30 h 38"/>
                <a:gd name="T14" fmla="*/ 16 w 33"/>
                <a:gd name="T15" fmla="*/ 13 h 38"/>
                <a:gd name="T16" fmla="*/ 19 w 33"/>
                <a:gd name="T17" fmla="*/ 10 h 38"/>
                <a:gd name="T18" fmla="*/ 12 w 33"/>
                <a:gd name="T19" fmla="*/ 2 h 38"/>
                <a:gd name="T20" fmla="*/ 16 w 33"/>
                <a:gd name="T21" fmla="*/ 13 h 38"/>
                <a:gd name="T22" fmla="*/ 10 w 33"/>
                <a:gd name="T23" fmla="*/ 16 h 38"/>
                <a:gd name="T24" fmla="*/ 14 w 33"/>
                <a:gd name="T25" fmla="*/ 13 h 38"/>
                <a:gd name="T26" fmla="*/ 10 w 33"/>
                <a:gd name="T27" fmla="*/ 4 h 38"/>
                <a:gd name="T28" fmla="*/ 10 w 33"/>
                <a:gd name="T29" fmla="*/ 16 h 38"/>
                <a:gd name="T30" fmla="*/ 17 w 33"/>
                <a:gd name="T31" fmla="*/ 14 h 38"/>
                <a:gd name="T32" fmla="*/ 21 w 33"/>
                <a:gd name="T33" fmla="*/ 23 h 38"/>
                <a:gd name="T34" fmla="*/ 24 w 33"/>
                <a:gd name="T35" fmla="*/ 21 h 38"/>
                <a:gd name="T36" fmla="*/ 20 w 33"/>
                <a:gd name="T37" fmla="*/ 13 h 38"/>
                <a:gd name="T38" fmla="*/ 17 w 33"/>
                <a:gd name="T39" fmla="*/ 14 h 38"/>
                <a:gd name="T40" fmla="*/ 14 w 33"/>
                <a:gd name="T41" fmla="*/ 16 h 38"/>
                <a:gd name="T42" fmla="*/ 14 w 33"/>
                <a:gd name="T43" fmla="*/ 28 h 38"/>
                <a:gd name="T44" fmla="*/ 19 w 33"/>
                <a:gd name="T45" fmla="*/ 25 h 38"/>
                <a:gd name="T46" fmla="*/ 14 w 33"/>
                <a:gd name="T47" fmla="*/ 16 h 38"/>
                <a:gd name="T48" fmla="*/ 15 w 33"/>
                <a:gd name="T49" fmla="*/ 31 h 38"/>
                <a:gd name="T50" fmla="*/ 17 w 33"/>
                <a:gd name="T51" fmla="*/ 35 h 38"/>
                <a:gd name="T52" fmla="*/ 28 w 33"/>
                <a:gd name="T53" fmla="*/ 26 h 38"/>
                <a:gd name="T54" fmla="*/ 15 w 33"/>
                <a:gd name="T5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38">
                  <a:moveTo>
                    <a:pt x="13" y="30"/>
                  </a:moveTo>
                  <a:cubicBezTo>
                    <a:pt x="10" y="22"/>
                    <a:pt x="0" y="4"/>
                    <a:pt x="13" y="0"/>
                  </a:cubicBezTo>
                  <a:cubicBezTo>
                    <a:pt x="19" y="3"/>
                    <a:pt x="21" y="13"/>
                    <a:pt x="25" y="20"/>
                  </a:cubicBezTo>
                  <a:cubicBezTo>
                    <a:pt x="27" y="23"/>
                    <a:pt x="33" y="26"/>
                    <a:pt x="28" y="31"/>
                  </a:cubicBezTo>
                  <a:cubicBezTo>
                    <a:pt x="28" y="31"/>
                    <a:pt x="26" y="32"/>
                    <a:pt x="24" y="33"/>
                  </a:cubicBezTo>
                  <a:cubicBezTo>
                    <a:pt x="22" y="35"/>
                    <a:pt x="19" y="38"/>
                    <a:pt x="17" y="37"/>
                  </a:cubicBezTo>
                  <a:cubicBezTo>
                    <a:pt x="13" y="37"/>
                    <a:pt x="13" y="33"/>
                    <a:pt x="13" y="30"/>
                  </a:cubicBezTo>
                  <a:close/>
                  <a:moveTo>
                    <a:pt x="16" y="13"/>
                  </a:moveTo>
                  <a:cubicBezTo>
                    <a:pt x="17" y="12"/>
                    <a:pt x="19" y="12"/>
                    <a:pt x="19" y="10"/>
                  </a:cubicBezTo>
                  <a:cubicBezTo>
                    <a:pt x="17" y="8"/>
                    <a:pt x="15" y="4"/>
                    <a:pt x="12" y="2"/>
                  </a:cubicBezTo>
                  <a:cubicBezTo>
                    <a:pt x="12" y="5"/>
                    <a:pt x="15" y="9"/>
                    <a:pt x="16" y="13"/>
                  </a:cubicBezTo>
                  <a:close/>
                  <a:moveTo>
                    <a:pt x="10" y="16"/>
                  </a:moveTo>
                  <a:cubicBezTo>
                    <a:pt x="11" y="15"/>
                    <a:pt x="14" y="15"/>
                    <a:pt x="14" y="13"/>
                  </a:cubicBezTo>
                  <a:cubicBezTo>
                    <a:pt x="12" y="10"/>
                    <a:pt x="12" y="7"/>
                    <a:pt x="10" y="4"/>
                  </a:cubicBezTo>
                  <a:cubicBezTo>
                    <a:pt x="8" y="7"/>
                    <a:pt x="9" y="13"/>
                    <a:pt x="10" y="16"/>
                  </a:cubicBezTo>
                  <a:close/>
                  <a:moveTo>
                    <a:pt x="17" y="14"/>
                  </a:moveTo>
                  <a:cubicBezTo>
                    <a:pt x="19" y="17"/>
                    <a:pt x="20" y="21"/>
                    <a:pt x="21" y="23"/>
                  </a:cubicBezTo>
                  <a:cubicBezTo>
                    <a:pt x="22" y="23"/>
                    <a:pt x="23" y="22"/>
                    <a:pt x="24" y="21"/>
                  </a:cubicBezTo>
                  <a:cubicBezTo>
                    <a:pt x="22" y="18"/>
                    <a:pt x="22" y="15"/>
                    <a:pt x="20" y="13"/>
                  </a:cubicBezTo>
                  <a:cubicBezTo>
                    <a:pt x="19" y="14"/>
                    <a:pt x="18" y="14"/>
                    <a:pt x="17" y="14"/>
                  </a:cubicBezTo>
                  <a:close/>
                  <a:moveTo>
                    <a:pt x="14" y="16"/>
                  </a:moveTo>
                  <a:cubicBezTo>
                    <a:pt x="9" y="18"/>
                    <a:pt x="13" y="24"/>
                    <a:pt x="14" y="28"/>
                  </a:cubicBezTo>
                  <a:cubicBezTo>
                    <a:pt x="17" y="28"/>
                    <a:pt x="18" y="26"/>
                    <a:pt x="19" y="25"/>
                  </a:cubicBezTo>
                  <a:cubicBezTo>
                    <a:pt x="17" y="23"/>
                    <a:pt x="17" y="18"/>
                    <a:pt x="14" y="16"/>
                  </a:cubicBezTo>
                  <a:close/>
                  <a:moveTo>
                    <a:pt x="15" y="31"/>
                  </a:moveTo>
                  <a:cubicBezTo>
                    <a:pt x="15" y="33"/>
                    <a:pt x="16" y="34"/>
                    <a:pt x="17" y="35"/>
                  </a:cubicBezTo>
                  <a:cubicBezTo>
                    <a:pt x="21" y="32"/>
                    <a:pt x="27" y="31"/>
                    <a:pt x="28" y="26"/>
                  </a:cubicBezTo>
                  <a:cubicBezTo>
                    <a:pt x="24" y="19"/>
                    <a:pt x="20" y="30"/>
                    <a:pt x="15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0" name="Freeform 56"/>
            <p:cNvSpPr/>
            <p:nvPr/>
          </p:nvSpPr>
          <p:spPr bwMode="auto">
            <a:xfrm>
              <a:off x="6972301" y="2806700"/>
              <a:ext cx="12700" cy="25400"/>
            </a:xfrm>
            <a:custGeom>
              <a:avLst/>
              <a:gdLst>
                <a:gd name="T0" fmla="*/ 1 w 4"/>
                <a:gd name="T1" fmla="*/ 0 h 8"/>
                <a:gd name="T2" fmla="*/ 0 w 4"/>
                <a:gd name="T3" fmla="*/ 8 h 8"/>
                <a:gd name="T4" fmla="*/ 1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3" y="2"/>
                    <a:pt x="4" y="8"/>
                    <a:pt x="0" y="8"/>
                  </a:cubicBezTo>
                  <a:cubicBezTo>
                    <a:pt x="0" y="5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1" name="Freeform 57"/>
            <p:cNvSpPr/>
            <p:nvPr/>
          </p:nvSpPr>
          <p:spPr bwMode="auto">
            <a:xfrm>
              <a:off x="6978651" y="2816225"/>
              <a:ext cx="22225" cy="25400"/>
            </a:xfrm>
            <a:custGeom>
              <a:avLst/>
              <a:gdLst>
                <a:gd name="T0" fmla="*/ 5 w 7"/>
                <a:gd name="T1" fmla="*/ 0 h 8"/>
                <a:gd name="T2" fmla="*/ 1 w 7"/>
                <a:gd name="T3" fmla="*/ 8 h 8"/>
                <a:gd name="T4" fmla="*/ 0 w 7"/>
                <a:gd name="T5" fmla="*/ 7 h 8"/>
                <a:gd name="T6" fmla="*/ 5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7" y="3"/>
                    <a:pt x="4" y="8"/>
                    <a:pt x="1" y="8"/>
                  </a:cubicBezTo>
                  <a:cubicBezTo>
                    <a:pt x="1" y="7"/>
                    <a:pt x="1" y="8"/>
                    <a:pt x="0" y="7"/>
                  </a:cubicBezTo>
                  <a:cubicBezTo>
                    <a:pt x="2" y="5"/>
                    <a:pt x="4" y="3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2" name="Freeform 58"/>
            <p:cNvSpPr/>
            <p:nvPr/>
          </p:nvSpPr>
          <p:spPr bwMode="auto">
            <a:xfrm>
              <a:off x="6486526" y="2822575"/>
              <a:ext cx="12700" cy="25400"/>
            </a:xfrm>
            <a:custGeom>
              <a:avLst/>
              <a:gdLst>
                <a:gd name="T0" fmla="*/ 1 w 4"/>
                <a:gd name="T1" fmla="*/ 0 h 8"/>
                <a:gd name="T2" fmla="*/ 0 w 4"/>
                <a:gd name="T3" fmla="*/ 7 h 8"/>
                <a:gd name="T4" fmla="*/ 1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1" y="0"/>
                  </a:moveTo>
                  <a:cubicBezTo>
                    <a:pt x="4" y="2"/>
                    <a:pt x="2" y="8"/>
                    <a:pt x="0" y="7"/>
                  </a:cubicBezTo>
                  <a:cubicBezTo>
                    <a:pt x="1" y="5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3" name="Freeform 59"/>
            <p:cNvSpPr/>
            <p:nvPr/>
          </p:nvSpPr>
          <p:spPr bwMode="auto">
            <a:xfrm>
              <a:off x="6991351" y="2828925"/>
              <a:ext cx="22225" cy="19050"/>
            </a:xfrm>
            <a:custGeom>
              <a:avLst/>
              <a:gdLst>
                <a:gd name="T0" fmla="*/ 5 w 7"/>
                <a:gd name="T1" fmla="*/ 0 h 6"/>
                <a:gd name="T2" fmla="*/ 0 w 7"/>
                <a:gd name="T3" fmla="*/ 6 h 6"/>
                <a:gd name="T4" fmla="*/ 5 w 7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7" y="2"/>
                    <a:pt x="2" y="5"/>
                    <a:pt x="0" y="6"/>
                  </a:cubicBezTo>
                  <a:cubicBezTo>
                    <a:pt x="0" y="3"/>
                    <a:pt x="4" y="2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4" name="Freeform 60"/>
            <p:cNvSpPr/>
            <p:nvPr/>
          </p:nvSpPr>
          <p:spPr bwMode="auto">
            <a:xfrm>
              <a:off x="6448426" y="2832100"/>
              <a:ext cx="19050" cy="12700"/>
            </a:xfrm>
            <a:custGeom>
              <a:avLst/>
              <a:gdLst>
                <a:gd name="T0" fmla="*/ 0 w 6"/>
                <a:gd name="T1" fmla="*/ 0 h 4"/>
                <a:gd name="T2" fmla="*/ 5 w 6"/>
                <a:gd name="T3" fmla="*/ 4 h 4"/>
                <a:gd name="T4" fmla="*/ 0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3" y="0"/>
                    <a:pt x="6" y="2"/>
                    <a:pt x="5" y="4"/>
                  </a:cubicBezTo>
                  <a:cubicBezTo>
                    <a:pt x="3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5" name="Freeform 61"/>
            <p:cNvSpPr/>
            <p:nvPr/>
          </p:nvSpPr>
          <p:spPr bwMode="auto">
            <a:xfrm>
              <a:off x="6432551" y="2832100"/>
              <a:ext cx="22225" cy="15875"/>
            </a:xfrm>
            <a:custGeom>
              <a:avLst/>
              <a:gdLst>
                <a:gd name="T0" fmla="*/ 2 w 7"/>
                <a:gd name="T1" fmla="*/ 1 h 5"/>
                <a:gd name="T2" fmla="*/ 7 w 7"/>
                <a:gd name="T3" fmla="*/ 5 h 5"/>
                <a:gd name="T4" fmla="*/ 1 w 7"/>
                <a:gd name="T5" fmla="*/ 2 h 5"/>
                <a:gd name="T6" fmla="*/ 2 w 7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1"/>
                  </a:moveTo>
                  <a:cubicBezTo>
                    <a:pt x="3" y="2"/>
                    <a:pt x="6" y="2"/>
                    <a:pt x="7" y="5"/>
                  </a:cubicBezTo>
                  <a:cubicBezTo>
                    <a:pt x="5" y="5"/>
                    <a:pt x="2" y="3"/>
                    <a:pt x="1" y="2"/>
                  </a:cubicBezTo>
                  <a:cubicBezTo>
                    <a:pt x="0" y="0"/>
                    <a:pt x="3" y="2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6" name="Freeform 62"/>
            <p:cNvSpPr/>
            <p:nvPr/>
          </p:nvSpPr>
          <p:spPr bwMode="auto">
            <a:xfrm>
              <a:off x="7010401" y="2835275"/>
              <a:ext cx="15875" cy="15875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5" y="1"/>
                    <a:pt x="2" y="5"/>
                    <a:pt x="0" y="4"/>
                  </a:cubicBezTo>
                  <a:cubicBezTo>
                    <a:pt x="0" y="2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7" name="Freeform 63"/>
            <p:cNvSpPr/>
            <p:nvPr/>
          </p:nvSpPr>
          <p:spPr bwMode="auto">
            <a:xfrm>
              <a:off x="6346826" y="2892425"/>
              <a:ext cx="19050" cy="15875"/>
            </a:xfrm>
            <a:custGeom>
              <a:avLst/>
              <a:gdLst>
                <a:gd name="T0" fmla="*/ 1 w 6"/>
                <a:gd name="T1" fmla="*/ 0 h 5"/>
                <a:gd name="T2" fmla="*/ 5 w 6"/>
                <a:gd name="T3" fmla="*/ 5 h 5"/>
                <a:gd name="T4" fmla="*/ 1 w 6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cubicBezTo>
                    <a:pt x="2" y="2"/>
                    <a:pt x="6" y="2"/>
                    <a:pt x="5" y="5"/>
                  </a:cubicBezTo>
                  <a:cubicBezTo>
                    <a:pt x="3" y="4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8" name="Freeform 64"/>
            <p:cNvSpPr/>
            <p:nvPr/>
          </p:nvSpPr>
          <p:spPr bwMode="auto">
            <a:xfrm>
              <a:off x="6388101" y="2895600"/>
              <a:ext cx="15875" cy="19050"/>
            </a:xfrm>
            <a:custGeom>
              <a:avLst/>
              <a:gdLst>
                <a:gd name="T0" fmla="*/ 4 w 5"/>
                <a:gd name="T1" fmla="*/ 0 h 6"/>
                <a:gd name="T2" fmla="*/ 0 w 5"/>
                <a:gd name="T3" fmla="*/ 6 h 6"/>
                <a:gd name="T4" fmla="*/ 4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cubicBezTo>
                    <a:pt x="5" y="1"/>
                    <a:pt x="2" y="5"/>
                    <a:pt x="0" y="6"/>
                  </a:cubicBezTo>
                  <a:cubicBezTo>
                    <a:pt x="0" y="4"/>
                    <a:pt x="2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9" name="Freeform 65"/>
            <p:cNvSpPr/>
            <p:nvPr/>
          </p:nvSpPr>
          <p:spPr bwMode="auto">
            <a:xfrm>
              <a:off x="6262689" y="3071813"/>
              <a:ext cx="128587" cy="196850"/>
            </a:xfrm>
            <a:custGeom>
              <a:avLst/>
              <a:gdLst>
                <a:gd name="T0" fmla="*/ 35 w 41"/>
                <a:gd name="T1" fmla="*/ 10 h 62"/>
                <a:gd name="T2" fmla="*/ 38 w 41"/>
                <a:gd name="T3" fmla="*/ 8 h 62"/>
                <a:gd name="T4" fmla="*/ 35 w 41"/>
                <a:gd name="T5" fmla="*/ 16 h 62"/>
                <a:gd name="T6" fmla="*/ 18 w 41"/>
                <a:gd name="T7" fmla="*/ 29 h 62"/>
                <a:gd name="T8" fmla="*/ 35 w 41"/>
                <a:gd name="T9" fmla="*/ 46 h 62"/>
                <a:gd name="T10" fmla="*/ 33 w 41"/>
                <a:gd name="T11" fmla="*/ 51 h 62"/>
                <a:gd name="T12" fmla="*/ 32 w 41"/>
                <a:gd name="T13" fmla="*/ 53 h 62"/>
                <a:gd name="T14" fmla="*/ 3 w 41"/>
                <a:gd name="T15" fmla="*/ 48 h 62"/>
                <a:gd name="T16" fmla="*/ 1 w 41"/>
                <a:gd name="T17" fmla="*/ 48 h 62"/>
                <a:gd name="T18" fmla="*/ 4 w 41"/>
                <a:gd name="T19" fmla="*/ 40 h 62"/>
                <a:gd name="T20" fmla="*/ 7 w 41"/>
                <a:gd name="T21" fmla="*/ 42 h 62"/>
                <a:gd name="T22" fmla="*/ 6 w 41"/>
                <a:gd name="T23" fmla="*/ 46 h 62"/>
                <a:gd name="T24" fmla="*/ 31 w 41"/>
                <a:gd name="T25" fmla="*/ 40 h 62"/>
                <a:gd name="T26" fmla="*/ 13 w 41"/>
                <a:gd name="T27" fmla="*/ 29 h 62"/>
                <a:gd name="T28" fmla="*/ 15 w 41"/>
                <a:gd name="T29" fmla="*/ 11 h 62"/>
                <a:gd name="T30" fmla="*/ 35 w 41"/>
                <a:gd name="T31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62">
                  <a:moveTo>
                    <a:pt x="35" y="10"/>
                  </a:moveTo>
                  <a:cubicBezTo>
                    <a:pt x="36" y="10"/>
                    <a:pt x="36" y="7"/>
                    <a:pt x="38" y="8"/>
                  </a:cubicBezTo>
                  <a:cubicBezTo>
                    <a:pt x="41" y="9"/>
                    <a:pt x="38" y="18"/>
                    <a:pt x="35" y="16"/>
                  </a:cubicBezTo>
                  <a:cubicBezTo>
                    <a:pt x="29" y="0"/>
                    <a:pt x="7" y="17"/>
                    <a:pt x="18" y="29"/>
                  </a:cubicBezTo>
                  <a:cubicBezTo>
                    <a:pt x="26" y="32"/>
                    <a:pt x="37" y="35"/>
                    <a:pt x="35" y="46"/>
                  </a:cubicBezTo>
                  <a:cubicBezTo>
                    <a:pt x="35" y="47"/>
                    <a:pt x="33" y="49"/>
                    <a:pt x="33" y="51"/>
                  </a:cubicBezTo>
                  <a:cubicBezTo>
                    <a:pt x="32" y="52"/>
                    <a:pt x="32" y="52"/>
                    <a:pt x="32" y="53"/>
                  </a:cubicBezTo>
                  <a:cubicBezTo>
                    <a:pt x="25" y="62"/>
                    <a:pt x="6" y="57"/>
                    <a:pt x="3" y="48"/>
                  </a:cubicBezTo>
                  <a:cubicBezTo>
                    <a:pt x="2" y="47"/>
                    <a:pt x="1" y="49"/>
                    <a:pt x="1" y="48"/>
                  </a:cubicBezTo>
                  <a:cubicBezTo>
                    <a:pt x="0" y="44"/>
                    <a:pt x="3" y="42"/>
                    <a:pt x="4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7" y="44"/>
                    <a:pt x="7" y="45"/>
                    <a:pt x="6" y="46"/>
                  </a:cubicBezTo>
                  <a:cubicBezTo>
                    <a:pt x="10" y="59"/>
                    <a:pt x="35" y="56"/>
                    <a:pt x="31" y="40"/>
                  </a:cubicBezTo>
                  <a:cubicBezTo>
                    <a:pt x="27" y="34"/>
                    <a:pt x="16" y="34"/>
                    <a:pt x="13" y="29"/>
                  </a:cubicBezTo>
                  <a:cubicBezTo>
                    <a:pt x="10" y="23"/>
                    <a:pt x="12" y="14"/>
                    <a:pt x="15" y="11"/>
                  </a:cubicBezTo>
                  <a:cubicBezTo>
                    <a:pt x="19" y="5"/>
                    <a:pt x="31" y="3"/>
                    <a:pt x="3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0" name="Freeform 66"/>
            <p:cNvSpPr/>
            <p:nvPr/>
          </p:nvSpPr>
          <p:spPr bwMode="auto">
            <a:xfrm>
              <a:off x="7091364" y="3090863"/>
              <a:ext cx="139700" cy="146050"/>
            </a:xfrm>
            <a:custGeom>
              <a:avLst/>
              <a:gdLst>
                <a:gd name="T0" fmla="*/ 12 w 44"/>
                <a:gd name="T1" fmla="*/ 1 h 46"/>
                <a:gd name="T2" fmla="*/ 8 w 44"/>
                <a:gd name="T3" fmla="*/ 5 h 46"/>
                <a:gd name="T4" fmla="*/ 13 w 44"/>
                <a:gd name="T5" fmla="*/ 18 h 46"/>
                <a:gd name="T6" fmla="*/ 14 w 44"/>
                <a:gd name="T7" fmla="*/ 18 h 46"/>
                <a:gd name="T8" fmla="*/ 16 w 44"/>
                <a:gd name="T9" fmla="*/ 39 h 46"/>
                <a:gd name="T10" fmla="*/ 37 w 44"/>
                <a:gd name="T11" fmla="*/ 33 h 46"/>
                <a:gd name="T12" fmla="*/ 34 w 44"/>
                <a:gd name="T13" fmla="*/ 25 h 46"/>
                <a:gd name="T14" fmla="*/ 40 w 44"/>
                <a:gd name="T15" fmla="*/ 31 h 46"/>
                <a:gd name="T16" fmla="*/ 44 w 44"/>
                <a:gd name="T17" fmla="*/ 33 h 46"/>
                <a:gd name="T18" fmla="*/ 42 w 44"/>
                <a:gd name="T19" fmla="*/ 36 h 46"/>
                <a:gd name="T20" fmla="*/ 18 w 44"/>
                <a:gd name="T21" fmla="*/ 42 h 46"/>
                <a:gd name="T22" fmla="*/ 11 w 44"/>
                <a:gd name="T23" fmla="*/ 42 h 46"/>
                <a:gd name="T24" fmla="*/ 5 w 44"/>
                <a:gd name="T25" fmla="*/ 5 h 46"/>
                <a:gd name="T26" fmla="*/ 0 w 44"/>
                <a:gd name="T27" fmla="*/ 4 h 46"/>
                <a:gd name="T28" fmla="*/ 12 w 44"/>
                <a:gd name="T2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6">
                  <a:moveTo>
                    <a:pt x="12" y="1"/>
                  </a:moveTo>
                  <a:cubicBezTo>
                    <a:pt x="12" y="3"/>
                    <a:pt x="10" y="3"/>
                    <a:pt x="8" y="5"/>
                  </a:cubicBezTo>
                  <a:cubicBezTo>
                    <a:pt x="10" y="9"/>
                    <a:pt x="14" y="13"/>
                    <a:pt x="13" y="18"/>
                  </a:cubicBezTo>
                  <a:cubicBezTo>
                    <a:pt x="13" y="18"/>
                    <a:pt x="13" y="18"/>
                    <a:pt x="14" y="18"/>
                  </a:cubicBezTo>
                  <a:cubicBezTo>
                    <a:pt x="15" y="25"/>
                    <a:pt x="16" y="32"/>
                    <a:pt x="16" y="39"/>
                  </a:cubicBezTo>
                  <a:cubicBezTo>
                    <a:pt x="22" y="36"/>
                    <a:pt x="29" y="34"/>
                    <a:pt x="37" y="33"/>
                  </a:cubicBezTo>
                  <a:cubicBezTo>
                    <a:pt x="36" y="30"/>
                    <a:pt x="32" y="28"/>
                    <a:pt x="34" y="25"/>
                  </a:cubicBezTo>
                  <a:cubicBezTo>
                    <a:pt x="37" y="25"/>
                    <a:pt x="38" y="29"/>
                    <a:pt x="40" y="31"/>
                  </a:cubicBezTo>
                  <a:cubicBezTo>
                    <a:pt x="42" y="31"/>
                    <a:pt x="43" y="32"/>
                    <a:pt x="44" y="33"/>
                  </a:cubicBezTo>
                  <a:cubicBezTo>
                    <a:pt x="44" y="35"/>
                    <a:pt x="43" y="35"/>
                    <a:pt x="42" y="36"/>
                  </a:cubicBezTo>
                  <a:cubicBezTo>
                    <a:pt x="34" y="36"/>
                    <a:pt x="24" y="38"/>
                    <a:pt x="18" y="42"/>
                  </a:cubicBezTo>
                  <a:cubicBezTo>
                    <a:pt x="15" y="43"/>
                    <a:pt x="14" y="46"/>
                    <a:pt x="11" y="42"/>
                  </a:cubicBezTo>
                  <a:cubicBezTo>
                    <a:pt x="14" y="30"/>
                    <a:pt x="11" y="14"/>
                    <a:pt x="5" y="5"/>
                  </a:cubicBezTo>
                  <a:cubicBezTo>
                    <a:pt x="2" y="5"/>
                    <a:pt x="1" y="5"/>
                    <a:pt x="0" y="4"/>
                  </a:cubicBezTo>
                  <a:cubicBezTo>
                    <a:pt x="2" y="0"/>
                    <a:pt x="7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1" name="Freeform 67"/>
            <p:cNvSpPr>
              <a:spLocks noEditPoints="1"/>
            </p:cNvSpPr>
            <p:nvPr/>
          </p:nvSpPr>
          <p:spPr bwMode="auto">
            <a:xfrm>
              <a:off x="6956426" y="3100388"/>
              <a:ext cx="122238" cy="171450"/>
            </a:xfrm>
            <a:custGeom>
              <a:avLst/>
              <a:gdLst>
                <a:gd name="T0" fmla="*/ 11 w 39"/>
                <a:gd name="T1" fmla="*/ 4 h 54"/>
                <a:gd name="T2" fmla="*/ 11 w 39"/>
                <a:gd name="T3" fmla="*/ 3 h 54"/>
                <a:gd name="T4" fmla="*/ 19 w 39"/>
                <a:gd name="T5" fmla="*/ 3 h 54"/>
                <a:gd name="T6" fmla="*/ 24 w 39"/>
                <a:gd name="T7" fmla="*/ 5 h 54"/>
                <a:gd name="T8" fmla="*/ 28 w 39"/>
                <a:gd name="T9" fmla="*/ 10 h 54"/>
                <a:gd name="T10" fmla="*/ 34 w 39"/>
                <a:gd name="T11" fmla="*/ 31 h 54"/>
                <a:gd name="T12" fmla="*/ 12 w 39"/>
                <a:gd name="T13" fmla="*/ 47 h 54"/>
                <a:gd name="T14" fmla="*/ 5 w 39"/>
                <a:gd name="T15" fmla="*/ 41 h 54"/>
                <a:gd name="T16" fmla="*/ 0 w 39"/>
                <a:gd name="T17" fmla="*/ 20 h 54"/>
                <a:gd name="T18" fmla="*/ 11 w 39"/>
                <a:gd name="T19" fmla="*/ 4 h 54"/>
                <a:gd name="T20" fmla="*/ 23 w 39"/>
                <a:gd name="T21" fmla="*/ 44 h 54"/>
                <a:gd name="T22" fmla="*/ 9 w 39"/>
                <a:gd name="T23" fmla="*/ 9 h 54"/>
                <a:gd name="T24" fmla="*/ 4 w 39"/>
                <a:gd name="T25" fmla="*/ 18 h 54"/>
                <a:gd name="T26" fmla="*/ 23 w 39"/>
                <a:gd name="T27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54">
                  <a:moveTo>
                    <a:pt x="11" y="4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14" y="4"/>
                    <a:pt x="16" y="3"/>
                    <a:pt x="19" y="3"/>
                  </a:cubicBezTo>
                  <a:cubicBezTo>
                    <a:pt x="20" y="4"/>
                    <a:pt x="23" y="5"/>
                    <a:pt x="24" y="5"/>
                  </a:cubicBezTo>
                  <a:cubicBezTo>
                    <a:pt x="23" y="5"/>
                    <a:pt x="27" y="9"/>
                    <a:pt x="28" y="10"/>
                  </a:cubicBezTo>
                  <a:cubicBezTo>
                    <a:pt x="32" y="15"/>
                    <a:pt x="35" y="25"/>
                    <a:pt x="34" y="31"/>
                  </a:cubicBezTo>
                  <a:cubicBezTo>
                    <a:pt x="33" y="40"/>
                    <a:pt x="24" y="54"/>
                    <a:pt x="12" y="47"/>
                  </a:cubicBezTo>
                  <a:cubicBezTo>
                    <a:pt x="9" y="46"/>
                    <a:pt x="8" y="43"/>
                    <a:pt x="5" y="41"/>
                  </a:cubicBezTo>
                  <a:cubicBezTo>
                    <a:pt x="3" y="35"/>
                    <a:pt x="0" y="28"/>
                    <a:pt x="0" y="20"/>
                  </a:cubicBezTo>
                  <a:cubicBezTo>
                    <a:pt x="1" y="12"/>
                    <a:pt x="6" y="7"/>
                    <a:pt x="11" y="4"/>
                  </a:cubicBezTo>
                  <a:close/>
                  <a:moveTo>
                    <a:pt x="23" y="44"/>
                  </a:moveTo>
                  <a:cubicBezTo>
                    <a:pt x="39" y="36"/>
                    <a:pt x="28" y="0"/>
                    <a:pt x="9" y="9"/>
                  </a:cubicBezTo>
                  <a:cubicBezTo>
                    <a:pt x="7" y="12"/>
                    <a:pt x="6" y="14"/>
                    <a:pt x="4" y="18"/>
                  </a:cubicBezTo>
                  <a:cubicBezTo>
                    <a:pt x="1" y="30"/>
                    <a:pt x="9" y="51"/>
                    <a:pt x="23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2" name="Freeform 68"/>
            <p:cNvSpPr/>
            <p:nvPr/>
          </p:nvSpPr>
          <p:spPr bwMode="auto">
            <a:xfrm>
              <a:off x="6426201" y="3106738"/>
              <a:ext cx="107950" cy="161925"/>
            </a:xfrm>
            <a:custGeom>
              <a:avLst/>
              <a:gdLst>
                <a:gd name="T0" fmla="*/ 31 w 34"/>
                <a:gd name="T1" fmla="*/ 4 h 51"/>
                <a:gd name="T2" fmla="*/ 24 w 34"/>
                <a:gd name="T3" fmla="*/ 9 h 51"/>
                <a:gd name="T4" fmla="*/ 7 w 34"/>
                <a:gd name="T5" fmla="*/ 33 h 51"/>
                <a:gd name="T6" fmla="*/ 19 w 34"/>
                <a:gd name="T7" fmla="*/ 46 h 51"/>
                <a:gd name="T8" fmla="*/ 34 w 34"/>
                <a:gd name="T9" fmla="*/ 41 h 51"/>
                <a:gd name="T10" fmla="*/ 20 w 34"/>
                <a:gd name="T11" fmla="*/ 49 h 51"/>
                <a:gd name="T12" fmla="*/ 16 w 34"/>
                <a:gd name="T13" fmla="*/ 47 h 51"/>
                <a:gd name="T14" fmla="*/ 3 w 34"/>
                <a:gd name="T15" fmla="*/ 32 h 51"/>
                <a:gd name="T16" fmla="*/ 27 w 34"/>
                <a:gd name="T17" fmla="*/ 7 h 51"/>
                <a:gd name="T18" fmla="*/ 31 w 34"/>
                <a:gd name="T19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51">
                  <a:moveTo>
                    <a:pt x="31" y="4"/>
                  </a:moveTo>
                  <a:cubicBezTo>
                    <a:pt x="33" y="10"/>
                    <a:pt x="29" y="16"/>
                    <a:pt x="24" y="9"/>
                  </a:cubicBezTo>
                  <a:cubicBezTo>
                    <a:pt x="11" y="7"/>
                    <a:pt x="3" y="23"/>
                    <a:pt x="7" y="33"/>
                  </a:cubicBezTo>
                  <a:cubicBezTo>
                    <a:pt x="9" y="38"/>
                    <a:pt x="14" y="45"/>
                    <a:pt x="19" y="46"/>
                  </a:cubicBezTo>
                  <a:cubicBezTo>
                    <a:pt x="26" y="47"/>
                    <a:pt x="29" y="42"/>
                    <a:pt x="34" y="41"/>
                  </a:cubicBezTo>
                  <a:cubicBezTo>
                    <a:pt x="34" y="46"/>
                    <a:pt x="26" y="51"/>
                    <a:pt x="20" y="49"/>
                  </a:cubicBezTo>
                  <a:cubicBezTo>
                    <a:pt x="19" y="49"/>
                    <a:pt x="17" y="48"/>
                    <a:pt x="16" y="47"/>
                  </a:cubicBezTo>
                  <a:cubicBezTo>
                    <a:pt x="11" y="45"/>
                    <a:pt x="4" y="39"/>
                    <a:pt x="3" y="32"/>
                  </a:cubicBezTo>
                  <a:cubicBezTo>
                    <a:pt x="0" y="20"/>
                    <a:pt x="12" y="0"/>
                    <a:pt x="27" y="7"/>
                  </a:cubicBezTo>
                  <a:cubicBezTo>
                    <a:pt x="27" y="5"/>
                    <a:pt x="28" y="2"/>
                    <a:pt x="3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3" name="Freeform 69"/>
            <p:cNvSpPr>
              <a:spLocks noEditPoints="1"/>
            </p:cNvSpPr>
            <p:nvPr/>
          </p:nvSpPr>
          <p:spPr bwMode="auto">
            <a:xfrm>
              <a:off x="6792914" y="3119438"/>
              <a:ext cx="112712" cy="149225"/>
            </a:xfrm>
            <a:custGeom>
              <a:avLst/>
              <a:gdLst>
                <a:gd name="T0" fmla="*/ 8 w 36"/>
                <a:gd name="T1" fmla="*/ 4 h 47"/>
                <a:gd name="T2" fmla="*/ 27 w 36"/>
                <a:gd name="T3" fmla="*/ 6 h 47"/>
                <a:gd name="T4" fmla="*/ 35 w 36"/>
                <a:gd name="T5" fmla="*/ 20 h 47"/>
                <a:gd name="T6" fmla="*/ 17 w 36"/>
                <a:gd name="T7" fmla="*/ 45 h 47"/>
                <a:gd name="T8" fmla="*/ 11 w 36"/>
                <a:gd name="T9" fmla="*/ 44 h 47"/>
                <a:gd name="T10" fmla="*/ 2 w 36"/>
                <a:gd name="T11" fmla="*/ 19 h 47"/>
                <a:gd name="T12" fmla="*/ 8 w 36"/>
                <a:gd name="T13" fmla="*/ 4 h 47"/>
                <a:gd name="T14" fmla="*/ 5 w 36"/>
                <a:gd name="T15" fmla="*/ 21 h 47"/>
                <a:gd name="T16" fmla="*/ 8 w 36"/>
                <a:gd name="T17" fmla="*/ 37 h 47"/>
                <a:gd name="T18" fmla="*/ 29 w 36"/>
                <a:gd name="T19" fmla="*/ 37 h 47"/>
                <a:gd name="T20" fmla="*/ 32 w 36"/>
                <a:gd name="T21" fmla="*/ 26 h 47"/>
                <a:gd name="T22" fmla="*/ 15 w 36"/>
                <a:gd name="T23" fmla="*/ 5 h 47"/>
                <a:gd name="T24" fmla="*/ 14 w 36"/>
                <a:gd name="T25" fmla="*/ 5 h 47"/>
                <a:gd name="T26" fmla="*/ 5 w 36"/>
                <a:gd name="T27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7">
                  <a:moveTo>
                    <a:pt x="8" y="4"/>
                  </a:moveTo>
                  <a:cubicBezTo>
                    <a:pt x="14" y="0"/>
                    <a:pt x="22" y="2"/>
                    <a:pt x="27" y="6"/>
                  </a:cubicBezTo>
                  <a:cubicBezTo>
                    <a:pt x="30" y="10"/>
                    <a:pt x="33" y="16"/>
                    <a:pt x="35" y="20"/>
                  </a:cubicBezTo>
                  <a:cubicBezTo>
                    <a:pt x="36" y="34"/>
                    <a:pt x="32" y="47"/>
                    <a:pt x="17" y="45"/>
                  </a:cubicBezTo>
                  <a:cubicBezTo>
                    <a:pt x="15" y="45"/>
                    <a:pt x="14" y="44"/>
                    <a:pt x="11" y="44"/>
                  </a:cubicBezTo>
                  <a:cubicBezTo>
                    <a:pt x="4" y="38"/>
                    <a:pt x="0" y="30"/>
                    <a:pt x="2" y="19"/>
                  </a:cubicBezTo>
                  <a:cubicBezTo>
                    <a:pt x="2" y="13"/>
                    <a:pt x="7" y="9"/>
                    <a:pt x="8" y="4"/>
                  </a:cubicBezTo>
                  <a:close/>
                  <a:moveTo>
                    <a:pt x="5" y="21"/>
                  </a:moveTo>
                  <a:cubicBezTo>
                    <a:pt x="5" y="26"/>
                    <a:pt x="4" y="32"/>
                    <a:pt x="8" y="37"/>
                  </a:cubicBezTo>
                  <a:cubicBezTo>
                    <a:pt x="13" y="44"/>
                    <a:pt x="24" y="44"/>
                    <a:pt x="29" y="37"/>
                  </a:cubicBezTo>
                  <a:cubicBezTo>
                    <a:pt x="31" y="34"/>
                    <a:pt x="31" y="29"/>
                    <a:pt x="32" y="26"/>
                  </a:cubicBezTo>
                  <a:cubicBezTo>
                    <a:pt x="32" y="16"/>
                    <a:pt x="25" y="6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8" y="8"/>
                    <a:pt x="6" y="15"/>
                    <a:pt x="5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4" name="Freeform 70"/>
            <p:cNvSpPr/>
            <p:nvPr/>
          </p:nvSpPr>
          <p:spPr bwMode="auto">
            <a:xfrm>
              <a:off x="6605589" y="3122613"/>
              <a:ext cx="130175" cy="146050"/>
            </a:xfrm>
            <a:custGeom>
              <a:avLst/>
              <a:gdLst>
                <a:gd name="T0" fmla="*/ 10 w 41"/>
                <a:gd name="T1" fmla="*/ 2 h 46"/>
                <a:gd name="T2" fmla="*/ 6 w 41"/>
                <a:gd name="T3" fmla="*/ 5 h 46"/>
                <a:gd name="T4" fmla="*/ 9 w 41"/>
                <a:gd name="T5" fmla="*/ 20 h 46"/>
                <a:gd name="T6" fmla="*/ 32 w 41"/>
                <a:gd name="T7" fmla="*/ 21 h 46"/>
                <a:gd name="T8" fmla="*/ 33 w 41"/>
                <a:gd name="T9" fmla="*/ 6 h 46"/>
                <a:gd name="T10" fmla="*/ 30 w 41"/>
                <a:gd name="T11" fmla="*/ 4 h 46"/>
                <a:gd name="T12" fmla="*/ 39 w 41"/>
                <a:gd name="T13" fmla="*/ 4 h 46"/>
                <a:gd name="T14" fmla="*/ 36 w 41"/>
                <a:gd name="T15" fmla="*/ 6 h 46"/>
                <a:gd name="T16" fmla="*/ 37 w 41"/>
                <a:gd name="T17" fmla="*/ 43 h 46"/>
                <a:gd name="T18" fmla="*/ 41 w 41"/>
                <a:gd name="T19" fmla="*/ 43 h 46"/>
                <a:gd name="T20" fmla="*/ 41 w 41"/>
                <a:gd name="T21" fmla="*/ 46 h 46"/>
                <a:gd name="T22" fmla="*/ 31 w 41"/>
                <a:gd name="T23" fmla="*/ 45 h 46"/>
                <a:gd name="T24" fmla="*/ 34 w 41"/>
                <a:gd name="T25" fmla="*/ 43 h 46"/>
                <a:gd name="T26" fmla="*/ 31 w 41"/>
                <a:gd name="T27" fmla="*/ 25 h 46"/>
                <a:gd name="T28" fmla="*/ 9 w 41"/>
                <a:gd name="T29" fmla="*/ 24 h 46"/>
                <a:gd name="T30" fmla="*/ 8 w 41"/>
                <a:gd name="T31" fmla="*/ 44 h 46"/>
                <a:gd name="T32" fmla="*/ 0 w 41"/>
                <a:gd name="T33" fmla="*/ 44 h 46"/>
                <a:gd name="T34" fmla="*/ 3 w 41"/>
                <a:gd name="T35" fmla="*/ 41 h 46"/>
                <a:gd name="T36" fmla="*/ 3 w 41"/>
                <a:gd name="T37" fmla="*/ 39 h 46"/>
                <a:gd name="T38" fmla="*/ 3 w 41"/>
                <a:gd name="T39" fmla="*/ 6 h 46"/>
                <a:gd name="T40" fmla="*/ 0 w 41"/>
                <a:gd name="T41" fmla="*/ 6 h 46"/>
                <a:gd name="T42" fmla="*/ 10 w 41"/>
                <a:gd name="T43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6">
                  <a:moveTo>
                    <a:pt x="10" y="2"/>
                  </a:moveTo>
                  <a:cubicBezTo>
                    <a:pt x="10" y="5"/>
                    <a:pt x="8" y="5"/>
                    <a:pt x="6" y="5"/>
                  </a:cubicBezTo>
                  <a:cubicBezTo>
                    <a:pt x="7" y="10"/>
                    <a:pt x="8" y="15"/>
                    <a:pt x="9" y="20"/>
                  </a:cubicBezTo>
                  <a:cubicBezTo>
                    <a:pt x="15" y="24"/>
                    <a:pt x="24" y="24"/>
                    <a:pt x="32" y="21"/>
                  </a:cubicBezTo>
                  <a:cubicBezTo>
                    <a:pt x="32" y="15"/>
                    <a:pt x="33" y="11"/>
                    <a:pt x="33" y="6"/>
                  </a:cubicBezTo>
                  <a:cubicBezTo>
                    <a:pt x="32" y="5"/>
                    <a:pt x="30" y="5"/>
                    <a:pt x="30" y="4"/>
                  </a:cubicBezTo>
                  <a:cubicBezTo>
                    <a:pt x="30" y="1"/>
                    <a:pt x="37" y="3"/>
                    <a:pt x="39" y="4"/>
                  </a:cubicBezTo>
                  <a:cubicBezTo>
                    <a:pt x="40" y="5"/>
                    <a:pt x="38" y="6"/>
                    <a:pt x="36" y="6"/>
                  </a:cubicBezTo>
                  <a:cubicBezTo>
                    <a:pt x="35" y="21"/>
                    <a:pt x="33" y="30"/>
                    <a:pt x="37" y="43"/>
                  </a:cubicBezTo>
                  <a:cubicBezTo>
                    <a:pt x="39" y="43"/>
                    <a:pt x="39" y="43"/>
                    <a:pt x="41" y="43"/>
                  </a:cubicBezTo>
                  <a:cubicBezTo>
                    <a:pt x="41" y="44"/>
                    <a:pt x="41" y="45"/>
                    <a:pt x="41" y="46"/>
                  </a:cubicBezTo>
                  <a:cubicBezTo>
                    <a:pt x="38" y="46"/>
                    <a:pt x="35" y="46"/>
                    <a:pt x="31" y="45"/>
                  </a:cubicBezTo>
                  <a:cubicBezTo>
                    <a:pt x="32" y="44"/>
                    <a:pt x="33" y="43"/>
                    <a:pt x="34" y="43"/>
                  </a:cubicBezTo>
                  <a:cubicBezTo>
                    <a:pt x="32" y="38"/>
                    <a:pt x="31" y="33"/>
                    <a:pt x="31" y="25"/>
                  </a:cubicBezTo>
                  <a:cubicBezTo>
                    <a:pt x="23" y="28"/>
                    <a:pt x="16" y="26"/>
                    <a:pt x="9" y="24"/>
                  </a:cubicBezTo>
                  <a:cubicBezTo>
                    <a:pt x="10" y="32"/>
                    <a:pt x="5" y="39"/>
                    <a:pt x="8" y="44"/>
                  </a:cubicBezTo>
                  <a:cubicBezTo>
                    <a:pt x="7" y="46"/>
                    <a:pt x="2" y="46"/>
                    <a:pt x="0" y="44"/>
                  </a:cubicBezTo>
                  <a:cubicBezTo>
                    <a:pt x="0" y="42"/>
                    <a:pt x="3" y="42"/>
                    <a:pt x="3" y="41"/>
                  </a:cubicBezTo>
                  <a:cubicBezTo>
                    <a:pt x="3" y="40"/>
                    <a:pt x="3" y="39"/>
                    <a:pt x="3" y="39"/>
                  </a:cubicBezTo>
                  <a:cubicBezTo>
                    <a:pt x="6" y="30"/>
                    <a:pt x="7" y="16"/>
                    <a:pt x="3" y="6"/>
                  </a:cubicBezTo>
                  <a:cubicBezTo>
                    <a:pt x="2" y="5"/>
                    <a:pt x="1" y="6"/>
                    <a:pt x="0" y="6"/>
                  </a:cubicBezTo>
                  <a:cubicBezTo>
                    <a:pt x="1" y="3"/>
                    <a:pt x="7" y="0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5" name="Freeform 71"/>
            <p:cNvSpPr>
              <a:spLocks noEditPoints="1"/>
            </p:cNvSpPr>
            <p:nvPr/>
          </p:nvSpPr>
          <p:spPr bwMode="auto">
            <a:xfrm>
              <a:off x="6016626" y="1682750"/>
              <a:ext cx="1431925" cy="1749425"/>
            </a:xfrm>
            <a:custGeom>
              <a:avLst/>
              <a:gdLst>
                <a:gd name="T0" fmla="*/ 93 w 454"/>
                <a:gd name="T1" fmla="*/ 539 h 554"/>
                <a:gd name="T2" fmla="*/ 7 w 454"/>
                <a:gd name="T3" fmla="*/ 261 h 554"/>
                <a:gd name="T4" fmla="*/ 227 w 454"/>
                <a:gd name="T5" fmla="*/ 1 h 554"/>
                <a:gd name="T6" fmla="*/ 372 w 454"/>
                <a:gd name="T7" fmla="*/ 395 h 554"/>
                <a:gd name="T8" fmla="*/ 419 w 454"/>
                <a:gd name="T9" fmla="*/ 303 h 554"/>
                <a:gd name="T10" fmla="*/ 408 w 454"/>
                <a:gd name="T11" fmla="*/ 101 h 554"/>
                <a:gd name="T12" fmla="*/ 16 w 454"/>
                <a:gd name="T13" fmla="*/ 152 h 554"/>
                <a:gd name="T14" fmla="*/ 68 w 454"/>
                <a:gd name="T15" fmla="*/ 342 h 554"/>
                <a:gd name="T16" fmla="*/ 59 w 454"/>
                <a:gd name="T17" fmla="*/ 279 h 554"/>
                <a:gd name="T18" fmla="*/ 116 w 454"/>
                <a:gd name="T19" fmla="*/ 147 h 554"/>
                <a:gd name="T20" fmla="*/ 216 w 454"/>
                <a:gd name="T21" fmla="*/ 155 h 554"/>
                <a:gd name="T22" fmla="*/ 195 w 454"/>
                <a:gd name="T23" fmla="*/ 140 h 554"/>
                <a:gd name="T24" fmla="*/ 244 w 454"/>
                <a:gd name="T25" fmla="*/ 46 h 554"/>
                <a:gd name="T26" fmla="*/ 305 w 454"/>
                <a:gd name="T27" fmla="*/ 190 h 554"/>
                <a:gd name="T28" fmla="*/ 331 w 454"/>
                <a:gd name="T29" fmla="*/ 275 h 554"/>
                <a:gd name="T30" fmla="*/ 358 w 454"/>
                <a:gd name="T31" fmla="*/ 367 h 554"/>
                <a:gd name="T32" fmla="*/ 344 w 454"/>
                <a:gd name="T33" fmla="*/ 318 h 554"/>
                <a:gd name="T34" fmla="*/ 373 w 454"/>
                <a:gd name="T35" fmla="*/ 351 h 554"/>
                <a:gd name="T36" fmla="*/ 264 w 454"/>
                <a:gd name="T37" fmla="*/ 79 h 554"/>
                <a:gd name="T38" fmla="*/ 220 w 454"/>
                <a:gd name="T39" fmla="*/ 45 h 554"/>
                <a:gd name="T40" fmla="*/ 202 w 454"/>
                <a:gd name="T41" fmla="*/ 56 h 554"/>
                <a:gd name="T42" fmla="*/ 267 w 454"/>
                <a:gd name="T43" fmla="*/ 66 h 554"/>
                <a:gd name="T44" fmla="*/ 72 w 454"/>
                <a:gd name="T45" fmla="*/ 144 h 554"/>
                <a:gd name="T46" fmla="*/ 43 w 454"/>
                <a:gd name="T47" fmla="*/ 245 h 554"/>
                <a:gd name="T48" fmla="*/ 88 w 454"/>
                <a:gd name="T49" fmla="*/ 268 h 554"/>
                <a:gd name="T50" fmla="*/ 97 w 454"/>
                <a:gd name="T51" fmla="*/ 235 h 554"/>
                <a:gd name="T52" fmla="*/ 102 w 454"/>
                <a:gd name="T53" fmla="*/ 207 h 554"/>
                <a:gd name="T54" fmla="*/ 136 w 454"/>
                <a:gd name="T55" fmla="*/ 255 h 554"/>
                <a:gd name="T56" fmla="*/ 113 w 454"/>
                <a:gd name="T57" fmla="*/ 151 h 554"/>
                <a:gd name="T58" fmla="*/ 235 w 454"/>
                <a:gd name="T59" fmla="*/ 153 h 554"/>
                <a:gd name="T60" fmla="*/ 255 w 454"/>
                <a:gd name="T61" fmla="*/ 159 h 554"/>
                <a:gd name="T62" fmla="*/ 244 w 454"/>
                <a:gd name="T63" fmla="*/ 175 h 554"/>
                <a:gd name="T64" fmla="*/ 248 w 454"/>
                <a:gd name="T65" fmla="*/ 164 h 554"/>
                <a:gd name="T66" fmla="*/ 206 w 454"/>
                <a:gd name="T67" fmla="*/ 229 h 554"/>
                <a:gd name="T68" fmla="*/ 280 w 454"/>
                <a:gd name="T69" fmla="*/ 175 h 554"/>
                <a:gd name="T70" fmla="*/ 182 w 454"/>
                <a:gd name="T71" fmla="*/ 197 h 554"/>
                <a:gd name="T72" fmla="*/ 102 w 454"/>
                <a:gd name="T73" fmla="*/ 218 h 554"/>
                <a:gd name="T74" fmla="*/ 101 w 454"/>
                <a:gd name="T75" fmla="*/ 220 h 554"/>
                <a:gd name="T76" fmla="*/ 128 w 454"/>
                <a:gd name="T77" fmla="*/ 269 h 554"/>
                <a:gd name="T78" fmla="*/ 206 w 454"/>
                <a:gd name="T79" fmla="*/ 239 h 554"/>
                <a:gd name="T80" fmla="*/ 315 w 454"/>
                <a:gd name="T81" fmla="*/ 258 h 554"/>
                <a:gd name="T82" fmla="*/ 146 w 454"/>
                <a:gd name="T83" fmla="*/ 256 h 554"/>
                <a:gd name="T84" fmla="*/ 313 w 454"/>
                <a:gd name="T85" fmla="*/ 326 h 554"/>
                <a:gd name="T86" fmla="*/ 156 w 454"/>
                <a:gd name="T87" fmla="*/ 261 h 554"/>
                <a:gd name="T88" fmla="*/ 152 w 454"/>
                <a:gd name="T89" fmla="*/ 270 h 554"/>
                <a:gd name="T90" fmla="*/ 110 w 454"/>
                <a:gd name="T91" fmla="*/ 303 h 554"/>
                <a:gd name="T92" fmla="*/ 129 w 454"/>
                <a:gd name="T93" fmla="*/ 307 h 554"/>
                <a:gd name="T94" fmla="*/ 89 w 454"/>
                <a:gd name="T95" fmla="*/ 316 h 554"/>
                <a:gd name="T96" fmla="*/ 122 w 454"/>
                <a:gd name="T97" fmla="*/ 347 h 554"/>
                <a:gd name="T98" fmla="*/ 122 w 454"/>
                <a:gd name="T99" fmla="*/ 340 h 554"/>
                <a:gd name="T100" fmla="*/ 348 w 454"/>
                <a:gd name="T101" fmla="*/ 325 h 554"/>
                <a:gd name="T102" fmla="*/ 93 w 454"/>
                <a:gd name="T103" fmla="*/ 331 h 554"/>
                <a:gd name="T104" fmla="*/ 179 w 454"/>
                <a:gd name="T105" fmla="*/ 337 h 554"/>
                <a:gd name="T106" fmla="*/ 174 w 454"/>
                <a:gd name="T107" fmla="*/ 351 h 554"/>
                <a:gd name="T108" fmla="*/ 201 w 454"/>
                <a:gd name="T109" fmla="*/ 338 h 554"/>
                <a:gd name="T110" fmla="*/ 187 w 454"/>
                <a:gd name="T111" fmla="*/ 416 h 554"/>
                <a:gd name="T112" fmla="*/ 277 w 454"/>
                <a:gd name="T113" fmla="*/ 439 h 554"/>
                <a:gd name="T114" fmla="*/ 89 w 454"/>
                <a:gd name="T115" fmla="*/ 419 h 554"/>
                <a:gd name="T116" fmla="*/ 129 w 454"/>
                <a:gd name="T117" fmla="*/ 524 h 554"/>
                <a:gd name="T118" fmla="*/ 87 w 454"/>
                <a:gd name="T119" fmla="*/ 534 h 554"/>
                <a:gd name="T120" fmla="*/ 404 w 454"/>
                <a:gd name="T121" fmla="*/ 515 h 554"/>
                <a:gd name="T122" fmla="*/ 22 w 454"/>
                <a:gd name="T123" fmla="*/ 49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4" h="554">
                  <a:moveTo>
                    <a:pt x="372" y="395"/>
                  </a:moveTo>
                  <a:cubicBezTo>
                    <a:pt x="382" y="398"/>
                    <a:pt x="384" y="413"/>
                    <a:pt x="375" y="417"/>
                  </a:cubicBezTo>
                  <a:cubicBezTo>
                    <a:pt x="378" y="428"/>
                    <a:pt x="384" y="437"/>
                    <a:pt x="388" y="448"/>
                  </a:cubicBezTo>
                  <a:cubicBezTo>
                    <a:pt x="394" y="463"/>
                    <a:pt x="400" y="477"/>
                    <a:pt x="406" y="492"/>
                  </a:cubicBezTo>
                  <a:cubicBezTo>
                    <a:pt x="419" y="491"/>
                    <a:pt x="425" y="506"/>
                    <a:pt x="416" y="512"/>
                  </a:cubicBezTo>
                  <a:cubicBezTo>
                    <a:pt x="412" y="513"/>
                    <a:pt x="410" y="516"/>
                    <a:pt x="406" y="518"/>
                  </a:cubicBezTo>
                  <a:cubicBezTo>
                    <a:pt x="398" y="522"/>
                    <a:pt x="389" y="524"/>
                    <a:pt x="381" y="527"/>
                  </a:cubicBezTo>
                  <a:cubicBezTo>
                    <a:pt x="376" y="529"/>
                    <a:pt x="370" y="532"/>
                    <a:pt x="365" y="533"/>
                  </a:cubicBezTo>
                  <a:cubicBezTo>
                    <a:pt x="357" y="535"/>
                    <a:pt x="350" y="537"/>
                    <a:pt x="342" y="539"/>
                  </a:cubicBezTo>
                  <a:cubicBezTo>
                    <a:pt x="325" y="543"/>
                    <a:pt x="306" y="547"/>
                    <a:pt x="285" y="549"/>
                  </a:cubicBezTo>
                  <a:cubicBezTo>
                    <a:pt x="280" y="550"/>
                    <a:pt x="274" y="551"/>
                    <a:pt x="269" y="551"/>
                  </a:cubicBezTo>
                  <a:cubicBezTo>
                    <a:pt x="238" y="554"/>
                    <a:pt x="209" y="552"/>
                    <a:pt x="174" y="550"/>
                  </a:cubicBezTo>
                  <a:cubicBezTo>
                    <a:pt x="163" y="550"/>
                    <a:pt x="152" y="548"/>
                    <a:pt x="141" y="547"/>
                  </a:cubicBezTo>
                  <a:cubicBezTo>
                    <a:pt x="130" y="546"/>
                    <a:pt x="119" y="543"/>
                    <a:pt x="108" y="541"/>
                  </a:cubicBezTo>
                  <a:cubicBezTo>
                    <a:pt x="104" y="541"/>
                    <a:pt x="102" y="540"/>
                    <a:pt x="99" y="539"/>
                  </a:cubicBezTo>
                  <a:cubicBezTo>
                    <a:pt x="97" y="539"/>
                    <a:pt x="95" y="539"/>
                    <a:pt x="93" y="539"/>
                  </a:cubicBezTo>
                  <a:cubicBezTo>
                    <a:pt x="88" y="538"/>
                    <a:pt x="84" y="536"/>
                    <a:pt x="80" y="535"/>
                  </a:cubicBezTo>
                  <a:cubicBezTo>
                    <a:pt x="67" y="534"/>
                    <a:pt x="57" y="529"/>
                    <a:pt x="44" y="525"/>
                  </a:cubicBezTo>
                  <a:cubicBezTo>
                    <a:pt x="38" y="523"/>
                    <a:pt x="33" y="520"/>
                    <a:pt x="28" y="517"/>
                  </a:cubicBezTo>
                  <a:cubicBezTo>
                    <a:pt x="24" y="515"/>
                    <a:pt x="22" y="514"/>
                    <a:pt x="19" y="511"/>
                  </a:cubicBezTo>
                  <a:cubicBezTo>
                    <a:pt x="18" y="509"/>
                    <a:pt x="16" y="507"/>
                    <a:pt x="16" y="504"/>
                  </a:cubicBezTo>
                  <a:cubicBezTo>
                    <a:pt x="16" y="497"/>
                    <a:pt x="22" y="493"/>
                    <a:pt x="30" y="494"/>
                  </a:cubicBezTo>
                  <a:cubicBezTo>
                    <a:pt x="45" y="467"/>
                    <a:pt x="59" y="440"/>
                    <a:pt x="71" y="410"/>
                  </a:cubicBezTo>
                  <a:cubicBezTo>
                    <a:pt x="68" y="403"/>
                    <a:pt x="71" y="394"/>
                    <a:pt x="78" y="392"/>
                  </a:cubicBezTo>
                  <a:cubicBezTo>
                    <a:pt x="74" y="388"/>
                    <a:pt x="70" y="384"/>
                    <a:pt x="65" y="378"/>
                  </a:cubicBezTo>
                  <a:cubicBezTo>
                    <a:pt x="59" y="373"/>
                    <a:pt x="53" y="367"/>
                    <a:pt x="48" y="359"/>
                  </a:cubicBezTo>
                  <a:cubicBezTo>
                    <a:pt x="42" y="351"/>
                    <a:pt x="37" y="342"/>
                    <a:pt x="32" y="333"/>
                  </a:cubicBezTo>
                  <a:cubicBezTo>
                    <a:pt x="30" y="329"/>
                    <a:pt x="29" y="325"/>
                    <a:pt x="26" y="321"/>
                  </a:cubicBezTo>
                  <a:cubicBezTo>
                    <a:pt x="25" y="318"/>
                    <a:pt x="24" y="314"/>
                    <a:pt x="22" y="310"/>
                  </a:cubicBezTo>
                  <a:cubicBezTo>
                    <a:pt x="21" y="308"/>
                    <a:pt x="19" y="305"/>
                    <a:pt x="17" y="301"/>
                  </a:cubicBezTo>
                  <a:cubicBezTo>
                    <a:pt x="15" y="296"/>
                    <a:pt x="14" y="291"/>
                    <a:pt x="12" y="285"/>
                  </a:cubicBezTo>
                  <a:cubicBezTo>
                    <a:pt x="10" y="277"/>
                    <a:pt x="8" y="270"/>
                    <a:pt x="7" y="261"/>
                  </a:cubicBezTo>
                  <a:cubicBezTo>
                    <a:pt x="6" y="252"/>
                    <a:pt x="4" y="243"/>
                    <a:pt x="2" y="234"/>
                  </a:cubicBezTo>
                  <a:cubicBezTo>
                    <a:pt x="0" y="221"/>
                    <a:pt x="2" y="208"/>
                    <a:pt x="3" y="197"/>
                  </a:cubicBezTo>
                  <a:cubicBezTo>
                    <a:pt x="4" y="191"/>
                    <a:pt x="5" y="185"/>
                    <a:pt x="6" y="181"/>
                  </a:cubicBezTo>
                  <a:cubicBezTo>
                    <a:pt x="7" y="175"/>
                    <a:pt x="8" y="170"/>
                    <a:pt x="10" y="164"/>
                  </a:cubicBezTo>
                  <a:cubicBezTo>
                    <a:pt x="10" y="162"/>
                    <a:pt x="10" y="159"/>
                    <a:pt x="11" y="157"/>
                  </a:cubicBezTo>
                  <a:cubicBezTo>
                    <a:pt x="11" y="155"/>
                    <a:pt x="13" y="154"/>
                    <a:pt x="13" y="153"/>
                  </a:cubicBezTo>
                  <a:cubicBezTo>
                    <a:pt x="16" y="144"/>
                    <a:pt x="19" y="136"/>
                    <a:pt x="22" y="129"/>
                  </a:cubicBezTo>
                  <a:cubicBezTo>
                    <a:pt x="29" y="114"/>
                    <a:pt x="38" y="100"/>
                    <a:pt x="48" y="88"/>
                  </a:cubicBezTo>
                  <a:cubicBezTo>
                    <a:pt x="51" y="85"/>
                    <a:pt x="53" y="82"/>
                    <a:pt x="56" y="79"/>
                  </a:cubicBezTo>
                  <a:cubicBezTo>
                    <a:pt x="58" y="77"/>
                    <a:pt x="61" y="73"/>
                    <a:pt x="62" y="70"/>
                  </a:cubicBezTo>
                  <a:cubicBezTo>
                    <a:pt x="63" y="69"/>
                    <a:pt x="63" y="71"/>
                    <a:pt x="64" y="70"/>
                  </a:cubicBezTo>
                  <a:cubicBezTo>
                    <a:pt x="73" y="59"/>
                    <a:pt x="84" y="51"/>
                    <a:pt x="95" y="42"/>
                  </a:cubicBezTo>
                  <a:cubicBezTo>
                    <a:pt x="97" y="40"/>
                    <a:pt x="99" y="38"/>
                    <a:pt x="101" y="36"/>
                  </a:cubicBezTo>
                  <a:cubicBezTo>
                    <a:pt x="109" y="30"/>
                    <a:pt x="119" y="26"/>
                    <a:pt x="130" y="21"/>
                  </a:cubicBezTo>
                  <a:cubicBezTo>
                    <a:pt x="147" y="13"/>
                    <a:pt x="169" y="8"/>
                    <a:pt x="191" y="4"/>
                  </a:cubicBezTo>
                  <a:cubicBezTo>
                    <a:pt x="203" y="2"/>
                    <a:pt x="216" y="1"/>
                    <a:pt x="227" y="1"/>
                  </a:cubicBezTo>
                  <a:cubicBezTo>
                    <a:pt x="233" y="0"/>
                    <a:pt x="240" y="0"/>
                    <a:pt x="246" y="1"/>
                  </a:cubicBezTo>
                  <a:cubicBezTo>
                    <a:pt x="249" y="1"/>
                    <a:pt x="252" y="3"/>
                    <a:pt x="255" y="3"/>
                  </a:cubicBezTo>
                  <a:cubicBezTo>
                    <a:pt x="265" y="5"/>
                    <a:pt x="274" y="6"/>
                    <a:pt x="282" y="8"/>
                  </a:cubicBezTo>
                  <a:cubicBezTo>
                    <a:pt x="291" y="11"/>
                    <a:pt x="300" y="14"/>
                    <a:pt x="309" y="18"/>
                  </a:cubicBezTo>
                  <a:cubicBezTo>
                    <a:pt x="323" y="23"/>
                    <a:pt x="335" y="29"/>
                    <a:pt x="347" y="37"/>
                  </a:cubicBezTo>
                  <a:cubicBezTo>
                    <a:pt x="358" y="41"/>
                    <a:pt x="368" y="51"/>
                    <a:pt x="378" y="59"/>
                  </a:cubicBezTo>
                  <a:cubicBezTo>
                    <a:pt x="383" y="63"/>
                    <a:pt x="386" y="66"/>
                    <a:pt x="391" y="71"/>
                  </a:cubicBezTo>
                  <a:cubicBezTo>
                    <a:pt x="401" y="82"/>
                    <a:pt x="411" y="96"/>
                    <a:pt x="419" y="108"/>
                  </a:cubicBezTo>
                  <a:cubicBezTo>
                    <a:pt x="435" y="138"/>
                    <a:pt x="449" y="174"/>
                    <a:pt x="452" y="212"/>
                  </a:cubicBezTo>
                  <a:cubicBezTo>
                    <a:pt x="454" y="234"/>
                    <a:pt x="450" y="253"/>
                    <a:pt x="450" y="273"/>
                  </a:cubicBezTo>
                  <a:cubicBezTo>
                    <a:pt x="448" y="276"/>
                    <a:pt x="447" y="277"/>
                    <a:pt x="448" y="281"/>
                  </a:cubicBezTo>
                  <a:cubicBezTo>
                    <a:pt x="443" y="293"/>
                    <a:pt x="439" y="306"/>
                    <a:pt x="434" y="317"/>
                  </a:cubicBezTo>
                  <a:cubicBezTo>
                    <a:pt x="428" y="328"/>
                    <a:pt x="421" y="339"/>
                    <a:pt x="416" y="349"/>
                  </a:cubicBezTo>
                  <a:cubicBezTo>
                    <a:pt x="411" y="355"/>
                    <a:pt x="407" y="361"/>
                    <a:pt x="402" y="367"/>
                  </a:cubicBezTo>
                  <a:cubicBezTo>
                    <a:pt x="397" y="372"/>
                    <a:pt x="391" y="377"/>
                    <a:pt x="387" y="383"/>
                  </a:cubicBezTo>
                  <a:cubicBezTo>
                    <a:pt x="381" y="386"/>
                    <a:pt x="378" y="392"/>
                    <a:pt x="372" y="395"/>
                  </a:cubicBezTo>
                  <a:close/>
                  <a:moveTo>
                    <a:pt x="313" y="339"/>
                  </a:moveTo>
                  <a:cubicBezTo>
                    <a:pt x="308" y="348"/>
                    <a:pt x="297" y="336"/>
                    <a:pt x="290" y="336"/>
                  </a:cubicBezTo>
                  <a:cubicBezTo>
                    <a:pt x="292" y="339"/>
                    <a:pt x="296" y="341"/>
                    <a:pt x="295" y="345"/>
                  </a:cubicBezTo>
                  <a:cubicBezTo>
                    <a:pt x="294" y="349"/>
                    <a:pt x="290" y="350"/>
                    <a:pt x="287" y="352"/>
                  </a:cubicBezTo>
                  <a:cubicBezTo>
                    <a:pt x="288" y="360"/>
                    <a:pt x="292" y="365"/>
                    <a:pt x="297" y="368"/>
                  </a:cubicBezTo>
                  <a:cubicBezTo>
                    <a:pt x="311" y="378"/>
                    <a:pt x="331" y="380"/>
                    <a:pt x="343" y="390"/>
                  </a:cubicBezTo>
                  <a:cubicBezTo>
                    <a:pt x="343" y="392"/>
                    <a:pt x="344" y="392"/>
                    <a:pt x="344" y="393"/>
                  </a:cubicBezTo>
                  <a:cubicBezTo>
                    <a:pt x="355" y="386"/>
                    <a:pt x="366" y="380"/>
                    <a:pt x="373" y="369"/>
                  </a:cubicBezTo>
                  <a:cubicBezTo>
                    <a:pt x="387" y="353"/>
                    <a:pt x="399" y="336"/>
                    <a:pt x="408" y="316"/>
                  </a:cubicBezTo>
                  <a:cubicBezTo>
                    <a:pt x="409" y="316"/>
                    <a:pt x="409" y="314"/>
                    <a:pt x="410" y="314"/>
                  </a:cubicBezTo>
                  <a:cubicBezTo>
                    <a:pt x="415" y="303"/>
                    <a:pt x="422" y="291"/>
                    <a:pt x="426" y="278"/>
                  </a:cubicBezTo>
                  <a:cubicBezTo>
                    <a:pt x="428" y="271"/>
                    <a:pt x="428" y="263"/>
                    <a:pt x="431" y="256"/>
                  </a:cubicBezTo>
                  <a:cubicBezTo>
                    <a:pt x="433" y="268"/>
                    <a:pt x="428" y="276"/>
                    <a:pt x="426" y="285"/>
                  </a:cubicBezTo>
                  <a:cubicBezTo>
                    <a:pt x="425" y="289"/>
                    <a:pt x="424" y="290"/>
                    <a:pt x="423" y="292"/>
                  </a:cubicBezTo>
                  <a:cubicBezTo>
                    <a:pt x="423" y="293"/>
                    <a:pt x="423" y="294"/>
                    <a:pt x="423" y="295"/>
                  </a:cubicBezTo>
                  <a:cubicBezTo>
                    <a:pt x="422" y="297"/>
                    <a:pt x="420" y="300"/>
                    <a:pt x="419" y="303"/>
                  </a:cubicBezTo>
                  <a:cubicBezTo>
                    <a:pt x="416" y="308"/>
                    <a:pt x="413" y="313"/>
                    <a:pt x="410" y="319"/>
                  </a:cubicBezTo>
                  <a:cubicBezTo>
                    <a:pt x="408" y="322"/>
                    <a:pt x="407" y="325"/>
                    <a:pt x="406" y="329"/>
                  </a:cubicBezTo>
                  <a:cubicBezTo>
                    <a:pt x="403" y="331"/>
                    <a:pt x="401" y="335"/>
                    <a:pt x="400" y="339"/>
                  </a:cubicBezTo>
                  <a:cubicBezTo>
                    <a:pt x="387" y="355"/>
                    <a:pt x="379" y="372"/>
                    <a:pt x="363" y="384"/>
                  </a:cubicBezTo>
                  <a:cubicBezTo>
                    <a:pt x="352" y="395"/>
                    <a:pt x="337" y="400"/>
                    <a:pt x="325" y="410"/>
                  </a:cubicBezTo>
                  <a:cubicBezTo>
                    <a:pt x="339" y="406"/>
                    <a:pt x="355" y="402"/>
                    <a:pt x="367" y="397"/>
                  </a:cubicBezTo>
                  <a:cubicBezTo>
                    <a:pt x="369" y="391"/>
                    <a:pt x="376" y="390"/>
                    <a:pt x="379" y="384"/>
                  </a:cubicBezTo>
                  <a:cubicBezTo>
                    <a:pt x="395" y="370"/>
                    <a:pt x="409" y="354"/>
                    <a:pt x="419" y="334"/>
                  </a:cubicBezTo>
                  <a:cubicBezTo>
                    <a:pt x="420" y="335"/>
                    <a:pt x="420" y="333"/>
                    <a:pt x="421" y="334"/>
                  </a:cubicBezTo>
                  <a:cubicBezTo>
                    <a:pt x="425" y="324"/>
                    <a:pt x="432" y="313"/>
                    <a:pt x="436" y="303"/>
                  </a:cubicBezTo>
                  <a:cubicBezTo>
                    <a:pt x="438" y="292"/>
                    <a:pt x="443" y="283"/>
                    <a:pt x="444" y="271"/>
                  </a:cubicBezTo>
                  <a:cubicBezTo>
                    <a:pt x="446" y="261"/>
                    <a:pt x="448" y="250"/>
                    <a:pt x="449" y="240"/>
                  </a:cubicBezTo>
                  <a:cubicBezTo>
                    <a:pt x="452" y="207"/>
                    <a:pt x="444" y="175"/>
                    <a:pt x="434" y="148"/>
                  </a:cubicBezTo>
                  <a:cubicBezTo>
                    <a:pt x="433" y="146"/>
                    <a:pt x="432" y="145"/>
                    <a:pt x="431" y="143"/>
                  </a:cubicBezTo>
                  <a:cubicBezTo>
                    <a:pt x="429" y="137"/>
                    <a:pt x="427" y="131"/>
                    <a:pt x="424" y="126"/>
                  </a:cubicBezTo>
                  <a:cubicBezTo>
                    <a:pt x="421" y="116"/>
                    <a:pt x="414" y="109"/>
                    <a:pt x="408" y="101"/>
                  </a:cubicBezTo>
                  <a:cubicBezTo>
                    <a:pt x="404" y="95"/>
                    <a:pt x="401" y="88"/>
                    <a:pt x="396" y="82"/>
                  </a:cubicBezTo>
                  <a:cubicBezTo>
                    <a:pt x="394" y="79"/>
                    <a:pt x="391" y="77"/>
                    <a:pt x="389" y="75"/>
                  </a:cubicBezTo>
                  <a:cubicBezTo>
                    <a:pt x="384" y="68"/>
                    <a:pt x="378" y="64"/>
                    <a:pt x="371" y="58"/>
                  </a:cubicBezTo>
                  <a:cubicBezTo>
                    <a:pt x="367" y="55"/>
                    <a:pt x="364" y="52"/>
                    <a:pt x="360" y="49"/>
                  </a:cubicBezTo>
                  <a:cubicBezTo>
                    <a:pt x="338" y="32"/>
                    <a:pt x="311" y="22"/>
                    <a:pt x="283" y="11"/>
                  </a:cubicBezTo>
                  <a:cubicBezTo>
                    <a:pt x="281" y="11"/>
                    <a:pt x="281" y="12"/>
                    <a:pt x="280" y="12"/>
                  </a:cubicBezTo>
                  <a:cubicBezTo>
                    <a:pt x="275" y="9"/>
                    <a:pt x="269" y="9"/>
                    <a:pt x="263" y="9"/>
                  </a:cubicBezTo>
                  <a:cubicBezTo>
                    <a:pt x="256" y="7"/>
                    <a:pt x="250" y="5"/>
                    <a:pt x="243" y="4"/>
                  </a:cubicBezTo>
                  <a:cubicBezTo>
                    <a:pt x="226" y="1"/>
                    <a:pt x="208" y="6"/>
                    <a:pt x="190" y="7"/>
                  </a:cubicBezTo>
                  <a:cubicBezTo>
                    <a:pt x="190" y="7"/>
                    <a:pt x="190" y="8"/>
                    <a:pt x="189" y="8"/>
                  </a:cubicBezTo>
                  <a:cubicBezTo>
                    <a:pt x="165" y="12"/>
                    <a:pt x="145" y="17"/>
                    <a:pt x="126" y="25"/>
                  </a:cubicBezTo>
                  <a:cubicBezTo>
                    <a:pt x="121" y="31"/>
                    <a:pt x="113" y="32"/>
                    <a:pt x="107" y="37"/>
                  </a:cubicBezTo>
                  <a:cubicBezTo>
                    <a:pt x="95" y="47"/>
                    <a:pt x="82" y="55"/>
                    <a:pt x="72" y="67"/>
                  </a:cubicBezTo>
                  <a:cubicBezTo>
                    <a:pt x="52" y="86"/>
                    <a:pt x="33" y="110"/>
                    <a:pt x="22" y="136"/>
                  </a:cubicBezTo>
                  <a:cubicBezTo>
                    <a:pt x="21" y="139"/>
                    <a:pt x="21" y="142"/>
                    <a:pt x="20" y="144"/>
                  </a:cubicBezTo>
                  <a:cubicBezTo>
                    <a:pt x="19" y="147"/>
                    <a:pt x="17" y="149"/>
                    <a:pt x="16" y="152"/>
                  </a:cubicBezTo>
                  <a:cubicBezTo>
                    <a:pt x="13" y="159"/>
                    <a:pt x="12" y="170"/>
                    <a:pt x="10" y="181"/>
                  </a:cubicBezTo>
                  <a:cubicBezTo>
                    <a:pt x="9" y="187"/>
                    <a:pt x="7" y="194"/>
                    <a:pt x="7" y="200"/>
                  </a:cubicBezTo>
                  <a:cubicBezTo>
                    <a:pt x="7" y="202"/>
                    <a:pt x="7" y="204"/>
                    <a:pt x="7" y="206"/>
                  </a:cubicBezTo>
                  <a:cubicBezTo>
                    <a:pt x="7" y="207"/>
                    <a:pt x="6" y="208"/>
                    <a:pt x="6" y="210"/>
                  </a:cubicBezTo>
                  <a:cubicBezTo>
                    <a:pt x="5" y="218"/>
                    <a:pt x="7" y="225"/>
                    <a:pt x="8" y="233"/>
                  </a:cubicBezTo>
                  <a:cubicBezTo>
                    <a:pt x="8" y="284"/>
                    <a:pt x="31" y="328"/>
                    <a:pt x="56" y="363"/>
                  </a:cubicBezTo>
                  <a:cubicBezTo>
                    <a:pt x="56" y="364"/>
                    <a:pt x="57" y="365"/>
                    <a:pt x="57" y="366"/>
                  </a:cubicBezTo>
                  <a:cubicBezTo>
                    <a:pt x="58" y="367"/>
                    <a:pt x="60" y="369"/>
                    <a:pt x="61" y="371"/>
                  </a:cubicBezTo>
                  <a:cubicBezTo>
                    <a:pt x="64" y="373"/>
                    <a:pt x="65" y="376"/>
                    <a:pt x="68" y="377"/>
                  </a:cubicBezTo>
                  <a:cubicBezTo>
                    <a:pt x="72" y="385"/>
                    <a:pt x="80" y="388"/>
                    <a:pt x="85" y="394"/>
                  </a:cubicBezTo>
                  <a:cubicBezTo>
                    <a:pt x="96" y="397"/>
                    <a:pt x="106" y="403"/>
                    <a:pt x="117" y="404"/>
                  </a:cubicBezTo>
                  <a:cubicBezTo>
                    <a:pt x="87" y="381"/>
                    <a:pt x="64" y="350"/>
                    <a:pt x="47" y="316"/>
                  </a:cubicBezTo>
                  <a:cubicBezTo>
                    <a:pt x="54" y="326"/>
                    <a:pt x="61" y="337"/>
                    <a:pt x="69" y="347"/>
                  </a:cubicBezTo>
                  <a:cubicBezTo>
                    <a:pt x="75" y="356"/>
                    <a:pt x="82" y="364"/>
                    <a:pt x="89" y="373"/>
                  </a:cubicBezTo>
                  <a:cubicBezTo>
                    <a:pt x="90" y="372"/>
                    <a:pt x="91" y="369"/>
                    <a:pt x="93" y="370"/>
                  </a:cubicBezTo>
                  <a:cubicBezTo>
                    <a:pt x="86" y="360"/>
                    <a:pt x="75" y="353"/>
                    <a:pt x="68" y="342"/>
                  </a:cubicBezTo>
                  <a:cubicBezTo>
                    <a:pt x="71" y="334"/>
                    <a:pt x="68" y="327"/>
                    <a:pt x="71" y="321"/>
                  </a:cubicBezTo>
                  <a:cubicBezTo>
                    <a:pt x="76" y="321"/>
                    <a:pt x="80" y="325"/>
                    <a:pt x="86" y="325"/>
                  </a:cubicBezTo>
                  <a:cubicBezTo>
                    <a:pt x="86" y="318"/>
                    <a:pt x="88" y="312"/>
                    <a:pt x="87" y="307"/>
                  </a:cubicBezTo>
                  <a:cubicBezTo>
                    <a:pt x="89" y="304"/>
                    <a:pt x="92" y="306"/>
                    <a:pt x="96" y="308"/>
                  </a:cubicBezTo>
                  <a:cubicBezTo>
                    <a:pt x="100" y="310"/>
                    <a:pt x="104" y="312"/>
                    <a:pt x="107" y="313"/>
                  </a:cubicBezTo>
                  <a:cubicBezTo>
                    <a:pt x="109" y="306"/>
                    <a:pt x="107" y="299"/>
                    <a:pt x="110" y="293"/>
                  </a:cubicBezTo>
                  <a:cubicBezTo>
                    <a:pt x="115" y="295"/>
                    <a:pt x="119" y="298"/>
                    <a:pt x="124" y="300"/>
                  </a:cubicBezTo>
                  <a:cubicBezTo>
                    <a:pt x="123" y="296"/>
                    <a:pt x="122" y="292"/>
                    <a:pt x="121" y="288"/>
                  </a:cubicBezTo>
                  <a:cubicBezTo>
                    <a:pt x="117" y="289"/>
                    <a:pt x="115" y="288"/>
                    <a:pt x="112" y="287"/>
                  </a:cubicBezTo>
                  <a:cubicBezTo>
                    <a:pt x="111" y="291"/>
                    <a:pt x="107" y="291"/>
                    <a:pt x="102" y="290"/>
                  </a:cubicBezTo>
                  <a:cubicBezTo>
                    <a:pt x="101" y="289"/>
                    <a:pt x="100" y="288"/>
                    <a:pt x="100" y="288"/>
                  </a:cubicBezTo>
                  <a:cubicBezTo>
                    <a:pt x="99" y="288"/>
                    <a:pt x="97" y="290"/>
                    <a:pt x="96" y="290"/>
                  </a:cubicBezTo>
                  <a:cubicBezTo>
                    <a:pt x="94" y="290"/>
                    <a:pt x="93" y="289"/>
                    <a:pt x="91" y="290"/>
                  </a:cubicBezTo>
                  <a:cubicBezTo>
                    <a:pt x="92" y="294"/>
                    <a:pt x="89" y="297"/>
                    <a:pt x="84" y="298"/>
                  </a:cubicBezTo>
                  <a:cubicBezTo>
                    <a:pt x="81" y="297"/>
                    <a:pt x="80" y="295"/>
                    <a:pt x="78" y="293"/>
                  </a:cubicBezTo>
                  <a:cubicBezTo>
                    <a:pt x="69" y="300"/>
                    <a:pt x="57" y="288"/>
                    <a:pt x="59" y="279"/>
                  </a:cubicBezTo>
                  <a:cubicBezTo>
                    <a:pt x="51" y="278"/>
                    <a:pt x="48" y="266"/>
                    <a:pt x="52" y="260"/>
                  </a:cubicBezTo>
                  <a:cubicBezTo>
                    <a:pt x="50" y="260"/>
                    <a:pt x="48" y="260"/>
                    <a:pt x="47" y="258"/>
                  </a:cubicBezTo>
                  <a:cubicBezTo>
                    <a:pt x="47" y="255"/>
                    <a:pt x="46" y="251"/>
                    <a:pt x="48" y="249"/>
                  </a:cubicBezTo>
                  <a:cubicBezTo>
                    <a:pt x="37" y="250"/>
                    <a:pt x="34" y="231"/>
                    <a:pt x="40" y="225"/>
                  </a:cubicBezTo>
                  <a:cubicBezTo>
                    <a:pt x="38" y="224"/>
                    <a:pt x="36" y="222"/>
                    <a:pt x="35" y="220"/>
                  </a:cubicBezTo>
                  <a:cubicBezTo>
                    <a:pt x="36" y="216"/>
                    <a:pt x="37" y="212"/>
                    <a:pt x="41" y="211"/>
                  </a:cubicBezTo>
                  <a:cubicBezTo>
                    <a:pt x="37" y="206"/>
                    <a:pt x="38" y="198"/>
                    <a:pt x="42" y="194"/>
                  </a:cubicBezTo>
                  <a:cubicBezTo>
                    <a:pt x="36" y="184"/>
                    <a:pt x="44" y="169"/>
                    <a:pt x="56" y="172"/>
                  </a:cubicBezTo>
                  <a:cubicBezTo>
                    <a:pt x="55" y="165"/>
                    <a:pt x="63" y="164"/>
                    <a:pt x="67" y="164"/>
                  </a:cubicBezTo>
                  <a:cubicBezTo>
                    <a:pt x="62" y="162"/>
                    <a:pt x="60" y="152"/>
                    <a:pt x="69" y="151"/>
                  </a:cubicBezTo>
                  <a:cubicBezTo>
                    <a:pt x="67" y="144"/>
                    <a:pt x="71" y="140"/>
                    <a:pt x="77" y="142"/>
                  </a:cubicBezTo>
                  <a:cubicBezTo>
                    <a:pt x="76" y="135"/>
                    <a:pt x="81" y="126"/>
                    <a:pt x="89" y="125"/>
                  </a:cubicBezTo>
                  <a:cubicBezTo>
                    <a:pt x="96" y="124"/>
                    <a:pt x="98" y="128"/>
                    <a:pt x="100" y="135"/>
                  </a:cubicBezTo>
                  <a:cubicBezTo>
                    <a:pt x="101" y="133"/>
                    <a:pt x="103" y="134"/>
                    <a:pt x="104" y="133"/>
                  </a:cubicBezTo>
                  <a:cubicBezTo>
                    <a:pt x="106" y="135"/>
                    <a:pt x="108" y="137"/>
                    <a:pt x="108" y="140"/>
                  </a:cubicBezTo>
                  <a:cubicBezTo>
                    <a:pt x="112" y="138"/>
                    <a:pt x="116" y="142"/>
                    <a:pt x="116" y="147"/>
                  </a:cubicBezTo>
                  <a:cubicBezTo>
                    <a:pt x="120" y="146"/>
                    <a:pt x="122" y="143"/>
                    <a:pt x="126" y="143"/>
                  </a:cubicBezTo>
                  <a:cubicBezTo>
                    <a:pt x="130" y="144"/>
                    <a:pt x="137" y="148"/>
                    <a:pt x="138" y="151"/>
                  </a:cubicBezTo>
                  <a:cubicBezTo>
                    <a:pt x="141" y="157"/>
                    <a:pt x="138" y="161"/>
                    <a:pt x="137" y="166"/>
                  </a:cubicBezTo>
                  <a:cubicBezTo>
                    <a:pt x="141" y="166"/>
                    <a:pt x="146" y="168"/>
                    <a:pt x="145" y="175"/>
                  </a:cubicBezTo>
                  <a:cubicBezTo>
                    <a:pt x="148" y="178"/>
                    <a:pt x="151" y="183"/>
                    <a:pt x="150" y="189"/>
                  </a:cubicBezTo>
                  <a:cubicBezTo>
                    <a:pt x="156" y="189"/>
                    <a:pt x="160" y="194"/>
                    <a:pt x="161" y="201"/>
                  </a:cubicBezTo>
                  <a:cubicBezTo>
                    <a:pt x="165" y="200"/>
                    <a:pt x="168" y="200"/>
                    <a:pt x="172" y="199"/>
                  </a:cubicBezTo>
                  <a:cubicBezTo>
                    <a:pt x="169" y="197"/>
                    <a:pt x="171" y="194"/>
                    <a:pt x="171" y="191"/>
                  </a:cubicBezTo>
                  <a:cubicBezTo>
                    <a:pt x="175" y="190"/>
                    <a:pt x="177" y="190"/>
                    <a:pt x="182" y="190"/>
                  </a:cubicBezTo>
                  <a:cubicBezTo>
                    <a:pt x="182" y="188"/>
                    <a:pt x="182" y="186"/>
                    <a:pt x="182" y="183"/>
                  </a:cubicBezTo>
                  <a:cubicBezTo>
                    <a:pt x="185" y="182"/>
                    <a:pt x="187" y="182"/>
                    <a:pt x="191" y="181"/>
                  </a:cubicBezTo>
                  <a:cubicBezTo>
                    <a:pt x="191" y="177"/>
                    <a:pt x="193" y="175"/>
                    <a:pt x="193" y="172"/>
                  </a:cubicBezTo>
                  <a:cubicBezTo>
                    <a:pt x="196" y="172"/>
                    <a:pt x="200" y="171"/>
                    <a:pt x="205" y="170"/>
                  </a:cubicBezTo>
                  <a:cubicBezTo>
                    <a:pt x="203" y="168"/>
                    <a:pt x="207" y="165"/>
                    <a:pt x="209" y="162"/>
                  </a:cubicBezTo>
                  <a:cubicBezTo>
                    <a:pt x="211" y="162"/>
                    <a:pt x="213" y="162"/>
                    <a:pt x="215" y="162"/>
                  </a:cubicBezTo>
                  <a:cubicBezTo>
                    <a:pt x="216" y="158"/>
                    <a:pt x="214" y="157"/>
                    <a:pt x="216" y="155"/>
                  </a:cubicBezTo>
                  <a:cubicBezTo>
                    <a:pt x="217" y="156"/>
                    <a:pt x="221" y="154"/>
                    <a:pt x="222" y="155"/>
                  </a:cubicBezTo>
                  <a:cubicBezTo>
                    <a:pt x="220" y="154"/>
                    <a:pt x="220" y="151"/>
                    <a:pt x="218" y="149"/>
                  </a:cubicBezTo>
                  <a:cubicBezTo>
                    <a:pt x="221" y="147"/>
                    <a:pt x="226" y="148"/>
                    <a:pt x="230" y="146"/>
                  </a:cubicBezTo>
                  <a:cubicBezTo>
                    <a:pt x="231" y="146"/>
                    <a:pt x="232" y="144"/>
                    <a:pt x="234" y="144"/>
                  </a:cubicBezTo>
                  <a:cubicBezTo>
                    <a:pt x="237" y="143"/>
                    <a:pt x="240" y="147"/>
                    <a:pt x="243" y="148"/>
                  </a:cubicBezTo>
                  <a:cubicBezTo>
                    <a:pt x="245" y="149"/>
                    <a:pt x="247" y="148"/>
                    <a:pt x="249" y="149"/>
                  </a:cubicBezTo>
                  <a:cubicBezTo>
                    <a:pt x="249" y="152"/>
                    <a:pt x="248" y="154"/>
                    <a:pt x="247" y="156"/>
                  </a:cubicBezTo>
                  <a:cubicBezTo>
                    <a:pt x="251" y="157"/>
                    <a:pt x="252" y="157"/>
                    <a:pt x="256" y="156"/>
                  </a:cubicBezTo>
                  <a:cubicBezTo>
                    <a:pt x="258" y="158"/>
                    <a:pt x="260" y="160"/>
                    <a:pt x="260" y="164"/>
                  </a:cubicBezTo>
                  <a:cubicBezTo>
                    <a:pt x="262" y="163"/>
                    <a:pt x="264" y="163"/>
                    <a:pt x="266" y="162"/>
                  </a:cubicBezTo>
                  <a:cubicBezTo>
                    <a:pt x="265" y="157"/>
                    <a:pt x="264" y="145"/>
                    <a:pt x="265" y="138"/>
                  </a:cubicBezTo>
                  <a:cubicBezTo>
                    <a:pt x="247" y="139"/>
                    <a:pt x="216" y="141"/>
                    <a:pt x="203" y="140"/>
                  </a:cubicBezTo>
                  <a:cubicBezTo>
                    <a:pt x="201" y="142"/>
                    <a:pt x="198" y="140"/>
                    <a:pt x="197" y="142"/>
                  </a:cubicBezTo>
                  <a:cubicBezTo>
                    <a:pt x="197" y="149"/>
                    <a:pt x="198" y="162"/>
                    <a:pt x="197" y="169"/>
                  </a:cubicBezTo>
                  <a:cubicBezTo>
                    <a:pt x="194" y="167"/>
                    <a:pt x="195" y="162"/>
                    <a:pt x="195" y="158"/>
                  </a:cubicBezTo>
                  <a:cubicBezTo>
                    <a:pt x="195" y="152"/>
                    <a:pt x="195" y="146"/>
                    <a:pt x="195" y="140"/>
                  </a:cubicBezTo>
                  <a:cubicBezTo>
                    <a:pt x="193" y="139"/>
                    <a:pt x="193" y="138"/>
                    <a:pt x="192" y="137"/>
                  </a:cubicBezTo>
                  <a:cubicBezTo>
                    <a:pt x="193" y="135"/>
                    <a:pt x="193" y="133"/>
                    <a:pt x="195" y="132"/>
                  </a:cubicBezTo>
                  <a:cubicBezTo>
                    <a:pt x="191" y="118"/>
                    <a:pt x="191" y="98"/>
                    <a:pt x="190" y="85"/>
                  </a:cubicBezTo>
                  <a:cubicBezTo>
                    <a:pt x="189" y="86"/>
                    <a:pt x="186" y="89"/>
                    <a:pt x="183" y="88"/>
                  </a:cubicBezTo>
                  <a:cubicBezTo>
                    <a:pt x="181" y="88"/>
                    <a:pt x="182" y="86"/>
                    <a:pt x="180" y="83"/>
                  </a:cubicBezTo>
                  <a:cubicBezTo>
                    <a:pt x="178" y="80"/>
                    <a:pt x="175" y="79"/>
                    <a:pt x="175" y="76"/>
                  </a:cubicBezTo>
                  <a:cubicBezTo>
                    <a:pt x="178" y="72"/>
                    <a:pt x="182" y="69"/>
                    <a:pt x="185" y="66"/>
                  </a:cubicBezTo>
                  <a:cubicBezTo>
                    <a:pt x="187" y="67"/>
                    <a:pt x="188" y="67"/>
                    <a:pt x="191" y="66"/>
                  </a:cubicBezTo>
                  <a:cubicBezTo>
                    <a:pt x="189" y="61"/>
                    <a:pt x="198" y="61"/>
                    <a:pt x="202" y="59"/>
                  </a:cubicBezTo>
                  <a:cubicBezTo>
                    <a:pt x="202" y="57"/>
                    <a:pt x="200" y="57"/>
                    <a:pt x="200" y="55"/>
                  </a:cubicBezTo>
                  <a:cubicBezTo>
                    <a:pt x="203" y="51"/>
                    <a:pt x="209" y="52"/>
                    <a:pt x="212" y="50"/>
                  </a:cubicBezTo>
                  <a:cubicBezTo>
                    <a:pt x="211" y="49"/>
                    <a:pt x="210" y="49"/>
                    <a:pt x="210" y="47"/>
                  </a:cubicBezTo>
                  <a:cubicBezTo>
                    <a:pt x="212" y="44"/>
                    <a:pt x="215" y="44"/>
                    <a:pt x="219" y="43"/>
                  </a:cubicBezTo>
                  <a:cubicBezTo>
                    <a:pt x="220" y="42"/>
                    <a:pt x="218" y="40"/>
                    <a:pt x="220" y="40"/>
                  </a:cubicBezTo>
                  <a:cubicBezTo>
                    <a:pt x="224" y="40"/>
                    <a:pt x="225" y="37"/>
                    <a:pt x="229" y="38"/>
                  </a:cubicBezTo>
                  <a:cubicBezTo>
                    <a:pt x="233" y="42"/>
                    <a:pt x="241" y="40"/>
                    <a:pt x="244" y="46"/>
                  </a:cubicBezTo>
                  <a:cubicBezTo>
                    <a:pt x="247" y="45"/>
                    <a:pt x="249" y="47"/>
                    <a:pt x="250" y="48"/>
                  </a:cubicBezTo>
                  <a:cubicBezTo>
                    <a:pt x="251" y="50"/>
                    <a:pt x="250" y="51"/>
                    <a:pt x="250" y="51"/>
                  </a:cubicBezTo>
                  <a:cubicBezTo>
                    <a:pt x="255" y="51"/>
                    <a:pt x="257" y="53"/>
                    <a:pt x="256" y="57"/>
                  </a:cubicBezTo>
                  <a:cubicBezTo>
                    <a:pt x="261" y="56"/>
                    <a:pt x="265" y="59"/>
                    <a:pt x="265" y="64"/>
                  </a:cubicBezTo>
                  <a:cubicBezTo>
                    <a:pt x="269" y="62"/>
                    <a:pt x="272" y="67"/>
                    <a:pt x="270" y="71"/>
                  </a:cubicBezTo>
                  <a:cubicBezTo>
                    <a:pt x="272" y="72"/>
                    <a:pt x="275" y="71"/>
                    <a:pt x="276" y="73"/>
                  </a:cubicBezTo>
                  <a:cubicBezTo>
                    <a:pt x="277" y="75"/>
                    <a:pt x="275" y="78"/>
                    <a:pt x="272" y="80"/>
                  </a:cubicBezTo>
                  <a:cubicBezTo>
                    <a:pt x="275" y="84"/>
                    <a:pt x="266" y="89"/>
                    <a:pt x="265" y="83"/>
                  </a:cubicBezTo>
                  <a:cubicBezTo>
                    <a:pt x="264" y="99"/>
                    <a:pt x="268" y="114"/>
                    <a:pt x="267" y="131"/>
                  </a:cubicBezTo>
                  <a:cubicBezTo>
                    <a:pt x="267" y="131"/>
                    <a:pt x="268" y="131"/>
                    <a:pt x="268" y="133"/>
                  </a:cubicBezTo>
                  <a:cubicBezTo>
                    <a:pt x="268" y="133"/>
                    <a:pt x="268" y="136"/>
                    <a:pt x="267" y="138"/>
                  </a:cubicBezTo>
                  <a:cubicBezTo>
                    <a:pt x="266" y="150"/>
                    <a:pt x="267" y="162"/>
                    <a:pt x="272" y="172"/>
                  </a:cubicBezTo>
                  <a:cubicBezTo>
                    <a:pt x="274" y="172"/>
                    <a:pt x="278" y="173"/>
                    <a:pt x="280" y="171"/>
                  </a:cubicBezTo>
                  <a:cubicBezTo>
                    <a:pt x="283" y="173"/>
                    <a:pt x="282" y="179"/>
                    <a:pt x="283" y="181"/>
                  </a:cubicBezTo>
                  <a:cubicBezTo>
                    <a:pt x="291" y="178"/>
                    <a:pt x="298" y="182"/>
                    <a:pt x="297" y="190"/>
                  </a:cubicBezTo>
                  <a:cubicBezTo>
                    <a:pt x="299" y="190"/>
                    <a:pt x="302" y="191"/>
                    <a:pt x="305" y="190"/>
                  </a:cubicBezTo>
                  <a:cubicBezTo>
                    <a:pt x="308" y="193"/>
                    <a:pt x="311" y="198"/>
                    <a:pt x="308" y="201"/>
                  </a:cubicBezTo>
                  <a:cubicBezTo>
                    <a:pt x="312" y="200"/>
                    <a:pt x="314" y="202"/>
                    <a:pt x="318" y="201"/>
                  </a:cubicBezTo>
                  <a:cubicBezTo>
                    <a:pt x="320" y="203"/>
                    <a:pt x="323" y="207"/>
                    <a:pt x="320" y="210"/>
                  </a:cubicBezTo>
                  <a:cubicBezTo>
                    <a:pt x="323" y="211"/>
                    <a:pt x="327" y="211"/>
                    <a:pt x="329" y="212"/>
                  </a:cubicBezTo>
                  <a:cubicBezTo>
                    <a:pt x="329" y="216"/>
                    <a:pt x="328" y="219"/>
                    <a:pt x="326" y="220"/>
                  </a:cubicBezTo>
                  <a:cubicBezTo>
                    <a:pt x="329" y="225"/>
                    <a:pt x="324" y="232"/>
                    <a:pt x="319" y="233"/>
                  </a:cubicBezTo>
                  <a:cubicBezTo>
                    <a:pt x="314" y="230"/>
                    <a:pt x="309" y="228"/>
                    <a:pt x="304" y="225"/>
                  </a:cubicBezTo>
                  <a:cubicBezTo>
                    <a:pt x="304" y="228"/>
                    <a:pt x="304" y="230"/>
                    <a:pt x="303" y="234"/>
                  </a:cubicBezTo>
                  <a:cubicBezTo>
                    <a:pt x="306" y="235"/>
                    <a:pt x="312" y="235"/>
                    <a:pt x="310" y="241"/>
                  </a:cubicBezTo>
                  <a:cubicBezTo>
                    <a:pt x="312" y="243"/>
                    <a:pt x="317" y="242"/>
                    <a:pt x="318" y="244"/>
                  </a:cubicBezTo>
                  <a:cubicBezTo>
                    <a:pt x="319" y="246"/>
                    <a:pt x="318" y="246"/>
                    <a:pt x="317" y="248"/>
                  </a:cubicBezTo>
                  <a:cubicBezTo>
                    <a:pt x="319" y="249"/>
                    <a:pt x="321" y="248"/>
                    <a:pt x="324" y="249"/>
                  </a:cubicBezTo>
                  <a:cubicBezTo>
                    <a:pt x="325" y="251"/>
                    <a:pt x="324" y="253"/>
                    <a:pt x="325" y="254"/>
                  </a:cubicBezTo>
                  <a:cubicBezTo>
                    <a:pt x="330" y="251"/>
                    <a:pt x="334" y="254"/>
                    <a:pt x="332" y="259"/>
                  </a:cubicBezTo>
                  <a:cubicBezTo>
                    <a:pt x="334" y="260"/>
                    <a:pt x="335" y="259"/>
                    <a:pt x="338" y="260"/>
                  </a:cubicBezTo>
                  <a:cubicBezTo>
                    <a:pt x="338" y="265"/>
                    <a:pt x="337" y="274"/>
                    <a:pt x="331" y="275"/>
                  </a:cubicBezTo>
                  <a:cubicBezTo>
                    <a:pt x="326" y="295"/>
                    <a:pt x="318" y="316"/>
                    <a:pt x="313" y="337"/>
                  </a:cubicBezTo>
                  <a:cubicBezTo>
                    <a:pt x="315" y="337"/>
                    <a:pt x="316" y="336"/>
                    <a:pt x="317" y="338"/>
                  </a:cubicBezTo>
                  <a:cubicBezTo>
                    <a:pt x="314" y="339"/>
                    <a:pt x="315" y="343"/>
                    <a:pt x="317" y="345"/>
                  </a:cubicBezTo>
                  <a:cubicBezTo>
                    <a:pt x="319" y="345"/>
                    <a:pt x="320" y="343"/>
                    <a:pt x="321" y="344"/>
                  </a:cubicBezTo>
                  <a:cubicBezTo>
                    <a:pt x="325" y="338"/>
                    <a:pt x="337" y="336"/>
                    <a:pt x="337" y="347"/>
                  </a:cubicBezTo>
                  <a:cubicBezTo>
                    <a:pt x="344" y="346"/>
                    <a:pt x="343" y="359"/>
                    <a:pt x="337" y="353"/>
                  </a:cubicBezTo>
                  <a:cubicBezTo>
                    <a:pt x="338" y="352"/>
                    <a:pt x="339" y="353"/>
                    <a:pt x="340" y="353"/>
                  </a:cubicBezTo>
                  <a:cubicBezTo>
                    <a:pt x="339" y="351"/>
                    <a:pt x="338" y="350"/>
                    <a:pt x="337" y="349"/>
                  </a:cubicBezTo>
                  <a:cubicBezTo>
                    <a:pt x="335" y="349"/>
                    <a:pt x="334" y="351"/>
                    <a:pt x="333" y="349"/>
                  </a:cubicBezTo>
                  <a:cubicBezTo>
                    <a:pt x="333" y="347"/>
                    <a:pt x="335" y="348"/>
                    <a:pt x="335" y="346"/>
                  </a:cubicBezTo>
                  <a:cubicBezTo>
                    <a:pt x="334" y="343"/>
                    <a:pt x="332" y="341"/>
                    <a:pt x="329" y="341"/>
                  </a:cubicBezTo>
                  <a:cubicBezTo>
                    <a:pt x="323" y="343"/>
                    <a:pt x="315" y="356"/>
                    <a:pt x="328" y="356"/>
                  </a:cubicBezTo>
                  <a:cubicBezTo>
                    <a:pt x="327" y="362"/>
                    <a:pt x="332" y="366"/>
                    <a:pt x="337" y="366"/>
                  </a:cubicBezTo>
                  <a:cubicBezTo>
                    <a:pt x="339" y="365"/>
                    <a:pt x="341" y="361"/>
                    <a:pt x="343" y="364"/>
                  </a:cubicBezTo>
                  <a:cubicBezTo>
                    <a:pt x="339" y="369"/>
                    <a:pt x="344" y="376"/>
                    <a:pt x="350" y="377"/>
                  </a:cubicBezTo>
                  <a:cubicBezTo>
                    <a:pt x="354" y="375"/>
                    <a:pt x="354" y="369"/>
                    <a:pt x="358" y="367"/>
                  </a:cubicBezTo>
                  <a:cubicBezTo>
                    <a:pt x="361" y="373"/>
                    <a:pt x="372" y="369"/>
                    <a:pt x="367" y="363"/>
                  </a:cubicBezTo>
                  <a:cubicBezTo>
                    <a:pt x="366" y="362"/>
                    <a:pt x="364" y="364"/>
                    <a:pt x="363" y="362"/>
                  </a:cubicBezTo>
                  <a:cubicBezTo>
                    <a:pt x="365" y="361"/>
                    <a:pt x="365" y="358"/>
                    <a:pt x="366" y="356"/>
                  </a:cubicBezTo>
                  <a:cubicBezTo>
                    <a:pt x="365" y="354"/>
                    <a:pt x="363" y="354"/>
                    <a:pt x="361" y="352"/>
                  </a:cubicBezTo>
                  <a:cubicBezTo>
                    <a:pt x="363" y="350"/>
                    <a:pt x="367" y="347"/>
                    <a:pt x="365" y="343"/>
                  </a:cubicBezTo>
                  <a:cubicBezTo>
                    <a:pt x="360" y="341"/>
                    <a:pt x="356" y="345"/>
                    <a:pt x="353" y="345"/>
                  </a:cubicBezTo>
                  <a:cubicBezTo>
                    <a:pt x="356" y="338"/>
                    <a:pt x="348" y="337"/>
                    <a:pt x="344" y="339"/>
                  </a:cubicBezTo>
                  <a:cubicBezTo>
                    <a:pt x="344" y="336"/>
                    <a:pt x="345" y="333"/>
                    <a:pt x="343" y="332"/>
                  </a:cubicBezTo>
                  <a:cubicBezTo>
                    <a:pt x="344" y="331"/>
                    <a:pt x="345" y="329"/>
                    <a:pt x="346" y="328"/>
                  </a:cubicBezTo>
                  <a:cubicBezTo>
                    <a:pt x="347" y="322"/>
                    <a:pt x="341" y="323"/>
                    <a:pt x="337" y="323"/>
                  </a:cubicBezTo>
                  <a:cubicBezTo>
                    <a:pt x="335" y="326"/>
                    <a:pt x="334" y="329"/>
                    <a:pt x="331" y="330"/>
                  </a:cubicBezTo>
                  <a:cubicBezTo>
                    <a:pt x="325" y="330"/>
                    <a:pt x="322" y="322"/>
                    <a:pt x="329" y="323"/>
                  </a:cubicBezTo>
                  <a:cubicBezTo>
                    <a:pt x="329" y="325"/>
                    <a:pt x="327" y="324"/>
                    <a:pt x="327" y="325"/>
                  </a:cubicBezTo>
                  <a:cubicBezTo>
                    <a:pt x="332" y="331"/>
                    <a:pt x="334" y="323"/>
                    <a:pt x="335" y="319"/>
                  </a:cubicBezTo>
                  <a:cubicBezTo>
                    <a:pt x="336" y="320"/>
                    <a:pt x="337" y="321"/>
                    <a:pt x="339" y="321"/>
                  </a:cubicBezTo>
                  <a:cubicBezTo>
                    <a:pt x="341" y="321"/>
                    <a:pt x="343" y="320"/>
                    <a:pt x="344" y="318"/>
                  </a:cubicBezTo>
                  <a:cubicBezTo>
                    <a:pt x="344" y="313"/>
                    <a:pt x="341" y="311"/>
                    <a:pt x="337" y="312"/>
                  </a:cubicBezTo>
                  <a:cubicBezTo>
                    <a:pt x="337" y="309"/>
                    <a:pt x="339" y="309"/>
                    <a:pt x="340" y="306"/>
                  </a:cubicBezTo>
                  <a:cubicBezTo>
                    <a:pt x="339" y="304"/>
                    <a:pt x="336" y="303"/>
                    <a:pt x="334" y="303"/>
                  </a:cubicBezTo>
                  <a:cubicBezTo>
                    <a:pt x="334" y="301"/>
                    <a:pt x="334" y="300"/>
                    <a:pt x="334" y="299"/>
                  </a:cubicBezTo>
                  <a:cubicBezTo>
                    <a:pt x="332" y="298"/>
                    <a:pt x="331" y="297"/>
                    <a:pt x="329" y="297"/>
                  </a:cubicBezTo>
                  <a:cubicBezTo>
                    <a:pt x="327" y="297"/>
                    <a:pt x="326" y="300"/>
                    <a:pt x="324" y="299"/>
                  </a:cubicBezTo>
                  <a:cubicBezTo>
                    <a:pt x="326" y="297"/>
                    <a:pt x="328" y="296"/>
                    <a:pt x="330" y="295"/>
                  </a:cubicBezTo>
                  <a:cubicBezTo>
                    <a:pt x="333" y="296"/>
                    <a:pt x="338" y="297"/>
                    <a:pt x="336" y="301"/>
                  </a:cubicBezTo>
                  <a:cubicBezTo>
                    <a:pt x="342" y="301"/>
                    <a:pt x="343" y="307"/>
                    <a:pt x="341" y="310"/>
                  </a:cubicBezTo>
                  <a:cubicBezTo>
                    <a:pt x="345" y="311"/>
                    <a:pt x="347" y="316"/>
                    <a:pt x="345" y="321"/>
                  </a:cubicBezTo>
                  <a:cubicBezTo>
                    <a:pt x="346" y="321"/>
                    <a:pt x="347" y="323"/>
                    <a:pt x="348" y="324"/>
                  </a:cubicBezTo>
                  <a:cubicBezTo>
                    <a:pt x="351" y="318"/>
                    <a:pt x="365" y="321"/>
                    <a:pt x="361" y="330"/>
                  </a:cubicBezTo>
                  <a:cubicBezTo>
                    <a:pt x="363" y="329"/>
                    <a:pt x="365" y="330"/>
                    <a:pt x="367" y="330"/>
                  </a:cubicBezTo>
                  <a:cubicBezTo>
                    <a:pt x="368" y="332"/>
                    <a:pt x="369" y="333"/>
                    <a:pt x="369" y="335"/>
                  </a:cubicBezTo>
                  <a:cubicBezTo>
                    <a:pt x="375" y="334"/>
                    <a:pt x="379" y="339"/>
                    <a:pt x="378" y="343"/>
                  </a:cubicBezTo>
                  <a:cubicBezTo>
                    <a:pt x="377" y="347"/>
                    <a:pt x="374" y="348"/>
                    <a:pt x="373" y="351"/>
                  </a:cubicBezTo>
                  <a:cubicBezTo>
                    <a:pt x="372" y="353"/>
                    <a:pt x="375" y="355"/>
                    <a:pt x="376" y="358"/>
                  </a:cubicBezTo>
                  <a:cubicBezTo>
                    <a:pt x="377" y="361"/>
                    <a:pt x="375" y="364"/>
                    <a:pt x="371" y="365"/>
                  </a:cubicBezTo>
                  <a:cubicBezTo>
                    <a:pt x="371" y="367"/>
                    <a:pt x="369" y="372"/>
                    <a:pt x="365" y="373"/>
                  </a:cubicBezTo>
                  <a:cubicBezTo>
                    <a:pt x="365" y="374"/>
                    <a:pt x="367" y="375"/>
                    <a:pt x="365" y="376"/>
                  </a:cubicBezTo>
                  <a:cubicBezTo>
                    <a:pt x="363" y="374"/>
                    <a:pt x="361" y="371"/>
                    <a:pt x="358" y="371"/>
                  </a:cubicBezTo>
                  <a:cubicBezTo>
                    <a:pt x="356" y="374"/>
                    <a:pt x="354" y="379"/>
                    <a:pt x="350" y="379"/>
                  </a:cubicBezTo>
                  <a:cubicBezTo>
                    <a:pt x="345" y="379"/>
                    <a:pt x="339" y="372"/>
                    <a:pt x="339" y="367"/>
                  </a:cubicBezTo>
                  <a:cubicBezTo>
                    <a:pt x="333" y="369"/>
                    <a:pt x="326" y="364"/>
                    <a:pt x="326" y="358"/>
                  </a:cubicBezTo>
                  <a:cubicBezTo>
                    <a:pt x="318" y="358"/>
                    <a:pt x="317" y="351"/>
                    <a:pt x="319" y="346"/>
                  </a:cubicBezTo>
                  <a:cubicBezTo>
                    <a:pt x="314" y="348"/>
                    <a:pt x="313" y="343"/>
                    <a:pt x="313" y="339"/>
                  </a:cubicBezTo>
                  <a:close/>
                  <a:moveTo>
                    <a:pt x="222" y="42"/>
                  </a:moveTo>
                  <a:cubicBezTo>
                    <a:pt x="222" y="43"/>
                    <a:pt x="222" y="43"/>
                    <a:pt x="223" y="43"/>
                  </a:cubicBezTo>
                  <a:cubicBezTo>
                    <a:pt x="224" y="41"/>
                    <a:pt x="227" y="41"/>
                    <a:pt x="228" y="40"/>
                  </a:cubicBezTo>
                  <a:cubicBezTo>
                    <a:pt x="225" y="40"/>
                    <a:pt x="225" y="42"/>
                    <a:pt x="222" y="42"/>
                  </a:cubicBezTo>
                  <a:close/>
                  <a:moveTo>
                    <a:pt x="230" y="50"/>
                  </a:moveTo>
                  <a:cubicBezTo>
                    <a:pt x="243" y="59"/>
                    <a:pt x="252" y="71"/>
                    <a:pt x="264" y="79"/>
                  </a:cubicBezTo>
                  <a:cubicBezTo>
                    <a:pt x="265" y="81"/>
                    <a:pt x="267" y="83"/>
                    <a:pt x="269" y="84"/>
                  </a:cubicBezTo>
                  <a:cubicBezTo>
                    <a:pt x="270" y="84"/>
                    <a:pt x="269" y="82"/>
                    <a:pt x="270" y="83"/>
                  </a:cubicBezTo>
                  <a:cubicBezTo>
                    <a:pt x="270" y="76"/>
                    <a:pt x="263" y="73"/>
                    <a:pt x="259" y="68"/>
                  </a:cubicBezTo>
                  <a:cubicBezTo>
                    <a:pt x="248" y="61"/>
                    <a:pt x="241" y="48"/>
                    <a:pt x="230" y="41"/>
                  </a:cubicBezTo>
                  <a:cubicBezTo>
                    <a:pt x="228" y="44"/>
                    <a:pt x="230" y="46"/>
                    <a:pt x="230" y="50"/>
                  </a:cubicBezTo>
                  <a:close/>
                  <a:moveTo>
                    <a:pt x="236" y="43"/>
                  </a:moveTo>
                  <a:cubicBezTo>
                    <a:pt x="237" y="45"/>
                    <a:pt x="238" y="46"/>
                    <a:pt x="241" y="46"/>
                  </a:cubicBezTo>
                  <a:cubicBezTo>
                    <a:pt x="240" y="44"/>
                    <a:pt x="238" y="42"/>
                    <a:pt x="236" y="43"/>
                  </a:cubicBezTo>
                  <a:close/>
                  <a:moveTo>
                    <a:pt x="191" y="75"/>
                  </a:moveTo>
                  <a:cubicBezTo>
                    <a:pt x="188" y="77"/>
                    <a:pt x="180" y="81"/>
                    <a:pt x="184" y="86"/>
                  </a:cubicBezTo>
                  <a:cubicBezTo>
                    <a:pt x="198" y="73"/>
                    <a:pt x="213" y="62"/>
                    <a:pt x="228" y="50"/>
                  </a:cubicBezTo>
                  <a:cubicBezTo>
                    <a:pt x="228" y="48"/>
                    <a:pt x="228" y="45"/>
                    <a:pt x="226" y="43"/>
                  </a:cubicBezTo>
                  <a:cubicBezTo>
                    <a:pt x="215" y="53"/>
                    <a:pt x="202" y="65"/>
                    <a:pt x="191" y="75"/>
                  </a:cubicBezTo>
                  <a:close/>
                  <a:moveTo>
                    <a:pt x="213" y="48"/>
                  </a:moveTo>
                  <a:cubicBezTo>
                    <a:pt x="215" y="47"/>
                    <a:pt x="215" y="48"/>
                    <a:pt x="217" y="48"/>
                  </a:cubicBezTo>
                  <a:cubicBezTo>
                    <a:pt x="218" y="47"/>
                    <a:pt x="220" y="47"/>
                    <a:pt x="220" y="45"/>
                  </a:cubicBezTo>
                  <a:cubicBezTo>
                    <a:pt x="217" y="45"/>
                    <a:pt x="214" y="46"/>
                    <a:pt x="213" y="48"/>
                  </a:cubicBezTo>
                  <a:close/>
                  <a:moveTo>
                    <a:pt x="241" y="48"/>
                  </a:moveTo>
                  <a:cubicBezTo>
                    <a:pt x="243" y="49"/>
                    <a:pt x="245" y="50"/>
                    <a:pt x="247" y="51"/>
                  </a:cubicBezTo>
                  <a:cubicBezTo>
                    <a:pt x="247" y="50"/>
                    <a:pt x="248" y="50"/>
                    <a:pt x="248" y="49"/>
                  </a:cubicBezTo>
                  <a:cubicBezTo>
                    <a:pt x="246" y="48"/>
                    <a:pt x="243" y="47"/>
                    <a:pt x="241" y="48"/>
                  </a:cubicBezTo>
                  <a:close/>
                  <a:moveTo>
                    <a:pt x="262" y="88"/>
                  </a:moveTo>
                  <a:cubicBezTo>
                    <a:pt x="261" y="81"/>
                    <a:pt x="262" y="81"/>
                    <a:pt x="258" y="77"/>
                  </a:cubicBezTo>
                  <a:cubicBezTo>
                    <a:pt x="248" y="69"/>
                    <a:pt x="239" y="60"/>
                    <a:pt x="230" y="52"/>
                  </a:cubicBezTo>
                  <a:cubicBezTo>
                    <a:pt x="230" y="52"/>
                    <a:pt x="230" y="51"/>
                    <a:pt x="230" y="51"/>
                  </a:cubicBezTo>
                  <a:cubicBezTo>
                    <a:pt x="221" y="58"/>
                    <a:pt x="211" y="67"/>
                    <a:pt x="201" y="75"/>
                  </a:cubicBezTo>
                  <a:cubicBezTo>
                    <a:pt x="198" y="77"/>
                    <a:pt x="193" y="81"/>
                    <a:pt x="193" y="83"/>
                  </a:cubicBezTo>
                  <a:cubicBezTo>
                    <a:pt x="192" y="85"/>
                    <a:pt x="193" y="89"/>
                    <a:pt x="193" y="92"/>
                  </a:cubicBezTo>
                  <a:cubicBezTo>
                    <a:pt x="194" y="105"/>
                    <a:pt x="195" y="119"/>
                    <a:pt x="197" y="132"/>
                  </a:cubicBezTo>
                  <a:cubicBezTo>
                    <a:pt x="219" y="132"/>
                    <a:pt x="242" y="130"/>
                    <a:pt x="265" y="129"/>
                  </a:cubicBezTo>
                  <a:cubicBezTo>
                    <a:pt x="264" y="116"/>
                    <a:pt x="263" y="101"/>
                    <a:pt x="262" y="88"/>
                  </a:cubicBezTo>
                  <a:close/>
                  <a:moveTo>
                    <a:pt x="202" y="56"/>
                  </a:moveTo>
                  <a:cubicBezTo>
                    <a:pt x="203" y="56"/>
                    <a:pt x="203" y="58"/>
                    <a:pt x="204" y="58"/>
                  </a:cubicBezTo>
                  <a:cubicBezTo>
                    <a:pt x="207" y="57"/>
                    <a:pt x="210" y="54"/>
                    <a:pt x="211" y="53"/>
                  </a:cubicBezTo>
                  <a:cubicBezTo>
                    <a:pt x="208" y="54"/>
                    <a:pt x="205" y="54"/>
                    <a:pt x="202" y="56"/>
                  </a:cubicBezTo>
                  <a:close/>
                  <a:moveTo>
                    <a:pt x="254" y="57"/>
                  </a:moveTo>
                  <a:cubicBezTo>
                    <a:pt x="253" y="56"/>
                    <a:pt x="253" y="55"/>
                    <a:pt x="254" y="55"/>
                  </a:cubicBezTo>
                  <a:cubicBezTo>
                    <a:pt x="253" y="53"/>
                    <a:pt x="248" y="53"/>
                    <a:pt x="246" y="53"/>
                  </a:cubicBezTo>
                  <a:cubicBezTo>
                    <a:pt x="248" y="55"/>
                    <a:pt x="250" y="57"/>
                    <a:pt x="254" y="57"/>
                  </a:cubicBezTo>
                  <a:close/>
                  <a:moveTo>
                    <a:pt x="262" y="63"/>
                  </a:moveTo>
                  <a:cubicBezTo>
                    <a:pt x="262" y="62"/>
                    <a:pt x="261" y="62"/>
                    <a:pt x="262" y="61"/>
                  </a:cubicBezTo>
                  <a:cubicBezTo>
                    <a:pt x="260" y="58"/>
                    <a:pt x="254" y="60"/>
                    <a:pt x="252" y="59"/>
                  </a:cubicBezTo>
                  <a:cubicBezTo>
                    <a:pt x="255" y="61"/>
                    <a:pt x="259" y="63"/>
                    <a:pt x="262" y="63"/>
                  </a:cubicBezTo>
                  <a:close/>
                  <a:moveTo>
                    <a:pt x="193" y="65"/>
                  </a:moveTo>
                  <a:cubicBezTo>
                    <a:pt x="196" y="67"/>
                    <a:pt x="202" y="62"/>
                    <a:pt x="201" y="61"/>
                  </a:cubicBezTo>
                  <a:cubicBezTo>
                    <a:pt x="199" y="63"/>
                    <a:pt x="194" y="62"/>
                    <a:pt x="193" y="65"/>
                  </a:cubicBezTo>
                  <a:close/>
                  <a:moveTo>
                    <a:pt x="268" y="70"/>
                  </a:moveTo>
                  <a:cubicBezTo>
                    <a:pt x="269" y="68"/>
                    <a:pt x="267" y="67"/>
                    <a:pt x="267" y="66"/>
                  </a:cubicBezTo>
                  <a:cubicBezTo>
                    <a:pt x="264" y="66"/>
                    <a:pt x="261" y="65"/>
                    <a:pt x="259" y="65"/>
                  </a:cubicBezTo>
                  <a:cubicBezTo>
                    <a:pt x="261" y="67"/>
                    <a:pt x="264" y="69"/>
                    <a:pt x="268" y="70"/>
                  </a:cubicBezTo>
                  <a:close/>
                  <a:moveTo>
                    <a:pt x="183" y="72"/>
                  </a:moveTo>
                  <a:cubicBezTo>
                    <a:pt x="188" y="73"/>
                    <a:pt x="190" y="72"/>
                    <a:pt x="193" y="70"/>
                  </a:cubicBezTo>
                  <a:cubicBezTo>
                    <a:pt x="193" y="69"/>
                    <a:pt x="193" y="69"/>
                    <a:pt x="192" y="68"/>
                  </a:cubicBezTo>
                  <a:cubicBezTo>
                    <a:pt x="187" y="70"/>
                    <a:pt x="184" y="68"/>
                    <a:pt x="183" y="72"/>
                  </a:cubicBezTo>
                  <a:close/>
                  <a:moveTo>
                    <a:pt x="272" y="77"/>
                  </a:moveTo>
                  <a:cubicBezTo>
                    <a:pt x="273" y="77"/>
                    <a:pt x="274" y="75"/>
                    <a:pt x="274" y="74"/>
                  </a:cubicBezTo>
                  <a:cubicBezTo>
                    <a:pt x="271" y="74"/>
                    <a:pt x="269" y="72"/>
                    <a:pt x="267" y="72"/>
                  </a:cubicBezTo>
                  <a:cubicBezTo>
                    <a:pt x="269" y="74"/>
                    <a:pt x="270" y="76"/>
                    <a:pt x="272" y="77"/>
                  </a:cubicBezTo>
                  <a:close/>
                  <a:moveTo>
                    <a:pt x="180" y="74"/>
                  </a:moveTo>
                  <a:cubicBezTo>
                    <a:pt x="177" y="76"/>
                    <a:pt x="178" y="80"/>
                    <a:pt x="181" y="81"/>
                  </a:cubicBezTo>
                  <a:cubicBezTo>
                    <a:pt x="182" y="78"/>
                    <a:pt x="185" y="77"/>
                    <a:pt x="187" y="75"/>
                  </a:cubicBezTo>
                  <a:cubicBezTo>
                    <a:pt x="184" y="75"/>
                    <a:pt x="182" y="75"/>
                    <a:pt x="180" y="74"/>
                  </a:cubicBezTo>
                  <a:close/>
                  <a:moveTo>
                    <a:pt x="78" y="145"/>
                  </a:moveTo>
                  <a:cubicBezTo>
                    <a:pt x="76" y="145"/>
                    <a:pt x="75" y="143"/>
                    <a:pt x="72" y="144"/>
                  </a:cubicBezTo>
                  <a:cubicBezTo>
                    <a:pt x="69" y="145"/>
                    <a:pt x="71" y="150"/>
                    <a:pt x="71" y="152"/>
                  </a:cubicBezTo>
                  <a:cubicBezTo>
                    <a:pt x="67" y="152"/>
                    <a:pt x="65" y="155"/>
                    <a:pt x="64" y="158"/>
                  </a:cubicBezTo>
                  <a:cubicBezTo>
                    <a:pt x="65" y="161"/>
                    <a:pt x="69" y="161"/>
                    <a:pt x="69" y="165"/>
                  </a:cubicBezTo>
                  <a:cubicBezTo>
                    <a:pt x="65" y="167"/>
                    <a:pt x="59" y="165"/>
                    <a:pt x="58" y="171"/>
                  </a:cubicBezTo>
                  <a:cubicBezTo>
                    <a:pt x="57" y="172"/>
                    <a:pt x="59" y="173"/>
                    <a:pt x="58" y="175"/>
                  </a:cubicBezTo>
                  <a:cubicBezTo>
                    <a:pt x="48" y="167"/>
                    <a:pt x="37" y="189"/>
                    <a:pt x="45" y="193"/>
                  </a:cubicBezTo>
                  <a:cubicBezTo>
                    <a:pt x="47" y="192"/>
                    <a:pt x="48" y="192"/>
                    <a:pt x="50" y="193"/>
                  </a:cubicBezTo>
                  <a:cubicBezTo>
                    <a:pt x="52" y="188"/>
                    <a:pt x="63" y="189"/>
                    <a:pt x="62" y="194"/>
                  </a:cubicBezTo>
                  <a:cubicBezTo>
                    <a:pt x="60" y="192"/>
                    <a:pt x="55" y="189"/>
                    <a:pt x="53" y="194"/>
                  </a:cubicBezTo>
                  <a:cubicBezTo>
                    <a:pt x="53" y="195"/>
                    <a:pt x="55" y="196"/>
                    <a:pt x="53" y="197"/>
                  </a:cubicBezTo>
                  <a:cubicBezTo>
                    <a:pt x="51" y="198"/>
                    <a:pt x="49" y="194"/>
                    <a:pt x="46" y="194"/>
                  </a:cubicBezTo>
                  <a:cubicBezTo>
                    <a:pt x="41" y="196"/>
                    <a:pt x="37" y="207"/>
                    <a:pt x="45" y="210"/>
                  </a:cubicBezTo>
                  <a:cubicBezTo>
                    <a:pt x="45" y="211"/>
                    <a:pt x="45" y="211"/>
                    <a:pt x="45" y="212"/>
                  </a:cubicBezTo>
                  <a:cubicBezTo>
                    <a:pt x="37" y="212"/>
                    <a:pt x="35" y="224"/>
                    <a:pt x="44" y="224"/>
                  </a:cubicBezTo>
                  <a:cubicBezTo>
                    <a:pt x="43" y="227"/>
                    <a:pt x="40" y="227"/>
                    <a:pt x="39" y="230"/>
                  </a:cubicBezTo>
                  <a:cubicBezTo>
                    <a:pt x="39" y="236"/>
                    <a:pt x="39" y="242"/>
                    <a:pt x="43" y="245"/>
                  </a:cubicBezTo>
                  <a:cubicBezTo>
                    <a:pt x="45" y="247"/>
                    <a:pt x="48" y="245"/>
                    <a:pt x="52" y="247"/>
                  </a:cubicBezTo>
                  <a:cubicBezTo>
                    <a:pt x="50" y="250"/>
                    <a:pt x="47" y="252"/>
                    <a:pt x="49" y="257"/>
                  </a:cubicBezTo>
                  <a:cubicBezTo>
                    <a:pt x="52" y="260"/>
                    <a:pt x="55" y="257"/>
                    <a:pt x="58" y="258"/>
                  </a:cubicBezTo>
                  <a:cubicBezTo>
                    <a:pt x="58" y="261"/>
                    <a:pt x="55" y="260"/>
                    <a:pt x="54" y="262"/>
                  </a:cubicBezTo>
                  <a:cubicBezTo>
                    <a:pt x="50" y="266"/>
                    <a:pt x="53" y="274"/>
                    <a:pt x="58" y="276"/>
                  </a:cubicBezTo>
                  <a:cubicBezTo>
                    <a:pt x="59" y="277"/>
                    <a:pt x="61" y="275"/>
                    <a:pt x="61" y="277"/>
                  </a:cubicBezTo>
                  <a:cubicBezTo>
                    <a:pt x="58" y="288"/>
                    <a:pt x="71" y="298"/>
                    <a:pt x="79" y="290"/>
                  </a:cubicBezTo>
                  <a:cubicBezTo>
                    <a:pt x="81" y="292"/>
                    <a:pt x="81" y="295"/>
                    <a:pt x="84" y="295"/>
                  </a:cubicBezTo>
                  <a:cubicBezTo>
                    <a:pt x="89" y="296"/>
                    <a:pt x="89" y="290"/>
                    <a:pt x="89" y="286"/>
                  </a:cubicBezTo>
                  <a:cubicBezTo>
                    <a:pt x="92" y="286"/>
                    <a:pt x="94" y="288"/>
                    <a:pt x="97" y="288"/>
                  </a:cubicBezTo>
                  <a:cubicBezTo>
                    <a:pt x="98" y="287"/>
                    <a:pt x="98" y="284"/>
                    <a:pt x="100" y="284"/>
                  </a:cubicBezTo>
                  <a:cubicBezTo>
                    <a:pt x="101" y="287"/>
                    <a:pt x="105" y="289"/>
                    <a:pt x="108" y="288"/>
                  </a:cubicBezTo>
                  <a:cubicBezTo>
                    <a:pt x="111" y="288"/>
                    <a:pt x="110" y="285"/>
                    <a:pt x="111" y="283"/>
                  </a:cubicBezTo>
                  <a:cubicBezTo>
                    <a:pt x="115" y="284"/>
                    <a:pt x="116" y="288"/>
                    <a:pt x="120" y="286"/>
                  </a:cubicBezTo>
                  <a:cubicBezTo>
                    <a:pt x="116" y="278"/>
                    <a:pt x="112" y="268"/>
                    <a:pt x="102" y="266"/>
                  </a:cubicBezTo>
                  <a:cubicBezTo>
                    <a:pt x="97" y="266"/>
                    <a:pt x="93" y="267"/>
                    <a:pt x="88" y="268"/>
                  </a:cubicBezTo>
                  <a:cubicBezTo>
                    <a:pt x="89" y="271"/>
                    <a:pt x="87" y="274"/>
                    <a:pt x="84" y="274"/>
                  </a:cubicBezTo>
                  <a:cubicBezTo>
                    <a:pt x="88" y="285"/>
                    <a:pt x="71" y="287"/>
                    <a:pt x="70" y="279"/>
                  </a:cubicBezTo>
                  <a:cubicBezTo>
                    <a:pt x="73" y="283"/>
                    <a:pt x="82" y="284"/>
                    <a:pt x="82" y="277"/>
                  </a:cubicBezTo>
                  <a:cubicBezTo>
                    <a:pt x="82" y="275"/>
                    <a:pt x="81" y="275"/>
                    <a:pt x="80" y="273"/>
                  </a:cubicBezTo>
                  <a:cubicBezTo>
                    <a:pt x="89" y="273"/>
                    <a:pt x="85" y="262"/>
                    <a:pt x="79" y="261"/>
                  </a:cubicBezTo>
                  <a:cubicBezTo>
                    <a:pt x="80" y="259"/>
                    <a:pt x="84" y="257"/>
                    <a:pt x="85" y="254"/>
                  </a:cubicBezTo>
                  <a:cubicBezTo>
                    <a:pt x="85" y="252"/>
                    <a:pt x="84" y="251"/>
                    <a:pt x="83" y="249"/>
                  </a:cubicBezTo>
                  <a:cubicBezTo>
                    <a:pt x="79" y="249"/>
                    <a:pt x="78" y="246"/>
                    <a:pt x="76" y="243"/>
                  </a:cubicBezTo>
                  <a:cubicBezTo>
                    <a:pt x="69" y="251"/>
                    <a:pt x="59" y="233"/>
                    <a:pt x="69" y="230"/>
                  </a:cubicBezTo>
                  <a:cubicBezTo>
                    <a:pt x="66" y="235"/>
                    <a:pt x="66" y="243"/>
                    <a:pt x="73" y="244"/>
                  </a:cubicBezTo>
                  <a:cubicBezTo>
                    <a:pt x="75" y="243"/>
                    <a:pt x="75" y="240"/>
                    <a:pt x="77" y="240"/>
                  </a:cubicBezTo>
                  <a:cubicBezTo>
                    <a:pt x="79" y="242"/>
                    <a:pt x="79" y="244"/>
                    <a:pt x="81" y="247"/>
                  </a:cubicBezTo>
                  <a:cubicBezTo>
                    <a:pt x="84" y="246"/>
                    <a:pt x="85" y="248"/>
                    <a:pt x="88" y="246"/>
                  </a:cubicBezTo>
                  <a:cubicBezTo>
                    <a:pt x="90" y="245"/>
                    <a:pt x="89" y="242"/>
                    <a:pt x="90" y="242"/>
                  </a:cubicBezTo>
                  <a:cubicBezTo>
                    <a:pt x="92" y="242"/>
                    <a:pt x="92" y="245"/>
                    <a:pt x="95" y="245"/>
                  </a:cubicBezTo>
                  <a:cubicBezTo>
                    <a:pt x="100" y="243"/>
                    <a:pt x="96" y="237"/>
                    <a:pt x="97" y="235"/>
                  </a:cubicBezTo>
                  <a:cubicBezTo>
                    <a:pt x="101" y="237"/>
                    <a:pt x="99" y="244"/>
                    <a:pt x="96" y="247"/>
                  </a:cubicBezTo>
                  <a:cubicBezTo>
                    <a:pt x="99" y="250"/>
                    <a:pt x="103" y="252"/>
                    <a:pt x="106" y="255"/>
                  </a:cubicBezTo>
                  <a:cubicBezTo>
                    <a:pt x="109" y="256"/>
                    <a:pt x="113" y="262"/>
                    <a:pt x="116" y="258"/>
                  </a:cubicBezTo>
                  <a:cubicBezTo>
                    <a:pt x="116" y="253"/>
                    <a:pt x="113" y="248"/>
                    <a:pt x="110" y="244"/>
                  </a:cubicBezTo>
                  <a:cubicBezTo>
                    <a:pt x="102" y="238"/>
                    <a:pt x="100" y="228"/>
                    <a:pt x="94" y="220"/>
                  </a:cubicBezTo>
                  <a:cubicBezTo>
                    <a:pt x="91" y="221"/>
                    <a:pt x="88" y="219"/>
                    <a:pt x="87" y="216"/>
                  </a:cubicBezTo>
                  <a:cubicBezTo>
                    <a:pt x="85" y="217"/>
                    <a:pt x="85" y="218"/>
                    <a:pt x="84" y="219"/>
                  </a:cubicBezTo>
                  <a:cubicBezTo>
                    <a:pt x="79" y="217"/>
                    <a:pt x="78" y="215"/>
                    <a:pt x="77" y="210"/>
                  </a:cubicBezTo>
                  <a:cubicBezTo>
                    <a:pt x="78" y="210"/>
                    <a:pt x="77" y="208"/>
                    <a:pt x="79" y="208"/>
                  </a:cubicBezTo>
                  <a:cubicBezTo>
                    <a:pt x="78" y="212"/>
                    <a:pt x="80" y="216"/>
                    <a:pt x="84" y="216"/>
                  </a:cubicBezTo>
                  <a:cubicBezTo>
                    <a:pt x="85" y="216"/>
                    <a:pt x="84" y="213"/>
                    <a:pt x="86" y="213"/>
                  </a:cubicBezTo>
                  <a:cubicBezTo>
                    <a:pt x="89" y="213"/>
                    <a:pt x="89" y="219"/>
                    <a:pt x="93" y="219"/>
                  </a:cubicBezTo>
                  <a:cubicBezTo>
                    <a:pt x="94" y="219"/>
                    <a:pt x="93" y="217"/>
                    <a:pt x="94" y="218"/>
                  </a:cubicBezTo>
                  <a:cubicBezTo>
                    <a:pt x="96" y="217"/>
                    <a:pt x="95" y="219"/>
                    <a:pt x="97" y="219"/>
                  </a:cubicBezTo>
                  <a:cubicBezTo>
                    <a:pt x="103" y="218"/>
                    <a:pt x="100" y="211"/>
                    <a:pt x="98" y="207"/>
                  </a:cubicBezTo>
                  <a:cubicBezTo>
                    <a:pt x="100" y="206"/>
                    <a:pt x="101" y="207"/>
                    <a:pt x="102" y="207"/>
                  </a:cubicBezTo>
                  <a:cubicBezTo>
                    <a:pt x="104" y="210"/>
                    <a:pt x="108" y="211"/>
                    <a:pt x="112" y="212"/>
                  </a:cubicBezTo>
                  <a:cubicBezTo>
                    <a:pt x="113" y="211"/>
                    <a:pt x="110" y="209"/>
                    <a:pt x="111" y="208"/>
                  </a:cubicBezTo>
                  <a:cubicBezTo>
                    <a:pt x="115" y="208"/>
                    <a:pt x="115" y="211"/>
                    <a:pt x="118" y="212"/>
                  </a:cubicBezTo>
                  <a:cubicBezTo>
                    <a:pt x="123" y="212"/>
                    <a:pt x="128" y="205"/>
                    <a:pt x="127" y="199"/>
                  </a:cubicBezTo>
                  <a:cubicBezTo>
                    <a:pt x="127" y="198"/>
                    <a:pt x="124" y="199"/>
                    <a:pt x="124" y="198"/>
                  </a:cubicBezTo>
                  <a:cubicBezTo>
                    <a:pt x="128" y="195"/>
                    <a:pt x="135" y="194"/>
                    <a:pt x="135" y="188"/>
                  </a:cubicBezTo>
                  <a:cubicBezTo>
                    <a:pt x="135" y="187"/>
                    <a:pt x="133" y="186"/>
                    <a:pt x="134" y="184"/>
                  </a:cubicBezTo>
                  <a:cubicBezTo>
                    <a:pt x="132" y="182"/>
                    <a:pt x="128" y="183"/>
                    <a:pt x="126" y="183"/>
                  </a:cubicBezTo>
                  <a:cubicBezTo>
                    <a:pt x="127" y="181"/>
                    <a:pt x="128" y="180"/>
                    <a:pt x="128" y="179"/>
                  </a:cubicBezTo>
                  <a:cubicBezTo>
                    <a:pt x="128" y="175"/>
                    <a:pt x="123" y="174"/>
                    <a:pt x="121" y="175"/>
                  </a:cubicBezTo>
                  <a:cubicBezTo>
                    <a:pt x="124" y="170"/>
                    <a:pt x="133" y="176"/>
                    <a:pt x="130" y="181"/>
                  </a:cubicBezTo>
                  <a:cubicBezTo>
                    <a:pt x="140" y="181"/>
                    <a:pt x="138" y="196"/>
                    <a:pt x="129" y="197"/>
                  </a:cubicBezTo>
                  <a:cubicBezTo>
                    <a:pt x="130" y="205"/>
                    <a:pt x="125" y="213"/>
                    <a:pt x="118" y="214"/>
                  </a:cubicBezTo>
                  <a:cubicBezTo>
                    <a:pt x="116" y="231"/>
                    <a:pt x="124" y="246"/>
                    <a:pt x="130" y="259"/>
                  </a:cubicBezTo>
                  <a:cubicBezTo>
                    <a:pt x="131" y="257"/>
                    <a:pt x="130" y="255"/>
                    <a:pt x="133" y="254"/>
                  </a:cubicBezTo>
                  <a:cubicBezTo>
                    <a:pt x="135" y="254"/>
                    <a:pt x="135" y="255"/>
                    <a:pt x="136" y="255"/>
                  </a:cubicBezTo>
                  <a:cubicBezTo>
                    <a:pt x="139" y="253"/>
                    <a:pt x="139" y="249"/>
                    <a:pt x="139" y="244"/>
                  </a:cubicBezTo>
                  <a:cubicBezTo>
                    <a:pt x="140" y="245"/>
                    <a:pt x="145" y="246"/>
                    <a:pt x="148" y="245"/>
                  </a:cubicBezTo>
                  <a:cubicBezTo>
                    <a:pt x="150" y="242"/>
                    <a:pt x="150" y="239"/>
                    <a:pt x="149" y="234"/>
                  </a:cubicBezTo>
                  <a:cubicBezTo>
                    <a:pt x="144" y="238"/>
                    <a:pt x="136" y="239"/>
                    <a:pt x="130" y="235"/>
                  </a:cubicBezTo>
                  <a:cubicBezTo>
                    <a:pt x="130" y="230"/>
                    <a:pt x="123" y="229"/>
                    <a:pt x="124" y="224"/>
                  </a:cubicBezTo>
                  <a:cubicBezTo>
                    <a:pt x="124" y="218"/>
                    <a:pt x="135" y="222"/>
                    <a:pt x="138" y="220"/>
                  </a:cubicBezTo>
                  <a:cubicBezTo>
                    <a:pt x="136" y="211"/>
                    <a:pt x="147" y="211"/>
                    <a:pt x="154" y="210"/>
                  </a:cubicBezTo>
                  <a:cubicBezTo>
                    <a:pt x="154" y="207"/>
                    <a:pt x="157" y="203"/>
                    <a:pt x="159" y="201"/>
                  </a:cubicBezTo>
                  <a:cubicBezTo>
                    <a:pt x="158" y="195"/>
                    <a:pt x="155" y="192"/>
                    <a:pt x="151" y="191"/>
                  </a:cubicBezTo>
                  <a:cubicBezTo>
                    <a:pt x="149" y="191"/>
                    <a:pt x="149" y="193"/>
                    <a:pt x="146" y="193"/>
                  </a:cubicBezTo>
                  <a:cubicBezTo>
                    <a:pt x="148" y="187"/>
                    <a:pt x="148" y="181"/>
                    <a:pt x="144" y="177"/>
                  </a:cubicBezTo>
                  <a:cubicBezTo>
                    <a:pt x="143" y="177"/>
                    <a:pt x="142" y="179"/>
                    <a:pt x="141" y="178"/>
                  </a:cubicBezTo>
                  <a:cubicBezTo>
                    <a:pt x="145" y="172"/>
                    <a:pt x="139" y="167"/>
                    <a:pt x="133" y="168"/>
                  </a:cubicBezTo>
                  <a:cubicBezTo>
                    <a:pt x="135" y="163"/>
                    <a:pt x="139" y="158"/>
                    <a:pt x="136" y="152"/>
                  </a:cubicBezTo>
                  <a:cubicBezTo>
                    <a:pt x="132" y="149"/>
                    <a:pt x="130" y="146"/>
                    <a:pt x="126" y="146"/>
                  </a:cubicBezTo>
                  <a:cubicBezTo>
                    <a:pt x="121" y="145"/>
                    <a:pt x="118" y="150"/>
                    <a:pt x="113" y="151"/>
                  </a:cubicBezTo>
                  <a:cubicBezTo>
                    <a:pt x="115" y="146"/>
                    <a:pt x="113" y="143"/>
                    <a:pt x="110" y="142"/>
                  </a:cubicBezTo>
                  <a:cubicBezTo>
                    <a:pt x="109" y="142"/>
                    <a:pt x="108" y="143"/>
                    <a:pt x="107" y="143"/>
                  </a:cubicBezTo>
                  <a:cubicBezTo>
                    <a:pt x="106" y="141"/>
                    <a:pt x="106" y="137"/>
                    <a:pt x="103" y="136"/>
                  </a:cubicBezTo>
                  <a:cubicBezTo>
                    <a:pt x="100" y="136"/>
                    <a:pt x="100" y="138"/>
                    <a:pt x="97" y="137"/>
                  </a:cubicBezTo>
                  <a:cubicBezTo>
                    <a:pt x="97" y="132"/>
                    <a:pt x="95" y="130"/>
                    <a:pt x="93" y="127"/>
                  </a:cubicBezTo>
                  <a:cubicBezTo>
                    <a:pt x="82" y="126"/>
                    <a:pt x="78" y="137"/>
                    <a:pt x="78" y="145"/>
                  </a:cubicBezTo>
                  <a:close/>
                  <a:moveTo>
                    <a:pt x="202" y="138"/>
                  </a:moveTo>
                  <a:cubicBezTo>
                    <a:pt x="210" y="138"/>
                    <a:pt x="217" y="138"/>
                    <a:pt x="224" y="138"/>
                  </a:cubicBezTo>
                  <a:cubicBezTo>
                    <a:pt x="232" y="138"/>
                    <a:pt x="238" y="137"/>
                    <a:pt x="244" y="136"/>
                  </a:cubicBezTo>
                  <a:cubicBezTo>
                    <a:pt x="249" y="136"/>
                    <a:pt x="253" y="136"/>
                    <a:pt x="259" y="135"/>
                  </a:cubicBezTo>
                  <a:cubicBezTo>
                    <a:pt x="260" y="135"/>
                    <a:pt x="266" y="136"/>
                    <a:pt x="266" y="133"/>
                  </a:cubicBezTo>
                  <a:cubicBezTo>
                    <a:pt x="265" y="131"/>
                    <a:pt x="261" y="132"/>
                    <a:pt x="259" y="132"/>
                  </a:cubicBezTo>
                  <a:cubicBezTo>
                    <a:pt x="257" y="132"/>
                    <a:pt x="252" y="132"/>
                    <a:pt x="248" y="133"/>
                  </a:cubicBezTo>
                  <a:cubicBezTo>
                    <a:pt x="231" y="134"/>
                    <a:pt x="216" y="134"/>
                    <a:pt x="196" y="134"/>
                  </a:cubicBezTo>
                  <a:cubicBezTo>
                    <a:pt x="193" y="139"/>
                    <a:pt x="197" y="139"/>
                    <a:pt x="202" y="138"/>
                  </a:cubicBezTo>
                  <a:close/>
                  <a:moveTo>
                    <a:pt x="235" y="153"/>
                  </a:moveTo>
                  <a:cubicBezTo>
                    <a:pt x="239" y="154"/>
                    <a:pt x="242" y="154"/>
                    <a:pt x="245" y="155"/>
                  </a:cubicBezTo>
                  <a:cubicBezTo>
                    <a:pt x="245" y="154"/>
                    <a:pt x="247" y="153"/>
                    <a:pt x="246" y="151"/>
                  </a:cubicBezTo>
                  <a:cubicBezTo>
                    <a:pt x="242" y="150"/>
                    <a:pt x="239" y="148"/>
                    <a:pt x="235" y="146"/>
                  </a:cubicBezTo>
                  <a:cubicBezTo>
                    <a:pt x="234" y="147"/>
                    <a:pt x="234" y="151"/>
                    <a:pt x="235" y="153"/>
                  </a:cubicBezTo>
                  <a:close/>
                  <a:moveTo>
                    <a:pt x="222" y="150"/>
                  </a:moveTo>
                  <a:cubicBezTo>
                    <a:pt x="222" y="152"/>
                    <a:pt x="223" y="153"/>
                    <a:pt x="222" y="155"/>
                  </a:cubicBezTo>
                  <a:cubicBezTo>
                    <a:pt x="226" y="155"/>
                    <a:pt x="230" y="153"/>
                    <a:pt x="232" y="153"/>
                  </a:cubicBezTo>
                  <a:cubicBezTo>
                    <a:pt x="232" y="150"/>
                    <a:pt x="233" y="149"/>
                    <a:pt x="231" y="147"/>
                  </a:cubicBezTo>
                  <a:cubicBezTo>
                    <a:pt x="229" y="150"/>
                    <a:pt x="225" y="148"/>
                    <a:pt x="222" y="150"/>
                  </a:cubicBezTo>
                  <a:close/>
                  <a:moveTo>
                    <a:pt x="218" y="157"/>
                  </a:moveTo>
                  <a:cubicBezTo>
                    <a:pt x="217" y="159"/>
                    <a:pt x="218" y="160"/>
                    <a:pt x="217" y="162"/>
                  </a:cubicBezTo>
                  <a:cubicBezTo>
                    <a:pt x="221" y="161"/>
                    <a:pt x="223" y="160"/>
                    <a:pt x="227" y="159"/>
                  </a:cubicBezTo>
                  <a:cubicBezTo>
                    <a:pt x="227" y="157"/>
                    <a:pt x="231" y="157"/>
                    <a:pt x="230" y="155"/>
                  </a:cubicBezTo>
                  <a:cubicBezTo>
                    <a:pt x="226" y="157"/>
                    <a:pt x="223" y="157"/>
                    <a:pt x="218" y="157"/>
                  </a:cubicBezTo>
                  <a:close/>
                  <a:moveTo>
                    <a:pt x="258" y="164"/>
                  </a:moveTo>
                  <a:cubicBezTo>
                    <a:pt x="258" y="161"/>
                    <a:pt x="257" y="159"/>
                    <a:pt x="255" y="159"/>
                  </a:cubicBezTo>
                  <a:cubicBezTo>
                    <a:pt x="249" y="160"/>
                    <a:pt x="245" y="157"/>
                    <a:pt x="239" y="156"/>
                  </a:cubicBezTo>
                  <a:cubicBezTo>
                    <a:pt x="244" y="162"/>
                    <a:pt x="249" y="163"/>
                    <a:pt x="258" y="164"/>
                  </a:cubicBezTo>
                  <a:close/>
                  <a:moveTo>
                    <a:pt x="131" y="233"/>
                  </a:moveTo>
                  <a:cubicBezTo>
                    <a:pt x="133" y="235"/>
                    <a:pt x="137" y="235"/>
                    <a:pt x="139" y="236"/>
                  </a:cubicBezTo>
                  <a:cubicBezTo>
                    <a:pt x="146" y="234"/>
                    <a:pt x="150" y="231"/>
                    <a:pt x="155" y="229"/>
                  </a:cubicBezTo>
                  <a:cubicBezTo>
                    <a:pt x="159" y="226"/>
                    <a:pt x="163" y="223"/>
                    <a:pt x="167" y="221"/>
                  </a:cubicBezTo>
                  <a:cubicBezTo>
                    <a:pt x="172" y="217"/>
                    <a:pt x="176" y="214"/>
                    <a:pt x="181" y="210"/>
                  </a:cubicBezTo>
                  <a:cubicBezTo>
                    <a:pt x="188" y="206"/>
                    <a:pt x="194" y="202"/>
                    <a:pt x="200" y="197"/>
                  </a:cubicBezTo>
                  <a:cubicBezTo>
                    <a:pt x="213" y="187"/>
                    <a:pt x="223" y="176"/>
                    <a:pt x="234" y="165"/>
                  </a:cubicBezTo>
                  <a:cubicBezTo>
                    <a:pt x="233" y="163"/>
                    <a:pt x="233" y="158"/>
                    <a:pt x="232" y="157"/>
                  </a:cubicBezTo>
                  <a:cubicBezTo>
                    <a:pt x="201" y="185"/>
                    <a:pt x="170" y="212"/>
                    <a:pt x="131" y="233"/>
                  </a:cubicBezTo>
                  <a:close/>
                  <a:moveTo>
                    <a:pt x="285" y="196"/>
                  </a:moveTo>
                  <a:cubicBezTo>
                    <a:pt x="267" y="184"/>
                    <a:pt x="252" y="170"/>
                    <a:pt x="236" y="157"/>
                  </a:cubicBezTo>
                  <a:cubicBezTo>
                    <a:pt x="236" y="156"/>
                    <a:pt x="235" y="157"/>
                    <a:pt x="235" y="157"/>
                  </a:cubicBezTo>
                  <a:cubicBezTo>
                    <a:pt x="235" y="162"/>
                    <a:pt x="236" y="163"/>
                    <a:pt x="236" y="167"/>
                  </a:cubicBezTo>
                  <a:cubicBezTo>
                    <a:pt x="239" y="170"/>
                    <a:pt x="242" y="173"/>
                    <a:pt x="244" y="175"/>
                  </a:cubicBezTo>
                  <a:cubicBezTo>
                    <a:pt x="247" y="178"/>
                    <a:pt x="251" y="180"/>
                    <a:pt x="254" y="183"/>
                  </a:cubicBezTo>
                  <a:cubicBezTo>
                    <a:pt x="256" y="184"/>
                    <a:pt x="258" y="187"/>
                    <a:pt x="259" y="188"/>
                  </a:cubicBezTo>
                  <a:cubicBezTo>
                    <a:pt x="264" y="192"/>
                    <a:pt x="269" y="196"/>
                    <a:pt x="274" y="199"/>
                  </a:cubicBezTo>
                  <a:cubicBezTo>
                    <a:pt x="288" y="211"/>
                    <a:pt x="303" y="223"/>
                    <a:pt x="320" y="230"/>
                  </a:cubicBezTo>
                  <a:cubicBezTo>
                    <a:pt x="323" y="229"/>
                    <a:pt x="324" y="226"/>
                    <a:pt x="324" y="223"/>
                  </a:cubicBezTo>
                  <a:cubicBezTo>
                    <a:pt x="319" y="218"/>
                    <a:pt x="313" y="215"/>
                    <a:pt x="307" y="211"/>
                  </a:cubicBezTo>
                  <a:cubicBezTo>
                    <a:pt x="300" y="206"/>
                    <a:pt x="292" y="200"/>
                    <a:pt x="285" y="198"/>
                  </a:cubicBezTo>
                  <a:cubicBezTo>
                    <a:pt x="285" y="197"/>
                    <a:pt x="285" y="197"/>
                    <a:pt x="285" y="196"/>
                  </a:cubicBezTo>
                  <a:close/>
                  <a:moveTo>
                    <a:pt x="222" y="164"/>
                  </a:moveTo>
                  <a:cubicBezTo>
                    <a:pt x="222" y="163"/>
                    <a:pt x="222" y="163"/>
                    <a:pt x="221" y="163"/>
                  </a:cubicBezTo>
                  <a:cubicBezTo>
                    <a:pt x="217" y="164"/>
                    <a:pt x="215" y="164"/>
                    <a:pt x="209" y="164"/>
                  </a:cubicBezTo>
                  <a:cubicBezTo>
                    <a:pt x="209" y="166"/>
                    <a:pt x="207" y="168"/>
                    <a:pt x="206" y="170"/>
                  </a:cubicBezTo>
                  <a:cubicBezTo>
                    <a:pt x="211" y="168"/>
                    <a:pt x="218" y="167"/>
                    <a:pt x="222" y="164"/>
                  </a:cubicBezTo>
                  <a:close/>
                  <a:moveTo>
                    <a:pt x="269" y="171"/>
                  </a:moveTo>
                  <a:cubicBezTo>
                    <a:pt x="268" y="168"/>
                    <a:pt x="267" y="166"/>
                    <a:pt x="265" y="165"/>
                  </a:cubicBezTo>
                  <a:cubicBezTo>
                    <a:pt x="261" y="167"/>
                    <a:pt x="253" y="166"/>
                    <a:pt x="248" y="164"/>
                  </a:cubicBezTo>
                  <a:cubicBezTo>
                    <a:pt x="252" y="170"/>
                    <a:pt x="260" y="171"/>
                    <a:pt x="269" y="171"/>
                  </a:cubicBezTo>
                  <a:close/>
                  <a:moveTo>
                    <a:pt x="234" y="168"/>
                  </a:moveTo>
                  <a:cubicBezTo>
                    <a:pt x="223" y="181"/>
                    <a:pt x="209" y="193"/>
                    <a:pt x="196" y="203"/>
                  </a:cubicBezTo>
                  <a:cubicBezTo>
                    <a:pt x="191" y="207"/>
                    <a:pt x="186" y="209"/>
                    <a:pt x="181" y="213"/>
                  </a:cubicBezTo>
                  <a:cubicBezTo>
                    <a:pt x="171" y="220"/>
                    <a:pt x="161" y="228"/>
                    <a:pt x="151" y="233"/>
                  </a:cubicBezTo>
                  <a:cubicBezTo>
                    <a:pt x="161" y="269"/>
                    <a:pt x="169" y="296"/>
                    <a:pt x="174" y="336"/>
                  </a:cubicBezTo>
                  <a:cubicBezTo>
                    <a:pt x="183" y="334"/>
                    <a:pt x="191" y="330"/>
                    <a:pt x="202" y="328"/>
                  </a:cubicBezTo>
                  <a:cubicBezTo>
                    <a:pt x="201" y="325"/>
                    <a:pt x="200" y="323"/>
                    <a:pt x="200" y="322"/>
                  </a:cubicBezTo>
                  <a:cubicBezTo>
                    <a:pt x="201" y="321"/>
                    <a:pt x="202" y="320"/>
                    <a:pt x="202" y="319"/>
                  </a:cubicBezTo>
                  <a:cubicBezTo>
                    <a:pt x="203" y="318"/>
                    <a:pt x="202" y="315"/>
                    <a:pt x="203" y="314"/>
                  </a:cubicBezTo>
                  <a:cubicBezTo>
                    <a:pt x="204" y="311"/>
                    <a:pt x="209" y="310"/>
                    <a:pt x="210" y="307"/>
                  </a:cubicBezTo>
                  <a:cubicBezTo>
                    <a:pt x="210" y="306"/>
                    <a:pt x="210" y="302"/>
                    <a:pt x="209" y="299"/>
                  </a:cubicBezTo>
                  <a:cubicBezTo>
                    <a:pt x="209" y="288"/>
                    <a:pt x="208" y="273"/>
                    <a:pt x="206" y="258"/>
                  </a:cubicBezTo>
                  <a:cubicBezTo>
                    <a:pt x="206" y="253"/>
                    <a:pt x="206" y="245"/>
                    <a:pt x="204" y="241"/>
                  </a:cubicBezTo>
                  <a:cubicBezTo>
                    <a:pt x="203" y="238"/>
                    <a:pt x="200" y="237"/>
                    <a:pt x="200" y="234"/>
                  </a:cubicBezTo>
                  <a:cubicBezTo>
                    <a:pt x="201" y="232"/>
                    <a:pt x="203" y="230"/>
                    <a:pt x="206" y="229"/>
                  </a:cubicBezTo>
                  <a:cubicBezTo>
                    <a:pt x="213" y="226"/>
                    <a:pt x="224" y="227"/>
                    <a:pt x="235" y="226"/>
                  </a:cubicBezTo>
                  <a:cubicBezTo>
                    <a:pt x="245" y="226"/>
                    <a:pt x="259" y="227"/>
                    <a:pt x="267" y="228"/>
                  </a:cubicBezTo>
                  <a:cubicBezTo>
                    <a:pt x="270" y="231"/>
                    <a:pt x="268" y="237"/>
                    <a:pt x="264" y="238"/>
                  </a:cubicBezTo>
                  <a:cubicBezTo>
                    <a:pt x="264" y="263"/>
                    <a:pt x="261" y="287"/>
                    <a:pt x="259" y="308"/>
                  </a:cubicBezTo>
                  <a:cubicBezTo>
                    <a:pt x="265" y="311"/>
                    <a:pt x="268" y="320"/>
                    <a:pt x="265" y="325"/>
                  </a:cubicBezTo>
                  <a:cubicBezTo>
                    <a:pt x="272" y="328"/>
                    <a:pt x="277" y="333"/>
                    <a:pt x="285" y="335"/>
                  </a:cubicBezTo>
                  <a:cubicBezTo>
                    <a:pt x="285" y="335"/>
                    <a:pt x="285" y="337"/>
                    <a:pt x="287" y="336"/>
                  </a:cubicBezTo>
                  <a:cubicBezTo>
                    <a:pt x="290" y="325"/>
                    <a:pt x="290" y="317"/>
                    <a:pt x="292" y="306"/>
                  </a:cubicBezTo>
                  <a:cubicBezTo>
                    <a:pt x="295" y="279"/>
                    <a:pt x="299" y="249"/>
                    <a:pt x="302" y="223"/>
                  </a:cubicBezTo>
                  <a:cubicBezTo>
                    <a:pt x="278" y="206"/>
                    <a:pt x="255" y="188"/>
                    <a:pt x="234" y="168"/>
                  </a:cubicBezTo>
                  <a:close/>
                  <a:moveTo>
                    <a:pt x="195" y="174"/>
                  </a:moveTo>
                  <a:cubicBezTo>
                    <a:pt x="194" y="176"/>
                    <a:pt x="194" y="178"/>
                    <a:pt x="193" y="180"/>
                  </a:cubicBezTo>
                  <a:cubicBezTo>
                    <a:pt x="203" y="181"/>
                    <a:pt x="209" y="174"/>
                    <a:pt x="214" y="169"/>
                  </a:cubicBezTo>
                  <a:cubicBezTo>
                    <a:pt x="208" y="172"/>
                    <a:pt x="202" y="173"/>
                    <a:pt x="195" y="174"/>
                  </a:cubicBezTo>
                  <a:close/>
                  <a:moveTo>
                    <a:pt x="280" y="181"/>
                  </a:moveTo>
                  <a:cubicBezTo>
                    <a:pt x="280" y="179"/>
                    <a:pt x="281" y="177"/>
                    <a:pt x="280" y="175"/>
                  </a:cubicBezTo>
                  <a:cubicBezTo>
                    <a:pt x="271" y="175"/>
                    <a:pt x="266" y="172"/>
                    <a:pt x="259" y="173"/>
                  </a:cubicBezTo>
                  <a:cubicBezTo>
                    <a:pt x="264" y="177"/>
                    <a:pt x="272" y="179"/>
                    <a:pt x="280" y="181"/>
                  </a:cubicBezTo>
                  <a:close/>
                  <a:moveTo>
                    <a:pt x="295" y="186"/>
                  </a:moveTo>
                  <a:cubicBezTo>
                    <a:pt x="290" y="180"/>
                    <a:pt x="274" y="184"/>
                    <a:pt x="268" y="181"/>
                  </a:cubicBezTo>
                  <a:cubicBezTo>
                    <a:pt x="274" y="187"/>
                    <a:pt x="284" y="192"/>
                    <a:pt x="295" y="190"/>
                  </a:cubicBezTo>
                  <a:cubicBezTo>
                    <a:pt x="294" y="190"/>
                    <a:pt x="295" y="187"/>
                    <a:pt x="295" y="186"/>
                  </a:cubicBezTo>
                  <a:close/>
                  <a:moveTo>
                    <a:pt x="183" y="184"/>
                  </a:moveTo>
                  <a:cubicBezTo>
                    <a:pt x="184" y="187"/>
                    <a:pt x="184" y="188"/>
                    <a:pt x="184" y="190"/>
                  </a:cubicBezTo>
                  <a:cubicBezTo>
                    <a:pt x="190" y="188"/>
                    <a:pt x="199" y="186"/>
                    <a:pt x="201" y="181"/>
                  </a:cubicBezTo>
                  <a:cubicBezTo>
                    <a:pt x="197" y="183"/>
                    <a:pt x="188" y="183"/>
                    <a:pt x="183" y="184"/>
                  </a:cubicBezTo>
                  <a:close/>
                  <a:moveTo>
                    <a:pt x="182" y="197"/>
                  </a:moveTo>
                  <a:cubicBezTo>
                    <a:pt x="184" y="195"/>
                    <a:pt x="187" y="194"/>
                    <a:pt x="189" y="191"/>
                  </a:cubicBezTo>
                  <a:cubicBezTo>
                    <a:pt x="189" y="191"/>
                    <a:pt x="193" y="189"/>
                    <a:pt x="191" y="189"/>
                  </a:cubicBezTo>
                  <a:cubicBezTo>
                    <a:pt x="187" y="191"/>
                    <a:pt x="179" y="193"/>
                    <a:pt x="174" y="192"/>
                  </a:cubicBezTo>
                  <a:cubicBezTo>
                    <a:pt x="173" y="194"/>
                    <a:pt x="172" y="195"/>
                    <a:pt x="172" y="197"/>
                  </a:cubicBezTo>
                  <a:cubicBezTo>
                    <a:pt x="175" y="199"/>
                    <a:pt x="178" y="196"/>
                    <a:pt x="182" y="197"/>
                  </a:cubicBezTo>
                  <a:close/>
                  <a:moveTo>
                    <a:pt x="307" y="201"/>
                  </a:moveTo>
                  <a:cubicBezTo>
                    <a:pt x="308" y="187"/>
                    <a:pt x="291" y="196"/>
                    <a:pt x="282" y="191"/>
                  </a:cubicBezTo>
                  <a:cubicBezTo>
                    <a:pt x="288" y="198"/>
                    <a:pt x="297" y="199"/>
                    <a:pt x="307" y="201"/>
                  </a:cubicBezTo>
                  <a:close/>
                  <a:moveTo>
                    <a:pt x="159" y="203"/>
                  </a:moveTo>
                  <a:cubicBezTo>
                    <a:pt x="158" y="206"/>
                    <a:pt x="157" y="207"/>
                    <a:pt x="156" y="209"/>
                  </a:cubicBezTo>
                  <a:cubicBezTo>
                    <a:pt x="161" y="210"/>
                    <a:pt x="165" y="206"/>
                    <a:pt x="171" y="206"/>
                  </a:cubicBezTo>
                  <a:cubicBezTo>
                    <a:pt x="172" y="204"/>
                    <a:pt x="174" y="203"/>
                    <a:pt x="176" y="202"/>
                  </a:cubicBezTo>
                  <a:cubicBezTo>
                    <a:pt x="176" y="200"/>
                    <a:pt x="179" y="199"/>
                    <a:pt x="178" y="199"/>
                  </a:cubicBezTo>
                  <a:cubicBezTo>
                    <a:pt x="172" y="201"/>
                    <a:pt x="164" y="203"/>
                    <a:pt x="159" y="203"/>
                  </a:cubicBezTo>
                  <a:close/>
                  <a:moveTo>
                    <a:pt x="300" y="204"/>
                  </a:moveTo>
                  <a:cubicBezTo>
                    <a:pt x="307" y="205"/>
                    <a:pt x="312" y="209"/>
                    <a:pt x="319" y="209"/>
                  </a:cubicBezTo>
                  <a:cubicBezTo>
                    <a:pt x="319" y="207"/>
                    <a:pt x="319" y="204"/>
                    <a:pt x="317" y="203"/>
                  </a:cubicBezTo>
                  <a:cubicBezTo>
                    <a:pt x="316" y="203"/>
                    <a:pt x="314" y="203"/>
                    <a:pt x="313" y="203"/>
                  </a:cubicBezTo>
                  <a:cubicBezTo>
                    <a:pt x="308" y="203"/>
                    <a:pt x="300" y="201"/>
                    <a:pt x="296" y="201"/>
                  </a:cubicBezTo>
                  <a:cubicBezTo>
                    <a:pt x="298" y="202"/>
                    <a:pt x="299" y="203"/>
                    <a:pt x="300" y="204"/>
                  </a:cubicBezTo>
                  <a:close/>
                  <a:moveTo>
                    <a:pt x="102" y="218"/>
                  </a:moveTo>
                  <a:cubicBezTo>
                    <a:pt x="105" y="222"/>
                    <a:pt x="106" y="233"/>
                    <a:pt x="112" y="234"/>
                  </a:cubicBezTo>
                  <a:cubicBezTo>
                    <a:pt x="111" y="228"/>
                    <a:pt x="109" y="222"/>
                    <a:pt x="111" y="214"/>
                  </a:cubicBezTo>
                  <a:cubicBezTo>
                    <a:pt x="106" y="214"/>
                    <a:pt x="103" y="211"/>
                    <a:pt x="101" y="208"/>
                  </a:cubicBezTo>
                  <a:cubicBezTo>
                    <a:pt x="102" y="212"/>
                    <a:pt x="104" y="215"/>
                    <a:pt x="102" y="218"/>
                  </a:cubicBezTo>
                  <a:close/>
                  <a:moveTo>
                    <a:pt x="141" y="214"/>
                  </a:moveTo>
                  <a:cubicBezTo>
                    <a:pt x="141" y="216"/>
                    <a:pt x="139" y="217"/>
                    <a:pt x="140" y="220"/>
                  </a:cubicBezTo>
                  <a:cubicBezTo>
                    <a:pt x="150" y="219"/>
                    <a:pt x="159" y="215"/>
                    <a:pt x="165" y="209"/>
                  </a:cubicBezTo>
                  <a:cubicBezTo>
                    <a:pt x="158" y="212"/>
                    <a:pt x="149" y="212"/>
                    <a:pt x="141" y="214"/>
                  </a:cubicBezTo>
                  <a:close/>
                  <a:moveTo>
                    <a:pt x="324" y="220"/>
                  </a:moveTo>
                  <a:cubicBezTo>
                    <a:pt x="326" y="217"/>
                    <a:pt x="328" y="216"/>
                    <a:pt x="326" y="213"/>
                  </a:cubicBezTo>
                  <a:cubicBezTo>
                    <a:pt x="320" y="214"/>
                    <a:pt x="313" y="210"/>
                    <a:pt x="308" y="209"/>
                  </a:cubicBezTo>
                  <a:cubicBezTo>
                    <a:pt x="313" y="213"/>
                    <a:pt x="319" y="216"/>
                    <a:pt x="324" y="220"/>
                  </a:cubicBezTo>
                  <a:close/>
                  <a:moveTo>
                    <a:pt x="112" y="214"/>
                  </a:moveTo>
                  <a:cubicBezTo>
                    <a:pt x="110" y="219"/>
                    <a:pt x="113" y="226"/>
                    <a:pt x="114" y="231"/>
                  </a:cubicBezTo>
                  <a:cubicBezTo>
                    <a:pt x="116" y="239"/>
                    <a:pt x="109" y="237"/>
                    <a:pt x="107" y="233"/>
                  </a:cubicBezTo>
                  <a:cubicBezTo>
                    <a:pt x="104" y="229"/>
                    <a:pt x="103" y="223"/>
                    <a:pt x="101" y="220"/>
                  </a:cubicBezTo>
                  <a:cubicBezTo>
                    <a:pt x="99" y="220"/>
                    <a:pt x="98" y="221"/>
                    <a:pt x="97" y="221"/>
                  </a:cubicBezTo>
                  <a:cubicBezTo>
                    <a:pt x="100" y="228"/>
                    <a:pt x="105" y="234"/>
                    <a:pt x="109" y="241"/>
                  </a:cubicBezTo>
                  <a:cubicBezTo>
                    <a:pt x="114" y="243"/>
                    <a:pt x="122" y="258"/>
                    <a:pt x="116" y="262"/>
                  </a:cubicBezTo>
                  <a:cubicBezTo>
                    <a:pt x="105" y="260"/>
                    <a:pt x="99" y="250"/>
                    <a:pt x="91" y="245"/>
                  </a:cubicBezTo>
                  <a:cubicBezTo>
                    <a:pt x="91" y="247"/>
                    <a:pt x="89" y="247"/>
                    <a:pt x="89" y="248"/>
                  </a:cubicBezTo>
                  <a:cubicBezTo>
                    <a:pt x="92" y="252"/>
                    <a:pt x="99" y="254"/>
                    <a:pt x="98" y="258"/>
                  </a:cubicBezTo>
                  <a:cubicBezTo>
                    <a:pt x="96" y="264"/>
                    <a:pt x="89" y="259"/>
                    <a:pt x="83" y="260"/>
                  </a:cubicBezTo>
                  <a:cubicBezTo>
                    <a:pt x="84" y="262"/>
                    <a:pt x="87" y="263"/>
                    <a:pt x="87" y="266"/>
                  </a:cubicBezTo>
                  <a:cubicBezTo>
                    <a:pt x="99" y="263"/>
                    <a:pt x="108" y="264"/>
                    <a:pt x="115" y="271"/>
                  </a:cubicBezTo>
                  <a:cubicBezTo>
                    <a:pt x="120" y="280"/>
                    <a:pt x="125" y="291"/>
                    <a:pt x="127" y="300"/>
                  </a:cubicBezTo>
                  <a:cubicBezTo>
                    <a:pt x="131" y="304"/>
                    <a:pt x="132" y="310"/>
                    <a:pt x="138" y="313"/>
                  </a:cubicBezTo>
                  <a:cubicBezTo>
                    <a:pt x="136" y="305"/>
                    <a:pt x="134" y="296"/>
                    <a:pt x="132" y="287"/>
                  </a:cubicBezTo>
                  <a:cubicBezTo>
                    <a:pt x="129" y="288"/>
                    <a:pt x="123" y="284"/>
                    <a:pt x="126" y="281"/>
                  </a:cubicBezTo>
                  <a:cubicBezTo>
                    <a:pt x="124" y="280"/>
                    <a:pt x="123" y="278"/>
                    <a:pt x="122" y="276"/>
                  </a:cubicBezTo>
                  <a:cubicBezTo>
                    <a:pt x="124" y="275"/>
                    <a:pt x="126" y="274"/>
                    <a:pt x="128" y="274"/>
                  </a:cubicBezTo>
                  <a:cubicBezTo>
                    <a:pt x="127" y="272"/>
                    <a:pt x="128" y="271"/>
                    <a:pt x="128" y="269"/>
                  </a:cubicBezTo>
                  <a:cubicBezTo>
                    <a:pt x="129" y="269"/>
                    <a:pt x="131" y="270"/>
                    <a:pt x="132" y="269"/>
                  </a:cubicBezTo>
                  <a:cubicBezTo>
                    <a:pt x="129" y="267"/>
                    <a:pt x="129" y="265"/>
                    <a:pt x="128" y="262"/>
                  </a:cubicBezTo>
                  <a:cubicBezTo>
                    <a:pt x="121" y="248"/>
                    <a:pt x="114" y="231"/>
                    <a:pt x="115" y="213"/>
                  </a:cubicBezTo>
                  <a:cubicBezTo>
                    <a:pt x="114" y="212"/>
                    <a:pt x="114" y="214"/>
                    <a:pt x="112" y="214"/>
                  </a:cubicBezTo>
                  <a:close/>
                  <a:moveTo>
                    <a:pt x="126" y="223"/>
                  </a:moveTo>
                  <a:cubicBezTo>
                    <a:pt x="126" y="227"/>
                    <a:pt x="128" y="229"/>
                    <a:pt x="131" y="230"/>
                  </a:cubicBezTo>
                  <a:cubicBezTo>
                    <a:pt x="138" y="227"/>
                    <a:pt x="144" y="224"/>
                    <a:pt x="149" y="220"/>
                  </a:cubicBezTo>
                  <a:cubicBezTo>
                    <a:pt x="141" y="223"/>
                    <a:pt x="134" y="222"/>
                    <a:pt x="126" y="223"/>
                  </a:cubicBezTo>
                  <a:close/>
                  <a:moveTo>
                    <a:pt x="239" y="228"/>
                  </a:moveTo>
                  <a:cubicBezTo>
                    <a:pt x="231" y="229"/>
                    <a:pt x="218" y="229"/>
                    <a:pt x="210" y="231"/>
                  </a:cubicBezTo>
                  <a:cubicBezTo>
                    <a:pt x="207" y="231"/>
                    <a:pt x="202" y="232"/>
                    <a:pt x="203" y="236"/>
                  </a:cubicBezTo>
                  <a:cubicBezTo>
                    <a:pt x="208" y="234"/>
                    <a:pt x="215" y="233"/>
                    <a:pt x="223" y="233"/>
                  </a:cubicBezTo>
                  <a:cubicBezTo>
                    <a:pt x="238" y="232"/>
                    <a:pt x="252" y="234"/>
                    <a:pt x="266" y="234"/>
                  </a:cubicBezTo>
                  <a:cubicBezTo>
                    <a:pt x="267" y="233"/>
                    <a:pt x="265" y="231"/>
                    <a:pt x="266" y="229"/>
                  </a:cubicBezTo>
                  <a:cubicBezTo>
                    <a:pt x="257" y="229"/>
                    <a:pt x="247" y="228"/>
                    <a:pt x="239" y="228"/>
                  </a:cubicBezTo>
                  <a:close/>
                  <a:moveTo>
                    <a:pt x="206" y="239"/>
                  </a:moveTo>
                  <a:cubicBezTo>
                    <a:pt x="210" y="260"/>
                    <a:pt x="210" y="287"/>
                    <a:pt x="212" y="307"/>
                  </a:cubicBezTo>
                  <a:cubicBezTo>
                    <a:pt x="218" y="307"/>
                    <a:pt x="228" y="306"/>
                    <a:pt x="234" y="306"/>
                  </a:cubicBezTo>
                  <a:cubicBezTo>
                    <a:pt x="233" y="283"/>
                    <a:pt x="234" y="256"/>
                    <a:pt x="233" y="235"/>
                  </a:cubicBezTo>
                  <a:cubicBezTo>
                    <a:pt x="223" y="236"/>
                    <a:pt x="212" y="234"/>
                    <a:pt x="206" y="239"/>
                  </a:cubicBezTo>
                  <a:close/>
                  <a:moveTo>
                    <a:pt x="236" y="235"/>
                  </a:moveTo>
                  <a:cubicBezTo>
                    <a:pt x="236" y="260"/>
                    <a:pt x="236" y="283"/>
                    <a:pt x="236" y="306"/>
                  </a:cubicBezTo>
                  <a:cubicBezTo>
                    <a:pt x="244" y="307"/>
                    <a:pt x="249" y="305"/>
                    <a:pt x="257" y="307"/>
                  </a:cubicBezTo>
                  <a:cubicBezTo>
                    <a:pt x="259" y="297"/>
                    <a:pt x="257" y="285"/>
                    <a:pt x="261" y="274"/>
                  </a:cubicBezTo>
                  <a:cubicBezTo>
                    <a:pt x="260" y="262"/>
                    <a:pt x="262" y="246"/>
                    <a:pt x="261" y="236"/>
                  </a:cubicBezTo>
                  <a:cubicBezTo>
                    <a:pt x="253" y="236"/>
                    <a:pt x="244" y="235"/>
                    <a:pt x="236" y="235"/>
                  </a:cubicBezTo>
                  <a:close/>
                  <a:moveTo>
                    <a:pt x="303" y="238"/>
                  </a:moveTo>
                  <a:cubicBezTo>
                    <a:pt x="304" y="239"/>
                    <a:pt x="306" y="241"/>
                    <a:pt x="308" y="240"/>
                  </a:cubicBezTo>
                  <a:cubicBezTo>
                    <a:pt x="309" y="237"/>
                    <a:pt x="304" y="237"/>
                    <a:pt x="303" y="237"/>
                  </a:cubicBezTo>
                  <a:cubicBezTo>
                    <a:pt x="304" y="237"/>
                    <a:pt x="302" y="238"/>
                    <a:pt x="303" y="238"/>
                  </a:cubicBezTo>
                  <a:close/>
                  <a:moveTo>
                    <a:pt x="302" y="247"/>
                  </a:moveTo>
                  <a:cubicBezTo>
                    <a:pt x="306" y="251"/>
                    <a:pt x="311" y="254"/>
                    <a:pt x="315" y="258"/>
                  </a:cubicBezTo>
                  <a:cubicBezTo>
                    <a:pt x="320" y="263"/>
                    <a:pt x="325" y="269"/>
                    <a:pt x="332" y="272"/>
                  </a:cubicBezTo>
                  <a:cubicBezTo>
                    <a:pt x="333" y="271"/>
                    <a:pt x="334" y="270"/>
                    <a:pt x="335" y="269"/>
                  </a:cubicBezTo>
                  <a:cubicBezTo>
                    <a:pt x="323" y="260"/>
                    <a:pt x="311" y="251"/>
                    <a:pt x="302" y="241"/>
                  </a:cubicBezTo>
                  <a:cubicBezTo>
                    <a:pt x="303" y="243"/>
                    <a:pt x="301" y="245"/>
                    <a:pt x="302" y="247"/>
                  </a:cubicBezTo>
                  <a:close/>
                  <a:moveTo>
                    <a:pt x="315" y="247"/>
                  </a:moveTo>
                  <a:cubicBezTo>
                    <a:pt x="316" y="247"/>
                    <a:pt x="316" y="246"/>
                    <a:pt x="316" y="245"/>
                  </a:cubicBezTo>
                  <a:cubicBezTo>
                    <a:pt x="312" y="245"/>
                    <a:pt x="310" y="243"/>
                    <a:pt x="307" y="242"/>
                  </a:cubicBezTo>
                  <a:cubicBezTo>
                    <a:pt x="309" y="245"/>
                    <a:pt x="311" y="247"/>
                    <a:pt x="315" y="247"/>
                  </a:cubicBezTo>
                  <a:close/>
                  <a:moveTo>
                    <a:pt x="141" y="247"/>
                  </a:moveTo>
                  <a:cubicBezTo>
                    <a:pt x="142" y="252"/>
                    <a:pt x="139" y="258"/>
                    <a:pt x="134" y="257"/>
                  </a:cubicBezTo>
                  <a:cubicBezTo>
                    <a:pt x="133" y="259"/>
                    <a:pt x="132" y="260"/>
                    <a:pt x="130" y="261"/>
                  </a:cubicBezTo>
                  <a:cubicBezTo>
                    <a:pt x="130" y="264"/>
                    <a:pt x="133" y="266"/>
                    <a:pt x="132" y="269"/>
                  </a:cubicBezTo>
                  <a:cubicBezTo>
                    <a:pt x="134" y="269"/>
                    <a:pt x="135" y="268"/>
                    <a:pt x="136" y="268"/>
                  </a:cubicBezTo>
                  <a:cubicBezTo>
                    <a:pt x="136" y="267"/>
                    <a:pt x="135" y="266"/>
                    <a:pt x="135" y="264"/>
                  </a:cubicBezTo>
                  <a:cubicBezTo>
                    <a:pt x="137" y="262"/>
                    <a:pt x="143" y="263"/>
                    <a:pt x="143" y="262"/>
                  </a:cubicBezTo>
                  <a:cubicBezTo>
                    <a:pt x="137" y="261"/>
                    <a:pt x="142" y="253"/>
                    <a:pt x="146" y="256"/>
                  </a:cubicBezTo>
                  <a:cubicBezTo>
                    <a:pt x="145" y="252"/>
                    <a:pt x="149" y="250"/>
                    <a:pt x="153" y="249"/>
                  </a:cubicBezTo>
                  <a:cubicBezTo>
                    <a:pt x="153" y="247"/>
                    <a:pt x="151" y="245"/>
                    <a:pt x="151" y="243"/>
                  </a:cubicBezTo>
                  <a:cubicBezTo>
                    <a:pt x="150" y="246"/>
                    <a:pt x="145" y="248"/>
                    <a:pt x="141" y="247"/>
                  </a:cubicBezTo>
                  <a:close/>
                  <a:moveTo>
                    <a:pt x="85" y="258"/>
                  </a:moveTo>
                  <a:cubicBezTo>
                    <a:pt x="89" y="259"/>
                    <a:pt x="92" y="259"/>
                    <a:pt x="95" y="259"/>
                  </a:cubicBezTo>
                  <a:cubicBezTo>
                    <a:pt x="95" y="256"/>
                    <a:pt x="93" y="254"/>
                    <a:pt x="92" y="253"/>
                  </a:cubicBezTo>
                  <a:cubicBezTo>
                    <a:pt x="90" y="252"/>
                    <a:pt x="88" y="250"/>
                    <a:pt x="86" y="249"/>
                  </a:cubicBezTo>
                  <a:cubicBezTo>
                    <a:pt x="86" y="249"/>
                    <a:pt x="86" y="249"/>
                    <a:pt x="85" y="249"/>
                  </a:cubicBezTo>
                  <a:cubicBezTo>
                    <a:pt x="87" y="252"/>
                    <a:pt x="87" y="256"/>
                    <a:pt x="85" y="258"/>
                  </a:cubicBezTo>
                  <a:close/>
                  <a:moveTo>
                    <a:pt x="313" y="326"/>
                  </a:moveTo>
                  <a:cubicBezTo>
                    <a:pt x="314" y="325"/>
                    <a:pt x="315" y="322"/>
                    <a:pt x="315" y="322"/>
                  </a:cubicBezTo>
                  <a:cubicBezTo>
                    <a:pt x="318" y="307"/>
                    <a:pt x="326" y="290"/>
                    <a:pt x="329" y="274"/>
                  </a:cubicBezTo>
                  <a:cubicBezTo>
                    <a:pt x="319" y="266"/>
                    <a:pt x="311" y="257"/>
                    <a:pt x="301" y="249"/>
                  </a:cubicBezTo>
                  <a:cubicBezTo>
                    <a:pt x="299" y="277"/>
                    <a:pt x="295" y="303"/>
                    <a:pt x="291" y="333"/>
                  </a:cubicBezTo>
                  <a:cubicBezTo>
                    <a:pt x="297" y="335"/>
                    <a:pt x="302" y="338"/>
                    <a:pt x="309" y="340"/>
                  </a:cubicBezTo>
                  <a:cubicBezTo>
                    <a:pt x="313" y="337"/>
                    <a:pt x="312" y="331"/>
                    <a:pt x="313" y="326"/>
                  </a:cubicBezTo>
                  <a:close/>
                  <a:moveTo>
                    <a:pt x="322" y="253"/>
                  </a:moveTo>
                  <a:cubicBezTo>
                    <a:pt x="322" y="252"/>
                    <a:pt x="323" y="251"/>
                    <a:pt x="322" y="251"/>
                  </a:cubicBezTo>
                  <a:cubicBezTo>
                    <a:pt x="320" y="251"/>
                    <a:pt x="317" y="250"/>
                    <a:pt x="315" y="250"/>
                  </a:cubicBezTo>
                  <a:cubicBezTo>
                    <a:pt x="317" y="251"/>
                    <a:pt x="320" y="252"/>
                    <a:pt x="322" y="253"/>
                  </a:cubicBezTo>
                  <a:close/>
                  <a:moveTo>
                    <a:pt x="148" y="253"/>
                  </a:moveTo>
                  <a:cubicBezTo>
                    <a:pt x="149" y="254"/>
                    <a:pt x="149" y="255"/>
                    <a:pt x="149" y="255"/>
                  </a:cubicBezTo>
                  <a:cubicBezTo>
                    <a:pt x="151" y="256"/>
                    <a:pt x="151" y="253"/>
                    <a:pt x="153" y="254"/>
                  </a:cubicBezTo>
                  <a:cubicBezTo>
                    <a:pt x="153" y="254"/>
                    <a:pt x="153" y="255"/>
                    <a:pt x="153" y="255"/>
                  </a:cubicBezTo>
                  <a:cubicBezTo>
                    <a:pt x="157" y="251"/>
                    <a:pt x="150" y="250"/>
                    <a:pt x="148" y="253"/>
                  </a:cubicBezTo>
                  <a:close/>
                  <a:moveTo>
                    <a:pt x="330" y="259"/>
                  </a:moveTo>
                  <a:cubicBezTo>
                    <a:pt x="330" y="258"/>
                    <a:pt x="330" y="256"/>
                    <a:pt x="329" y="255"/>
                  </a:cubicBezTo>
                  <a:cubicBezTo>
                    <a:pt x="326" y="255"/>
                    <a:pt x="325" y="256"/>
                    <a:pt x="322" y="255"/>
                  </a:cubicBezTo>
                  <a:cubicBezTo>
                    <a:pt x="324" y="258"/>
                    <a:pt x="327" y="258"/>
                    <a:pt x="330" y="259"/>
                  </a:cubicBezTo>
                  <a:close/>
                  <a:moveTo>
                    <a:pt x="128" y="283"/>
                  </a:moveTo>
                  <a:cubicBezTo>
                    <a:pt x="129" y="285"/>
                    <a:pt x="132" y="283"/>
                    <a:pt x="133" y="283"/>
                  </a:cubicBezTo>
                  <a:cubicBezTo>
                    <a:pt x="144" y="278"/>
                    <a:pt x="150" y="269"/>
                    <a:pt x="156" y="261"/>
                  </a:cubicBezTo>
                  <a:cubicBezTo>
                    <a:pt x="155" y="260"/>
                    <a:pt x="157" y="257"/>
                    <a:pt x="154" y="256"/>
                  </a:cubicBezTo>
                  <a:cubicBezTo>
                    <a:pt x="148" y="267"/>
                    <a:pt x="137" y="274"/>
                    <a:pt x="128" y="283"/>
                  </a:cubicBezTo>
                  <a:close/>
                  <a:moveTo>
                    <a:pt x="143" y="258"/>
                  </a:moveTo>
                  <a:cubicBezTo>
                    <a:pt x="142" y="260"/>
                    <a:pt x="144" y="260"/>
                    <a:pt x="144" y="262"/>
                  </a:cubicBezTo>
                  <a:cubicBezTo>
                    <a:pt x="146" y="261"/>
                    <a:pt x="150" y="259"/>
                    <a:pt x="150" y="257"/>
                  </a:cubicBezTo>
                  <a:cubicBezTo>
                    <a:pt x="148" y="258"/>
                    <a:pt x="146" y="258"/>
                    <a:pt x="143" y="258"/>
                  </a:cubicBezTo>
                  <a:close/>
                  <a:moveTo>
                    <a:pt x="335" y="265"/>
                  </a:moveTo>
                  <a:cubicBezTo>
                    <a:pt x="336" y="264"/>
                    <a:pt x="336" y="263"/>
                    <a:pt x="336" y="262"/>
                  </a:cubicBezTo>
                  <a:cubicBezTo>
                    <a:pt x="333" y="262"/>
                    <a:pt x="331" y="261"/>
                    <a:pt x="329" y="261"/>
                  </a:cubicBezTo>
                  <a:cubicBezTo>
                    <a:pt x="331" y="263"/>
                    <a:pt x="332" y="265"/>
                    <a:pt x="335" y="265"/>
                  </a:cubicBezTo>
                  <a:close/>
                  <a:moveTo>
                    <a:pt x="138" y="265"/>
                  </a:moveTo>
                  <a:cubicBezTo>
                    <a:pt x="138" y="266"/>
                    <a:pt x="138" y="267"/>
                    <a:pt x="139" y="268"/>
                  </a:cubicBezTo>
                  <a:cubicBezTo>
                    <a:pt x="140" y="267"/>
                    <a:pt x="142" y="266"/>
                    <a:pt x="143" y="267"/>
                  </a:cubicBezTo>
                  <a:cubicBezTo>
                    <a:pt x="143" y="266"/>
                    <a:pt x="146" y="263"/>
                    <a:pt x="145" y="264"/>
                  </a:cubicBezTo>
                  <a:cubicBezTo>
                    <a:pt x="143" y="264"/>
                    <a:pt x="141" y="265"/>
                    <a:pt x="138" y="265"/>
                  </a:cubicBezTo>
                  <a:close/>
                  <a:moveTo>
                    <a:pt x="152" y="270"/>
                  </a:moveTo>
                  <a:cubicBezTo>
                    <a:pt x="150" y="272"/>
                    <a:pt x="149" y="275"/>
                    <a:pt x="147" y="276"/>
                  </a:cubicBezTo>
                  <a:cubicBezTo>
                    <a:pt x="143" y="280"/>
                    <a:pt x="139" y="282"/>
                    <a:pt x="134" y="286"/>
                  </a:cubicBezTo>
                  <a:cubicBezTo>
                    <a:pt x="135" y="292"/>
                    <a:pt x="137" y="298"/>
                    <a:pt x="138" y="304"/>
                  </a:cubicBezTo>
                  <a:cubicBezTo>
                    <a:pt x="141" y="317"/>
                    <a:pt x="144" y="330"/>
                    <a:pt x="150" y="338"/>
                  </a:cubicBezTo>
                  <a:cubicBezTo>
                    <a:pt x="156" y="334"/>
                    <a:pt x="164" y="330"/>
                    <a:pt x="170" y="325"/>
                  </a:cubicBezTo>
                  <a:cubicBezTo>
                    <a:pt x="167" y="303"/>
                    <a:pt x="161" y="281"/>
                    <a:pt x="157" y="264"/>
                  </a:cubicBezTo>
                  <a:cubicBezTo>
                    <a:pt x="156" y="266"/>
                    <a:pt x="154" y="268"/>
                    <a:pt x="152" y="270"/>
                  </a:cubicBezTo>
                  <a:close/>
                  <a:moveTo>
                    <a:pt x="130" y="271"/>
                  </a:moveTo>
                  <a:cubicBezTo>
                    <a:pt x="130" y="272"/>
                    <a:pt x="130" y="273"/>
                    <a:pt x="130" y="274"/>
                  </a:cubicBezTo>
                  <a:cubicBezTo>
                    <a:pt x="133" y="273"/>
                    <a:pt x="141" y="272"/>
                    <a:pt x="140" y="269"/>
                  </a:cubicBezTo>
                  <a:cubicBezTo>
                    <a:pt x="136" y="271"/>
                    <a:pt x="133" y="271"/>
                    <a:pt x="130" y="271"/>
                  </a:cubicBezTo>
                  <a:close/>
                  <a:moveTo>
                    <a:pt x="125" y="277"/>
                  </a:moveTo>
                  <a:cubicBezTo>
                    <a:pt x="126" y="278"/>
                    <a:pt x="127" y="279"/>
                    <a:pt x="128" y="279"/>
                  </a:cubicBezTo>
                  <a:cubicBezTo>
                    <a:pt x="129" y="278"/>
                    <a:pt x="133" y="277"/>
                    <a:pt x="132" y="275"/>
                  </a:cubicBezTo>
                  <a:cubicBezTo>
                    <a:pt x="131" y="276"/>
                    <a:pt x="127" y="276"/>
                    <a:pt x="125" y="277"/>
                  </a:cubicBezTo>
                  <a:close/>
                  <a:moveTo>
                    <a:pt x="110" y="303"/>
                  </a:moveTo>
                  <a:cubicBezTo>
                    <a:pt x="112" y="302"/>
                    <a:pt x="113" y="303"/>
                    <a:pt x="115" y="303"/>
                  </a:cubicBezTo>
                  <a:cubicBezTo>
                    <a:pt x="115" y="301"/>
                    <a:pt x="116" y="300"/>
                    <a:pt x="116" y="298"/>
                  </a:cubicBezTo>
                  <a:cubicBezTo>
                    <a:pt x="114" y="298"/>
                    <a:pt x="113" y="297"/>
                    <a:pt x="111" y="296"/>
                  </a:cubicBezTo>
                  <a:cubicBezTo>
                    <a:pt x="110" y="298"/>
                    <a:pt x="110" y="300"/>
                    <a:pt x="110" y="303"/>
                  </a:cubicBezTo>
                  <a:close/>
                  <a:moveTo>
                    <a:pt x="110" y="304"/>
                  </a:moveTo>
                  <a:cubicBezTo>
                    <a:pt x="110" y="309"/>
                    <a:pt x="110" y="310"/>
                    <a:pt x="110" y="314"/>
                  </a:cubicBezTo>
                  <a:cubicBezTo>
                    <a:pt x="113" y="316"/>
                    <a:pt x="118" y="316"/>
                    <a:pt x="120" y="312"/>
                  </a:cubicBezTo>
                  <a:cubicBezTo>
                    <a:pt x="119" y="310"/>
                    <a:pt x="118" y="309"/>
                    <a:pt x="120" y="307"/>
                  </a:cubicBezTo>
                  <a:cubicBezTo>
                    <a:pt x="122" y="308"/>
                    <a:pt x="123" y="308"/>
                    <a:pt x="125" y="309"/>
                  </a:cubicBezTo>
                  <a:cubicBezTo>
                    <a:pt x="126" y="308"/>
                    <a:pt x="127" y="307"/>
                    <a:pt x="127" y="305"/>
                  </a:cubicBezTo>
                  <a:cubicBezTo>
                    <a:pt x="125" y="303"/>
                    <a:pt x="121" y="299"/>
                    <a:pt x="117" y="300"/>
                  </a:cubicBezTo>
                  <a:cubicBezTo>
                    <a:pt x="118" y="304"/>
                    <a:pt x="114" y="306"/>
                    <a:pt x="110" y="304"/>
                  </a:cubicBezTo>
                  <a:close/>
                  <a:moveTo>
                    <a:pt x="123" y="311"/>
                  </a:moveTo>
                  <a:cubicBezTo>
                    <a:pt x="126" y="315"/>
                    <a:pt x="128" y="321"/>
                    <a:pt x="132" y="324"/>
                  </a:cubicBezTo>
                  <a:cubicBezTo>
                    <a:pt x="129" y="321"/>
                    <a:pt x="130" y="316"/>
                    <a:pt x="134" y="313"/>
                  </a:cubicBezTo>
                  <a:cubicBezTo>
                    <a:pt x="132" y="311"/>
                    <a:pt x="131" y="308"/>
                    <a:pt x="129" y="307"/>
                  </a:cubicBezTo>
                  <a:cubicBezTo>
                    <a:pt x="128" y="310"/>
                    <a:pt x="126" y="311"/>
                    <a:pt x="123" y="311"/>
                  </a:cubicBezTo>
                  <a:close/>
                  <a:moveTo>
                    <a:pt x="89" y="314"/>
                  </a:moveTo>
                  <a:cubicBezTo>
                    <a:pt x="93" y="314"/>
                    <a:pt x="95" y="314"/>
                    <a:pt x="96" y="310"/>
                  </a:cubicBezTo>
                  <a:cubicBezTo>
                    <a:pt x="94" y="309"/>
                    <a:pt x="92" y="309"/>
                    <a:pt x="90" y="308"/>
                  </a:cubicBezTo>
                  <a:cubicBezTo>
                    <a:pt x="89" y="310"/>
                    <a:pt x="90" y="312"/>
                    <a:pt x="89" y="314"/>
                  </a:cubicBezTo>
                  <a:close/>
                  <a:moveTo>
                    <a:pt x="239" y="310"/>
                  </a:moveTo>
                  <a:cubicBezTo>
                    <a:pt x="230" y="310"/>
                    <a:pt x="221" y="308"/>
                    <a:pt x="215" y="309"/>
                  </a:cubicBezTo>
                  <a:cubicBezTo>
                    <a:pt x="210" y="310"/>
                    <a:pt x="204" y="314"/>
                    <a:pt x="205" y="318"/>
                  </a:cubicBezTo>
                  <a:cubicBezTo>
                    <a:pt x="224" y="315"/>
                    <a:pt x="242" y="318"/>
                    <a:pt x="263" y="316"/>
                  </a:cubicBezTo>
                  <a:cubicBezTo>
                    <a:pt x="260" y="307"/>
                    <a:pt x="248" y="310"/>
                    <a:pt x="239" y="310"/>
                  </a:cubicBezTo>
                  <a:close/>
                  <a:moveTo>
                    <a:pt x="89" y="316"/>
                  </a:moveTo>
                  <a:cubicBezTo>
                    <a:pt x="88" y="320"/>
                    <a:pt x="87" y="326"/>
                    <a:pt x="90" y="329"/>
                  </a:cubicBezTo>
                  <a:cubicBezTo>
                    <a:pt x="96" y="330"/>
                    <a:pt x="98" y="325"/>
                    <a:pt x="97" y="321"/>
                  </a:cubicBezTo>
                  <a:cubicBezTo>
                    <a:pt x="99" y="320"/>
                    <a:pt x="101" y="322"/>
                    <a:pt x="103" y="321"/>
                  </a:cubicBezTo>
                  <a:cubicBezTo>
                    <a:pt x="107" y="317"/>
                    <a:pt x="103" y="312"/>
                    <a:pt x="98" y="311"/>
                  </a:cubicBezTo>
                  <a:cubicBezTo>
                    <a:pt x="97" y="315"/>
                    <a:pt x="93" y="317"/>
                    <a:pt x="89" y="316"/>
                  </a:cubicBezTo>
                  <a:close/>
                  <a:moveTo>
                    <a:pt x="121" y="314"/>
                  </a:moveTo>
                  <a:cubicBezTo>
                    <a:pt x="120" y="316"/>
                    <a:pt x="118" y="317"/>
                    <a:pt x="115" y="318"/>
                  </a:cubicBezTo>
                  <a:cubicBezTo>
                    <a:pt x="113" y="318"/>
                    <a:pt x="110" y="316"/>
                    <a:pt x="109" y="317"/>
                  </a:cubicBezTo>
                  <a:cubicBezTo>
                    <a:pt x="113" y="324"/>
                    <a:pt x="121" y="331"/>
                    <a:pt x="125" y="339"/>
                  </a:cubicBezTo>
                  <a:cubicBezTo>
                    <a:pt x="127" y="336"/>
                    <a:pt x="131" y="339"/>
                    <a:pt x="133" y="338"/>
                  </a:cubicBezTo>
                  <a:cubicBezTo>
                    <a:pt x="127" y="336"/>
                    <a:pt x="125" y="329"/>
                    <a:pt x="130" y="325"/>
                  </a:cubicBezTo>
                  <a:cubicBezTo>
                    <a:pt x="127" y="321"/>
                    <a:pt x="126" y="316"/>
                    <a:pt x="121" y="314"/>
                  </a:cubicBezTo>
                  <a:close/>
                  <a:moveTo>
                    <a:pt x="132" y="319"/>
                  </a:moveTo>
                  <a:cubicBezTo>
                    <a:pt x="132" y="321"/>
                    <a:pt x="135" y="322"/>
                    <a:pt x="136" y="324"/>
                  </a:cubicBezTo>
                  <a:cubicBezTo>
                    <a:pt x="136" y="326"/>
                    <a:pt x="133" y="325"/>
                    <a:pt x="132" y="326"/>
                  </a:cubicBezTo>
                  <a:cubicBezTo>
                    <a:pt x="133" y="327"/>
                    <a:pt x="134" y="327"/>
                    <a:pt x="134" y="329"/>
                  </a:cubicBezTo>
                  <a:cubicBezTo>
                    <a:pt x="132" y="329"/>
                    <a:pt x="131" y="328"/>
                    <a:pt x="130" y="327"/>
                  </a:cubicBezTo>
                  <a:cubicBezTo>
                    <a:pt x="126" y="333"/>
                    <a:pt x="135" y="334"/>
                    <a:pt x="136" y="338"/>
                  </a:cubicBezTo>
                  <a:cubicBezTo>
                    <a:pt x="134" y="342"/>
                    <a:pt x="130" y="338"/>
                    <a:pt x="127" y="340"/>
                  </a:cubicBezTo>
                  <a:cubicBezTo>
                    <a:pt x="127" y="343"/>
                    <a:pt x="128" y="343"/>
                    <a:pt x="129" y="345"/>
                  </a:cubicBezTo>
                  <a:cubicBezTo>
                    <a:pt x="127" y="346"/>
                    <a:pt x="124" y="345"/>
                    <a:pt x="122" y="347"/>
                  </a:cubicBezTo>
                  <a:cubicBezTo>
                    <a:pt x="122" y="351"/>
                    <a:pt x="124" y="353"/>
                    <a:pt x="127" y="355"/>
                  </a:cubicBezTo>
                  <a:cubicBezTo>
                    <a:pt x="126" y="356"/>
                    <a:pt x="125" y="357"/>
                    <a:pt x="125" y="359"/>
                  </a:cubicBezTo>
                  <a:cubicBezTo>
                    <a:pt x="131" y="361"/>
                    <a:pt x="131" y="353"/>
                    <a:pt x="132" y="351"/>
                  </a:cubicBezTo>
                  <a:cubicBezTo>
                    <a:pt x="135" y="352"/>
                    <a:pt x="141" y="352"/>
                    <a:pt x="141" y="349"/>
                  </a:cubicBezTo>
                  <a:cubicBezTo>
                    <a:pt x="141" y="347"/>
                    <a:pt x="138" y="347"/>
                    <a:pt x="139" y="345"/>
                  </a:cubicBezTo>
                  <a:cubicBezTo>
                    <a:pt x="142" y="345"/>
                    <a:pt x="143" y="346"/>
                    <a:pt x="145" y="345"/>
                  </a:cubicBezTo>
                  <a:cubicBezTo>
                    <a:pt x="148" y="339"/>
                    <a:pt x="143" y="334"/>
                    <a:pt x="142" y="327"/>
                  </a:cubicBezTo>
                  <a:cubicBezTo>
                    <a:pt x="140" y="327"/>
                    <a:pt x="139" y="328"/>
                    <a:pt x="139" y="330"/>
                  </a:cubicBezTo>
                  <a:cubicBezTo>
                    <a:pt x="139" y="331"/>
                    <a:pt x="143" y="333"/>
                    <a:pt x="140" y="334"/>
                  </a:cubicBezTo>
                  <a:cubicBezTo>
                    <a:pt x="136" y="333"/>
                    <a:pt x="136" y="325"/>
                    <a:pt x="141" y="325"/>
                  </a:cubicBezTo>
                  <a:cubicBezTo>
                    <a:pt x="141" y="322"/>
                    <a:pt x="139" y="319"/>
                    <a:pt x="139" y="316"/>
                  </a:cubicBezTo>
                  <a:cubicBezTo>
                    <a:pt x="136" y="314"/>
                    <a:pt x="133" y="317"/>
                    <a:pt x="132" y="319"/>
                  </a:cubicBezTo>
                  <a:close/>
                  <a:moveTo>
                    <a:pt x="102" y="323"/>
                  </a:moveTo>
                  <a:cubicBezTo>
                    <a:pt x="108" y="332"/>
                    <a:pt x="113" y="342"/>
                    <a:pt x="121" y="349"/>
                  </a:cubicBezTo>
                  <a:cubicBezTo>
                    <a:pt x="120" y="346"/>
                    <a:pt x="122" y="344"/>
                    <a:pt x="126" y="344"/>
                  </a:cubicBezTo>
                  <a:cubicBezTo>
                    <a:pt x="125" y="342"/>
                    <a:pt x="123" y="341"/>
                    <a:pt x="122" y="340"/>
                  </a:cubicBezTo>
                  <a:cubicBezTo>
                    <a:pt x="122" y="339"/>
                    <a:pt x="123" y="339"/>
                    <a:pt x="122" y="339"/>
                  </a:cubicBezTo>
                  <a:cubicBezTo>
                    <a:pt x="121" y="335"/>
                    <a:pt x="116" y="330"/>
                    <a:pt x="113" y="327"/>
                  </a:cubicBezTo>
                  <a:cubicBezTo>
                    <a:pt x="111" y="323"/>
                    <a:pt x="109" y="320"/>
                    <a:pt x="107" y="317"/>
                  </a:cubicBezTo>
                  <a:cubicBezTo>
                    <a:pt x="106" y="320"/>
                    <a:pt x="106" y="324"/>
                    <a:pt x="102" y="323"/>
                  </a:cubicBezTo>
                  <a:close/>
                  <a:moveTo>
                    <a:pt x="263" y="318"/>
                  </a:moveTo>
                  <a:cubicBezTo>
                    <a:pt x="263" y="318"/>
                    <a:pt x="263" y="318"/>
                    <a:pt x="262" y="318"/>
                  </a:cubicBezTo>
                  <a:cubicBezTo>
                    <a:pt x="251" y="319"/>
                    <a:pt x="242" y="319"/>
                    <a:pt x="231" y="319"/>
                  </a:cubicBezTo>
                  <a:cubicBezTo>
                    <a:pt x="221" y="318"/>
                    <a:pt x="212" y="320"/>
                    <a:pt x="203" y="320"/>
                  </a:cubicBezTo>
                  <a:cubicBezTo>
                    <a:pt x="203" y="323"/>
                    <a:pt x="203" y="326"/>
                    <a:pt x="204" y="327"/>
                  </a:cubicBezTo>
                  <a:cubicBezTo>
                    <a:pt x="224" y="328"/>
                    <a:pt x="244" y="325"/>
                    <a:pt x="263" y="324"/>
                  </a:cubicBezTo>
                  <a:cubicBezTo>
                    <a:pt x="264" y="323"/>
                    <a:pt x="264" y="319"/>
                    <a:pt x="263" y="318"/>
                  </a:cubicBezTo>
                  <a:close/>
                  <a:moveTo>
                    <a:pt x="73" y="329"/>
                  </a:moveTo>
                  <a:cubicBezTo>
                    <a:pt x="75" y="329"/>
                    <a:pt x="78" y="328"/>
                    <a:pt x="78" y="325"/>
                  </a:cubicBezTo>
                  <a:cubicBezTo>
                    <a:pt x="76" y="324"/>
                    <a:pt x="74" y="324"/>
                    <a:pt x="72" y="323"/>
                  </a:cubicBezTo>
                  <a:cubicBezTo>
                    <a:pt x="72" y="325"/>
                    <a:pt x="71" y="328"/>
                    <a:pt x="73" y="329"/>
                  </a:cubicBezTo>
                  <a:close/>
                  <a:moveTo>
                    <a:pt x="348" y="325"/>
                  </a:moveTo>
                  <a:cubicBezTo>
                    <a:pt x="350" y="329"/>
                    <a:pt x="346" y="330"/>
                    <a:pt x="346" y="332"/>
                  </a:cubicBezTo>
                  <a:cubicBezTo>
                    <a:pt x="346" y="331"/>
                    <a:pt x="347" y="334"/>
                    <a:pt x="347" y="334"/>
                  </a:cubicBezTo>
                  <a:cubicBezTo>
                    <a:pt x="347" y="335"/>
                    <a:pt x="346" y="335"/>
                    <a:pt x="347" y="336"/>
                  </a:cubicBezTo>
                  <a:cubicBezTo>
                    <a:pt x="352" y="335"/>
                    <a:pt x="356" y="338"/>
                    <a:pt x="357" y="342"/>
                  </a:cubicBezTo>
                  <a:cubicBezTo>
                    <a:pt x="365" y="337"/>
                    <a:pt x="372" y="347"/>
                    <a:pt x="365" y="352"/>
                  </a:cubicBezTo>
                  <a:cubicBezTo>
                    <a:pt x="368" y="353"/>
                    <a:pt x="369" y="357"/>
                    <a:pt x="367" y="360"/>
                  </a:cubicBezTo>
                  <a:cubicBezTo>
                    <a:pt x="369" y="363"/>
                    <a:pt x="374" y="364"/>
                    <a:pt x="373" y="358"/>
                  </a:cubicBezTo>
                  <a:cubicBezTo>
                    <a:pt x="372" y="357"/>
                    <a:pt x="371" y="357"/>
                    <a:pt x="370" y="356"/>
                  </a:cubicBezTo>
                  <a:cubicBezTo>
                    <a:pt x="373" y="354"/>
                    <a:pt x="370" y="352"/>
                    <a:pt x="370" y="350"/>
                  </a:cubicBezTo>
                  <a:cubicBezTo>
                    <a:pt x="372" y="347"/>
                    <a:pt x="375" y="346"/>
                    <a:pt x="375" y="343"/>
                  </a:cubicBezTo>
                  <a:cubicBezTo>
                    <a:pt x="376" y="336"/>
                    <a:pt x="370" y="337"/>
                    <a:pt x="366" y="337"/>
                  </a:cubicBezTo>
                  <a:cubicBezTo>
                    <a:pt x="366" y="336"/>
                    <a:pt x="367" y="334"/>
                    <a:pt x="366" y="333"/>
                  </a:cubicBezTo>
                  <a:cubicBezTo>
                    <a:pt x="364" y="331"/>
                    <a:pt x="361" y="333"/>
                    <a:pt x="358" y="332"/>
                  </a:cubicBezTo>
                  <a:cubicBezTo>
                    <a:pt x="358" y="330"/>
                    <a:pt x="359" y="329"/>
                    <a:pt x="360" y="327"/>
                  </a:cubicBezTo>
                  <a:cubicBezTo>
                    <a:pt x="358" y="323"/>
                    <a:pt x="351" y="322"/>
                    <a:pt x="348" y="325"/>
                  </a:cubicBezTo>
                  <a:close/>
                  <a:moveTo>
                    <a:pt x="93" y="331"/>
                  </a:moveTo>
                  <a:cubicBezTo>
                    <a:pt x="99" y="341"/>
                    <a:pt x="107" y="351"/>
                    <a:pt x="114" y="361"/>
                  </a:cubicBezTo>
                  <a:cubicBezTo>
                    <a:pt x="118" y="359"/>
                    <a:pt x="123" y="358"/>
                    <a:pt x="123" y="354"/>
                  </a:cubicBezTo>
                  <a:cubicBezTo>
                    <a:pt x="122" y="354"/>
                    <a:pt x="122" y="355"/>
                    <a:pt x="121" y="355"/>
                  </a:cubicBezTo>
                  <a:cubicBezTo>
                    <a:pt x="114" y="345"/>
                    <a:pt x="107" y="334"/>
                    <a:pt x="99" y="324"/>
                  </a:cubicBezTo>
                  <a:cubicBezTo>
                    <a:pt x="98" y="328"/>
                    <a:pt x="97" y="331"/>
                    <a:pt x="93" y="331"/>
                  </a:cubicBezTo>
                  <a:close/>
                  <a:moveTo>
                    <a:pt x="72" y="330"/>
                  </a:moveTo>
                  <a:cubicBezTo>
                    <a:pt x="72" y="336"/>
                    <a:pt x="70" y="338"/>
                    <a:pt x="71" y="342"/>
                  </a:cubicBezTo>
                  <a:cubicBezTo>
                    <a:pt x="76" y="342"/>
                    <a:pt x="78" y="337"/>
                    <a:pt x="79" y="334"/>
                  </a:cubicBezTo>
                  <a:cubicBezTo>
                    <a:pt x="81" y="334"/>
                    <a:pt x="82" y="336"/>
                    <a:pt x="84" y="336"/>
                  </a:cubicBezTo>
                  <a:cubicBezTo>
                    <a:pt x="87" y="334"/>
                    <a:pt x="88" y="331"/>
                    <a:pt x="88" y="328"/>
                  </a:cubicBezTo>
                  <a:cubicBezTo>
                    <a:pt x="86" y="328"/>
                    <a:pt x="83" y="326"/>
                    <a:pt x="80" y="325"/>
                  </a:cubicBezTo>
                  <a:cubicBezTo>
                    <a:pt x="79" y="329"/>
                    <a:pt x="77" y="331"/>
                    <a:pt x="72" y="330"/>
                  </a:cubicBezTo>
                  <a:close/>
                  <a:moveTo>
                    <a:pt x="262" y="327"/>
                  </a:moveTo>
                  <a:cubicBezTo>
                    <a:pt x="257" y="327"/>
                    <a:pt x="251" y="328"/>
                    <a:pt x="246" y="328"/>
                  </a:cubicBezTo>
                  <a:cubicBezTo>
                    <a:pt x="231" y="328"/>
                    <a:pt x="217" y="331"/>
                    <a:pt x="203" y="329"/>
                  </a:cubicBezTo>
                  <a:cubicBezTo>
                    <a:pt x="195" y="332"/>
                    <a:pt x="186" y="334"/>
                    <a:pt x="179" y="337"/>
                  </a:cubicBezTo>
                  <a:cubicBezTo>
                    <a:pt x="210" y="335"/>
                    <a:pt x="246" y="337"/>
                    <a:pt x="281" y="336"/>
                  </a:cubicBezTo>
                  <a:cubicBezTo>
                    <a:pt x="274" y="334"/>
                    <a:pt x="269" y="328"/>
                    <a:pt x="262" y="327"/>
                  </a:cubicBezTo>
                  <a:close/>
                  <a:moveTo>
                    <a:pt x="148" y="341"/>
                  </a:moveTo>
                  <a:cubicBezTo>
                    <a:pt x="148" y="343"/>
                    <a:pt x="147" y="348"/>
                    <a:pt x="143" y="347"/>
                  </a:cubicBezTo>
                  <a:cubicBezTo>
                    <a:pt x="144" y="352"/>
                    <a:pt x="138" y="355"/>
                    <a:pt x="134" y="354"/>
                  </a:cubicBezTo>
                  <a:cubicBezTo>
                    <a:pt x="132" y="358"/>
                    <a:pt x="131" y="362"/>
                    <a:pt x="125" y="362"/>
                  </a:cubicBezTo>
                  <a:cubicBezTo>
                    <a:pt x="124" y="361"/>
                    <a:pt x="124" y="360"/>
                    <a:pt x="123" y="360"/>
                  </a:cubicBezTo>
                  <a:cubicBezTo>
                    <a:pt x="120" y="361"/>
                    <a:pt x="117" y="362"/>
                    <a:pt x="114" y="363"/>
                  </a:cubicBezTo>
                  <a:cubicBezTo>
                    <a:pt x="111" y="370"/>
                    <a:pt x="105" y="375"/>
                    <a:pt x="97" y="375"/>
                  </a:cubicBezTo>
                  <a:cubicBezTo>
                    <a:pt x="96" y="373"/>
                    <a:pt x="95" y="372"/>
                    <a:pt x="93" y="371"/>
                  </a:cubicBezTo>
                  <a:cubicBezTo>
                    <a:pt x="93" y="371"/>
                    <a:pt x="91" y="374"/>
                    <a:pt x="89" y="374"/>
                  </a:cubicBezTo>
                  <a:cubicBezTo>
                    <a:pt x="100" y="386"/>
                    <a:pt x="112" y="396"/>
                    <a:pt x="124" y="406"/>
                  </a:cubicBezTo>
                  <a:cubicBezTo>
                    <a:pt x="127" y="406"/>
                    <a:pt x="128" y="407"/>
                    <a:pt x="131" y="407"/>
                  </a:cubicBezTo>
                  <a:cubicBezTo>
                    <a:pt x="130" y="406"/>
                    <a:pt x="131" y="405"/>
                    <a:pt x="131" y="404"/>
                  </a:cubicBezTo>
                  <a:cubicBezTo>
                    <a:pt x="137" y="396"/>
                    <a:pt x="140" y="388"/>
                    <a:pt x="147" y="382"/>
                  </a:cubicBezTo>
                  <a:cubicBezTo>
                    <a:pt x="158" y="373"/>
                    <a:pt x="172" y="367"/>
                    <a:pt x="174" y="351"/>
                  </a:cubicBezTo>
                  <a:cubicBezTo>
                    <a:pt x="166" y="350"/>
                    <a:pt x="166" y="339"/>
                    <a:pt x="171" y="336"/>
                  </a:cubicBezTo>
                  <a:cubicBezTo>
                    <a:pt x="170" y="333"/>
                    <a:pt x="171" y="329"/>
                    <a:pt x="169" y="328"/>
                  </a:cubicBezTo>
                  <a:cubicBezTo>
                    <a:pt x="163" y="333"/>
                    <a:pt x="155" y="338"/>
                    <a:pt x="148" y="341"/>
                  </a:cubicBezTo>
                  <a:close/>
                  <a:moveTo>
                    <a:pt x="83" y="338"/>
                  </a:moveTo>
                  <a:cubicBezTo>
                    <a:pt x="90" y="349"/>
                    <a:pt x="98" y="359"/>
                    <a:pt x="107" y="369"/>
                  </a:cubicBezTo>
                  <a:cubicBezTo>
                    <a:pt x="109" y="368"/>
                    <a:pt x="110" y="365"/>
                    <a:pt x="111" y="363"/>
                  </a:cubicBezTo>
                  <a:cubicBezTo>
                    <a:pt x="105" y="352"/>
                    <a:pt x="97" y="342"/>
                    <a:pt x="89" y="332"/>
                  </a:cubicBezTo>
                  <a:cubicBezTo>
                    <a:pt x="89" y="336"/>
                    <a:pt x="86" y="338"/>
                    <a:pt x="83" y="338"/>
                  </a:cubicBezTo>
                  <a:close/>
                  <a:moveTo>
                    <a:pt x="185" y="350"/>
                  </a:moveTo>
                  <a:cubicBezTo>
                    <a:pt x="198" y="351"/>
                    <a:pt x="209" y="352"/>
                    <a:pt x="221" y="351"/>
                  </a:cubicBezTo>
                  <a:cubicBezTo>
                    <a:pt x="240" y="350"/>
                    <a:pt x="259" y="352"/>
                    <a:pt x="280" y="350"/>
                  </a:cubicBezTo>
                  <a:cubicBezTo>
                    <a:pt x="285" y="350"/>
                    <a:pt x="292" y="348"/>
                    <a:pt x="292" y="344"/>
                  </a:cubicBezTo>
                  <a:cubicBezTo>
                    <a:pt x="293" y="336"/>
                    <a:pt x="280" y="339"/>
                    <a:pt x="274" y="339"/>
                  </a:cubicBezTo>
                  <a:cubicBezTo>
                    <a:pt x="261" y="339"/>
                    <a:pt x="252" y="339"/>
                    <a:pt x="239" y="339"/>
                  </a:cubicBezTo>
                  <a:cubicBezTo>
                    <a:pt x="229" y="339"/>
                    <a:pt x="220" y="338"/>
                    <a:pt x="211" y="339"/>
                  </a:cubicBezTo>
                  <a:cubicBezTo>
                    <a:pt x="207" y="339"/>
                    <a:pt x="204" y="338"/>
                    <a:pt x="201" y="338"/>
                  </a:cubicBezTo>
                  <a:cubicBezTo>
                    <a:pt x="189" y="338"/>
                    <a:pt x="178" y="339"/>
                    <a:pt x="171" y="340"/>
                  </a:cubicBezTo>
                  <a:cubicBezTo>
                    <a:pt x="166" y="348"/>
                    <a:pt x="177" y="349"/>
                    <a:pt x="185" y="350"/>
                  </a:cubicBezTo>
                  <a:close/>
                  <a:moveTo>
                    <a:pt x="81" y="339"/>
                  </a:moveTo>
                  <a:cubicBezTo>
                    <a:pt x="81" y="339"/>
                    <a:pt x="81" y="339"/>
                    <a:pt x="80" y="339"/>
                  </a:cubicBezTo>
                  <a:cubicBezTo>
                    <a:pt x="80" y="339"/>
                    <a:pt x="80" y="339"/>
                    <a:pt x="80" y="339"/>
                  </a:cubicBezTo>
                  <a:cubicBezTo>
                    <a:pt x="78" y="341"/>
                    <a:pt x="76" y="345"/>
                    <a:pt x="73" y="344"/>
                  </a:cubicBezTo>
                  <a:cubicBezTo>
                    <a:pt x="76" y="350"/>
                    <a:pt x="85" y="357"/>
                    <a:pt x="91" y="364"/>
                  </a:cubicBezTo>
                  <a:cubicBezTo>
                    <a:pt x="94" y="368"/>
                    <a:pt x="98" y="374"/>
                    <a:pt x="105" y="371"/>
                  </a:cubicBezTo>
                  <a:cubicBezTo>
                    <a:pt x="98" y="361"/>
                    <a:pt x="88" y="351"/>
                    <a:pt x="81" y="339"/>
                  </a:cubicBezTo>
                  <a:close/>
                  <a:moveTo>
                    <a:pt x="176" y="351"/>
                  </a:moveTo>
                  <a:cubicBezTo>
                    <a:pt x="176" y="357"/>
                    <a:pt x="172" y="363"/>
                    <a:pt x="170" y="367"/>
                  </a:cubicBezTo>
                  <a:cubicBezTo>
                    <a:pt x="165" y="374"/>
                    <a:pt x="156" y="378"/>
                    <a:pt x="150" y="383"/>
                  </a:cubicBezTo>
                  <a:cubicBezTo>
                    <a:pt x="141" y="389"/>
                    <a:pt x="137" y="399"/>
                    <a:pt x="132" y="408"/>
                  </a:cubicBezTo>
                  <a:cubicBezTo>
                    <a:pt x="138" y="409"/>
                    <a:pt x="144" y="409"/>
                    <a:pt x="150" y="410"/>
                  </a:cubicBezTo>
                  <a:cubicBezTo>
                    <a:pt x="153" y="410"/>
                    <a:pt x="156" y="412"/>
                    <a:pt x="159" y="412"/>
                  </a:cubicBezTo>
                  <a:cubicBezTo>
                    <a:pt x="168" y="414"/>
                    <a:pt x="177" y="415"/>
                    <a:pt x="187" y="416"/>
                  </a:cubicBezTo>
                  <a:cubicBezTo>
                    <a:pt x="205" y="417"/>
                    <a:pt x="224" y="419"/>
                    <a:pt x="242" y="419"/>
                  </a:cubicBezTo>
                  <a:cubicBezTo>
                    <a:pt x="247" y="419"/>
                    <a:pt x="252" y="418"/>
                    <a:pt x="257" y="418"/>
                  </a:cubicBezTo>
                  <a:cubicBezTo>
                    <a:pt x="265" y="417"/>
                    <a:pt x="274" y="418"/>
                    <a:pt x="283" y="416"/>
                  </a:cubicBezTo>
                  <a:cubicBezTo>
                    <a:pt x="288" y="416"/>
                    <a:pt x="293" y="415"/>
                    <a:pt x="297" y="414"/>
                  </a:cubicBezTo>
                  <a:cubicBezTo>
                    <a:pt x="302" y="414"/>
                    <a:pt x="307" y="414"/>
                    <a:pt x="311" y="412"/>
                  </a:cubicBezTo>
                  <a:cubicBezTo>
                    <a:pt x="317" y="410"/>
                    <a:pt x="322" y="407"/>
                    <a:pt x="328" y="403"/>
                  </a:cubicBezTo>
                  <a:cubicBezTo>
                    <a:pt x="333" y="400"/>
                    <a:pt x="339" y="398"/>
                    <a:pt x="343" y="394"/>
                  </a:cubicBezTo>
                  <a:cubicBezTo>
                    <a:pt x="327" y="378"/>
                    <a:pt x="290" y="379"/>
                    <a:pt x="285" y="352"/>
                  </a:cubicBezTo>
                  <a:cubicBezTo>
                    <a:pt x="249" y="353"/>
                    <a:pt x="211" y="355"/>
                    <a:pt x="176" y="351"/>
                  </a:cubicBezTo>
                  <a:close/>
                  <a:moveTo>
                    <a:pt x="104" y="423"/>
                  </a:moveTo>
                  <a:cubicBezTo>
                    <a:pt x="110" y="425"/>
                    <a:pt x="115" y="427"/>
                    <a:pt x="121" y="428"/>
                  </a:cubicBezTo>
                  <a:cubicBezTo>
                    <a:pt x="132" y="430"/>
                    <a:pt x="144" y="433"/>
                    <a:pt x="155" y="435"/>
                  </a:cubicBezTo>
                  <a:cubicBezTo>
                    <a:pt x="158" y="436"/>
                    <a:pt x="161" y="435"/>
                    <a:pt x="164" y="435"/>
                  </a:cubicBezTo>
                  <a:cubicBezTo>
                    <a:pt x="172" y="435"/>
                    <a:pt x="179" y="438"/>
                    <a:pt x="187" y="438"/>
                  </a:cubicBezTo>
                  <a:cubicBezTo>
                    <a:pt x="212" y="441"/>
                    <a:pt x="234" y="440"/>
                    <a:pt x="258" y="440"/>
                  </a:cubicBezTo>
                  <a:cubicBezTo>
                    <a:pt x="264" y="440"/>
                    <a:pt x="271" y="439"/>
                    <a:pt x="277" y="439"/>
                  </a:cubicBezTo>
                  <a:cubicBezTo>
                    <a:pt x="283" y="438"/>
                    <a:pt x="289" y="438"/>
                    <a:pt x="294" y="437"/>
                  </a:cubicBezTo>
                  <a:cubicBezTo>
                    <a:pt x="306" y="435"/>
                    <a:pt x="318" y="432"/>
                    <a:pt x="328" y="430"/>
                  </a:cubicBezTo>
                  <a:cubicBezTo>
                    <a:pt x="342" y="428"/>
                    <a:pt x="357" y="425"/>
                    <a:pt x="367" y="420"/>
                  </a:cubicBezTo>
                  <a:cubicBezTo>
                    <a:pt x="370" y="418"/>
                    <a:pt x="377" y="413"/>
                    <a:pt x="378" y="410"/>
                  </a:cubicBezTo>
                  <a:cubicBezTo>
                    <a:pt x="378" y="406"/>
                    <a:pt x="376" y="400"/>
                    <a:pt x="372" y="399"/>
                  </a:cubicBezTo>
                  <a:cubicBezTo>
                    <a:pt x="370" y="399"/>
                    <a:pt x="363" y="402"/>
                    <a:pt x="360" y="403"/>
                  </a:cubicBezTo>
                  <a:cubicBezTo>
                    <a:pt x="340" y="410"/>
                    <a:pt x="318" y="414"/>
                    <a:pt x="295" y="417"/>
                  </a:cubicBezTo>
                  <a:cubicBezTo>
                    <a:pt x="285" y="419"/>
                    <a:pt x="275" y="421"/>
                    <a:pt x="266" y="421"/>
                  </a:cubicBezTo>
                  <a:cubicBezTo>
                    <a:pt x="249" y="423"/>
                    <a:pt x="232" y="422"/>
                    <a:pt x="215" y="422"/>
                  </a:cubicBezTo>
                  <a:cubicBezTo>
                    <a:pt x="207" y="422"/>
                    <a:pt x="200" y="421"/>
                    <a:pt x="192" y="420"/>
                  </a:cubicBezTo>
                  <a:cubicBezTo>
                    <a:pt x="181" y="419"/>
                    <a:pt x="171" y="419"/>
                    <a:pt x="161" y="416"/>
                  </a:cubicBezTo>
                  <a:cubicBezTo>
                    <a:pt x="137" y="411"/>
                    <a:pt x="111" y="408"/>
                    <a:pt x="89" y="399"/>
                  </a:cubicBezTo>
                  <a:cubicBezTo>
                    <a:pt x="86" y="397"/>
                    <a:pt x="78" y="395"/>
                    <a:pt x="75" y="397"/>
                  </a:cubicBezTo>
                  <a:cubicBezTo>
                    <a:pt x="71" y="400"/>
                    <a:pt x="73" y="406"/>
                    <a:pt x="75" y="410"/>
                  </a:cubicBezTo>
                  <a:cubicBezTo>
                    <a:pt x="79" y="414"/>
                    <a:pt x="83" y="417"/>
                    <a:pt x="89" y="419"/>
                  </a:cubicBezTo>
                  <a:cubicBezTo>
                    <a:pt x="90" y="420"/>
                    <a:pt x="90" y="420"/>
                    <a:pt x="89" y="419"/>
                  </a:cubicBezTo>
                  <a:cubicBezTo>
                    <a:pt x="94" y="422"/>
                    <a:pt x="99" y="422"/>
                    <a:pt x="104" y="423"/>
                  </a:cubicBezTo>
                  <a:close/>
                  <a:moveTo>
                    <a:pt x="329" y="434"/>
                  </a:moveTo>
                  <a:cubicBezTo>
                    <a:pt x="313" y="437"/>
                    <a:pt x="297" y="440"/>
                    <a:pt x="281" y="441"/>
                  </a:cubicBezTo>
                  <a:cubicBezTo>
                    <a:pt x="263" y="443"/>
                    <a:pt x="245" y="444"/>
                    <a:pt x="228" y="443"/>
                  </a:cubicBezTo>
                  <a:cubicBezTo>
                    <a:pt x="188" y="443"/>
                    <a:pt x="148" y="439"/>
                    <a:pt x="111" y="429"/>
                  </a:cubicBezTo>
                  <a:cubicBezTo>
                    <a:pt x="98" y="425"/>
                    <a:pt x="84" y="421"/>
                    <a:pt x="74" y="414"/>
                  </a:cubicBezTo>
                  <a:cubicBezTo>
                    <a:pt x="70" y="419"/>
                    <a:pt x="68" y="428"/>
                    <a:pt x="65" y="434"/>
                  </a:cubicBezTo>
                  <a:cubicBezTo>
                    <a:pt x="58" y="448"/>
                    <a:pt x="49" y="466"/>
                    <a:pt x="42" y="480"/>
                  </a:cubicBezTo>
                  <a:cubicBezTo>
                    <a:pt x="40" y="484"/>
                    <a:pt x="34" y="493"/>
                    <a:pt x="35" y="495"/>
                  </a:cubicBezTo>
                  <a:cubicBezTo>
                    <a:pt x="35" y="495"/>
                    <a:pt x="37" y="496"/>
                    <a:pt x="35" y="497"/>
                  </a:cubicBezTo>
                  <a:cubicBezTo>
                    <a:pt x="38" y="496"/>
                    <a:pt x="39" y="498"/>
                    <a:pt x="43" y="499"/>
                  </a:cubicBezTo>
                  <a:cubicBezTo>
                    <a:pt x="54" y="506"/>
                    <a:pt x="72" y="509"/>
                    <a:pt x="85" y="514"/>
                  </a:cubicBezTo>
                  <a:cubicBezTo>
                    <a:pt x="88" y="514"/>
                    <a:pt x="92" y="516"/>
                    <a:pt x="97" y="517"/>
                  </a:cubicBezTo>
                  <a:cubicBezTo>
                    <a:pt x="100" y="517"/>
                    <a:pt x="104" y="517"/>
                    <a:pt x="106" y="518"/>
                  </a:cubicBezTo>
                  <a:cubicBezTo>
                    <a:pt x="107" y="518"/>
                    <a:pt x="106" y="519"/>
                    <a:pt x="107" y="519"/>
                  </a:cubicBezTo>
                  <a:cubicBezTo>
                    <a:pt x="115" y="520"/>
                    <a:pt x="123" y="520"/>
                    <a:pt x="129" y="524"/>
                  </a:cubicBezTo>
                  <a:cubicBezTo>
                    <a:pt x="133" y="522"/>
                    <a:pt x="137" y="524"/>
                    <a:pt x="141" y="525"/>
                  </a:cubicBezTo>
                  <a:cubicBezTo>
                    <a:pt x="146" y="527"/>
                    <a:pt x="153" y="526"/>
                    <a:pt x="158" y="527"/>
                  </a:cubicBezTo>
                  <a:cubicBezTo>
                    <a:pt x="175" y="529"/>
                    <a:pt x="191" y="531"/>
                    <a:pt x="205" y="530"/>
                  </a:cubicBezTo>
                  <a:cubicBezTo>
                    <a:pt x="207" y="530"/>
                    <a:pt x="208" y="531"/>
                    <a:pt x="209" y="531"/>
                  </a:cubicBezTo>
                  <a:cubicBezTo>
                    <a:pt x="231" y="533"/>
                    <a:pt x="249" y="530"/>
                    <a:pt x="268" y="530"/>
                  </a:cubicBezTo>
                  <a:cubicBezTo>
                    <a:pt x="280" y="526"/>
                    <a:pt x="294" y="527"/>
                    <a:pt x="304" y="525"/>
                  </a:cubicBezTo>
                  <a:cubicBezTo>
                    <a:pt x="313" y="524"/>
                    <a:pt x="322" y="521"/>
                    <a:pt x="331" y="519"/>
                  </a:cubicBezTo>
                  <a:cubicBezTo>
                    <a:pt x="344" y="516"/>
                    <a:pt x="356" y="513"/>
                    <a:pt x="369" y="510"/>
                  </a:cubicBezTo>
                  <a:cubicBezTo>
                    <a:pt x="381" y="507"/>
                    <a:pt x="393" y="503"/>
                    <a:pt x="403" y="497"/>
                  </a:cubicBezTo>
                  <a:cubicBezTo>
                    <a:pt x="394" y="470"/>
                    <a:pt x="384" y="445"/>
                    <a:pt x="372" y="420"/>
                  </a:cubicBezTo>
                  <a:cubicBezTo>
                    <a:pt x="360" y="427"/>
                    <a:pt x="344" y="431"/>
                    <a:pt x="329" y="434"/>
                  </a:cubicBezTo>
                  <a:close/>
                  <a:moveTo>
                    <a:pt x="22" y="499"/>
                  </a:moveTo>
                  <a:cubicBezTo>
                    <a:pt x="19" y="503"/>
                    <a:pt x="22" y="508"/>
                    <a:pt x="24" y="511"/>
                  </a:cubicBezTo>
                  <a:cubicBezTo>
                    <a:pt x="37" y="521"/>
                    <a:pt x="56" y="524"/>
                    <a:pt x="71" y="531"/>
                  </a:cubicBezTo>
                  <a:cubicBezTo>
                    <a:pt x="73" y="531"/>
                    <a:pt x="74" y="531"/>
                    <a:pt x="76" y="531"/>
                  </a:cubicBezTo>
                  <a:cubicBezTo>
                    <a:pt x="79" y="534"/>
                    <a:pt x="85" y="533"/>
                    <a:pt x="87" y="534"/>
                  </a:cubicBezTo>
                  <a:cubicBezTo>
                    <a:pt x="88" y="535"/>
                    <a:pt x="88" y="534"/>
                    <a:pt x="89" y="534"/>
                  </a:cubicBezTo>
                  <a:cubicBezTo>
                    <a:pt x="101" y="537"/>
                    <a:pt x="110" y="540"/>
                    <a:pt x="125" y="541"/>
                  </a:cubicBezTo>
                  <a:cubicBezTo>
                    <a:pt x="134" y="543"/>
                    <a:pt x="145" y="545"/>
                    <a:pt x="155" y="546"/>
                  </a:cubicBezTo>
                  <a:cubicBezTo>
                    <a:pt x="158" y="546"/>
                    <a:pt x="161" y="545"/>
                    <a:pt x="163" y="546"/>
                  </a:cubicBezTo>
                  <a:cubicBezTo>
                    <a:pt x="174" y="548"/>
                    <a:pt x="184" y="547"/>
                    <a:pt x="194" y="548"/>
                  </a:cubicBezTo>
                  <a:cubicBezTo>
                    <a:pt x="198" y="548"/>
                    <a:pt x="202" y="549"/>
                    <a:pt x="206" y="549"/>
                  </a:cubicBezTo>
                  <a:cubicBezTo>
                    <a:pt x="220" y="550"/>
                    <a:pt x="237" y="550"/>
                    <a:pt x="254" y="549"/>
                  </a:cubicBezTo>
                  <a:cubicBezTo>
                    <a:pt x="258" y="548"/>
                    <a:pt x="263" y="547"/>
                    <a:pt x="266" y="547"/>
                  </a:cubicBezTo>
                  <a:cubicBezTo>
                    <a:pt x="268" y="548"/>
                    <a:pt x="266" y="549"/>
                    <a:pt x="267" y="547"/>
                  </a:cubicBezTo>
                  <a:cubicBezTo>
                    <a:pt x="268" y="546"/>
                    <a:pt x="274" y="547"/>
                    <a:pt x="276" y="547"/>
                  </a:cubicBezTo>
                  <a:cubicBezTo>
                    <a:pt x="284" y="546"/>
                    <a:pt x="296" y="544"/>
                    <a:pt x="301" y="543"/>
                  </a:cubicBezTo>
                  <a:cubicBezTo>
                    <a:pt x="308" y="542"/>
                    <a:pt x="315" y="542"/>
                    <a:pt x="322" y="540"/>
                  </a:cubicBezTo>
                  <a:cubicBezTo>
                    <a:pt x="328" y="539"/>
                    <a:pt x="335" y="537"/>
                    <a:pt x="341" y="535"/>
                  </a:cubicBezTo>
                  <a:cubicBezTo>
                    <a:pt x="352" y="532"/>
                    <a:pt x="366" y="530"/>
                    <a:pt x="376" y="526"/>
                  </a:cubicBezTo>
                  <a:cubicBezTo>
                    <a:pt x="379" y="525"/>
                    <a:pt x="382" y="523"/>
                    <a:pt x="387" y="521"/>
                  </a:cubicBezTo>
                  <a:cubicBezTo>
                    <a:pt x="392" y="519"/>
                    <a:pt x="399" y="517"/>
                    <a:pt x="404" y="515"/>
                  </a:cubicBezTo>
                  <a:cubicBezTo>
                    <a:pt x="408" y="514"/>
                    <a:pt x="415" y="509"/>
                    <a:pt x="416" y="508"/>
                  </a:cubicBezTo>
                  <a:cubicBezTo>
                    <a:pt x="416" y="506"/>
                    <a:pt x="416" y="501"/>
                    <a:pt x="415" y="499"/>
                  </a:cubicBezTo>
                  <a:cubicBezTo>
                    <a:pt x="414" y="496"/>
                    <a:pt x="411" y="496"/>
                    <a:pt x="408" y="495"/>
                  </a:cubicBezTo>
                  <a:cubicBezTo>
                    <a:pt x="408" y="496"/>
                    <a:pt x="408" y="497"/>
                    <a:pt x="408" y="499"/>
                  </a:cubicBezTo>
                  <a:cubicBezTo>
                    <a:pt x="384" y="509"/>
                    <a:pt x="357" y="515"/>
                    <a:pt x="330" y="523"/>
                  </a:cubicBezTo>
                  <a:cubicBezTo>
                    <a:pt x="319" y="526"/>
                    <a:pt x="307" y="528"/>
                    <a:pt x="295" y="529"/>
                  </a:cubicBezTo>
                  <a:cubicBezTo>
                    <a:pt x="277" y="530"/>
                    <a:pt x="259" y="534"/>
                    <a:pt x="241" y="535"/>
                  </a:cubicBezTo>
                  <a:cubicBezTo>
                    <a:pt x="237" y="535"/>
                    <a:pt x="232" y="534"/>
                    <a:pt x="228" y="534"/>
                  </a:cubicBezTo>
                  <a:cubicBezTo>
                    <a:pt x="216" y="534"/>
                    <a:pt x="205" y="534"/>
                    <a:pt x="193" y="534"/>
                  </a:cubicBezTo>
                  <a:cubicBezTo>
                    <a:pt x="184" y="533"/>
                    <a:pt x="175" y="532"/>
                    <a:pt x="166" y="531"/>
                  </a:cubicBezTo>
                  <a:cubicBezTo>
                    <a:pt x="153" y="530"/>
                    <a:pt x="139" y="528"/>
                    <a:pt x="125" y="526"/>
                  </a:cubicBezTo>
                  <a:cubicBezTo>
                    <a:pt x="118" y="524"/>
                    <a:pt x="111" y="521"/>
                    <a:pt x="104" y="522"/>
                  </a:cubicBezTo>
                  <a:cubicBezTo>
                    <a:pt x="87" y="518"/>
                    <a:pt x="74" y="514"/>
                    <a:pt x="56" y="509"/>
                  </a:cubicBezTo>
                  <a:cubicBezTo>
                    <a:pt x="48" y="504"/>
                    <a:pt x="39" y="502"/>
                    <a:pt x="30" y="499"/>
                  </a:cubicBezTo>
                  <a:cubicBezTo>
                    <a:pt x="29" y="498"/>
                    <a:pt x="31" y="496"/>
                    <a:pt x="29" y="497"/>
                  </a:cubicBezTo>
                  <a:cubicBezTo>
                    <a:pt x="26" y="498"/>
                    <a:pt x="23" y="497"/>
                    <a:pt x="22" y="4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6" name="Freeform 72"/>
            <p:cNvSpPr>
              <a:spLocks noEditPoints="1"/>
            </p:cNvSpPr>
            <p:nvPr/>
          </p:nvSpPr>
          <p:spPr bwMode="auto">
            <a:xfrm>
              <a:off x="7164389" y="2058988"/>
              <a:ext cx="157162" cy="381000"/>
            </a:xfrm>
            <a:custGeom>
              <a:avLst/>
              <a:gdLst>
                <a:gd name="T0" fmla="*/ 15 w 50"/>
                <a:gd name="T1" fmla="*/ 1 h 121"/>
                <a:gd name="T2" fmla="*/ 25 w 50"/>
                <a:gd name="T3" fmla="*/ 7 h 121"/>
                <a:gd name="T4" fmla="*/ 32 w 50"/>
                <a:gd name="T5" fmla="*/ 19 h 121"/>
                <a:gd name="T6" fmla="*/ 50 w 50"/>
                <a:gd name="T7" fmla="*/ 90 h 121"/>
                <a:gd name="T8" fmla="*/ 49 w 50"/>
                <a:gd name="T9" fmla="*/ 107 h 121"/>
                <a:gd name="T10" fmla="*/ 29 w 50"/>
                <a:gd name="T11" fmla="*/ 121 h 121"/>
                <a:gd name="T12" fmla="*/ 24 w 50"/>
                <a:gd name="T13" fmla="*/ 103 h 121"/>
                <a:gd name="T14" fmla="*/ 22 w 50"/>
                <a:gd name="T15" fmla="*/ 73 h 121"/>
                <a:gd name="T16" fmla="*/ 16 w 50"/>
                <a:gd name="T17" fmla="*/ 54 h 121"/>
                <a:gd name="T18" fmla="*/ 9 w 50"/>
                <a:gd name="T19" fmla="*/ 34 h 121"/>
                <a:gd name="T20" fmla="*/ 5 w 50"/>
                <a:gd name="T21" fmla="*/ 25 h 121"/>
                <a:gd name="T22" fmla="*/ 4 w 50"/>
                <a:gd name="T23" fmla="*/ 10 h 121"/>
                <a:gd name="T24" fmla="*/ 11 w 50"/>
                <a:gd name="T25" fmla="*/ 6 h 121"/>
                <a:gd name="T26" fmla="*/ 15 w 50"/>
                <a:gd name="T27" fmla="*/ 1 h 121"/>
                <a:gd name="T28" fmla="*/ 43 w 50"/>
                <a:gd name="T29" fmla="*/ 112 h 121"/>
                <a:gd name="T30" fmla="*/ 47 w 50"/>
                <a:gd name="T31" fmla="*/ 101 h 121"/>
                <a:gd name="T32" fmla="*/ 44 w 50"/>
                <a:gd name="T33" fmla="*/ 72 h 121"/>
                <a:gd name="T34" fmla="*/ 31 w 50"/>
                <a:gd name="T35" fmla="*/ 25 h 121"/>
                <a:gd name="T36" fmla="*/ 25 w 50"/>
                <a:gd name="T37" fmla="*/ 15 h 121"/>
                <a:gd name="T38" fmla="*/ 18 w 50"/>
                <a:gd name="T39" fmla="*/ 5 h 121"/>
                <a:gd name="T40" fmla="*/ 6 w 50"/>
                <a:gd name="T41" fmla="*/ 14 h 121"/>
                <a:gd name="T42" fmla="*/ 8 w 50"/>
                <a:gd name="T43" fmla="*/ 22 h 121"/>
                <a:gd name="T44" fmla="*/ 13 w 50"/>
                <a:gd name="T45" fmla="*/ 34 h 121"/>
                <a:gd name="T46" fmla="*/ 15 w 50"/>
                <a:gd name="T47" fmla="*/ 40 h 121"/>
                <a:gd name="T48" fmla="*/ 22 w 50"/>
                <a:gd name="T49" fmla="*/ 65 h 121"/>
                <a:gd name="T50" fmla="*/ 26 w 50"/>
                <a:gd name="T51" fmla="*/ 78 h 121"/>
                <a:gd name="T52" fmla="*/ 27 w 50"/>
                <a:gd name="T53" fmla="*/ 88 h 121"/>
                <a:gd name="T54" fmla="*/ 28 w 50"/>
                <a:gd name="T55" fmla="*/ 104 h 121"/>
                <a:gd name="T56" fmla="*/ 30 w 50"/>
                <a:gd name="T57" fmla="*/ 117 h 121"/>
                <a:gd name="T58" fmla="*/ 43 w 50"/>
                <a:gd name="T5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121">
                  <a:moveTo>
                    <a:pt x="15" y="1"/>
                  </a:moveTo>
                  <a:cubicBezTo>
                    <a:pt x="20" y="0"/>
                    <a:pt x="22" y="3"/>
                    <a:pt x="25" y="7"/>
                  </a:cubicBezTo>
                  <a:cubicBezTo>
                    <a:pt x="26" y="12"/>
                    <a:pt x="29" y="15"/>
                    <a:pt x="32" y="19"/>
                  </a:cubicBezTo>
                  <a:cubicBezTo>
                    <a:pt x="41" y="42"/>
                    <a:pt x="47" y="65"/>
                    <a:pt x="50" y="90"/>
                  </a:cubicBezTo>
                  <a:cubicBezTo>
                    <a:pt x="49" y="95"/>
                    <a:pt x="50" y="102"/>
                    <a:pt x="49" y="107"/>
                  </a:cubicBezTo>
                  <a:cubicBezTo>
                    <a:pt x="47" y="113"/>
                    <a:pt x="37" y="121"/>
                    <a:pt x="29" y="121"/>
                  </a:cubicBezTo>
                  <a:cubicBezTo>
                    <a:pt x="22" y="120"/>
                    <a:pt x="24" y="110"/>
                    <a:pt x="24" y="103"/>
                  </a:cubicBezTo>
                  <a:cubicBezTo>
                    <a:pt x="24" y="92"/>
                    <a:pt x="24" y="83"/>
                    <a:pt x="22" y="73"/>
                  </a:cubicBezTo>
                  <a:cubicBezTo>
                    <a:pt x="20" y="67"/>
                    <a:pt x="18" y="61"/>
                    <a:pt x="16" y="54"/>
                  </a:cubicBezTo>
                  <a:cubicBezTo>
                    <a:pt x="14" y="47"/>
                    <a:pt x="12" y="41"/>
                    <a:pt x="9" y="34"/>
                  </a:cubicBezTo>
                  <a:cubicBezTo>
                    <a:pt x="8" y="31"/>
                    <a:pt x="6" y="28"/>
                    <a:pt x="5" y="25"/>
                  </a:cubicBezTo>
                  <a:cubicBezTo>
                    <a:pt x="3" y="19"/>
                    <a:pt x="0" y="14"/>
                    <a:pt x="4" y="10"/>
                  </a:cubicBezTo>
                  <a:cubicBezTo>
                    <a:pt x="5" y="8"/>
                    <a:pt x="9" y="8"/>
                    <a:pt x="11" y="6"/>
                  </a:cubicBezTo>
                  <a:cubicBezTo>
                    <a:pt x="14" y="4"/>
                    <a:pt x="13" y="3"/>
                    <a:pt x="15" y="1"/>
                  </a:cubicBezTo>
                  <a:close/>
                  <a:moveTo>
                    <a:pt x="43" y="112"/>
                  </a:moveTo>
                  <a:cubicBezTo>
                    <a:pt x="45" y="108"/>
                    <a:pt x="47" y="105"/>
                    <a:pt x="47" y="101"/>
                  </a:cubicBezTo>
                  <a:cubicBezTo>
                    <a:pt x="48" y="90"/>
                    <a:pt x="46" y="82"/>
                    <a:pt x="44" y="72"/>
                  </a:cubicBezTo>
                  <a:cubicBezTo>
                    <a:pt x="41" y="58"/>
                    <a:pt x="37" y="38"/>
                    <a:pt x="31" y="25"/>
                  </a:cubicBezTo>
                  <a:cubicBezTo>
                    <a:pt x="30" y="22"/>
                    <a:pt x="27" y="19"/>
                    <a:pt x="25" y="15"/>
                  </a:cubicBezTo>
                  <a:cubicBezTo>
                    <a:pt x="23" y="11"/>
                    <a:pt x="21" y="5"/>
                    <a:pt x="18" y="5"/>
                  </a:cubicBezTo>
                  <a:cubicBezTo>
                    <a:pt x="16" y="6"/>
                    <a:pt x="6" y="11"/>
                    <a:pt x="6" y="14"/>
                  </a:cubicBezTo>
                  <a:cubicBezTo>
                    <a:pt x="5" y="16"/>
                    <a:pt x="7" y="19"/>
                    <a:pt x="8" y="22"/>
                  </a:cubicBezTo>
                  <a:cubicBezTo>
                    <a:pt x="10" y="28"/>
                    <a:pt x="11" y="30"/>
                    <a:pt x="13" y="34"/>
                  </a:cubicBezTo>
                  <a:cubicBezTo>
                    <a:pt x="13" y="36"/>
                    <a:pt x="14" y="38"/>
                    <a:pt x="15" y="40"/>
                  </a:cubicBezTo>
                  <a:cubicBezTo>
                    <a:pt x="18" y="48"/>
                    <a:pt x="20" y="57"/>
                    <a:pt x="22" y="65"/>
                  </a:cubicBezTo>
                  <a:cubicBezTo>
                    <a:pt x="23" y="70"/>
                    <a:pt x="25" y="75"/>
                    <a:pt x="26" y="78"/>
                  </a:cubicBezTo>
                  <a:cubicBezTo>
                    <a:pt x="26" y="82"/>
                    <a:pt x="27" y="85"/>
                    <a:pt x="27" y="88"/>
                  </a:cubicBezTo>
                  <a:cubicBezTo>
                    <a:pt x="28" y="94"/>
                    <a:pt x="28" y="99"/>
                    <a:pt x="28" y="104"/>
                  </a:cubicBezTo>
                  <a:cubicBezTo>
                    <a:pt x="28" y="108"/>
                    <a:pt x="26" y="113"/>
                    <a:pt x="30" y="117"/>
                  </a:cubicBezTo>
                  <a:cubicBezTo>
                    <a:pt x="35" y="117"/>
                    <a:pt x="39" y="114"/>
                    <a:pt x="43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7" name="Freeform 73"/>
            <p:cNvSpPr>
              <a:spLocks noEditPoints="1"/>
            </p:cNvSpPr>
            <p:nvPr/>
          </p:nvSpPr>
          <p:spPr bwMode="auto">
            <a:xfrm>
              <a:off x="7053264" y="2116138"/>
              <a:ext cx="168275" cy="387350"/>
            </a:xfrm>
            <a:custGeom>
              <a:avLst/>
              <a:gdLst>
                <a:gd name="T0" fmla="*/ 26 w 53"/>
                <a:gd name="T1" fmla="*/ 0 h 123"/>
                <a:gd name="T2" fmla="*/ 37 w 53"/>
                <a:gd name="T3" fmla="*/ 15 h 123"/>
                <a:gd name="T4" fmla="*/ 41 w 53"/>
                <a:gd name="T5" fmla="*/ 33 h 123"/>
                <a:gd name="T6" fmla="*/ 51 w 53"/>
                <a:gd name="T7" fmla="*/ 75 h 123"/>
                <a:gd name="T8" fmla="*/ 52 w 53"/>
                <a:gd name="T9" fmla="*/ 83 h 123"/>
                <a:gd name="T10" fmla="*/ 49 w 53"/>
                <a:gd name="T11" fmla="*/ 107 h 123"/>
                <a:gd name="T12" fmla="*/ 26 w 53"/>
                <a:gd name="T13" fmla="*/ 121 h 123"/>
                <a:gd name="T14" fmla="*/ 16 w 53"/>
                <a:gd name="T15" fmla="*/ 118 h 123"/>
                <a:gd name="T16" fmla="*/ 15 w 53"/>
                <a:gd name="T17" fmla="*/ 60 h 123"/>
                <a:gd name="T18" fmla="*/ 13 w 53"/>
                <a:gd name="T19" fmla="*/ 49 h 123"/>
                <a:gd name="T20" fmla="*/ 5 w 53"/>
                <a:gd name="T21" fmla="*/ 23 h 123"/>
                <a:gd name="T22" fmla="*/ 1 w 53"/>
                <a:gd name="T23" fmla="*/ 12 h 123"/>
                <a:gd name="T24" fmla="*/ 7 w 53"/>
                <a:gd name="T25" fmla="*/ 8 h 123"/>
                <a:gd name="T26" fmla="*/ 26 w 53"/>
                <a:gd name="T27" fmla="*/ 0 h 123"/>
                <a:gd name="T28" fmla="*/ 34 w 53"/>
                <a:gd name="T29" fmla="*/ 113 h 123"/>
                <a:gd name="T30" fmla="*/ 49 w 53"/>
                <a:gd name="T31" fmla="*/ 94 h 123"/>
                <a:gd name="T32" fmla="*/ 42 w 53"/>
                <a:gd name="T33" fmla="*/ 48 h 123"/>
                <a:gd name="T34" fmla="*/ 32 w 53"/>
                <a:gd name="T35" fmla="*/ 14 h 123"/>
                <a:gd name="T36" fmla="*/ 28 w 53"/>
                <a:gd name="T37" fmla="*/ 5 h 123"/>
                <a:gd name="T38" fmla="*/ 25 w 53"/>
                <a:gd name="T39" fmla="*/ 5 h 123"/>
                <a:gd name="T40" fmla="*/ 6 w 53"/>
                <a:gd name="T41" fmla="*/ 12 h 123"/>
                <a:gd name="T42" fmla="*/ 18 w 53"/>
                <a:gd name="T43" fmla="*/ 59 h 123"/>
                <a:gd name="T44" fmla="*/ 21 w 53"/>
                <a:gd name="T45" fmla="*/ 96 h 123"/>
                <a:gd name="T46" fmla="*/ 22 w 53"/>
                <a:gd name="T47" fmla="*/ 118 h 123"/>
                <a:gd name="T48" fmla="*/ 34 w 53"/>
                <a:gd name="T49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123">
                  <a:moveTo>
                    <a:pt x="26" y="0"/>
                  </a:moveTo>
                  <a:cubicBezTo>
                    <a:pt x="30" y="1"/>
                    <a:pt x="36" y="11"/>
                    <a:pt x="37" y="15"/>
                  </a:cubicBezTo>
                  <a:cubicBezTo>
                    <a:pt x="39" y="20"/>
                    <a:pt x="40" y="27"/>
                    <a:pt x="41" y="33"/>
                  </a:cubicBezTo>
                  <a:cubicBezTo>
                    <a:pt x="44" y="47"/>
                    <a:pt x="50" y="62"/>
                    <a:pt x="51" y="75"/>
                  </a:cubicBezTo>
                  <a:cubicBezTo>
                    <a:pt x="52" y="78"/>
                    <a:pt x="51" y="81"/>
                    <a:pt x="52" y="83"/>
                  </a:cubicBezTo>
                  <a:cubicBezTo>
                    <a:pt x="52" y="90"/>
                    <a:pt x="53" y="102"/>
                    <a:pt x="49" y="107"/>
                  </a:cubicBezTo>
                  <a:cubicBezTo>
                    <a:pt x="43" y="114"/>
                    <a:pt x="34" y="115"/>
                    <a:pt x="26" y="121"/>
                  </a:cubicBezTo>
                  <a:cubicBezTo>
                    <a:pt x="22" y="121"/>
                    <a:pt x="18" y="123"/>
                    <a:pt x="16" y="118"/>
                  </a:cubicBezTo>
                  <a:cubicBezTo>
                    <a:pt x="19" y="101"/>
                    <a:pt x="18" y="77"/>
                    <a:pt x="15" y="60"/>
                  </a:cubicBezTo>
                  <a:cubicBezTo>
                    <a:pt x="14" y="56"/>
                    <a:pt x="14" y="53"/>
                    <a:pt x="13" y="49"/>
                  </a:cubicBezTo>
                  <a:cubicBezTo>
                    <a:pt x="10" y="40"/>
                    <a:pt x="8" y="33"/>
                    <a:pt x="5" y="23"/>
                  </a:cubicBezTo>
                  <a:cubicBezTo>
                    <a:pt x="4" y="21"/>
                    <a:pt x="0" y="14"/>
                    <a:pt x="1" y="12"/>
                  </a:cubicBezTo>
                  <a:cubicBezTo>
                    <a:pt x="1" y="10"/>
                    <a:pt x="4" y="9"/>
                    <a:pt x="7" y="8"/>
                  </a:cubicBezTo>
                  <a:cubicBezTo>
                    <a:pt x="12" y="5"/>
                    <a:pt x="21" y="0"/>
                    <a:pt x="26" y="0"/>
                  </a:cubicBezTo>
                  <a:close/>
                  <a:moveTo>
                    <a:pt x="34" y="113"/>
                  </a:moveTo>
                  <a:cubicBezTo>
                    <a:pt x="42" y="109"/>
                    <a:pt x="49" y="106"/>
                    <a:pt x="49" y="94"/>
                  </a:cubicBezTo>
                  <a:cubicBezTo>
                    <a:pt x="48" y="79"/>
                    <a:pt x="47" y="62"/>
                    <a:pt x="42" y="48"/>
                  </a:cubicBezTo>
                  <a:cubicBezTo>
                    <a:pt x="39" y="35"/>
                    <a:pt x="36" y="23"/>
                    <a:pt x="32" y="14"/>
                  </a:cubicBezTo>
                  <a:cubicBezTo>
                    <a:pt x="31" y="11"/>
                    <a:pt x="29" y="9"/>
                    <a:pt x="28" y="5"/>
                  </a:cubicBezTo>
                  <a:cubicBezTo>
                    <a:pt x="26" y="6"/>
                    <a:pt x="26" y="3"/>
                    <a:pt x="25" y="5"/>
                  </a:cubicBezTo>
                  <a:cubicBezTo>
                    <a:pt x="20" y="5"/>
                    <a:pt x="11" y="10"/>
                    <a:pt x="6" y="12"/>
                  </a:cubicBezTo>
                  <a:cubicBezTo>
                    <a:pt x="8" y="28"/>
                    <a:pt x="16" y="43"/>
                    <a:pt x="18" y="59"/>
                  </a:cubicBezTo>
                  <a:cubicBezTo>
                    <a:pt x="20" y="73"/>
                    <a:pt x="21" y="84"/>
                    <a:pt x="21" y="96"/>
                  </a:cubicBezTo>
                  <a:cubicBezTo>
                    <a:pt x="22" y="104"/>
                    <a:pt x="19" y="111"/>
                    <a:pt x="22" y="118"/>
                  </a:cubicBezTo>
                  <a:cubicBezTo>
                    <a:pt x="25" y="119"/>
                    <a:pt x="30" y="115"/>
                    <a:pt x="3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8" name="Freeform 74"/>
            <p:cNvSpPr/>
            <p:nvPr/>
          </p:nvSpPr>
          <p:spPr bwMode="auto">
            <a:xfrm>
              <a:off x="6461126" y="2816225"/>
              <a:ext cx="12700" cy="25400"/>
            </a:xfrm>
            <a:custGeom>
              <a:avLst/>
              <a:gdLst>
                <a:gd name="T0" fmla="*/ 3 w 4"/>
                <a:gd name="T1" fmla="*/ 8 h 8"/>
                <a:gd name="T2" fmla="*/ 0 w 4"/>
                <a:gd name="T3" fmla="*/ 0 h 8"/>
                <a:gd name="T4" fmla="*/ 4 w 4"/>
                <a:gd name="T5" fmla="*/ 7 h 8"/>
                <a:gd name="T6" fmla="*/ 3 w 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8">
                  <a:moveTo>
                    <a:pt x="3" y="8"/>
                  </a:moveTo>
                  <a:cubicBezTo>
                    <a:pt x="1" y="6"/>
                    <a:pt x="1" y="3"/>
                    <a:pt x="0" y="0"/>
                  </a:cubicBezTo>
                  <a:cubicBezTo>
                    <a:pt x="4" y="1"/>
                    <a:pt x="3" y="5"/>
                    <a:pt x="4" y="7"/>
                  </a:cubicBezTo>
                  <a:cubicBezTo>
                    <a:pt x="4" y="7"/>
                    <a:pt x="3" y="7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9" name="Freeform 75"/>
            <p:cNvSpPr/>
            <p:nvPr/>
          </p:nvSpPr>
          <p:spPr bwMode="auto">
            <a:xfrm>
              <a:off x="6372226" y="2886075"/>
              <a:ext cx="9525" cy="22225"/>
            </a:xfrm>
            <a:custGeom>
              <a:avLst/>
              <a:gdLst>
                <a:gd name="T0" fmla="*/ 3 w 3"/>
                <a:gd name="T1" fmla="*/ 0 h 7"/>
                <a:gd name="T2" fmla="*/ 0 w 3"/>
                <a:gd name="T3" fmla="*/ 6 h 7"/>
                <a:gd name="T4" fmla="*/ 2 w 3"/>
                <a:gd name="T5" fmla="*/ 1 h 7"/>
                <a:gd name="T6" fmla="*/ 3 w 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3" y="2"/>
                    <a:pt x="3" y="7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0" name="Freeform 76"/>
            <p:cNvSpPr>
              <a:spLocks noEditPoints="1"/>
            </p:cNvSpPr>
            <p:nvPr/>
          </p:nvSpPr>
          <p:spPr bwMode="auto">
            <a:xfrm>
              <a:off x="7013576" y="1868488"/>
              <a:ext cx="173038" cy="196850"/>
            </a:xfrm>
            <a:custGeom>
              <a:avLst/>
              <a:gdLst>
                <a:gd name="T0" fmla="*/ 53 w 55"/>
                <a:gd name="T1" fmla="*/ 41 h 62"/>
                <a:gd name="T2" fmla="*/ 55 w 55"/>
                <a:gd name="T3" fmla="*/ 50 h 62"/>
                <a:gd name="T4" fmla="*/ 38 w 55"/>
                <a:gd name="T5" fmla="*/ 57 h 62"/>
                <a:gd name="T6" fmla="*/ 8 w 55"/>
                <a:gd name="T7" fmla="*/ 20 h 62"/>
                <a:gd name="T8" fmla="*/ 4 w 55"/>
                <a:gd name="T9" fmla="*/ 9 h 62"/>
                <a:gd name="T10" fmla="*/ 35 w 55"/>
                <a:gd name="T11" fmla="*/ 20 h 62"/>
                <a:gd name="T12" fmla="*/ 41 w 55"/>
                <a:gd name="T13" fmla="*/ 25 h 62"/>
                <a:gd name="T14" fmla="*/ 44 w 55"/>
                <a:gd name="T15" fmla="*/ 29 h 62"/>
                <a:gd name="T16" fmla="*/ 53 w 55"/>
                <a:gd name="T17" fmla="*/ 41 h 62"/>
                <a:gd name="T18" fmla="*/ 49 w 55"/>
                <a:gd name="T19" fmla="*/ 54 h 62"/>
                <a:gd name="T20" fmla="*/ 46 w 55"/>
                <a:gd name="T21" fmla="*/ 35 h 62"/>
                <a:gd name="T22" fmla="*/ 36 w 55"/>
                <a:gd name="T23" fmla="*/ 25 h 62"/>
                <a:gd name="T24" fmla="*/ 21 w 55"/>
                <a:gd name="T25" fmla="*/ 13 h 62"/>
                <a:gd name="T26" fmla="*/ 5 w 55"/>
                <a:gd name="T27" fmla="*/ 14 h 62"/>
                <a:gd name="T28" fmla="*/ 44 w 55"/>
                <a:gd name="T29" fmla="*/ 55 h 62"/>
                <a:gd name="T30" fmla="*/ 49 w 55"/>
                <a:gd name="T3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62">
                  <a:moveTo>
                    <a:pt x="53" y="41"/>
                  </a:moveTo>
                  <a:cubicBezTo>
                    <a:pt x="52" y="45"/>
                    <a:pt x="55" y="46"/>
                    <a:pt x="55" y="50"/>
                  </a:cubicBezTo>
                  <a:cubicBezTo>
                    <a:pt x="55" y="57"/>
                    <a:pt x="44" y="62"/>
                    <a:pt x="38" y="57"/>
                  </a:cubicBezTo>
                  <a:cubicBezTo>
                    <a:pt x="30" y="42"/>
                    <a:pt x="19" y="32"/>
                    <a:pt x="8" y="20"/>
                  </a:cubicBezTo>
                  <a:cubicBezTo>
                    <a:pt x="3" y="19"/>
                    <a:pt x="0" y="13"/>
                    <a:pt x="4" y="9"/>
                  </a:cubicBezTo>
                  <a:cubicBezTo>
                    <a:pt x="15" y="0"/>
                    <a:pt x="28" y="14"/>
                    <a:pt x="35" y="20"/>
                  </a:cubicBezTo>
                  <a:cubicBezTo>
                    <a:pt x="37" y="22"/>
                    <a:pt x="39" y="23"/>
                    <a:pt x="41" y="25"/>
                  </a:cubicBezTo>
                  <a:cubicBezTo>
                    <a:pt x="42" y="26"/>
                    <a:pt x="43" y="28"/>
                    <a:pt x="44" y="29"/>
                  </a:cubicBezTo>
                  <a:cubicBezTo>
                    <a:pt x="47" y="33"/>
                    <a:pt x="52" y="36"/>
                    <a:pt x="53" y="41"/>
                  </a:cubicBezTo>
                  <a:close/>
                  <a:moveTo>
                    <a:pt x="49" y="54"/>
                  </a:moveTo>
                  <a:cubicBezTo>
                    <a:pt x="54" y="48"/>
                    <a:pt x="49" y="39"/>
                    <a:pt x="46" y="35"/>
                  </a:cubicBezTo>
                  <a:cubicBezTo>
                    <a:pt x="42" y="31"/>
                    <a:pt x="40" y="28"/>
                    <a:pt x="36" y="25"/>
                  </a:cubicBezTo>
                  <a:cubicBezTo>
                    <a:pt x="32" y="21"/>
                    <a:pt x="26" y="15"/>
                    <a:pt x="21" y="13"/>
                  </a:cubicBezTo>
                  <a:cubicBezTo>
                    <a:pt x="16" y="9"/>
                    <a:pt x="8" y="7"/>
                    <a:pt x="5" y="14"/>
                  </a:cubicBezTo>
                  <a:cubicBezTo>
                    <a:pt x="20" y="26"/>
                    <a:pt x="31" y="42"/>
                    <a:pt x="44" y="55"/>
                  </a:cubicBezTo>
                  <a:cubicBezTo>
                    <a:pt x="46" y="55"/>
                    <a:pt x="47" y="54"/>
                    <a:pt x="49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1" name="Freeform 77"/>
            <p:cNvSpPr>
              <a:spLocks noEditPoints="1"/>
            </p:cNvSpPr>
            <p:nvPr/>
          </p:nvSpPr>
          <p:spPr bwMode="auto">
            <a:xfrm>
              <a:off x="6659564" y="1884363"/>
              <a:ext cx="157162" cy="193675"/>
            </a:xfrm>
            <a:custGeom>
              <a:avLst/>
              <a:gdLst>
                <a:gd name="T0" fmla="*/ 46 w 50"/>
                <a:gd name="T1" fmla="*/ 57 h 61"/>
                <a:gd name="T2" fmla="*/ 7 w 50"/>
                <a:gd name="T3" fmla="*/ 58 h 61"/>
                <a:gd name="T4" fmla="*/ 9 w 50"/>
                <a:gd name="T5" fmla="*/ 9 h 61"/>
                <a:gd name="T6" fmla="*/ 26 w 50"/>
                <a:gd name="T7" fmla="*/ 2 h 61"/>
                <a:gd name="T8" fmla="*/ 46 w 50"/>
                <a:gd name="T9" fmla="*/ 57 h 61"/>
                <a:gd name="T10" fmla="*/ 18 w 50"/>
                <a:gd name="T11" fmla="*/ 5 h 61"/>
                <a:gd name="T12" fmla="*/ 20 w 50"/>
                <a:gd name="T13" fmla="*/ 10 h 61"/>
                <a:gd name="T14" fmla="*/ 26 w 50"/>
                <a:gd name="T15" fmla="*/ 10 h 61"/>
                <a:gd name="T16" fmla="*/ 25 w 50"/>
                <a:gd name="T17" fmla="*/ 5 h 61"/>
                <a:gd name="T18" fmla="*/ 18 w 50"/>
                <a:gd name="T19" fmla="*/ 5 h 61"/>
                <a:gd name="T20" fmla="*/ 15 w 50"/>
                <a:gd name="T21" fmla="*/ 7 h 61"/>
                <a:gd name="T22" fmla="*/ 18 w 50"/>
                <a:gd name="T23" fmla="*/ 13 h 61"/>
                <a:gd name="T24" fmla="*/ 16 w 50"/>
                <a:gd name="T25" fmla="*/ 6 h 61"/>
                <a:gd name="T26" fmla="*/ 15 w 50"/>
                <a:gd name="T27" fmla="*/ 7 h 61"/>
                <a:gd name="T28" fmla="*/ 27 w 50"/>
                <a:gd name="T29" fmla="*/ 12 h 61"/>
                <a:gd name="T30" fmla="*/ 28 w 50"/>
                <a:gd name="T31" fmla="*/ 7 h 61"/>
                <a:gd name="T32" fmla="*/ 27 w 50"/>
                <a:gd name="T33" fmla="*/ 12 h 61"/>
                <a:gd name="T34" fmla="*/ 9 w 50"/>
                <a:gd name="T35" fmla="*/ 57 h 61"/>
                <a:gd name="T36" fmla="*/ 44 w 50"/>
                <a:gd name="T37" fmla="*/ 54 h 61"/>
                <a:gd name="T38" fmla="*/ 33 w 50"/>
                <a:gd name="T39" fmla="*/ 10 h 61"/>
                <a:gd name="T40" fmla="*/ 28 w 50"/>
                <a:gd name="T41" fmla="*/ 17 h 61"/>
                <a:gd name="T42" fmla="*/ 33 w 50"/>
                <a:gd name="T43" fmla="*/ 21 h 61"/>
                <a:gd name="T44" fmla="*/ 37 w 50"/>
                <a:gd name="T45" fmla="*/ 37 h 61"/>
                <a:gd name="T46" fmla="*/ 41 w 50"/>
                <a:gd name="T47" fmla="*/ 43 h 61"/>
                <a:gd name="T48" fmla="*/ 31 w 50"/>
                <a:gd name="T49" fmla="*/ 50 h 61"/>
                <a:gd name="T50" fmla="*/ 8 w 50"/>
                <a:gd name="T51" fmla="*/ 42 h 61"/>
                <a:gd name="T52" fmla="*/ 14 w 50"/>
                <a:gd name="T53" fmla="*/ 34 h 61"/>
                <a:gd name="T54" fmla="*/ 15 w 50"/>
                <a:gd name="T55" fmla="*/ 24 h 61"/>
                <a:gd name="T56" fmla="*/ 19 w 50"/>
                <a:gd name="T57" fmla="*/ 16 h 61"/>
                <a:gd name="T58" fmla="*/ 15 w 50"/>
                <a:gd name="T59" fmla="*/ 14 h 61"/>
                <a:gd name="T60" fmla="*/ 13 w 50"/>
                <a:gd name="T61" fmla="*/ 9 h 61"/>
                <a:gd name="T62" fmla="*/ 9 w 50"/>
                <a:gd name="T63" fmla="*/ 57 h 61"/>
                <a:gd name="T64" fmla="*/ 21 w 50"/>
                <a:gd name="T65" fmla="*/ 17 h 61"/>
                <a:gd name="T66" fmla="*/ 26 w 50"/>
                <a:gd name="T67" fmla="*/ 15 h 61"/>
                <a:gd name="T68" fmla="*/ 25 w 50"/>
                <a:gd name="T69" fmla="*/ 15 h 61"/>
                <a:gd name="T70" fmla="*/ 26 w 50"/>
                <a:gd name="T71" fmla="*/ 12 h 61"/>
                <a:gd name="T72" fmla="*/ 21 w 50"/>
                <a:gd name="T73" fmla="*/ 17 h 61"/>
                <a:gd name="T74" fmla="*/ 32 w 50"/>
                <a:gd name="T75" fmla="*/ 26 h 61"/>
                <a:gd name="T76" fmla="*/ 32 w 50"/>
                <a:gd name="T77" fmla="*/ 22 h 61"/>
                <a:gd name="T78" fmla="*/ 24 w 50"/>
                <a:gd name="T79" fmla="*/ 18 h 61"/>
                <a:gd name="T80" fmla="*/ 14 w 50"/>
                <a:gd name="T81" fmla="*/ 37 h 61"/>
                <a:gd name="T82" fmla="*/ 33 w 50"/>
                <a:gd name="T83" fmla="*/ 41 h 61"/>
                <a:gd name="T84" fmla="*/ 32 w 50"/>
                <a:gd name="T85" fmla="*/ 26 h 61"/>
                <a:gd name="T86" fmla="*/ 19 w 50"/>
                <a:gd name="T87" fmla="*/ 42 h 61"/>
                <a:gd name="T88" fmla="*/ 10 w 50"/>
                <a:gd name="T89" fmla="*/ 43 h 61"/>
                <a:gd name="T90" fmla="*/ 31 w 50"/>
                <a:gd name="T91" fmla="*/ 48 h 61"/>
                <a:gd name="T92" fmla="*/ 38 w 50"/>
                <a:gd name="T93" fmla="*/ 40 h 61"/>
                <a:gd name="T94" fmla="*/ 19 w 50"/>
                <a:gd name="T95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0" h="61">
                  <a:moveTo>
                    <a:pt x="46" y="57"/>
                  </a:moveTo>
                  <a:cubicBezTo>
                    <a:pt x="34" y="61"/>
                    <a:pt x="23" y="60"/>
                    <a:pt x="7" y="58"/>
                  </a:cubicBezTo>
                  <a:cubicBezTo>
                    <a:pt x="0" y="41"/>
                    <a:pt x="2" y="25"/>
                    <a:pt x="9" y="9"/>
                  </a:cubicBezTo>
                  <a:cubicBezTo>
                    <a:pt x="13" y="5"/>
                    <a:pt x="17" y="0"/>
                    <a:pt x="26" y="2"/>
                  </a:cubicBezTo>
                  <a:cubicBezTo>
                    <a:pt x="43" y="8"/>
                    <a:pt x="50" y="37"/>
                    <a:pt x="46" y="57"/>
                  </a:cubicBezTo>
                  <a:close/>
                  <a:moveTo>
                    <a:pt x="18" y="5"/>
                  </a:moveTo>
                  <a:cubicBezTo>
                    <a:pt x="19" y="7"/>
                    <a:pt x="20" y="8"/>
                    <a:pt x="20" y="10"/>
                  </a:cubicBezTo>
                  <a:cubicBezTo>
                    <a:pt x="22" y="10"/>
                    <a:pt x="24" y="10"/>
                    <a:pt x="26" y="10"/>
                  </a:cubicBezTo>
                  <a:cubicBezTo>
                    <a:pt x="26" y="8"/>
                    <a:pt x="26" y="6"/>
                    <a:pt x="25" y="5"/>
                  </a:cubicBezTo>
                  <a:cubicBezTo>
                    <a:pt x="22" y="5"/>
                    <a:pt x="21" y="4"/>
                    <a:pt x="18" y="5"/>
                  </a:cubicBezTo>
                  <a:close/>
                  <a:moveTo>
                    <a:pt x="15" y="7"/>
                  </a:moveTo>
                  <a:cubicBezTo>
                    <a:pt x="15" y="8"/>
                    <a:pt x="15" y="13"/>
                    <a:pt x="18" y="13"/>
                  </a:cubicBezTo>
                  <a:cubicBezTo>
                    <a:pt x="20" y="12"/>
                    <a:pt x="16" y="7"/>
                    <a:pt x="16" y="6"/>
                  </a:cubicBezTo>
                  <a:cubicBezTo>
                    <a:pt x="16" y="7"/>
                    <a:pt x="15" y="6"/>
                    <a:pt x="15" y="7"/>
                  </a:cubicBezTo>
                  <a:close/>
                  <a:moveTo>
                    <a:pt x="27" y="12"/>
                  </a:moveTo>
                  <a:cubicBezTo>
                    <a:pt x="30" y="11"/>
                    <a:pt x="31" y="7"/>
                    <a:pt x="28" y="7"/>
                  </a:cubicBezTo>
                  <a:cubicBezTo>
                    <a:pt x="29" y="9"/>
                    <a:pt x="26" y="10"/>
                    <a:pt x="27" y="12"/>
                  </a:cubicBezTo>
                  <a:close/>
                  <a:moveTo>
                    <a:pt x="9" y="57"/>
                  </a:moveTo>
                  <a:cubicBezTo>
                    <a:pt x="21" y="56"/>
                    <a:pt x="36" y="59"/>
                    <a:pt x="44" y="54"/>
                  </a:cubicBezTo>
                  <a:cubicBezTo>
                    <a:pt x="45" y="35"/>
                    <a:pt x="42" y="21"/>
                    <a:pt x="33" y="10"/>
                  </a:cubicBezTo>
                  <a:cubicBezTo>
                    <a:pt x="31" y="12"/>
                    <a:pt x="28" y="13"/>
                    <a:pt x="28" y="17"/>
                  </a:cubicBezTo>
                  <a:cubicBezTo>
                    <a:pt x="30" y="18"/>
                    <a:pt x="32" y="19"/>
                    <a:pt x="33" y="21"/>
                  </a:cubicBezTo>
                  <a:cubicBezTo>
                    <a:pt x="36" y="24"/>
                    <a:pt x="34" y="33"/>
                    <a:pt x="37" y="37"/>
                  </a:cubicBezTo>
                  <a:cubicBezTo>
                    <a:pt x="39" y="39"/>
                    <a:pt x="41" y="39"/>
                    <a:pt x="41" y="43"/>
                  </a:cubicBezTo>
                  <a:cubicBezTo>
                    <a:pt x="41" y="46"/>
                    <a:pt x="35" y="49"/>
                    <a:pt x="31" y="50"/>
                  </a:cubicBezTo>
                  <a:cubicBezTo>
                    <a:pt x="24" y="51"/>
                    <a:pt x="9" y="47"/>
                    <a:pt x="8" y="42"/>
                  </a:cubicBezTo>
                  <a:cubicBezTo>
                    <a:pt x="8" y="39"/>
                    <a:pt x="13" y="38"/>
                    <a:pt x="14" y="34"/>
                  </a:cubicBezTo>
                  <a:cubicBezTo>
                    <a:pt x="15" y="31"/>
                    <a:pt x="14" y="27"/>
                    <a:pt x="15" y="24"/>
                  </a:cubicBezTo>
                  <a:cubicBezTo>
                    <a:pt x="15" y="21"/>
                    <a:pt x="19" y="20"/>
                    <a:pt x="19" y="16"/>
                  </a:cubicBezTo>
                  <a:cubicBezTo>
                    <a:pt x="18" y="15"/>
                    <a:pt x="17" y="15"/>
                    <a:pt x="15" y="14"/>
                  </a:cubicBezTo>
                  <a:cubicBezTo>
                    <a:pt x="14" y="13"/>
                    <a:pt x="14" y="10"/>
                    <a:pt x="13" y="9"/>
                  </a:cubicBezTo>
                  <a:cubicBezTo>
                    <a:pt x="4" y="19"/>
                    <a:pt x="3" y="43"/>
                    <a:pt x="9" y="57"/>
                  </a:cubicBezTo>
                  <a:close/>
                  <a:moveTo>
                    <a:pt x="21" y="17"/>
                  </a:moveTo>
                  <a:cubicBezTo>
                    <a:pt x="22" y="16"/>
                    <a:pt x="26" y="17"/>
                    <a:pt x="26" y="15"/>
                  </a:cubicBezTo>
                  <a:cubicBezTo>
                    <a:pt x="27" y="14"/>
                    <a:pt x="24" y="16"/>
                    <a:pt x="25" y="15"/>
                  </a:cubicBezTo>
                  <a:cubicBezTo>
                    <a:pt x="25" y="14"/>
                    <a:pt x="26" y="14"/>
                    <a:pt x="26" y="12"/>
                  </a:cubicBezTo>
                  <a:cubicBezTo>
                    <a:pt x="22" y="11"/>
                    <a:pt x="19" y="13"/>
                    <a:pt x="21" y="17"/>
                  </a:cubicBezTo>
                  <a:close/>
                  <a:moveTo>
                    <a:pt x="32" y="26"/>
                  </a:moveTo>
                  <a:cubicBezTo>
                    <a:pt x="32" y="25"/>
                    <a:pt x="33" y="23"/>
                    <a:pt x="32" y="22"/>
                  </a:cubicBezTo>
                  <a:cubicBezTo>
                    <a:pt x="31" y="19"/>
                    <a:pt x="26" y="18"/>
                    <a:pt x="24" y="18"/>
                  </a:cubicBezTo>
                  <a:cubicBezTo>
                    <a:pt x="16" y="18"/>
                    <a:pt x="18" y="32"/>
                    <a:pt x="14" y="37"/>
                  </a:cubicBezTo>
                  <a:cubicBezTo>
                    <a:pt x="20" y="40"/>
                    <a:pt x="26" y="41"/>
                    <a:pt x="33" y="41"/>
                  </a:cubicBezTo>
                  <a:cubicBezTo>
                    <a:pt x="37" y="37"/>
                    <a:pt x="33" y="32"/>
                    <a:pt x="32" y="26"/>
                  </a:cubicBezTo>
                  <a:close/>
                  <a:moveTo>
                    <a:pt x="19" y="42"/>
                  </a:moveTo>
                  <a:cubicBezTo>
                    <a:pt x="15" y="41"/>
                    <a:pt x="10" y="37"/>
                    <a:pt x="10" y="43"/>
                  </a:cubicBezTo>
                  <a:cubicBezTo>
                    <a:pt x="13" y="46"/>
                    <a:pt x="23" y="50"/>
                    <a:pt x="31" y="48"/>
                  </a:cubicBezTo>
                  <a:cubicBezTo>
                    <a:pt x="34" y="48"/>
                    <a:pt x="40" y="44"/>
                    <a:pt x="38" y="40"/>
                  </a:cubicBezTo>
                  <a:cubicBezTo>
                    <a:pt x="33" y="44"/>
                    <a:pt x="26" y="44"/>
                    <a:pt x="19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2" name="Freeform 78"/>
            <p:cNvSpPr>
              <a:spLocks noEditPoints="1"/>
            </p:cNvSpPr>
            <p:nvPr/>
          </p:nvSpPr>
          <p:spPr bwMode="auto">
            <a:xfrm>
              <a:off x="6946901" y="1931988"/>
              <a:ext cx="179388" cy="177800"/>
            </a:xfrm>
            <a:custGeom>
              <a:avLst/>
              <a:gdLst>
                <a:gd name="T0" fmla="*/ 17 w 57"/>
                <a:gd name="T1" fmla="*/ 0 h 56"/>
                <a:gd name="T2" fmla="*/ 17 w 57"/>
                <a:gd name="T3" fmla="*/ 0 h 56"/>
                <a:gd name="T4" fmla="*/ 35 w 57"/>
                <a:gd name="T5" fmla="*/ 14 h 56"/>
                <a:gd name="T6" fmla="*/ 51 w 57"/>
                <a:gd name="T7" fmla="*/ 32 h 56"/>
                <a:gd name="T8" fmla="*/ 51 w 57"/>
                <a:gd name="T9" fmla="*/ 47 h 56"/>
                <a:gd name="T10" fmla="*/ 33 w 57"/>
                <a:gd name="T11" fmla="*/ 56 h 56"/>
                <a:gd name="T12" fmla="*/ 24 w 57"/>
                <a:gd name="T13" fmla="*/ 44 h 56"/>
                <a:gd name="T14" fmla="*/ 16 w 57"/>
                <a:gd name="T15" fmla="*/ 33 h 56"/>
                <a:gd name="T16" fmla="*/ 8 w 57"/>
                <a:gd name="T17" fmla="*/ 22 h 56"/>
                <a:gd name="T18" fmla="*/ 0 w 57"/>
                <a:gd name="T19" fmla="*/ 11 h 56"/>
                <a:gd name="T20" fmla="*/ 17 w 57"/>
                <a:gd name="T21" fmla="*/ 0 h 56"/>
                <a:gd name="T22" fmla="*/ 51 w 57"/>
                <a:gd name="T23" fmla="*/ 39 h 56"/>
                <a:gd name="T24" fmla="*/ 21 w 57"/>
                <a:gd name="T25" fmla="*/ 5 h 56"/>
                <a:gd name="T26" fmla="*/ 3 w 57"/>
                <a:gd name="T27" fmla="*/ 12 h 56"/>
                <a:gd name="T28" fmla="*/ 34 w 57"/>
                <a:gd name="T29" fmla="*/ 52 h 56"/>
                <a:gd name="T30" fmla="*/ 51 w 57"/>
                <a:gd name="T31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56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30" y="9"/>
                    <a:pt x="35" y="14"/>
                  </a:cubicBezTo>
                  <a:cubicBezTo>
                    <a:pt x="41" y="19"/>
                    <a:pt x="47" y="25"/>
                    <a:pt x="51" y="32"/>
                  </a:cubicBezTo>
                  <a:cubicBezTo>
                    <a:pt x="56" y="38"/>
                    <a:pt x="57" y="43"/>
                    <a:pt x="51" y="47"/>
                  </a:cubicBezTo>
                  <a:cubicBezTo>
                    <a:pt x="48" y="50"/>
                    <a:pt x="37" y="56"/>
                    <a:pt x="33" y="56"/>
                  </a:cubicBezTo>
                  <a:cubicBezTo>
                    <a:pt x="30" y="55"/>
                    <a:pt x="26" y="47"/>
                    <a:pt x="24" y="44"/>
                  </a:cubicBezTo>
                  <a:cubicBezTo>
                    <a:pt x="21" y="39"/>
                    <a:pt x="19" y="36"/>
                    <a:pt x="16" y="33"/>
                  </a:cubicBezTo>
                  <a:cubicBezTo>
                    <a:pt x="14" y="30"/>
                    <a:pt x="11" y="26"/>
                    <a:pt x="8" y="22"/>
                  </a:cubicBezTo>
                  <a:cubicBezTo>
                    <a:pt x="6" y="19"/>
                    <a:pt x="0" y="14"/>
                    <a:pt x="0" y="11"/>
                  </a:cubicBezTo>
                  <a:cubicBezTo>
                    <a:pt x="0" y="4"/>
                    <a:pt x="10" y="2"/>
                    <a:pt x="17" y="0"/>
                  </a:cubicBezTo>
                  <a:close/>
                  <a:moveTo>
                    <a:pt x="51" y="39"/>
                  </a:moveTo>
                  <a:cubicBezTo>
                    <a:pt x="45" y="27"/>
                    <a:pt x="32" y="14"/>
                    <a:pt x="21" y="5"/>
                  </a:cubicBezTo>
                  <a:cubicBezTo>
                    <a:pt x="15" y="1"/>
                    <a:pt x="5" y="7"/>
                    <a:pt x="3" y="12"/>
                  </a:cubicBezTo>
                  <a:cubicBezTo>
                    <a:pt x="14" y="25"/>
                    <a:pt x="24" y="39"/>
                    <a:pt x="34" y="52"/>
                  </a:cubicBezTo>
                  <a:cubicBezTo>
                    <a:pt x="40" y="48"/>
                    <a:pt x="49" y="47"/>
                    <a:pt x="51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75" name="Freeform 141"/>
            <p:cNvSpPr/>
            <p:nvPr/>
          </p:nvSpPr>
          <p:spPr bwMode="auto">
            <a:xfrm>
              <a:off x="7410451" y="1812925"/>
              <a:ext cx="66675" cy="6350"/>
            </a:xfrm>
            <a:custGeom>
              <a:avLst/>
              <a:gdLst>
                <a:gd name="T0" fmla="*/ 21 w 21"/>
                <a:gd name="T1" fmla="*/ 2 h 2"/>
                <a:gd name="T2" fmla="*/ 14 w 21"/>
                <a:gd name="T3" fmla="*/ 2 h 2"/>
                <a:gd name="T4" fmla="*/ 0 w 21"/>
                <a:gd name="T5" fmla="*/ 0 h 2"/>
                <a:gd name="T6" fmla="*/ 0 w 21"/>
                <a:gd name="T7" fmla="*/ 0 h 2"/>
                <a:gd name="T8" fmla="*/ 21 w 2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21" y="2"/>
                  </a:moveTo>
                  <a:cubicBezTo>
                    <a:pt x="19" y="2"/>
                    <a:pt x="16" y="2"/>
                    <a:pt x="14" y="2"/>
                  </a:cubicBezTo>
                  <a:cubicBezTo>
                    <a:pt x="9" y="2"/>
                    <a:pt x="3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5" y="0"/>
                    <a:pt x="2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sp>
        <p:nvSpPr>
          <p:cNvPr id="376" name="Freeform 142"/>
          <p:cNvSpPr/>
          <p:nvPr/>
        </p:nvSpPr>
        <p:spPr bwMode="auto">
          <a:xfrm>
            <a:off x="7573963" y="1839913"/>
            <a:ext cx="22225" cy="6350"/>
          </a:xfrm>
          <a:custGeom>
            <a:avLst/>
            <a:gdLst>
              <a:gd name="T0" fmla="*/ 0 w 7"/>
              <a:gd name="T1" fmla="*/ 1 h 2"/>
              <a:gd name="T2" fmla="*/ 7 w 7"/>
              <a:gd name="T3" fmla="*/ 1 h 2"/>
              <a:gd name="T4" fmla="*/ 0 w 7"/>
              <a:gd name="T5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2">
                <a:moveTo>
                  <a:pt x="0" y="1"/>
                </a:moveTo>
                <a:cubicBezTo>
                  <a:pt x="2" y="0"/>
                  <a:pt x="5" y="1"/>
                  <a:pt x="7" y="1"/>
                </a:cubicBezTo>
                <a:cubicBezTo>
                  <a:pt x="4" y="2"/>
                  <a:pt x="2" y="1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7" name="Freeform 143"/>
          <p:cNvSpPr/>
          <p:nvPr/>
        </p:nvSpPr>
        <p:spPr bwMode="auto">
          <a:xfrm>
            <a:off x="7785100" y="1852613"/>
            <a:ext cx="28575" cy="9525"/>
          </a:xfrm>
          <a:custGeom>
            <a:avLst/>
            <a:gdLst>
              <a:gd name="T0" fmla="*/ 9 w 9"/>
              <a:gd name="T1" fmla="*/ 1 h 3"/>
              <a:gd name="T2" fmla="*/ 9 w 9"/>
              <a:gd name="T3" fmla="*/ 2 h 3"/>
              <a:gd name="T4" fmla="*/ 0 w 9"/>
              <a:gd name="T5" fmla="*/ 1 h 3"/>
              <a:gd name="T6" fmla="*/ 9 w 9"/>
              <a:gd name="T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3">
                <a:moveTo>
                  <a:pt x="9" y="1"/>
                </a:moveTo>
                <a:cubicBezTo>
                  <a:pt x="9" y="1"/>
                  <a:pt x="9" y="2"/>
                  <a:pt x="9" y="2"/>
                </a:cubicBezTo>
                <a:cubicBezTo>
                  <a:pt x="7" y="3"/>
                  <a:pt x="2" y="2"/>
                  <a:pt x="0" y="1"/>
                </a:cubicBezTo>
                <a:cubicBezTo>
                  <a:pt x="3" y="0"/>
                  <a:pt x="7" y="0"/>
                  <a:pt x="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8" name="Freeform 144"/>
          <p:cNvSpPr/>
          <p:nvPr/>
        </p:nvSpPr>
        <p:spPr bwMode="auto">
          <a:xfrm>
            <a:off x="7554913" y="1839913"/>
            <a:ext cx="15875" cy="3175"/>
          </a:xfrm>
          <a:custGeom>
            <a:avLst/>
            <a:gdLst>
              <a:gd name="T0" fmla="*/ 0 w 5"/>
              <a:gd name="T1" fmla="*/ 0 h 1"/>
              <a:gd name="T2" fmla="*/ 5 w 5"/>
              <a:gd name="T3" fmla="*/ 0 h 1"/>
              <a:gd name="T4" fmla="*/ 0 w 5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1">
                <a:moveTo>
                  <a:pt x="0" y="0"/>
                </a:moveTo>
                <a:cubicBezTo>
                  <a:pt x="1" y="0"/>
                  <a:pt x="3" y="0"/>
                  <a:pt x="5" y="0"/>
                </a:cubicBezTo>
                <a:cubicBezTo>
                  <a:pt x="4" y="1"/>
                  <a:pt x="1" y="1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79" name="Freeform 145"/>
          <p:cNvSpPr>
            <a:spLocks noEditPoints="1"/>
          </p:cNvSpPr>
          <p:nvPr/>
        </p:nvSpPr>
        <p:spPr bwMode="auto">
          <a:xfrm>
            <a:off x="7362825" y="1290638"/>
            <a:ext cx="750888" cy="641350"/>
          </a:xfrm>
          <a:custGeom>
            <a:avLst/>
            <a:gdLst>
              <a:gd name="T0" fmla="*/ 101 w 238"/>
              <a:gd name="T1" fmla="*/ 32 h 203"/>
              <a:gd name="T2" fmla="*/ 188 w 238"/>
              <a:gd name="T3" fmla="*/ 87 h 203"/>
              <a:gd name="T4" fmla="*/ 234 w 238"/>
              <a:gd name="T5" fmla="*/ 141 h 203"/>
              <a:gd name="T6" fmla="*/ 140 w 238"/>
              <a:gd name="T7" fmla="*/ 201 h 203"/>
              <a:gd name="T8" fmla="*/ 32 w 238"/>
              <a:gd name="T9" fmla="*/ 188 h 203"/>
              <a:gd name="T10" fmla="*/ 6 w 238"/>
              <a:gd name="T11" fmla="*/ 171 h 203"/>
              <a:gd name="T12" fmla="*/ 21 w 238"/>
              <a:gd name="T13" fmla="*/ 138 h 203"/>
              <a:gd name="T14" fmla="*/ 13 w 238"/>
              <a:gd name="T15" fmla="*/ 118 h 203"/>
              <a:gd name="T16" fmla="*/ 47 w 238"/>
              <a:gd name="T17" fmla="*/ 85 h 203"/>
              <a:gd name="T18" fmla="*/ 79 w 238"/>
              <a:gd name="T19" fmla="*/ 36 h 203"/>
              <a:gd name="T20" fmla="*/ 82 w 238"/>
              <a:gd name="T21" fmla="*/ 20 h 203"/>
              <a:gd name="T22" fmla="*/ 91 w 238"/>
              <a:gd name="T23" fmla="*/ 12 h 203"/>
              <a:gd name="T24" fmla="*/ 129 w 238"/>
              <a:gd name="T25" fmla="*/ 6 h 203"/>
              <a:gd name="T26" fmla="*/ 107 w 238"/>
              <a:gd name="T27" fmla="*/ 4 h 203"/>
              <a:gd name="T28" fmla="*/ 84 w 238"/>
              <a:gd name="T29" fmla="*/ 33 h 203"/>
              <a:gd name="T30" fmla="*/ 97 w 238"/>
              <a:gd name="T31" fmla="*/ 19 h 203"/>
              <a:gd name="T32" fmla="*/ 108 w 238"/>
              <a:gd name="T33" fmla="*/ 16 h 203"/>
              <a:gd name="T34" fmla="*/ 91 w 238"/>
              <a:gd name="T35" fmla="*/ 28 h 203"/>
              <a:gd name="T36" fmla="*/ 99 w 238"/>
              <a:gd name="T37" fmla="*/ 30 h 203"/>
              <a:gd name="T38" fmla="*/ 81 w 238"/>
              <a:gd name="T39" fmla="*/ 6 h 203"/>
              <a:gd name="T40" fmla="*/ 82 w 238"/>
              <a:gd name="T41" fmla="*/ 32 h 203"/>
              <a:gd name="T42" fmla="*/ 109 w 238"/>
              <a:gd name="T43" fmla="*/ 101 h 203"/>
              <a:gd name="T44" fmla="*/ 93 w 238"/>
              <a:gd name="T45" fmla="*/ 36 h 203"/>
              <a:gd name="T46" fmla="*/ 80 w 238"/>
              <a:gd name="T47" fmla="*/ 41 h 203"/>
              <a:gd name="T48" fmla="*/ 55 w 238"/>
              <a:gd name="T49" fmla="*/ 95 h 203"/>
              <a:gd name="T50" fmla="*/ 95 w 238"/>
              <a:gd name="T51" fmla="*/ 96 h 203"/>
              <a:gd name="T52" fmla="*/ 25 w 238"/>
              <a:gd name="T53" fmla="*/ 107 h 203"/>
              <a:gd name="T54" fmla="*/ 137 w 238"/>
              <a:gd name="T55" fmla="*/ 124 h 203"/>
              <a:gd name="T56" fmla="*/ 201 w 238"/>
              <a:gd name="T57" fmla="*/ 90 h 203"/>
              <a:gd name="T58" fmla="*/ 132 w 238"/>
              <a:gd name="T59" fmla="*/ 85 h 203"/>
              <a:gd name="T60" fmla="*/ 90 w 238"/>
              <a:gd name="T61" fmla="*/ 110 h 203"/>
              <a:gd name="T62" fmla="*/ 190 w 238"/>
              <a:gd name="T63" fmla="*/ 126 h 203"/>
              <a:gd name="T64" fmla="*/ 200 w 238"/>
              <a:gd name="T65" fmla="*/ 97 h 203"/>
              <a:gd name="T66" fmla="*/ 87 w 238"/>
              <a:gd name="T67" fmla="*/ 106 h 203"/>
              <a:gd name="T68" fmla="*/ 80 w 238"/>
              <a:gd name="T69" fmla="*/ 107 h 203"/>
              <a:gd name="T70" fmla="*/ 146 w 238"/>
              <a:gd name="T71" fmla="*/ 154 h 203"/>
              <a:gd name="T72" fmla="*/ 85 w 238"/>
              <a:gd name="T73" fmla="*/ 147 h 203"/>
              <a:gd name="T74" fmla="*/ 93 w 238"/>
              <a:gd name="T75" fmla="*/ 158 h 203"/>
              <a:gd name="T76" fmla="*/ 170 w 238"/>
              <a:gd name="T77" fmla="*/ 150 h 203"/>
              <a:gd name="T78" fmla="*/ 229 w 238"/>
              <a:gd name="T79" fmla="*/ 143 h 203"/>
              <a:gd name="T80" fmla="*/ 15 w 238"/>
              <a:gd name="T81" fmla="*/ 120 h 203"/>
              <a:gd name="T82" fmla="*/ 48 w 238"/>
              <a:gd name="T83" fmla="*/ 131 h 203"/>
              <a:gd name="T84" fmla="*/ 95 w 238"/>
              <a:gd name="T85" fmla="*/ 142 h 203"/>
              <a:gd name="T86" fmla="*/ 123 w 238"/>
              <a:gd name="T87" fmla="*/ 137 h 203"/>
              <a:gd name="T88" fmla="*/ 135 w 238"/>
              <a:gd name="T89" fmla="*/ 130 h 203"/>
              <a:gd name="T90" fmla="*/ 229 w 238"/>
              <a:gd name="T91" fmla="*/ 133 h 203"/>
              <a:gd name="T92" fmla="*/ 216 w 238"/>
              <a:gd name="T93" fmla="*/ 122 h 203"/>
              <a:gd name="T94" fmla="*/ 143 w 238"/>
              <a:gd name="T95" fmla="*/ 151 h 203"/>
              <a:gd name="T96" fmla="*/ 135 w 238"/>
              <a:gd name="T97" fmla="*/ 149 h 203"/>
              <a:gd name="T98" fmla="*/ 69 w 238"/>
              <a:gd name="T99" fmla="*/ 142 h 203"/>
              <a:gd name="T100" fmla="*/ 135 w 238"/>
              <a:gd name="T101" fmla="*/ 149 h 203"/>
              <a:gd name="T102" fmla="*/ 37 w 238"/>
              <a:gd name="T103" fmla="*/ 154 h 203"/>
              <a:gd name="T104" fmla="*/ 13 w 238"/>
              <a:gd name="T105" fmla="*/ 157 h 203"/>
              <a:gd name="T106" fmla="*/ 10 w 238"/>
              <a:gd name="T107" fmla="*/ 175 h 203"/>
              <a:gd name="T108" fmla="*/ 98 w 238"/>
              <a:gd name="T109" fmla="*/ 182 h 203"/>
              <a:gd name="T110" fmla="*/ 115 w 238"/>
              <a:gd name="T111" fmla="*/ 171 h 203"/>
              <a:gd name="T112" fmla="*/ 74 w 238"/>
              <a:gd name="T113" fmla="*/ 163 h 203"/>
              <a:gd name="T114" fmla="*/ 165 w 238"/>
              <a:gd name="T115" fmla="*/ 155 h 203"/>
              <a:gd name="T116" fmla="*/ 160 w 238"/>
              <a:gd name="T117" fmla="*/ 158 h 203"/>
              <a:gd name="T118" fmla="*/ 148 w 238"/>
              <a:gd name="T119" fmla="*/ 165 h 203"/>
              <a:gd name="T120" fmla="*/ 144 w 238"/>
              <a:gd name="T121" fmla="*/ 197 h 203"/>
              <a:gd name="T122" fmla="*/ 53 w 238"/>
              <a:gd name="T123" fmla="*/ 186 h 203"/>
              <a:gd name="T124" fmla="*/ 143 w 238"/>
              <a:gd name="T125" fmla="*/ 20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8" h="203">
                <a:moveTo>
                  <a:pt x="137" y="9"/>
                </a:moveTo>
                <a:cubicBezTo>
                  <a:pt x="138" y="10"/>
                  <a:pt x="137" y="11"/>
                  <a:pt x="136" y="12"/>
                </a:cubicBezTo>
                <a:cubicBezTo>
                  <a:pt x="134" y="14"/>
                  <a:pt x="132" y="16"/>
                  <a:pt x="131" y="18"/>
                </a:cubicBezTo>
                <a:cubicBezTo>
                  <a:pt x="128" y="20"/>
                  <a:pt x="123" y="21"/>
                  <a:pt x="119" y="22"/>
                </a:cubicBezTo>
                <a:cubicBezTo>
                  <a:pt x="117" y="29"/>
                  <a:pt x="111" y="32"/>
                  <a:pt x="104" y="28"/>
                </a:cubicBezTo>
                <a:cubicBezTo>
                  <a:pt x="103" y="29"/>
                  <a:pt x="102" y="31"/>
                  <a:pt x="101" y="32"/>
                </a:cubicBezTo>
                <a:cubicBezTo>
                  <a:pt x="97" y="34"/>
                  <a:pt x="92" y="32"/>
                  <a:pt x="89" y="35"/>
                </a:cubicBezTo>
                <a:cubicBezTo>
                  <a:pt x="101" y="32"/>
                  <a:pt x="114" y="36"/>
                  <a:pt x="121" y="43"/>
                </a:cubicBezTo>
                <a:cubicBezTo>
                  <a:pt x="128" y="54"/>
                  <a:pt x="126" y="73"/>
                  <a:pt x="121" y="86"/>
                </a:cubicBezTo>
                <a:cubicBezTo>
                  <a:pt x="130" y="81"/>
                  <a:pt x="143" y="84"/>
                  <a:pt x="155" y="85"/>
                </a:cubicBezTo>
                <a:cubicBezTo>
                  <a:pt x="162" y="86"/>
                  <a:pt x="168" y="86"/>
                  <a:pt x="175" y="86"/>
                </a:cubicBezTo>
                <a:cubicBezTo>
                  <a:pt x="180" y="86"/>
                  <a:pt x="184" y="87"/>
                  <a:pt x="188" y="87"/>
                </a:cubicBezTo>
                <a:cubicBezTo>
                  <a:pt x="194" y="87"/>
                  <a:pt x="204" y="89"/>
                  <a:pt x="210" y="87"/>
                </a:cubicBezTo>
                <a:cubicBezTo>
                  <a:pt x="212" y="87"/>
                  <a:pt x="213" y="88"/>
                  <a:pt x="214" y="88"/>
                </a:cubicBezTo>
                <a:cubicBezTo>
                  <a:pt x="216" y="89"/>
                  <a:pt x="218" y="90"/>
                  <a:pt x="220" y="91"/>
                </a:cubicBezTo>
                <a:cubicBezTo>
                  <a:pt x="222" y="95"/>
                  <a:pt x="223" y="102"/>
                  <a:pt x="220" y="106"/>
                </a:cubicBezTo>
                <a:cubicBezTo>
                  <a:pt x="223" y="107"/>
                  <a:pt x="228" y="107"/>
                  <a:pt x="229" y="107"/>
                </a:cubicBezTo>
                <a:cubicBezTo>
                  <a:pt x="237" y="113"/>
                  <a:pt x="238" y="130"/>
                  <a:pt x="234" y="141"/>
                </a:cubicBezTo>
                <a:cubicBezTo>
                  <a:pt x="215" y="157"/>
                  <a:pt x="194" y="172"/>
                  <a:pt x="173" y="186"/>
                </a:cubicBezTo>
                <a:cubicBezTo>
                  <a:pt x="172" y="187"/>
                  <a:pt x="172" y="187"/>
                  <a:pt x="172" y="188"/>
                </a:cubicBezTo>
                <a:cubicBezTo>
                  <a:pt x="171" y="188"/>
                  <a:pt x="171" y="188"/>
                  <a:pt x="170" y="188"/>
                </a:cubicBezTo>
                <a:cubicBezTo>
                  <a:pt x="165" y="192"/>
                  <a:pt x="159" y="195"/>
                  <a:pt x="153" y="199"/>
                </a:cubicBezTo>
                <a:cubicBezTo>
                  <a:pt x="152" y="200"/>
                  <a:pt x="149" y="202"/>
                  <a:pt x="148" y="203"/>
                </a:cubicBezTo>
                <a:cubicBezTo>
                  <a:pt x="145" y="203"/>
                  <a:pt x="143" y="202"/>
                  <a:pt x="140" y="201"/>
                </a:cubicBezTo>
                <a:cubicBezTo>
                  <a:pt x="138" y="201"/>
                  <a:pt x="135" y="202"/>
                  <a:pt x="133" y="201"/>
                </a:cubicBezTo>
                <a:cubicBezTo>
                  <a:pt x="130" y="201"/>
                  <a:pt x="128" y="201"/>
                  <a:pt x="126" y="200"/>
                </a:cubicBezTo>
                <a:cubicBezTo>
                  <a:pt x="117" y="199"/>
                  <a:pt x="105" y="198"/>
                  <a:pt x="96" y="198"/>
                </a:cubicBezTo>
                <a:cubicBezTo>
                  <a:pt x="87" y="197"/>
                  <a:pt x="80" y="197"/>
                  <a:pt x="73" y="196"/>
                </a:cubicBezTo>
                <a:cubicBezTo>
                  <a:pt x="66" y="195"/>
                  <a:pt x="58" y="192"/>
                  <a:pt x="50" y="191"/>
                </a:cubicBezTo>
                <a:cubicBezTo>
                  <a:pt x="44" y="190"/>
                  <a:pt x="39" y="189"/>
                  <a:pt x="32" y="188"/>
                </a:cubicBezTo>
                <a:cubicBezTo>
                  <a:pt x="27" y="187"/>
                  <a:pt x="20" y="185"/>
                  <a:pt x="13" y="184"/>
                </a:cubicBezTo>
                <a:cubicBezTo>
                  <a:pt x="12" y="183"/>
                  <a:pt x="10" y="183"/>
                  <a:pt x="9" y="183"/>
                </a:cubicBezTo>
                <a:cubicBezTo>
                  <a:pt x="7" y="183"/>
                  <a:pt x="6" y="182"/>
                  <a:pt x="5" y="182"/>
                </a:cubicBezTo>
                <a:cubicBezTo>
                  <a:pt x="3" y="182"/>
                  <a:pt x="2" y="183"/>
                  <a:pt x="0" y="182"/>
                </a:cubicBezTo>
                <a:cubicBezTo>
                  <a:pt x="0" y="178"/>
                  <a:pt x="4" y="175"/>
                  <a:pt x="8" y="175"/>
                </a:cubicBezTo>
                <a:cubicBezTo>
                  <a:pt x="8" y="173"/>
                  <a:pt x="6" y="173"/>
                  <a:pt x="6" y="171"/>
                </a:cubicBezTo>
                <a:cubicBezTo>
                  <a:pt x="6" y="169"/>
                  <a:pt x="8" y="168"/>
                  <a:pt x="9" y="166"/>
                </a:cubicBezTo>
                <a:cubicBezTo>
                  <a:pt x="7" y="161"/>
                  <a:pt x="11" y="157"/>
                  <a:pt x="8" y="153"/>
                </a:cubicBezTo>
                <a:cubicBezTo>
                  <a:pt x="8" y="152"/>
                  <a:pt x="9" y="152"/>
                  <a:pt x="9" y="151"/>
                </a:cubicBezTo>
                <a:cubicBezTo>
                  <a:pt x="6" y="151"/>
                  <a:pt x="3" y="151"/>
                  <a:pt x="1" y="149"/>
                </a:cubicBezTo>
                <a:cubicBezTo>
                  <a:pt x="1" y="148"/>
                  <a:pt x="1" y="147"/>
                  <a:pt x="2" y="146"/>
                </a:cubicBezTo>
                <a:cubicBezTo>
                  <a:pt x="8" y="143"/>
                  <a:pt x="16" y="141"/>
                  <a:pt x="21" y="138"/>
                </a:cubicBezTo>
                <a:cubicBezTo>
                  <a:pt x="19" y="137"/>
                  <a:pt x="15" y="137"/>
                  <a:pt x="12" y="137"/>
                </a:cubicBezTo>
                <a:cubicBezTo>
                  <a:pt x="11" y="136"/>
                  <a:pt x="10" y="136"/>
                  <a:pt x="9" y="136"/>
                </a:cubicBezTo>
                <a:cubicBezTo>
                  <a:pt x="7" y="135"/>
                  <a:pt x="5" y="136"/>
                  <a:pt x="5" y="133"/>
                </a:cubicBezTo>
                <a:cubicBezTo>
                  <a:pt x="6" y="132"/>
                  <a:pt x="8" y="130"/>
                  <a:pt x="10" y="130"/>
                </a:cubicBezTo>
                <a:cubicBezTo>
                  <a:pt x="10" y="126"/>
                  <a:pt x="14" y="124"/>
                  <a:pt x="12" y="121"/>
                </a:cubicBezTo>
                <a:cubicBezTo>
                  <a:pt x="12" y="119"/>
                  <a:pt x="13" y="119"/>
                  <a:pt x="13" y="118"/>
                </a:cubicBezTo>
                <a:cubicBezTo>
                  <a:pt x="13" y="117"/>
                  <a:pt x="11" y="115"/>
                  <a:pt x="12" y="114"/>
                </a:cubicBezTo>
                <a:cubicBezTo>
                  <a:pt x="11" y="114"/>
                  <a:pt x="10" y="113"/>
                  <a:pt x="9" y="112"/>
                </a:cubicBezTo>
                <a:cubicBezTo>
                  <a:pt x="9" y="111"/>
                  <a:pt x="10" y="109"/>
                  <a:pt x="11" y="108"/>
                </a:cubicBezTo>
                <a:cubicBezTo>
                  <a:pt x="13" y="107"/>
                  <a:pt x="19" y="107"/>
                  <a:pt x="22" y="106"/>
                </a:cubicBezTo>
                <a:cubicBezTo>
                  <a:pt x="34" y="104"/>
                  <a:pt x="45" y="103"/>
                  <a:pt x="55" y="98"/>
                </a:cubicBezTo>
                <a:cubicBezTo>
                  <a:pt x="52" y="95"/>
                  <a:pt x="49" y="90"/>
                  <a:pt x="47" y="85"/>
                </a:cubicBezTo>
                <a:cubicBezTo>
                  <a:pt x="44" y="81"/>
                  <a:pt x="42" y="75"/>
                  <a:pt x="41" y="69"/>
                </a:cubicBezTo>
                <a:cubicBezTo>
                  <a:pt x="40" y="64"/>
                  <a:pt x="42" y="58"/>
                  <a:pt x="43" y="52"/>
                </a:cubicBezTo>
                <a:cubicBezTo>
                  <a:pt x="45" y="44"/>
                  <a:pt x="50" y="36"/>
                  <a:pt x="59" y="34"/>
                </a:cubicBezTo>
                <a:cubicBezTo>
                  <a:pt x="60" y="34"/>
                  <a:pt x="61" y="35"/>
                  <a:pt x="62" y="34"/>
                </a:cubicBezTo>
                <a:cubicBezTo>
                  <a:pt x="63" y="34"/>
                  <a:pt x="65" y="34"/>
                  <a:pt x="66" y="34"/>
                </a:cubicBezTo>
                <a:cubicBezTo>
                  <a:pt x="70" y="33"/>
                  <a:pt x="75" y="35"/>
                  <a:pt x="79" y="36"/>
                </a:cubicBezTo>
                <a:cubicBezTo>
                  <a:pt x="78" y="32"/>
                  <a:pt x="78" y="28"/>
                  <a:pt x="78" y="23"/>
                </a:cubicBezTo>
                <a:cubicBezTo>
                  <a:pt x="78" y="20"/>
                  <a:pt x="77" y="18"/>
                  <a:pt x="77" y="15"/>
                </a:cubicBezTo>
                <a:cubicBezTo>
                  <a:pt x="77" y="13"/>
                  <a:pt x="78" y="11"/>
                  <a:pt x="78" y="9"/>
                </a:cubicBezTo>
                <a:cubicBezTo>
                  <a:pt x="78" y="7"/>
                  <a:pt x="77" y="6"/>
                  <a:pt x="78" y="5"/>
                </a:cubicBezTo>
                <a:cubicBezTo>
                  <a:pt x="80" y="4"/>
                  <a:pt x="83" y="4"/>
                  <a:pt x="85" y="5"/>
                </a:cubicBezTo>
                <a:cubicBezTo>
                  <a:pt x="85" y="10"/>
                  <a:pt x="82" y="14"/>
                  <a:pt x="82" y="20"/>
                </a:cubicBezTo>
                <a:cubicBezTo>
                  <a:pt x="82" y="23"/>
                  <a:pt x="82" y="26"/>
                  <a:pt x="82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3" y="27"/>
                  <a:pt x="83" y="23"/>
                  <a:pt x="84" y="21"/>
                </a:cubicBezTo>
                <a:cubicBezTo>
                  <a:pt x="85" y="20"/>
                  <a:pt x="86" y="19"/>
                  <a:pt x="87" y="19"/>
                </a:cubicBezTo>
                <a:cubicBezTo>
                  <a:pt x="88" y="18"/>
                  <a:pt x="88" y="18"/>
                  <a:pt x="89" y="17"/>
                </a:cubicBezTo>
                <a:cubicBezTo>
                  <a:pt x="90" y="16"/>
                  <a:pt x="90" y="14"/>
                  <a:pt x="91" y="12"/>
                </a:cubicBezTo>
                <a:cubicBezTo>
                  <a:pt x="92" y="11"/>
                  <a:pt x="94" y="9"/>
                  <a:pt x="95" y="9"/>
                </a:cubicBezTo>
                <a:cubicBezTo>
                  <a:pt x="97" y="8"/>
                  <a:pt x="99" y="9"/>
                  <a:pt x="101" y="8"/>
                </a:cubicBezTo>
                <a:cubicBezTo>
                  <a:pt x="104" y="6"/>
                  <a:pt x="104" y="4"/>
                  <a:pt x="106" y="2"/>
                </a:cubicBezTo>
                <a:cubicBezTo>
                  <a:pt x="109" y="1"/>
                  <a:pt x="114" y="0"/>
                  <a:pt x="116" y="2"/>
                </a:cubicBezTo>
                <a:cubicBezTo>
                  <a:pt x="118" y="3"/>
                  <a:pt x="119" y="6"/>
                  <a:pt x="121" y="6"/>
                </a:cubicBezTo>
                <a:cubicBezTo>
                  <a:pt x="123" y="6"/>
                  <a:pt x="126" y="6"/>
                  <a:pt x="129" y="6"/>
                </a:cubicBezTo>
                <a:cubicBezTo>
                  <a:pt x="131" y="6"/>
                  <a:pt x="133" y="7"/>
                  <a:pt x="135" y="8"/>
                </a:cubicBezTo>
                <a:cubicBezTo>
                  <a:pt x="136" y="8"/>
                  <a:pt x="137" y="8"/>
                  <a:pt x="137" y="9"/>
                </a:cubicBezTo>
                <a:close/>
                <a:moveTo>
                  <a:pt x="125" y="7"/>
                </a:moveTo>
                <a:cubicBezTo>
                  <a:pt x="124" y="7"/>
                  <a:pt x="122" y="8"/>
                  <a:pt x="121" y="8"/>
                </a:cubicBezTo>
                <a:cubicBezTo>
                  <a:pt x="119" y="8"/>
                  <a:pt x="119" y="6"/>
                  <a:pt x="117" y="6"/>
                </a:cubicBezTo>
                <a:cubicBezTo>
                  <a:pt x="115" y="3"/>
                  <a:pt x="112" y="3"/>
                  <a:pt x="107" y="4"/>
                </a:cubicBezTo>
                <a:cubicBezTo>
                  <a:pt x="104" y="6"/>
                  <a:pt x="102" y="11"/>
                  <a:pt x="97" y="10"/>
                </a:cubicBezTo>
                <a:cubicBezTo>
                  <a:pt x="96" y="11"/>
                  <a:pt x="95" y="11"/>
                  <a:pt x="95" y="11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12"/>
                  <a:pt x="94" y="12"/>
                  <a:pt x="93" y="12"/>
                </a:cubicBezTo>
                <a:cubicBezTo>
                  <a:pt x="92" y="16"/>
                  <a:pt x="90" y="19"/>
                  <a:pt x="87" y="21"/>
                </a:cubicBezTo>
                <a:cubicBezTo>
                  <a:pt x="84" y="24"/>
                  <a:pt x="84" y="30"/>
                  <a:pt x="84" y="33"/>
                </a:cubicBezTo>
                <a:cubicBezTo>
                  <a:pt x="85" y="31"/>
                  <a:pt x="88" y="29"/>
                  <a:pt x="89" y="26"/>
                </a:cubicBezTo>
                <a:cubicBezTo>
                  <a:pt x="90" y="24"/>
                  <a:pt x="90" y="21"/>
                  <a:pt x="92" y="20"/>
                </a:cubicBezTo>
                <a:cubicBezTo>
                  <a:pt x="91" y="22"/>
                  <a:pt x="90" y="23"/>
                  <a:pt x="91" y="24"/>
                </a:cubicBezTo>
                <a:cubicBezTo>
                  <a:pt x="92" y="22"/>
                  <a:pt x="94" y="21"/>
                  <a:pt x="95" y="20"/>
                </a:cubicBezTo>
                <a:cubicBezTo>
                  <a:pt x="95" y="18"/>
                  <a:pt x="97" y="14"/>
                  <a:pt x="98" y="14"/>
                </a:cubicBezTo>
                <a:cubicBezTo>
                  <a:pt x="98" y="16"/>
                  <a:pt x="97" y="17"/>
                  <a:pt x="97" y="19"/>
                </a:cubicBezTo>
                <a:cubicBezTo>
                  <a:pt x="99" y="18"/>
                  <a:pt x="102" y="15"/>
                  <a:pt x="105" y="15"/>
                </a:cubicBezTo>
                <a:cubicBezTo>
                  <a:pt x="107" y="13"/>
                  <a:pt x="111" y="12"/>
                  <a:pt x="113" y="11"/>
                </a:cubicBezTo>
                <a:cubicBezTo>
                  <a:pt x="112" y="12"/>
                  <a:pt x="111" y="13"/>
                  <a:pt x="110" y="14"/>
                </a:cubicBezTo>
                <a:cubicBezTo>
                  <a:pt x="113" y="13"/>
                  <a:pt x="117" y="14"/>
                  <a:pt x="121" y="13"/>
                </a:cubicBezTo>
                <a:cubicBezTo>
                  <a:pt x="125" y="12"/>
                  <a:pt x="128" y="10"/>
                  <a:pt x="131" y="10"/>
                </a:cubicBezTo>
                <a:cubicBezTo>
                  <a:pt x="126" y="16"/>
                  <a:pt x="115" y="14"/>
                  <a:pt x="108" y="16"/>
                </a:cubicBezTo>
                <a:cubicBezTo>
                  <a:pt x="110" y="18"/>
                  <a:pt x="114" y="19"/>
                  <a:pt x="115" y="21"/>
                </a:cubicBezTo>
                <a:cubicBezTo>
                  <a:pt x="112" y="20"/>
                  <a:pt x="109" y="18"/>
                  <a:pt x="105" y="17"/>
                </a:cubicBezTo>
                <a:cubicBezTo>
                  <a:pt x="103" y="17"/>
                  <a:pt x="101" y="19"/>
                  <a:pt x="98" y="20"/>
                </a:cubicBezTo>
                <a:cubicBezTo>
                  <a:pt x="101" y="21"/>
                  <a:pt x="104" y="22"/>
                  <a:pt x="106" y="23"/>
                </a:cubicBezTo>
                <a:cubicBezTo>
                  <a:pt x="103" y="24"/>
                  <a:pt x="99" y="21"/>
                  <a:pt x="96" y="22"/>
                </a:cubicBezTo>
                <a:cubicBezTo>
                  <a:pt x="94" y="23"/>
                  <a:pt x="92" y="25"/>
                  <a:pt x="91" y="28"/>
                </a:cubicBezTo>
                <a:cubicBezTo>
                  <a:pt x="93" y="27"/>
                  <a:pt x="97" y="26"/>
                  <a:pt x="99" y="28"/>
                </a:cubicBezTo>
                <a:cubicBezTo>
                  <a:pt x="95" y="27"/>
                  <a:pt x="92" y="29"/>
                  <a:pt x="89" y="30"/>
                </a:cubicBezTo>
                <a:cubicBezTo>
                  <a:pt x="87" y="32"/>
                  <a:pt x="85" y="35"/>
                  <a:pt x="85" y="38"/>
                </a:cubicBezTo>
                <a:cubicBezTo>
                  <a:pt x="85" y="37"/>
                  <a:pt x="86" y="36"/>
                  <a:pt x="86" y="35"/>
                </a:cubicBezTo>
                <a:cubicBezTo>
                  <a:pt x="88" y="34"/>
                  <a:pt x="89" y="32"/>
                  <a:pt x="92" y="31"/>
                </a:cubicBezTo>
                <a:cubicBezTo>
                  <a:pt x="94" y="31"/>
                  <a:pt x="97" y="31"/>
                  <a:pt x="99" y="30"/>
                </a:cubicBezTo>
                <a:cubicBezTo>
                  <a:pt x="101" y="29"/>
                  <a:pt x="102" y="26"/>
                  <a:pt x="105" y="26"/>
                </a:cubicBezTo>
                <a:cubicBezTo>
                  <a:pt x="110" y="30"/>
                  <a:pt x="116" y="27"/>
                  <a:pt x="117" y="21"/>
                </a:cubicBezTo>
                <a:cubicBezTo>
                  <a:pt x="119" y="19"/>
                  <a:pt x="123" y="20"/>
                  <a:pt x="125" y="19"/>
                </a:cubicBezTo>
                <a:cubicBezTo>
                  <a:pt x="130" y="17"/>
                  <a:pt x="132" y="13"/>
                  <a:pt x="134" y="10"/>
                </a:cubicBezTo>
                <a:cubicBezTo>
                  <a:pt x="131" y="9"/>
                  <a:pt x="129" y="7"/>
                  <a:pt x="125" y="7"/>
                </a:cubicBezTo>
                <a:close/>
                <a:moveTo>
                  <a:pt x="81" y="6"/>
                </a:moveTo>
                <a:cubicBezTo>
                  <a:pt x="78" y="12"/>
                  <a:pt x="79" y="22"/>
                  <a:pt x="80" y="29"/>
                </a:cubicBezTo>
                <a:cubicBezTo>
                  <a:pt x="81" y="23"/>
                  <a:pt x="80" y="16"/>
                  <a:pt x="82" y="11"/>
                </a:cubicBezTo>
                <a:cubicBezTo>
                  <a:pt x="82" y="9"/>
                  <a:pt x="84" y="8"/>
                  <a:pt x="82" y="6"/>
                </a:cubicBezTo>
                <a:cubicBezTo>
                  <a:pt x="82" y="5"/>
                  <a:pt x="82" y="6"/>
                  <a:pt x="81" y="6"/>
                </a:cubicBezTo>
                <a:close/>
                <a:moveTo>
                  <a:pt x="82" y="34"/>
                </a:moveTo>
                <a:cubicBezTo>
                  <a:pt x="82" y="36"/>
                  <a:pt x="83" y="33"/>
                  <a:pt x="82" y="32"/>
                </a:cubicBezTo>
                <a:cubicBezTo>
                  <a:pt x="82" y="33"/>
                  <a:pt x="82" y="33"/>
                  <a:pt x="82" y="34"/>
                </a:cubicBezTo>
                <a:close/>
                <a:moveTo>
                  <a:pt x="95" y="96"/>
                </a:moveTo>
                <a:cubicBezTo>
                  <a:pt x="97" y="97"/>
                  <a:pt x="91" y="104"/>
                  <a:pt x="89" y="104"/>
                </a:cubicBezTo>
                <a:cubicBezTo>
                  <a:pt x="89" y="104"/>
                  <a:pt x="89" y="104"/>
                  <a:pt x="89" y="104"/>
                </a:cubicBezTo>
                <a:cubicBezTo>
                  <a:pt x="90" y="104"/>
                  <a:pt x="92" y="105"/>
                  <a:pt x="93" y="106"/>
                </a:cubicBezTo>
                <a:cubicBezTo>
                  <a:pt x="100" y="106"/>
                  <a:pt x="105" y="104"/>
                  <a:pt x="109" y="101"/>
                </a:cubicBezTo>
                <a:cubicBezTo>
                  <a:pt x="111" y="99"/>
                  <a:pt x="112" y="98"/>
                  <a:pt x="113" y="97"/>
                </a:cubicBezTo>
                <a:cubicBezTo>
                  <a:pt x="115" y="95"/>
                  <a:pt x="117" y="90"/>
                  <a:pt x="117" y="87"/>
                </a:cubicBezTo>
                <a:cubicBezTo>
                  <a:pt x="118" y="87"/>
                  <a:pt x="118" y="86"/>
                  <a:pt x="119" y="86"/>
                </a:cubicBezTo>
                <a:cubicBezTo>
                  <a:pt x="121" y="78"/>
                  <a:pt x="124" y="69"/>
                  <a:pt x="123" y="60"/>
                </a:cubicBezTo>
                <a:cubicBezTo>
                  <a:pt x="123" y="53"/>
                  <a:pt x="121" y="45"/>
                  <a:pt x="116" y="42"/>
                </a:cubicBezTo>
                <a:cubicBezTo>
                  <a:pt x="110" y="38"/>
                  <a:pt x="101" y="34"/>
                  <a:pt x="93" y="36"/>
                </a:cubicBezTo>
                <a:cubicBezTo>
                  <a:pt x="89" y="37"/>
                  <a:pt x="85" y="39"/>
                  <a:pt x="83" y="42"/>
                </a:cubicBezTo>
                <a:cubicBezTo>
                  <a:pt x="81" y="42"/>
                  <a:pt x="80" y="43"/>
                  <a:pt x="78" y="44"/>
                </a:cubicBezTo>
                <a:cubicBezTo>
                  <a:pt x="76" y="43"/>
                  <a:pt x="75" y="43"/>
                  <a:pt x="73" y="44"/>
                </a:cubicBezTo>
                <a:cubicBezTo>
                  <a:pt x="72" y="42"/>
                  <a:pt x="70" y="43"/>
                  <a:pt x="70" y="40"/>
                </a:cubicBezTo>
                <a:cubicBezTo>
                  <a:pt x="71" y="40"/>
                  <a:pt x="71" y="40"/>
                  <a:pt x="72" y="39"/>
                </a:cubicBezTo>
                <a:cubicBezTo>
                  <a:pt x="73" y="42"/>
                  <a:pt x="78" y="42"/>
                  <a:pt x="80" y="41"/>
                </a:cubicBezTo>
                <a:cubicBezTo>
                  <a:pt x="81" y="40"/>
                  <a:pt x="80" y="39"/>
                  <a:pt x="79" y="37"/>
                </a:cubicBezTo>
                <a:cubicBezTo>
                  <a:pt x="78" y="38"/>
                  <a:pt x="76" y="37"/>
                  <a:pt x="74" y="37"/>
                </a:cubicBezTo>
                <a:cubicBezTo>
                  <a:pt x="67" y="35"/>
                  <a:pt x="57" y="36"/>
                  <a:pt x="52" y="40"/>
                </a:cubicBezTo>
                <a:cubicBezTo>
                  <a:pt x="51" y="41"/>
                  <a:pt x="50" y="42"/>
                  <a:pt x="49" y="42"/>
                </a:cubicBezTo>
                <a:cubicBezTo>
                  <a:pt x="43" y="49"/>
                  <a:pt x="42" y="65"/>
                  <a:pt x="44" y="74"/>
                </a:cubicBezTo>
                <a:cubicBezTo>
                  <a:pt x="46" y="81"/>
                  <a:pt x="49" y="90"/>
                  <a:pt x="55" y="95"/>
                </a:cubicBezTo>
                <a:cubicBezTo>
                  <a:pt x="60" y="100"/>
                  <a:pt x="64" y="104"/>
                  <a:pt x="71" y="106"/>
                </a:cubicBezTo>
                <a:cubicBezTo>
                  <a:pt x="74" y="106"/>
                  <a:pt x="77" y="105"/>
                  <a:pt x="80" y="105"/>
                </a:cubicBezTo>
                <a:cubicBezTo>
                  <a:pt x="76" y="102"/>
                  <a:pt x="73" y="99"/>
                  <a:pt x="71" y="94"/>
                </a:cubicBezTo>
                <a:cubicBezTo>
                  <a:pt x="75" y="97"/>
                  <a:pt x="77" y="102"/>
                  <a:pt x="82" y="103"/>
                </a:cubicBezTo>
                <a:cubicBezTo>
                  <a:pt x="85" y="103"/>
                  <a:pt x="87" y="103"/>
                  <a:pt x="90" y="101"/>
                </a:cubicBezTo>
                <a:cubicBezTo>
                  <a:pt x="92" y="100"/>
                  <a:pt x="94" y="95"/>
                  <a:pt x="95" y="96"/>
                </a:cubicBezTo>
                <a:close/>
                <a:moveTo>
                  <a:pt x="63" y="105"/>
                </a:moveTo>
                <a:cubicBezTo>
                  <a:pt x="62" y="103"/>
                  <a:pt x="60" y="102"/>
                  <a:pt x="58" y="100"/>
                </a:cubicBezTo>
                <a:cubicBezTo>
                  <a:pt x="58" y="100"/>
                  <a:pt x="58" y="100"/>
                  <a:pt x="57" y="100"/>
                </a:cubicBezTo>
                <a:cubicBezTo>
                  <a:pt x="57" y="100"/>
                  <a:pt x="57" y="101"/>
                  <a:pt x="56" y="100"/>
                </a:cubicBezTo>
                <a:cubicBezTo>
                  <a:pt x="49" y="103"/>
                  <a:pt x="43" y="104"/>
                  <a:pt x="35" y="106"/>
                </a:cubicBezTo>
                <a:cubicBezTo>
                  <a:pt x="32" y="106"/>
                  <a:pt x="28" y="107"/>
                  <a:pt x="25" y="107"/>
                </a:cubicBezTo>
                <a:cubicBezTo>
                  <a:pt x="21" y="108"/>
                  <a:pt x="14" y="109"/>
                  <a:pt x="11" y="112"/>
                </a:cubicBezTo>
                <a:cubicBezTo>
                  <a:pt x="22" y="115"/>
                  <a:pt x="39" y="117"/>
                  <a:pt x="50" y="116"/>
                </a:cubicBezTo>
                <a:cubicBezTo>
                  <a:pt x="53" y="117"/>
                  <a:pt x="57" y="117"/>
                  <a:pt x="62" y="117"/>
                </a:cubicBezTo>
                <a:cubicBezTo>
                  <a:pt x="69" y="118"/>
                  <a:pt x="78" y="119"/>
                  <a:pt x="86" y="120"/>
                </a:cubicBezTo>
                <a:cubicBezTo>
                  <a:pt x="100" y="121"/>
                  <a:pt x="115" y="123"/>
                  <a:pt x="129" y="124"/>
                </a:cubicBezTo>
                <a:cubicBezTo>
                  <a:pt x="132" y="124"/>
                  <a:pt x="135" y="124"/>
                  <a:pt x="137" y="124"/>
                </a:cubicBezTo>
                <a:cubicBezTo>
                  <a:pt x="139" y="124"/>
                  <a:pt x="140" y="124"/>
                  <a:pt x="140" y="123"/>
                </a:cubicBezTo>
                <a:cubicBezTo>
                  <a:pt x="141" y="123"/>
                  <a:pt x="141" y="123"/>
                  <a:pt x="142" y="123"/>
                </a:cubicBezTo>
                <a:cubicBezTo>
                  <a:pt x="154" y="117"/>
                  <a:pt x="168" y="113"/>
                  <a:pt x="179" y="106"/>
                </a:cubicBezTo>
                <a:cubicBezTo>
                  <a:pt x="180" y="106"/>
                  <a:pt x="180" y="105"/>
                  <a:pt x="181" y="106"/>
                </a:cubicBezTo>
                <a:cubicBezTo>
                  <a:pt x="190" y="100"/>
                  <a:pt x="199" y="95"/>
                  <a:pt x="208" y="90"/>
                </a:cubicBezTo>
                <a:cubicBezTo>
                  <a:pt x="206" y="91"/>
                  <a:pt x="204" y="89"/>
                  <a:pt x="201" y="90"/>
                </a:cubicBezTo>
                <a:cubicBezTo>
                  <a:pt x="197" y="89"/>
                  <a:pt x="193" y="90"/>
                  <a:pt x="189" y="90"/>
                </a:cubicBezTo>
                <a:cubicBezTo>
                  <a:pt x="187" y="90"/>
                  <a:pt x="186" y="89"/>
                  <a:pt x="184" y="89"/>
                </a:cubicBezTo>
                <a:cubicBezTo>
                  <a:pt x="182" y="88"/>
                  <a:pt x="180" y="89"/>
                  <a:pt x="178" y="88"/>
                </a:cubicBezTo>
                <a:cubicBezTo>
                  <a:pt x="174" y="88"/>
                  <a:pt x="172" y="88"/>
                  <a:pt x="169" y="88"/>
                </a:cubicBezTo>
                <a:cubicBezTo>
                  <a:pt x="167" y="88"/>
                  <a:pt x="165" y="88"/>
                  <a:pt x="163" y="88"/>
                </a:cubicBezTo>
                <a:cubicBezTo>
                  <a:pt x="154" y="87"/>
                  <a:pt x="141" y="84"/>
                  <a:pt x="132" y="85"/>
                </a:cubicBezTo>
                <a:cubicBezTo>
                  <a:pt x="132" y="85"/>
                  <a:pt x="130" y="85"/>
                  <a:pt x="130" y="85"/>
                </a:cubicBezTo>
                <a:cubicBezTo>
                  <a:pt x="126" y="85"/>
                  <a:pt x="124" y="87"/>
                  <a:pt x="120" y="88"/>
                </a:cubicBezTo>
                <a:cubicBezTo>
                  <a:pt x="117" y="95"/>
                  <a:pt x="114" y="102"/>
                  <a:pt x="108" y="105"/>
                </a:cubicBezTo>
                <a:cubicBezTo>
                  <a:pt x="103" y="108"/>
                  <a:pt x="96" y="109"/>
                  <a:pt x="90" y="106"/>
                </a:cubicBezTo>
                <a:cubicBezTo>
                  <a:pt x="90" y="108"/>
                  <a:pt x="91" y="108"/>
                  <a:pt x="91" y="109"/>
                </a:cubicBezTo>
                <a:cubicBezTo>
                  <a:pt x="91" y="109"/>
                  <a:pt x="91" y="110"/>
                  <a:pt x="90" y="110"/>
                </a:cubicBezTo>
                <a:cubicBezTo>
                  <a:pt x="88" y="111"/>
                  <a:pt x="87" y="109"/>
                  <a:pt x="85" y="110"/>
                </a:cubicBezTo>
                <a:cubicBezTo>
                  <a:pt x="83" y="110"/>
                  <a:pt x="82" y="113"/>
                  <a:pt x="79" y="112"/>
                </a:cubicBezTo>
                <a:cubicBezTo>
                  <a:pt x="79" y="110"/>
                  <a:pt x="78" y="109"/>
                  <a:pt x="78" y="108"/>
                </a:cubicBezTo>
                <a:cubicBezTo>
                  <a:pt x="72" y="109"/>
                  <a:pt x="68" y="106"/>
                  <a:pt x="63" y="105"/>
                </a:cubicBezTo>
                <a:close/>
                <a:moveTo>
                  <a:pt x="183" y="131"/>
                </a:moveTo>
                <a:cubicBezTo>
                  <a:pt x="185" y="129"/>
                  <a:pt x="187" y="127"/>
                  <a:pt x="190" y="126"/>
                </a:cubicBezTo>
                <a:cubicBezTo>
                  <a:pt x="195" y="123"/>
                  <a:pt x="200" y="120"/>
                  <a:pt x="204" y="117"/>
                </a:cubicBezTo>
                <a:cubicBezTo>
                  <a:pt x="208" y="114"/>
                  <a:pt x="214" y="111"/>
                  <a:pt x="217" y="108"/>
                </a:cubicBezTo>
                <a:cubicBezTo>
                  <a:pt x="221" y="103"/>
                  <a:pt x="221" y="92"/>
                  <a:pt x="213" y="91"/>
                </a:cubicBezTo>
                <a:cubicBezTo>
                  <a:pt x="213" y="90"/>
                  <a:pt x="212" y="91"/>
                  <a:pt x="212" y="92"/>
                </a:cubicBezTo>
                <a:cubicBezTo>
                  <a:pt x="209" y="92"/>
                  <a:pt x="207" y="93"/>
                  <a:pt x="205" y="95"/>
                </a:cubicBezTo>
                <a:cubicBezTo>
                  <a:pt x="203" y="96"/>
                  <a:pt x="201" y="96"/>
                  <a:pt x="200" y="97"/>
                </a:cubicBezTo>
                <a:cubicBezTo>
                  <a:pt x="182" y="108"/>
                  <a:pt x="163" y="116"/>
                  <a:pt x="143" y="124"/>
                </a:cubicBezTo>
                <a:cubicBezTo>
                  <a:pt x="148" y="130"/>
                  <a:pt x="151" y="143"/>
                  <a:pt x="148" y="151"/>
                </a:cubicBezTo>
                <a:cubicBezTo>
                  <a:pt x="158" y="145"/>
                  <a:pt x="171" y="137"/>
                  <a:pt x="183" y="131"/>
                </a:cubicBezTo>
                <a:close/>
                <a:moveTo>
                  <a:pt x="85" y="107"/>
                </a:moveTo>
                <a:cubicBezTo>
                  <a:pt x="86" y="107"/>
                  <a:pt x="87" y="108"/>
                  <a:pt x="88" y="107"/>
                </a:cubicBezTo>
                <a:cubicBezTo>
                  <a:pt x="87" y="107"/>
                  <a:pt x="87" y="107"/>
                  <a:pt x="87" y="106"/>
                </a:cubicBezTo>
                <a:cubicBezTo>
                  <a:pt x="86" y="106"/>
                  <a:pt x="86" y="106"/>
                  <a:pt x="85" y="107"/>
                </a:cubicBezTo>
                <a:close/>
                <a:moveTo>
                  <a:pt x="80" y="107"/>
                </a:moveTo>
                <a:cubicBezTo>
                  <a:pt x="80" y="107"/>
                  <a:pt x="80" y="108"/>
                  <a:pt x="80" y="108"/>
                </a:cubicBezTo>
                <a:cubicBezTo>
                  <a:pt x="80" y="108"/>
                  <a:pt x="80" y="109"/>
                  <a:pt x="81" y="110"/>
                </a:cubicBezTo>
                <a:cubicBezTo>
                  <a:pt x="82" y="109"/>
                  <a:pt x="83" y="108"/>
                  <a:pt x="84" y="107"/>
                </a:cubicBezTo>
                <a:cubicBezTo>
                  <a:pt x="83" y="108"/>
                  <a:pt x="82" y="107"/>
                  <a:pt x="80" y="107"/>
                </a:cubicBezTo>
                <a:close/>
                <a:moveTo>
                  <a:pt x="229" y="109"/>
                </a:moveTo>
                <a:cubicBezTo>
                  <a:pt x="226" y="108"/>
                  <a:pt x="222" y="109"/>
                  <a:pt x="219" y="109"/>
                </a:cubicBezTo>
                <a:cubicBezTo>
                  <a:pt x="216" y="113"/>
                  <a:pt x="211" y="115"/>
                  <a:pt x="207" y="117"/>
                </a:cubicBezTo>
                <a:cubicBezTo>
                  <a:pt x="204" y="119"/>
                  <a:pt x="201" y="121"/>
                  <a:pt x="199" y="123"/>
                </a:cubicBezTo>
                <a:cubicBezTo>
                  <a:pt x="193" y="127"/>
                  <a:pt x="187" y="130"/>
                  <a:pt x="181" y="134"/>
                </a:cubicBezTo>
                <a:cubicBezTo>
                  <a:pt x="170" y="140"/>
                  <a:pt x="158" y="148"/>
                  <a:pt x="146" y="154"/>
                </a:cubicBezTo>
                <a:cubicBezTo>
                  <a:pt x="144" y="154"/>
                  <a:pt x="143" y="155"/>
                  <a:pt x="142" y="155"/>
                </a:cubicBezTo>
                <a:cubicBezTo>
                  <a:pt x="142" y="155"/>
                  <a:pt x="142" y="154"/>
                  <a:pt x="142" y="155"/>
                </a:cubicBezTo>
                <a:cubicBezTo>
                  <a:pt x="139" y="153"/>
                  <a:pt x="137" y="154"/>
                  <a:pt x="133" y="154"/>
                </a:cubicBezTo>
                <a:cubicBezTo>
                  <a:pt x="130" y="153"/>
                  <a:pt x="127" y="152"/>
                  <a:pt x="125" y="152"/>
                </a:cubicBezTo>
                <a:cubicBezTo>
                  <a:pt x="121" y="151"/>
                  <a:pt x="118" y="151"/>
                  <a:pt x="115" y="151"/>
                </a:cubicBezTo>
                <a:cubicBezTo>
                  <a:pt x="104" y="148"/>
                  <a:pt x="95" y="148"/>
                  <a:pt x="85" y="147"/>
                </a:cubicBezTo>
                <a:cubicBezTo>
                  <a:pt x="78" y="146"/>
                  <a:pt x="72" y="145"/>
                  <a:pt x="65" y="144"/>
                </a:cubicBezTo>
                <a:cubicBezTo>
                  <a:pt x="51" y="142"/>
                  <a:pt x="38" y="140"/>
                  <a:pt x="24" y="138"/>
                </a:cubicBezTo>
                <a:cubicBezTo>
                  <a:pt x="20" y="141"/>
                  <a:pt x="15" y="143"/>
                  <a:pt x="11" y="145"/>
                </a:cubicBezTo>
                <a:cubicBezTo>
                  <a:pt x="8" y="146"/>
                  <a:pt x="4" y="146"/>
                  <a:pt x="4" y="149"/>
                </a:cubicBezTo>
                <a:cubicBezTo>
                  <a:pt x="16" y="148"/>
                  <a:pt x="30" y="151"/>
                  <a:pt x="43" y="152"/>
                </a:cubicBezTo>
                <a:cubicBezTo>
                  <a:pt x="60" y="153"/>
                  <a:pt x="77" y="155"/>
                  <a:pt x="93" y="158"/>
                </a:cubicBezTo>
                <a:cubicBezTo>
                  <a:pt x="100" y="159"/>
                  <a:pt x="107" y="159"/>
                  <a:pt x="113" y="160"/>
                </a:cubicBezTo>
                <a:cubicBezTo>
                  <a:pt x="121" y="160"/>
                  <a:pt x="128" y="160"/>
                  <a:pt x="135" y="161"/>
                </a:cubicBezTo>
                <a:cubicBezTo>
                  <a:pt x="137" y="162"/>
                  <a:pt x="139" y="162"/>
                  <a:pt x="142" y="163"/>
                </a:cubicBezTo>
                <a:cubicBezTo>
                  <a:pt x="144" y="163"/>
                  <a:pt x="145" y="162"/>
                  <a:pt x="147" y="163"/>
                </a:cubicBezTo>
                <a:cubicBezTo>
                  <a:pt x="148" y="162"/>
                  <a:pt x="150" y="159"/>
                  <a:pt x="153" y="161"/>
                </a:cubicBezTo>
                <a:cubicBezTo>
                  <a:pt x="158" y="157"/>
                  <a:pt x="164" y="153"/>
                  <a:pt x="170" y="150"/>
                </a:cubicBezTo>
                <a:cubicBezTo>
                  <a:pt x="175" y="146"/>
                  <a:pt x="181" y="142"/>
                  <a:pt x="187" y="139"/>
                </a:cubicBezTo>
                <a:cubicBezTo>
                  <a:pt x="192" y="135"/>
                  <a:pt x="198" y="131"/>
                  <a:pt x="204" y="128"/>
                </a:cubicBezTo>
                <a:cubicBezTo>
                  <a:pt x="210" y="124"/>
                  <a:pt x="214" y="120"/>
                  <a:pt x="220" y="116"/>
                </a:cubicBezTo>
                <a:cubicBezTo>
                  <a:pt x="222" y="114"/>
                  <a:pt x="224" y="112"/>
                  <a:pt x="227" y="112"/>
                </a:cubicBezTo>
                <a:cubicBezTo>
                  <a:pt x="228" y="113"/>
                  <a:pt x="226" y="114"/>
                  <a:pt x="225" y="115"/>
                </a:cubicBezTo>
                <a:cubicBezTo>
                  <a:pt x="232" y="121"/>
                  <a:pt x="231" y="133"/>
                  <a:pt x="229" y="143"/>
                </a:cubicBezTo>
                <a:cubicBezTo>
                  <a:pt x="237" y="135"/>
                  <a:pt x="236" y="117"/>
                  <a:pt x="229" y="109"/>
                </a:cubicBezTo>
                <a:close/>
                <a:moveTo>
                  <a:pt x="71" y="120"/>
                </a:moveTo>
                <a:cubicBezTo>
                  <a:pt x="52" y="118"/>
                  <a:pt x="32" y="119"/>
                  <a:pt x="15" y="115"/>
                </a:cubicBezTo>
                <a:cubicBezTo>
                  <a:pt x="15" y="115"/>
                  <a:pt x="15" y="115"/>
                  <a:pt x="14" y="115"/>
                </a:cubicBezTo>
                <a:cubicBezTo>
                  <a:pt x="15" y="119"/>
                  <a:pt x="20" y="115"/>
                  <a:pt x="23" y="118"/>
                </a:cubicBezTo>
                <a:cubicBezTo>
                  <a:pt x="20" y="119"/>
                  <a:pt x="16" y="117"/>
                  <a:pt x="15" y="120"/>
                </a:cubicBezTo>
                <a:cubicBezTo>
                  <a:pt x="17" y="120"/>
                  <a:pt x="19" y="121"/>
                  <a:pt x="21" y="122"/>
                </a:cubicBezTo>
                <a:cubicBezTo>
                  <a:pt x="24" y="122"/>
                  <a:pt x="26" y="122"/>
                  <a:pt x="28" y="124"/>
                </a:cubicBezTo>
                <a:cubicBezTo>
                  <a:pt x="23" y="124"/>
                  <a:pt x="19" y="121"/>
                  <a:pt x="15" y="123"/>
                </a:cubicBezTo>
                <a:cubicBezTo>
                  <a:pt x="15" y="124"/>
                  <a:pt x="15" y="124"/>
                  <a:pt x="14" y="125"/>
                </a:cubicBezTo>
                <a:cubicBezTo>
                  <a:pt x="21" y="126"/>
                  <a:pt x="27" y="126"/>
                  <a:pt x="34" y="127"/>
                </a:cubicBezTo>
                <a:cubicBezTo>
                  <a:pt x="39" y="128"/>
                  <a:pt x="43" y="130"/>
                  <a:pt x="48" y="131"/>
                </a:cubicBezTo>
                <a:cubicBezTo>
                  <a:pt x="53" y="132"/>
                  <a:pt x="59" y="132"/>
                  <a:pt x="64" y="134"/>
                </a:cubicBezTo>
                <a:cubicBezTo>
                  <a:pt x="48" y="132"/>
                  <a:pt x="29" y="126"/>
                  <a:pt x="13" y="127"/>
                </a:cubicBezTo>
                <a:cubicBezTo>
                  <a:pt x="13" y="128"/>
                  <a:pt x="13" y="128"/>
                  <a:pt x="13" y="129"/>
                </a:cubicBezTo>
                <a:cubicBezTo>
                  <a:pt x="19" y="130"/>
                  <a:pt x="24" y="132"/>
                  <a:pt x="30" y="133"/>
                </a:cubicBezTo>
                <a:cubicBezTo>
                  <a:pt x="45" y="136"/>
                  <a:pt x="61" y="137"/>
                  <a:pt x="76" y="140"/>
                </a:cubicBezTo>
                <a:cubicBezTo>
                  <a:pt x="82" y="141"/>
                  <a:pt x="89" y="141"/>
                  <a:pt x="95" y="142"/>
                </a:cubicBezTo>
                <a:cubicBezTo>
                  <a:pt x="111" y="143"/>
                  <a:pt x="125" y="145"/>
                  <a:pt x="139" y="148"/>
                </a:cubicBezTo>
                <a:cubicBezTo>
                  <a:pt x="138" y="147"/>
                  <a:pt x="138" y="144"/>
                  <a:pt x="138" y="144"/>
                </a:cubicBezTo>
                <a:cubicBezTo>
                  <a:pt x="127" y="142"/>
                  <a:pt x="113" y="141"/>
                  <a:pt x="103" y="138"/>
                </a:cubicBezTo>
                <a:cubicBezTo>
                  <a:pt x="113" y="140"/>
                  <a:pt x="128" y="141"/>
                  <a:pt x="138" y="142"/>
                </a:cubicBezTo>
                <a:cubicBezTo>
                  <a:pt x="138" y="140"/>
                  <a:pt x="138" y="140"/>
                  <a:pt x="138" y="139"/>
                </a:cubicBezTo>
                <a:cubicBezTo>
                  <a:pt x="133" y="140"/>
                  <a:pt x="127" y="138"/>
                  <a:pt x="123" y="137"/>
                </a:cubicBezTo>
                <a:cubicBezTo>
                  <a:pt x="126" y="136"/>
                  <a:pt x="131" y="138"/>
                  <a:pt x="136" y="138"/>
                </a:cubicBezTo>
                <a:cubicBezTo>
                  <a:pt x="136" y="136"/>
                  <a:pt x="137" y="134"/>
                  <a:pt x="138" y="133"/>
                </a:cubicBezTo>
                <a:cubicBezTo>
                  <a:pt x="131" y="130"/>
                  <a:pt x="122" y="132"/>
                  <a:pt x="115" y="131"/>
                </a:cubicBezTo>
                <a:cubicBezTo>
                  <a:pt x="108" y="130"/>
                  <a:pt x="100" y="128"/>
                  <a:pt x="93" y="126"/>
                </a:cubicBezTo>
                <a:cubicBezTo>
                  <a:pt x="103" y="127"/>
                  <a:pt x="112" y="130"/>
                  <a:pt x="122" y="130"/>
                </a:cubicBezTo>
                <a:cubicBezTo>
                  <a:pt x="126" y="130"/>
                  <a:pt x="131" y="130"/>
                  <a:pt x="135" y="130"/>
                </a:cubicBezTo>
                <a:cubicBezTo>
                  <a:pt x="136" y="130"/>
                  <a:pt x="138" y="131"/>
                  <a:pt x="139" y="129"/>
                </a:cubicBezTo>
                <a:cubicBezTo>
                  <a:pt x="139" y="128"/>
                  <a:pt x="137" y="127"/>
                  <a:pt x="137" y="126"/>
                </a:cubicBezTo>
                <a:cubicBezTo>
                  <a:pt x="115" y="125"/>
                  <a:pt x="93" y="122"/>
                  <a:pt x="71" y="120"/>
                </a:cubicBezTo>
                <a:close/>
                <a:moveTo>
                  <a:pt x="226" y="146"/>
                </a:moveTo>
                <a:cubicBezTo>
                  <a:pt x="225" y="144"/>
                  <a:pt x="227" y="144"/>
                  <a:pt x="227" y="142"/>
                </a:cubicBezTo>
                <a:cubicBezTo>
                  <a:pt x="228" y="140"/>
                  <a:pt x="228" y="136"/>
                  <a:pt x="229" y="133"/>
                </a:cubicBezTo>
                <a:cubicBezTo>
                  <a:pt x="229" y="125"/>
                  <a:pt x="228" y="119"/>
                  <a:pt x="223" y="116"/>
                </a:cubicBezTo>
                <a:cubicBezTo>
                  <a:pt x="221" y="117"/>
                  <a:pt x="219" y="119"/>
                  <a:pt x="217" y="120"/>
                </a:cubicBezTo>
                <a:cubicBezTo>
                  <a:pt x="222" y="128"/>
                  <a:pt x="224" y="140"/>
                  <a:pt x="221" y="149"/>
                </a:cubicBezTo>
                <a:cubicBezTo>
                  <a:pt x="223" y="148"/>
                  <a:pt x="224" y="147"/>
                  <a:pt x="226" y="146"/>
                </a:cubicBezTo>
                <a:close/>
                <a:moveTo>
                  <a:pt x="220" y="139"/>
                </a:moveTo>
                <a:cubicBezTo>
                  <a:pt x="220" y="132"/>
                  <a:pt x="219" y="125"/>
                  <a:pt x="216" y="122"/>
                </a:cubicBezTo>
                <a:cubicBezTo>
                  <a:pt x="200" y="133"/>
                  <a:pt x="183" y="143"/>
                  <a:pt x="167" y="154"/>
                </a:cubicBezTo>
                <a:cubicBezTo>
                  <a:pt x="171" y="162"/>
                  <a:pt x="174" y="173"/>
                  <a:pt x="173" y="183"/>
                </a:cubicBezTo>
                <a:cubicBezTo>
                  <a:pt x="189" y="173"/>
                  <a:pt x="203" y="162"/>
                  <a:pt x="219" y="151"/>
                </a:cubicBezTo>
                <a:cubicBezTo>
                  <a:pt x="219" y="148"/>
                  <a:pt x="221" y="143"/>
                  <a:pt x="220" y="139"/>
                </a:cubicBezTo>
                <a:close/>
                <a:moveTo>
                  <a:pt x="145" y="144"/>
                </a:moveTo>
                <a:cubicBezTo>
                  <a:pt x="145" y="146"/>
                  <a:pt x="143" y="148"/>
                  <a:pt x="143" y="151"/>
                </a:cubicBezTo>
                <a:cubicBezTo>
                  <a:pt x="146" y="150"/>
                  <a:pt x="147" y="147"/>
                  <a:pt x="147" y="144"/>
                </a:cubicBezTo>
                <a:cubicBezTo>
                  <a:pt x="148" y="138"/>
                  <a:pt x="146" y="132"/>
                  <a:pt x="144" y="128"/>
                </a:cubicBezTo>
                <a:cubicBezTo>
                  <a:pt x="143" y="128"/>
                  <a:pt x="142" y="127"/>
                  <a:pt x="142" y="126"/>
                </a:cubicBezTo>
                <a:cubicBezTo>
                  <a:pt x="140" y="127"/>
                  <a:pt x="140" y="126"/>
                  <a:pt x="139" y="126"/>
                </a:cubicBezTo>
                <a:cubicBezTo>
                  <a:pt x="141" y="132"/>
                  <a:pt x="145" y="137"/>
                  <a:pt x="145" y="144"/>
                </a:cubicBezTo>
                <a:close/>
                <a:moveTo>
                  <a:pt x="135" y="149"/>
                </a:moveTo>
                <a:cubicBezTo>
                  <a:pt x="127" y="147"/>
                  <a:pt x="119" y="146"/>
                  <a:pt x="111" y="145"/>
                </a:cubicBezTo>
                <a:cubicBezTo>
                  <a:pt x="106" y="144"/>
                  <a:pt x="101" y="144"/>
                  <a:pt x="97" y="144"/>
                </a:cubicBezTo>
                <a:cubicBezTo>
                  <a:pt x="87" y="143"/>
                  <a:pt x="78" y="141"/>
                  <a:pt x="67" y="140"/>
                </a:cubicBezTo>
                <a:cubicBezTo>
                  <a:pt x="53" y="139"/>
                  <a:pt x="39" y="137"/>
                  <a:pt x="24" y="134"/>
                </a:cubicBezTo>
                <a:cubicBezTo>
                  <a:pt x="19" y="133"/>
                  <a:pt x="10" y="129"/>
                  <a:pt x="8" y="133"/>
                </a:cubicBezTo>
                <a:cubicBezTo>
                  <a:pt x="27" y="138"/>
                  <a:pt x="48" y="140"/>
                  <a:pt x="69" y="142"/>
                </a:cubicBezTo>
                <a:cubicBezTo>
                  <a:pt x="74" y="143"/>
                  <a:pt x="79" y="144"/>
                  <a:pt x="84" y="145"/>
                </a:cubicBezTo>
                <a:cubicBezTo>
                  <a:pt x="89" y="145"/>
                  <a:pt x="94" y="146"/>
                  <a:pt x="99" y="146"/>
                </a:cubicBezTo>
                <a:cubicBezTo>
                  <a:pt x="106" y="147"/>
                  <a:pt x="114" y="149"/>
                  <a:pt x="121" y="150"/>
                </a:cubicBezTo>
                <a:cubicBezTo>
                  <a:pt x="126" y="150"/>
                  <a:pt x="133" y="151"/>
                  <a:pt x="136" y="151"/>
                </a:cubicBezTo>
                <a:cubicBezTo>
                  <a:pt x="137" y="152"/>
                  <a:pt x="139" y="152"/>
                  <a:pt x="140" y="151"/>
                </a:cubicBezTo>
                <a:cubicBezTo>
                  <a:pt x="139" y="150"/>
                  <a:pt x="137" y="149"/>
                  <a:pt x="135" y="149"/>
                </a:cubicBezTo>
                <a:close/>
                <a:moveTo>
                  <a:pt x="141" y="165"/>
                </a:moveTo>
                <a:cubicBezTo>
                  <a:pt x="136" y="165"/>
                  <a:pt x="132" y="163"/>
                  <a:pt x="128" y="162"/>
                </a:cubicBezTo>
                <a:cubicBezTo>
                  <a:pt x="121" y="162"/>
                  <a:pt x="110" y="162"/>
                  <a:pt x="101" y="161"/>
                </a:cubicBezTo>
                <a:cubicBezTo>
                  <a:pt x="93" y="160"/>
                  <a:pt x="84" y="158"/>
                  <a:pt x="76" y="158"/>
                </a:cubicBezTo>
                <a:cubicBezTo>
                  <a:pt x="67" y="157"/>
                  <a:pt x="58" y="155"/>
                  <a:pt x="48" y="155"/>
                </a:cubicBezTo>
                <a:cubicBezTo>
                  <a:pt x="44" y="154"/>
                  <a:pt x="41" y="154"/>
                  <a:pt x="37" y="154"/>
                </a:cubicBezTo>
                <a:cubicBezTo>
                  <a:pt x="30" y="153"/>
                  <a:pt x="21" y="151"/>
                  <a:pt x="12" y="151"/>
                </a:cubicBezTo>
                <a:cubicBezTo>
                  <a:pt x="11" y="152"/>
                  <a:pt x="11" y="152"/>
                  <a:pt x="10" y="153"/>
                </a:cubicBezTo>
                <a:cubicBezTo>
                  <a:pt x="10" y="156"/>
                  <a:pt x="13" y="155"/>
                  <a:pt x="15" y="155"/>
                </a:cubicBezTo>
                <a:cubicBezTo>
                  <a:pt x="17" y="155"/>
                  <a:pt x="20" y="155"/>
                  <a:pt x="22" y="155"/>
                </a:cubicBezTo>
                <a:cubicBezTo>
                  <a:pt x="26" y="155"/>
                  <a:pt x="30" y="155"/>
                  <a:pt x="32" y="157"/>
                </a:cubicBezTo>
                <a:cubicBezTo>
                  <a:pt x="26" y="157"/>
                  <a:pt x="18" y="156"/>
                  <a:pt x="13" y="157"/>
                </a:cubicBezTo>
                <a:cubicBezTo>
                  <a:pt x="17" y="158"/>
                  <a:pt x="24" y="157"/>
                  <a:pt x="28" y="160"/>
                </a:cubicBezTo>
                <a:cubicBezTo>
                  <a:pt x="23" y="160"/>
                  <a:pt x="19" y="159"/>
                  <a:pt x="11" y="159"/>
                </a:cubicBezTo>
                <a:cubicBezTo>
                  <a:pt x="10" y="161"/>
                  <a:pt x="11" y="164"/>
                  <a:pt x="12" y="166"/>
                </a:cubicBezTo>
                <a:cubicBezTo>
                  <a:pt x="29" y="168"/>
                  <a:pt x="43" y="171"/>
                  <a:pt x="59" y="174"/>
                </a:cubicBezTo>
                <a:cubicBezTo>
                  <a:pt x="43" y="172"/>
                  <a:pt x="28" y="169"/>
                  <a:pt x="10" y="168"/>
                </a:cubicBezTo>
                <a:cubicBezTo>
                  <a:pt x="7" y="170"/>
                  <a:pt x="11" y="173"/>
                  <a:pt x="10" y="175"/>
                </a:cubicBezTo>
                <a:cubicBezTo>
                  <a:pt x="16" y="176"/>
                  <a:pt x="21" y="177"/>
                  <a:pt x="26" y="178"/>
                </a:cubicBezTo>
                <a:cubicBezTo>
                  <a:pt x="42" y="182"/>
                  <a:pt x="56" y="185"/>
                  <a:pt x="72" y="186"/>
                </a:cubicBezTo>
                <a:cubicBezTo>
                  <a:pt x="93" y="187"/>
                  <a:pt x="113" y="191"/>
                  <a:pt x="136" y="193"/>
                </a:cubicBezTo>
                <a:cubicBezTo>
                  <a:pt x="138" y="194"/>
                  <a:pt x="142" y="194"/>
                  <a:pt x="144" y="194"/>
                </a:cubicBezTo>
                <a:cubicBezTo>
                  <a:pt x="144" y="193"/>
                  <a:pt x="142" y="192"/>
                  <a:pt x="142" y="189"/>
                </a:cubicBezTo>
                <a:cubicBezTo>
                  <a:pt x="129" y="187"/>
                  <a:pt x="112" y="185"/>
                  <a:pt x="98" y="182"/>
                </a:cubicBezTo>
                <a:cubicBezTo>
                  <a:pt x="95" y="182"/>
                  <a:pt x="91" y="181"/>
                  <a:pt x="88" y="180"/>
                </a:cubicBezTo>
                <a:cubicBezTo>
                  <a:pt x="108" y="182"/>
                  <a:pt x="125" y="186"/>
                  <a:pt x="143" y="187"/>
                </a:cubicBezTo>
                <a:cubicBezTo>
                  <a:pt x="141" y="182"/>
                  <a:pt x="145" y="180"/>
                  <a:pt x="144" y="175"/>
                </a:cubicBezTo>
                <a:cubicBezTo>
                  <a:pt x="140" y="175"/>
                  <a:pt x="136" y="175"/>
                  <a:pt x="131" y="174"/>
                </a:cubicBezTo>
                <a:cubicBezTo>
                  <a:pt x="127" y="174"/>
                  <a:pt x="123" y="172"/>
                  <a:pt x="120" y="172"/>
                </a:cubicBezTo>
                <a:cubicBezTo>
                  <a:pt x="118" y="172"/>
                  <a:pt x="115" y="173"/>
                  <a:pt x="115" y="171"/>
                </a:cubicBezTo>
                <a:cubicBezTo>
                  <a:pt x="120" y="170"/>
                  <a:pt x="127" y="173"/>
                  <a:pt x="133" y="173"/>
                </a:cubicBezTo>
                <a:cubicBezTo>
                  <a:pt x="137" y="173"/>
                  <a:pt x="141" y="173"/>
                  <a:pt x="144" y="174"/>
                </a:cubicBezTo>
                <a:cubicBezTo>
                  <a:pt x="145" y="172"/>
                  <a:pt x="146" y="172"/>
                  <a:pt x="145" y="171"/>
                </a:cubicBezTo>
                <a:cubicBezTo>
                  <a:pt x="141" y="170"/>
                  <a:pt x="137" y="170"/>
                  <a:pt x="132" y="170"/>
                </a:cubicBezTo>
                <a:cubicBezTo>
                  <a:pt x="127" y="170"/>
                  <a:pt x="123" y="169"/>
                  <a:pt x="118" y="169"/>
                </a:cubicBezTo>
                <a:cubicBezTo>
                  <a:pt x="102" y="167"/>
                  <a:pt x="87" y="167"/>
                  <a:pt x="74" y="163"/>
                </a:cubicBezTo>
                <a:cubicBezTo>
                  <a:pt x="87" y="164"/>
                  <a:pt x="101" y="166"/>
                  <a:pt x="115" y="167"/>
                </a:cubicBezTo>
                <a:cubicBezTo>
                  <a:pt x="126" y="167"/>
                  <a:pt x="135" y="169"/>
                  <a:pt x="145" y="168"/>
                </a:cubicBezTo>
                <a:cubicBezTo>
                  <a:pt x="145" y="167"/>
                  <a:pt x="145" y="167"/>
                  <a:pt x="145" y="165"/>
                </a:cubicBezTo>
                <a:cubicBezTo>
                  <a:pt x="143" y="165"/>
                  <a:pt x="142" y="165"/>
                  <a:pt x="141" y="165"/>
                </a:cubicBezTo>
                <a:close/>
                <a:moveTo>
                  <a:pt x="170" y="185"/>
                </a:moveTo>
                <a:cubicBezTo>
                  <a:pt x="172" y="174"/>
                  <a:pt x="170" y="162"/>
                  <a:pt x="165" y="155"/>
                </a:cubicBezTo>
                <a:cubicBezTo>
                  <a:pt x="164" y="156"/>
                  <a:pt x="163" y="156"/>
                  <a:pt x="162" y="156"/>
                </a:cubicBezTo>
                <a:cubicBezTo>
                  <a:pt x="165" y="168"/>
                  <a:pt x="168" y="177"/>
                  <a:pt x="165" y="189"/>
                </a:cubicBezTo>
                <a:cubicBezTo>
                  <a:pt x="167" y="188"/>
                  <a:pt x="169" y="187"/>
                  <a:pt x="170" y="185"/>
                </a:cubicBezTo>
                <a:close/>
                <a:moveTo>
                  <a:pt x="162" y="192"/>
                </a:moveTo>
                <a:cubicBezTo>
                  <a:pt x="163" y="190"/>
                  <a:pt x="164" y="187"/>
                  <a:pt x="164" y="186"/>
                </a:cubicBezTo>
                <a:cubicBezTo>
                  <a:pt x="165" y="177"/>
                  <a:pt x="163" y="165"/>
                  <a:pt x="160" y="158"/>
                </a:cubicBezTo>
                <a:cubicBezTo>
                  <a:pt x="157" y="160"/>
                  <a:pt x="154" y="162"/>
                  <a:pt x="151" y="164"/>
                </a:cubicBezTo>
                <a:cubicBezTo>
                  <a:pt x="155" y="175"/>
                  <a:pt x="155" y="188"/>
                  <a:pt x="152" y="198"/>
                </a:cubicBezTo>
                <a:cubicBezTo>
                  <a:pt x="154" y="195"/>
                  <a:pt x="160" y="194"/>
                  <a:pt x="162" y="192"/>
                </a:cubicBezTo>
                <a:close/>
                <a:moveTo>
                  <a:pt x="150" y="197"/>
                </a:moveTo>
                <a:cubicBezTo>
                  <a:pt x="154" y="187"/>
                  <a:pt x="153" y="172"/>
                  <a:pt x="149" y="165"/>
                </a:cubicBezTo>
                <a:cubicBezTo>
                  <a:pt x="149" y="165"/>
                  <a:pt x="149" y="164"/>
                  <a:pt x="148" y="165"/>
                </a:cubicBezTo>
                <a:cubicBezTo>
                  <a:pt x="146" y="165"/>
                  <a:pt x="147" y="168"/>
                  <a:pt x="147" y="170"/>
                </a:cubicBezTo>
                <a:cubicBezTo>
                  <a:pt x="147" y="173"/>
                  <a:pt x="147" y="176"/>
                  <a:pt x="148" y="179"/>
                </a:cubicBezTo>
                <a:cubicBezTo>
                  <a:pt x="148" y="183"/>
                  <a:pt x="148" y="187"/>
                  <a:pt x="147" y="190"/>
                </a:cubicBezTo>
                <a:cubicBezTo>
                  <a:pt x="147" y="194"/>
                  <a:pt x="145" y="198"/>
                  <a:pt x="146" y="200"/>
                </a:cubicBezTo>
                <a:cubicBezTo>
                  <a:pt x="148" y="201"/>
                  <a:pt x="149" y="198"/>
                  <a:pt x="150" y="197"/>
                </a:cubicBezTo>
                <a:close/>
                <a:moveTo>
                  <a:pt x="144" y="197"/>
                </a:moveTo>
                <a:cubicBezTo>
                  <a:pt x="142" y="196"/>
                  <a:pt x="140" y="196"/>
                  <a:pt x="138" y="196"/>
                </a:cubicBezTo>
                <a:cubicBezTo>
                  <a:pt x="137" y="196"/>
                  <a:pt x="136" y="195"/>
                  <a:pt x="135" y="195"/>
                </a:cubicBezTo>
                <a:cubicBezTo>
                  <a:pt x="132" y="194"/>
                  <a:pt x="129" y="194"/>
                  <a:pt x="127" y="194"/>
                </a:cubicBezTo>
                <a:cubicBezTo>
                  <a:pt x="118" y="194"/>
                  <a:pt x="108" y="191"/>
                  <a:pt x="99" y="191"/>
                </a:cubicBezTo>
                <a:cubicBezTo>
                  <a:pt x="96" y="191"/>
                  <a:pt x="93" y="190"/>
                  <a:pt x="89" y="189"/>
                </a:cubicBezTo>
                <a:cubicBezTo>
                  <a:pt x="77" y="188"/>
                  <a:pt x="65" y="188"/>
                  <a:pt x="53" y="186"/>
                </a:cubicBezTo>
                <a:cubicBezTo>
                  <a:pt x="44" y="185"/>
                  <a:pt x="34" y="182"/>
                  <a:pt x="26" y="180"/>
                </a:cubicBezTo>
                <a:cubicBezTo>
                  <a:pt x="23" y="180"/>
                  <a:pt x="19" y="179"/>
                  <a:pt x="16" y="178"/>
                </a:cubicBezTo>
                <a:cubicBezTo>
                  <a:pt x="12" y="178"/>
                  <a:pt x="4" y="175"/>
                  <a:pt x="4" y="180"/>
                </a:cubicBezTo>
                <a:cubicBezTo>
                  <a:pt x="29" y="184"/>
                  <a:pt x="55" y="191"/>
                  <a:pt x="81" y="194"/>
                </a:cubicBezTo>
                <a:cubicBezTo>
                  <a:pt x="84" y="194"/>
                  <a:pt x="88" y="195"/>
                  <a:pt x="91" y="195"/>
                </a:cubicBezTo>
                <a:cubicBezTo>
                  <a:pt x="107" y="196"/>
                  <a:pt x="126" y="199"/>
                  <a:pt x="143" y="200"/>
                </a:cubicBezTo>
                <a:cubicBezTo>
                  <a:pt x="143" y="199"/>
                  <a:pt x="144" y="197"/>
                  <a:pt x="144" y="1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grpSp>
        <p:nvGrpSpPr>
          <p:cNvPr id="43073" name="组合 440"/>
          <p:cNvGrpSpPr/>
          <p:nvPr/>
        </p:nvGrpSpPr>
        <p:grpSpPr bwMode="auto">
          <a:xfrm>
            <a:off x="4767263" y="3571875"/>
            <a:ext cx="552450" cy="1041400"/>
            <a:chOff x="4767263" y="3571875"/>
            <a:chExt cx="552450" cy="1041400"/>
          </a:xfrm>
        </p:grpSpPr>
        <p:sp>
          <p:nvSpPr>
            <p:cNvPr id="380" name="Freeform 146"/>
            <p:cNvSpPr/>
            <p:nvPr/>
          </p:nvSpPr>
          <p:spPr bwMode="auto">
            <a:xfrm>
              <a:off x="4894263" y="3719513"/>
              <a:ext cx="9525" cy="22225"/>
            </a:xfrm>
            <a:custGeom>
              <a:avLst/>
              <a:gdLst>
                <a:gd name="T0" fmla="*/ 1 w 3"/>
                <a:gd name="T1" fmla="*/ 0 h 7"/>
                <a:gd name="T2" fmla="*/ 3 w 3"/>
                <a:gd name="T3" fmla="*/ 7 h 7"/>
                <a:gd name="T4" fmla="*/ 1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1" y="2"/>
                    <a:pt x="3" y="4"/>
                    <a:pt x="3" y="7"/>
                  </a:cubicBezTo>
                  <a:cubicBezTo>
                    <a:pt x="1" y="6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1" name="Freeform 147"/>
            <p:cNvSpPr/>
            <p:nvPr/>
          </p:nvSpPr>
          <p:spPr bwMode="auto">
            <a:xfrm>
              <a:off x="4943475" y="3732213"/>
              <a:ext cx="31750" cy="31750"/>
            </a:xfrm>
            <a:custGeom>
              <a:avLst/>
              <a:gdLst>
                <a:gd name="T0" fmla="*/ 10 w 10"/>
                <a:gd name="T1" fmla="*/ 5 h 10"/>
                <a:gd name="T2" fmla="*/ 4 w 10"/>
                <a:gd name="T3" fmla="*/ 5 h 10"/>
                <a:gd name="T4" fmla="*/ 3 w 10"/>
                <a:gd name="T5" fmla="*/ 10 h 10"/>
                <a:gd name="T6" fmla="*/ 3 w 10"/>
                <a:gd name="T7" fmla="*/ 4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8" y="4"/>
                    <a:pt x="6" y="3"/>
                    <a:pt x="4" y="5"/>
                  </a:cubicBezTo>
                  <a:cubicBezTo>
                    <a:pt x="3" y="7"/>
                    <a:pt x="4" y="9"/>
                    <a:pt x="3" y="10"/>
                  </a:cubicBezTo>
                  <a:cubicBezTo>
                    <a:pt x="0" y="9"/>
                    <a:pt x="3" y="6"/>
                    <a:pt x="3" y="4"/>
                  </a:cubicBezTo>
                  <a:cubicBezTo>
                    <a:pt x="4" y="1"/>
                    <a:pt x="9" y="0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2" name="Freeform 148"/>
            <p:cNvSpPr>
              <a:spLocks noEditPoints="1"/>
            </p:cNvSpPr>
            <p:nvPr/>
          </p:nvSpPr>
          <p:spPr bwMode="auto">
            <a:xfrm>
              <a:off x="5127625" y="3735388"/>
              <a:ext cx="100013" cy="104775"/>
            </a:xfrm>
            <a:custGeom>
              <a:avLst/>
              <a:gdLst>
                <a:gd name="T0" fmla="*/ 0 w 32"/>
                <a:gd name="T1" fmla="*/ 24 h 33"/>
                <a:gd name="T2" fmla="*/ 18 w 32"/>
                <a:gd name="T3" fmla="*/ 1 h 33"/>
                <a:gd name="T4" fmla="*/ 31 w 32"/>
                <a:gd name="T5" fmla="*/ 7 h 33"/>
                <a:gd name="T6" fmla="*/ 22 w 32"/>
                <a:gd name="T7" fmla="*/ 15 h 33"/>
                <a:gd name="T8" fmla="*/ 7 w 32"/>
                <a:gd name="T9" fmla="*/ 31 h 33"/>
                <a:gd name="T10" fmla="*/ 3 w 32"/>
                <a:gd name="T11" fmla="*/ 32 h 33"/>
                <a:gd name="T12" fmla="*/ 0 w 32"/>
                <a:gd name="T13" fmla="*/ 24 h 33"/>
                <a:gd name="T14" fmla="*/ 4 w 32"/>
                <a:gd name="T15" fmla="*/ 16 h 33"/>
                <a:gd name="T16" fmla="*/ 1 w 32"/>
                <a:gd name="T17" fmla="*/ 25 h 33"/>
                <a:gd name="T18" fmla="*/ 8 w 32"/>
                <a:gd name="T19" fmla="*/ 27 h 33"/>
                <a:gd name="T20" fmla="*/ 27 w 32"/>
                <a:gd name="T21" fmla="*/ 12 h 33"/>
                <a:gd name="T22" fmla="*/ 29 w 32"/>
                <a:gd name="T23" fmla="*/ 8 h 33"/>
                <a:gd name="T24" fmla="*/ 24 w 32"/>
                <a:gd name="T25" fmla="*/ 4 h 33"/>
                <a:gd name="T26" fmla="*/ 25 w 32"/>
                <a:gd name="T27" fmla="*/ 3 h 33"/>
                <a:gd name="T28" fmla="*/ 4 w 32"/>
                <a:gd name="T29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3">
                  <a:moveTo>
                    <a:pt x="0" y="24"/>
                  </a:moveTo>
                  <a:cubicBezTo>
                    <a:pt x="2" y="14"/>
                    <a:pt x="9" y="3"/>
                    <a:pt x="18" y="1"/>
                  </a:cubicBezTo>
                  <a:cubicBezTo>
                    <a:pt x="23" y="0"/>
                    <a:pt x="30" y="2"/>
                    <a:pt x="31" y="7"/>
                  </a:cubicBezTo>
                  <a:cubicBezTo>
                    <a:pt x="32" y="13"/>
                    <a:pt x="26" y="13"/>
                    <a:pt x="22" y="15"/>
                  </a:cubicBezTo>
                  <a:cubicBezTo>
                    <a:pt x="16" y="18"/>
                    <a:pt x="12" y="27"/>
                    <a:pt x="7" y="31"/>
                  </a:cubicBezTo>
                  <a:cubicBezTo>
                    <a:pt x="6" y="31"/>
                    <a:pt x="4" y="33"/>
                    <a:pt x="3" y="32"/>
                  </a:cubicBezTo>
                  <a:cubicBezTo>
                    <a:pt x="0" y="32"/>
                    <a:pt x="0" y="28"/>
                    <a:pt x="0" y="24"/>
                  </a:cubicBezTo>
                  <a:close/>
                  <a:moveTo>
                    <a:pt x="4" y="16"/>
                  </a:moveTo>
                  <a:cubicBezTo>
                    <a:pt x="3" y="19"/>
                    <a:pt x="2" y="22"/>
                    <a:pt x="1" y="25"/>
                  </a:cubicBezTo>
                  <a:cubicBezTo>
                    <a:pt x="1" y="33"/>
                    <a:pt x="5" y="30"/>
                    <a:pt x="8" y="27"/>
                  </a:cubicBezTo>
                  <a:cubicBezTo>
                    <a:pt x="14" y="21"/>
                    <a:pt x="18" y="13"/>
                    <a:pt x="27" y="12"/>
                  </a:cubicBezTo>
                  <a:cubicBezTo>
                    <a:pt x="28" y="10"/>
                    <a:pt x="29" y="9"/>
                    <a:pt x="29" y="8"/>
                  </a:cubicBezTo>
                  <a:cubicBezTo>
                    <a:pt x="29" y="5"/>
                    <a:pt x="25" y="5"/>
                    <a:pt x="24" y="4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13" y="2"/>
                    <a:pt x="8" y="9"/>
                    <a:pt x="4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3" name="Freeform 149"/>
            <p:cNvSpPr/>
            <p:nvPr/>
          </p:nvSpPr>
          <p:spPr bwMode="auto">
            <a:xfrm>
              <a:off x="4978400" y="3751263"/>
              <a:ext cx="9525" cy="15875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5 h 5"/>
                <a:gd name="T4" fmla="*/ 0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2" y="0"/>
                    <a:pt x="3" y="5"/>
                    <a:pt x="0" y="5"/>
                  </a:cubicBezTo>
                  <a:cubicBezTo>
                    <a:pt x="0" y="4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4" name="Freeform 150"/>
            <p:cNvSpPr>
              <a:spLocks noEditPoints="1"/>
            </p:cNvSpPr>
            <p:nvPr/>
          </p:nvSpPr>
          <p:spPr bwMode="auto">
            <a:xfrm>
              <a:off x="4830763" y="3754438"/>
              <a:ext cx="82550" cy="111125"/>
            </a:xfrm>
            <a:custGeom>
              <a:avLst/>
              <a:gdLst>
                <a:gd name="T0" fmla="*/ 4 w 26"/>
                <a:gd name="T1" fmla="*/ 1 h 35"/>
                <a:gd name="T2" fmla="*/ 7 w 26"/>
                <a:gd name="T3" fmla="*/ 2 h 35"/>
                <a:gd name="T4" fmla="*/ 14 w 26"/>
                <a:gd name="T5" fmla="*/ 5 h 35"/>
                <a:gd name="T6" fmla="*/ 15 w 26"/>
                <a:gd name="T7" fmla="*/ 15 h 35"/>
                <a:gd name="T8" fmla="*/ 19 w 26"/>
                <a:gd name="T9" fmla="*/ 19 h 35"/>
                <a:gd name="T10" fmla="*/ 20 w 26"/>
                <a:gd name="T11" fmla="*/ 21 h 35"/>
                <a:gd name="T12" fmla="*/ 25 w 26"/>
                <a:gd name="T13" fmla="*/ 28 h 35"/>
                <a:gd name="T14" fmla="*/ 17 w 26"/>
                <a:gd name="T15" fmla="*/ 33 h 35"/>
                <a:gd name="T16" fmla="*/ 1 w 26"/>
                <a:gd name="T17" fmla="*/ 18 h 35"/>
                <a:gd name="T18" fmla="*/ 0 w 26"/>
                <a:gd name="T19" fmla="*/ 8 h 35"/>
                <a:gd name="T20" fmla="*/ 4 w 26"/>
                <a:gd name="T21" fmla="*/ 1 h 35"/>
                <a:gd name="T22" fmla="*/ 6 w 26"/>
                <a:gd name="T23" fmla="*/ 2 h 35"/>
                <a:gd name="T24" fmla="*/ 2 w 26"/>
                <a:gd name="T25" fmla="*/ 5 h 35"/>
                <a:gd name="T26" fmla="*/ 2 w 26"/>
                <a:gd name="T27" fmla="*/ 9 h 35"/>
                <a:gd name="T28" fmla="*/ 22 w 26"/>
                <a:gd name="T29" fmla="*/ 32 h 35"/>
                <a:gd name="T30" fmla="*/ 20 w 26"/>
                <a:gd name="T31" fmla="*/ 23 h 35"/>
                <a:gd name="T32" fmla="*/ 17 w 26"/>
                <a:gd name="T33" fmla="*/ 19 h 35"/>
                <a:gd name="T34" fmla="*/ 13 w 26"/>
                <a:gd name="T35" fmla="*/ 11 h 35"/>
                <a:gd name="T36" fmla="*/ 10 w 26"/>
                <a:gd name="T37" fmla="*/ 4 h 35"/>
                <a:gd name="T38" fmla="*/ 7 w 26"/>
                <a:gd name="T39" fmla="*/ 4 h 35"/>
                <a:gd name="T40" fmla="*/ 6 w 26"/>
                <a:gd name="T41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5">
                  <a:moveTo>
                    <a:pt x="4" y="1"/>
                  </a:moveTo>
                  <a:cubicBezTo>
                    <a:pt x="5" y="0"/>
                    <a:pt x="7" y="1"/>
                    <a:pt x="7" y="2"/>
                  </a:cubicBezTo>
                  <a:cubicBezTo>
                    <a:pt x="10" y="2"/>
                    <a:pt x="12" y="3"/>
                    <a:pt x="14" y="5"/>
                  </a:cubicBezTo>
                  <a:cubicBezTo>
                    <a:pt x="14" y="10"/>
                    <a:pt x="14" y="12"/>
                    <a:pt x="15" y="15"/>
                  </a:cubicBezTo>
                  <a:cubicBezTo>
                    <a:pt x="16" y="16"/>
                    <a:pt x="18" y="17"/>
                    <a:pt x="19" y="19"/>
                  </a:cubicBezTo>
                  <a:cubicBezTo>
                    <a:pt x="19" y="19"/>
                    <a:pt x="20" y="21"/>
                    <a:pt x="20" y="21"/>
                  </a:cubicBezTo>
                  <a:cubicBezTo>
                    <a:pt x="22" y="23"/>
                    <a:pt x="25" y="25"/>
                    <a:pt x="25" y="28"/>
                  </a:cubicBezTo>
                  <a:cubicBezTo>
                    <a:pt x="26" y="33"/>
                    <a:pt x="22" y="35"/>
                    <a:pt x="17" y="33"/>
                  </a:cubicBezTo>
                  <a:cubicBezTo>
                    <a:pt x="10" y="32"/>
                    <a:pt x="4" y="24"/>
                    <a:pt x="1" y="18"/>
                  </a:cubicBezTo>
                  <a:cubicBezTo>
                    <a:pt x="0" y="15"/>
                    <a:pt x="0" y="11"/>
                    <a:pt x="0" y="8"/>
                  </a:cubicBezTo>
                  <a:cubicBezTo>
                    <a:pt x="0" y="5"/>
                    <a:pt x="1" y="2"/>
                    <a:pt x="4" y="1"/>
                  </a:cubicBezTo>
                  <a:close/>
                  <a:moveTo>
                    <a:pt x="6" y="2"/>
                  </a:moveTo>
                  <a:cubicBezTo>
                    <a:pt x="4" y="2"/>
                    <a:pt x="3" y="4"/>
                    <a:pt x="2" y="5"/>
                  </a:cubicBezTo>
                  <a:cubicBezTo>
                    <a:pt x="2" y="6"/>
                    <a:pt x="2" y="7"/>
                    <a:pt x="2" y="9"/>
                  </a:cubicBezTo>
                  <a:cubicBezTo>
                    <a:pt x="1" y="19"/>
                    <a:pt x="11" y="33"/>
                    <a:pt x="22" y="32"/>
                  </a:cubicBezTo>
                  <a:cubicBezTo>
                    <a:pt x="25" y="28"/>
                    <a:pt x="22" y="26"/>
                    <a:pt x="20" y="23"/>
                  </a:cubicBezTo>
                  <a:cubicBezTo>
                    <a:pt x="19" y="22"/>
                    <a:pt x="18" y="21"/>
                    <a:pt x="17" y="19"/>
                  </a:cubicBezTo>
                  <a:cubicBezTo>
                    <a:pt x="15" y="17"/>
                    <a:pt x="13" y="14"/>
                    <a:pt x="13" y="11"/>
                  </a:cubicBezTo>
                  <a:cubicBezTo>
                    <a:pt x="12" y="8"/>
                    <a:pt x="13" y="6"/>
                    <a:pt x="10" y="4"/>
                  </a:cubicBezTo>
                  <a:cubicBezTo>
                    <a:pt x="9" y="4"/>
                    <a:pt x="7" y="4"/>
                    <a:pt x="7" y="4"/>
                  </a:cubicBezTo>
                  <a:cubicBezTo>
                    <a:pt x="6" y="3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5" name="Freeform 151"/>
            <p:cNvSpPr/>
            <p:nvPr/>
          </p:nvSpPr>
          <p:spPr bwMode="auto">
            <a:xfrm>
              <a:off x="4913313" y="3760788"/>
              <a:ext cx="12700" cy="15875"/>
            </a:xfrm>
            <a:custGeom>
              <a:avLst/>
              <a:gdLst>
                <a:gd name="T0" fmla="*/ 0 w 4"/>
                <a:gd name="T1" fmla="*/ 0 h 5"/>
                <a:gd name="T2" fmla="*/ 4 w 4"/>
                <a:gd name="T3" fmla="*/ 5 h 5"/>
                <a:gd name="T4" fmla="*/ 0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1" y="2"/>
                    <a:pt x="4" y="2"/>
                    <a:pt x="4" y="5"/>
                  </a:cubicBezTo>
                  <a:cubicBezTo>
                    <a:pt x="1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6" name="Freeform 152"/>
            <p:cNvSpPr/>
            <p:nvPr/>
          </p:nvSpPr>
          <p:spPr bwMode="auto">
            <a:xfrm>
              <a:off x="4949825" y="3767138"/>
              <a:ext cx="19050" cy="22225"/>
            </a:xfrm>
            <a:custGeom>
              <a:avLst/>
              <a:gdLst>
                <a:gd name="T0" fmla="*/ 1 w 6"/>
                <a:gd name="T1" fmla="*/ 0 h 7"/>
                <a:gd name="T2" fmla="*/ 6 w 6"/>
                <a:gd name="T3" fmla="*/ 5 h 7"/>
                <a:gd name="T4" fmla="*/ 5 w 6"/>
                <a:gd name="T5" fmla="*/ 6 h 7"/>
                <a:gd name="T6" fmla="*/ 0 w 6"/>
                <a:gd name="T7" fmla="*/ 1 h 7"/>
                <a:gd name="T8" fmla="*/ 1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1" y="0"/>
                  </a:moveTo>
                  <a:cubicBezTo>
                    <a:pt x="3" y="1"/>
                    <a:pt x="3" y="5"/>
                    <a:pt x="6" y="5"/>
                  </a:cubicBezTo>
                  <a:cubicBezTo>
                    <a:pt x="6" y="5"/>
                    <a:pt x="5" y="6"/>
                    <a:pt x="5" y="6"/>
                  </a:cubicBezTo>
                  <a:cubicBezTo>
                    <a:pt x="2" y="7"/>
                    <a:pt x="2" y="4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7" name="Freeform 153"/>
            <p:cNvSpPr/>
            <p:nvPr/>
          </p:nvSpPr>
          <p:spPr bwMode="auto">
            <a:xfrm>
              <a:off x="4968875" y="3773488"/>
              <a:ext cx="15875" cy="12700"/>
            </a:xfrm>
            <a:custGeom>
              <a:avLst/>
              <a:gdLst>
                <a:gd name="T0" fmla="*/ 3 w 5"/>
                <a:gd name="T1" fmla="*/ 0 h 4"/>
                <a:gd name="T2" fmla="*/ 0 w 5"/>
                <a:gd name="T3" fmla="*/ 4 h 4"/>
                <a:gd name="T4" fmla="*/ 3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5" y="1"/>
                    <a:pt x="2" y="4"/>
                    <a:pt x="0" y="4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8" name="Freeform 154"/>
            <p:cNvSpPr/>
            <p:nvPr/>
          </p:nvSpPr>
          <p:spPr bwMode="auto">
            <a:xfrm>
              <a:off x="4940300" y="3789363"/>
              <a:ext cx="15875" cy="15875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5 h 5"/>
                <a:gd name="T4" fmla="*/ 0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2" y="2"/>
                    <a:pt x="4" y="2"/>
                    <a:pt x="5" y="5"/>
                  </a:cubicBezTo>
                  <a:cubicBezTo>
                    <a:pt x="3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9" name="Freeform 155"/>
            <p:cNvSpPr/>
            <p:nvPr/>
          </p:nvSpPr>
          <p:spPr bwMode="auto">
            <a:xfrm>
              <a:off x="4975225" y="3814763"/>
              <a:ext cx="19050" cy="12700"/>
            </a:xfrm>
            <a:custGeom>
              <a:avLst/>
              <a:gdLst>
                <a:gd name="T0" fmla="*/ 0 w 6"/>
                <a:gd name="T1" fmla="*/ 0 h 4"/>
                <a:gd name="T2" fmla="*/ 6 w 6"/>
                <a:gd name="T3" fmla="*/ 2 h 4"/>
                <a:gd name="T4" fmla="*/ 0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2" y="1"/>
                    <a:pt x="5" y="1"/>
                    <a:pt x="6" y="2"/>
                  </a:cubicBezTo>
                  <a:cubicBezTo>
                    <a:pt x="5" y="4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90" name="Freeform 156"/>
            <p:cNvSpPr>
              <a:spLocks noEditPoints="1"/>
            </p:cNvSpPr>
            <p:nvPr/>
          </p:nvSpPr>
          <p:spPr bwMode="auto">
            <a:xfrm>
              <a:off x="5105400" y="3856038"/>
              <a:ext cx="41275" cy="44450"/>
            </a:xfrm>
            <a:custGeom>
              <a:avLst/>
              <a:gdLst>
                <a:gd name="T0" fmla="*/ 3 w 13"/>
                <a:gd name="T1" fmla="*/ 13 h 14"/>
                <a:gd name="T2" fmla="*/ 3 w 13"/>
                <a:gd name="T3" fmla="*/ 3 h 14"/>
                <a:gd name="T4" fmla="*/ 7 w 13"/>
                <a:gd name="T5" fmla="*/ 1 h 14"/>
                <a:gd name="T6" fmla="*/ 12 w 13"/>
                <a:gd name="T7" fmla="*/ 4 h 14"/>
                <a:gd name="T8" fmla="*/ 3 w 13"/>
                <a:gd name="T9" fmla="*/ 13 h 14"/>
                <a:gd name="T10" fmla="*/ 10 w 13"/>
                <a:gd name="T11" fmla="*/ 4 h 14"/>
                <a:gd name="T12" fmla="*/ 4 w 13"/>
                <a:gd name="T13" fmla="*/ 5 h 14"/>
                <a:gd name="T14" fmla="*/ 4 w 13"/>
                <a:gd name="T15" fmla="*/ 11 h 14"/>
                <a:gd name="T16" fmla="*/ 10 w 13"/>
                <a:gd name="T1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4">
                  <a:moveTo>
                    <a:pt x="3" y="13"/>
                  </a:moveTo>
                  <a:cubicBezTo>
                    <a:pt x="0" y="11"/>
                    <a:pt x="2" y="6"/>
                    <a:pt x="3" y="3"/>
                  </a:cubicBezTo>
                  <a:cubicBezTo>
                    <a:pt x="5" y="3"/>
                    <a:pt x="5" y="1"/>
                    <a:pt x="7" y="1"/>
                  </a:cubicBezTo>
                  <a:cubicBezTo>
                    <a:pt x="9" y="0"/>
                    <a:pt x="12" y="2"/>
                    <a:pt x="12" y="4"/>
                  </a:cubicBezTo>
                  <a:cubicBezTo>
                    <a:pt x="13" y="8"/>
                    <a:pt x="9" y="14"/>
                    <a:pt x="3" y="13"/>
                  </a:cubicBezTo>
                  <a:close/>
                  <a:moveTo>
                    <a:pt x="10" y="4"/>
                  </a:moveTo>
                  <a:cubicBezTo>
                    <a:pt x="9" y="2"/>
                    <a:pt x="6" y="4"/>
                    <a:pt x="4" y="5"/>
                  </a:cubicBezTo>
                  <a:cubicBezTo>
                    <a:pt x="4" y="7"/>
                    <a:pt x="3" y="10"/>
                    <a:pt x="4" y="11"/>
                  </a:cubicBezTo>
                  <a:cubicBezTo>
                    <a:pt x="8" y="12"/>
                    <a:pt x="12" y="7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91" name="Freeform 157"/>
            <p:cNvSpPr>
              <a:spLocks noEditPoints="1"/>
            </p:cNvSpPr>
            <p:nvPr/>
          </p:nvSpPr>
          <p:spPr bwMode="auto">
            <a:xfrm>
              <a:off x="4926013" y="3856038"/>
              <a:ext cx="46037" cy="47625"/>
            </a:xfrm>
            <a:custGeom>
              <a:avLst/>
              <a:gdLst>
                <a:gd name="T0" fmla="*/ 11 w 15"/>
                <a:gd name="T1" fmla="*/ 4 h 15"/>
                <a:gd name="T2" fmla="*/ 11 w 15"/>
                <a:gd name="T3" fmla="*/ 12 h 15"/>
                <a:gd name="T4" fmla="*/ 2 w 15"/>
                <a:gd name="T5" fmla="*/ 3 h 15"/>
                <a:gd name="T6" fmla="*/ 3 w 15"/>
                <a:gd name="T7" fmla="*/ 1 h 15"/>
                <a:gd name="T8" fmla="*/ 11 w 15"/>
                <a:gd name="T9" fmla="*/ 4 h 15"/>
                <a:gd name="T10" fmla="*/ 4 w 15"/>
                <a:gd name="T11" fmla="*/ 3 h 15"/>
                <a:gd name="T12" fmla="*/ 11 w 15"/>
                <a:gd name="T13" fmla="*/ 7 h 15"/>
                <a:gd name="T14" fmla="*/ 9 w 15"/>
                <a:gd name="T15" fmla="*/ 5 h 15"/>
                <a:gd name="T16" fmla="*/ 10 w 15"/>
                <a:gd name="T17" fmla="*/ 4 h 15"/>
                <a:gd name="T18" fmla="*/ 4 w 15"/>
                <a:gd name="T1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11" y="4"/>
                  </a:moveTo>
                  <a:cubicBezTo>
                    <a:pt x="15" y="5"/>
                    <a:pt x="14" y="11"/>
                    <a:pt x="11" y="12"/>
                  </a:cubicBezTo>
                  <a:cubicBezTo>
                    <a:pt x="7" y="12"/>
                    <a:pt x="1" y="9"/>
                    <a:pt x="2" y="3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6" y="0"/>
                    <a:pt x="11" y="2"/>
                    <a:pt x="11" y="4"/>
                  </a:cubicBezTo>
                  <a:close/>
                  <a:moveTo>
                    <a:pt x="4" y="3"/>
                  </a:moveTo>
                  <a:cubicBezTo>
                    <a:pt x="0" y="7"/>
                    <a:pt x="13" y="15"/>
                    <a:pt x="11" y="7"/>
                  </a:cubicBezTo>
                  <a:cubicBezTo>
                    <a:pt x="11" y="6"/>
                    <a:pt x="9" y="6"/>
                    <a:pt x="9" y="5"/>
                  </a:cubicBezTo>
                  <a:cubicBezTo>
                    <a:pt x="9" y="4"/>
                    <a:pt x="11" y="4"/>
                    <a:pt x="10" y="4"/>
                  </a:cubicBezTo>
                  <a:cubicBezTo>
                    <a:pt x="8" y="3"/>
                    <a:pt x="6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92" name="Freeform 158"/>
            <p:cNvSpPr>
              <a:spLocks noEditPoints="1"/>
            </p:cNvSpPr>
            <p:nvPr/>
          </p:nvSpPr>
          <p:spPr bwMode="auto">
            <a:xfrm>
              <a:off x="4767263" y="3571875"/>
              <a:ext cx="552450" cy="1041400"/>
            </a:xfrm>
            <a:custGeom>
              <a:avLst/>
              <a:gdLst>
                <a:gd name="T0" fmla="*/ 87 w 175"/>
                <a:gd name="T1" fmla="*/ 113 h 330"/>
                <a:gd name="T2" fmla="*/ 27 w 175"/>
                <a:gd name="T3" fmla="*/ 103 h 330"/>
                <a:gd name="T4" fmla="*/ 16 w 175"/>
                <a:gd name="T5" fmla="*/ 51 h 330"/>
                <a:gd name="T6" fmla="*/ 97 w 175"/>
                <a:gd name="T7" fmla="*/ 17 h 330"/>
                <a:gd name="T8" fmla="*/ 114 w 175"/>
                <a:gd name="T9" fmla="*/ 59 h 330"/>
                <a:gd name="T10" fmla="*/ 161 w 175"/>
                <a:gd name="T11" fmla="*/ 60 h 330"/>
                <a:gd name="T12" fmla="*/ 132 w 175"/>
                <a:gd name="T13" fmla="*/ 128 h 330"/>
                <a:gd name="T14" fmla="*/ 122 w 175"/>
                <a:gd name="T15" fmla="*/ 200 h 330"/>
                <a:gd name="T16" fmla="*/ 157 w 175"/>
                <a:gd name="T17" fmla="*/ 215 h 330"/>
                <a:gd name="T18" fmla="*/ 150 w 175"/>
                <a:gd name="T19" fmla="*/ 329 h 330"/>
                <a:gd name="T20" fmla="*/ 10 w 175"/>
                <a:gd name="T21" fmla="*/ 313 h 330"/>
                <a:gd name="T22" fmla="*/ 3 w 175"/>
                <a:gd name="T23" fmla="*/ 226 h 330"/>
                <a:gd name="T24" fmla="*/ 97 w 175"/>
                <a:gd name="T25" fmla="*/ 196 h 330"/>
                <a:gd name="T26" fmla="*/ 103 w 175"/>
                <a:gd name="T27" fmla="*/ 32 h 330"/>
                <a:gd name="T28" fmla="*/ 52 w 175"/>
                <a:gd name="T29" fmla="*/ 44 h 330"/>
                <a:gd name="T30" fmla="*/ 67 w 175"/>
                <a:gd name="T31" fmla="*/ 35 h 330"/>
                <a:gd name="T32" fmla="*/ 48 w 175"/>
                <a:gd name="T33" fmla="*/ 37 h 330"/>
                <a:gd name="T34" fmla="*/ 56 w 175"/>
                <a:gd name="T35" fmla="*/ 18 h 330"/>
                <a:gd name="T36" fmla="*/ 37 w 175"/>
                <a:gd name="T37" fmla="*/ 43 h 330"/>
                <a:gd name="T38" fmla="*/ 46 w 175"/>
                <a:gd name="T39" fmla="*/ 112 h 330"/>
                <a:gd name="T40" fmla="*/ 86 w 175"/>
                <a:gd name="T41" fmla="*/ 83 h 330"/>
                <a:gd name="T42" fmla="*/ 122 w 175"/>
                <a:gd name="T43" fmla="*/ 128 h 330"/>
                <a:gd name="T44" fmla="*/ 96 w 175"/>
                <a:gd name="T45" fmla="*/ 84 h 330"/>
                <a:gd name="T46" fmla="*/ 96 w 175"/>
                <a:gd name="T47" fmla="*/ 84 h 330"/>
                <a:gd name="T48" fmla="*/ 90 w 175"/>
                <a:gd name="T49" fmla="*/ 86 h 330"/>
                <a:gd name="T50" fmla="*/ 101 w 175"/>
                <a:gd name="T51" fmla="*/ 145 h 330"/>
                <a:gd name="T52" fmla="*/ 101 w 175"/>
                <a:gd name="T53" fmla="*/ 89 h 330"/>
                <a:gd name="T54" fmla="*/ 82 w 175"/>
                <a:gd name="T55" fmla="*/ 114 h 330"/>
                <a:gd name="T56" fmla="*/ 100 w 175"/>
                <a:gd name="T57" fmla="*/ 127 h 330"/>
                <a:gd name="T58" fmla="*/ 115 w 175"/>
                <a:gd name="T59" fmla="*/ 136 h 330"/>
                <a:gd name="T60" fmla="*/ 113 w 175"/>
                <a:gd name="T61" fmla="*/ 208 h 330"/>
                <a:gd name="T62" fmla="*/ 101 w 175"/>
                <a:gd name="T63" fmla="*/ 152 h 330"/>
                <a:gd name="T64" fmla="*/ 73 w 175"/>
                <a:gd name="T65" fmla="*/ 197 h 330"/>
                <a:gd name="T66" fmla="*/ 96 w 175"/>
                <a:gd name="T67" fmla="*/ 210 h 330"/>
                <a:gd name="T68" fmla="*/ 120 w 175"/>
                <a:gd name="T69" fmla="*/ 214 h 330"/>
                <a:gd name="T70" fmla="*/ 95 w 175"/>
                <a:gd name="T71" fmla="*/ 214 h 330"/>
                <a:gd name="T72" fmla="*/ 117 w 175"/>
                <a:gd name="T73" fmla="*/ 216 h 330"/>
                <a:gd name="T74" fmla="*/ 25 w 175"/>
                <a:gd name="T75" fmla="*/ 215 h 330"/>
                <a:gd name="T76" fmla="*/ 53 w 175"/>
                <a:gd name="T77" fmla="*/ 215 h 330"/>
                <a:gd name="T78" fmla="*/ 95 w 175"/>
                <a:gd name="T79" fmla="*/ 216 h 330"/>
                <a:gd name="T80" fmla="*/ 98 w 175"/>
                <a:gd name="T81" fmla="*/ 219 h 330"/>
                <a:gd name="T82" fmla="*/ 137 w 175"/>
                <a:gd name="T83" fmla="*/ 223 h 330"/>
                <a:gd name="T84" fmla="*/ 22 w 175"/>
                <a:gd name="T85" fmla="*/ 220 h 330"/>
                <a:gd name="T86" fmla="*/ 113 w 175"/>
                <a:gd name="T87" fmla="*/ 217 h 330"/>
                <a:gd name="T88" fmla="*/ 55 w 175"/>
                <a:gd name="T89" fmla="*/ 218 h 330"/>
                <a:gd name="T90" fmla="*/ 98 w 175"/>
                <a:gd name="T91" fmla="*/ 221 h 330"/>
                <a:gd name="T92" fmla="*/ 154 w 175"/>
                <a:gd name="T93" fmla="*/ 221 h 330"/>
                <a:gd name="T94" fmla="*/ 21 w 175"/>
                <a:gd name="T95" fmla="*/ 222 h 330"/>
                <a:gd name="T96" fmla="*/ 8 w 175"/>
                <a:gd name="T97" fmla="*/ 224 h 330"/>
                <a:gd name="T98" fmla="*/ 8 w 175"/>
                <a:gd name="T99" fmla="*/ 224 h 330"/>
                <a:gd name="T100" fmla="*/ 124 w 175"/>
                <a:gd name="T101" fmla="*/ 225 h 330"/>
                <a:gd name="T102" fmla="*/ 83 w 175"/>
                <a:gd name="T103" fmla="*/ 226 h 330"/>
                <a:gd name="T104" fmla="*/ 139 w 175"/>
                <a:gd name="T105" fmla="*/ 225 h 330"/>
                <a:gd name="T106" fmla="*/ 127 w 175"/>
                <a:gd name="T107" fmla="*/ 228 h 330"/>
                <a:gd name="T108" fmla="*/ 166 w 175"/>
                <a:gd name="T109" fmla="*/ 226 h 330"/>
                <a:gd name="T110" fmla="*/ 93 w 175"/>
                <a:gd name="T111" fmla="*/ 231 h 330"/>
                <a:gd name="T112" fmla="*/ 15 w 175"/>
                <a:gd name="T113" fmla="*/ 229 h 330"/>
                <a:gd name="T114" fmla="*/ 14 w 175"/>
                <a:gd name="T115" fmla="*/ 320 h 330"/>
                <a:gd name="T116" fmla="*/ 107 w 175"/>
                <a:gd name="T117" fmla="*/ 328 h 330"/>
                <a:gd name="T118" fmla="*/ 172 w 175"/>
                <a:gd name="T119" fmla="*/ 233 h 330"/>
                <a:gd name="T120" fmla="*/ 130 w 175"/>
                <a:gd name="T121" fmla="*/ 25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5" h="330">
                  <a:moveTo>
                    <a:pt x="110" y="211"/>
                  </a:moveTo>
                  <a:cubicBezTo>
                    <a:pt x="108" y="204"/>
                    <a:pt x="105" y="197"/>
                    <a:pt x="103" y="189"/>
                  </a:cubicBezTo>
                  <a:cubicBezTo>
                    <a:pt x="101" y="180"/>
                    <a:pt x="101" y="172"/>
                    <a:pt x="100" y="164"/>
                  </a:cubicBezTo>
                  <a:cubicBezTo>
                    <a:pt x="100" y="161"/>
                    <a:pt x="99" y="158"/>
                    <a:pt x="99" y="156"/>
                  </a:cubicBezTo>
                  <a:cubicBezTo>
                    <a:pt x="100" y="152"/>
                    <a:pt x="101" y="149"/>
                    <a:pt x="99" y="146"/>
                  </a:cubicBezTo>
                  <a:cubicBezTo>
                    <a:pt x="95" y="135"/>
                    <a:pt x="87" y="126"/>
                    <a:pt x="87" y="113"/>
                  </a:cubicBezTo>
                  <a:cubicBezTo>
                    <a:pt x="85" y="114"/>
                    <a:pt x="82" y="118"/>
                    <a:pt x="81" y="115"/>
                  </a:cubicBezTo>
                  <a:cubicBezTo>
                    <a:pt x="80" y="114"/>
                    <a:pt x="79" y="112"/>
                    <a:pt x="78" y="111"/>
                  </a:cubicBezTo>
                  <a:cubicBezTo>
                    <a:pt x="74" y="112"/>
                    <a:pt x="70" y="114"/>
                    <a:pt x="66" y="115"/>
                  </a:cubicBezTo>
                  <a:cubicBezTo>
                    <a:pt x="63" y="116"/>
                    <a:pt x="59" y="115"/>
                    <a:pt x="55" y="115"/>
                  </a:cubicBezTo>
                  <a:cubicBezTo>
                    <a:pt x="51" y="115"/>
                    <a:pt x="47" y="114"/>
                    <a:pt x="44" y="113"/>
                  </a:cubicBezTo>
                  <a:cubicBezTo>
                    <a:pt x="38" y="111"/>
                    <a:pt x="31" y="108"/>
                    <a:pt x="27" y="103"/>
                  </a:cubicBezTo>
                  <a:cubicBezTo>
                    <a:pt x="26" y="102"/>
                    <a:pt x="24" y="100"/>
                    <a:pt x="23" y="98"/>
                  </a:cubicBezTo>
                  <a:cubicBezTo>
                    <a:pt x="21" y="97"/>
                    <a:pt x="20" y="96"/>
                    <a:pt x="19" y="94"/>
                  </a:cubicBezTo>
                  <a:cubicBezTo>
                    <a:pt x="17" y="91"/>
                    <a:pt x="15" y="86"/>
                    <a:pt x="14" y="82"/>
                  </a:cubicBezTo>
                  <a:cubicBezTo>
                    <a:pt x="13" y="75"/>
                    <a:pt x="11" y="67"/>
                    <a:pt x="13" y="59"/>
                  </a:cubicBezTo>
                  <a:cubicBezTo>
                    <a:pt x="13" y="58"/>
                    <a:pt x="15" y="57"/>
                    <a:pt x="15" y="56"/>
                  </a:cubicBezTo>
                  <a:cubicBezTo>
                    <a:pt x="15" y="54"/>
                    <a:pt x="15" y="52"/>
                    <a:pt x="16" y="51"/>
                  </a:cubicBezTo>
                  <a:cubicBezTo>
                    <a:pt x="18" y="48"/>
                    <a:pt x="23" y="44"/>
                    <a:pt x="27" y="42"/>
                  </a:cubicBezTo>
                  <a:cubicBezTo>
                    <a:pt x="30" y="41"/>
                    <a:pt x="34" y="41"/>
                    <a:pt x="39" y="41"/>
                  </a:cubicBezTo>
                  <a:cubicBezTo>
                    <a:pt x="39" y="34"/>
                    <a:pt x="38" y="25"/>
                    <a:pt x="42" y="18"/>
                  </a:cubicBezTo>
                  <a:cubicBezTo>
                    <a:pt x="44" y="13"/>
                    <a:pt x="49" y="10"/>
                    <a:pt x="52" y="7"/>
                  </a:cubicBezTo>
                  <a:cubicBezTo>
                    <a:pt x="63" y="0"/>
                    <a:pt x="81" y="4"/>
                    <a:pt x="91" y="11"/>
                  </a:cubicBezTo>
                  <a:cubicBezTo>
                    <a:pt x="93" y="13"/>
                    <a:pt x="95" y="16"/>
                    <a:pt x="97" y="17"/>
                  </a:cubicBezTo>
                  <a:cubicBezTo>
                    <a:pt x="99" y="23"/>
                    <a:pt x="103" y="27"/>
                    <a:pt x="105" y="33"/>
                  </a:cubicBezTo>
                  <a:cubicBezTo>
                    <a:pt x="104" y="35"/>
                    <a:pt x="106" y="38"/>
                    <a:pt x="107" y="40"/>
                  </a:cubicBezTo>
                  <a:cubicBezTo>
                    <a:pt x="109" y="50"/>
                    <a:pt x="107" y="61"/>
                    <a:pt x="104" y="70"/>
                  </a:cubicBezTo>
                  <a:cubicBezTo>
                    <a:pt x="103" y="74"/>
                    <a:pt x="101" y="78"/>
                    <a:pt x="98" y="81"/>
                  </a:cubicBezTo>
                  <a:cubicBezTo>
                    <a:pt x="99" y="83"/>
                    <a:pt x="101" y="84"/>
                    <a:pt x="102" y="84"/>
                  </a:cubicBezTo>
                  <a:cubicBezTo>
                    <a:pt x="105" y="75"/>
                    <a:pt x="108" y="67"/>
                    <a:pt x="114" y="59"/>
                  </a:cubicBezTo>
                  <a:cubicBezTo>
                    <a:pt x="119" y="54"/>
                    <a:pt x="127" y="49"/>
                    <a:pt x="134" y="48"/>
                  </a:cubicBezTo>
                  <a:cubicBezTo>
                    <a:pt x="137" y="48"/>
                    <a:pt x="143" y="49"/>
                    <a:pt x="146" y="50"/>
                  </a:cubicBezTo>
                  <a:cubicBezTo>
                    <a:pt x="148" y="50"/>
                    <a:pt x="149" y="49"/>
                    <a:pt x="150" y="50"/>
                  </a:cubicBezTo>
                  <a:cubicBezTo>
                    <a:pt x="150" y="50"/>
                    <a:pt x="150" y="51"/>
                    <a:pt x="151" y="52"/>
                  </a:cubicBezTo>
                  <a:cubicBezTo>
                    <a:pt x="153" y="54"/>
                    <a:pt x="157" y="55"/>
                    <a:pt x="159" y="57"/>
                  </a:cubicBezTo>
                  <a:cubicBezTo>
                    <a:pt x="160" y="58"/>
                    <a:pt x="160" y="59"/>
                    <a:pt x="161" y="60"/>
                  </a:cubicBezTo>
                  <a:cubicBezTo>
                    <a:pt x="163" y="63"/>
                    <a:pt x="166" y="66"/>
                    <a:pt x="167" y="70"/>
                  </a:cubicBezTo>
                  <a:cubicBezTo>
                    <a:pt x="168" y="76"/>
                    <a:pt x="169" y="82"/>
                    <a:pt x="168" y="89"/>
                  </a:cubicBezTo>
                  <a:cubicBezTo>
                    <a:pt x="168" y="92"/>
                    <a:pt x="166" y="96"/>
                    <a:pt x="164" y="100"/>
                  </a:cubicBezTo>
                  <a:cubicBezTo>
                    <a:pt x="161" y="108"/>
                    <a:pt x="155" y="113"/>
                    <a:pt x="147" y="119"/>
                  </a:cubicBezTo>
                  <a:cubicBezTo>
                    <a:pt x="144" y="121"/>
                    <a:pt x="142" y="124"/>
                    <a:pt x="137" y="126"/>
                  </a:cubicBezTo>
                  <a:cubicBezTo>
                    <a:pt x="136" y="126"/>
                    <a:pt x="133" y="127"/>
                    <a:pt x="132" y="128"/>
                  </a:cubicBezTo>
                  <a:cubicBezTo>
                    <a:pt x="127" y="129"/>
                    <a:pt x="120" y="130"/>
                    <a:pt x="115" y="129"/>
                  </a:cubicBezTo>
                  <a:cubicBezTo>
                    <a:pt x="116" y="132"/>
                    <a:pt x="118" y="138"/>
                    <a:pt x="114" y="139"/>
                  </a:cubicBezTo>
                  <a:cubicBezTo>
                    <a:pt x="112" y="139"/>
                    <a:pt x="111" y="135"/>
                    <a:pt x="109" y="134"/>
                  </a:cubicBezTo>
                  <a:cubicBezTo>
                    <a:pt x="116" y="156"/>
                    <a:pt x="119" y="185"/>
                    <a:pt x="114" y="211"/>
                  </a:cubicBezTo>
                  <a:cubicBezTo>
                    <a:pt x="115" y="211"/>
                    <a:pt x="117" y="209"/>
                    <a:pt x="118" y="209"/>
                  </a:cubicBezTo>
                  <a:cubicBezTo>
                    <a:pt x="119" y="207"/>
                    <a:pt x="120" y="203"/>
                    <a:pt x="122" y="200"/>
                  </a:cubicBezTo>
                  <a:cubicBezTo>
                    <a:pt x="124" y="197"/>
                    <a:pt x="128" y="190"/>
                    <a:pt x="131" y="196"/>
                  </a:cubicBezTo>
                  <a:cubicBezTo>
                    <a:pt x="129" y="202"/>
                    <a:pt x="126" y="205"/>
                    <a:pt x="123" y="208"/>
                  </a:cubicBezTo>
                  <a:cubicBezTo>
                    <a:pt x="127" y="207"/>
                    <a:pt x="136" y="203"/>
                    <a:pt x="138" y="210"/>
                  </a:cubicBezTo>
                  <a:cubicBezTo>
                    <a:pt x="136" y="213"/>
                    <a:pt x="133" y="214"/>
                    <a:pt x="130" y="215"/>
                  </a:cubicBezTo>
                  <a:cubicBezTo>
                    <a:pt x="137" y="215"/>
                    <a:pt x="145" y="216"/>
                    <a:pt x="152" y="215"/>
                  </a:cubicBezTo>
                  <a:cubicBezTo>
                    <a:pt x="154" y="215"/>
                    <a:pt x="155" y="215"/>
                    <a:pt x="157" y="215"/>
                  </a:cubicBezTo>
                  <a:cubicBezTo>
                    <a:pt x="163" y="219"/>
                    <a:pt x="167" y="225"/>
                    <a:pt x="173" y="229"/>
                  </a:cubicBezTo>
                  <a:cubicBezTo>
                    <a:pt x="175" y="235"/>
                    <a:pt x="174" y="244"/>
                    <a:pt x="174" y="252"/>
                  </a:cubicBezTo>
                  <a:cubicBezTo>
                    <a:pt x="173" y="265"/>
                    <a:pt x="174" y="279"/>
                    <a:pt x="173" y="291"/>
                  </a:cubicBezTo>
                  <a:cubicBezTo>
                    <a:pt x="172" y="299"/>
                    <a:pt x="171" y="307"/>
                    <a:pt x="170" y="315"/>
                  </a:cubicBezTo>
                  <a:cubicBezTo>
                    <a:pt x="169" y="318"/>
                    <a:pt x="168" y="322"/>
                    <a:pt x="168" y="325"/>
                  </a:cubicBezTo>
                  <a:cubicBezTo>
                    <a:pt x="163" y="328"/>
                    <a:pt x="156" y="329"/>
                    <a:pt x="150" y="329"/>
                  </a:cubicBezTo>
                  <a:cubicBezTo>
                    <a:pt x="143" y="329"/>
                    <a:pt x="136" y="328"/>
                    <a:pt x="129" y="329"/>
                  </a:cubicBezTo>
                  <a:cubicBezTo>
                    <a:pt x="115" y="330"/>
                    <a:pt x="101" y="329"/>
                    <a:pt x="86" y="329"/>
                  </a:cubicBezTo>
                  <a:cubicBezTo>
                    <a:pt x="63" y="329"/>
                    <a:pt x="39" y="329"/>
                    <a:pt x="16" y="325"/>
                  </a:cubicBezTo>
                  <a:cubicBezTo>
                    <a:pt x="14" y="324"/>
                    <a:pt x="14" y="323"/>
                    <a:pt x="13" y="321"/>
                  </a:cubicBezTo>
                  <a:cubicBezTo>
                    <a:pt x="12" y="321"/>
                    <a:pt x="11" y="320"/>
                    <a:pt x="11" y="320"/>
                  </a:cubicBezTo>
                  <a:cubicBezTo>
                    <a:pt x="10" y="318"/>
                    <a:pt x="10" y="315"/>
                    <a:pt x="10" y="313"/>
                  </a:cubicBezTo>
                  <a:cubicBezTo>
                    <a:pt x="9" y="302"/>
                    <a:pt x="6" y="289"/>
                    <a:pt x="5" y="276"/>
                  </a:cubicBezTo>
                  <a:cubicBezTo>
                    <a:pt x="3" y="267"/>
                    <a:pt x="3" y="258"/>
                    <a:pt x="2" y="250"/>
                  </a:cubicBezTo>
                  <a:cubicBezTo>
                    <a:pt x="2" y="246"/>
                    <a:pt x="1" y="243"/>
                    <a:pt x="1" y="240"/>
                  </a:cubicBezTo>
                  <a:cubicBezTo>
                    <a:pt x="1" y="239"/>
                    <a:pt x="1" y="237"/>
                    <a:pt x="1" y="236"/>
                  </a:cubicBezTo>
                  <a:cubicBezTo>
                    <a:pt x="1" y="234"/>
                    <a:pt x="0" y="232"/>
                    <a:pt x="0" y="230"/>
                  </a:cubicBezTo>
                  <a:cubicBezTo>
                    <a:pt x="1" y="229"/>
                    <a:pt x="2" y="228"/>
                    <a:pt x="3" y="226"/>
                  </a:cubicBezTo>
                  <a:cubicBezTo>
                    <a:pt x="4" y="225"/>
                    <a:pt x="5" y="223"/>
                    <a:pt x="6" y="222"/>
                  </a:cubicBezTo>
                  <a:cubicBezTo>
                    <a:pt x="10" y="218"/>
                    <a:pt x="15" y="215"/>
                    <a:pt x="19" y="211"/>
                  </a:cubicBezTo>
                  <a:cubicBezTo>
                    <a:pt x="28" y="209"/>
                    <a:pt x="43" y="213"/>
                    <a:pt x="53" y="213"/>
                  </a:cubicBezTo>
                  <a:cubicBezTo>
                    <a:pt x="55" y="207"/>
                    <a:pt x="58" y="201"/>
                    <a:pt x="61" y="197"/>
                  </a:cubicBezTo>
                  <a:cubicBezTo>
                    <a:pt x="67" y="195"/>
                    <a:pt x="74" y="195"/>
                    <a:pt x="81" y="195"/>
                  </a:cubicBezTo>
                  <a:cubicBezTo>
                    <a:pt x="86" y="195"/>
                    <a:pt x="91" y="195"/>
                    <a:pt x="97" y="196"/>
                  </a:cubicBezTo>
                  <a:cubicBezTo>
                    <a:pt x="103" y="199"/>
                    <a:pt x="107" y="203"/>
                    <a:pt x="109" y="211"/>
                  </a:cubicBezTo>
                  <a:cubicBezTo>
                    <a:pt x="109" y="210"/>
                    <a:pt x="109" y="211"/>
                    <a:pt x="110" y="211"/>
                  </a:cubicBezTo>
                  <a:cubicBezTo>
                    <a:pt x="110" y="211"/>
                    <a:pt x="110" y="211"/>
                    <a:pt x="110" y="211"/>
                  </a:cubicBezTo>
                  <a:close/>
                  <a:moveTo>
                    <a:pt x="96" y="80"/>
                  </a:moveTo>
                  <a:cubicBezTo>
                    <a:pt x="100" y="76"/>
                    <a:pt x="102" y="68"/>
                    <a:pt x="104" y="63"/>
                  </a:cubicBezTo>
                  <a:cubicBezTo>
                    <a:pt x="107" y="53"/>
                    <a:pt x="106" y="42"/>
                    <a:pt x="103" y="32"/>
                  </a:cubicBezTo>
                  <a:cubicBezTo>
                    <a:pt x="102" y="29"/>
                    <a:pt x="99" y="25"/>
                    <a:pt x="98" y="22"/>
                  </a:cubicBezTo>
                  <a:cubicBezTo>
                    <a:pt x="96" y="19"/>
                    <a:pt x="94" y="16"/>
                    <a:pt x="91" y="14"/>
                  </a:cubicBezTo>
                  <a:cubicBezTo>
                    <a:pt x="85" y="8"/>
                    <a:pt x="73" y="4"/>
                    <a:pt x="64" y="5"/>
                  </a:cubicBezTo>
                  <a:cubicBezTo>
                    <a:pt x="56" y="6"/>
                    <a:pt x="51" y="9"/>
                    <a:pt x="47" y="14"/>
                  </a:cubicBezTo>
                  <a:cubicBezTo>
                    <a:pt x="40" y="21"/>
                    <a:pt x="40" y="30"/>
                    <a:pt x="41" y="41"/>
                  </a:cubicBezTo>
                  <a:cubicBezTo>
                    <a:pt x="44" y="43"/>
                    <a:pt x="48" y="43"/>
                    <a:pt x="52" y="44"/>
                  </a:cubicBezTo>
                  <a:cubicBezTo>
                    <a:pt x="51" y="42"/>
                    <a:pt x="49" y="41"/>
                    <a:pt x="48" y="39"/>
                  </a:cubicBezTo>
                  <a:cubicBezTo>
                    <a:pt x="46" y="35"/>
                    <a:pt x="46" y="30"/>
                    <a:pt x="46" y="25"/>
                  </a:cubicBezTo>
                  <a:cubicBezTo>
                    <a:pt x="47" y="21"/>
                    <a:pt x="50" y="17"/>
                    <a:pt x="54" y="16"/>
                  </a:cubicBezTo>
                  <a:cubicBezTo>
                    <a:pt x="56" y="12"/>
                    <a:pt x="62" y="15"/>
                    <a:pt x="63" y="18"/>
                  </a:cubicBezTo>
                  <a:cubicBezTo>
                    <a:pt x="64" y="20"/>
                    <a:pt x="63" y="23"/>
                    <a:pt x="64" y="26"/>
                  </a:cubicBezTo>
                  <a:cubicBezTo>
                    <a:pt x="64" y="29"/>
                    <a:pt x="67" y="31"/>
                    <a:pt x="67" y="35"/>
                  </a:cubicBezTo>
                  <a:cubicBezTo>
                    <a:pt x="67" y="41"/>
                    <a:pt x="63" y="45"/>
                    <a:pt x="59" y="46"/>
                  </a:cubicBezTo>
                  <a:cubicBezTo>
                    <a:pt x="74" y="54"/>
                    <a:pt x="86" y="65"/>
                    <a:pt x="87" y="84"/>
                  </a:cubicBezTo>
                  <a:cubicBezTo>
                    <a:pt x="92" y="84"/>
                    <a:pt x="94" y="82"/>
                    <a:pt x="96" y="80"/>
                  </a:cubicBezTo>
                  <a:close/>
                  <a:moveTo>
                    <a:pt x="54" y="18"/>
                  </a:moveTo>
                  <a:cubicBezTo>
                    <a:pt x="50" y="21"/>
                    <a:pt x="47" y="23"/>
                    <a:pt x="47" y="29"/>
                  </a:cubicBezTo>
                  <a:cubicBezTo>
                    <a:pt x="47" y="32"/>
                    <a:pt x="48" y="35"/>
                    <a:pt x="48" y="37"/>
                  </a:cubicBezTo>
                  <a:cubicBezTo>
                    <a:pt x="50" y="41"/>
                    <a:pt x="55" y="45"/>
                    <a:pt x="59" y="44"/>
                  </a:cubicBezTo>
                  <a:cubicBezTo>
                    <a:pt x="63" y="44"/>
                    <a:pt x="65" y="39"/>
                    <a:pt x="65" y="35"/>
                  </a:cubicBezTo>
                  <a:cubicBezTo>
                    <a:pt x="65" y="31"/>
                    <a:pt x="62" y="28"/>
                    <a:pt x="62" y="25"/>
                  </a:cubicBezTo>
                  <a:cubicBezTo>
                    <a:pt x="62" y="22"/>
                    <a:pt x="63" y="17"/>
                    <a:pt x="58" y="16"/>
                  </a:cubicBezTo>
                  <a:cubicBezTo>
                    <a:pt x="57" y="16"/>
                    <a:pt x="56" y="17"/>
                    <a:pt x="55" y="17"/>
                  </a:cubicBezTo>
                  <a:cubicBezTo>
                    <a:pt x="55" y="18"/>
                    <a:pt x="56" y="17"/>
                    <a:pt x="56" y="18"/>
                  </a:cubicBezTo>
                  <a:cubicBezTo>
                    <a:pt x="55" y="18"/>
                    <a:pt x="54" y="18"/>
                    <a:pt x="54" y="18"/>
                  </a:cubicBezTo>
                  <a:close/>
                  <a:moveTo>
                    <a:pt x="81" y="68"/>
                  </a:moveTo>
                  <a:cubicBezTo>
                    <a:pt x="77" y="60"/>
                    <a:pt x="71" y="55"/>
                    <a:pt x="64" y="51"/>
                  </a:cubicBezTo>
                  <a:cubicBezTo>
                    <a:pt x="60" y="49"/>
                    <a:pt x="57" y="47"/>
                    <a:pt x="54" y="46"/>
                  </a:cubicBezTo>
                  <a:cubicBezTo>
                    <a:pt x="51" y="45"/>
                    <a:pt x="47" y="45"/>
                    <a:pt x="44" y="45"/>
                  </a:cubicBezTo>
                  <a:cubicBezTo>
                    <a:pt x="42" y="44"/>
                    <a:pt x="40" y="43"/>
                    <a:pt x="37" y="43"/>
                  </a:cubicBezTo>
                  <a:cubicBezTo>
                    <a:pt x="32" y="42"/>
                    <a:pt x="28" y="44"/>
                    <a:pt x="24" y="46"/>
                  </a:cubicBezTo>
                  <a:cubicBezTo>
                    <a:pt x="16" y="51"/>
                    <a:pt x="13" y="65"/>
                    <a:pt x="15" y="76"/>
                  </a:cubicBezTo>
                  <a:cubicBezTo>
                    <a:pt x="16" y="79"/>
                    <a:pt x="16" y="82"/>
                    <a:pt x="17" y="84"/>
                  </a:cubicBezTo>
                  <a:cubicBezTo>
                    <a:pt x="18" y="88"/>
                    <a:pt x="21" y="91"/>
                    <a:pt x="22" y="95"/>
                  </a:cubicBezTo>
                  <a:cubicBezTo>
                    <a:pt x="24" y="97"/>
                    <a:pt x="25" y="99"/>
                    <a:pt x="28" y="101"/>
                  </a:cubicBezTo>
                  <a:cubicBezTo>
                    <a:pt x="32" y="106"/>
                    <a:pt x="39" y="110"/>
                    <a:pt x="46" y="112"/>
                  </a:cubicBezTo>
                  <a:cubicBezTo>
                    <a:pt x="56" y="115"/>
                    <a:pt x="68" y="114"/>
                    <a:pt x="76" y="110"/>
                  </a:cubicBezTo>
                  <a:cubicBezTo>
                    <a:pt x="78" y="108"/>
                    <a:pt x="79" y="107"/>
                    <a:pt x="81" y="106"/>
                  </a:cubicBezTo>
                  <a:cubicBezTo>
                    <a:pt x="81" y="102"/>
                    <a:pt x="85" y="101"/>
                    <a:pt x="86" y="99"/>
                  </a:cubicBezTo>
                  <a:cubicBezTo>
                    <a:pt x="87" y="95"/>
                    <a:pt x="86" y="91"/>
                    <a:pt x="86" y="85"/>
                  </a:cubicBezTo>
                  <a:cubicBezTo>
                    <a:pt x="83" y="86"/>
                    <a:pt x="77" y="84"/>
                    <a:pt x="77" y="82"/>
                  </a:cubicBezTo>
                  <a:cubicBezTo>
                    <a:pt x="80" y="82"/>
                    <a:pt x="83" y="84"/>
                    <a:pt x="86" y="83"/>
                  </a:cubicBezTo>
                  <a:cubicBezTo>
                    <a:pt x="84" y="78"/>
                    <a:pt x="84" y="73"/>
                    <a:pt x="81" y="68"/>
                  </a:cubicBezTo>
                  <a:close/>
                  <a:moveTo>
                    <a:pt x="144" y="51"/>
                  </a:moveTo>
                  <a:cubicBezTo>
                    <a:pt x="134" y="49"/>
                    <a:pt x="125" y="52"/>
                    <a:pt x="119" y="58"/>
                  </a:cubicBezTo>
                  <a:cubicBezTo>
                    <a:pt x="110" y="67"/>
                    <a:pt x="102" y="83"/>
                    <a:pt x="101" y="99"/>
                  </a:cubicBezTo>
                  <a:cubicBezTo>
                    <a:pt x="101" y="109"/>
                    <a:pt x="102" y="118"/>
                    <a:pt x="108" y="123"/>
                  </a:cubicBezTo>
                  <a:cubicBezTo>
                    <a:pt x="112" y="126"/>
                    <a:pt x="115" y="128"/>
                    <a:pt x="122" y="128"/>
                  </a:cubicBezTo>
                  <a:cubicBezTo>
                    <a:pt x="135" y="128"/>
                    <a:pt x="146" y="119"/>
                    <a:pt x="154" y="112"/>
                  </a:cubicBezTo>
                  <a:cubicBezTo>
                    <a:pt x="157" y="109"/>
                    <a:pt x="161" y="103"/>
                    <a:pt x="163" y="98"/>
                  </a:cubicBezTo>
                  <a:cubicBezTo>
                    <a:pt x="169" y="85"/>
                    <a:pt x="168" y="71"/>
                    <a:pt x="159" y="60"/>
                  </a:cubicBezTo>
                  <a:cubicBezTo>
                    <a:pt x="156" y="58"/>
                    <a:pt x="154" y="56"/>
                    <a:pt x="151" y="53"/>
                  </a:cubicBezTo>
                  <a:cubicBezTo>
                    <a:pt x="149" y="53"/>
                    <a:pt x="147" y="52"/>
                    <a:pt x="144" y="51"/>
                  </a:cubicBezTo>
                  <a:close/>
                  <a:moveTo>
                    <a:pt x="96" y="84"/>
                  </a:moveTo>
                  <a:cubicBezTo>
                    <a:pt x="96" y="85"/>
                    <a:pt x="93" y="85"/>
                    <a:pt x="92" y="86"/>
                  </a:cubicBezTo>
                  <a:cubicBezTo>
                    <a:pt x="92" y="86"/>
                    <a:pt x="91" y="86"/>
                    <a:pt x="91" y="86"/>
                  </a:cubicBezTo>
                  <a:cubicBezTo>
                    <a:pt x="90" y="88"/>
                    <a:pt x="90" y="92"/>
                    <a:pt x="92" y="92"/>
                  </a:cubicBezTo>
                  <a:cubicBezTo>
                    <a:pt x="95" y="92"/>
                    <a:pt x="95" y="89"/>
                    <a:pt x="97" y="88"/>
                  </a:cubicBezTo>
                  <a:cubicBezTo>
                    <a:pt x="99" y="88"/>
                    <a:pt x="100" y="88"/>
                    <a:pt x="101" y="87"/>
                  </a:cubicBezTo>
                  <a:cubicBezTo>
                    <a:pt x="101" y="85"/>
                    <a:pt x="99" y="84"/>
                    <a:pt x="96" y="84"/>
                  </a:cubicBezTo>
                  <a:close/>
                  <a:moveTo>
                    <a:pt x="106" y="125"/>
                  </a:moveTo>
                  <a:cubicBezTo>
                    <a:pt x="106" y="125"/>
                    <a:pt x="107" y="124"/>
                    <a:pt x="106" y="124"/>
                  </a:cubicBezTo>
                  <a:cubicBezTo>
                    <a:pt x="106" y="124"/>
                    <a:pt x="106" y="124"/>
                    <a:pt x="105" y="124"/>
                  </a:cubicBezTo>
                  <a:cubicBezTo>
                    <a:pt x="100" y="114"/>
                    <a:pt x="98" y="104"/>
                    <a:pt x="95" y="93"/>
                  </a:cubicBezTo>
                  <a:cubicBezTo>
                    <a:pt x="93" y="93"/>
                    <a:pt x="91" y="95"/>
                    <a:pt x="90" y="94"/>
                  </a:cubicBezTo>
                  <a:cubicBezTo>
                    <a:pt x="89" y="91"/>
                    <a:pt x="89" y="89"/>
                    <a:pt x="90" y="86"/>
                  </a:cubicBezTo>
                  <a:cubicBezTo>
                    <a:pt x="89" y="86"/>
                    <a:pt x="88" y="86"/>
                    <a:pt x="87" y="86"/>
                  </a:cubicBezTo>
                  <a:cubicBezTo>
                    <a:pt x="89" y="91"/>
                    <a:pt x="87" y="98"/>
                    <a:pt x="88" y="102"/>
                  </a:cubicBezTo>
                  <a:cubicBezTo>
                    <a:pt x="90" y="102"/>
                    <a:pt x="93" y="103"/>
                    <a:pt x="93" y="106"/>
                  </a:cubicBezTo>
                  <a:cubicBezTo>
                    <a:pt x="92" y="108"/>
                    <a:pt x="91" y="108"/>
                    <a:pt x="89" y="109"/>
                  </a:cubicBezTo>
                  <a:cubicBezTo>
                    <a:pt x="88" y="116"/>
                    <a:pt x="90" y="124"/>
                    <a:pt x="93" y="130"/>
                  </a:cubicBezTo>
                  <a:cubicBezTo>
                    <a:pt x="96" y="135"/>
                    <a:pt x="98" y="140"/>
                    <a:pt x="101" y="145"/>
                  </a:cubicBezTo>
                  <a:cubicBezTo>
                    <a:pt x="102" y="141"/>
                    <a:pt x="102" y="138"/>
                    <a:pt x="104" y="135"/>
                  </a:cubicBezTo>
                  <a:cubicBezTo>
                    <a:pt x="103" y="133"/>
                    <a:pt x="103" y="131"/>
                    <a:pt x="102" y="130"/>
                  </a:cubicBezTo>
                  <a:cubicBezTo>
                    <a:pt x="100" y="130"/>
                    <a:pt x="97" y="130"/>
                    <a:pt x="97" y="128"/>
                  </a:cubicBezTo>
                  <a:cubicBezTo>
                    <a:pt x="98" y="123"/>
                    <a:pt x="104" y="124"/>
                    <a:pt x="106" y="125"/>
                  </a:cubicBezTo>
                  <a:close/>
                  <a:moveTo>
                    <a:pt x="99" y="103"/>
                  </a:moveTo>
                  <a:cubicBezTo>
                    <a:pt x="99" y="97"/>
                    <a:pt x="100" y="93"/>
                    <a:pt x="101" y="89"/>
                  </a:cubicBezTo>
                  <a:cubicBezTo>
                    <a:pt x="93" y="89"/>
                    <a:pt x="99" y="98"/>
                    <a:pt x="99" y="103"/>
                  </a:cubicBezTo>
                  <a:close/>
                  <a:moveTo>
                    <a:pt x="83" y="106"/>
                  </a:moveTo>
                  <a:cubicBezTo>
                    <a:pt x="84" y="106"/>
                    <a:pt x="85" y="105"/>
                    <a:pt x="85" y="103"/>
                  </a:cubicBezTo>
                  <a:cubicBezTo>
                    <a:pt x="83" y="103"/>
                    <a:pt x="83" y="105"/>
                    <a:pt x="83" y="106"/>
                  </a:cubicBezTo>
                  <a:close/>
                  <a:moveTo>
                    <a:pt x="82" y="110"/>
                  </a:moveTo>
                  <a:cubicBezTo>
                    <a:pt x="82" y="111"/>
                    <a:pt x="82" y="112"/>
                    <a:pt x="82" y="114"/>
                  </a:cubicBezTo>
                  <a:cubicBezTo>
                    <a:pt x="84" y="113"/>
                    <a:pt x="86" y="112"/>
                    <a:pt x="87" y="110"/>
                  </a:cubicBezTo>
                  <a:cubicBezTo>
                    <a:pt x="85" y="107"/>
                    <a:pt x="91" y="108"/>
                    <a:pt x="91" y="106"/>
                  </a:cubicBezTo>
                  <a:cubicBezTo>
                    <a:pt x="91" y="104"/>
                    <a:pt x="89" y="104"/>
                    <a:pt x="87" y="104"/>
                  </a:cubicBezTo>
                  <a:cubicBezTo>
                    <a:pt x="86" y="107"/>
                    <a:pt x="84" y="108"/>
                    <a:pt x="82" y="110"/>
                  </a:cubicBezTo>
                  <a:close/>
                  <a:moveTo>
                    <a:pt x="108" y="127"/>
                  </a:moveTo>
                  <a:cubicBezTo>
                    <a:pt x="105" y="127"/>
                    <a:pt x="102" y="125"/>
                    <a:pt x="100" y="127"/>
                  </a:cubicBezTo>
                  <a:cubicBezTo>
                    <a:pt x="101" y="128"/>
                    <a:pt x="102" y="128"/>
                    <a:pt x="103" y="128"/>
                  </a:cubicBezTo>
                  <a:cubicBezTo>
                    <a:pt x="104" y="129"/>
                    <a:pt x="104" y="131"/>
                    <a:pt x="105" y="132"/>
                  </a:cubicBezTo>
                  <a:cubicBezTo>
                    <a:pt x="105" y="132"/>
                    <a:pt x="106" y="132"/>
                    <a:pt x="106" y="132"/>
                  </a:cubicBezTo>
                  <a:cubicBezTo>
                    <a:pt x="106" y="131"/>
                    <a:pt x="107" y="130"/>
                    <a:pt x="108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2" y="131"/>
                    <a:pt x="112" y="137"/>
                    <a:pt x="115" y="136"/>
                  </a:cubicBezTo>
                  <a:cubicBezTo>
                    <a:pt x="115" y="134"/>
                    <a:pt x="114" y="131"/>
                    <a:pt x="113" y="129"/>
                  </a:cubicBezTo>
                  <a:cubicBezTo>
                    <a:pt x="111" y="129"/>
                    <a:pt x="108" y="129"/>
                    <a:pt x="108" y="127"/>
                  </a:cubicBezTo>
                  <a:close/>
                  <a:moveTo>
                    <a:pt x="106" y="134"/>
                  </a:moveTo>
                  <a:cubicBezTo>
                    <a:pt x="105" y="138"/>
                    <a:pt x="102" y="143"/>
                    <a:pt x="102" y="148"/>
                  </a:cubicBezTo>
                  <a:cubicBezTo>
                    <a:pt x="102" y="152"/>
                    <a:pt x="105" y="157"/>
                    <a:pt x="107" y="161"/>
                  </a:cubicBezTo>
                  <a:cubicBezTo>
                    <a:pt x="111" y="176"/>
                    <a:pt x="111" y="192"/>
                    <a:pt x="113" y="208"/>
                  </a:cubicBezTo>
                  <a:cubicBezTo>
                    <a:pt x="113" y="205"/>
                    <a:pt x="114" y="201"/>
                    <a:pt x="114" y="197"/>
                  </a:cubicBezTo>
                  <a:cubicBezTo>
                    <a:pt x="115" y="182"/>
                    <a:pt x="115" y="170"/>
                    <a:pt x="113" y="156"/>
                  </a:cubicBezTo>
                  <a:cubicBezTo>
                    <a:pt x="112" y="149"/>
                    <a:pt x="110" y="141"/>
                    <a:pt x="107" y="134"/>
                  </a:cubicBezTo>
                  <a:cubicBezTo>
                    <a:pt x="107" y="134"/>
                    <a:pt x="107" y="134"/>
                    <a:pt x="106" y="134"/>
                  </a:cubicBezTo>
                  <a:close/>
                  <a:moveTo>
                    <a:pt x="111" y="209"/>
                  </a:moveTo>
                  <a:cubicBezTo>
                    <a:pt x="110" y="189"/>
                    <a:pt x="108" y="168"/>
                    <a:pt x="101" y="152"/>
                  </a:cubicBezTo>
                  <a:cubicBezTo>
                    <a:pt x="100" y="173"/>
                    <a:pt x="104" y="192"/>
                    <a:pt x="111" y="209"/>
                  </a:cubicBezTo>
                  <a:close/>
                  <a:moveTo>
                    <a:pt x="120" y="208"/>
                  </a:moveTo>
                  <a:cubicBezTo>
                    <a:pt x="124" y="205"/>
                    <a:pt x="129" y="202"/>
                    <a:pt x="128" y="196"/>
                  </a:cubicBezTo>
                  <a:cubicBezTo>
                    <a:pt x="124" y="198"/>
                    <a:pt x="122" y="203"/>
                    <a:pt x="120" y="208"/>
                  </a:cubicBezTo>
                  <a:close/>
                  <a:moveTo>
                    <a:pt x="87" y="197"/>
                  </a:moveTo>
                  <a:cubicBezTo>
                    <a:pt x="83" y="196"/>
                    <a:pt x="77" y="197"/>
                    <a:pt x="73" y="197"/>
                  </a:cubicBezTo>
                  <a:cubicBezTo>
                    <a:pt x="70" y="198"/>
                    <a:pt x="65" y="197"/>
                    <a:pt x="62" y="199"/>
                  </a:cubicBezTo>
                  <a:cubicBezTo>
                    <a:pt x="58" y="202"/>
                    <a:pt x="55" y="212"/>
                    <a:pt x="55" y="216"/>
                  </a:cubicBezTo>
                  <a:cubicBezTo>
                    <a:pt x="59" y="217"/>
                    <a:pt x="62" y="217"/>
                    <a:pt x="66" y="219"/>
                  </a:cubicBezTo>
                  <a:cubicBezTo>
                    <a:pt x="66" y="217"/>
                    <a:pt x="66" y="214"/>
                    <a:pt x="66" y="212"/>
                  </a:cubicBezTo>
                  <a:cubicBezTo>
                    <a:pt x="67" y="211"/>
                    <a:pt x="68" y="209"/>
                    <a:pt x="69" y="208"/>
                  </a:cubicBezTo>
                  <a:cubicBezTo>
                    <a:pt x="76" y="205"/>
                    <a:pt x="92" y="205"/>
                    <a:pt x="96" y="210"/>
                  </a:cubicBezTo>
                  <a:cubicBezTo>
                    <a:pt x="98" y="212"/>
                    <a:pt x="97" y="215"/>
                    <a:pt x="98" y="217"/>
                  </a:cubicBezTo>
                  <a:cubicBezTo>
                    <a:pt x="103" y="217"/>
                    <a:pt x="105" y="216"/>
                    <a:pt x="108" y="214"/>
                  </a:cubicBezTo>
                  <a:cubicBezTo>
                    <a:pt x="105" y="202"/>
                    <a:pt x="99" y="197"/>
                    <a:pt x="87" y="197"/>
                  </a:cubicBezTo>
                  <a:close/>
                  <a:moveTo>
                    <a:pt x="131" y="213"/>
                  </a:moveTo>
                  <a:cubicBezTo>
                    <a:pt x="134" y="211"/>
                    <a:pt x="137" y="209"/>
                    <a:pt x="134" y="207"/>
                  </a:cubicBezTo>
                  <a:cubicBezTo>
                    <a:pt x="129" y="208"/>
                    <a:pt x="121" y="208"/>
                    <a:pt x="120" y="214"/>
                  </a:cubicBezTo>
                  <a:cubicBezTo>
                    <a:pt x="124" y="216"/>
                    <a:pt x="128" y="214"/>
                    <a:pt x="131" y="213"/>
                  </a:cubicBezTo>
                  <a:close/>
                  <a:moveTo>
                    <a:pt x="94" y="211"/>
                  </a:moveTo>
                  <a:cubicBezTo>
                    <a:pt x="87" y="207"/>
                    <a:pt x="75" y="207"/>
                    <a:pt x="69" y="212"/>
                  </a:cubicBezTo>
                  <a:cubicBezTo>
                    <a:pt x="68" y="212"/>
                    <a:pt x="68" y="214"/>
                    <a:pt x="68" y="215"/>
                  </a:cubicBezTo>
                  <a:cubicBezTo>
                    <a:pt x="70" y="213"/>
                    <a:pt x="74" y="214"/>
                    <a:pt x="77" y="214"/>
                  </a:cubicBezTo>
                  <a:cubicBezTo>
                    <a:pt x="82" y="213"/>
                    <a:pt x="88" y="213"/>
                    <a:pt x="95" y="214"/>
                  </a:cubicBezTo>
                  <a:cubicBezTo>
                    <a:pt x="96" y="213"/>
                    <a:pt x="94" y="212"/>
                    <a:pt x="94" y="211"/>
                  </a:cubicBezTo>
                  <a:close/>
                  <a:moveTo>
                    <a:pt x="117" y="216"/>
                  </a:moveTo>
                  <a:cubicBezTo>
                    <a:pt x="117" y="216"/>
                    <a:pt x="118" y="213"/>
                    <a:pt x="116" y="212"/>
                  </a:cubicBezTo>
                  <a:cubicBezTo>
                    <a:pt x="115" y="213"/>
                    <a:pt x="114" y="213"/>
                    <a:pt x="114" y="216"/>
                  </a:cubicBezTo>
                  <a:cubicBezTo>
                    <a:pt x="115" y="216"/>
                    <a:pt x="116" y="216"/>
                    <a:pt x="116" y="216"/>
                  </a:cubicBezTo>
                  <a:cubicBezTo>
                    <a:pt x="116" y="216"/>
                    <a:pt x="116" y="215"/>
                    <a:pt x="117" y="216"/>
                  </a:cubicBezTo>
                  <a:close/>
                  <a:moveTo>
                    <a:pt x="40" y="215"/>
                  </a:moveTo>
                  <a:cubicBezTo>
                    <a:pt x="38" y="214"/>
                    <a:pt x="36" y="213"/>
                    <a:pt x="34" y="213"/>
                  </a:cubicBezTo>
                  <a:cubicBezTo>
                    <a:pt x="30" y="212"/>
                    <a:pt x="22" y="213"/>
                    <a:pt x="19" y="214"/>
                  </a:cubicBezTo>
                  <a:cubicBezTo>
                    <a:pt x="16" y="216"/>
                    <a:pt x="13" y="220"/>
                    <a:pt x="10" y="222"/>
                  </a:cubicBezTo>
                  <a:cubicBezTo>
                    <a:pt x="13" y="223"/>
                    <a:pt x="15" y="221"/>
                    <a:pt x="19" y="222"/>
                  </a:cubicBezTo>
                  <a:cubicBezTo>
                    <a:pt x="19" y="220"/>
                    <a:pt x="23" y="215"/>
                    <a:pt x="25" y="215"/>
                  </a:cubicBezTo>
                  <a:cubicBezTo>
                    <a:pt x="26" y="214"/>
                    <a:pt x="29" y="216"/>
                    <a:pt x="32" y="216"/>
                  </a:cubicBezTo>
                  <a:cubicBezTo>
                    <a:pt x="36" y="216"/>
                    <a:pt x="40" y="214"/>
                    <a:pt x="42" y="217"/>
                  </a:cubicBezTo>
                  <a:cubicBezTo>
                    <a:pt x="43" y="218"/>
                    <a:pt x="42" y="219"/>
                    <a:pt x="43" y="220"/>
                  </a:cubicBezTo>
                  <a:cubicBezTo>
                    <a:pt x="43" y="221"/>
                    <a:pt x="42" y="222"/>
                    <a:pt x="42" y="224"/>
                  </a:cubicBezTo>
                  <a:cubicBezTo>
                    <a:pt x="46" y="222"/>
                    <a:pt x="49" y="223"/>
                    <a:pt x="52" y="223"/>
                  </a:cubicBezTo>
                  <a:cubicBezTo>
                    <a:pt x="49" y="221"/>
                    <a:pt x="52" y="218"/>
                    <a:pt x="53" y="215"/>
                  </a:cubicBezTo>
                  <a:cubicBezTo>
                    <a:pt x="48" y="215"/>
                    <a:pt x="44" y="215"/>
                    <a:pt x="40" y="215"/>
                  </a:cubicBezTo>
                  <a:close/>
                  <a:moveTo>
                    <a:pt x="68" y="216"/>
                  </a:moveTo>
                  <a:cubicBezTo>
                    <a:pt x="69" y="219"/>
                    <a:pt x="67" y="222"/>
                    <a:pt x="67" y="225"/>
                  </a:cubicBezTo>
                  <a:cubicBezTo>
                    <a:pt x="76" y="223"/>
                    <a:pt x="86" y="224"/>
                    <a:pt x="95" y="223"/>
                  </a:cubicBezTo>
                  <a:cubicBezTo>
                    <a:pt x="95" y="222"/>
                    <a:pt x="96" y="220"/>
                    <a:pt x="96" y="219"/>
                  </a:cubicBezTo>
                  <a:cubicBezTo>
                    <a:pt x="96" y="218"/>
                    <a:pt x="94" y="218"/>
                    <a:pt x="95" y="216"/>
                  </a:cubicBezTo>
                  <a:cubicBezTo>
                    <a:pt x="96" y="216"/>
                    <a:pt x="96" y="217"/>
                    <a:pt x="96" y="216"/>
                  </a:cubicBezTo>
                  <a:cubicBezTo>
                    <a:pt x="87" y="214"/>
                    <a:pt x="79" y="217"/>
                    <a:pt x="68" y="216"/>
                  </a:cubicBezTo>
                  <a:close/>
                  <a:moveTo>
                    <a:pt x="98" y="219"/>
                  </a:moveTo>
                  <a:cubicBezTo>
                    <a:pt x="101" y="221"/>
                    <a:pt x="106" y="219"/>
                    <a:pt x="110" y="216"/>
                  </a:cubicBezTo>
                  <a:cubicBezTo>
                    <a:pt x="109" y="216"/>
                    <a:pt x="110" y="215"/>
                    <a:pt x="110" y="215"/>
                  </a:cubicBezTo>
                  <a:cubicBezTo>
                    <a:pt x="107" y="217"/>
                    <a:pt x="101" y="219"/>
                    <a:pt x="98" y="219"/>
                  </a:cubicBezTo>
                  <a:close/>
                  <a:moveTo>
                    <a:pt x="157" y="218"/>
                  </a:moveTo>
                  <a:cubicBezTo>
                    <a:pt x="153" y="217"/>
                    <a:pt x="150" y="218"/>
                    <a:pt x="146" y="218"/>
                  </a:cubicBezTo>
                  <a:cubicBezTo>
                    <a:pt x="140" y="218"/>
                    <a:pt x="134" y="216"/>
                    <a:pt x="128" y="217"/>
                  </a:cubicBezTo>
                  <a:cubicBezTo>
                    <a:pt x="127" y="216"/>
                    <a:pt x="125" y="216"/>
                    <a:pt x="124" y="217"/>
                  </a:cubicBezTo>
                  <a:cubicBezTo>
                    <a:pt x="127" y="218"/>
                    <a:pt x="129" y="221"/>
                    <a:pt x="131" y="223"/>
                  </a:cubicBezTo>
                  <a:cubicBezTo>
                    <a:pt x="134" y="223"/>
                    <a:pt x="134" y="223"/>
                    <a:pt x="137" y="223"/>
                  </a:cubicBezTo>
                  <a:cubicBezTo>
                    <a:pt x="135" y="218"/>
                    <a:pt x="140" y="218"/>
                    <a:pt x="144" y="219"/>
                  </a:cubicBezTo>
                  <a:cubicBezTo>
                    <a:pt x="147" y="219"/>
                    <a:pt x="151" y="218"/>
                    <a:pt x="155" y="219"/>
                  </a:cubicBezTo>
                  <a:cubicBezTo>
                    <a:pt x="157" y="220"/>
                    <a:pt x="160" y="226"/>
                    <a:pt x="164" y="224"/>
                  </a:cubicBezTo>
                  <a:cubicBezTo>
                    <a:pt x="161" y="222"/>
                    <a:pt x="160" y="219"/>
                    <a:pt x="157" y="218"/>
                  </a:cubicBezTo>
                  <a:close/>
                  <a:moveTo>
                    <a:pt x="26" y="217"/>
                  </a:moveTo>
                  <a:cubicBezTo>
                    <a:pt x="25" y="218"/>
                    <a:pt x="21" y="219"/>
                    <a:pt x="22" y="220"/>
                  </a:cubicBezTo>
                  <a:cubicBezTo>
                    <a:pt x="30" y="220"/>
                    <a:pt x="33" y="220"/>
                    <a:pt x="41" y="220"/>
                  </a:cubicBezTo>
                  <a:cubicBezTo>
                    <a:pt x="41" y="219"/>
                    <a:pt x="41" y="219"/>
                    <a:pt x="41" y="218"/>
                  </a:cubicBezTo>
                  <a:cubicBezTo>
                    <a:pt x="36" y="217"/>
                    <a:pt x="31" y="218"/>
                    <a:pt x="26" y="217"/>
                  </a:cubicBezTo>
                  <a:close/>
                  <a:moveTo>
                    <a:pt x="111" y="225"/>
                  </a:moveTo>
                  <a:cubicBezTo>
                    <a:pt x="115" y="224"/>
                    <a:pt x="118" y="224"/>
                    <a:pt x="122" y="224"/>
                  </a:cubicBezTo>
                  <a:cubicBezTo>
                    <a:pt x="121" y="221"/>
                    <a:pt x="117" y="217"/>
                    <a:pt x="113" y="217"/>
                  </a:cubicBezTo>
                  <a:cubicBezTo>
                    <a:pt x="115" y="220"/>
                    <a:pt x="114" y="224"/>
                    <a:pt x="111" y="225"/>
                  </a:cubicBezTo>
                  <a:close/>
                  <a:moveTo>
                    <a:pt x="124" y="223"/>
                  </a:moveTo>
                  <a:cubicBezTo>
                    <a:pt x="126" y="223"/>
                    <a:pt x="127" y="223"/>
                    <a:pt x="129" y="223"/>
                  </a:cubicBezTo>
                  <a:cubicBezTo>
                    <a:pt x="127" y="220"/>
                    <a:pt x="123" y="217"/>
                    <a:pt x="119" y="218"/>
                  </a:cubicBezTo>
                  <a:cubicBezTo>
                    <a:pt x="121" y="219"/>
                    <a:pt x="123" y="221"/>
                    <a:pt x="124" y="223"/>
                  </a:cubicBezTo>
                  <a:close/>
                  <a:moveTo>
                    <a:pt x="55" y="218"/>
                  </a:moveTo>
                  <a:cubicBezTo>
                    <a:pt x="54" y="219"/>
                    <a:pt x="54" y="221"/>
                    <a:pt x="55" y="222"/>
                  </a:cubicBezTo>
                  <a:cubicBezTo>
                    <a:pt x="58" y="222"/>
                    <a:pt x="60" y="223"/>
                    <a:pt x="64" y="223"/>
                  </a:cubicBezTo>
                  <a:cubicBezTo>
                    <a:pt x="65" y="222"/>
                    <a:pt x="66" y="222"/>
                    <a:pt x="66" y="220"/>
                  </a:cubicBezTo>
                  <a:cubicBezTo>
                    <a:pt x="62" y="219"/>
                    <a:pt x="59" y="219"/>
                    <a:pt x="55" y="218"/>
                  </a:cubicBezTo>
                  <a:close/>
                  <a:moveTo>
                    <a:pt x="111" y="219"/>
                  </a:moveTo>
                  <a:cubicBezTo>
                    <a:pt x="108" y="220"/>
                    <a:pt x="102" y="223"/>
                    <a:pt x="98" y="221"/>
                  </a:cubicBezTo>
                  <a:cubicBezTo>
                    <a:pt x="98" y="222"/>
                    <a:pt x="97" y="222"/>
                    <a:pt x="98" y="223"/>
                  </a:cubicBezTo>
                  <a:cubicBezTo>
                    <a:pt x="98" y="223"/>
                    <a:pt x="99" y="223"/>
                    <a:pt x="99" y="223"/>
                  </a:cubicBezTo>
                  <a:cubicBezTo>
                    <a:pt x="99" y="224"/>
                    <a:pt x="100" y="224"/>
                    <a:pt x="99" y="224"/>
                  </a:cubicBezTo>
                  <a:cubicBezTo>
                    <a:pt x="104" y="225"/>
                    <a:pt x="110" y="224"/>
                    <a:pt x="112" y="221"/>
                  </a:cubicBezTo>
                  <a:cubicBezTo>
                    <a:pt x="111" y="220"/>
                    <a:pt x="112" y="219"/>
                    <a:pt x="111" y="219"/>
                  </a:cubicBezTo>
                  <a:close/>
                  <a:moveTo>
                    <a:pt x="154" y="221"/>
                  </a:moveTo>
                  <a:cubicBezTo>
                    <a:pt x="149" y="221"/>
                    <a:pt x="144" y="221"/>
                    <a:pt x="141" y="221"/>
                  </a:cubicBezTo>
                  <a:cubicBezTo>
                    <a:pt x="140" y="220"/>
                    <a:pt x="138" y="221"/>
                    <a:pt x="139" y="222"/>
                  </a:cubicBezTo>
                  <a:cubicBezTo>
                    <a:pt x="140" y="222"/>
                    <a:pt x="140" y="223"/>
                    <a:pt x="141" y="223"/>
                  </a:cubicBezTo>
                  <a:cubicBezTo>
                    <a:pt x="146" y="223"/>
                    <a:pt x="151" y="224"/>
                    <a:pt x="156" y="224"/>
                  </a:cubicBezTo>
                  <a:cubicBezTo>
                    <a:pt x="155" y="223"/>
                    <a:pt x="154" y="223"/>
                    <a:pt x="154" y="221"/>
                  </a:cubicBezTo>
                  <a:close/>
                  <a:moveTo>
                    <a:pt x="21" y="222"/>
                  </a:moveTo>
                  <a:cubicBezTo>
                    <a:pt x="21" y="223"/>
                    <a:pt x="20" y="223"/>
                    <a:pt x="20" y="224"/>
                  </a:cubicBezTo>
                  <a:cubicBezTo>
                    <a:pt x="21" y="223"/>
                    <a:pt x="23" y="224"/>
                    <a:pt x="24" y="223"/>
                  </a:cubicBezTo>
                  <a:cubicBezTo>
                    <a:pt x="28" y="225"/>
                    <a:pt x="34" y="224"/>
                    <a:pt x="38" y="225"/>
                  </a:cubicBezTo>
                  <a:cubicBezTo>
                    <a:pt x="38" y="224"/>
                    <a:pt x="39" y="224"/>
                    <a:pt x="39" y="223"/>
                  </a:cubicBezTo>
                  <a:cubicBezTo>
                    <a:pt x="32" y="222"/>
                    <a:pt x="27" y="223"/>
                    <a:pt x="21" y="222"/>
                  </a:cubicBezTo>
                  <a:close/>
                  <a:moveTo>
                    <a:pt x="8" y="224"/>
                  </a:moveTo>
                  <a:cubicBezTo>
                    <a:pt x="7" y="226"/>
                    <a:pt x="4" y="228"/>
                    <a:pt x="3" y="230"/>
                  </a:cubicBezTo>
                  <a:cubicBezTo>
                    <a:pt x="4" y="228"/>
                    <a:pt x="8" y="227"/>
                    <a:pt x="10" y="227"/>
                  </a:cubicBezTo>
                  <a:cubicBezTo>
                    <a:pt x="20" y="226"/>
                    <a:pt x="28" y="228"/>
                    <a:pt x="37" y="227"/>
                  </a:cubicBezTo>
                  <a:cubicBezTo>
                    <a:pt x="29" y="227"/>
                    <a:pt x="25" y="225"/>
                    <a:pt x="19" y="226"/>
                  </a:cubicBezTo>
                  <a:cubicBezTo>
                    <a:pt x="18" y="225"/>
                    <a:pt x="18" y="224"/>
                    <a:pt x="17" y="224"/>
                  </a:cubicBezTo>
                  <a:cubicBezTo>
                    <a:pt x="15" y="223"/>
                    <a:pt x="10" y="224"/>
                    <a:pt x="8" y="224"/>
                  </a:cubicBezTo>
                  <a:close/>
                  <a:moveTo>
                    <a:pt x="47" y="225"/>
                  </a:moveTo>
                  <a:cubicBezTo>
                    <a:pt x="44" y="225"/>
                    <a:pt x="41" y="225"/>
                    <a:pt x="40" y="228"/>
                  </a:cubicBezTo>
                  <a:cubicBezTo>
                    <a:pt x="48" y="228"/>
                    <a:pt x="60" y="229"/>
                    <a:pt x="69" y="227"/>
                  </a:cubicBezTo>
                  <a:cubicBezTo>
                    <a:pt x="70" y="227"/>
                    <a:pt x="71" y="228"/>
                    <a:pt x="71" y="229"/>
                  </a:cubicBezTo>
                  <a:cubicBezTo>
                    <a:pt x="88" y="229"/>
                    <a:pt x="108" y="229"/>
                    <a:pt x="125" y="228"/>
                  </a:cubicBezTo>
                  <a:cubicBezTo>
                    <a:pt x="125" y="227"/>
                    <a:pt x="125" y="226"/>
                    <a:pt x="124" y="225"/>
                  </a:cubicBezTo>
                  <a:cubicBezTo>
                    <a:pt x="121" y="226"/>
                    <a:pt x="118" y="226"/>
                    <a:pt x="115" y="226"/>
                  </a:cubicBezTo>
                  <a:cubicBezTo>
                    <a:pt x="113" y="226"/>
                    <a:pt x="111" y="227"/>
                    <a:pt x="110" y="227"/>
                  </a:cubicBezTo>
                  <a:cubicBezTo>
                    <a:pt x="109" y="227"/>
                    <a:pt x="108" y="226"/>
                    <a:pt x="107" y="226"/>
                  </a:cubicBezTo>
                  <a:cubicBezTo>
                    <a:pt x="104" y="226"/>
                    <a:pt x="101" y="228"/>
                    <a:pt x="98" y="226"/>
                  </a:cubicBezTo>
                  <a:cubicBezTo>
                    <a:pt x="97" y="226"/>
                    <a:pt x="96" y="225"/>
                    <a:pt x="96" y="225"/>
                  </a:cubicBezTo>
                  <a:cubicBezTo>
                    <a:pt x="92" y="225"/>
                    <a:pt x="88" y="226"/>
                    <a:pt x="83" y="226"/>
                  </a:cubicBezTo>
                  <a:cubicBezTo>
                    <a:pt x="76" y="226"/>
                    <a:pt x="71" y="226"/>
                    <a:pt x="63" y="227"/>
                  </a:cubicBezTo>
                  <a:cubicBezTo>
                    <a:pt x="63" y="226"/>
                    <a:pt x="63" y="226"/>
                    <a:pt x="64" y="225"/>
                  </a:cubicBezTo>
                  <a:cubicBezTo>
                    <a:pt x="58" y="225"/>
                    <a:pt x="52" y="225"/>
                    <a:pt x="47" y="225"/>
                  </a:cubicBezTo>
                  <a:close/>
                  <a:moveTo>
                    <a:pt x="132" y="225"/>
                  </a:moveTo>
                  <a:cubicBezTo>
                    <a:pt x="133" y="230"/>
                    <a:pt x="138" y="227"/>
                    <a:pt x="142" y="228"/>
                  </a:cubicBezTo>
                  <a:cubicBezTo>
                    <a:pt x="140" y="227"/>
                    <a:pt x="140" y="226"/>
                    <a:pt x="139" y="225"/>
                  </a:cubicBezTo>
                  <a:cubicBezTo>
                    <a:pt x="136" y="225"/>
                    <a:pt x="134" y="225"/>
                    <a:pt x="132" y="225"/>
                  </a:cubicBezTo>
                  <a:close/>
                  <a:moveTo>
                    <a:pt x="127" y="228"/>
                  </a:moveTo>
                  <a:cubicBezTo>
                    <a:pt x="129" y="228"/>
                    <a:pt x="130" y="227"/>
                    <a:pt x="131" y="227"/>
                  </a:cubicBezTo>
                  <a:cubicBezTo>
                    <a:pt x="131" y="226"/>
                    <a:pt x="131" y="225"/>
                    <a:pt x="130" y="225"/>
                  </a:cubicBezTo>
                  <a:cubicBezTo>
                    <a:pt x="129" y="226"/>
                    <a:pt x="127" y="225"/>
                    <a:pt x="126" y="225"/>
                  </a:cubicBezTo>
                  <a:cubicBezTo>
                    <a:pt x="126" y="226"/>
                    <a:pt x="127" y="226"/>
                    <a:pt x="127" y="228"/>
                  </a:cubicBezTo>
                  <a:close/>
                  <a:moveTo>
                    <a:pt x="147" y="226"/>
                  </a:moveTo>
                  <a:cubicBezTo>
                    <a:pt x="146" y="226"/>
                    <a:pt x="145" y="226"/>
                    <a:pt x="144" y="225"/>
                  </a:cubicBezTo>
                  <a:cubicBezTo>
                    <a:pt x="146" y="226"/>
                    <a:pt x="149" y="227"/>
                    <a:pt x="151" y="227"/>
                  </a:cubicBezTo>
                  <a:cubicBezTo>
                    <a:pt x="154" y="227"/>
                    <a:pt x="157" y="228"/>
                    <a:pt x="160" y="227"/>
                  </a:cubicBezTo>
                  <a:cubicBezTo>
                    <a:pt x="157" y="225"/>
                    <a:pt x="151" y="226"/>
                    <a:pt x="147" y="226"/>
                  </a:cubicBezTo>
                  <a:close/>
                  <a:moveTo>
                    <a:pt x="166" y="226"/>
                  </a:moveTo>
                  <a:cubicBezTo>
                    <a:pt x="165" y="227"/>
                    <a:pt x="163" y="226"/>
                    <a:pt x="162" y="226"/>
                  </a:cubicBezTo>
                  <a:cubicBezTo>
                    <a:pt x="163" y="227"/>
                    <a:pt x="163" y="229"/>
                    <a:pt x="163" y="230"/>
                  </a:cubicBezTo>
                  <a:cubicBezTo>
                    <a:pt x="165" y="229"/>
                    <a:pt x="168" y="231"/>
                    <a:pt x="171" y="230"/>
                  </a:cubicBezTo>
                  <a:cubicBezTo>
                    <a:pt x="170" y="228"/>
                    <a:pt x="168" y="227"/>
                    <a:pt x="166" y="226"/>
                  </a:cubicBezTo>
                  <a:close/>
                  <a:moveTo>
                    <a:pt x="105" y="231"/>
                  </a:moveTo>
                  <a:cubicBezTo>
                    <a:pt x="101" y="231"/>
                    <a:pt x="97" y="231"/>
                    <a:pt x="93" y="231"/>
                  </a:cubicBezTo>
                  <a:cubicBezTo>
                    <a:pt x="83" y="231"/>
                    <a:pt x="71" y="229"/>
                    <a:pt x="61" y="231"/>
                  </a:cubicBezTo>
                  <a:cubicBezTo>
                    <a:pt x="61" y="231"/>
                    <a:pt x="61" y="231"/>
                    <a:pt x="60" y="230"/>
                  </a:cubicBezTo>
                  <a:cubicBezTo>
                    <a:pt x="55" y="231"/>
                    <a:pt x="51" y="230"/>
                    <a:pt x="46" y="230"/>
                  </a:cubicBezTo>
                  <a:cubicBezTo>
                    <a:pt x="41" y="230"/>
                    <a:pt x="36" y="229"/>
                    <a:pt x="28" y="229"/>
                  </a:cubicBezTo>
                  <a:cubicBezTo>
                    <a:pt x="25" y="229"/>
                    <a:pt x="22" y="229"/>
                    <a:pt x="20" y="229"/>
                  </a:cubicBezTo>
                  <a:cubicBezTo>
                    <a:pt x="18" y="229"/>
                    <a:pt x="16" y="229"/>
                    <a:pt x="15" y="229"/>
                  </a:cubicBezTo>
                  <a:cubicBezTo>
                    <a:pt x="13" y="229"/>
                    <a:pt x="11" y="229"/>
                    <a:pt x="9" y="229"/>
                  </a:cubicBezTo>
                  <a:cubicBezTo>
                    <a:pt x="6" y="230"/>
                    <a:pt x="5" y="232"/>
                    <a:pt x="2" y="233"/>
                  </a:cubicBezTo>
                  <a:cubicBezTo>
                    <a:pt x="3" y="249"/>
                    <a:pt x="6" y="265"/>
                    <a:pt x="7" y="278"/>
                  </a:cubicBezTo>
                  <a:cubicBezTo>
                    <a:pt x="8" y="282"/>
                    <a:pt x="8" y="287"/>
                    <a:pt x="9" y="291"/>
                  </a:cubicBezTo>
                  <a:cubicBezTo>
                    <a:pt x="10" y="300"/>
                    <a:pt x="12" y="308"/>
                    <a:pt x="13" y="317"/>
                  </a:cubicBezTo>
                  <a:cubicBezTo>
                    <a:pt x="14" y="318"/>
                    <a:pt x="13" y="318"/>
                    <a:pt x="14" y="320"/>
                  </a:cubicBezTo>
                  <a:cubicBezTo>
                    <a:pt x="16" y="321"/>
                    <a:pt x="17" y="323"/>
                    <a:pt x="18" y="324"/>
                  </a:cubicBezTo>
                  <a:cubicBezTo>
                    <a:pt x="21" y="324"/>
                    <a:pt x="23" y="325"/>
                    <a:pt x="25" y="325"/>
                  </a:cubicBezTo>
                  <a:cubicBezTo>
                    <a:pt x="29" y="326"/>
                    <a:pt x="35" y="325"/>
                    <a:pt x="40" y="325"/>
                  </a:cubicBezTo>
                  <a:cubicBezTo>
                    <a:pt x="50" y="326"/>
                    <a:pt x="62" y="327"/>
                    <a:pt x="72" y="327"/>
                  </a:cubicBezTo>
                  <a:cubicBezTo>
                    <a:pt x="79" y="327"/>
                    <a:pt x="85" y="327"/>
                    <a:pt x="92" y="327"/>
                  </a:cubicBezTo>
                  <a:cubicBezTo>
                    <a:pt x="97" y="327"/>
                    <a:pt x="102" y="328"/>
                    <a:pt x="107" y="328"/>
                  </a:cubicBezTo>
                  <a:cubicBezTo>
                    <a:pt x="112" y="328"/>
                    <a:pt x="117" y="327"/>
                    <a:pt x="122" y="327"/>
                  </a:cubicBezTo>
                  <a:cubicBezTo>
                    <a:pt x="131" y="326"/>
                    <a:pt x="140" y="327"/>
                    <a:pt x="149" y="326"/>
                  </a:cubicBezTo>
                  <a:cubicBezTo>
                    <a:pt x="154" y="327"/>
                    <a:pt x="160" y="326"/>
                    <a:pt x="166" y="324"/>
                  </a:cubicBezTo>
                  <a:cubicBezTo>
                    <a:pt x="169" y="309"/>
                    <a:pt x="171" y="293"/>
                    <a:pt x="172" y="277"/>
                  </a:cubicBezTo>
                  <a:cubicBezTo>
                    <a:pt x="172" y="269"/>
                    <a:pt x="172" y="261"/>
                    <a:pt x="172" y="253"/>
                  </a:cubicBezTo>
                  <a:cubicBezTo>
                    <a:pt x="172" y="247"/>
                    <a:pt x="173" y="238"/>
                    <a:pt x="172" y="233"/>
                  </a:cubicBezTo>
                  <a:cubicBezTo>
                    <a:pt x="159" y="231"/>
                    <a:pt x="146" y="231"/>
                    <a:pt x="135" y="230"/>
                  </a:cubicBezTo>
                  <a:cubicBezTo>
                    <a:pt x="134" y="231"/>
                    <a:pt x="136" y="233"/>
                    <a:pt x="135" y="234"/>
                  </a:cubicBezTo>
                  <a:cubicBezTo>
                    <a:pt x="134" y="232"/>
                    <a:pt x="133" y="231"/>
                    <a:pt x="132" y="229"/>
                  </a:cubicBezTo>
                  <a:cubicBezTo>
                    <a:pt x="130" y="230"/>
                    <a:pt x="130" y="229"/>
                    <a:pt x="128" y="230"/>
                  </a:cubicBezTo>
                  <a:cubicBezTo>
                    <a:pt x="130" y="234"/>
                    <a:pt x="132" y="239"/>
                    <a:pt x="131" y="245"/>
                  </a:cubicBezTo>
                  <a:cubicBezTo>
                    <a:pt x="130" y="248"/>
                    <a:pt x="129" y="251"/>
                    <a:pt x="130" y="255"/>
                  </a:cubicBezTo>
                  <a:cubicBezTo>
                    <a:pt x="131" y="259"/>
                    <a:pt x="134" y="261"/>
                    <a:pt x="134" y="265"/>
                  </a:cubicBezTo>
                  <a:cubicBezTo>
                    <a:pt x="132" y="263"/>
                    <a:pt x="130" y="260"/>
                    <a:pt x="129" y="257"/>
                  </a:cubicBezTo>
                  <a:cubicBezTo>
                    <a:pt x="126" y="249"/>
                    <a:pt x="132" y="237"/>
                    <a:pt x="126" y="230"/>
                  </a:cubicBezTo>
                  <a:cubicBezTo>
                    <a:pt x="119" y="230"/>
                    <a:pt x="112" y="229"/>
                    <a:pt x="10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sp>
        <p:nvSpPr>
          <p:cNvPr id="393" name="Freeform 159"/>
          <p:cNvSpPr/>
          <p:nvPr/>
        </p:nvSpPr>
        <p:spPr bwMode="auto">
          <a:xfrm>
            <a:off x="7305675" y="552450"/>
            <a:ext cx="82550" cy="96838"/>
          </a:xfrm>
          <a:custGeom>
            <a:avLst/>
            <a:gdLst>
              <a:gd name="T0" fmla="*/ 24 w 26"/>
              <a:gd name="T1" fmla="*/ 1 h 31"/>
              <a:gd name="T2" fmla="*/ 25 w 26"/>
              <a:gd name="T3" fmla="*/ 10 h 31"/>
              <a:gd name="T4" fmla="*/ 18 w 26"/>
              <a:gd name="T5" fmla="*/ 26 h 31"/>
              <a:gd name="T6" fmla="*/ 17 w 26"/>
              <a:gd name="T7" fmla="*/ 24 h 31"/>
              <a:gd name="T8" fmla="*/ 17 w 26"/>
              <a:gd name="T9" fmla="*/ 20 h 31"/>
              <a:gd name="T10" fmla="*/ 0 w 26"/>
              <a:gd name="T11" fmla="*/ 31 h 31"/>
              <a:gd name="T12" fmla="*/ 6 w 26"/>
              <a:gd name="T13" fmla="*/ 28 h 31"/>
              <a:gd name="T14" fmla="*/ 13 w 26"/>
              <a:gd name="T15" fmla="*/ 23 h 31"/>
              <a:gd name="T16" fmla="*/ 17 w 26"/>
              <a:gd name="T17" fmla="*/ 16 h 31"/>
              <a:gd name="T18" fmla="*/ 18 w 26"/>
              <a:gd name="T19" fmla="*/ 17 h 31"/>
              <a:gd name="T20" fmla="*/ 19 w 26"/>
              <a:gd name="T21" fmla="*/ 22 h 31"/>
              <a:gd name="T22" fmla="*/ 23 w 26"/>
              <a:gd name="T23" fmla="*/ 2 h 31"/>
              <a:gd name="T24" fmla="*/ 19 w 26"/>
              <a:gd name="T25" fmla="*/ 8 h 31"/>
              <a:gd name="T26" fmla="*/ 6 w 26"/>
              <a:gd name="T27" fmla="*/ 16 h 31"/>
              <a:gd name="T28" fmla="*/ 19 w 26"/>
              <a:gd name="T29" fmla="*/ 1 h 31"/>
              <a:gd name="T30" fmla="*/ 24 w 26"/>
              <a:gd name="T31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31">
                <a:moveTo>
                  <a:pt x="24" y="1"/>
                </a:moveTo>
                <a:cubicBezTo>
                  <a:pt x="25" y="3"/>
                  <a:pt x="26" y="7"/>
                  <a:pt x="25" y="10"/>
                </a:cubicBezTo>
                <a:cubicBezTo>
                  <a:pt x="25" y="17"/>
                  <a:pt x="23" y="23"/>
                  <a:pt x="18" y="26"/>
                </a:cubicBezTo>
                <a:cubicBezTo>
                  <a:pt x="17" y="25"/>
                  <a:pt x="17" y="25"/>
                  <a:pt x="17" y="24"/>
                </a:cubicBezTo>
                <a:cubicBezTo>
                  <a:pt x="17" y="24"/>
                  <a:pt x="18" y="22"/>
                  <a:pt x="17" y="20"/>
                </a:cubicBezTo>
                <a:cubicBezTo>
                  <a:pt x="13" y="26"/>
                  <a:pt x="8" y="31"/>
                  <a:pt x="0" y="31"/>
                </a:cubicBezTo>
                <a:cubicBezTo>
                  <a:pt x="1" y="29"/>
                  <a:pt x="4" y="29"/>
                  <a:pt x="6" y="28"/>
                </a:cubicBezTo>
                <a:cubicBezTo>
                  <a:pt x="9" y="27"/>
                  <a:pt x="11" y="24"/>
                  <a:pt x="13" y="23"/>
                </a:cubicBezTo>
                <a:cubicBezTo>
                  <a:pt x="15" y="21"/>
                  <a:pt x="15" y="18"/>
                  <a:pt x="17" y="16"/>
                </a:cubicBezTo>
                <a:cubicBezTo>
                  <a:pt x="17" y="16"/>
                  <a:pt x="18" y="17"/>
                  <a:pt x="18" y="17"/>
                </a:cubicBezTo>
                <a:cubicBezTo>
                  <a:pt x="19" y="18"/>
                  <a:pt x="19" y="20"/>
                  <a:pt x="19" y="22"/>
                </a:cubicBezTo>
                <a:cubicBezTo>
                  <a:pt x="24" y="18"/>
                  <a:pt x="23" y="9"/>
                  <a:pt x="23" y="2"/>
                </a:cubicBezTo>
                <a:cubicBezTo>
                  <a:pt x="21" y="3"/>
                  <a:pt x="21" y="6"/>
                  <a:pt x="19" y="8"/>
                </a:cubicBezTo>
                <a:cubicBezTo>
                  <a:pt x="16" y="12"/>
                  <a:pt x="12" y="15"/>
                  <a:pt x="6" y="16"/>
                </a:cubicBezTo>
                <a:cubicBezTo>
                  <a:pt x="12" y="12"/>
                  <a:pt x="19" y="9"/>
                  <a:pt x="19" y="1"/>
                </a:cubicBezTo>
                <a:cubicBezTo>
                  <a:pt x="21" y="0"/>
                  <a:pt x="23" y="2"/>
                  <a:pt x="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94" name="Freeform 160"/>
          <p:cNvSpPr/>
          <p:nvPr/>
        </p:nvSpPr>
        <p:spPr bwMode="auto">
          <a:xfrm>
            <a:off x="7426325" y="658813"/>
            <a:ext cx="22225" cy="19050"/>
          </a:xfrm>
          <a:custGeom>
            <a:avLst/>
            <a:gdLst>
              <a:gd name="T0" fmla="*/ 7 w 7"/>
              <a:gd name="T1" fmla="*/ 5 h 6"/>
              <a:gd name="T2" fmla="*/ 0 w 7"/>
              <a:gd name="T3" fmla="*/ 4 h 6"/>
              <a:gd name="T4" fmla="*/ 0 w 7"/>
              <a:gd name="T5" fmla="*/ 4 h 6"/>
              <a:gd name="T6" fmla="*/ 7 w 7"/>
              <a:gd name="T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6">
                <a:moveTo>
                  <a:pt x="7" y="5"/>
                </a:moveTo>
                <a:cubicBezTo>
                  <a:pt x="5" y="6"/>
                  <a:pt x="3" y="3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0"/>
                  <a:pt x="6" y="3"/>
                  <a:pt x="7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95" name="Freeform 161"/>
          <p:cNvSpPr/>
          <p:nvPr/>
        </p:nvSpPr>
        <p:spPr bwMode="auto">
          <a:xfrm>
            <a:off x="7419975" y="684213"/>
            <a:ext cx="28575" cy="47625"/>
          </a:xfrm>
          <a:custGeom>
            <a:avLst/>
            <a:gdLst>
              <a:gd name="T0" fmla="*/ 5 w 9"/>
              <a:gd name="T1" fmla="*/ 0 h 15"/>
              <a:gd name="T2" fmla="*/ 5 w 9"/>
              <a:gd name="T3" fmla="*/ 0 h 15"/>
              <a:gd name="T4" fmla="*/ 7 w 9"/>
              <a:gd name="T5" fmla="*/ 6 h 15"/>
              <a:gd name="T6" fmla="*/ 8 w 9"/>
              <a:gd name="T7" fmla="*/ 13 h 15"/>
              <a:gd name="T8" fmla="*/ 3 w 9"/>
              <a:gd name="T9" fmla="*/ 15 h 15"/>
              <a:gd name="T10" fmla="*/ 3 w 9"/>
              <a:gd name="T11" fmla="*/ 12 h 15"/>
              <a:gd name="T12" fmla="*/ 5 w 9"/>
              <a:gd name="T13" fmla="*/ 12 h 15"/>
              <a:gd name="T14" fmla="*/ 5 w 9"/>
              <a:gd name="T15" fmla="*/ 10 h 15"/>
              <a:gd name="T16" fmla="*/ 5 w 9"/>
              <a:gd name="T17" fmla="*/ 8 h 15"/>
              <a:gd name="T18" fmla="*/ 1 w 9"/>
              <a:gd name="T19" fmla="*/ 10 h 15"/>
              <a:gd name="T20" fmla="*/ 2 w 9"/>
              <a:gd name="T21" fmla="*/ 6 h 15"/>
              <a:gd name="T22" fmla="*/ 1 w 9"/>
              <a:gd name="T23" fmla="*/ 0 h 15"/>
              <a:gd name="T24" fmla="*/ 4 w 9"/>
              <a:gd name="T25" fmla="*/ 5 h 15"/>
              <a:gd name="T26" fmla="*/ 5 w 9"/>
              <a:gd name="T27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" h="15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7" y="2"/>
                  <a:pt x="6" y="4"/>
                  <a:pt x="7" y="6"/>
                </a:cubicBezTo>
                <a:cubicBezTo>
                  <a:pt x="7" y="8"/>
                  <a:pt x="9" y="10"/>
                  <a:pt x="8" y="13"/>
                </a:cubicBezTo>
                <a:cubicBezTo>
                  <a:pt x="7" y="14"/>
                  <a:pt x="6" y="15"/>
                  <a:pt x="3" y="15"/>
                </a:cubicBezTo>
                <a:cubicBezTo>
                  <a:pt x="3" y="14"/>
                  <a:pt x="2" y="13"/>
                  <a:pt x="3" y="12"/>
                </a:cubicBezTo>
                <a:cubicBezTo>
                  <a:pt x="3" y="12"/>
                  <a:pt x="4" y="12"/>
                  <a:pt x="5" y="12"/>
                </a:cubicBezTo>
                <a:cubicBezTo>
                  <a:pt x="5" y="12"/>
                  <a:pt x="7" y="10"/>
                  <a:pt x="5" y="10"/>
                </a:cubicBezTo>
                <a:cubicBezTo>
                  <a:pt x="6" y="10"/>
                  <a:pt x="5" y="9"/>
                  <a:pt x="5" y="8"/>
                </a:cubicBezTo>
                <a:cubicBezTo>
                  <a:pt x="3" y="8"/>
                  <a:pt x="4" y="11"/>
                  <a:pt x="1" y="10"/>
                </a:cubicBezTo>
                <a:cubicBezTo>
                  <a:pt x="0" y="9"/>
                  <a:pt x="1" y="7"/>
                  <a:pt x="2" y="6"/>
                </a:cubicBezTo>
                <a:cubicBezTo>
                  <a:pt x="3" y="3"/>
                  <a:pt x="1" y="2"/>
                  <a:pt x="1" y="0"/>
                </a:cubicBezTo>
                <a:cubicBezTo>
                  <a:pt x="3" y="1"/>
                  <a:pt x="3" y="3"/>
                  <a:pt x="4" y="5"/>
                </a:cubicBezTo>
                <a:cubicBezTo>
                  <a:pt x="5" y="3"/>
                  <a:pt x="4" y="1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96" name="Freeform 162"/>
          <p:cNvSpPr/>
          <p:nvPr/>
        </p:nvSpPr>
        <p:spPr bwMode="auto">
          <a:xfrm>
            <a:off x="7308850" y="703263"/>
            <a:ext cx="44450" cy="47625"/>
          </a:xfrm>
          <a:custGeom>
            <a:avLst/>
            <a:gdLst>
              <a:gd name="T0" fmla="*/ 8 w 14"/>
              <a:gd name="T1" fmla="*/ 13 h 15"/>
              <a:gd name="T2" fmla="*/ 10 w 14"/>
              <a:gd name="T3" fmla="*/ 11 h 15"/>
              <a:gd name="T4" fmla="*/ 6 w 14"/>
              <a:gd name="T5" fmla="*/ 10 h 15"/>
              <a:gd name="T6" fmla="*/ 4 w 14"/>
              <a:gd name="T7" fmla="*/ 9 h 15"/>
              <a:gd name="T8" fmla="*/ 0 w 14"/>
              <a:gd name="T9" fmla="*/ 2 h 15"/>
              <a:gd name="T10" fmla="*/ 5 w 14"/>
              <a:gd name="T11" fmla="*/ 5 h 15"/>
              <a:gd name="T12" fmla="*/ 4 w 14"/>
              <a:gd name="T13" fmla="*/ 0 h 15"/>
              <a:gd name="T14" fmla="*/ 7 w 14"/>
              <a:gd name="T15" fmla="*/ 5 h 15"/>
              <a:gd name="T16" fmla="*/ 11 w 14"/>
              <a:gd name="T17" fmla="*/ 8 h 15"/>
              <a:gd name="T18" fmla="*/ 8 w 14"/>
              <a:gd name="T1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" h="15">
                <a:moveTo>
                  <a:pt x="8" y="13"/>
                </a:moveTo>
                <a:cubicBezTo>
                  <a:pt x="8" y="12"/>
                  <a:pt x="10" y="12"/>
                  <a:pt x="10" y="11"/>
                </a:cubicBezTo>
                <a:cubicBezTo>
                  <a:pt x="9" y="9"/>
                  <a:pt x="7" y="8"/>
                  <a:pt x="6" y="10"/>
                </a:cubicBezTo>
                <a:cubicBezTo>
                  <a:pt x="5" y="10"/>
                  <a:pt x="5" y="9"/>
                  <a:pt x="4" y="9"/>
                </a:cubicBezTo>
                <a:cubicBezTo>
                  <a:pt x="4" y="6"/>
                  <a:pt x="2" y="4"/>
                  <a:pt x="0" y="2"/>
                </a:cubicBezTo>
                <a:cubicBezTo>
                  <a:pt x="2" y="1"/>
                  <a:pt x="4" y="4"/>
                  <a:pt x="5" y="5"/>
                </a:cubicBezTo>
                <a:cubicBezTo>
                  <a:pt x="6" y="4"/>
                  <a:pt x="4" y="2"/>
                  <a:pt x="4" y="0"/>
                </a:cubicBezTo>
                <a:cubicBezTo>
                  <a:pt x="6" y="0"/>
                  <a:pt x="7" y="3"/>
                  <a:pt x="7" y="5"/>
                </a:cubicBezTo>
                <a:cubicBezTo>
                  <a:pt x="9" y="7"/>
                  <a:pt x="10" y="6"/>
                  <a:pt x="11" y="8"/>
                </a:cubicBezTo>
                <a:cubicBezTo>
                  <a:pt x="14" y="11"/>
                  <a:pt x="12" y="15"/>
                  <a:pt x="8" y="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97" name="Freeform 163"/>
          <p:cNvSpPr/>
          <p:nvPr/>
        </p:nvSpPr>
        <p:spPr bwMode="auto">
          <a:xfrm>
            <a:off x="7388225" y="741363"/>
            <a:ext cx="28575" cy="25400"/>
          </a:xfrm>
          <a:custGeom>
            <a:avLst/>
            <a:gdLst>
              <a:gd name="T0" fmla="*/ 5 w 9"/>
              <a:gd name="T1" fmla="*/ 0 h 8"/>
              <a:gd name="T2" fmla="*/ 7 w 9"/>
              <a:gd name="T3" fmla="*/ 1 h 8"/>
              <a:gd name="T4" fmla="*/ 0 w 9"/>
              <a:gd name="T5" fmla="*/ 5 h 8"/>
              <a:gd name="T6" fmla="*/ 4 w 9"/>
              <a:gd name="T7" fmla="*/ 4 h 8"/>
              <a:gd name="T8" fmla="*/ 5 w 9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5" y="0"/>
                </a:moveTo>
                <a:cubicBezTo>
                  <a:pt x="6" y="0"/>
                  <a:pt x="7" y="0"/>
                  <a:pt x="7" y="1"/>
                </a:cubicBezTo>
                <a:cubicBezTo>
                  <a:pt x="9" y="4"/>
                  <a:pt x="3" y="8"/>
                  <a:pt x="0" y="5"/>
                </a:cubicBezTo>
                <a:cubicBezTo>
                  <a:pt x="1" y="4"/>
                  <a:pt x="3" y="5"/>
                  <a:pt x="4" y="4"/>
                </a:cubicBezTo>
                <a:cubicBezTo>
                  <a:pt x="4" y="2"/>
                  <a:pt x="4" y="2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98" name="Freeform 164"/>
          <p:cNvSpPr/>
          <p:nvPr/>
        </p:nvSpPr>
        <p:spPr bwMode="auto">
          <a:xfrm>
            <a:off x="7366000" y="766763"/>
            <a:ext cx="60325" cy="44450"/>
          </a:xfrm>
          <a:custGeom>
            <a:avLst/>
            <a:gdLst>
              <a:gd name="T0" fmla="*/ 19 w 19"/>
              <a:gd name="T1" fmla="*/ 2 h 14"/>
              <a:gd name="T2" fmla="*/ 7 w 19"/>
              <a:gd name="T3" fmla="*/ 8 h 14"/>
              <a:gd name="T4" fmla="*/ 14 w 19"/>
              <a:gd name="T5" fmla="*/ 8 h 14"/>
              <a:gd name="T6" fmla="*/ 14 w 19"/>
              <a:gd name="T7" fmla="*/ 10 h 14"/>
              <a:gd name="T8" fmla="*/ 5 w 19"/>
              <a:gd name="T9" fmla="*/ 7 h 14"/>
              <a:gd name="T10" fmla="*/ 0 w 19"/>
              <a:gd name="T11" fmla="*/ 5 h 14"/>
              <a:gd name="T12" fmla="*/ 9 w 19"/>
              <a:gd name="T13" fmla="*/ 6 h 14"/>
              <a:gd name="T14" fmla="*/ 16 w 19"/>
              <a:gd name="T15" fmla="*/ 3 h 14"/>
              <a:gd name="T16" fmla="*/ 19 w 19"/>
              <a:gd name="T17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14">
                <a:moveTo>
                  <a:pt x="19" y="2"/>
                </a:moveTo>
                <a:cubicBezTo>
                  <a:pt x="17" y="6"/>
                  <a:pt x="13" y="8"/>
                  <a:pt x="7" y="8"/>
                </a:cubicBezTo>
                <a:cubicBezTo>
                  <a:pt x="9" y="11"/>
                  <a:pt x="12" y="11"/>
                  <a:pt x="14" y="8"/>
                </a:cubicBezTo>
                <a:cubicBezTo>
                  <a:pt x="14" y="8"/>
                  <a:pt x="15" y="9"/>
                  <a:pt x="14" y="10"/>
                </a:cubicBezTo>
                <a:cubicBezTo>
                  <a:pt x="11" y="14"/>
                  <a:pt x="6" y="11"/>
                  <a:pt x="5" y="7"/>
                </a:cubicBezTo>
                <a:cubicBezTo>
                  <a:pt x="3" y="7"/>
                  <a:pt x="0" y="7"/>
                  <a:pt x="0" y="5"/>
                </a:cubicBezTo>
                <a:cubicBezTo>
                  <a:pt x="3" y="5"/>
                  <a:pt x="6" y="6"/>
                  <a:pt x="9" y="6"/>
                </a:cubicBezTo>
                <a:cubicBezTo>
                  <a:pt x="11" y="5"/>
                  <a:pt x="14" y="5"/>
                  <a:pt x="16" y="3"/>
                </a:cubicBezTo>
                <a:cubicBezTo>
                  <a:pt x="16" y="3"/>
                  <a:pt x="18" y="0"/>
                  <a:pt x="19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99" name="Freeform 165"/>
          <p:cNvSpPr>
            <a:spLocks noEditPoints="1"/>
          </p:cNvSpPr>
          <p:nvPr/>
        </p:nvSpPr>
        <p:spPr bwMode="auto">
          <a:xfrm>
            <a:off x="6808788" y="893763"/>
            <a:ext cx="58737" cy="71437"/>
          </a:xfrm>
          <a:custGeom>
            <a:avLst/>
            <a:gdLst>
              <a:gd name="T0" fmla="*/ 17 w 19"/>
              <a:gd name="T1" fmla="*/ 4 h 23"/>
              <a:gd name="T2" fmla="*/ 13 w 19"/>
              <a:gd name="T3" fmla="*/ 17 h 23"/>
              <a:gd name="T4" fmla="*/ 8 w 19"/>
              <a:gd name="T5" fmla="*/ 1 h 23"/>
              <a:gd name="T6" fmla="*/ 12 w 19"/>
              <a:gd name="T7" fmla="*/ 0 h 23"/>
              <a:gd name="T8" fmla="*/ 17 w 19"/>
              <a:gd name="T9" fmla="*/ 4 h 23"/>
              <a:gd name="T10" fmla="*/ 9 w 19"/>
              <a:gd name="T11" fmla="*/ 2 h 23"/>
              <a:gd name="T12" fmla="*/ 4 w 19"/>
              <a:gd name="T13" fmla="*/ 12 h 23"/>
              <a:gd name="T14" fmla="*/ 10 w 19"/>
              <a:gd name="T15" fmla="*/ 16 h 23"/>
              <a:gd name="T16" fmla="*/ 12 w 19"/>
              <a:gd name="T17" fmla="*/ 3 h 23"/>
              <a:gd name="T18" fmla="*/ 9 w 19"/>
              <a:gd name="T19" fmla="*/ 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" h="23">
                <a:moveTo>
                  <a:pt x="17" y="4"/>
                </a:moveTo>
                <a:cubicBezTo>
                  <a:pt x="19" y="10"/>
                  <a:pt x="15" y="14"/>
                  <a:pt x="13" y="17"/>
                </a:cubicBezTo>
                <a:cubicBezTo>
                  <a:pt x="1" y="23"/>
                  <a:pt x="0" y="5"/>
                  <a:pt x="8" y="1"/>
                </a:cubicBezTo>
                <a:cubicBezTo>
                  <a:pt x="9" y="1"/>
                  <a:pt x="12" y="0"/>
                  <a:pt x="12" y="0"/>
                </a:cubicBezTo>
                <a:cubicBezTo>
                  <a:pt x="14" y="0"/>
                  <a:pt x="14" y="3"/>
                  <a:pt x="17" y="4"/>
                </a:cubicBezTo>
                <a:close/>
                <a:moveTo>
                  <a:pt x="9" y="2"/>
                </a:moveTo>
                <a:cubicBezTo>
                  <a:pt x="7" y="3"/>
                  <a:pt x="4" y="8"/>
                  <a:pt x="4" y="12"/>
                </a:cubicBezTo>
                <a:cubicBezTo>
                  <a:pt x="5" y="14"/>
                  <a:pt x="7" y="17"/>
                  <a:pt x="10" y="16"/>
                </a:cubicBezTo>
                <a:cubicBezTo>
                  <a:pt x="15" y="15"/>
                  <a:pt x="18" y="6"/>
                  <a:pt x="12" y="3"/>
                </a:cubicBezTo>
                <a:cubicBezTo>
                  <a:pt x="11" y="3"/>
                  <a:pt x="11" y="2"/>
                  <a:pt x="9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0" name="Freeform 166"/>
          <p:cNvSpPr>
            <a:spLocks noEditPoints="1"/>
          </p:cNvSpPr>
          <p:nvPr/>
        </p:nvSpPr>
        <p:spPr bwMode="auto">
          <a:xfrm>
            <a:off x="6835775" y="952500"/>
            <a:ext cx="31750" cy="34925"/>
          </a:xfrm>
          <a:custGeom>
            <a:avLst/>
            <a:gdLst>
              <a:gd name="T0" fmla="*/ 7 w 10"/>
              <a:gd name="T1" fmla="*/ 0 h 11"/>
              <a:gd name="T2" fmla="*/ 1 w 10"/>
              <a:gd name="T3" fmla="*/ 7 h 11"/>
              <a:gd name="T4" fmla="*/ 7 w 10"/>
              <a:gd name="T5" fmla="*/ 0 h 11"/>
              <a:gd name="T6" fmla="*/ 3 w 10"/>
              <a:gd name="T7" fmla="*/ 7 h 11"/>
              <a:gd name="T8" fmla="*/ 6 w 10"/>
              <a:gd name="T9" fmla="*/ 2 h 11"/>
              <a:gd name="T10" fmla="*/ 3 w 10"/>
              <a:gd name="T11" fmla="*/ 7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11">
                <a:moveTo>
                  <a:pt x="7" y="0"/>
                </a:moveTo>
                <a:cubicBezTo>
                  <a:pt x="10" y="4"/>
                  <a:pt x="5" y="11"/>
                  <a:pt x="1" y="7"/>
                </a:cubicBezTo>
                <a:cubicBezTo>
                  <a:pt x="0" y="2"/>
                  <a:pt x="3" y="1"/>
                  <a:pt x="7" y="0"/>
                </a:cubicBezTo>
                <a:close/>
                <a:moveTo>
                  <a:pt x="3" y="7"/>
                </a:moveTo>
                <a:cubicBezTo>
                  <a:pt x="5" y="7"/>
                  <a:pt x="6" y="3"/>
                  <a:pt x="6" y="2"/>
                </a:cubicBezTo>
                <a:cubicBezTo>
                  <a:pt x="4" y="3"/>
                  <a:pt x="1" y="5"/>
                  <a:pt x="3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1" name="Freeform 167"/>
          <p:cNvSpPr>
            <a:spLocks noEditPoints="1"/>
          </p:cNvSpPr>
          <p:nvPr/>
        </p:nvSpPr>
        <p:spPr bwMode="auto">
          <a:xfrm>
            <a:off x="6656388" y="488950"/>
            <a:ext cx="1090612" cy="704850"/>
          </a:xfrm>
          <a:custGeom>
            <a:avLst/>
            <a:gdLst>
              <a:gd name="T0" fmla="*/ 243 w 346"/>
              <a:gd name="T1" fmla="*/ 113 h 223"/>
              <a:gd name="T2" fmla="*/ 288 w 346"/>
              <a:gd name="T3" fmla="*/ 137 h 223"/>
              <a:gd name="T4" fmla="*/ 335 w 346"/>
              <a:gd name="T5" fmla="*/ 217 h 223"/>
              <a:gd name="T6" fmla="*/ 124 w 346"/>
              <a:gd name="T7" fmla="*/ 219 h 223"/>
              <a:gd name="T8" fmla="*/ 27 w 346"/>
              <a:gd name="T9" fmla="*/ 178 h 223"/>
              <a:gd name="T10" fmla="*/ 59 w 346"/>
              <a:gd name="T11" fmla="*/ 111 h 223"/>
              <a:gd name="T12" fmla="*/ 113 w 346"/>
              <a:gd name="T13" fmla="*/ 156 h 223"/>
              <a:gd name="T14" fmla="*/ 150 w 346"/>
              <a:gd name="T15" fmla="*/ 189 h 223"/>
              <a:gd name="T16" fmla="*/ 184 w 346"/>
              <a:gd name="T17" fmla="*/ 127 h 223"/>
              <a:gd name="T18" fmla="*/ 148 w 346"/>
              <a:gd name="T19" fmla="*/ 93 h 223"/>
              <a:gd name="T20" fmla="*/ 131 w 346"/>
              <a:gd name="T21" fmla="*/ 55 h 223"/>
              <a:gd name="T22" fmla="*/ 290 w 346"/>
              <a:gd name="T23" fmla="*/ 50 h 223"/>
              <a:gd name="T24" fmla="*/ 190 w 346"/>
              <a:gd name="T25" fmla="*/ 59 h 223"/>
              <a:gd name="T26" fmla="*/ 240 w 346"/>
              <a:gd name="T27" fmla="*/ 34 h 223"/>
              <a:gd name="T28" fmla="*/ 262 w 346"/>
              <a:gd name="T29" fmla="*/ 27 h 223"/>
              <a:gd name="T30" fmla="*/ 193 w 346"/>
              <a:gd name="T31" fmla="*/ 8 h 223"/>
              <a:gd name="T32" fmla="*/ 156 w 346"/>
              <a:gd name="T33" fmla="*/ 86 h 223"/>
              <a:gd name="T34" fmla="*/ 156 w 346"/>
              <a:gd name="T35" fmla="*/ 71 h 223"/>
              <a:gd name="T36" fmla="*/ 221 w 346"/>
              <a:gd name="T37" fmla="*/ 19 h 223"/>
              <a:gd name="T38" fmla="*/ 158 w 346"/>
              <a:gd name="T39" fmla="*/ 70 h 223"/>
              <a:gd name="T40" fmla="*/ 271 w 346"/>
              <a:gd name="T41" fmla="*/ 85 h 223"/>
              <a:gd name="T42" fmla="*/ 221 w 346"/>
              <a:gd name="T43" fmla="*/ 110 h 223"/>
              <a:gd name="T44" fmla="*/ 210 w 346"/>
              <a:gd name="T45" fmla="*/ 64 h 223"/>
              <a:gd name="T46" fmla="*/ 184 w 346"/>
              <a:gd name="T47" fmla="*/ 85 h 223"/>
              <a:gd name="T48" fmla="*/ 253 w 346"/>
              <a:gd name="T49" fmla="*/ 98 h 223"/>
              <a:gd name="T50" fmla="*/ 73 w 346"/>
              <a:gd name="T51" fmla="*/ 113 h 223"/>
              <a:gd name="T52" fmla="*/ 233 w 346"/>
              <a:gd name="T53" fmla="*/ 116 h 223"/>
              <a:gd name="T54" fmla="*/ 213 w 346"/>
              <a:gd name="T55" fmla="*/ 127 h 223"/>
              <a:gd name="T56" fmla="*/ 64 w 346"/>
              <a:gd name="T57" fmla="*/ 117 h 223"/>
              <a:gd name="T58" fmla="*/ 215 w 346"/>
              <a:gd name="T59" fmla="*/ 130 h 223"/>
              <a:gd name="T60" fmla="*/ 211 w 346"/>
              <a:gd name="T61" fmla="*/ 137 h 223"/>
              <a:gd name="T62" fmla="*/ 258 w 346"/>
              <a:gd name="T63" fmla="*/ 124 h 223"/>
              <a:gd name="T64" fmla="*/ 91 w 346"/>
              <a:gd name="T65" fmla="*/ 148 h 223"/>
              <a:gd name="T66" fmla="*/ 241 w 346"/>
              <a:gd name="T67" fmla="*/ 150 h 223"/>
              <a:gd name="T68" fmla="*/ 151 w 346"/>
              <a:gd name="T69" fmla="*/ 171 h 223"/>
              <a:gd name="T70" fmla="*/ 187 w 346"/>
              <a:gd name="T71" fmla="*/ 166 h 223"/>
              <a:gd name="T72" fmla="*/ 268 w 346"/>
              <a:gd name="T73" fmla="*/ 142 h 223"/>
              <a:gd name="T74" fmla="*/ 252 w 346"/>
              <a:gd name="T75" fmla="*/ 149 h 223"/>
              <a:gd name="T76" fmla="*/ 255 w 346"/>
              <a:gd name="T77" fmla="*/ 152 h 223"/>
              <a:gd name="T78" fmla="*/ 284 w 346"/>
              <a:gd name="T79" fmla="*/ 154 h 223"/>
              <a:gd name="T80" fmla="*/ 286 w 346"/>
              <a:gd name="T81" fmla="*/ 156 h 223"/>
              <a:gd name="T82" fmla="*/ 280 w 346"/>
              <a:gd name="T83" fmla="*/ 177 h 223"/>
              <a:gd name="T84" fmla="*/ 207 w 346"/>
              <a:gd name="T85" fmla="*/ 149 h 223"/>
              <a:gd name="T86" fmla="*/ 219 w 346"/>
              <a:gd name="T87" fmla="*/ 187 h 223"/>
              <a:gd name="T88" fmla="*/ 233 w 346"/>
              <a:gd name="T89" fmla="*/ 155 h 223"/>
              <a:gd name="T90" fmla="*/ 84 w 346"/>
              <a:gd name="T91" fmla="*/ 177 h 223"/>
              <a:gd name="T92" fmla="*/ 115 w 346"/>
              <a:gd name="T93" fmla="*/ 158 h 223"/>
              <a:gd name="T94" fmla="*/ 39 w 346"/>
              <a:gd name="T95" fmla="*/ 176 h 223"/>
              <a:gd name="T96" fmla="*/ 88 w 346"/>
              <a:gd name="T97" fmla="*/ 166 h 223"/>
              <a:gd name="T98" fmla="*/ 119 w 346"/>
              <a:gd name="T99" fmla="*/ 171 h 223"/>
              <a:gd name="T100" fmla="*/ 294 w 346"/>
              <a:gd name="T101" fmla="*/ 178 h 223"/>
              <a:gd name="T102" fmla="*/ 196 w 346"/>
              <a:gd name="T103" fmla="*/ 173 h 223"/>
              <a:gd name="T104" fmla="*/ 216 w 346"/>
              <a:gd name="T105" fmla="*/ 190 h 223"/>
              <a:gd name="T106" fmla="*/ 282 w 346"/>
              <a:gd name="T107" fmla="*/ 195 h 223"/>
              <a:gd name="T108" fmla="*/ 185 w 346"/>
              <a:gd name="T109" fmla="*/ 194 h 223"/>
              <a:gd name="T110" fmla="*/ 92 w 346"/>
              <a:gd name="T111" fmla="*/ 181 h 223"/>
              <a:gd name="T112" fmla="*/ 81 w 346"/>
              <a:gd name="T113" fmla="*/ 194 h 223"/>
              <a:gd name="T114" fmla="*/ 84 w 346"/>
              <a:gd name="T115" fmla="*/ 213 h 223"/>
              <a:gd name="T116" fmla="*/ 323 w 346"/>
              <a:gd name="T117" fmla="*/ 215 h 223"/>
              <a:gd name="T118" fmla="*/ 239 w 346"/>
              <a:gd name="T119" fmla="*/ 216 h 223"/>
              <a:gd name="T120" fmla="*/ 105 w 346"/>
              <a:gd name="T121" fmla="*/ 210 h 223"/>
              <a:gd name="T122" fmla="*/ 78 w 346"/>
              <a:gd name="T123" fmla="*/ 207 h 223"/>
              <a:gd name="T124" fmla="*/ 192 w 346"/>
              <a:gd name="T125" fmla="*/ 1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6" h="223">
                <a:moveTo>
                  <a:pt x="275" y="71"/>
                </a:moveTo>
                <a:cubicBezTo>
                  <a:pt x="277" y="72"/>
                  <a:pt x="280" y="74"/>
                  <a:pt x="283" y="73"/>
                </a:cubicBezTo>
                <a:cubicBezTo>
                  <a:pt x="284" y="73"/>
                  <a:pt x="286" y="70"/>
                  <a:pt x="288" y="72"/>
                </a:cubicBezTo>
                <a:cubicBezTo>
                  <a:pt x="288" y="72"/>
                  <a:pt x="288" y="72"/>
                  <a:pt x="288" y="72"/>
                </a:cubicBezTo>
                <a:cubicBezTo>
                  <a:pt x="286" y="76"/>
                  <a:pt x="283" y="80"/>
                  <a:pt x="280" y="83"/>
                </a:cubicBezTo>
                <a:cubicBezTo>
                  <a:pt x="278" y="84"/>
                  <a:pt x="276" y="84"/>
                  <a:pt x="274" y="85"/>
                </a:cubicBezTo>
                <a:cubicBezTo>
                  <a:pt x="272" y="90"/>
                  <a:pt x="265" y="94"/>
                  <a:pt x="259" y="93"/>
                </a:cubicBezTo>
                <a:cubicBezTo>
                  <a:pt x="258" y="94"/>
                  <a:pt x="262" y="94"/>
                  <a:pt x="262" y="96"/>
                </a:cubicBezTo>
                <a:cubicBezTo>
                  <a:pt x="259" y="98"/>
                  <a:pt x="255" y="99"/>
                  <a:pt x="251" y="100"/>
                </a:cubicBezTo>
                <a:cubicBezTo>
                  <a:pt x="247" y="104"/>
                  <a:pt x="243" y="107"/>
                  <a:pt x="240" y="111"/>
                </a:cubicBezTo>
                <a:cubicBezTo>
                  <a:pt x="239" y="111"/>
                  <a:pt x="239" y="111"/>
                  <a:pt x="238" y="111"/>
                </a:cubicBezTo>
                <a:cubicBezTo>
                  <a:pt x="240" y="113"/>
                  <a:pt x="241" y="113"/>
                  <a:pt x="243" y="113"/>
                </a:cubicBezTo>
                <a:cubicBezTo>
                  <a:pt x="243" y="114"/>
                  <a:pt x="244" y="114"/>
                  <a:pt x="244" y="115"/>
                </a:cubicBezTo>
                <a:cubicBezTo>
                  <a:pt x="247" y="115"/>
                  <a:pt x="253" y="115"/>
                  <a:pt x="256" y="118"/>
                </a:cubicBezTo>
                <a:cubicBezTo>
                  <a:pt x="257" y="118"/>
                  <a:pt x="259" y="119"/>
                  <a:pt x="260" y="118"/>
                </a:cubicBezTo>
                <a:cubicBezTo>
                  <a:pt x="261" y="119"/>
                  <a:pt x="262" y="120"/>
                  <a:pt x="262" y="121"/>
                </a:cubicBezTo>
                <a:cubicBezTo>
                  <a:pt x="264" y="121"/>
                  <a:pt x="266" y="119"/>
                  <a:pt x="268" y="119"/>
                </a:cubicBezTo>
                <a:cubicBezTo>
                  <a:pt x="268" y="122"/>
                  <a:pt x="269" y="124"/>
                  <a:pt x="270" y="127"/>
                </a:cubicBezTo>
                <a:cubicBezTo>
                  <a:pt x="273" y="127"/>
                  <a:pt x="275" y="126"/>
                  <a:pt x="277" y="127"/>
                </a:cubicBezTo>
                <a:cubicBezTo>
                  <a:pt x="277" y="128"/>
                  <a:pt x="277" y="129"/>
                  <a:pt x="277" y="130"/>
                </a:cubicBezTo>
                <a:cubicBezTo>
                  <a:pt x="278" y="131"/>
                  <a:pt x="279" y="131"/>
                  <a:pt x="279" y="132"/>
                </a:cubicBezTo>
                <a:cubicBezTo>
                  <a:pt x="279" y="133"/>
                  <a:pt x="279" y="134"/>
                  <a:pt x="279" y="135"/>
                </a:cubicBezTo>
                <a:cubicBezTo>
                  <a:pt x="279" y="135"/>
                  <a:pt x="280" y="136"/>
                  <a:pt x="280" y="137"/>
                </a:cubicBezTo>
                <a:cubicBezTo>
                  <a:pt x="282" y="136"/>
                  <a:pt x="287" y="135"/>
                  <a:pt x="288" y="137"/>
                </a:cubicBezTo>
                <a:cubicBezTo>
                  <a:pt x="288" y="139"/>
                  <a:pt x="287" y="141"/>
                  <a:pt x="287" y="142"/>
                </a:cubicBezTo>
                <a:cubicBezTo>
                  <a:pt x="289" y="141"/>
                  <a:pt x="292" y="142"/>
                  <a:pt x="293" y="143"/>
                </a:cubicBezTo>
                <a:cubicBezTo>
                  <a:pt x="292" y="147"/>
                  <a:pt x="293" y="148"/>
                  <a:pt x="292" y="153"/>
                </a:cubicBezTo>
                <a:cubicBezTo>
                  <a:pt x="295" y="162"/>
                  <a:pt x="303" y="170"/>
                  <a:pt x="303" y="181"/>
                </a:cubicBezTo>
                <a:cubicBezTo>
                  <a:pt x="303" y="182"/>
                  <a:pt x="304" y="183"/>
                  <a:pt x="304" y="184"/>
                </a:cubicBezTo>
                <a:cubicBezTo>
                  <a:pt x="304" y="189"/>
                  <a:pt x="300" y="193"/>
                  <a:pt x="295" y="195"/>
                </a:cubicBezTo>
                <a:cubicBezTo>
                  <a:pt x="305" y="196"/>
                  <a:pt x="318" y="197"/>
                  <a:pt x="329" y="197"/>
                </a:cubicBezTo>
                <a:cubicBezTo>
                  <a:pt x="333" y="197"/>
                  <a:pt x="340" y="198"/>
                  <a:pt x="343" y="200"/>
                </a:cubicBezTo>
                <a:cubicBezTo>
                  <a:pt x="344" y="202"/>
                  <a:pt x="346" y="207"/>
                  <a:pt x="345" y="211"/>
                </a:cubicBezTo>
                <a:cubicBezTo>
                  <a:pt x="345" y="211"/>
                  <a:pt x="345" y="212"/>
                  <a:pt x="344" y="212"/>
                </a:cubicBezTo>
                <a:cubicBezTo>
                  <a:pt x="344" y="213"/>
                  <a:pt x="344" y="213"/>
                  <a:pt x="344" y="214"/>
                </a:cubicBezTo>
                <a:cubicBezTo>
                  <a:pt x="343" y="216"/>
                  <a:pt x="338" y="215"/>
                  <a:pt x="335" y="217"/>
                </a:cubicBezTo>
                <a:cubicBezTo>
                  <a:pt x="332" y="216"/>
                  <a:pt x="327" y="216"/>
                  <a:pt x="322" y="216"/>
                </a:cubicBezTo>
                <a:cubicBezTo>
                  <a:pt x="314" y="216"/>
                  <a:pt x="306" y="219"/>
                  <a:pt x="299" y="220"/>
                </a:cubicBezTo>
                <a:cubicBezTo>
                  <a:pt x="294" y="220"/>
                  <a:pt x="290" y="219"/>
                  <a:pt x="285" y="220"/>
                </a:cubicBezTo>
                <a:cubicBezTo>
                  <a:pt x="278" y="221"/>
                  <a:pt x="272" y="220"/>
                  <a:pt x="265" y="221"/>
                </a:cubicBezTo>
                <a:cubicBezTo>
                  <a:pt x="258" y="221"/>
                  <a:pt x="252" y="222"/>
                  <a:pt x="243" y="222"/>
                </a:cubicBezTo>
                <a:cubicBezTo>
                  <a:pt x="244" y="223"/>
                  <a:pt x="247" y="222"/>
                  <a:pt x="248" y="223"/>
                </a:cubicBezTo>
                <a:cubicBezTo>
                  <a:pt x="243" y="223"/>
                  <a:pt x="237" y="223"/>
                  <a:pt x="233" y="222"/>
                </a:cubicBezTo>
                <a:cubicBezTo>
                  <a:pt x="226" y="222"/>
                  <a:pt x="218" y="222"/>
                  <a:pt x="211" y="222"/>
                </a:cubicBezTo>
                <a:cubicBezTo>
                  <a:pt x="207" y="221"/>
                  <a:pt x="203" y="222"/>
                  <a:pt x="199" y="221"/>
                </a:cubicBezTo>
                <a:cubicBezTo>
                  <a:pt x="198" y="221"/>
                  <a:pt x="194" y="220"/>
                  <a:pt x="192" y="220"/>
                </a:cubicBezTo>
                <a:cubicBezTo>
                  <a:pt x="180" y="220"/>
                  <a:pt x="170" y="220"/>
                  <a:pt x="159" y="219"/>
                </a:cubicBezTo>
                <a:cubicBezTo>
                  <a:pt x="147" y="219"/>
                  <a:pt x="135" y="220"/>
                  <a:pt x="124" y="219"/>
                </a:cubicBezTo>
                <a:cubicBezTo>
                  <a:pt x="118" y="218"/>
                  <a:pt x="112" y="218"/>
                  <a:pt x="107" y="217"/>
                </a:cubicBezTo>
                <a:cubicBezTo>
                  <a:pt x="100" y="217"/>
                  <a:pt x="94" y="216"/>
                  <a:pt x="87" y="215"/>
                </a:cubicBezTo>
                <a:cubicBezTo>
                  <a:pt x="82" y="215"/>
                  <a:pt x="77" y="215"/>
                  <a:pt x="72" y="214"/>
                </a:cubicBezTo>
                <a:cubicBezTo>
                  <a:pt x="59" y="214"/>
                  <a:pt x="48" y="214"/>
                  <a:pt x="36" y="213"/>
                </a:cubicBezTo>
                <a:cubicBezTo>
                  <a:pt x="24" y="212"/>
                  <a:pt x="12" y="211"/>
                  <a:pt x="2" y="205"/>
                </a:cubicBezTo>
                <a:cubicBezTo>
                  <a:pt x="2" y="203"/>
                  <a:pt x="0" y="201"/>
                  <a:pt x="1" y="199"/>
                </a:cubicBezTo>
                <a:cubicBezTo>
                  <a:pt x="1" y="196"/>
                  <a:pt x="5" y="194"/>
                  <a:pt x="6" y="191"/>
                </a:cubicBezTo>
                <a:cubicBezTo>
                  <a:pt x="8" y="190"/>
                  <a:pt x="11" y="190"/>
                  <a:pt x="13" y="191"/>
                </a:cubicBezTo>
                <a:cubicBezTo>
                  <a:pt x="17" y="191"/>
                  <a:pt x="21" y="190"/>
                  <a:pt x="24" y="190"/>
                </a:cubicBezTo>
                <a:cubicBezTo>
                  <a:pt x="24" y="189"/>
                  <a:pt x="23" y="187"/>
                  <a:pt x="24" y="185"/>
                </a:cubicBezTo>
                <a:cubicBezTo>
                  <a:pt x="24" y="183"/>
                  <a:pt x="26" y="182"/>
                  <a:pt x="26" y="180"/>
                </a:cubicBezTo>
                <a:cubicBezTo>
                  <a:pt x="27" y="179"/>
                  <a:pt x="27" y="179"/>
                  <a:pt x="27" y="178"/>
                </a:cubicBezTo>
                <a:cubicBezTo>
                  <a:pt x="28" y="178"/>
                  <a:pt x="28" y="177"/>
                  <a:pt x="29" y="178"/>
                </a:cubicBezTo>
                <a:cubicBezTo>
                  <a:pt x="30" y="177"/>
                  <a:pt x="31" y="175"/>
                  <a:pt x="31" y="174"/>
                </a:cubicBezTo>
                <a:cubicBezTo>
                  <a:pt x="33" y="174"/>
                  <a:pt x="34" y="174"/>
                  <a:pt x="36" y="174"/>
                </a:cubicBezTo>
                <a:cubicBezTo>
                  <a:pt x="35" y="169"/>
                  <a:pt x="37" y="163"/>
                  <a:pt x="39" y="160"/>
                </a:cubicBezTo>
                <a:cubicBezTo>
                  <a:pt x="40" y="160"/>
                  <a:pt x="40" y="159"/>
                  <a:pt x="41" y="159"/>
                </a:cubicBezTo>
                <a:cubicBezTo>
                  <a:pt x="47" y="159"/>
                  <a:pt x="50" y="159"/>
                  <a:pt x="54" y="158"/>
                </a:cubicBezTo>
                <a:cubicBezTo>
                  <a:pt x="49" y="154"/>
                  <a:pt x="43" y="146"/>
                  <a:pt x="42" y="137"/>
                </a:cubicBezTo>
                <a:cubicBezTo>
                  <a:pt x="41" y="135"/>
                  <a:pt x="41" y="133"/>
                  <a:pt x="42" y="131"/>
                </a:cubicBezTo>
                <a:cubicBezTo>
                  <a:pt x="43" y="128"/>
                  <a:pt x="50" y="124"/>
                  <a:pt x="55" y="124"/>
                </a:cubicBezTo>
                <a:cubicBezTo>
                  <a:pt x="59" y="123"/>
                  <a:pt x="64" y="124"/>
                  <a:pt x="66" y="125"/>
                </a:cubicBezTo>
                <a:cubicBezTo>
                  <a:pt x="63" y="121"/>
                  <a:pt x="59" y="118"/>
                  <a:pt x="55" y="115"/>
                </a:cubicBezTo>
                <a:cubicBezTo>
                  <a:pt x="57" y="113"/>
                  <a:pt x="57" y="110"/>
                  <a:pt x="59" y="111"/>
                </a:cubicBezTo>
                <a:cubicBezTo>
                  <a:pt x="61" y="112"/>
                  <a:pt x="65" y="117"/>
                  <a:pt x="66" y="119"/>
                </a:cubicBezTo>
                <a:cubicBezTo>
                  <a:pt x="64" y="108"/>
                  <a:pt x="72" y="103"/>
                  <a:pt x="77" y="96"/>
                </a:cubicBezTo>
                <a:cubicBezTo>
                  <a:pt x="78" y="97"/>
                  <a:pt x="79" y="97"/>
                  <a:pt x="79" y="97"/>
                </a:cubicBezTo>
                <a:cubicBezTo>
                  <a:pt x="79" y="102"/>
                  <a:pt x="82" y="105"/>
                  <a:pt x="82" y="111"/>
                </a:cubicBezTo>
                <a:cubicBezTo>
                  <a:pt x="81" y="115"/>
                  <a:pt x="77" y="116"/>
                  <a:pt x="74" y="119"/>
                </a:cubicBezTo>
                <a:cubicBezTo>
                  <a:pt x="78" y="118"/>
                  <a:pt x="80" y="117"/>
                  <a:pt x="83" y="118"/>
                </a:cubicBezTo>
                <a:cubicBezTo>
                  <a:pt x="88" y="120"/>
                  <a:pt x="91" y="124"/>
                  <a:pt x="93" y="127"/>
                </a:cubicBezTo>
                <a:cubicBezTo>
                  <a:pt x="94" y="130"/>
                  <a:pt x="96" y="133"/>
                  <a:pt x="96" y="137"/>
                </a:cubicBezTo>
                <a:cubicBezTo>
                  <a:pt x="96" y="144"/>
                  <a:pt x="92" y="150"/>
                  <a:pt x="89" y="155"/>
                </a:cubicBezTo>
                <a:cubicBezTo>
                  <a:pt x="90" y="155"/>
                  <a:pt x="91" y="156"/>
                  <a:pt x="92" y="156"/>
                </a:cubicBezTo>
                <a:cubicBezTo>
                  <a:pt x="98" y="156"/>
                  <a:pt x="104" y="154"/>
                  <a:pt x="111" y="155"/>
                </a:cubicBezTo>
                <a:cubicBezTo>
                  <a:pt x="112" y="155"/>
                  <a:pt x="113" y="156"/>
                  <a:pt x="113" y="156"/>
                </a:cubicBezTo>
                <a:cubicBezTo>
                  <a:pt x="115" y="156"/>
                  <a:pt x="116" y="155"/>
                  <a:pt x="117" y="156"/>
                </a:cubicBezTo>
                <a:cubicBezTo>
                  <a:pt x="117" y="156"/>
                  <a:pt x="118" y="157"/>
                  <a:pt x="118" y="157"/>
                </a:cubicBezTo>
                <a:cubicBezTo>
                  <a:pt x="119" y="157"/>
                  <a:pt x="120" y="157"/>
                  <a:pt x="120" y="158"/>
                </a:cubicBezTo>
                <a:cubicBezTo>
                  <a:pt x="121" y="159"/>
                  <a:pt x="122" y="161"/>
                  <a:pt x="124" y="161"/>
                </a:cubicBezTo>
                <a:cubicBezTo>
                  <a:pt x="125" y="163"/>
                  <a:pt x="128" y="162"/>
                  <a:pt x="127" y="165"/>
                </a:cubicBezTo>
                <a:cubicBezTo>
                  <a:pt x="127" y="166"/>
                  <a:pt x="124" y="167"/>
                  <a:pt x="122" y="166"/>
                </a:cubicBezTo>
                <a:cubicBezTo>
                  <a:pt x="122" y="167"/>
                  <a:pt x="123" y="168"/>
                  <a:pt x="123" y="169"/>
                </a:cubicBezTo>
                <a:cubicBezTo>
                  <a:pt x="123" y="174"/>
                  <a:pt x="132" y="175"/>
                  <a:pt x="128" y="180"/>
                </a:cubicBezTo>
                <a:cubicBezTo>
                  <a:pt x="124" y="180"/>
                  <a:pt x="123" y="180"/>
                  <a:pt x="119" y="181"/>
                </a:cubicBezTo>
                <a:cubicBezTo>
                  <a:pt x="122" y="183"/>
                  <a:pt x="123" y="188"/>
                  <a:pt x="122" y="192"/>
                </a:cubicBezTo>
                <a:cubicBezTo>
                  <a:pt x="133" y="194"/>
                  <a:pt x="145" y="194"/>
                  <a:pt x="158" y="196"/>
                </a:cubicBezTo>
                <a:cubicBezTo>
                  <a:pt x="155" y="194"/>
                  <a:pt x="152" y="192"/>
                  <a:pt x="150" y="189"/>
                </a:cubicBezTo>
                <a:cubicBezTo>
                  <a:pt x="149" y="186"/>
                  <a:pt x="147" y="182"/>
                  <a:pt x="148" y="179"/>
                </a:cubicBezTo>
                <a:cubicBezTo>
                  <a:pt x="148" y="178"/>
                  <a:pt x="149" y="178"/>
                  <a:pt x="149" y="176"/>
                </a:cubicBezTo>
                <a:cubicBezTo>
                  <a:pt x="149" y="173"/>
                  <a:pt x="148" y="171"/>
                  <a:pt x="150" y="169"/>
                </a:cubicBezTo>
                <a:cubicBezTo>
                  <a:pt x="150" y="168"/>
                  <a:pt x="150" y="167"/>
                  <a:pt x="151" y="166"/>
                </a:cubicBezTo>
                <a:cubicBezTo>
                  <a:pt x="152" y="165"/>
                  <a:pt x="153" y="164"/>
                  <a:pt x="154" y="163"/>
                </a:cubicBezTo>
                <a:cubicBezTo>
                  <a:pt x="154" y="163"/>
                  <a:pt x="154" y="162"/>
                  <a:pt x="154" y="161"/>
                </a:cubicBezTo>
                <a:cubicBezTo>
                  <a:pt x="155" y="160"/>
                  <a:pt x="156" y="159"/>
                  <a:pt x="156" y="158"/>
                </a:cubicBezTo>
                <a:cubicBezTo>
                  <a:pt x="160" y="154"/>
                  <a:pt x="163" y="148"/>
                  <a:pt x="166" y="143"/>
                </a:cubicBezTo>
                <a:cubicBezTo>
                  <a:pt x="168" y="142"/>
                  <a:pt x="169" y="141"/>
                  <a:pt x="170" y="139"/>
                </a:cubicBezTo>
                <a:cubicBezTo>
                  <a:pt x="173" y="136"/>
                  <a:pt x="176" y="131"/>
                  <a:pt x="179" y="129"/>
                </a:cubicBezTo>
                <a:cubicBezTo>
                  <a:pt x="179" y="128"/>
                  <a:pt x="181" y="128"/>
                  <a:pt x="181" y="127"/>
                </a:cubicBezTo>
                <a:cubicBezTo>
                  <a:pt x="182" y="127"/>
                  <a:pt x="183" y="127"/>
                  <a:pt x="184" y="127"/>
                </a:cubicBezTo>
                <a:cubicBezTo>
                  <a:pt x="189" y="122"/>
                  <a:pt x="197" y="121"/>
                  <a:pt x="202" y="116"/>
                </a:cubicBezTo>
                <a:cubicBezTo>
                  <a:pt x="203" y="115"/>
                  <a:pt x="203" y="116"/>
                  <a:pt x="204" y="116"/>
                </a:cubicBezTo>
                <a:cubicBezTo>
                  <a:pt x="204" y="113"/>
                  <a:pt x="205" y="112"/>
                  <a:pt x="207" y="110"/>
                </a:cubicBezTo>
                <a:cubicBezTo>
                  <a:pt x="206" y="110"/>
                  <a:pt x="204" y="109"/>
                  <a:pt x="203" y="110"/>
                </a:cubicBezTo>
                <a:cubicBezTo>
                  <a:pt x="199" y="109"/>
                  <a:pt x="196" y="107"/>
                  <a:pt x="193" y="104"/>
                </a:cubicBezTo>
                <a:cubicBezTo>
                  <a:pt x="188" y="109"/>
                  <a:pt x="181" y="104"/>
                  <a:pt x="174" y="106"/>
                </a:cubicBezTo>
                <a:cubicBezTo>
                  <a:pt x="174" y="105"/>
                  <a:pt x="173" y="105"/>
                  <a:pt x="173" y="105"/>
                </a:cubicBezTo>
                <a:cubicBezTo>
                  <a:pt x="172" y="104"/>
                  <a:pt x="172" y="103"/>
                  <a:pt x="173" y="103"/>
                </a:cubicBezTo>
                <a:cubicBezTo>
                  <a:pt x="170" y="103"/>
                  <a:pt x="165" y="104"/>
                  <a:pt x="162" y="101"/>
                </a:cubicBezTo>
                <a:cubicBezTo>
                  <a:pt x="162" y="99"/>
                  <a:pt x="166" y="100"/>
                  <a:pt x="166" y="98"/>
                </a:cubicBezTo>
                <a:cubicBezTo>
                  <a:pt x="160" y="99"/>
                  <a:pt x="153" y="97"/>
                  <a:pt x="150" y="93"/>
                </a:cubicBezTo>
                <a:cubicBezTo>
                  <a:pt x="149" y="94"/>
                  <a:pt x="149" y="93"/>
                  <a:pt x="148" y="93"/>
                </a:cubicBezTo>
                <a:cubicBezTo>
                  <a:pt x="147" y="92"/>
                  <a:pt x="145" y="91"/>
                  <a:pt x="144" y="89"/>
                </a:cubicBezTo>
                <a:cubicBezTo>
                  <a:pt x="143" y="88"/>
                  <a:pt x="141" y="88"/>
                  <a:pt x="140" y="86"/>
                </a:cubicBezTo>
                <a:cubicBezTo>
                  <a:pt x="141" y="86"/>
                  <a:pt x="141" y="86"/>
                  <a:pt x="140" y="86"/>
                </a:cubicBezTo>
                <a:cubicBezTo>
                  <a:pt x="143" y="84"/>
                  <a:pt x="148" y="87"/>
                  <a:pt x="151" y="85"/>
                </a:cubicBezTo>
                <a:cubicBezTo>
                  <a:pt x="147" y="85"/>
                  <a:pt x="144" y="83"/>
                  <a:pt x="141" y="81"/>
                </a:cubicBezTo>
                <a:cubicBezTo>
                  <a:pt x="140" y="80"/>
                  <a:pt x="139" y="79"/>
                  <a:pt x="137" y="78"/>
                </a:cubicBezTo>
                <a:cubicBezTo>
                  <a:pt x="136" y="76"/>
                  <a:pt x="134" y="75"/>
                  <a:pt x="133" y="72"/>
                </a:cubicBezTo>
                <a:cubicBezTo>
                  <a:pt x="132" y="69"/>
                  <a:pt x="132" y="65"/>
                  <a:pt x="130" y="62"/>
                </a:cubicBezTo>
                <a:cubicBezTo>
                  <a:pt x="132" y="60"/>
                  <a:pt x="133" y="63"/>
                  <a:pt x="135" y="64"/>
                </a:cubicBezTo>
                <a:cubicBezTo>
                  <a:pt x="136" y="64"/>
                  <a:pt x="138" y="65"/>
                  <a:pt x="139" y="65"/>
                </a:cubicBezTo>
                <a:cubicBezTo>
                  <a:pt x="138" y="63"/>
                  <a:pt x="135" y="61"/>
                  <a:pt x="133" y="60"/>
                </a:cubicBezTo>
                <a:cubicBezTo>
                  <a:pt x="133" y="58"/>
                  <a:pt x="130" y="57"/>
                  <a:pt x="131" y="55"/>
                </a:cubicBezTo>
                <a:cubicBezTo>
                  <a:pt x="132" y="54"/>
                  <a:pt x="133" y="55"/>
                  <a:pt x="134" y="56"/>
                </a:cubicBezTo>
                <a:cubicBezTo>
                  <a:pt x="136" y="55"/>
                  <a:pt x="137" y="56"/>
                  <a:pt x="140" y="56"/>
                </a:cubicBezTo>
                <a:cubicBezTo>
                  <a:pt x="152" y="54"/>
                  <a:pt x="153" y="38"/>
                  <a:pt x="160" y="30"/>
                </a:cubicBezTo>
                <a:cubicBezTo>
                  <a:pt x="161" y="28"/>
                  <a:pt x="162" y="27"/>
                  <a:pt x="164" y="25"/>
                </a:cubicBezTo>
                <a:cubicBezTo>
                  <a:pt x="170" y="13"/>
                  <a:pt x="185" y="3"/>
                  <a:pt x="201" y="7"/>
                </a:cubicBezTo>
                <a:cubicBezTo>
                  <a:pt x="203" y="7"/>
                  <a:pt x="205" y="8"/>
                  <a:pt x="208" y="9"/>
                </a:cubicBezTo>
                <a:cubicBezTo>
                  <a:pt x="217" y="0"/>
                  <a:pt x="235" y="3"/>
                  <a:pt x="247" y="8"/>
                </a:cubicBezTo>
                <a:cubicBezTo>
                  <a:pt x="247" y="10"/>
                  <a:pt x="247" y="10"/>
                  <a:pt x="245" y="10"/>
                </a:cubicBezTo>
                <a:cubicBezTo>
                  <a:pt x="253" y="14"/>
                  <a:pt x="260" y="19"/>
                  <a:pt x="263" y="26"/>
                </a:cubicBezTo>
                <a:cubicBezTo>
                  <a:pt x="264" y="26"/>
                  <a:pt x="266" y="25"/>
                  <a:pt x="267" y="27"/>
                </a:cubicBezTo>
                <a:cubicBezTo>
                  <a:pt x="267" y="29"/>
                  <a:pt x="265" y="29"/>
                  <a:pt x="265" y="29"/>
                </a:cubicBezTo>
                <a:cubicBezTo>
                  <a:pt x="270" y="39"/>
                  <a:pt x="276" y="53"/>
                  <a:pt x="290" y="50"/>
                </a:cubicBezTo>
                <a:cubicBezTo>
                  <a:pt x="291" y="49"/>
                  <a:pt x="292" y="46"/>
                  <a:pt x="295" y="47"/>
                </a:cubicBezTo>
                <a:cubicBezTo>
                  <a:pt x="295" y="60"/>
                  <a:pt x="289" y="72"/>
                  <a:pt x="275" y="71"/>
                </a:cubicBezTo>
                <a:close/>
                <a:moveTo>
                  <a:pt x="161" y="82"/>
                </a:moveTo>
                <a:cubicBezTo>
                  <a:pt x="161" y="82"/>
                  <a:pt x="160" y="82"/>
                  <a:pt x="161" y="83"/>
                </a:cubicBezTo>
                <a:cubicBezTo>
                  <a:pt x="165" y="86"/>
                  <a:pt x="176" y="89"/>
                  <a:pt x="182" y="84"/>
                </a:cubicBezTo>
                <a:cubicBezTo>
                  <a:pt x="183" y="84"/>
                  <a:pt x="184" y="79"/>
                  <a:pt x="185" y="79"/>
                </a:cubicBezTo>
                <a:cubicBezTo>
                  <a:pt x="189" y="79"/>
                  <a:pt x="185" y="84"/>
                  <a:pt x="185" y="86"/>
                </a:cubicBezTo>
                <a:cubicBezTo>
                  <a:pt x="191" y="83"/>
                  <a:pt x="191" y="75"/>
                  <a:pt x="195" y="70"/>
                </a:cubicBezTo>
                <a:cubicBezTo>
                  <a:pt x="189" y="70"/>
                  <a:pt x="185" y="70"/>
                  <a:pt x="181" y="69"/>
                </a:cubicBezTo>
                <a:cubicBezTo>
                  <a:pt x="179" y="68"/>
                  <a:pt x="176" y="67"/>
                  <a:pt x="174" y="66"/>
                </a:cubicBezTo>
                <a:cubicBezTo>
                  <a:pt x="176" y="64"/>
                  <a:pt x="179" y="65"/>
                  <a:pt x="182" y="65"/>
                </a:cubicBezTo>
                <a:cubicBezTo>
                  <a:pt x="186" y="64"/>
                  <a:pt x="188" y="60"/>
                  <a:pt x="190" y="59"/>
                </a:cubicBezTo>
                <a:cubicBezTo>
                  <a:pt x="188" y="63"/>
                  <a:pt x="185" y="66"/>
                  <a:pt x="180" y="66"/>
                </a:cubicBezTo>
                <a:cubicBezTo>
                  <a:pt x="192" y="72"/>
                  <a:pt x="208" y="66"/>
                  <a:pt x="214" y="56"/>
                </a:cubicBezTo>
                <a:cubicBezTo>
                  <a:pt x="214" y="54"/>
                  <a:pt x="214" y="52"/>
                  <a:pt x="215" y="51"/>
                </a:cubicBezTo>
                <a:cubicBezTo>
                  <a:pt x="215" y="51"/>
                  <a:pt x="215" y="50"/>
                  <a:pt x="216" y="50"/>
                </a:cubicBezTo>
                <a:cubicBezTo>
                  <a:pt x="217" y="51"/>
                  <a:pt x="217" y="53"/>
                  <a:pt x="217" y="55"/>
                </a:cubicBezTo>
                <a:cubicBezTo>
                  <a:pt x="216" y="57"/>
                  <a:pt x="217" y="59"/>
                  <a:pt x="216" y="61"/>
                </a:cubicBezTo>
                <a:cubicBezTo>
                  <a:pt x="225" y="59"/>
                  <a:pt x="231" y="55"/>
                  <a:pt x="235" y="47"/>
                </a:cubicBezTo>
                <a:cubicBezTo>
                  <a:pt x="238" y="42"/>
                  <a:pt x="238" y="36"/>
                  <a:pt x="236" y="30"/>
                </a:cubicBezTo>
                <a:cubicBezTo>
                  <a:pt x="236" y="28"/>
                  <a:pt x="235" y="27"/>
                  <a:pt x="236" y="26"/>
                </a:cubicBezTo>
                <a:cubicBezTo>
                  <a:pt x="237" y="25"/>
                  <a:pt x="237" y="26"/>
                  <a:pt x="237" y="26"/>
                </a:cubicBezTo>
                <a:cubicBezTo>
                  <a:pt x="237" y="28"/>
                  <a:pt x="239" y="31"/>
                  <a:pt x="239" y="33"/>
                </a:cubicBezTo>
                <a:cubicBezTo>
                  <a:pt x="239" y="33"/>
                  <a:pt x="240" y="33"/>
                  <a:pt x="240" y="34"/>
                </a:cubicBezTo>
                <a:cubicBezTo>
                  <a:pt x="241" y="39"/>
                  <a:pt x="246" y="44"/>
                  <a:pt x="251" y="46"/>
                </a:cubicBezTo>
                <a:cubicBezTo>
                  <a:pt x="252" y="48"/>
                  <a:pt x="254" y="50"/>
                  <a:pt x="255" y="52"/>
                </a:cubicBezTo>
                <a:cubicBezTo>
                  <a:pt x="256" y="53"/>
                  <a:pt x="256" y="55"/>
                  <a:pt x="257" y="56"/>
                </a:cubicBezTo>
                <a:cubicBezTo>
                  <a:pt x="258" y="54"/>
                  <a:pt x="256" y="53"/>
                  <a:pt x="257" y="51"/>
                </a:cubicBezTo>
                <a:cubicBezTo>
                  <a:pt x="259" y="50"/>
                  <a:pt x="259" y="52"/>
                  <a:pt x="260" y="53"/>
                </a:cubicBezTo>
                <a:cubicBezTo>
                  <a:pt x="260" y="53"/>
                  <a:pt x="259" y="53"/>
                  <a:pt x="259" y="53"/>
                </a:cubicBezTo>
                <a:cubicBezTo>
                  <a:pt x="261" y="56"/>
                  <a:pt x="261" y="61"/>
                  <a:pt x="260" y="65"/>
                </a:cubicBezTo>
                <a:cubicBezTo>
                  <a:pt x="262" y="64"/>
                  <a:pt x="262" y="62"/>
                  <a:pt x="263" y="60"/>
                </a:cubicBezTo>
                <a:cubicBezTo>
                  <a:pt x="265" y="57"/>
                  <a:pt x="266" y="54"/>
                  <a:pt x="267" y="50"/>
                </a:cubicBezTo>
                <a:cubicBezTo>
                  <a:pt x="267" y="45"/>
                  <a:pt x="265" y="40"/>
                  <a:pt x="263" y="37"/>
                </a:cubicBezTo>
                <a:cubicBezTo>
                  <a:pt x="262" y="35"/>
                  <a:pt x="258" y="30"/>
                  <a:pt x="258" y="29"/>
                </a:cubicBezTo>
                <a:cubicBezTo>
                  <a:pt x="259" y="28"/>
                  <a:pt x="261" y="28"/>
                  <a:pt x="262" y="27"/>
                </a:cubicBezTo>
                <a:cubicBezTo>
                  <a:pt x="254" y="25"/>
                  <a:pt x="250" y="15"/>
                  <a:pt x="239" y="17"/>
                </a:cubicBezTo>
                <a:cubicBezTo>
                  <a:pt x="239" y="16"/>
                  <a:pt x="238" y="16"/>
                  <a:pt x="238" y="15"/>
                </a:cubicBezTo>
                <a:cubicBezTo>
                  <a:pt x="245" y="13"/>
                  <a:pt x="251" y="18"/>
                  <a:pt x="256" y="21"/>
                </a:cubicBezTo>
                <a:cubicBezTo>
                  <a:pt x="256" y="23"/>
                  <a:pt x="259" y="24"/>
                  <a:pt x="261" y="25"/>
                </a:cubicBezTo>
                <a:cubicBezTo>
                  <a:pt x="256" y="19"/>
                  <a:pt x="249" y="12"/>
                  <a:pt x="240" y="12"/>
                </a:cubicBezTo>
                <a:cubicBezTo>
                  <a:pt x="239" y="10"/>
                  <a:pt x="241" y="10"/>
                  <a:pt x="242" y="9"/>
                </a:cubicBezTo>
                <a:cubicBezTo>
                  <a:pt x="234" y="5"/>
                  <a:pt x="222" y="3"/>
                  <a:pt x="213" y="7"/>
                </a:cubicBezTo>
                <a:cubicBezTo>
                  <a:pt x="212" y="9"/>
                  <a:pt x="211" y="9"/>
                  <a:pt x="210" y="10"/>
                </a:cubicBezTo>
                <a:cubicBezTo>
                  <a:pt x="211" y="11"/>
                  <a:pt x="212" y="12"/>
                  <a:pt x="213" y="13"/>
                </a:cubicBezTo>
                <a:cubicBezTo>
                  <a:pt x="213" y="13"/>
                  <a:pt x="213" y="14"/>
                  <a:pt x="212" y="15"/>
                </a:cubicBezTo>
                <a:cubicBezTo>
                  <a:pt x="211" y="15"/>
                  <a:pt x="211" y="13"/>
                  <a:pt x="210" y="13"/>
                </a:cubicBezTo>
                <a:cubicBezTo>
                  <a:pt x="206" y="10"/>
                  <a:pt x="198" y="8"/>
                  <a:pt x="193" y="8"/>
                </a:cubicBezTo>
                <a:cubicBezTo>
                  <a:pt x="190" y="9"/>
                  <a:pt x="188" y="9"/>
                  <a:pt x="185" y="10"/>
                </a:cubicBezTo>
                <a:cubicBezTo>
                  <a:pt x="171" y="13"/>
                  <a:pt x="164" y="27"/>
                  <a:pt x="159" y="39"/>
                </a:cubicBezTo>
                <a:cubicBezTo>
                  <a:pt x="157" y="44"/>
                  <a:pt x="155" y="46"/>
                  <a:pt x="153" y="49"/>
                </a:cubicBezTo>
                <a:cubicBezTo>
                  <a:pt x="149" y="54"/>
                  <a:pt x="142" y="59"/>
                  <a:pt x="134" y="57"/>
                </a:cubicBezTo>
                <a:cubicBezTo>
                  <a:pt x="135" y="59"/>
                  <a:pt x="137" y="59"/>
                  <a:pt x="137" y="61"/>
                </a:cubicBezTo>
                <a:cubicBezTo>
                  <a:pt x="139" y="61"/>
                  <a:pt x="140" y="63"/>
                  <a:pt x="141" y="64"/>
                </a:cubicBezTo>
                <a:cubicBezTo>
                  <a:pt x="143" y="64"/>
                  <a:pt x="145" y="64"/>
                  <a:pt x="145" y="66"/>
                </a:cubicBezTo>
                <a:cubicBezTo>
                  <a:pt x="142" y="68"/>
                  <a:pt x="136" y="66"/>
                  <a:pt x="133" y="65"/>
                </a:cubicBezTo>
                <a:cubicBezTo>
                  <a:pt x="134" y="69"/>
                  <a:pt x="135" y="73"/>
                  <a:pt x="137" y="75"/>
                </a:cubicBezTo>
                <a:cubicBezTo>
                  <a:pt x="138" y="76"/>
                  <a:pt x="139" y="77"/>
                  <a:pt x="140" y="78"/>
                </a:cubicBezTo>
                <a:cubicBezTo>
                  <a:pt x="144" y="81"/>
                  <a:pt x="149" y="85"/>
                  <a:pt x="156" y="83"/>
                </a:cubicBezTo>
                <a:cubicBezTo>
                  <a:pt x="157" y="83"/>
                  <a:pt x="157" y="84"/>
                  <a:pt x="156" y="86"/>
                </a:cubicBezTo>
                <a:cubicBezTo>
                  <a:pt x="153" y="86"/>
                  <a:pt x="149" y="88"/>
                  <a:pt x="145" y="88"/>
                </a:cubicBezTo>
                <a:cubicBezTo>
                  <a:pt x="148" y="91"/>
                  <a:pt x="155" y="95"/>
                  <a:pt x="161" y="96"/>
                </a:cubicBezTo>
                <a:cubicBezTo>
                  <a:pt x="164" y="97"/>
                  <a:pt x="169" y="95"/>
                  <a:pt x="170" y="97"/>
                </a:cubicBezTo>
                <a:cubicBezTo>
                  <a:pt x="170" y="99"/>
                  <a:pt x="167" y="99"/>
                  <a:pt x="166" y="101"/>
                </a:cubicBezTo>
                <a:cubicBezTo>
                  <a:pt x="170" y="102"/>
                  <a:pt x="173" y="99"/>
                  <a:pt x="176" y="101"/>
                </a:cubicBezTo>
                <a:cubicBezTo>
                  <a:pt x="177" y="101"/>
                  <a:pt x="176" y="102"/>
                  <a:pt x="176" y="103"/>
                </a:cubicBezTo>
                <a:cubicBezTo>
                  <a:pt x="182" y="103"/>
                  <a:pt x="187" y="105"/>
                  <a:pt x="192" y="103"/>
                </a:cubicBezTo>
                <a:cubicBezTo>
                  <a:pt x="190" y="102"/>
                  <a:pt x="188" y="101"/>
                  <a:pt x="188" y="99"/>
                </a:cubicBezTo>
                <a:cubicBezTo>
                  <a:pt x="182" y="101"/>
                  <a:pt x="172" y="95"/>
                  <a:pt x="175" y="89"/>
                </a:cubicBezTo>
                <a:cubicBezTo>
                  <a:pt x="168" y="88"/>
                  <a:pt x="160" y="87"/>
                  <a:pt x="157" y="81"/>
                </a:cubicBezTo>
                <a:cubicBezTo>
                  <a:pt x="159" y="79"/>
                  <a:pt x="164" y="82"/>
                  <a:pt x="165" y="79"/>
                </a:cubicBezTo>
                <a:cubicBezTo>
                  <a:pt x="161" y="78"/>
                  <a:pt x="158" y="75"/>
                  <a:pt x="156" y="71"/>
                </a:cubicBezTo>
                <a:cubicBezTo>
                  <a:pt x="155" y="70"/>
                  <a:pt x="154" y="68"/>
                  <a:pt x="155" y="66"/>
                </a:cubicBezTo>
                <a:cubicBezTo>
                  <a:pt x="158" y="65"/>
                  <a:pt x="156" y="70"/>
                  <a:pt x="159" y="69"/>
                </a:cubicBezTo>
                <a:cubicBezTo>
                  <a:pt x="158" y="67"/>
                  <a:pt x="157" y="66"/>
                  <a:pt x="156" y="64"/>
                </a:cubicBezTo>
                <a:cubicBezTo>
                  <a:pt x="155" y="62"/>
                  <a:pt x="154" y="57"/>
                  <a:pt x="156" y="56"/>
                </a:cubicBezTo>
                <a:cubicBezTo>
                  <a:pt x="156" y="57"/>
                  <a:pt x="158" y="58"/>
                  <a:pt x="157" y="59"/>
                </a:cubicBezTo>
                <a:cubicBezTo>
                  <a:pt x="165" y="67"/>
                  <a:pt x="176" y="58"/>
                  <a:pt x="179" y="49"/>
                </a:cubicBezTo>
                <a:cubicBezTo>
                  <a:pt x="180" y="46"/>
                  <a:pt x="180" y="42"/>
                  <a:pt x="181" y="38"/>
                </a:cubicBezTo>
                <a:cubicBezTo>
                  <a:pt x="182" y="37"/>
                  <a:pt x="184" y="35"/>
                  <a:pt x="184" y="34"/>
                </a:cubicBezTo>
                <a:cubicBezTo>
                  <a:pt x="183" y="35"/>
                  <a:pt x="181" y="38"/>
                  <a:pt x="180" y="36"/>
                </a:cubicBezTo>
                <a:cubicBezTo>
                  <a:pt x="184" y="29"/>
                  <a:pt x="190" y="21"/>
                  <a:pt x="200" y="19"/>
                </a:cubicBezTo>
                <a:cubicBezTo>
                  <a:pt x="206" y="18"/>
                  <a:pt x="211" y="17"/>
                  <a:pt x="218" y="17"/>
                </a:cubicBezTo>
                <a:cubicBezTo>
                  <a:pt x="220" y="17"/>
                  <a:pt x="221" y="16"/>
                  <a:pt x="221" y="19"/>
                </a:cubicBezTo>
                <a:cubicBezTo>
                  <a:pt x="220" y="20"/>
                  <a:pt x="219" y="19"/>
                  <a:pt x="217" y="19"/>
                </a:cubicBezTo>
                <a:cubicBezTo>
                  <a:pt x="213" y="18"/>
                  <a:pt x="210" y="20"/>
                  <a:pt x="206" y="20"/>
                </a:cubicBezTo>
                <a:cubicBezTo>
                  <a:pt x="197" y="21"/>
                  <a:pt x="189" y="26"/>
                  <a:pt x="184" y="32"/>
                </a:cubicBezTo>
                <a:cubicBezTo>
                  <a:pt x="186" y="32"/>
                  <a:pt x="187" y="32"/>
                  <a:pt x="188" y="31"/>
                </a:cubicBezTo>
                <a:cubicBezTo>
                  <a:pt x="189" y="31"/>
                  <a:pt x="190" y="32"/>
                  <a:pt x="189" y="34"/>
                </a:cubicBezTo>
                <a:cubicBezTo>
                  <a:pt x="188" y="33"/>
                  <a:pt x="188" y="34"/>
                  <a:pt x="187" y="34"/>
                </a:cubicBezTo>
                <a:cubicBezTo>
                  <a:pt x="182" y="37"/>
                  <a:pt x="182" y="43"/>
                  <a:pt x="181" y="49"/>
                </a:cubicBezTo>
                <a:cubicBezTo>
                  <a:pt x="179" y="56"/>
                  <a:pt x="175" y="60"/>
                  <a:pt x="169" y="63"/>
                </a:cubicBezTo>
                <a:cubicBezTo>
                  <a:pt x="167" y="63"/>
                  <a:pt x="166" y="65"/>
                  <a:pt x="163" y="65"/>
                </a:cubicBezTo>
                <a:cubicBezTo>
                  <a:pt x="161" y="65"/>
                  <a:pt x="159" y="63"/>
                  <a:pt x="158" y="63"/>
                </a:cubicBezTo>
                <a:cubicBezTo>
                  <a:pt x="159" y="67"/>
                  <a:pt x="161" y="69"/>
                  <a:pt x="165" y="70"/>
                </a:cubicBezTo>
                <a:cubicBezTo>
                  <a:pt x="164" y="72"/>
                  <a:pt x="160" y="71"/>
                  <a:pt x="158" y="70"/>
                </a:cubicBezTo>
                <a:cubicBezTo>
                  <a:pt x="160" y="75"/>
                  <a:pt x="164" y="77"/>
                  <a:pt x="169" y="77"/>
                </a:cubicBezTo>
                <a:cubicBezTo>
                  <a:pt x="168" y="81"/>
                  <a:pt x="164" y="82"/>
                  <a:pt x="161" y="82"/>
                </a:cubicBezTo>
                <a:close/>
                <a:moveTo>
                  <a:pt x="285" y="52"/>
                </a:moveTo>
                <a:cubicBezTo>
                  <a:pt x="273" y="51"/>
                  <a:pt x="268" y="38"/>
                  <a:pt x="263" y="29"/>
                </a:cubicBezTo>
                <a:cubicBezTo>
                  <a:pt x="262" y="29"/>
                  <a:pt x="262" y="29"/>
                  <a:pt x="262" y="29"/>
                </a:cubicBezTo>
                <a:cubicBezTo>
                  <a:pt x="262" y="30"/>
                  <a:pt x="261" y="30"/>
                  <a:pt x="261" y="30"/>
                </a:cubicBezTo>
                <a:cubicBezTo>
                  <a:pt x="263" y="34"/>
                  <a:pt x="267" y="39"/>
                  <a:pt x="268" y="45"/>
                </a:cubicBezTo>
                <a:cubicBezTo>
                  <a:pt x="270" y="52"/>
                  <a:pt x="267" y="58"/>
                  <a:pt x="264" y="64"/>
                </a:cubicBezTo>
                <a:cubicBezTo>
                  <a:pt x="263" y="64"/>
                  <a:pt x="263" y="66"/>
                  <a:pt x="262" y="67"/>
                </a:cubicBezTo>
                <a:cubicBezTo>
                  <a:pt x="264" y="71"/>
                  <a:pt x="265" y="78"/>
                  <a:pt x="259" y="80"/>
                </a:cubicBezTo>
                <a:cubicBezTo>
                  <a:pt x="260" y="84"/>
                  <a:pt x="258" y="86"/>
                  <a:pt x="257" y="90"/>
                </a:cubicBezTo>
                <a:cubicBezTo>
                  <a:pt x="263" y="91"/>
                  <a:pt x="269" y="90"/>
                  <a:pt x="271" y="85"/>
                </a:cubicBezTo>
                <a:cubicBezTo>
                  <a:pt x="268" y="84"/>
                  <a:pt x="263" y="84"/>
                  <a:pt x="263" y="82"/>
                </a:cubicBezTo>
                <a:cubicBezTo>
                  <a:pt x="271" y="85"/>
                  <a:pt x="281" y="82"/>
                  <a:pt x="283" y="75"/>
                </a:cubicBezTo>
                <a:cubicBezTo>
                  <a:pt x="279" y="75"/>
                  <a:pt x="276" y="74"/>
                  <a:pt x="273" y="72"/>
                </a:cubicBezTo>
                <a:cubicBezTo>
                  <a:pt x="270" y="71"/>
                  <a:pt x="267" y="70"/>
                  <a:pt x="268" y="67"/>
                </a:cubicBezTo>
                <a:cubicBezTo>
                  <a:pt x="271" y="68"/>
                  <a:pt x="272" y="69"/>
                  <a:pt x="275" y="69"/>
                </a:cubicBezTo>
                <a:cubicBezTo>
                  <a:pt x="287" y="71"/>
                  <a:pt x="293" y="61"/>
                  <a:pt x="292" y="51"/>
                </a:cubicBezTo>
                <a:cubicBezTo>
                  <a:pt x="290" y="52"/>
                  <a:pt x="288" y="53"/>
                  <a:pt x="285" y="52"/>
                </a:cubicBezTo>
                <a:close/>
                <a:moveTo>
                  <a:pt x="179" y="88"/>
                </a:moveTo>
                <a:cubicBezTo>
                  <a:pt x="175" y="92"/>
                  <a:pt x="179" y="97"/>
                  <a:pt x="184" y="98"/>
                </a:cubicBezTo>
                <a:cubicBezTo>
                  <a:pt x="185" y="97"/>
                  <a:pt x="186" y="97"/>
                  <a:pt x="187" y="96"/>
                </a:cubicBezTo>
                <a:cubicBezTo>
                  <a:pt x="192" y="100"/>
                  <a:pt x="197" y="103"/>
                  <a:pt x="202" y="107"/>
                </a:cubicBezTo>
                <a:cubicBezTo>
                  <a:pt x="209" y="108"/>
                  <a:pt x="215" y="110"/>
                  <a:pt x="221" y="110"/>
                </a:cubicBezTo>
                <a:cubicBezTo>
                  <a:pt x="227" y="111"/>
                  <a:pt x="234" y="111"/>
                  <a:pt x="238" y="108"/>
                </a:cubicBezTo>
                <a:cubicBezTo>
                  <a:pt x="239" y="108"/>
                  <a:pt x="239" y="108"/>
                  <a:pt x="240" y="108"/>
                </a:cubicBezTo>
                <a:cubicBezTo>
                  <a:pt x="247" y="101"/>
                  <a:pt x="254" y="94"/>
                  <a:pt x="257" y="84"/>
                </a:cubicBezTo>
                <a:cubicBezTo>
                  <a:pt x="256" y="83"/>
                  <a:pt x="257" y="82"/>
                  <a:pt x="257" y="80"/>
                </a:cubicBezTo>
                <a:cubicBezTo>
                  <a:pt x="257" y="80"/>
                  <a:pt x="257" y="79"/>
                  <a:pt x="257" y="79"/>
                </a:cubicBezTo>
                <a:cubicBezTo>
                  <a:pt x="257" y="77"/>
                  <a:pt x="257" y="75"/>
                  <a:pt x="256" y="73"/>
                </a:cubicBezTo>
                <a:cubicBezTo>
                  <a:pt x="255" y="70"/>
                  <a:pt x="256" y="67"/>
                  <a:pt x="255" y="65"/>
                </a:cubicBezTo>
                <a:cubicBezTo>
                  <a:pt x="256" y="63"/>
                  <a:pt x="256" y="60"/>
                  <a:pt x="255" y="59"/>
                </a:cubicBezTo>
                <a:cubicBezTo>
                  <a:pt x="256" y="48"/>
                  <a:pt x="244" y="46"/>
                  <a:pt x="239" y="38"/>
                </a:cubicBezTo>
                <a:cubicBezTo>
                  <a:pt x="239" y="53"/>
                  <a:pt x="228" y="61"/>
                  <a:pt x="215" y="63"/>
                </a:cubicBezTo>
                <a:cubicBezTo>
                  <a:pt x="214" y="64"/>
                  <a:pt x="213" y="65"/>
                  <a:pt x="212" y="66"/>
                </a:cubicBezTo>
                <a:cubicBezTo>
                  <a:pt x="211" y="65"/>
                  <a:pt x="210" y="65"/>
                  <a:pt x="210" y="64"/>
                </a:cubicBezTo>
                <a:cubicBezTo>
                  <a:pt x="211" y="62"/>
                  <a:pt x="215" y="62"/>
                  <a:pt x="214" y="59"/>
                </a:cubicBezTo>
                <a:cubicBezTo>
                  <a:pt x="213" y="61"/>
                  <a:pt x="209" y="65"/>
                  <a:pt x="207" y="66"/>
                </a:cubicBezTo>
                <a:cubicBezTo>
                  <a:pt x="204" y="68"/>
                  <a:pt x="200" y="68"/>
                  <a:pt x="198" y="70"/>
                </a:cubicBezTo>
                <a:cubicBezTo>
                  <a:pt x="194" y="73"/>
                  <a:pt x="194" y="80"/>
                  <a:pt x="191" y="84"/>
                </a:cubicBezTo>
                <a:cubicBezTo>
                  <a:pt x="189" y="86"/>
                  <a:pt x="187" y="86"/>
                  <a:pt x="185" y="89"/>
                </a:cubicBezTo>
                <a:cubicBezTo>
                  <a:pt x="187" y="90"/>
                  <a:pt x="189" y="91"/>
                  <a:pt x="190" y="93"/>
                </a:cubicBezTo>
                <a:cubicBezTo>
                  <a:pt x="189" y="94"/>
                  <a:pt x="189" y="94"/>
                  <a:pt x="188" y="94"/>
                </a:cubicBezTo>
                <a:cubicBezTo>
                  <a:pt x="187" y="92"/>
                  <a:pt x="185" y="89"/>
                  <a:pt x="183" y="90"/>
                </a:cubicBezTo>
                <a:cubicBezTo>
                  <a:pt x="182" y="93"/>
                  <a:pt x="183" y="94"/>
                  <a:pt x="183" y="96"/>
                </a:cubicBezTo>
                <a:cubicBezTo>
                  <a:pt x="181" y="95"/>
                  <a:pt x="180" y="93"/>
                  <a:pt x="180" y="90"/>
                </a:cubicBezTo>
                <a:cubicBezTo>
                  <a:pt x="180" y="90"/>
                  <a:pt x="179" y="92"/>
                  <a:pt x="178" y="91"/>
                </a:cubicBezTo>
                <a:cubicBezTo>
                  <a:pt x="179" y="88"/>
                  <a:pt x="183" y="88"/>
                  <a:pt x="184" y="85"/>
                </a:cubicBezTo>
                <a:cubicBezTo>
                  <a:pt x="182" y="87"/>
                  <a:pt x="181" y="87"/>
                  <a:pt x="179" y="88"/>
                </a:cubicBezTo>
                <a:close/>
                <a:moveTo>
                  <a:pt x="258" y="65"/>
                </a:moveTo>
                <a:cubicBezTo>
                  <a:pt x="258" y="63"/>
                  <a:pt x="260" y="59"/>
                  <a:pt x="258" y="58"/>
                </a:cubicBezTo>
                <a:cubicBezTo>
                  <a:pt x="258" y="61"/>
                  <a:pt x="257" y="63"/>
                  <a:pt x="258" y="65"/>
                </a:cubicBezTo>
                <a:close/>
                <a:moveTo>
                  <a:pt x="259" y="78"/>
                </a:moveTo>
                <a:cubicBezTo>
                  <a:pt x="262" y="76"/>
                  <a:pt x="262" y="71"/>
                  <a:pt x="260" y="68"/>
                </a:cubicBezTo>
                <a:cubicBezTo>
                  <a:pt x="259" y="68"/>
                  <a:pt x="258" y="68"/>
                  <a:pt x="258" y="68"/>
                </a:cubicBezTo>
                <a:cubicBezTo>
                  <a:pt x="258" y="72"/>
                  <a:pt x="259" y="75"/>
                  <a:pt x="259" y="78"/>
                </a:cubicBezTo>
                <a:close/>
                <a:moveTo>
                  <a:pt x="253" y="98"/>
                </a:moveTo>
                <a:cubicBezTo>
                  <a:pt x="254" y="96"/>
                  <a:pt x="256" y="97"/>
                  <a:pt x="258" y="96"/>
                </a:cubicBezTo>
                <a:cubicBezTo>
                  <a:pt x="257" y="95"/>
                  <a:pt x="257" y="93"/>
                  <a:pt x="256" y="93"/>
                </a:cubicBezTo>
                <a:cubicBezTo>
                  <a:pt x="255" y="94"/>
                  <a:pt x="253" y="96"/>
                  <a:pt x="253" y="98"/>
                </a:cubicBezTo>
                <a:close/>
                <a:moveTo>
                  <a:pt x="76" y="109"/>
                </a:moveTo>
                <a:cubicBezTo>
                  <a:pt x="77" y="108"/>
                  <a:pt x="78" y="108"/>
                  <a:pt x="79" y="108"/>
                </a:cubicBezTo>
                <a:cubicBezTo>
                  <a:pt x="79" y="105"/>
                  <a:pt x="78" y="103"/>
                  <a:pt x="78" y="100"/>
                </a:cubicBezTo>
                <a:cubicBezTo>
                  <a:pt x="75" y="103"/>
                  <a:pt x="71" y="105"/>
                  <a:pt x="69" y="109"/>
                </a:cubicBezTo>
                <a:cubicBezTo>
                  <a:pt x="71" y="109"/>
                  <a:pt x="72" y="111"/>
                  <a:pt x="72" y="112"/>
                </a:cubicBezTo>
                <a:cubicBezTo>
                  <a:pt x="74" y="111"/>
                  <a:pt x="72" y="108"/>
                  <a:pt x="71" y="107"/>
                </a:cubicBezTo>
                <a:cubicBezTo>
                  <a:pt x="71" y="107"/>
                  <a:pt x="71" y="106"/>
                  <a:pt x="72" y="106"/>
                </a:cubicBezTo>
                <a:cubicBezTo>
                  <a:pt x="73" y="107"/>
                  <a:pt x="73" y="108"/>
                  <a:pt x="74" y="108"/>
                </a:cubicBezTo>
                <a:cubicBezTo>
                  <a:pt x="75" y="106"/>
                  <a:pt x="75" y="106"/>
                  <a:pt x="75" y="103"/>
                </a:cubicBezTo>
                <a:cubicBezTo>
                  <a:pt x="76" y="103"/>
                  <a:pt x="76" y="103"/>
                  <a:pt x="76" y="103"/>
                </a:cubicBezTo>
                <a:cubicBezTo>
                  <a:pt x="79" y="104"/>
                  <a:pt x="76" y="107"/>
                  <a:pt x="76" y="109"/>
                </a:cubicBezTo>
                <a:close/>
                <a:moveTo>
                  <a:pt x="73" y="113"/>
                </a:moveTo>
                <a:cubicBezTo>
                  <a:pt x="75" y="112"/>
                  <a:pt x="76" y="113"/>
                  <a:pt x="78" y="113"/>
                </a:cubicBezTo>
                <a:cubicBezTo>
                  <a:pt x="79" y="112"/>
                  <a:pt x="80" y="111"/>
                  <a:pt x="79" y="109"/>
                </a:cubicBezTo>
                <a:cubicBezTo>
                  <a:pt x="77" y="111"/>
                  <a:pt x="74" y="110"/>
                  <a:pt x="73" y="113"/>
                </a:cubicBezTo>
                <a:close/>
                <a:moveTo>
                  <a:pt x="69" y="120"/>
                </a:moveTo>
                <a:cubicBezTo>
                  <a:pt x="70" y="117"/>
                  <a:pt x="72" y="113"/>
                  <a:pt x="69" y="110"/>
                </a:cubicBezTo>
                <a:cubicBezTo>
                  <a:pt x="68" y="113"/>
                  <a:pt x="67" y="117"/>
                  <a:pt x="69" y="120"/>
                </a:cubicBezTo>
                <a:close/>
                <a:moveTo>
                  <a:pt x="230" y="115"/>
                </a:moveTo>
                <a:cubicBezTo>
                  <a:pt x="229" y="115"/>
                  <a:pt x="231" y="114"/>
                  <a:pt x="230" y="113"/>
                </a:cubicBezTo>
                <a:cubicBezTo>
                  <a:pt x="230" y="114"/>
                  <a:pt x="231" y="113"/>
                  <a:pt x="230" y="112"/>
                </a:cubicBezTo>
                <a:cubicBezTo>
                  <a:pt x="225" y="113"/>
                  <a:pt x="218" y="113"/>
                  <a:pt x="213" y="111"/>
                </a:cubicBezTo>
                <a:cubicBezTo>
                  <a:pt x="214" y="121"/>
                  <a:pt x="227" y="122"/>
                  <a:pt x="230" y="115"/>
                </a:cubicBezTo>
                <a:close/>
                <a:moveTo>
                  <a:pt x="233" y="116"/>
                </a:moveTo>
                <a:cubicBezTo>
                  <a:pt x="231" y="119"/>
                  <a:pt x="225" y="123"/>
                  <a:pt x="220" y="122"/>
                </a:cubicBezTo>
                <a:cubicBezTo>
                  <a:pt x="218" y="122"/>
                  <a:pt x="217" y="120"/>
                  <a:pt x="215" y="120"/>
                </a:cubicBezTo>
                <a:cubicBezTo>
                  <a:pt x="215" y="118"/>
                  <a:pt x="213" y="118"/>
                  <a:pt x="212" y="117"/>
                </a:cubicBezTo>
                <a:cubicBezTo>
                  <a:pt x="213" y="115"/>
                  <a:pt x="212" y="113"/>
                  <a:pt x="211" y="112"/>
                </a:cubicBezTo>
                <a:cubicBezTo>
                  <a:pt x="210" y="112"/>
                  <a:pt x="210" y="113"/>
                  <a:pt x="208" y="113"/>
                </a:cubicBezTo>
                <a:cubicBezTo>
                  <a:pt x="209" y="117"/>
                  <a:pt x="211" y="120"/>
                  <a:pt x="213" y="122"/>
                </a:cubicBezTo>
                <a:cubicBezTo>
                  <a:pt x="218" y="126"/>
                  <a:pt x="225" y="130"/>
                  <a:pt x="231" y="126"/>
                </a:cubicBezTo>
                <a:cubicBezTo>
                  <a:pt x="229" y="130"/>
                  <a:pt x="223" y="131"/>
                  <a:pt x="219" y="128"/>
                </a:cubicBezTo>
                <a:cubicBezTo>
                  <a:pt x="214" y="126"/>
                  <a:pt x="208" y="120"/>
                  <a:pt x="207" y="115"/>
                </a:cubicBezTo>
                <a:cubicBezTo>
                  <a:pt x="206" y="116"/>
                  <a:pt x="205" y="118"/>
                  <a:pt x="205" y="119"/>
                </a:cubicBezTo>
                <a:cubicBezTo>
                  <a:pt x="206" y="121"/>
                  <a:pt x="206" y="122"/>
                  <a:pt x="208" y="123"/>
                </a:cubicBezTo>
                <a:cubicBezTo>
                  <a:pt x="209" y="124"/>
                  <a:pt x="211" y="126"/>
                  <a:pt x="213" y="127"/>
                </a:cubicBezTo>
                <a:cubicBezTo>
                  <a:pt x="216" y="129"/>
                  <a:pt x="219" y="131"/>
                  <a:pt x="221" y="132"/>
                </a:cubicBezTo>
                <a:cubicBezTo>
                  <a:pt x="228" y="133"/>
                  <a:pt x="234" y="129"/>
                  <a:pt x="237" y="125"/>
                </a:cubicBezTo>
                <a:cubicBezTo>
                  <a:pt x="237" y="124"/>
                  <a:pt x="238" y="123"/>
                  <a:pt x="238" y="122"/>
                </a:cubicBezTo>
                <a:cubicBezTo>
                  <a:pt x="240" y="120"/>
                  <a:pt x="243" y="118"/>
                  <a:pt x="241" y="115"/>
                </a:cubicBezTo>
                <a:cubicBezTo>
                  <a:pt x="241" y="116"/>
                  <a:pt x="238" y="114"/>
                  <a:pt x="238" y="116"/>
                </a:cubicBezTo>
                <a:cubicBezTo>
                  <a:pt x="238" y="116"/>
                  <a:pt x="240" y="118"/>
                  <a:pt x="239" y="118"/>
                </a:cubicBezTo>
                <a:cubicBezTo>
                  <a:pt x="238" y="119"/>
                  <a:pt x="237" y="118"/>
                  <a:pt x="236" y="117"/>
                </a:cubicBezTo>
                <a:cubicBezTo>
                  <a:pt x="236" y="115"/>
                  <a:pt x="236" y="113"/>
                  <a:pt x="235" y="112"/>
                </a:cubicBezTo>
                <a:cubicBezTo>
                  <a:pt x="235" y="113"/>
                  <a:pt x="233" y="112"/>
                  <a:pt x="233" y="113"/>
                </a:cubicBezTo>
                <a:cubicBezTo>
                  <a:pt x="234" y="113"/>
                  <a:pt x="233" y="115"/>
                  <a:pt x="233" y="116"/>
                </a:cubicBezTo>
                <a:close/>
                <a:moveTo>
                  <a:pt x="67" y="123"/>
                </a:moveTo>
                <a:cubicBezTo>
                  <a:pt x="66" y="121"/>
                  <a:pt x="65" y="119"/>
                  <a:pt x="64" y="117"/>
                </a:cubicBezTo>
                <a:cubicBezTo>
                  <a:pt x="62" y="116"/>
                  <a:pt x="60" y="114"/>
                  <a:pt x="59" y="115"/>
                </a:cubicBezTo>
                <a:cubicBezTo>
                  <a:pt x="61" y="117"/>
                  <a:pt x="64" y="120"/>
                  <a:pt x="67" y="123"/>
                </a:cubicBezTo>
                <a:close/>
                <a:moveTo>
                  <a:pt x="72" y="115"/>
                </a:moveTo>
                <a:cubicBezTo>
                  <a:pt x="72" y="116"/>
                  <a:pt x="71" y="117"/>
                  <a:pt x="71" y="119"/>
                </a:cubicBezTo>
                <a:cubicBezTo>
                  <a:pt x="73" y="118"/>
                  <a:pt x="74" y="117"/>
                  <a:pt x="75" y="116"/>
                </a:cubicBezTo>
                <a:cubicBezTo>
                  <a:pt x="75" y="116"/>
                  <a:pt x="77" y="115"/>
                  <a:pt x="76" y="114"/>
                </a:cubicBezTo>
                <a:cubicBezTo>
                  <a:pt x="75" y="115"/>
                  <a:pt x="74" y="115"/>
                  <a:pt x="72" y="115"/>
                </a:cubicBezTo>
                <a:close/>
                <a:moveTo>
                  <a:pt x="244" y="118"/>
                </a:moveTo>
                <a:cubicBezTo>
                  <a:pt x="244" y="118"/>
                  <a:pt x="244" y="118"/>
                  <a:pt x="244" y="118"/>
                </a:cubicBezTo>
                <a:cubicBezTo>
                  <a:pt x="239" y="124"/>
                  <a:pt x="235" y="132"/>
                  <a:pt x="227" y="134"/>
                </a:cubicBezTo>
                <a:cubicBezTo>
                  <a:pt x="223" y="134"/>
                  <a:pt x="219" y="133"/>
                  <a:pt x="216" y="131"/>
                </a:cubicBezTo>
                <a:cubicBezTo>
                  <a:pt x="216" y="131"/>
                  <a:pt x="216" y="130"/>
                  <a:pt x="215" y="130"/>
                </a:cubicBezTo>
                <a:cubicBezTo>
                  <a:pt x="215" y="129"/>
                  <a:pt x="214" y="130"/>
                  <a:pt x="213" y="129"/>
                </a:cubicBezTo>
                <a:cubicBezTo>
                  <a:pt x="210" y="128"/>
                  <a:pt x="209" y="125"/>
                  <a:pt x="206" y="124"/>
                </a:cubicBezTo>
                <a:cubicBezTo>
                  <a:pt x="204" y="123"/>
                  <a:pt x="202" y="121"/>
                  <a:pt x="202" y="119"/>
                </a:cubicBezTo>
                <a:cubicBezTo>
                  <a:pt x="198" y="121"/>
                  <a:pt x="192" y="124"/>
                  <a:pt x="189" y="126"/>
                </a:cubicBezTo>
                <a:cubicBezTo>
                  <a:pt x="189" y="127"/>
                  <a:pt x="187" y="127"/>
                  <a:pt x="187" y="127"/>
                </a:cubicBezTo>
                <a:cubicBezTo>
                  <a:pt x="186" y="129"/>
                  <a:pt x="187" y="131"/>
                  <a:pt x="188" y="133"/>
                </a:cubicBezTo>
                <a:cubicBezTo>
                  <a:pt x="188" y="134"/>
                  <a:pt x="189" y="135"/>
                  <a:pt x="189" y="137"/>
                </a:cubicBezTo>
                <a:cubicBezTo>
                  <a:pt x="191" y="137"/>
                  <a:pt x="192" y="137"/>
                  <a:pt x="193" y="137"/>
                </a:cubicBezTo>
                <a:cubicBezTo>
                  <a:pt x="194" y="136"/>
                  <a:pt x="193" y="133"/>
                  <a:pt x="194" y="132"/>
                </a:cubicBezTo>
                <a:cubicBezTo>
                  <a:pt x="195" y="131"/>
                  <a:pt x="196" y="132"/>
                  <a:pt x="197" y="131"/>
                </a:cubicBezTo>
                <a:cubicBezTo>
                  <a:pt x="198" y="132"/>
                  <a:pt x="200" y="133"/>
                  <a:pt x="203" y="134"/>
                </a:cubicBezTo>
                <a:cubicBezTo>
                  <a:pt x="206" y="134"/>
                  <a:pt x="209" y="136"/>
                  <a:pt x="211" y="137"/>
                </a:cubicBezTo>
                <a:cubicBezTo>
                  <a:pt x="215" y="138"/>
                  <a:pt x="218" y="139"/>
                  <a:pt x="221" y="141"/>
                </a:cubicBezTo>
                <a:cubicBezTo>
                  <a:pt x="224" y="142"/>
                  <a:pt x="228" y="144"/>
                  <a:pt x="230" y="145"/>
                </a:cubicBezTo>
                <a:cubicBezTo>
                  <a:pt x="233" y="147"/>
                  <a:pt x="235" y="151"/>
                  <a:pt x="239" y="151"/>
                </a:cubicBezTo>
                <a:cubicBezTo>
                  <a:pt x="238" y="144"/>
                  <a:pt x="242" y="135"/>
                  <a:pt x="243" y="129"/>
                </a:cubicBezTo>
                <a:cubicBezTo>
                  <a:pt x="245" y="125"/>
                  <a:pt x="248" y="122"/>
                  <a:pt x="249" y="117"/>
                </a:cubicBezTo>
                <a:cubicBezTo>
                  <a:pt x="247" y="117"/>
                  <a:pt x="246" y="117"/>
                  <a:pt x="244" y="117"/>
                </a:cubicBezTo>
                <a:cubicBezTo>
                  <a:pt x="244" y="117"/>
                  <a:pt x="244" y="117"/>
                  <a:pt x="244" y="118"/>
                </a:cubicBezTo>
                <a:close/>
                <a:moveTo>
                  <a:pt x="258" y="124"/>
                </a:moveTo>
                <a:cubicBezTo>
                  <a:pt x="259" y="124"/>
                  <a:pt x="260" y="123"/>
                  <a:pt x="261" y="122"/>
                </a:cubicBezTo>
                <a:cubicBezTo>
                  <a:pt x="259" y="120"/>
                  <a:pt x="256" y="120"/>
                  <a:pt x="253" y="118"/>
                </a:cubicBezTo>
                <a:cubicBezTo>
                  <a:pt x="253" y="118"/>
                  <a:pt x="252" y="118"/>
                  <a:pt x="252" y="119"/>
                </a:cubicBezTo>
                <a:cubicBezTo>
                  <a:pt x="254" y="121"/>
                  <a:pt x="255" y="123"/>
                  <a:pt x="258" y="124"/>
                </a:cubicBezTo>
                <a:close/>
                <a:moveTo>
                  <a:pt x="77" y="128"/>
                </a:moveTo>
                <a:cubicBezTo>
                  <a:pt x="76" y="129"/>
                  <a:pt x="73" y="129"/>
                  <a:pt x="72" y="129"/>
                </a:cubicBezTo>
                <a:cubicBezTo>
                  <a:pt x="72" y="129"/>
                  <a:pt x="71" y="130"/>
                  <a:pt x="71" y="130"/>
                </a:cubicBezTo>
                <a:cubicBezTo>
                  <a:pt x="67" y="129"/>
                  <a:pt x="64" y="126"/>
                  <a:pt x="59" y="126"/>
                </a:cubicBezTo>
                <a:cubicBezTo>
                  <a:pt x="57" y="126"/>
                  <a:pt x="54" y="126"/>
                  <a:pt x="51" y="127"/>
                </a:cubicBezTo>
                <a:cubicBezTo>
                  <a:pt x="48" y="128"/>
                  <a:pt x="46" y="129"/>
                  <a:pt x="44" y="132"/>
                </a:cubicBezTo>
                <a:cubicBezTo>
                  <a:pt x="43" y="141"/>
                  <a:pt x="47" y="146"/>
                  <a:pt x="50" y="152"/>
                </a:cubicBezTo>
                <a:cubicBezTo>
                  <a:pt x="55" y="156"/>
                  <a:pt x="58" y="160"/>
                  <a:pt x="65" y="160"/>
                </a:cubicBezTo>
                <a:cubicBezTo>
                  <a:pt x="69" y="160"/>
                  <a:pt x="72" y="157"/>
                  <a:pt x="76" y="157"/>
                </a:cubicBezTo>
                <a:cubicBezTo>
                  <a:pt x="78" y="157"/>
                  <a:pt x="79" y="158"/>
                  <a:pt x="82" y="158"/>
                </a:cubicBezTo>
                <a:cubicBezTo>
                  <a:pt x="85" y="157"/>
                  <a:pt x="88" y="153"/>
                  <a:pt x="89" y="150"/>
                </a:cubicBezTo>
                <a:cubicBezTo>
                  <a:pt x="90" y="149"/>
                  <a:pt x="91" y="148"/>
                  <a:pt x="91" y="148"/>
                </a:cubicBezTo>
                <a:cubicBezTo>
                  <a:pt x="94" y="140"/>
                  <a:pt x="95" y="131"/>
                  <a:pt x="89" y="125"/>
                </a:cubicBezTo>
                <a:cubicBezTo>
                  <a:pt x="87" y="124"/>
                  <a:pt x="86" y="121"/>
                  <a:pt x="83" y="120"/>
                </a:cubicBezTo>
                <a:cubicBezTo>
                  <a:pt x="78" y="119"/>
                  <a:pt x="73" y="122"/>
                  <a:pt x="70" y="125"/>
                </a:cubicBezTo>
                <a:cubicBezTo>
                  <a:pt x="72" y="127"/>
                  <a:pt x="73" y="127"/>
                  <a:pt x="75" y="126"/>
                </a:cubicBezTo>
                <a:cubicBezTo>
                  <a:pt x="76" y="125"/>
                  <a:pt x="74" y="124"/>
                  <a:pt x="75" y="123"/>
                </a:cubicBezTo>
                <a:cubicBezTo>
                  <a:pt x="77" y="124"/>
                  <a:pt x="78" y="127"/>
                  <a:pt x="77" y="128"/>
                </a:cubicBezTo>
                <a:close/>
                <a:moveTo>
                  <a:pt x="241" y="150"/>
                </a:moveTo>
                <a:cubicBezTo>
                  <a:pt x="242" y="149"/>
                  <a:pt x="241" y="148"/>
                  <a:pt x="242" y="147"/>
                </a:cubicBezTo>
                <a:cubicBezTo>
                  <a:pt x="242" y="144"/>
                  <a:pt x="244" y="142"/>
                  <a:pt x="245" y="139"/>
                </a:cubicBezTo>
                <a:cubicBezTo>
                  <a:pt x="248" y="133"/>
                  <a:pt x="252" y="129"/>
                  <a:pt x="256" y="125"/>
                </a:cubicBezTo>
                <a:cubicBezTo>
                  <a:pt x="254" y="124"/>
                  <a:pt x="253" y="122"/>
                  <a:pt x="251" y="120"/>
                </a:cubicBezTo>
                <a:cubicBezTo>
                  <a:pt x="245" y="128"/>
                  <a:pt x="240" y="141"/>
                  <a:pt x="241" y="150"/>
                </a:cubicBezTo>
                <a:close/>
                <a:moveTo>
                  <a:pt x="258" y="127"/>
                </a:moveTo>
                <a:cubicBezTo>
                  <a:pt x="253" y="129"/>
                  <a:pt x="250" y="134"/>
                  <a:pt x="247" y="139"/>
                </a:cubicBezTo>
                <a:cubicBezTo>
                  <a:pt x="245" y="143"/>
                  <a:pt x="244" y="146"/>
                  <a:pt x="244" y="150"/>
                </a:cubicBezTo>
                <a:cubicBezTo>
                  <a:pt x="249" y="140"/>
                  <a:pt x="256" y="131"/>
                  <a:pt x="268" y="128"/>
                </a:cubicBezTo>
                <a:cubicBezTo>
                  <a:pt x="267" y="126"/>
                  <a:pt x="267" y="124"/>
                  <a:pt x="267" y="122"/>
                </a:cubicBezTo>
                <a:cubicBezTo>
                  <a:pt x="263" y="122"/>
                  <a:pt x="260" y="125"/>
                  <a:pt x="258" y="127"/>
                </a:cubicBezTo>
                <a:close/>
                <a:moveTo>
                  <a:pt x="180" y="131"/>
                </a:moveTo>
                <a:cubicBezTo>
                  <a:pt x="178" y="133"/>
                  <a:pt x="176" y="136"/>
                  <a:pt x="173" y="138"/>
                </a:cubicBezTo>
                <a:cubicBezTo>
                  <a:pt x="172" y="141"/>
                  <a:pt x="170" y="142"/>
                  <a:pt x="168" y="144"/>
                </a:cubicBezTo>
                <a:cubicBezTo>
                  <a:pt x="165" y="148"/>
                  <a:pt x="164" y="152"/>
                  <a:pt x="161" y="154"/>
                </a:cubicBezTo>
                <a:cubicBezTo>
                  <a:pt x="161" y="156"/>
                  <a:pt x="159" y="157"/>
                  <a:pt x="158" y="159"/>
                </a:cubicBezTo>
                <a:cubicBezTo>
                  <a:pt x="157" y="164"/>
                  <a:pt x="153" y="166"/>
                  <a:pt x="151" y="171"/>
                </a:cubicBezTo>
                <a:cubicBezTo>
                  <a:pt x="149" y="176"/>
                  <a:pt x="152" y="181"/>
                  <a:pt x="152" y="187"/>
                </a:cubicBezTo>
                <a:cubicBezTo>
                  <a:pt x="153" y="190"/>
                  <a:pt x="157" y="194"/>
                  <a:pt x="162" y="195"/>
                </a:cubicBezTo>
                <a:cubicBezTo>
                  <a:pt x="167" y="196"/>
                  <a:pt x="174" y="198"/>
                  <a:pt x="179" y="195"/>
                </a:cubicBezTo>
                <a:cubicBezTo>
                  <a:pt x="175" y="189"/>
                  <a:pt x="176" y="181"/>
                  <a:pt x="180" y="177"/>
                </a:cubicBezTo>
                <a:cubicBezTo>
                  <a:pt x="180" y="172"/>
                  <a:pt x="175" y="168"/>
                  <a:pt x="170" y="168"/>
                </a:cubicBezTo>
                <a:cubicBezTo>
                  <a:pt x="169" y="168"/>
                  <a:pt x="168" y="169"/>
                  <a:pt x="167" y="168"/>
                </a:cubicBezTo>
                <a:cubicBezTo>
                  <a:pt x="168" y="165"/>
                  <a:pt x="173" y="167"/>
                  <a:pt x="176" y="167"/>
                </a:cubicBezTo>
                <a:cubicBezTo>
                  <a:pt x="176" y="165"/>
                  <a:pt x="174" y="164"/>
                  <a:pt x="174" y="162"/>
                </a:cubicBezTo>
                <a:cubicBezTo>
                  <a:pt x="177" y="163"/>
                  <a:pt x="179" y="166"/>
                  <a:pt x="178" y="169"/>
                </a:cubicBezTo>
                <a:cubicBezTo>
                  <a:pt x="179" y="170"/>
                  <a:pt x="180" y="170"/>
                  <a:pt x="180" y="171"/>
                </a:cubicBezTo>
                <a:cubicBezTo>
                  <a:pt x="182" y="172"/>
                  <a:pt x="182" y="175"/>
                  <a:pt x="185" y="176"/>
                </a:cubicBezTo>
                <a:cubicBezTo>
                  <a:pt x="185" y="172"/>
                  <a:pt x="185" y="169"/>
                  <a:pt x="187" y="166"/>
                </a:cubicBezTo>
                <a:cubicBezTo>
                  <a:pt x="185" y="164"/>
                  <a:pt x="186" y="161"/>
                  <a:pt x="185" y="158"/>
                </a:cubicBezTo>
                <a:cubicBezTo>
                  <a:pt x="185" y="157"/>
                  <a:pt x="185" y="157"/>
                  <a:pt x="184" y="156"/>
                </a:cubicBezTo>
                <a:cubicBezTo>
                  <a:pt x="184" y="155"/>
                  <a:pt x="185" y="154"/>
                  <a:pt x="184" y="153"/>
                </a:cubicBezTo>
                <a:cubicBezTo>
                  <a:pt x="184" y="151"/>
                  <a:pt x="183" y="148"/>
                  <a:pt x="182" y="146"/>
                </a:cubicBezTo>
                <a:cubicBezTo>
                  <a:pt x="182" y="143"/>
                  <a:pt x="184" y="141"/>
                  <a:pt x="188" y="142"/>
                </a:cubicBezTo>
                <a:cubicBezTo>
                  <a:pt x="188" y="140"/>
                  <a:pt x="186" y="139"/>
                  <a:pt x="188" y="137"/>
                </a:cubicBezTo>
                <a:cubicBezTo>
                  <a:pt x="186" y="134"/>
                  <a:pt x="185" y="132"/>
                  <a:pt x="184" y="129"/>
                </a:cubicBezTo>
                <a:cubicBezTo>
                  <a:pt x="183" y="130"/>
                  <a:pt x="181" y="130"/>
                  <a:pt x="180" y="131"/>
                </a:cubicBezTo>
                <a:close/>
                <a:moveTo>
                  <a:pt x="252" y="149"/>
                </a:moveTo>
                <a:cubicBezTo>
                  <a:pt x="255" y="149"/>
                  <a:pt x="256" y="148"/>
                  <a:pt x="258" y="146"/>
                </a:cubicBezTo>
                <a:cubicBezTo>
                  <a:pt x="260" y="145"/>
                  <a:pt x="263" y="145"/>
                  <a:pt x="264" y="144"/>
                </a:cubicBezTo>
                <a:cubicBezTo>
                  <a:pt x="266" y="143"/>
                  <a:pt x="266" y="143"/>
                  <a:pt x="268" y="142"/>
                </a:cubicBezTo>
                <a:cubicBezTo>
                  <a:pt x="272" y="141"/>
                  <a:pt x="276" y="140"/>
                  <a:pt x="279" y="138"/>
                </a:cubicBezTo>
                <a:cubicBezTo>
                  <a:pt x="278" y="137"/>
                  <a:pt x="277" y="136"/>
                  <a:pt x="277" y="135"/>
                </a:cubicBezTo>
                <a:cubicBezTo>
                  <a:pt x="271" y="135"/>
                  <a:pt x="267" y="138"/>
                  <a:pt x="263" y="139"/>
                </a:cubicBezTo>
                <a:cubicBezTo>
                  <a:pt x="266" y="135"/>
                  <a:pt x="271" y="134"/>
                  <a:pt x="278" y="133"/>
                </a:cubicBezTo>
                <a:cubicBezTo>
                  <a:pt x="276" y="132"/>
                  <a:pt x="275" y="131"/>
                  <a:pt x="275" y="129"/>
                </a:cubicBezTo>
                <a:cubicBezTo>
                  <a:pt x="270" y="131"/>
                  <a:pt x="265" y="135"/>
                  <a:pt x="260" y="136"/>
                </a:cubicBezTo>
                <a:cubicBezTo>
                  <a:pt x="263" y="133"/>
                  <a:pt x="268" y="131"/>
                  <a:pt x="271" y="129"/>
                </a:cubicBezTo>
                <a:cubicBezTo>
                  <a:pt x="258" y="131"/>
                  <a:pt x="252" y="140"/>
                  <a:pt x="246" y="149"/>
                </a:cubicBezTo>
                <a:cubicBezTo>
                  <a:pt x="250" y="148"/>
                  <a:pt x="251" y="144"/>
                  <a:pt x="253" y="143"/>
                </a:cubicBezTo>
                <a:cubicBezTo>
                  <a:pt x="252" y="144"/>
                  <a:pt x="252" y="146"/>
                  <a:pt x="251" y="148"/>
                </a:cubicBezTo>
                <a:cubicBezTo>
                  <a:pt x="253" y="147"/>
                  <a:pt x="254" y="145"/>
                  <a:pt x="256" y="144"/>
                </a:cubicBezTo>
                <a:cubicBezTo>
                  <a:pt x="255" y="146"/>
                  <a:pt x="253" y="148"/>
                  <a:pt x="252" y="149"/>
                </a:cubicBezTo>
                <a:close/>
                <a:moveTo>
                  <a:pt x="206" y="140"/>
                </a:moveTo>
                <a:cubicBezTo>
                  <a:pt x="216" y="142"/>
                  <a:pt x="224" y="146"/>
                  <a:pt x="232" y="150"/>
                </a:cubicBezTo>
                <a:cubicBezTo>
                  <a:pt x="233" y="150"/>
                  <a:pt x="232" y="149"/>
                  <a:pt x="232" y="149"/>
                </a:cubicBezTo>
                <a:cubicBezTo>
                  <a:pt x="231" y="148"/>
                  <a:pt x="230" y="147"/>
                  <a:pt x="228" y="147"/>
                </a:cubicBezTo>
                <a:cubicBezTo>
                  <a:pt x="223" y="144"/>
                  <a:pt x="216" y="139"/>
                  <a:pt x="210" y="139"/>
                </a:cubicBezTo>
                <a:cubicBezTo>
                  <a:pt x="206" y="137"/>
                  <a:pt x="201" y="135"/>
                  <a:pt x="196" y="134"/>
                </a:cubicBezTo>
                <a:cubicBezTo>
                  <a:pt x="195" y="135"/>
                  <a:pt x="195" y="135"/>
                  <a:pt x="195" y="137"/>
                </a:cubicBezTo>
                <a:cubicBezTo>
                  <a:pt x="198" y="138"/>
                  <a:pt x="202" y="139"/>
                  <a:pt x="206" y="140"/>
                </a:cubicBezTo>
                <a:close/>
                <a:moveTo>
                  <a:pt x="279" y="140"/>
                </a:moveTo>
                <a:cubicBezTo>
                  <a:pt x="274" y="142"/>
                  <a:pt x="270" y="143"/>
                  <a:pt x="265" y="146"/>
                </a:cubicBezTo>
                <a:cubicBezTo>
                  <a:pt x="264" y="146"/>
                  <a:pt x="262" y="147"/>
                  <a:pt x="260" y="148"/>
                </a:cubicBezTo>
                <a:cubicBezTo>
                  <a:pt x="258" y="149"/>
                  <a:pt x="257" y="150"/>
                  <a:pt x="255" y="152"/>
                </a:cubicBezTo>
                <a:cubicBezTo>
                  <a:pt x="251" y="172"/>
                  <a:pt x="251" y="190"/>
                  <a:pt x="249" y="211"/>
                </a:cubicBezTo>
                <a:cubicBezTo>
                  <a:pt x="252" y="211"/>
                  <a:pt x="255" y="209"/>
                  <a:pt x="258" y="208"/>
                </a:cubicBezTo>
                <a:cubicBezTo>
                  <a:pt x="264" y="206"/>
                  <a:pt x="271" y="206"/>
                  <a:pt x="276" y="204"/>
                </a:cubicBezTo>
                <a:cubicBezTo>
                  <a:pt x="275" y="204"/>
                  <a:pt x="277" y="203"/>
                  <a:pt x="277" y="203"/>
                </a:cubicBezTo>
                <a:cubicBezTo>
                  <a:pt x="278" y="202"/>
                  <a:pt x="278" y="200"/>
                  <a:pt x="279" y="200"/>
                </a:cubicBezTo>
                <a:cubicBezTo>
                  <a:pt x="279" y="195"/>
                  <a:pt x="283" y="187"/>
                  <a:pt x="280" y="183"/>
                </a:cubicBezTo>
                <a:cubicBezTo>
                  <a:pt x="280" y="182"/>
                  <a:pt x="279" y="180"/>
                  <a:pt x="280" y="179"/>
                </a:cubicBezTo>
                <a:cubicBezTo>
                  <a:pt x="278" y="178"/>
                  <a:pt x="277" y="176"/>
                  <a:pt x="277" y="174"/>
                </a:cubicBezTo>
                <a:cubicBezTo>
                  <a:pt x="277" y="173"/>
                  <a:pt x="275" y="172"/>
                  <a:pt x="276" y="170"/>
                </a:cubicBezTo>
                <a:cubicBezTo>
                  <a:pt x="274" y="170"/>
                  <a:pt x="276" y="168"/>
                  <a:pt x="275" y="167"/>
                </a:cubicBezTo>
                <a:cubicBezTo>
                  <a:pt x="277" y="164"/>
                  <a:pt x="282" y="164"/>
                  <a:pt x="283" y="160"/>
                </a:cubicBezTo>
                <a:cubicBezTo>
                  <a:pt x="284" y="159"/>
                  <a:pt x="283" y="156"/>
                  <a:pt x="284" y="154"/>
                </a:cubicBezTo>
                <a:cubicBezTo>
                  <a:pt x="284" y="150"/>
                  <a:pt x="283" y="145"/>
                  <a:pt x="285" y="142"/>
                </a:cubicBezTo>
                <a:cubicBezTo>
                  <a:pt x="285" y="141"/>
                  <a:pt x="286" y="139"/>
                  <a:pt x="285" y="138"/>
                </a:cubicBezTo>
                <a:cubicBezTo>
                  <a:pt x="282" y="137"/>
                  <a:pt x="281" y="139"/>
                  <a:pt x="279" y="140"/>
                </a:cubicBezTo>
                <a:close/>
                <a:moveTo>
                  <a:pt x="217" y="145"/>
                </a:moveTo>
                <a:cubicBezTo>
                  <a:pt x="209" y="142"/>
                  <a:pt x="199" y="140"/>
                  <a:pt x="190" y="139"/>
                </a:cubicBezTo>
                <a:cubicBezTo>
                  <a:pt x="190" y="139"/>
                  <a:pt x="190" y="140"/>
                  <a:pt x="189" y="140"/>
                </a:cubicBezTo>
                <a:cubicBezTo>
                  <a:pt x="189" y="141"/>
                  <a:pt x="189" y="142"/>
                  <a:pt x="189" y="143"/>
                </a:cubicBezTo>
                <a:cubicBezTo>
                  <a:pt x="196" y="144"/>
                  <a:pt x="201" y="146"/>
                  <a:pt x="207" y="147"/>
                </a:cubicBezTo>
                <a:cubicBezTo>
                  <a:pt x="213" y="148"/>
                  <a:pt x="217" y="150"/>
                  <a:pt x="222" y="151"/>
                </a:cubicBezTo>
                <a:cubicBezTo>
                  <a:pt x="225" y="151"/>
                  <a:pt x="228" y="151"/>
                  <a:pt x="231" y="151"/>
                </a:cubicBezTo>
                <a:cubicBezTo>
                  <a:pt x="226" y="150"/>
                  <a:pt x="222" y="146"/>
                  <a:pt x="217" y="145"/>
                </a:cubicBezTo>
                <a:close/>
                <a:moveTo>
                  <a:pt x="286" y="156"/>
                </a:moveTo>
                <a:cubicBezTo>
                  <a:pt x="287" y="156"/>
                  <a:pt x="287" y="157"/>
                  <a:pt x="287" y="158"/>
                </a:cubicBezTo>
                <a:cubicBezTo>
                  <a:pt x="287" y="161"/>
                  <a:pt x="280" y="165"/>
                  <a:pt x="278" y="168"/>
                </a:cubicBezTo>
                <a:cubicBezTo>
                  <a:pt x="281" y="170"/>
                  <a:pt x="282" y="168"/>
                  <a:pt x="285" y="167"/>
                </a:cubicBezTo>
                <a:cubicBezTo>
                  <a:pt x="286" y="166"/>
                  <a:pt x="287" y="164"/>
                  <a:pt x="288" y="163"/>
                </a:cubicBezTo>
                <a:cubicBezTo>
                  <a:pt x="289" y="162"/>
                  <a:pt x="289" y="159"/>
                  <a:pt x="291" y="160"/>
                </a:cubicBezTo>
                <a:cubicBezTo>
                  <a:pt x="289" y="164"/>
                  <a:pt x="287" y="168"/>
                  <a:pt x="282" y="170"/>
                </a:cubicBezTo>
                <a:cubicBezTo>
                  <a:pt x="281" y="171"/>
                  <a:pt x="279" y="170"/>
                  <a:pt x="279" y="173"/>
                </a:cubicBezTo>
                <a:cubicBezTo>
                  <a:pt x="281" y="173"/>
                  <a:pt x="283" y="173"/>
                  <a:pt x="285" y="172"/>
                </a:cubicBezTo>
                <a:cubicBezTo>
                  <a:pt x="287" y="171"/>
                  <a:pt x="288" y="167"/>
                  <a:pt x="290" y="166"/>
                </a:cubicBezTo>
                <a:cubicBezTo>
                  <a:pt x="289" y="171"/>
                  <a:pt x="286" y="175"/>
                  <a:pt x="280" y="175"/>
                </a:cubicBezTo>
                <a:cubicBezTo>
                  <a:pt x="280" y="176"/>
                  <a:pt x="280" y="176"/>
                  <a:pt x="280" y="177"/>
                </a:cubicBezTo>
                <a:cubicBezTo>
                  <a:pt x="280" y="177"/>
                  <a:pt x="280" y="177"/>
                  <a:pt x="280" y="177"/>
                </a:cubicBezTo>
                <a:cubicBezTo>
                  <a:pt x="284" y="179"/>
                  <a:pt x="289" y="175"/>
                  <a:pt x="290" y="171"/>
                </a:cubicBezTo>
                <a:cubicBezTo>
                  <a:pt x="291" y="170"/>
                  <a:pt x="291" y="169"/>
                  <a:pt x="292" y="169"/>
                </a:cubicBezTo>
                <a:cubicBezTo>
                  <a:pt x="291" y="175"/>
                  <a:pt x="288" y="178"/>
                  <a:pt x="282" y="180"/>
                </a:cubicBezTo>
                <a:cubicBezTo>
                  <a:pt x="282" y="180"/>
                  <a:pt x="282" y="181"/>
                  <a:pt x="282" y="181"/>
                </a:cubicBezTo>
                <a:cubicBezTo>
                  <a:pt x="283" y="181"/>
                  <a:pt x="284" y="182"/>
                  <a:pt x="285" y="182"/>
                </a:cubicBezTo>
                <a:cubicBezTo>
                  <a:pt x="290" y="180"/>
                  <a:pt x="294" y="174"/>
                  <a:pt x="295" y="168"/>
                </a:cubicBezTo>
                <a:cubicBezTo>
                  <a:pt x="295" y="162"/>
                  <a:pt x="291" y="158"/>
                  <a:pt x="290" y="152"/>
                </a:cubicBezTo>
                <a:cubicBezTo>
                  <a:pt x="291" y="150"/>
                  <a:pt x="291" y="146"/>
                  <a:pt x="290" y="144"/>
                </a:cubicBezTo>
                <a:cubicBezTo>
                  <a:pt x="284" y="144"/>
                  <a:pt x="286" y="152"/>
                  <a:pt x="286" y="156"/>
                </a:cubicBezTo>
                <a:close/>
                <a:moveTo>
                  <a:pt x="222" y="153"/>
                </a:moveTo>
                <a:cubicBezTo>
                  <a:pt x="219" y="152"/>
                  <a:pt x="216" y="151"/>
                  <a:pt x="213" y="149"/>
                </a:cubicBezTo>
                <a:cubicBezTo>
                  <a:pt x="211" y="149"/>
                  <a:pt x="208" y="149"/>
                  <a:pt x="207" y="149"/>
                </a:cubicBezTo>
                <a:cubicBezTo>
                  <a:pt x="205" y="148"/>
                  <a:pt x="204" y="148"/>
                  <a:pt x="203" y="148"/>
                </a:cubicBezTo>
                <a:cubicBezTo>
                  <a:pt x="197" y="146"/>
                  <a:pt x="191" y="146"/>
                  <a:pt x="186" y="144"/>
                </a:cubicBezTo>
                <a:cubicBezTo>
                  <a:pt x="186" y="144"/>
                  <a:pt x="185" y="145"/>
                  <a:pt x="184" y="145"/>
                </a:cubicBezTo>
                <a:cubicBezTo>
                  <a:pt x="187" y="152"/>
                  <a:pt x="187" y="159"/>
                  <a:pt x="189" y="167"/>
                </a:cubicBezTo>
                <a:cubicBezTo>
                  <a:pt x="191" y="166"/>
                  <a:pt x="191" y="164"/>
                  <a:pt x="195" y="164"/>
                </a:cubicBezTo>
                <a:cubicBezTo>
                  <a:pt x="198" y="167"/>
                  <a:pt x="199" y="170"/>
                  <a:pt x="198" y="174"/>
                </a:cubicBezTo>
                <a:cubicBezTo>
                  <a:pt x="197" y="175"/>
                  <a:pt x="196" y="177"/>
                  <a:pt x="197" y="178"/>
                </a:cubicBezTo>
                <a:cubicBezTo>
                  <a:pt x="200" y="177"/>
                  <a:pt x="204" y="178"/>
                  <a:pt x="206" y="177"/>
                </a:cubicBezTo>
                <a:cubicBezTo>
                  <a:pt x="209" y="175"/>
                  <a:pt x="211" y="172"/>
                  <a:pt x="215" y="174"/>
                </a:cubicBezTo>
                <a:cubicBezTo>
                  <a:pt x="217" y="180"/>
                  <a:pt x="210" y="181"/>
                  <a:pt x="207" y="185"/>
                </a:cubicBezTo>
                <a:cubicBezTo>
                  <a:pt x="211" y="183"/>
                  <a:pt x="214" y="183"/>
                  <a:pt x="219" y="183"/>
                </a:cubicBezTo>
                <a:cubicBezTo>
                  <a:pt x="221" y="184"/>
                  <a:pt x="219" y="186"/>
                  <a:pt x="219" y="187"/>
                </a:cubicBezTo>
                <a:cubicBezTo>
                  <a:pt x="219" y="188"/>
                  <a:pt x="219" y="189"/>
                  <a:pt x="219" y="190"/>
                </a:cubicBezTo>
                <a:cubicBezTo>
                  <a:pt x="217" y="192"/>
                  <a:pt x="214" y="194"/>
                  <a:pt x="211" y="195"/>
                </a:cubicBezTo>
                <a:cubicBezTo>
                  <a:pt x="213" y="196"/>
                  <a:pt x="214" y="201"/>
                  <a:pt x="211" y="201"/>
                </a:cubicBezTo>
                <a:cubicBezTo>
                  <a:pt x="206" y="201"/>
                  <a:pt x="199" y="199"/>
                  <a:pt x="195" y="199"/>
                </a:cubicBezTo>
                <a:cubicBezTo>
                  <a:pt x="196" y="203"/>
                  <a:pt x="197" y="207"/>
                  <a:pt x="199" y="210"/>
                </a:cubicBezTo>
                <a:cubicBezTo>
                  <a:pt x="211" y="211"/>
                  <a:pt x="226" y="211"/>
                  <a:pt x="236" y="209"/>
                </a:cubicBezTo>
                <a:cubicBezTo>
                  <a:pt x="235" y="200"/>
                  <a:pt x="236" y="191"/>
                  <a:pt x="235" y="182"/>
                </a:cubicBezTo>
                <a:cubicBezTo>
                  <a:pt x="235" y="178"/>
                  <a:pt x="233" y="173"/>
                  <a:pt x="233" y="168"/>
                </a:cubicBezTo>
                <a:cubicBezTo>
                  <a:pt x="232" y="165"/>
                  <a:pt x="233" y="163"/>
                  <a:pt x="232" y="160"/>
                </a:cubicBezTo>
                <a:cubicBezTo>
                  <a:pt x="232" y="158"/>
                  <a:pt x="231" y="156"/>
                  <a:pt x="230" y="154"/>
                </a:cubicBezTo>
                <a:cubicBezTo>
                  <a:pt x="228" y="153"/>
                  <a:pt x="225" y="153"/>
                  <a:pt x="222" y="153"/>
                </a:cubicBezTo>
                <a:close/>
                <a:moveTo>
                  <a:pt x="233" y="155"/>
                </a:moveTo>
                <a:cubicBezTo>
                  <a:pt x="235" y="162"/>
                  <a:pt x="235" y="169"/>
                  <a:pt x="236" y="176"/>
                </a:cubicBezTo>
                <a:cubicBezTo>
                  <a:pt x="236" y="177"/>
                  <a:pt x="237" y="179"/>
                  <a:pt x="237" y="180"/>
                </a:cubicBezTo>
                <a:cubicBezTo>
                  <a:pt x="238" y="190"/>
                  <a:pt x="237" y="201"/>
                  <a:pt x="238" y="210"/>
                </a:cubicBezTo>
                <a:cubicBezTo>
                  <a:pt x="238" y="211"/>
                  <a:pt x="237" y="210"/>
                  <a:pt x="237" y="211"/>
                </a:cubicBezTo>
                <a:cubicBezTo>
                  <a:pt x="238" y="215"/>
                  <a:pt x="243" y="216"/>
                  <a:pt x="247" y="213"/>
                </a:cubicBezTo>
                <a:cubicBezTo>
                  <a:pt x="248" y="193"/>
                  <a:pt x="249" y="171"/>
                  <a:pt x="253" y="152"/>
                </a:cubicBezTo>
                <a:cubicBezTo>
                  <a:pt x="252" y="152"/>
                  <a:pt x="252" y="152"/>
                  <a:pt x="252" y="152"/>
                </a:cubicBezTo>
                <a:cubicBezTo>
                  <a:pt x="248" y="157"/>
                  <a:pt x="239" y="156"/>
                  <a:pt x="233" y="155"/>
                </a:cubicBezTo>
                <a:close/>
                <a:moveTo>
                  <a:pt x="122" y="177"/>
                </a:moveTo>
                <a:cubicBezTo>
                  <a:pt x="120" y="177"/>
                  <a:pt x="118" y="176"/>
                  <a:pt x="117" y="176"/>
                </a:cubicBezTo>
                <a:cubicBezTo>
                  <a:pt x="113" y="176"/>
                  <a:pt x="109" y="177"/>
                  <a:pt x="105" y="177"/>
                </a:cubicBezTo>
                <a:cubicBezTo>
                  <a:pt x="99" y="177"/>
                  <a:pt x="92" y="177"/>
                  <a:pt x="84" y="177"/>
                </a:cubicBezTo>
                <a:cubicBezTo>
                  <a:pt x="84" y="177"/>
                  <a:pt x="83" y="177"/>
                  <a:pt x="82" y="177"/>
                </a:cubicBezTo>
                <a:cubicBezTo>
                  <a:pt x="71" y="178"/>
                  <a:pt x="62" y="177"/>
                  <a:pt x="52" y="178"/>
                </a:cubicBezTo>
                <a:cubicBezTo>
                  <a:pt x="50" y="178"/>
                  <a:pt x="46" y="179"/>
                  <a:pt x="45" y="178"/>
                </a:cubicBezTo>
                <a:cubicBezTo>
                  <a:pt x="41" y="177"/>
                  <a:pt x="40" y="175"/>
                  <a:pt x="40" y="172"/>
                </a:cubicBezTo>
                <a:cubicBezTo>
                  <a:pt x="40" y="169"/>
                  <a:pt x="41" y="166"/>
                  <a:pt x="43" y="164"/>
                </a:cubicBezTo>
                <a:cubicBezTo>
                  <a:pt x="47" y="164"/>
                  <a:pt x="51" y="163"/>
                  <a:pt x="54" y="164"/>
                </a:cubicBezTo>
                <a:cubicBezTo>
                  <a:pt x="58" y="164"/>
                  <a:pt x="64" y="164"/>
                  <a:pt x="68" y="164"/>
                </a:cubicBezTo>
                <a:cubicBezTo>
                  <a:pt x="72" y="164"/>
                  <a:pt x="76" y="164"/>
                  <a:pt x="80" y="164"/>
                </a:cubicBezTo>
                <a:cubicBezTo>
                  <a:pt x="84" y="164"/>
                  <a:pt x="88" y="164"/>
                  <a:pt x="93" y="164"/>
                </a:cubicBezTo>
                <a:cubicBezTo>
                  <a:pt x="104" y="163"/>
                  <a:pt x="114" y="164"/>
                  <a:pt x="124" y="164"/>
                </a:cubicBezTo>
                <a:cubicBezTo>
                  <a:pt x="124" y="163"/>
                  <a:pt x="122" y="162"/>
                  <a:pt x="121" y="161"/>
                </a:cubicBezTo>
                <a:cubicBezTo>
                  <a:pt x="119" y="160"/>
                  <a:pt x="118" y="158"/>
                  <a:pt x="115" y="158"/>
                </a:cubicBezTo>
                <a:cubicBezTo>
                  <a:pt x="113" y="157"/>
                  <a:pt x="110" y="157"/>
                  <a:pt x="108" y="157"/>
                </a:cubicBezTo>
                <a:cubicBezTo>
                  <a:pt x="100" y="157"/>
                  <a:pt x="94" y="159"/>
                  <a:pt x="87" y="157"/>
                </a:cubicBezTo>
                <a:cubicBezTo>
                  <a:pt x="85" y="159"/>
                  <a:pt x="82" y="160"/>
                  <a:pt x="78" y="160"/>
                </a:cubicBezTo>
                <a:cubicBezTo>
                  <a:pt x="78" y="160"/>
                  <a:pt x="79" y="161"/>
                  <a:pt x="78" y="161"/>
                </a:cubicBezTo>
                <a:cubicBezTo>
                  <a:pt x="77" y="162"/>
                  <a:pt x="77" y="161"/>
                  <a:pt x="76" y="161"/>
                </a:cubicBezTo>
                <a:cubicBezTo>
                  <a:pt x="76" y="162"/>
                  <a:pt x="76" y="162"/>
                  <a:pt x="75" y="163"/>
                </a:cubicBezTo>
                <a:cubicBezTo>
                  <a:pt x="74" y="163"/>
                  <a:pt x="74" y="162"/>
                  <a:pt x="74" y="162"/>
                </a:cubicBezTo>
                <a:cubicBezTo>
                  <a:pt x="74" y="162"/>
                  <a:pt x="73" y="163"/>
                  <a:pt x="72" y="162"/>
                </a:cubicBezTo>
                <a:cubicBezTo>
                  <a:pt x="72" y="161"/>
                  <a:pt x="73" y="161"/>
                  <a:pt x="73" y="160"/>
                </a:cubicBezTo>
                <a:cubicBezTo>
                  <a:pt x="68" y="163"/>
                  <a:pt x="62" y="162"/>
                  <a:pt x="57" y="160"/>
                </a:cubicBezTo>
                <a:cubicBezTo>
                  <a:pt x="51" y="162"/>
                  <a:pt x="46" y="160"/>
                  <a:pt x="40" y="162"/>
                </a:cubicBezTo>
                <a:cubicBezTo>
                  <a:pt x="38" y="166"/>
                  <a:pt x="36" y="171"/>
                  <a:pt x="39" y="176"/>
                </a:cubicBezTo>
                <a:cubicBezTo>
                  <a:pt x="38" y="176"/>
                  <a:pt x="38" y="177"/>
                  <a:pt x="38" y="177"/>
                </a:cubicBezTo>
                <a:cubicBezTo>
                  <a:pt x="40" y="180"/>
                  <a:pt x="45" y="179"/>
                  <a:pt x="50" y="179"/>
                </a:cubicBezTo>
                <a:cubicBezTo>
                  <a:pt x="55" y="179"/>
                  <a:pt x="62" y="179"/>
                  <a:pt x="68" y="179"/>
                </a:cubicBezTo>
                <a:cubicBezTo>
                  <a:pt x="76" y="179"/>
                  <a:pt x="87" y="179"/>
                  <a:pt x="95" y="179"/>
                </a:cubicBezTo>
                <a:cubicBezTo>
                  <a:pt x="100" y="179"/>
                  <a:pt x="106" y="179"/>
                  <a:pt x="110" y="179"/>
                </a:cubicBezTo>
                <a:cubicBezTo>
                  <a:pt x="116" y="179"/>
                  <a:pt x="121" y="179"/>
                  <a:pt x="126" y="177"/>
                </a:cubicBezTo>
                <a:cubicBezTo>
                  <a:pt x="126" y="176"/>
                  <a:pt x="125" y="174"/>
                  <a:pt x="123" y="174"/>
                </a:cubicBezTo>
                <a:cubicBezTo>
                  <a:pt x="123" y="174"/>
                  <a:pt x="123" y="176"/>
                  <a:pt x="122" y="177"/>
                </a:cubicBezTo>
                <a:close/>
                <a:moveTo>
                  <a:pt x="98" y="165"/>
                </a:moveTo>
                <a:cubicBezTo>
                  <a:pt x="97" y="165"/>
                  <a:pt x="96" y="166"/>
                  <a:pt x="94" y="166"/>
                </a:cubicBezTo>
                <a:cubicBezTo>
                  <a:pt x="93" y="166"/>
                  <a:pt x="93" y="166"/>
                  <a:pt x="92" y="166"/>
                </a:cubicBezTo>
                <a:cubicBezTo>
                  <a:pt x="91" y="166"/>
                  <a:pt x="89" y="166"/>
                  <a:pt x="88" y="166"/>
                </a:cubicBezTo>
                <a:cubicBezTo>
                  <a:pt x="76" y="166"/>
                  <a:pt x="64" y="166"/>
                  <a:pt x="54" y="166"/>
                </a:cubicBezTo>
                <a:cubicBezTo>
                  <a:pt x="51" y="166"/>
                  <a:pt x="47" y="165"/>
                  <a:pt x="46" y="168"/>
                </a:cubicBezTo>
                <a:cubicBezTo>
                  <a:pt x="49" y="167"/>
                  <a:pt x="51" y="168"/>
                  <a:pt x="54" y="168"/>
                </a:cubicBezTo>
                <a:cubicBezTo>
                  <a:pt x="55" y="169"/>
                  <a:pt x="57" y="168"/>
                  <a:pt x="57" y="169"/>
                </a:cubicBezTo>
                <a:cubicBezTo>
                  <a:pt x="52" y="169"/>
                  <a:pt x="50" y="169"/>
                  <a:pt x="46" y="170"/>
                </a:cubicBezTo>
                <a:cubicBezTo>
                  <a:pt x="48" y="173"/>
                  <a:pt x="52" y="172"/>
                  <a:pt x="55" y="172"/>
                </a:cubicBezTo>
                <a:cubicBezTo>
                  <a:pt x="64" y="171"/>
                  <a:pt x="69" y="171"/>
                  <a:pt x="76" y="172"/>
                </a:cubicBezTo>
                <a:cubicBezTo>
                  <a:pt x="69" y="173"/>
                  <a:pt x="59" y="173"/>
                  <a:pt x="52" y="173"/>
                </a:cubicBezTo>
                <a:cubicBezTo>
                  <a:pt x="49" y="174"/>
                  <a:pt x="47" y="174"/>
                  <a:pt x="47" y="176"/>
                </a:cubicBezTo>
                <a:cubicBezTo>
                  <a:pt x="68" y="175"/>
                  <a:pt x="96" y="176"/>
                  <a:pt x="119" y="174"/>
                </a:cubicBezTo>
                <a:cubicBezTo>
                  <a:pt x="117" y="171"/>
                  <a:pt x="110" y="174"/>
                  <a:pt x="107" y="173"/>
                </a:cubicBezTo>
                <a:cubicBezTo>
                  <a:pt x="110" y="172"/>
                  <a:pt x="115" y="172"/>
                  <a:pt x="119" y="171"/>
                </a:cubicBezTo>
                <a:cubicBezTo>
                  <a:pt x="114" y="171"/>
                  <a:pt x="109" y="170"/>
                  <a:pt x="104" y="170"/>
                </a:cubicBezTo>
                <a:cubicBezTo>
                  <a:pt x="101" y="170"/>
                  <a:pt x="98" y="171"/>
                  <a:pt x="97" y="170"/>
                </a:cubicBezTo>
                <a:cubicBezTo>
                  <a:pt x="104" y="169"/>
                  <a:pt x="109" y="169"/>
                  <a:pt x="115" y="169"/>
                </a:cubicBezTo>
                <a:cubicBezTo>
                  <a:pt x="117" y="169"/>
                  <a:pt x="118" y="169"/>
                  <a:pt x="119" y="168"/>
                </a:cubicBezTo>
                <a:cubicBezTo>
                  <a:pt x="109" y="169"/>
                  <a:pt x="96" y="168"/>
                  <a:pt x="86" y="167"/>
                </a:cubicBezTo>
                <a:cubicBezTo>
                  <a:pt x="95" y="166"/>
                  <a:pt x="105" y="168"/>
                  <a:pt x="114" y="167"/>
                </a:cubicBezTo>
                <a:cubicBezTo>
                  <a:pt x="116" y="167"/>
                  <a:pt x="118" y="167"/>
                  <a:pt x="120" y="166"/>
                </a:cubicBezTo>
                <a:cubicBezTo>
                  <a:pt x="113" y="167"/>
                  <a:pt x="106" y="165"/>
                  <a:pt x="98" y="165"/>
                </a:cubicBezTo>
                <a:close/>
                <a:moveTo>
                  <a:pt x="297" y="169"/>
                </a:moveTo>
                <a:cubicBezTo>
                  <a:pt x="296" y="171"/>
                  <a:pt x="296" y="171"/>
                  <a:pt x="296" y="172"/>
                </a:cubicBezTo>
                <a:cubicBezTo>
                  <a:pt x="295" y="174"/>
                  <a:pt x="295" y="177"/>
                  <a:pt x="293" y="179"/>
                </a:cubicBezTo>
                <a:cubicBezTo>
                  <a:pt x="293" y="180"/>
                  <a:pt x="294" y="178"/>
                  <a:pt x="294" y="178"/>
                </a:cubicBezTo>
                <a:cubicBezTo>
                  <a:pt x="297" y="176"/>
                  <a:pt x="298" y="173"/>
                  <a:pt x="299" y="170"/>
                </a:cubicBezTo>
                <a:cubicBezTo>
                  <a:pt x="298" y="169"/>
                  <a:pt x="298" y="167"/>
                  <a:pt x="297" y="166"/>
                </a:cubicBezTo>
                <a:cubicBezTo>
                  <a:pt x="297" y="167"/>
                  <a:pt x="297" y="168"/>
                  <a:pt x="297" y="169"/>
                </a:cubicBezTo>
                <a:close/>
                <a:moveTo>
                  <a:pt x="205" y="190"/>
                </a:moveTo>
                <a:cubicBezTo>
                  <a:pt x="210" y="191"/>
                  <a:pt x="216" y="189"/>
                  <a:pt x="216" y="185"/>
                </a:cubicBezTo>
                <a:cubicBezTo>
                  <a:pt x="212" y="184"/>
                  <a:pt x="204" y="190"/>
                  <a:pt x="203" y="184"/>
                </a:cubicBezTo>
                <a:cubicBezTo>
                  <a:pt x="206" y="182"/>
                  <a:pt x="210" y="180"/>
                  <a:pt x="213" y="178"/>
                </a:cubicBezTo>
                <a:cubicBezTo>
                  <a:pt x="213" y="177"/>
                  <a:pt x="213" y="176"/>
                  <a:pt x="213" y="176"/>
                </a:cubicBezTo>
                <a:cubicBezTo>
                  <a:pt x="211" y="175"/>
                  <a:pt x="209" y="177"/>
                  <a:pt x="207" y="178"/>
                </a:cubicBezTo>
                <a:cubicBezTo>
                  <a:pt x="205" y="179"/>
                  <a:pt x="201" y="180"/>
                  <a:pt x="199" y="180"/>
                </a:cubicBezTo>
                <a:cubicBezTo>
                  <a:pt x="198" y="180"/>
                  <a:pt x="195" y="180"/>
                  <a:pt x="195" y="179"/>
                </a:cubicBezTo>
                <a:cubicBezTo>
                  <a:pt x="193" y="177"/>
                  <a:pt x="196" y="174"/>
                  <a:pt x="196" y="173"/>
                </a:cubicBezTo>
                <a:cubicBezTo>
                  <a:pt x="197" y="170"/>
                  <a:pt x="196" y="168"/>
                  <a:pt x="193" y="166"/>
                </a:cubicBezTo>
                <a:cubicBezTo>
                  <a:pt x="193" y="166"/>
                  <a:pt x="193" y="166"/>
                  <a:pt x="193" y="166"/>
                </a:cubicBezTo>
                <a:cubicBezTo>
                  <a:pt x="192" y="171"/>
                  <a:pt x="189" y="176"/>
                  <a:pt x="185" y="178"/>
                </a:cubicBezTo>
                <a:cubicBezTo>
                  <a:pt x="185" y="180"/>
                  <a:pt x="184" y="180"/>
                  <a:pt x="185" y="182"/>
                </a:cubicBezTo>
                <a:cubicBezTo>
                  <a:pt x="185" y="183"/>
                  <a:pt x="184" y="182"/>
                  <a:pt x="184" y="183"/>
                </a:cubicBezTo>
                <a:cubicBezTo>
                  <a:pt x="184" y="187"/>
                  <a:pt x="185" y="190"/>
                  <a:pt x="187" y="192"/>
                </a:cubicBezTo>
                <a:cubicBezTo>
                  <a:pt x="187" y="192"/>
                  <a:pt x="188" y="192"/>
                  <a:pt x="188" y="193"/>
                </a:cubicBezTo>
                <a:cubicBezTo>
                  <a:pt x="189" y="193"/>
                  <a:pt x="189" y="194"/>
                  <a:pt x="190" y="195"/>
                </a:cubicBezTo>
                <a:cubicBezTo>
                  <a:pt x="193" y="197"/>
                  <a:pt x="198" y="196"/>
                  <a:pt x="202" y="197"/>
                </a:cubicBezTo>
                <a:cubicBezTo>
                  <a:pt x="204" y="198"/>
                  <a:pt x="207" y="199"/>
                  <a:pt x="209" y="198"/>
                </a:cubicBezTo>
                <a:cubicBezTo>
                  <a:pt x="208" y="197"/>
                  <a:pt x="206" y="196"/>
                  <a:pt x="205" y="195"/>
                </a:cubicBezTo>
                <a:cubicBezTo>
                  <a:pt x="209" y="194"/>
                  <a:pt x="214" y="193"/>
                  <a:pt x="216" y="190"/>
                </a:cubicBezTo>
                <a:cubicBezTo>
                  <a:pt x="216" y="190"/>
                  <a:pt x="215" y="190"/>
                  <a:pt x="215" y="190"/>
                </a:cubicBezTo>
                <a:cubicBezTo>
                  <a:pt x="213" y="191"/>
                  <a:pt x="206" y="194"/>
                  <a:pt x="205" y="190"/>
                </a:cubicBezTo>
                <a:close/>
                <a:moveTo>
                  <a:pt x="190" y="170"/>
                </a:moveTo>
                <a:cubicBezTo>
                  <a:pt x="189" y="169"/>
                  <a:pt x="190" y="168"/>
                  <a:pt x="189" y="167"/>
                </a:cubicBezTo>
                <a:cubicBezTo>
                  <a:pt x="189" y="168"/>
                  <a:pt x="189" y="170"/>
                  <a:pt x="190" y="170"/>
                </a:cubicBezTo>
                <a:close/>
                <a:moveTo>
                  <a:pt x="187" y="175"/>
                </a:moveTo>
                <a:cubicBezTo>
                  <a:pt x="187" y="174"/>
                  <a:pt x="188" y="173"/>
                  <a:pt x="189" y="173"/>
                </a:cubicBezTo>
                <a:cubicBezTo>
                  <a:pt x="187" y="173"/>
                  <a:pt x="188" y="171"/>
                  <a:pt x="187" y="171"/>
                </a:cubicBezTo>
                <a:cubicBezTo>
                  <a:pt x="187" y="172"/>
                  <a:pt x="187" y="173"/>
                  <a:pt x="187" y="175"/>
                </a:cubicBezTo>
                <a:close/>
                <a:moveTo>
                  <a:pt x="287" y="184"/>
                </a:moveTo>
                <a:cubicBezTo>
                  <a:pt x="286" y="183"/>
                  <a:pt x="285" y="185"/>
                  <a:pt x="284" y="185"/>
                </a:cubicBezTo>
                <a:cubicBezTo>
                  <a:pt x="283" y="188"/>
                  <a:pt x="282" y="191"/>
                  <a:pt x="282" y="195"/>
                </a:cubicBezTo>
                <a:cubicBezTo>
                  <a:pt x="287" y="194"/>
                  <a:pt x="297" y="195"/>
                  <a:pt x="299" y="189"/>
                </a:cubicBezTo>
                <a:cubicBezTo>
                  <a:pt x="300" y="190"/>
                  <a:pt x="299" y="189"/>
                  <a:pt x="300" y="189"/>
                </a:cubicBezTo>
                <a:cubicBezTo>
                  <a:pt x="300" y="188"/>
                  <a:pt x="300" y="188"/>
                  <a:pt x="300" y="187"/>
                </a:cubicBezTo>
                <a:cubicBezTo>
                  <a:pt x="300" y="188"/>
                  <a:pt x="300" y="187"/>
                  <a:pt x="301" y="186"/>
                </a:cubicBezTo>
                <a:cubicBezTo>
                  <a:pt x="301" y="182"/>
                  <a:pt x="301" y="177"/>
                  <a:pt x="299" y="173"/>
                </a:cubicBezTo>
                <a:cubicBezTo>
                  <a:pt x="297" y="179"/>
                  <a:pt x="293" y="182"/>
                  <a:pt x="287" y="184"/>
                </a:cubicBezTo>
                <a:close/>
                <a:moveTo>
                  <a:pt x="35" y="176"/>
                </a:moveTo>
                <a:cubicBezTo>
                  <a:pt x="34" y="177"/>
                  <a:pt x="32" y="177"/>
                  <a:pt x="32" y="179"/>
                </a:cubicBezTo>
                <a:cubicBezTo>
                  <a:pt x="33" y="179"/>
                  <a:pt x="36" y="179"/>
                  <a:pt x="38" y="180"/>
                </a:cubicBezTo>
                <a:cubicBezTo>
                  <a:pt x="37" y="179"/>
                  <a:pt x="36" y="177"/>
                  <a:pt x="35" y="176"/>
                </a:cubicBezTo>
                <a:close/>
                <a:moveTo>
                  <a:pt x="181" y="194"/>
                </a:moveTo>
                <a:cubicBezTo>
                  <a:pt x="182" y="194"/>
                  <a:pt x="184" y="194"/>
                  <a:pt x="185" y="194"/>
                </a:cubicBezTo>
                <a:cubicBezTo>
                  <a:pt x="185" y="192"/>
                  <a:pt x="184" y="191"/>
                  <a:pt x="183" y="191"/>
                </a:cubicBezTo>
                <a:cubicBezTo>
                  <a:pt x="184" y="190"/>
                  <a:pt x="182" y="188"/>
                  <a:pt x="182" y="187"/>
                </a:cubicBezTo>
                <a:cubicBezTo>
                  <a:pt x="182" y="185"/>
                  <a:pt x="183" y="182"/>
                  <a:pt x="182" y="180"/>
                </a:cubicBezTo>
                <a:cubicBezTo>
                  <a:pt x="183" y="180"/>
                  <a:pt x="182" y="180"/>
                  <a:pt x="183" y="179"/>
                </a:cubicBezTo>
                <a:cubicBezTo>
                  <a:pt x="182" y="179"/>
                  <a:pt x="181" y="179"/>
                  <a:pt x="180" y="179"/>
                </a:cubicBezTo>
                <a:cubicBezTo>
                  <a:pt x="178" y="184"/>
                  <a:pt x="177" y="191"/>
                  <a:pt x="181" y="194"/>
                </a:cubicBezTo>
                <a:close/>
                <a:moveTo>
                  <a:pt x="119" y="183"/>
                </a:moveTo>
                <a:cubicBezTo>
                  <a:pt x="118" y="183"/>
                  <a:pt x="116" y="182"/>
                  <a:pt x="115" y="181"/>
                </a:cubicBezTo>
                <a:cubicBezTo>
                  <a:pt x="115" y="181"/>
                  <a:pt x="116" y="181"/>
                  <a:pt x="115" y="181"/>
                </a:cubicBezTo>
                <a:cubicBezTo>
                  <a:pt x="111" y="181"/>
                  <a:pt x="106" y="180"/>
                  <a:pt x="100" y="181"/>
                </a:cubicBezTo>
                <a:cubicBezTo>
                  <a:pt x="98" y="181"/>
                  <a:pt x="97" y="181"/>
                  <a:pt x="95" y="181"/>
                </a:cubicBezTo>
                <a:cubicBezTo>
                  <a:pt x="94" y="181"/>
                  <a:pt x="93" y="181"/>
                  <a:pt x="92" y="181"/>
                </a:cubicBezTo>
                <a:cubicBezTo>
                  <a:pt x="85" y="181"/>
                  <a:pt x="77" y="181"/>
                  <a:pt x="70" y="181"/>
                </a:cubicBezTo>
                <a:cubicBezTo>
                  <a:pt x="67" y="181"/>
                  <a:pt x="63" y="181"/>
                  <a:pt x="60" y="181"/>
                </a:cubicBezTo>
                <a:cubicBezTo>
                  <a:pt x="57" y="181"/>
                  <a:pt x="55" y="181"/>
                  <a:pt x="52" y="181"/>
                </a:cubicBezTo>
                <a:cubicBezTo>
                  <a:pt x="49" y="181"/>
                  <a:pt x="46" y="182"/>
                  <a:pt x="42" y="182"/>
                </a:cubicBezTo>
                <a:cubicBezTo>
                  <a:pt x="39" y="182"/>
                  <a:pt x="36" y="181"/>
                  <a:pt x="33" y="182"/>
                </a:cubicBezTo>
                <a:cubicBezTo>
                  <a:pt x="32" y="182"/>
                  <a:pt x="33" y="181"/>
                  <a:pt x="32" y="181"/>
                </a:cubicBezTo>
                <a:cubicBezTo>
                  <a:pt x="31" y="180"/>
                  <a:pt x="29" y="181"/>
                  <a:pt x="28" y="181"/>
                </a:cubicBezTo>
                <a:cubicBezTo>
                  <a:pt x="26" y="184"/>
                  <a:pt x="25" y="188"/>
                  <a:pt x="28" y="191"/>
                </a:cubicBezTo>
                <a:cubicBezTo>
                  <a:pt x="29" y="192"/>
                  <a:pt x="32" y="191"/>
                  <a:pt x="33" y="191"/>
                </a:cubicBezTo>
                <a:cubicBezTo>
                  <a:pt x="39" y="193"/>
                  <a:pt x="46" y="192"/>
                  <a:pt x="52" y="192"/>
                </a:cubicBezTo>
                <a:cubicBezTo>
                  <a:pt x="56" y="193"/>
                  <a:pt x="60" y="193"/>
                  <a:pt x="64" y="194"/>
                </a:cubicBezTo>
                <a:cubicBezTo>
                  <a:pt x="69" y="194"/>
                  <a:pt x="75" y="193"/>
                  <a:pt x="81" y="194"/>
                </a:cubicBezTo>
                <a:cubicBezTo>
                  <a:pt x="93" y="195"/>
                  <a:pt x="103" y="195"/>
                  <a:pt x="113" y="194"/>
                </a:cubicBezTo>
                <a:cubicBezTo>
                  <a:pt x="115" y="195"/>
                  <a:pt x="117" y="195"/>
                  <a:pt x="119" y="194"/>
                </a:cubicBezTo>
                <a:cubicBezTo>
                  <a:pt x="121" y="190"/>
                  <a:pt x="121" y="187"/>
                  <a:pt x="119" y="183"/>
                </a:cubicBezTo>
                <a:close/>
                <a:moveTo>
                  <a:pt x="25" y="192"/>
                </a:moveTo>
                <a:cubicBezTo>
                  <a:pt x="22" y="191"/>
                  <a:pt x="17" y="192"/>
                  <a:pt x="13" y="192"/>
                </a:cubicBezTo>
                <a:cubicBezTo>
                  <a:pt x="11" y="192"/>
                  <a:pt x="10" y="192"/>
                  <a:pt x="9" y="192"/>
                </a:cubicBezTo>
                <a:cubicBezTo>
                  <a:pt x="7" y="193"/>
                  <a:pt x="6" y="195"/>
                  <a:pt x="5" y="196"/>
                </a:cubicBezTo>
                <a:cubicBezTo>
                  <a:pt x="4" y="197"/>
                  <a:pt x="3" y="199"/>
                  <a:pt x="3" y="200"/>
                </a:cubicBezTo>
                <a:cubicBezTo>
                  <a:pt x="2" y="202"/>
                  <a:pt x="4" y="203"/>
                  <a:pt x="4" y="204"/>
                </a:cubicBezTo>
                <a:cubicBezTo>
                  <a:pt x="13" y="209"/>
                  <a:pt x="25" y="211"/>
                  <a:pt x="37" y="212"/>
                </a:cubicBezTo>
                <a:cubicBezTo>
                  <a:pt x="39" y="212"/>
                  <a:pt x="42" y="212"/>
                  <a:pt x="45" y="212"/>
                </a:cubicBezTo>
                <a:cubicBezTo>
                  <a:pt x="58" y="213"/>
                  <a:pt x="74" y="213"/>
                  <a:pt x="84" y="213"/>
                </a:cubicBezTo>
                <a:cubicBezTo>
                  <a:pt x="90" y="214"/>
                  <a:pt x="96" y="215"/>
                  <a:pt x="101" y="215"/>
                </a:cubicBezTo>
                <a:cubicBezTo>
                  <a:pt x="106" y="216"/>
                  <a:pt x="111" y="216"/>
                  <a:pt x="115" y="216"/>
                </a:cubicBezTo>
                <a:cubicBezTo>
                  <a:pt x="119" y="216"/>
                  <a:pt x="124" y="217"/>
                  <a:pt x="128" y="217"/>
                </a:cubicBezTo>
                <a:cubicBezTo>
                  <a:pt x="133" y="218"/>
                  <a:pt x="139" y="217"/>
                  <a:pt x="144" y="218"/>
                </a:cubicBezTo>
                <a:cubicBezTo>
                  <a:pt x="164" y="218"/>
                  <a:pt x="183" y="218"/>
                  <a:pt x="204" y="220"/>
                </a:cubicBezTo>
                <a:cubicBezTo>
                  <a:pt x="207" y="220"/>
                  <a:pt x="210" y="221"/>
                  <a:pt x="213" y="221"/>
                </a:cubicBezTo>
                <a:cubicBezTo>
                  <a:pt x="217" y="221"/>
                  <a:pt x="222" y="220"/>
                  <a:pt x="227" y="220"/>
                </a:cubicBezTo>
                <a:cubicBezTo>
                  <a:pt x="231" y="220"/>
                  <a:pt x="235" y="221"/>
                  <a:pt x="238" y="221"/>
                </a:cubicBezTo>
                <a:cubicBezTo>
                  <a:pt x="251" y="220"/>
                  <a:pt x="265" y="220"/>
                  <a:pt x="278" y="219"/>
                </a:cubicBezTo>
                <a:cubicBezTo>
                  <a:pt x="284" y="219"/>
                  <a:pt x="290" y="218"/>
                  <a:pt x="296" y="218"/>
                </a:cubicBezTo>
                <a:cubicBezTo>
                  <a:pt x="301" y="218"/>
                  <a:pt x="304" y="217"/>
                  <a:pt x="309" y="216"/>
                </a:cubicBezTo>
                <a:cubicBezTo>
                  <a:pt x="313" y="216"/>
                  <a:pt x="318" y="215"/>
                  <a:pt x="323" y="215"/>
                </a:cubicBezTo>
                <a:cubicBezTo>
                  <a:pt x="330" y="215"/>
                  <a:pt x="340" y="215"/>
                  <a:pt x="343" y="211"/>
                </a:cubicBezTo>
                <a:cubicBezTo>
                  <a:pt x="343" y="209"/>
                  <a:pt x="343" y="207"/>
                  <a:pt x="343" y="204"/>
                </a:cubicBezTo>
                <a:cubicBezTo>
                  <a:pt x="340" y="198"/>
                  <a:pt x="331" y="199"/>
                  <a:pt x="323" y="199"/>
                </a:cubicBezTo>
                <a:cubicBezTo>
                  <a:pt x="318" y="198"/>
                  <a:pt x="312" y="197"/>
                  <a:pt x="308" y="198"/>
                </a:cubicBezTo>
                <a:cubicBezTo>
                  <a:pt x="303" y="196"/>
                  <a:pt x="296" y="197"/>
                  <a:pt x="292" y="197"/>
                </a:cubicBezTo>
                <a:cubicBezTo>
                  <a:pt x="288" y="197"/>
                  <a:pt x="285" y="196"/>
                  <a:pt x="281" y="197"/>
                </a:cubicBezTo>
                <a:cubicBezTo>
                  <a:pt x="282" y="198"/>
                  <a:pt x="281" y="199"/>
                  <a:pt x="281" y="200"/>
                </a:cubicBezTo>
                <a:cubicBezTo>
                  <a:pt x="281" y="201"/>
                  <a:pt x="281" y="203"/>
                  <a:pt x="281" y="204"/>
                </a:cubicBezTo>
                <a:cubicBezTo>
                  <a:pt x="280" y="205"/>
                  <a:pt x="275" y="207"/>
                  <a:pt x="274" y="207"/>
                </a:cubicBezTo>
                <a:cubicBezTo>
                  <a:pt x="271" y="208"/>
                  <a:pt x="268" y="208"/>
                  <a:pt x="266" y="209"/>
                </a:cubicBezTo>
                <a:cubicBezTo>
                  <a:pt x="260" y="210"/>
                  <a:pt x="254" y="212"/>
                  <a:pt x="249" y="213"/>
                </a:cubicBezTo>
                <a:cubicBezTo>
                  <a:pt x="247" y="216"/>
                  <a:pt x="242" y="218"/>
                  <a:pt x="239" y="216"/>
                </a:cubicBezTo>
                <a:cubicBezTo>
                  <a:pt x="237" y="216"/>
                  <a:pt x="236" y="213"/>
                  <a:pt x="235" y="213"/>
                </a:cubicBezTo>
                <a:cubicBezTo>
                  <a:pt x="233" y="212"/>
                  <a:pt x="229" y="212"/>
                  <a:pt x="227" y="212"/>
                </a:cubicBezTo>
                <a:cubicBezTo>
                  <a:pt x="224" y="212"/>
                  <a:pt x="221" y="213"/>
                  <a:pt x="219" y="213"/>
                </a:cubicBezTo>
                <a:cubicBezTo>
                  <a:pt x="212" y="213"/>
                  <a:pt x="206" y="212"/>
                  <a:pt x="199" y="213"/>
                </a:cubicBezTo>
                <a:cubicBezTo>
                  <a:pt x="195" y="211"/>
                  <a:pt x="195" y="205"/>
                  <a:pt x="193" y="200"/>
                </a:cubicBezTo>
                <a:cubicBezTo>
                  <a:pt x="188" y="200"/>
                  <a:pt x="184" y="199"/>
                  <a:pt x="180" y="199"/>
                </a:cubicBezTo>
                <a:cubicBezTo>
                  <a:pt x="175" y="199"/>
                  <a:pt x="170" y="199"/>
                  <a:pt x="165" y="199"/>
                </a:cubicBezTo>
                <a:cubicBezTo>
                  <a:pt x="163" y="198"/>
                  <a:pt x="161" y="198"/>
                  <a:pt x="160" y="198"/>
                </a:cubicBezTo>
                <a:cubicBezTo>
                  <a:pt x="147" y="196"/>
                  <a:pt x="134" y="195"/>
                  <a:pt x="122" y="194"/>
                </a:cubicBezTo>
                <a:cubicBezTo>
                  <a:pt x="120" y="195"/>
                  <a:pt x="120" y="197"/>
                  <a:pt x="118" y="198"/>
                </a:cubicBezTo>
                <a:cubicBezTo>
                  <a:pt x="120" y="202"/>
                  <a:pt x="118" y="206"/>
                  <a:pt x="117" y="209"/>
                </a:cubicBezTo>
                <a:cubicBezTo>
                  <a:pt x="113" y="211"/>
                  <a:pt x="109" y="210"/>
                  <a:pt x="105" y="210"/>
                </a:cubicBezTo>
                <a:cubicBezTo>
                  <a:pt x="104" y="210"/>
                  <a:pt x="103" y="210"/>
                  <a:pt x="102" y="210"/>
                </a:cubicBezTo>
                <a:cubicBezTo>
                  <a:pt x="98" y="210"/>
                  <a:pt x="93" y="209"/>
                  <a:pt x="89" y="209"/>
                </a:cubicBezTo>
                <a:cubicBezTo>
                  <a:pt x="77" y="208"/>
                  <a:pt x="65" y="207"/>
                  <a:pt x="53" y="206"/>
                </a:cubicBezTo>
                <a:cubicBezTo>
                  <a:pt x="52" y="206"/>
                  <a:pt x="51" y="206"/>
                  <a:pt x="51" y="206"/>
                </a:cubicBezTo>
                <a:cubicBezTo>
                  <a:pt x="44" y="207"/>
                  <a:pt x="37" y="208"/>
                  <a:pt x="31" y="208"/>
                </a:cubicBezTo>
                <a:cubicBezTo>
                  <a:pt x="28" y="205"/>
                  <a:pt x="24" y="198"/>
                  <a:pt x="28" y="194"/>
                </a:cubicBezTo>
                <a:cubicBezTo>
                  <a:pt x="26" y="195"/>
                  <a:pt x="26" y="192"/>
                  <a:pt x="25" y="192"/>
                </a:cubicBezTo>
                <a:close/>
                <a:moveTo>
                  <a:pt x="28" y="200"/>
                </a:moveTo>
                <a:cubicBezTo>
                  <a:pt x="28" y="201"/>
                  <a:pt x="31" y="205"/>
                  <a:pt x="32" y="205"/>
                </a:cubicBezTo>
                <a:cubicBezTo>
                  <a:pt x="33" y="206"/>
                  <a:pt x="37" y="206"/>
                  <a:pt x="39" y="206"/>
                </a:cubicBezTo>
                <a:cubicBezTo>
                  <a:pt x="43" y="206"/>
                  <a:pt x="47" y="204"/>
                  <a:pt x="52" y="204"/>
                </a:cubicBezTo>
                <a:cubicBezTo>
                  <a:pt x="60" y="204"/>
                  <a:pt x="69" y="206"/>
                  <a:pt x="78" y="207"/>
                </a:cubicBezTo>
                <a:cubicBezTo>
                  <a:pt x="82" y="207"/>
                  <a:pt x="87" y="207"/>
                  <a:pt x="91" y="207"/>
                </a:cubicBezTo>
                <a:cubicBezTo>
                  <a:pt x="99" y="207"/>
                  <a:pt x="108" y="210"/>
                  <a:pt x="115" y="207"/>
                </a:cubicBezTo>
                <a:cubicBezTo>
                  <a:pt x="117" y="205"/>
                  <a:pt x="117" y="202"/>
                  <a:pt x="116" y="200"/>
                </a:cubicBezTo>
                <a:cubicBezTo>
                  <a:pt x="116" y="199"/>
                  <a:pt x="115" y="199"/>
                  <a:pt x="115" y="198"/>
                </a:cubicBezTo>
                <a:cubicBezTo>
                  <a:pt x="114" y="198"/>
                  <a:pt x="113" y="197"/>
                  <a:pt x="112" y="197"/>
                </a:cubicBezTo>
                <a:cubicBezTo>
                  <a:pt x="104" y="196"/>
                  <a:pt x="95" y="197"/>
                  <a:pt x="86" y="196"/>
                </a:cubicBezTo>
                <a:cubicBezTo>
                  <a:pt x="84" y="196"/>
                  <a:pt x="83" y="195"/>
                  <a:pt x="81" y="195"/>
                </a:cubicBezTo>
                <a:cubicBezTo>
                  <a:pt x="78" y="195"/>
                  <a:pt x="74" y="195"/>
                  <a:pt x="71" y="195"/>
                </a:cubicBezTo>
                <a:cubicBezTo>
                  <a:pt x="65" y="196"/>
                  <a:pt x="58" y="194"/>
                  <a:pt x="52" y="194"/>
                </a:cubicBezTo>
                <a:cubicBezTo>
                  <a:pt x="45" y="194"/>
                  <a:pt x="38" y="194"/>
                  <a:pt x="31" y="194"/>
                </a:cubicBezTo>
                <a:cubicBezTo>
                  <a:pt x="29" y="195"/>
                  <a:pt x="28" y="197"/>
                  <a:pt x="28" y="200"/>
                </a:cubicBezTo>
                <a:close/>
                <a:moveTo>
                  <a:pt x="192" y="198"/>
                </a:moveTo>
                <a:cubicBezTo>
                  <a:pt x="190" y="197"/>
                  <a:pt x="188" y="196"/>
                  <a:pt x="187" y="195"/>
                </a:cubicBezTo>
                <a:cubicBezTo>
                  <a:pt x="185" y="197"/>
                  <a:pt x="182" y="196"/>
                  <a:pt x="180" y="197"/>
                </a:cubicBezTo>
                <a:cubicBezTo>
                  <a:pt x="184" y="198"/>
                  <a:pt x="187" y="198"/>
                  <a:pt x="192" y="1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2" name="Freeform 168"/>
          <p:cNvSpPr>
            <a:spLocks noEditPoints="1"/>
          </p:cNvSpPr>
          <p:nvPr/>
        </p:nvSpPr>
        <p:spPr bwMode="auto">
          <a:xfrm>
            <a:off x="8142288" y="4354513"/>
            <a:ext cx="611187" cy="312737"/>
          </a:xfrm>
          <a:custGeom>
            <a:avLst/>
            <a:gdLst>
              <a:gd name="T0" fmla="*/ 177 w 194"/>
              <a:gd name="T1" fmla="*/ 12 h 99"/>
              <a:gd name="T2" fmla="*/ 187 w 194"/>
              <a:gd name="T3" fmla="*/ 17 h 99"/>
              <a:gd name="T4" fmla="*/ 192 w 194"/>
              <a:gd name="T5" fmla="*/ 17 h 99"/>
              <a:gd name="T6" fmla="*/ 181 w 194"/>
              <a:gd name="T7" fmla="*/ 42 h 99"/>
              <a:gd name="T8" fmla="*/ 180 w 194"/>
              <a:gd name="T9" fmla="*/ 55 h 99"/>
              <a:gd name="T10" fmla="*/ 170 w 194"/>
              <a:gd name="T11" fmla="*/ 65 h 99"/>
              <a:gd name="T12" fmla="*/ 157 w 194"/>
              <a:gd name="T13" fmla="*/ 79 h 99"/>
              <a:gd name="T14" fmla="*/ 129 w 194"/>
              <a:gd name="T15" fmla="*/ 86 h 99"/>
              <a:gd name="T16" fmla="*/ 127 w 194"/>
              <a:gd name="T17" fmla="*/ 95 h 99"/>
              <a:gd name="T18" fmla="*/ 97 w 194"/>
              <a:gd name="T19" fmla="*/ 91 h 99"/>
              <a:gd name="T20" fmla="*/ 71 w 194"/>
              <a:gd name="T21" fmla="*/ 81 h 99"/>
              <a:gd name="T22" fmla="*/ 48 w 194"/>
              <a:gd name="T23" fmla="*/ 54 h 99"/>
              <a:gd name="T24" fmla="*/ 11 w 194"/>
              <a:gd name="T25" fmla="*/ 29 h 99"/>
              <a:gd name="T26" fmla="*/ 59 w 194"/>
              <a:gd name="T27" fmla="*/ 24 h 99"/>
              <a:gd name="T28" fmla="*/ 73 w 194"/>
              <a:gd name="T29" fmla="*/ 11 h 99"/>
              <a:gd name="T30" fmla="*/ 90 w 194"/>
              <a:gd name="T31" fmla="*/ 4 h 99"/>
              <a:gd name="T32" fmla="*/ 103 w 194"/>
              <a:gd name="T33" fmla="*/ 3 h 99"/>
              <a:gd name="T34" fmla="*/ 118 w 194"/>
              <a:gd name="T35" fmla="*/ 10 h 99"/>
              <a:gd name="T36" fmla="*/ 131 w 194"/>
              <a:gd name="T37" fmla="*/ 12 h 99"/>
              <a:gd name="T38" fmla="*/ 146 w 194"/>
              <a:gd name="T39" fmla="*/ 11 h 99"/>
              <a:gd name="T40" fmla="*/ 164 w 194"/>
              <a:gd name="T41" fmla="*/ 5 h 99"/>
              <a:gd name="T42" fmla="*/ 176 w 194"/>
              <a:gd name="T43" fmla="*/ 50 h 99"/>
              <a:gd name="T44" fmla="*/ 177 w 194"/>
              <a:gd name="T45" fmla="*/ 42 h 99"/>
              <a:gd name="T46" fmla="*/ 189 w 194"/>
              <a:gd name="T47" fmla="*/ 19 h 99"/>
              <a:gd name="T48" fmla="*/ 178 w 194"/>
              <a:gd name="T49" fmla="*/ 14 h 99"/>
              <a:gd name="T50" fmla="*/ 158 w 194"/>
              <a:gd name="T51" fmla="*/ 17 h 99"/>
              <a:gd name="T52" fmla="*/ 143 w 194"/>
              <a:gd name="T53" fmla="*/ 15 h 99"/>
              <a:gd name="T54" fmla="*/ 129 w 194"/>
              <a:gd name="T55" fmla="*/ 16 h 99"/>
              <a:gd name="T56" fmla="*/ 119 w 194"/>
              <a:gd name="T57" fmla="*/ 12 h 99"/>
              <a:gd name="T58" fmla="*/ 115 w 194"/>
              <a:gd name="T59" fmla="*/ 7 h 99"/>
              <a:gd name="T60" fmla="*/ 88 w 194"/>
              <a:gd name="T61" fmla="*/ 14 h 99"/>
              <a:gd name="T62" fmla="*/ 49 w 194"/>
              <a:gd name="T63" fmla="*/ 48 h 99"/>
              <a:gd name="T64" fmla="*/ 58 w 194"/>
              <a:gd name="T65" fmla="*/ 52 h 99"/>
              <a:gd name="T66" fmla="*/ 80 w 194"/>
              <a:gd name="T67" fmla="*/ 26 h 99"/>
              <a:gd name="T68" fmla="*/ 77 w 194"/>
              <a:gd name="T69" fmla="*/ 55 h 99"/>
              <a:gd name="T70" fmla="*/ 94 w 194"/>
              <a:gd name="T71" fmla="*/ 55 h 99"/>
              <a:gd name="T72" fmla="*/ 123 w 194"/>
              <a:gd name="T73" fmla="*/ 28 h 99"/>
              <a:gd name="T74" fmla="*/ 137 w 194"/>
              <a:gd name="T75" fmla="*/ 30 h 99"/>
              <a:gd name="T76" fmla="*/ 134 w 194"/>
              <a:gd name="T77" fmla="*/ 44 h 99"/>
              <a:gd name="T78" fmla="*/ 147 w 194"/>
              <a:gd name="T79" fmla="*/ 43 h 99"/>
              <a:gd name="T80" fmla="*/ 162 w 194"/>
              <a:gd name="T81" fmla="*/ 37 h 99"/>
              <a:gd name="T82" fmla="*/ 177 w 194"/>
              <a:gd name="T83" fmla="*/ 29 h 99"/>
              <a:gd name="T84" fmla="*/ 166 w 194"/>
              <a:gd name="T85" fmla="*/ 37 h 99"/>
              <a:gd name="T86" fmla="*/ 152 w 194"/>
              <a:gd name="T87" fmla="*/ 43 h 99"/>
              <a:gd name="T88" fmla="*/ 139 w 194"/>
              <a:gd name="T89" fmla="*/ 49 h 99"/>
              <a:gd name="T90" fmla="*/ 136 w 194"/>
              <a:gd name="T91" fmla="*/ 65 h 99"/>
              <a:gd name="T92" fmla="*/ 118 w 194"/>
              <a:gd name="T93" fmla="*/ 71 h 99"/>
              <a:gd name="T94" fmla="*/ 105 w 194"/>
              <a:gd name="T95" fmla="*/ 75 h 99"/>
              <a:gd name="T96" fmla="*/ 80 w 194"/>
              <a:gd name="T97" fmla="*/ 59 h 99"/>
              <a:gd name="T98" fmla="*/ 74 w 194"/>
              <a:gd name="T99" fmla="*/ 72 h 99"/>
              <a:gd name="T100" fmla="*/ 50 w 194"/>
              <a:gd name="T101" fmla="*/ 54 h 99"/>
              <a:gd name="T102" fmla="*/ 88 w 194"/>
              <a:gd name="T103" fmla="*/ 87 h 99"/>
              <a:gd name="T104" fmla="*/ 111 w 194"/>
              <a:gd name="T105" fmla="*/ 94 h 99"/>
              <a:gd name="T106" fmla="*/ 132 w 194"/>
              <a:gd name="T107" fmla="*/ 92 h 99"/>
              <a:gd name="T108" fmla="*/ 151 w 194"/>
              <a:gd name="T109" fmla="*/ 79 h 99"/>
              <a:gd name="T110" fmla="*/ 159 w 194"/>
              <a:gd name="T111" fmla="*/ 63 h 99"/>
              <a:gd name="T112" fmla="*/ 36 w 194"/>
              <a:gd name="T113" fmla="*/ 48 h 99"/>
              <a:gd name="T114" fmla="*/ 11 w 194"/>
              <a:gd name="T115" fmla="*/ 32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4" h="99">
                <a:moveTo>
                  <a:pt x="161" y="14"/>
                </a:moveTo>
                <a:cubicBezTo>
                  <a:pt x="167" y="13"/>
                  <a:pt x="171" y="8"/>
                  <a:pt x="177" y="7"/>
                </a:cubicBezTo>
                <a:cubicBezTo>
                  <a:pt x="178" y="8"/>
                  <a:pt x="177" y="10"/>
                  <a:pt x="177" y="12"/>
                </a:cubicBezTo>
                <a:cubicBezTo>
                  <a:pt x="180" y="12"/>
                  <a:pt x="182" y="10"/>
                  <a:pt x="183" y="7"/>
                </a:cubicBezTo>
                <a:cubicBezTo>
                  <a:pt x="185" y="7"/>
                  <a:pt x="185" y="7"/>
                  <a:pt x="187" y="6"/>
                </a:cubicBezTo>
                <a:cubicBezTo>
                  <a:pt x="188" y="8"/>
                  <a:pt x="186" y="13"/>
                  <a:pt x="187" y="17"/>
                </a:cubicBezTo>
                <a:cubicBezTo>
                  <a:pt x="190" y="17"/>
                  <a:pt x="189" y="15"/>
                  <a:pt x="191" y="14"/>
                </a:cubicBezTo>
                <a:cubicBezTo>
                  <a:pt x="192" y="13"/>
                  <a:pt x="192" y="14"/>
                  <a:pt x="193" y="14"/>
                </a:cubicBezTo>
                <a:cubicBezTo>
                  <a:pt x="194" y="15"/>
                  <a:pt x="193" y="17"/>
                  <a:pt x="192" y="17"/>
                </a:cubicBezTo>
                <a:cubicBezTo>
                  <a:pt x="191" y="22"/>
                  <a:pt x="189" y="26"/>
                  <a:pt x="186" y="29"/>
                </a:cubicBezTo>
                <a:cubicBezTo>
                  <a:pt x="188" y="28"/>
                  <a:pt x="188" y="27"/>
                  <a:pt x="190" y="28"/>
                </a:cubicBezTo>
                <a:cubicBezTo>
                  <a:pt x="189" y="35"/>
                  <a:pt x="185" y="38"/>
                  <a:pt x="181" y="42"/>
                </a:cubicBezTo>
                <a:cubicBezTo>
                  <a:pt x="184" y="42"/>
                  <a:pt x="185" y="40"/>
                  <a:pt x="187" y="41"/>
                </a:cubicBezTo>
                <a:cubicBezTo>
                  <a:pt x="185" y="48"/>
                  <a:pt x="179" y="50"/>
                  <a:pt x="173" y="54"/>
                </a:cubicBezTo>
                <a:cubicBezTo>
                  <a:pt x="175" y="56"/>
                  <a:pt x="178" y="53"/>
                  <a:pt x="180" y="55"/>
                </a:cubicBezTo>
                <a:cubicBezTo>
                  <a:pt x="179" y="57"/>
                  <a:pt x="176" y="58"/>
                  <a:pt x="173" y="59"/>
                </a:cubicBezTo>
                <a:cubicBezTo>
                  <a:pt x="171" y="61"/>
                  <a:pt x="168" y="63"/>
                  <a:pt x="163" y="64"/>
                </a:cubicBezTo>
                <a:cubicBezTo>
                  <a:pt x="165" y="66"/>
                  <a:pt x="167" y="66"/>
                  <a:pt x="170" y="65"/>
                </a:cubicBezTo>
                <a:cubicBezTo>
                  <a:pt x="170" y="66"/>
                  <a:pt x="171" y="66"/>
                  <a:pt x="171" y="67"/>
                </a:cubicBezTo>
                <a:cubicBezTo>
                  <a:pt x="167" y="73"/>
                  <a:pt x="156" y="72"/>
                  <a:pt x="148" y="75"/>
                </a:cubicBezTo>
                <a:cubicBezTo>
                  <a:pt x="151" y="77"/>
                  <a:pt x="156" y="76"/>
                  <a:pt x="157" y="79"/>
                </a:cubicBezTo>
                <a:cubicBezTo>
                  <a:pt x="157" y="80"/>
                  <a:pt x="155" y="80"/>
                  <a:pt x="154" y="81"/>
                </a:cubicBezTo>
                <a:cubicBezTo>
                  <a:pt x="152" y="82"/>
                  <a:pt x="149" y="83"/>
                  <a:pt x="145" y="84"/>
                </a:cubicBezTo>
                <a:cubicBezTo>
                  <a:pt x="141" y="86"/>
                  <a:pt x="136" y="86"/>
                  <a:pt x="129" y="86"/>
                </a:cubicBezTo>
                <a:cubicBezTo>
                  <a:pt x="130" y="88"/>
                  <a:pt x="134" y="91"/>
                  <a:pt x="138" y="91"/>
                </a:cubicBezTo>
                <a:cubicBezTo>
                  <a:pt x="137" y="92"/>
                  <a:pt x="138" y="92"/>
                  <a:pt x="138" y="93"/>
                </a:cubicBezTo>
                <a:cubicBezTo>
                  <a:pt x="137" y="95"/>
                  <a:pt x="131" y="95"/>
                  <a:pt x="127" y="95"/>
                </a:cubicBezTo>
                <a:cubicBezTo>
                  <a:pt x="121" y="95"/>
                  <a:pt x="116" y="93"/>
                  <a:pt x="113" y="92"/>
                </a:cubicBezTo>
                <a:cubicBezTo>
                  <a:pt x="114" y="93"/>
                  <a:pt x="115" y="94"/>
                  <a:pt x="115" y="95"/>
                </a:cubicBezTo>
                <a:cubicBezTo>
                  <a:pt x="112" y="99"/>
                  <a:pt x="102" y="94"/>
                  <a:pt x="97" y="91"/>
                </a:cubicBezTo>
                <a:cubicBezTo>
                  <a:pt x="93" y="89"/>
                  <a:pt x="92" y="87"/>
                  <a:pt x="90" y="91"/>
                </a:cubicBezTo>
                <a:cubicBezTo>
                  <a:pt x="83" y="90"/>
                  <a:pt x="77" y="86"/>
                  <a:pt x="71" y="83"/>
                </a:cubicBezTo>
                <a:cubicBezTo>
                  <a:pt x="71" y="82"/>
                  <a:pt x="70" y="82"/>
                  <a:pt x="71" y="81"/>
                </a:cubicBezTo>
                <a:cubicBezTo>
                  <a:pt x="66" y="79"/>
                  <a:pt x="65" y="74"/>
                  <a:pt x="60" y="72"/>
                </a:cubicBezTo>
                <a:cubicBezTo>
                  <a:pt x="58" y="68"/>
                  <a:pt x="55" y="64"/>
                  <a:pt x="51" y="61"/>
                </a:cubicBezTo>
                <a:cubicBezTo>
                  <a:pt x="50" y="59"/>
                  <a:pt x="49" y="57"/>
                  <a:pt x="48" y="54"/>
                </a:cubicBezTo>
                <a:cubicBezTo>
                  <a:pt x="29" y="51"/>
                  <a:pt x="16" y="42"/>
                  <a:pt x="0" y="37"/>
                </a:cubicBezTo>
                <a:cubicBezTo>
                  <a:pt x="1" y="33"/>
                  <a:pt x="4" y="29"/>
                  <a:pt x="7" y="27"/>
                </a:cubicBezTo>
                <a:cubicBezTo>
                  <a:pt x="8" y="27"/>
                  <a:pt x="9" y="28"/>
                  <a:pt x="11" y="29"/>
                </a:cubicBezTo>
                <a:cubicBezTo>
                  <a:pt x="15" y="34"/>
                  <a:pt x="21" y="37"/>
                  <a:pt x="27" y="41"/>
                </a:cubicBezTo>
                <a:cubicBezTo>
                  <a:pt x="32" y="44"/>
                  <a:pt x="39" y="49"/>
                  <a:pt x="48" y="48"/>
                </a:cubicBezTo>
                <a:cubicBezTo>
                  <a:pt x="48" y="40"/>
                  <a:pt x="54" y="31"/>
                  <a:pt x="59" y="24"/>
                </a:cubicBezTo>
                <a:cubicBezTo>
                  <a:pt x="61" y="22"/>
                  <a:pt x="63" y="20"/>
                  <a:pt x="65" y="19"/>
                </a:cubicBezTo>
                <a:cubicBezTo>
                  <a:pt x="66" y="17"/>
                  <a:pt x="67" y="15"/>
                  <a:pt x="68" y="14"/>
                </a:cubicBezTo>
                <a:cubicBezTo>
                  <a:pt x="70" y="13"/>
                  <a:pt x="72" y="12"/>
                  <a:pt x="73" y="11"/>
                </a:cubicBezTo>
                <a:cubicBezTo>
                  <a:pt x="76" y="9"/>
                  <a:pt x="79" y="8"/>
                  <a:pt x="83" y="6"/>
                </a:cubicBezTo>
                <a:cubicBezTo>
                  <a:pt x="84" y="6"/>
                  <a:pt x="85" y="6"/>
                  <a:pt x="85" y="5"/>
                </a:cubicBezTo>
                <a:cubicBezTo>
                  <a:pt x="87" y="4"/>
                  <a:pt x="88" y="3"/>
                  <a:pt x="90" y="4"/>
                </a:cubicBezTo>
                <a:cubicBezTo>
                  <a:pt x="91" y="4"/>
                  <a:pt x="91" y="4"/>
                  <a:pt x="91" y="5"/>
                </a:cubicBezTo>
                <a:cubicBezTo>
                  <a:pt x="91" y="7"/>
                  <a:pt x="90" y="7"/>
                  <a:pt x="89" y="8"/>
                </a:cubicBezTo>
                <a:cubicBezTo>
                  <a:pt x="93" y="8"/>
                  <a:pt x="98" y="0"/>
                  <a:pt x="103" y="3"/>
                </a:cubicBezTo>
                <a:cubicBezTo>
                  <a:pt x="103" y="6"/>
                  <a:pt x="100" y="6"/>
                  <a:pt x="101" y="10"/>
                </a:cubicBezTo>
                <a:cubicBezTo>
                  <a:pt x="106" y="7"/>
                  <a:pt x="112" y="5"/>
                  <a:pt x="118" y="4"/>
                </a:cubicBezTo>
                <a:cubicBezTo>
                  <a:pt x="120" y="5"/>
                  <a:pt x="119" y="8"/>
                  <a:pt x="118" y="10"/>
                </a:cubicBezTo>
                <a:cubicBezTo>
                  <a:pt x="121" y="9"/>
                  <a:pt x="123" y="7"/>
                  <a:pt x="126" y="6"/>
                </a:cubicBezTo>
                <a:cubicBezTo>
                  <a:pt x="128" y="5"/>
                  <a:pt x="130" y="2"/>
                  <a:pt x="133" y="4"/>
                </a:cubicBezTo>
                <a:cubicBezTo>
                  <a:pt x="133" y="7"/>
                  <a:pt x="132" y="9"/>
                  <a:pt x="131" y="12"/>
                </a:cubicBezTo>
                <a:cubicBezTo>
                  <a:pt x="137" y="12"/>
                  <a:pt x="142" y="8"/>
                  <a:pt x="147" y="6"/>
                </a:cubicBezTo>
                <a:cubicBezTo>
                  <a:pt x="147" y="6"/>
                  <a:pt x="148" y="7"/>
                  <a:pt x="148" y="7"/>
                </a:cubicBezTo>
                <a:cubicBezTo>
                  <a:pt x="147" y="8"/>
                  <a:pt x="147" y="10"/>
                  <a:pt x="146" y="11"/>
                </a:cubicBezTo>
                <a:cubicBezTo>
                  <a:pt x="146" y="12"/>
                  <a:pt x="147" y="12"/>
                  <a:pt x="147" y="12"/>
                </a:cubicBezTo>
                <a:cubicBezTo>
                  <a:pt x="151" y="11"/>
                  <a:pt x="154" y="10"/>
                  <a:pt x="157" y="8"/>
                </a:cubicBezTo>
                <a:cubicBezTo>
                  <a:pt x="159" y="7"/>
                  <a:pt x="161" y="5"/>
                  <a:pt x="164" y="5"/>
                </a:cubicBezTo>
                <a:cubicBezTo>
                  <a:pt x="165" y="8"/>
                  <a:pt x="162" y="12"/>
                  <a:pt x="161" y="14"/>
                </a:cubicBezTo>
                <a:close/>
                <a:moveTo>
                  <a:pt x="167" y="55"/>
                </a:moveTo>
                <a:cubicBezTo>
                  <a:pt x="169" y="52"/>
                  <a:pt x="173" y="52"/>
                  <a:pt x="176" y="50"/>
                </a:cubicBezTo>
                <a:cubicBezTo>
                  <a:pt x="178" y="48"/>
                  <a:pt x="181" y="46"/>
                  <a:pt x="183" y="44"/>
                </a:cubicBezTo>
                <a:cubicBezTo>
                  <a:pt x="181" y="44"/>
                  <a:pt x="179" y="44"/>
                  <a:pt x="177" y="44"/>
                </a:cubicBezTo>
                <a:cubicBezTo>
                  <a:pt x="176" y="43"/>
                  <a:pt x="177" y="42"/>
                  <a:pt x="177" y="42"/>
                </a:cubicBezTo>
                <a:cubicBezTo>
                  <a:pt x="181" y="40"/>
                  <a:pt x="184" y="36"/>
                  <a:pt x="187" y="32"/>
                </a:cubicBezTo>
                <a:cubicBezTo>
                  <a:pt x="184" y="32"/>
                  <a:pt x="181" y="34"/>
                  <a:pt x="180" y="31"/>
                </a:cubicBezTo>
                <a:cubicBezTo>
                  <a:pt x="184" y="28"/>
                  <a:pt x="188" y="25"/>
                  <a:pt x="189" y="19"/>
                </a:cubicBezTo>
                <a:cubicBezTo>
                  <a:pt x="187" y="20"/>
                  <a:pt x="183" y="22"/>
                  <a:pt x="183" y="18"/>
                </a:cubicBezTo>
                <a:cubicBezTo>
                  <a:pt x="185" y="17"/>
                  <a:pt x="186" y="12"/>
                  <a:pt x="185" y="10"/>
                </a:cubicBezTo>
                <a:cubicBezTo>
                  <a:pt x="184" y="12"/>
                  <a:pt x="180" y="12"/>
                  <a:pt x="178" y="14"/>
                </a:cubicBezTo>
                <a:cubicBezTo>
                  <a:pt x="176" y="16"/>
                  <a:pt x="174" y="19"/>
                  <a:pt x="172" y="14"/>
                </a:cubicBezTo>
                <a:cubicBezTo>
                  <a:pt x="174" y="13"/>
                  <a:pt x="174" y="13"/>
                  <a:pt x="175" y="10"/>
                </a:cubicBezTo>
                <a:cubicBezTo>
                  <a:pt x="169" y="13"/>
                  <a:pt x="164" y="15"/>
                  <a:pt x="158" y="17"/>
                </a:cubicBezTo>
                <a:cubicBezTo>
                  <a:pt x="158" y="16"/>
                  <a:pt x="157" y="17"/>
                  <a:pt x="157" y="16"/>
                </a:cubicBezTo>
                <a:cubicBezTo>
                  <a:pt x="158" y="13"/>
                  <a:pt x="161" y="11"/>
                  <a:pt x="162" y="8"/>
                </a:cubicBezTo>
                <a:cubicBezTo>
                  <a:pt x="156" y="11"/>
                  <a:pt x="150" y="14"/>
                  <a:pt x="143" y="15"/>
                </a:cubicBezTo>
                <a:cubicBezTo>
                  <a:pt x="143" y="15"/>
                  <a:pt x="143" y="15"/>
                  <a:pt x="143" y="14"/>
                </a:cubicBezTo>
                <a:cubicBezTo>
                  <a:pt x="142" y="12"/>
                  <a:pt x="145" y="11"/>
                  <a:pt x="144" y="10"/>
                </a:cubicBezTo>
                <a:cubicBezTo>
                  <a:pt x="140" y="12"/>
                  <a:pt x="134" y="14"/>
                  <a:pt x="129" y="16"/>
                </a:cubicBezTo>
                <a:cubicBezTo>
                  <a:pt x="129" y="14"/>
                  <a:pt x="128" y="16"/>
                  <a:pt x="128" y="15"/>
                </a:cubicBezTo>
                <a:cubicBezTo>
                  <a:pt x="128" y="13"/>
                  <a:pt x="130" y="10"/>
                  <a:pt x="130" y="6"/>
                </a:cubicBezTo>
                <a:cubicBezTo>
                  <a:pt x="127" y="8"/>
                  <a:pt x="122" y="10"/>
                  <a:pt x="119" y="12"/>
                </a:cubicBezTo>
                <a:cubicBezTo>
                  <a:pt x="117" y="13"/>
                  <a:pt x="116" y="15"/>
                  <a:pt x="114" y="13"/>
                </a:cubicBezTo>
                <a:cubicBezTo>
                  <a:pt x="114" y="12"/>
                  <a:pt x="115" y="11"/>
                  <a:pt x="116" y="10"/>
                </a:cubicBezTo>
                <a:cubicBezTo>
                  <a:pt x="116" y="9"/>
                  <a:pt x="115" y="9"/>
                  <a:pt x="115" y="7"/>
                </a:cubicBezTo>
                <a:cubicBezTo>
                  <a:pt x="110" y="8"/>
                  <a:pt x="104" y="10"/>
                  <a:pt x="99" y="13"/>
                </a:cubicBezTo>
                <a:cubicBezTo>
                  <a:pt x="97" y="12"/>
                  <a:pt x="99" y="8"/>
                  <a:pt x="99" y="6"/>
                </a:cubicBezTo>
                <a:cubicBezTo>
                  <a:pt x="95" y="8"/>
                  <a:pt x="90" y="10"/>
                  <a:pt x="88" y="14"/>
                </a:cubicBezTo>
                <a:cubicBezTo>
                  <a:pt x="87" y="13"/>
                  <a:pt x="86" y="13"/>
                  <a:pt x="85" y="12"/>
                </a:cubicBezTo>
                <a:cubicBezTo>
                  <a:pt x="86" y="10"/>
                  <a:pt x="87" y="9"/>
                  <a:pt x="87" y="7"/>
                </a:cubicBezTo>
                <a:cubicBezTo>
                  <a:pt x="68" y="14"/>
                  <a:pt x="55" y="28"/>
                  <a:pt x="49" y="48"/>
                </a:cubicBezTo>
                <a:cubicBezTo>
                  <a:pt x="50" y="48"/>
                  <a:pt x="51" y="48"/>
                  <a:pt x="51" y="49"/>
                </a:cubicBezTo>
                <a:cubicBezTo>
                  <a:pt x="51" y="50"/>
                  <a:pt x="49" y="50"/>
                  <a:pt x="49" y="51"/>
                </a:cubicBezTo>
                <a:cubicBezTo>
                  <a:pt x="52" y="51"/>
                  <a:pt x="55" y="52"/>
                  <a:pt x="58" y="52"/>
                </a:cubicBezTo>
                <a:cubicBezTo>
                  <a:pt x="59" y="46"/>
                  <a:pt x="62" y="42"/>
                  <a:pt x="66" y="37"/>
                </a:cubicBezTo>
                <a:cubicBezTo>
                  <a:pt x="69" y="34"/>
                  <a:pt x="72" y="30"/>
                  <a:pt x="74" y="28"/>
                </a:cubicBezTo>
                <a:cubicBezTo>
                  <a:pt x="75" y="27"/>
                  <a:pt x="78" y="25"/>
                  <a:pt x="80" y="26"/>
                </a:cubicBezTo>
                <a:cubicBezTo>
                  <a:pt x="75" y="28"/>
                  <a:pt x="72" y="32"/>
                  <a:pt x="68" y="37"/>
                </a:cubicBezTo>
                <a:cubicBezTo>
                  <a:pt x="63" y="42"/>
                  <a:pt x="60" y="46"/>
                  <a:pt x="60" y="53"/>
                </a:cubicBezTo>
                <a:cubicBezTo>
                  <a:pt x="66" y="54"/>
                  <a:pt x="72" y="56"/>
                  <a:pt x="77" y="55"/>
                </a:cubicBezTo>
                <a:cubicBezTo>
                  <a:pt x="82" y="45"/>
                  <a:pt x="86" y="33"/>
                  <a:pt x="97" y="31"/>
                </a:cubicBezTo>
                <a:cubicBezTo>
                  <a:pt x="87" y="35"/>
                  <a:pt x="83" y="44"/>
                  <a:pt x="80" y="55"/>
                </a:cubicBezTo>
                <a:cubicBezTo>
                  <a:pt x="83" y="55"/>
                  <a:pt x="90" y="55"/>
                  <a:pt x="94" y="55"/>
                </a:cubicBezTo>
                <a:cubicBezTo>
                  <a:pt x="96" y="47"/>
                  <a:pt x="98" y="40"/>
                  <a:pt x="104" y="37"/>
                </a:cubicBezTo>
                <a:cubicBezTo>
                  <a:pt x="107" y="35"/>
                  <a:pt x="110" y="33"/>
                  <a:pt x="113" y="32"/>
                </a:cubicBezTo>
                <a:cubicBezTo>
                  <a:pt x="116" y="30"/>
                  <a:pt x="119" y="28"/>
                  <a:pt x="123" y="28"/>
                </a:cubicBezTo>
                <a:cubicBezTo>
                  <a:pt x="111" y="34"/>
                  <a:pt x="96" y="39"/>
                  <a:pt x="97" y="54"/>
                </a:cubicBezTo>
                <a:cubicBezTo>
                  <a:pt x="103" y="54"/>
                  <a:pt x="112" y="53"/>
                  <a:pt x="118" y="51"/>
                </a:cubicBezTo>
                <a:cubicBezTo>
                  <a:pt x="120" y="41"/>
                  <a:pt x="128" y="33"/>
                  <a:pt x="137" y="30"/>
                </a:cubicBezTo>
                <a:cubicBezTo>
                  <a:pt x="130" y="36"/>
                  <a:pt x="121" y="40"/>
                  <a:pt x="121" y="51"/>
                </a:cubicBezTo>
                <a:cubicBezTo>
                  <a:pt x="125" y="51"/>
                  <a:pt x="127" y="49"/>
                  <a:pt x="130" y="49"/>
                </a:cubicBezTo>
                <a:cubicBezTo>
                  <a:pt x="131" y="47"/>
                  <a:pt x="133" y="46"/>
                  <a:pt x="134" y="44"/>
                </a:cubicBezTo>
                <a:cubicBezTo>
                  <a:pt x="137" y="41"/>
                  <a:pt x="139" y="36"/>
                  <a:pt x="143" y="35"/>
                </a:cubicBezTo>
                <a:cubicBezTo>
                  <a:pt x="139" y="39"/>
                  <a:pt x="136" y="44"/>
                  <a:pt x="134" y="48"/>
                </a:cubicBezTo>
                <a:cubicBezTo>
                  <a:pt x="138" y="47"/>
                  <a:pt x="143" y="46"/>
                  <a:pt x="147" y="43"/>
                </a:cubicBezTo>
                <a:cubicBezTo>
                  <a:pt x="148" y="36"/>
                  <a:pt x="153" y="28"/>
                  <a:pt x="159" y="25"/>
                </a:cubicBezTo>
                <a:cubicBezTo>
                  <a:pt x="155" y="29"/>
                  <a:pt x="151" y="35"/>
                  <a:pt x="149" y="42"/>
                </a:cubicBezTo>
                <a:cubicBezTo>
                  <a:pt x="153" y="40"/>
                  <a:pt x="157" y="38"/>
                  <a:pt x="162" y="37"/>
                </a:cubicBezTo>
                <a:cubicBezTo>
                  <a:pt x="163" y="32"/>
                  <a:pt x="162" y="23"/>
                  <a:pt x="168" y="21"/>
                </a:cubicBezTo>
                <a:cubicBezTo>
                  <a:pt x="165" y="24"/>
                  <a:pt x="165" y="30"/>
                  <a:pt x="164" y="35"/>
                </a:cubicBezTo>
                <a:cubicBezTo>
                  <a:pt x="169" y="34"/>
                  <a:pt x="172" y="29"/>
                  <a:pt x="177" y="29"/>
                </a:cubicBezTo>
                <a:cubicBezTo>
                  <a:pt x="176" y="33"/>
                  <a:pt x="171" y="32"/>
                  <a:pt x="169" y="35"/>
                </a:cubicBezTo>
                <a:cubicBezTo>
                  <a:pt x="172" y="37"/>
                  <a:pt x="177" y="37"/>
                  <a:pt x="180" y="39"/>
                </a:cubicBezTo>
                <a:cubicBezTo>
                  <a:pt x="175" y="39"/>
                  <a:pt x="169" y="38"/>
                  <a:pt x="166" y="37"/>
                </a:cubicBezTo>
                <a:cubicBezTo>
                  <a:pt x="163" y="39"/>
                  <a:pt x="159" y="39"/>
                  <a:pt x="156" y="41"/>
                </a:cubicBezTo>
                <a:cubicBezTo>
                  <a:pt x="159" y="45"/>
                  <a:pt x="164" y="47"/>
                  <a:pt x="169" y="50"/>
                </a:cubicBezTo>
                <a:cubicBezTo>
                  <a:pt x="161" y="50"/>
                  <a:pt x="158" y="45"/>
                  <a:pt x="152" y="43"/>
                </a:cubicBezTo>
                <a:cubicBezTo>
                  <a:pt x="149" y="45"/>
                  <a:pt x="145" y="46"/>
                  <a:pt x="142" y="48"/>
                </a:cubicBezTo>
                <a:cubicBezTo>
                  <a:pt x="145" y="53"/>
                  <a:pt x="151" y="55"/>
                  <a:pt x="157" y="57"/>
                </a:cubicBezTo>
                <a:cubicBezTo>
                  <a:pt x="149" y="58"/>
                  <a:pt x="143" y="53"/>
                  <a:pt x="139" y="49"/>
                </a:cubicBezTo>
                <a:cubicBezTo>
                  <a:pt x="134" y="51"/>
                  <a:pt x="129" y="52"/>
                  <a:pt x="123" y="53"/>
                </a:cubicBezTo>
                <a:cubicBezTo>
                  <a:pt x="122" y="55"/>
                  <a:pt x="123" y="56"/>
                  <a:pt x="124" y="57"/>
                </a:cubicBezTo>
                <a:cubicBezTo>
                  <a:pt x="127" y="61"/>
                  <a:pt x="133" y="62"/>
                  <a:pt x="136" y="65"/>
                </a:cubicBezTo>
                <a:cubicBezTo>
                  <a:pt x="128" y="63"/>
                  <a:pt x="123" y="60"/>
                  <a:pt x="119" y="54"/>
                </a:cubicBezTo>
                <a:cubicBezTo>
                  <a:pt x="112" y="55"/>
                  <a:pt x="108" y="55"/>
                  <a:pt x="99" y="56"/>
                </a:cubicBezTo>
                <a:cubicBezTo>
                  <a:pt x="103" y="64"/>
                  <a:pt x="109" y="68"/>
                  <a:pt x="118" y="71"/>
                </a:cubicBezTo>
                <a:cubicBezTo>
                  <a:pt x="106" y="71"/>
                  <a:pt x="102" y="62"/>
                  <a:pt x="95" y="57"/>
                </a:cubicBezTo>
                <a:cubicBezTo>
                  <a:pt x="91" y="58"/>
                  <a:pt x="88" y="58"/>
                  <a:pt x="82" y="58"/>
                </a:cubicBezTo>
                <a:cubicBezTo>
                  <a:pt x="85" y="67"/>
                  <a:pt x="95" y="72"/>
                  <a:pt x="105" y="75"/>
                </a:cubicBezTo>
                <a:cubicBezTo>
                  <a:pt x="103" y="76"/>
                  <a:pt x="103" y="75"/>
                  <a:pt x="100" y="75"/>
                </a:cubicBezTo>
                <a:cubicBezTo>
                  <a:pt x="94" y="72"/>
                  <a:pt x="87" y="69"/>
                  <a:pt x="82" y="63"/>
                </a:cubicBezTo>
                <a:cubicBezTo>
                  <a:pt x="81" y="62"/>
                  <a:pt x="81" y="60"/>
                  <a:pt x="80" y="59"/>
                </a:cubicBezTo>
                <a:cubicBezTo>
                  <a:pt x="77" y="57"/>
                  <a:pt x="73" y="58"/>
                  <a:pt x="68" y="57"/>
                </a:cubicBezTo>
                <a:cubicBezTo>
                  <a:pt x="66" y="57"/>
                  <a:pt x="64" y="56"/>
                  <a:pt x="62" y="56"/>
                </a:cubicBezTo>
                <a:cubicBezTo>
                  <a:pt x="60" y="63"/>
                  <a:pt x="69" y="69"/>
                  <a:pt x="74" y="72"/>
                </a:cubicBezTo>
                <a:cubicBezTo>
                  <a:pt x="68" y="70"/>
                  <a:pt x="62" y="66"/>
                  <a:pt x="60" y="60"/>
                </a:cubicBezTo>
                <a:cubicBezTo>
                  <a:pt x="59" y="58"/>
                  <a:pt x="60" y="56"/>
                  <a:pt x="58" y="55"/>
                </a:cubicBezTo>
                <a:cubicBezTo>
                  <a:pt x="55" y="54"/>
                  <a:pt x="53" y="54"/>
                  <a:pt x="50" y="54"/>
                </a:cubicBezTo>
                <a:cubicBezTo>
                  <a:pt x="50" y="58"/>
                  <a:pt x="53" y="59"/>
                  <a:pt x="55" y="61"/>
                </a:cubicBezTo>
                <a:cubicBezTo>
                  <a:pt x="57" y="63"/>
                  <a:pt x="59" y="66"/>
                  <a:pt x="61" y="69"/>
                </a:cubicBezTo>
                <a:cubicBezTo>
                  <a:pt x="68" y="77"/>
                  <a:pt x="77" y="86"/>
                  <a:pt x="88" y="87"/>
                </a:cubicBezTo>
                <a:cubicBezTo>
                  <a:pt x="89" y="87"/>
                  <a:pt x="88" y="85"/>
                  <a:pt x="89" y="85"/>
                </a:cubicBezTo>
                <a:cubicBezTo>
                  <a:pt x="90" y="85"/>
                  <a:pt x="90" y="85"/>
                  <a:pt x="92" y="85"/>
                </a:cubicBezTo>
                <a:cubicBezTo>
                  <a:pt x="97" y="89"/>
                  <a:pt x="103" y="93"/>
                  <a:pt x="111" y="94"/>
                </a:cubicBezTo>
                <a:cubicBezTo>
                  <a:pt x="111" y="92"/>
                  <a:pt x="109" y="92"/>
                  <a:pt x="109" y="91"/>
                </a:cubicBezTo>
                <a:cubicBezTo>
                  <a:pt x="108" y="89"/>
                  <a:pt x="110" y="88"/>
                  <a:pt x="112" y="88"/>
                </a:cubicBezTo>
                <a:cubicBezTo>
                  <a:pt x="116" y="92"/>
                  <a:pt x="125" y="93"/>
                  <a:pt x="132" y="92"/>
                </a:cubicBezTo>
                <a:cubicBezTo>
                  <a:pt x="129" y="89"/>
                  <a:pt x="125" y="88"/>
                  <a:pt x="123" y="84"/>
                </a:cubicBezTo>
                <a:cubicBezTo>
                  <a:pt x="124" y="83"/>
                  <a:pt x="125" y="83"/>
                  <a:pt x="125" y="82"/>
                </a:cubicBezTo>
                <a:cubicBezTo>
                  <a:pt x="134" y="86"/>
                  <a:pt x="143" y="82"/>
                  <a:pt x="151" y="79"/>
                </a:cubicBezTo>
                <a:cubicBezTo>
                  <a:pt x="148" y="76"/>
                  <a:pt x="143" y="78"/>
                  <a:pt x="142" y="74"/>
                </a:cubicBezTo>
                <a:cubicBezTo>
                  <a:pt x="149" y="72"/>
                  <a:pt x="159" y="72"/>
                  <a:pt x="166" y="68"/>
                </a:cubicBezTo>
                <a:cubicBezTo>
                  <a:pt x="163" y="67"/>
                  <a:pt x="160" y="66"/>
                  <a:pt x="159" y="63"/>
                </a:cubicBezTo>
                <a:cubicBezTo>
                  <a:pt x="162" y="61"/>
                  <a:pt x="170" y="61"/>
                  <a:pt x="172" y="56"/>
                </a:cubicBezTo>
                <a:cubicBezTo>
                  <a:pt x="171" y="56"/>
                  <a:pt x="168" y="57"/>
                  <a:pt x="167" y="55"/>
                </a:cubicBezTo>
                <a:close/>
                <a:moveTo>
                  <a:pt x="36" y="48"/>
                </a:moveTo>
                <a:cubicBezTo>
                  <a:pt x="33" y="47"/>
                  <a:pt x="29" y="45"/>
                  <a:pt x="27" y="44"/>
                </a:cubicBezTo>
                <a:cubicBezTo>
                  <a:pt x="25" y="43"/>
                  <a:pt x="23" y="41"/>
                  <a:pt x="21" y="40"/>
                </a:cubicBezTo>
                <a:cubicBezTo>
                  <a:pt x="16" y="37"/>
                  <a:pt x="15" y="35"/>
                  <a:pt x="11" y="32"/>
                </a:cubicBezTo>
                <a:cubicBezTo>
                  <a:pt x="6" y="29"/>
                  <a:pt x="4" y="31"/>
                  <a:pt x="3" y="36"/>
                </a:cubicBezTo>
                <a:cubicBezTo>
                  <a:pt x="14" y="39"/>
                  <a:pt x="24" y="46"/>
                  <a:pt x="36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3" name="Freeform 169"/>
          <p:cNvSpPr/>
          <p:nvPr/>
        </p:nvSpPr>
        <p:spPr bwMode="auto">
          <a:xfrm>
            <a:off x="8261350" y="715963"/>
            <a:ext cx="34925" cy="19050"/>
          </a:xfrm>
          <a:custGeom>
            <a:avLst/>
            <a:gdLst>
              <a:gd name="T0" fmla="*/ 11 w 11"/>
              <a:gd name="T1" fmla="*/ 5 h 6"/>
              <a:gd name="T2" fmla="*/ 4 w 11"/>
              <a:gd name="T3" fmla="*/ 3 h 6"/>
              <a:gd name="T4" fmla="*/ 1 w 11"/>
              <a:gd name="T5" fmla="*/ 4 h 6"/>
              <a:gd name="T6" fmla="*/ 0 w 11"/>
              <a:gd name="T7" fmla="*/ 3 h 6"/>
              <a:gd name="T8" fmla="*/ 11 w 11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6">
                <a:moveTo>
                  <a:pt x="11" y="5"/>
                </a:moveTo>
                <a:cubicBezTo>
                  <a:pt x="9" y="6"/>
                  <a:pt x="8" y="3"/>
                  <a:pt x="4" y="3"/>
                </a:cubicBezTo>
                <a:cubicBezTo>
                  <a:pt x="3" y="4"/>
                  <a:pt x="3" y="5"/>
                  <a:pt x="1" y="4"/>
                </a:cubicBezTo>
                <a:cubicBezTo>
                  <a:pt x="1" y="4"/>
                  <a:pt x="1" y="4"/>
                  <a:pt x="0" y="3"/>
                </a:cubicBezTo>
                <a:cubicBezTo>
                  <a:pt x="4" y="0"/>
                  <a:pt x="10" y="3"/>
                  <a:pt x="11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4" name="Freeform 170"/>
          <p:cNvSpPr/>
          <p:nvPr/>
        </p:nvSpPr>
        <p:spPr bwMode="auto">
          <a:xfrm>
            <a:off x="8350250" y="725488"/>
            <a:ext cx="31750" cy="31750"/>
          </a:xfrm>
          <a:custGeom>
            <a:avLst/>
            <a:gdLst>
              <a:gd name="T0" fmla="*/ 10 w 10"/>
              <a:gd name="T1" fmla="*/ 1 h 10"/>
              <a:gd name="T2" fmla="*/ 10 w 10"/>
              <a:gd name="T3" fmla="*/ 3 h 10"/>
              <a:gd name="T4" fmla="*/ 10 w 10"/>
              <a:gd name="T5" fmla="*/ 3 h 10"/>
              <a:gd name="T6" fmla="*/ 6 w 10"/>
              <a:gd name="T7" fmla="*/ 3 h 10"/>
              <a:gd name="T8" fmla="*/ 9 w 10"/>
              <a:gd name="T9" fmla="*/ 6 h 10"/>
              <a:gd name="T10" fmla="*/ 5 w 10"/>
              <a:gd name="T11" fmla="*/ 5 h 10"/>
              <a:gd name="T12" fmla="*/ 3 w 10"/>
              <a:gd name="T13" fmla="*/ 9 h 10"/>
              <a:gd name="T14" fmla="*/ 1 w 10"/>
              <a:gd name="T15" fmla="*/ 7 h 10"/>
              <a:gd name="T16" fmla="*/ 4 w 10"/>
              <a:gd name="T17" fmla="*/ 1 h 10"/>
              <a:gd name="T18" fmla="*/ 10 w 10"/>
              <a:gd name="T1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10" y="1"/>
                </a:moveTo>
                <a:cubicBezTo>
                  <a:pt x="10" y="2"/>
                  <a:pt x="10" y="2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8" y="3"/>
                  <a:pt x="7" y="2"/>
                  <a:pt x="6" y="3"/>
                </a:cubicBezTo>
                <a:cubicBezTo>
                  <a:pt x="7" y="4"/>
                  <a:pt x="9" y="4"/>
                  <a:pt x="9" y="6"/>
                </a:cubicBezTo>
                <a:cubicBezTo>
                  <a:pt x="7" y="6"/>
                  <a:pt x="7" y="5"/>
                  <a:pt x="5" y="5"/>
                </a:cubicBezTo>
                <a:cubicBezTo>
                  <a:pt x="4" y="6"/>
                  <a:pt x="4" y="8"/>
                  <a:pt x="3" y="9"/>
                </a:cubicBezTo>
                <a:cubicBezTo>
                  <a:pt x="2" y="10"/>
                  <a:pt x="0" y="9"/>
                  <a:pt x="1" y="7"/>
                </a:cubicBezTo>
                <a:cubicBezTo>
                  <a:pt x="2" y="6"/>
                  <a:pt x="3" y="3"/>
                  <a:pt x="4" y="1"/>
                </a:cubicBezTo>
                <a:cubicBezTo>
                  <a:pt x="6" y="0"/>
                  <a:pt x="9" y="1"/>
                  <a:pt x="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5" name="Freeform 171"/>
          <p:cNvSpPr/>
          <p:nvPr/>
        </p:nvSpPr>
        <p:spPr bwMode="auto">
          <a:xfrm>
            <a:off x="8151813" y="725488"/>
            <a:ext cx="34925" cy="28575"/>
          </a:xfrm>
          <a:custGeom>
            <a:avLst/>
            <a:gdLst>
              <a:gd name="T0" fmla="*/ 11 w 11"/>
              <a:gd name="T1" fmla="*/ 5 h 9"/>
              <a:gd name="T2" fmla="*/ 11 w 11"/>
              <a:gd name="T3" fmla="*/ 5 h 9"/>
              <a:gd name="T4" fmla="*/ 7 w 11"/>
              <a:gd name="T5" fmla="*/ 5 h 9"/>
              <a:gd name="T6" fmla="*/ 0 w 11"/>
              <a:gd name="T7" fmla="*/ 9 h 9"/>
              <a:gd name="T8" fmla="*/ 11 w 11"/>
              <a:gd name="T9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9">
                <a:moveTo>
                  <a:pt x="11" y="5"/>
                </a:moveTo>
                <a:cubicBezTo>
                  <a:pt x="11" y="5"/>
                  <a:pt x="11" y="5"/>
                  <a:pt x="11" y="5"/>
                </a:cubicBezTo>
                <a:cubicBezTo>
                  <a:pt x="9" y="6"/>
                  <a:pt x="9" y="5"/>
                  <a:pt x="7" y="5"/>
                </a:cubicBezTo>
                <a:cubicBezTo>
                  <a:pt x="4" y="5"/>
                  <a:pt x="3" y="8"/>
                  <a:pt x="0" y="9"/>
                </a:cubicBezTo>
                <a:cubicBezTo>
                  <a:pt x="1" y="5"/>
                  <a:pt x="8" y="0"/>
                  <a:pt x="11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6" name="Freeform 172"/>
          <p:cNvSpPr/>
          <p:nvPr/>
        </p:nvSpPr>
        <p:spPr bwMode="auto">
          <a:xfrm>
            <a:off x="8267700" y="747713"/>
            <a:ext cx="22225" cy="28575"/>
          </a:xfrm>
          <a:custGeom>
            <a:avLst/>
            <a:gdLst>
              <a:gd name="T0" fmla="*/ 6 w 7"/>
              <a:gd name="T1" fmla="*/ 2 h 9"/>
              <a:gd name="T2" fmla="*/ 4 w 7"/>
              <a:gd name="T3" fmla="*/ 3 h 9"/>
              <a:gd name="T4" fmla="*/ 7 w 7"/>
              <a:gd name="T5" fmla="*/ 7 h 9"/>
              <a:gd name="T6" fmla="*/ 4 w 7"/>
              <a:gd name="T7" fmla="*/ 8 h 9"/>
              <a:gd name="T8" fmla="*/ 0 w 7"/>
              <a:gd name="T9" fmla="*/ 3 h 9"/>
              <a:gd name="T10" fmla="*/ 6 w 7"/>
              <a:gd name="T11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9">
                <a:moveTo>
                  <a:pt x="6" y="2"/>
                </a:moveTo>
                <a:cubicBezTo>
                  <a:pt x="5" y="3"/>
                  <a:pt x="5" y="3"/>
                  <a:pt x="4" y="3"/>
                </a:cubicBezTo>
                <a:cubicBezTo>
                  <a:pt x="4" y="6"/>
                  <a:pt x="5" y="5"/>
                  <a:pt x="7" y="7"/>
                </a:cubicBezTo>
                <a:cubicBezTo>
                  <a:pt x="7" y="8"/>
                  <a:pt x="5" y="9"/>
                  <a:pt x="4" y="8"/>
                </a:cubicBezTo>
                <a:cubicBezTo>
                  <a:pt x="2" y="8"/>
                  <a:pt x="0" y="5"/>
                  <a:pt x="0" y="3"/>
                </a:cubicBezTo>
                <a:cubicBezTo>
                  <a:pt x="1" y="1"/>
                  <a:pt x="5" y="0"/>
                  <a:pt x="6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7" name="Freeform 173"/>
          <p:cNvSpPr/>
          <p:nvPr/>
        </p:nvSpPr>
        <p:spPr bwMode="auto">
          <a:xfrm>
            <a:off x="8167688" y="763588"/>
            <a:ext cx="22225" cy="28575"/>
          </a:xfrm>
          <a:custGeom>
            <a:avLst/>
            <a:gdLst>
              <a:gd name="T0" fmla="*/ 7 w 7"/>
              <a:gd name="T1" fmla="*/ 3 h 9"/>
              <a:gd name="T2" fmla="*/ 3 w 7"/>
              <a:gd name="T3" fmla="*/ 5 h 9"/>
              <a:gd name="T4" fmla="*/ 7 w 7"/>
              <a:gd name="T5" fmla="*/ 7 h 9"/>
              <a:gd name="T6" fmla="*/ 2 w 7"/>
              <a:gd name="T7" fmla="*/ 7 h 9"/>
              <a:gd name="T8" fmla="*/ 1 w 7"/>
              <a:gd name="T9" fmla="*/ 4 h 9"/>
              <a:gd name="T10" fmla="*/ 7 w 7"/>
              <a:gd name="T11" fmla="*/ 3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9">
                <a:moveTo>
                  <a:pt x="7" y="3"/>
                </a:moveTo>
                <a:cubicBezTo>
                  <a:pt x="7" y="5"/>
                  <a:pt x="4" y="3"/>
                  <a:pt x="3" y="5"/>
                </a:cubicBezTo>
                <a:cubicBezTo>
                  <a:pt x="4" y="7"/>
                  <a:pt x="6" y="5"/>
                  <a:pt x="7" y="7"/>
                </a:cubicBezTo>
                <a:cubicBezTo>
                  <a:pt x="6" y="9"/>
                  <a:pt x="3" y="8"/>
                  <a:pt x="2" y="7"/>
                </a:cubicBezTo>
                <a:cubicBezTo>
                  <a:pt x="2" y="7"/>
                  <a:pt x="1" y="5"/>
                  <a:pt x="1" y="4"/>
                </a:cubicBezTo>
                <a:cubicBezTo>
                  <a:pt x="0" y="1"/>
                  <a:pt x="5" y="0"/>
                  <a:pt x="7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8" name="Freeform 174"/>
          <p:cNvSpPr/>
          <p:nvPr/>
        </p:nvSpPr>
        <p:spPr bwMode="auto">
          <a:xfrm>
            <a:off x="8075613" y="769938"/>
            <a:ext cx="44450" cy="25400"/>
          </a:xfrm>
          <a:custGeom>
            <a:avLst/>
            <a:gdLst>
              <a:gd name="T0" fmla="*/ 3 w 14"/>
              <a:gd name="T1" fmla="*/ 0 h 8"/>
              <a:gd name="T2" fmla="*/ 14 w 14"/>
              <a:gd name="T3" fmla="*/ 4 h 8"/>
              <a:gd name="T4" fmla="*/ 14 w 14"/>
              <a:gd name="T5" fmla="*/ 6 h 8"/>
              <a:gd name="T6" fmla="*/ 13 w 14"/>
              <a:gd name="T7" fmla="*/ 6 h 8"/>
              <a:gd name="T8" fmla="*/ 12 w 14"/>
              <a:gd name="T9" fmla="*/ 4 h 8"/>
              <a:gd name="T10" fmla="*/ 6 w 14"/>
              <a:gd name="T11" fmla="*/ 8 h 8"/>
              <a:gd name="T12" fmla="*/ 8 w 14"/>
              <a:gd name="T13" fmla="*/ 2 h 8"/>
              <a:gd name="T14" fmla="*/ 3 w 14"/>
              <a:gd name="T15" fmla="*/ 5 h 8"/>
              <a:gd name="T16" fmla="*/ 2 w 14"/>
              <a:gd name="T17" fmla="*/ 5 h 8"/>
              <a:gd name="T18" fmla="*/ 3 w 14"/>
              <a:gd name="T1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" h="8">
                <a:moveTo>
                  <a:pt x="3" y="0"/>
                </a:moveTo>
                <a:cubicBezTo>
                  <a:pt x="7" y="0"/>
                  <a:pt x="11" y="1"/>
                  <a:pt x="14" y="4"/>
                </a:cubicBezTo>
                <a:cubicBezTo>
                  <a:pt x="14" y="5"/>
                  <a:pt x="14" y="5"/>
                  <a:pt x="14" y="6"/>
                </a:cubicBezTo>
                <a:cubicBezTo>
                  <a:pt x="14" y="6"/>
                  <a:pt x="13" y="5"/>
                  <a:pt x="13" y="6"/>
                </a:cubicBezTo>
                <a:cubicBezTo>
                  <a:pt x="12" y="6"/>
                  <a:pt x="11" y="6"/>
                  <a:pt x="12" y="4"/>
                </a:cubicBezTo>
                <a:cubicBezTo>
                  <a:pt x="9" y="3"/>
                  <a:pt x="7" y="5"/>
                  <a:pt x="6" y="8"/>
                </a:cubicBezTo>
                <a:cubicBezTo>
                  <a:pt x="4" y="6"/>
                  <a:pt x="7" y="3"/>
                  <a:pt x="8" y="2"/>
                </a:cubicBezTo>
                <a:cubicBezTo>
                  <a:pt x="5" y="0"/>
                  <a:pt x="3" y="3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0" y="3"/>
                  <a:pt x="2" y="2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9" name="Freeform 175"/>
          <p:cNvSpPr/>
          <p:nvPr/>
        </p:nvSpPr>
        <p:spPr bwMode="auto">
          <a:xfrm>
            <a:off x="8208963" y="792163"/>
            <a:ext cx="52387" cy="28575"/>
          </a:xfrm>
          <a:custGeom>
            <a:avLst/>
            <a:gdLst>
              <a:gd name="T0" fmla="*/ 17 w 17"/>
              <a:gd name="T1" fmla="*/ 1 h 9"/>
              <a:gd name="T2" fmla="*/ 17 w 17"/>
              <a:gd name="T3" fmla="*/ 4 h 9"/>
              <a:gd name="T4" fmla="*/ 14 w 17"/>
              <a:gd name="T5" fmla="*/ 5 h 9"/>
              <a:gd name="T6" fmla="*/ 4 w 17"/>
              <a:gd name="T7" fmla="*/ 7 h 9"/>
              <a:gd name="T8" fmla="*/ 3 w 17"/>
              <a:gd name="T9" fmla="*/ 2 h 9"/>
              <a:gd name="T10" fmla="*/ 10 w 17"/>
              <a:gd name="T11" fmla="*/ 5 h 9"/>
              <a:gd name="T12" fmla="*/ 15 w 17"/>
              <a:gd name="T13" fmla="*/ 1 h 9"/>
              <a:gd name="T14" fmla="*/ 17 w 17"/>
              <a:gd name="T15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9">
                <a:moveTo>
                  <a:pt x="17" y="1"/>
                </a:moveTo>
                <a:cubicBezTo>
                  <a:pt x="17" y="2"/>
                  <a:pt x="17" y="3"/>
                  <a:pt x="17" y="4"/>
                </a:cubicBezTo>
                <a:cubicBezTo>
                  <a:pt x="16" y="4"/>
                  <a:pt x="16" y="5"/>
                  <a:pt x="14" y="5"/>
                </a:cubicBezTo>
                <a:cubicBezTo>
                  <a:pt x="12" y="9"/>
                  <a:pt x="8" y="7"/>
                  <a:pt x="4" y="7"/>
                </a:cubicBezTo>
                <a:cubicBezTo>
                  <a:pt x="3" y="6"/>
                  <a:pt x="0" y="3"/>
                  <a:pt x="3" y="2"/>
                </a:cubicBezTo>
                <a:cubicBezTo>
                  <a:pt x="4" y="5"/>
                  <a:pt x="7" y="4"/>
                  <a:pt x="10" y="5"/>
                </a:cubicBezTo>
                <a:cubicBezTo>
                  <a:pt x="12" y="4"/>
                  <a:pt x="14" y="3"/>
                  <a:pt x="15" y="1"/>
                </a:cubicBezTo>
                <a:cubicBezTo>
                  <a:pt x="15" y="0"/>
                  <a:pt x="16" y="1"/>
                  <a:pt x="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0" name="Freeform 176"/>
          <p:cNvSpPr/>
          <p:nvPr/>
        </p:nvSpPr>
        <p:spPr bwMode="auto">
          <a:xfrm>
            <a:off x="8196263" y="801688"/>
            <a:ext cx="96837" cy="31750"/>
          </a:xfrm>
          <a:custGeom>
            <a:avLst/>
            <a:gdLst>
              <a:gd name="T0" fmla="*/ 31 w 31"/>
              <a:gd name="T1" fmla="*/ 0 h 10"/>
              <a:gd name="T2" fmla="*/ 28 w 31"/>
              <a:gd name="T3" fmla="*/ 5 h 10"/>
              <a:gd name="T4" fmla="*/ 10 w 31"/>
              <a:gd name="T5" fmla="*/ 10 h 10"/>
              <a:gd name="T6" fmla="*/ 0 w 31"/>
              <a:gd name="T7" fmla="*/ 8 h 10"/>
              <a:gd name="T8" fmla="*/ 21 w 31"/>
              <a:gd name="T9" fmla="*/ 7 h 10"/>
              <a:gd name="T10" fmla="*/ 26 w 31"/>
              <a:gd name="T11" fmla="*/ 3 h 10"/>
              <a:gd name="T12" fmla="*/ 30 w 31"/>
              <a:gd name="T13" fmla="*/ 0 h 10"/>
              <a:gd name="T14" fmla="*/ 31 w 31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" h="10">
                <a:moveTo>
                  <a:pt x="31" y="0"/>
                </a:moveTo>
                <a:cubicBezTo>
                  <a:pt x="31" y="2"/>
                  <a:pt x="29" y="4"/>
                  <a:pt x="28" y="5"/>
                </a:cubicBezTo>
                <a:cubicBezTo>
                  <a:pt x="23" y="9"/>
                  <a:pt x="15" y="10"/>
                  <a:pt x="10" y="10"/>
                </a:cubicBezTo>
                <a:cubicBezTo>
                  <a:pt x="7" y="10"/>
                  <a:pt x="3" y="9"/>
                  <a:pt x="0" y="8"/>
                </a:cubicBezTo>
                <a:cubicBezTo>
                  <a:pt x="7" y="8"/>
                  <a:pt x="15" y="9"/>
                  <a:pt x="21" y="7"/>
                </a:cubicBezTo>
                <a:cubicBezTo>
                  <a:pt x="22" y="6"/>
                  <a:pt x="25" y="4"/>
                  <a:pt x="26" y="3"/>
                </a:cubicBezTo>
                <a:cubicBezTo>
                  <a:pt x="28" y="3"/>
                  <a:pt x="29" y="1"/>
                  <a:pt x="30" y="0"/>
                </a:cubicBezTo>
                <a:cubicBezTo>
                  <a:pt x="30" y="0"/>
                  <a:pt x="31" y="0"/>
                  <a:pt x="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1" name="Freeform 177"/>
          <p:cNvSpPr>
            <a:spLocks noEditPoints="1"/>
          </p:cNvSpPr>
          <p:nvPr/>
        </p:nvSpPr>
        <p:spPr bwMode="auto">
          <a:xfrm>
            <a:off x="7845425" y="530225"/>
            <a:ext cx="939800" cy="673100"/>
          </a:xfrm>
          <a:custGeom>
            <a:avLst/>
            <a:gdLst>
              <a:gd name="T0" fmla="*/ 201 w 298"/>
              <a:gd name="T1" fmla="*/ 211 h 213"/>
              <a:gd name="T2" fmla="*/ 46 w 298"/>
              <a:gd name="T3" fmla="*/ 191 h 213"/>
              <a:gd name="T4" fmla="*/ 66 w 298"/>
              <a:gd name="T5" fmla="*/ 135 h 213"/>
              <a:gd name="T6" fmla="*/ 103 w 298"/>
              <a:gd name="T7" fmla="*/ 111 h 213"/>
              <a:gd name="T8" fmla="*/ 63 w 298"/>
              <a:gd name="T9" fmla="*/ 61 h 213"/>
              <a:gd name="T10" fmla="*/ 135 w 298"/>
              <a:gd name="T11" fmla="*/ 3 h 213"/>
              <a:gd name="T12" fmla="*/ 182 w 298"/>
              <a:gd name="T13" fmla="*/ 65 h 213"/>
              <a:gd name="T14" fmla="*/ 199 w 298"/>
              <a:gd name="T15" fmla="*/ 142 h 213"/>
              <a:gd name="T16" fmla="*/ 237 w 298"/>
              <a:gd name="T17" fmla="*/ 164 h 213"/>
              <a:gd name="T18" fmla="*/ 287 w 298"/>
              <a:gd name="T19" fmla="*/ 121 h 213"/>
              <a:gd name="T20" fmla="*/ 90 w 298"/>
              <a:gd name="T21" fmla="*/ 57 h 213"/>
              <a:gd name="T22" fmla="*/ 116 w 298"/>
              <a:gd name="T23" fmla="*/ 55 h 213"/>
              <a:gd name="T24" fmla="*/ 154 w 298"/>
              <a:gd name="T25" fmla="*/ 49 h 213"/>
              <a:gd name="T26" fmla="*/ 165 w 298"/>
              <a:gd name="T27" fmla="*/ 39 h 213"/>
              <a:gd name="T28" fmla="*/ 133 w 298"/>
              <a:gd name="T29" fmla="*/ 10 h 213"/>
              <a:gd name="T30" fmla="*/ 92 w 298"/>
              <a:gd name="T31" fmla="*/ 11 h 213"/>
              <a:gd name="T32" fmla="*/ 129 w 298"/>
              <a:gd name="T33" fmla="*/ 41 h 213"/>
              <a:gd name="T34" fmla="*/ 94 w 298"/>
              <a:gd name="T35" fmla="*/ 60 h 213"/>
              <a:gd name="T36" fmla="*/ 158 w 298"/>
              <a:gd name="T37" fmla="*/ 85 h 213"/>
              <a:gd name="T38" fmla="*/ 138 w 298"/>
              <a:gd name="T39" fmla="*/ 51 h 213"/>
              <a:gd name="T40" fmla="*/ 86 w 298"/>
              <a:gd name="T41" fmla="*/ 88 h 213"/>
              <a:gd name="T42" fmla="*/ 107 w 298"/>
              <a:gd name="T43" fmla="*/ 107 h 213"/>
              <a:gd name="T44" fmla="*/ 124 w 298"/>
              <a:gd name="T45" fmla="*/ 113 h 213"/>
              <a:gd name="T46" fmla="*/ 129 w 298"/>
              <a:gd name="T47" fmla="*/ 126 h 213"/>
              <a:gd name="T48" fmla="*/ 127 w 298"/>
              <a:gd name="T49" fmla="*/ 136 h 213"/>
              <a:gd name="T50" fmla="*/ 164 w 298"/>
              <a:gd name="T51" fmla="*/ 115 h 213"/>
              <a:gd name="T52" fmla="*/ 282 w 298"/>
              <a:gd name="T53" fmla="*/ 121 h 213"/>
              <a:gd name="T54" fmla="*/ 269 w 298"/>
              <a:gd name="T55" fmla="*/ 124 h 213"/>
              <a:gd name="T56" fmla="*/ 51 w 298"/>
              <a:gd name="T57" fmla="*/ 132 h 213"/>
              <a:gd name="T58" fmla="*/ 48 w 298"/>
              <a:gd name="T59" fmla="*/ 140 h 213"/>
              <a:gd name="T60" fmla="*/ 163 w 298"/>
              <a:gd name="T61" fmla="*/ 149 h 213"/>
              <a:gd name="T62" fmla="*/ 149 w 298"/>
              <a:gd name="T63" fmla="*/ 144 h 213"/>
              <a:gd name="T64" fmla="*/ 113 w 298"/>
              <a:gd name="T65" fmla="*/ 138 h 213"/>
              <a:gd name="T66" fmla="*/ 133 w 298"/>
              <a:gd name="T67" fmla="*/ 145 h 213"/>
              <a:gd name="T68" fmla="*/ 252 w 298"/>
              <a:gd name="T69" fmla="*/ 143 h 213"/>
              <a:gd name="T70" fmla="*/ 178 w 298"/>
              <a:gd name="T71" fmla="*/ 162 h 213"/>
              <a:gd name="T72" fmla="*/ 105 w 298"/>
              <a:gd name="T73" fmla="*/ 146 h 213"/>
              <a:gd name="T74" fmla="*/ 196 w 298"/>
              <a:gd name="T75" fmla="*/ 152 h 213"/>
              <a:gd name="T76" fmla="*/ 63 w 298"/>
              <a:gd name="T77" fmla="*/ 148 h 213"/>
              <a:gd name="T78" fmla="*/ 210 w 298"/>
              <a:gd name="T79" fmla="*/ 173 h 213"/>
              <a:gd name="T80" fmla="*/ 203 w 298"/>
              <a:gd name="T81" fmla="*/ 149 h 213"/>
              <a:gd name="T82" fmla="*/ 272 w 298"/>
              <a:gd name="T83" fmla="*/ 151 h 213"/>
              <a:gd name="T84" fmla="*/ 203 w 298"/>
              <a:gd name="T85" fmla="*/ 154 h 213"/>
              <a:gd name="T86" fmla="*/ 57 w 298"/>
              <a:gd name="T87" fmla="*/ 156 h 213"/>
              <a:gd name="T88" fmla="*/ 93 w 298"/>
              <a:gd name="T89" fmla="*/ 165 h 213"/>
              <a:gd name="T90" fmla="*/ 54 w 298"/>
              <a:gd name="T91" fmla="*/ 164 h 213"/>
              <a:gd name="T92" fmla="*/ 271 w 298"/>
              <a:gd name="T93" fmla="*/ 170 h 213"/>
              <a:gd name="T94" fmla="*/ 168 w 298"/>
              <a:gd name="T95" fmla="*/ 182 h 213"/>
              <a:gd name="T96" fmla="*/ 273 w 298"/>
              <a:gd name="T97" fmla="*/ 185 h 213"/>
              <a:gd name="T98" fmla="*/ 269 w 298"/>
              <a:gd name="T99" fmla="*/ 187 h 213"/>
              <a:gd name="T100" fmla="*/ 192 w 298"/>
              <a:gd name="T101" fmla="*/ 202 h 213"/>
              <a:gd name="T102" fmla="*/ 178 w 298"/>
              <a:gd name="T103" fmla="*/ 195 h 213"/>
              <a:gd name="T104" fmla="*/ 180 w 298"/>
              <a:gd name="T105" fmla="*/ 187 h 213"/>
              <a:gd name="T106" fmla="*/ 181 w 298"/>
              <a:gd name="T107" fmla="*/ 189 h 213"/>
              <a:gd name="T108" fmla="*/ 49 w 298"/>
              <a:gd name="T109" fmla="*/ 193 h 213"/>
              <a:gd name="T110" fmla="*/ 221 w 298"/>
              <a:gd name="T111" fmla="*/ 207 h 213"/>
              <a:gd name="T112" fmla="*/ 260 w 298"/>
              <a:gd name="T113" fmla="*/ 198 h 213"/>
              <a:gd name="T114" fmla="*/ 244 w 298"/>
              <a:gd name="T115" fmla="*/ 195 h 213"/>
              <a:gd name="T116" fmla="*/ 83 w 298"/>
              <a:gd name="T117" fmla="*/ 191 h 213"/>
              <a:gd name="T118" fmla="*/ 129 w 298"/>
              <a:gd name="T119" fmla="*/ 196 h 213"/>
              <a:gd name="T120" fmla="*/ 136 w 298"/>
              <a:gd name="T121" fmla="*/ 201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8" h="213">
                <a:moveTo>
                  <a:pt x="287" y="121"/>
                </a:moveTo>
                <a:cubicBezTo>
                  <a:pt x="288" y="120"/>
                  <a:pt x="288" y="124"/>
                  <a:pt x="287" y="123"/>
                </a:cubicBezTo>
                <a:cubicBezTo>
                  <a:pt x="288" y="126"/>
                  <a:pt x="287" y="130"/>
                  <a:pt x="289" y="133"/>
                </a:cubicBezTo>
                <a:cubicBezTo>
                  <a:pt x="288" y="135"/>
                  <a:pt x="288" y="137"/>
                  <a:pt x="289" y="138"/>
                </a:cubicBezTo>
                <a:cubicBezTo>
                  <a:pt x="288" y="142"/>
                  <a:pt x="289" y="146"/>
                  <a:pt x="290" y="148"/>
                </a:cubicBezTo>
                <a:cubicBezTo>
                  <a:pt x="290" y="149"/>
                  <a:pt x="289" y="149"/>
                  <a:pt x="289" y="149"/>
                </a:cubicBezTo>
                <a:cubicBezTo>
                  <a:pt x="290" y="160"/>
                  <a:pt x="289" y="167"/>
                  <a:pt x="291" y="176"/>
                </a:cubicBezTo>
                <a:cubicBezTo>
                  <a:pt x="290" y="179"/>
                  <a:pt x="291" y="183"/>
                  <a:pt x="290" y="187"/>
                </a:cubicBezTo>
                <a:cubicBezTo>
                  <a:pt x="297" y="191"/>
                  <a:pt x="298" y="200"/>
                  <a:pt x="295" y="206"/>
                </a:cubicBezTo>
                <a:cubicBezTo>
                  <a:pt x="287" y="209"/>
                  <a:pt x="280" y="207"/>
                  <a:pt x="272" y="208"/>
                </a:cubicBezTo>
                <a:cubicBezTo>
                  <a:pt x="267" y="208"/>
                  <a:pt x="262" y="208"/>
                  <a:pt x="257" y="208"/>
                </a:cubicBezTo>
                <a:cubicBezTo>
                  <a:pt x="254" y="208"/>
                  <a:pt x="251" y="208"/>
                  <a:pt x="248" y="208"/>
                </a:cubicBezTo>
                <a:cubicBezTo>
                  <a:pt x="245" y="208"/>
                  <a:pt x="242" y="208"/>
                  <a:pt x="239" y="209"/>
                </a:cubicBezTo>
                <a:cubicBezTo>
                  <a:pt x="231" y="210"/>
                  <a:pt x="223" y="209"/>
                  <a:pt x="215" y="209"/>
                </a:cubicBezTo>
                <a:cubicBezTo>
                  <a:pt x="210" y="209"/>
                  <a:pt x="205" y="210"/>
                  <a:pt x="201" y="211"/>
                </a:cubicBezTo>
                <a:cubicBezTo>
                  <a:pt x="198" y="211"/>
                  <a:pt x="196" y="211"/>
                  <a:pt x="193" y="211"/>
                </a:cubicBezTo>
                <a:cubicBezTo>
                  <a:pt x="180" y="211"/>
                  <a:pt x="165" y="212"/>
                  <a:pt x="151" y="212"/>
                </a:cubicBezTo>
                <a:cubicBezTo>
                  <a:pt x="145" y="212"/>
                  <a:pt x="139" y="212"/>
                  <a:pt x="133" y="212"/>
                </a:cubicBezTo>
                <a:cubicBezTo>
                  <a:pt x="120" y="212"/>
                  <a:pt x="103" y="213"/>
                  <a:pt x="88" y="212"/>
                </a:cubicBezTo>
                <a:cubicBezTo>
                  <a:pt x="80" y="212"/>
                  <a:pt x="72" y="210"/>
                  <a:pt x="62" y="210"/>
                </a:cubicBezTo>
                <a:cubicBezTo>
                  <a:pt x="59" y="210"/>
                  <a:pt x="56" y="210"/>
                  <a:pt x="53" y="210"/>
                </a:cubicBezTo>
                <a:cubicBezTo>
                  <a:pt x="39" y="211"/>
                  <a:pt x="24" y="209"/>
                  <a:pt x="11" y="209"/>
                </a:cubicBezTo>
                <a:cubicBezTo>
                  <a:pt x="10" y="209"/>
                  <a:pt x="9" y="209"/>
                  <a:pt x="9" y="209"/>
                </a:cubicBezTo>
                <a:cubicBezTo>
                  <a:pt x="7" y="209"/>
                  <a:pt x="5" y="210"/>
                  <a:pt x="3" y="208"/>
                </a:cubicBezTo>
                <a:cubicBezTo>
                  <a:pt x="2" y="207"/>
                  <a:pt x="1" y="206"/>
                  <a:pt x="0" y="205"/>
                </a:cubicBezTo>
                <a:cubicBezTo>
                  <a:pt x="1" y="198"/>
                  <a:pt x="3" y="194"/>
                  <a:pt x="9" y="192"/>
                </a:cubicBezTo>
                <a:cubicBezTo>
                  <a:pt x="12" y="191"/>
                  <a:pt x="12" y="192"/>
                  <a:pt x="15" y="192"/>
                </a:cubicBezTo>
                <a:cubicBezTo>
                  <a:pt x="17" y="192"/>
                  <a:pt x="20" y="191"/>
                  <a:pt x="22" y="191"/>
                </a:cubicBezTo>
                <a:cubicBezTo>
                  <a:pt x="28" y="190"/>
                  <a:pt x="35" y="191"/>
                  <a:pt x="41" y="190"/>
                </a:cubicBezTo>
                <a:cubicBezTo>
                  <a:pt x="42" y="191"/>
                  <a:pt x="44" y="191"/>
                  <a:pt x="46" y="191"/>
                </a:cubicBezTo>
                <a:cubicBezTo>
                  <a:pt x="44" y="187"/>
                  <a:pt x="41" y="183"/>
                  <a:pt x="41" y="178"/>
                </a:cubicBezTo>
                <a:cubicBezTo>
                  <a:pt x="41" y="176"/>
                  <a:pt x="42" y="174"/>
                  <a:pt x="42" y="172"/>
                </a:cubicBezTo>
                <a:cubicBezTo>
                  <a:pt x="43" y="169"/>
                  <a:pt x="43" y="167"/>
                  <a:pt x="44" y="165"/>
                </a:cubicBezTo>
                <a:cubicBezTo>
                  <a:pt x="46" y="164"/>
                  <a:pt x="47" y="163"/>
                  <a:pt x="48" y="161"/>
                </a:cubicBezTo>
                <a:cubicBezTo>
                  <a:pt x="51" y="157"/>
                  <a:pt x="53" y="153"/>
                  <a:pt x="55" y="150"/>
                </a:cubicBezTo>
                <a:cubicBezTo>
                  <a:pt x="56" y="149"/>
                  <a:pt x="56" y="149"/>
                  <a:pt x="57" y="148"/>
                </a:cubicBezTo>
                <a:cubicBezTo>
                  <a:pt x="56" y="145"/>
                  <a:pt x="52" y="145"/>
                  <a:pt x="51" y="143"/>
                </a:cubicBezTo>
                <a:cubicBezTo>
                  <a:pt x="45" y="143"/>
                  <a:pt x="43" y="139"/>
                  <a:pt x="45" y="134"/>
                </a:cubicBezTo>
                <a:cubicBezTo>
                  <a:pt x="46" y="133"/>
                  <a:pt x="47" y="131"/>
                  <a:pt x="47" y="130"/>
                </a:cubicBezTo>
                <a:cubicBezTo>
                  <a:pt x="45" y="128"/>
                  <a:pt x="43" y="126"/>
                  <a:pt x="41" y="125"/>
                </a:cubicBezTo>
                <a:cubicBezTo>
                  <a:pt x="41" y="122"/>
                  <a:pt x="43" y="121"/>
                  <a:pt x="44" y="119"/>
                </a:cubicBezTo>
                <a:cubicBezTo>
                  <a:pt x="49" y="121"/>
                  <a:pt x="50" y="125"/>
                  <a:pt x="56" y="126"/>
                </a:cubicBezTo>
                <a:cubicBezTo>
                  <a:pt x="56" y="127"/>
                  <a:pt x="57" y="127"/>
                  <a:pt x="57" y="128"/>
                </a:cubicBezTo>
                <a:cubicBezTo>
                  <a:pt x="57" y="128"/>
                  <a:pt x="58" y="128"/>
                  <a:pt x="59" y="128"/>
                </a:cubicBezTo>
                <a:cubicBezTo>
                  <a:pt x="61" y="130"/>
                  <a:pt x="64" y="133"/>
                  <a:pt x="66" y="135"/>
                </a:cubicBezTo>
                <a:cubicBezTo>
                  <a:pt x="70" y="138"/>
                  <a:pt x="74" y="142"/>
                  <a:pt x="78" y="146"/>
                </a:cubicBezTo>
                <a:cubicBezTo>
                  <a:pt x="80" y="145"/>
                  <a:pt x="82" y="144"/>
                  <a:pt x="84" y="144"/>
                </a:cubicBezTo>
                <a:cubicBezTo>
                  <a:pt x="87" y="136"/>
                  <a:pt x="88" y="126"/>
                  <a:pt x="88" y="118"/>
                </a:cubicBezTo>
                <a:cubicBezTo>
                  <a:pt x="87" y="117"/>
                  <a:pt x="86" y="119"/>
                  <a:pt x="85" y="118"/>
                </a:cubicBezTo>
                <a:cubicBezTo>
                  <a:pt x="82" y="120"/>
                  <a:pt x="77" y="123"/>
                  <a:pt x="74" y="126"/>
                </a:cubicBezTo>
                <a:cubicBezTo>
                  <a:pt x="72" y="129"/>
                  <a:pt x="69" y="133"/>
                  <a:pt x="65" y="134"/>
                </a:cubicBezTo>
                <a:cubicBezTo>
                  <a:pt x="65" y="131"/>
                  <a:pt x="69" y="129"/>
                  <a:pt x="72" y="126"/>
                </a:cubicBezTo>
                <a:cubicBezTo>
                  <a:pt x="72" y="126"/>
                  <a:pt x="73" y="125"/>
                  <a:pt x="73" y="124"/>
                </a:cubicBezTo>
                <a:cubicBezTo>
                  <a:pt x="74" y="123"/>
                  <a:pt x="76" y="121"/>
                  <a:pt x="78" y="120"/>
                </a:cubicBezTo>
                <a:cubicBezTo>
                  <a:pt x="81" y="118"/>
                  <a:pt x="82" y="116"/>
                  <a:pt x="86" y="116"/>
                </a:cubicBezTo>
                <a:cubicBezTo>
                  <a:pt x="86" y="116"/>
                  <a:pt x="87" y="116"/>
                  <a:pt x="88" y="116"/>
                </a:cubicBezTo>
                <a:cubicBezTo>
                  <a:pt x="88" y="116"/>
                  <a:pt x="89" y="116"/>
                  <a:pt x="90" y="116"/>
                </a:cubicBezTo>
                <a:cubicBezTo>
                  <a:pt x="93" y="116"/>
                  <a:pt x="96" y="114"/>
                  <a:pt x="99" y="113"/>
                </a:cubicBezTo>
                <a:cubicBezTo>
                  <a:pt x="100" y="112"/>
                  <a:pt x="101" y="113"/>
                  <a:pt x="101" y="112"/>
                </a:cubicBezTo>
                <a:cubicBezTo>
                  <a:pt x="102" y="112"/>
                  <a:pt x="102" y="111"/>
                  <a:pt x="103" y="111"/>
                </a:cubicBezTo>
                <a:cubicBezTo>
                  <a:pt x="104" y="108"/>
                  <a:pt x="105" y="106"/>
                  <a:pt x="107" y="105"/>
                </a:cubicBezTo>
                <a:cubicBezTo>
                  <a:pt x="100" y="102"/>
                  <a:pt x="93" y="99"/>
                  <a:pt x="89" y="92"/>
                </a:cubicBezTo>
                <a:cubicBezTo>
                  <a:pt x="87" y="95"/>
                  <a:pt x="82" y="95"/>
                  <a:pt x="79" y="94"/>
                </a:cubicBezTo>
                <a:cubicBezTo>
                  <a:pt x="78" y="92"/>
                  <a:pt x="81" y="92"/>
                  <a:pt x="81" y="90"/>
                </a:cubicBezTo>
                <a:cubicBezTo>
                  <a:pt x="80" y="90"/>
                  <a:pt x="78" y="87"/>
                  <a:pt x="77" y="87"/>
                </a:cubicBezTo>
                <a:cubicBezTo>
                  <a:pt x="75" y="87"/>
                  <a:pt x="73" y="89"/>
                  <a:pt x="71" y="89"/>
                </a:cubicBezTo>
                <a:cubicBezTo>
                  <a:pt x="69" y="89"/>
                  <a:pt x="68" y="88"/>
                  <a:pt x="66" y="87"/>
                </a:cubicBezTo>
                <a:cubicBezTo>
                  <a:pt x="64" y="87"/>
                  <a:pt x="61" y="88"/>
                  <a:pt x="59" y="85"/>
                </a:cubicBezTo>
                <a:cubicBezTo>
                  <a:pt x="60" y="84"/>
                  <a:pt x="61" y="84"/>
                  <a:pt x="62" y="85"/>
                </a:cubicBezTo>
                <a:cubicBezTo>
                  <a:pt x="66" y="84"/>
                  <a:pt x="68" y="80"/>
                  <a:pt x="68" y="77"/>
                </a:cubicBezTo>
                <a:cubicBezTo>
                  <a:pt x="65" y="74"/>
                  <a:pt x="57" y="74"/>
                  <a:pt x="56" y="68"/>
                </a:cubicBezTo>
                <a:cubicBezTo>
                  <a:pt x="59" y="68"/>
                  <a:pt x="62" y="69"/>
                  <a:pt x="63" y="67"/>
                </a:cubicBezTo>
                <a:cubicBezTo>
                  <a:pt x="61" y="66"/>
                  <a:pt x="59" y="65"/>
                  <a:pt x="57" y="64"/>
                </a:cubicBezTo>
                <a:cubicBezTo>
                  <a:pt x="56" y="63"/>
                  <a:pt x="54" y="63"/>
                  <a:pt x="55" y="61"/>
                </a:cubicBezTo>
                <a:cubicBezTo>
                  <a:pt x="57" y="60"/>
                  <a:pt x="62" y="62"/>
                  <a:pt x="63" y="61"/>
                </a:cubicBezTo>
                <a:cubicBezTo>
                  <a:pt x="63" y="59"/>
                  <a:pt x="61" y="58"/>
                  <a:pt x="59" y="57"/>
                </a:cubicBezTo>
                <a:cubicBezTo>
                  <a:pt x="57" y="55"/>
                  <a:pt x="56" y="52"/>
                  <a:pt x="54" y="50"/>
                </a:cubicBezTo>
                <a:cubicBezTo>
                  <a:pt x="56" y="48"/>
                  <a:pt x="57" y="50"/>
                  <a:pt x="58" y="51"/>
                </a:cubicBezTo>
                <a:cubicBezTo>
                  <a:pt x="61" y="51"/>
                  <a:pt x="62" y="51"/>
                  <a:pt x="64" y="51"/>
                </a:cubicBezTo>
                <a:cubicBezTo>
                  <a:pt x="60" y="49"/>
                  <a:pt x="57" y="47"/>
                  <a:pt x="55" y="43"/>
                </a:cubicBezTo>
                <a:cubicBezTo>
                  <a:pt x="56" y="43"/>
                  <a:pt x="56" y="43"/>
                  <a:pt x="56" y="42"/>
                </a:cubicBezTo>
                <a:cubicBezTo>
                  <a:pt x="57" y="42"/>
                  <a:pt x="58" y="43"/>
                  <a:pt x="58" y="44"/>
                </a:cubicBezTo>
                <a:cubicBezTo>
                  <a:pt x="63" y="44"/>
                  <a:pt x="64" y="42"/>
                  <a:pt x="67" y="41"/>
                </a:cubicBezTo>
                <a:cubicBezTo>
                  <a:pt x="76" y="33"/>
                  <a:pt x="81" y="22"/>
                  <a:pt x="87" y="12"/>
                </a:cubicBezTo>
                <a:cubicBezTo>
                  <a:pt x="91" y="10"/>
                  <a:pt x="93" y="6"/>
                  <a:pt x="96" y="4"/>
                </a:cubicBezTo>
                <a:cubicBezTo>
                  <a:pt x="98" y="2"/>
                  <a:pt x="104" y="1"/>
                  <a:pt x="108" y="0"/>
                </a:cubicBezTo>
                <a:cubicBezTo>
                  <a:pt x="110" y="0"/>
                  <a:pt x="112" y="1"/>
                  <a:pt x="114" y="1"/>
                </a:cubicBezTo>
                <a:cubicBezTo>
                  <a:pt x="115" y="1"/>
                  <a:pt x="117" y="0"/>
                  <a:pt x="118" y="0"/>
                </a:cubicBezTo>
                <a:cubicBezTo>
                  <a:pt x="123" y="1"/>
                  <a:pt x="127" y="3"/>
                  <a:pt x="132" y="5"/>
                </a:cubicBezTo>
                <a:cubicBezTo>
                  <a:pt x="133" y="5"/>
                  <a:pt x="134" y="4"/>
                  <a:pt x="135" y="3"/>
                </a:cubicBezTo>
                <a:cubicBezTo>
                  <a:pt x="139" y="2"/>
                  <a:pt x="144" y="2"/>
                  <a:pt x="148" y="3"/>
                </a:cubicBezTo>
                <a:cubicBezTo>
                  <a:pt x="153" y="6"/>
                  <a:pt x="156" y="11"/>
                  <a:pt x="160" y="15"/>
                </a:cubicBezTo>
                <a:cubicBezTo>
                  <a:pt x="163" y="23"/>
                  <a:pt x="167" y="31"/>
                  <a:pt x="176" y="34"/>
                </a:cubicBezTo>
                <a:cubicBezTo>
                  <a:pt x="178" y="32"/>
                  <a:pt x="179" y="33"/>
                  <a:pt x="180" y="34"/>
                </a:cubicBezTo>
                <a:cubicBezTo>
                  <a:pt x="179" y="38"/>
                  <a:pt x="175" y="40"/>
                  <a:pt x="171" y="41"/>
                </a:cubicBezTo>
                <a:cubicBezTo>
                  <a:pt x="174" y="42"/>
                  <a:pt x="179" y="46"/>
                  <a:pt x="182" y="42"/>
                </a:cubicBezTo>
                <a:cubicBezTo>
                  <a:pt x="183" y="42"/>
                  <a:pt x="183" y="42"/>
                  <a:pt x="184" y="43"/>
                </a:cubicBezTo>
                <a:cubicBezTo>
                  <a:pt x="182" y="46"/>
                  <a:pt x="181" y="50"/>
                  <a:pt x="177" y="52"/>
                </a:cubicBezTo>
                <a:cubicBezTo>
                  <a:pt x="179" y="53"/>
                  <a:pt x="181" y="50"/>
                  <a:pt x="183" y="52"/>
                </a:cubicBezTo>
                <a:cubicBezTo>
                  <a:pt x="182" y="55"/>
                  <a:pt x="181" y="55"/>
                  <a:pt x="179" y="57"/>
                </a:cubicBezTo>
                <a:cubicBezTo>
                  <a:pt x="181" y="58"/>
                  <a:pt x="182" y="57"/>
                  <a:pt x="183" y="56"/>
                </a:cubicBezTo>
                <a:cubicBezTo>
                  <a:pt x="184" y="56"/>
                  <a:pt x="184" y="56"/>
                  <a:pt x="185" y="57"/>
                </a:cubicBezTo>
                <a:cubicBezTo>
                  <a:pt x="184" y="60"/>
                  <a:pt x="182" y="63"/>
                  <a:pt x="179" y="64"/>
                </a:cubicBezTo>
                <a:cubicBezTo>
                  <a:pt x="180" y="65"/>
                  <a:pt x="181" y="64"/>
                  <a:pt x="182" y="64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81" y="67"/>
                  <a:pt x="178" y="70"/>
                  <a:pt x="176" y="71"/>
                </a:cubicBezTo>
                <a:cubicBezTo>
                  <a:pt x="172" y="74"/>
                  <a:pt x="175" y="76"/>
                  <a:pt x="178" y="78"/>
                </a:cubicBezTo>
                <a:cubicBezTo>
                  <a:pt x="178" y="78"/>
                  <a:pt x="178" y="79"/>
                  <a:pt x="178" y="79"/>
                </a:cubicBezTo>
                <a:cubicBezTo>
                  <a:pt x="174" y="81"/>
                  <a:pt x="168" y="81"/>
                  <a:pt x="164" y="80"/>
                </a:cubicBezTo>
                <a:cubicBezTo>
                  <a:pt x="165" y="82"/>
                  <a:pt x="166" y="84"/>
                  <a:pt x="167" y="86"/>
                </a:cubicBezTo>
                <a:cubicBezTo>
                  <a:pt x="167" y="86"/>
                  <a:pt x="167" y="86"/>
                  <a:pt x="167" y="87"/>
                </a:cubicBezTo>
                <a:cubicBezTo>
                  <a:pt x="164" y="88"/>
                  <a:pt x="162" y="85"/>
                  <a:pt x="160" y="85"/>
                </a:cubicBezTo>
                <a:cubicBezTo>
                  <a:pt x="157" y="92"/>
                  <a:pt x="153" y="97"/>
                  <a:pt x="147" y="101"/>
                </a:cubicBezTo>
                <a:cubicBezTo>
                  <a:pt x="150" y="103"/>
                  <a:pt x="154" y="103"/>
                  <a:pt x="153" y="108"/>
                </a:cubicBezTo>
                <a:cubicBezTo>
                  <a:pt x="157" y="110"/>
                  <a:pt x="162" y="110"/>
                  <a:pt x="164" y="113"/>
                </a:cubicBezTo>
                <a:cubicBezTo>
                  <a:pt x="164" y="113"/>
                  <a:pt x="165" y="112"/>
                  <a:pt x="165" y="113"/>
                </a:cubicBezTo>
                <a:cubicBezTo>
                  <a:pt x="170" y="113"/>
                  <a:pt x="173" y="115"/>
                  <a:pt x="176" y="117"/>
                </a:cubicBezTo>
                <a:cubicBezTo>
                  <a:pt x="179" y="119"/>
                  <a:pt x="182" y="124"/>
                  <a:pt x="184" y="128"/>
                </a:cubicBezTo>
                <a:cubicBezTo>
                  <a:pt x="186" y="131"/>
                  <a:pt x="188" y="133"/>
                  <a:pt x="191" y="136"/>
                </a:cubicBezTo>
                <a:cubicBezTo>
                  <a:pt x="193" y="138"/>
                  <a:pt x="196" y="141"/>
                  <a:pt x="199" y="142"/>
                </a:cubicBezTo>
                <a:cubicBezTo>
                  <a:pt x="200" y="144"/>
                  <a:pt x="202" y="146"/>
                  <a:pt x="204" y="146"/>
                </a:cubicBezTo>
                <a:cubicBezTo>
                  <a:pt x="207" y="149"/>
                  <a:pt x="210" y="151"/>
                  <a:pt x="212" y="154"/>
                </a:cubicBezTo>
                <a:cubicBezTo>
                  <a:pt x="213" y="155"/>
                  <a:pt x="213" y="155"/>
                  <a:pt x="214" y="155"/>
                </a:cubicBezTo>
                <a:cubicBezTo>
                  <a:pt x="215" y="156"/>
                  <a:pt x="215" y="157"/>
                  <a:pt x="215" y="159"/>
                </a:cubicBezTo>
                <a:cubicBezTo>
                  <a:pt x="215" y="159"/>
                  <a:pt x="216" y="159"/>
                  <a:pt x="216" y="159"/>
                </a:cubicBezTo>
                <a:cubicBezTo>
                  <a:pt x="216" y="160"/>
                  <a:pt x="216" y="161"/>
                  <a:pt x="217" y="162"/>
                </a:cubicBezTo>
                <a:cubicBezTo>
                  <a:pt x="218" y="164"/>
                  <a:pt x="221" y="166"/>
                  <a:pt x="222" y="169"/>
                </a:cubicBezTo>
                <a:cubicBezTo>
                  <a:pt x="222" y="171"/>
                  <a:pt x="223" y="174"/>
                  <a:pt x="223" y="176"/>
                </a:cubicBezTo>
                <a:cubicBezTo>
                  <a:pt x="223" y="179"/>
                  <a:pt x="220" y="181"/>
                  <a:pt x="219" y="184"/>
                </a:cubicBezTo>
                <a:cubicBezTo>
                  <a:pt x="218" y="184"/>
                  <a:pt x="218" y="184"/>
                  <a:pt x="217" y="184"/>
                </a:cubicBezTo>
                <a:cubicBezTo>
                  <a:pt x="217" y="185"/>
                  <a:pt x="217" y="187"/>
                  <a:pt x="216" y="187"/>
                </a:cubicBezTo>
                <a:cubicBezTo>
                  <a:pt x="220" y="188"/>
                  <a:pt x="226" y="187"/>
                  <a:pt x="229" y="187"/>
                </a:cubicBezTo>
                <a:cubicBezTo>
                  <a:pt x="230" y="185"/>
                  <a:pt x="231" y="183"/>
                  <a:pt x="232" y="181"/>
                </a:cubicBezTo>
                <a:cubicBezTo>
                  <a:pt x="233" y="177"/>
                  <a:pt x="233" y="174"/>
                  <a:pt x="234" y="171"/>
                </a:cubicBezTo>
                <a:cubicBezTo>
                  <a:pt x="235" y="169"/>
                  <a:pt x="236" y="166"/>
                  <a:pt x="237" y="164"/>
                </a:cubicBezTo>
                <a:cubicBezTo>
                  <a:pt x="237" y="162"/>
                  <a:pt x="237" y="160"/>
                  <a:pt x="237" y="158"/>
                </a:cubicBezTo>
                <a:cubicBezTo>
                  <a:pt x="239" y="153"/>
                  <a:pt x="242" y="148"/>
                  <a:pt x="243" y="142"/>
                </a:cubicBezTo>
                <a:cubicBezTo>
                  <a:pt x="244" y="141"/>
                  <a:pt x="247" y="138"/>
                  <a:pt x="248" y="136"/>
                </a:cubicBezTo>
                <a:cubicBezTo>
                  <a:pt x="248" y="136"/>
                  <a:pt x="250" y="135"/>
                  <a:pt x="250" y="134"/>
                </a:cubicBezTo>
                <a:cubicBezTo>
                  <a:pt x="250" y="134"/>
                  <a:pt x="250" y="133"/>
                  <a:pt x="250" y="133"/>
                </a:cubicBezTo>
                <a:cubicBezTo>
                  <a:pt x="250" y="132"/>
                  <a:pt x="251" y="131"/>
                  <a:pt x="252" y="130"/>
                </a:cubicBezTo>
                <a:cubicBezTo>
                  <a:pt x="254" y="130"/>
                  <a:pt x="255" y="130"/>
                  <a:pt x="257" y="131"/>
                </a:cubicBezTo>
                <a:cubicBezTo>
                  <a:pt x="260" y="125"/>
                  <a:pt x="264" y="122"/>
                  <a:pt x="268" y="118"/>
                </a:cubicBezTo>
                <a:cubicBezTo>
                  <a:pt x="268" y="118"/>
                  <a:pt x="269" y="119"/>
                  <a:pt x="270" y="119"/>
                </a:cubicBezTo>
                <a:cubicBezTo>
                  <a:pt x="270" y="115"/>
                  <a:pt x="269" y="111"/>
                  <a:pt x="272" y="110"/>
                </a:cubicBezTo>
                <a:cubicBezTo>
                  <a:pt x="274" y="110"/>
                  <a:pt x="273" y="113"/>
                  <a:pt x="275" y="113"/>
                </a:cubicBezTo>
                <a:cubicBezTo>
                  <a:pt x="278" y="113"/>
                  <a:pt x="279" y="111"/>
                  <a:pt x="280" y="114"/>
                </a:cubicBezTo>
                <a:cubicBezTo>
                  <a:pt x="282" y="113"/>
                  <a:pt x="282" y="112"/>
                  <a:pt x="284" y="112"/>
                </a:cubicBezTo>
                <a:cubicBezTo>
                  <a:pt x="287" y="113"/>
                  <a:pt x="286" y="119"/>
                  <a:pt x="287" y="121"/>
                </a:cubicBezTo>
                <a:cubicBezTo>
                  <a:pt x="287" y="121"/>
                  <a:pt x="287" y="121"/>
                  <a:pt x="287" y="121"/>
                </a:cubicBezTo>
                <a:close/>
                <a:moveTo>
                  <a:pt x="59" y="63"/>
                </a:moveTo>
                <a:cubicBezTo>
                  <a:pt x="61" y="65"/>
                  <a:pt x="65" y="65"/>
                  <a:pt x="67" y="67"/>
                </a:cubicBezTo>
                <a:cubicBezTo>
                  <a:pt x="65" y="69"/>
                  <a:pt x="62" y="70"/>
                  <a:pt x="60" y="70"/>
                </a:cubicBezTo>
                <a:cubicBezTo>
                  <a:pt x="61" y="72"/>
                  <a:pt x="64" y="74"/>
                  <a:pt x="67" y="75"/>
                </a:cubicBezTo>
                <a:cubicBezTo>
                  <a:pt x="68" y="75"/>
                  <a:pt x="69" y="75"/>
                  <a:pt x="70" y="75"/>
                </a:cubicBezTo>
                <a:cubicBezTo>
                  <a:pt x="72" y="76"/>
                  <a:pt x="70" y="77"/>
                  <a:pt x="69" y="79"/>
                </a:cubicBezTo>
                <a:cubicBezTo>
                  <a:pt x="68" y="81"/>
                  <a:pt x="67" y="84"/>
                  <a:pt x="65" y="85"/>
                </a:cubicBezTo>
                <a:cubicBezTo>
                  <a:pt x="68" y="87"/>
                  <a:pt x="72" y="88"/>
                  <a:pt x="75" y="86"/>
                </a:cubicBezTo>
                <a:cubicBezTo>
                  <a:pt x="71" y="84"/>
                  <a:pt x="70" y="77"/>
                  <a:pt x="73" y="74"/>
                </a:cubicBezTo>
                <a:cubicBezTo>
                  <a:pt x="72" y="74"/>
                  <a:pt x="72" y="73"/>
                  <a:pt x="72" y="72"/>
                </a:cubicBezTo>
                <a:cubicBezTo>
                  <a:pt x="73" y="71"/>
                  <a:pt x="74" y="71"/>
                  <a:pt x="76" y="71"/>
                </a:cubicBezTo>
                <a:cubicBezTo>
                  <a:pt x="78" y="68"/>
                  <a:pt x="78" y="65"/>
                  <a:pt x="80" y="63"/>
                </a:cubicBezTo>
                <a:cubicBezTo>
                  <a:pt x="80" y="66"/>
                  <a:pt x="79" y="69"/>
                  <a:pt x="78" y="71"/>
                </a:cubicBezTo>
                <a:cubicBezTo>
                  <a:pt x="83" y="70"/>
                  <a:pt x="89" y="67"/>
                  <a:pt x="88" y="62"/>
                </a:cubicBezTo>
                <a:cubicBezTo>
                  <a:pt x="89" y="61"/>
                  <a:pt x="89" y="58"/>
                  <a:pt x="90" y="57"/>
                </a:cubicBezTo>
                <a:cubicBezTo>
                  <a:pt x="90" y="59"/>
                  <a:pt x="90" y="59"/>
                  <a:pt x="90" y="61"/>
                </a:cubicBezTo>
                <a:cubicBezTo>
                  <a:pt x="92" y="62"/>
                  <a:pt x="89" y="66"/>
                  <a:pt x="91" y="67"/>
                </a:cubicBezTo>
                <a:cubicBezTo>
                  <a:pt x="92" y="65"/>
                  <a:pt x="91" y="63"/>
                  <a:pt x="92" y="61"/>
                </a:cubicBezTo>
                <a:cubicBezTo>
                  <a:pt x="92" y="59"/>
                  <a:pt x="94" y="53"/>
                  <a:pt x="96" y="54"/>
                </a:cubicBezTo>
                <a:cubicBezTo>
                  <a:pt x="96" y="57"/>
                  <a:pt x="95" y="60"/>
                  <a:pt x="96" y="63"/>
                </a:cubicBezTo>
                <a:cubicBezTo>
                  <a:pt x="96" y="58"/>
                  <a:pt x="98" y="55"/>
                  <a:pt x="99" y="52"/>
                </a:cubicBezTo>
                <a:cubicBezTo>
                  <a:pt x="99" y="51"/>
                  <a:pt x="101" y="51"/>
                  <a:pt x="101" y="52"/>
                </a:cubicBezTo>
                <a:cubicBezTo>
                  <a:pt x="101" y="53"/>
                  <a:pt x="100" y="58"/>
                  <a:pt x="101" y="60"/>
                </a:cubicBezTo>
                <a:cubicBezTo>
                  <a:pt x="101" y="56"/>
                  <a:pt x="103" y="52"/>
                  <a:pt x="104" y="50"/>
                </a:cubicBezTo>
                <a:cubicBezTo>
                  <a:pt x="106" y="48"/>
                  <a:pt x="106" y="45"/>
                  <a:pt x="109" y="47"/>
                </a:cubicBezTo>
                <a:cubicBezTo>
                  <a:pt x="107" y="50"/>
                  <a:pt x="107" y="55"/>
                  <a:pt x="109" y="58"/>
                </a:cubicBezTo>
                <a:cubicBezTo>
                  <a:pt x="109" y="55"/>
                  <a:pt x="109" y="52"/>
                  <a:pt x="111" y="49"/>
                </a:cubicBezTo>
                <a:cubicBezTo>
                  <a:pt x="112" y="48"/>
                  <a:pt x="112" y="45"/>
                  <a:pt x="114" y="45"/>
                </a:cubicBezTo>
                <a:cubicBezTo>
                  <a:pt x="114" y="45"/>
                  <a:pt x="115" y="45"/>
                  <a:pt x="115" y="45"/>
                </a:cubicBezTo>
                <a:cubicBezTo>
                  <a:pt x="114" y="48"/>
                  <a:pt x="114" y="53"/>
                  <a:pt x="116" y="55"/>
                </a:cubicBezTo>
                <a:cubicBezTo>
                  <a:pt x="115" y="49"/>
                  <a:pt x="118" y="42"/>
                  <a:pt x="123" y="38"/>
                </a:cubicBezTo>
                <a:cubicBezTo>
                  <a:pt x="123" y="38"/>
                  <a:pt x="124" y="38"/>
                  <a:pt x="124" y="38"/>
                </a:cubicBezTo>
                <a:cubicBezTo>
                  <a:pt x="124" y="38"/>
                  <a:pt x="124" y="39"/>
                  <a:pt x="124" y="39"/>
                </a:cubicBezTo>
                <a:cubicBezTo>
                  <a:pt x="121" y="43"/>
                  <a:pt x="122" y="52"/>
                  <a:pt x="127" y="53"/>
                </a:cubicBezTo>
                <a:cubicBezTo>
                  <a:pt x="126" y="50"/>
                  <a:pt x="126" y="46"/>
                  <a:pt x="127" y="42"/>
                </a:cubicBezTo>
                <a:cubicBezTo>
                  <a:pt x="127" y="41"/>
                  <a:pt x="131" y="35"/>
                  <a:pt x="132" y="35"/>
                </a:cubicBezTo>
                <a:cubicBezTo>
                  <a:pt x="134" y="34"/>
                  <a:pt x="137" y="38"/>
                  <a:pt x="138" y="39"/>
                </a:cubicBezTo>
                <a:cubicBezTo>
                  <a:pt x="139" y="42"/>
                  <a:pt x="139" y="46"/>
                  <a:pt x="140" y="48"/>
                </a:cubicBezTo>
                <a:cubicBezTo>
                  <a:pt x="141" y="45"/>
                  <a:pt x="145" y="43"/>
                  <a:pt x="143" y="39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5" y="38"/>
                  <a:pt x="144" y="38"/>
                  <a:pt x="146" y="38"/>
                </a:cubicBezTo>
                <a:cubicBezTo>
                  <a:pt x="147" y="43"/>
                  <a:pt x="149" y="47"/>
                  <a:pt x="148" y="53"/>
                </a:cubicBezTo>
                <a:cubicBezTo>
                  <a:pt x="151" y="52"/>
                  <a:pt x="152" y="50"/>
                  <a:pt x="151" y="47"/>
                </a:cubicBezTo>
                <a:cubicBezTo>
                  <a:pt x="152" y="46"/>
                  <a:pt x="152" y="46"/>
                  <a:pt x="153" y="46"/>
                </a:cubicBezTo>
                <a:cubicBezTo>
                  <a:pt x="154" y="46"/>
                  <a:pt x="154" y="47"/>
                  <a:pt x="154" y="49"/>
                </a:cubicBezTo>
                <a:cubicBezTo>
                  <a:pt x="154" y="50"/>
                  <a:pt x="155" y="51"/>
                  <a:pt x="155" y="52"/>
                </a:cubicBezTo>
                <a:cubicBezTo>
                  <a:pt x="156" y="55"/>
                  <a:pt x="156" y="59"/>
                  <a:pt x="155" y="62"/>
                </a:cubicBezTo>
                <a:cubicBezTo>
                  <a:pt x="158" y="61"/>
                  <a:pt x="159" y="58"/>
                  <a:pt x="161" y="55"/>
                </a:cubicBezTo>
                <a:cubicBezTo>
                  <a:pt x="162" y="56"/>
                  <a:pt x="161" y="57"/>
                  <a:pt x="162" y="57"/>
                </a:cubicBezTo>
                <a:cubicBezTo>
                  <a:pt x="171" y="57"/>
                  <a:pt x="175" y="63"/>
                  <a:pt x="174" y="70"/>
                </a:cubicBezTo>
                <a:cubicBezTo>
                  <a:pt x="177" y="70"/>
                  <a:pt x="177" y="68"/>
                  <a:pt x="178" y="66"/>
                </a:cubicBezTo>
                <a:cubicBezTo>
                  <a:pt x="177" y="65"/>
                  <a:pt x="174" y="65"/>
                  <a:pt x="175" y="63"/>
                </a:cubicBezTo>
                <a:cubicBezTo>
                  <a:pt x="178" y="62"/>
                  <a:pt x="181" y="62"/>
                  <a:pt x="181" y="59"/>
                </a:cubicBezTo>
                <a:cubicBezTo>
                  <a:pt x="178" y="58"/>
                  <a:pt x="175" y="60"/>
                  <a:pt x="173" y="58"/>
                </a:cubicBezTo>
                <a:cubicBezTo>
                  <a:pt x="174" y="56"/>
                  <a:pt x="178" y="57"/>
                  <a:pt x="179" y="54"/>
                </a:cubicBezTo>
                <a:cubicBezTo>
                  <a:pt x="176" y="54"/>
                  <a:pt x="173" y="54"/>
                  <a:pt x="171" y="53"/>
                </a:cubicBezTo>
                <a:cubicBezTo>
                  <a:pt x="172" y="52"/>
                  <a:pt x="172" y="51"/>
                  <a:pt x="172" y="51"/>
                </a:cubicBezTo>
                <a:cubicBezTo>
                  <a:pt x="176" y="51"/>
                  <a:pt x="179" y="49"/>
                  <a:pt x="180" y="46"/>
                </a:cubicBezTo>
                <a:cubicBezTo>
                  <a:pt x="179" y="45"/>
                  <a:pt x="179" y="46"/>
                  <a:pt x="178" y="46"/>
                </a:cubicBezTo>
                <a:cubicBezTo>
                  <a:pt x="174" y="43"/>
                  <a:pt x="168" y="43"/>
                  <a:pt x="165" y="39"/>
                </a:cubicBezTo>
                <a:cubicBezTo>
                  <a:pt x="168" y="38"/>
                  <a:pt x="174" y="40"/>
                  <a:pt x="175" y="35"/>
                </a:cubicBezTo>
                <a:cubicBezTo>
                  <a:pt x="174" y="35"/>
                  <a:pt x="173" y="36"/>
                  <a:pt x="171" y="35"/>
                </a:cubicBezTo>
                <a:cubicBezTo>
                  <a:pt x="170" y="34"/>
                  <a:pt x="170" y="34"/>
                  <a:pt x="169" y="33"/>
                </a:cubicBezTo>
                <a:cubicBezTo>
                  <a:pt x="165" y="31"/>
                  <a:pt x="162" y="27"/>
                  <a:pt x="160" y="22"/>
                </a:cubicBezTo>
                <a:cubicBezTo>
                  <a:pt x="159" y="20"/>
                  <a:pt x="158" y="17"/>
                  <a:pt x="157" y="15"/>
                </a:cubicBezTo>
                <a:cubicBezTo>
                  <a:pt x="155" y="11"/>
                  <a:pt x="152" y="9"/>
                  <a:pt x="149" y="6"/>
                </a:cubicBezTo>
                <a:cubicBezTo>
                  <a:pt x="145" y="4"/>
                  <a:pt x="138" y="2"/>
                  <a:pt x="135" y="6"/>
                </a:cubicBezTo>
                <a:cubicBezTo>
                  <a:pt x="136" y="7"/>
                  <a:pt x="135" y="9"/>
                  <a:pt x="136" y="10"/>
                </a:cubicBezTo>
                <a:cubicBezTo>
                  <a:pt x="139" y="9"/>
                  <a:pt x="144" y="7"/>
                  <a:pt x="146" y="9"/>
                </a:cubicBezTo>
                <a:cubicBezTo>
                  <a:pt x="145" y="11"/>
                  <a:pt x="143" y="11"/>
                  <a:pt x="142" y="12"/>
                </a:cubicBezTo>
                <a:cubicBezTo>
                  <a:pt x="141" y="13"/>
                  <a:pt x="140" y="16"/>
                  <a:pt x="139" y="16"/>
                </a:cubicBezTo>
                <a:cubicBezTo>
                  <a:pt x="139" y="15"/>
                  <a:pt x="138" y="15"/>
                  <a:pt x="138" y="15"/>
                </a:cubicBezTo>
                <a:cubicBezTo>
                  <a:pt x="139" y="13"/>
                  <a:pt x="141" y="11"/>
                  <a:pt x="142" y="10"/>
                </a:cubicBezTo>
                <a:cubicBezTo>
                  <a:pt x="139" y="9"/>
                  <a:pt x="137" y="12"/>
                  <a:pt x="135" y="13"/>
                </a:cubicBezTo>
                <a:cubicBezTo>
                  <a:pt x="134" y="12"/>
                  <a:pt x="134" y="11"/>
                  <a:pt x="133" y="10"/>
                </a:cubicBezTo>
                <a:cubicBezTo>
                  <a:pt x="131" y="14"/>
                  <a:pt x="129" y="9"/>
                  <a:pt x="125" y="8"/>
                </a:cubicBezTo>
                <a:cubicBezTo>
                  <a:pt x="124" y="8"/>
                  <a:pt x="123" y="8"/>
                  <a:pt x="123" y="7"/>
                </a:cubicBezTo>
                <a:cubicBezTo>
                  <a:pt x="124" y="10"/>
                  <a:pt x="126" y="11"/>
                  <a:pt x="126" y="15"/>
                </a:cubicBezTo>
                <a:cubicBezTo>
                  <a:pt x="124" y="17"/>
                  <a:pt x="122" y="14"/>
                  <a:pt x="119" y="13"/>
                </a:cubicBezTo>
                <a:cubicBezTo>
                  <a:pt x="118" y="14"/>
                  <a:pt x="117" y="14"/>
                  <a:pt x="116" y="13"/>
                </a:cubicBezTo>
                <a:cubicBezTo>
                  <a:pt x="117" y="9"/>
                  <a:pt x="123" y="14"/>
                  <a:pt x="125" y="13"/>
                </a:cubicBezTo>
                <a:cubicBezTo>
                  <a:pt x="123" y="11"/>
                  <a:pt x="122" y="9"/>
                  <a:pt x="121" y="8"/>
                </a:cubicBezTo>
                <a:cubicBezTo>
                  <a:pt x="116" y="8"/>
                  <a:pt x="118" y="5"/>
                  <a:pt x="121" y="5"/>
                </a:cubicBezTo>
                <a:cubicBezTo>
                  <a:pt x="124" y="5"/>
                  <a:pt x="130" y="9"/>
                  <a:pt x="132" y="9"/>
                </a:cubicBezTo>
                <a:cubicBezTo>
                  <a:pt x="132" y="8"/>
                  <a:pt x="133" y="8"/>
                  <a:pt x="133" y="7"/>
                </a:cubicBezTo>
                <a:cubicBezTo>
                  <a:pt x="131" y="7"/>
                  <a:pt x="131" y="7"/>
                  <a:pt x="130" y="7"/>
                </a:cubicBezTo>
                <a:cubicBezTo>
                  <a:pt x="129" y="6"/>
                  <a:pt x="126" y="4"/>
                  <a:pt x="124" y="4"/>
                </a:cubicBezTo>
                <a:cubicBezTo>
                  <a:pt x="120" y="2"/>
                  <a:pt x="117" y="3"/>
                  <a:pt x="114" y="3"/>
                </a:cubicBezTo>
                <a:cubicBezTo>
                  <a:pt x="109" y="3"/>
                  <a:pt x="104" y="3"/>
                  <a:pt x="100" y="4"/>
                </a:cubicBezTo>
                <a:cubicBezTo>
                  <a:pt x="96" y="6"/>
                  <a:pt x="94" y="8"/>
                  <a:pt x="92" y="11"/>
                </a:cubicBezTo>
                <a:cubicBezTo>
                  <a:pt x="91" y="11"/>
                  <a:pt x="90" y="11"/>
                  <a:pt x="90" y="12"/>
                </a:cubicBezTo>
                <a:cubicBezTo>
                  <a:pt x="88" y="14"/>
                  <a:pt x="86" y="17"/>
                  <a:pt x="85" y="20"/>
                </a:cubicBezTo>
                <a:cubicBezTo>
                  <a:pt x="82" y="24"/>
                  <a:pt x="80" y="28"/>
                  <a:pt x="78" y="31"/>
                </a:cubicBezTo>
                <a:cubicBezTo>
                  <a:pt x="75" y="35"/>
                  <a:pt x="73" y="39"/>
                  <a:pt x="69" y="42"/>
                </a:cubicBezTo>
                <a:cubicBezTo>
                  <a:pt x="67" y="44"/>
                  <a:pt x="63" y="45"/>
                  <a:pt x="59" y="45"/>
                </a:cubicBezTo>
                <a:cubicBezTo>
                  <a:pt x="60" y="47"/>
                  <a:pt x="64" y="49"/>
                  <a:pt x="67" y="49"/>
                </a:cubicBezTo>
                <a:cubicBezTo>
                  <a:pt x="68" y="50"/>
                  <a:pt x="68" y="50"/>
                  <a:pt x="68" y="52"/>
                </a:cubicBezTo>
                <a:cubicBezTo>
                  <a:pt x="64" y="53"/>
                  <a:pt x="62" y="52"/>
                  <a:pt x="58" y="53"/>
                </a:cubicBezTo>
                <a:cubicBezTo>
                  <a:pt x="60" y="55"/>
                  <a:pt x="62" y="58"/>
                  <a:pt x="65" y="59"/>
                </a:cubicBezTo>
                <a:cubicBezTo>
                  <a:pt x="67" y="59"/>
                  <a:pt x="68" y="59"/>
                  <a:pt x="68" y="60"/>
                </a:cubicBezTo>
                <a:cubicBezTo>
                  <a:pt x="67" y="63"/>
                  <a:pt x="61" y="63"/>
                  <a:pt x="59" y="63"/>
                </a:cubicBezTo>
                <a:close/>
                <a:moveTo>
                  <a:pt x="138" y="51"/>
                </a:moveTo>
                <a:cubicBezTo>
                  <a:pt x="138" y="48"/>
                  <a:pt x="137" y="42"/>
                  <a:pt x="135" y="39"/>
                </a:cubicBezTo>
                <a:cubicBezTo>
                  <a:pt x="135" y="39"/>
                  <a:pt x="133" y="38"/>
                  <a:pt x="133" y="38"/>
                </a:cubicBezTo>
                <a:cubicBezTo>
                  <a:pt x="132" y="38"/>
                  <a:pt x="130" y="40"/>
                  <a:pt x="129" y="41"/>
                </a:cubicBezTo>
                <a:cubicBezTo>
                  <a:pt x="128" y="45"/>
                  <a:pt x="126" y="52"/>
                  <a:pt x="131" y="55"/>
                </a:cubicBezTo>
                <a:cubicBezTo>
                  <a:pt x="130" y="56"/>
                  <a:pt x="130" y="57"/>
                  <a:pt x="129" y="57"/>
                </a:cubicBezTo>
                <a:cubicBezTo>
                  <a:pt x="126" y="54"/>
                  <a:pt x="122" y="53"/>
                  <a:pt x="121" y="48"/>
                </a:cubicBezTo>
                <a:cubicBezTo>
                  <a:pt x="121" y="47"/>
                  <a:pt x="121" y="45"/>
                  <a:pt x="120" y="43"/>
                </a:cubicBezTo>
                <a:cubicBezTo>
                  <a:pt x="117" y="47"/>
                  <a:pt x="117" y="54"/>
                  <a:pt x="119" y="58"/>
                </a:cubicBezTo>
                <a:cubicBezTo>
                  <a:pt x="116" y="62"/>
                  <a:pt x="112" y="53"/>
                  <a:pt x="113" y="49"/>
                </a:cubicBezTo>
                <a:cubicBezTo>
                  <a:pt x="110" y="52"/>
                  <a:pt x="110" y="57"/>
                  <a:pt x="111" y="61"/>
                </a:cubicBezTo>
                <a:cubicBezTo>
                  <a:pt x="111" y="61"/>
                  <a:pt x="110" y="61"/>
                  <a:pt x="110" y="62"/>
                </a:cubicBezTo>
                <a:cubicBezTo>
                  <a:pt x="107" y="59"/>
                  <a:pt x="106" y="55"/>
                  <a:pt x="106" y="50"/>
                </a:cubicBezTo>
                <a:cubicBezTo>
                  <a:pt x="103" y="54"/>
                  <a:pt x="102" y="58"/>
                  <a:pt x="103" y="63"/>
                </a:cubicBezTo>
                <a:cubicBezTo>
                  <a:pt x="103" y="63"/>
                  <a:pt x="103" y="64"/>
                  <a:pt x="102" y="64"/>
                </a:cubicBezTo>
                <a:cubicBezTo>
                  <a:pt x="100" y="62"/>
                  <a:pt x="99" y="59"/>
                  <a:pt x="99" y="56"/>
                </a:cubicBezTo>
                <a:cubicBezTo>
                  <a:pt x="98" y="60"/>
                  <a:pt x="97" y="63"/>
                  <a:pt x="98" y="67"/>
                </a:cubicBezTo>
                <a:cubicBezTo>
                  <a:pt x="98" y="67"/>
                  <a:pt x="97" y="67"/>
                  <a:pt x="96" y="67"/>
                </a:cubicBezTo>
                <a:cubicBezTo>
                  <a:pt x="95" y="65"/>
                  <a:pt x="94" y="62"/>
                  <a:pt x="94" y="60"/>
                </a:cubicBezTo>
                <a:cubicBezTo>
                  <a:pt x="93" y="63"/>
                  <a:pt x="93" y="66"/>
                  <a:pt x="94" y="69"/>
                </a:cubicBezTo>
                <a:cubicBezTo>
                  <a:pt x="92" y="72"/>
                  <a:pt x="90" y="68"/>
                  <a:pt x="90" y="67"/>
                </a:cubicBezTo>
                <a:cubicBezTo>
                  <a:pt x="88" y="68"/>
                  <a:pt x="87" y="70"/>
                  <a:pt x="85" y="71"/>
                </a:cubicBezTo>
                <a:cubicBezTo>
                  <a:pt x="82" y="72"/>
                  <a:pt x="78" y="74"/>
                  <a:pt x="75" y="74"/>
                </a:cubicBezTo>
                <a:cubicBezTo>
                  <a:pt x="74" y="76"/>
                  <a:pt x="73" y="78"/>
                  <a:pt x="73" y="80"/>
                </a:cubicBezTo>
                <a:cubicBezTo>
                  <a:pt x="74" y="85"/>
                  <a:pt x="82" y="89"/>
                  <a:pt x="86" y="87"/>
                </a:cubicBezTo>
                <a:cubicBezTo>
                  <a:pt x="86" y="86"/>
                  <a:pt x="87" y="84"/>
                  <a:pt x="89" y="85"/>
                </a:cubicBezTo>
                <a:cubicBezTo>
                  <a:pt x="88" y="86"/>
                  <a:pt x="89" y="86"/>
                  <a:pt x="89" y="88"/>
                </a:cubicBezTo>
                <a:cubicBezTo>
                  <a:pt x="90" y="90"/>
                  <a:pt x="91" y="92"/>
                  <a:pt x="92" y="94"/>
                </a:cubicBezTo>
                <a:cubicBezTo>
                  <a:pt x="96" y="97"/>
                  <a:pt x="99" y="100"/>
                  <a:pt x="105" y="101"/>
                </a:cubicBezTo>
                <a:cubicBezTo>
                  <a:pt x="110" y="105"/>
                  <a:pt x="118" y="107"/>
                  <a:pt x="124" y="107"/>
                </a:cubicBezTo>
                <a:cubicBezTo>
                  <a:pt x="126" y="105"/>
                  <a:pt x="129" y="106"/>
                  <a:pt x="131" y="105"/>
                </a:cubicBezTo>
                <a:cubicBezTo>
                  <a:pt x="133" y="105"/>
                  <a:pt x="134" y="103"/>
                  <a:pt x="136" y="104"/>
                </a:cubicBezTo>
                <a:cubicBezTo>
                  <a:pt x="139" y="102"/>
                  <a:pt x="143" y="101"/>
                  <a:pt x="146" y="99"/>
                </a:cubicBezTo>
                <a:cubicBezTo>
                  <a:pt x="152" y="96"/>
                  <a:pt x="155" y="90"/>
                  <a:pt x="158" y="85"/>
                </a:cubicBezTo>
                <a:cubicBezTo>
                  <a:pt x="158" y="84"/>
                  <a:pt x="157" y="84"/>
                  <a:pt x="157" y="84"/>
                </a:cubicBezTo>
                <a:cubicBezTo>
                  <a:pt x="157" y="83"/>
                  <a:pt x="158" y="83"/>
                  <a:pt x="159" y="83"/>
                </a:cubicBezTo>
                <a:cubicBezTo>
                  <a:pt x="160" y="81"/>
                  <a:pt x="158" y="75"/>
                  <a:pt x="160" y="74"/>
                </a:cubicBezTo>
                <a:cubicBezTo>
                  <a:pt x="162" y="73"/>
                  <a:pt x="165" y="75"/>
                  <a:pt x="166" y="75"/>
                </a:cubicBezTo>
                <a:cubicBezTo>
                  <a:pt x="169" y="75"/>
                  <a:pt x="172" y="71"/>
                  <a:pt x="172" y="67"/>
                </a:cubicBezTo>
                <a:cubicBezTo>
                  <a:pt x="172" y="63"/>
                  <a:pt x="168" y="59"/>
                  <a:pt x="163" y="59"/>
                </a:cubicBezTo>
                <a:cubicBezTo>
                  <a:pt x="163" y="60"/>
                  <a:pt x="161" y="61"/>
                  <a:pt x="160" y="60"/>
                </a:cubicBezTo>
                <a:cubicBezTo>
                  <a:pt x="158" y="62"/>
                  <a:pt x="156" y="66"/>
                  <a:pt x="152" y="66"/>
                </a:cubicBezTo>
                <a:cubicBezTo>
                  <a:pt x="151" y="65"/>
                  <a:pt x="152" y="64"/>
                  <a:pt x="153" y="63"/>
                </a:cubicBezTo>
                <a:cubicBezTo>
                  <a:pt x="155" y="59"/>
                  <a:pt x="153" y="55"/>
                  <a:pt x="153" y="51"/>
                </a:cubicBezTo>
                <a:cubicBezTo>
                  <a:pt x="151" y="54"/>
                  <a:pt x="149" y="55"/>
                  <a:pt x="146" y="56"/>
                </a:cubicBezTo>
                <a:cubicBezTo>
                  <a:pt x="146" y="56"/>
                  <a:pt x="145" y="56"/>
                  <a:pt x="145" y="55"/>
                </a:cubicBezTo>
                <a:cubicBezTo>
                  <a:pt x="147" y="51"/>
                  <a:pt x="147" y="48"/>
                  <a:pt x="146" y="44"/>
                </a:cubicBezTo>
                <a:cubicBezTo>
                  <a:pt x="143" y="46"/>
                  <a:pt x="142" y="50"/>
                  <a:pt x="139" y="52"/>
                </a:cubicBezTo>
                <a:cubicBezTo>
                  <a:pt x="138" y="52"/>
                  <a:pt x="138" y="52"/>
                  <a:pt x="138" y="51"/>
                </a:cubicBezTo>
                <a:close/>
                <a:moveTo>
                  <a:pt x="171" y="75"/>
                </a:moveTo>
                <a:cubicBezTo>
                  <a:pt x="169" y="76"/>
                  <a:pt x="166" y="77"/>
                  <a:pt x="162" y="77"/>
                </a:cubicBezTo>
                <a:cubicBezTo>
                  <a:pt x="162" y="76"/>
                  <a:pt x="162" y="76"/>
                  <a:pt x="162" y="76"/>
                </a:cubicBezTo>
                <a:cubicBezTo>
                  <a:pt x="162" y="77"/>
                  <a:pt x="162" y="77"/>
                  <a:pt x="162" y="78"/>
                </a:cubicBezTo>
                <a:cubicBezTo>
                  <a:pt x="166" y="79"/>
                  <a:pt x="171" y="80"/>
                  <a:pt x="174" y="78"/>
                </a:cubicBezTo>
                <a:cubicBezTo>
                  <a:pt x="173" y="77"/>
                  <a:pt x="172" y="76"/>
                  <a:pt x="171" y="75"/>
                </a:cubicBezTo>
                <a:close/>
                <a:moveTo>
                  <a:pt x="161" y="83"/>
                </a:moveTo>
                <a:cubicBezTo>
                  <a:pt x="161" y="84"/>
                  <a:pt x="162" y="84"/>
                  <a:pt x="163" y="84"/>
                </a:cubicBezTo>
                <a:cubicBezTo>
                  <a:pt x="163" y="83"/>
                  <a:pt x="162" y="81"/>
                  <a:pt x="161" y="80"/>
                </a:cubicBezTo>
                <a:cubicBezTo>
                  <a:pt x="161" y="81"/>
                  <a:pt x="161" y="82"/>
                  <a:pt x="161" y="83"/>
                </a:cubicBezTo>
                <a:close/>
                <a:moveTo>
                  <a:pt x="86" y="88"/>
                </a:moveTo>
                <a:cubicBezTo>
                  <a:pt x="86" y="89"/>
                  <a:pt x="85" y="89"/>
                  <a:pt x="84" y="89"/>
                </a:cubicBezTo>
                <a:cubicBezTo>
                  <a:pt x="83" y="90"/>
                  <a:pt x="83" y="92"/>
                  <a:pt x="82" y="92"/>
                </a:cubicBezTo>
                <a:cubicBezTo>
                  <a:pt x="84" y="93"/>
                  <a:pt x="87" y="92"/>
                  <a:pt x="89" y="91"/>
                </a:cubicBezTo>
                <a:cubicBezTo>
                  <a:pt x="87" y="91"/>
                  <a:pt x="88" y="89"/>
                  <a:pt x="86" y="88"/>
                </a:cubicBezTo>
                <a:close/>
                <a:moveTo>
                  <a:pt x="143" y="103"/>
                </a:moveTo>
                <a:cubicBezTo>
                  <a:pt x="142" y="104"/>
                  <a:pt x="142" y="107"/>
                  <a:pt x="141" y="108"/>
                </a:cubicBezTo>
                <a:cubicBezTo>
                  <a:pt x="143" y="110"/>
                  <a:pt x="144" y="115"/>
                  <a:pt x="149" y="114"/>
                </a:cubicBezTo>
                <a:cubicBezTo>
                  <a:pt x="150" y="111"/>
                  <a:pt x="148" y="108"/>
                  <a:pt x="146" y="106"/>
                </a:cubicBezTo>
                <a:cubicBezTo>
                  <a:pt x="148" y="106"/>
                  <a:pt x="149" y="108"/>
                  <a:pt x="150" y="108"/>
                </a:cubicBezTo>
                <a:cubicBezTo>
                  <a:pt x="152" y="105"/>
                  <a:pt x="147" y="103"/>
                  <a:pt x="143" y="103"/>
                </a:cubicBezTo>
                <a:close/>
                <a:moveTo>
                  <a:pt x="123" y="110"/>
                </a:moveTo>
                <a:cubicBezTo>
                  <a:pt x="128" y="113"/>
                  <a:pt x="133" y="110"/>
                  <a:pt x="136" y="110"/>
                </a:cubicBezTo>
                <a:cubicBezTo>
                  <a:pt x="137" y="108"/>
                  <a:pt x="139" y="107"/>
                  <a:pt x="139" y="105"/>
                </a:cubicBezTo>
                <a:cubicBezTo>
                  <a:pt x="134" y="108"/>
                  <a:pt x="129" y="108"/>
                  <a:pt x="123" y="110"/>
                </a:cubicBezTo>
                <a:close/>
                <a:moveTo>
                  <a:pt x="107" y="107"/>
                </a:moveTo>
                <a:cubicBezTo>
                  <a:pt x="106" y="108"/>
                  <a:pt x="106" y="109"/>
                  <a:pt x="105" y="110"/>
                </a:cubicBezTo>
                <a:cubicBezTo>
                  <a:pt x="105" y="111"/>
                  <a:pt x="106" y="111"/>
                  <a:pt x="106" y="112"/>
                </a:cubicBezTo>
                <a:cubicBezTo>
                  <a:pt x="107" y="110"/>
                  <a:pt x="108" y="108"/>
                  <a:pt x="109" y="106"/>
                </a:cubicBezTo>
                <a:cubicBezTo>
                  <a:pt x="108" y="107"/>
                  <a:pt x="108" y="107"/>
                  <a:pt x="107" y="107"/>
                </a:cubicBezTo>
                <a:close/>
                <a:moveTo>
                  <a:pt x="110" y="108"/>
                </a:moveTo>
                <a:cubicBezTo>
                  <a:pt x="109" y="110"/>
                  <a:pt x="107" y="112"/>
                  <a:pt x="107" y="115"/>
                </a:cubicBezTo>
                <a:cubicBezTo>
                  <a:pt x="109" y="116"/>
                  <a:pt x="112" y="117"/>
                  <a:pt x="112" y="120"/>
                </a:cubicBezTo>
                <a:cubicBezTo>
                  <a:pt x="115" y="121"/>
                  <a:pt x="116" y="119"/>
                  <a:pt x="118" y="119"/>
                </a:cubicBezTo>
                <a:cubicBezTo>
                  <a:pt x="121" y="120"/>
                  <a:pt x="121" y="124"/>
                  <a:pt x="124" y="125"/>
                </a:cubicBezTo>
                <a:cubicBezTo>
                  <a:pt x="127" y="126"/>
                  <a:pt x="129" y="123"/>
                  <a:pt x="132" y="125"/>
                </a:cubicBezTo>
                <a:cubicBezTo>
                  <a:pt x="132" y="123"/>
                  <a:pt x="130" y="120"/>
                  <a:pt x="132" y="118"/>
                </a:cubicBezTo>
                <a:cubicBezTo>
                  <a:pt x="132" y="121"/>
                  <a:pt x="133" y="123"/>
                  <a:pt x="134" y="125"/>
                </a:cubicBezTo>
                <a:cubicBezTo>
                  <a:pt x="135" y="125"/>
                  <a:pt x="138" y="123"/>
                  <a:pt x="139" y="121"/>
                </a:cubicBezTo>
                <a:cubicBezTo>
                  <a:pt x="139" y="119"/>
                  <a:pt x="137" y="117"/>
                  <a:pt x="138" y="115"/>
                </a:cubicBezTo>
                <a:cubicBezTo>
                  <a:pt x="139" y="117"/>
                  <a:pt x="140" y="119"/>
                  <a:pt x="141" y="120"/>
                </a:cubicBezTo>
                <a:cubicBezTo>
                  <a:pt x="145" y="120"/>
                  <a:pt x="145" y="118"/>
                  <a:pt x="146" y="115"/>
                </a:cubicBezTo>
                <a:cubicBezTo>
                  <a:pt x="143" y="114"/>
                  <a:pt x="142" y="110"/>
                  <a:pt x="139" y="110"/>
                </a:cubicBezTo>
                <a:cubicBezTo>
                  <a:pt x="138" y="110"/>
                  <a:pt x="138" y="111"/>
                  <a:pt x="137" y="112"/>
                </a:cubicBezTo>
                <a:cubicBezTo>
                  <a:pt x="132" y="114"/>
                  <a:pt x="128" y="114"/>
                  <a:pt x="124" y="113"/>
                </a:cubicBezTo>
                <a:cubicBezTo>
                  <a:pt x="123" y="114"/>
                  <a:pt x="124" y="117"/>
                  <a:pt x="122" y="118"/>
                </a:cubicBezTo>
                <a:cubicBezTo>
                  <a:pt x="122" y="116"/>
                  <a:pt x="122" y="114"/>
                  <a:pt x="122" y="111"/>
                </a:cubicBezTo>
                <a:cubicBezTo>
                  <a:pt x="120" y="111"/>
                  <a:pt x="120" y="109"/>
                  <a:pt x="118" y="109"/>
                </a:cubicBezTo>
                <a:cubicBezTo>
                  <a:pt x="115" y="109"/>
                  <a:pt x="113" y="114"/>
                  <a:pt x="112" y="115"/>
                </a:cubicBezTo>
                <a:cubicBezTo>
                  <a:pt x="110" y="112"/>
                  <a:pt x="114" y="111"/>
                  <a:pt x="115" y="108"/>
                </a:cubicBezTo>
                <a:cubicBezTo>
                  <a:pt x="113" y="108"/>
                  <a:pt x="112" y="107"/>
                  <a:pt x="110" y="108"/>
                </a:cubicBezTo>
                <a:close/>
                <a:moveTo>
                  <a:pt x="165" y="126"/>
                </a:moveTo>
                <a:cubicBezTo>
                  <a:pt x="165" y="125"/>
                  <a:pt x="164" y="122"/>
                  <a:pt x="164" y="121"/>
                </a:cubicBezTo>
                <a:cubicBezTo>
                  <a:pt x="163" y="119"/>
                  <a:pt x="162" y="116"/>
                  <a:pt x="162" y="114"/>
                </a:cubicBezTo>
                <a:cubicBezTo>
                  <a:pt x="160" y="112"/>
                  <a:pt x="155" y="111"/>
                  <a:pt x="152" y="111"/>
                </a:cubicBezTo>
                <a:cubicBezTo>
                  <a:pt x="152" y="111"/>
                  <a:pt x="152" y="111"/>
                  <a:pt x="151" y="112"/>
                </a:cubicBezTo>
                <a:cubicBezTo>
                  <a:pt x="152" y="112"/>
                  <a:pt x="152" y="113"/>
                  <a:pt x="151" y="114"/>
                </a:cubicBezTo>
                <a:cubicBezTo>
                  <a:pt x="151" y="115"/>
                  <a:pt x="149" y="116"/>
                  <a:pt x="147" y="117"/>
                </a:cubicBezTo>
                <a:cubicBezTo>
                  <a:pt x="147" y="121"/>
                  <a:pt x="143" y="122"/>
                  <a:pt x="140" y="122"/>
                </a:cubicBezTo>
                <a:cubicBezTo>
                  <a:pt x="138" y="127"/>
                  <a:pt x="134" y="128"/>
                  <a:pt x="129" y="126"/>
                </a:cubicBezTo>
                <a:cubicBezTo>
                  <a:pt x="128" y="127"/>
                  <a:pt x="125" y="126"/>
                  <a:pt x="124" y="127"/>
                </a:cubicBezTo>
                <a:cubicBezTo>
                  <a:pt x="121" y="125"/>
                  <a:pt x="120" y="123"/>
                  <a:pt x="118" y="121"/>
                </a:cubicBezTo>
                <a:cubicBezTo>
                  <a:pt x="116" y="122"/>
                  <a:pt x="114" y="122"/>
                  <a:pt x="112" y="122"/>
                </a:cubicBezTo>
                <a:cubicBezTo>
                  <a:pt x="110" y="118"/>
                  <a:pt x="107" y="118"/>
                  <a:pt x="105" y="116"/>
                </a:cubicBezTo>
                <a:cubicBezTo>
                  <a:pt x="105" y="114"/>
                  <a:pt x="104" y="114"/>
                  <a:pt x="104" y="113"/>
                </a:cubicBezTo>
                <a:cubicBezTo>
                  <a:pt x="100" y="115"/>
                  <a:pt x="95" y="117"/>
                  <a:pt x="91" y="118"/>
                </a:cubicBezTo>
                <a:cubicBezTo>
                  <a:pt x="89" y="125"/>
                  <a:pt x="90" y="130"/>
                  <a:pt x="89" y="135"/>
                </a:cubicBezTo>
                <a:cubicBezTo>
                  <a:pt x="91" y="136"/>
                  <a:pt x="92" y="140"/>
                  <a:pt x="94" y="142"/>
                </a:cubicBezTo>
                <a:cubicBezTo>
                  <a:pt x="96" y="140"/>
                  <a:pt x="98" y="137"/>
                  <a:pt x="101" y="136"/>
                </a:cubicBezTo>
                <a:cubicBezTo>
                  <a:pt x="103" y="137"/>
                  <a:pt x="103" y="141"/>
                  <a:pt x="105" y="143"/>
                </a:cubicBezTo>
                <a:cubicBezTo>
                  <a:pt x="107" y="142"/>
                  <a:pt x="109" y="140"/>
                  <a:pt x="111" y="138"/>
                </a:cubicBezTo>
                <a:cubicBezTo>
                  <a:pt x="111" y="132"/>
                  <a:pt x="115" y="136"/>
                  <a:pt x="116" y="139"/>
                </a:cubicBezTo>
                <a:cubicBezTo>
                  <a:pt x="118" y="141"/>
                  <a:pt x="119" y="144"/>
                  <a:pt x="120" y="145"/>
                </a:cubicBezTo>
                <a:cubicBezTo>
                  <a:pt x="122" y="143"/>
                  <a:pt x="126" y="141"/>
                  <a:pt x="126" y="137"/>
                </a:cubicBezTo>
                <a:cubicBezTo>
                  <a:pt x="126" y="137"/>
                  <a:pt x="127" y="136"/>
                  <a:pt x="127" y="136"/>
                </a:cubicBezTo>
                <a:cubicBezTo>
                  <a:pt x="129" y="136"/>
                  <a:pt x="129" y="138"/>
                  <a:pt x="129" y="138"/>
                </a:cubicBezTo>
                <a:cubicBezTo>
                  <a:pt x="130" y="139"/>
                  <a:pt x="132" y="140"/>
                  <a:pt x="132" y="141"/>
                </a:cubicBezTo>
                <a:cubicBezTo>
                  <a:pt x="134" y="142"/>
                  <a:pt x="134" y="144"/>
                  <a:pt x="135" y="144"/>
                </a:cubicBezTo>
                <a:cubicBezTo>
                  <a:pt x="136" y="142"/>
                  <a:pt x="140" y="139"/>
                  <a:pt x="141" y="137"/>
                </a:cubicBezTo>
                <a:cubicBezTo>
                  <a:pt x="141" y="136"/>
                  <a:pt x="141" y="135"/>
                  <a:pt x="142" y="135"/>
                </a:cubicBezTo>
                <a:cubicBezTo>
                  <a:pt x="143" y="134"/>
                  <a:pt x="144" y="135"/>
                  <a:pt x="145" y="135"/>
                </a:cubicBezTo>
                <a:cubicBezTo>
                  <a:pt x="146" y="137"/>
                  <a:pt x="148" y="140"/>
                  <a:pt x="150" y="142"/>
                </a:cubicBezTo>
                <a:cubicBezTo>
                  <a:pt x="151" y="141"/>
                  <a:pt x="153" y="139"/>
                  <a:pt x="154" y="137"/>
                </a:cubicBezTo>
                <a:cubicBezTo>
                  <a:pt x="155" y="136"/>
                  <a:pt x="154" y="134"/>
                  <a:pt x="156" y="134"/>
                </a:cubicBezTo>
                <a:cubicBezTo>
                  <a:pt x="158" y="134"/>
                  <a:pt x="160" y="136"/>
                  <a:pt x="162" y="136"/>
                </a:cubicBezTo>
                <a:cubicBezTo>
                  <a:pt x="164" y="138"/>
                  <a:pt x="167" y="139"/>
                  <a:pt x="169" y="139"/>
                </a:cubicBezTo>
                <a:cubicBezTo>
                  <a:pt x="167" y="135"/>
                  <a:pt x="167" y="131"/>
                  <a:pt x="165" y="126"/>
                </a:cubicBezTo>
                <a:close/>
                <a:moveTo>
                  <a:pt x="178" y="123"/>
                </a:moveTo>
                <a:cubicBezTo>
                  <a:pt x="177" y="121"/>
                  <a:pt x="176" y="119"/>
                  <a:pt x="174" y="118"/>
                </a:cubicBezTo>
                <a:cubicBezTo>
                  <a:pt x="171" y="116"/>
                  <a:pt x="168" y="114"/>
                  <a:pt x="164" y="115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7" y="123"/>
                  <a:pt x="169" y="132"/>
                  <a:pt x="171" y="139"/>
                </a:cubicBezTo>
                <a:cubicBezTo>
                  <a:pt x="173" y="141"/>
                  <a:pt x="174" y="143"/>
                  <a:pt x="176" y="145"/>
                </a:cubicBezTo>
                <a:cubicBezTo>
                  <a:pt x="179" y="143"/>
                  <a:pt x="178" y="139"/>
                  <a:pt x="182" y="138"/>
                </a:cubicBezTo>
                <a:cubicBezTo>
                  <a:pt x="182" y="138"/>
                  <a:pt x="182" y="138"/>
                  <a:pt x="183" y="138"/>
                </a:cubicBezTo>
                <a:cubicBezTo>
                  <a:pt x="184" y="141"/>
                  <a:pt x="186" y="143"/>
                  <a:pt x="188" y="144"/>
                </a:cubicBezTo>
                <a:cubicBezTo>
                  <a:pt x="188" y="144"/>
                  <a:pt x="188" y="144"/>
                  <a:pt x="188" y="145"/>
                </a:cubicBezTo>
                <a:cubicBezTo>
                  <a:pt x="189" y="144"/>
                  <a:pt x="190" y="142"/>
                  <a:pt x="191" y="141"/>
                </a:cubicBezTo>
                <a:cubicBezTo>
                  <a:pt x="187" y="135"/>
                  <a:pt x="183" y="128"/>
                  <a:pt x="178" y="123"/>
                </a:cubicBezTo>
                <a:close/>
                <a:moveTo>
                  <a:pt x="278" y="115"/>
                </a:moveTo>
                <a:cubicBezTo>
                  <a:pt x="277" y="117"/>
                  <a:pt x="278" y="120"/>
                  <a:pt x="279" y="121"/>
                </a:cubicBezTo>
                <a:cubicBezTo>
                  <a:pt x="279" y="121"/>
                  <a:pt x="279" y="121"/>
                  <a:pt x="279" y="121"/>
                </a:cubicBezTo>
                <a:cubicBezTo>
                  <a:pt x="280" y="119"/>
                  <a:pt x="279" y="117"/>
                  <a:pt x="280" y="117"/>
                </a:cubicBezTo>
                <a:cubicBezTo>
                  <a:pt x="280" y="118"/>
                  <a:pt x="281" y="118"/>
                  <a:pt x="281" y="120"/>
                </a:cubicBezTo>
                <a:cubicBezTo>
                  <a:pt x="282" y="120"/>
                  <a:pt x="282" y="120"/>
                  <a:pt x="282" y="121"/>
                </a:cubicBezTo>
                <a:cubicBezTo>
                  <a:pt x="283" y="120"/>
                  <a:pt x="284" y="120"/>
                  <a:pt x="284" y="119"/>
                </a:cubicBezTo>
                <a:cubicBezTo>
                  <a:pt x="283" y="118"/>
                  <a:pt x="283" y="116"/>
                  <a:pt x="283" y="115"/>
                </a:cubicBezTo>
                <a:cubicBezTo>
                  <a:pt x="281" y="117"/>
                  <a:pt x="279" y="116"/>
                  <a:pt x="278" y="115"/>
                </a:cubicBezTo>
                <a:close/>
                <a:moveTo>
                  <a:pt x="273" y="119"/>
                </a:moveTo>
                <a:cubicBezTo>
                  <a:pt x="274" y="120"/>
                  <a:pt x="274" y="120"/>
                  <a:pt x="275" y="120"/>
                </a:cubicBezTo>
                <a:cubicBezTo>
                  <a:pt x="276" y="119"/>
                  <a:pt x="276" y="117"/>
                  <a:pt x="275" y="116"/>
                </a:cubicBezTo>
                <a:cubicBezTo>
                  <a:pt x="274" y="116"/>
                  <a:pt x="274" y="118"/>
                  <a:pt x="273" y="119"/>
                </a:cubicBezTo>
                <a:close/>
                <a:moveTo>
                  <a:pt x="43" y="123"/>
                </a:moveTo>
                <a:cubicBezTo>
                  <a:pt x="43" y="126"/>
                  <a:pt x="47" y="127"/>
                  <a:pt x="48" y="129"/>
                </a:cubicBezTo>
                <a:cubicBezTo>
                  <a:pt x="49" y="128"/>
                  <a:pt x="49" y="127"/>
                  <a:pt x="50" y="126"/>
                </a:cubicBezTo>
                <a:cubicBezTo>
                  <a:pt x="49" y="124"/>
                  <a:pt x="43" y="120"/>
                  <a:pt x="43" y="123"/>
                </a:cubicBezTo>
                <a:close/>
                <a:moveTo>
                  <a:pt x="263" y="131"/>
                </a:moveTo>
                <a:cubicBezTo>
                  <a:pt x="265" y="130"/>
                  <a:pt x="265" y="128"/>
                  <a:pt x="267" y="127"/>
                </a:cubicBezTo>
                <a:cubicBezTo>
                  <a:pt x="268" y="128"/>
                  <a:pt x="266" y="130"/>
                  <a:pt x="267" y="131"/>
                </a:cubicBezTo>
                <a:cubicBezTo>
                  <a:pt x="269" y="130"/>
                  <a:pt x="270" y="126"/>
                  <a:pt x="269" y="124"/>
                </a:cubicBezTo>
                <a:cubicBezTo>
                  <a:pt x="269" y="123"/>
                  <a:pt x="269" y="123"/>
                  <a:pt x="269" y="122"/>
                </a:cubicBezTo>
                <a:cubicBezTo>
                  <a:pt x="267" y="124"/>
                  <a:pt x="264" y="128"/>
                  <a:pt x="263" y="131"/>
                </a:cubicBezTo>
                <a:close/>
                <a:moveTo>
                  <a:pt x="275" y="124"/>
                </a:moveTo>
                <a:cubicBezTo>
                  <a:pt x="277" y="124"/>
                  <a:pt x="281" y="125"/>
                  <a:pt x="284" y="123"/>
                </a:cubicBezTo>
                <a:cubicBezTo>
                  <a:pt x="282" y="122"/>
                  <a:pt x="277" y="124"/>
                  <a:pt x="273" y="122"/>
                </a:cubicBezTo>
                <a:cubicBezTo>
                  <a:pt x="273" y="123"/>
                  <a:pt x="275" y="123"/>
                  <a:pt x="275" y="124"/>
                </a:cubicBezTo>
                <a:close/>
                <a:moveTo>
                  <a:pt x="271" y="134"/>
                </a:moveTo>
                <a:cubicBezTo>
                  <a:pt x="272" y="134"/>
                  <a:pt x="272" y="134"/>
                  <a:pt x="273" y="134"/>
                </a:cubicBezTo>
                <a:cubicBezTo>
                  <a:pt x="276" y="137"/>
                  <a:pt x="284" y="136"/>
                  <a:pt x="286" y="132"/>
                </a:cubicBezTo>
                <a:cubicBezTo>
                  <a:pt x="286" y="130"/>
                  <a:pt x="286" y="127"/>
                  <a:pt x="285" y="125"/>
                </a:cubicBezTo>
                <a:cubicBezTo>
                  <a:pt x="281" y="127"/>
                  <a:pt x="274" y="128"/>
                  <a:pt x="271" y="125"/>
                </a:cubicBezTo>
                <a:cubicBezTo>
                  <a:pt x="271" y="128"/>
                  <a:pt x="271" y="130"/>
                  <a:pt x="271" y="134"/>
                </a:cubicBezTo>
                <a:close/>
                <a:moveTo>
                  <a:pt x="49" y="132"/>
                </a:moveTo>
                <a:cubicBezTo>
                  <a:pt x="49" y="132"/>
                  <a:pt x="50" y="132"/>
                  <a:pt x="49" y="132"/>
                </a:cubicBezTo>
                <a:cubicBezTo>
                  <a:pt x="50" y="132"/>
                  <a:pt x="50" y="132"/>
                  <a:pt x="51" y="132"/>
                </a:cubicBezTo>
                <a:cubicBezTo>
                  <a:pt x="51" y="131"/>
                  <a:pt x="53" y="129"/>
                  <a:pt x="54" y="128"/>
                </a:cubicBezTo>
                <a:cubicBezTo>
                  <a:pt x="51" y="126"/>
                  <a:pt x="50" y="130"/>
                  <a:pt x="49" y="132"/>
                </a:cubicBezTo>
                <a:close/>
                <a:moveTo>
                  <a:pt x="58" y="131"/>
                </a:moveTo>
                <a:cubicBezTo>
                  <a:pt x="54" y="129"/>
                  <a:pt x="53" y="132"/>
                  <a:pt x="53" y="134"/>
                </a:cubicBezTo>
                <a:cubicBezTo>
                  <a:pt x="56" y="138"/>
                  <a:pt x="61" y="142"/>
                  <a:pt x="65" y="146"/>
                </a:cubicBezTo>
                <a:cubicBezTo>
                  <a:pt x="66" y="147"/>
                  <a:pt x="68" y="150"/>
                  <a:pt x="70" y="150"/>
                </a:cubicBezTo>
                <a:cubicBezTo>
                  <a:pt x="72" y="151"/>
                  <a:pt x="75" y="149"/>
                  <a:pt x="78" y="150"/>
                </a:cubicBezTo>
                <a:cubicBezTo>
                  <a:pt x="73" y="143"/>
                  <a:pt x="64" y="137"/>
                  <a:pt x="58" y="131"/>
                </a:cubicBezTo>
                <a:close/>
                <a:moveTo>
                  <a:pt x="248" y="140"/>
                </a:moveTo>
                <a:cubicBezTo>
                  <a:pt x="251" y="141"/>
                  <a:pt x="253" y="138"/>
                  <a:pt x="255" y="136"/>
                </a:cubicBezTo>
                <a:cubicBezTo>
                  <a:pt x="255" y="138"/>
                  <a:pt x="254" y="139"/>
                  <a:pt x="254" y="140"/>
                </a:cubicBezTo>
                <a:cubicBezTo>
                  <a:pt x="256" y="139"/>
                  <a:pt x="256" y="135"/>
                  <a:pt x="256" y="132"/>
                </a:cubicBezTo>
                <a:cubicBezTo>
                  <a:pt x="252" y="134"/>
                  <a:pt x="251" y="137"/>
                  <a:pt x="248" y="140"/>
                </a:cubicBezTo>
                <a:close/>
                <a:moveTo>
                  <a:pt x="47" y="134"/>
                </a:moveTo>
                <a:cubicBezTo>
                  <a:pt x="47" y="136"/>
                  <a:pt x="45" y="139"/>
                  <a:pt x="48" y="140"/>
                </a:cubicBezTo>
                <a:cubicBezTo>
                  <a:pt x="47" y="137"/>
                  <a:pt x="48" y="136"/>
                  <a:pt x="49" y="135"/>
                </a:cubicBezTo>
                <a:cubicBezTo>
                  <a:pt x="49" y="134"/>
                  <a:pt x="48" y="134"/>
                  <a:pt x="47" y="134"/>
                </a:cubicBezTo>
                <a:close/>
                <a:moveTo>
                  <a:pt x="252" y="167"/>
                </a:moveTo>
                <a:cubicBezTo>
                  <a:pt x="251" y="169"/>
                  <a:pt x="250" y="170"/>
                  <a:pt x="251" y="172"/>
                </a:cubicBezTo>
                <a:cubicBezTo>
                  <a:pt x="250" y="173"/>
                  <a:pt x="249" y="175"/>
                  <a:pt x="250" y="176"/>
                </a:cubicBezTo>
                <a:cubicBezTo>
                  <a:pt x="251" y="171"/>
                  <a:pt x="255" y="164"/>
                  <a:pt x="255" y="159"/>
                </a:cubicBezTo>
                <a:cubicBezTo>
                  <a:pt x="256" y="156"/>
                  <a:pt x="259" y="158"/>
                  <a:pt x="262" y="159"/>
                </a:cubicBezTo>
                <a:cubicBezTo>
                  <a:pt x="262" y="161"/>
                  <a:pt x="262" y="162"/>
                  <a:pt x="261" y="163"/>
                </a:cubicBezTo>
                <a:cubicBezTo>
                  <a:pt x="263" y="164"/>
                  <a:pt x="260" y="166"/>
                  <a:pt x="262" y="167"/>
                </a:cubicBezTo>
                <a:cubicBezTo>
                  <a:pt x="264" y="159"/>
                  <a:pt x="266" y="147"/>
                  <a:pt x="267" y="136"/>
                </a:cubicBezTo>
                <a:cubicBezTo>
                  <a:pt x="264" y="136"/>
                  <a:pt x="262" y="136"/>
                  <a:pt x="260" y="134"/>
                </a:cubicBezTo>
                <a:cubicBezTo>
                  <a:pt x="257" y="145"/>
                  <a:pt x="254" y="156"/>
                  <a:pt x="252" y="167"/>
                </a:cubicBezTo>
                <a:close/>
                <a:moveTo>
                  <a:pt x="152" y="145"/>
                </a:moveTo>
                <a:cubicBezTo>
                  <a:pt x="154" y="146"/>
                  <a:pt x="158" y="152"/>
                  <a:pt x="161" y="152"/>
                </a:cubicBezTo>
                <a:cubicBezTo>
                  <a:pt x="162" y="152"/>
                  <a:pt x="163" y="150"/>
                  <a:pt x="163" y="149"/>
                </a:cubicBezTo>
                <a:cubicBezTo>
                  <a:pt x="165" y="146"/>
                  <a:pt x="167" y="144"/>
                  <a:pt x="167" y="141"/>
                </a:cubicBezTo>
                <a:cubicBezTo>
                  <a:pt x="164" y="140"/>
                  <a:pt x="162" y="138"/>
                  <a:pt x="158" y="138"/>
                </a:cubicBezTo>
                <a:cubicBezTo>
                  <a:pt x="159" y="137"/>
                  <a:pt x="157" y="137"/>
                  <a:pt x="157" y="136"/>
                </a:cubicBezTo>
                <a:cubicBezTo>
                  <a:pt x="155" y="139"/>
                  <a:pt x="153" y="141"/>
                  <a:pt x="152" y="145"/>
                </a:cubicBezTo>
                <a:close/>
                <a:moveTo>
                  <a:pt x="53" y="137"/>
                </a:moveTo>
                <a:cubicBezTo>
                  <a:pt x="52" y="137"/>
                  <a:pt x="51" y="137"/>
                  <a:pt x="50" y="137"/>
                </a:cubicBezTo>
                <a:cubicBezTo>
                  <a:pt x="49" y="143"/>
                  <a:pt x="55" y="141"/>
                  <a:pt x="59" y="143"/>
                </a:cubicBezTo>
                <a:cubicBezTo>
                  <a:pt x="57" y="140"/>
                  <a:pt x="55" y="139"/>
                  <a:pt x="53" y="137"/>
                </a:cubicBezTo>
                <a:close/>
                <a:moveTo>
                  <a:pt x="144" y="137"/>
                </a:moveTo>
                <a:cubicBezTo>
                  <a:pt x="140" y="139"/>
                  <a:pt x="138" y="143"/>
                  <a:pt x="136" y="145"/>
                </a:cubicBezTo>
                <a:cubicBezTo>
                  <a:pt x="138" y="147"/>
                  <a:pt x="140" y="148"/>
                  <a:pt x="141" y="150"/>
                </a:cubicBezTo>
                <a:cubicBezTo>
                  <a:pt x="143" y="151"/>
                  <a:pt x="144" y="152"/>
                  <a:pt x="145" y="152"/>
                </a:cubicBezTo>
                <a:cubicBezTo>
                  <a:pt x="146" y="152"/>
                  <a:pt x="146" y="150"/>
                  <a:pt x="147" y="149"/>
                </a:cubicBezTo>
                <a:cubicBezTo>
                  <a:pt x="147" y="148"/>
                  <a:pt x="148" y="148"/>
                  <a:pt x="148" y="148"/>
                </a:cubicBezTo>
                <a:cubicBezTo>
                  <a:pt x="149" y="147"/>
                  <a:pt x="149" y="145"/>
                  <a:pt x="149" y="144"/>
                </a:cubicBezTo>
                <a:cubicBezTo>
                  <a:pt x="147" y="142"/>
                  <a:pt x="146" y="139"/>
                  <a:pt x="144" y="137"/>
                </a:cubicBezTo>
                <a:close/>
                <a:moveTo>
                  <a:pt x="86" y="143"/>
                </a:moveTo>
                <a:cubicBezTo>
                  <a:pt x="87" y="145"/>
                  <a:pt x="85" y="148"/>
                  <a:pt x="84" y="150"/>
                </a:cubicBezTo>
                <a:cubicBezTo>
                  <a:pt x="84" y="150"/>
                  <a:pt x="83" y="150"/>
                  <a:pt x="83" y="150"/>
                </a:cubicBezTo>
                <a:cubicBezTo>
                  <a:pt x="83" y="148"/>
                  <a:pt x="83" y="147"/>
                  <a:pt x="84" y="146"/>
                </a:cubicBezTo>
                <a:cubicBezTo>
                  <a:pt x="82" y="146"/>
                  <a:pt x="81" y="147"/>
                  <a:pt x="79" y="147"/>
                </a:cubicBezTo>
                <a:cubicBezTo>
                  <a:pt x="80" y="149"/>
                  <a:pt x="82" y="149"/>
                  <a:pt x="84" y="150"/>
                </a:cubicBezTo>
                <a:cubicBezTo>
                  <a:pt x="86" y="147"/>
                  <a:pt x="90" y="146"/>
                  <a:pt x="92" y="143"/>
                </a:cubicBezTo>
                <a:cubicBezTo>
                  <a:pt x="90" y="141"/>
                  <a:pt x="89" y="139"/>
                  <a:pt x="88" y="138"/>
                </a:cubicBezTo>
                <a:cubicBezTo>
                  <a:pt x="87" y="140"/>
                  <a:pt x="88" y="142"/>
                  <a:pt x="86" y="143"/>
                </a:cubicBezTo>
                <a:close/>
                <a:moveTo>
                  <a:pt x="113" y="138"/>
                </a:moveTo>
                <a:cubicBezTo>
                  <a:pt x="110" y="140"/>
                  <a:pt x="109" y="143"/>
                  <a:pt x="106" y="145"/>
                </a:cubicBezTo>
                <a:cubicBezTo>
                  <a:pt x="108" y="148"/>
                  <a:pt x="110" y="151"/>
                  <a:pt x="112" y="153"/>
                </a:cubicBezTo>
                <a:cubicBezTo>
                  <a:pt x="114" y="150"/>
                  <a:pt x="117" y="148"/>
                  <a:pt x="119" y="146"/>
                </a:cubicBezTo>
                <a:cubicBezTo>
                  <a:pt x="117" y="143"/>
                  <a:pt x="115" y="140"/>
                  <a:pt x="113" y="138"/>
                </a:cubicBezTo>
                <a:close/>
                <a:moveTo>
                  <a:pt x="101" y="141"/>
                </a:moveTo>
                <a:cubicBezTo>
                  <a:pt x="100" y="136"/>
                  <a:pt x="96" y="143"/>
                  <a:pt x="95" y="144"/>
                </a:cubicBezTo>
                <a:cubicBezTo>
                  <a:pt x="96" y="145"/>
                  <a:pt x="96" y="148"/>
                  <a:pt x="98" y="149"/>
                </a:cubicBezTo>
                <a:cubicBezTo>
                  <a:pt x="100" y="147"/>
                  <a:pt x="102" y="146"/>
                  <a:pt x="103" y="144"/>
                </a:cubicBezTo>
                <a:cubicBezTo>
                  <a:pt x="103" y="143"/>
                  <a:pt x="102" y="142"/>
                  <a:pt x="101" y="141"/>
                </a:cubicBezTo>
                <a:close/>
                <a:moveTo>
                  <a:pt x="269" y="144"/>
                </a:moveTo>
                <a:cubicBezTo>
                  <a:pt x="268" y="145"/>
                  <a:pt x="267" y="150"/>
                  <a:pt x="267" y="151"/>
                </a:cubicBezTo>
                <a:cubicBezTo>
                  <a:pt x="267" y="149"/>
                  <a:pt x="269" y="148"/>
                  <a:pt x="270" y="147"/>
                </a:cubicBezTo>
                <a:cubicBezTo>
                  <a:pt x="270" y="144"/>
                  <a:pt x="269" y="141"/>
                  <a:pt x="269" y="139"/>
                </a:cubicBezTo>
                <a:cubicBezTo>
                  <a:pt x="269" y="141"/>
                  <a:pt x="268" y="142"/>
                  <a:pt x="269" y="144"/>
                </a:cubicBezTo>
                <a:close/>
                <a:moveTo>
                  <a:pt x="133" y="145"/>
                </a:moveTo>
                <a:cubicBezTo>
                  <a:pt x="133" y="143"/>
                  <a:pt x="129" y="140"/>
                  <a:pt x="128" y="140"/>
                </a:cubicBezTo>
                <a:cubicBezTo>
                  <a:pt x="126" y="142"/>
                  <a:pt x="124" y="144"/>
                  <a:pt x="121" y="146"/>
                </a:cubicBezTo>
                <a:cubicBezTo>
                  <a:pt x="123" y="149"/>
                  <a:pt x="125" y="152"/>
                  <a:pt x="127" y="153"/>
                </a:cubicBezTo>
                <a:cubicBezTo>
                  <a:pt x="128" y="150"/>
                  <a:pt x="133" y="148"/>
                  <a:pt x="133" y="145"/>
                </a:cubicBezTo>
                <a:close/>
                <a:moveTo>
                  <a:pt x="177" y="146"/>
                </a:moveTo>
                <a:cubicBezTo>
                  <a:pt x="178" y="148"/>
                  <a:pt x="180" y="149"/>
                  <a:pt x="180" y="152"/>
                </a:cubicBezTo>
                <a:cubicBezTo>
                  <a:pt x="183" y="150"/>
                  <a:pt x="185" y="148"/>
                  <a:pt x="186" y="146"/>
                </a:cubicBezTo>
                <a:cubicBezTo>
                  <a:pt x="185" y="144"/>
                  <a:pt x="184" y="142"/>
                  <a:pt x="182" y="141"/>
                </a:cubicBezTo>
                <a:cubicBezTo>
                  <a:pt x="180" y="142"/>
                  <a:pt x="179" y="144"/>
                  <a:pt x="177" y="146"/>
                </a:cubicBezTo>
                <a:close/>
                <a:moveTo>
                  <a:pt x="271" y="143"/>
                </a:moveTo>
                <a:cubicBezTo>
                  <a:pt x="271" y="145"/>
                  <a:pt x="272" y="145"/>
                  <a:pt x="271" y="147"/>
                </a:cubicBezTo>
                <a:cubicBezTo>
                  <a:pt x="276" y="149"/>
                  <a:pt x="284" y="148"/>
                  <a:pt x="287" y="145"/>
                </a:cubicBezTo>
                <a:cubicBezTo>
                  <a:pt x="287" y="145"/>
                  <a:pt x="287" y="143"/>
                  <a:pt x="287" y="142"/>
                </a:cubicBezTo>
                <a:cubicBezTo>
                  <a:pt x="283" y="144"/>
                  <a:pt x="276" y="143"/>
                  <a:pt x="271" y="143"/>
                </a:cubicBezTo>
                <a:close/>
                <a:moveTo>
                  <a:pt x="247" y="143"/>
                </a:moveTo>
                <a:cubicBezTo>
                  <a:pt x="247" y="144"/>
                  <a:pt x="246" y="144"/>
                  <a:pt x="246" y="146"/>
                </a:cubicBezTo>
                <a:cubicBezTo>
                  <a:pt x="248" y="147"/>
                  <a:pt x="250" y="147"/>
                  <a:pt x="253" y="147"/>
                </a:cubicBezTo>
                <a:cubicBezTo>
                  <a:pt x="254" y="146"/>
                  <a:pt x="253" y="145"/>
                  <a:pt x="254" y="144"/>
                </a:cubicBezTo>
                <a:cubicBezTo>
                  <a:pt x="253" y="145"/>
                  <a:pt x="251" y="143"/>
                  <a:pt x="252" y="143"/>
                </a:cubicBezTo>
                <a:cubicBezTo>
                  <a:pt x="250" y="142"/>
                  <a:pt x="248" y="143"/>
                  <a:pt x="247" y="143"/>
                </a:cubicBezTo>
                <a:close/>
                <a:moveTo>
                  <a:pt x="98" y="166"/>
                </a:moveTo>
                <a:cubicBezTo>
                  <a:pt x="98" y="170"/>
                  <a:pt x="99" y="172"/>
                  <a:pt x="101" y="175"/>
                </a:cubicBezTo>
                <a:cubicBezTo>
                  <a:pt x="100" y="175"/>
                  <a:pt x="100" y="176"/>
                  <a:pt x="100" y="176"/>
                </a:cubicBezTo>
                <a:cubicBezTo>
                  <a:pt x="99" y="176"/>
                  <a:pt x="98" y="175"/>
                  <a:pt x="97" y="174"/>
                </a:cubicBezTo>
                <a:cubicBezTo>
                  <a:pt x="93" y="174"/>
                  <a:pt x="90" y="172"/>
                  <a:pt x="86" y="171"/>
                </a:cubicBezTo>
                <a:cubicBezTo>
                  <a:pt x="85" y="170"/>
                  <a:pt x="84" y="169"/>
                  <a:pt x="84" y="168"/>
                </a:cubicBezTo>
                <a:cubicBezTo>
                  <a:pt x="82" y="169"/>
                  <a:pt x="82" y="170"/>
                  <a:pt x="82" y="171"/>
                </a:cubicBezTo>
                <a:cubicBezTo>
                  <a:pt x="84" y="175"/>
                  <a:pt x="85" y="179"/>
                  <a:pt x="84" y="184"/>
                </a:cubicBezTo>
                <a:cubicBezTo>
                  <a:pt x="93" y="182"/>
                  <a:pt x="105" y="181"/>
                  <a:pt x="114" y="183"/>
                </a:cubicBezTo>
                <a:cubicBezTo>
                  <a:pt x="116" y="183"/>
                  <a:pt x="119" y="185"/>
                  <a:pt x="122" y="185"/>
                </a:cubicBezTo>
                <a:cubicBezTo>
                  <a:pt x="126" y="187"/>
                  <a:pt x="129" y="190"/>
                  <a:pt x="133" y="192"/>
                </a:cubicBezTo>
                <a:cubicBezTo>
                  <a:pt x="142" y="181"/>
                  <a:pt x="155" y="174"/>
                  <a:pt x="173" y="171"/>
                </a:cubicBezTo>
                <a:cubicBezTo>
                  <a:pt x="173" y="172"/>
                  <a:pt x="174" y="171"/>
                  <a:pt x="175" y="172"/>
                </a:cubicBezTo>
                <a:cubicBezTo>
                  <a:pt x="175" y="169"/>
                  <a:pt x="176" y="165"/>
                  <a:pt x="178" y="162"/>
                </a:cubicBezTo>
                <a:cubicBezTo>
                  <a:pt x="178" y="162"/>
                  <a:pt x="177" y="162"/>
                  <a:pt x="177" y="162"/>
                </a:cubicBezTo>
                <a:cubicBezTo>
                  <a:pt x="176" y="156"/>
                  <a:pt x="172" y="152"/>
                  <a:pt x="171" y="148"/>
                </a:cubicBezTo>
                <a:cubicBezTo>
                  <a:pt x="170" y="146"/>
                  <a:pt x="171" y="144"/>
                  <a:pt x="169" y="143"/>
                </a:cubicBezTo>
                <a:cubicBezTo>
                  <a:pt x="168" y="144"/>
                  <a:pt x="167" y="147"/>
                  <a:pt x="166" y="149"/>
                </a:cubicBezTo>
                <a:cubicBezTo>
                  <a:pt x="164" y="151"/>
                  <a:pt x="163" y="154"/>
                  <a:pt x="160" y="154"/>
                </a:cubicBezTo>
                <a:cubicBezTo>
                  <a:pt x="157" y="152"/>
                  <a:pt x="154" y="150"/>
                  <a:pt x="151" y="147"/>
                </a:cubicBezTo>
                <a:cubicBezTo>
                  <a:pt x="150" y="150"/>
                  <a:pt x="148" y="153"/>
                  <a:pt x="145" y="155"/>
                </a:cubicBezTo>
                <a:cubicBezTo>
                  <a:pt x="145" y="155"/>
                  <a:pt x="144" y="155"/>
                  <a:pt x="144" y="155"/>
                </a:cubicBezTo>
                <a:cubicBezTo>
                  <a:pt x="142" y="151"/>
                  <a:pt x="137" y="150"/>
                  <a:pt x="135" y="147"/>
                </a:cubicBezTo>
                <a:cubicBezTo>
                  <a:pt x="133" y="148"/>
                  <a:pt x="132" y="149"/>
                  <a:pt x="131" y="151"/>
                </a:cubicBezTo>
                <a:cubicBezTo>
                  <a:pt x="130" y="153"/>
                  <a:pt x="129" y="156"/>
                  <a:pt x="127" y="156"/>
                </a:cubicBezTo>
                <a:cubicBezTo>
                  <a:pt x="124" y="156"/>
                  <a:pt x="122" y="149"/>
                  <a:pt x="120" y="148"/>
                </a:cubicBezTo>
                <a:cubicBezTo>
                  <a:pt x="117" y="150"/>
                  <a:pt x="115" y="154"/>
                  <a:pt x="112" y="156"/>
                </a:cubicBezTo>
                <a:cubicBezTo>
                  <a:pt x="111" y="156"/>
                  <a:pt x="110" y="155"/>
                  <a:pt x="110" y="153"/>
                </a:cubicBezTo>
                <a:cubicBezTo>
                  <a:pt x="108" y="151"/>
                  <a:pt x="106" y="149"/>
                  <a:pt x="105" y="146"/>
                </a:cubicBezTo>
                <a:cubicBezTo>
                  <a:pt x="104" y="147"/>
                  <a:pt x="100" y="149"/>
                  <a:pt x="99" y="150"/>
                </a:cubicBezTo>
                <a:cubicBezTo>
                  <a:pt x="98" y="151"/>
                  <a:pt x="98" y="152"/>
                  <a:pt x="97" y="152"/>
                </a:cubicBezTo>
                <a:cubicBezTo>
                  <a:pt x="97" y="152"/>
                  <a:pt x="95" y="152"/>
                  <a:pt x="95" y="150"/>
                </a:cubicBezTo>
                <a:cubicBezTo>
                  <a:pt x="96" y="149"/>
                  <a:pt x="94" y="147"/>
                  <a:pt x="93" y="145"/>
                </a:cubicBezTo>
                <a:cubicBezTo>
                  <a:pt x="90" y="147"/>
                  <a:pt x="88" y="149"/>
                  <a:pt x="86" y="151"/>
                </a:cubicBezTo>
                <a:cubicBezTo>
                  <a:pt x="91" y="152"/>
                  <a:pt x="93" y="156"/>
                  <a:pt x="93" y="161"/>
                </a:cubicBezTo>
                <a:cubicBezTo>
                  <a:pt x="94" y="163"/>
                  <a:pt x="98" y="163"/>
                  <a:pt x="96" y="164"/>
                </a:cubicBezTo>
                <a:cubicBezTo>
                  <a:pt x="97" y="165"/>
                  <a:pt x="97" y="166"/>
                  <a:pt x="98" y="166"/>
                </a:cubicBezTo>
                <a:close/>
                <a:moveTo>
                  <a:pt x="173" y="147"/>
                </a:moveTo>
                <a:cubicBezTo>
                  <a:pt x="174" y="147"/>
                  <a:pt x="174" y="146"/>
                  <a:pt x="174" y="145"/>
                </a:cubicBezTo>
                <a:cubicBezTo>
                  <a:pt x="173" y="145"/>
                  <a:pt x="173" y="143"/>
                  <a:pt x="172" y="143"/>
                </a:cubicBezTo>
                <a:cubicBezTo>
                  <a:pt x="172" y="144"/>
                  <a:pt x="173" y="145"/>
                  <a:pt x="173" y="147"/>
                </a:cubicBezTo>
                <a:close/>
                <a:moveTo>
                  <a:pt x="192" y="143"/>
                </a:moveTo>
                <a:cubicBezTo>
                  <a:pt x="191" y="144"/>
                  <a:pt x="190" y="145"/>
                  <a:pt x="189" y="146"/>
                </a:cubicBezTo>
                <a:cubicBezTo>
                  <a:pt x="191" y="149"/>
                  <a:pt x="193" y="151"/>
                  <a:pt x="196" y="152"/>
                </a:cubicBezTo>
                <a:cubicBezTo>
                  <a:pt x="197" y="152"/>
                  <a:pt x="198" y="151"/>
                  <a:pt x="199" y="150"/>
                </a:cubicBezTo>
                <a:cubicBezTo>
                  <a:pt x="197" y="150"/>
                  <a:pt x="197" y="149"/>
                  <a:pt x="196" y="148"/>
                </a:cubicBezTo>
                <a:cubicBezTo>
                  <a:pt x="196" y="148"/>
                  <a:pt x="197" y="149"/>
                  <a:pt x="197" y="148"/>
                </a:cubicBezTo>
                <a:cubicBezTo>
                  <a:pt x="196" y="147"/>
                  <a:pt x="194" y="145"/>
                  <a:pt x="192" y="143"/>
                </a:cubicBezTo>
                <a:close/>
                <a:moveTo>
                  <a:pt x="200" y="149"/>
                </a:moveTo>
                <a:cubicBezTo>
                  <a:pt x="201" y="149"/>
                  <a:pt x="201" y="148"/>
                  <a:pt x="202" y="147"/>
                </a:cubicBezTo>
                <a:cubicBezTo>
                  <a:pt x="199" y="146"/>
                  <a:pt x="197" y="144"/>
                  <a:pt x="195" y="143"/>
                </a:cubicBezTo>
                <a:cubicBezTo>
                  <a:pt x="197" y="145"/>
                  <a:pt x="199" y="147"/>
                  <a:pt x="200" y="149"/>
                </a:cubicBezTo>
                <a:close/>
                <a:moveTo>
                  <a:pt x="60" y="146"/>
                </a:moveTo>
                <a:cubicBezTo>
                  <a:pt x="60" y="144"/>
                  <a:pt x="57" y="145"/>
                  <a:pt x="57" y="144"/>
                </a:cubicBezTo>
                <a:cubicBezTo>
                  <a:pt x="56" y="144"/>
                  <a:pt x="56" y="144"/>
                  <a:pt x="56" y="144"/>
                </a:cubicBezTo>
                <a:cubicBezTo>
                  <a:pt x="56" y="145"/>
                  <a:pt x="58" y="146"/>
                  <a:pt x="60" y="146"/>
                </a:cubicBezTo>
                <a:close/>
                <a:moveTo>
                  <a:pt x="56" y="152"/>
                </a:moveTo>
                <a:cubicBezTo>
                  <a:pt x="57" y="152"/>
                  <a:pt x="57" y="153"/>
                  <a:pt x="58" y="154"/>
                </a:cubicBezTo>
                <a:cubicBezTo>
                  <a:pt x="61" y="153"/>
                  <a:pt x="60" y="149"/>
                  <a:pt x="63" y="148"/>
                </a:cubicBezTo>
                <a:cubicBezTo>
                  <a:pt x="63" y="147"/>
                  <a:pt x="64" y="148"/>
                  <a:pt x="64" y="147"/>
                </a:cubicBezTo>
                <a:cubicBezTo>
                  <a:pt x="63" y="147"/>
                  <a:pt x="63" y="146"/>
                  <a:pt x="62" y="146"/>
                </a:cubicBezTo>
                <a:cubicBezTo>
                  <a:pt x="63" y="149"/>
                  <a:pt x="58" y="150"/>
                  <a:pt x="57" y="149"/>
                </a:cubicBezTo>
                <a:cubicBezTo>
                  <a:pt x="57" y="149"/>
                  <a:pt x="56" y="151"/>
                  <a:pt x="56" y="152"/>
                </a:cubicBezTo>
                <a:close/>
                <a:moveTo>
                  <a:pt x="176" y="147"/>
                </a:moveTo>
                <a:cubicBezTo>
                  <a:pt x="175" y="148"/>
                  <a:pt x="174" y="150"/>
                  <a:pt x="174" y="151"/>
                </a:cubicBezTo>
                <a:cubicBezTo>
                  <a:pt x="176" y="154"/>
                  <a:pt x="177" y="158"/>
                  <a:pt x="178" y="161"/>
                </a:cubicBezTo>
                <a:cubicBezTo>
                  <a:pt x="179" y="160"/>
                  <a:pt x="180" y="158"/>
                  <a:pt x="183" y="158"/>
                </a:cubicBezTo>
                <a:cubicBezTo>
                  <a:pt x="183" y="158"/>
                  <a:pt x="183" y="159"/>
                  <a:pt x="183" y="159"/>
                </a:cubicBezTo>
                <a:cubicBezTo>
                  <a:pt x="177" y="164"/>
                  <a:pt x="173" y="179"/>
                  <a:pt x="181" y="184"/>
                </a:cubicBezTo>
                <a:cubicBezTo>
                  <a:pt x="181" y="182"/>
                  <a:pt x="186" y="183"/>
                  <a:pt x="188" y="181"/>
                </a:cubicBezTo>
                <a:cubicBezTo>
                  <a:pt x="188" y="180"/>
                  <a:pt x="188" y="179"/>
                  <a:pt x="188" y="177"/>
                </a:cubicBezTo>
                <a:cubicBezTo>
                  <a:pt x="189" y="173"/>
                  <a:pt x="193" y="175"/>
                  <a:pt x="196" y="175"/>
                </a:cubicBezTo>
                <a:cubicBezTo>
                  <a:pt x="200" y="175"/>
                  <a:pt x="202" y="173"/>
                  <a:pt x="205" y="173"/>
                </a:cubicBezTo>
                <a:cubicBezTo>
                  <a:pt x="207" y="173"/>
                  <a:pt x="208" y="172"/>
                  <a:pt x="210" y="173"/>
                </a:cubicBezTo>
                <a:cubicBezTo>
                  <a:pt x="215" y="174"/>
                  <a:pt x="217" y="178"/>
                  <a:pt x="217" y="182"/>
                </a:cubicBezTo>
                <a:cubicBezTo>
                  <a:pt x="219" y="180"/>
                  <a:pt x="220" y="177"/>
                  <a:pt x="221" y="175"/>
                </a:cubicBezTo>
                <a:cubicBezTo>
                  <a:pt x="220" y="169"/>
                  <a:pt x="217" y="164"/>
                  <a:pt x="212" y="161"/>
                </a:cubicBezTo>
                <a:cubicBezTo>
                  <a:pt x="212" y="161"/>
                  <a:pt x="212" y="161"/>
                  <a:pt x="212" y="160"/>
                </a:cubicBezTo>
                <a:cubicBezTo>
                  <a:pt x="206" y="158"/>
                  <a:pt x="201" y="155"/>
                  <a:pt x="194" y="156"/>
                </a:cubicBezTo>
                <a:cubicBezTo>
                  <a:pt x="192" y="154"/>
                  <a:pt x="190" y="154"/>
                  <a:pt x="187" y="154"/>
                </a:cubicBezTo>
                <a:cubicBezTo>
                  <a:pt x="186" y="154"/>
                  <a:pt x="186" y="154"/>
                  <a:pt x="186" y="153"/>
                </a:cubicBezTo>
                <a:cubicBezTo>
                  <a:pt x="188" y="151"/>
                  <a:pt x="190" y="153"/>
                  <a:pt x="193" y="153"/>
                </a:cubicBezTo>
                <a:cubicBezTo>
                  <a:pt x="191" y="151"/>
                  <a:pt x="189" y="150"/>
                  <a:pt x="188" y="148"/>
                </a:cubicBezTo>
                <a:cubicBezTo>
                  <a:pt x="185" y="149"/>
                  <a:pt x="184" y="153"/>
                  <a:pt x="180" y="154"/>
                </a:cubicBezTo>
                <a:cubicBezTo>
                  <a:pt x="179" y="152"/>
                  <a:pt x="178" y="149"/>
                  <a:pt x="176" y="147"/>
                </a:cubicBezTo>
                <a:close/>
                <a:moveTo>
                  <a:pt x="203" y="149"/>
                </a:moveTo>
                <a:cubicBezTo>
                  <a:pt x="200" y="152"/>
                  <a:pt x="206" y="153"/>
                  <a:pt x="206" y="156"/>
                </a:cubicBezTo>
                <a:cubicBezTo>
                  <a:pt x="208" y="156"/>
                  <a:pt x="210" y="158"/>
                  <a:pt x="212" y="158"/>
                </a:cubicBezTo>
                <a:cubicBezTo>
                  <a:pt x="210" y="154"/>
                  <a:pt x="208" y="151"/>
                  <a:pt x="203" y="149"/>
                </a:cubicBezTo>
                <a:close/>
                <a:moveTo>
                  <a:pt x="234" y="180"/>
                </a:moveTo>
                <a:cubicBezTo>
                  <a:pt x="235" y="183"/>
                  <a:pt x="240" y="184"/>
                  <a:pt x="244" y="183"/>
                </a:cubicBezTo>
                <a:cubicBezTo>
                  <a:pt x="248" y="172"/>
                  <a:pt x="250" y="162"/>
                  <a:pt x="252" y="152"/>
                </a:cubicBezTo>
                <a:cubicBezTo>
                  <a:pt x="250" y="151"/>
                  <a:pt x="247" y="151"/>
                  <a:pt x="245" y="151"/>
                </a:cubicBezTo>
                <a:cubicBezTo>
                  <a:pt x="244" y="151"/>
                  <a:pt x="245" y="149"/>
                  <a:pt x="244" y="149"/>
                </a:cubicBezTo>
                <a:cubicBezTo>
                  <a:pt x="240" y="160"/>
                  <a:pt x="237" y="169"/>
                  <a:pt x="234" y="180"/>
                </a:cubicBezTo>
                <a:close/>
                <a:moveTo>
                  <a:pt x="268" y="155"/>
                </a:moveTo>
                <a:cubicBezTo>
                  <a:pt x="269" y="154"/>
                  <a:pt x="269" y="154"/>
                  <a:pt x="270" y="154"/>
                </a:cubicBezTo>
                <a:cubicBezTo>
                  <a:pt x="270" y="152"/>
                  <a:pt x="270" y="151"/>
                  <a:pt x="270" y="150"/>
                </a:cubicBezTo>
                <a:cubicBezTo>
                  <a:pt x="269" y="151"/>
                  <a:pt x="268" y="154"/>
                  <a:pt x="268" y="155"/>
                </a:cubicBezTo>
                <a:close/>
                <a:moveTo>
                  <a:pt x="272" y="151"/>
                </a:moveTo>
                <a:cubicBezTo>
                  <a:pt x="272" y="160"/>
                  <a:pt x="273" y="167"/>
                  <a:pt x="273" y="174"/>
                </a:cubicBezTo>
                <a:cubicBezTo>
                  <a:pt x="276" y="179"/>
                  <a:pt x="284" y="176"/>
                  <a:pt x="288" y="174"/>
                </a:cubicBezTo>
                <a:cubicBezTo>
                  <a:pt x="288" y="166"/>
                  <a:pt x="288" y="157"/>
                  <a:pt x="287" y="150"/>
                </a:cubicBezTo>
                <a:cubicBezTo>
                  <a:pt x="283" y="153"/>
                  <a:pt x="276" y="154"/>
                  <a:pt x="272" y="151"/>
                </a:cubicBezTo>
                <a:close/>
                <a:moveTo>
                  <a:pt x="83" y="153"/>
                </a:moveTo>
                <a:cubicBezTo>
                  <a:pt x="81" y="152"/>
                  <a:pt x="79" y="151"/>
                  <a:pt x="77" y="151"/>
                </a:cubicBezTo>
                <a:cubicBezTo>
                  <a:pt x="72" y="151"/>
                  <a:pt x="68" y="153"/>
                  <a:pt x="64" y="151"/>
                </a:cubicBezTo>
                <a:cubicBezTo>
                  <a:pt x="62" y="154"/>
                  <a:pt x="58" y="156"/>
                  <a:pt x="57" y="159"/>
                </a:cubicBezTo>
                <a:cubicBezTo>
                  <a:pt x="56" y="163"/>
                  <a:pt x="58" y="168"/>
                  <a:pt x="60" y="171"/>
                </a:cubicBezTo>
                <a:cubicBezTo>
                  <a:pt x="65" y="174"/>
                  <a:pt x="69" y="178"/>
                  <a:pt x="74" y="177"/>
                </a:cubicBezTo>
                <a:cubicBezTo>
                  <a:pt x="74" y="176"/>
                  <a:pt x="74" y="175"/>
                  <a:pt x="74" y="174"/>
                </a:cubicBezTo>
                <a:cubicBezTo>
                  <a:pt x="76" y="174"/>
                  <a:pt x="78" y="174"/>
                  <a:pt x="79" y="172"/>
                </a:cubicBezTo>
                <a:cubicBezTo>
                  <a:pt x="79" y="170"/>
                  <a:pt x="78" y="168"/>
                  <a:pt x="80" y="167"/>
                </a:cubicBezTo>
                <a:cubicBezTo>
                  <a:pt x="83" y="166"/>
                  <a:pt x="83" y="162"/>
                  <a:pt x="81" y="161"/>
                </a:cubicBezTo>
                <a:cubicBezTo>
                  <a:pt x="80" y="160"/>
                  <a:pt x="80" y="160"/>
                  <a:pt x="80" y="159"/>
                </a:cubicBezTo>
                <a:cubicBezTo>
                  <a:pt x="82" y="156"/>
                  <a:pt x="87" y="158"/>
                  <a:pt x="90" y="158"/>
                </a:cubicBezTo>
                <a:cubicBezTo>
                  <a:pt x="90" y="154"/>
                  <a:pt x="87" y="154"/>
                  <a:pt x="83" y="153"/>
                </a:cubicBezTo>
                <a:close/>
                <a:moveTo>
                  <a:pt x="198" y="154"/>
                </a:moveTo>
                <a:cubicBezTo>
                  <a:pt x="200" y="153"/>
                  <a:pt x="202" y="155"/>
                  <a:pt x="203" y="154"/>
                </a:cubicBezTo>
                <a:cubicBezTo>
                  <a:pt x="202" y="152"/>
                  <a:pt x="199" y="150"/>
                  <a:pt x="198" y="154"/>
                </a:cubicBezTo>
                <a:close/>
                <a:moveTo>
                  <a:pt x="43" y="176"/>
                </a:moveTo>
                <a:cubicBezTo>
                  <a:pt x="43" y="181"/>
                  <a:pt x="45" y="186"/>
                  <a:pt x="48" y="190"/>
                </a:cubicBezTo>
                <a:cubicBezTo>
                  <a:pt x="51" y="192"/>
                  <a:pt x="55" y="195"/>
                  <a:pt x="60" y="196"/>
                </a:cubicBezTo>
                <a:cubicBezTo>
                  <a:pt x="63" y="196"/>
                  <a:pt x="69" y="196"/>
                  <a:pt x="72" y="195"/>
                </a:cubicBezTo>
                <a:cubicBezTo>
                  <a:pt x="80" y="193"/>
                  <a:pt x="84" y="182"/>
                  <a:pt x="81" y="174"/>
                </a:cubicBezTo>
                <a:cubicBezTo>
                  <a:pt x="80" y="174"/>
                  <a:pt x="79" y="174"/>
                  <a:pt x="79" y="175"/>
                </a:cubicBezTo>
                <a:cubicBezTo>
                  <a:pt x="83" y="180"/>
                  <a:pt x="74" y="184"/>
                  <a:pt x="69" y="185"/>
                </a:cubicBezTo>
                <a:cubicBezTo>
                  <a:pt x="68" y="185"/>
                  <a:pt x="67" y="184"/>
                  <a:pt x="66" y="184"/>
                </a:cubicBezTo>
                <a:cubicBezTo>
                  <a:pt x="65" y="184"/>
                  <a:pt x="64" y="185"/>
                  <a:pt x="63" y="185"/>
                </a:cubicBezTo>
                <a:cubicBezTo>
                  <a:pt x="63" y="185"/>
                  <a:pt x="62" y="184"/>
                  <a:pt x="62" y="184"/>
                </a:cubicBezTo>
                <a:cubicBezTo>
                  <a:pt x="56" y="183"/>
                  <a:pt x="53" y="180"/>
                  <a:pt x="50" y="176"/>
                </a:cubicBezTo>
                <a:cubicBezTo>
                  <a:pt x="49" y="173"/>
                  <a:pt x="48" y="168"/>
                  <a:pt x="51" y="164"/>
                </a:cubicBezTo>
                <a:cubicBezTo>
                  <a:pt x="52" y="164"/>
                  <a:pt x="53" y="163"/>
                  <a:pt x="55" y="162"/>
                </a:cubicBezTo>
                <a:cubicBezTo>
                  <a:pt x="54" y="159"/>
                  <a:pt x="56" y="158"/>
                  <a:pt x="57" y="156"/>
                </a:cubicBezTo>
                <a:cubicBezTo>
                  <a:pt x="56" y="155"/>
                  <a:pt x="56" y="154"/>
                  <a:pt x="55" y="153"/>
                </a:cubicBezTo>
                <a:cubicBezTo>
                  <a:pt x="52" y="160"/>
                  <a:pt x="44" y="166"/>
                  <a:pt x="43" y="176"/>
                </a:cubicBezTo>
                <a:close/>
                <a:moveTo>
                  <a:pt x="266" y="157"/>
                </a:moveTo>
                <a:cubicBezTo>
                  <a:pt x="266" y="160"/>
                  <a:pt x="265" y="161"/>
                  <a:pt x="266" y="163"/>
                </a:cubicBezTo>
                <a:cubicBezTo>
                  <a:pt x="266" y="160"/>
                  <a:pt x="269" y="159"/>
                  <a:pt x="269" y="157"/>
                </a:cubicBezTo>
                <a:cubicBezTo>
                  <a:pt x="268" y="157"/>
                  <a:pt x="267" y="157"/>
                  <a:pt x="266" y="157"/>
                </a:cubicBezTo>
                <a:close/>
                <a:moveTo>
                  <a:pt x="266" y="167"/>
                </a:moveTo>
                <a:cubicBezTo>
                  <a:pt x="268" y="168"/>
                  <a:pt x="268" y="166"/>
                  <a:pt x="271" y="166"/>
                </a:cubicBezTo>
                <a:cubicBezTo>
                  <a:pt x="271" y="163"/>
                  <a:pt x="271" y="161"/>
                  <a:pt x="270" y="158"/>
                </a:cubicBezTo>
                <a:cubicBezTo>
                  <a:pt x="269" y="161"/>
                  <a:pt x="267" y="164"/>
                  <a:pt x="266" y="167"/>
                </a:cubicBezTo>
                <a:close/>
                <a:moveTo>
                  <a:pt x="83" y="160"/>
                </a:moveTo>
                <a:cubicBezTo>
                  <a:pt x="83" y="161"/>
                  <a:pt x="85" y="162"/>
                  <a:pt x="86" y="164"/>
                </a:cubicBezTo>
                <a:cubicBezTo>
                  <a:pt x="85" y="165"/>
                  <a:pt x="85" y="165"/>
                  <a:pt x="85" y="166"/>
                </a:cubicBezTo>
                <a:cubicBezTo>
                  <a:pt x="86" y="167"/>
                  <a:pt x="86" y="169"/>
                  <a:pt x="88" y="170"/>
                </a:cubicBezTo>
                <a:cubicBezTo>
                  <a:pt x="89" y="168"/>
                  <a:pt x="92" y="167"/>
                  <a:pt x="93" y="165"/>
                </a:cubicBezTo>
                <a:cubicBezTo>
                  <a:pt x="91" y="163"/>
                  <a:pt x="88" y="158"/>
                  <a:pt x="83" y="160"/>
                </a:cubicBezTo>
                <a:close/>
                <a:moveTo>
                  <a:pt x="52" y="167"/>
                </a:moveTo>
                <a:cubicBezTo>
                  <a:pt x="51" y="172"/>
                  <a:pt x="52" y="178"/>
                  <a:pt x="57" y="180"/>
                </a:cubicBezTo>
                <a:cubicBezTo>
                  <a:pt x="59" y="180"/>
                  <a:pt x="60" y="178"/>
                  <a:pt x="62" y="177"/>
                </a:cubicBezTo>
                <a:cubicBezTo>
                  <a:pt x="62" y="179"/>
                  <a:pt x="61" y="180"/>
                  <a:pt x="59" y="181"/>
                </a:cubicBezTo>
                <a:cubicBezTo>
                  <a:pt x="65" y="184"/>
                  <a:pt x="77" y="183"/>
                  <a:pt x="78" y="177"/>
                </a:cubicBezTo>
                <a:cubicBezTo>
                  <a:pt x="77" y="177"/>
                  <a:pt x="77" y="178"/>
                  <a:pt x="76" y="179"/>
                </a:cubicBezTo>
                <a:cubicBezTo>
                  <a:pt x="74" y="180"/>
                  <a:pt x="71" y="179"/>
                  <a:pt x="70" y="179"/>
                </a:cubicBezTo>
                <a:cubicBezTo>
                  <a:pt x="69" y="180"/>
                  <a:pt x="70" y="182"/>
                  <a:pt x="68" y="182"/>
                </a:cubicBezTo>
                <a:cubicBezTo>
                  <a:pt x="68" y="180"/>
                  <a:pt x="68" y="179"/>
                  <a:pt x="68" y="178"/>
                </a:cubicBezTo>
                <a:cubicBezTo>
                  <a:pt x="64" y="176"/>
                  <a:pt x="61" y="174"/>
                  <a:pt x="58" y="171"/>
                </a:cubicBezTo>
                <a:cubicBezTo>
                  <a:pt x="57" y="172"/>
                  <a:pt x="56" y="175"/>
                  <a:pt x="54" y="174"/>
                </a:cubicBezTo>
                <a:cubicBezTo>
                  <a:pt x="55" y="172"/>
                  <a:pt x="56" y="171"/>
                  <a:pt x="57" y="169"/>
                </a:cubicBezTo>
                <a:cubicBezTo>
                  <a:pt x="56" y="168"/>
                  <a:pt x="55" y="166"/>
                  <a:pt x="54" y="165"/>
                </a:cubicBezTo>
                <a:cubicBezTo>
                  <a:pt x="54" y="165"/>
                  <a:pt x="55" y="164"/>
                  <a:pt x="54" y="164"/>
                </a:cubicBezTo>
                <a:cubicBezTo>
                  <a:pt x="53" y="165"/>
                  <a:pt x="52" y="166"/>
                  <a:pt x="52" y="167"/>
                </a:cubicBezTo>
                <a:close/>
                <a:moveTo>
                  <a:pt x="90" y="170"/>
                </a:moveTo>
                <a:cubicBezTo>
                  <a:pt x="92" y="171"/>
                  <a:pt x="93" y="171"/>
                  <a:pt x="94" y="169"/>
                </a:cubicBezTo>
                <a:cubicBezTo>
                  <a:pt x="93" y="169"/>
                  <a:pt x="94" y="168"/>
                  <a:pt x="94" y="167"/>
                </a:cubicBezTo>
                <a:cubicBezTo>
                  <a:pt x="93" y="168"/>
                  <a:pt x="91" y="169"/>
                  <a:pt x="90" y="170"/>
                </a:cubicBezTo>
                <a:close/>
                <a:moveTo>
                  <a:pt x="259" y="183"/>
                </a:moveTo>
                <a:cubicBezTo>
                  <a:pt x="260" y="178"/>
                  <a:pt x="263" y="172"/>
                  <a:pt x="262" y="168"/>
                </a:cubicBezTo>
                <a:cubicBezTo>
                  <a:pt x="260" y="173"/>
                  <a:pt x="260" y="178"/>
                  <a:pt x="259" y="183"/>
                </a:cubicBezTo>
                <a:close/>
                <a:moveTo>
                  <a:pt x="265" y="169"/>
                </a:moveTo>
                <a:cubicBezTo>
                  <a:pt x="264" y="171"/>
                  <a:pt x="263" y="174"/>
                  <a:pt x="263" y="177"/>
                </a:cubicBezTo>
                <a:cubicBezTo>
                  <a:pt x="266" y="175"/>
                  <a:pt x="267" y="172"/>
                  <a:pt x="269" y="169"/>
                </a:cubicBezTo>
                <a:cubicBezTo>
                  <a:pt x="268" y="169"/>
                  <a:pt x="266" y="169"/>
                  <a:pt x="265" y="169"/>
                </a:cubicBezTo>
                <a:close/>
                <a:moveTo>
                  <a:pt x="264" y="180"/>
                </a:moveTo>
                <a:cubicBezTo>
                  <a:pt x="266" y="180"/>
                  <a:pt x="269" y="177"/>
                  <a:pt x="271" y="176"/>
                </a:cubicBezTo>
                <a:cubicBezTo>
                  <a:pt x="271" y="174"/>
                  <a:pt x="271" y="171"/>
                  <a:pt x="271" y="170"/>
                </a:cubicBezTo>
                <a:cubicBezTo>
                  <a:pt x="268" y="173"/>
                  <a:pt x="266" y="177"/>
                  <a:pt x="264" y="180"/>
                </a:cubicBezTo>
                <a:close/>
                <a:moveTo>
                  <a:pt x="136" y="191"/>
                </a:moveTo>
                <a:cubicBezTo>
                  <a:pt x="135" y="192"/>
                  <a:pt x="134" y="193"/>
                  <a:pt x="134" y="194"/>
                </a:cubicBezTo>
                <a:cubicBezTo>
                  <a:pt x="135" y="193"/>
                  <a:pt x="135" y="195"/>
                  <a:pt x="136" y="194"/>
                </a:cubicBezTo>
                <a:cubicBezTo>
                  <a:pt x="137" y="193"/>
                  <a:pt x="137" y="192"/>
                  <a:pt x="139" y="191"/>
                </a:cubicBezTo>
                <a:cubicBezTo>
                  <a:pt x="147" y="187"/>
                  <a:pt x="156" y="181"/>
                  <a:pt x="166" y="182"/>
                </a:cubicBezTo>
                <a:cubicBezTo>
                  <a:pt x="165" y="182"/>
                  <a:pt x="166" y="181"/>
                  <a:pt x="166" y="181"/>
                </a:cubicBezTo>
                <a:cubicBezTo>
                  <a:pt x="168" y="178"/>
                  <a:pt x="169" y="177"/>
                  <a:pt x="170" y="174"/>
                </a:cubicBezTo>
                <a:cubicBezTo>
                  <a:pt x="156" y="175"/>
                  <a:pt x="145" y="183"/>
                  <a:pt x="136" y="191"/>
                </a:cubicBezTo>
                <a:close/>
                <a:moveTo>
                  <a:pt x="177" y="184"/>
                </a:moveTo>
                <a:cubicBezTo>
                  <a:pt x="175" y="181"/>
                  <a:pt x="175" y="178"/>
                  <a:pt x="174" y="174"/>
                </a:cubicBezTo>
                <a:cubicBezTo>
                  <a:pt x="173" y="175"/>
                  <a:pt x="172" y="175"/>
                  <a:pt x="171" y="176"/>
                </a:cubicBezTo>
                <a:cubicBezTo>
                  <a:pt x="170" y="177"/>
                  <a:pt x="170" y="179"/>
                  <a:pt x="169" y="180"/>
                </a:cubicBezTo>
                <a:cubicBezTo>
                  <a:pt x="169" y="180"/>
                  <a:pt x="169" y="181"/>
                  <a:pt x="169" y="181"/>
                </a:cubicBezTo>
                <a:cubicBezTo>
                  <a:pt x="169" y="182"/>
                  <a:pt x="168" y="182"/>
                  <a:pt x="168" y="182"/>
                </a:cubicBezTo>
                <a:cubicBezTo>
                  <a:pt x="171" y="183"/>
                  <a:pt x="175" y="183"/>
                  <a:pt x="177" y="184"/>
                </a:cubicBezTo>
                <a:close/>
                <a:moveTo>
                  <a:pt x="212" y="182"/>
                </a:moveTo>
                <a:cubicBezTo>
                  <a:pt x="212" y="181"/>
                  <a:pt x="214" y="180"/>
                  <a:pt x="214" y="179"/>
                </a:cubicBezTo>
                <a:cubicBezTo>
                  <a:pt x="214" y="177"/>
                  <a:pt x="211" y="174"/>
                  <a:pt x="209" y="175"/>
                </a:cubicBezTo>
                <a:cubicBezTo>
                  <a:pt x="209" y="176"/>
                  <a:pt x="208" y="178"/>
                  <a:pt x="207" y="178"/>
                </a:cubicBezTo>
                <a:cubicBezTo>
                  <a:pt x="206" y="177"/>
                  <a:pt x="207" y="176"/>
                  <a:pt x="207" y="175"/>
                </a:cubicBezTo>
                <a:cubicBezTo>
                  <a:pt x="204" y="174"/>
                  <a:pt x="201" y="176"/>
                  <a:pt x="200" y="176"/>
                </a:cubicBezTo>
                <a:cubicBezTo>
                  <a:pt x="201" y="177"/>
                  <a:pt x="201" y="178"/>
                  <a:pt x="201" y="179"/>
                </a:cubicBezTo>
                <a:cubicBezTo>
                  <a:pt x="206" y="178"/>
                  <a:pt x="209" y="181"/>
                  <a:pt x="212" y="182"/>
                </a:cubicBezTo>
                <a:close/>
                <a:moveTo>
                  <a:pt x="190" y="181"/>
                </a:moveTo>
                <a:cubicBezTo>
                  <a:pt x="193" y="179"/>
                  <a:pt x="196" y="180"/>
                  <a:pt x="199" y="178"/>
                </a:cubicBezTo>
                <a:cubicBezTo>
                  <a:pt x="199" y="178"/>
                  <a:pt x="199" y="178"/>
                  <a:pt x="199" y="177"/>
                </a:cubicBezTo>
                <a:cubicBezTo>
                  <a:pt x="196" y="177"/>
                  <a:pt x="188" y="175"/>
                  <a:pt x="190" y="181"/>
                </a:cubicBezTo>
                <a:close/>
                <a:moveTo>
                  <a:pt x="273" y="181"/>
                </a:moveTo>
                <a:cubicBezTo>
                  <a:pt x="273" y="183"/>
                  <a:pt x="273" y="183"/>
                  <a:pt x="273" y="185"/>
                </a:cubicBezTo>
                <a:cubicBezTo>
                  <a:pt x="273" y="184"/>
                  <a:pt x="273" y="185"/>
                  <a:pt x="274" y="185"/>
                </a:cubicBezTo>
                <a:cubicBezTo>
                  <a:pt x="277" y="189"/>
                  <a:pt x="285" y="186"/>
                  <a:pt x="289" y="184"/>
                </a:cubicBezTo>
                <a:cubicBezTo>
                  <a:pt x="288" y="183"/>
                  <a:pt x="288" y="181"/>
                  <a:pt x="288" y="179"/>
                </a:cubicBezTo>
                <a:cubicBezTo>
                  <a:pt x="285" y="181"/>
                  <a:pt x="278" y="182"/>
                  <a:pt x="273" y="181"/>
                </a:cubicBezTo>
                <a:close/>
                <a:moveTo>
                  <a:pt x="270" y="180"/>
                </a:moveTo>
                <a:cubicBezTo>
                  <a:pt x="270" y="180"/>
                  <a:pt x="269" y="180"/>
                  <a:pt x="269" y="180"/>
                </a:cubicBezTo>
                <a:cubicBezTo>
                  <a:pt x="266" y="181"/>
                  <a:pt x="264" y="182"/>
                  <a:pt x="262" y="184"/>
                </a:cubicBezTo>
                <a:cubicBezTo>
                  <a:pt x="262" y="183"/>
                  <a:pt x="261" y="184"/>
                  <a:pt x="261" y="184"/>
                </a:cubicBezTo>
                <a:cubicBezTo>
                  <a:pt x="261" y="186"/>
                  <a:pt x="260" y="186"/>
                  <a:pt x="260" y="187"/>
                </a:cubicBezTo>
                <a:cubicBezTo>
                  <a:pt x="262" y="188"/>
                  <a:pt x="264" y="187"/>
                  <a:pt x="266" y="187"/>
                </a:cubicBezTo>
                <a:cubicBezTo>
                  <a:pt x="267" y="185"/>
                  <a:pt x="268" y="183"/>
                  <a:pt x="270" y="180"/>
                </a:cubicBezTo>
                <a:close/>
                <a:moveTo>
                  <a:pt x="269" y="187"/>
                </a:moveTo>
                <a:cubicBezTo>
                  <a:pt x="269" y="186"/>
                  <a:pt x="270" y="185"/>
                  <a:pt x="271" y="185"/>
                </a:cubicBezTo>
                <a:cubicBezTo>
                  <a:pt x="271" y="183"/>
                  <a:pt x="271" y="182"/>
                  <a:pt x="271" y="181"/>
                </a:cubicBezTo>
                <a:cubicBezTo>
                  <a:pt x="270" y="183"/>
                  <a:pt x="270" y="185"/>
                  <a:pt x="269" y="187"/>
                </a:cubicBezTo>
                <a:close/>
                <a:moveTo>
                  <a:pt x="195" y="204"/>
                </a:moveTo>
                <a:cubicBezTo>
                  <a:pt x="196" y="200"/>
                  <a:pt x="198" y="196"/>
                  <a:pt x="201" y="195"/>
                </a:cubicBezTo>
                <a:cubicBezTo>
                  <a:pt x="203" y="198"/>
                  <a:pt x="200" y="202"/>
                  <a:pt x="204" y="204"/>
                </a:cubicBezTo>
                <a:cubicBezTo>
                  <a:pt x="207" y="202"/>
                  <a:pt x="205" y="200"/>
                  <a:pt x="205" y="198"/>
                </a:cubicBezTo>
                <a:cubicBezTo>
                  <a:pt x="206" y="194"/>
                  <a:pt x="213" y="193"/>
                  <a:pt x="211" y="188"/>
                </a:cubicBezTo>
                <a:cubicBezTo>
                  <a:pt x="211" y="188"/>
                  <a:pt x="212" y="188"/>
                  <a:pt x="212" y="187"/>
                </a:cubicBezTo>
                <a:cubicBezTo>
                  <a:pt x="212" y="186"/>
                  <a:pt x="211" y="186"/>
                  <a:pt x="211" y="184"/>
                </a:cubicBezTo>
                <a:cubicBezTo>
                  <a:pt x="209" y="183"/>
                  <a:pt x="207" y="182"/>
                  <a:pt x="205" y="181"/>
                </a:cubicBezTo>
                <a:cubicBezTo>
                  <a:pt x="195" y="180"/>
                  <a:pt x="189" y="183"/>
                  <a:pt x="186" y="190"/>
                </a:cubicBezTo>
                <a:cubicBezTo>
                  <a:pt x="185" y="192"/>
                  <a:pt x="184" y="198"/>
                  <a:pt x="186" y="199"/>
                </a:cubicBezTo>
                <a:cubicBezTo>
                  <a:pt x="186" y="195"/>
                  <a:pt x="187" y="193"/>
                  <a:pt x="188" y="190"/>
                </a:cubicBezTo>
                <a:cubicBezTo>
                  <a:pt x="189" y="192"/>
                  <a:pt x="187" y="195"/>
                  <a:pt x="187" y="197"/>
                </a:cubicBezTo>
                <a:cubicBezTo>
                  <a:pt x="188" y="200"/>
                  <a:pt x="189" y="202"/>
                  <a:pt x="190" y="204"/>
                </a:cubicBezTo>
                <a:cubicBezTo>
                  <a:pt x="189" y="199"/>
                  <a:pt x="191" y="194"/>
                  <a:pt x="194" y="190"/>
                </a:cubicBezTo>
                <a:cubicBezTo>
                  <a:pt x="195" y="193"/>
                  <a:pt x="191" y="198"/>
                  <a:pt x="192" y="202"/>
                </a:cubicBezTo>
                <a:cubicBezTo>
                  <a:pt x="192" y="203"/>
                  <a:pt x="193" y="204"/>
                  <a:pt x="193" y="205"/>
                </a:cubicBezTo>
                <a:cubicBezTo>
                  <a:pt x="194" y="205"/>
                  <a:pt x="193" y="203"/>
                  <a:pt x="195" y="204"/>
                </a:cubicBezTo>
                <a:close/>
                <a:moveTo>
                  <a:pt x="213" y="183"/>
                </a:moveTo>
                <a:cubicBezTo>
                  <a:pt x="214" y="183"/>
                  <a:pt x="214" y="185"/>
                  <a:pt x="214" y="186"/>
                </a:cubicBezTo>
                <a:cubicBezTo>
                  <a:pt x="215" y="186"/>
                  <a:pt x="215" y="185"/>
                  <a:pt x="215" y="184"/>
                </a:cubicBezTo>
                <a:cubicBezTo>
                  <a:pt x="214" y="184"/>
                  <a:pt x="215" y="182"/>
                  <a:pt x="215" y="182"/>
                </a:cubicBezTo>
                <a:cubicBezTo>
                  <a:pt x="214" y="182"/>
                  <a:pt x="213" y="182"/>
                  <a:pt x="213" y="183"/>
                </a:cubicBezTo>
                <a:close/>
                <a:moveTo>
                  <a:pt x="91" y="188"/>
                </a:moveTo>
                <a:cubicBezTo>
                  <a:pt x="92" y="188"/>
                  <a:pt x="94" y="188"/>
                  <a:pt x="96" y="188"/>
                </a:cubicBezTo>
                <a:cubicBezTo>
                  <a:pt x="105" y="189"/>
                  <a:pt x="116" y="187"/>
                  <a:pt x="125" y="190"/>
                </a:cubicBezTo>
                <a:cubicBezTo>
                  <a:pt x="122" y="187"/>
                  <a:pt x="119" y="186"/>
                  <a:pt x="114" y="185"/>
                </a:cubicBezTo>
                <a:cubicBezTo>
                  <a:pt x="105" y="183"/>
                  <a:pt x="95" y="184"/>
                  <a:pt x="85" y="186"/>
                </a:cubicBezTo>
                <a:cubicBezTo>
                  <a:pt x="85" y="189"/>
                  <a:pt x="89" y="188"/>
                  <a:pt x="91" y="188"/>
                </a:cubicBezTo>
                <a:close/>
                <a:moveTo>
                  <a:pt x="164" y="196"/>
                </a:moveTo>
                <a:cubicBezTo>
                  <a:pt x="170" y="197"/>
                  <a:pt x="176" y="200"/>
                  <a:pt x="178" y="195"/>
                </a:cubicBezTo>
                <a:cubicBezTo>
                  <a:pt x="170" y="193"/>
                  <a:pt x="162" y="192"/>
                  <a:pt x="155" y="192"/>
                </a:cubicBezTo>
                <a:cubicBezTo>
                  <a:pt x="152" y="192"/>
                  <a:pt x="149" y="193"/>
                  <a:pt x="146" y="193"/>
                </a:cubicBezTo>
                <a:cubicBezTo>
                  <a:pt x="154" y="187"/>
                  <a:pt x="167" y="191"/>
                  <a:pt x="176" y="192"/>
                </a:cubicBezTo>
                <a:cubicBezTo>
                  <a:pt x="177" y="191"/>
                  <a:pt x="177" y="190"/>
                  <a:pt x="177" y="189"/>
                </a:cubicBezTo>
                <a:cubicBezTo>
                  <a:pt x="171" y="186"/>
                  <a:pt x="162" y="190"/>
                  <a:pt x="155" y="188"/>
                </a:cubicBezTo>
                <a:cubicBezTo>
                  <a:pt x="160" y="187"/>
                  <a:pt x="165" y="186"/>
                  <a:pt x="169" y="186"/>
                </a:cubicBezTo>
                <a:cubicBezTo>
                  <a:pt x="171" y="186"/>
                  <a:pt x="173" y="186"/>
                  <a:pt x="174" y="185"/>
                </a:cubicBezTo>
                <a:cubicBezTo>
                  <a:pt x="161" y="181"/>
                  <a:pt x="147" y="188"/>
                  <a:pt x="138" y="194"/>
                </a:cubicBezTo>
                <a:cubicBezTo>
                  <a:pt x="138" y="194"/>
                  <a:pt x="138" y="194"/>
                  <a:pt x="138" y="195"/>
                </a:cubicBezTo>
                <a:cubicBezTo>
                  <a:pt x="144" y="196"/>
                  <a:pt x="155" y="194"/>
                  <a:pt x="164" y="196"/>
                </a:cubicBezTo>
                <a:close/>
                <a:moveTo>
                  <a:pt x="184" y="187"/>
                </a:moveTo>
                <a:cubicBezTo>
                  <a:pt x="185" y="187"/>
                  <a:pt x="186" y="186"/>
                  <a:pt x="185" y="185"/>
                </a:cubicBezTo>
                <a:cubicBezTo>
                  <a:pt x="186" y="185"/>
                  <a:pt x="187" y="185"/>
                  <a:pt x="187" y="184"/>
                </a:cubicBezTo>
                <a:cubicBezTo>
                  <a:pt x="186" y="185"/>
                  <a:pt x="182" y="186"/>
                  <a:pt x="184" y="187"/>
                </a:cubicBezTo>
                <a:close/>
                <a:moveTo>
                  <a:pt x="180" y="187"/>
                </a:moveTo>
                <a:cubicBezTo>
                  <a:pt x="179" y="186"/>
                  <a:pt x="178" y="185"/>
                  <a:pt x="177" y="185"/>
                </a:cubicBezTo>
                <a:cubicBezTo>
                  <a:pt x="177" y="186"/>
                  <a:pt x="177" y="186"/>
                  <a:pt x="177" y="187"/>
                </a:cubicBezTo>
                <a:cubicBezTo>
                  <a:pt x="178" y="186"/>
                  <a:pt x="179" y="187"/>
                  <a:pt x="180" y="187"/>
                </a:cubicBezTo>
                <a:close/>
                <a:moveTo>
                  <a:pt x="83" y="189"/>
                </a:moveTo>
                <a:cubicBezTo>
                  <a:pt x="83" y="188"/>
                  <a:pt x="84" y="188"/>
                  <a:pt x="84" y="188"/>
                </a:cubicBezTo>
                <a:cubicBezTo>
                  <a:pt x="84" y="187"/>
                  <a:pt x="83" y="187"/>
                  <a:pt x="83" y="188"/>
                </a:cubicBezTo>
                <a:cubicBezTo>
                  <a:pt x="83" y="188"/>
                  <a:pt x="82" y="188"/>
                  <a:pt x="83" y="189"/>
                </a:cubicBezTo>
                <a:close/>
                <a:moveTo>
                  <a:pt x="208" y="199"/>
                </a:moveTo>
                <a:cubicBezTo>
                  <a:pt x="208" y="202"/>
                  <a:pt x="209" y="205"/>
                  <a:pt x="205" y="205"/>
                </a:cubicBezTo>
                <a:cubicBezTo>
                  <a:pt x="201" y="206"/>
                  <a:pt x="200" y="202"/>
                  <a:pt x="199" y="199"/>
                </a:cubicBezTo>
                <a:cubicBezTo>
                  <a:pt x="197" y="202"/>
                  <a:pt x="197" y="207"/>
                  <a:pt x="192" y="207"/>
                </a:cubicBezTo>
                <a:cubicBezTo>
                  <a:pt x="190" y="205"/>
                  <a:pt x="188" y="205"/>
                  <a:pt x="187" y="203"/>
                </a:cubicBezTo>
                <a:cubicBezTo>
                  <a:pt x="186" y="203"/>
                  <a:pt x="186" y="203"/>
                  <a:pt x="185" y="203"/>
                </a:cubicBezTo>
                <a:cubicBezTo>
                  <a:pt x="183" y="200"/>
                  <a:pt x="182" y="193"/>
                  <a:pt x="183" y="190"/>
                </a:cubicBezTo>
                <a:cubicBezTo>
                  <a:pt x="182" y="190"/>
                  <a:pt x="182" y="189"/>
                  <a:pt x="181" y="189"/>
                </a:cubicBezTo>
                <a:cubicBezTo>
                  <a:pt x="178" y="191"/>
                  <a:pt x="180" y="192"/>
                  <a:pt x="182" y="194"/>
                </a:cubicBezTo>
                <a:cubicBezTo>
                  <a:pt x="180" y="196"/>
                  <a:pt x="180" y="198"/>
                  <a:pt x="180" y="202"/>
                </a:cubicBezTo>
                <a:cubicBezTo>
                  <a:pt x="177" y="204"/>
                  <a:pt x="175" y="203"/>
                  <a:pt x="172" y="202"/>
                </a:cubicBezTo>
                <a:cubicBezTo>
                  <a:pt x="169" y="202"/>
                  <a:pt x="166" y="203"/>
                  <a:pt x="163" y="203"/>
                </a:cubicBezTo>
                <a:cubicBezTo>
                  <a:pt x="161" y="203"/>
                  <a:pt x="157" y="203"/>
                  <a:pt x="154" y="203"/>
                </a:cubicBezTo>
                <a:cubicBezTo>
                  <a:pt x="153" y="203"/>
                  <a:pt x="151" y="202"/>
                  <a:pt x="149" y="202"/>
                </a:cubicBezTo>
                <a:cubicBezTo>
                  <a:pt x="144" y="202"/>
                  <a:pt x="139" y="202"/>
                  <a:pt x="134" y="202"/>
                </a:cubicBezTo>
                <a:cubicBezTo>
                  <a:pt x="122" y="202"/>
                  <a:pt x="108" y="202"/>
                  <a:pt x="95" y="203"/>
                </a:cubicBezTo>
                <a:cubicBezTo>
                  <a:pt x="92" y="203"/>
                  <a:pt x="90" y="204"/>
                  <a:pt x="88" y="204"/>
                </a:cubicBezTo>
                <a:cubicBezTo>
                  <a:pt x="87" y="204"/>
                  <a:pt x="86" y="204"/>
                  <a:pt x="85" y="204"/>
                </a:cubicBezTo>
                <a:cubicBezTo>
                  <a:pt x="83" y="204"/>
                  <a:pt x="80" y="205"/>
                  <a:pt x="78" y="204"/>
                </a:cubicBezTo>
                <a:cubicBezTo>
                  <a:pt x="76" y="202"/>
                  <a:pt x="78" y="198"/>
                  <a:pt x="81" y="198"/>
                </a:cubicBezTo>
                <a:cubicBezTo>
                  <a:pt x="80" y="197"/>
                  <a:pt x="81" y="194"/>
                  <a:pt x="82" y="194"/>
                </a:cubicBezTo>
                <a:cubicBezTo>
                  <a:pt x="82" y="193"/>
                  <a:pt x="81" y="192"/>
                  <a:pt x="80" y="192"/>
                </a:cubicBezTo>
                <a:cubicBezTo>
                  <a:pt x="73" y="199"/>
                  <a:pt x="56" y="200"/>
                  <a:pt x="49" y="193"/>
                </a:cubicBezTo>
                <a:cubicBezTo>
                  <a:pt x="48" y="195"/>
                  <a:pt x="44" y="192"/>
                  <a:pt x="43" y="193"/>
                </a:cubicBezTo>
                <a:cubicBezTo>
                  <a:pt x="40" y="193"/>
                  <a:pt x="35" y="193"/>
                  <a:pt x="30" y="193"/>
                </a:cubicBezTo>
                <a:cubicBezTo>
                  <a:pt x="28" y="193"/>
                  <a:pt x="27" y="193"/>
                  <a:pt x="25" y="193"/>
                </a:cubicBezTo>
                <a:cubicBezTo>
                  <a:pt x="22" y="193"/>
                  <a:pt x="19" y="194"/>
                  <a:pt x="16" y="194"/>
                </a:cubicBezTo>
                <a:cubicBezTo>
                  <a:pt x="12" y="193"/>
                  <a:pt x="12" y="193"/>
                  <a:pt x="9" y="195"/>
                </a:cubicBezTo>
                <a:cubicBezTo>
                  <a:pt x="6" y="196"/>
                  <a:pt x="4" y="198"/>
                  <a:pt x="3" y="201"/>
                </a:cubicBezTo>
                <a:cubicBezTo>
                  <a:pt x="3" y="203"/>
                  <a:pt x="2" y="204"/>
                  <a:pt x="3" y="205"/>
                </a:cubicBezTo>
                <a:cubicBezTo>
                  <a:pt x="7" y="207"/>
                  <a:pt x="12" y="206"/>
                  <a:pt x="17" y="206"/>
                </a:cubicBezTo>
                <a:cubicBezTo>
                  <a:pt x="21" y="207"/>
                  <a:pt x="24" y="207"/>
                  <a:pt x="28" y="207"/>
                </a:cubicBezTo>
                <a:cubicBezTo>
                  <a:pt x="35" y="208"/>
                  <a:pt x="42" y="209"/>
                  <a:pt x="49" y="208"/>
                </a:cubicBezTo>
                <a:cubicBezTo>
                  <a:pt x="58" y="208"/>
                  <a:pt x="68" y="208"/>
                  <a:pt x="77" y="209"/>
                </a:cubicBezTo>
                <a:cubicBezTo>
                  <a:pt x="95" y="212"/>
                  <a:pt x="116" y="210"/>
                  <a:pt x="134" y="209"/>
                </a:cubicBezTo>
                <a:cubicBezTo>
                  <a:pt x="139" y="209"/>
                  <a:pt x="144" y="210"/>
                  <a:pt x="149" y="210"/>
                </a:cubicBezTo>
                <a:cubicBezTo>
                  <a:pt x="160" y="210"/>
                  <a:pt x="172" y="209"/>
                  <a:pt x="184" y="209"/>
                </a:cubicBezTo>
                <a:cubicBezTo>
                  <a:pt x="197" y="209"/>
                  <a:pt x="209" y="207"/>
                  <a:pt x="221" y="207"/>
                </a:cubicBezTo>
                <a:cubicBezTo>
                  <a:pt x="223" y="207"/>
                  <a:pt x="225" y="208"/>
                  <a:pt x="228" y="208"/>
                </a:cubicBezTo>
                <a:cubicBezTo>
                  <a:pt x="233" y="208"/>
                  <a:pt x="238" y="207"/>
                  <a:pt x="243" y="206"/>
                </a:cubicBezTo>
                <a:cubicBezTo>
                  <a:pt x="250" y="206"/>
                  <a:pt x="258" y="206"/>
                  <a:pt x="265" y="206"/>
                </a:cubicBezTo>
                <a:cubicBezTo>
                  <a:pt x="269" y="206"/>
                  <a:pt x="273" y="205"/>
                  <a:pt x="276" y="205"/>
                </a:cubicBezTo>
                <a:cubicBezTo>
                  <a:pt x="282" y="206"/>
                  <a:pt x="286" y="207"/>
                  <a:pt x="291" y="205"/>
                </a:cubicBezTo>
                <a:cubicBezTo>
                  <a:pt x="292" y="204"/>
                  <a:pt x="293" y="204"/>
                  <a:pt x="293" y="203"/>
                </a:cubicBezTo>
                <a:cubicBezTo>
                  <a:pt x="294" y="200"/>
                  <a:pt x="295" y="195"/>
                  <a:pt x="292" y="192"/>
                </a:cubicBezTo>
                <a:cubicBezTo>
                  <a:pt x="291" y="192"/>
                  <a:pt x="291" y="190"/>
                  <a:pt x="290" y="191"/>
                </a:cubicBezTo>
                <a:cubicBezTo>
                  <a:pt x="291" y="193"/>
                  <a:pt x="290" y="196"/>
                  <a:pt x="291" y="197"/>
                </a:cubicBezTo>
                <a:cubicBezTo>
                  <a:pt x="289" y="201"/>
                  <a:pt x="284" y="203"/>
                  <a:pt x="281" y="203"/>
                </a:cubicBezTo>
                <a:cubicBezTo>
                  <a:pt x="279" y="203"/>
                  <a:pt x="276" y="201"/>
                  <a:pt x="274" y="200"/>
                </a:cubicBezTo>
                <a:cubicBezTo>
                  <a:pt x="273" y="199"/>
                  <a:pt x="272" y="199"/>
                  <a:pt x="272" y="197"/>
                </a:cubicBezTo>
                <a:cubicBezTo>
                  <a:pt x="271" y="194"/>
                  <a:pt x="271" y="193"/>
                  <a:pt x="271" y="190"/>
                </a:cubicBezTo>
                <a:cubicBezTo>
                  <a:pt x="268" y="189"/>
                  <a:pt x="267" y="191"/>
                  <a:pt x="265" y="193"/>
                </a:cubicBezTo>
                <a:cubicBezTo>
                  <a:pt x="263" y="195"/>
                  <a:pt x="261" y="196"/>
                  <a:pt x="260" y="198"/>
                </a:cubicBezTo>
                <a:cubicBezTo>
                  <a:pt x="259" y="199"/>
                  <a:pt x="257" y="201"/>
                  <a:pt x="255" y="200"/>
                </a:cubicBezTo>
                <a:cubicBezTo>
                  <a:pt x="250" y="204"/>
                  <a:pt x="242" y="200"/>
                  <a:pt x="242" y="195"/>
                </a:cubicBezTo>
                <a:cubicBezTo>
                  <a:pt x="239" y="197"/>
                  <a:pt x="236" y="198"/>
                  <a:pt x="231" y="198"/>
                </a:cubicBezTo>
                <a:cubicBezTo>
                  <a:pt x="230" y="196"/>
                  <a:pt x="227" y="195"/>
                  <a:pt x="226" y="192"/>
                </a:cubicBezTo>
                <a:cubicBezTo>
                  <a:pt x="228" y="192"/>
                  <a:pt x="227" y="191"/>
                  <a:pt x="228" y="189"/>
                </a:cubicBezTo>
                <a:cubicBezTo>
                  <a:pt x="223" y="189"/>
                  <a:pt x="219" y="189"/>
                  <a:pt x="214" y="189"/>
                </a:cubicBezTo>
                <a:cubicBezTo>
                  <a:pt x="215" y="193"/>
                  <a:pt x="209" y="196"/>
                  <a:pt x="208" y="199"/>
                </a:cubicBezTo>
                <a:close/>
                <a:moveTo>
                  <a:pt x="231" y="190"/>
                </a:moveTo>
                <a:cubicBezTo>
                  <a:pt x="232" y="190"/>
                  <a:pt x="231" y="191"/>
                  <a:pt x="231" y="191"/>
                </a:cubicBezTo>
                <a:cubicBezTo>
                  <a:pt x="231" y="191"/>
                  <a:pt x="231" y="191"/>
                  <a:pt x="231" y="191"/>
                </a:cubicBezTo>
                <a:cubicBezTo>
                  <a:pt x="231" y="191"/>
                  <a:pt x="232" y="192"/>
                  <a:pt x="231" y="192"/>
                </a:cubicBezTo>
                <a:cubicBezTo>
                  <a:pt x="231" y="193"/>
                  <a:pt x="231" y="195"/>
                  <a:pt x="233" y="195"/>
                </a:cubicBezTo>
                <a:cubicBezTo>
                  <a:pt x="236" y="196"/>
                  <a:pt x="239" y="193"/>
                  <a:pt x="240" y="191"/>
                </a:cubicBezTo>
                <a:cubicBezTo>
                  <a:pt x="237" y="192"/>
                  <a:pt x="234" y="188"/>
                  <a:pt x="231" y="190"/>
                </a:cubicBezTo>
                <a:close/>
                <a:moveTo>
                  <a:pt x="244" y="195"/>
                </a:moveTo>
                <a:cubicBezTo>
                  <a:pt x="246" y="198"/>
                  <a:pt x="249" y="200"/>
                  <a:pt x="253" y="199"/>
                </a:cubicBezTo>
                <a:cubicBezTo>
                  <a:pt x="255" y="197"/>
                  <a:pt x="256" y="194"/>
                  <a:pt x="257" y="191"/>
                </a:cubicBezTo>
                <a:cubicBezTo>
                  <a:pt x="253" y="191"/>
                  <a:pt x="251" y="191"/>
                  <a:pt x="248" y="190"/>
                </a:cubicBezTo>
                <a:cubicBezTo>
                  <a:pt x="247" y="190"/>
                  <a:pt x="246" y="190"/>
                  <a:pt x="246" y="189"/>
                </a:cubicBezTo>
                <a:cubicBezTo>
                  <a:pt x="245" y="191"/>
                  <a:pt x="245" y="193"/>
                  <a:pt x="244" y="195"/>
                </a:cubicBezTo>
                <a:close/>
                <a:moveTo>
                  <a:pt x="259" y="190"/>
                </a:moveTo>
                <a:cubicBezTo>
                  <a:pt x="260" y="192"/>
                  <a:pt x="257" y="194"/>
                  <a:pt x="259" y="196"/>
                </a:cubicBezTo>
                <a:cubicBezTo>
                  <a:pt x="261" y="194"/>
                  <a:pt x="263" y="192"/>
                  <a:pt x="266" y="190"/>
                </a:cubicBezTo>
                <a:cubicBezTo>
                  <a:pt x="264" y="189"/>
                  <a:pt x="261" y="190"/>
                  <a:pt x="259" y="190"/>
                </a:cubicBezTo>
                <a:close/>
                <a:moveTo>
                  <a:pt x="122" y="195"/>
                </a:moveTo>
                <a:cubicBezTo>
                  <a:pt x="125" y="195"/>
                  <a:pt x="127" y="194"/>
                  <a:pt x="129" y="194"/>
                </a:cubicBezTo>
                <a:cubicBezTo>
                  <a:pt x="130" y="194"/>
                  <a:pt x="130" y="193"/>
                  <a:pt x="129" y="193"/>
                </a:cubicBezTo>
                <a:cubicBezTo>
                  <a:pt x="126" y="192"/>
                  <a:pt x="121" y="191"/>
                  <a:pt x="117" y="190"/>
                </a:cubicBezTo>
                <a:cubicBezTo>
                  <a:pt x="110" y="190"/>
                  <a:pt x="104" y="190"/>
                  <a:pt x="99" y="190"/>
                </a:cubicBezTo>
                <a:cubicBezTo>
                  <a:pt x="94" y="190"/>
                  <a:pt x="87" y="189"/>
                  <a:pt x="83" y="191"/>
                </a:cubicBezTo>
                <a:cubicBezTo>
                  <a:pt x="84" y="192"/>
                  <a:pt x="84" y="194"/>
                  <a:pt x="86" y="194"/>
                </a:cubicBezTo>
                <a:cubicBezTo>
                  <a:pt x="87" y="195"/>
                  <a:pt x="93" y="192"/>
                  <a:pt x="92" y="196"/>
                </a:cubicBezTo>
                <a:cubicBezTo>
                  <a:pt x="90" y="197"/>
                  <a:pt x="83" y="194"/>
                  <a:pt x="83" y="198"/>
                </a:cubicBezTo>
                <a:cubicBezTo>
                  <a:pt x="91" y="197"/>
                  <a:pt x="101" y="196"/>
                  <a:pt x="110" y="196"/>
                </a:cubicBezTo>
                <a:cubicBezTo>
                  <a:pt x="115" y="196"/>
                  <a:pt x="121" y="198"/>
                  <a:pt x="124" y="196"/>
                </a:cubicBezTo>
                <a:cubicBezTo>
                  <a:pt x="123" y="196"/>
                  <a:pt x="121" y="196"/>
                  <a:pt x="119" y="196"/>
                </a:cubicBezTo>
                <a:cubicBezTo>
                  <a:pt x="118" y="196"/>
                  <a:pt x="115" y="195"/>
                  <a:pt x="114" y="194"/>
                </a:cubicBezTo>
                <a:cubicBezTo>
                  <a:pt x="117" y="194"/>
                  <a:pt x="119" y="194"/>
                  <a:pt x="122" y="195"/>
                </a:cubicBezTo>
                <a:close/>
                <a:moveTo>
                  <a:pt x="273" y="192"/>
                </a:moveTo>
                <a:cubicBezTo>
                  <a:pt x="273" y="193"/>
                  <a:pt x="274" y="195"/>
                  <a:pt x="274" y="196"/>
                </a:cubicBezTo>
                <a:cubicBezTo>
                  <a:pt x="275" y="201"/>
                  <a:pt x="281" y="202"/>
                  <a:pt x="284" y="200"/>
                </a:cubicBezTo>
                <a:cubicBezTo>
                  <a:pt x="285" y="199"/>
                  <a:pt x="287" y="199"/>
                  <a:pt x="287" y="198"/>
                </a:cubicBezTo>
                <a:cubicBezTo>
                  <a:pt x="288" y="196"/>
                  <a:pt x="288" y="194"/>
                  <a:pt x="288" y="192"/>
                </a:cubicBezTo>
                <a:cubicBezTo>
                  <a:pt x="284" y="194"/>
                  <a:pt x="277" y="194"/>
                  <a:pt x="273" y="192"/>
                </a:cubicBezTo>
                <a:close/>
                <a:moveTo>
                  <a:pt x="129" y="196"/>
                </a:moveTo>
                <a:cubicBezTo>
                  <a:pt x="128" y="197"/>
                  <a:pt x="127" y="198"/>
                  <a:pt x="126" y="199"/>
                </a:cubicBezTo>
                <a:cubicBezTo>
                  <a:pt x="120" y="200"/>
                  <a:pt x="113" y="198"/>
                  <a:pt x="105" y="198"/>
                </a:cubicBezTo>
                <a:cubicBezTo>
                  <a:pt x="102" y="198"/>
                  <a:pt x="98" y="199"/>
                  <a:pt x="94" y="199"/>
                </a:cubicBezTo>
                <a:cubicBezTo>
                  <a:pt x="92" y="199"/>
                  <a:pt x="90" y="199"/>
                  <a:pt x="88" y="199"/>
                </a:cubicBezTo>
                <a:cubicBezTo>
                  <a:pt x="87" y="199"/>
                  <a:pt x="86" y="200"/>
                  <a:pt x="84" y="200"/>
                </a:cubicBezTo>
                <a:cubicBezTo>
                  <a:pt x="83" y="200"/>
                  <a:pt x="80" y="199"/>
                  <a:pt x="80" y="201"/>
                </a:cubicBezTo>
                <a:cubicBezTo>
                  <a:pt x="95" y="202"/>
                  <a:pt x="113" y="199"/>
                  <a:pt x="130" y="201"/>
                </a:cubicBezTo>
                <a:cubicBezTo>
                  <a:pt x="130" y="199"/>
                  <a:pt x="128" y="199"/>
                  <a:pt x="128" y="197"/>
                </a:cubicBezTo>
                <a:cubicBezTo>
                  <a:pt x="131" y="198"/>
                  <a:pt x="131" y="200"/>
                  <a:pt x="134" y="199"/>
                </a:cubicBezTo>
                <a:cubicBezTo>
                  <a:pt x="134" y="199"/>
                  <a:pt x="135" y="198"/>
                  <a:pt x="135" y="197"/>
                </a:cubicBezTo>
                <a:cubicBezTo>
                  <a:pt x="133" y="197"/>
                  <a:pt x="131" y="195"/>
                  <a:pt x="129" y="196"/>
                </a:cubicBezTo>
                <a:close/>
                <a:moveTo>
                  <a:pt x="172" y="200"/>
                </a:moveTo>
                <a:cubicBezTo>
                  <a:pt x="168" y="200"/>
                  <a:pt x="164" y="198"/>
                  <a:pt x="160" y="198"/>
                </a:cubicBezTo>
                <a:cubicBezTo>
                  <a:pt x="152" y="197"/>
                  <a:pt x="145" y="197"/>
                  <a:pt x="138" y="198"/>
                </a:cubicBezTo>
                <a:cubicBezTo>
                  <a:pt x="138" y="198"/>
                  <a:pt x="136" y="200"/>
                  <a:pt x="136" y="201"/>
                </a:cubicBezTo>
                <a:cubicBezTo>
                  <a:pt x="149" y="200"/>
                  <a:pt x="159" y="202"/>
                  <a:pt x="173" y="200"/>
                </a:cubicBezTo>
                <a:cubicBezTo>
                  <a:pt x="174" y="201"/>
                  <a:pt x="176" y="202"/>
                  <a:pt x="177" y="201"/>
                </a:cubicBezTo>
                <a:cubicBezTo>
                  <a:pt x="176" y="199"/>
                  <a:pt x="174" y="200"/>
                  <a:pt x="172" y="2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2" name="Freeform 178"/>
          <p:cNvSpPr/>
          <p:nvPr/>
        </p:nvSpPr>
        <p:spPr bwMode="auto">
          <a:xfrm>
            <a:off x="8596313" y="1019175"/>
            <a:ext cx="34925" cy="79375"/>
          </a:xfrm>
          <a:custGeom>
            <a:avLst/>
            <a:gdLst>
              <a:gd name="T0" fmla="*/ 0 w 11"/>
              <a:gd name="T1" fmla="*/ 23 h 25"/>
              <a:gd name="T2" fmla="*/ 5 w 11"/>
              <a:gd name="T3" fmla="*/ 3 h 25"/>
              <a:gd name="T4" fmla="*/ 10 w 11"/>
              <a:gd name="T5" fmla="*/ 2 h 25"/>
              <a:gd name="T6" fmla="*/ 9 w 11"/>
              <a:gd name="T7" fmla="*/ 7 h 25"/>
              <a:gd name="T8" fmla="*/ 8 w 11"/>
              <a:gd name="T9" fmla="*/ 12 h 25"/>
              <a:gd name="T10" fmla="*/ 5 w 11"/>
              <a:gd name="T11" fmla="*/ 19 h 25"/>
              <a:gd name="T12" fmla="*/ 5 w 11"/>
              <a:gd name="T13" fmla="*/ 22 h 25"/>
              <a:gd name="T14" fmla="*/ 5 w 11"/>
              <a:gd name="T15" fmla="*/ 22 h 25"/>
              <a:gd name="T16" fmla="*/ 5 w 11"/>
              <a:gd name="T17" fmla="*/ 23 h 25"/>
              <a:gd name="T18" fmla="*/ 0 w 11"/>
              <a:gd name="T19" fmla="*/ 2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25">
                <a:moveTo>
                  <a:pt x="0" y="23"/>
                </a:moveTo>
                <a:cubicBezTo>
                  <a:pt x="1" y="16"/>
                  <a:pt x="4" y="10"/>
                  <a:pt x="5" y="3"/>
                </a:cubicBezTo>
                <a:cubicBezTo>
                  <a:pt x="6" y="1"/>
                  <a:pt x="9" y="0"/>
                  <a:pt x="10" y="2"/>
                </a:cubicBezTo>
                <a:cubicBezTo>
                  <a:pt x="11" y="4"/>
                  <a:pt x="9" y="4"/>
                  <a:pt x="9" y="7"/>
                </a:cubicBezTo>
                <a:cubicBezTo>
                  <a:pt x="8" y="9"/>
                  <a:pt x="8" y="11"/>
                  <a:pt x="8" y="12"/>
                </a:cubicBezTo>
                <a:cubicBezTo>
                  <a:pt x="7" y="15"/>
                  <a:pt x="5" y="17"/>
                  <a:pt x="5" y="19"/>
                </a:cubicBezTo>
                <a:cubicBezTo>
                  <a:pt x="5" y="20"/>
                  <a:pt x="5" y="21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2"/>
                  <a:pt x="5" y="23"/>
                  <a:pt x="5" y="23"/>
                </a:cubicBezTo>
                <a:cubicBezTo>
                  <a:pt x="4" y="24"/>
                  <a:pt x="1" y="25"/>
                  <a:pt x="0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3" name="Freeform 179"/>
          <p:cNvSpPr>
            <a:spLocks noEditPoints="1"/>
          </p:cNvSpPr>
          <p:nvPr/>
        </p:nvSpPr>
        <p:spPr bwMode="auto">
          <a:xfrm>
            <a:off x="7502525" y="2081213"/>
            <a:ext cx="250825" cy="179387"/>
          </a:xfrm>
          <a:custGeom>
            <a:avLst/>
            <a:gdLst>
              <a:gd name="T0" fmla="*/ 38 w 80"/>
              <a:gd name="T1" fmla="*/ 20 h 57"/>
              <a:gd name="T2" fmla="*/ 60 w 80"/>
              <a:gd name="T3" fmla="*/ 20 h 57"/>
              <a:gd name="T4" fmla="*/ 63 w 80"/>
              <a:gd name="T5" fmla="*/ 41 h 57"/>
              <a:gd name="T6" fmla="*/ 79 w 80"/>
              <a:gd name="T7" fmla="*/ 50 h 57"/>
              <a:gd name="T8" fmla="*/ 79 w 80"/>
              <a:gd name="T9" fmla="*/ 54 h 57"/>
              <a:gd name="T10" fmla="*/ 54 w 80"/>
              <a:gd name="T11" fmla="*/ 45 h 57"/>
              <a:gd name="T12" fmla="*/ 46 w 80"/>
              <a:gd name="T13" fmla="*/ 54 h 57"/>
              <a:gd name="T14" fmla="*/ 28 w 80"/>
              <a:gd name="T15" fmla="*/ 38 h 57"/>
              <a:gd name="T16" fmla="*/ 7 w 80"/>
              <a:gd name="T17" fmla="*/ 29 h 57"/>
              <a:gd name="T18" fmla="*/ 0 w 80"/>
              <a:gd name="T19" fmla="*/ 29 h 57"/>
              <a:gd name="T20" fmla="*/ 11 w 80"/>
              <a:gd name="T21" fmla="*/ 2 h 57"/>
              <a:gd name="T22" fmla="*/ 21 w 80"/>
              <a:gd name="T23" fmla="*/ 3 h 57"/>
              <a:gd name="T24" fmla="*/ 47 w 80"/>
              <a:gd name="T25" fmla="*/ 42 h 57"/>
              <a:gd name="T26" fmla="*/ 48 w 80"/>
              <a:gd name="T27" fmla="*/ 36 h 57"/>
              <a:gd name="T28" fmla="*/ 55 w 80"/>
              <a:gd name="T29" fmla="*/ 37 h 57"/>
              <a:gd name="T30" fmla="*/ 54 w 80"/>
              <a:gd name="T31" fmla="*/ 21 h 57"/>
              <a:gd name="T32" fmla="*/ 39 w 80"/>
              <a:gd name="T33" fmla="*/ 54 h 57"/>
              <a:gd name="T34" fmla="*/ 43 w 80"/>
              <a:gd name="T35" fmla="*/ 53 h 57"/>
              <a:gd name="T36" fmla="*/ 47 w 80"/>
              <a:gd name="T37" fmla="*/ 50 h 57"/>
              <a:gd name="T38" fmla="*/ 49 w 80"/>
              <a:gd name="T39" fmla="*/ 48 h 57"/>
              <a:gd name="T40" fmla="*/ 47 w 80"/>
              <a:gd name="T41" fmla="*/ 42 h 57"/>
              <a:gd name="T42" fmla="*/ 12 w 80"/>
              <a:gd name="T43" fmla="*/ 4 h 57"/>
              <a:gd name="T44" fmla="*/ 5 w 80"/>
              <a:gd name="T45" fmla="*/ 28 h 57"/>
              <a:gd name="T46" fmla="*/ 19 w 80"/>
              <a:gd name="T47" fmla="*/ 5 h 57"/>
              <a:gd name="T48" fmla="*/ 13 w 80"/>
              <a:gd name="T49" fmla="*/ 13 h 57"/>
              <a:gd name="T50" fmla="*/ 10 w 80"/>
              <a:gd name="T51" fmla="*/ 26 h 57"/>
              <a:gd name="T52" fmla="*/ 18 w 80"/>
              <a:gd name="T53" fmla="*/ 10 h 57"/>
              <a:gd name="T54" fmla="*/ 13 w 80"/>
              <a:gd name="T55" fmla="*/ 27 h 57"/>
              <a:gd name="T56" fmla="*/ 28 w 80"/>
              <a:gd name="T57" fmla="*/ 36 h 57"/>
              <a:gd name="T58" fmla="*/ 22 w 80"/>
              <a:gd name="T59" fmla="*/ 26 h 57"/>
              <a:gd name="T60" fmla="*/ 32 w 80"/>
              <a:gd name="T61" fmla="*/ 28 h 57"/>
              <a:gd name="T62" fmla="*/ 30 w 80"/>
              <a:gd name="T63" fmla="*/ 27 h 57"/>
              <a:gd name="T64" fmla="*/ 37 w 80"/>
              <a:gd name="T65" fmla="*/ 21 h 57"/>
              <a:gd name="T66" fmla="*/ 50 w 80"/>
              <a:gd name="T67" fmla="*/ 19 h 57"/>
              <a:gd name="T68" fmla="*/ 36 w 80"/>
              <a:gd name="T69" fmla="*/ 26 h 57"/>
              <a:gd name="T70" fmla="*/ 36 w 80"/>
              <a:gd name="T71" fmla="*/ 51 h 57"/>
              <a:gd name="T72" fmla="*/ 50 w 80"/>
              <a:gd name="T73" fmla="*/ 19 h 57"/>
              <a:gd name="T74" fmla="*/ 71 w 80"/>
              <a:gd name="T75" fmla="*/ 48 h 57"/>
              <a:gd name="T76" fmla="*/ 50 w 80"/>
              <a:gd name="T77" fmla="*/ 38 h 57"/>
              <a:gd name="T78" fmla="*/ 49 w 80"/>
              <a:gd name="T79" fmla="*/ 41 h 57"/>
              <a:gd name="T80" fmla="*/ 72 w 80"/>
              <a:gd name="T81" fmla="*/ 48 h 57"/>
              <a:gd name="T82" fmla="*/ 71 w 80"/>
              <a:gd name="T83" fmla="*/ 48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0" h="57">
                <a:moveTo>
                  <a:pt x="21" y="13"/>
                </a:moveTo>
                <a:cubicBezTo>
                  <a:pt x="27" y="15"/>
                  <a:pt x="33" y="18"/>
                  <a:pt x="38" y="20"/>
                </a:cubicBezTo>
                <a:cubicBezTo>
                  <a:pt x="44" y="17"/>
                  <a:pt x="51" y="16"/>
                  <a:pt x="57" y="17"/>
                </a:cubicBezTo>
                <a:cubicBezTo>
                  <a:pt x="58" y="19"/>
                  <a:pt x="59" y="19"/>
                  <a:pt x="60" y="20"/>
                </a:cubicBezTo>
                <a:cubicBezTo>
                  <a:pt x="64" y="25"/>
                  <a:pt x="59" y="33"/>
                  <a:pt x="57" y="38"/>
                </a:cubicBezTo>
                <a:cubicBezTo>
                  <a:pt x="58" y="40"/>
                  <a:pt x="61" y="40"/>
                  <a:pt x="63" y="41"/>
                </a:cubicBezTo>
                <a:cubicBezTo>
                  <a:pt x="64" y="41"/>
                  <a:pt x="64" y="42"/>
                  <a:pt x="65" y="42"/>
                </a:cubicBezTo>
                <a:cubicBezTo>
                  <a:pt x="70" y="44"/>
                  <a:pt x="76" y="47"/>
                  <a:pt x="79" y="50"/>
                </a:cubicBezTo>
                <a:cubicBezTo>
                  <a:pt x="80" y="51"/>
                  <a:pt x="80" y="51"/>
                  <a:pt x="80" y="53"/>
                </a:cubicBezTo>
                <a:cubicBezTo>
                  <a:pt x="79" y="53"/>
                  <a:pt x="79" y="53"/>
                  <a:pt x="79" y="54"/>
                </a:cubicBezTo>
                <a:cubicBezTo>
                  <a:pt x="78" y="54"/>
                  <a:pt x="77" y="52"/>
                  <a:pt x="76" y="52"/>
                </a:cubicBezTo>
                <a:cubicBezTo>
                  <a:pt x="69" y="51"/>
                  <a:pt x="62" y="47"/>
                  <a:pt x="54" y="45"/>
                </a:cubicBezTo>
                <a:cubicBezTo>
                  <a:pt x="52" y="47"/>
                  <a:pt x="51" y="50"/>
                  <a:pt x="48" y="53"/>
                </a:cubicBezTo>
                <a:cubicBezTo>
                  <a:pt x="47" y="53"/>
                  <a:pt x="46" y="53"/>
                  <a:pt x="46" y="54"/>
                </a:cubicBezTo>
                <a:cubicBezTo>
                  <a:pt x="44" y="55"/>
                  <a:pt x="41" y="57"/>
                  <a:pt x="38" y="56"/>
                </a:cubicBezTo>
                <a:cubicBezTo>
                  <a:pt x="33" y="51"/>
                  <a:pt x="29" y="47"/>
                  <a:pt x="28" y="38"/>
                </a:cubicBezTo>
                <a:cubicBezTo>
                  <a:pt x="22" y="36"/>
                  <a:pt x="16" y="30"/>
                  <a:pt x="10" y="28"/>
                </a:cubicBezTo>
                <a:cubicBezTo>
                  <a:pt x="9" y="28"/>
                  <a:pt x="8" y="28"/>
                  <a:pt x="7" y="29"/>
                </a:cubicBezTo>
                <a:cubicBezTo>
                  <a:pt x="6" y="29"/>
                  <a:pt x="6" y="30"/>
                  <a:pt x="6" y="31"/>
                </a:cubicBezTo>
                <a:cubicBezTo>
                  <a:pt x="4" y="31"/>
                  <a:pt x="3" y="29"/>
                  <a:pt x="0" y="29"/>
                </a:cubicBezTo>
                <a:cubicBezTo>
                  <a:pt x="0" y="25"/>
                  <a:pt x="0" y="21"/>
                  <a:pt x="1" y="17"/>
                </a:cubicBezTo>
                <a:cubicBezTo>
                  <a:pt x="3" y="12"/>
                  <a:pt x="7" y="5"/>
                  <a:pt x="11" y="2"/>
                </a:cubicBezTo>
                <a:cubicBezTo>
                  <a:pt x="12" y="1"/>
                  <a:pt x="13" y="1"/>
                  <a:pt x="14" y="0"/>
                </a:cubicBezTo>
                <a:cubicBezTo>
                  <a:pt x="17" y="2"/>
                  <a:pt x="19" y="2"/>
                  <a:pt x="21" y="3"/>
                </a:cubicBezTo>
                <a:cubicBezTo>
                  <a:pt x="22" y="7"/>
                  <a:pt x="22" y="9"/>
                  <a:pt x="21" y="13"/>
                </a:cubicBezTo>
                <a:close/>
                <a:moveTo>
                  <a:pt x="47" y="42"/>
                </a:moveTo>
                <a:cubicBezTo>
                  <a:pt x="46" y="41"/>
                  <a:pt x="46" y="39"/>
                  <a:pt x="47" y="38"/>
                </a:cubicBezTo>
                <a:cubicBezTo>
                  <a:pt x="47" y="36"/>
                  <a:pt x="47" y="37"/>
                  <a:pt x="48" y="36"/>
                </a:cubicBezTo>
                <a:cubicBezTo>
                  <a:pt x="49" y="35"/>
                  <a:pt x="51" y="34"/>
                  <a:pt x="52" y="36"/>
                </a:cubicBezTo>
                <a:cubicBezTo>
                  <a:pt x="53" y="35"/>
                  <a:pt x="54" y="37"/>
                  <a:pt x="55" y="37"/>
                </a:cubicBezTo>
                <a:cubicBezTo>
                  <a:pt x="57" y="33"/>
                  <a:pt x="61" y="28"/>
                  <a:pt x="59" y="21"/>
                </a:cubicBezTo>
                <a:cubicBezTo>
                  <a:pt x="58" y="20"/>
                  <a:pt x="56" y="20"/>
                  <a:pt x="54" y="21"/>
                </a:cubicBezTo>
                <a:cubicBezTo>
                  <a:pt x="51" y="22"/>
                  <a:pt x="48" y="25"/>
                  <a:pt x="46" y="28"/>
                </a:cubicBezTo>
                <a:cubicBezTo>
                  <a:pt x="41" y="35"/>
                  <a:pt x="35" y="45"/>
                  <a:pt x="39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41" y="54"/>
                  <a:pt x="42" y="54"/>
                  <a:pt x="43" y="53"/>
                </a:cubicBezTo>
                <a:cubicBezTo>
                  <a:pt x="43" y="53"/>
                  <a:pt x="44" y="53"/>
                  <a:pt x="44" y="53"/>
                </a:cubicBezTo>
                <a:cubicBezTo>
                  <a:pt x="45" y="52"/>
                  <a:pt x="46" y="51"/>
                  <a:pt x="47" y="50"/>
                </a:cubicBezTo>
                <a:cubicBezTo>
                  <a:pt x="47" y="50"/>
                  <a:pt x="47" y="50"/>
                  <a:pt x="48" y="50"/>
                </a:cubicBezTo>
                <a:cubicBezTo>
                  <a:pt x="48" y="50"/>
                  <a:pt x="48" y="49"/>
                  <a:pt x="49" y="48"/>
                </a:cubicBezTo>
                <a:cubicBezTo>
                  <a:pt x="50" y="47"/>
                  <a:pt x="51" y="46"/>
                  <a:pt x="51" y="44"/>
                </a:cubicBezTo>
                <a:cubicBezTo>
                  <a:pt x="50" y="44"/>
                  <a:pt x="48" y="44"/>
                  <a:pt x="47" y="42"/>
                </a:cubicBezTo>
                <a:close/>
                <a:moveTo>
                  <a:pt x="19" y="5"/>
                </a:moveTo>
                <a:cubicBezTo>
                  <a:pt x="17" y="4"/>
                  <a:pt x="14" y="2"/>
                  <a:pt x="12" y="4"/>
                </a:cubicBezTo>
                <a:cubicBezTo>
                  <a:pt x="6" y="9"/>
                  <a:pt x="0" y="19"/>
                  <a:pt x="2" y="27"/>
                </a:cubicBezTo>
                <a:cubicBezTo>
                  <a:pt x="3" y="28"/>
                  <a:pt x="4" y="28"/>
                  <a:pt x="5" y="28"/>
                </a:cubicBezTo>
                <a:cubicBezTo>
                  <a:pt x="6" y="19"/>
                  <a:pt x="11" y="9"/>
                  <a:pt x="20" y="8"/>
                </a:cubicBezTo>
                <a:cubicBezTo>
                  <a:pt x="20" y="6"/>
                  <a:pt x="20" y="6"/>
                  <a:pt x="19" y="5"/>
                </a:cubicBezTo>
                <a:close/>
                <a:moveTo>
                  <a:pt x="18" y="10"/>
                </a:moveTo>
                <a:cubicBezTo>
                  <a:pt x="17" y="10"/>
                  <a:pt x="14" y="12"/>
                  <a:pt x="13" y="13"/>
                </a:cubicBezTo>
                <a:cubicBezTo>
                  <a:pt x="10" y="16"/>
                  <a:pt x="7" y="22"/>
                  <a:pt x="8" y="26"/>
                </a:cubicBezTo>
                <a:cubicBezTo>
                  <a:pt x="9" y="26"/>
                  <a:pt x="10" y="26"/>
                  <a:pt x="10" y="26"/>
                </a:cubicBezTo>
                <a:cubicBezTo>
                  <a:pt x="12" y="20"/>
                  <a:pt x="15" y="14"/>
                  <a:pt x="20" y="12"/>
                </a:cubicBezTo>
                <a:cubicBezTo>
                  <a:pt x="19" y="12"/>
                  <a:pt x="19" y="11"/>
                  <a:pt x="18" y="10"/>
                </a:cubicBezTo>
                <a:close/>
                <a:moveTo>
                  <a:pt x="19" y="15"/>
                </a:moveTo>
                <a:cubicBezTo>
                  <a:pt x="16" y="17"/>
                  <a:pt x="12" y="21"/>
                  <a:pt x="13" y="27"/>
                </a:cubicBezTo>
                <a:cubicBezTo>
                  <a:pt x="13" y="26"/>
                  <a:pt x="13" y="27"/>
                  <a:pt x="14" y="27"/>
                </a:cubicBezTo>
                <a:cubicBezTo>
                  <a:pt x="18" y="31"/>
                  <a:pt x="23" y="34"/>
                  <a:pt x="28" y="36"/>
                </a:cubicBezTo>
                <a:cubicBezTo>
                  <a:pt x="28" y="35"/>
                  <a:pt x="29" y="34"/>
                  <a:pt x="29" y="33"/>
                </a:cubicBezTo>
                <a:cubicBezTo>
                  <a:pt x="27" y="31"/>
                  <a:pt x="23" y="29"/>
                  <a:pt x="22" y="26"/>
                </a:cubicBezTo>
                <a:cubicBezTo>
                  <a:pt x="24" y="28"/>
                  <a:pt x="27" y="30"/>
                  <a:pt x="30" y="31"/>
                </a:cubicBezTo>
                <a:cubicBezTo>
                  <a:pt x="31" y="30"/>
                  <a:pt x="31" y="29"/>
                  <a:pt x="32" y="28"/>
                </a:cubicBezTo>
                <a:cubicBezTo>
                  <a:pt x="29" y="28"/>
                  <a:pt x="25" y="27"/>
                  <a:pt x="25" y="24"/>
                </a:cubicBezTo>
                <a:cubicBezTo>
                  <a:pt x="26" y="25"/>
                  <a:pt x="28" y="26"/>
                  <a:pt x="30" y="27"/>
                </a:cubicBezTo>
                <a:cubicBezTo>
                  <a:pt x="31" y="27"/>
                  <a:pt x="32" y="26"/>
                  <a:pt x="33" y="27"/>
                </a:cubicBezTo>
                <a:cubicBezTo>
                  <a:pt x="34" y="25"/>
                  <a:pt x="36" y="24"/>
                  <a:pt x="37" y="21"/>
                </a:cubicBezTo>
                <a:cubicBezTo>
                  <a:pt x="31" y="19"/>
                  <a:pt x="25" y="16"/>
                  <a:pt x="19" y="15"/>
                </a:cubicBezTo>
                <a:close/>
                <a:moveTo>
                  <a:pt x="50" y="19"/>
                </a:moveTo>
                <a:cubicBezTo>
                  <a:pt x="47" y="19"/>
                  <a:pt x="42" y="20"/>
                  <a:pt x="39" y="22"/>
                </a:cubicBezTo>
                <a:cubicBezTo>
                  <a:pt x="38" y="23"/>
                  <a:pt x="37" y="24"/>
                  <a:pt x="36" y="26"/>
                </a:cubicBezTo>
                <a:cubicBezTo>
                  <a:pt x="33" y="30"/>
                  <a:pt x="28" y="36"/>
                  <a:pt x="30" y="41"/>
                </a:cubicBezTo>
                <a:cubicBezTo>
                  <a:pt x="31" y="45"/>
                  <a:pt x="33" y="49"/>
                  <a:pt x="36" y="51"/>
                </a:cubicBezTo>
                <a:cubicBezTo>
                  <a:pt x="37" y="37"/>
                  <a:pt x="44" y="25"/>
                  <a:pt x="53" y="19"/>
                </a:cubicBezTo>
                <a:cubicBezTo>
                  <a:pt x="52" y="19"/>
                  <a:pt x="51" y="19"/>
                  <a:pt x="50" y="19"/>
                </a:cubicBezTo>
                <a:close/>
                <a:moveTo>
                  <a:pt x="71" y="48"/>
                </a:moveTo>
                <a:cubicBezTo>
                  <a:pt x="71" y="48"/>
                  <a:pt x="71" y="48"/>
                  <a:pt x="71" y="48"/>
                </a:cubicBezTo>
                <a:cubicBezTo>
                  <a:pt x="68" y="46"/>
                  <a:pt x="66" y="45"/>
                  <a:pt x="63" y="44"/>
                </a:cubicBezTo>
                <a:cubicBezTo>
                  <a:pt x="58" y="42"/>
                  <a:pt x="54" y="39"/>
                  <a:pt x="50" y="38"/>
                </a:cubicBezTo>
                <a:cubicBezTo>
                  <a:pt x="50" y="38"/>
                  <a:pt x="50" y="37"/>
                  <a:pt x="49" y="37"/>
                </a:cubicBezTo>
                <a:cubicBezTo>
                  <a:pt x="48" y="38"/>
                  <a:pt x="49" y="40"/>
                  <a:pt x="49" y="41"/>
                </a:cubicBezTo>
                <a:cubicBezTo>
                  <a:pt x="56" y="44"/>
                  <a:pt x="66" y="47"/>
                  <a:pt x="74" y="50"/>
                </a:cubicBezTo>
                <a:cubicBezTo>
                  <a:pt x="74" y="48"/>
                  <a:pt x="71" y="49"/>
                  <a:pt x="72" y="48"/>
                </a:cubicBezTo>
                <a:cubicBezTo>
                  <a:pt x="71" y="48"/>
                  <a:pt x="71" y="48"/>
                  <a:pt x="71" y="48"/>
                </a:cubicBezTo>
                <a:cubicBezTo>
                  <a:pt x="71" y="48"/>
                  <a:pt x="71" y="47"/>
                  <a:pt x="71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4" name="Freeform 180"/>
          <p:cNvSpPr>
            <a:spLocks noEditPoints="1"/>
          </p:cNvSpPr>
          <p:nvPr/>
        </p:nvSpPr>
        <p:spPr bwMode="auto">
          <a:xfrm>
            <a:off x="7769225" y="2109788"/>
            <a:ext cx="246063" cy="166687"/>
          </a:xfrm>
          <a:custGeom>
            <a:avLst/>
            <a:gdLst>
              <a:gd name="T0" fmla="*/ 6 w 78"/>
              <a:gd name="T1" fmla="*/ 43 h 53"/>
              <a:gd name="T2" fmla="*/ 15 w 78"/>
              <a:gd name="T3" fmla="*/ 25 h 53"/>
              <a:gd name="T4" fmla="*/ 24 w 78"/>
              <a:gd name="T5" fmla="*/ 11 h 53"/>
              <a:gd name="T6" fmla="*/ 31 w 78"/>
              <a:gd name="T7" fmla="*/ 12 h 53"/>
              <a:gd name="T8" fmla="*/ 50 w 78"/>
              <a:gd name="T9" fmla="*/ 13 h 53"/>
              <a:gd name="T10" fmla="*/ 51 w 78"/>
              <a:gd name="T11" fmla="*/ 9 h 53"/>
              <a:gd name="T12" fmla="*/ 69 w 78"/>
              <a:gd name="T13" fmla="*/ 6 h 53"/>
              <a:gd name="T14" fmla="*/ 65 w 78"/>
              <a:gd name="T15" fmla="*/ 31 h 53"/>
              <a:gd name="T16" fmla="*/ 51 w 78"/>
              <a:gd name="T17" fmla="*/ 32 h 53"/>
              <a:gd name="T18" fmla="*/ 34 w 78"/>
              <a:gd name="T19" fmla="*/ 51 h 53"/>
              <a:gd name="T20" fmla="*/ 25 w 78"/>
              <a:gd name="T21" fmla="*/ 47 h 53"/>
              <a:gd name="T22" fmla="*/ 14 w 78"/>
              <a:gd name="T23" fmla="*/ 46 h 53"/>
              <a:gd name="T24" fmla="*/ 0 w 78"/>
              <a:gd name="T25" fmla="*/ 50 h 53"/>
              <a:gd name="T26" fmla="*/ 67 w 78"/>
              <a:gd name="T27" fmla="*/ 6 h 53"/>
              <a:gd name="T28" fmla="*/ 53 w 78"/>
              <a:gd name="T29" fmla="*/ 12 h 53"/>
              <a:gd name="T30" fmla="*/ 64 w 78"/>
              <a:gd name="T31" fmla="*/ 12 h 53"/>
              <a:gd name="T32" fmla="*/ 62 w 78"/>
              <a:gd name="T33" fmla="*/ 25 h 53"/>
              <a:gd name="T34" fmla="*/ 57 w 78"/>
              <a:gd name="T35" fmla="*/ 13 h 53"/>
              <a:gd name="T36" fmla="*/ 50 w 78"/>
              <a:gd name="T37" fmla="*/ 31 h 53"/>
              <a:gd name="T38" fmla="*/ 57 w 78"/>
              <a:gd name="T39" fmla="*/ 24 h 53"/>
              <a:gd name="T40" fmla="*/ 65 w 78"/>
              <a:gd name="T41" fmla="*/ 18 h 53"/>
              <a:gd name="T42" fmla="*/ 65 w 78"/>
              <a:gd name="T43" fmla="*/ 16 h 53"/>
              <a:gd name="T44" fmla="*/ 63 w 78"/>
              <a:gd name="T45" fmla="*/ 14 h 53"/>
              <a:gd name="T46" fmla="*/ 58 w 78"/>
              <a:gd name="T47" fmla="*/ 12 h 53"/>
              <a:gd name="T48" fmla="*/ 47 w 78"/>
              <a:gd name="T49" fmla="*/ 40 h 53"/>
              <a:gd name="T50" fmla="*/ 28 w 78"/>
              <a:gd name="T51" fmla="*/ 13 h 53"/>
              <a:gd name="T52" fmla="*/ 46 w 78"/>
              <a:gd name="T53" fmla="*/ 44 h 53"/>
              <a:gd name="T54" fmla="*/ 30 w 78"/>
              <a:gd name="T55" fmla="*/ 16 h 53"/>
              <a:gd name="T56" fmla="*/ 19 w 78"/>
              <a:gd name="T57" fmla="*/ 16 h 53"/>
              <a:gd name="T58" fmla="*/ 18 w 78"/>
              <a:gd name="T59" fmla="*/ 32 h 53"/>
              <a:gd name="T60" fmla="*/ 29 w 78"/>
              <a:gd name="T61" fmla="*/ 28 h 53"/>
              <a:gd name="T62" fmla="*/ 32 w 78"/>
              <a:gd name="T63" fmla="*/ 37 h 53"/>
              <a:gd name="T64" fmla="*/ 46 w 78"/>
              <a:gd name="T65" fmla="*/ 44 h 53"/>
              <a:gd name="T66" fmla="*/ 60 w 78"/>
              <a:gd name="T67" fmla="*/ 27 h 53"/>
              <a:gd name="T68" fmla="*/ 64 w 78"/>
              <a:gd name="T69" fmla="*/ 29 h 53"/>
              <a:gd name="T70" fmla="*/ 73 w 78"/>
              <a:gd name="T71" fmla="*/ 20 h 53"/>
              <a:gd name="T72" fmla="*/ 29 w 78"/>
              <a:gd name="T73" fmla="*/ 31 h 53"/>
              <a:gd name="T74" fmla="*/ 20 w 78"/>
              <a:gd name="T75" fmla="*/ 41 h 53"/>
              <a:gd name="T76" fmla="*/ 31 w 78"/>
              <a:gd name="T77" fmla="*/ 3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" h="53">
                <a:moveTo>
                  <a:pt x="0" y="50"/>
                </a:moveTo>
                <a:cubicBezTo>
                  <a:pt x="0" y="47"/>
                  <a:pt x="4" y="45"/>
                  <a:pt x="6" y="43"/>
                </a:cubicBezTo>
                <a:cubicBezTo>
                  <a:pt x="10" y="41"/>
                  <a:pt x="14" y="39"/>
                  <a:pt x="18" y="37"/>
                </a:cubicBezTo>
                <a:cubicBezTo>
                  <a:pt x="16" y="33"/>
                  <a:pt x="15" y="30"/>
                  <a:pt x="15" y="25"/>
                </a:cubicBezTo>
                <a:cubicBezTo>
                  <a:pt x="16" y="22"/>
                  <a:pt x="17" y="17"/>
                  <a:pt x="19" y="14"/>
                </a:cubicBezTo>
                <a:cubicBezTo>
                  <a:pt x="20" y="13"/>
                  <a:pt x="22" y="12"/>
                  <a:pt x="24" y="11"/>
                </a:cubicBezTo>
                <a:cubicBezTo>
                  <a:pt x="25" y="11"/>
                  <a:pt x="25" y="12"/>
                  <a:pt x="26" y="12"/>
                </a:cubicBezTo>
                <a:cubicBezTo>
                  <a:pt x="27" y="12"/>
                  <a:pt x="29" y="11"/>
                  <a:pt x="31" y="12"/>
                </a:cubicBezTo>
                <a:cubicBezTo>
                  <a:pt x="35" y="13"/>
                  <a:pt x="38" y="14"/>
                  <a:pt x="42" y="16"/>
                </a:cubicBezTo>
                <a:cubicBezTo>
                  <a:pt x="44" y="15"/>
                  <a:pt x="47" y="14"/>
                  <a:pt x="50" y="13"/>
                </a:cubicBezTo>
                <a:cubicBezTo>
                  <a:pt x="50" y="12"/>
                  <a:pt x="49" y="11"/>
                  <a:pt x="50" y="10"/>
                </a:cubicBezTo>
                <a:cubicBezTo>
                  <a:pt x="50" y="9"/>
                  <a:pt x="51" y="9"/>
                  <a:pt x="51" y="9"/>
                </a:cubicBezTo>
                <a:cubicBezTo>
                  <a:pt x="51" y="3"/>
                  <a:pt x="56" y="0"/>
                  <a:pt x="60" y="1"/>
                </a:cubicBezTo>
                <a:cubicBezTo>
                  <a:pt x="63" y="1"/>
                  <a:pt x="68" y="4"/>
                  <a:pt x="69" y="6"/>
                </a:cubicBezTo>
                <a:cubicBezTo>
                  <a:pt x="73" y="11"/>
                  <a:pt x="78" y="21"/>
                  <a:pt x="73" y="27"/>
                </a:cubicBezTo>
                <a:cubicBezTo>
                  <a:pt x="72" y="29"/>
                  <a:pt x="68" y="31"/>
                  <a:pt x="65" y="31"/>
                </a:cubicBezTo>
                <a:cubicBezTo>
                  <a:pt x="62" y="31"/>
                  <a:pt x="60" y="29"/>
                  <a:pt x="58" y="28"/>
                </a:cubicBezTo>
                <a:cubicBezTo>
                  <a:pt x="56" y="29"/>
                  <a:pt x="53" y="31"/>
                  <a:pt x="51" y="32"/>
                </a:cubicBezTo>
                <a:cubicBezTo>
                  <a:pt x="49" y="43"/>
                  <a:pt x="45" y="53"/>
                  <a:pt x="35" y="52"/>
                </a:cubicBezTo>
                <a:cubicBezTo>
                  <a:pt x="34" y="51"/>
                  <a:pt x="34" y="51"/>
                  <a:pt x="34" y="51"/>
                </a:cubicBezTo>
                <a:cubicBezTo>
                  <a:pt x="31" y="51"/>
                  <a:pt x="30" y="50"/>
                  <a:pt x="28" y="48"/>
                </a:cubicBezTo>
                <a:cubicBezTo>
                  <a:pt x="27" y="48"/>
                  <a:pt x="26" y="48"/>
                  <a:pt x="25" y="47"/>
                </a:cubicBezTo>
                <a:cubicBezTo>
                  <a:pt x="23" y="46"/>
                  <a:pt x="22" y="44"/>
                  <a:pt x="21" y="43"/>
                </a:cubicBezTo>
                <a:cubicBezTo>
                  <a:pt x="18" y="43"/>
                  <a:pt x="16" y="45"/>
                  <a:pt x="14" y="46"/>
                </a:cubicBezTo>
                <a:cubicBezTo>
                  <a:pt x="11" y="47"/>
                  <a:pt x="7" y="48"/>
                  <a:pt x="4" y="49"/>
                </a:cubicBezTo>
                <a:cubicBezTo>
                  <a:pt x="3" y="50"/>
                  <a:pt x="2" y="51"/>
                  <a:pt x="0" y="50"/>
                </a:cubicBezTo>
                <a:close/>
                <a:moveTo>
                  <a:pt x="63" y="26"/>
                </a:moveTo>
                <a:cubicBezTo>
                  <a:pt x="76" y="25"/>
                  <a:pt x="73" y="11"/>
                  <a:pt x="67" y="6"/>
                </a:cubicBezTo>
                <a:cubicBezTo>
                  <a:pt x="64" y="4"/>
                  <a:pt x="61" y="3"/>
                  <a:pt x="59" y="2"/>
                </a:cubicBezTo>
                <a:cubicBezTo>
                  <a:pt x="55" y="3"/>
                  <a:pt x="51" y="8"/>
                  <a:pt x="53" y="12"/>
                </a:cubicBezTo>
                <a:cubicBezTo>
                  <a:pt x="55" y="12"/>
                  <a:pt x="57" y="10"/>
                  <a:pt x="59" y="10"/>
                </a:cubicBezTo>
                <a:cubicBezTo>
                  <a:pt x="61" y="10"/>
                  <a:pt x="62" y="11"/>
                  <a:pt x="64" y="12"/>
                </a:cubicBezTo>
                <a:cubicBezTo>
                  <a:pt x="66" y="14"/>
                  <a:pt x="68" y="18"/>
                  <a:pt x="67" y="22"/>
                </a:cubicBezTo>
                <a:cubicBezTo>
                  <a:pt x="65" y="23"/>
                  <a:pt x="64" y="23"/>
                  <a:pt x="62" y="25"/>
                </a:cubicBezTo>
                <a:cubicBezTo>
                  <a:pt x="62" y="25"/>
                  <a:pt x="63" y="25"/>
                  <a:pt x="63" y="26"/>
                </a:cubicBezTo>
                <a:close/>
                <a:moveTo>
                  <a:pt x="57" y="13"/>
                </a:moveTo>
                <a:cubicBezTo>
                  <a:pt x="52" y="14"/>
                  <a:pt x="48" y="15"/>
                  <a:pt x="43" y="18"/>
                </a:cubicBezTo>
                <a:cubicBezTo>
                  <a:pt x="46" y="22"/>
                  <a:pt x="49" y="25"/>
                  <a:pt x="50" y="31"/>
                </a:cubicBezTo>
                <a:cubicBezTo>
                  <a:pt x="53" y="29"/>
                  <a:pt x="56" y="28"/>
                  <a:pt x="57" y="26"/>
                </a:cubicBezTo>
                <a:cubicBezTo>
                  <a:pt x="57" y="25"/>
                  <a:pt x="57" y="25"/>
                  <a:pt x="57" y="24"/>
                </a:cubicBezTo>
                <a:cubicBezTo>
                  <a:pt x="58" y="24"/>
                  <a:pt x="58" y="25"/>
                  <a:pt x="59" y="25"/>
                </a:cubicBezTo>
                <a:cubicBezTo>
                  <a:pt x="61" y="23"/>
                  <a:pt x="65" y="22"/>
                  <a:pt x="65" y="18"/>
                </a:cubicBezTo>
                <a:cubicBezTo>
                  <a:pt x="61" y="20"/>
                  <a:pt x="58" y="24"/>
                  <a:pt x="55" y="25"/>
                </a:cubicBezTo>
                <a:cubicBezTo>
                  <a:pt x="57" y="21"/>
                  <a:pt x="62" y="20"/>
                  <a:pt x="65" y="16"/>
                </a:cubicBezTo>
                <a:cubicBezTo>
                  <a:pt x="61" y="16"/>
                  <a:pt x="59" y="19"/>
                  <a:pt x="55" y="20"/>
                </a:cubicBezTo>
                <a:cubicBezTo>
                  <a:pt x="57" y="17"/>
                  <a:pt x="61" y="17"/>
                  <a:pt x="63" y="14"/>
                </a:cubicBezTo>
                <a:cubicBezTo>
                  <a:pt x="62" y="13"/>
                  <a:pt x="60" y="12"/>
                  <a:pt x="58" y="13"/>
                </a:cubicBezTo>
                <a:cubicBezTo>
                  <a:pt x="58" y="13"/>
                  <a:pt x="59" y="12"/>
                  <a:pt x="58" y="12"/>
                </a:cubicBezTo>
                <a:cubicBezTo>
                  <a:pt x="58" y="13"/>
                  <a:pt x="57" y="13"/>
                  <a:pt x="57" y="13"/>
                </a:cubicBezTo>
                <a:close/>
                <a:moveTo>
                  <a:pt x="47" y="40"/>
                </a:moveTo>
                <a:cubicBezTo>
                  <a:pt x="48" y="38"/>
                  <a:pt x="49" y="36"/>
                  <a:pt x="49" y="34"/>
                </a:cubicBezTo>
                <a:cubicBezTo>
                  <a:pt x="47" y="22"/>
                  <a:pt x="40" y="15"/>
                  <a:pt x="28" y="13"/>
                </a:cubicBezTo>
                <a:cubicBezTo>
                  <a:pt x="38" y="19"/>
                  <a:pt x="45" y="27"/>
                  <a:pt x="47" y="40"/>
                </a:cubicBezTo>
                <a:close/>
                <a:moveTo>
                  <a:pt x="46" y="44"/>
                </a:moveTo>
                <a:cubicBezTo>
                  <a:pt x="45" y="42"/>
                  <a:pt x="46" y="39"/>
                  <a:pt x="45" y="37"/>
                </a:cubicBezTo>
                <a:cubicBezTo>
                  <a:pt x="43" y="28"/>
                  <a:pt x="37" y="21"/>
                  <a:pt x="30" y="16"/>
                </a:cubicBezTo>
                <a:cubicBezTo>
                  <a:pt x="29" y="15"/>
                  <a:pt x="26" y="14"/>
                  <a:pt x="25" y="14"/>
                </a:cubicBezTo>
                <a:cubicBezTo>
                  <a:pt x="23" y="14"/>
                  <a:pt x="20" y="15"/>
                  <a:pt x="19" y="16"/>
                </a:cubicBezTo>
                <a:cubicBezTo>
                  <a:pt x="18" y="19"/>
                  <a:pt x="17" y="23"/>
                  <a:pt x="17" y="27"/>
                </a:cubicBezTo>
                <a:cubicBezTo>
                  <a:pt x="17" y="28"/>
                  <a:pt x="17" y="30"/>
                  <a:pt x="18" y="32"/>
                </a:cubicBezTo>
                <a:cubicBezTo>
                  <a:pt x="18" y="33"/>
                  <a:pt x="18" y="35"/>
                  <a:pt x="19" y="36"/>
                </a:cubicBezTo>
                <a:cubicBezTo>
                  <a:pt x="23" y="34"/>
                  <a:pt x="26" y="32"/>
                  <a:pt x="29" y="28"/>
                </a:cubicBezTo>
                <a:cubicBezTo>
                  <a:pt x="32" y="30"/>
                  <a:pt x="33" y="32"/>
                  <a:pt x="33" y="36"/>
                </a:cubicBezTo>
                <a:cubicBezTo>
                  <a:pt x="33" y="36"/>
                  <a:pt x="33" y="36"/>
                  <a:pt x="32" y="37"/>
                </a:cubicBezTo>
                <a:cubicBezTo>
                  <a:pt x="29" y="38"/>
                  <a:pt x="26" y="40"/>
                  <a:pt x="23" y="42"/>
                </a:cubicBezTo>
                <a:cubicBezTo>
                  <a:pt x="26" y="49"/>
                  <a:pt x="42" y="53"/>
                  <a:pt x="46" y="44"/>
                </a:cubicBezTo>
                <a:close/>
                <a:moveTo>
                  <a:pt x="63" y="27"/>
                </a:moveTo>
                <a:cubicBezTo>
                  <a:pt x="62" y="27"/>
                  <a:pt x="61" y="26"/>
                  <a:pt x="60" y="27"/>
                </a:cubicBezTo>
                <a:cubicBezTo>
                  <a:pt x="60" y="28"/>
                  <a:pt x="62" y="28"/>
                  <a:pt x="62" y="28"/>
                </a:cubicBezTo>
                <a:cubicBezTo>
                  <a:pt x="63" y="29"/>
                  <a:pt x="64" y="29"/>
                  <a:pt x="64" y="29"/>
                </a:cubicBezTo>
                <a:cubicBezTo>
                  <a:pt x="69" y="31"/>
                  <a:pt x="74" y="26"/>
                  <a:pt x="73" y="20"/>
                </a:cubicBezTo>
                <a:cubicBezTo>
                  <a:pt x="74" y="20"/>
                  <a:pt x="73" y="19"/>
                  <a:pt x="73" y="20"/>
                </a:cubicBezTo>
                <a:cubicBezTo>
                  <a:pt x="72" y="24"/>
                  <a:pt x="69" y="28"/>
                  <a:pt x="63" y="27"/>
                </a:cubicBezTo>
                <a:close/>
                <a:moveTo>
                  <a:pt x="29" y="31"/>
                </a:moveTo>
                <a:cubicBezTo>
                  <a:pt x="22" y="36"/>
                  <a:pt x="14" y="41"/>
                  <a:pt x="7" y="45"/>
                </a:cubicBezTo>
                <a:cubicBezTo>
                  <a:pt x="11" y="44"/>
                  <a:pt x="16" y="42"/>
                  <a:pt x="20" y="41"/>
                </a:cubicBezTo>
                <a:cubicBezTo>
                  <a:pt x="21" y="40"/>
                  <a:pt x="22" y="39"/>
                  <a:pt x="23" y="39"/>
                </a:cubicBezTo>
                <a:cubicBezTo>
                  <a:pt x="26" y="37"/>
                  <a:pt x="30" y="37"/>
                  <a:pt x="31" y="33"/>
                </a:cubicBezTo>
                <a:cubicBezTo>
                  <a:pt x="30" y="33"/>
                  <a:pt x="30" y="32"/>
                  <a:pt x="29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5" name="Freeform 181"/>
          <p:cNvSpPr>
            <a:spLocks noEditPoints="1"/>
          </p:cNvSpPr>
          <p:nvPr/>
        </p:nvSpPr>
        <p:spPr bwMode="auto">
          <a:xfrm>
            <a:off x="7713663" y="2254250"/>
            <a:ext cx="173037" cy="255588"/>
          </a:xfrm>
          <a:custGeom>
            <a:avLst/>
            <a:gdLst>
              <a:gd name="T0" fmla="*/ 21 w 55"/>
              <a:gd name="T1" fmla="*/ 20 h 81"/>
              <a:gd name="T2" fmla="*/ 40 w 55"/>
              <a:gd name="T3" fmla="*/ 20 h 81"/>
              <a:gd name="T4" fmla="*/ 38 w 55"/>
              <a:gd name="T5" fmla="*/ 38 h 81"/>
              <a:gd name="T6" fmla="*/ 44 w 55"/>
              <a:gd name="T7" fmla="*/ 52 h 81"/>
              <a:gd name="T8" fmla="*/ 47 w 55"/>
              <a:gd name="T9" fmla="*/ 52 h 81"/>
              <a:gd name="T10" fmla="*/ 54 w 55"/>
              <a:gd name="T11" fmla="*/ 60 h 81"/>
              <a:gd name="T12" fmla="*/ 55 w 55"/>
              <a:gd name="T13" fmla="*/ 64 h 81"/>
              <a:gd name="T14" fmla="*/ 51 w 55"/>
              <a:gd name="T15" fmla="*/ 72 h 81"/>
              <a:gd name="T16" fmla="*/ 45 w 55"/>
              <a:gd name="T17" fmla="*/ 77 h 81"/>
              <a:gd name="T18" fmla="*/ 31 w 55"/>
              <a:gd name="T19" fmla="*/ 80 h 81"/>
              <a:gd name="T20" fmla="*/ 26 w 55"/>
              <a:gd name="T21" fmla="*/ 74 h 81"/>
              <a:gd name="T22" fmla="*/ 29 w 55"/>
              <a:gd name="T23" fmla="*/ 60 h 81"/>
              <a:gd name="T24" fmla="*/ 19 w 55"/>
              <a:gd name="T25" fmla="*/ 50 h 81"/>
              <a:gd name="T26" fmla="*/ 3 w 55"/>
              <a:gd name="T27" fmla="*/ 40 h 81"/>
              <a:gd name="T28" fmla="*/ 15 w 55"/>
              <a:gd name="T29" fmla="*/ 23 h 81"/>
              <a:gd name="T30" fmla="*/ 6 w 55"/>
              <a:gd name="T31" fmla="*/ 11 h 81"/>
              <a:gd name="T32" fmla="*/ 4 w 55"/>
              <a:gd name="T33" fmla="*/ 0 h 81"/>
              <a:gd name="T34" fmla="*/ 21 w 55"/>
              <a:gd name="T35" fmla="*/ 20 h 81"/>
              <a:gd name="T36" fmla="*/ 16 w 55"/>
              <a:gd name="T37" fmla="*/ 22 h 81"/>
              <a:gd name="T38" fmla="*/ 19 w 55"/>
              <a:gd name="T39" fmla="*/ 21 h 81"/>
              <a:gd name="T40" fmla="*/ 5 w 55"/>
              <a:gd name="T41" fmla="*/ 4 h 81"/>
              <a:gd name="T42" fmla="*/ 16 w 55"/>
              <a:gd name="T43" fmla="*/ 22 h 81"/>
              <a:gd name="T44" fmla="*/ 36 w 55"/>
              <a:gd name="T45" fmla="*/ 21 h 81"/>
              <a:gd name="T46" fmla="*/ 21 w 55"/>
              <a:gd name="T47" fmla="*/ 21 h 81"/>
              <a:gd name="T48" fmla="*/ 21 w 55"/>
              <a:gd name="T49" fmla="*/ 22 h 81"/>
              <a:gd name="T50" fmla="*/ 19 w 55"/>
              <a:gd name="T51" fmla="*/ 22 h 81"/>
              <a:gd name="T52" fmla="*/ 11 w 55"/>
              <a:gd name="T53" fmla="*/ 29 h 81"/>
              <a:gd name="T54" fmla="*/ 7 w 55"/>
              <a:gd name="T55" fmla="*/ 35 h 81"/>
              <a:gd name="T56" fmla="*/ 5 w 55"/>
              <a:gd name="T57" fmla="*/ 40 h 81"/>
              <a:gd name="T58" fmla="*/ 11 w 55"/>
              <a:gd name="T59" fmla="*/ 44 h 81"/>
              <a:gd name="T60" fmla="*/ 12 w 55"/>
              <a:gd name="T61" fmla="*/ 44 h 81"/>
              <a:gd name="T62" fmla="*/ 17 w 55"/>
              <a:gd name="T63" fmla="*/ 45 h 81"/>
              <a:gd name="T64" fmla="*/ 37 w 55"/>
              <a:gd name="T65" fmla="*/ 36 h 81"/>
              <a:gd name="T66" fmla="*/ 39 w 55"/>
              <a:gd name="T67" fmla="*/ 23 h 81"/>
              <a:gd name="T68" fmla="*/ 36 w 55"/>
              <a:gd name="T69" fmla="*/ 21 h 81"/>
              <a:gd name="T70" fmla="*/ 32 w 55"/>
              <a:gd name="T71" fmla="*/ 54 h 81"/>
              <a:gd name="T72" fmla="*/ 29 w 55"/>
              <a:gd name="T73" fmla="*/ 48 h 81"/>
              <a:gd name="T74" fmla="*/ 34 w 55"/>
              <a:gd name="T75" fmla="*/ 56 h 81"/>
              <a:gd name="T76" fmla="*/ 42 w 55"/>
              <a:gd name="T77" fmla="*/ 53 h 81"/>
              <a:gd name="T78" fmla="*/ 36 w 55"/>
              <a:gd name="T79" fmla="*/ 38 h 81"/>
              <a:gd name="T80" fmla="*/ 19 w 55"/>
              <a:gd name="T81" fmla="*/ 46 h 81"/>
              <a:gd name="T82" fmla="*/ 30 w 55"/>
              <a:gd name="T83" fmla="*/ 59 h 81"/>
              <a:gd name="T84" fmla="*/ 32 w 55"/>
              <a:gd name="T85" fmla="*/ 57 h 81"/>
              <a:gd name="T86" fmla="*/ 27 w 55"/>
              <a:gd name="T87" fmla="*/ 49 h 81"/>
              <a:gd name="T88" fmla="*/ 32 w 55"/>
              <a:gd name="T89" fmla="*/ 54 h 81"/>
              <a:gd name="T90" fmla="*/ 53 w 55"/>
              <a:gd name="T91" fmla="*/ 59 h 81"/>
              <a:gd name="T92" fmla="*/ 48 w 55"/>
              <a:gd name="T93" fmla="*/ 54 h 81"/>
              <a:gd name="T94" fmla="*/ 40 w 55"/>
              <a:gd name="T95" fmla="*/ 54 h 81"/>
              <a:gd name="T96" fmla="*/ 39 w 55"/>
              <a:gd name="T97" fmla="*/ 55 h 81"/>
              <a:gd name="T98" fmla="*/ 31 w 55"/>
              <a:gd name="T99" fmla="*/ 61 h 81"/>
              <a:gd name="T100" fmla="*/ 30 w 55"/>
              <a:gd name="T101" fmla="*/ 61 h 81"/>
              <a:gd name="T102" fmla="*/ 29 w 55"/>
              <a:gd name="T103" fmla="*/ 75 h 81"/>
              <a:gd name="T104" fmla="*/ 29 w 55"/>
              <a:gd name="T105" fmla="*/ 71 h 81"/>
              <a:gd name="T106" fmla="*/ 37 w 55"/>
              <a:gd name="T107" fmla="*/ 62 h 81"/>
              <a:gd name="T108" fmla="*/ 53 w 55"/>
              <a:gd name="T109" fmla="*/ 64 h 81"/>
              <a:gd name="T110" fmla="*/ 53 w 55"/>
              <a:gd name="T111" fmla="*/ 59 h 81"/>
              <a:gd name="T112" fmla="*/ 52 w 55"/>
              <a:gd name="T113" fmla="*/ 67 h 81"/>
              <a:gd name="T114" fmla="*/ 50 w 55"/>
              <a:gd name="T115" fmla="*/ 62 h 81"/>
              <a:gd name="T116" fmla="*/ 32 w 55"/>
              <a:gd name="T117" fmla="*/ 78 h 81"/>
              <a:gd name="T118" fmla="*/ 52 w 55"/>
              <a:gd name="T119" fmla="*/ 67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" h="81">
                <a:moveTo>
                  <a:pt x="21" y="20"/>
                </a:moveTo>
                <a:cubicBezTo>
                  <a:pt x="26" y="17"/>
                  <a:pt x="34" y="19"/>
                  <a:pt x="40" y="20"/>
                </a:cubicBezTo>
                <a:cubicBezTo>
                  <a:pt x="41" y="27"/>
                  <a:pt x="41" y="32"/>
                  <a:pt x="38" y="38"/>
                </a:cubicBezTo>
                <a:cubicBezTo>
                  <a:pt x="39" y="43"/>
                  <a:pt x="41" y="48"/>
                  <a:pt x="44" y="52"/>
                </a:cubicBezTo>
                <a:cubicBezTo>
                  <a:pt x="45" y="52"/>
                  <a:pt x="46" y="53"/>
                  <a:pt x="47" y="52"/>
                </a:cubicBezTo>
                <a:cubicBezTo>
                  <a:pt x="50" y="54"/>
                  <a:pt x="54" y="55"/>
                  <a:pt x="54" y="60"/>
                </a:cubicBezTo>
                <a:cubicBezTo>
                  <a:pt x="55" y="61"/>
                  <a:pt x="55" y="62"/>
                  <a:pt x="55" y="64"/>
                </a:cubicBezTo>
                <a:cubicBezTo>
                  <a:pt x="54" y="67"/>
                  <a:pt x="53" y="69"/>
                  <a:pt x="51" y="72"/>
                </a:cubicBezTo>
                <a:cubicBezTo>
                  <a:pt x="49" y="74"/>
                  <a:pt x="48" y="75"/>
                  <a:pt x="45" y="77"/>
                </a:cubicBezTo>
                <a:cubicBezTo>
                  <a:pt x="41" y="79"/>
                  <a:pt x="35" y="81"/>
                  <a:pt x="31" y="80"/>
                </a:cubicBezTo>
                <a:cubicBezTo>
                  <a:pt x="29" y="79"/>
                  <a:pt x="27" y="77"/>
                  <a:pt x="26" y="74"/>
                </a:cubicBezTo>
                <a:cubicBezTo>
                  <a:pt x="24" y="69"/>
                  <a:pt x="26" y="64"/>
                  <a:pt x="29" y="60"/>
                </a:cubicBezTo>
                <a:cubicBezTo>
                  <a:pt x="26" y="57"/>
                  <a:pt x="22" y="54"/>
                  <a:pt x="19" y="50"/>
                </a:cubicBezTo>
                <a:cubicBezTo>
                  <a:pt x="14" y="47"/>
                  <a:pt x="7" y="45"/>
                  <a:pt x="3" y="40"/>
                </a:cubicBezTo>
                <a:cubicBezTo>
                  <a:pt x="5" y="33"/>
                  <a:pt x="9" y="27"/>
                  <a:pt x="15" y="23"/>
                </a:cubicBezTo>
                <a:cubicBezTo>
                  <a:pt x="11" y="20"/>
                  <a:pt x="10" y="14"/>
                  <a:pt x="6" y="11"/>
                </a:cubicBezTo>
                <a:cubicBezTo>
                  <a:pt x="6" y="8"/>
                  <a:pt x="0" y="2"/>
                  <a:pt x="4" y="0"/>
                </a:cubicBezTo>
                <a:cubicBezTo>
                  <a:pt x="10" y="7"/>
                  <a:pt x="14" y="14"/>
                  <a:pt x="21" y="20"/>
                </a:cubicBezTo>
                <a:close/>
                <a:moveTo>
                  <a:pt x="16" y="22"/>
                </a:moveTo>
                <a:cubicBezTo>
                  <a:pt x="17" y="22"/>
                  <a:pt x="18" y="21"/>
                  <a:pt x="19" y="21"/>
                </a:cubicBezTo>
                <a:cubicBezTo>
                  <a:pt x="14" y="15"/>
                  <a:pt x="10" y="9"/>
                  <a:pt x="5" y="4"/>
                </a:cubicBezTo>
                <a:cubicBezTo>
                  <a:pt x="8" y="11"/>
                  <a:pt x="12" y="17"/>
                  <a:pt x="16" y="22"/>
                </a:cubicBezTo>
                <a:close/>
                <a:moveTo>
                  <a:pt x="36" y="21"/>
                </a:moveTo>
                <a:cubicBezTo>
                  <a:pt x="31" y="20"/>
                  <a:pt x="26" y="19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19" y="22"/>
                </a:cubicBezTo>
                <a:cubicBezTo>
                  <a:pt x="16" y="24"/>
                  <a:pt x="13" y="26"/>
                  <a:pt x="11" y="29"/>
                </a:cubicBezTo>
                <a:cubicBezTo>
                  <a:pt x="9" y="31"/>
                  <a:pt x="8" y="33"/>
                  <a:pt x="7" y="35"/>
                </a:cubicBezTo>
                <a:cubicBezTo>
                  <a:pt x="6" y="37"/>
                  <a:pt x="4" y="38"/>
                  <a:pt x="5" y="40"/>
                </a:cubicBezTo>
                <a:cubicBezTo>
                  <a:pt x="7" y="41"/>
                  <a:pt x="9" y="43"/>
                  <a:pt x="11" y="44"/>
                </a:cubicBezTo>
                <a:cubicBezTo>
                  <a:pt x="11" y="44"/>
                  <a:pt x="12" y="44"/>
                  <a:pt x="12" y="44"/>
                </a:cubicBezTo>
                <a:cubicBezTo>
                  <a:pt x="14" y="45"/>
                  <a:pt x="15" y="47"/>
                  <a:pt x="17" y="45"/>
                </a:cubicBezTo>
                <a:cubicBezTo>
                  <a:pt x="20" y="39"/>
                  <a:pt x="29" y="36"/>
                  <a:pt x="37" y="36"/>
                </a:cubicBezTo>
                <a:cubicBezTo>
                  <a:pt x="39" y="32"/>
                  <a:pt x="39" y="28"/>
                  <a:pt x="39" y="23"/>
                </a:cubicBezTo>
                <a:cubicBezTo>
                  <a:pt x="38" y="22"/>
                  <a:pt x="37" y="22"/>
                  <a:pt x="36" y="21"/>
                </a:cubicBezTo>
                <a:close/>
                <a:moveTo>
                  <a:pt x="32" y="54"/>
                </a:moveTo>
                <a:cubicBezTo>
                  <a:pt x="31" y="53"/>
                  <a:pt x="29" y="50"/>
                  <a:pt x="29" y="48"/>
                </a:cubicBezTo>
                <a:cubicBezTo>
                  <a:pt x="31" y="50"/>
                  <a:pt x="33" y="53"/>
                  <a:pt x="34" y="56"/>
                </a:cubicBezTo>
                <a:cubicBezTo>
                  <a:pt x="37" y="55"/>
                  <a:pt x="39" y="53"/>
                  <a:pt x="42" y="53"/>
                </a:cubicBezTo>
                <a:cubicBezTo>
                  <a:pt x="39" y="48"/>
                  <a:pt x="39" y="42"/>
                  <a:pt x="36" y="38"/>
                </a:cubicBezTo>
                <a:cubicBezTo>
                  <a:pt x="28" y="37"/>
                  <a:pt x="21" y="41"/>
                  <a:pt x="19" y="46"/>
                </a:cubicBezTo>
                <a:cubicBezTo>
                  <a:pt x="21" y="51"/>
                  <a:pt x="27" y="55"/>
                  <a:pt x="30" y="59"/>
                </a:cubicBezTo>
                <a:cubicBezTo>
                  <a:pt x="31" y="58"/>
                  <a:pt x="32" y="58"/>
                  <a:pt x="32" y="57"/>
                </a:cubicBezTo>
                <a:cubicBezTo>
                  <a:pt x="31" y="54"/>
                  <a:pt x="28" y="53"/>
                  <a:pt x="27" y="49"/>
                </a:cubicBezTo>
                <a:cubicBezTo>
                  <a:pt x="29" y="51"/>
                  <a:pt x="30" y="53"/>
                  <a:pt x="32" y="54"/>
                </a:cubicBezTo>
                <a:close/>
                <a:moveTo>
                  <a:pt x="53" y="59"/>
                </a:moveTo>
                <a:cubicBezTo>
                  <a:pt x="51" y="58"/>
                  <a:pt x="50" y="55"/>
                  <a:pt x="48" y="54"/>
                </a:cubicBezTo>
                <a:cubicBezTo>
                  <a:pt x="46" y="54"/>
                  <a:pt x="42" y="54"/>
                  <a:pt x="40" y="54"/>
                </a:cubicBezTo>
                <a:cubicBezTo>
                  <a:pt x="40" y="55"/>
                  <a:pt x="40" y="55"/>
                  <a:pt x="39" y="55"/>
                </a:cubicBezTo>
                <a:cubicBezTo>
                  <a:pt x="36" y="57"/>
                  <a:pt x="32" y="58"/>
                  <a:pt x="31" y="61"/>
                </a:cubicBezTo>
                <a:cubicBezTo>
                  <a:pt x="31" y="61"/>
                  <a:pt x="31" y="61"/>
                  <a:pt x="30" y="61"/>
                </a:cubicBezTo>
                <a:cubicBezTo>
                  <a:pt x="28" y="65"/>
                  <a:pt x="25" y="72"/>
                  <a:pt x="29" y="75"/>
                </a:cubicBezTo>
                <a:cubicBezTo>
                  <a:pt x="29" y="74"/>
                  <a:pt x="29" y="73"/>
                  <a:pt x="29" y="71"/>
                </a:cubicBezTo>
                <a:cubicBezTo>
                  <a:pt x="30" y="68"/>
                  <a:pt x="34" y="64"/>
                  <a:pt x="37" y="62"/>
                </a:cubicBezTo>
                <a:cubicBezTo>
                  <a:pt x="42" y="58"/>
                  <a:pt x="50" y="57"/>
                  <a:pt x="53" y="64"/>
                </a:cubicBezTo>
                <a:cubicBezTo>
                  <a:pt x="53" y="62"/>
                  <a:pt x="53" y="61"/>
                  <a:pt x="53" y="59"/>
                </a:cubicBezTo>
                <a:close/>
                <a:moveTo>
                  <a:pt x="52" y="67"/>
                </a:moveTo>
                <a:cubicBezTo>
                  <a:pt x="52" y="65"/>
                  <a:pt x="51" y="63"/>
                  <a:pt x="50" y="62"/>
                </a:cubicBezTo>
                <a:cubicBezTo>
                  <a:pt x="42" y="57"/>
                  <a:pt x="26" y="70"/>
                  <a:pt x="32" y="78"/>
                </a:cubicBezTo>
                <a:cubicBezTo>
                  <a:pt x="41" y="79"/>
                  <a:pt x="49" y="74"/>
                  <a:pt x="52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6" name="Freeform 182"/>
          <p:cNvSpPr>
            <a:spLocks noEditPoints="1"/>
          </p:cNvSpPr>
          <p:nvPr/>
        </p:nvSpPr>
        <p:spPr bwMode="auto">
          <a:xfrm>
            <a:off x="8643938" y="2443163"/>
            <a:ext cx="87312" cy="1308100"/>
          </a:xfrm>
          <a:custGeom>
            <a:avLst/>
            <a:gdLst>
              <a:gd name="T0" fmla="*/ 26 w 28"/>
              <a:gd name="T1" fmla="*/ 68 h 414"/>
              <a:gd name="T2" fmla="*/ 26 w 28"/>
              <a:gd name="T3" fmla="*/ 211 h 414"/>
              <a:gd name="T4" fmla="*/ 27 w 28"/>
              <a:gd name="T5" fmla="*/ 289 h 414"/>
              <a:gd name="T6" fmla="*/ 28 w 28"/>
              <a:gd name="T7" fmla="*/ 323 h 414"/>
              <a:gd name="T8" fmla="*/ 27 w 28"/>
              <a:gd name="T9" fmla="*/ 404 h 414"/>
              <a:gd name="T10" fmla="*/ 15 w 28"/>
              <a:gd name="T11" fmla="*/ 413 h 414"/>
              <a:gd name="T12" fmla="*/ 0 w 28"/>
              <a:gd name="T13" fmla="*/ 379 h 414"/>
              <a:gd name="T14" fmla="*/ 5 w 28"/>
              <a:gd name="T15" fmla="*/ 238 h 414"/>
              <a:gd name="T16" fmla="*/ 9 w 28"/>
              <a:gd name="T17" fmla="*/ 131 h 414"/>
              <a:gd name="T18" fmla="*/ 14 w 28"/>
              <a:gd name="T19" fmla="*/ 24 h 414"/>
              <a:gd name="T20" fmla="*/ 20 w 28"/>
              <a:gd name="T21" fmla="*/ 0 h 414"/>
              <a:gd name="T22" fmla="*/ 1 w 28"/>
              <a:gd name="T23" fmla="*/ 395 h 414"/>
              <a:gd name="T24" fmla="*/ 25 w 28"/>
              <a:gd name="T25" fmla="*/ 394 h 414"/>
              <a:gd name="T26" fmla="*/ 6 w 28"/>
              <a:gd name="T27" fmla="*/ 392 h 414"/>
              <a:gd name="T28" fmla="*/ 2 w 28"/>
              <a:gd name="T29" fmla="*/ 386 h 414"/>
              <a:gd name="T30" fmla="*/ 27 w 28"/>
              <a:gd name="T31" fmla="*/ 356 h 414"/>
              <a:gd name="T32" fmla="*/ 3 w 28"/>
              <a:gd name="T33" fmla="*/ 378 h 414"/>
              <a:gd name="T34" fmla="*/ 2 w 28"/>
              <a:gd name="T35" fmla="*/ 367 h 414"/>
              <a:gd name="T36" fmla="*/ 6 w 28"/>
              <a:gd name="T37" fmla="*/ 374 h 414"/>
              <a:gd name="T38" fmla="*/ 2 w 28"/>
              <a:gd name="T39" fmla="*/ 355 h 414"/>
              <a:gd name="T40" fmla="*/ 25 w 28"/>
              <a:gd name="T41" fmla="*/ 333 h 414"/>
              <a:gd name="T42" fmla="*/ 3 w 28"/>
              <a:gd name="T43" fmla="*/ 342 h 414"/>
              <a:gd name="T44" fmla="*/ 8 w 28"/>
              <a:gd name="T45" fmla="*/ 385 h 414"/>
              <a:gd name="T46" fmla="*/ 8 w 28"/>
              <a:gd name="T47" fmla="*/ 336 h 414"/>
              <a:gd name="T48" fmla="*/ 10 w 28"/>
              <a:gd name="T49" fmla="*/ 335 h 414"/>
              <a:gd name="T50" fmla="*/ 7 w 28"/>
              <a:gd name="T51" fmla="*/ 316 h 414"/>
              <a:gd name="T52" fmla="*/ 22 w 28"/>
              <a:gd name="T53" fmla="*/ 293 h 414"/>
              <a:gd name="T54" fmla="*/ 5 w 28"/>
              <a:gd name="T55" fmla="*/ 308 h 414"/>
              <a:gd name="T56" fmla="*/ 4 w 28"/>
              <a:gd name="T57" fmla="*/ 297 h 414"/>
              <a:gd name="T58" fmla="*/ 4 w 28"/>
              <a:gd name="T59" fmla="*/ 293 h 414"/>
              <a:gd name="T60" fmla="*/ 26 w 28"/>
              <a:gd name="T61" fmla="*/ 290 h 414"/>
              <a:gd name="T62" fmla="*/ 5 w 28"/>
              <a:gd name="T63" fmla="*/ 286 h 414"/>
              <a:gd name="T64" fmla="*/ 5 w 28"/>
              <a:gd name="T65" fmla="*/ 282 h 414"/>
              <a:gd name="T66" fmla="*/ 15 w 28"/>
              <a:gd name="T67" fmla="*/ 27 h 414"/>
              <a:gd name="T68" fmla="*/ 8 w 28"/>
              <a:gd name="T69" fmla="*/ 175 h 414"/>
              <a:gd name="T70" fmla="*/ 26 w 28"/>
              <a:gd name="T71" fmla="*/ 280 h 414"/>
              <a:gd name="T72" fmla="*/ 24 w 28"/>
              <a:gd name="T73" fmla="*/ 140 h 414"/>
              <a:gd name="T74" fmla="*/ 24 w 28"/>
              <a:gd name="T75" fmla="*/ 34 h 414"/>
              <a:gd name="T76" fmla="*/ 19 w 28"/>
              <a:gd name="T77" fmla="*/ 2 h 414"/>
              <a:gd name="T78" fmla="*/ 14 w 28"/>
              <a:gd name="T79" fmla="*/ 348 h 414"/>
              <a:gd name="T80" fmla="*/ 11 w 28"/>
              <a:gd name="T81" fmla="*/ 393 h 414"/>
              <a:gd name="T82" fmla="*/ 9 w 28"/>
              <a:gd name="T83" fmla="*/ 317 h 414"/>
              <a:gd name="T84" fmla="*/ 9 w 28"/>
              <a:gd name="T85" fmla="*/ 317 h 414"/>
              <a:gd name="T86" fmla="*/ 15 w 28"/>
              <a:gd name="T87" fmla="*/ 299 h 414"/>
              <a:gd name="T88" fmla="*/ 21 w 28"/>
              <a:gd name="T89" fmla="*/ 341 h 414"/>
              <a:gd name="T90" fmla="*/ 25 w 28"/>
              <a:gd name="T91" fmla="*/ 318 h 414"/>
              <a:gd name="T92" fmla="*/ 21 w 28"/>
              <a:gd name="T93" fmla="*/ 324 h 414"/>
              <a:gd name="T94" fmla="*/ 26 w 28"/>
              <a:gd name="T95" fmla="*/ 378 h 414"/>
              <a:gd name="T96" fmla="*/ 26 w 28"/>
              <a:gd name="T97" fmla="*/ 317 h 414"/>
              <a:gd name="T98" fmla="*/ 22 w 28"/>
              <a:gd name="T99" fmla="*/ 340 h 414"/>
              <a:gd name="T100" fmla="*/ 26 w 28"/>
              <a:gd name="T101" fmla="*/ 373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" h="414">
                <a:moveTo>
                  <a:pt x="20" y="0"/>
                </a:moveTo>
                <a:cubicBezTo>
                  <a:pt x="22" y="1"/>
                  <a:pt x="22" y="5"/>
                  <a:pt x="23" y="8"/>
                </a:cubicBezTo>
                <a:cubicBezTo>
                  <a:pt x="24" y="17"/>
                  <a:pt x="24" y="30"/>
                  <a:pt x="26" y="38"/>
                </a:cubicBezTo>
                <a:cubicBezTo>
                  <a:pt x="25" y="48"/>
                  <a:pt x="26" y="58"/>
                  <a:pt x="26" y="68"/>
                </a:cubicBezTo>
                <a:cubicBezTo>
                  <a:pt x="25" y="93"/>
                  <a:pt x="25" y="119"/>
                  <a:pt x="25" y="145"/>
                </a:cubicBezTo>
                <a:cubicBezTo>
                  <a:pt x="25" y="150"/>
                  <a:pt x="26" y="155"/>
                  <a:pt x="26" y="160"/>
                </a:cubicBezTo>
                <a:cubicBezTo>
                  <a:pt x="26" y="169"/>
                  <a:pt x="26" y="177"/>
                  <a:pt x="26" y="186"/>
                </a:cubicBezTo>
                <a:cubicBezTo>
                  <a:pt x="26" y="195"/>
                  <a:pt x="26" y="203"/>
                  <a:pt x="26" y="211"/>
                </a:cubicBezTo>
                <a:cubicBezTo>
                  <a:pt x="26" y="218"/>
                  <a:pt x="27" y="226"/>
                  <a:pt x="27" y="235"/>
                </a:cubicBezTo>
                <a:cubicBezTo>
                  <a:pt x="27" y="243"/>
                  <a:pt x="27" y="252"/>
                  <a:pt x="27" y="260"/>
                </a:cubicBezTo>
                <a:cubicBezTo>
                  <a:pt x="27" y="267"/>
                  <a:pt x="27" y="272"/>
                  <a:pt x="27" y="281"/>
                </a:cubicBezTo>
                <a:cubicBezTo>
                  <a:pt x="27" y="283"/>
                  <a:pt x="26" y="287"/>
                  <a:pt x="27" y="289"/>
                </a:cubicBezTo>
                <a:cubicBezTo>
                  <a:pt x="27" y="290"/>
                  <a:pt x="27" y="289"/>
                  <a:pt x="28" y="289"/>
                </a:cubicBezTo>
                <a:cubicBezTo>
                  <a:pt x="26" y="291"/>
                  <a:pt x="27" y="293"/>
                  <a:pt x="28" y="295"/>
                </a:cubicBezTo>
                <a:cubicBezTo>
                  <a:pt x="27" y="296"/>
                  <a:pt x="27" y="297"/>
                  <a:pt x="27" y="298"/>
                </a:cubicBezTo>
                <a:cubicBezTo>
                  <a:pt x="27" y="305"/>
                  <a:pt x="27" y="314"/>
                  <a:pt x="28" y="323"/>
                </a:cubicBezTo>
                <a:cubicBezTo>
                  <a:pt x="28" y="332"/>
                  <a:pt x="28" y="342"/>
                  <a:pt x="28" y="352"/>
                </a:cubicBezTo>
                <a:cubicBezTo>
                  <a:pt x="28" y="362"/>
                  <a:pt x="27" y="371"/>
                  <a:pt x="27" y="381"/>
                </a:cubicBezTo>
                <a:cubicBezTo>
                  <a:pt x="27" y="388"/>
                  <a:pt x="27" y="393"/>
                  <a:pt x="27" y="400"/>
                </a:cubicBezTo>
                <a:cubicBezTo>
                  <a:pt x="27" y="401"/>
                  <a:pt x="26" y="403"/>
                  <a:pt x="27" y="404"/>
                </a:cubicBezTo>
                <a:cubicBezTo>
                  <a:pt x="27" y="404"/>
                  <a:pt x="27" y="406"/>
                  <a:pt x="27" y="406"/>
                </a:cubicBezTo>
                <a:cubicBezTo>
                  <a:pt x="27" y="407"/>
                  <a:pt x="26" y="407"/>
                  <a:pt x="25" y="408"/>
                </a:cubicBezTo>
                <a:cubicBezTo>
                  <a:pt x="23" y="410"/>
                  <a:pt x="22" y="411"/>
                  <a:pt x="20" y="412"/>
                </a:cubicBezTo>
                <a:cubicBezTo>
                  <a:pt x="18" y="412"/>
                  <a:pt x="17" y="413"/>
                  <a:pt x="15" y="413"/>
                </a:cubicBezTo>
                <a:cubicBezTo>
                  <a:pt x="11" y="413"/>
                  <a:pt x="7" y="411"/>
                  <a:pt x="4" y="410"/>
                </a:cubicBezTo>
                <a:cubicBezTo>
                  <a:pt x="3" y="408"/>
                  <a:pt x="2" y="408"/>
                  <a:pt x="1" y="407"/>
                </a:cubicBezTo>
                <a:cubicBezTo>
                  <a:pt x="0" y="405"/>
                  <a:pt x="0" y="404"/>
                  <a:pt x="0" y="402"/>
                </a:cubicBezTo>
                <a:cubicBezTo>
                  <a:pt x="0" y="395"/>
                  <a:pt x="0" y="387"/>
                  <a:pt x="0" y="379"/>
                </a:cubicBezTo>
                <a:cubicBezTo>
                  <a:pt x="0" y="371"/>
                  <a:pt x="0" y="363"/>
                  <a:pt x="0" y="355"/>
                </a:cubicBezTo>
                <a:cubicBezTo>
                  <a:pt x="0" y="338"/>
                  <a:pt x="3" y="322"/>
                  <a:pt x="2" y="307"/>
                </a:cubicBezTo>
                <a:cubicBezTo>
                  <a:pt x="3" y="302"/>
                  <a:pt x="2" y="296"/>
                  <a:pt x="3" y="290"/>
                </a:cubicBezTo>
                <a:cubicBezTo>
                  <a:pt x="4" y="275"/>
                  <a:pt x="4" y="256"/>
                  <a:pt x="5" y="238"/>
                </a:cubicBezTo>
                <a:cubicBezTo>
                  <a:pt x="5" y="226"/>
                  <a:pt x="6" y="215"/>
                  <a:pt x="6" y="203"/>
                </a:cubicBezTo>
                <a:cubicBezTo>
                  <a:pt x="7" y="200"/>
                  <a:pt x="6" y="198"/>
                  <a:pt x="7" y="195"/>
                </a:cubicBezTo>
                <a:cubicBezTo>
                  <a:pt x="7" y="186"/>
                  <a:pt x="7" y="177"/>
                  <a:pt x="7" y="168"/>
                </a:cubicBezTo>
                <a:cubicBezTo>
                  <a:pt x="8" y="157"/>
                  <a:pt x="8" y="144"/>
                  <a:pt x="9" y="131"/>
                </a:cubicBezTo>
                <a:cubicBezTo>
                  <a:pt x="9" y="119"/>
                  <a:pt x="10" y="106"/>
                  <a:pt x="10" y="94"/>
                </a:cubicBezTo>
                <a:cubicBezTo>
                  <a:pt x="10" y="82"/>
                  <a:pt x="11" y="70"/>
                  <a:pt x="11" y="58"/>
                </a:cubicBezTo>
                <a:cubicBezTo>
                  <a:pt x="11" y="49"/>
                  <a:pt x="12" y="39"/>
                  <a:pt x="12" y="31"/>
                </a:cubicBezTo>
                <a:cubicBezTo>
                  <a:pt x="13" y="29"/>
                  <a:pt x="13" y="26"/>
                  <a:pt x="14" y="24"/>
                </a:cubicBezTo>
                <a:cubicBezTo>
                  <a:pt x="14" y="22"/>
                  <a:pt x="13" y="21"/>
                  <a:pt x="13" y="19"/>
                </a:cubicBezTo>
                <a:cubicBezTo>
                  <a:pt x="14" y="15"/>
                  <a:pt x="15" y="10"/>
                  <a:pt x="15" y="5"/>
                </a:cubicBezTo>
                <a:cubicBezTo>
                  <a:pt x="16" y="4"/>
                  <a:pt x="15" y="2"/>
                  <a:pt x="16" y="1"/>
                </a:cubicBezTo>
                <a:cubicBezTo>
                  <a:pt x="16" y="0"/>
                  <a:pt x="18" y="0"/>
                  <a:pt x="20" y="0"/>
                </a:cubicBezTo>
                <a:close/>
                <a:moveTo>
                  <a:pt x="1" y="403"/>
                </a:moveTo>
                <a:cubicBezTo>
                  <a:pt x="2" y="412"/>
                  <a:pt x="19" y="414"/>
                  <a:pt x="24" y="407"/>
                </a:cubicBezTo>
                <a:cubicBezTo>
                  <a:pt x="25" y="404"/>
                  <a:pt x="25" y="402"/>
                  <a:pt x="25" y="400"/>
                </a:cubicBezTo>
                <a:cubicBezTo>
                  <a:pt x="17" y="403"/>
                  <a:pt x="7" y="400"/>
                  <a:pt x="1" y="395"/>
                </a:cubicBezTo>
                <a:cubicBezTo>
                  <a:pt x="1" y="398"/>
                  <a:pt x="2" y="400"/>
                  <a:pt x="1" y="403"/>
                </a:cubicBezTo>
                <a:close/>
                <a:moveTo>
                  <a:pt x="1" y="393"/>
                </a:moveTo>
                <a:cubicBezTo>
                  <a:pt x="6" y="398"/>
                  <a:pt x="18" y="402"/>
                  <a:pt x="25" y="398"/>
                </a:cubicBezTo>
                <a:cubicBezTo>
                  <a:pt x="25" y="396"/>
                  <a:pt x="25" y="396"/>
                  <a:pt x="25" y="394"/>
                </a:cubicBezTo>
                <a:cubicBezTo>
                  <a:pt x="21" y="396"/>
                  <a:pt x="16" y="396"/>
                  <a:pt x="11" y="394"/>
                </a:cubicBezTo>
                <a:cubicBezTo>
                  <a:pt x="11" y="395"/>
                  <a:pt x="11" y="395"/>
                  <a:pt x="10" y="395"/>
                </a:cubicBezTo>
                <a:cubicBezTo>
                  <a:pt x="10" y="395"/>
                  <a:pt x="10" y="394"/>
                  <a:pt x="10" y="394"/>
                </a:cubicBezTo>
                <a:cubicBezTo>
                  <a:pt x="8" y="394"/>
                  <a:pt x="7" y="393"/>
                  <a:pt x="6" y="392"/>
                </a:cubicBezTo>
                <a:cubicBezTo>
                  <a:pt x="5" y="392"/>
                  <a:pt x="4" y="391"/>
                  <a:pt x="3" y="391"/>
                </a:cubicBezTo>
                <a:cubicBezTo>
                  <a:pt x="3" y="390"/>
                  <a:pt x="2" y="389"/>
                  <a:pt x="2" y="389"/>
                </a:cubicBezTo>
                <a:cubicBezTo>
                  <a:pt x="2" y="391"/>
                  <a:pt x="1" y="392"/>
                  <a:pt x="1" y="393"/>
                </a:cubicBezTo>
                <a:close/>
                <a:moveTo>
                  <a:pt x="2" y="386"/>
                </a:moveTo>
                <a:cubicBezTo>
                  <a:pt x="4" y="385"/>
                  <a:pt x="6" y="384"/>
                  <a:pt x="8" y="383"/>
                </a:cubicBezTo>
                <a:cubicBezTo>
                  <a:pt x="8" y="383"/>
                  <a:pt x="9" y="383"/>
                  <a:pt x="9" y="383"/>
                </a:cubicBezTo>
                <a:cubicBezTo>
                  <a:pt x="16" y="378"/>
                  <a:pt x="22" y="373"/>
                  <a:pt x="26" y="365"/>
                </a:cubicBezTo>
                <a:cubicBezTo>
                  <a:pt x="26" y="363"/>
                  <a:pt x="27" y="359"/>
                  <a:pt x="27" y="356"/>
                </a:cubicBezTo>
                <a:cubicBezTo>
                  <a:pt x="25" y="358"/>
                  <a:pt x="24" y="361"/>
                  <a:pt x="22" y="362"/>
                </a:cubicBezTo>
                <a:cubicBezTo>
                  <a:pt x="22" y="363"/>
                  <a:pt x="23" y="363"/>
                  <a:pt x="22" y="364"/>
                </a:cubicBezTo>
                <a:cubicBezTo>
                  <a:pt x="22" y="364"/>
                  <a:pt x="21" y="364"/>
                  <a:pt x="20" y="364"/>
                </a:cubicBezTo>
                <a:cubicBezTo>
                  <a:pt x="15" y="369"/>
                  <a:pt x="9" y="374"/>
                  <a:pt x="3" y="378"/>
                </a:cubicBezTo>
                <a:cubicBezTo>
                  <a:pt x="3" y="379"/>
                  <a:pt x="3" y="380"/>
                  <a:pt x="2" y="380"/>
                </a:cubicBezTo>
                <a:cubicBezTo>
                  <a:pt x="1" y="382"/>
                  <a:pt x="2" y="383"/>
                  <a:pt x="2" y="386"/>
                </a:cubicBezTo>
                <a:close/>
                <a:moveTo>
                  <a:pt x="5" y="375"/>
                </a:moveTo>
                <a:cubicBezTo>
                  <a:pt x="4" y="372"/>
                  <a:pt x="4" y="370"/>
                  <a:pt x="2" y="367"/>
                </a:cubicBezTo>
                <a:cubicBezTo>
                  <a:pt x="2" y="371"/>
                  <a:pt x="2" y="374"/>
                  <a:pt x="1" y="377"/>
                </a:cubicBezTo>
                <a:cubicBezTo>
                  <a:pt x="3" y="377"/>
                  <a:pt x="4" y="376"/>
                  <a:pt x="5" y="375"/>
                </a:cubicBezTo>
                <a:close/>
                <a:moveTo>
                  <a:pt x="2" y="363"/>
                </a:moveTo>
                <a:cubicBezTo>
                  <a:pt x="3" y="366"/>
                  <a:pt x="5" y="370"/>
                  <a:pt x="6" y="374"/>
                </a:cubicBezTo>
                <a:cubicBezTo>
                  <a:pt x="8" y="373"/>
                  <a:pt x="10" y="372"/>
                  <a:pt x="12" y="370"/>
                </a:cubicBezTo>
                <a:cubicBezTo>
                  <a:pt x="11" y="369"/>
                  <a:pt x="11" y="368"/>
                  <a:pt x="11" y="366"/>
                </a:cubicBezTo>
                <a:cubicBezTo>
                  <a:pt x="9" y="362"/>
                  <a:pt x="8" y="357"/>
                  <a:pt x="6" y="353"/>
                </a:cubicBezTo>
                <a:cubicBezTo>
                  <a:pt x="5" y="354"/>
                  <a:pt x="4" y="355"/>
                  <a:pt x="2" y="355"/>
                </a:cubicBezTo>
                <a:cubicBezTo>
                  <a:pt x="2" y="358"/>
                  <a:pt x="2" y="359"/>
                  <a:pt x="2" y="363"/>
                </a:cubicBezTo>
                <a:close/>
                <a:moveTo>
                  <a:pt x="2" y="354"/>
                </a:moveTo>
                <a:cubicBezTo>
                  <a:pt x="9" y="351"/>
                  <a:pt x="15" y="345"/>
                  <a:pt x="20" y="340"/>
                </a:cubicBezTo>
                <a:cubicBezTo>
                  <a:pt x="22" y="338"/>
                  <a:pt x="23" y="336"/>
                  <a:pt x="25" y="333"/>
                </a:cubicBezTo>
                <a:cubicBezTo>
                  <a:pt x="25" y="332"/>
                  <a:pt x="26" y="332"/>
                  <a:pt x="26" y="331"/>
                </a:cubicBezTo>
                <a:cubicBezTo>
                  <a:pt x="27" y="329"/>
                  <a:pt x="26" y="328"/>
                  <a:pt x="26" y="326"/>
                </a:cubicBezTo>
                <a:cubicBezTo>
                  <a:pt x="26" y="324"/>
                  <a:pt x="26" y="322"/>
                  <a:pt x="26" y="320"/>
                </a:cubicBezTo>
                <a:cubicBezTo>
                  <a:pt x="20" y="329"/>
                  <a:pt x="12" y="335"/>
                  <a:pt x="3" y="342"/>
                </a:cubicBezTo>
                <a:cubicBezTo>
                  <a:pt x="3" y="342"/>
                  <a:pt x="3" y="342"/>
                  <a:pt x="2" y="342"/>
                </a:cubicBezTo>
                <a:cubicBezTo>
                  <a:pt x="2" y="346"/>
                  <a:pt x="2" y="349"/>
                  <a:pt x="2" y="354"/>
                </a:cubicBezTo>
                <a:close/>
                <a:moveTo>
                  <a:pt x="10" y="392"/>
                </a:moveTo>
                <a:cubicBezTo>
                  <a:pt x="9" y="389"/>
                  <a:pt x="8" y="388"/>
                  <a:pt x="8" y="385"/>
                </a:cubicBezTo>
                <a:cubicBezTo>
                  <a:pt x="6" y="385"/>
                  <a:pt x="4" y="386"/>
                  <a:pt x="2" y="387"/>
                </a:cubicBezTo>
                <a:cubicBezTo>
                  <a:pt x="4" y="390"/>
                  <a:pt x="6" y="391"/>
                  <a:pt x="10" y="392"/>
                </a:cubicBezTo>
                <a:close/>
                <a:moveTo>
                  <a:pt x="3" y="340"/>
                </a:moveTo>
                <a:cubicBezTo>
                  <a:pt x="5" y="339"/>
                  <a:pt x="7" y="338"/>
                  <a:pt x="8" y="336"/>
                </a:cubicBezTo>
                <a:cubicBezTo>
                  <a:pt x="6" y="333"/>
                  <a:pt x="5" y="329"/>
                  <a:pt x="3" y="327"/>
                </a:cubicBezTo>
                <a:cubicBezTo>
                  <a:pt x="3" y="332"/>
                  <a:pt x="1" y="336"/>
                  <a:pt x="3" y="340"/>
                </a:cubicBezTo>
                <a:close/>
                <a:moveTo>
                  <a:pt x="3" y="324"/>
                </a:moveTo>
                <a:cubicBezTo>
                  <a:pt x="5" y="327"/>
                  <a:pt x="7" y="332"/>
                  <a:pt x="10" y="335"/>
                </a:cubicBezTo>
                <a:cubicBezTo>
                  <a:pt x="12" y="334"/>
                  <a:pt x="13" y="332"/>
                  <a:pt x="15" y="331"/>
                </a:cubicBezTo>
                <a:cubicBezTo>
                  <a:pt x="13" y="326"/>
                  <a:pt x="11" y="321"/>
                  <a:pt x="8" y="317"/>
                </a:cubicBezTo>
                <a:cubicBezTo>
                  <a:pt x="6" y="319"/>
                  <a:pt x="3" y="320"/>
                  <a:pt x="3" y="324"/>
                </a:cubicBezTo>
                <a:close/>
                <a:moveTo>
                  <a:pt x="7" y="316"/>
                </a:moveTo>
                <a:cubicBezTo>
                  <a:pt x="8" y="316"/>
                  <a:pt x="8" y="315"/>
                  <a:pt x="9" y="316"/>
                </a:cubicBezTo>
                <a:cubicBezTo>
                  <a:pt x="16" y="310"/>
                  <a:pt x="21" y="304"/>
                  <a:pt x="26" y="296"/>
                </a:cubicBezTo>
                <a:cubicBezTo>
                  <a:pt x="25" y="294"/>
                  <a:pt x="26" y="293"/>
                  <a:pt x="25" y="291"/>
                </a:cubicBezTo>
                <a:cubicBezTo>
                  <a:pt x="24" y="292"/>
                  <a:pt x="23" y="292"/>
                  <a:pt x="22" y="293"/>
                </a:cubicBezTo>
                <a:cubicBezTo>
                  <a:pt x="17" y="300"/>
                  <a:pt x="10" y="305"/>
                  <a:pt x="4" y="310"/>
                </a:cubicBezTo>
                <a:cubicBezTo>
                  <a:pt x="4" y="314"/>
                  <a:pt x="3" y="316"/>
                  <a:pt x="3" y="319"/>
                </a:cubicBezTo>
                <a:cubicBezTo>
                  <a:pt x="5" y="318"/>
                  <a:pt x="6" y="317"/>
                  <a:pt x="7" y="316"/>
                </a:cubicBezTo>
                <a:close/>
                <a:moveTo>
                  <a:pt x="5" y="308"/>
                </a:moveTo>
                <a:cubicBezTo>
                  <a:pt x="6" y="307"/>
                  <a:pt x="8" y="306"/>
                  <a:pt x="9" y="304"/>
                </a:cubicBezTo>
                <a:cubicBezTo>
                  <a:pt x="7" y="303"/>
                  <a:pt x="6" y="301"/>
                  <a:pt x="4" y="299"/>
                </a:cubicBezTo>
                <a:cubicBezTo>
                  <a:pt x="4" y="303"/>
                  <a:pt x="3" y="306"/>
                  <a:pt x="5" y="308"/>
                </a:cubicBezTo>
                <a:close/>
                <a:moveTo>
                  <a:pt x="4" y="297"/>
                </a:moveTo>
                <a:cubicBezTo>
                  <a:pt x="6" y="299"/>
                  <a:pt x="8" y="301"/>
                  <a:pt x="10" y="304"/>
                </a:cubicBezTo>
                <a:cubicBezTo>
                  <a:pt x="11" y="303"/>
                  <a:pt x="13" y="302"/>
                  <a:pt x="14" y="300"/>
                </a:cubicBezTo>
                <a:cubicBezTo>
                  <a:pt x="12" y="298"/>
                  <a:pt x="10" y="295"/>
                  <a:pt x="8" y="293"/>
                </a:cubicBezTo>
                <a:cubicBezTo>
                  <a:pt x="6" y="293"/>
                  <a:pt x="5" y="293"/>
                  <a:pt x="4" y="293"/>
                </a:cubicBezTo>
                <a:cubicBezTo>
                  <a:pt x="4" y="295"/>
                  <a:pt x="4" y="295"/>
                  <a:pt x="4" y="297"/>
                </a:cubicBezTo>
                <a:close/>
                <a:moveTo>
                  <a:pt x="4" y="290"/>
                </a:moveTo>
                <a:cubicBezTo>
                  <a:pt x="9" y="292"/>
                  <a:pt x="17" y="292"/>
                  <a:pt x="22" y="290"/>
                </a:cubicBezTo>
                <a:cubicBezTo>
                  <a:pt x="23" y="291"/>
                  <a:pt x="24" y="290"/>
                  <a:pt x="26" y="290"/>
                </a:cubicBezTo>
                <a:cubicBezTo>
                  <a:pt x="26" y="288"/>
                  <a:pt x="25" y="287"/>
                  <a:pt x="26" y="286"/>
                </a:cubicBezTo>
                <a:cubicBezTo>
                  <a:pt x="20" y="289"/>
                  <a:pt x="12" y="288"/>
                  <a:pt x="5" y="287"/>
                </a:cubicBezTo>
                <a:cubicBezTo>
                  <a:pt x="4" y="288"/>
                  <a:pt x="4" y="289"/>
                  <a:pt x="4" y="290"/>
                </a:cubicBezTo>
                <a:close/>
                <a:moveTo>
                  <a:pt x="5" y="286"/>
                </a:moveTo>
                <a:cubicBezTo>
                  <a:pt x="9" y="287"/>
                  <a:pt x="16" y="286"/>
                  <a:pt x="20" y="286"/>
                </a:cubicBezTo>
                <a:cubicBezTo>
                  <a:pt x="22" y="286"/>
                  <a:pt x="23" y="285"/>
                  <a:pt x="26" y="285"/>
                </a:cubicBezTo>
                <a:cubicBezTo>
                  <a:pt x="26" y="284"/>
                  <a:pt x="26" y="283"/>
                  <a:pt x="26" y="282"/>
                </a:cubicBezTo>
                <a:cubicBezTo>
                  <a:pt x="20" y="284"/>
                  <a:pt x="10" y="285"/>
                  <a:pt x="5" y="282"/>
                </a:cubicBezTo>
                <a:cubicBezTo>
                  <a:pt x="5" y="283"/>
                  <a:pt x="4" y="285"/>
                  <a:pt x="5" y="286"/>
                </a:cubicBezTo>
                <a:close/>
                <a:moveTo>
                  <a:pt x="19" y="2"/>
                </a:moveTo>
                <a:cubicBezTo>
                  <a:pt x="18" y="2"/>
                  <a:pt x="18" y="2"/>
                  <a:pt x="18" y="2"/>
                </a:cubicBezTo>
                <a:cubicBezTo>
                  <a:pt x="15" y="10"/>
                  <a:pt x="16" y="19"/>
                  <a:pt x="15" y="27"/>
                </a:cubicBezTo>
                <a:cubicBezTo>
                  <a:pt x="14" y="30"/>
                  <a:pt x="14" y="33"/>
                  <a:pt x="14" y="36"/>
                </a:cubicBezTo>
                <a:cubicBezTo>
                  <a:pt x="11" y="58"/>
                  <a:pt x="12" y="83"/>
                  <a:pt x="11" y="105"/>
                </a:cubicBezTo>
                <a:cubicBezTo>
                  <a:pt x="11" y="117"/>
                  <a:pt x="10" y="128"/>
                  <a:pt x="10" y="140"/>
                </a:cubicBezTo>
                <a:cubicBezTo>
                  <a:pt x="9" y="151"/>
                  <a:pt x="9" y="164"/>
                  <a:pt x="8" y="175"/>
                </a:cubicBezTo>
                <a:cubicBezTo>
                  <a:pt x="8" y="187"/>
                  <a:pt x="8" y="198"/>
                  <a:pt x="8" y="209"/>
                </a:cubicBezTo>
                <a:cubicBezTo>
                  <a:pt x="7" y="215"/>
                  <a:pt x="7" y="221"/>
                  <a:pt x="7" y="227"/>
                </a:cubicBezTo>
                <a:cubicBezTo>
                  <a:pt x="6" y="244"/>
                  <a:pt x="5" y="262"/>
                  <a:pt x="5" y="280"/>
                </a:cubicBezTo>
                <a:cubicBezTo>
                  <a:pt x="10" y="283"/>
                  <a:pt x="20" y="284"/>
                  <a:pt x="26" y="280"/>
                </a:cubicBezTo>
                <a:cubicBezTo>
                  <a:pt x="26" y="264"/>
                  <a:pt x="26" y="245"/>
                  <a:pt x="25" y="228"/>
                </a:cubicBezTo>
                <a:cubicBezTo>
                  <a:pt x="25" y="223"/>
                  <a:pt x="25" y="217"/>
                  <a:pt x="25" y="212"/>
                </a:cubicBezTo>
                <a:cubicBezTo>
                  <a:pt x="25" y="200"/>
                  <a:pt x="25" y="188"/>
                  <a:pt x="25" y="176"/>
                </a:cubicBezTo>
                <a:cubicBezTo>
                  <a:pt x="25" y="164"/>
                  <a:pt x="24" y="152"/>
                  <a:pt x="24" y="140"/>
                </a:cubicBezTo>
                <a:cubicBezTo>
                  <a:pt x="25" y="134"/>
                  <a:pt x="24" y="128"/>
                  <a:pt x="24" y="122"/>
                </a:cubicBezTo>
                <a:cubicBezTo>
                  <a:pt x="24" y="110"/>
                  <a:pt x="25" y="98"/>
                  <a:pt x="24" y="87"/>
                </a:cubicBezTo>
                <a:cubicBezTo>
                  <a:pt x="24" y="81"/>
                  <a:pt x="24" y="76"/>
                  <a:pt x="24" y="70"/>
                </a:cubicBezTo>
                <a:cubicBezTo>
                  <a:pt x="24" y="57"/>
                  <a:pt x="24" y="45"/>
                  <a:pt x="24" y="34"/>
                </a:cubicBezTo>
                <a:cubicBezTo>
                  <a:pt x="23" y="28"/>
                  <a:pt x="22" y="22"/>
                  <a:pt x="22" y="17"/>
                </a:cubicBezTo>
                <a:cubicBezTo>
                  <a:pt x="22" y="14"/>
                  <a:pt x="22" y="11"/>
                  <a:pt x="22" y="9"/>
                </a:cubicBezTo>
                <a:cubicBezTo>
                  <a:pt x="21" y="6"/>
                  <a:pt x="21" y="3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9" y="1"/>
                  <a:pt x="19" y="2"/>
                </a:cubicBezTo>
                <a:close/>
                <a:moveTo>
                  <a:pt x="13" y="369"/>
                </a:moveTo>
                <a:cubicBezTo>
                  <a:pt x="16" y="367"/>
                  <a:pt x="18" y="365"/>
                  <a:pt x="20" y="362"/>
                </a:cubicBezTo>
                <a:cubicBezTo>
                  <a:pt x="19" y="358"/>
                  <a:pt x="16" y="352"/>
                  <a:pt x="14" y="348"/>
                </a:cubicBezTo>
                <a:cubicBezTo>
                  <a:pt x="11" y="349"/>
                  <a:pt x="10" y="351"/>
                  <a:pt x="7" y="352"/>
                </a:cubicBezTo>
                <a:cubicBezTo>
                  <a:pt x="9" y="357"/>
                  <a:pt x="12" y="362"/>
                  <a:pt x="13" y="369"/>
                </a:cubicBezTo>
                <a:close/>
                <a:moveTo>
                  <a:pt x="9" y="384"/>
                </a:moveTo>
                <a:cubicBezTo>
                  <a:pt x="10" y="387"/>
                  <a:pt x="10" y="389"/>
                  <a:pt x="11" y="393"/>
                </a:cubicBezTo>
                <a:cubicBezTo>
                  <a:pt x="13" y="394"/>
                  <a:pt x="17" y="394"/>
                  <a:pt x="19" y="394"/>
                </a:cubicBezTo>
                <a:cubicBezTo>
                  <a:pt x="19" y="389"/>
                  <a:pt x="18" y="383"/>
                  <a:pt x="15" y="379"/>
                </a:cubicBezTo>
                <a:cubicBezTo>
                  <a:pt x="13" y="381"/>
                  <a:pt x="11" y="382"/>
                  <a:pt x="9" y="384"/>
                </a:cubicBezTo>
                <a:close/>
                <a:moveTo>
                  <a:pt x="9" y="317"/>
                </a:moveTo>
                <a:cubicBezTo>
                  <a:pt x="11" y="320"/>
                  <a:pt x="15" y="325"/>
                  <a:pt x="17" y="329"/>
                </a:cubicBezTo>
                <a:cubicBezTo>
                  <a:pt x="18" y="328"/>
                  <a:pt x="19" y="327"/>
                  <a:pt x="20" y="325"/>
                </a:cubicBezTo>
                <a:cubicBezTo>
                  <a:pt x="18" y="321"/>
                  <a:pt x="16" y="316"/>
                  <a:pt x="13" y="313"/>
                </a:cubicBezTo>
                <a:cubicBezTo>
                  <a:pt x="12" y="314"/>
                  <a:pt x="10" y="315"/>
                  <a:pt x="9" y="317"/>
                </a:cubicBezTo>
                <a:close/>
                <a:moveTo>
                  <a:pt x="15" y="299"/>
                </a:moveTo>
                <a:cubicBezTo>
                  <a:pt x="17" y="297"/>
                  <a:pt x="18" y="295"/>
                  <a:pt x="20" y="293"/>
                </a:cubicBezTo>
                <a:cubicBezTo>
                  <a:pt x="16" y="293"/>
                  <a:pt x="12" y="293"/>
                  <a:pt x="10" y="293"/>
                </a:cubicBezTo>
                <a:cubicBezTo>
                  <a:pt x="12" y="295"/>
                  <a:pt x="13" y="298"/>
                  <a:pt x="15" y="299"/>
                </a:cubicBezTo>
                <a:close/>
                <a:moveTo>
                  <a:pt x="22" y="361"/>
                </a:moveTo>
                <a:cubicBezTo>
                  <a:pt x="23" y="359"/>
                  <a:pt x="25" y="357"/>
                  <a:pt x="26" y="355"/>
                </a:cubicBezTo>
                <a:cubicBezTo>
                  <a:pt x="26" y="352"/>
                  <a:pt x="23" y="347"/>
                  <a:pt x="23" y="345"/>
                </a:cubicBezTo>
                <a:cubicBezTo>
                  <a:pt x="22" y="343"/>
                  <a:pt x="22" y="342"/>
                  <a:pt x="21" y="341"/>
                </a:cubicBezTo>
                <a:cubicBezTo>
                  <a:pt x="19" y="343"/>
                  <a:pt x="17" y="345"/>
                  <a:pt x="15" y="347"/>
                </a:cubicBezTo>
                <a:cubicBezTo>
                  <a:pt x="17" y="351"/>
                  <a:pt x="19" y="356"/>
                  <a:pt x="22" y="361"/>
                </a:cubicBezTo>
                <a:close/>
                <a:moveTo>
                  <a:pt x="21" y="324"/>
                </a:moveTo>
                <a:cubicBezTo>
                  <a:pt x="22" y="322"/>
                  <a:pt x="25" y="320"/>
                  <a:pt x="25" y="318"/>
                </a:cubicBezTo>
                <a:cubicBezTo>
                  <a:pt x="25" y="318"/>
                  <a:pt x="25" y="317"/>
                  <a:pt x="24" y="317"/>
                </a:cubicBezTo>
                <a:cubicBezTo>
                  <a:pt x="23" y="313"/>
                  <a:pt x="22" y="310"/>
                  <a:pt x="20" y="307"/>
                </a:cubicBezTo>
                <a:cubicBezTo>
                  <a:pt x="18" y="308"/>
                  <a:pt x="16" y="311"/>
                  <a:pt x="15" y="312"/>
                </a:cubicBezTo>
                <a:cubicBezTo>
                  <a:pt x="17" y="316"/>
                  <a:pt x="19" y="320"/>
                  <a:pt x="21" y="324"/>
                </a:cubicBezTo>
                <a:close/>
                <a:moveTo>
                  <a:pt x="17" y="378"/>
                </a:moveTo>
                <a:cubicBezTo>
                  <a:pt x="19" y="383"/>
                  <a:pt x="20" y="389"/>
                  <a:pt x="21" y="394"/>
                </a:cubicBezTo>
                <a:cubicBezTo>
                  <a:pt x="23" y="394"/>
                  <a:pt x="24" y="393"/>
                  <a:pt x="25" y="392"/>
                </a:cubicBezTo>
                <a:cubicBezTo>
                  <a:pt x="25" y="386"/>
                  <a:pt x="25" y="384"/>
                  <a:pt x="26" y="378"/>
                </a:cubicBezTo>
                <a:cubicBezTo>
                  <a:pt x="25" y="376"/>
                  <a:pt x="25" y="374"/>
                  <a:pt x="24" y="371"/>
                </a:cubicBezTo>
                <a:cubicBezTo>
                  <a:pt x="22" y="374"/>
                  <a:pt x="19" y="376"/>
                  <a:pt x="17" y="378"/>
                </a:cubicBezTo>
                <a:close/>
                <a:moveTo>
                  <a:pt x="26" y="316"/>
                </a:moveTo>
                <a:cubicBezTo>
                  <a:pt x="26" y="316"/>
                  <a:pt x="26" y="317"/>
                  <a:pt x="26" y="317"/>
                </a:cubicBezTo>
                <a:cubicBezTo>
                  <a:pt x="26" y="312"/>
                  <a:pt x="26" y="304"/>
                  <a:pt x="26" y="299"/>
                </a:cubicBezTo>
                <a:cubicBezTo>
                  <a:pt x="24" y="301"/>
                  <a:pt x="22" y="304"/>
                  <a:pt x="20" y="306"/>
                </a:cubicBezTo>
                <a:cubicBezTo>
                  <a:pt x="23" y="308"/>
                  <a:pt x="24" y="313"/>
                  <a:pt x="26" y="316"/>
                </a:cubicBezTo>
                <a:close/>
                <a:moveTo>
                  <a:pt x="22" y="340"/>
                </a:moveTo>
                <a:cubicBezTo>
                  <a:pt x="24" y="343"/>
                  <a:pt x="25" y="348"/>
                  <a:pt x="27" y="352"/>
                </a:cubicBezTo>
                <a:cubicBezTo>
                  <a:pt x="26" y="345"/>
                  <a:pt x="27" y="339"/>
                  <a:pt x="26" y="334"/>
                </a:cubicBezTo>
                <a:cubicBezTo>
                  <a:pt x="25" y="336"/>
                  <a:pt x="23" y="337"/>
                  <a:pt x="22" y="340"/>
                </a:cubicBezTo>
                <a:close/>
                <a:moveTo>
                  <a:pt x="26" y="373"/>
                </a:moveTo>
                <a:cubicBezTo>
                  <a:pt x="26" y="371"/>
                  <a:pt x="26" y="371"/>
                  <a:pt x="26" y="369"/>
                </a:cubicBezTo>
                <a:cubicBezTo>
                  <a:pt x="25" y="369"/>
                  <a:pt x="25" y="370"/>
                  <a:pt x="25" y="371"/>
                </a:cubicBezTo>
                <a:cubicBezTo>
                  <a:pt x="26" y="371"/>
                  <a:pt x="25" y="373"/>
                  <a:pt x="26" y="3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29" name="Freeform 195"/>
          <p:cNvSpPr/>
          <p:nvPr/>
        </p:nvSpPr>
        <p:spPr bwMode="auto">
          <a:xfrm>
            <a:off x="2024063" y="1909763"/>
            <a:ext cx="25400" cy="19050"/>
          </a:xfrm>
          <a:custGeom>
            <a:avLst/>
            <a:gdLst>
              <a:gd name="T0" fmla="*/ 8 w 8"/>
              <a:gd name="T1" fmla="*/ 1 h 6"/>
              <a:gd name="T2" fmla="*/ 0 w 8"/>
              <a:gd name="T3" fmla="*/ 6 h 6"/>
              <a:gd name="T4" fmla="*/ 8 w 8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6">
                <a:moveTo>
                  <a:pt x="8" y="1"/>
                </a:moveTo>
                <a:cubicBezTo>
                  <a:pt x="6" y="2"/>
                  <a:pt x="3" y="5"/>
                  <a:pt x="0" y="6"/>
                </a:cubicBezTo>
                <a:cubicBezTo>
                  <a:pt x="2" y="3"/>
                  <a:pt x="5" y="0"/>
                  <a:pt x="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0" name="Freeform 196"/>
          <p:cNvSpPr>
            <a:spLocks noEditPoints="1"/>
          </p:cNvSpPr>
          <p:nvPr/>
        </p:nvSpPr>
        <p:spPr bwMode="auto">
          <a:xfrm>
            <a:off x="1922463" y="1878013"/>
            <a:ext cx="908050" cy="1336675"/>
          </a:xfrm>
          <a:custGeom>
            <a:avLst/>
            <a:gdLst>
              <a:gd name="T0" fmla="*/ 217 w 288"/>
              <a:gd name="T1" fmla="*/ 194 h 423"/>
              <a:gd name="T2" fmla="*/ 146 w 288"/>
              <a:gd name="T3" fmla="*/ 156 h 423"/>
              <a:gd name="T4" fmla="*/ 232 w 288"/>
              <a:gd name="T5" fmla="*/ 360 h 423"/>
              <a:gd name="T6" fmla="*/ 202 w 288"/>
              <a:gd name="T7" fmla="*/ 385 h 423"/>
              <a:gd name="T8" fmla="*/ 106 w 288"/>
              <a:gd name="T9" fmla="*/ 333 h 423"/>
              <a:gd name="T10" fmla="*/ 37 w 288"/>
              <a:gd name="T11" fmla="*/ 368 h 423"/>
              <a:gd name="T12" fmla="*/ 11 w 288"/>
              <a:gd name="T13" fmla="*/ 381 h 423"/>
              <a:gd name="T14" fmla="*/ 40 w 288"/>
              <a:gd name="T15" fmla="*/ 297 h 423"/>
              <a:gd name="T16" fmla="*/ 107 w 288"/>
              <a:gd name="T17" fmla="*/ 166 h 423"/>
              <a:gd name="T18" fmla="*/ 113 w 288"/>
              <a:gd name="T19" fmla="*/ 104 h 423"/>
              <a:gd name="T20" fmla="*/ 136 w 288"/>
              <a:gd name="T21" fmla="*/ 75 h 423"/>
              <a:gd name="T22" fmla="*/ 180 w 288"/>
              <a:gd name="T23" fmla="*/ 123 h 423"/>
              <a:gd name="T24" fmla="*/ 269 w 288"/>
              <a:gd name="T25" fmla="*/ 160 h 423"/>
              <a:gd name="T26" fmla="*/ 269 w 288"/>
              <a:gd name="T27" fmla="*/ 175 h 423"/>
              <a:gd name="T28" fmla="*/ 139 w 288"/>
              <a:gd name="T29" fmla="*/ 75 h 423"/>
              <a:gd name="T30" fmla="*/ 48 w 288"/>
              <a:gd name="T31" fmla="*/ 46 h 423"/>
              <a:gd name="T32" fmla="*/ 92 w 288"/>
              <a:gd name="T33" fmla="*/ 44 h 423"/>
              <a:gd name="T34" fmla="*/ 128 w 288"/>
              <a:gd name="T35" fmla="*/ 114 h 423"/>
              <a:gd name="T36" fmla="*/ 136 w 288"/>
              <a:gd name="T37" fmla="*/ 105 h 423"/>
              <a:gd name="T38" fmla="*/ 116 w 288"/>
              <a:gd name="T39" fmla="*/ 118 h 423"/>
              <a:gd name="T40" fmla="*/ 122 w 288"/>
              <a:gd name="T41" fmla="*/ 113 h 423"/>
              <a:gd name="T42" fmla="*/ 134 w 288"/>
              <a:gd name="T43" fmla="*/ 136 h 423"/>
              <a:gd name="T44" fmla="*/ 151 w 288"/>
              <a:gd name="T45" fmla="*/ 183 h 423"/>
              <a:gd name="T46" fmla="*/ 179 w 288"/>
              <a:gd name="T47" fmla="*/ 126 h 423"/>
              <a:gd name="T48" fmla="*/ 132 w 288"/>
              <a:gd name="T49" fmla="*/ 138 h 423"/>
              <a:gd name="T50" fmla="*/ 251 w 288"/>
              <a:gd name="T51" fmla="*/ 146 h 423"/>
              <a:gd name="T52" fmla="*/ 191 w 288"/>
              <a:gd name="T53" fmla="*/ 174 h 423"/>
              <a:gd name="T54" fmla="*/ 98 w 288"/>
              <a:gd name="T55" fmla="*/ 156 h 423"/>
              <a:gd name="T56" fmla="*/ 108 w 288"/>
              <a:gd name="T57" fmla="*/ 155 h 423"/>
              <a:gd name="T58" fmla="*/ 189 w 288"/>
              <a:gd name="T59" fmla="*/ 206 h 423"/>
              <a:gd name="T60" fmla="*/ 99 w 288"/>
              <a:gd name="T61" fmla="*/ 162 h 423"/>
              <a:gd name="T62" fmla="*/ 271 w 288"/>
              <a:gd name="T63" fmla="*/ 178 h 423"/>
              <a:gd name="T64" fmla="*/ 130 w 288"/>
              <a:gd name="T65" fmla="*/ 179 h 423"/>
              <a:gd name="T66" fmla="*/ 119 w 288"/>
              <a:gd name="T67" fmla="*/ 181 h 423"/>
              <a:gd name="T68" fmla="*/ 120 w 288"/>
              <a:gd name="T69" fmla="*/ 181 h 423"/>
              <a:gd name="T70" fmla="*/ 108 w 288"/>
              <a:gd name="T71" fmla="*/ 221 h 423"/>
              <a:gd name="T72" fmla="*/ 169 w 288"/>
              <a:gd name="T73" fmla="*/ 314 h 423"/>
              <a:gd name="T74" fmla="*/ 30 w 288"/>
              <a:gd name="T75" fmla="*/ 337 h 423"/>
              <a:gd name="T76" fmla="*/ 70 w 288"/>
              <a:gd name="T77" fmla="*/ 247 h 423"/>
              <a:gd name="T78" fmla="*/ 32 w 288"/>
              <a:gd name="T79" fmla="*/ 365 h 423"/>
              <a:gd name="T80" fmla="*/ 148 w 288"/>
              <a:gd name="T81" fmla="*/ 221 h 423"/>
              <a:gd name="T82" fmla="*/ 164 w 288"/>
              <a:gd name="T83" fmla="*/ 246 h 423"/>
              <a:gd name="T84" fmla="*/ 208 w 288"/>
              <a:gd name="T85" fmla="*/ 362 h 423"/>
              <a:gd name="T86" fmla="*/ 232 w 288"/>
              <a:gd name="T87" fmla="*/ 193 h 423"/>
              <a:gd name="T88" fmla="*/ 236 w 288"/>
              <a:gd name="T89" fmla="*/ 202 h 423"/>
              <a:gd name="T90" fmla="*/ 251 w 288"/>
              <a:gd name="T91" fmla="*/ 212 h 423"/>
              <a:gd name="T92" fmla="*/ 262 w 288"/>
              <a:gd name="T93" fmla="*/ 218 h 423"/>
              <a:gd name="T94" fmla="*/ 266 w 288"/>
              <a:gd name="T95" fmla="*/ 212 h 423"/>
              <a:gd name="T96" fmla="*/ 99 w 288"/>
              <a:gd name="T97" fmla="*/ 314 h 423"/>
              <a:gd name="T98" fmla="*/ 138 w 288"/>
              <a:gd name="T99" fmla="*/ 313 h 423"/>
              <a:gd name="T100" fmla="*/ 87 w 288"/>
              <a:gd name="T101" fmla="*/ 319 h 423"/>
              <a:gd name="T102" fmla="*/ 121 w 288"/>
              <a:gd name="T103" fmla="*/ 324 h 423"/>
              <a:gd name="T104" fmla="*/ 102 w 288"/>
              <a:gd name="T105" fmla="*/ 330 h 423"/>
              <a:gd name="T106" fmla="*/ 5 w 288"/>
              <a:gd name="T107" fmla="*/ 362 h 423"/>
              <a:gd name="T108" fmla="*/ 218 w 288"/>
              <a:gd name="T109" fmla="*/ 362 h 423"/>
              <a:gd name="T110" fmla="*/ 33 w 288"/>
              <a:gd name="T111" fmla="*/ 368 h 423"/>
              <a:gd name="T112" fmla="*/ 13 w 288"/>
              <a:gd name="T113" fmla="*/ 370 h 423"/>
              <a:gd name="T114" fmla="*/ 208 w 288"/>
              <a:gd name="T115" fmla="*/ 386 h 423"/>
              <a:gd name="T116" fmla="*/ 221 w 288"/>
              <a:gd name="T117" fmla="*/ 412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" h="423">
                <a:moveTo>
                  <a:pt x="284" y="210"/>
                </a:moveTo>
                <a:cubicBezTo>
                  <a:pt x="281" y="211"/>
                  <a:pt x="279" y="211"/>
                  <a:pt x="278" y="212"/>
                </a:cubicBezTo>
                <a:cubicBezTo>
                  <a:pt x="277" y="213"/>
                  <a:pt x="276" y="215"/>
                  <a:pt x="274" y="215"/>
                </a:cubicBezTo>
                <a:cubicBezTo>
                  <a:pt x="272" y="216"/>
                  <a:pt x="270" y="215"/>
                  <a:pt x="269" y="213"/>
                </a:cubicBezTo>
                <a:cubicBezTo>
                  <a:pt x="269" y="214"/>
                  <a:pt x="268" y="214"/>
                  <a:pt x="268" y="214"/>
                </a:cubicBezTo>
                <a:cubicBezTo>
                  <a:pt x="268" y="217"/>
                  <a:pt x="265" y="220"/>
                  <a:pt x="261" y="221"/>
                </a:cubicBezTo>
                <a:cubicBezTo>
                  <a:pt x="259" y="220"/>
                  <a:pt x="258" y="219"/>
                  <a:pt x="258" y="217"/>
                </a:cubicBezTo>
                <a:cubicBezTo>
                  <a:pt x="257" y="216"/>
                  <a:pt x="255" y="216"/>
                  <a:pt x="254" y="215"/>
                </a:cubicBezTo>
                <a:cubicBezTo>
                  <a:pt x="251" y="217"/>
                  <a:pt x="247" y="215"/>
                  <a:pt x="247" y="211"/>
                </a:cubicBezTo>
                <a:cubicBezTo>
                  <a:pt x="245" y="209"/>
                  <a:pt x="243" y="207"/>
                  <a:pt x="241" y="206"/>
                </a:cubicBezTo>
                <a:cubicBezTo>
                  <a:pt x="238" y="208"/>
                  <a:pt x="235" y="205"/>
                  <a:pt x="233" y="203"/>
                </a:cubicBezTo>
                <a:cubicBezTo>
                  <a:pt x="230" y="204"/>
                  <a:pt x="225" y="205"/>
                  <a:pt x="222" y="203"/>
                </a:cubicBezTo>
                <a:cubicBezTo>
                  <a:pt x="221" y="200"/>
                  <a:pt x="218" y="198"/>
                  <a:pt x="216" y="196"/>
                </a:cubicBezTo>
                <a:cubicBezTo>
                  <a:pt x="216" y="195"/>
                  <a:pt x="216" y="194"/>
                  <a:pt x="217" y="194"/>
                </a:cubicBezTo>
                <a:cubicBezTo>
                  <a:pt x="211" y="190"/>
                  <a:pt x="205" y="185"/>
                  <a:pt x="199" y="180"/>
                </a:cubicBezTo>
                <a:cubicBezTo>
                  <a:pt x="198" y="181"/>
                  <a:pt x="196" y="183"/>
                  <a:pt x="193" y="182"/>
                </a:cubicBezTo>
                <a:cubicBezTo>
                  <a:pt x="192" y="181"/>
                  <a:pt x="191" y="179"/>
                  <a:pt x="189" y="178"/>
                </a:cubicBezTo>
                <a:cubicBezTo>
                  <a:pt x="185" y="169"/>
                  <a:pt x="173" y="164"/>
                  <a:pt x="163" y="160"/>
                </a:cubicBezTo>
                <a:cubicBezTo>
                  <a:pt x="161" y="160"/>
                  <a:pt x="159" y="158"/>
                  <a:pt x="156" y="158"/>
                </a:cubicBezTo>
                <a:cubicBezTo>
                  <a:pt x="160" y="164"/>
                  <a:pt x="167" y="171"/>
                  <a:pt x="171" y="177"/>
                </a:cubicBezTo>
                <a:cubicBezTo>
                  <a:pt x="172" y="178"/>
                  <a:pt x="172" y="178"/>
                  <a:pt x="173" y="178"/>
                </a:cubicBezTo>
                <a:cubicBezTo>
                  <a:pt x="178" y="186"/>
                  <a:pt x="184" y="194"/>
                  <a:pt x="189" y="202"/>
                </a:cubicBezTo>
                <a:cubicBezTo>
                  <a:pt x="199" y="200"/>
                  <a:pt x="205" y="209"/>
                  <a:pt x="199" y="215"/>
                </a:cubicBezTo>
                <a:cubicBezTo>
                  <a:pt x="204" y="219"/>
                  <a:pt x="196" y="226"/>
                  <a:pt x="193" y="219"/>
                </a:cubicBezTo>
                <a:cubicBezTo>
                  <a:pt x="189" y="222"/>
                  <a:pt x="182" y="221"/>
                  <a:pt x="180" y="216"/>
                </a:cubicBezTo>
                <a:cubicBezTo>
                  <a:pt x="180" y="214"/>
                  <a:pt x="182" y="213"/>
                  <a:pt x="181" y="210"/>
                </a:cubicBezTo>
                <a:cubicBezTo>
                  <a:pt x="182" y="209"/>
                  <a:pt x="184" y="207"/>
                  <a:pt x="185" y="206"/>
                </a:cubicBezTo>
                <a:cubicBezTo>
                  <a:pt x="173" y="189"/>
                  <a:pt x="160" y="172"/>
                  <a:pt x="146" y="156"/>
                </a:cubicBezTo>
                <a:cubicBezTo>
                  <a:pt x="142" y="157"/>
                  <a:pt x="137" y="156"/>
                  <a:pt x="133" y="157"/>
                </a:cubicBezTo>
                <a:cubicBezTo>
                  <a:pt x="134" y="159"/>
                  <a:pt x="134" y="161"/>
                  <a:pt x="135" y="162"/>
                </a:cubicBezTo>
                <a:cubicBezTo>
                  <a:pt x="138" y="164"/>
                  <a:pt x="142" y="165"/>
                  <a:pt x="147" y="166"/>
                </a:cubicBezTo>
                <a:cubicBezTo>
                  <a:pt x="149" y="171"/>
                  <a:pt x="151" y="177"/>
                  <a:pt x="154" y="183"/>
                </a:cubicBezTo>
                <a:cubicBezTo>
                  <a:pt x="153" y="183"/>
                  <a:pt x="153" y="184"/>
                  <a:pt x="153" y="185"/>
                </a:cubicBezTo>
                <a:cubicBezTo>
                  <a:pt x="159" y="197"/>
                  <a:pt x="163" y="211"/>
                  <a:pt x="169" y="223"/>
                </a:cubicBezTo>
                <a:cubicBezTo>
                  <a:pt x="172" y="232"/>
                  <a:pt x="174" y="241"/>
                  <a:pt x="179" y="248"/>
                </a:cubicBezTo>
                <a:cubicBezTo>
                  <a:pt x="180" y="254"/>
                  <a:pt x="182" y="259"/>
                  <a:pt x="185" y="266"/>
                </a:cubicBezTo>
                <a:cubicBezTo>
                  <a:pt x="190" y="278"/>
                  <a:pt x="193" y="291"/>
                  <a:pt x="199" y="303"/>
                </a:cubicBezTo>
                <a:cubicBezTo>
                  <a:pt x="203" y="322"/>
                  <a:pt x="210" y="340"/>
                  <a:pt x="215" y="358"/>
                </a:cubicBezTo>
                <a:cubicBezTo>
                  <a:pt x="220" y="358"/>
                  <a:pt x="222" y="364"/>
                  <a:pt x="223" y="367"/>
                </a:cubicBezTo>
                <a:cubicBezTo>
                  <a:pt x="225" y="367"/>
                  <a:pt x="225" y="366"/>
                  <a:pt x="227" y="365"/>
                </a:cubicBezTo>
                <a:cubicBezTo>
                  <a:pt x="226" y="364"/>
                  <a:pt x="226" y="362"/>
                  <a:pt x="225" y="361"/>
                </a:cubicBezTo>
                <a:cubicBezTo>
                  <a:pt x="226" y="358"/>
                  <a:pt x="230" y="359"/>
                  <a:pt x="232" y="360"/>
                </a:cubicBezTo>
                <a:cubicBezTo>
                  <a:pt x="233" y="366"/>
                  <a:pt x="236" y="371"/>
                  <a:pt x="236" y="376"/>
                </a:cubicBezTo>
                <a:cubicBezTo>
                  <a:pt x="232" y="379"/>
                  <a:pt x="229" y="375"/>
                  <a:pt x="228" y="372"/>
                </a:cubicBezTo>
                <a:cubicBezTo>
                  <a:pt x="228" y="372"/>
                  <a:pt x="226" y="372"/>
                  <a:pt x="226" y="372"/>
                </a:cubicBezTo>
                <a:cubicBezTo>
                  <a:pt x="225" y="375"/>
                  <a:pt x="227" y="375"/>
                  <a:pt x="227" y="378"/>
                </a:cubicBezTo>
                <a:cubicBezTo>
                  <a:pt x="227" y="380"/>
                  <a:pt x="224" y="379"/>
                  <a:pt x="223" y="381"/>
                </a:cubicBezTo>
                <a:cubicBezTo>
                  <a:pt x="223" y="382"/>
                  <a:pt x="225" y="385"/>
                  <a:pt x="225" y="387"/>
                </a:cubicBezTo>
                <a:cubicBezTo>
                  <a:pt x="227" y="393"/>
                  <a:pt x="231" y="400"/>
                  <a:pt x="233" y="404"/>
                </a:cubicBezTo>
                <a:cubicBezTo>
                  <a:pt x="234" y="407"/>
                  <a:pt x="235" y="410"/>
                  <a:pt x="232" y="411"/>
                </a:cubicBezTo>
                <a:cubicBezTo>
                  <a:pt x="232" y="414"/>
                  <a:pt x="232" y="415"/>
                  <a:pt x="232" y="418"/>
                </a:cubicBezTo>
                <a:cubicBezTo>
                  <a:pt x="229" y="423"/>
                  <a:pt x="225" y="418"/>
                  <a:pt x="223" y="414"/>
                </a:cubicBezTo>
                <a:cubicBezTo>
                  <a:pt x="222" y="414"/>
                  <a:pt x="221" y="415"/>
                  <a:pt x="221" y="415"/>
                </a:cubicBezTo>
                <a:cubicBezTo>
                  <a:pt x="219" y="414"/>
                  <a:pt x="218" y="412"/>
                  <a:pt x="217" y="411"/>
                </a:cubicBezTo>
                <a:cubicBezTo>
                  <a:pt x="214" y="402"/>
                  <a:pt x="209" y="394"/>
                  <a:pt x="205" y="385"/>
                </a:cubicBezTo>
                <a:cubicBezTo>
                  <a:pt x="204" y="385"/>
                  <a:pt x="203" y="385"/>
                  <a:pt x="202" y="385"/>
                </a:cubicBezTo>
                <a:cubicBezTo>
                  <a:pt x="198" y="379"/>
                  <a:pt x="196" y="371"/>
                  <a:pt x="193" y="365"/>
                </a:cubicBezTo>
                <a:cubicBezTo>
                  <a:pt x="194" y="364"/>
                  <a:pt x="194" y="363"/>
                  <a:pt x="195" y="363"/>
                </a:cubicBezTo>
                <a:cubicBezTo>
                  <a:pt x="189" y="352"/>
                  <a:pt x="187" y="341"/>
                  <a:pt x="183" y="329"/>
                </a:cubicBezTo>
                <a:cubicBezTo>
                  <a:pt x="174" y="326"/>
                  <a:pt x="164" y="323"/>
                  <a:pt x="155" y="321"/>
                </a:cubicBezTo>
                <a:cubicBezTo>
                  <a:pt x="152" y="320"/>
                  <a:pt x="149" y="319"/>
                  <a:pt x="147" y="319"/>
                </a:cubicBezTo>
                <a:cubicBezTo>
                  <a:pt x="142" y="318"/>
                  <a:pt x="136" y="319"/>
                  <a:pt x="130" y="319"/>
                </a:cubicBezTo>
                <a:cubicBezTo>
                  <a:pt x="130" y="320"/>
                  <a:pt x="130" y="321"/>
                  <a:pt x="130" y="323"/>
                </a:cubicBezTo>
                <a:cubicBezTo>
                  <a:pt x="135" y="326"/>
                  <a:pt x="134" y="338"/>
                  <a:pt x="128" y="338"/>
                </a:cubicBezTo>
                <a:cubicBezTo>
                  <a:pt x="126" y="345"/>
                  <a:pt x="130" y="355"/>
                  <a:pt x="124" y="359"/>
                </a:cubicBezTo>
                <a:cubicBezTo>
                  <a:pt x="125" y="365"/>
                  <a:pt x="113" y="368"/>
                  <a:pt x="113" y="360"/>
                </a:cubicBezTo>
                <a:cubicBezTo>
                  <a:pt x="112" y="360"/>
                  <a:pt x="111" y="359"/>
                  <a:pt x="109" y="359"/>
                </a:cubicBezTo>
                <a:cubicBezTo>
                  <a:pt x="109" y="358"/>
                  <a:pt x="108" y="357"/>
                  <a:pt x="108" y="356"/>
                </a:cubicBezTo>
                <a:cubicBezTo>
                  <a:pt x="110" y="351"/>
                  <a:pt x="109" y="342"/>
                  <a:pt x="109" y="337"/>
                </a:cubicBezTo>
                <a:cubicBezTo>
                  <a:pt x="108" y="336"/>
                  <a:pt x="106" y="335"/>
                  <a:pt x="106" y="333"/>
                </a:cubicBezTo>
                <a:cubicBezTo>
                  <a:pt x="105" y="333"/>
                  <a:pt x="103" y="333"/>
                  <a:pt x="102" y="333"/>
                </a:cubicBezTo>
                <a:cubicBezTo>
                  <a:pt x="103" y="337"/>
                  <a:pt x="101" y="339"/>
                  <a:pt x="97" y="339"/>
                </a:cubicBezTo>
                <a:cubicBezTo>
                  <a:pt x="92" y="336"/>
                  <a:pt x="96" y="328"/>
                  <a:pt x="95" y="324"/>
                </a:cubicBezTo>
                <a:cubicBezTo>
                  <a:pt x="95" y="324"/>
                  <a:pt x="95" y="323"/>
                  <a:pt x="95" y="323"/>
                </a:cubicBezTo>
                <a:cubicBezTo>
                  <a:pt x="99" y="321"/>
                  <a:pt x="103" y="324"/>
                  <a:pt x="102" y="328"/>
                </a:cubicBezTo>
                <a:cubicBezTo>
                  <a:pt x="104" y="328"/>
                  <a:pt x="104" y="327"/>
                  <a:pt x="105" y="327"/>
                </a:cubicBezTo>
                <a:cubicBezTo>
                  <a:pt x="105" y="326"/>
                  <a:pt x="105" y="325"/>
                  <a:pt x="106" y="324"/>
                </a:cubicBezTo>
                <a:cubicBezTo>
                  <a:pt x="106" y="323"/>
                  <a:pt x="107" y="323"/>
                  <a:pt x="108" y="323"/>
                </a:cubicBezTo>
                <a:cubicBezTo>
                  <a:pt x="108" y="322"/>
                  <a:pt x="108" y="320"/>
                  <a:pt x="107" y="319"/>
                </a:cubicBezTo>
                <a:cubicBezTo>
                  <a:pt x="103" y="319"/>
                  <a:pt x="100" y="319"/>
                  <a:pt x="98" y="321"/>
                </a:cubicBezTo>
                <a:cubicBezTo>
                  <a:pt x="90" y="321"/>
                  <a:pt x="81" y="323"/>
                  <a:pt x="73" y="324"/>
                </a:cubicBezTo>
                <a:cubicBezTo>
                  <a:pt x="66" y="326"/>
                  <a:pt x="56" y="327"/>
                  <a:pt x="49" y="328"/>
                </a:cubicBezTo>
                <a:cubicBezTo>
                  <a:pt x="46" y="340"/>
                  <a:pt x="38" y="354"/>
                  <a:pt x="35" y="366"/>
                </a:cubicBezTo>
                <a:cubicBezTo>
                  <a:pt x="36" y="366"/>
                  <a:pt x="36" y="367"/>
                  <a:pt x="37" y="368"/>
                </a:cubicBezTo>
                <a:cubicBezTo>
                  <a:pt x="35" y="372"/>
                  <a:pt x="33" y="378"/>
                  <a:pt x="31" y="384"/>
                </a:cubicBezTo>
                <a:cubicBezTo>
                  <a:pt x="30" y="384"/>
                  <a:pt x="30" y="385"/>
                  <a:pt x="28" y="384"/>
                </a:cubicBezTo>
                <a:cubicBezTo>
                  <a:pt x="26" y="388"/>
                  <a:pt x="25" y="393"/>
                  <a:pt x="22" y="397"/>
                </a:cubicBezTo>
                <a:cubicBezTo>
                  <a:pt x="22" y="398"/>
                  <a:pt x="21" y="399"/>
                  <a:pt x="21" y="399"/>
                </a:cubicBezTo>
                <a:cubicBezTo>
                  <a:pt x="19" y="404"/>
                  <a:pt x="19" y="409"/>
                  <a:pt x="16" y="411"/>
                </a:cubicBezTo>
                <a:cubicBezTo>
                  <a:pt x="14" y="411"/>
                  <a:pt x="14" y="412"/>
                  <a:pt x="13" y="411"/>
                </a:cubicBezTo>
                <a:cubicBezTo>
                  <a:pt x="11" y="413"/>
                  <a:pt x="10" y="417"/>
                  <a:pt x="8" y="418"/>
                </a:cubicBezTo>
                <a:cubicBezTo>
                  <a:pt x="6" y="417"/>
                  <a:pt x="4" y="416"/>
                  <a:pt x="3" y="415"/>
                </a:cubicBezTo>
                <a:cubicBezTo>
                  <a:pt x="3" y="412"/>
                  <a:pt x="5" y="411"/>
                  <a:pt x="6" y="409"/>
                </a:cubicBezTo>
                <a:cubicBezTo>
                  <a:pt x="1" y="408"/>
                  <a:pt x="3" y="404"/>
                  <a:pt x="4" y="399"/>
                </a:cubicBezTo>
                <a:cubicBezTo>
                  <a:pt x="4" y="398"/>
                  <a:pt x="4" y="397"/>
                  <a:pt x="4" y="397"/>
                </a:cubicBezTo>
                <a:cubicBezTo>
                  <a:pt x="4" y="397"/>
                  <a:pt x="5" y="396"/>
                  <a:pt x="5" y="396"/>
                </a:cubicBezTo>
                <a:cubicBezTo>
                  <a:pt x="5" y="394"/>
                  <a:pt x="6" y="392"/>
                  <a:pt x="6" y="391"/>
                </a:cubicBezTo>
                <a:cubicBezTo>
                  <a:pt x="8" y="388"/>
                  <a:pt x="11" y="384"/>
                  <a:pt x="11" y="381"/>
                </a:cubicBezTo>
                <a:cubicBezTo>
                  <a:pt x="11" y="380"/>
                  <a:pt x="9" y="380"/>
                  <a:pt x="9" y="379"/>
                </a:cubicBezTo>
                <a:cubicBezTo>
                  <a:pt x="9" y="377"/>
                  <a:pt x="11" y="376"/>
                  <a:pt x="11" y="374"/>
                </a:cubicBezTo>
                <a:cubicBezTo>
                  <a:pt x="10" y="372"/>
                  <a:pt x="9" y="372"/>
                  <a:pt x="8" y="371"/>
                </a:cubicBezTo>
                <a:cubicBezTo>
                  <a:pt x="8" y="373"/>
                  <a:pt x="7" y="374"/>
                  <a:pt x="7" y="376"/>
                </a:cubicBezTo>
                <a:cubicBezTo>
                  <a:pt x="5" y="376"/>
                  <a:pt x="2" y="377"/>
                  <a:pt x="0" y="377"/>
                </a:cubicBezTo>
                <a:cubicBezTo>
                  <a:pt x="0" y="370"/>
                  <a:pt x="3" y="363"/>
                  <a:pt x="5" y="357"/>
                </a:cubicBezTo>
                <a:cubicBezTo>
                  <a:pt x="8" y="357"/>
                  <a:pt x="11" y="358"/>
                  <a:pt x="11" y="361"/>
                </a:cubicBezTo>
                <a:cubicBezTo>
                  <a:pt x="11" y="363"/>
                  <a:pt x="9" y="364"/>
                  <a:pt x="9" y="367"/>
                </a:cubicBezTo>
                <a:cubicBezTo>
                  <a:pt x="10" y="367"/>
                  <a:pt x="12" y="367"/>
                  <a:pt x="13" y="368"/>
                </a:cubicBezTo>
                <a:cubicBezTo>
                  <a:pt x="14" y="365"/>
                  <a:pt x="14" y="363"/>
                  <a:pt x="14" y="362"/>
                </a:cubicBezTo>
                <a:cubicBezTo>
                  <a:pt x="15" y="361"/>
                  <a:pt x="17" y="361"/>
                  <a:pt x="18" y="361"/>
                </a:cubicBezTo>
                <a:cubicBezTo>
                  <a:pt x="23" y="348"/>
                  <a:pt x="29" y="334"/>
                  <a:pt x="33" y="320"/>
                </a:cubicBezTo>
                <a:cubicBezTo>
                  <a:pt x="34" y="316"/>
                  <a:pt x="36" y="312"/>
                  <a:pt x="36" y="308"/>
                </a:cubicBezTo>
                <a:cubicBezTo>
                  <a:pt x="37" y="304"/>
                  <a:pt x="39" y="300"/>
                  <a:pt x="40" y="297"/>
                </a:cubicBezTo>
                <a:cubicBezTo>
                  <a:pt x="43" y="291"/>
                  <a:pt x="44" y="286"/>
                  <a:pt x="46" y="280"/>
                </a:cubicBezTo>
                <a:cubicBezTo>
                  <a:pt x="48" y="275"/>
                  <a:pt x="51" y="268"/>
                  <a:pt x="53" y="262"/>
                </a:cubicBezTo>
                <a:cubicBezTo>
                  <a:pt x="55" y="257"/>
                  <a:pt x="57" y="252"/>
                  <a:pt x="59" y="247"/>
                </a:cubicBezTo>
                <a:cubicBezTo>
                  <a:pt x="60" y="245"/>
                  <a:pt x="61" y="243"/>
                  <a:pt x="62" y="240"/>
                </a:cubicBezTo>
                <a:cubicBezTo>
                  <a:pt x="64" y="236"/>
                  <a:pt x="65" y="232"/>
                  <a:pt x="67" y="228"/>
                </a:cubicBezTo>
                <a:cubicBezTo>
                  <a:pt x="68" y="224"/>
                  <a:pt x="69" y="220"/>
                  <a:pt x="71" y="216"/>
                </a:cubicBezTo>
                <a:cubicBezTo>
                  <a:pt x="71" y="215"/>
                  <a:pt x="72" y="214"/>
                  <a:pt x="73" y="213"/>
                </a:cubicBezTo>
                <a:cubicBezTo>
                  <a:pt x="73" y="211"/>
                  <a:pt x="73" y="209"/>
                  <a:pt x="73" y="208"/>
                </a:cubicBezTo>
                <a:cubicBezTo>
                  <a:pt x="74" y="207"/>
                  <a:pt x="75" y="206"/>
                  <a:pt x="75" y="204"/>
                </a:cubicBezTo>
                <a:cubicBezTo>
                  <a:pt x="77" y="201"/>
                  <a:pt x="78" y="197"/>
                  <a:pt x="79" y="193"/>
                </a:cubicBezTo>
                <a:cubicBezTo>
                  <a:pt x="81" y="189"/>
                  <a:pt x="82" y="186"/>
                  <a:pt x="84" y="182"/>
                </a:cubicBezTo>
                <a:cubicBezTo>
                  <a:pt x="84" y="182"/>
                  <a:pt x="84" y="182"/>
                  <a:pt x="84" y="181"/>
                </a:cubicBezTo>
                <a:cubicBezTo>
                  <a:pt x="85" y="177"/>
                  <a:pt x="87" y="174"/>
                  <a:pt x="88" y="170"/>
                </a:cubicBezTo>
                <a:cubicBezTo>
                  <a:pt x="92" y="168"/>
                  <a:pt x="101" y="167"/>
                  <a:pt x="107" y="166"/>
                </a:cubicBezTo>
                <a:cubicBezTo>
                  <a:pt x="110" y="165"/>
                  <a:pt x="111" y="162"/>
                  <a:pt x="112" y="158"/>
                </a:cubicBezTo>
                <a:cubicBezTo>
                  <a:pt x="111" y="158"/>
                  <a:pt x="108" y="158"/>
                  <a:pt x="105" y="158"/>
                </a:cubicBezTo>
                <a:cubicBezTo>
                  <a:pt x="105" y="158"/>
                  <a:pt x="105" y="160"/>
                  <a:pt x="105" y="161"/>
                </a:cubicBezTo>
                <a:cubicBezTo>
                  <a:pt x="103" y="164"/>
                  <a:pt x="98" y="166"/>
                  <a:pt x="97" y="163"/>
                </a:cubicBezTo>
                <a:cubicBezTo>
                  <a:pt x="94" y="159"/>
                  <a:pt x="97" y="152"/>
                  <a:pt x="96" y="147"/>
                </a:cubicBezTo>
                <a:cubicBezTo>
                  <a:pt x="97" y="147"/>
                  <a:pt x="97" y="147"/>
                  <a:pt x="97" y="146"/>
                </a:cubicBezTo>
                <a:cubicBezTo>
                  <a:pt x="100" y="146"/>
                  <a:pt x="102" y="146"/>
                  <a:pt x="104" y="148"/>
                </a:cubicBezTo>
                <a:cubicBezTo>
                  <a:pt x="103" y="149"/>
                  <a:pt x="104" y="150"/>
                  <a:pt x="105" y="151"/>
                </a:cubicBezTo>
                <a:cubicBezTo>
                  <a:pt x="107" y="152"/>
                  <a:pt x="110" y="151"/>
                  <a:pt x="113" y="151"/>
                </a:cubicBezTo>
                <a:cubicBezTo>
                  <a:pt x="114" y="149"/>
                  <a:pt x="113" y="148"/>
                  <a:pt x="114" y="145"/>
                </a:cubicBezTo>
                <a:cubicBezTo>
                  <a:pt x="112" y="143"/>
                  <a:pt x="109" y="140"/>
                  <a:pt x="108" y="136"/>
                </a:cubicBezTo>
                <a:cubicBezTo>
                  <a:pt x="107" y="130"/>
                  <a:pt x="111" y="124"/>
                  <a:pt x="114" y="120"/>
                </a:cubicBezTo>
                <a:cubicBezTo>
                  <a:pt x="112" y="119"/>
                  <a:pt x="110" y="117"/>
                  <a:pt x="109" y="115"/>
                </a:cubicBezTo>
                <a:cubicBezTo>
                  <a:pt x="111" y="111"/>
                  <a:pt x="112" y="108"/>
                  <a:pt x="113" y="104"/>
                </a:cubicBezTo>
                <a:cubicBezTo>
                  <a:pt x="99" y="91"/>
                  <a:pt x="83" y="80"/>
                  <a:pt x="68" y="68"/>
                </a:cubicBezTo>
                <a:cubicBezTo>
                  <a:pt x="69" y="67"/>
                  <a:pt x="68" y="68"/>
                  <a:pt x="69" y="67"/>
                </a:cubicBezTo>
                <a:cubicBezTo>
                  <a:pt x="56" y="56"/>
                  <a:pt x="44" y="44"/>
                  <a:pt x="30" y="34"/>
                </a:cubicBezTo>
                <a:cubicBezTo>
                  <a:pt x="29" y="34"/>
                  <a:pt x="28" y="34"/>
                  <a:pt x="28" y="34"/>
                </a:cubicBezTo>
                <a:cubicBezTo>
                  <a:pt x="27" y="33"/>
                  <a:pt x="26" y="32"/>
                  <a:pt x="24" y="31"/>
                </a:cubicBezTo>
                <a:cubicBezTo>
                  <a:pt x="25" y="30"/>
                  <a:pt x="24" y="29"/>
                  <a:pt x="24" y="29"/>
                </a:cubicBezTo>
                <a:cubicBezTo>
                  <a:pt x="27" y="18"/>
                  <a:pt x="32" y="8"/>
                  <a:pt x="42" y="3"/>
                </a:cubicBezTo>
                <a:cubicBezTo>
                  <a:pt x="44" y="2"/>
                  <a:pt x="46" y="2"/>
                  <a:pt x="47" y="0"/>
                </a:cubicBezTo>
                <a:cubicBezTo>
                  <a:pt x="50" y="1"/>
                  <a:pt x="53" y="3"/>
                  <a:pt x="53" y="6"/>
                </a:cubicBezTo>
                <a:cubicBezTo>
                  <a:pt x="66" y="17"/>
                  <a:pt x="80" y="28"/>
                  <a:pt x="91" y="41"/>
                </a:cubicBezTo>
                <a:cubicBezTo>
                  <a:pt x="92" y="41"/>
                  <a:pt x="92" y="41"/>
                  <a:pt x="93" y="41"/>
                </a:cubicBezTo>
                <a:cubicBezTo>
                  <a:pt x="108" y="52"/>
                  <a:pt x="120" y="67"/>
                  <a:pt x="136" y="78"/>
                </a:cubicBezTo>
                <a:cubicBezTo>
                  <a:pt x="137" y="80"/>
                  <a:pt x="137" y="82"/>
                  <a:pt x="139" y="82"/>
                </a:cubicBezTo>
                <a:cubicBezTo>
                  <a:pt x="140" y="79"/>
                  <a:pt x="138" y="76"/>
                  <a:pt x="136" y="75"/>
                </a:cubicBezTo>
                <a:cubicBezTo>
                  <a:pt x="136" y="74"/>
                  <a:pt x="136" y="73"/>
                  <a:pt x="136" y="73"/>
                </a:cubicBezTo>
                <a:cubicBezTo>
                  <a:pt x="142" y="67"/>
                  <a:pt x="155" y="72"/>
                  <a:pt x="152" y="80"/>
                </a:cubicBezTo>
                <a:cubicBezTo>
                  <a:pt x="150" y="81"/>
                  <a:pt x="149" y="81"/>
                  <a:pt x="146" y="81"/>
                </a:cubicBezTo>
                <a:cubicBezTo>
                  <a:pt x="144" y="82"/>
                  <a:pt x="145" y="85"/>
                  <a:pt x="143" y="86"/>
                </a:cubicBezTo>
                <a:cubicBezTo>
                  <a:pt x="145" y="88"/>
                  <a:pt x="147" y="89"/>
                  <a:pt x="148" y="92"/>
                </a:cubicBezTo>
                <a:cubicBezTo>
                  <a:pt x="152" y="98"/>
                  <a:pt x="159" y="102"/>
                  <a:pt x="164" y="107"/>
                </a:cubicBezTo>
                <a:cubicBezTo>
                  <a:pt x="167" y="110"/>
                  <a:pt x="170" y="112"/>
                  <a:pt x="173" y="114"/>
                </a:cubicBezTo>
                <a:cubicBezTo>
                  <a:pt x="174" y="109"/>
                  <a:pt x="168" y="110"/>
                  <a:pt x="169" y="105"/>
                </a:cubicBezTo>
                <a:cubicBezTo>
                  <a:pt x="173" y="100"/>
                  <a:pt x="181" y="103"/>
                  <a:pt x="185" y="107"/>
                </a:cubicBezTo>
                <a:cubicBezTo>
                  <a:pt x="185" y="109"/>
                  <a:pt x="184" y="111"/>
                  <a:pt x="184" y="112"/>
                </a:cubicBezTo>
                <a:cubicBezTo>
                  <a:pt x="183" y="113"/>
                  <a:pt x="181" y="113"/>
                  <a:pt x="179" y="113"/>
                </a:cubicBezTo>
                <a:cubicBezTo>
                  <a:pt x="178" y="114"/>
                  <a:pt x="178" y="115"/>
                  <a:pt x="177" y="116"/>
                </a:cubicBezTo>
                <a:cubicBezTo>
                  <a:pt x="177" y="118"/>
                  <a:pt x="179" y="119"/>
                  <a:pt x="180" y="121"/>
                </a:cubicBezTo>
                <a:cubicBezTo>
                  <a:pt x="180" y="122"/>
                  <a:pt x="180" y="123"/>
                  <a:pt x="180" y="123"/>
                </a:cubicBezTo>
                <a:cubicBezTo>
                  <a:pt x="181" y="125"/>
                  <a:pt x="183" y="127"/>
                  <a:pt x="185" y="129"/>
                </a:cubicBezTo>
                <a:cubicBezTo>
                  <a:pt x="197" y="142"/>
                  <a:pt x="214" y="153"/>
                  <a:pt x="225" y="167"/>
                </a:cubicBezTo>
                <a:cubicBezTo>
                  <a:pt x="230" y="170"/>
                  <a:pt x="233" y="176"/>
                  <a:pt x="239" y="179"/>
                </a:cubicBezTo>
                <a:cubicBezTo>
                  <a:pt x="245" y="176"/>
                  <a:pt x="250" y="172"/>
                  <a:pt x="257" y="169"/>
                </a:cubicBezTo>
                <a:cubicBezTo>
                  <a:pt x="256" y="168"/>
                  <a:pt x="256" y="168"/>
                  <a:pt x="255" y="167"/>
                </a:cubicBezTo>
                <a:cubicBezTo>
                  <a:pt x="255" y="166"/>
                  <a:pt x="256" y="165"/>
                  <a:pt x="256" y="164"/>
                </a:cubicBezTo>
                <a:cubicBezTo>
                  <a:pt x="254" y="162"/>
                  <a:pt x="252" y="161"/>
                  <a:pt x="250" y="159"/>
                </a:cubicBezTo>
                <a:cubicBezTo>
                  <a:pt x="248" y="160"/>
                  <a:pt x="245" y="161"/>
                  <a:pt x="242" y="160"/>
                </a:cubicBezTo>
                <a:cubicBezTo>
                  <a:pt x="242" y="158"/>
                  <a:pt x="241" y="157"/>
                  <a:pt x="241" y="156"/>
                </a:cubicBezTo>
                <a:cubicBezTo>
                  <a:pt x="241" y="151"/>
                  <a:pt x="248" y="142"/>
                  <a:pt x="252" y="142"/>
                </a:cubicBezTo>
                <a:cubicBezTo>
                  <a:pt x="255" y="142"/>
                  <a:pt x="258" y="145"/>
                  <a:pt x="259" y="147"/>
                </a:cubicBezTo>
                <a:cubicBezTo>
                  <a:pt x="259" y="148"/>
                  <a:pt x="258" y="149"/>
                  <a:pt x="258" y="150"/>
                </a:cubicBezTo>
                <a:cubicBezTo>
                  <a:pt x="259" y="152"/>
                  <a:pt x="261" y="153"/>
                  <a:pt x="263" y="155"/>
                </a:cubicBezTo>
                <a:cubicBezTo>
                  <a:pt x="266" y="153"/>
                  <a:pt x="270" y="156"/>
                  <a:pt x="269" y="160"/>
                </a:cubicBezTo>
                <a:cubicBezTo>
                  <a:pt x="270" y="161"/>
                  <a:pt x="270" y="162"/>
                  <a:pt x="271" y="163"/>
                </a:cubicBezTo>
                <a:cubicBezTo>
                  <a:pt x="272" y="162"/>
                  <a:pt x="272" y="162"/>
                  <a:pt x="273" y="162"/>
                </a:cubicBezTo>
                <a:cubicBezTo>
                  <a:pt x="272" y="159"/>
                  <a:pt x="269" y="157"/>
                  <a:pt x="270" y="153"/>
                </a:cubicBezTo>
                <a:cubicBezTo>
                  <a:pt x="276" y="151"/>
                  <a:pt x="287" y="159"/>
                  <a:pt x="284" y="164"/>
                </a:cubicBezTo>
                <a:cubicBezTo>
                  <a:pt x="282" y="166"/>
                  <a:pt x="278" y="165"/>
                  <a:pt x="276" y="163"/>
                </a:cubicBezTo>
                <a:cubicBezTo>
                  <a:pt x="274" y="163"/>
                  <a:pt x="275" y="165"/>
                  <a:pt x="274" y="165"/>
                </a:cubicBezTo>
                <a:cubicBezTo>
                  <a:pt x="274" y="165"/>
                  <a:pt x="274" y="166"/>
                  <a:pt x="275" y="166"/>
                </a:cubicBezTo>
                <a:cubicBezTo>
                  <a:pt x="276" y="165"/>
                  <a:pt x="276" y="166"/>
                  <a:pt x="277" y="165"/>
                </a:cubicBezTo>
                <a:cubicBezTo>
                  <a:pt x="280" y="165"/>
                  <a:pt x="282" y="168"/>
                  <a:pt x="281" y="171"/>
                </a:cubicBezTo>
                <a:cubicBezTo>
                  <a:pt x="282" y="174"/>
                  <a:pt x="288" y="176"/>
                  <a:pt x="288" y="179"/>
                </a:cubicBezTo>
                <a:cubicBezTo>
                  <a:pt x="288" y="181"/>
                  <a:pt x="285" y="183"/>
                  <a:pt x="283" y="185"/>
                </a:cubicBezTo>
                <a:cubicBezTo>
                  <a:pt x="278" y="186"/>
                  <a:pt x="277" y="182"/>
                  <a:pt x="275" y="179"/>
                </a:cubicBezTo>
                <a:cubicBezTo>
                  <a:pt x="272" y="180"/>
                  <a:pt x="272" y="182"/>
                  <a:pt x="270" y="182"/>
                </a:cubicBezTo>
                <a:cubicBezTo>
                  <a:pt x="266" y="181"/>
                  <a:pt x="267" y="177"/>
                  <a:pt x="269" y="175"/>
                </a:cubicBezTo>
                <a:cubicBezTo>
                  <a:pt x="267" y="174"/>
                  <a:pt x="266" y="173"/>
                  <a:pt x="265" y="172"/>
                </a:cubicBezTo>
                <a:cubicBezTo>
                  <a:pt x="257" y="176"/>
                  <a:pt x="251" y="180"/>
                  <a:pt x="243" y="185"/>
                </a:cubicBezTo>
                <a:cubicBezTo>
                  <a:pt x="243" y="189"/>
                  <a:pt x="244" y="193"/>
                  <a:pt x="248" y="195"/>
                </a:cubicBezTo>
                <a:cubicBezTo>
                  <a:pt x="248" y="198"/>
                  <a:pt x="251" y="199"/>
                  <a:pt x="252" y="201"/>
                </a:cubicBezTo>
                <a:cubicBezTo>
                  <a:pt x="256" y="201"/>
                  <a:pt x="258" y="203"/>
                  <a:pt x="259" y="207"/>
                </a:cubicBezTo>
                <a:cubicBezTo>
                  <a:pt x="260" y="204"/>
                  <a:pt x="265" y="205"/>
                  <a:pt x="267" y="206"/>
                </a:cubicBezTo>
                <a:cubicBezTo>
                  <a:pt x="269" y="206"/>
                  <a:pt x="270" y="203"/>
                  <a:pt x="272" y="202"/>
                </a:cubicBezTo>
                <a:cubicBezTo>
                  <a:pt x="274" y="202"/>
                  <a:pt x="273" y="204"/>
                  <a:pt x="275" y="204"/>
                </a:cubicBezTo>
                <a:cubicBezTo>
                  <a:pt x="277" y="204"/>
                  <a:pt x="279" y="200"/>
                  <a:pt x="282" y="202"/>
                </a:cubicBezTo>
                <a:cubicBezTo>
                  <a:pt x="284" y="203"/>
                  <a:pt x="285" y="207"/>
                  <a:pt x="284" y="210"/>
                </a:cubicBezTo>
                <a:close/>
                <a:moveTo>
                  <a:pt x="150" y="78"/>
                </a:moveTo>
                <a:cubicBezTo>
                  <a:pt x="150" y="76"/>
                  <a:pt x="150" y="76"/>
                  <a:pt x="148" y="75"/>
                </a:cubicBezTo>
                <a:cubicBezTo>
                  <a:pt x="147" y="79"/>
                  <a:pt x="142" y="76"/>
                  <a:pt x="141" y="73"/>
                </a:cubicBezTo>
                <a:cubicBezTo>
                  <a:pt x="140" y="73"/>
                  <a:pt x="139" y="74"/>
                  <a:pt x="139" y="75"/>
                </a:cubicBezTo>
                <a:cubicBezTo>
                  <a:pt x="140" y="76"/>
                  <a:pt x="145" y="80"/>
                  <a:pt x="150" y="78"/>
                </a:cubicBezTo>
                <a:close/>
                <a:moveTo>
                  <a:pt x="46" y="9"/>
                </a:moveTo>
                <a:cubicBezTo>
                  <a:pt x="42" y="18"/>
                  <a:pt x="37" y="25"/>
                  <a:pt x="29" y="29"/>
                </a:cubicBezTo>
                <a:cubicBezTo>
                  <a:pt x="30" y="30"/>
                  <a:pt x="28" y="30"/>
                  <a:pt x="28" y="31"/>
                </a:cubicBezTo>
                <a:cubicBezTo>
                  <a:pt x="29" y="32"/>
                  <a:pt x="30" y="31"/>
                  <a:pt x="31" y="31"/>
                </a:cubicBezTo>
                <a:cubicBezTo>
                  <a:pt x="40" y="26"/>
                  <a:pt x="50" y="18"/>
                  <a:pt x="50" y="6"/>
                </a:cubicBezTo>
                <a:cubicBezTo>
                  <a:pt x="50" y="6"/>
                  <a:pt x="50" y="5"/>
                  <a:pt x="50" y="5"/>
                </a:cubicBezTo>
                <a:cubicBezTo>
                  <a:pt x="50" y="4"/>
                  <a:pt x="49" y="3"/>
                  <a:pt x="48" y="3"/>
                </a:cubicBezTo>
                <a:cubicBezTo>
                  <a:pt x="48" y="5"/>
                  <a:pt x="45" y="7"/>
                  <a:pt x="46" y="9"/>
                </a:cubicBezTo>
                <a:close/>
                <a:moveTo>
                  <a:pt x="26" y="28"/>
                </a:moveTo>
                <a:cubicBezTo>
                  <a:pt x="35" y="23"/>
                  <a:pt x="42" y="15"/>
                  <a:pt x="44" y="5"/>
                </a:cubicBezTo>
                <a:cubicBezTo>
                  <a:pt x="34" y="8"/>
                  <a:pt x="29" y="18"/>
                  <a:pt x="26" y="28"/>
                </a:cubicBezTo>
                <a:close/>
                <a:moveTo>
                  <a:pt x="33" y="33"/>
                </a:moveTo>
                <a:cubicBezTo>
                  <a:pt x="38" y="38"/>
                  <a:pt x="43" y="41"/>
                  <a:pt x="48" y="46"/>
                </a:cubicBezTo>
                <a:cubicBezTo>
                  <a:pt x="56" y="52"/>
                  <a:pt x="63" y="60"/>
                  <a:pt x="71" y="65"/>
                </a:cubicBezTo>
                <a:cubicBezTo>
                  <a:pt x="80" y="60"/>
                  <a:pt x="88" y="54"/>
                  <a:pt x="89" y="42"/>
                </a:cubicBezTo>
                <a:cubicBezTo>
                  <a:pt x="78" y="30"/>
                  <a:pt x="66" y="18"/>
                  <a:pt x="52" y="9"/>
                </a:cubicBezTo>
                <a:cubicBezTo>
                  <a:pt x="49" y="20"/>
                  <a:pt x="42" y="28"/>
                  <a:pt x="33" y="33"/>
                </a:cubicBezTo>
                <a:close/>
                <a:moveTo>
                  <a:pt x="72" y="67"/>
                </a:moveTo>
                <a:cubicBezTo>
                  <a:pt x="87" y="81"/>
                  <a:pt x="104" y="92"/>
                  <a:pt x="119" y="105"/>
                </a:cubicBezTo>
                <a:cubicBezTo>
                  <a:pt x="121" y="104"/>
                  <a:pt x="124" y="103"/>
                  <a:pt x="125" y="102"/>
                </a:cubicBezTo>
                <a:cubicBezTo>
                  <a:pt x="127" y="100"/>
                  <a:pt x="132" y="96"/>
                  <a:pt x="132" y="94"/>
                </a:cubicBezTo>
                <a:cubicBezTo>
                  <a:pt x="133" y="93"/>
                  <a:pt x="132" y="92"/>
                  <a:pt x="132" y="92"/>
                </a:cubicBezTo>
                <a:cubicBezTo>
                  <a:pt x="133" y="90"/>
                  <a:pt x="135" y="88"/>
                  <a:pt x="136" y="85"/>
                </a:cubicBezTo>
                <a:cubicBezTo>
                  <a:pt x="134" y="80"/>
                  <a:pt x="129" y="78"/>
                  <a:pt x="126" y="73"/>
                </a:cubicBezTo>
                <a:cubicBezTo>
                  <a:pt x="124" y="72"/>
                  <a:pt x="124" y="71"/>
                  <a:pt x="122" y="70"/>
                </a:cubicBezTo>
                <a:cubicBezTo>
                  <a:pt x="118" y="67"/>
                  <a:pt x="116" y="63"/>
                  <a:pt x="112" y="61"/>
                </a:cubicBezTo>
                <a:cubicBezTo>
                  <a:pt x="106" y="54"/>
                  <a:pt x="100" y="48"/>
                  <a:pt x="92" y="44"/>
                </a:cubicBezTo>
                <a:cubicBezTo>
                  <a:pt x="89" y="55"/>
                  <a:pt x="83" y="63"/>
                  <a:pt x="72" y="67"/>
                </a:cubicBezTo>
                <a:close/>
                <a:moveTo>
                  <a:pt x="141" y="84"/>
                </a:moveTo>
                <a:cubicBezTo>
                  <a:pt x="143" y="83"/>
                  <a:pt x="142" y="82"/>
                  <a:pt x="143" y="80"/>
                </a:cubicBezTo>
                <a:cubicBezTo>
                  <a:pt x="142" y="80"/>
                  <a:pt x="142" y="79"/>
                  <a:pt x="141" y="80"/>
                </a:cubicBezTo>
                <a:cubicBezTo>
                  <a:pt x="141" y="81"/>
                  <a:pt x="141" y="83"/>
                  <a:pt x="141" y="84"/>
                </a:cubicBezTo>
                <a:close/>
                <a:moveTo>
                  <a:pt x="151" y="134"/>
                </a:moveTo>
                <a:cubicBezTo>
                  <a:pt x="155" y="134"/>
                  <a:pt x="159" y="134"/>
                  <a:pt x="161" y="132"/>
                </a:cubicBezTo>
                <a:cubicBezTo>
                  <a:pt x="163" y="131"/>
                  <a:pt x="167" y="127"/>
                  <a:pt x="168" y="124"/>
                </a:cubicBezTo>
                <a:cubicBezTo>
                  <a:pt x="169" y="123"/>
                  <a:pt x="171" y="118"/>
                  <a:pt x="170" y="115"/>
                </a:cubicBezTo>
                <a:cubicBezTo>
                  <a:pt x="169" y="113"/>
                  <a:pt x="164" y="111"/>
                  <a:pt x="162" y="108"/>
                </a:cubicBezTo>
                <a:cubicBezTo>
                  <a:pt x="161" y="108"/>
                  <a:pt x="161" y="107"/>
                  <a:pt x="160" y="106"/>
                </a:cubicBezTo>
                <a:cubicBezTo>
                  <a:pt x="159" y="106"/>
                  <a:pt x="159" y="105"/>
                  <a:pt x="158" y="105"/>
                </a:cubicBezTo>
                <a:cubicBezTo>
                  <a:pt x="155" y="102"/>
                  <a:pt x="150" y="97"/>
                  <a:pt x="147" y="95"/>
                </a:cubicBezTo>
                <a:cubicBezTo>
                  <a:pt x="144" y="104"/>
                  <a:pt x="137" y="111"/>
                  <a:pt x="128" y="114"/>
                </a:cubicBezTo>
                <a:cubicBezTo>
                  <a:pt x="136" y="121"/>
                  <a:pt x="142" y="129"/>
                  <a:pt x="151" y="134"/>
                </a:cubicBezTo>
                <a:close/>
                <a:moveTo>
                  <a:pt x="134" y="99"/>
                </a:moveTo>
                <a:cubicBezTo>
                  <a:pt x="133" y="99"/>
                  <a:pt x="133" y="100"/>
                  <a:pt x="132" y="100"/>
                </a:cubicBezTo>
                <a:cubicBezTo>
                  <a:pt x="133" y="99"/>
                  <a:pt x="134" y="99"/>
                  <a:pt x="133" y="98"/>
                </a:cubicBezTo>
                <a:cubicBezTo>
                  <a:pt x="131" y="100"/>
                  <a:pt x="129" y="102"/>
                  <a:pt x="127" y="104"/>
                </a:cubicBezTo>
                <a:cubicBezTo>
                  <a:pt x="127" y="105"/>
                  <a:pt x="127" y="105"/>
                  <a:pt x="126" y="105"/>
                </a:cubicBezTo>
                <a:cubicBezTo>
                  <a:pt x="128" y="106"/>
                  <a:pt x="128" y="105"/>
                  <a:pt x="127" y="106"/>
                </a:cubicBezTo>
                <a:cubicBezTo>
                  <a:pt x="127" y="107"/>
                  <a:pt x="128" y="105"/>
                  <a:pt x="128" y="106"/>
                </a:cubicBezTo>
                <a:cubicBezTo>
                  <a:pt x="127" y="108"/>
                  <a:pt x="130" y="108"/>
                  <a:pt x="131" y="108"/>
                </a:cubicBezTo>
                <a:cubicBezTo>
                  <a:pt x="130" y="108"/>
                  <a:pt x="131" y="109"/>
                  <a:pt x="130" y="109"/>
                </a:cubicBezTo>
                <a:cubicBezTo>
                  <a:pt x="128" y="110"/>
                  <a:pt x="128" y="110"/>
                  <a:pt x="130" y="109"/>
                </a:cubicBezTo>
                <a:cubicBezTo>
                  <a:pt x="132" y="109"/>
                  <a:pt x="134" y="108"/>
                  <a:pt x="135" y="107"/>
                </a:cubicBezTo>
                <a:cubicBezTo>
                  <a:pt x="136" y="106"/>
                  <a:pt x="137" y="105"/>
                  <a:pt x="138" y="104"/>
                </a:cubicBezTo>
                <a:cubicBezTo>
                  <a:pt x="137" y="104"/>
                  <a:pt x="137" y="105"/>
                  <a:pt x="136" y="105"/>
                </a:cubicBezTo>
                <a:cubicBezTo>
                  <a:pt x="137" y="104"/>
                  <a:pt x="136" y="104"/>
                  <a:pt x="136" y="103"/>
                </a:cubicBezTo>
                <a:cubicBezTo>
                  <a:pt x="137" y="103"/>
                  <a:pt x="136" y="103"/>
                  <a:pt x="136" y="103"/>
                </a:cubicBezTo>
                <a:cubicBezTo>
                  <a:pt x="136" y="102"/>
                  <a:pt x="135" y="101"/>
                  <a:pt x="136" y="101"/>
                </a:cubicBezTo>
                <a:cubicBezTo>
                  <a:pt x="135" y="101"/>
                  <a:pt x="132" y="101"/>
                  <a:pt x="132" y="100"/>
                </a:cubicBezTo>
                <a:cubicBezTo>
                  <a:pt x="133" y="100"/>
                  <a:pt x="134" y="99"/>
                  <a:pt x="134" y="99"/>
                </a:cubicBezTo>
                <a:close/>
                <a:moveTo>
                  <a:pt x="172" y="107"/>
                </a:moveTo>
                <a:cubicBezTo>
                  <a:pt x="173" y="109"/>
                  <a:pt x="176" y="111"/>
                  <a:pt x="178" y="109"/>
                </a:cubicBezTo>
                <a:cubicBezTo>
                  <a:pt x="175" y="109"/>
                  <a:pt x="174" y="107"/>
                  <a:pt x="173" y="105"/>
                </a:cubicBezTo>
                <a:cubicBezTo>
                  <a:pt x="173" y="106"/>
                  <a:pt x="172" y="106"/>
                  <a:pt x="172" y="107"/>
                </a:cubicBezTo>
                <a:close/>
                <a:moveTo>
                  <a:pt x="179" y="107"/>
                </a:moveTo>
                <a:cubicBezTo>
                  <a:pt x="179" y="105"/>
                  <a:pt x="177" y="105"/>
                  <a:pt x="176" y="105"/>
                </a:cubicBezTo>
                <a:cubicBezTo>
                  <a:pt x="177" y="106"/>
                  <a:pt x="177" y="107"/>
                  <a:pt x="179" y="107"/>
                </a:cubicBezTo>
                <a:close/>
                <a:moveTo>
                  <a:pt x="112" y="114"/>
                </a:moveTo>
                <a:cubicBezTo>
                  <a:pt x="112" y="115"/>
                  <a:pt x="114" y="117"/>
                  <a:pt x="116" y="118"/>
                </a:cubicBezTo>
                <a:cubicBezTo>
                  <a:pt x="126" y="125"/>
                  <a:pt x="136" y="135"/>
                  <a:pt x="146" y="140"/>
                </a:cubicBezTo>
                <a:cubicBezTo>
                  <a:pt x="147" y="139"/>
                  <a:pt x="148" y="138"/>
                  <a:pt x="149" y="137"/>
                </a:cubicBezTo>
                <a:cubicBezTo>
                  <a:pt x="148" y="136"/>
                  <a:pt x="148" y="135"/>
                  <a:pt x="148" y="135"/>
                </a:cubicBezTo>
                <a:cubicBezTo>
                  <a:pt x="143" y="138"/>
                  <a:pt x="141" y="134"/>
                  <a:pt x="138" y="131"/>
                </a:cubicBezTo>
                <a:cubicBezTo>
                  <a:pt x="133" y="127"/>
                  <a:pt x="127" y="123"/>
                  <a:pt x="123" y="119"/>
                </a:cubicBezTo>
                <a:cubicBezTo>
                  <a:pt x="121" y="119"/>
                  <a:pt x="118" y="116"/>
                  <a:pt x="117" y="114"/>
                </a:cubicBezTo>
                <a:cubicBezTo>
                  <a:pt x="117" y="113"/>
                  <a:pt x="119" y="113"/>
                  <a:pt x="118" y="111"/>
                </a:cubicBezTo>
                <a:cubicBezTo>
                  <a:pt x="118" y="110"/>
                  <a:pt x="116" y="108"/>
                  <a:pt x="114" y="107"/>
                </a:cubicBezTo>
                <a:cubicBezTo>
                  <a:pt x="114" y="110"/>
                  <a:pt x="111" y="111"/>
                  <a:pt x="112" y="114"/>
                </a:cubicBezTo>
                <a:close/>
                <a:moveTo>
                  <a:pt x="179" y="109"/>
                </a:moveTo>
                <a:cubicBezTo>
                  <a:pt x="179" y="111"/>
                  <a:pt x="180" y="110"/>
                  <a:pt x="182" y="110"/>
                </a:cubicBezTo>
                <a:cubicBezTo>
                  <a:pt x="182" y="109"/>
                  <a:pt x="182" y="108"/>
                  <a:pt x="181" y="108"/>
                </a:cubicBezTo>
                <a:cubicBezTo>
                  <a:pt x="181" y="109"/>
                  <a:pt x="180" y="109"/>
                  <a:pt x="179" y="109"/>
                </a:cubicBezTo>
                <a:close/>
                <a:moveTo>
                  <a:pt x="122" y="113"/>
                </a:moveTo>
                <a:cubicBezTo>
                  <a:pt x="122" y="114"/>
                  <a:pt x="121" y="114"/>
                  <a:pt x="120" y="113"/>
                </a:cubicBezTo>
                <a:cubicBezTo>
                  <a:pt x="126" y="120"/>
                  <a:pt x="135" y="125"/>
                  <a:pt x="141" y="131"/>
                </a:cubicBezTo>
                <a:cubicBezTo>
                  <a:pt x="143" y="131"/>
                  <a:pt x="144" y="134"/>
                  <a:pt x="145" y="133"/>
                </a:cubicBezTo>
                <a:cubicBezTo>
                  <a:pt x="137" y="126"/>
                  <a:pt x="131" y="119"/>
                  <a:pt x="122" y="113"/>
                </a:cubicBezTo>
                <a:close/>
                <a:moveTo>
                  <a:pt x="116" y="122"/>
                </a:moveTo>
                <a:cubicBezTo>
                  <a:pt x="112" y="124"/>
                  <a:pt x="109" y="132"/>
                  <a:pt x="111" y="137"/>
                </a:cubicBezTo>
                <a:cubicBezTo>
                  <a:pt x="111" y="130"/>
                  <a:pt x="115" y="126"/>
                  <a:pt x="118" y="123"/>
                </a:cubicBezTo>
                <a:cubicBezTo>
                  <a:pt x="117" y="122"/>
                  <a:pt x="117" y="122"/>
                  <a:pt x="116" y="122"/>
                </a:cubicBezTo>
                <a:close/>
                <a:moveTo>
                  <a:pt x="150" y="182"/>
                </a:moveTo>
                <a:cubicBezTo>
                  <a:pt x="148" y="179"/>
                  <a:pt x="148" y="173"/>
                  <a:pt x="145" y="169"/>
                </a:cubicBezTo>
                <a:cubicBezTo>
                  <a:pt x="141" y="166"/>
                  <a:pt x="135" y="168"/>
                  <a:pt x="132" y="163"/>
                </a:cubicBezTo>
                <a:cubicBezTo>
                  <a:pt x="130" y="160"/>
                  <a:pt x="130" y="153"/>
                  <a:pt x="130" y="150"/>
                </a:cubicBezTo>
                <a:cubicBezTo>
                  <a:pt x="135" y="148"/>
                  <a:pt x="140" y="144"/>
                  <a:pt x="139" y="138"/>
                </a:cubicBezTo>
                <a:cubicBezTo>
                  <a:pt x="137" y="138"/>
                  <a:pt x="136" y="136"/>
                  <a:pt x="134" y="136"/>
                </a:cubicBezTo>
                <a:cubicBezTo>
                  <a:pt x="137" y="145"/>
                  <a:pt x="124" y="147"/>
                  <a:pt x="121" y="140"/>
                </a:cubicBezTo>
                <a:cubicBezTo>
                  <a:pt x="120" y="135"/>
                  <a:pt x="123" y="132"/>
                  <a:pt x="127" y="131"/>
                </a:cubicBezTo>
                <a:cubicBezTo>
                  <a:pt x="125" y="129"/>
                  <a:pt x="122" y="127"/>
                  <a:pt x="119" y="125"/>
                </a:cubicBezTo>
                <a:cubicBezTo>
                  <a:pt x="113" y="129"/>
                  <a:pt x="111" y="140"/>
                  <a:pt x="117" y="145"/>
                </a:cubicBezTo>
                <a:cubicBezTo>
                  <a:pt x="115" y="151"/>
                  <a:pt x="115" y="164"/>
                  <a:pt x="110" y="167"/>
                </a:cubicBezTo>
                <a:cubicBezTo>
                  <a:pt x="108" y="168"/>
                  <a:pt x="104" y="168"/>
                  <a:pt x="102" y="168"/>
                </a:cubicBezTo>
                <a:cubicBezTo>
                  <a:pt x="101" y="169"/>
                  <a:pt x="100" y="169"/>
                  <a:pt x="100" y="170"/>
                </a:cubicBezTo>
                <a:cubicBezTo>
                  <a:pt x="96" y="171"/>
                  <a:pt x="93" y="170"/>
                  <a:pt x="90" y="172"/>
                </a:cubicBezTo>
                <a:cubicBezTo>
                  <a:pt x="88" y="174"/>
                  <a:pt x="87" y="177"/>
                  <a:pt x="86" y="180"/>
                </a:cubicBezTo>
                <a:cubicBezTo>
                  <a:pt x="92" y="180"/>
                  <a:pt x="98" y="184"/>
                  <a:pt x="104" y="182"/>
                </a:cubicBezTo>
                <a:cubicBezTo>
                  <a:pt x="105" y="179"/>
                  <a:pt x="107" y="176"/>
                  <a:pt x="111" y="174"/>
                </a:cubicBezTo>
                <a:cubicBezTo>
                  <a:pt x="114" y="173"/>
                  <a:pt x="122" y="173"/>
                  <a:pt x="126" y="174"/>
                </a:cubicBezTo>
                <a:cubicBezTo>
                  <a:pt x="131" y="175"/>
                  <a:pt x="132" y="179"/>
                  <a:pt x="134" y="182"/>
                </a:cubicBezTo>
                <a:cubicBezTo>
                  <a:pt x="140" y="183"/>
                  <a:pt x="146" y="182"/>
                  <a:pt x="151" y="183"/>
                </a:cubicBezTo>
                <a:cubicBezTo>
                  <a:pt x="151" y="182"/>
                  <a:pt x="151" y="182"/>
                  <a:pt x="151" y="182"/>
                </a:cubicBezTo>
                <a:cubicBezTo>
                  <a:pt x="151" y="182"/>
                  <a:pt x="150" y="182"/>
                  <a:pt x="150" y="182"/>
                </a:cubicBezTo>
                <a:close/>
                <a:moveTo>
                  <a:pt x="163" y="145"/>
                </a:moveTo>
                <a:cubicBezTo>
                  <a:pt x="165" y="149"/>
                  <a:pt x="170" y="152"/>
                  <a:pt x="174" y="155"/>
                </a:cubicBezTo>
                <a:cubicBezTo>
                  <a:pt x="177" y="158"/>
                  <a:pt x="180" y="160"/>
                  <a:pt x="183" y="163"/>
                </a:cubicBezTo>
                <a:cubicBezTo>
                  <a:pt x="184" y="164"/>
                  <a:pt x="185" y="165"/>
                  <a:pt x="186" y="166"/>
                </a:cubicBezTo>
                <a:cubicBezTo>
                  <a:pt x="187" y="167"/>
                  <a:pt x="189" y="167"/>
                  <a:pt x="190" y="168"/>
                </a:cubicBezTo>
                <a:cubicBezTo>
                  <a:pt x="193" y="170"/>
                  <a:pt x="195" y="173"/>
                  <a:pt x="197" y="175"/>
                </a:cubicBezTo>
                <a:cubicBezTo>
                  <a:pt x="203" y="180"/>
                  <a:pt x="207" y="183"/>
                  <a:pt x="213" y="188"/>
                </a:cubicBezTo>
                <a:cubicBezTo>
                  <a:pt x="215" y="189"/>
                  <a:pt x="219" y="193"/>
                  <a:pt x="221" y="193"/>
                </a:cubicBezTo>
                <a:cubicBezTo>
                  <a:pt x="222" y="193"/>
                  <a:pt x="223" y="192"/>
                  <a:pt x="225" y="190"/>
                </a:cubicBezTo>
                <a:cubicBezTo>
                  <a:pt x="228" y="188"/>
                  <a:pt x="231" y="185"/>
                  <a:pt x="232" y="182"/>
                </a:cubicBezTo>
                <a:cubicBezTo>
                  <a:pt x="232" y="180"/>
                  <a:pt x="232" y="179"/>
                  <a:pt x="233" y="178"/>
                </a:cubicBezTo>
                <a:cubicBezTo>
                  <a:pt x="216" y="159"/>
                  <a:pt x="196" y="144"/>
                  <a:pt x="179" y="126"/>
                </a:cubicBezTo>
                <a:cubicBezTo>
                  <a:pt x="175" y="134"/>
                  <a:pt x="171" y="141"/>
                  <a:pt x="163" y="145"/>
                </a:cubicBezTo>
                <a:close/>
                <a:moveTo>
                  <a:pt x="164" y="140"/>
                </a:moveTo>
                <a:cubicBezTo>
                  <a:pt x="164" y="140"/>
                  <a:pt x="164" y="140"/>
                  <a:pt x="164" y="140"/>
                </a:cubicBezTo>
                <a:cubicBezTo>
                  <a:pt x="166" y="139"/>
                  <a:pt x="169" y="137"/>
                  <a:pt x="170" y="134"/>
                </a:cubicBezTo>
                <a:cubicBezTo>
                  <a:pt x="169" y="133"/>
                  <a:pt x="169" y="135"/>
                  <a:pt x="168" y="135"/>
                </a:cubicBezTo>
                <a:cubicBezTo>
                  <a:pt x="167" y="134"/>
                  <a:pt x="167" y="132"/>
                  <a:pt x="167" y="131"/>
                </a:cubicBezTo>
                <a:cubicBezTo>
                  <a:pt x="165" y="134"/>
                  <a:pt x="161" y="135"/>
                  <a:pt x="157" y="136"/>
                </a:cubicBezTo>
                <a:cubicBezTo>
                  <a:pt x="159" y="136"/>
                  <a:pt x="159" y="137"/>
                  <a:pt x="160" y="137"/>
                </a:cubicBezTo>
                <a:cubicBezTo>
                  <a:pt x="160" y="137"/>
                  <a:pt x="160" y="137"/>
                  <a:pt x="160" y="138"/>
                </a:cubicBezTo>
                <a:cubicBezTo>
                  <a:pt x="161" y="137"/>
                  <a:pt x="162" y="140"/>
                  <a:pt x="163" y="139"/>
                </a:cubicBezTo>
                <a:cubicBezTo>
                  <a:pt x="164" y="140"/>
                  <a:pt x="164" y="140"/>
                  <a:pt x="164" y="140"/>
                </a:cubicBezTo>
                <a:close/>
                <a:moveTo>
                  <a:pt x="132" y="138"/>
                </a:moveTo>
                <a:cubicBezTo>
                  <a:pt x="132" y="134"/>
                  <a:pt x="126" y="131"/>
                  <a:pt x="123" y="136"/>
                </a:cubicBezTo>
                <a:cubicBezTo>
                  <a:pt x="122" y="143"/>
                  <a:pt x="132" y="144"/>
                  <a:pt x="132" y="138"/>
                </a:cubicBezTo>
                <a:close/>
                <a:moveTo>
                  <a:pt x="150" y="151"/>
                </a:moveTo>
                <a:cubicBezTo>
                  <a:pt x="158" y="151"/>
                  <a:pt x="165" y="154"/>
                  <a:pt x="170" y="154"/>
                </a:cubicBezTo>
                <a:cubicBezTo>
                  <a:pt x="166" y="152"/>
                  <a:pt x="163" y="148"/>
                  <a:pt x="159" y="146"/>
                </a:cubicBezTo>
                <a:cubicBezTo>
                  <a:pt x="157" y="146"/>
                  <a:pt x="157" y="146"/>
                  <a:pt x="154" y="146"/>
                </a:cubicBezTo>
                <a:cubicBezTo>
                  <a:pt x="153" y="144"/>
                  <a:pt x="151" y="143"/>
                  <a:pt x="149" y="141"/>
                </a:cubicBezTo>
                <a:cubicBezTo>
                  <a:pt x="147" y="144"/>
                  <a:pt x="144" y="143"/>
                  <a:pt x="142" y="141"/>
                </a:cubicBezTo>
                <a:cubicBezTo>
                  <a:pt x="145" y="144"/>
                  <a:pt x="148" y="147"/>
                  <a:pt x="150" y="151"/>
                </a:cubicBezTo>
                <a:close/>
                <a:moveTo>
                  <a:pt x="144" y="150"/>
                </a:moveTo>
                <a:cubicBezTo>
                  <a:pt x="145" y="150"/>
                  <a:pt x="147" y="151"/>
                  <a:pt x="147" y="150"/>
                </a:cubicBezTo>
                <a:cubicBezTo>
                  <a:pt x="145" y="148"/>
                  <a:pt x="144" y="145"/>
                  <a:pt x="141" y="143"/>
                </a:cubicBezTo>
                <a:cubicBezTo>
                  <a:pt x="139" y="147"/>
                  <a:pt x="145" y="148"/>
                  <a:pt x="144" y="150"/>
                </a:cubicBezTo>
                <a:close/>
                <a:moveTo>
                  <a:pt x="244" y="156"/>
                </a:moveTo>
                <a:cubicBezTo>
                  <a:pt x="246" y="157"/>
                  <a:pt x="248" y="154"/>
                  <a:pt x="248" y="152"/>
                </a:cubicBezTo>
                <a:cubicBezTo>
                  <a:pt x="250" y="150"/>
                  <a:pt x="254" y="147"/>
                  <a:pt x="251" y="146"/>
                </a:cubicBezTo>
                <a:cubicBezTo>
                  <a:pt x="248" y="148"/>
                  <a:pt x="243" y="151"/>
                  <a:pt x="244" y="156"/>
                </a:cubicBezTo>
                <a:close/>
                <a:moveTo>
                  <a:pt x="254" y="150"/>
                </a:moveTo>
                <a:cubicBezTo>
                  <a:pt x="252" y="152"/>
                  <a:pt x="251" y="154"/>
                  <a:pt x="250" y="156"/>
                </a:cubicBezTo>
                <a:cubicBezTo>
                  <a:pt x="253" y="155"/>
                  <a:pt x="254" y="151"/>
                  <a:pt x="256" y="148"/>
                </a:cubicBezTo>
                <a:cubicBezTo>
                  <a:pt x="256" y="147"/>
                  <a:pt x="256" y="146"/>
                  <a:pt x="255" y="146"/>
                </a:cubicBezTo>
                <a:cubicBezTo>
                  <a:pt x="255" y="148"/>
                  <a:pt x="254" y="148"/>
                  <a:pt x="254" y="150"/>
                </a:cubicBezTo>
                <a:close/>
                <a:moveTo>
                  <a:pt x="139" y="146"/>
                </a:moveTo>
                <a:cubicBezTo>
                  <a:pt x="138" y="148"/>
                  <a:pt x="137" y="149"/>
                  <a:pt x="136" y="150"/>
                </a:cubicBezTo>
                <a:cubicBezTo>
                  <a:pt x="137" y="149"/>
                  <a:pt x="140" y="150"/>
                  <a:pt x="142" y="150"/>
                </a:cubicBezTo>
                <a:cubicBezTo>
                  <a:pt x="142" y="149"/>
                  <a:pt x="141" y="147"/>
                  <a:pt x="139" y="146"/>
                </a:cubicBezTo>
                <a:close/>
                <a:moveTo>
                  <a:pt x="98" y="151"/>
                </a:moveTo>
                <a:cubicBezTo>
                  <a:pt x="98" y="152"/>
                  <a:pt x="101" y="151"/>
                  <a:pt x="102" y="151"/>
                </a:cubicBezTo>
                <a:cubicBezTo>
                  <a:pt x="102" y="147"/>
                  <a:pt x="97" y="148"/>
                  <a:pt x="98" y="151"/>
                </a:cubicBezTo>
                <a:close/>
                <a:moveTo>
                  <a:pt x="191" y="174"/>
                </a:moveTo>
                <a:cubicBezTo>
                  <a:pt x="189" y="170"/>
                  <a:pt x="185" y="168"/>
                  <a:pt x="182" y="165"/>
                </a:cubicBezTo>
                <a:cubicBezTo>
                  <a:pt x="179" y="164"/>
                  <a:pt x="177" y="162"/>
                  <a:pt x="174" y="161"/>
                </a:cubicBezTo>
                <a:cubicBezTo>
                  <a:pt x="170" y="158"/>
                  <a:pt x="164" y="155"/>
                  <a:pt x="158" y="154"/>
                </a:cubicBezTo>
                <a:cubicBezTo>
                  <a:pt x="155" y="153"/>
                  <a:pt x="152" y="154"/>
                  <a:pt x="149" y="153"/>
                </a:cubicBezTo>
                <a:cubicBezTo>
                  <a:pt x="145" y="153"/>
                  <a:pt x="142" y="152"/>
                  <a:pt x="138" y="152"/>
                </a:cubicBezTo>
                <a:cubicBezTo>
                  <a:pt x="137" y="152"/>
                  <a:pt x="133" y="152"/>
                  <a:pt x="133" y="154"/>
                </a:cubicBezTo>
                <a:cubicBezTo>
                  <a:pt x="145" y="154"/>
                  <a:pt x="160" y="155"/>
                  <a:pt x="170" y="160"/>
                </a:cubicBezTo>
                <a:cubicBezTo>
                  <a:pt x="171" y="160"/>
                  <a:pt x="171" y="161"/>
                  <a:pt x="172" y="161"/>
                </a:cubicBezTo>
                <a:cubicBezTo>
                  <a:pt x="174" y="162"/>
                  <a:pt x="176" y="163"/>
                  <a:pt x="178" y="164"/>
                </a:cubicBezTo>
                <a:cubicBezTo>
                  <a:pt x="181" y="166"/>
                  <a:pt x="183" y="168"/>
                  <a:pt x="185" y="170"/>
                </a:cubicBezTo>
                <a:cubicBezTo>
                  <a:pt x="186" y="171"/>
                  <a:pt x="188" y="171"/>
                  <a:pt x="189" y="172"/>
                </a:cubicBezTo>
                <a:cubicBezTo>
                  <a:pt x="191" y="174"/>
                  <a:pt x="192" y="179"/>
                  <a:pt x="196" y="180"/>
                </a:cubicBezTo>
                <a:cubicBezTo>
                  <a:pt x="195" y="177"/>
                  <a:pt x="194" y="175"/>
                  <a:pt x="191" y="174"/>
                </a:cubicBezTo>
                <a:close/>
                <a:moveTo>
                  <a:pt x="98" y="156"/>
                </a:moveTo>
                <a:cubicBezTo>
                  <a:pt x="99" y="157"/>
                  <a:pt x="102" y="156"/>
                  <a:pt x="102" y="156"/>
                </a:cubicBezTo>
                <a:cubicBezTo>
                  <a:pt x="103" y="153"/>
                  <a:pt x="101" y="153"/>
                  <a:pt x="98" y="153"/>
                </a:cubicBezTo>
                <a:cubicBezTo>
                  <a:pt x="98" y="154"/>
                  <a:pt x="98" y="154"/>
                  <a:pt x="98" y="156"/>
                </a:cubicBezTo>
                <a:close/>
                <a:moveTo>
                  <a:pt x="256" y="153"/>
                </a:moveTo>
                <a:cubicBezTo>
                  <a:pt x="255" y="155"/>
                  <a:pt x="254" y="156"/>
                  <a:pt x="252" y="158"/>
                </a:cubicBezTo>
                <a:cubicBezTo>
                  <a:pt x="254" y="159"/>
                  <a:pt x="256" y="162"/>
                  <a:pt x="259" y="162"/>
                </a:cubicBezTo>
                <a:cubicBezTo>
                  <a:pt x="260" y="161"/>
                  <a:pt x="261" y="159"/>
                  <a:pt x="262" y="158"/>
                </a:cubicBezTo>
                <a:cubicBezTo>
                  <a:pt x="260" y="156"/>
                  <a:pt x="259" y="154"/>
                  <a:pt x="256" y="153"/>
                </a:cubicBezTo>
                <a:close/>
                <a:moveTo>
                  <a:pt x="108" y="155"/>
                </a:moveTo>
                <a:cubicBezTo>
                  <a:pt x="110" y="156"/>
                  <a:pt x="113" y="156"/>
                  <a:pt x="113" y="154"/>
                </a:cubicBezTo>
                <a:cubicBezTo>
                  <a:pt x="110" y="153"/>
                  <a:pt x="108" y="154"/>
                  <a:pt x="105" y="154"/>
                </a:cubicBezTo>
                <a:cubicBezTo>
                  <a:pt x="105" y="155"/>
                  <a:pt x="105" y="155"/>
                  <a:pt x="105" y="156"/>
                </a:cubicBezTo>
                <a:cubicBezTo>
                  <a:pt x="106" y="156"/>
                  <a:pt x="108" y="156"/>
                  <a:pt x="107" y="155"/>
                </a:cubicBezTo>
                <a:cubicBezTo>
                  <a:pt x="108" y="155"/>
                  <a:pt x="109" y="157"/>
                  <a:pt x="108" y="155"/>
                </a:cubicBezTo>
                <a:close/>
                <a:moveTo>
                  <a:pt x="272" y="155"/>
                </a:moveTo>
                <a:cubicBezTo>
                  <a:pt x="274" y="159"/>
                  <a:pt x="276" y="162"/>
                  <a:pt x="281" y="163"/>
                </a:cubicBezTo>
                <a:cubicBezTo>
                  <a:pt x="281" y="162"/>
                  <a:pt x="281" y="161"/>
                  <a:pt x="282" y="160"/>
                </a:cubicBezTo>
                <a:cubicBezTo>
                  <a:pt x="282" y="160"/>
                  <a:pt x="281" y="160"/>
                  <a:pt x="281" y="159"/>
                </a:cubicBezTo>
                <a:cubicBezTo>
                  <a:pt x="280" y="160"/>
                  <a:pt x="280" y="161"/>
                  <a:pt x="278" y="162"/>
                </a:cubicBezTo>
                <a:cubicBezTo>
                  <a:pt x="277" y="161"/>
                  <a:pt x="276" y="159"/>
                  <a:pt x="275" y="158"/>
                </a:cubicBezTo>
                <a:cubicBezTo>
                  <a:pt x="275" y="157"/>
                  <a:pt x="276" y="157"/>
                  <a:pt x="277" y="156"/>
                </a:cubicBezTo>
                <a:cubicBezTo>
                  <a:pt x="275" y="156"/>
                  <a:pt x="273" y="154"/>
                  <a:pt x="272" y="155"/>
                </a:cubicBezTo>
                <a:close/>
                <a:moveTo>
                  <a:pt x="279" y="158"/>
                </a:moveTo>
                <a:cubicBezTo>
                  <a:pt x="278" y="158"/>
                  <a:pt x="278" y="157"/>
                  <a:pt x="277" y="157"/>
                </a:cubicBezTo>
                <a:cubicBezTo>
                  <a:pt x="277" y="157"/>
                  <a:pt x="278" y="159"/>
                  <a:pt x="279" y="158"/>
                </a:cubicBezTo>
                <a:close/>
                <a:moveTo>
                  <a:pt x="150" y="158"/>
                </a:moveTo>
                <a:cubicBezTo>
                  <a:pt x="160" y="169"/>
                  <a:pt x="169" y="181"/>
                  <a:pt x="179" y="193"/>
                </a:cubicBezTo>
                <a:cubicBezTo>
                  <a:pt x="182" y="198"/>
                  <a:pt x="185" y="204"/>
                  <a:pt x="189" y="206"/>
                </a:cubicBezTo>
                <a:cubicBezTo>
                  <a:pt x="184" y="199"/>
                  <a:pt x="179" y="192"/>
                  <a:pt x="174" y="185"/>
                </a:cubicBezTo>
                <a:cubicBezTo>
                  <a:pt x="172" y="183"/>
                  <a:pt x="170" y="181"/>
                  <a:pt x="169" y="178"/>
                </a:cubicBezTo>
                <a:cubicBezTo>
                  <a:pt x="164" y="173"/>
                  <a:pt x="160" y="167"/>
                  <a:pt x="156" y="162"/>
                </a:cubicBezTo>
                <a:cubicBezTo>
                  <a:pt x="154" y="160"/>
                  <a:pt x="152" y="158"/>
                  <a:pt x="150" y="157"/>
                </a:cubicBezTo>
                <a:cubicBezTo>
                  <a:pt x="150" y="157"/>
                  <a:pt x="150" y="157"/>
                  <a:pt x="150" y="157"/>
                </a:cubicBezTo>
                <a:cubicBezTo>
                  <a:pt x="150" y="157"/>
                  <a:pt x="150" y="158"/>
                  <a:pt x="150" y="158"/>
                </a:cubicBezTo>
                <a:close/>
                <a:moveTo>
                  <a:pt x="258" y="165"/>
                </a:moveTo>
                <a:cubicBezTo>
                  <a:pt x="258" y="166"/>
                  <a:pt x="259" y="166"/>
                  <a:pt x="258" y="167"/>
                </a:cubicBezTo>
                <a:cubicBezTo>
                  <a:pt x="262" y="166"/>
                  <a:pt x="265" y="164"/>
                  <a:pt x="265" y="160"/>
                </a:cubicBezTo>
                <a:cubicBezTo>
                  <a:pt x="266" y="160"/>
                  <a:pt x="266" y="159"/>
                  <a:pt x="267" y="159"/>
                </a:cubicBezTo>
                <a:cubicBezTo>
                  <a:pt x="267" y="158"/>
                  <a:pt x="266" y="158"/>
                  <a:pt x="266" y="157"/>
                </a:cubicBezTo>
                <a:cubicBezTo>
                  <a:pt x="264" y="160"/>
                  <a:pt x="261" y="163"/>
                  <a:pt x="258" y="165"/>
                </a:cubicBezTo>
                <a:close/>
                <a:moveTo>
                  <a:pt x="99" y="162"/>
                </a:moveTo>
                <a:cubicBezTo>
                  <a:pt x="99" y="162"/>
                  <a:pt x="99" y="162"/>
                  <a:pt x="99" y="162"/>
                </a:cubicBezTo>
                <a:cubicBezTo>
                  <a:pt x="99" y="161"/>
                  <a:pt x="100" y="162"/>
                  <a:pt x="101" y="162"/>
                </a:cubicBezTo>
                <a:cubicBezTo>
                  <a:pt x="101" y="160"/>
                  <a:pt x="102" y="160"/>
                  <a:pt x="102" y="158"/>
                </a:cubicBezTo>
                <a:cubicBezTo>
                  <a:pt x="100" y="158"/>
                  <a:pt x="99" y="158"/>
                  <a:pt x="98" y="157"/>
                </a:cubicBezTo>
                <a:cubicBezTo>
                  <a:pt x="97" y="160"/>
                  <a:pt x="100" y="161"/>
                  <a:pt x="99" y="162"/>
                </a:cubicBezTo>
                <a:close/>
                <a:moveTo>
                  <a:pt x="264" y="167"/>
                </a:moveTo>
                <a:cubicBezTo>
                  <a:pt x="266" y="170"/>
                  <a:pt x="269" y="171"/>
                  <a:pt x="272" y="173"/>
                </a:cubicBezTo>
                <a:cubicBezTo>
                  <a:pt x="272" y="172"/>
                  <a:pt x="274" y="171"/>
                  <a:pt x="274" y="169"/>
                </a:cubicBezTo>
                <a:cubicBezTo>
                  <a:pt x="272" y="166"/>
                  <a:pt x="270" y="165"/>
                  <a:pt x="267" y="163"/>
                </a:cubicBezTo>
                <a:cubicBezTo>
                  <a:pt x="266" y="164"/>
                  <a:pt x="264" y="165"/>
                  <a:pt x="264" y="167"/>
                </a:cubicBezTo>
                <a:close/>
                <a:moveTo>
                  <a:pt x="278" y="173"/>
                </a:moveTo>
                <a:cubicBezTo>
                  <a:pt x="278" y="174"/>
                  <a:pt x="279" y="172"/>
                  <a:pt x="278" y="173"/>
                </a:cubicBezTo>
                <a:cubicBezTo>
                  <a:pt x="278" y="172"/>
                  <a:pt x="280" y="169"/>
                  <a:pt x="278" y="169"/>
                </a:cubicBezTo>
                <a:cubicBezTo>
                  <a:pt x="276" y="171"/>
                  <a:pt x="274" y="173"/>
                  <a:pt x="273" y="175"/>
                </a:cubicBezTo>
                <a:cubicBezTo>
                  <a:pt x="272" y="176"/>
                  <a:pt x="270" y="177"/>
                  <a:pt x="271" y="178"/>
                </a:cubicBezTo>
                <a:cubicBezTo>
                  <a:pt x="274" y="177"/>
                  <a:pt x="275" y="175"/>
                  <a:pt x="278" y="173"/>
                </a:cubicBezTo>
                <a:close/>
                <a:moveTo>
                  <a:pt x="257" y="171"/>
                </a:moveTo>
                <a:cubicBezTo>
                  <a:pt x="251" y="174"/>
                  <a:pt x="245" y="178"/>
                  <a:pt x="241" y="181"/>
                </a:cubicBezTo>
                <a:cubicBezTo>
                  <a:pt x="241" y="181"/>
                  <a:pt x="242" y="182"/>
                  <a:pt x="242" y="182"/>
                </a:cubicBezTo>
                <a:cubicBezTo>
                  <a:pt x="249" y="179"/>
                  <a:pt x="256" y="174"/>
                  <a:pt x="263" y="170"/>
                </a:cubicBezTo>
                <a:cubicBezTo>
                  <a:pt x="261" y="168"/>
                  <a:pt x="259" y="170"/>
                  <a:pt x="257" y="171"/>
                </a:cubicBezTo>
                <a:close/>
                <a:moveTo>
                  <a:pt x="281" y="182"/>
                </a:moveTo>
                <a:cubicBezTo>
                  <a:pt x="283" y="182"/>
                  <a:pt x="285" y="180"/>
                  <a:pt x="285" y="179"/>
                </a:cubicBezTo>
                <a:cubicBezTo>
                  <a:pt x="285" y="179"/>
                  <a:pt x="280" y="174"/>
                  <a:pt x="279" y="174"/>
                </a:cubicBezTo>
                <a:cubicBezTo>
                  <a:pt x="278" y="175"/>
                  <a:pt x="277" y="176"/>
                  <a:pt x="276" y="178"/>
                </a:cubicBezTo>
                <a:cubicBezTo>
                  <a:pt x="278" y="178"/>
                  <a:pt x="279" y="182"/>
                  <a:pt x="281" y="182"/>
                </a:cubicBezTo>
                <a:close/>
                <a:moveTo>
                  <a:pt x="119" y="176"/>
                </a:moveTo>
                <a:cubicBezTo>
                  <a:pt x="116" y="176"/>
                  <a:pt x="112" y="175"/>
                  <a:pt x="110" y="177"/>
                </a:cubicBezTo>
                <a:cubicBezTo>
                  <a:pt x="117" y="178"/>
                  <a:pt x="123" y="179"/>
                  <a:pt x="130" y="179"/>
                </a:cubicBezTo>
                <a:cubicBezTo>
                  <a:pt x="128" y="175"/>
                  <a:pt x="123" y="176"/>
                  <a:pt x="119" y="176"/>
                </a:cubicBezTo>
                <a:close/>
                <a:moveTo>
                  <a:pt x="110" y="180"/>
                </a:moveTo>
                <a:cubicBezTo>
                  <a:pt x="109" y="185"/>
                  <a:pt x="110" y="191"/>
                  <a:pt x="109" y="195"/>
                </a:cubicBezTo>
                <a:cubicBezTo>
                  <a:pt x="112" y="211"/>
                  <a:pt x="109" y="230"/>
                  <a:pt x="111" y="248"/>
                </a:cubicBezTo>
                <a:cubicBezTo>
                  <a:pt x="110" y="251"/>
                  <a:pt x="110" y="254"/>
                  <a:pt x="111" y="258"/>
                </a:cubicBezTo>
                <a:cubicBezTo>
                  <a:pt x="111" y="268"/>
                  <a:pt x="112" y="279"/>
                  <a:pt x="113" y="289"/>
                </a:cubicBezTo>
                <a:cubicBezTo>
                  <a:pt x="115" y="288"/>
                  <a:pt x="118" y="289"/>
                  <a:pt x="119" y="289"/>
                </a:cubicBezTo>
                <a:cubicBezTo>
                  <a:pt x="118" y="280"/>
                  <a:pt x="119" y="269"/>
                  <a:pt x="118" y="260"/>
                </a:cubicBezTo>
                <a:cubicBezTo>
                  <a:pt x="119" y="257"/>
                  <a:pt x="118" y="251"/>
                  <a:pt x="118" y="248"/>
                </a:cubicBezTo>
                <a:cubicBezTo>
                  <a:pt x="118" y="247"/>
                  <a:pt x="119" y="246"/>
                  <a:pt x="119" y="245"/>
                </a:cubicBezTo>
                <a:cubicBezTo>
                  <a:pt x="119" y="244"/>
                  <a:pt x="118" y="243"/>
                  <a:pt x="118" y="242"/>
                </a:cubicBezTo>
                <a:cubicBezTo>
                  <a:pt x="117" y="238"/>
                  <a:pt x="117" y="233"/>
                  <a:pt x="117" y="229"/>
                </a:cubicBezTo>
                <a:cubicBezTo>
                  <a:pt x="117" y="211"/>
                  <a:pt x="118" y="196"/>
                  <a:pt x="118" y="182"/>
                </a:cubicBezTo>
                <a:cubicBezTo>
                  <a:pt x="118" y="181"/>
                  <a:pt x="119" y="181"/>
                  <a:pt x="119" y="181"/>
                </a:cubicBezTo>
                <a:cubicBezTo>
                  <a:pt x="115" y="181"/>
                  <a:pt x="113" y="179"/>
                  <a:pt x="110" y="180"/>
                </a:cubicBezTo>
                <a:close/>
                <a:moveTo>
                  <a:pt x="121" y="182"/>
                </a:moveTo>
                <a:cubicBezTo>
                  <a:pt x="121" y="187"/>
                  <a:pt x="120" y="193"/>
                  <a:pt x="120" y="198"/>
                </a:cubicBezTo>
                <a:cubicBezTo>
                  <a:pt x="119" y="203"/>
                  <a:pt x="120" y="209"/>
                  <a:pt x="120" y="214"/>
                </a:cubicBezTo>
                <a:cubicBezTo>
                  <a:pt x="120" y="221"/>
                  <a:pt x="119" y="227"/>
                  <a:pt x="120" y="234"/>
                </a:cubicBezTo>
                <a:cubicBezTo>
                  <a:pt x="120" y="245"/>
                  <a:pt x="122" y="257"/>
                  <a:pt x="122" y="270"/>
                </a:cubicBezTo>
                <a:cubicBezTo>
                  <a:pt x="122" y="273"/>
                  <a:pt x="121" y="276"/>
                  <a:pt x="121" y="280"/>
                </a:cubicBezTo>
                <a:cubicBezTo>
                  <a:pt x="121" y="283"/>
                  <a:pt x="122" y="287"/>
                  <a:pt x="121" y="290"/>
                </a:cubicBezTo>
                <a:cubicBezTo>
                  <a:pt x="123" y="290"/>
                  <a:pt x="127" y="291"/>
                  <a:pt x="128" y="290"/>
                </a:cubicBezTo>
                <a:cubicBezTo>
                  <a:pt x="127" y="280"/>
                  <a:pt x="128" y="270"/>
                  <a:pt x="128" y="261"/>
                </a:cubicBezTo>
                <a:cubicBezTo>
                  <a:pt x="128" y="257"/>
                  <a:pt x="127" y="253"/>
                  <a:pt x="127" y="249"/>
                </a:cubicBezTo>
                <a:cubicBezTo>
                  <a:pt x="128" y="241"/>
                  <a:pt x="126" y="232"/>
                  <a:pt x="126" y="223"/>
                </a:cubicBezTo>
                <a:cubicBezTo>
                  <a:pt x="127" y="210"/>
                  <a:pt x="126" y="193"/>
                  <a:pt x="126" y="181"/>
                </a:cubicBezTo>
                <a:cubicBezTo>
                  <a:pt x="124" y="181"/>
                  <a:pt x="122" y="181"/>
                  <a:pt x="120" y="181"/>
                </a:cubicBezTo>
                <a:cubicBezTo>
                  <a:pt x="120" y="181"/>
                  <a:pt x="120" y="181"/>
                  <a:pt x="121" y="182"/>
                </a:cubicBezTo>
                <a:close/>
                <a:moveTo>
                  <a:pt x="103" y="185"/>
                </a:moveTo>
                <a:cubicBezTo>
                  <a:pt x="98" y="197"/>
                  <a:pt x="92" y="209"/>
                  <a:pt x="89" y="223"/>
                </a:cubicBezTo>
                <a:cubicBezTo>
                  <a:pt x="81" y="244"/>
                  <a:pt x="72" y="264"/>
                  <a:pt x="65" y="286"/>
                </a:cubicBezTo>
                <a:cubicBezTo>
                  <a:pt x="60" y="297"/>
                  <a:pt x="57" y="307"/>
                  <a:pt x="53" y="317"/>
                </a:cubicBezTo>
                <a:cubicBezTo>
                  <a:pt x="59" y="316"/>
                  <a:pt x="64" y="315"/>
                  <a:pt x="70" y="314"/>
                </a:cubicBezTo>
                <a:cubicBezTo>
                  <a:pt x="68" y="309"/>
                  <a:pt x="71" y="304"/>
                  <a:pt x="76" y="302"/>
                </a:cubicBezTo>
                <a:cubicBezTo>
                  <a:pt x="85" y="298"/>
                  <a:pt x="98" y="294"/>
                  <a:pt x="107" y="291"/>
                </a:cubicBezTo>
                <a:cubicBezTo>
                  <a:pt x="109" y="291"/>
                  <a:pt x="109" y="289"/>
                  <a:pt x="111" y="290"/>
                </a:cubicBezTo>
                <a:cubicBezTo>
                  <a:pt x="109" y="282"/>
                  <a:pt x="110" y="274"/>
                  <a:pt x="109" y="266"/>
                </a:cubicBezTo>
                <a:cubicBezTo>
                  <a:pt x="109" y="261"/>
                  <a:pt x="108" y="255"/>
                  <a:pt x="108" y="250"/>
                </a:cubicBezTo>
                <a:cubicBezTo>
                  <a:pt x="108" y="248"/>
                  <a:pt x="109" y="246"/>
                  <a:pt x="109" y="244"/>
                </a:cubicBezTo>
                <a:cubicBezTo>
                  <a:pt x="109" y="240"/>
                  <a:pt x="108" y="237"/>
                  <a:pt x="108" y="233"/>
                </a:cubicBezTo>
                <a:cubicBezTo>
                  <a:pt x="108" y="229"/>
                  <a:pt x="108" y="225"/>
                  <a:pt x="108" y="221"/>
                </a:cubicBezTo>
                <a:cubicBezTo>
                  <a:pt x="108" y="208"/>
                  <a:pt x="107" y="195"/>
                  <a:pt x="107" y="182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6" y="183"/>
                  <a:pt x="105" y="185"/>
                  <a:pt x="103" y="185"/>
                </a:cubicBezTo>
                <a:close/>
                <a:moveTo>
                  <a:pt x="130" y="181"/>
                </a:moveTo>
                <a:cubicBezTo>
                  <a:pt x="129" y="182"/>
                  <a:pt x="129" y="183"/>
                  <a:pt x="128" y="184"/>
                </a:cubicBezTo>
                <a:cubicBezTo>
                  <a:pt x="127" y="193"/>
                  <a:pt x="128" y="203"/>
                  <a:pt x="129" y="211"/>
                </a:cubicBezTo>
                <a:cubicBezTo>
                  <a:pt x="129" y="216"/>
                  <a:pt x="129" y="221"/>
                  <a:pt x="129" y="227"/>
                </a:cubicBezTo>
                <a:cubicBezTo>
                  <a:pt x="129" y="236"/>
                  <a:pt x="131" y="246"/>
                  <a:pt x="130" y="256"/>
                </a:cubicBezTo>
                <a:cubicBezTo>
                  <a:pt x="130" y="260"/>
                  <a:pt x="130" y="262"/>
                  <a:pt x="130" y="266"/>
                </a:cubicBezTo>
                <a:cubicBezTo>
                  <a:pt x="130" y="269"/>
                  <a:pt x="130" y="273"/>
                  <a:pt x="130" y="277"/>
                </a:cubicBezTo>
                <a:cubicBezTo>
                  <a:pt x="130" y="277"/>
                  <a:pt x="131" y="278"/>
                  <a:pt x="131" y="279"/>
                </a:cubicBezTo>
                <a:cubicBezTo>
                  <a:pt x="132" y="283"/>
                  <a:pt x="130" y="288"/>
                  <a:pt x="131" y="291"/>
                </a:cubicBezTo>
                <a:cubicBezTo>
                  <a:pt x="141" y="295"/>
                  <a:pt x="156" y="300"/>
                  <a:pt x="165" y="304"/>
                </a:cubicBezTo>
                <a:cubicBezTo>
                  <a:pt x="169" y="305"/>
                  <a:pt x="170" y="310"/>
                  <a:pt x="169" y="314"/>
                </a:cubicBezTo>
                <a:cubicBezTo>
                  <a:pt x="173" y="315"/>
                  <a:pt x="177" y="316"/>
                  <a:pt x="180" y="316"/>
                </a:cubicBezTo>
                <a:cubicBezTo>
                  <a:pt x="168" y="285"/>
                  <a:pt x="157" y="252"/>
                  <a:pt x="145" y="222"/>
                </a:cubicBezTo>
                <a:cubicBezTo>
                  <a:pt x="144" y="216"/>
                  <a:pt x="142" y="213"/>
                  <a:pt x="140" y="208"/>
                </a:cubicBezTo>
                <a:cubicBezTo>
                  <a:pt x="139" y="205"/>
                  <a:pt x="138" y="202"/>
                  <a:pt x="137" y="199"/>
                </a:cubicBezTo>
                <a:cubicBezTo>
                  <a:pt x="136" y="197"/>
                  <a:pt x="135" y="195"/>
                  <a:pt x="134" y="193"/>
                </a:cubicBezTo>
                <a:cubicBezTo>
                  <a:pt x="133" y="190"/>
                  <a:pt x="133" y="186"/>
                  <a:pt x="131" y="184"/>
                </a:cubicBezTo>
                <a:cubicBezTo>
                  <a:pt x="131" y="182"/>
                  <a:pt x="132" y="181"/>
                  <a:pt x="130" y="181"/>
                </a:cubicBezTo>
                <a:close/>
                <a:moveTo>
                  <a:pt x="86" y="183"/>
                </a:moveTo>
                <a:cubicBezTo>
                  <a:pt x="84" y="189"/>
                  <a:pt x="81" y="192"/>
                  <a:pt x="80" y="199"/>
                </a:cubicBezTo>
                <a:cubicBezTo>
                  <a:pt x="77" y="204"/>
                  <a:pt x="76" y="210"/>
                  <a:pt x="74" y="216"/>
                </a:cubicBezTo>
                <a:cubicBezTo>
                  <a:pt x="70" y="227"/>
                  <a:pt x="65" y="238"/>
                  <a:pt x="61" y="249"/>
                </a:cubicBezTo>
                <a:cubicBezTo>
                  <a:pt x="53" y="266"/>
                  <a:pt x="48" y="286"/>
                  <a:pt x="40" y="302"/>
                </a:cubicBezTo>
                <a:cubicBezTo>
                  <a:pt x="40" y="308"/>
                  <a:pt x="38" y="309"/>
                  <a:pt x="38" y="314"/>
                </a:cubicBezTo>
                <a:cubicBezTo>
                  <a:pt x="34" y="321"/>
                  <a:pt x="32" y="329"/>
                  <a:pt x="30" y="337"/>
                </a:cubicBezTo>
                <a:cubicBezTo>
                  <a:pt x="27" y="341"/>
                  <a:pt x="26" y="346"/>
                  <a:pt x="24" y="350"/>
                </a:cubicBezTo>
                <a:cubicBezTo>
                  <a:pt x="23" y="354"/>
                  <a:pt x="20" y="358"/>
                  <a:pt x="19" y="362"/>
                </a:cubicBezTo>
                <a:cubicBezTo>
                  <a:pt x="21" y="363"/>
                  <a:pt x="23" y="365"/>
                  <a:pt x="25" y="364"/>
                </a:cubicBezTo>
                <a:cubicBezTo>
                  <a:pt x="25" y="360"/>
                  <a:pt x="28" y="356"/>
                  <a:pt x="29" y="352"/>
                </a:cubicBezTo>
                <a:cubicBezTo>
                  <a:pt x="30" y="349"/>
                  <a:pt x="31" y="347"/>
                  <a:pt x="32" y="344"/>
                </a:cubicBezTo>
                <a:cubicBezTo>
                  <a:pt x="36" y="333"/>
                  <a:pt x="40" y="323"/>
                  <a:pt x="43" y="311"/>
                </a:cubicBezTo>
                <a:cubicBezTo>
                  <a:pt x="51" y="292"/>
                  <a:pt x="58" y="272"/>
                  <a:pt x="65" y="253"/>
                </a:cubicBezTo>
                <a:cubicBezTo>
                  <a:pt x="74" y="230"/>
                  <a:pt x="82" y="206"/>
                  <a:pt x="92" y="184"/>
                </a:cubicBezTo>
                <a:cubicBezTo>
                  <a:pt x="90" y="183"/>
                  <a:pt x="87" y="182"/>
                  <a:pt x="86" y="183"/>
                </a:cubicBezTo>
                <a:close/>
                <a:moveTo>
                  <a:pt x="94" y="184"/>
                </a:moveTo>
                <a:cubicBezTo>
                  <a:pt x="92" y="188"/>
                  <a:pt x="91" y="192"/>
                  <a:pt x="89" y="195"/>
                </a:cubicBezTo>
                <a:cubicBezTo>
                  <a:pt x="89" y="198"/>
                  <a:pt x="87" y="200"/>
                  <a:pt x="86" y="202"/>
                </a:cubicBezTo>
                <a:cubicBezTo>
                  <a:pt x="84" y="208"/>
                  <a:pt x="82" y="215"/>
                  <a:pt x="79" y="222"/>
                </a:cubicBezTo>
                <a:cubicBezTo>
                  <a:pt x="76" y="231"/>
                  <a:pt x="73" y="238"/>
                  <a:pt x="70" y="247"/>
                </a:cubicBezTo>
                <a:cubicBezTo>
                  <a:pt x="69" y="249"/>
                  <a:pt x="69" y="251"/>
                  <a:pt x="68" y="253"/>
                </a:cubicBezTo>
                <a:cubicBezTo>
                  <a:pt x="66" y="257"/>
                  <a:pt x="64" y="261"/>
                  <a:pt x="63" y="265"/>
                </a:cubicBezTo>
                <a:cubicBezTo>
                  <a:pt x="62" y="267"/>
                  <a:pt x="62" y="270"/>
                  <a:pt x="61" y="272"/>
                </a:cubicBezTo>
                <a:cubicBezTo>
                  <a:pt x="59" y="275"/>
                  <a:pt x="58" y="277"/>
                  <a:pt x="57" y="281"/>
                </a:cubicBezTo>
                <a:cubicBezTo>
                  <a:pt x="57" y="282"/>
                  <a:pt x="55" y="284"/>
                  <a:pt x="55" y="286"/>
                </a:cubicBezTo>
                <a:cubicBezTo>
                  <a:pt x="54" y="286"/>
                  <a:pt x="55" y="287"/>
                  <a:pt x="55" y="288"/>
                </a:cubicBezTo>
                <a:cubicBezTo>
                  <a:pt x="54" y="290"/>
                  <a:pt x="53" y="292"/>
                  <a:pt x="52" y="294"/>
                </a:cubicBezTo>
                <a:cubicBezTo>
                  <a:pt x="51" y="296"/>
                  <a:pt x="51" y="298"/>
                  <a:pt x="50" y="300"/>
                </a:cubicBezTo>
                <a:cubicBezTo>
                  <a:pt x="47" y="309"/>
                  <a:pt x="43" y="319"/>
                  <a:pt x="40" y="329"/>
                </a:cubicBezTo>
                <a:cubicBezTo>
                  <a:pt x="38" y="332"/>
                  <a:pt x="37" y="336"/>
                  <a:pt x="36" y="339"/>
                </a:cubicBezTo>
                <a:cubicBezTo>
                  <a:pt x="36" y="339"/>
                  <a:pt x="36" y="340"/>
                  <a:pt x="36" y="341"/>
                </a:cubicBezTo>
                <a:cubicBezTo>
                  <a:pt x="36" y="343"/>
                  <a:pt x="34" y="345"/>
                  <a:pt x="34" y="347"/>
                </a:cubicBezTo>
                <a:cubicBezTo>
                  <a:pt x="32" y="354"/>
                  <a:pt x="29" y="359"/>
                  <a:pt x="27" y="365"/>
                </a:cubicBezTo>
                <a:cubicBezTo>
                  <a:pt x="29" y="364"/>
                  <a:pt x="30" y="365"/>
                  <a:pt x="32" y="365"/>
                </a:cubicBezTo>
                <a:cubicBezTo>
                  <a:pt x="33" y="362"/>
                  <a:pt x="35" y="360"/>
                  <a:pt x="36" y="357"/>
                </a:cubicBezTo>
                <a:cubicBezTo>
                  <a:pt x="38" y="351"/>
                  <a:pt x="40" y="346"/>
                  <a:pt x="42" y="341"/>
                </a:cubicBezTo>
                <a:cubicBezTo>
                  <a:pt x="43" y="338"/>
                  <a:pt x="44" y="336"/>
                  <a:pt x="45" y="333"/>
                </a:cubicBezTo>
                <a:cubicBezTo>
                  <a:pt x="46" y="328"/>
                  <a:pt x="47" y="325"/>
                  <a:pt x="49" y="321"/>
                </a:cubicBezTo>
                <a:cubicBezTo>
                  <a:pt x="51" y="315"/>
                  <a:pt x="53" y="311"/>
                  <a:pt x="55" y="305"/>
                </a:cubicBezTo>
                <a:cubicBezTo>
                  <a:pt x="57" y="300"/>
                  <a:pt x="59" y="296"/>
                  <a:pt x="60" y="291"/>
                </a:cubicBezTo>
                <a:cubicBezTo>
                  <a:pt x="63" y="284"/>
                  <a:pt x="67" y="277"/>
                  <a:pt x="68" y="269"/>
                </a:cubicBezTo>
                <a:cubicBezTo>
                  <a:pt x="77" y="249"/>
                  <a:pt x="84" y="226"/>
                  <a:pt x="92" y="205"/>
                </a:cubicBezTo>
                <a:cubicBezTo>
                  <a:pt x="95" y="198"/>
                  <a:pt x="98" y="192"/>
                  <a:pt x="100" y="185"/>
                </a:cubicBezTo>
                <a:cubicBezTo>
                  <a:pt x="98" y="185"/>
                  <a:pt x="97" y="184"/>
                  <a:pt x="94" y="184"/>
                </a:cubicBezTo>
                <a:close/>
                <a:moveTo>
                  <a:pt x="134" y="185"/>
                </a:moveTo>
                <a:cubicBezTo>
                  <a:pt x="136" y="189"/>
                  <a:pt x="137" y="195"/>
                  <a:pt x="140" y="199"/>
                </a:cubicBezTo>
                <a:cubicBezTo>
                  <a:pt x="140" y="205"/>
                  <a:pt x="144" y="211"/>
                  <a:pt x="146" y="218"/>
                </a:cubicBezTo>
                <a:cubicBezTo>
                  <a:pt x="148" y="219"/>
                  <a:pt x="147" y="221"/>
                  <a:pt x="148" y="221"/>
                </a:cubicBezTo>
                <a:cubicBezTo>
                  <a:pt x="149" y="226"/>
                  <a:pt x="150" y="231"/>
                  <a:pt x="152" y="235"/>
                </a:cubicBezTo>
                <a:cubicBezTo>
                  <a:pt x="159" y="252"/>
                  <a:pt x="166" y="270"/>
                  <a:pt x="172" y="287"/>
                </a:cubicBezTo>
                <a:cubicBezTo>
                  <a:pt x="175" y="295"/>
                  <a:pt x="177" y="303"/>
                  <a:pt x="180" y="311"/>
                </a:cubicBezTo>
                <a:cubicBezTo>
                  <a:pt x="181" y="313"/>
                  <a:pt x="182" y="315"/>
                  <a:pt x="183" y="318"/>
                </a:cubicBezTo>
                <a:cubicBezTo>
                  <a:pt x="184" y="321"/>
                  <a:pt x="184" y="324"/>
                  <a:pt x="185" y="326"/>
                </a:cubicBezTo>
                <a:cubicBezTo>
                  <a:pt x="189" y="339"/>
                  <a:pt x="193" y="352"/>
                  <a:pt x="198" y="363"/>
                </a:cubicBezTo>
                <a:cubicBezTo>
                  <a:pt x="201" y="363"/>
                  <a:pt x="203" y="363"/>
                  <a:pt x="206" y="363"/>
                </a:cubicBezTo>
                <a:cubicBezTo>
                  <a:pt x="206" y="360"/>
                  <a:pt x="203" y="357"/>
                  <a:pt x="204" y="355"/>
                </a:cubicBezTo>
                <a:cubicBezTo>
                  <a:pt x="203" y="353"/>
                  <a:pt x="202" y="351"/>
                  <a:pt x="201" y="348"/>
                </a:cubicBezTo>
                <a:cubicBezTo>
                  <a:pt x="200" y="347"/>
                  <a:pt x="200" y="345"/>
                  <a:pt x="200" y="343"/>
                </a:cubicBezTo>
                <a:cubicBezTo>
                  <a:pt x="199" y="341"/>
                  <a:pt x="198" y="339"/>
                  <a:pt x="197" y="336"/>
                </a:cubicBezTo>
                <a:cubicBezTo>
                  <a:pt x="195" y="333"/>
                  <a:pt x="195" y="330"/>
                  <a:pt x="194" y="327"/>
                </a:cubicBezTo>
                <a:cubicBezTo>
                  <a:pt x="189" y="316"/>
                  <a:pt x="182" y="305"/>
                  <a:pt x="180" y="291"/>
                </a:cubicBezTo>
                <a:cubicBezTo>
                  <a:pt x="175" y="276"/>
                  <a:pt x="170" y="261"/>
                  <a:pt x="164" y="246"/>
                </a:cubicBezTo>
                <a:cubicBezTo>
                  <a:pt x="163" y="244"/>
                  <a:pt x="162" y="242"/>
                  <a:pt x="161" y="240"/>
                </a:cubicBezTo>
                <a:cubicBezTo>
                  <a:pt x="158" y="232"/>
                  <a:pt x="156" y="222"/>
                  <a:pt x="152" y="215"/>
                </a:cubicBezTo>
                <a:cubicBezTo>
                  <a:pt x="147" y="205"/>
                  <a:pt x="144" y="195"/>
                  <a:pt x="140" y="185"/>
                </a:cubicBezTo>
                <a:cubicBezTo>
                  <a:pt x="139" y="184"/>
                  <a:pt x="136" y="183"/>
                  <a:pt x="134" y="185"/>
                </a:cubicBezTo>
                <a:close/>
                <a:moveTo>
                  <a:pt x="143" y="185"/>
                </a:moveTo>
                <a:cubicBezTo>
                  <a:pt x="146" y="194"/>
                  <a:pt x="149" y="205"/>
                  <a:pt x="154" y="213"/>
                </a:cubicBezTo>
                <a:cubicBezTo>
                  <a:pt x="157" y="222"/>
                  <a:pt x="160" y="230"/>
                  <a:pt x="163" y="238"/>
                </a:cubicBezTo>
                <a:cubicBezTo>
                  <a:pt x="168" y="248"/>
                  <a:pt x="171" y="259"/>
                  <a:pt x="175" y="270"/>
                </a:cubicBezTo>
                <a:cubicBezTo>
                  <a:pt x="179" y="281"/>
                  <a:pt x="184" y="293"/>
                  <a:pt x="187" y="305"/>
                </a:cubicBezTo>
                <a:cubicBezTo>
                  <a:pt x="190" y="313"/>
                  <a:pt x="194" y="320"/>
                  <a:pt x="197" y="327"/>
                </a:cubicBezTo>
                <a:cubicBezTo>
                  <a:pt x="198" y="330"/>
                  <a:pt x="199" y="332"/>
                  <a:pt x="200" y="335"/>
                </a:cubicBezTo>
                <a:cubicBezTo>
                  <a:pt x="200" y="336"/>
                  <a:pt x="201" y="337"/>
                  <a:pt x="202" y="339"/>
                </a:cubicBezTo>
                <a:cubicBezTo>
                  <a:pt x="204" y="346"/>
                  <a:pt x="206" y="353"/>
                  <a:pt x="209" y="360"/>
                </a:cubicBezTo>
                <a:cubicBezTo>
                  <a:pt x="209" y="361"/>
                  <a:pt x="207" y="361"/>
                  <a:pt x="208" y="362"/>
                </a:cubicBezTo>
                <a:cubicBezTo>
                  <a:pt x="211" y="362"/>
                  <a:pt x="213" y="361"/>
                  <a:pt x="214" y="359"/>
                </a:cubicBezTo>
                <a:cubicBezTo>
                  <a:pt x="213" y="355"/>
                  <a:pt x="211" y="352"/>
                  <a:pt x="210" y="349"/>
                </a:cubicBezTo>
                <a:cubicBezTo>
                  <a:pt x="209" y="347"/>
                  <a:pt x="209" y="346"/>
                  <a:pt x="209" y="344"/>
                </a:cubicBezTo>
                <a:cubicBezTo>
                  <a:pt x="205" y="334"/>
                  <a:pt x="202" y="325"/>
                  <a:pt x="199" y="315"/>
                </a:cubicBezTo>
                <a:cubicBezTo>
                  <a:pt x="196" y="302"/>
                  <a:pt x="190" y="290"/>
                  <a:pt x="186" y="278"/>
                </a:cubicBezTo>
                <a:cubicBezTo>
                  <a:pt x="181" y="262"/>
                  <a:pt x="175" y="248"/>
                  <a:pt x="170" y="234"/>
                </a:cubicBezTo>
                <a:cubicBezTo>
                  <a:pt x="169" y="232"/>
                  <a:pt x="170" y="232"/>
                  <a:pt x="170" y="231"/>
                </a:cubicBezTo>
                <a:cubicBezTo>
                  <a:pt x="166" y="221"/>
                  <a:pt x="161" y="211"/>
                  <a:pt x="157" y="202"/>
                </a:cubicBezTo>
                <a:cubicBezTo>
                  <a:pt x="156" y="196"/>
                  <a:pt x="152" y="191"/>
                  <a:pt x="150" y="185"/>
                </a:cubicBezTo>
                <a:cubicBezTo>
                  <a:pt x="147" y="186"/>
                  <a:pt x="146" y="184"/>
                  <a:pt x="143" y="185"/>
                </a:cubicBezTo>
                <a:close/>
                <a:moveTo>
                  <a:pt x="234" y="195"/>
                </a:moveTo>
                <a:cubicBezTo>
                  <a:pt x="234" y="195"/>
                  <a:pt x="235" y="195"/>
                  <a:pt x="234" y="194"/>
                </a:cubicBezTo>
                <a:cubicBezTo>
                  <a:pt x="234" y="194"/>
                  <a:pt x="233" y="194"/>
                  <a:pt x="233" y="194"/>
                </a:cubicBezTo>
                <a:cubicBezTo>
                  <a:pt x="233" y="194"/>
                  <a:pt x="231" y="195"/>
                  <a:pt x="232" y="193"/>
                </a:cubicBezTo>
                <a:cubicBezTo>
                  <a:pt x="231" y="194"/>
                  <a:pt x="231" y="193"/>
                  <a:pt x="229" y="193"/>
                </a:cubicBezTo>
                <a:cubicBezTo>
                  <a:pt x="229" y="193"/>
                  <a:pt x="229" y="191"/>
                  <a:pt x="228" y="191"/>
                </a:cubicBezTo>
                <a:cubicBezTo>
                  <a:pt x="227" y="193"/>
                  <a:pt x="225" y="193"/>
                  <a:pt x="225" y="195"/>
                </a:cubicBezTo>
                <a:cubicBezTo>
                  <a:pt x="225" y="195"/>
                  <a:pt x="225" y="194"/>
                  <a:pt x="226" y="194"/>
                </a:cubicBezTo>
                <a:cubicBezTo>
                  <a:pt x="226" y="195"/>
                  <a:pt x="227" y="195"/>
                  <a:pt x="227" y="195"/>
                </a:cubicBezTo>
                <a:cubicBezTo>
                  <a:pt x="227" y="196"/>
                  <a:pt x="226" y="196"/>
                  <a:pt x="226" y="197"/>
                </a:cubicBezTo>
                <a:cubicBezTo>
                  <a:pt x="228" y="199"/>
                  <a:pt x="232" y="197"/>
                  <a:pt x="233" y="199"/>
                </a:cubicBezTo>
                <a:cubicBezTo>
                  <a:pt x="235" y="199"/>
                  <a:pt x="236" y="197"/>
                  <a:pt x="237" y="195"/>
                </a:cubicBezTo>
                <a:cubicBezTo>
                  <a:pt x="237" y="195"/>
                  <a:pt x="236" y="195"/>
                  <a:pt x="236" y="195"/>
                </a:cubicBezTo>
                <a:cubicBezTo>
                  <a:pt x="237" y="194"/>
                  <a:pt x="238" y="194"/>
                  <a:pt x="237" y="193"/>
                </a:cubicBezTo>
                <a:cubicBezTo>
                  <a:pt x="236" y="194"/>
                  <a:pt x="236" y="195"/>
                  <a:pt x="234" y="195"/>
                </a:cubicBezTo>
                <a:close/>
                <a:moveTo>
                  <a:pt x="236" y="202"/>
                </a:moveTo>
                <a:cubicBezTo>
                  <a:pt x="242" y="207"/>
                  <a:pt x="249" y="196"/>
                  <a:pt x="242" y="193"/>
                </a:cubicBezTo>
                <a:cubicBezTo>
                  <a:pt x="240" y="196"/>
                  <a:pt x="238" y="199"/>
                  <a:pt x="236" y="202"/>
                </a:cubicBezTo>
                <a:close/>
                <a:moveTo>
                  <a:pt x="247" y="200"/>
                </a:moveTo>
                <a:cubicBezTo>
                  <a:pt x="245" y="201"/>
                  <a:pt x="244" y="203"/>
                  <a:pt x="243" y="204"/>
                </a:cubicBezTo>
                <a:cubicBezTo>
                  <a:pt x="244" y="205"/>
                  <a:pt x="246" y="207"/>
                  <a:pt x="247" y="208"/>
                </a:cubicBezTo>
                <a:cubicBezTo>
                  <a:pt x="248" y="207"/>
                  <a:pt x="251" y="205"/>
                  <a:pt x="251" y="204"/>
                </a:cubicBezTo>
                <a:cubicBezTo>
                  <a:pt x="249" y="204"/>
                  <a:pt x="249" y="200"/>
                  <a:pt x="247" y="200"/>
                </a:cubicBezTo>
                <a:close/>
                <a:moveTo>
                  <a:pt x="191" y="205"/>
                </a:moveTo>
                <a:cubicBezTo>
                  <a:pt x="191" y="206"/>
                  <a:pt x="191" y="206"/>
                  <a:pt x="191" y="207"/>
                </a:cubicBezTo>
                <a:cubicBezTo>
                  <a:pt x="190" y="209"/>
                  <a:pt x="188" y="209"/>
                  <a:pt x="186" y="208"/>
                </a:cubicBezTo>
                <a:cubicBezTo>
                  <a:pt x="186" y="209"/>
                  <a:pt x="184" y="210"/>
                  <a:pt x="184" y="212"/>
                </a:cubicBezTo>
                <a:cubicBezTo>
                  <a:pt x="189" y="214"/>
                  <a:pt x="193" y="210"/>
                  <a:pt x="196" y="207"/>
                </a:cubicBezTo>
                <a:cubicBezTo>
                  <a:pt x="196" y="206"/>
                  <a:pt x="194" y="206"/>
                  <a:pt x="195" y="205"/>
                </a:cubicBezTo>
                <a:cubicBezTo>
                  <a:pt x="193" y="204"/>
                  <a:pt x="193" y="204"/>
                  <a:pt x="191" y="205"/>
                </a:cubicBezTo>
                <a:close/>
                <a:moveTo>
                  <a:pt x="249" y="211"/>
                </a:moveTo>
                <a:cubicBezTo>
                  <a:pt x="249" y="212"/>
                  <a:pt x="251" y="213"/>
                  <a:pt x="251" y="212"/>
                </a:cubicBezTo>
                <a:cubicBezTo>
                  <a:pt x="252" y="210"/>
                  <a:pt x="255" y="207"/>
                  <a:pt x="255" y="204"/>
                </a:cubicBezTo>
                <a:cubicBezTo>
                  <a:pt x="252" y="206"/>
                  <a:pt x="250" y="209"/>
                  <a:pt x="249" y="211"/>
                </a:cubicBezTo>
                <a:close/>
                <a:moveTo>
                  <a:pt x="282" y="206"/>
                </a:moveTo>
                <a:cubicBezTo>
                  <a:pt x="281" y="206"/>
                  <a:pt x="281" y="205"/>
                  <a:pt x="281" y="205"/>
                </a:cubicBezTo>
                <a:cubicBezTo>
                  <a:pt x="280" y="205"/>
                  <a:pt x="281" y="207"/>
                  <a:pt x="282" y="206"/>
                </a:cubicBezTo>
                <a:close/>
                <a:moveTo>
                  <a:pt x="275" y="207"/>
                </a:moveTo>
                <a:cubicBezTo>
                  <a:pt x="275" y="208"/>
                  <a:pt x="276" y="210"/>
                  <a:pt x="277" y="210"/>
                </a:cubicBezTo>
                <a:cubicBezTo>
                  <a:pt x="278" y="210"/>
                  <a:pt x="279" y="208"/>
                  <a:pt x="280" y="208"/>
                </a:cubicBezTo>
                <a:cubicBezTo>
                  <a:pt x="279" y="205"/>
                  <a:pt x="277" y="206"/>
                  <a:pt x="275" y="207"/>
                </a:cubicBezTo>
                <a:close/>
                <a:moveTo>
                  <a:pt x="274" y="212"/>
                </a:moveTo>
                <a:cubicBezTo>
                  <a:pt x="274" y="210"/>
                  <a:pt x="273" y="207"/>
                  <a:pt x="272" y="206"/>
                </a:cubicBezTo>
                <a:cubicBezTo>
                  <a:pt x="271" y="208"/>
                  <a:pt x="271" y="212"/>
                  <a:pt x="274" y="212"/>
                </a:cubicBezTo>
                <a:close/>
                <a:moveTo>
                  <a:pt x="262" y="208"/>
                </a:moveTo>
                <a:cubicBezTo>
                  <a:pt x="262" y="211"/>
                  <a:pt x="259" y="216"/>
                  <a:pt x="262" y="218"/>
                </a:cubicBezTo>
                <a:cubicBezTo>
                  <a:pt x="265" y="215"/>
                  <a:pt x="263" y="212"/>
                  <a:pt x="262" y="208"/>
                </a:cubicBezTo>
                <a:close/>
                <a:moveTo>
                  <a:pt x="255" y="213"/>
                </a:moveTo>
                <a:cubicBezTo>
                  <a:pt x="256" y="214"/>
                  <a:pt x="256" y="214"/>
                  <a:pt x="258" y="214"/>
                </a:cubicBezTo>
                <a:cubicBezTo>
                  <a:pt x="258" y="213"/>
                  <a:pt x="258" y="212"/>
                  <a:pt x="259" y="210"/>
                </a:cubicBezTo>
                <a:cubicBezTo>
                  <a:pt x="258" y="210"/>
                  <a:pt x="258" y="208"/>
                  <a:pt x="257" y="208"/>
                </a:cubicBezTo>
                <a:cubicBezTo>
                  <a:pt x="256" y="210"/>
                  <a:pt x="255" y="211"/>
                  <a:pt x="255" y="213"/>
                </a:cubicBezTo>
                <a:close/>
                <a:moveTo>
                  <a:pt x="184" y="217"/>
                </a:moveTo>
                <a:cubicBezTo>
                  <a:pt x="191" y="220"/>
                  <a:pt x="196" y="215"/>
                  <a:pt x="199" y="211"/>
                </a:cubicBezTo>
                <a:cubicBezTo>
                  <a:pt x="198" y="210"/>
                  <a:pt x="199" y="209"/>
                  <a:pt x="198" y="209"/>
                </a:cubicBezTo>
                <a:cubicBezTo>
                  <a:pt x="196" y="211"/>
                  <a:pt x="194" y="212"/>
                  <a:pt x="192" y="214"/>
                </a:cubicBezTo>
                <a:cubicBezTo>
                  <a:pt x="188" y="215"/>
                  <a:pt x="185" y="216"/>
                  <a:pt x="182" y="215"/>
                </a:cubicBezTo>
                <a:cubicBezTo>
                  <a:pt x="183" y="215"/>
                  <a:pt x="183" y="216"/>
                  <a:pt x="184" y="217"/>
                </a:cubicBezTo>
                <a:close/>
                <a:moveTo>
                  <a:pt x="265" y="210"/>
                </a:moveTo>
                <a:cubicBezTo>
                  <a:pt x="265" y="210"/>
                  <a:pt x="265" y="211"/>
                  <a:pt x="266" y="212"/>
                </a:cubicBezTo>
                <a:cubicBezTo>
                  <a:pt x="267" y="212"/>
                  <a:pt x="268" y="211"/>
                  <a:pt x="270" y="211"/>
                </a:cubicBezTo>
                <a:cubicBezTo>
                  <a:pt x="270" y="210"/>
                  <a:pt x="269" y="209"/>
                  <a:pt x="269" y="209"/>
                </a:cubicBezTo>
                <a:cubicBezTo>
                  <a:pt x="267" y="209"/>
                  <a:pt x="266" y="208"/>
                  <a:pt x="265" y="210"/>
                </a:cubicBezTo>
                <a:close/>
                <a:moveTo>
                  <a:pt x="198" y="219"/>
                </a:moveTo>
                <a:cubicBezTo>
                  <a:pt x="197" y="218"/>
                  <a:pt x="198" y="217"/>
                  <a:pt x="197" y="217"/>
                </a:cubicBezTo>
                <a:cubicBezTo>
                  <a:pt x="195" y="218"/>
                  <a:pt x="196" y="221"/>
                  <a:pt x="198" y="219"/>
                </a:cubicBezTo>
                <a:close/>
                <a:moveTo>
                  <a:pt x="154" y="309"/>
                </a:moveTo>
                <a:cubicBezTo>
                  <a:pt x="154" y="309"/>
                  <a:pt x="154" y="309"/>
                  <a:pt x="154" y="309"/>
                </a:cubicBezTo>
                <a:cubicBezTo>
                  <a:pt x="153" y="308"/>
                  <a:pt x="151" y="309"/>
                  <a:pt x="148" y="309"/>
                </a:cubicBezTo>
                <a:cubicBezTo>
                  <a:pt x="144" y="310"/>
                  <a:pt x="139" y="309"/>
                  <a:pt x="136" y="309"/>
                </a:cubicBezTo>
                <a:cubicBezTo>
                  <a:pt x="122" y="310"/>
                  <a:pt x="115" y="310"/>
                  <a:pt x="102" y="310"/>
                </a:cubicBezTo>
                <a:cubicBezTo>
                  <a:pt x="93" y="311"/>
                  <a:pt x="85" y="310"/>
                  <a:pt x="78" y="310"/>
                </a:cubicBezTo>
                <a:cubicBezTo>
                  <a:pt x="79" y="312"/>
                  <a:pt x="88" y="311"/>
                  <a:pt x="86" y="312"/>
                </a:cubicBezTo>
                <a:cubicBezTo>
                  <a:pt x="90" y="312"/>
                  <a:pt x="94" y="313"/>
                  <a:pt x="99" y="314"/>
                </a:cubicBezTo>
                <a:cubicBezTo>
                  <a:pt x="97" y="315"/>
                  <a:pt x="95" y="313"/>
                  <a:pt x="94" y="314"/>
                </a:cubicBezTo>
                <a:cubicBezTo>
                  <a:pt x="95" y="314"/>
                  <a:pt x="96" y="315"/>
                  <a:pt x="97" y="315"/>
                </a:cubicBezTo>
                <a:cubicBezTo>
                  <a:pt x="97" y="315"/>
                  <a:pt x="97" y="315"/>
                  <a:pt x="97" y="315"/>
                </a:cubicBezTo>
                <a:cubicBezTo>
                  <a:pt x="106" y="317"/>
                  <a:pt x="112" y="316"/>
                  <a:pt x="120" y="316"/>
                </a:cubicBezTo>
                <a:cubicBezTo>
                  <a:pt x="119" y="317"/>
                  <a:pt x="121" y="317"/>
                  <a:pt x="122" y="316"/>
                </a:cubicBezTo>
                <a:cubicBezTo>
                  <a:pt x="120" y="316"/>
                  <a:pt x="125" y="315"/>
                  <a:pt x="127" y="315"/>
                </a:cubicBezTo>
                <a:cubicBezTo>
                  <a:pt x="127" y="315"/>
                  <a:pt x="126" y="316"/>
                  <a:pt x="127" y="316"/>
                </a:cubicBezTo>
                <a:cubicBezTo>
                  <a:pt x="127" y="315"/>
                  <a:pt x="128" y="316"/>
                  <a:pt x="129" y="316"/>
                </a:cubicBezTo>
                <a:cubicBezTo>
                  <a:pt x="129" y="314"/>
                  <a:pt x="134" y="315"/>
                  <a:pt x="135" y="314"/>
                </a:cubicBezTo>
                <a:cubicBezTo>
                  <a:pt x="135" y="314"/>
                  <a:pt x="134" y="314"/>
                  <a:pt x="134" y="314"/>
                </a:cubicBezTo>
                <a:cubicBezTo>
                  <a:pt x="135" y="314"/>
                  <a:pt x="136" y="313"/>
                  <a:pt x="137" y="314"/>
                </a:cubicBezTo>
                <a:cubicBezTo>
                  <a:pt x="136" y="314"/>
                  <a:pt x="135" y="314"/>
                  <a:pt x="135" y="315"/>
                </a:cubicBezTo>
                <a:cubicBezTo>
                  <a:pt x="137" y="315"/>
                  <a:pt x="138" y="314"/>
                  <a:pt x="139" y="314"/>
                </a:cubicBezTo>
                <a:cubicBezTo>
                  <a:pt x="139" y="314"/>
                  <a:pt x="138" y="314"/>
                  <a:pt x="138" y="313"/>
                </a:cubicBezTo>
                <a:cubicBezTo>
                  <a:pt x="137" y="314"/>
                  <a:pt x="136" y="313"/>
                  <a:pt x="135" y="313"/>
                </a:cubicBezTo>
                <a:cubicBezTo>
                  <a:pt x="142" y="313"/>
                  <a:pt x="148" y="311"/>
                  <a:pt x="155" y="311"/>
                </a:cubicBezTo>
                <a:cubicBezTo>
                  <a:pt x="154" y="311"/>
                  <a:pt x="153" y="311"/>
                  <a:pt x="153" y="311"/>
                </a:cubicBezTo>
                <a:cubicBezTo>
                  <a:pt x="157" y="309"/>
                  <a:pt x="162" y="310"/>
                  <a:pt x="164" y="307"/>
                </a:cubicBezTo>
                <a:cubicBezTo>
                  <a:pt x="165" y="307"/>
                  <a:pt x="166" y="308"/>
                  <a:pt x="166" y="308"/>
                </a:cubicBezTo>
                <a:cubicBezTo>
                  <a:pt x="165" y="307"/>
                  <a:pt x="165" y="306"/>
                  <a:pt x="163" y="306"/>
                </a:cubicBezTo>
                <a:cubicBezTo>
                  <a:pt x="162" y="309"/>
                  <a:pt x="157" y="309"/>
                  <a:pt x="154" y="309"/>
                </a:cubicBezTo>
                <a:close/>
                <a:moveTo>
                  <a:pt x="162" y="316"/>
                </a:moveTo>
                <a:cubicBezTo>
                  <a:pt x="160" y="318"/>
                  <a:pt x="156" y="317"/>
                  <a:pt x="153" y="318"/>
                </a:cubicBezTo>
                <a:cubicBezTo>
                  <a:pt x="163" y="321"/>
                  <a:pt x="172" y="324"/>
                  <a:pt x="182" y="325"/>
                </a:cubicBezTo>
                <a:cubicBezTo>
                  <a:pt x="182" y="323"/>
                  <a:pt x="181" y="321"/>
                  <a:pt x="181" y="319"/>
                </a:cubicBezTo>
                <a:cubicBezTo>
                  <a:pt x="175" y="318"/>
                  <a:pt x="168" y="315"/>
                  <a:pt x="162" y="316"/>
                </a:cubicBezTo>
                <a:close/>
                <a:moveTo>
                  <a:pt x="87" y="320"/>
                </a:moveTo>
                <a:cubicBezTo>
                  <a:pt x="87" y="320"/>
                  <a:pt x="88" y="320"/>
                  <a:pt x="87" y="319"/>
                </a:cubicBezTo>
                <a:cubicBezTo>
                  <a:pt x="83" y="318"/>
                  <a:pt x="76" y="318"/>
                  <a:pt x="72" y="316"/>
                </a:cubicBezTo>
                <a:cubicBezTo>
                  <a:pt x="65" y="317"/>
                  <a:pt x="58" y="318"/>
                  <a:pt x="51" y="320"/>
                </a:cubicBezTo>
                <a:cubicBezTo>
                  <a:pt x="52" y="322"/>
                  <a:pt x="50" y="323"/>
                  <a:pt x="50" y="325"/>
                </a:cubicBezTo>
                <a:cubicBezTo>
                  <a:pt x="62" y="324"/>
                  <a:pt x="75" y="322"/>
                  <a:pt x="87" y="320"/>
                </a:cubicBezTo>
                <a:close/>
                <a:moveTo>
                  <a:pt x="111" y="319"/>
                </a:moveTo>
                <a:cubicBezTo>
                  <a:pt x="111" y="320"/>
                  <a:pt x="111" y="321"/>
                  <a:pt x="111" y="323"/>
                </a:cubicBezTo>
                <a:cubicBezTo>
                  <a:pt x="113" y="324"/>
                  <a:pt x="116" y="323"/>
                  <a:pt x="118" y="324"/>
                </a:cubicBezTo>
                <a:cubicBezTo>
                  <a:pt x="118" y="322"/>
                  <a:pt x="118" y="320"/>
                  <a:pt x="117" y="319"/>
                </a:cubicBezTo>
                <a:cubicBezTo>
                  <a:pt x="116" y="319"/>
                  <a:pt x="112" y="319"/>
                  <a:pt x="111" y="319"/>
                </a:cubicBezTo>
                <a:close/>
                <a:moveTo>
                  <a:pt x="121" y="324"/>
                </a:moveTo>
                <a:cubicBezTo>
                  <a:pt x="123" y="324"/>
                  <a:pt x="125" y="325"/>
                  <a:pt x="127" y="324"/>
                </a:cubicBezTo>
                <a:cubicBezTo>
                  <a:pt x="127" y="322"/>
                  <a:pt x="128" y="321"/>
                  <a:pt x="127" y="319"/>
                </a:cubicBezTo>
                <a:cubicBezTo>
                  <a:pt x="124" y="319"/>
                  <a:pt x="124" y="319"/>
                  <a:pt x="121" y="319"/>
                </a:cubicBezTo>
                <a:cubicBezTo>
                  <a:pt x="120" y="321"/>
                  <a:pt x="121" y="322"/>
                  <a:pt x="121" y="324"/>
                </a:cubicBezTo>
                <a:close/>
                <a:moveTo>
                  <a:pt x="108" y="327"/>
                </a:moveTo>
                <a:cubicBezTo>
                  <a:pt x="108" y="329"/>
                  <a:pt x="109" y="332"/>
                  <a:pt x="110" y="335"/>
                </a:cubicBezTo>
                <a:cubicBezTo>
                  <a:pt x="115" y="337"/>
                  <a:pt x="126" y="338"/>
                  <a:pt x="130" y="334"/>
                </a:cubicBezTo>
                <a:cubicBezTo>
                  <a:pt x="130" y="331"/>
                  <a:pt x="131" y="328"/>
                  <a:pt x="130" y="326"/>
                </a:cubicBezTo>
                <a:cubicBezTo>
                  <a:pt x="123" y="328"/>
                  <a:pt x="114" y="327"/>
                  <a:pt x="108" y="327"/>
                </a:cubicBezTo>
                <a:close/>
                <a:moveTo>
                  <a:pt x="100" y="331"/>
                </a:moveTo>
                <a:cubicBezTo>
                  <a:pt x="99" y="330"/>
                  <a:pt x="100" y="329"/>
                  <a:pt x="99" y="328"/>
                </a:cubicBezTo>
                <a:cubicBezTo>
                  <a:pt x="99" y="328"/>
                  <a:pt x="98" y="329"/>
                  <a:pt x="97" y="329"/>
                </a:cubicBezTo>
                <a:cubicBezTo>
                  <a:pt x="97" y="329"/>
                  <a:pt x="97" y="330"/>
                  <a:pt x="97" y="331"/>
                </a:cubicBezTo>
                <a:cubicBezTo>
                  <a:pt x="99" y="331"/>
                  <a:pt x="100" y="331"/>
                  <a:pt x="100" y="331"/>
                </a:cubicBezTo>
                <a:close/>
                <a:moveTo>
                  <a:pt x="102" y="330"/>
                </a:moveTo>
                <a:cubicBezTo>
                  <a:pt x="102" y="330"/>
                  <a:pt x="102" y="331"/>
                  <a:pt x="102" y="331"/>
                </a:cubicBezTo>
                <a:cubicBezTo>
                  <a:pt x="103" y="331"/>
                  <a:pt x="105" y="331"/>
                  <a:pt x="105" y="330"/>
                </a:cubicBezTo>
                <a:cubicBezTo>
                  <a:pt x="105" y="330"/>
                  <a:pt x="104" y="330"/>
                  <a:pt x="102" y="330"/>
                </a:cubicBezTo>
                <a:close/>
                <a:moveTo>
                  <a:pt x="98" y="336"/>
                </a:moveTo>
                <a:cubicBezTo>
                  <a:pt x="100" y="336"/>
                  <a:pt x="99" y="335"/>
                  <a:pt x="100" y="333"/>
                </a:cubicBezTo>
                <a:cubicBezTo>
                  <a:pt x="98" y="333"/>
                  <a:pt x="98" y="333"/>
                  <a:pt x="97" y="333"/>
                </a:cubicBezTo>
                <a:cubicBezTo>
                  <a:pt x="97" y="334"/>
                  <a:pt x="97" y="336"/>
                  <a:pt x="98" y="336"/>
                </a:cubicBezTo>
                <a:close/>
                <a:moveTo>
                  <a:pt x="124" y="350"/>
                </a:moveTo>
                <a:cubicBezTo>
                  <a:pt x="124" y="345"/>
                  <a:pt x="125" y="343"/>
                  <a:pt x="124" y="339"/>
                </a:cubicBezTo>
                <a:cubicBezTo>
                  <a:pt x="120" y="339"/>
                  <a:pt x="117" y="339"/>
                  <a:pt x="113" y="338"/>
                </a:cubicBezTo>
                <a:cubicBezTo>
                  <a:pt x="113" y="343"/>
                  <a:pt x="113" y="345"/>
                  <a:pt x="112" y="350"/>
                </a:cubicBezTo>
                <a:cubicBezTo>
                  <a:pt x="117" y="352"/>
                  <a:pt x="119" y="352"/>
                  <a:pt x="124" y="350"/>
                </a:cubicBezTo>
                <a:close/>
                <a:moveTo>
                  <a:pt x="111" y="357"/>
                </a:moveTo>
                <a:cubicBezTo>
                  <a:pt x="115" y="358"/>
                  <a:pt x="125" y="359"/>
                  <a:pt x="124" y="352"/>
                </a:cubicBezTo>
                <a:cubicBezTo>
                  <a:pt x="120" y="354"/>
                  <a:pt x="116" y="354"/>
                  <a:pt x="111" y="352"/>
                </a:cubicBezTo>
                <a:cubicBezTo>
                  <a:pt x="111" y="354"/>
                  <a:pt x="111" y="355"/>
                  <a:pt x="111" y="357"/>
                </a:cubicBezTo>
                <a:close/>
                <a:moveTo>
                  <a:pt x="5" y="362"/>
                </a:moveTo>
                <a:cubicBezTo>
                  <a:pt x="7" y="361"/>
                  <a:pt x="8" y="362"/>
                  <a:pt x="9" y="362"/>
                </a:cubicBezTo>
                <a:cubicBezTo>
                  <a:pt x="8" y="361"/>
                  <a:pt x="8" y="360"/>
                  <a:pt x="7" y="359"/>
                </a:cubicBezTo>
                <a:cubicBezTo>
                  <a:pt x="6" y="360"/>
                  <a:pt x="6" y="361"/>
                  <a:pt x="5" y="362"/>
                </a:cubicBezTo>
                <a:close/>
                <a:moveTo>
                  <a:pt x="115" y="360"/>
                </a:moveTo>
                <a:cubicBezTo>
                  <a:pt x="116" y="363"/>
                  <a:pt x="120" y="362"/>
                  <a:pt x="119" y="360"/>
                </a:cubicBezTo>
                <a:cubicBezTo>
                  <a:pt x="118" y="360"/>
                  <a:pt x="117" y="360"/>
                  <a:pt x="115" y="360"/>
                </a:cubicBezTo>
                <a:close/>
                <a:moveTo>
                  <a:pt x="218" y="362"/>
                </a:moveTo>
                <a:cubicBezTo>
                  <a:pt x="217" y="363"/>
                  <a:pt x="216" y="362"/>
                  <a:pt x="214" y="362"/>
                </a:cubicBezTo>
                <a:cubicBezTo>
                  <a:pt x="211" y="366"/>
                  <a:pt x="203" y="365"/>
                  <a:pt x="198" y="367"/>
                </a:cubicBezTo>
                <a:cubicBezTo>
                  <a:pt x="198" y="366"/>
                  <a:pt x="198" y="367"/>
                  <a:pt x="197" y="366"/>
                </a:cubicBezTo>
                <a:cubicBezTo>
                  <a:pt x="200" y="372"/>
                  <a:pt x="201" y="377"/>
                  <a:pt x="204" y="382"/>
                </a:cubicBezTo>
                <a:cubicBezTo>
                  <a:pt x="210" y="383"/>
                  <a:pt x="218" y="384"/>
                  <a:pt x="221" y="379"/>
                </a:cubicBezTo>
                <a:cubicBezTo>
                  <a:pt x="221" y="379"/>
                  <a:pt x="222" y="379"/>
                  <a:pt x="223" y="379"/>
                </a:cubicBezTo>
                <a:cubicBezTo>
                  <a:pt x="224" y="374"/>
                  <a:pt x="221" y="368"/>
                  <a:pt x="218" y="362"/>
                </a:cubicBezTo>
                <a:close/>
                <a:moveTo>
                  <a:pt x="229" y="365"/>
                </a:moveTo>
                <a:cubicBezTo>
                  <a:pt x="230" y="365"/>
                  <a:pt x="230" y="365"/>
                  <a:pt x="231" y="365"/>
                </a:cubicBezTo>
                <a:cubicBezTo>
                  <a:pt x="230" y="363"/>
                  <a:pt x="230" y="362"/>
                  <a:pt x="228" y="362"/>
                </a:cubicBezTo>
                <a:cubicBezTo>
                  <a:pt x="228" y="363"/>
                  <a:pt x="229" y="364"/>
                  <a:pt x="229" y="365"/>
                </a:cubicBezTo>
                <a:close/>
                <a:moveTo>
                  <a:pt x="3" y="369"/>
                </a:moveTo>
                <a:cubicBezTo>
                  <a:pt x="4" y="369"/>
                  <a:pt x="6" y="369"/>
                  <a:pt x="7" y="369"/>
                </a:cubicBezTo>
                <a:cubicBezTo>
                  <a:pt x="6" y="367"/>
                  <a:pt x="8" y="366"/>
                  <a:pt x="8" y="364"/>
                </a:cubicBezTo>
                <a:cubicBezTo>
                  <a:pt x="7" y="364"/>
                  <a:pt x="6" y="364"/>
                  <a:pt x="5" y="363"/>
                </a:cubicBezTo>
                <a:cubicBezTo>
                  <a:pt x="4" y="365"/>
                  <a:pt x="3" y="367"/>
                  <a:pt x="3" y="369"/>
                </a:cubicBezTo>
                <a:close/>
                <a:moveTo>
                  <a:pt x="17" y="364"/>
                </a:moveTo>
                <a:cubicBezTo>
                  <a:pt x="15" y="369"/>
                  <a:pt x="14" y="373"/>
                  <a:pt x="12" y="378"/>
                </a:cubicBezTo>
                <a:cubicBezTo>
                  <a:pt x="15" y="381"/>
                  <a:pt x="20" y="382"/>
                  <a:pt x="25" y="382"/>
                </a:cubicBezTo>
                <a:cubicBezTo>
                  <a:pt x="27" y="382"/>
                  <a:pt x="27" y="381"/>
                  <a:pt x="28" y="382"/>
                </a:cubicBezTo>
                <a:cubicBezTo>
                  <a:pt x="30" y="378"/>
                  <a:pt x="33" y="374"/>
                  <a:pt x="33" y="368"/>
                </a:cubicBezTo>
                <a:cubicBezTo>
                  <a:pt x="28" y="368"/>
                  <a:pt x="22" y="366"/>
                  <a:pt x="17" y="364"/>
                </a:cubicBezTo>
                <a:close/>
                <a:moveTo>
                  <a:pt x="230" y="368"/>
                </a:moveTo>
                <a:cubicBezTo>
                  <a:pt x="230" y="368"/>
                  <a:pt x="230" y="369"/>
                  <a:pt x="230" y="369"/>
                </a:cubicBezTo>
                <a:cubicBezTo>
                  <a:pt x="231" y="369"/>
                  <a:pt x="231" y="369"/>
                  <a:pt x="232" y="369"/>
                </a:cubicBezTo>
                <a:cubicBezTo>
                  <a:pt x="233" y="368"/>
                  <a:pt x="232" y="368"/>
                  <a:pt x="232" y="367"/>
                </a:cubicBezTo>
                <a:cubicBezTo>
                  <a:pt x="231" y="367"/>
                  <a:pt x="231" y="367"/>
                  <a:pt x="230" y="368"/>
                </a:cubicBezTo>
                <a:close/>
                <a:moveTo>
                  <a:pt x="224" y="369"/>
                </a:moveTo>
                <a:cubicBezTo>
                  <a:pt x="224" y="369"/>
                  <a:pt x="224" y="370"/>
                  <a:pt x="224" y="370"/>
                </a:cubicBezTo>
                <a:cubicBezTo>
                  <a:pt x="226" y="370"/>
                  <a:pt x="227" y="370"/>
                  <a:pt x="228" y="370"/>
                </a:cubicBezTo>
                <a:cubicBezTo>
                  <a:pt x="228" y="369"/>
                  <a:pt x="228" y="368"/>
                  <a:pt x="228" y="368"/>
                </a:cubicBezTo>
                <a:cubicBezTo>
                  <a:pt x="227" y="368"/>
                  <a:pt x="225" y="368"/>
                  <a:pt x="224" y="369"/>
                </a:cubicBezTo>
                <a:close/>
                <a:moveTo>
                  <a:pt x="13" y="370"/>
                </a:moveTo>
                <a:cubicBezTo>
                  <a:pt x="11" y="370"/>
                  <a:pt x="11" y="369"/>
                  <a:pt x="9" y="369"/>
                </a:cubicBezTo>
                <a:cubicBezTo>
                  <a:pt x="9" y="370"/>
                  <a:pt x="12" y="371"/>
                  <a:pt x="13" y="370"/>
                </a:cubicBezTo>
                <a:close/>
                <a:moveTo>
                  <a:pt x="2" y="374"/>
                </a:moveTo>
                <a:cubicBezTo>
                  <a:pt x="4" y="375"/>
                  <a:pt x="5" y="373"/>
                  <a:pt x="6" y="371"/>
                </a:cubicBezTo>
                <a:cubicBezTo>
                  <a:pt x="4" y="371"/>
                  <a:pt x="4" y="370"/>
                  <a:pt x="2" y="370"/>
                </a:cubicBezTo>
                <a:cubicBezTo>
                  <a:pt x="2" y="372"/>
                  <a:pt x="2" y="373"/>
                  <a:pt x="2" y="374"/>
                </a:cubicBezTo>
                <a:close/>
                <a:moveTo>
                  <a:pt x="232" y="371"/>
                </a:moveTo>
                <a:cubicBezTo>
                  <a:pt x="232" y="373"/>
                  <a:pt x="232" y="373"/>
                  <a:pt x="233" y="373"/>
                </a:cubicBezTo>
                <a:cubicBezTo>
                  <a:pt x="233" y="372"/>
                  <a:pt x="234" y="371"/>
                  <a:pt x="233" y="371"/>
                </a:cubicBezTo>
                <a:cubicBezTo>
                  <a:pt x="233" y="371"/>
                  <a:pt x="232" y="371"/>
                  <a:pt x="232" y="371"/>
                </a:cubicBezTo>
                <a:close/>
                <a:moveTo>
                  <a:pt x="7" y="396"/>
                </a:moveTo>
                <a:cubicBezTo>
                  <a:pt x="11" y="397"/>
                  <a:pt x="15" y="400"/>
                  <a:pt x="18" y="399"/>
                </a:cubicBezTo>
                <a:cubicBezTo>
                  <a:pt x="20" y="394"/>
                  <a:pt x="23" y="390"/>
                  <a:pt x="25" y="385"/>
                </a:cubicBezTo>
                <a:cubicBezTo>
                  <a:pt x="20" y="384"/>
                  <a:pt x="16" y="384"/>
                  <a:pt x="13" y="382"/>
                </a:cubicBezTo>
                <a:cubicBezTo>
                  <a:pt x="11" y="387"/>
                  <a:pt x="9" y="392"/>
                  <a:pt x="7" y="396"/>
                </a:cubicBezTo>
                <a:close/>
                <a:moveTo>
                  <a:pt x="208" y="386"/>
                </a:moveTo>
                <a:cubicBezTo>
                  <a:pt x="211" y="390"/>
                  <a:pt x="212" y="396"/>
                  <a:pt x="215" y="401"/>
                </a:cubicBezTo>
                <a:cubicBezTo>
                  <a:pt x="218" y="399"/>
                  <a:pt x="224" y="400"/>
                  <a:pt x="227" y="397"/>
                </a:cubicBezTo>
                <a:cubicBezTo>
                  <a:pt x="225" y="393"/>
                  <a:pt x="224" y="387"/>
                  <a:pt x="221" y="383"/>
                </a:cubicBezTo>
                <a:cubicBezTo>
                  <a:pt x="218" y="386"/>
                  <a:pt x="213" y="385"/>
                  <a:pt x="208" y="386"/>
                </a:cubicBezTo>
                <a:close/>
                <a:moveTo>
                  <a:pt x="7" y="406"/>
                </a:moveTo>
                <a:cubicBezTo>
                  <a:pt x="7" y="406"/>
                  <a:pt x="8" y="405"/>
                  <a:pt x="9" y="406"/>
                </a:cubicBezTo>
                <a:cubicBezTo>
                  <a:pt x="9" y="407"/>
                  <a:pt x="9" y="407"/>
                  <a:pt x="9" y="407"/>
                </a:cubicBezTo>
                <a:cubicBezTo>
                  <a:pt x="10" y="408"/>
                  <a:pt x="12" y="409"/>
                  <a:pt x="14" y="409"/>
                </a:cubicBezTo>
                <a:cubicBezTo>
                  <a:pt x="15" y="407"/>
                  <a:pt x="17" y="404"/>
                  <a:pt x="18" y="401"/>
                </a:cubicBezTo>
                <a:cubicBezTo>
                  <a:pt x="14" y="401"/>
                  <a:pt x="10" y="399"/>
                  <a:pt x="6" y="399"/>
                </a:cubicBezTo>
                <a:cubicBezTo>
                  <a:pt x="5" y="401"/>
                  <a:pt x="4" y="406"/>
                  <a:pt x="7" y="406"/>
                </a:cubicBezTo>
                <a:close/>
                <a:moveTo>
                  <a:pt x="228" y="400"/>
                </a:moveTo>
                <a:cubicBezTo>
                  <a:pt x="225" y="402"/>
                  <a:pt x="220" y="401"/>
                  <a:pt x="217" y="403"/>
                </a:cubicBezTo>
                <a:cubicBezTo>
                  <a:pt x="218" y="406"/>
                  <a:pt x="219" y="409"/>
                  <a:pt x="221" y="412"/>
                </a:cubicBezTo>
                <a:cubicBezTo>
                  <a:pt x="224" y="411"/>
                  <a:pt x="229" y="411"/>
                  <a:pt x="231" y="408"/>
                </a:cubicBezTo>
                <a:cubicBezTo>
                  <a:pt x="230" y="405"/>
                  <a:pt x="230" y="403"/>
                  <a:pt x="228" y="400"/>
                </a:cubicBezTo>
                <a:close/>
                <a:moveTo>
                  <a:pt x="6" y="414"/>
                </a:moveTo>
                <a:cubicBezTo>
                  <a:pt x="7" y="414"/>
                  <a:pt x="7" y="415"/>
                  <a:pt x="8" y="415"/>
                </a:cubicBezTo>
                <a:cubicBezTo>
                  <a:pt x="9" y="414"/>
                  <a:pt x="9" y="412"/>
                  <a:pt x="10" y="411"/>
                </a:cubicBezTo>
                <a:cubicBezTo>
                  <a:pt x="9" y="410"/>
                  <a:pt x="9" y="410"/>
                  <a:pt x="8" y="409"/>
                </a:cubicBezTo>
                <a:cubicBezTo>
                  <a:pt x="7" y="411"/>
                  <a:pt x="6" y="412"/>
                  <a:pt x="6" y="414"/>
                </a:cubicBezTo>
                <a:close/>
                <a:moveTo>
                  <a:pt x="226" y="413"/>
                </a:moveTo>
                <a:cubicBezTo>
                  <a:pt x="226" y="415"/>
                  <a:pt x="227" y="417"/>
                  <a:pt x="228" y="418"/>
                </a:cubicBezTo>
                <a:cubicBezTo>
                  <a:pt x="229" y="416"/>
                  <a:pt x="230" y="414"/>
                  <a:pt x="229" y="413"/>
                </a:cubicBezTo>
                <a:cubicBezTo>
                  <a:pt x="228" y="413"/>
                  <a:pt x="227" y="413"/>
                  <a:pt x="226" y="4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1" name="Freeform 197"/>
          <p:cNvSpPr>
            <a:spLocks noEditPoints="1"/>
          </p:cNvSpPr>
          <p:nvPr/>
        </p:nvSpPr>
        <p:spPr bwMode="auto">
          <a:xfrm>
            <a:off x="2238375" y="2084388"/>
            <a:ext cx="82550" cy="74612"/>
          </a:xfrm>
          <a:custGeom>
            <a:avLst/>
            <a:gdLst>
              <a:gd name="T0" fmla="*/ 6 w 26"/>
              <a:gd name="T1" fmla="*/ 1 h 24"/>
              <a:gd name="T2" fmla="*/ 7 w 26"/>
              <a:gd name="T3" fmla="*/ 3 h 24"/>
              <a:gd name="T4" fmla="*/ 17 w 26"/>
              <a:gd name="T5" fmla="*/ 11 h 24"/>
              <a:gd name="T6" fmla="*/ 21 w 26"/>
              <a:gd name="T7" fmla="*/ 14 h 24"/>
              <a:gd name="T8" fmla="*/ 22 w 26"/>
              <a:gd name="T9" fmla="*/ 15 h 24"/>
              <a:gd name="T10" fmla="*/ 26 w 26"/>
              <a:gd name="T11" fmla="*/ 19 h 24"/>
              <a:gd name="T12" fmla="*/ 23 w 26"/>
              <a:gd name="T13" fmla="*/ 23 h 24"/>
              <a:gd name="T14" fmla="*/ 16 w 26"/>
              <a:gd name="T15" fmla="*/ 19 h 24"/>
              <a:gd name="T16" fmla="*/ 7 w 26"/>
              <a:gd name="T17" fmla="*/ 12 h 24"/>
              <a:gd name="T18" fmla="*/ 0 w 26"/>
              <a:gd name="T19" fmla="*/ 5 h 24"/>
              <a:gd name="T20" fmla="*/ 6 w 26"/>
              <a:gd name="T21" fmla="*/ 1 h 24"/>
              <a:gd name="T22" fmla="*/ 17 w 26"/>
              <a:gd name="T23" fmla="*/ 14 h 24"/>
              <a:gd name="T24" fmla="*/ 5 w 26"/>
              <a:gd name="T25" fmla="*/ 4 h 24"/>
              <a:gd name="T26" fmla="*/ 3 w 26"/>
              <a:gd name="T27" fmla="*/ 4 h 24"/>
              <a:gd name="T28" fmla="*/ 3 w 26"/>
              <a:gd name="T29" fmla="*/ 5 h 24"/>
              <a:gd name="T30" fmla="*/ 22 w 26"/>
              <a:gd name="T31" fmla="*/ 20 h 24"/>
              <a:gd name="T32" fmla="*/ 17 w 26"/>
              <a:gd name="T33" fmla="*/ 1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24">
                <a:moveTo>
                  <a:pt x="6" y="1"/>
                </a:moveTo>
                <a:cubicBezTo>
                  <a:pt x="6" y="2"/>
                  <a:pt x="7" y="2"/>
                  <a:pt x="7" y="3"/>
                </a:cubicBezTo>
                <a:cubicBezTo>
                  <a:pt x="10" y="4"/>
                  <a:pt x="15" y="9"/>
                  <a:pt x="17" y="11"/>
                </a:cubicBezTo>
                <a:cubicBezTo>
                  <a:pt x="19" y="12"/>
                  <a:pt x="20" y="13"/>
                  <a:pt x="21" y="14"/>
                </a:cubicBezTo>
                <a:cubicBezTo>
                  <a:pt x="22" y="14"/>
                  <a:pt x="21" y="15"/>
                  <a:pt x="22" y="15"/>
                </a:cubicBezTo>
                <a:cubicBezTo>
                  <a:pt x="23" y="17"/>
                  <a:pt x="26" y="17"/>
                  <a:pt x="26" y="19"/>
                </a:cubicBezTo>
                <a:cubicBezTo>
                  <a:pt x="26" y="20"/>
                  <a:pt x="24" y="23"/>
                  <a:pt x="23" y="23"/>
                </a:cubicBezTo>
                <a:cubicBezTo>
                  <a:pt x="20" y="24"/>
                  <a:pt x="18" y="20"/>
                  <a:pt x="16" y="19"/>
                </a:cubicBezTo>
                <a:cubicBezTo>
                  <a:pt x="13" y="17"/>
                  <a:pt x="11" y="15"/>
                  <a:pt x="7" y="12"/>
                </a:cubicBezTo>
                <a:cubicBezTo>
                  <a:pt x="5" y="10"/>
                  <a:pt x="0" y="8"/>
                  <a:pt x="0" y="5"/>
                </a:cubicBezTo>
                <a:cubicBezTo>
                  <a:pt x="0" y="2"/>
                  <a:pt x="2" y="0"/>
                  <a:pt x="6" y="1"/>
                </a:cubicBezTo>
                <a:close/>
                <a:moveTo>
                  <a:pt x="17" y="14"/>
                </a:moveTo>
                <a:cubicBezTo>
                  <a:pt x="13" y="10"/>
                  <a:pt x="9" y="7"/>
                  <a:pt x="5" y="4"/>
                </a:cubicBezTo>
                <a:cubicBezTo>
                  <a:pt x="4" y="5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8" y="11"/>
                  <a:pt x="15" y="16"/>
                  <a:pt x="22" y="20"/>
                </a:cubicBezTo>
                <a:cubicBezTo>
                  <a:pt x="22" y="17"/>
                  <a:pt x="19" y="16"/>
                  <a:pt x="17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2" name="Freeform 198"/>
          <p:cNvSpPr>
            <a:spLocks noEditPoints="1"/>
          </p:cNvSpPr>
          <p:nvPr/>
        </p:nvSpPr>
        <p:spPr bwMode="auto">
          <a:xfrm>
            <a:off x="1579563" y="779463"/>
            <a:ext cx="38100" cy="34925"/>
          </a:xfrm>
          <a:custGeom>
            <a:avLst/>
            <a:gdLst>
              <a:gd name="T0" fmla="*/ 2 w 12"/>
              <a:gd name="T1" fmla="*/ 2 h 11"/>
              <a:gd name="T2" fmla="*/ 5 w 12"/>
              <a:gd name="T3" fmla="*/ 1 h 11"/>
              <a:gd name="T4" fmla="*/ 6 w 12"/>
              <a:gd name="T5" fmla="*/ 0 h 11"/>
              <a:gd name="T6" fmla="*/ 8 w 12"/>
              <a:gd name="T7" fmla="*/ 10 h 11"/>
              <a:gd name="T8" fmla="*/ 2 w 12"/>
              <a:gd name="T9" fmla="*/ 2 h 11"/>
              <a:gd name="T10" fmla="*/ 3 w 12"/>
              <a:gd name="T11" fmla="*/ 3 h 11"/>
              <a:gd name="T12" fmla="*/ 5 w 12"/>
              <a:gd name="T13" fmla="*/ 7 h 11"/>
              <a:gd name="T14" fmla="*/ 8 w 12"/>
              <a:gd name="T15" fmla="*/ 7 h 11"/>
              <a:gd name="T16" fmla="*/ 3 w 12"/>
              <a:gd name="T17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11">
                <a:moveTo>
                  <a:pt x="2" y="2"/>
                </a:moveTo>
                <a:cubicBezTo>
                  <a:pt x="3" y="1"/>
                  <a:pt x="4" y="1"/>
                  <a:pt x="5" y="1"/>
                </a:cubicBezTo>
                <a:cubicBezTo>
                  <a:pt x="5" y="1"/>
                  <a:pt x="5" y="0"/>
                  <a:pt x="6" y="0"/>
                </a:cubicBezTo>
                <a:cubicBezTo>
                  <a:pt x="10" y="0"/>
                  <a:pt x="12" y="8"/>
                  <a:pt x="8" y="10"/>
                </a:cubicBezTo>
                <a:cubicBezTo>
                  <a:pt x="3" y="11"/>
                  <a:pt x="0" y="6"/>
                  <a:pt x="2" y="2"/>
                </a:cubicBezTo>
                <a:close/>
                <a:moveTo>
                  <a:pt x="3" y="3"/>
                </a:moveTo>
                <a:cubicBezTo>
                  <a:pt x="3" y="4"/>
                  <a:pt x="4" y="6"/>
                  <a:pt x="5" y="7"/>
                </a:cubicBezTo>
                <a:cubicBezTo>
                  <a:pt x="6" y="7"/>
                  <a:pt x="7" y="7"/>
                  <a:pt x="8" y="7"/>
                </a:cubicBezTo>
                <a:cubicBezTo>
                  <a:pt x="8" y="4"/>
                  <a:pt x="6" y="2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3" name="Freeform 199"/>
          <p:cNvSpPr>
            <a:spLocks noEditPoints="1"/>
          </p:cNvSpPr>
          <p:nvPr/>
        </p:nvSpPr>
        <p:spPr bwMode="auto">
          <a:xfrm>
            <a:off x="1646238" y="993775"/>
            <a:ext cx="93662" cy="177800"/>
          </a:xfrm>
          <a:custGeom>
            <a:avLst/>
            <a:gdLst>
              <a:gd name="T0" fmla="*/ 18 w 30"/>
              <a:gd name="T1" fmla="*/ 3 h 56"/>
              <a:gd name="T2" fmla="*/ 30 w 30"/>
              <a:gd name="T3" fmla="*/ 39 h 56"/>
              <a:gd name="T4" fmla="*/ 28 w 30"/>
              <a:gd name="T5" fmla="*/ 46 h 56"/>
              <a:gd name="T6" fmla="*/ 25 w 30"/>
              <a:gd name="T7" fmla="*/ 49 h 56"/>
              <a:gd name="T8" fmla="*/ 14 w 30"/>
              <a:gd name="T9" fmla="*/ 55 h 56"/>
              <a:gd name="T10" fmla="*/ 10 w 30"/>
              <a:gd name="T11" fmla="*/ 52 h 56"/>
              <a:gd name="T12" fmla="*/ 8 w 30"/>
              <a:gd name="T13" fmla="*/ 46 h 56"/>
              <a:gd name="T14" fmla="*/ 3 w 30"/>
              <a:gd name="T15" fmla="*/ 26 h 56"/>
              <a:gd name="T16" fmla="*/ 2 w 30"/>
              <a:gd name="T17" fmla="*/ 8 h 56"/>
              <a:gd name="T18" fmla="*/ 18 w 30"/>
              <a:gd name="T19" fmla="*/ 3 h 56"/>
              <a:gd name="T20" fmla="*/ 10 w 30"/>
              <a:gd name="T21" fmla="*/ 5 h 56"/>
              <a:gd name="T22" fmla="*/ 10 w 30"/>
              <a:gd name="T23" fmla="*/ 6 h 56"/>
              <a:gd name="T24" fmla="*/ 5 w 30"/>
              <a:gd name="T25" fmla="*/ 9 h 56"/>
              <a:gd name="T26" fmla="*/ 4 w 30"/>
              <a:gd name="T27" fmla="*/ 17 h 56"/>
              <a:gd name="T28" fmla="*/ 9 w 30"/>
              <a:gd name="T29" fmla="*/ 36 h 56"/>
              <a:gd name="T30" fmla="*/ 7 w 30"/>
              <a:gd name="T31" fmla="*/ 20 h 56"/>
              <a:gd name="T32" fmla="*/ 8 w 30"/>
              <a:gd name="T33" fmla="*/ 11 h 56"/>
              <a:gd name="T34" fmla="*/ 13 w 30"/>
              <a:gd name="T35" fmla="*/ 16 h 56"/>
              <a:gd name="T36" fmla="*/ 23 w 30"/>
              <a:gd name="T37" fmla="*/ 32 h 56"/>
              <a:gd name="T38" fmla="*/ 26 w 30"/>
              <a:gd name="T39" fmla="*/ 41 h 56"/>
              <a:gd name="T40" fmla="*/ 26 w 30"/>
              <a:gd name="T41" fmla="*/ 29 h 56"/>
              <a:gd name="T42" fmla="*/ 23 w 30"/>
              <a:gd name="T43" fmla="*/ 29 h 56"/>
              <a:gd name="T44" fmla="*/ 25 w 30"/>
              <a:gd name="T45" fmla="*/ 27 h 56"/>
              <a:gd name="T46" fmla="*/ 24 w 30"/>
              <a:gd name="T47" fmla="*/ 23 h 56"/>
              <a:gd name="T48" fmla="*/ 21 w 30"/>
              <a:gd name="T49" fmla="*/ 23 h 56"/>
              <a:gd name="T50" fmla="*/ 23 w 30"/>
              <a:gd name="T51" fmla="*/ 21 h 56"/>
              <a:gd name="T52" fmla="*/ 22 w 30"/>
              <a:gd name="T53" fmla="*/ 18 h 56"/>
              <a:gd name="T54" fmla="*/ 19 w 30"/>
              <a:gd name="T55" fmla="*/ 18 h 56"/>
              <a:gd name="T56" fmla="*/ 20 w 30"/>
              <a:gd name="T57" fmla="*/ 13 h 56"/>
              <a:gd name="T58" fmla="*/ 15 w 30"/>
              <a:gd name="T59" fmla="*/ 14 h 56"/>
              <a:gd name="T60" fmla="*/ 19 w 30"/>
              <a:gd name="T61" fmla="*/ 11 h 56"/>
              <a:gd name="T62" fmla="*/ 18 w 30"/>
              <a:gd name="T63" fmla="*/ 8 h 56"/>
              <a:gd name="T64" fmla="*/ 11 w 30"/>
              <a:gd name="T65" fmla="*/ 9 h 56"/>
              <a:gd name="T66" fmla="*/ 16 w 30"/>
              <a:gd name="T67" fmla="*/ 6 h 56"/>
              <a:gd name="T68" fmla="*/ 10 w 30"/>
              <a:gd name="T69" fmla="*/ 5 h 56"/>
              <a:gd name="T70" fmla="*/ 10 w 30"/>
              <a:gd name="T71" fmla="*/ 20 h 56"/>
              <a:gd name="T72" fmla="*/ 11 w 30"/>
              <a:gd name="T73" fmla="*/ 19 h 56"/>
              <a:gd name="T74" fmla="*/ 9 w 30"/>
              <a:gd name="T75" fmla="*/ 15 h 56"/>
              <a:gd name="T76" fmla="*/ 10 w 30"/>
              <a:gd name="T77" fmla="*/ 20 h 56"/>
              <a:gd name="T78" fmla="*/ 9 w 30"/>
              <a:gd name="T79" fmla="*/ 22 h 56"/>
              <a:gd name="T80" fmla="*/ 13 w 30"/>
              <a:gd name="T81" fmla="*/ 38 h 56"/>
              <a:gd name="T82" fmla="*/ 14 w 30"/>
              <a:gd name="T83" fmla="*/ 35 h 56"/>
              <a:gd name="T84" fmla="*/ 16 w 30"/>
              <a:gd name="T85" fmla="*/ 34 h 56"/>
              <a:gd name="T86" fmla="*/ 20 w 30"/>
              <a:gd name="T87" fmla="*/ 39 h 56"/>
              <a:gd name="T88" fmla="*/ 13 w 30"/>
              <a:gd name="T89" fmla="*/ 20 h 56"/>
              <a:gd name="T90" fmla="*/ 9 w 30"/>
              <a:gd name="T91" fmla="*/ 22 h 56"/>
              <a:gd name="T92" fmla="*/ 12 w 30"/>
              <a:gd name="T93" fmla="*/ 40 h 56"/>
              <a:gd name="T94" fmla="*/ 17 w 30"/>
              <a:gd name="T95" fmla="*/ 52 h 56"/>
              <a:gd name="T96" fmla="*/ 26 w 30"/>
              <a:gd name="T97" fmla="*/ 44 h 56"/>
              <a:gd name="T98" fmla="*/ 21 w 30"/>
              <a:gd name="T99" fmla="*/ 37 h 56"/>
              <a:gd name="T100" fmla="*/ 19 w 30"/>
              <a:gd name="T101" fmla="*/ 41 h 56"/>
              <a:gd name="T102" fmla="*/ 15 w 30"/>
              <a:gd name="T103" fmla="*/ 37 h 56"/>
              <a:gd name="T104" fmla="*/ 12 w 30"/>
              <a:gd name="T105" fmla="*/ 40 h 56"/>
              <a:gd name="T106" fmla="*/ 10 w 30"/>
              <a:gd name="T107" fmla="*/ 47 h 56"/>
              <a:gd name="T108" fmla="*/ 15 w 30"/>
              <a:gd name="T109" fmla="*/ 52 h 56"/>
              <a:gd name="T110" fmla="*/ 10 w 30"/>
              <a:gd name="T111" fmla="*/ 39 h 56"/>
              <a:gd name="T112" fmla="*/ 8 w 30"/>
              <a:gd name="T113" fmla="*/ 38 h 56"/>
              <a:gd name="T114" fmla="*/ 10 w 30"/>
              <a:gd name="T115" fmla="*/ 47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" h="56">
                <a:moveTo>
                  <a:pt x="18" y="3"/>
                </a:moveTo>
                <a:cubicBezTo>
                  <a:pt x="23" y="15"/>
                  <a:pt x="29" y="26"/>
                  <a:pt x="30" y="39"/>
                </a:cubicBezTo>
                <a:cubicBezTo>
                  <a:pt x="29" y="41"/>
                  <a:pt x="29" y="44"/>
                  <a:pt x="28" y="46"/>
                </a:cubicBezTo>
                <a:cubicBezTo>
                  <a:pt x="28" y="47"/>
                  <a:pt x="26" y="48"/>
                  <a:pt x="25" y="49"/>
                </a:cubicBezTo>
                <a:cubicBezTo>
                  <a:pt x="23" y="52"/>
                  <a:pt x="19" y="56"/>
                  <a:pt x="14" y="55"/>
                </a:cubicBezTo>
                <a:cubicBezTo>
                  <a:pt x="12" y="54"/>
                  <a:pt x="12" y="53"/>
                  <a:pt x="10" y="52"/>
                </a:cubicBezTo>
                <a:cubicBezTo>
                  <a:pt x="11" y="50"/>
                  <a:pt x="9" y="48"/>
                  <a:pt x="8" y="46"/>
                </a:cubicBezTo>
                <a:cubicBezTo>
                  <a:pt x="5" y="41"/>
                  <a:pt x="4" y="33"/>
                  <a:pt x="3" y="26"/>
                </a:cubicBezTo>
                <a:cubicBezTo>
                  <a:pt x="1" y="20"/>
                  <a:pt x="0" y="15"/>
                  <a:pt x="2" y="8"/>
                </a:cubicBezTo>
                <a:cubicBezTo>
                  <a:pt x="6" y="5"/>
                  <a:pt x="12" y="0"/>
                  <a:pt x="18" y="3"/>
                </a:cubicBezTo>
                <a:close/>
                <a:moveTo>
                  <a:pt x="10" y="5"/>
                </a:moveTo>
                <a:cubicBezTo>
                  <a:pt x="10" y="6"/>
                  <a:pt x="10" y="6"/>
                  <a:pt x="10" y="6"/>
                </a:cubicBezTo>
                <a:cubicBezTo>
                  <a:pt x="7" y="6"/>
                  <a:pt x="7" y="9"/>
                  <a:pt x="5" y="9"/>
                </a:cubicBezTo>
                <a:cubicBezTo>
                  <a:pt x="4" y="12"/>
                  <a:pt x="4" y="14"/>
                  <a:pt x="4" y="17"/>
                </a:cubicBezTo>
                <a:cubicBezTo>
                  <a:pt x="4" y="21"/>
                  <a:pt x="4" y="34"/>
                  <a:pt x="9" y="36"/>
                </a:cubicBezTo>
                <a:cubicBezTo>
                  <a:pt x="8" y="31"/>
                  <a:pt x="7" y="25"/>
                  <a:pt x="7" y="20"/>
                </a:cubicBezTo>
                <a:cubicBezTo>
                  <a:pt x="7" y="17"/>
                  <a:pt x="7" y="13"/>
                  <a:pt x="8" y="11"/>
                </a:cubicBezTo>
                <a:cubicBezTo>
                  <a:pt x="10" y="12"/>
                  <a:pt x="11" y="14"/>
                  <a:pt x="13" y="16"/>
                </a:cubicBezTo>
                <a:cubicBezTo>
                  <a:pt x="16" y="21"/>
                  <a:pt x="19" y="27"/>
                  <a:pt x="23" y="32"/>
                </a:cubicBezTo>
                <a:cubicBezTo>
                  <a:pt x="23" y="35"/>
                  <a:pt x="25" y="38"/>
                  <a:pt x="26" y="41"/>
                </a:cubicBezTo>
                <a:cubicBezTo>
                  <a:pt x="28" y="38"/>
                  <a:pt x="26" y="33"/>
                  <a:pt x="26" y="29"/>
                </a:cubicBezTo>
                <a:cubicBezTo>
                  <a:pt x="25" y="30"/>
                  <a:pt x="23" y="30"/>
                  <a:pt x="23" y="29"/>
                </a:cubicBezTo>
                <a:cubicBezTo>
                  <a:pt x="24" y="28"/>
                  <a:pt x="24" y="28"/>
                  <a:pt x="25" y="27"/>
                </a:cubicBezTo>
                <a:cubicBezTo>
                  <a:pt x="25" y="26"/>
                  <a:pt x="24" y="25"/>
                  <a:pt x="24" y="23"/>
                </a:cubicBezTo>
                <a:cubicBezTo>
                  <a:pt x="23" y="24"/>
                  <a:pt x="21" y="24"/>
                  <a:pt x="21" y="23"/>
                </a:cubicBezTo>
                <a:cubicBezTo>
                  <a:pt x="22" y="22"/>
                  <a:pt x="23" y="22"/>
                  <a:pt x="23" y="21"/>
                </a:cubicBezTo>
                <a:cubicBezTo>
                  <a:pt x="22" y="20"/>
                  <a:pt x="22" y="19"/>
                  <a:pt x="22" y="18"/>
                </a:cubicBezTo>
                <a:cubicBezTo>
                  <a:pt x="21" y="19"/>
                  <a:pt x="20" y="19"/>
                  <a:pt x="19" y="18"/>
                </a:cubicBezTo>
                <a:cubicBezTo>
                  <a:pt x="20" y="17"/>
                  <a:pt x="22" y="14"/>
                  <a:pt x="20" y="13"/>
                </a:cubicBezTo>
                <a:cubicBezTo>
                  <a:pt x="18" y="13"/>
                  <a:pt x="16" y="15"/>
                  <a:pt x="15" y="14"/>
                </a:cubicBezTo>
                <a:cubicBezTo>
                  <a:pt x="16" y="13"/>
                  <a:pt x="18" y="12"/>
                  <a:pt x="19" y="11"/>
                </a:cubicBezTo>
                <a:cubicBezTo>
                  <a:pt x="19" y="10"/>
                  <a:pt x="18" y="9"/>
                  <a:pt x="18" y="8"/>
                </a:cubicBezTo>
                <a:cubicBezTo>
                  <a:pt x="17" y="8"/>
                  <a:pt x="13" y="12"/>
                  <a:pt x="11" y="9"/>
                </a:cubicBezTo>
                <a:cubicBezTo>
                  <a:pt x="14" y="8"/>
                  <a:pt x="15" y="7"/>
                  <a:pt x="16" y="6"/>
                </a:cubicBezTo>
                <a:cubicBezTo>
                  <a:pt x="15" y="4"/>
                  <a:pt x="12" y="4"/>
                  <a:pt x="10" y="5"/>
                </a:cubicBezTo>
                <a:close/>
                <a:moveTo>
                  <a:pt x="10" y="20"/>
                </a:moveTo>
                <a:cubicBezTo>
                  <a:pt x="10" y="19"/>
                  <a:pt x="11" y="20"/>
                  <a:pt x="11" y="19"/>
                </a:cubicBezTo>
                <a:cubicBezTo>
                  <a:pt x="11" y="17"/>
                  <a:pt x="10" y="16"/>
                  <a:pt x="9" y="15"/>
                </a:cubicBezTo>
                <a:cubicBezTo>
                  <a:pt x="9" y="17"/>
                  <a:pt x="9" y="19"/>
                  <a:pt x="10" y="20"/>
                </a:cubicBezTo>
                <a:close/>
                <a:moveTo>
                  <a:pt x="9" y="22"/>
                </a:moveTo>
                <a:cubicBezTo>
                  <a:pt x="10" y="27"/>
                  <a:pt x="8" y="35"/>
                  <a:pt x="13" y="38"/>
                </a:cubicBezTo>
                <a:cubicBezTo>
                  <a:pt x="14" y="37"/>
                  <a:pt x="13" y="36"/>
                  <a:pt x="14" y="35"/>
                </a:cubicBezTo>
                <a:cubicBezTo>
                  <a:pt x="15" y="34"/>
                  <a:pt x="15" y="34"/>
                  <a:pt x="16" y="34"/>
                </a:cubicBezTo>
                <a:cubicBezTo>
                  <a:pt x="17" y="36"/>
                  <a:pt x="18" y="38"/>
                  <a:pt x="20" y="39"/>
                </a:cubicBezTo>
                <a:cubicBezTo>
                  <a:pt x="21" y="30"/>
                  <a:pt x="16" y="25"/>
                  <a:pt x="13" y="20"/>
                </a:cubicBezTo>
                <a:cubicBezTo>
                  <a:pt x="12" y="21"/>
                  <a:pt x="10" y="21"/>
                  <a:pt x="9" y="22"/>
                </a:cubicBezTo>
                <a:close/>
                <a:moveTo>
                  <a:pt x="12" y="40"/>
                </a:moveTo>
                <a:cubicBezTo>
                  <a:pt x="13" y="44"/>
                  <a:pt x="15" y="48"/>
                  <a:pt x="17" y="52"/>
                </a:cubicBezTo>
                <a:cubicBezTo>
                  <a:pt x="21" y="51"/>
                  <a:pt x="23" y="48"/>
                  <a:pt x="26" y="44"/>
                </a:cubicBezTo>
                <a:cubicBezTo>
                  <a:pt x="24" y="42"/>
                  <a:pt x="24" y="39"/>
                  <a:pt x="21" y="37"/>
                </a:cubicBezTo>
                <a:cubicBezTo>
                  <a:pt x="22" y="38"/>
                  <a:pt x="21" y="41"/>
                  <a:pt x="19" y="41"/>
                </a:cubicBezTo>
                <a:cubicBezTo>
                  <a:pt x="17" y="40"/>
                  <a:pt x="17" y="37"/>
                  <a:pt x="15" y="37"/>
                </a:cubicBezTo>
                <a:cubicBezTo>
                  <a:pt x="15" y="38"/>
                  <a:pt x="14" y="41"/>
                  <a:pt x="12" y="40"/>
                </a:cubicBezTo>
                <a:close/>
                <a:moveTo>
                  <a:pt x="10" y="47"/>
                </a:moveTo>
                <a:cubicBezTo>
                  <a:pt x="11" y="48"/>
                  <a:pt x="12" y="52"/>
                  <a:pt x="15" y="52"/>
                </a:cubicBezTo>
                <a:cubicBezTo>
                  <a:pt x="13" y="48"/>
                  <a:pt x="11" y="43"/>
                  <a:pt x="10" y="39"/>
                </a:cubicBezTo>
                <a:cubicBezTo>
                  <a:pt x="9" y="40"/>
                  <a:pt x="8" y="38"/>
                  <a:pt x="8" y="38"/>
                </a:cubicBezTo>
                <a:cubicBezTo>
                  <a:pt x="9" y="41"/>
                  <a:pt x="9" y="44"/>
                  <a:pt x="10" y="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4" name="Freeform 200"/>
          <p:cNvSpPr>
            <a:spLocks noEditPoints="1"/>
          </p:cNvSpPr>
          <p:nvPr/>
        </p:nvSpPr>
        <p:spPr bwMode="auto">
          <a:xfrm>
            <a:off x="1531938" y="1041400"/>
            <a:ext cx="95250" cy="155575"/>
          </a:xfrm>
          <a:custGeom>
            <a:avLst/>
            <a:gdLst>
              <a:gd name="T0" fmla="*/ 14 w 30"/>
              <a:gd name="T1" fmla="*/ 0 h 49"/>
              <a:gd name="T2" fmla="*/ 21 w 30"/>
              <a:gd name="T3" fmla="*/ 8 h 49"/>
              <a:gd name="T4" fmla="*/ 24 w 30"/>
              <a:gd name="T5" fmla="*/ 14 h 49"/>
              <a:gd name="T6" fmla="*/ 24 w 30"/>
              <a:gd name="T7" fmla="*/ 16 h 49"/>
              <a:gd name="T8" fmla="*/ 26 w 30"/>
              <a:gd name="T9" fmla="*/ 21 h 49"/>
              <a:gd name="T10" fmla="*/ 29 w 30"/>
              <a:gd name="T11" fmla="*/ 40 h 49"/>
              <a:gd name="T12" fmla="*/ 24 w 30"/>
              <a:gd name="T13" fmla="*/ 47 h 49"/>
              <a:gd name="T14" fmla="*/ 12 w 30"/>
              <a:gd name="T15" fmla="*/ 45 h 49"/>
              <a:gd name="T16" fmla="*/ 11 w 30"/>
              <a:gd name="T17" fmla="*/ 45 h 49"/>
              <a:gd name="T18" fmla="*/ 2 w 30"/>
              <a:gd name="T19" fmla="*/ 9 h 49"/>
              <a:gd name="T20" fmla="*/ 9 w 30"/>
              <a:gd name="T21" fmla="*/ 0 h 49"/>
              <a:gd name="T22" fmla="*/ 14 w 30"/>
              <a:gd name="T23" fmla="*/ 0 h 49"/>
              <a:gd name="T24" fmla="*/ 5 w 30"/>
              <a:gd name="T25" fmla="*/ 7 h 49"/>
              <a:gd name="T26" fmla="*/ 3 w 30"/>
              <a:gd name="T27" fmla="*/ 20 h 49"/>
              <a:gd name="T28" fmla="*/ 7 w 30"/>
              <a:gd name="T29" fmla="*/ 32 h 49"/>
              <a:gd name="T30" fmla="*/ 13 w 30"/>
              <a:gd name="T31" fmla="*/ 43 h 49"/>
              <a:gd name="T32" fmla="*/ 20 w 30"/>
              <a:gd name="T33" fmla="*/ 45 h 49"/>
              <a:gd name="T34" fmla="*/ 27 w 30"/>
              <a:gd name="T35" fmla="*/ 40 h 49"/>
              <a:gd name="T36" fmla="*/ 25 w 30"/>
              <a:gd name="T37" fmla="*/ 25 h 49"/>
              <a:gd name="T38" fmla="*/ 22 w 30"/>
              <a:gd name="T39" fmla="*/ 16 h 49"/>
              <a:gd name="T40" fmla="*/ 16 w 30"/>
              <a:gd name="T41" fmla="*/ 5 h 49"/>
              <a:gd name="T42" fmla="*/ 9 w 30"/>
              <a:gd name="T43" fmla="*/ 2 h 49"/>
              <a:gd name="T44" fmla="*/ 5 w 30"/>
              <a:gd name="T45" fmla="*/ 7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0" h="49">
                <a:moveTo>
                  <a:pt x="14" y="0"/>
                </a:moveTo>
                <a:cubicBezTo>
                  <a:pt x="17" y="2"/>
                  <a:pt x="19" y="4"/>
                  <a:pt x="21" y="8"/>
                </a:cubicBezTo>
                <a:cubicBezTo>
                  <a:pt x="22" y="10"/>
                  <a:pt x="24" y="12"/>
                  <a:pt x="24" y="14"/>
                </a:cubicBezTo>
                <a:cubicBezTo>
                  <a:pt x="25" y="15"/>
                  <a:pt x="24" y="15"/>
                  <a:pt x="24" y="16"/>
                </a:cubicBezTo>
                <a:cubicBezTo>
                  <a:pt x="25" y="18"/>
                  <a:pt x="26" y="19"/>
                  <a:pt x="26" y="21"/>
                </a:cubicBezTo>
                <a:cubicBezTo>
                  <a:pt x="27" y="27"/>
                  <a:pt x="30" y="34"/>
                  <a:pt x="29" y="40"/>
                </a:cubicBezTo>
                <a:cubicBezTo>
                  <a:pt x="29" y="42"/>
                  <a:pt x="26" y="45"/>
                  <a:pt x="24" y="47"/>
                </a:cubicBezTo>
                <a:cubicBezTo>
                  <a:pt x="20" y="49"/>
                  <a:pt x="15" y="48"/>
                  <a:pt x="12" y="45"/>
                </a:cubicBezTo>
                <a:cubicBezTo>
                  <a:pt x="12" y="45"/>
                  <a:pt x="11" y="45"/>
                  <a:pt x="11" y="45"/>
                </a:cubicBezTo>
                <a:cubicBezTo>
                  <a:pt x="5" y="37"/>
                  <a:pt x="0" y="20"/>
                  <a:pt x="2" y="9"/>
                </a:cubicBezTo>
                <a:cubicBezTo>
                  <a:pt x="2" y="5"/>
                  <a:pt x="6" y="0"/>
                  <a:pt x="9" y="0"/>
                </a:cubicBezTo>
                <a:cubicBezTo>
                  <a:pt x="11" y="0"/>
                  <a:pt x="12" y="1"/>
                  <a:pt x="14" y="0"/>
                </a:cubicBezTo>
                <a:close/>
                <a:moveTo>
                  <a:pt x="5" y="7"/>
                </a:moveTo>
                <a:cubicBezTo>
                  <a:pt x="4" y="10"/>
                  <a:pt x="3" y="15"/>
                  <a:pt x="3" y="20"/>
                </a:cubicBezTo>
                <a:cubicBezTo>
                  <a:pt x="4" y="24"/>
                  <a:pt x="5" y="28"/>
                  <a:pt x="7" y="32"/>
                </a:cubicBezTo>
                <a:cubicBezTo>
                  <a:pt x="9" y="36"/>
                  <a:pt x="10" y="40"/>
                  <a:pt x="13" y="43"/>
                </a:cubicBezTo>
                <a:cubicBezTo>
                  <a:pt x="15" y="45"/>
                  <a:pt x="18" y="45"/>
                  <a:pt x="20" y="45"/>
                </a:cubicBezTo>
                <a:cubicBezTo>
                  <a:pt x="23" y="44"/>
                  <a:pt x="25" y="42"/>
                  <a:pt x="27" y="40"/>
                </a:cubicBezTo>
                <a:cubicBezTo>
                  <a:pt x="28" y="34"/>
                  <a:pt x="26" y="30"/>
                  <a:pt x="25" y="25"/>
                </a:cubicBezTo>
                <a:cubicBezTo>
                  <a:pt x="24" y="22"/>
                  <a:pt x="23" y="19"/>
                  <a:pt x="22" y="16"/>
                </a:cubicBezTo>
                <a:cubicBezTo>
                  <a:pt x="20" y="12"/>
                  <a:pt x="18" y="6"/>
                  <a:pt x="16" y="5"/>
                </a:cubicBezTo>
                <a:cubicBezTo>
                  <a:pt x="14" y="3"/>
                  <a:pt x="11" y="4"/>
                  <a:pt x="9" y="2"/>
                </a:cubicBezTo>
                <a:cubicBezTo>
                  <a:pt x="8" y="3"/>
                  <a:pt x="6" y="5"/>
                  <a:pt x="5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5" name="Freeform 201"/>
          <p:cNvSpPr>
            <a:spLocks noEditPoints="1"/>
          </p:cNvSpPr>
          <p:nvPr/>
        </p:nvSpPr>
        <p:spPr bwMode="auto">
          <a:xfrm>
            <a:off x="1698625" y="1319213"/>
            <a:ext cx="41275" cy="44450"/>
          </a:xfrm>
          <a:custGeom>
            <a:avLst/>
            <a:gdLst>
              <a:gd name="T0" fmla="*/ 7 w 13"/>
              <a:gd name="T1" fmla="*/ 1 h 14"/>
              <a:gd name="T2" fmla="*/ 10 w 13"/>
              <a:gd name="T3" fmla="*/ 3 h 14"/>
              <a:gd name="T4" fmla="*/ 12 w 13"/>
              <a:gd name="T5" fmla="*/ 9 h 14"/>
              <a:gd name="T6" fmla="*/ 5 w 13"/>
              <a:gd name="T7" fmla="*/ 13 h 14"/>
              <a:gd name="T8" fmla="*/ 1 w 13"/>
              <a:gd name="T9" fmla="*/ 4 h 14"/>
              <a:gd name="T10" fmla="*/ 7 w 13"/>
              <a:gd name="T11" fmla="*/ 1 h 14"/>
              <a:gd name="T12" fmla="*/ 4 w 13"/>
              <a:gd name="T13" fmla="*/ 5 h 14"/>
              <a:gd name="T14" fmla="*/ 5 w 13"/>
              <a:gd name="T15" fmla="*/ 10 h 14"/>
              <a:gd name="T16" fmla="*/ 6 w 13"/>
              <a:gd name="T17" fmla="*/ 4 h 14"/>
              <a:gd name="T18" fmla="*/ 4 w 13"/>
              <a:gd name="T19" fmla="*/ 5 h 14"/>
              <a:gd name="T20" fmla="*/ 7 w 13"/>
              <a:gd name="T21" fmla="*/ 11 h 14"/>
              <a:gd name="T22" fmla="*/ 9 w 13"/>
              <a:gd name="T23" fmla="*/ 5 h 14"/>
              <a:gd name="T24" fmla="*/ 7 w 13"/>
              <a:gd name="T25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14">
                <a:moveTo>
                  <a:pt x="7" y="1"/>
                </a:moveTo>
                <a:cubicBezTo>
                  <a:pt x="7" y="1"/>
                  <a:pt x="10" y="2"/>
                  <a:pt x="10" y="3"/>
                </a:cubicBezTo>
                <a:cubicBezTo>
                  <a:pt x="10" y="5"/>
                  <a:pt x="13" y="5"/>
                  <a:pt x="12" y="9"/>
                </a:cubicBezTo>
                <a:cubicBezTo>
                  <a:pt x="12" y="10"/>
                  <a:pt x="9" y="14"/>
                  <a:pt x="5" y="13"/>
                </a:cubicBezTo>
                <a:cubicBezTo>
                  <a:pt x="1" y="13"/>
                  <a:pt x="0" y="8"/>
                  <a:pt x="1" y="4"/>
                </a:cubicBezTo>
                <a:cubicBezTo>
                  <a:pt x="3" y="2"/>
                  <a:pt x="4" y="0"/>
                  <a:pt x="7" y="1"/>
                </a:cubicBezTo>
                <a:close/>
                <a:moveTo>
                  <a:pt x="4" y="5"/>
                </a:moveTo>
                <a:cubicBezTo>
                  <a:pt x="4" y="6"/>
                  <a:pt x="3" y="9"/>
                  <a:pt x="5" y="10"/>
                </a:cubicBezTo>
                <a:cubicBezTo>
                  <a:pt x="5" y="8"/>
                  <a:pt x="5" y="6"/>
                  <a:pt x="6" y="4"/>
                </a:cubicBezTo>
                <a:cubicBezTo>
                  <a:pt x="6" y="4"/>
                  <a:pt x="5" y="5"/>
                  <a:pt x="4" y="5"/>
                </a:cubicBezTo>
                <a:close/>
                <a:moveTo>
                  <a:pt x="7" y="11"/>
                </a:moveTo>
                <a:cubicBezTo>
                  <a:pt x="9" y="10"/>
                  <a:pt x="11" y="7"/>
                  <a:pt x="9" y="5"/>
                </a:cubicBezTo>
                <a:cubicBezTo>
                  <a:pt x="7" y="6"/>
                  <a:pt x="7" y="9"/>
                  <a:pt x="7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6" name="Freeform 202"/>
          <p:cNvSpPr>
            <a:spLocks noEditPoints="1"/>
          </p:cNvSpPr>
          <p:nvPr/>
        </p:nvSpPr>
        <p:spPr bwMode="auto">
          <a:xfrm>
            <a:off x="1497013" y="738188"/>
            <a:ext cx="495300" cy="1011237"/>
          </a:xfrm>
          <a:custGeom>
            <a:avLst/>
            <a:gdLst>
              <a:gd name="T0" fmla="*/ 42 w 157"/>
              <a:gd name="T1" fmla="*/ 175 h 320"/>
              <a:gd name="T2" fmla="*/ 37 w 157"/>
              <a:gd name="T3" fmla="*/ 96 h 320"/>
              <a:gd name="T4" fmla="*/ 30 w 157"/>
              <a:gd name="T5" fmla="*/ 41 h 320"/>
              <a:gd name="T6" fmla="*/ 86 w 157"/>
              <a:gd name="T7" fmla="*/ 109 h 320"/>
              <a:gd name="T8" fmla="*/ 95 w 157"/>
              <a:gd name="T9" fmla="*/ 88 h 320"/>
              <a:gd name="T10" fmla="*/ 98 w 157"/>
              <a:gd name="T11" fmla="*/ 14 h 320"/>
              <a:gd name="T12" fmla="*/ 112 w 157"/>
              <a:gd name="T13" fmla="*/ 63 h 320"/>
              <a:gd name="T14" fmla="*/ 119 w 157"/>
              <a:gd name="T15" fmla="*/ 128 h 320"/>
              <a:gd name="T16" fmla="*/ 133 w 157"/>
              <a:gd name="T17" fmla="*/ 59 h 320"/>
              <a:gd name="T18" fmla="*/ 147 w 157"/>
              <a:gd name="T19" fmla="*/ 93 h 320"/>
              <a:gd name="T20" fmla="*/ 152 w 157"/>
              <a:gd name="T21" fmla="*/ 157 h 320"/>
              <a:gd name="T22" fmla="*/ 111 w 157"/>
              <a:gd name="T23" fmla="*/ 320 h 320"/>
              <a:gd name="T24" fmla="*/ 94 w 157"/>
              <a:gd name="T25" fmla="*/ 33 h 320"/>
              <a:gd name="T26" fmla="*/ 111 w 157"/>
              <a:gd name="T27" fmla="*/ 57 h 320"/>
              <a:gd name="T28" fmla="*/ 26 w 157"/>
              <a:gd name="T29" fmla="*/ 36 h 320"/>
              <a:gd name="T30" fmla="*/ 44 w 157"/>
              <a:gd name="T31" fmla="*/ 75 h 320"/>
              <a:gd name="T32" fmla="*/ 52 w 157"/>
              <a:gd name="T33" fmla="*/ 55 h 320"/>
              <a:gd name="T34" fmla="*/ 47 w 157"/>
              <a:gd name="T35" fmla="*/ 41 h 320"/>
              <a:gd name="T36" fmla="*/ 47 w 157"/>
              <a:gd name="T37" fmla="*/ 25 h 320"/>
              <a:gd name="T38" fmla="*/ 142 w 157"/>
              <a:gd name="T39" fmla="*/ 61 h 320"/>
              <a:gd name="T40" fmla="*/ 142 w 157"/>
              <a:gd name="T41" fmla="*/ 41 h 320"/>
              <a:gd name="T42" fmla="*/ 101 w 157"/>
              <a:gd name="T43" fmla="*/ 60 h 320"/>
              <a:gd name="T44" fmla="*/ 138 w 157"/>
              <a:gd name="T45" fmla="*/ 64 h 320"/>
              <a:gd name="T46" fmla="*/ 137 w 157"/>
              <a:gd name="T47" fmla="*/ 67 h 320"/>
              <a:gd name="T48" fmla="*/ 76 w 157"/>
              <a:gd name="T49" fmla="*/ 139 h 320"/>
              <a:gd name="T50" fmla="*/ 42 w 157"/>
              <a:gd name="T51" fmla="*/ 109 h 320"/>
              <a:gd name="T52" fmla="*/ 98 w 157"/>
              <a:gd name="T53" fmla="*/ 82 h 320"/>
              <a:gd name="T54" fmla="*/ 32 w 157"/>
              <a:gd name="T55" fmla="*/ 91 h 320"/>
              <a:gd name="T56" fmla="*/ 63 w 157"/>
              <a:gd name="T57" fmla="*/ 178 h 320"/>
              <a:gd name="T58" fmla="*/ 94 w 157"/>
              <a:gd name="T59" fmla="*/ 112 h 320"/>
              <a:gd name="T60" fmla="*/ 100 w 157"/>
              <a:gd name="T61" fmla="*/ 208 h 320"/>
              <a:gd name="T62" fmla="*/ 97 w 157"/>
              <a:gd name="T63" fmla="*/ 89 h 320"/>
              <a:gd name="T64" fmla="*/ 144 w 157"/>
              <a:gd name="T65" fmla="*/ 94 h 320"/>
              <a:gd name="T66" fmla="*/ 138 w 157"/>
              <a:gd name="T67" fmla="*/ 98 h 320"/>
              <a:gd name="T68" fmla="*/ 136 w 157"/>
              <a:gd name="T69" fmla="*/ 116 h 320"/>
              <a:gd name="T70" fmla="*/ 130 w 157"/>
              <a:gd name="T71" fmla="*/ 157 h 320"/>
              <a:gd name="T72" fmla="*/ 109 w 157"/>
              <a:gd name="T73" fmla="*/ 114 h 320"/>
              <a:gd name="T74" fmla="*/ 141 w 157"/>
              <a:gd name="T75" fmla="*/ 133 h 320"/>
              <a:gd name="T76" fmla="*/ 106 w 157"/>
              <a:gd name="T77" fmla="*/ 123 h 320"/>
              <a:gd name="T78" fmla="*/ 137 w 157"/>
              <a:gd name="T79" fmla="*/ 143 h 320"/>
              <a:gd name="T80" fmla="*/ 138 w 157"/>
              <a:gd name="T81" fmla="*/ 134 h 320"/>
              <a:gd name="T82" fmla="*/ 102 w 157"/>
              <a:gd name="T83" fmla="*/ 202 h 320"/>
              <a:gd name="T84" fmla="*/ 103 w 157"/>
              <a:gd name="T85" fmla="*/ 137 h 320"/>
              <a:gd name="T86" fmla="*/ 88 w 157"/>
              <a:gd name="T87" fmla="*/ 173 h 320"/>
              <a:gd name="T88" fmla="*/ 82 w 157"/>
              <a:gd name="T89" fmla="*/ 145 h 320"/>
              <a:gd name="T90" fmla="*/ 131 w 157"/>
              <a:gd name="T91" fmla="*/ 169 h 320"/>
              <a:gd name="T92" fmla="*/ 85 w 157"/>
              <a:gd name="T93" fmla="*/ 155 h 320"/>
              <a:gd name="T94" fmla="*/ 74 w 157"/>
              <a:gd name="T95" fmla="*/ 166 h 320"/>
              <a:gd name="T96" fmla="*/ 53 w 157"/>
              <a:gd name="T97" fmla="*/ 177 h 320"/>
              <a:gd name="T98" fmla="*/ 129 w 157"/>
              <a:gd name="T99" fmla="*/ 208 h 320"/>
              <a:gd name="T100" fmla="*/ 60 w 157"/>
              <a:gd name="T101" fmla="*/ 199 h 320"/>
              <a:gd name="T102" fmla="*/ 58 w 157"/>
              <a:gd name="T103" fmla="*/ 207 h 320"/>
              <a:gd name="T104" fmla="*/ 60 w 157"/>
              <a:gd name="T105" fmla="*/ 184 h 320"/>
              <a:gd name="T106" fmla="*/ 110 w 157"/>
              <a:gd name="T107" fmla="*/ 224 h 320"/>
              <a:gd name="T108" fmla="*/ 112 w 157"/>
              <a:gd name="T109" fmla="*/ 204 h 320"/>
              <a:gd name="T110" fmla="*/ 81 w 157"/>
              <a:gd name="T111" fmla="*/ 217 h 320"/>
              <a:gd name="T112" fmla="*/ 50 w 157"/>
              <a:gd name="T113" fmla="*/ 206 h 320"/>
              <a:gd name="T114" fmla="*/ 134 w 157"/>
              <a:gd name="T115" fmla="*/ 312 h 320"/>
              <a:gd name="T116" fmla="*/ 127 w 157"/>
              <a:gd name="T117" fmla="*/ 211 h 320"/>
              <a:gd name="T118" fmla="*/ 81 w 157"/>
              <a:gd name="T119" fmla="*/ 281 h 320"/>
              <a:gd name="T120" fmla="*/ 83 w 157"/>
              <a:gd name="T121" fmla="*/ 218 h 320"/>
              <a:gd name="T122" fmla="*/ 94 w 157"/>
              <a:gd name="T123" fmla="*/ 267 h 320"/>
              <a:gd name="T124" fmla="*/ 116 w 157"/>
              <a:gd name="T125" fmla="*/ 231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7" h="320">
                <a:moveTo>
                  <a:pt x="56" y="310"/>
                </a:moveTo>
                <a:cubicBezTo>
                  <a:pt x="55" y="294"/>
                  <a:pt x="52" y="279"/>
                  <a:pt x="51" y="261"/>
                </a:cubicBezTo>
                <a:cubicBezTo>
                  <a:pt x="51" y="257"/>
                  <a:pt x="51" y="253"/>
                  <a:pt x="51" y="249"/>
                </a:cubicBezTo>
                <a:cubicBezTo>
                  <a:pt x="49" y="238"/>
                  <a:pt x="47" y="224"/>
                  <a:pt x="46" y="214"/>
                </a:cubicBezTo>
                <a:cubicBezTo>
                  <a:pt x="46" y="213"/>
                  <a:pt x="47" y="213"/>
                  <a:pt x="46" y="212"/>
                </a:cubicBezTo>
                <a:cubicBezTo>
                  <a:pt x="46" y="210"/>
                  <a:pt x="45" y="208"/>
                  <a:pt x="46" y="206"/>
                </a:cubicBezTo>
                <a:cubicBezTo>
                  <a:pt x="46" y="204"/>
                  <a:pt x="47" y="202"/>
                  <a:pt x="50" y="201"/>
                </a:cubicBezTo>
                <a:cubicBezTo>
                  <a:pt x="47" y="193"/>
                  <a:pt x="45" y="184"/>
                  <a:pt x="41" y="177"/>
                </a:cubicBezTo>
                <a:cubicBezTo>
                  <a:pt x="41" y="176"/>
                  <a:pt x="42" y="176"/>
                  <a:pt x="42" y="175"/>
                </a:cubicBezTo>
                <a:cubicBezTo>
                  <a:pt x="41" y="168"/>
                  <a:pt x="44" y="164"/>
                  <a:pt x="43" y="159"/>
                </a:cubicBezTo>
                <a:cubicBezTo>
                  <a:pt x="39" y="155"/>
                  <a:pt x="30" y="155"/>
                  <a:pt x="26" y="155"/>
                </a:cubicBezTo>
                <a:cubicBezTo>
                  <a:pt x="23" y="155"/>
                  <a:pt x="21" y="153"/>
                  <a:pt x="18" y="152"/>
                </a:cubicBezTo>
                <a:cubicBezTo>
                  <a:pt x="10" y="146"/>
                  <a:pt x="4" y="136"/>
                  <a:pt x="2" y="123"/>
                </a:cubicBezTo>
                <a:cubicBezTo>
                  <a:pt x="1" y="116"/>
                  <a:pt x="0" y="106"/>
                  <a:pt x="2" y="98"/>
                </a:cubicBezTo>
                <a:cubicBezTo>
                  <a:pt x="3" y="93"/>
                  <a:pt x="5" y="90"/>
                  <a:pt x="7" y="87"/>
                </a:cubicBezTo>
                <a:cubicBezTo>
                  <a:pt x="10" y="87"/>
                  <a:pt x="13" y="85"/>
                  <a:pt x="15" y="84"/>
                </a:cubicBezTo>
                <a:cubicBezTo>
                  <a:pt x="19" y="83"/>
                  <a:pt x="24" y="82"/>
                  <a:pt x="27" y="84"/>
                </a:cubicBezTo>
                <a:cubicBezTo>
                  <a:pt x="32" y="87"/>
                  <a:pt x="35" y="92"/>
                  <a:pt x="37" y="96"/>
                </a:cubicBezTo>
                <a:cubicBezTo>
                  <a:pt x="37" y="89"/>
                  <a:pt x="39" y="83"/>
                  <a:pt x="42" y="78"/>
                </a:cubicBezTo>
                <a:cubicBezTo>
                  <a:pt x="41" y="76"/>
                  <a:pt x="39" y="77"/>
                  <a:pt x="38" y="75"/>
                </a:cubicBezTo>
                <a:cubicBezTo>
                  <a:pt x="37" y="74"/>
                  <a:pt x="40" y="72"/>
                  <a:pt x="40" y="69"/>
                </a:cubicBezTo>
                <a:cubicBezTo>
                  <a:pt x="38" y="68"/>
                  <a:pt x="35" y="67"/>
                  <a:pt x="34" y="66"/>
                </a:cubicBezTo>
                <a:cubicBezTo>
                  <a:pt x="34" y="64"/>
                  <a:pt x="35" y="62"/>
                  <a:pt x="35" y="60"/>
                </a:cubicBezTo>
                <a:cubicBezTo>
                  <a:pt x="34" y="58"/>
                  <a:pt x="32" y="58"/>
                  <a:pt x="30" y="57"/>
                </a:cubicBezTo>
                <a:cubicBezTo>
                  <a:pt x="31" y="55"/>
                  <a:pt x="32" y="53"/>
                  <a:pt x="33" y="50"/>
                </a:cubicBezTo>
                <a:cubicBezTo>
                  <a:pt x="32" y="48"/>
                  <a:pt x="28" y="48"/>
                  <a:pt x="27" y="46"/>
                </a:cubicBezTo>
                <a:cubicBezTo>
                  <a:pt x="27" y="43"/>
                  <a:pt x="29" y="42"/>
                  <a:pt x="30" y="41"/>
                </a:cubicBezTo>
                <a:cubicBezTo>
                  <a:pt x="29" y="39"/>
                  <a:pt x="27" y="39"/>
                  <a:pt x="26" y="38"/>
                </a:cubicBezTo>
                <a:cubicBezTo>
                  <a:pt x="23" y="31"/>
                  <a:pt x="18" y="26"/>
                  <a:pt x="19" y="19"/>
                </a:cubicBezTo>
                <a:cubicBezTo>
                  <a:pt x="21" y="18"/>
                  <a:pt x="21" y="15"/>
                  <a:pt x="21" y="13"/>
                </a:cubicBezTo>
                <a:cubicBezTo>
                  <a:pt x="26" y="11"/>
                  <a:pt x="27" y="7"/>
                  <a:pt x="32" y="7"/>
                </a:cubicBezTo>
                <a:cubicBezTo>
                  <a:pt x="38" y="6"/>
                  <a:pt x="41" y="10"/>
                  <a:pt x="45" y="13"/>
                </a:cubicBezTo>
                <a:cubicBezTo>
                  <a:pt x="50" y="34"/>
                  <a:pt x="61" y="50"/>
                  <a:pt x="65" y="70"/>
                </a:cubicBezTo>
                <a:cubicBezTo>
                  <a:pt x="67" y="71"/>
                  <a:pt x="69" y="72"/>
                  <a:pt x="72" y="73"/>
                </a:cubicBezTo>
                <a:cubicBezTo>
                  <a:pt x="74" y="79"/>
                  <a:pt x="78" y="85"/>
                  <a:pt x="81" y="91"/>
                </a:cubicBezTo>
                <a:cubicBezTo>
                  <a:pt x="82" y="97"/>
                  <a:pt x="84" y="103"/>
                  <a:pt x="86" y="109"/>
                </a:cubicBezTo>
                <a:cubicBezTo>
                  <a:pt x="85" y="116"/>
                  <a:pt x="88" y="125"/>
                  <a:pt x="84" y="132"/>
                </a:cubicBezTo>
                <a:cubicBezTo>
                  <a:pt x="86" y="134"/>
                  <a:pt x="85" y="140"/>
                  <a:pt x="88" y="142"/>
                </a:cubicBezTo>
                <a:cubicBezTo>
                  <a:pt x="87" y="144"/>
                  <a:pt x="87" y="145"/>
                  <a:pt x="88" y="146"/>
                </a:cubicBezTo>
                <a:cubicBezTo>
                  <a:pt x="90" y="140"/>
                  <a:pt x="89" y="133"/>
                  <a:pt x="90" y="127"/>
                </a:cubicBezTo>
                <a:cubicBezTo>
                  <a:pt x="90" y="124"/>
                  <a:pt x="91" y="121"/>
                  <a:pt x="91" y="118"/>
                </a:cubicBezTo>
                <a:cubicBezTo>
                  <a:pt x="91" y="113"/>
                  <a:pt x="91" y="108"/>
                  <a:pt x="92" y="103"/>
                </a:cubicBezTo>
                <a:cubicBezTo>
                  <a:pt x="92" y="102"/>
                  <a:pt x="93" y="102"/>
                  <a:pt x="93" y="101"/>
                </a:cubicBezTo>
                <a:cubicBezTo>
                  <a:pt x="93" y="99"/>
                  <a:pt x="92" y="96"/>
                  <a:pt x="94" y="94"/>
                </a:cubicBezTo>
                <a:cubicBezTo>
                  <a:pt x="94" y="91"/>
                  <a:pt x="94" y="90"/>
                  <a:pt x="95" y="88"/>
                </a:cubicBezTo>
                <a:cubicBezTo>
                  <a:pt x="94" y="88"/>
                  <a:pt x="94" y="87"/>
                  <a:pt x="93" y="86"/>
                </a:cubicBezTo>
                <a:cubicBezTo>
                  <a:pt x="93" y="83"/>
                  <a:pt x="96" y="83"/>
                  <a:pt x="97" y="81"/>
                </a:cubicBezTo>
                <a:cubicBezTo>
                  <a:pt x="96" y="77"/>
                  <a:pt x="99" y="71"/>
                  <a:pt x="99" y="64"/>
                </a:cubicBezTo>
                <a:cubicBezTo>
                  <a:pt x="99" y="63"/>
                  <a:pt x="100" y="63"/>
                  <a:pt x="100" y="63"/>
                </a:cubicBezTo>
                <a:cubicBezTo>
                  <a:pt x="99" y="62"/>
                  <a:pt x="99" y="60"/>
                  <a:pt x="99" y="59"/>
                </a:cubicBezTo>
                <a:cubicBezTo>
                  <a:pt x="96" y="56"/>
                  <a:pt x="93" y="53"/>
                  <a:pt x="90" y="50"/>
                </a:cubicBezTo>
                <a:cubicBezTo>
                  <a:pt x="90" y="47"/>
                  <a:pt x="88" y="44"/>
                  <a:pt x="87" y="41"/>
                </a:cubicBezTo>
                <a:cubicBezTo>
                  <a:pt x="86" y="35"/>
                  <a:pt x="89" y="27"/>
                  <a:pt x="92" y="22"/>
                </a:cubicBezTo>
                <a:cubicBezTo>
                  <a:pt x="93" y="20"/>
                  <a:pt x="99" y="18"/>
                  <a:pt x="98" y="14"/>
                </a:cubicBezTo>
                <a:cubicBezTo>
                  <a:pt x="100" y="15"/>
                  <a:pt x="100" y="11"/>
                  <a:pt x="102" y="11"/>
                </a:cubicBezTo>
                <a:cubicBezTo>
                  <a:pt x="102" y="10"/>
                  <a:pt x="102" y="9"/>
                  <a:pt x="102" y="8"/>
                </a:cubicBezTo>
                <a:cubicBezTo>
                  <a:pt x="107" y="7"/>
                  <a:pt x="106" y="1"/>
                  <a:pt x="110" y="0"/>
                </a:cubicBezTo>
                <a:cubicBezTo>
                  <a:pt x="112" y="3"/>
                  <a:pt x="110" y="6"/>
                  <a:pt x="111" y="9"/>
                </a:cubicBezTo>
                <a:cubicBezTo>
                  <a:pt x="112" y="14"/>
                  <a:pt x="116" y="18"/>
                  <a:pt x="118" y="23"/>
                </a:cubicBezTo>
                <a:cubicBezTo>
                  <a:pt x="122" y="31"/>
                  <a:pt x="122" y="40"/>
                  <a:pt x="120" y="48"/>
                </a:cubicBezTo>
                <a:cubicBezTo>
                  <a:pt x="117" y="51"/>
                  <a:pt x="115" y="55"/>
                  <a:pt x="113" y="58"/>
                </a:cubicBezTo>
                <a:cubicBezTo>
                  <a:pt x="113" y="59"/>
                  <a:pt x="114" y="59"/>
                  <a:pt x="114" y="61"/>
                </a:cubicBezTo>
                <a:cubicBezTo>
                  <a:pt x="114" y="62"/>
                  <a:pt x="112" y="62"/>
                  <a:pt x="112" y="63"/>
                </a:cubicBezTo>
                <a:cubicBezTo>
                  <a:pt x="113" y="67"/>
                  <a:pt x="112" y="74"/>
                  <a:pt x="113" y="79"/>
                </a:cubicBezTo>
                <a:cubicBezTo>
                  <a:pt x="113" y="80"/>
                  <a:pt x="114" y="81"/>
                  <a:pt x="113" y="82"/>
                </a:cubicBezTo>
                <a:cubicBezTo>
                  <a:pt x="114" y="83"/>
                  <a:pt x="115" y="84"/>
                  <a:pt x="115" y="86"/>
                </a:cubicBezTo>
                <a:cubicBezTo>
                  <a:pt x="115" y="87"/>
                  <a:pt x="114" y="88"/>
                  <a:pt x="114" y="89"/>
                </a:cubicBezTo>
                <a:cubicBezTo>
                  <a:pt x="113" y="91"/>
                  <a:pt x="114" y="93"/>
                  <a:pt x="114" y="96"/>
                </a:cubicBezTo>
                <a:cubicBezTo>
                  <a:pt x="115" y="97"/>
                  <a:pt x="114" y="99"/>
                  <a:pt x="114" y="100"/>
                </a:cubicBezTo>
                <a:cubicBezTo>
                  <a:pt x="114" y="105"/>
                  <a:pt x="115" y="109"/>
                  <a:pt x="114" y="113"/>
                </a:cubicBezTo>
                <a:cubicBezTo>
                  <a:pt x="115" y="115"/>
                  <a:pt x="113" y="114"/>
                  <a:pt x="113" y="115"/>
                </a:cubicBezTo>
                <a:cubicBezTo>
                  <a:pt x="115" y="120"/>
                  <a:pt x="117" y="124"/>
                  <a:pt x="119" y="128"/>
                </a:cubicBezTo>
                <a:cubicBezTo>
                  <a:pt x="120" y="127"/>
                  <a:pt x="120" y="123"/>
                  <a:pt x="120" y="121"/>
                </a:cubicBezTo>
                <a:cubicBezTo>
                  <a:pt x="121" y="117"/>
                  <a:pt x="123" y="111"/>
                  <a:pt x="123" y="107"/>
                </a:cubicBezTo>
                <a:cubicBezTo>
                  <a:pt x="123" y="106"/>
                  <a:pt x="123" y="106"/>
                  <a:pt x="124" y="105"/>
                </a:cubicBezTo>
                <a:cubicBezTo>
                  <a:pt x="123" y="102"/>
                  <a:pt x="125" y="96"/>
                  <a:pt x="125" y="91"/>
                </a:cubicBezTo>
                <a:cubicBezTo>
                  <a:pt x="126" y="91"/>
                  <a:pt x="126" y="89"/>
                  <a:pt x="127" y="89"/>
                </a:cubicBezTo>
                <a:cubicBezTo>
                  <a:pt x="131" y="82"/>
                  <a:pt x="132" y="73"/>
                  <a:pt x="135" y="66"/>
                </a:cubicBezTo>
                <a:cubicBezTo>
                  <a:pt x="135" y="66"/>
                  <a:pt x="134" y="65"/>
                  <a:pt x="134" y="64"/>
                </a:cubicBezTo>
                <a:cubicBezTo>
                  <a:pt x="134" y="64"/>
                  <a:pt x="135" y="63"/>
                  <a:pt x="135" y="62"/>
                </a:cubicBezTo>
                <a:cubicBezTo>
                  <a:pt x="134" y="61"/>
                  <a:pt x="134" y="60"/>
                  <a:pt x="133" y="59"/>
                </a:cubicBezTo>
                <a:cubicBezTo>
                  <a:pt x="132" y="55"/>
                  <a:pt x="132" y="54"/>
                  <a:pt x="131" y="50"/>
                </a:cubicBezTo>
                <a:cubicBezTo>
                  <a:pt x="132" y="45"/>
                  <a:pt x="133" y="38"/>
                  <a:pt x="136" y="33"/>
                </a:cubicBezTo>
                <a:cubicBezTo>
                  <a:pt x="139" y="31"/>
                  <a:pt x="144" y="34"/>
                  <a:pt x="147" y="33"/>
                </a:cubicBezTo>
                <a:cubicBezTo>
                  <a:pt x="149" y="34"/>
                  <a:pt x="151" y="35"/>
                  <a:pt x="153" y="36"/>
                </a:cubicBezTo>
                <a:cubicBezTo>
                  <a:pt x="154" y="45"/>
                  <a:pt x="153" y="56"/>
                  <a:pt x="147" y="64"/>
                </a:cubicBezTo>
                <a:cubicBezTo>
                  <a:pt x="147" y="65"/>
                  <a:pt x="149" y="64"/>
                  <a:pt x="149" y="66"/>
                </a:cubicBezTo>
                <a:cubicBezTo>
                  <a:pt x="148" y="67"/>
                  <a:pt x="148" y="68"/>
                  <a:pt x="145" y="68"/>
                </a:cubicBezTo>
                <a:cubicBezTo>
                  <a:pt x="145" y="75"/>
                  <a:pt x="145" y="84"/>
                  <a:pt x="145" y="91"/>
                </a:cubicBezTo>
                <a:cubicBezTo>
                  <a:pt x="146" y="92"/>
                  <a:pt x="147" y="92"/>
                  <a:pt x="147" y="93"/>
                </a:cubicBezTo>
                <a:cubicBezTo>
                  <a:pt x="148" y="95"/>
                  <a:pt x="146" y="95"/>
                  <a:pt x="145" y="96"/>
                </a:cubicBezTo>
                <a:cubicBezTo>
                  <a:pt x="143" y="101"/>
                  <a:pt x="144" y="107"/>
                  <a:pt x="143" y="112"/>
                </a:cubicBezTo>
                <a:cubicBezTo>
                  <a:pt x="141" y="117"/>
                  <a:pt x="139" y="121"/>
                  <a:pt x="139" y="126"/>
                </a:cubicBezTo>
                <a:cubicBezTo>
                  <a:pt x="142" y="124"/>
                  <a:pt x="143" y="120"/>
                  <a:pt x="145" y="117"/>
                </a:cubicBezTo>
                <a:cubicBezTo>
                  <a:pt x="146" y="116"/>
                  <a:pt x="147" y="114"/>
                  <a:pt x="148" y="113"/>
                </a:cubicBezTo>
                <a:cubicBezTo>
                  <a:pt x="149" y="111"/>
                  <a:pt x="149" y="108"/>
                  <a:pt x="151" y="109"/>
                </a:cubicBezTo>
                <a:cubicBezTo>
                  <a:pt x="152" y="119"/>
                  <a:pt x="154" y="127"/>
                  <a:pt x="157" y="134"/>
                </a:cubicBezTo>
                <a:cubicBezTo>
                  <a:pt x="155" y="140"/>
                  <a:pt x="154" y="147"/>
                  <a:pt x="153" y="152"/>
                </a:cubicBezTo>
                <a:cubicBezTo>
                  <a:pt x="153" y="154"/>
                  <a:pt x="153" y="155"/>
                  <a:pt x="152" y="157"/>
                </a:cubicBezTo>
                <a:cubicBezTo>
                  <a:pt x="151" y="172"/>
                  <a:pt x="149" y="185"/>
                  <a:pt x="147" y="198"/>
                </a:cubicBezTo>
                <a:cubicBezTo>
                  <a:pt x="148" y="199"/>
                  <a:pt x="149" y="200"/>
                  <a:pt x="150" y="201"/>
                </a:cubicBezTo>
                <a:cubicBezTo>
                  <a:pt x="150" y="217"/>
                  <a:pt x="147" y="228"/>
                  <a:pt x="147" y="245"/>
                </a:cubicBezTo>
                <a:cubicBezTo>
                  <a:pt x="147" y="249"/>
                  <a:pt x="147" y="254"/>
                  <a:pt x="147" y="259"/>
                </a:cubicBezTo>
                <a:cubicBezTo>
                  <a:pt x="147" y="263"/>
                  <a:pt x="146" y="268"/>
                  <a:pt x="145" y="273"/>
                </a:cubicBezTo>
                <a:cubicBezTo>
                  <a:pt x="145" y="285"/>
                  <a:pt x="144" y="298"/>
                  <a:pt x="141" y="310"/>
                </a:cubicBezTo>
                <a:cubicBezTo>
                  <a:pt x="141" y="311"/>
                  <a:pt x="140" y="310"/>
                  <a:pt x="140" y="312"/>
                </a:cubicBezTo>
                <a:cubicBezTo>
                  <a:pt x="136" y="312"/>
                  <a:pt x="133" y="315"/>
                  <a:pt x="130" y="316"/>
                </a:cubicBezTo>
                <a:cubicBezTo>
                  <a:pt x="124" y="318"/>
                  <a:pt x="117" y="318"/>
                  <a:pt x="111" y="320"/>
                </a:cubicBezTo>
                <a:cubicBezTo>
                  <a:pt x="107" y="320"/>
                  <a:pt x="104" y="320"/>
                  <a:pt x="101" y="320"/>
                </a:cubicBezTo>
                <a:cubicBezTo>
                  <a:pt x="88" y="319"/>
                  <a:pt x="74" y="317"/>
                  <a:pt x="62" y="314"/>
                </a:cubicBezTo>
                <a:cubicBezTo>
                  <a:pt x="60" y="313"/>
                  <a:pt x="58" y="312"/>
                  <a:pt x="56" y="310"/>
                </a:cubicBezTo>
                <a:close/>
                <a:moveTo>
                  <a:pt x="112" y="25"/>
                </a:moveTo>
                <a:cubicBezTo>
                  <a:pt x="109" y="22"/>
                  <a:pt x="110" y="17"/>
                  <a:pt x="108" y="13"/>
                </a:cubicBezTo>
                <a:cubicBezTo>
                  <a:pt x="108" y="15"/>
                  <a:pt x="108" y="20"/>
                  <a:pt x="108" y="24"/>
                </a:cubicBezTo>
                <a:cubicBezTo>
                  <a:pt x="107" y="19"/>
                  <a:pt x="106" y="12"/>
                  <a:pt x="108" y="7"/>
                </a:cubicBezTo>
                <a:cubicBezTo>
                  <a:pt x="102" y="15"/>
                  <a:pt x="95" y="22"/>
                  <a:pt x="95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3" y="36"/>
                  <a:pt x="94" y="38"/>
                  <a:pt x="94" y="40"/>
                </a:cubicBezTo>
                <a:cubicBezTo>
                  <a:pt x="91" y="38"/>
                  <a:pt x="92" y="31"/>
                  <a:pt x="92" y="27"/>
                </a:cubicBezTo>
                <a:cubicBezTo>
                  <a:pt x="85" y="38"/>
                  <a:pt x="91" y="52"/>
                  <a:pt x="100" y="57"/>
                </a:cubicBezTo>
                <a:cubicBezTo>
                  <a:pt x="101" y="57"/>
                  <a:pt x="102" y="57"/>
                  <a:pt x="103" y="57"/>
                </a:cubicBezTo>
                <a:cubicBezTo>
                  <a:pt x="102" y="51"/>
                  <a:pt x="100" y="44"/>
                  <a:pt x="104" y="40"/>
                </a:cubicBezTo>
                <a:cubicBezTo>
                  <a:pt x="103" y="45"/>
                  <a:pt x="103" y="52"/>
                  <a:pt x="106" y="56"/>
                </a:cubicBezTo>
                <a:cubicBezTo>
                  <a:pt x="107" y="51"/>
                  <a:pt x="106" y="47"/>
                  <a:pt x="108" y="42"/>
                </a:cubicBezTo>
                <a:cubicBezTo>
                  <a:pt x="109" y="47"/>
                  <a:pt x="108" y="52"/>
                  <a:pt x="108" y="57"/>
                </a:cubicBezTo>
                <a:cubicBezTo>
                  <a:pt x="109" y="56"/>
                  <a:pt x="110" y="57"/>
                  <a:pt x="111" y="57"/>
                </a:cubicBezTo>
                <a:cubicBezTo>
                  <a:pt x="116" y="52"/>
                  <a:pt x="120" y="44"/>
                  <a:pt x="119" y="34"/>
                </a:cubicBezTo>
                <a:cubicBezTo>
                  <a:pt x="118" y="26"/>
                  <a:pt x="114" y="19"/>
                  <a:pt x="111" y="15"/>
                </a:cubicBezTo>
                <a:cubicBezTo>
                  <a:pt x="111" y="18"/>
                  <a:pt x="112" y="22"/>
                  <a:pt x="112" y="25"/>
                </a:cubicBezTo>
                <a:close/>
                <a:moveTo>
                  <a:pt x="42" y="16"/>
                </a:moveTo>
                <a:cubicBezTo>
                  <a:pt x="42" y="15"/>
                  <a:pt x="42" y="15"/>
                  <a:pt x="41" y="15"/>
                </a:cubicBezTo>
                <a:cubicBezTo>
                  <a:pt x="39" y="9"/>
                  <a:pt x="30" y="8"/>
                  <a:pt x="27" y="12"/>
                </a:cubicBezTo>
                <a:cubicBezTo>
                  <a:pt x="26" y="12"/>
                  <a:pt x="25" y="12"/>
                  <a:pt x="25" y="12"/>
                </a:cubicBezTo>
                <a:cubicBezTo>
                  <a:pt x="22" y="16"/>
                  <a:pt x="23" y="20"/>
                  <a:pt x="22" y="24"/>
                </a:cubicBezTo>
                <a:cubicBezTo>
                  <a:pt x="23" y="29"/>
                  <a:pt x="25" y="31"/>
                  <a:pt x="26" y="36"/>
                </a:cubicBezTo>
                <a:cubicBezTo>
                  <a:pt x="28" y="38"/>
                  <a:pt x="31" y="38"/>
                  <a:pt x="32" y="40"/>
                </a:cubicBezTo>
                <a:cubicBezTo>
                  <a:pt x="32" y="42"/>
                  <a:pt x="30" y="43"/>
                  <a:pt x="30" y="45"/>
                </a:cubicBezTo>
                <a:cubicBezTo>
                  <a:pt x="30" y="47"/>
                  <a:pt x="34" y="47"/>
                  <a:pt x="35" y="49"/>
                </a:cubicBezTo>
                <a:cubicBezTo>
                  <a:pt x="34" y="52"/>
                  <a:pt x="33" y="53"/>
                  <a:pt x="33" y="56"/>
                </a:cubicBezTo>
                <a:cubicBezTo>
                  <a:pt x="34" y="58"/>
                  <a:pt x="37" y="57"/>
                  <a:pt x="38" y="60"/>
                </a:cubicBezTo>
                <a:cubicBezTo>
                  <a:pt x="37" y="61"/>
                  <a:pt x="36" y="62"/>
                  <a:pt x="36" y="64"/>
                </a:cubicBezTo>
                <a:cubicBezTo>
                  <a:pt x="38" y="67"/>
                  <a:pt x="40" y="67"/>
                  <a:pt x="43" y="67"/>
                </a:cubicBezTo>
                <a:cubicBezTo>
                  <a:pt x="43" y="70"/>
                  <a:pt x="41" y="72"/>
                  <a:pt x="41" y="74"/>
                </a:cubicBezTo>
                <a:cubicBezTo>
                  <a:pt x="42" y="75"/>
                  <a:pt x="43" y="75"/>
                  <a:pt x="44" y="75"/>
                </a:cubicBezTo>
                <a:cubicBezTo>
                  <a:pt x="48" y="70"/>
                  <a:pt x="58" y="70"/>
                  <a:pt x="62" y="64"/>
                </a:cubicBezTo>
                <a:cubicBezTo>
                  <a:pt x="61" y="64"/>
                  <a:pt x="61" y="63"/>
                  <a:pt x="61" y="62"/>
                </a:cubicBezTo>
                <a:cubicBezTo>
                  <a:pt x="58" y="62"/>
                  <a:pt x="56" y="64"/>
                  <a:pt x="55" y="63"/>
                </a:cubicBezTo>
                <a:cubicBezTo>
                  <a:pt x="56" y="61"/>
                  <a:pt x="58" y="60"/>
                  <a:pt x="60" y="60"/>
                </a:cubicBezTo>
                <a:cubicBezTo>
                  <a:pt x="60" y="59"/>
                  <a:pt x="59" y="59"/>
                  <a:pt x="60" y="58"/>
                </a:cubicBezTo>
                <a:cubicBezTo>
                  <a:pt x="57" y="58"/>
                  <a:pt x="55" y="62"/>
                  <a:pt x="53" y="59"/>
                </a:cubicBezTo>
                <a:cubicBezTo>
                  <a:pt x="55" y="58"/>
                  <a:pt x="56" y="57"/>
                  <a:pt x="59" y="56"/>
                </a:cubicBezTo>
                <a:cubicBezTo>
                  <a:pt x="59" y="55"/>
                  <a:pt x="58" y="55"/>
                  <a:pt x="58" y="54"/>
                </a:cubicBezTo>
                <a:cubicBezTo>
                  <a:pt x="56" y="54"/>
                  <a:pt x="54" y="56"/>
                  <a:pt x="52" y="55"/>
                </a:cubicBezTo>
                <a:cubicBezTo>
                  <a:pt x="53" y="53"/>
                  <a:pt x="55" y="53"/>
                  <a:pt x="57" y="52"/>
                </a:cubicBezTo>
                <a:cubicBezTo>
                  <a:pt x="57" y="50"/>
                  <a:pt x="56" y="50"/>
                  <a:pt x="56" y="49"/>
                </a:cubicBezTo>
                <a:cubicBezTo>
                  <a:pt x="52" y="50"/>
                  <a:pt x="49" y="52"/>
                  <a:pt x="44" y="52"/>
                </a:cubicBezTo>
                <a:cubicBezTo>
                  <a:pt x="44" y="52"/>
                  <a:pt x="44" y="51"/>
                  <a:pt x="44" y="51"/>
                </a:cubicBezTo>
                <a:cubicBezTo>
                  <a:pt x="47" y="49"/>
                  <a:pt x="52" y="48"/>
                  <a:pt x="55" y="47"/>
                </a:cubicBezTo>
                <a:cubicBezTo>
                  <a:pt x="55" y="45"/>
                  <a:pt x="54" y="44"/>
                  <a:pt x="53" y="44"/>
                </a:cubicBezTo>
                <a:cubicBezTo>
                  <a:pt x="52" y="44"/>
                  <a:pt x="49" y="47"/>
                  <a:pt x="49" y="44"/>
                </a:cubicBezTo>
                <a:cubicBezTo>
                  <a:pt x="50" y="43"/>
                  <a:pt x="53" y="43"/>
                  <a:pt x="52" y="40"/>
                </a:cubicBezTo>
                <a:cubicBezTo>
                  <a:pt x="50" y="40"/>
                  <a:pt x="49" y="42"/>
                  <a:pt x="47" y="41"/>
                </a:cubicBezTo>
                <a:cubicBezTo>
                  <a:pt x="47" y="41"/>
                  <a:pt x="47" y="41"/>
                  <a:pt x="47" y="40"/>
                </a:cubicBezTo>
                <a:cubicBezTo>
                  <a:pt x="47" y="39"/>
                  <a:pt x="50" y="39"/>
                  <a:pt x="51" y="38"/>
                </a:cubicBezTo>
                <a:cubicBezTo>
                  <a:pt x="51" y="35"/>
                  <a:pt x="47" y="39"/>
                  <a:pt x="46" y="38"/>
                </a:cubicBezTo>
                <a:cubicBezTo>
                  <a:pt x="46" y="35"/>
                  <a:pt x="50" y="36"/>
                  <a:pt x="50" y="33"/>
                </a:cubicBezTo>
                <a:cubicBezTo>
                  <a:pt x="48" y="33"/>
                  <a:pt x="46" y="35"/>
                  <a:pt x="44" y="35"/>
                </a:cubicBezTo>
                <a:cubicBezTo>
                  <a:pt x="45" y="33"/>
                  <a:pt x="47" y="31"/>
                  <a:pt x="49" y="32"/>
                </a:cubicBezTo>
                <a:cubicBezTo>
                  <a:pt x="49" y="30"/>
                  <a:pt x="48" y="30"/>
                  <a:pt x="48" y="28"/>
                </a:cubicBezTo>
                <a:cubicBezTo>
                  <a:pt x="43" y="29"/>
                  <a:pt x="40" y="32"/>
                  <a:pt x="36" y="33"/>
                </a:cubicBezTo>
                <a:cubicBezTo>
                  <a:pt x="38" y="28"/>
                  <a:pt x="43" y="28"/>
                  <a:pt x="47" y="25"/>
                </a:cubicBezTo>
                <a:cubicBezTo>
                  <a:pt x="45" y="22"/>
                  <a:pt x="44" y="18"/>
                  <a:pt x="42" y="16"/>
                </a:cubicBezTo>
                <a:close/>
                <a:moveTo>
                  <a:pt x="137" y="34"/>
                </a:moveTo>
                <a:cubicBezTo>
                  <a:pt x="135" y="36"/>
                  <a:pt x="136" y="39"/>
                  <a:pt x="136" y="41"/>
                </a:cubicBezTo>
                <a:cubicBezTo>
                  <a:pt x="136" y="42"/>
                  <a:pt x="135" y="43"/>
                  <a:pt x="135" y="43"/>
                </a:cubicBezTo>
                <a:cubicBezTo>
                  <a:pt x="133" y="51"/>
                  <a:pt x="135" y="54"/>
                  <a:pt x="136" y="60"/>
                </a:cubicBezTo>
                <a:cubicBezTo>
                  <a:pt x="137" y="60"/>
                  <a:pt x="137" y="61"/>
                  <a:pt x="138" y="61"/>
                </a:cubicBezTo>
                <a:cubicBezTo>
                  <a:pt x="138" y="59"/>
                  <a:pt x="138" y="57"/>
                  <a:pt x="140" y="56"/>
                </a:cubicBezTo>
                <a:cubicBezTo>
                  <a:pt x="141" y="58"/>
                  <a:pt x="140" y="59"/>
                  <a:pt x="140" y="61"/>
                </a:cubicBezTo>
                <a:cubicBezTo>
                  <a:pt x="140" y="61"/>
                  <a:pt x="141" y="61"/>
                  <a:pt x="142" y="61"/>
                </a:cubicBezTo>
                <a:cubicBezTo>
                  <a:pt x="142" y="60"/>
                  <a:pt x="143" y="58"/>
                  <a:pt x="143" y="57"/>
                </a:cubicBezTo>
                <a:cubicBezTo>
                  <a:pt x="145" y="58"/>
                  <a:pt x="143" y="61"/>
                  <a:pt x="144" y="62"/>
                </a:cubicBezTo>
                <a:cubicBezTo>
                  <a:pt x="151" y="59"/>
                  <a:pt x="152" y="45"/>
                  <a:pt x="150" y="37"/>
                </a:cubicBezTo>
                <a:cubicBezTo>
                  <a:pt x="149" y="37"/>
                  <a:pt x="149" y="36"/>
                  <a:pt x="148" y="36"/>
                </a:cubicBezTo>
                <a:cubicBezTo>
                  <a:pt x="147" y="39"/>
                  <a:pt x="148" y="42"/>
                  <a:pt x="146" y="43"/>
                </a:cubicBezTo>
                <a:cubicBezTo>
                  <a:pt x="144" y="41"/>
                  <a:pt x="146" y="36"/>
                  <a:pt x="145" y="35"/>
                </a:cubicBezTo>
                <a:cubicBezTo>
                  <a:pt x="144" y="37"/>
                  <a:pt x="144" y="42"/>
                  <a:pt x="143" y="45"/>
                </a:cubicBezTo>
                <a:cubicBezTo>
                  <a:pt x="143" y="46"/>
                  <a:pt x="144" y="48"/>
                  <a:pt x="142" y="48"/>
                </a:cubicBezTo>
                <a:cubicBezTo>
                  <a:pt x="141" y="46"/>
                  <a:pt x="142" y="43"/>
                  <a:pt x="142" y="41"/>
                </a:cubicBezTo>
                <a:cubicBezTo>
                  <a:pt x="140" y="43"/>
                  <a:pt x="142" y="49"/>
                  <a:pt x="139" y="50"/>
                </a:cubicBezTo>
                <a:cubicBezTo>
                  <a:pt x="138" y="49"/>
                  <a:pt x="139" y="47"/>
                  <a:pt x="139" y="45"/>
                </a:cubicBezTo>
                <a:cubicBezTo>
                  <a:pt x="139" y="41"/>
                  <a:pt x="140" y="37"/>
                  <a:pt x="140" y="34"/>
                </a:cubicBezTo>
                <a:cubicBezTo>
                  <a:pt x="139" y="34"/>
                  <a:pt x="138" y="34"/>
                  <a:pt x="137" y="34"/>
                </a:cubicBezTo>
                <a:close/>
                <a:moveTo>
                  <a:pt x="142" y="41"/>
                </a:moveTo>
                <a:cubicBezTo>
                  <a:pt x="142" y="40"/>
                  <a:pt x="143" y="38"/>
                  <a:pt x="142" y="37"/>
                </a:cubicBezTo>
                <a:cubicBezTo>
                  <a:pt x="142" y="38"/>
                  <a:pt x="141" y="40"/>
                  <a:pt x="142" y="41"/>
                </a:cubicBezTo>
                <a:close/>
                <a:moveTo>
                  <a:pt x="102" y="59"/>
                </a:moveTo>
                <a:cubicBezTo>
                  <a:pt x="102" y="60"/>
                  <a:pt x="102" y="60"/>
                  <a:pt x="101" y="60"/>
                </a:cubicBezTo>
                <a:cubicBezTo>
                  <a:pt x="105" y="60"/>
                  <a:pt x="107" y="60"/>
                  <a:pt x="111" y="60"/>
                </a:cubicBezTo>
                <a:cubicBezTo>
                  <a:pt x="110" y="57"/>
                  <a:pt x="106" y="60"/>
                  <a:pt x="102" y="59"/>
                </a:cubicBezTo>
                <a:close/>
                <a:moveTo>
                  <a:pt x="103" y="63"/>
                </a:moveTo>
                <a:cubicBezTo>
                  <a:pt x="101" y="70"/>
                  <a:pt x="99" y="75"/>
                  <a:pt x="98" y="81"/>
                </a:cubicBezTo>
                <a:cubicBezTo>
                  <a:pt x="99" y="82"/>
                  <a:pt x="100" y="83"/>
                  <a:pt x="101" y="84"/>
                </a:cubicBezTo>
                <a:cubicBezTo>
                  <a:pt x="105" y="84"/>
                  <a:pt x="109" y="84"/>
                  <a:pt x="111" y="82"/>
                </a:cubicBezTo>
                <a:cubicBezTo>
                  <a:pt x="112" y="76"/>
                  <a:pt x="110" y="68"/>
                  <a:pt x="109" y="62"/>
                </a:cubicBezTo>
                <a:cubicBezTo>
                  <a:pt x="107" y="62"/>
                  <a:pt x="105" y="62"/>
                  <a:pt x="103" y="63"/>
                </a:cubicBezTo>
                <a:close/>
                <a:moveTo>
                  <a:pt x="138" y="64"/>
                </a:moveTo>
                <a:cubicBezTo>
                  <a:pt x="139" y="66"/>
                  <a:pt x="144" y="66"/>
                  <a:pt x="146" y="65"/>
                </a:cubicBezTo>
                <a:cubicBezTo>
                  <a:pt x="144" y="63"/>
                  <a:pt x="141" y="64"/>
                  <a:pt x="138" y="64"/>
                </a:cubicBezTo>
                <a:close/>
                <a:moveTo>
                  <a:pt x="130" y="89"/>
                </a:moveTo>
                <a:cubicBezTo>
                  <a:pt x="130" y="89"/>
                  <a:pt x="131" y="90"/>
                  <a:pt x="132" y="90"/>
                </a:cubicBezTo>
                <a:cubicBezTo>
                  <a:pt x="133" y="89"/>
                  <a:pt x="133" y="86"/>
                  <a:pt x="135" y="86"/>
                </a:cubicBezTo>
                <a:cubicBezTo>
                  <a:pt x="136" y="88"/>
                  <a:pt x="136" y="90"/>
                  <a:pt x="137" y="92"/>
                </a:cubicBezTo>
                <a:cubicBezTo>
                  <a:pt x="139" y="92"/>
                  <a:pt x="140" y="92"/>
                  <a:pt x="142" y="92"/>
                </a:cubicBezTo>
                <a:cubicBezTo>
                  <a:pt x="143" y="84"/>
                  <a:pt x="143" y="76"/>
                  <a:pt x="143" y="68"/>
                </a:cubicBezTo>
                <a:cubicBezTo>
                  <a:pt x="142" y="68"/>
                  <a:pt x="139" y="68"/>
                  <a:pt x="137" y="67"/>
                </a:cubicBezTo>
                <a:cubicBezTo>
                  <a:pt x="135" y="74"/>
                  <a:pt x="131" y="82"/>
                  <a:pt x="130" y="89"/>
                </a:cubicBezTo>
                <a:close/>
                <a:moveTo>
                  <a:pt x="60" y="69"/>
                </a:moveTo>
                <a:cubicBezTo>
                  <a:pt x="61" y="69"/>
                  <a:pt x="61" y="69"/>
                  <a:pt x="62" y="69"/>
                </a:cubicBezTo>
                <a:cubicBezTo>
                  <a:pt x="62" y="68"/>
                  <a:pt x="62" y="67"/>
                  <a:pt x="62" y="67"/>
                </a:cubicBezTo>
                <a:cubicBezTo>
                  <a:pt x="61" y="68"/>
                  <a:pt x="60" y="68"/>
                  <a:pt x="60" y="69"/>
                </a:cubicBezTo>
                <a:close/>
                <a:moveTo>
                  <a:pt x="68" y="147"/>
                </a:moveTo>
                <a:cubicBezTo>
                  <a:pt x="67" y="147"/>
                  <a:pt x="67" y="146"/>
                  <a:pt x="68" y="146"/>
                </a:cubicBezTo>
                <a:cubicBezTo>
                  <a:pt x="68" y="145"/>
                  <a:pt x="67" y="146"/>
                  <a:pt x="68" y="145"/>
                </a:cubicBezTo>
                <a:cubicBezTo>
                  <a:pt x="71" y="144"/>
                  <a:pt x="73" y="141"/>
                  <a:pt x="76" y="139"/>
                </a:cubicBezTo>
                <a:cubicBezTo>
                  <a:pt x="77" y="138"/>
                  <a:pt x="78" y="138"/>
                  <a:pt x="79" y="137"/>
                </a:cubicBezTo>
                <a:cubicBezTo>
                  <a:pt x="80" y="136"/>
                  <a:pt x="81" y="134"/>
                  <a:pt x="81" y="133"/>
                </a:cubicBezTo>
                <a:cubicBezTo>
                  <a:pt x="83" y="129"/>
                  <a:pt x="84" y="125"/>
                  <a:pt x="84" y="121"/>
                </a:cubicBezTo>
                <a:cubicBezTo>
                  <a:pt x="84" y="112"/>
                  <a:pt x="82" y="100"/>
                  <a:pt x="78" y="92"/>
                </a:cubicBezTo>
                <a:cubicBezTo>
                  <a:pt x="77" y="86"/>
                  <a:pt x="73" y="82"/>
                  <a:pt x="71" y="77"/>
                </a:cubicBezTo>
                <a:cubicBezTo>
                  <a:pt x="67" y="74"/>
                  <a:pt x="62" y="70"/>
                  <a:pt x="56" y="71"/>
                </a:cubicBezTo>
                <a:cubicBezTo>
                  <a:pt x="53" y="71"/>
                  <a:pt x="52" y="74"/>
                  <a:pt x="49" y="75"/>
                </a:cubicBezTo>
                <a:cubicBezTo>
                  <a:pt x="44" y="80"/>
                  <a:pt x="40" y="86"/>
                  <a:pt x="40" y="94"/>
                </a:cubicBezTo>
                <a:cubicBezTo>
                  <a:pt x="39" y="98"/>
                  <a:pt x="41" y="104"/>
                  <a:pt x="42" y="109"/>
                </a:cubicBezTo>
                <a:cubicBezTo>
                  <a:pt x="44" y="116"/>
                  <a:pt x="46" y="123"/>
                  <a:pt x="48" y="128"/>
                </a:cubicBezTo>
                <a:cubicBezTo>
                  <a:pt x="49" y="129"/>
                  <a:pt x="49" y="131"/>
                  <a:pt x="49" y="132"/>
                </a:cubicBezTo>
                <a:cubicBezTo>
                  <a:pt x="52" y="141"/>
                  <a:pt x="56" y="150"/>
                  <a:pt x="59" y="158"/>
                </a:cubicBezTo>
                <a:cubicBezTo>
                  <a:pt x="59" y="159"/>
                  <a:pt x="60" y="160"/>
                  <a:pt x="60" y="161"/>
                </a:cubicBezTo>
                <a:cubicBezTo>
                  <a:pt x="60" y="162"/>
                  <a:pt x="61" y="162"/>
                  <a:pt x="61" y="162"/>
                </a:cubicBezTo>
                <a:cubicBezTo>
                  <a:pt x="62" y="168"/>
                  <a:pt x="64" y="174"/>
                  <a:pt x="67" y="178"/>
                </a:cubicBezTo>
                <a:cubicBezTo>
                  <a:pt x="68" y="177"/>
                  <a:pt x="70" y="177"/>
                  <a:pt x="72" y="177"/>
                </a:cubicBezTo>
                <a:cubicBezTo>
                  <a:pt x="70" y="167"/>
                  <a:pt x="62" y="157"/>
                  <a:pt x="68" y="147"/>
                </a:cubicBezTo>
                <a:close/>
                <a:moveTo>
                  <a:pt x="98" y="82"/>
                </a:moveTo>
                <a:cubicBezTo>
                  <a:pt x="97" y="83"/>
                  <a:pt x="96" y="84"/>
                  <a:pt x="96" y="85"/>
                </a:cubicBezTo>
                <a:cubicBezTo>
                  <a:pt x="96" y="86"/>
                  <a:pt x="97" y="86"/>
                  <a:pt x="97" y="87"/>
                </a:cubicBezTo>
                <a:cubicBezTo>
                  <a:pt x="103" y="88"/>
                  <a:pt x="109" y="89"/>
                  <a:pt x="113" y="86"/>
                </a:cubicBezTo>
                <a:cubicBezTo>
                  <a:pt x="108" y="84"/>
                  <a:pt x="101" y="87"/>
                  <a:pt x="98" y="82"/>
                </a:cubicBezTo>
                <a:close/>
                <a:moveTo>
                  <a:pt x="59" y="168"/>
                </a:moveTo>
                <a:cubicBezTo>
                  <a:pt x="58" y="156"/>
                  <a:pt x="51" y="148"/>
                  <a:pt x="49" y="137"/>
                </a:cubicBezTo>
                <a:cubicBezTo>
                  <a:pt x="47" y="135"/>
                  <a:pt x="47" y="133"/>
                  <a:pt x="46" y="130"/>
                </a:cubicBezTo>
                <a:cubicBezTo>
                  <a:pt x="43" y="121"/>
                  <a:pt x="39" y="112"/>
                  <a:pt x="38" y="100"/>
                </a:cubicBezTo>
                <a:cubicBezTo>
                  <a:pt x="35" y="98"/>
                  <a:pt x="34" y="94"/>
                  <a:pt x="32" y="91"/>
                </a:cubicBezTo>
                <a:cubicBezTo>
                  <a:pt x="28" y="87"/>
                  <a:pt x="22" y="84"/>
                  <a:pt x="15" y="86"/>
                </a:cubicBezTo>
                <a:cubicBezTo>
                  <a:pt x="1" y="91"/>
                  <a:pt x="1" y="111"/>
                  <a:pt x="5" y="127"/>
                </a:cubicBezTo>
                <a:cubicBezTo>
                  <a:pt x="5" y="129"/>
                  <a:pt x="6" y="132"/>
                  <a:pt x="7" y="134"/>
                </a:cubicBezTo>
                <a:cubicBezTo>
                  <a:pt x="10" y="143"/>
                  <a:pt x="17" y="151"/>
                  <a:pt x="26" y="154"/>
                </a:cubicBezTo>
                <a:cubicBezTo>
                  <a:pt x="31" y="151"/>
                  <a:pt x="37" y="153"/>
                  <a:pt x="43" y="153"/>
                </a:cubicBezTo>
                <a:cubicBezTo>
                  <a:pt x="48" y="156"/>
                  <a:pt x="51" y="161"/>
                  <a:pt x="54" y="166"/>
                </a:cubicBezTo>
                <a:cubicBezTo>
                  <a:pt x="54" y="169"/>
                  <a:pt x="57" y="172"/>
                  <a:pt x="58" y="174"/>
                </a:cubicBezTo>
                <a:cubicBezTo>
                  <a:pt x="56" y="176"/>
                  <a:pt x="59" y="179"/>
                  <a:pt x="60" y="180"/>
                </a:cubicBezTo>
                <a:cubicBezTo>
                  <a:pt x="61" y="179"/>
                  <a:pt x="63" y="180"/>
                  <a:pt x="63" y="178"/>
                </a:cubicBezTo>
                <a:cubicBezTo>
                  <a:pt x="62" y="176"/>
                  <a:pt x="61" y="171"/>
                  <a:pt x="59" y="168"/>
                </a:cubicBezTo>
                <a:close/>
                <a:moveTo>
                  <a:pt x="131" y="96"/>
                </a:moveTo>
                <a:cubicBezTo>
                  <a:pt x="133" y="96"/>
                  <a:pt x="133" y="97"/>
                  <a:pt x="135" y="97"/>
                </a:cubicBezTo>
                <a:cubicBezTo>
                  <a:pt x="135" y="96"/>
                  <a:pt x="135" y="95"/>
                  <a:pt x="136" y="95"/>
                </a:cubicBezTo>
                <a:cubicBezTo>
                  <a:pt x="135" y="93"/>
                  <a:pt x="135" y="90"/>
                  <a:pt x="134" y="89"/>
                </a:cubicBezTo>
                <a:cubicBezTo>
                  <a:pt x="133" y="91"/>
                  <a:pt x="132" y="94"/>
                  <a:pt x="131" y="96"/>
                </a:cubicBezTo>
                <a:close/>
                <a:moveTo>
                  <a:pt x="97" y="92"/>
                </a:moveTo>
                <a:cubicBezTo>
                  <a:pt x="95" y="97"/>
                  <a:pt x="96" y="103"/>
                  <a:pt x="95" y="108"/>
                </a:cubicBezTo>
                <a:cubicBezTo>
                  <a:pt x="94" y="109"/>
                  <a:pt x="94" y="110"/>
                  <a:pt x="94" y="112"/>
                </a:cubicBezTo>
                <a:cubicBezTo>
                  <a:pt x="93" y="114"/>
                  <a:pt x="94" y="115"/>
                  <a:pt x="94" y="117"/>
                </a:cubicBezTo>
                <a:cubicBezTo>
                  <a:pt x="94" y="120"/>
                  <a:pt x="93" y="122"/>
                  <a:pt x="92" y="125"/>
                </a:cubicBezTo>
                <a:cubicBezTo>
                  <a:pt x="92" y="125"/>
                  <a:pt x="93" y="126"/>
                  <a:pt x="93" y="127"/>
                </a:cubicBezTo>
                <a:cubicBezTo>
                  <a:pt x="93" y="128"/>
                  <a:pt x="92" y="129"/>
                  <a:pt x="92" y="130"/>
                </a:cubicBezTo>
                <a:cubicBezTo>
                  <a:pt x="92" y="135"/>
                  <a:pt x="91" y="141"/>
                  <a:pt x="92" y="145"/>
                </a:cubicBezTo>
                <a:cubicBezTo>
                  <a:pt x="90" y="161"/>
                  <a:pt x="90" y="174"/>
                  <a:pt x="90" y="190"/>
                </a:cubicBezTo>
                <a:cubicBezTo>
                  <a:pt x="90" y="191"/>
                  <a:pt x="89" y="193"/>
                  <a:pt x="89" y="194"/>
                </a:cubicBezTo>
                <a:cubicBezTo>
                  <a:pt x="89" y="199"/>
                  <a:pt x="90" y="204"/>
                  <a:pt x="90" y="209"/>
                </a:cubicBezTo>
                <a:cubicBezTo>
                  <a:pt x="93" y="210"/>
                  <a:pt x="97" y="208"/>
                  <a:pt x="100" y="208"/>
                </a:cubicBezTo>
                <a:cubicBezTo>
                  <a:pt x="100" y="204"/>
                  <a:pt x="100" y="201"/>
                  <a:pt x="100" y="198"/>
                </a:cubicBezTo>
                <a:cubicBezTo>
                  <a:pt x="100" y="179"/>
                  <a:pt x="99" y="156"/>
                  <a:pt x="100" y="140"/>
                </a:cubicBezTo>
                <a:cubicBezTo>
                  <a:pt x="98" y="138"/>
                  <a:pt x="100" y="136"/>
                  <a:pt x="99" y="135"/>
                </a:cubicBezTo>
                <a:cubicBezTo>
                  <a:pt x="101" y="131"/>
                  <a:pt x="103" y="122"/>
                  <a:pt x="105" y="117"/>
                </a:cubicBezTo>
                <a:cubicBezTo>
                  <a:pt x="106" y="116"/>
                  <a:pt x="107" y="115"/>
                  <a:pt x="107" y="114"/>
                </a:cubicBezTo>
                <a:cubicBezTo>
                  <a:pt x="108" y="112"/>
                  <a:pt x="107" y="109"/>
                  <a:pt x="109" y="109"/>
                </a:cubicBezTo>
                <a:cubicBezTo>
                  <a:pt x="111" y="110"/>
                  <a:pt x="111" y="112"/>
                  <a:pt x="113" y="113"/>
                </a:cubicBezTo>
                <a:cubicBezTo>
                  <a:pt x="113" y="105"/>
                  <a:pt x="112" y="97"/>
                  <a:pt x="111" y="90"/>
                </a:cubicBezTo>
                <a:cubicBezTo>
                  <a:pt x="106" y="91"/>
                  <a:pt x="101" y="90"/>
                  <a:pt x="97" y="89"/>
                </a:cubicBezTo>
                <a:cubicBezTo>
                  <a:pt x="97" y="90"/>
                  <a:pt x="96" y="91"/>
                  <a:pt x="97" y="92"/>
                </a:cubicBezTo>
                <a:close/>
                <a:moveTo>
                  <a:pt x="127" y="91"/>
                </a:moveTo>
                <a:cubicBezTo>
                  <a:pt x="127" y="92"/>
                  <a:pt x="126" y="92"/>
                  <a:pt x="126" y="93"/>
                </a:cubicBezTo>
                <a:cubicBezTo>
                  <a:pt x="127" y="94"/>
                  <a:pt x="128" y="95"/>
                  <a:pt x="130" y="95"/>
                </a:cubicBezTo>
                <a:cubicBezTo>
                  <a:pt x="130" y="94"/>
                  <a:pt x="131" y="92"/>
                  <a:pt x="131" y="91"/>
                </a:cubicBezTo>
                <a:cubicBezTo>
                  <a:pt x="130" y="92"/>
                  <a:pt x="128" y="90"/>
                  <a:pt x="127" y="91"/>
                </a:cubicBezTo>
                <a:close/>
                <a:moveTo>
                  <a:pt x="138" y="94"/>
                </a:moveTo>
                <a:cubicBezTo>
                  <a:pt x="137" y="95"/>
                  <a:pt x="138" y="95"/>
                  <a:pt x="138" y="96"/>
                </a:cubicBezTo>
                <a:cubicBezTo>
                  <a:pt x="140" y="96"/>
                  <a:pt x="143" y="96"/>
                  <a:pt x="144" y="94"/>
                </a:cubicBezTo>
                <a:cubicBezTo>
                  <a:pt x="142" y="94"/>
                  <a:pt x="139" y="94"/>
                  <a:pt x="138" y="94"/>
                </a:cubicBezTo>
                <a:close/>
                <a:moveTo>
                  <a:pt x="126" y="103"/>
                </a:moveTo>
                <a:cubicBezTo>
                  <a:pt x="127" y="100"/>
                  <a:pt x="128" y="99"/>
                  <a:pt x="129" y="96"/>
                </a:cubicBezTo>
                <a:cubicBezTo>
                  <a:pt x="128" y="97"/>
                  <a:pt x="128" y="96"/>
                  <a:pt x="127" y="96"/>
                </a:cubicBezTo>
                <a:cubicBezTo>
                  <a:pt x="126" y="98"/>
                  <a:pt x="126" y="101"/>
                  <a:pt x="126" y="103"/>
                </a:cubicBezTo>
                <a:close/>
                <a:moveTo>
                  <a:pt x="138" y="98"/>
                </a:moveTo>
                <a:cubicBezTo>
                  <a:pt x="139" y="101"/>
                  <a:pt x="140" y="104"/>
                  <a:pt x="141" y="106"/>
                </a:cubicBezTo>
                <a:cubicBezTo>
                  <a:pt x="141" y="102"/>
                  <a:pt x="142" y="101"/>
                  <a:pt x="143" y="97"/>
                </a:cubicBezTo>
                <a:cubicBezTo>
                  <a:pt x="141" y="97"/>
                  <a:pt x="140" y="98"/>
                  <a:pt x="138" y="98"/>
                </a:cubicBezTo>
                <a:close/>
                <a:moveTo>
                  <a:pt x="134" y="100"/>
                </a:moveTo>
                <a:cubicBezTo>
                  <a:pt x="134" y="99"/>
                  <a:pt x="132" y="99"/>
                  <a:pt x="130" y="98"/>
                </a:cubicBezTo>
                <a:cubicBezTo>
                  <a:pt x="130" y="102"/>
                  <a:pt x="126" y="104"/>
                  <a:pt x="126" y="108"/>
                </a:cubicBezTo>
                <a:cubicBezTo>
                  <a:pt x="129" y="107"/>
                  <a:pt x="128" y="112"/>
                  <a:pt x="130" y="113"/>
                </a:cubicBezTo>
                <a:cubicBezTo>
                  <a:pt x="130" y="111"/>
                  <a:pt x="130" y="108"/>
                  <a:pt x="133" y="109"/>
                </a:cubicBezTo>
                <a:cubicBezTo>
                  <a:pt x="135" y="109"/>
                  <a:pt x="134" y="112"/>
                  <a:pt x="136" y="113"/>
                </a:cubicBezTo>
                <a:cubicBezTo>
                  <a:pt x="140" y="109"/>
                  <a:pt x="138" y="102"/>
                  <a:pt x="136" y="98"/>
                </a:cubicBezTo>
                <a:cubicBezTo>
                  <a:pt x="136" y="99"/>
                  <a:pt x="135" y="99"/>
                  <a:pt x="134" y="100"/>
                </a:cubicBezTo>
                <a:close/>
                <a:moveTo>
                  <a:pt x="136" y="116"/>
                </a:moveTo>
                <a:cubicBezTo>
                  <a:pt x="133" y="117"/>
                  <a:pt x="134" y="113"/>
                  <a:pt x="132" y="112"/>
                </a:cubicBezTo>
                <a:cubicBezTo>
                  <a:pt x="131" y="114"/>
                  <a:pt x="131" y="117"/>
                  <a:pt x="128" y="117"/>
                </a:cubicBezTo>
                <a:cubicBezTo>
                  <a:pt x="127" y="115"/>
                  <a:pt x="127" y="110"/>
                  <a:pt x="125" y="108"/>
                </a:cubicBezTo>
                <a:cubicBezTo>
                  <a:pt x="124" y="115"/>
                  <a:pt x="122" y="121"/>
                  <a:pt x="121" y="129"/>
                </a:cubicBezTo>
                <a:cubicBezTo>
                  <a:pt x="121" y="130"/>
                  <a:pt x="120" y="129"/>
                  <a:pt x="120" y="131"/>
                </a:cubicBezTo>
                <a:cubicBezTo>
                  <a:pt x="121" y="133"/>
                  <a:pt x="121" y="135"/>
                  <a:pt x="121" y="137"/>
                </a:cubicBezTo>
                <a:cubicBezTo>
                  <a:pt x="119" y="154"/>
                  <a:pt x="121" y="175"/>
                  <a:pt x="120" y="191"/>
                </a:cubicBezTo>
                <a:cubicBezTo>
                  <a:pt x="123" y="183"/>
                  <a:pt x="125" y="174"/>
                  <a:pt x="125" y="165"/>
                </a:cubicBezTo>
                <a:cubicBezTo>
                  <a:pt x="127" y="163"/>
                  <a:pt x="128" y="160"/>
                  <a:pt x="130" y="157"/>
                </a:cubicBezTo>
                <a:cubicBezTo>
                  <a:pt x="131" y="155"/>
                  <a:pt x="133" y="153"/>
                  <a:pt x="134" y="150"/>
                </a:cubicBezTo>
                <a:cubicBezTo>
                  <a:pt x="135" y="147"/>
                  <a:pt x="135" y="143"/>
                  <a:pt x="135" y="138"/>
                </a:cubicBezTo>
                <a:cubicBezTo>
                  <a:pt x="136" y="129"/>
                  <a:pt x="137" y="120"/>
                  <a:pt x="139" y="112"/>
                </a:cubicBezTo>
                <a:cubicBezTo>
                  <a:pt x="138" y="114"/>
                  <a:pt x="137" y="116"/>
                  <a:pt x="136" y="116"/>
                </a:cubicBezTo>
                <a:close/>
                <a:moveTo>
                  <a:pt x="106" y="122"/>
                </a:moveTo>
                <a:cubicBezTo>
                  <a:pt x="107" y="122"/>
                  <a:pt x="107" y="122"/>
                  <a:pt x="108" y="122"/>
                </a:cubicBezTo>
                <a:cubicBezTo>
                  <a:pt x="109" y="121"/>
                  <a:pt x="109" y="119"/>
                  <a:pt x="112" y="120"/>
                </a:cubicBezTo>
                <a:cubicBezTo>
                  <a:pt x="112" y="120"/>
                  <a:pt x="112" y="121"/>
                  <a:pt x="113" y="121"/>
                </a:cubicBezTo>
                <a:cubicBezTo>
                  <a:pt x="112" y="118"/>
                  <a:pt x="111" y="116"/>
                  <a:pt x="109" y="114"/>
                </a:cubicBezTo>
                <a:cubicBezTo>
                  <a:pt x="108" y="117"/>
                  <a:pt x="107" y="119"/>
                  <a:pt x="106" y="122"/>
                </a:cubicBezTo>
                <a:close/>
                <a:moveTo>
                  <a:pt x="147" y="119"/>
                </a:moveTo>
                <a:cubicBezTo>
                  <a:pt x="148" y="120"/>
                  <a:pt x="150" y="119"/>
                  <a:pt x="151" y="118"/>
                </a:cubicBezTo>
                <a:cubicBezTo>
                  <a:pt x="150" y="117"/>
                  <a:pt x="150" y="115"/>
                  <a:pt x="150" y="114"/>
                </a:cubicBezTo>
                <a:cubicBezTo>
                  <a:pt x="149" y="116"/>
                  <a:pt x="147" y="117"/>
                  <a:pt x="147" y="119"/>
                </a:cubicBezTo>
                <a:close/>
                <a:moveTo>
                  <a:pt x="145" y="121"/>
                </a:moveTo>
                <a:cubicBezTo>
                  <a:pt x="143" y="124"/>
                  <a:pt x="142" y="128"/>
                  <a:pt x="138" y="129"/>
                </a:cubicBezTo>
                <a:cubicBezTo>
                  <a:pt x="138" y="130"/>
                  <a:pt x="138" y="131"/>
                  <a:pt x="138" y="132"/>
                </a:cubicBezTo>
                <a:cubicBezTo>
                  <a:pt x="140" y="131"/>
                  <a:pt x="140" y="133"/>
                  <a:pt x="141" y="133"/>
                </a:cubicBezTo>
                <a:cubicBezTo>
                  <a:pt x="142" y="132"/>
                  <a:pt x="142" y="130"/>
                  <a:pt x="144" y="130"/>
                </a:cubicBezTo>
                <a:cubicBezTo>
                  <a:pt x="145" y="131"/>
                  <a:pt x="145" y="133"/>
                  <a:pt x="147" y="135"/>
                </a:cubicBezTo>
                <a:cubicBezTo>
                  <a:pt x="148" y="133"/>
                  <a:pt x="148" y="131"/>
                  <a:pt x="149" y="131"/>
                </a:cubicBezTo>
                <a:cubicBezTo>
                  <a:pt x="151" y="130"/>
                  <a:pt x="151" y="133"/>
                  <a:pt x="153" y="133"/>
                </a:cubicBezTo>
                <a:cubicBezTo>
                  <a:pt x="153" y="129"/>
                  <a:pt x="152" y="124"/>
                  <a:pt x="151" y="120"/>
                </a:cubicBezTo>
                <a:cubicBezTo>
                  <a:pt x="149" y="121"/>
                  <a:pt x="147" y="122"/>
                  <a:pt x="145" y="121"/>
                </a:cubicBezTo>
                <a:close/>
                <a:moveTo>
                  <a:pt x="114" y="125"/>
                </a:moveTo>
                <a:cubicBezTo>
                  <a:pt x="112" y="125"/>
                  <a:pt x="112" y="123"/>
                  <a:pt x="110" y="123"/>
                </a:cubicBezTo>
                <a:cubicBezTo>
                  <a:pt x="110" y="125"/>
                  <a:pt x="107" y="125"/>
                  <a:pt x="106" y="123"/>
                </a:cubicBezTo>
                <a:cubicBezTo>
                  <a:pt x="105" y="127"/>
                  <a:pt x="102" y="131"/>
                  <a:pt x="102" y="134"/>
                </a:cubicBezTo>
                <a:cubicBezTo>
                  <a:pt x="103" y="134"/>
                  <a:pt x="103" y="134"/>
                  <a:pt x="105" y="134"/>
                </a:cubicBezTo>
                <a:cubicBezTo>
                  <a:pt x="105" y="135"/>
                  <a:pt x="106" y="136"/>
                  <a:pt x="106" y="136"/>
                </a:cubicBezTo>
                <a:cubicBezTo>
                  <a:pt x="109" y="134"/>
                  <a:pt x="111" y="136"/>
                  <a:pt x="112" y="138"/>
                </a:cubicBezTo>
                <a:cubicBezTo>
                  <a:pt x="112" y="136"/>
                  <a:pt x="115" y="134"/>
                  <a:pt x="117" y="137"/>
                </a:cubicBezTo>
                <a:cubicBezTo>
                  <a:pt x="116" y="134"/>
                  <a:pt x="118" y="132"/>
                  <a:pt x="118" y="131"/>
                </a:cubicBezTo>
                <a:cubicBezTo>
                  <a:pt x="118" y="129"/>
                  <a:pt x="115" y="127"/>
                  <a:pt x="115" y="124"/>
                </a:cubicBezTo>
                <a:cubicBezTo>
                  <a:pt x="115" y="125"/>
                  <a:pt x="114" y="125"/>
                  <a:pt x="114" y="125"/>
                </a:cubicBezTo>
                <a:close/>
                <a:moveTo>
                  <a:pt x="137" y="143"/>
                </a:moveTo>
                <a:cubicBezTo>
                  <a:pt x="138" y="141"/>
                  <a:pt x="140" y="137"/>
                  <a:pt x="142" y="140"/>
                </a:cubicBezTo>
                <a:cubicBezTo>
                  <a:pt x="142" y="149"/>
                  <a:pt x="143" y="159"/>
                  <a:pt x="145" y="168"/>
                </a:cubicBezTo>
                <a:cubicBezTo>
                  <a:pt x="140" y="181"/>
                  <a:pt x="139" y="193"/>
                  <a:pt x="136" y="206"/>
                </a:cubicBezTo>
                <a:cubicBezTo>
                  <a:pt x="138" y="206"/>
                  <a:pt x="141" y="205"/>
                  <a:pt x="143" y="204"/>
                </a:cubicBezTo>
                <a:cubicBezTo>
                  <a:pt x="147" y="183"/>
                  <a:pt x="150" y="158"/>
                  <a:pt x="153" y="136"/>
                </a:cubicBezTo>
                <a:cubicBezTo>
                  <a:pt x="152" y="136"/>
                  <a:pt x="151" y="134"/>
                  <a:pt x="150" y="133"/>
                </a:cubicBezTo>
                <a:cubicBezTo>
                  <a:pt x="150" y="138"/>
                  <a:pt x="143" y="137"/>
                  <a:pt x="144" y="133"/>
                </a:cubicBezTo>
                <a:cubicBezTo>
                  <a:pt x="143" y="134"/>
                  <a:pt x="142" y="135"/>
                  <a:pt x="141" y="135"/>
                </a:cubicBezTo>
                <a:cubicBezTo>
                  <a:pt x="139" y="135"/>
                  <a:pt x="139" y="134"/>
                  <a:pt x="138" y="134"/>
                </a:cubicBezTo>
                <a:cubicBezTo>
                  <a:pt x="138" y="137"/>
                  <a:pt x="137" y="141"/>
                  <a:pt x="137" y="143"/>
                </a:cubicBezTo>
                <a:close/>
                <a:moveTo>
                  <a:pt x="80" y="139"/>
                </a:moveTo>
                <a:cubicBezTo>
                  <a:pt x="81" y="139"/>
                  <a:pt x="82" y="139"/>
                  <a:pt x="83" y="138"/>
                </a:cubicBezTo>
                <a:cubicBezTo>
                  <a:pt x="82" y="138"/>
                  <a:pt x="82" y="136"/>
                  <a:pt x="82" y="136"/>
                </a:cubicBezTo>
                <a:cubicBezTo>
                  <a:pt x="81" y="137"/>
                  <a:pt x="80" y="138"/>
                  <a:pt x="80" y="139"/>
                </a:cubicBezTo>
                <a:close/>
                <a:moveTo>
                  <a:pt x="103" y="137"/>
                </a:moveTo>
                <a:cubicBezTo>
                  <a:pt x="103" y="137"/>
                  <a:pt x="103" y="137"/>
                  <a:pt x="102" y="137"/>
                </a:cubicBezTo>
                <a:cubicBezTo>
                  <a:pt x="101" y="146"/>
                  <a:pt x="103" y="160"/>
                  <a:pt x="103" y="172"/>
                </a:cubicBezTo>
                <a:cubicBezTo>
                  <a:pt x="103" y="183"/>
                  <a:pt x="102" y="193"/>
                  <a:pt x="102" y="202"/>
                </a:cubicBezTo>
                <a:cubicBezTo>
                  <a:pt x="109" y="199"/>
                  <a:pt x="116" y="202"/>
                  <a:pt x="116" y="207"/>
                </a:cubicBezTo>
                <a:cubicBezTo>
                  <a:pt x="117" y="204"/>
                  <a:pt x="119" y="200"/>
                  <a:pt x="119" y="196"/>
                </a:cubicBezTo>
                <a:cubicBezTo>
                  <a:pt x="120" y="193"/>
                  <a:pt x="118" y="189"/>
                  <a:pt x="118" y="186"/>
                </a:cubicBezTo>
                <a:cubicBezTo>
                  <a:pt x="118" y="185"/>
                  <a:pt x="119" y="184"/>
                  <a:pt x="119" y="183"/>
                </a:cubicBezTo>
                <a:cubicBezTo>
                  <a:pt x="120" y="169"/>
                  <a:pt x="117" y="152"/>
                  <a:pt x="119" y="139"/>
                </a:cubicBezTo>
                <a:cubicBezTo>
                  <a:pt x="117" y="139"/>
                  <a:pt x="116" y="138"/>
                  <a:pt x="115" y="138"/>
                </a:cubicBezTo>
                <a:cubicBezTo>
                  <a:pt x="115" y="142"/>
                  <a:pt x="110" y="142"/>
                  <a:pt x="109" y="138"/>
                </a:cubicBezTo>
                <a:cubicBezTo>
                  <a:pt x="108" y="138"/>
                  <a:pt x="107" y="140"/>
                  <a:pt x="106" y="139"/>
                </a:cubicBezTo>
                <a:cubicBezTo>
                  <a:pt x="104" y="139"/>
                  <a:pt x="105" y="137"/>
                  <a:pt x="103" y="137"/>
                </a:cubicBezTo>
                <a:close/>
                <a:moveTo>
                  <a:pt x="80" y="141"/>
                </a:moveTo>
                <a:cubicBezTo>
                  <a:pt x="81" y="142"/>
                  <a:pt x="81" y="143"/>
                  <a:pt x="82" y="144"/>
                </a:cubicBezTo>
                <a:cubicBezTo>
                  <a:pt x="82" y="143"/>
                  <a:pt x="83" y="143"/>
                  <a:pt x="84" y="143"/>
                </a:cubicBezTo>
                <a:cubicBezTo>
                  <a:pt x="83" y="142"/>
                  <a:pt x="84" y="142"/>
                  <a:pt x="84" y="140"/>
                </a:cubicBezTo>
                <a:cubicBezTo>
                  <a:pt x="83" y="140"/>
                  <a:pt x="81" y="141"/>
                  <a:pt x="80" y="141"/>
                </a:cubicBezTo>
                <a:close/>
                <a:moveTo>
                  <a:pt x="71" y="150"/>
                </a:moveTo>
                <a:cubicBezTo>
                  <a:pt x="72" y="152"/>
                  <a:pt x="72" y="153"/>
                  <a:pt x="73" y="155"/>
                </a:cubicBezTo>
                <a:cubicBezTo>
                  <a:pt x="77" y="168"/>
                  <a:pt x="82" y="179"/>
                  <a:pt x="87" y="192"/>
                </a:cubicBezTo>
                <a:cubicBezTo>
                  <a:pt x="88" y="186"/>
                  <a:pt x="88" y="179"/>
                  <a:pt x="88" y="173"/>
                </a:cubicBezTo>
                <a:cubicBezTo>
                  <a:pt x="88" y="172"/>
                  <a:pt x="87" y="172"/>
                  <a:pt x="87" y="171"/>
                </a:cubicBezTo>
                <a:cubicBezTo>
                  <a:pt x="84" y="161"/>
                  <a:pt x="81" y="150"/>
                  <a:pt x="78" y="140"/>
                </a:cubicBezTo>
                <a:cubicBezTo>
                  <a:pt x="75" y="143"/>
                  <a:pt x="73" y="147"/>
                  <a:pt x="71" y="150"/>
                </a:cubicBezTo>
                <a:close/>
                <a:moveTo>
                  <a:pt x="136" y="148"/>
                </a:moveTo>
                <a:cubicBezTo>
                  <a:pt x="137" y="150"/>
                  <a:pt x="137" y="151"/>
                  <a:pt x="139" y="151"/>
                </a:cubicBezTo>
                <a:cubicBezTo>
                  <a:pt x="138" y="150"/>
                  <a:pt x="140" y="151"/>
                  <a:pt x="140" y="150"/>
                </a:cubicBezTo>
                <a:cubicBezTo>
                  <a:pt x="140" y="148"/>
                  <a:pt x="139" y="145"/>
                  <a:pt x="139" y="144"/>
                </a:cubicBezTo>
                <a:cubicBezTo>
                  <a:pt x="138" y="145"/>
                  <a:pt x="137" y="147"/>
                  <a:pt x="136" y="148"/>
                </a:cubicBezTo>
                <a:close/>
                <a:moveTo>
                  <a:pt x="82" y="145"/>
                </a:moveTo>
                <a:cubicBezTo>
                  <a:pt x="82" y="147"/>
                  <a:pt x="83" y="148"/>
                  <a:pt x="83" y="149"/>
                </a:cubicBezTo>
                <a:cubicBezTo>
                  <a:pt x="85" y="149"/>
                  <a:pt x="86" y="146"/>
                  <a:pt x="84" y="144"/>
                </a:cubicBezTo>
                <a:cubicBezTo>
                  <a:pt x="84" y="145"/>
                  <a:pt x="83" y="145"/>
                  <a:pt x="82" y="145"/>
                </a:cubicBezTo>
                <a:close/>
                <a:moveTo>
                  <a:pt x="84" y="150"/>
                </a:moveTo>
                <a:cubicBezTo>
                  <a:pt x="84" y="152"/>
                  <a:pt x="84" y="153"/>
                  <a:pt x="84" y="153"/>
                </a:cubicBezTo>
                <a:cubicBezTo>
                  <a:pt x="85" y="153"/>
                  <a:pt x="86" y="153"/>
                  <a:pt x="87" y="152"/>
                </a:cubicBezTo>
                <a:cubicBezTo>
                  <a:pt x="87" y="151"/>
                  <a:pt x="86" y="150"/>
                  <a:pt x="86" y="149"/>
                </a:cubicBezTo>
                <a:cubicBezTo>
                  <a:pt x="85" y="150"/>
                  <a:pt x="84" y="150"/>
                  <a:pt x="84" y="150"/>
                </a:cubicBezTo>
                <a:close/>
                <a:moveTo>
                  <a:pt x="131" y="169"/>
                </a:moveTo>
                <a:cubicBezTo>
                  <a:pt x="134" y="168"/>
                  <a:pt x="133" y="165"/>
                  <a:pt x="135" y="164"/>
                </a:cubicBezTo>
                <a:cubicBezTo>
                  <a:pt x="138" y="164"/>
                  <a:pt x="137" y="168"/>
                  <a:pt x="140" y="169"/>
                </a:cubicBezTo>
                <a:cubicBezTo>
                  <a:pt x="143" y="165"/>
                  <a:pt x="140" y="158"/>
                  <a:pt x="140" y="154"/>
                </a:cubicBezTo>
                <a:cubicBezTo>
                  <a:pt x="137" y="154"/>
                  <a:pt x="137" y="152"/>
                  <a:pt x="135" y="152"/>
                </a:cubicBezTo>
                <a:cubicBezTo>
                  <a:pt x="133" y="157"/>
                  <a:pt x="125" y="164"/>
                  <a:pt x="131" y="169"/>
                </a:cubicBezTo>
                <a:close/>
                <a:moveTo>
                  <a:pt x="85" y="155"/>
                </a:moveTo>
                <a:cubicBezTo>
                  <a:pt x="85" y="157"/>
                  <a:pt x="86" y="158"/>
                  <a:pt x="86" y="160"/>
                </a:cubicBezTo>
                <a:cubicBezTo>
                  <a:pt x="89" y="159"/>
                  <a:pt x="88" y="156"/>
                  <a:pt x="88" y="154"/>
                </a:cubicBezTo>
                <a:cubicBezTo>
                  <a:pt x="86" y="154"/>
                  <a:pt x="86" y="155"/>
                  <a:pt x="85" y="155"/>
                </a:cubicBezTo>
                <a:close/>
                <a:moveTo>
                  <a:pt x="74" y="175"/>
                </a:moveTo>
                <a:cubicBezTo>
                  <a:pt x="76" y="177"/>
                  <a:pt x="78" y="181"/>
                  <a:pt x="79" y="184"/>
                </a:cubicBezTo>
                <a:cubicBezTo>
                  <a:pt x="81" y="192"/>
                  <a:pt x="84" y="202"/>
                  <a:pt x="85" y="209"/>
                </a:cubicBezTo>
                <a:cubicBezTo>
                  <a:pt x="86" y="209"/>
                  <a:pt x="87" y="209"/>
                  <a:pt x="87" y="209"/>
                </a:cubicBezTo>
                <a:cubicBezTo>
                  <a:pt x="87" y="206"/>
                  <a:pt x="88" y="204"/>
                  <a:pt x="87" y="202"/>
                </a:cubicBezTo>
                <a:cubicBezTo>
                  <a:pt x="87" y="200"/>
                  <a:pt x="86" y="199"/>
                  <a:pt x="86" y="198"/>
                </a:cubicBezTo>
                <a:cubicBezTo>
                  <a:pt x="85" y="195"/>
                  <a:pt x="84" y="191"/>
                  <a:pt x="82" y="187"/>
                </a:cubicBezTo>
                <a:cubicBezTo>
                  <a:pt x="81" y="184"/>
                  <a:pt x="79" y="181"/>
                  <a:pt x="78" y="178"/>
                </a:cubicBezTo>
                <a:cubicBezTo>
                  <a:pt x="77" y="173"/>
                  <a:pt x="75" y="170"/>
                  <a:pt x="74" y="166"/>
                </a:cubicBezTo>
                <a:cubicBezTo>
                  <a:pt x="72" y="162"/>
                  <a:pt x="71" y="158"/>
                  <a:pt x="69" y="155"/>
                </a:cubicBezTo>
                <a:cubicBezTo>
                  <a:pt x="69" y="163"/>
                  <a:pt x="73" y="168"/>
                  <a:pt x="74" y="175"/>
                </a:cubicBezTo>
                <a:close/>
                <a:moveTo>
                  <a:pt x="88" y="166"/>
                </a:moveTo>
                <a:cubicBezTo>
                  <a:pt x="88" y="164"/>
                  <a:pt x="88" y="163"/>
                  <a:pt x="88" y="161"/>
                </a:cubicBezTo>
                <a:cubicBezTo>
                  <a:pt x="85" y="161"/>
                  <a:pt x="87" y="165"/>
                  <a:pt x="88" y="166"/>
                </a:cubicBezTo>
                <a:close/>
                <a:moveTo>
                  <a:pt x="45" y="166"/>
                </a:moveTo>
                <a:cubicBezTo>
                  <a:pt x="45" y="170"/>
                  <a:pt x="43" y="175"/>
                  <a:pt x="44" y="178"/>
                </a:cubicBezTo>
                <a:cubicBezTo>
                  <a:pt x="46" y="179"/>
                  <a:pt x="47" y="175"/>
                  <a:pt x="49" y="175"/>
                </a:cubicBezTo>
                <a:cubicBezTo>
                  <a:pt x="51" y="175"/>
                  <a:pt x="51" y="178"/>
                  <a:pt x="53" y="177"/>
                </a:cubicBezTo>
                <a:cubicBezTo>
                  <a:pt x="55" y="172"/>
                  <a:pt x="50" y="169"/>
                  <a:pt x="49" y="165"/>
                </a:cubicBezTo>
                <a:cubicBezTo>
                  <a:pt x="47" y="165"/>
                  <a:pt x="46" y="165"/>
                  <a:pt x="45" y="166"/>
                </a:cubicBezTo>
                <a:close/>
                <a:moveTo>
                  <a:pt x="118" y="209"/>
                </a:moveTo>
                <a:cubicBezTo>
                  <a:pt x="122" y="209"/>
                  <a:pt x="121" y="209"/>
                  <a:pt x="126" y="209"/>
                </a:cubicBezTo>
                <a:cubicBezTo>
                  <a:pt x="130" y="198"/>
                  <a:pt x="130" y="181"/>
                  <a:pt x="134" y="169"/>
                </a:cubicBezTo>
                <a:cubicBezTo>
                  <a:pt x="133" y="170"/>
                  <a:pt x="132" y="170"/>
                  <a:pt x="131" y="170"/>
                </a:cubicBezTo>
                <a:cubicBezTo>
                  <a:pt x="129" y="170"/>
                  <a:pt x="129" y="167"/>
                  <a:pt x="128" y="167"/>
                </a:cubicBezTo>
                <a:cubicBezTo>
                  <a:pt x="126" y="180"/>
                  <a:pt x="121" y="197"/>
                  <a:pt x="118" y="209"/>
                </a:cubicBezTo>
                <a:close/>
                <a:moveTo>
                  <a:pt x="129" y="208"/>
                </a:moveTo>
                <a:cubicBezTo>
                  <a:pt x="131" y="208"/>
                  <a:pt x="132" y="208"/>
                  <a:pt x="134" y="207"/>
                </a:cubicBezTo>
                <a:cubicBezTo>
                  <a:pt x="136" y="194"/>
                  <a:pt x="139" y="183"/>
                  <a:pt x="142" y="170"/>
                </a:cubicBezTo>
                <a:cubicBezTo>
                  <a:pt x="141" y="170"/>
                  <a:pt x="140" y="171"/>
                  <a:pt x="138" y="171"/>
                </a:cubicBezTo>
                <a:cubicBezTo>
                  <a:pt x="138" y="171"/>
                  <a:pt x="137" y="170"/>
                  <a:pt x="137" y="169"/>
                </a:cubicBezTo>
                <a:cubicBezTo>
                  <a:pt x="133" y="182"/>
                  <a:pt x="131" y="194"/>
                  <a:pt x="129" y="208"/>
                </a:cubicBezTo>
                <a:close/>
                <a:moveTo>
                  <a:pt x="51" y="179"/>
                </a:moveTo>
                <a:cubicBezTo>
                  <a:pt x="54" y="189"/>
                  <a:pt x="58" y="198"/>
                  <a:pt x="60" y="208"/>
                </a:cubicBezTo>
                <a:cubicBezTo>
                  <a:pt x="60" y="208"/>
                  <a:pt x="62" y="209"/>
                  <a:pt x="63" y="208"/>
                </a:cubicBezTo>
                <a:cubicBezTo>
                  <a:pt x="62" y="204"/>
                  <a:pt x="62" y="201"/>
                  <a:pt x="60" y="199"/>
                </a:cubicBezTo>
                <a:cubicBezTo>
                  <a:pt x="61" y="196"/>
                  <a:pt x="59" y="190"/>
                  <a:pt x="58" y="187"/>
                </a:cubicBezTo>
                <a:cubicBezTo>
                  <a:pt x="58" y="185"/>
                  <a:pt x="58" y="184"/>
                  <a:pt x="57" y="183"/>
                </a:cubicBezTo>
                <a:cubicBezTo>
                  <a:pt x="57" y="183"/>
                  <a:pt x="56" y="183"/>
                  <a:pt x="56" y="183"/>
                </a:cubicBezTo>
                <a:cubicBezTo>
                  <a:pt x="55" y="181"/>
                  <a:pt x="56" y="179"/>
                  <a:pt x="55" y="177"/>
                </a:cubicBezTo>
                <a:cubicBezTo>
                  <a:pt x="54" y="179"/>
                  <a:pt x="53" y="180"/>
                  <a:pt x="51" y="179"/>
                </a:cubicBezTo>
                <a:close/>
                <a:moveTo>
                  <a:pt x="45" y="180"/>
                </a:moveTo>
                <a:cubicBezTo>
                  <a:pt x="48" y="187"/>
                  <a:pt x="49" y="195"/>
                  <a:pt x="53" y="201"/>
                </a:cubicBezTo>
                <a:cubicBezTo>
                  <a:pt x="51" y="202"/>
                  <a:pt x="54" y="203"/>
                  <a:pt x="53" y="205"/>
                </a:cubicBezTo>
                <a:cubicBezTo>
                  <a:pt x="55" y="206"/>
                  <a:pt x="56" y="207"/>
                  <a:pt x="58" y="207"/>
                </a:cubicBezTo>
                <a:cubicBezTo>
                  <a:pt x="55" y="197"/>
                  <a:pt x="52" y="187"/>
                  <a:pt x="48" y="178"/>
                </a:cubicBezTo>
                <a:cubicBezTo>
                  <a:pt x="48" y="179"/>
                  <a:pt x="46" y="180"/>
                  <a:pt x="45" y="180"/>
                </a:cubicBezTo>
                <a:close/>
                <a:moveTo>
                  <a:pt x="60" y="184"/>
                </a:moveTo>
                <a:cubicBezTo>
                  <a:pt x="62" y="188"/>
                  <a:pt x="60" y="193"/>
                  <a:pt x="63" y="196"/>
                </a:cubicBezTo>
                <a:cubicBezTo>
                  <a:pt x="65" y="199"/>
                  <a:pt x="70" y="199"/>
                  <a:pt x="73" y="201"/>
                </a:cubicBezTo>
                <a:cubicBezTo>
                  <a:pt x="75" y="203"/>
                  <a:pt x="76" y="206"/>
                  <a:pt x="78" y="208"/>
                </a:cubicBezTo>
                <a:cubicBezTo>
                  <a:pt x="79" y="209"/>
                  <a:pt x="80" y="209"/>
                  <a:pt x="83" y="209"/>
                </a:cubicBezTo>
                <a:cubicBezTo>
                  <a:pt x="80" y="200"/>
                  <a:pt x="78" y="189"/>
                  <a:pt x="74" y="179"/>
                </a:cubicBezTo>
                <a:cubicBezTo>
                  <a:pt x="68" y="181"/>
                  <a:pt x="64" y="181"/>
                  <a:pt x="60" y="184"/>
                </a:cubicBezTo>
                <a:close/>
                <a:moveTo>
                  <a:pt x="65" y="208"/>
                </a:moveTo>
                <a:cubicBezTo>
                  <a:pt x="69" y="208"/>
                  <a:pt x="71" y="208"/>
                  <a:pt x="75" y="208"/>
                </a:cubicBezTo>
                <a:cubicBezTo>
                  <a:pt x="73" y="203"/>
                  <a:pt x="69" y="201"/>
                  <a:pt x="63" y="199"/>
                </a:cubicBezTo>
                <a:cubicBezTo>
                  <a:pt x="63" y="202"/>
                  <a:pt x="66" y="206"/>
                  <a:pt x="65" y="208"/>
                </a:cubicBezTo>
                <a:close/>
                <a:moveTo>
                  <a:pt x="113" y="221"/>
                </a:moveTo>
                <a:cubicBezTo>
                  <a:pt x="112" y="227"/>
                  <a:pt x="117" y="233"/>
                  <a:pt x="111" y="237"/>
                </a:cubicBezTo>
                <a:cubicBezTo>
                  <a:pt x="109" y="237"/>
                  <a:pt x="106" y="241"/>
                  <a:pt x="104" y="238"/>
                </a:cubicBezTo>
                <a:cubicBezTo>
                  <a:pt x="104" y="234"/>
                  <a:pt x="104" y="230"/>
                  <a:pt x="104" y="226"/>
                </a:cubicBezTo>
                <a:cubicBezTo>
                  <a:pt x="104" y="221"/>
                  <a:pt x="108" y="220"/>
                  <a:pt x="110" y="224"/>
                </a:cubicBezTo>
                <a:cubicBezTo>
                  <a:pt x="109" y="228"/>
                  <a:pt x="108" y="232"/>
                  <a:pt x="110" y="235"/>
                </a:cubicBezTo>
                <a:cubicBezTo>
                  <a:pt x="112" y="232"/>
                  <a:pt x="110" y="226"/>
                  <a:pt x="111" y="221"/>
                </a:cubicBezTo>
                <a:cubicBezTo>
                  <a:pt x="110" y="219"/>
                  <a:pt x="107" y="219"/>
                  <a:pt x="104" y="218"/>
                </a:cubicBezTo>
                <a:cubicBezTo>
                  <a:pt x="104" y="220"/>
                  <a:pt x="103" y="221"/>
                  <a:pt x="102" y="221"/>
                </a:cubicBezTo>
                <a:cubicBezTo>
                  <a:pt x="102" y="226"/>
                  <a:pt x="101" y="235"/>
                  <a:pt x="102" y="239"/>
                </a:cubicBezTo>
                <a:cubicBezTo>
                  <a:pt x="104" y="243"/>
                  <a:pt x="111" y="242"/>
                  <a:pt x="114" y="239"/>
                </a:cubicBezTo>
                <a:cubicBezTo>
                  <a:pt x="114" y="236"/>
                  <a:pt x="115" y="231"/>
                  <a:pt x="114" y="228"/>
                </a:cubicBezTo>
                <a:cubicBezTo>
                  <a:pt x="115" y="227"/>
                  <a:pt x="114" y="226"/>
                  <a:pt x="114" y="225"/>
                </a:cubicBezTo>
                <a:cubicBezTo>
                  <a:pt x="114" y="217"/>
                  <a:pt x="115" y="209"/>
                  <a:pt x="112" y="204"/>
                </a:cubicBezTo>
                <a:cubicBezTo>
                  <a:pt x="110" y="204"/>
                  <a:pt x="107" y="202"/>
                  <a:pt x="105" y="203"/>
                </a:cubicBezTo>
                <a:cubicBezTo>
                  <a:pt x="102" y="203"/>
                  <a:pt x="102" y="206"/>
                  <a:pt x="101" y="208"/>
                </a:cubicBezTo>
                <a:cubicBezTo>
                  <a:pt x="103" y="208"/>
                  <a:pt x="103" y="209"/>
                  <a:pt x="105" y="209"/>
                </a:cubicBezTo>
                <a:cubicBezTo>
                  <a:pt x="105" y="205"/>
                  <a:pt x="107" y="204"/>
                  <a:pt x="110" y="205"/>
                </a:cubicBezTo>
                <a:cubicBezTo>
                  <a:pt x="109" y="206"/>
                  <a:pt x="110" y="206"/>
                  <a:pt x="111" y="206"/>
                </a:cubicBezTo>
                <a:cubicBezTo>
                  <a:pt x="110" y="207"/>
                  <a:pt x="112" y="208"/>
                  <a:pt x="112" y="210"/>
                </a:cubicBezTo>
                <a:cubicBezTo>
                  <a:pt x="111" y="213"/>
                  <a:pt x="113" y="216"/>
                  <a:pt x="112" y="219"/>
                </a:cubicBezTo>
                <a:cubicBezTo>
                  <a:pt x="112" y="220"/>
                  <a:pt x="113" y="220"/>
                  <a:pt x="113" y="221"/>
                </a:cubicBezTo>
                <a:close/>
                <a:moveTo>
                  <a:pt x="81" y="217"/>
                </a:moveTo>
                <a:cubicBezTo>
                  <a:pt x="89" y="215"/>
                  <a:pt x="92" y="223"/>
                  <a:pt x="94" y="228"/>
                </a:cubicBezTo>
                <a:cubicBezTo>
                  <a:pt x="94" y="229"/>
                  <a:pt x="94" y="229"/>
                  <a:pt x="94" y="230"/>
                </a:cubicBezTo>
                <a:cubicBezTo>
                  <a:pt x="94" y="230"/>
                  <a:pt x="94" y="230"/>
                  <a:pt x="94" y="230"/>
                </a:cubicBezTo>
                <a:cubicBezTo>
                  <a:pt x="96" y="229"/>
                  <a:pt x="97" y="226"/>
                  <a:pt x="100" y="227"/>
                </a:cubicBezTo>
                <a:cubicBezTo>
                  <a:pt x="99" y="220"/>
                  <a:pt x="102" y="216"/>
                  <a:pt x="109" y="217"/>
                </a:cubicBezTo>
                <a:cubicBezTo>
                  <a:pt x="109" y="215"/>
                  <a:pt x="110" y="214"/>
                  <a:pt x="109" y="212"/>
                </a:cubicBezTo>
                <a:cubicBezTo>
                  <a:pt x="104" y="211"/>
                  <a:pt x="97" y="211"/>
                  <a:pt x="90" y="211"/>
                </a:cubicBezTo>
                <a:cubicBezTo>
                  <a:pt x="81" y="211"/>
                  <a:pt x="71" y="210"/>
                  <a:pt x="63" y="210"/>
                </a:cubicBezTo>
                <a:cubicBezTo>
                  <a:pt x="59" y="210"/>
                  <a:pt x="54" y="208"/>
                  <a:pt x="50" y="206"/>
                </a:cubicBezTo>
                <a:cubicBezTo>
                  <a:pt x="48" y="212"/>
                  <a:pt x="49" y="218"/>
                  <a:pt x="50" y="225"/>
                </a:cubicBezTo>
                <a:cubicBezTo>
                  <a:pt x="51" y="231"/>
                  <a:pt x="51" y="236"/>
                  <a:pt x="52" y="242"/>
                </a:cubicBezTo>
                <a:cubicBezTo>
                  <a:pt x="53" y="252"/>
                  <a:pt x="53" y="263"/>
                  <a:pt x="55" y="272"/>
                </a:cubicBezTo>
                <a:cubicBezTo>
                  <a:pt x="54" y="275"/>
                  <a:pt x="55" y="278"/>
                  <a:pt x="56" y="280"/>
                </a:cubicBezTo>
                <a:cubicBezTo>
                  <a:pt x="57" y="290"/>
                  <a:pt x="57" y="299"/>
                  <a:pt x="59" y="310"/>
                </a:cubicBezTo>
                <a:cubicBezTo>
                  <a:pt x="62" y="312"/>
                  <a:pt x="67" y="312"/>
                  <a:pt x="70" y="314"/>
                </a:cubicBezTo>
                <a:cubicBezTo>
                  <a:pt x="78" y="315"/>
                  <a:pt x="85" y="317"/>
                  <a:pt x="93" y="317"/>
                </a:cubicBezTo>
                <a:cubicBezTo>
                  <a:pt x="98" y="317"/>
                  <a:pt x="103" y="318"/>
                  <a:pt x="107" y="318"/>
                </a:cubicBezTo>
                <a:cubicBezTo>
                  <a:pt x="116" y="317"/>
                  <a:pt x="124" y="314"/>
                  <a:pt x="134" y="312"/>
                </a:cubicBezTo>
                <a:cubicBezTo>
                  <a:pt x="136" y="310"/>
                  <a:pt x="138" y="309"/>
                  <a:pt x="140" y="307"/>
                </a:cubicBezTo>
                <a:cubicBezTo>
                  <a:pt x="141" y="298"/>
                  <a:pt x="142" y="287"/>
                  <a:pt x="143" y="278"/>
                </a:cubicBezTo>
                <a:cubicBezTo>
                  <a:pt x="144" y="273"/>
                  <a:pt x="144" y="267"/>
                  <a:pt x="144" y="262"/>
                </a:cubicBezTo>
                <a:cubicBezTo>
                  <a:pt x="145" y="260"/>
                  <a:pt x="144" y="257"/>
                  <a:pt x="144" y="255"/>
                </a:cubicBezTo>
                <a:cubicBezTo>
                  <a:pt x="144" y="254"/>
                  <a:pt x="145" y="252"/>
                  <a:pt x="145" y="251"/>
                </a:cubicBezTo>
                <a:cubicBezTo>
                  <a:pt x="145" y="244"/>
                  <a:pt x="144" y="236"/>
                  <a:pt x="145" y="227"/>
                </a:cubicBezTo>
                <a:cubicBezTo>
                  <a:pt x="145" y="225"/>
                  <a:pt x="146" y="222"/>
                  <a:pt x="147" y="220"/>
                </a:cubicBezTo>
                <a:cubicBezTo>
                  <a:pt x="147" y="215"/>
                  <a:pt x="146" y="210"/>
                  <a:pt x="148" y="205"/>
                </a:cubicBezTo>
                <a:cubicBezTo>
                  <a:pt x="141" y="207"/>
                  <a:pt x="135" y="209"/>
                  <a:pt x="127" y="211"/>
                </a:cubicBezTo>
                <a:cubicBezTo>
                  <a:pt x="124" y="210"/>
                  <a:pt x="119" y="211"/>
                  <a:pt x="116" y="211"/>
                </a:cubicBezTo>
                <a:cubicBezTo>
                  <a:pt x="116" y="217"/>
                  <a:pt x="116" y="221"/>
                  <a:pt x="116" y="227"/>
                </a:cubicBezTo>
                <a:cubicBezTo>
                  <a:pt x="122" y="230"/>
                  <a:pt x="124" y="234"/>
                  <a:pt x="126" y="240"/>
                </a:cubicBezTo>
                <a:cubicBezTo>
                  <a:pt x="125" y="240"/>
                  <a:pt x="125" y="241"/>
                  <a:pt x="126" y="240"/>
                </a:cubicBezTo>
                <a:cubicBezTo>
                  <a:pt x="125" y="244"/>
                  <a:pt x="125" y="248"/>
                  <a:pt x="124" y="252"/>
                </a:cubicBezTo>
                <a:cubicBezTo>
                  <a:pt x="121" y="263"/>
                  <a:pt x="116" y="268"/>
                  <a:pt x="110" y="275"/>
                </a:cubicBezTo>
                <a:cubicBezTo>
                  <a:pt x="106" y="279"/>
                  <a:pt x="101" y="283"/>
                  <a:pt x="99" y="287"/>
                </a:cubicBezTo>
                <a:cubicBezTo>
                  <a:pt x="97" y="290"/>
                  <a:pt x="98" y="293"/>
                  <a:pt x="95" y="295"/>
                </a:cubicBezTo>
                <a:cubicBezTo>
                  <a:pt x="90" y="291"/>
                  <a:pt x="85" y="286"/>
                  <a:pt x="81" y="281"/>
                </a:cubicBezTo>
                <a:cubicBezTo>
                  <a:pt x="80" y="279"/>
                  <a:pt x="78" y="277"/>
                  <a:pt x="77" y="275"/>
                </a:cubicBezTo>
                <a:cubicBezTo>
                  <a:pt x="75" y="271"/>
                  <a:pt x="76" y="265"/>
                  <a:pt x="77" y="261"/>
                </a:cubicBezTo>
                <a:cubicBezTo>
                  <a:pt x="77" y="259"/>
                  <a:pt x="76" y="258"/>
                  <a:pt x="76" y="256"/>
                </a:cubicBezTo>
                <a:cubicBezTo>
                  <a:pt x="77" y="246"/>
                  <a:pt x="84" y="238"/>
                  <a:pt x="91" y="233"/>
                </a:cubicBezTo>
                <a:cubicBezTo>
                  <a:pt x="89" y="228"/>
                  <a:pt x="84" y="224"/>
                  <a:pt x="79" y="222"/>
                </a:cubicBezTo>
                <a:cubicBezTo>
                  <a:pt x="80" y="220"/>
                  <a:pt x="81" y="219"/>
                  <a:pt x="81" y="217"/>
                </a:cubicBezTo>
                <a:close/>
                <a:moveTo>
                  <a:pt x="82" y="221"/>
                </a:moveTo>
                <a:cubicBezTo>
                  <a:pt x="86" y="223"/>
                  <a:pt x="89" y="226"/>
                  <a:pt x="91" y="229"/>
                </a:cubicBezTo>
                <a:cubicBezTo>
                  <a:pt x="92" y="226"/>
                  <a:pt x="87" y="219"/>
                  <a:pt x="83" y="218"/>
                </a:cubicBezTo>
                <a:cubicBezTo>
                  <a:pt x="83" y="220"/>
                  <a:pt x="82" y="220"/>
                  <a:pt x="82" y="221"/>
                </a:cubicBezTo>
                <a:close/>
                <a:moveTo>
                  <a:pt x="107" y="232"/>
                </a:moveTo>
                <a:cubicBezTo>
                  <a:pt x="107" y="230"/>
                  <a:pt x="108" y="226"/>
                  <a:pt x="106" y="225"/>
                </a:cubicBezTo>
                <a:cubicBezTo>
                  <a:pt x="107" y="228"/>
                  <a:pt x="106" y="230"/>
                  <a:pt x="107" y="232"/>
                </a:cubicBezTo>
                <a:close/>
                <a:moveTo>
                  <a:pt x="116" y="237"/>
                </a:moveTo>
                <a:cubicBezTo>
                  <a:pt x="115" y="240"/>
                  <a:pt x="113" y="243"/>
                  <a:pt x="110" y="243"/>
                </a:cubicBezTo>
                <a:cubicBezTo>
                  <a:pt x="100" y="245"/>
                  <a:pt x="99" y="237"/>
                  <a:pt x="100" y="229"/>
                </a:cubicBezTo>
                <a:cubicBezTo>
                  <a:pt x="100" y="228"/>
                  <a:pt x="100" y="228"/>
                  <a:pt x="99" y="228"/>
                </a:cubicBezTo>
                <a:cubicBezTo>
                  <a:pt x="89" y="237"/>
                  <a:pt x="91" y="254"/>
                  <a:pt x="94" y="267"/>
                </a:cubicBezTo>
                <a:cubicBezTo>
                  <a:pt x="92" y="265"/>
                  <a:pt x="90" y="260"/>
                  <a:pt x="90" y="257"/>
                </a:cubicBezTo>
                <a:cubicBezTo>
                  <a:pt x="88" y="250"/>
                  <a:pt x="89" y="243"/>
                  <a:pt x="91" y="236"/>
                </a:cubicBezTo>
                <a:cubicBezTo>
                  <a:pt x="88" y="237"/>
                  <a:pt x="86" y="239"/>
                  <a:pt x="86" y="242"/>
                </a:cubicBezTo>
                <a:cubicBezTo>
                  <a:pt x="80" y="248"/>
                  <a:pt x="77" y="260"/>
                  <a:pt x="79" y="270"/>
                </a:cubicBezTo>
                <a:cubicBezTo>
                  <a:pt x="79" y="271"/>
                  <a:pt x="78" y="271"/>
                  <a:pt x="78" y="272"/>
                </a:cubicBezTo>
                <a:cubicBezTo>
                  <a:pt x="82" y="280"/>
                  <a:pt x="89" y="286"/>
                  <a:pt x="96" y="292"/>
                </a:cubicBezTo>
                <a:cubicBezTo>
                  <a:pt x="98" y="277"/>
                  <a:pt x="112" y="274"/>
                  <a:pt x="117" y="263"/>
                </a:cubicBezTo>
                <a:cubicBezTo>
                  <a:pt x="121" y="256"/>
                  <a:pt x="125" y="245"/>
                  <a:pt x="122" y="235"/>
                </a:cubicBezTo>
                <a:cubicBezTo>
                  <a:pt x="120" y="234"/>
                  <a:pt x="119" y="231"/>
                  <a:pt x="116" y="231"/>
                </a:cubicBezTo>
                <a:cubicBezTo>
                  <a:pt x="117" y="234"/>
                  <a:pt x="116" y="235"/>
                  <a:pt x="116" y="2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7" name="Freeform 203"/>
          <p:cNvSpPr/>
          <p:nvPr/>
        </p:nvSpPr>
        <p:spPr bwMode="auto">
          <a:xfrm>
            <a:off x="595313" y="3460750"/>
            <a:ext cx="141287" cy="130175"/>
          </a:xfrm>
          <a:custGeom>
            <a:avLst/>
            <a:gdLst>
              <a:gd name="T0" fmla="*/ 20 w 45"/>
              <a:gd name="T1" fmla="*/ 8 h 41"/>
              <a:gd name="T2" fmla="*/ 7 w 45"/>
              <a:gd name="T3" fmla="*/ 26 h 41"/>
              <a:gd name="T4" fmla="*/ 39 w 45"/>
              <a:gd name="T5" fmla="*/ 17 h 41"/>
              <a:gd name="T6" fmla="*/ 37 w 45"/>
              <a:gd name="T7" fmla="*/ 4 h 41"/>
              <a:gd name="T8" fmla="*/ 35 w 45"/>
              <a:gd name="T9" fmla="*/ 3 h 41"/>
              <a:gd name="T10" fmla="*/ 24 w 45"/>
              <a:gd name="T11" fmla="*/ 7 h 41"/>
              <a:gd name="T12" fmla="*/ 36 w 45"/>
              <a:gd name="T13" fmla="*/ 1 h 41"/>
              <a:gd name="T14" fmla="*/ 39 w 45"/>
              <a:gd name="T15" fmla="*/ 26 h 41"/>
              <a:gd name="T16" fmla="*/ 7 w 45"/>
              <a:gd name="T17" fmla="*/ 33 h 41"/>
              <a:gd name="T18" fmla="*/ 20 w 45"/>
              <a:gd name="T19" fmla="*/ 8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41">
                <a:moveTo>
                  <a:pt x="20" y="8"/>
                </a:moveTo>
                <a:cubicBezTo>
                  <a:pt x="13" y="11"/>
                  <a:pt x="5" y="16"/>
                  <a:pt x="7" y="26"/>
                </a:cubicBezTo>
                <a:cubicBezTo>
                  <a:pt x="11" y="41"/>
                  <a:pt x="38" y="29"/>
                  <a:pt x="39" y="17"/>
                </a:cubicBezTo>
                <a:cubicBezTo>
                  <a:pt x="40" y="13"/>
                  <a:pt x="38" y="9"/>
                  <a:pt x="37" y="4"/>
                </a:cubicBezTo>
                <a:cubicBezTo>
                  <a:pt x="36" y="4"/>
                  <a:pt x="35" y="4"/>
                  <a:pt x="35" y="3"/>
                </a:cubicBezTo>
                <a:cubicBezTo>
                  <a:pt x="30" y="2"/>
                  <a:pt x="27" y="7"/>
                  <a:pt x="24" y="7"/>
                </a:cubicBezTo>
                <a:cubicBezTo>
                  <a:pt x="25" y="3"/>
                  <a:pt x="31" y="0"/>
                  <a:pt x="36" y="1"/>
                </a:cubicBezTo>
                <a:cubicBezTo>
                  <a:pt x="42" y="7"/>
                  <a:pt x="45" y="18"/>
                  <a:pt x="39" y="26"/>
                </a:cubicBezTo>
                <a:cubicBezTo>
                  <a:pt x="34" y="33"/>
                  <a:pt x="15" y="40"/>
                  <a:pt x="7" y="33"/>
                </a:cubicBezTo>
                <a:cubicBezTo>
                  <a:pt x="0" y="24"/>
                  <a:pt x="8" y="6"/>
                  <a:pt x="20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8" name="Freeform 204"/>
          <p:cNvSpPr/>
          <p:nvPr/>
        </p:nvSpPr>
        <p:spPr bwMode="auto">
          <a:xfrm>
            <a:off x="592138" y="3614738"/>
            <a:ext cx="79375" cy="60325"/>
          </a:xfrm>
          <a:custGeom>
            <a:avLst/>
            <a:gdLst>
              <a:gd name="T0" fmla="*/ 15 w 25"/>
              <a:gd name="T1" fmla="*/ 0 h 19"/>
              <a:gd name="T2" fmla="*/ 19 w 25"/>
              <a:gd name="T3" fmla="*/ 16 h 19"/>
              <a:gd name="T4" fmla="*/ 8 w 25"/>
              <a:gd name="T5" fmla="*/ 18 h 19"/>
              <a:gd name="T6" fmla="*/ 12 w 25"/>
              <a:gd name="T7" fmla="*/ 2 h 19"/>
              <a:gd name="T8" fmla="*/ 7 w 25"/>
              <a:gd name="T9" fmla="*/ 10 h 19"/>
              <a:gd name="T10" fmla="*/ 7 w 25"/>
              <a:gd name="T11" fmla="*/ 14 h 19"/>
              <a:gd name="T12" fmla="*/ 20 w 25"/>
              <a:gd name="T13" fmla="*/ 10 h 19"/>
              <a:gd name="T14" fmla="*/ 15 w 25"/>
              <a:gd name="T15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" h="19">
                <a:moveTo>
                  <a:pt x="15" y="0"/>
                </a:moveTo>
                <a:cubicBezTo>
                  <a:pt x="23" y="1"/>
                  <a:pt x="25" y="12"/>
                  <a:pt x="19" y="16"/>
                </a:cubicBezTo>
                <a:cubicBezTo>
                  <a:pt x="17" y="18"/>
                  <a:pt x="10" y="19"/>
                  <a:pt x="8" y="18"/>
                </a:cubicBezTo>
                <a:cubicBezTo>
                  <a:pt x="0" y="16"/>
                  <a:pt x="4" y="3"/>
                  <a:pt x="12" y="2"/>
                </a:cubicBezTo>
                <a:cubicBezTo>
                  <a:pt x="14" y="5"/>
                  <a:pt x="7" y="6"/>
                  <a:pt x="7" y="10"/>
                </a:cubicBezTo>
                <a:cubicBezTo>
                  <a:pt x="6" y="12"/>
                  <a:pt x="8" y="12"/>
                  <a:pt x="7" y="14"/>
                </a:cubicBezTo>
                <a:cubicBezTo>
                  <a:pt x="12" y="18"/>
                  <a:pt x="19" y="14"/>
                  <a:pt x="20" y="10"/>
                </a:cubicBezTo>
                <a:cubicBezTo>
                  <a:pt x="21" y="5"/>
                  <a:pt x="16" y="4"/>
                  <a:pt x="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39" name="Freeform 206"/>
          <p:cNvSpPr>
            <a:spLocks noEditPoints="1"/>
          </p:cNvSpPr>
          <p:nvPr/>
        </p:nvSpPr>
        <p:spPr bwMode="auto">
          <a:xfrm>
            <a:off x="547688" y="3284538"/>
            <a:ext cx="542925" cy="593725"/>
          </a:xfrm>
          <a:custGeom>
            <a:avLst/>
            <a:gdLst>
              <a:gd name="T0" fmla="*/ 79 w 172"/>
              <a:gd name="T1" fmla="*/ 173 h 188"/>
              <a:gd name="T2" fmla="*/ 41 w 172"/>
              <a:gd name="T3" fmla="*/ 170 h 188"/>
              <a:gd name="T4" fmla="*/ 1 w 172"/>
              <a:gd name="T5" fmla="*/ 94 h 188"/>
              <a:gd name="T6" fmla="*/ 12 w 172"/>
              <a:gd name="T7" fmla="*/ 65 h 188"/>
              <a:gd name="T8" fmla="*/ 83 w 172"/>
              <a:gd name="T9" fmla="*/ 40 h 188"/>
              <a:gd name="T10" fmla="*/ 112 w 172"/>
              <a:gd name="T11" fmla="*/ 9 h 188"/>
              <a:gd name="T12" fmla="*/ 126 w 172"/>
              <a:gd name="T13" fmla="*/ 25 h 188"/>
              <a:gd name="T14" fmla="*/ 168 w 172"/>
              <a:gd name="T15" fmla="*/ 28 h 188"/>
              <a:gd name="T16" fmla="*/ 155 w 172"/>
              <a:gd name="T17" fmla="*/ 59 h 188"/>
              <a:gd name="T18" fmla="*/ 168 w 172"/>
              <a:gd name="T19" fmla="*/ 84 h 188"/>
              <a:gd name="T20" fmla="*/ 149 w 172"/>
              <a:gd name="T21" fmla="*/ 151 h 188"/>
              <a:gd name="T22" fmla="*/ 91 w 172"/>
              <a:gd name="T23" fmla="*/ 177 h 188"/>
              <a:gd name="T24" fmla="*/ 79 w 172"/>
              <a:gd name="T25" fmla="*/ 179 h 188"/>
              <a:gd name="T26" fmla="*/ 105 w 172"/>
              <a:gd name="T27" fmla="*/ 9 h 188"/>
              <a:gd name="T28" fmla="*/ 96 w 172"/>
              <a:gd name="T29" fmla="*/ 11 h 188"/>
              <a:gd name="T30" fmla="*/ 90 w 172"/>
              <a:gd name="T31" fmla="*/ 28 h 188"/>
              <a:gd name="T32" fmla="*/ 86 w 172"/>
              <a:gd name="T33" fmla="*/ 42 h 188"/>
              <a:gd name="T34" fmla="*/ 105 w 172"/>
              <a:gd name="T35" fmla="*/ 12 h 188"/>
              <a:gd name="T36" fmla="*/ 149 w 172"/>
              <a:gd name="T37" fmla="*/ 30 h 188"/>
              <a:gd name="T38" fmla="*/ 108 w 172"/>
              <a:gd name="T39" fmla="*/ 38 h 188"/>
              <a:gd name="T40" fmla="*/ 116 w 172"/>
              <a:gd name="T41" fmla="*/ 44 h 188"/>
              <a:gd name="T42" fmla="*/ 119 w 172"/>
              <a:gd name="T43" fmla="*/ 43 h 188"/>
              <a:gd name="T44" fmla="*/ 134 w 172"/>
              <a:gd name="T45" fmla="*/ 32 h 188"/>
              <a:gd name="T46" fmla="*/ 139 w 172"/>
              <a:gd name="T47" fmla="*/ 41 h 188"/>
              <a:gd name="T48" fmla="*/ 155 w 172"/>
              <a:gd name="T49" fmla="*/ 37 h 188"/>
              <a:gd name="T50" fmla="*/ 142 w 172"/>
              <a:gd name="T51" fmla="*/ 58 h 188"/>
              <a:gd name="T52" fmla="*/ 132 w 172"/>
              <a:gd name="T53" fmla="*/ 63 h 188"/>
              <a:gd name="T54" fmla="*/ 113 w 172"/>
              <a:gd name="T55" fmla="*/ 50 h 188"/>
              <a:gd name="T56" fmla="*/ 126 w 172"/>
              <a:gd name="T57" fmla="*/ 64 h 188"/>
              <a:gd name="T58" fmla="*/ 166 w 172"/>
              <a:gd name="T59" fmla="*/ 33 h 188"/>
              <a:gd name="T60" fmla="*/ 60 w 172"/>
              <a:gd name="T61" fmla="*/ 42 h 188"/>
              <a:gd name="T62" fmla="*/ 22 w 172"/>
              <a:gd name="T63" fmla="*/ 59 h 188"/>
              <a:gd name="T64" fmla="*/ 16 w 172"/>
              <a:gd name="T65" fmla="*/ 66 h 188"/>
              <a:gd name="T66" fmla="*/ 6 w 172"/>
              <a:gd name="T67" fmla="*/ 113 h 188"/>
              <a:gd name="T68" fmla="*/ 28 w 172"/>
              <a:gd name="T69" fmla="*/ 152 h 188"/>
              <a:gd name="T70" fmla="*/ 71 w 172"/>
              <a:gd name="T71" fmla="*/ 171 h 188"/>
              <a:gd name="T72" fmla="*/ 74 w 172"/>
              <a:gd name="T73" fmla="*/ 169 h 188"/>
              <a:gd name="T74" fmla="*/ 95 w 172"/>
              <a:gd name="T75" fmla="*/ 154 h 188"/>
              <a:gd name="T76" fmla="*/ 110 w 172"/>
              <a:gd name="T77" fmla="*/ 174 h 188"/>
              <a:gd name="T78" fmla="*/ 142 w 172"/>
              <a:gd name="T79" fmla="*/ 153 h 188"/>
              <a:gd name="T80" fmla="*/ 164 w 172"/>
              <a:gd name="T81" fmla="*/ 97 h 188"/>
              <a:gd name="T82" fmla="*/ 150 w 172"/>
              <a:gd name="T83" fmla="*/ 63 h 188"/>
              <a:gd name="T84" fmla="*/ 98 w 172"/>
              <a:gd name="T85" fmla="*/ 65 h 188"/>
              <a:gd name="T86" fmla="*/ 78 w 172"/>
              <a:gd name="T87" fmla="*/ 54 h 188"/>
              <a:gd name="T88" fmla="*/ 87 w 172"/>
              <a:gd name="T89" fmla="*/ 63 h 188"/>
              <a:gd name="T90" fmla="*/ 60 w 172"/>
              <a:gd name="T91" fmla="*/ 42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2" h="188">
                <a:moveTo>
                  <a:pt x="79" y="179"/>
                </a:moveTo>
                <a:cubicBezTo>
                  <a:pt x="78" y="177"/>
                  <a:pt x="78" y="175"/>
                  <a:pt x="79" y="173"/>
                </a:cubicBezTo>
                <a:cubicBezTo>
                  <a:pt x="75" y="175"/>
                  <a:pt x="70" y="178"/>
                  <a:pt x="65" y="181"/>
                </a:cubicBezTo>
                <a:cubicBezTo>
                  <a:pt x="55" y="182"/>
                  <a:pt x="49" y="176"/>
                  <a:pt x="41" y="170"/>
                </a:cubicBezTo>
                <a:cubicBezTo>
                  <a:pt x="30" y="162"/>
                  <a:pt x="22" y="153"/>
                  <a:pt x="14" y="140"/>
                </a:cubicBezTo>
                <a:cubicBezTo>
                  <a:pt x="7" y="127"/>
                  <a:pt x="0" y="115"/>
                  <a:pt x="1" y="94"/>
                </a:cubicBezTo>
                <a:cubicBezTo>
                  <a:pt x="2" y="87"/>
                  <a:pt x="4" y="84"/>
                  <a:pt x="6" y="77"/>
                </a:cubicBezTo>
                <a:cubicBezTo>
                  <a:pt x="8" y="74"/>
                  <a:pt x="10" y="70"/>
                  <a:pt x="12" y="65"/>
                </a:cubicBezTo>
                <a:cubicBezTo>
                  <a:pt x="22" y="56"/>
                  <a:pt x="31" y="44"/>
                  <a:pt x="47" y="41"/>
                </a:cubicBezTo>
                <a:cubicBezTo>
                  <a:pt x="56" y="34"/>
                  <a:pt x="74" y="37"/>
                  <a:pt x="83" y="40"/>
                </a:cubicBezTo>
                <a:cubicBezTo>
                  <a:pt x="84" y="30"/>
                  <a:pt x="89" y="17"/>
                  <a:pt x="92" y="7"/>
                </a:cubicBezTo>
                <a:cubicBezTo>
                  <a:pt x="98" y="2"/>
                  <a:pt x="109" y="0"/>
                  <a:pt x="112" y="9"/>
                </a:cubicBezTo>
                <a:cubicBezTo>
                  <a:pt x="104" y="21"/>
                  <a:pt x="99" y="30"/>
                  <a:pt x="95" y="45"/>
                </a:cubicBezTo>
                <a:cubicBezTo>
                  <a:pt x="101" y="36"/>
                  <a:pt x="112" y="25"/>
                  <a:pt x="126" y="25"/>
                </a:cubicBezTo>
                <a:cubicBezTo>
                  <a:pt x="130" y="24"/>
                  <a:pt x="134" y="26"/>
                  <a:pt x="137" y="24"/>
                </a:cubicBezTo>
                <a:cubicBezTo>
                  <a:pt x="148" y="27"/>
                  <a:pt x="160" y="31"/>
                  <a:pt x="168" y="28"/>
                </a:cubicBezTo>
                <a:cubicBezTo>
                  <a:pt x="170" y="28"/>
                  <a:pt x="171" y="29"/>
                  <a:pt x="172" y="30"/>
                </a:cubicBezTo>
                <a:cubicBezTo>
                  <a:pt x="169" y="40"/>
                  <a:pt x="165" y="54"/>
                  <a:pt x="155" y="59"/>
                </a:cubicBezTo>
                <a:cubicBezTo>
                  <a:pt x="159" y="62"/>
                  <a:pt x="160" y="65"/>
                  <a:pt x="163" y="70"/>
                </a:cubicBezTo>
                <a:cubicBezTo>
                  <a:pt x="166" y="75"/>
                  <a:pt x="167" y="76"/>
                  <a:pt x="168" y="84"/>
                </a:cubicBezTo>
                <a:cubicBezTo>
                  <a:pt x="169" y="105"/>
                  <a:pt x="165" y="119"/>
                  <a:pt x="157" y="135"/>
                </a:cubicBezTo>
                <a:cubicBezTo>
                  <a:pt x="154" y="141"/>
                  <a:pt x="150" y="146"/>
                  <a:pt x="149" y="151"/>
                </a:cubicBezTo>
                <a:cubicBezTo>
                  <a:pt x="135" y="166"/>
                  <a:pt x="116" y="188"/>
                  <a:pt x="91" y="173"/>
                </a:cubicBezTo>
                <a:cubicBezTo>
                  <a:pt x="90" y="174"/>
                  <a:pt x="93" y="175"/>
                  <a:pt x="91" y="177"/>
                </a:cubicBezTo>
                <a:cubicBezTo>
                  <a:pt x="88" y="177"/>
                  <a:pt x="87" y="176"/>
                  <a:pt x="86" y="174"/>
                </a:cubicBezTo>
                <a:cubicBezTo>
                  <a:pt x="85" y="174"/>
                  <a:pt x="84" y="180"/>
                  <a:pt x="79" y="179"/>
                </a:cubicBezTo>
                <a:close/>
                <a:moveTo>
                  <a:pt x="98" y="8"/>
                </a:moveTo>
                <a:cubicBezTo>
                  <a:pt x="99" y="9"/>
                  <a:pt x="103" y="9"/>
                  <a:pt x="105" y="9"/>
                </a:cubicBezTo>
                <a:cubicBezTo>
                  <a:pt x="104" y="6"/>
                  <a:pt x="101" y="8"/>
                  <a:pt x="98" y="8"/>
                </a:cubicBezTo>
                <a:close/>
                <a:moveTo>
                  <a:pt x="96" y="11"/>
                </a:moveTo>
                <a:cubicBezTo>
                  <a:pt x="94" y="13"/>
                  <a:pt x="90" y="23"/>
                  <a:pt x="90" y="26"/>
                </a:cubicBezTo>
                <a:cubicBezTo>
                  <a:pt x="90" y="27"/>
                  <a:pt x="90" y="28"/>
                  <a:pt x="90" y="28"/>
                </a:cubicBezTo>
                <a:cubicBezTo>
                  <a:pt x="90" y="29"/>
                  <a:pt x="89" y="29"/>
                  <a:pt x="88" y="30"/>
                </a:cubicBezTo>
                <a:cubicBezTo>
                  <a:pt x="87" y="34"/>
                  <a:pt x="89" y="39"/>
                  <a:pt x="86" y="42"/>
                </a:cubicBezTo>
                <a:cubicBezTo>
                  <a:pt x="87" y="48"/>
                  <a:pt x="87" y="54"/>
                  <a:pt x="91" y="59"/>
                </a:cubicBezTo>
                <a:cubicBezTo>
                  <a:pt x="90" y="40"/>
                  <a:pt x="97" y="26"/>
                  <a:pt x="105" y="12"/>
                </a:cubicBezTo>
                <a:cubicBezTo>
                  <a:pt x="102" y="13"/>
                  <a:pt x="99" y="12"/>
                  <a:pt x="96" y="11"/>
                </a:cubicBezTo>
                <a:close/>
                <a:moveTo>
                  <a:pt x="149" y="30"/>
                </a:moveTo>
                <a:cubicBezTo>
                  <a:pt x="145" y="31"/>
                  <a:pt x="142" y="29"/>
                  <a:pt x="139" y="29"/>
                </a:cubicBezTo>
                <a:cubicBezTo>
                  <a:pt x="128" y="28"/>
                  <a:pt x="117" y="35"/>
                  <a:pt x="108" y="38"/>
                </a:cubicBezTo>
                <a:cubicBezTo>
                  <a:pt x="105" y="43"/>
                  <a:pt x="98" y="48"/>
                  <a:pt x="97" y="55"/>
                </a:cubicBezTo>
                <a:cubicBezTo>
                  <a:pt x="102" y="50"/>
                  <a:pt x="109" y="46"/>
                  <a:pt x="116" y="44"/>
                </a:cubicBezTo>
                <a:cubicBezTo>
                  <a:pt x="116" y="41"/>
                  <a:pt x="116" y="40"/>
                  <a:pt x="118" y="38"/>
                </a:cubicBezTo>
                <a:cubicBezTo>
                  <a:pt x="119" y="40"/>
                  <a:pt x="118" y="41"/>
                  <a:pt x="119" y="43"/>
                </a:cubicBezTo>
                <a:cubicBezTo>
                  <a:pt x="121" y="43"/>
                  <a:pt x="121" y="42"/>
                  <a:pt x="122" y="42"/>
                </a:cubicBezTo>
                <a:cubicBezTo>
                  <a:pt x="131" y="43"/>
                  <a:pt x="131" y="35"/>
                  <a:pt x="134" y="32"/>
                </a:cubicBezTo>
                <a:cubicBezTo>
                  <a:pt x="135" y="34"/>
                  <a:pt x="134" y="38"/>
                  <a:pt x="134" y="41"/>
                </a:cubicBezTo>
                <a:cubicBezTo>
                  <a:pt x="135" y="39"/>
                  <a:pt x="137" y="41"/>
                  <a:pt x="139" y="41"/>
                </a:cubicBezTo>
                <a:cubicBezTo>
                  <a:pt x="144" y="40"/>
                  <a:pt x="149" y="38"/>
                  <a:pt x="153" y="36"/>
                </a:cubicBezTo>
                <a:cubicBezTo>
                  <a:pt x="153" y="37"/>
                  <a:pt x="155" y="36"/>
                  <a:pt x="155" y="37"/>
                </a:cubicBezTo>
                <a:cubicBezTo>
                  <a:pt x="151" y="44"/>
                  <a:pt x="143" y="46"/>
                  <a:pt x="136" y="46"/>
                </a:cubicBezTo>
                <a:cubicBezTo>
                  <a:pt x="138" y="50"/>
                  <a:pt x="143" y="54"/>
                  <a:pt x="142" y="58"/>
                </a:cubicBezTo>
                <a:cubicBezTo>
                  <a:pt x="137" y="54"/>
                  <a:pt x="131" y="42"/>
                  <a:pt x="122" y="48"/>
                </a:cubicBezTo>
                <a:cubicBezTo>
                  <a:pt x="126" y="52"/>
                  <a:pt x="133" y="57"/>
                  <a:pt x="132" y="63"/>
                </a:cubicBezTo>
                <a:cubicBezTo>
                  <a:pt x="127" y="60"/>
                  <a:pt x="125" y="54"/>
                  <a:pt x="119" y="51"/>
                </a:cubicBezTo>
                <a:cubicBezTo>
                  <a:pt x="118" y="53"/>
                  <a:pt x="114" y="51"/>
                  <a:pt x="113" y="50"/>
                </a:cubicBezTo>
                <a:cubicBezTo>
                  <a:pt x="108" y="54"/>
                  <a:pt x="102" y="57"/>
                  <a:pt x="99" y="61"/>
                </a:cubicBezTo>
                <a:cubicBezTo>
                  <a:pt x="107" y="60"/>
                  <a:pt x="117" y="63"/>
                  <a:pt x="126" y="64"/>
                </a:cubicBezTo>
                <a:cubicBezTo>
                  <a:pt x="134" y="65"/>
                  <a:pt x="144" y="64"/>
                  <a:pt x="150" y="58"/>
                </a:cubicBezTo>
                <a:cubicBezTo>
                  <a:pt x="158" y="52"/>
                  <a:pt x="165" y="44"/>
                  <a:pt x="166" y="33"/>
                </a:cubicBezTo>
                <a:cubicBezTo>
                  <a:pt x="160" y="33"/>
                  <a:pt x="155" y="33"/>
                  <a:pt x="149" y="30"/>
                </a:cubicBezTo>
                <a:close/>
                <a:moveTo>
                  <a:pt x="60" y="42"/>
                </a:moveTo>
                <a:cubicBezTo>
                  <a:pt x="49" y="43"/>
                  <a:pt x="44" y="45"/>
                  <a:pt x="37" y="50"/>
                </a:cubicBezTo>
                <a:cubicBezTo>
                  <a:pt x="32" y="53"/>
                  <a:pt x="27" y="56"/>
                  <a:pt x="22" y="59"/>
                </a:cubicBezTo>
                <a:cubicBezTo>
                  <a:pt x="20" y="61"/>
                  <a:pt x="20" y="63"/>
                  <a:pt x="19" y="65"/>
                </a:cubicBezTo>
                <a:cubicBezTo>
                  <a:pt x="18" y="65"/>
                  <a:pt x="16" y="66"/>
                  <a:pt x="16" y="66"/>
                </a:cubicBezTo>
                <a:cubicBezTo>
                  <a:pt x="11" y="73"/>
                  <a:pt x="9" y="81"/>
                  <a:pt x="6" y="87"/>
                </a:cubicBezTo>
                <a:cubicBezTo>
                  <a:pt x="6" y="96"/>
                  <a:pt x="4" y="104"/>
                  <a:pt x="6" y="113"/>
                </a:cubicBezTo>
                <a:cubicBezTo>
                  <a:pt x="7" y="116"/>
                  <a:pt x="10" y="120"/>
                  <a:pt x="11" y="124"/>
                </a:cubicBezTo>
                <a:cubicBezTo>
                  <a:pt x="16" y="135"/>
                  <a:pt x="20" y="143"/>
                  <a:pt x="28" y="152"/>
                </a:cubicBezTo>
                <a:cubicBezTo>
                  <a:pt x="38" y="163"/>
                  <a:pt x="48" y="172"/>
                  <a:pt x="62" y="176"/>
                </a:cubicBezTo>
                <a:cubicBezTo>
                  <a:pt x="66" y="175"/>
                  <a:pt x="69" y="173"/>
                  <a:pt x="71" y="171"/>
                </a:cubicBezTo>
                <a:cubicBezTo>
                  <a:pt x="66" y="169"/>
                  <a:pt x="61" y="165"/>
                  <a:pt x="61" y="160"/>
                </a:cubicBezTo>
                <a:cubicBezTo>
                  <a:pt x="65" y="163"/>
                  <a:pt x="68" y="168"/>
                  <a:pt x="74" y="169"/>
                </a:cubicBezTo>
                <a:cubicBezTo>
                  <a:pt x="80" y="169"/>
                  <a:pt x="85" y="165"/>
                  <a:pt x="90" y="162"/>
                </a:cubicBezTo>
                <a:cubicBezTo>
                  <a:pt x="91" y="160"/>
                  <a:pt x="91" y="155"/>
                  <a:pt x="95" y="154"/>
                </a:cubicBezTo>
                <a:cubicBezTo>
                  <a:pt x="97" y="159"/>
                  <a:pt x="92" y="165"/>
                  <a:pt x="90" y="168"/>
                </a:cubicBezTo>
                <a:cubicBezTo>
                  <a:pt x="97" y="170"/>
                  <a:pt x="103" y="175"/>
                  <a:pt x="110" y="174"/>
                </a:cubicBezTo>
                <a:cubicBezTo>
                  <a:pt x="118" y="173"/>
                  <a:pt x="126" y="168"/>
                  <a:pt x="132" y="163"/>
                </a:cubicBezTo>
                <a:cubicBezTo>
                  <a:pt x="135" y="161"/>
                  <a:pt x="140" y="155"/>
                  <a:pt x="142" y="153"/>
                </a:cubicBezTo>
                <a:cubicBezTo>
                  <a:pt x="151" y="137"/>
                  <a:pt x="162" y="122"/>
                  <a:pt x="162" y="100"/>
                </a:cubicBezTo>
                <a:cubicBezTo>
                  <a:pt x="162" y="99"/>
                  <a:pt x="164" y="98"/>
                  <a:pt x="164" y="97"/>
                </a:cubicBezTo>
                <a:cubicBezTo>
                  <a:pt x="163" y="87"/>
                  <a:pt x="163" y="80"/>
                  <a:pt x="159" y="71"/>
                </a:cubicBezTo>
                <a:cubicBezTo>
                  <a:pt x="156" y="68"/>
                  <a:pt x="153" y="65"/>
                  <a:pt x="150" y="63"/>
                </a:cubicBezTo>
                <a:cubicBezTo>
                  <a:pt x="144" y="68"/>
                  <a:pt x="133" y="68"/>
                  <a:pt x="122" y="68"/>
                </a:cubicBezTo>
                <a:cubicBezTo>
                  <a:pt x="116" y="65"/>
                  <a:pt x="104" y="65"/>
                  <a:pt x="98" y="65"/>
                </a:cubicBezTo>
                <a:cubicBezTo>
                  <a:pt x="93" y="70"/>
                  <a:pt x="83" y="67"/>
                  <a:pt x="78" y="65"/>
                </a:cubicBezTo>
                <a:cubicBezTo>
                  <a:pt x="75" y="61"/>
                  <a:pt x="72" y="55"/>
                  <a:pt x="78" y="54"/>
                </a:cubicBezTo>
                <a:cubicBezTo>
                  <a:pt x="80" y="56"/>
                  <a:pt x="78" y="58"/>
                  <a:pt x="79" y="61"/>
                </a:cubicBezTo>
                <a:cubicBezTo>
                  <a:pt x="81" y="62"/>
                  <a:pt x="84" y="62"/>
                  <a:pt x="87" y="63"/>
                </a:cubicBezTo>
                <a:cubicBezTo>
                  <a:pt x="84" y="57"/>
                  <a:pt x="83" y="51"/>
                  <a:pt x="82" y="44"/>
                </a:cubicBezTo>
                <a:cubicBezTo>
                  <a:pt x="76" y="38"/>
                  <a:pt x="68" y="42"/>
                  <a:pt x="6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0" name="Freeform 207"/>
          <p:cNvSpPr/>
          <p:nvPr/>
        </p:nvSpPr>
        <p:spPr bwMode="auto">
          <a:xfrm>
            <a:off x="2535238" y="568325"/>
            <a:ext cx="12700" cy="31750"/>
          </a:xfrm>
          <a:custGeom>
            <a:avLst/>
            <a:gdLst>
              <a:gd name="T0" fmla="*/ 0 w 4"/>
              <a:gd name="T1" fmla="*/ 1 h 10"/>
              <a:gd name="T2" fmla="*/ 2 w 4"/>
              <a:gd name="T3" fmla="*/ 1 h 10"/>
              <a:gd name="T4" fmla="*/ 4 w 4"/>
              <a:gd name="T5" fmla="*/ 10 h 10"/>
              <a:gd name="T6" fmla="*/ 0 w 4"/>
              <a:gd name="T7" fmla="*/ 2 h 10"/>
              <a:gd name="T8" fmla="*/ 0 w 4"/>
              <a:gd name="T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0">
                <a:moveTo>
                  <a:pt x="0" y="1"/>
                </a:moveTo>
                <a:cubicBezTo>
                  <a:pt x="2" y="0"/>
                  <a:pt x="1" y="1"/>
                  <a:pt x="2" y="1"/>
                </a:cubicBezTo>
                <a:cubicBezTo>
                  <a:pt x="2" y="4"/>
                  <a:pt x="4" y="8"/>
                  <a:pt x="4" y="10"/>
                </a:cubicBezTo>
                <a:cubicBezTo>
                  <a:pt x="1" y="9"/>
                  <a:pt x="2" y="4"/>
                  <a:pt x="0" y="2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1" name="Freeform 208"/>
          <p:cNvSpPr/>
          <p:nvPr/>
        </p:nvSpPr>
        <p:spPr bwMode="auto">
          <a:xfrm>
            <a:off x="2554288" y="571500"/>
            <a:ext cx="12700" cy="25400"/>
          </a:xfrm>
          <a:custGeom>
            <a:avLst/>
            <a:gdLst>
              <a:gd name="T0" fmla="*/ 3 w 4"/>
              <a:gd name="T1" fmla="*/ 0 h 8"/>
              <a:gd name="T2" fmla="*/ 2 w 4"/>
              <a:gd name="T3" fmla="*/ 8 h 8"/>
              <a:gd name="T4" fmla="*/ 0 w 4"/>
              <a:gd name="T5" fmla="*/ 0 h 8"/>
              <a:gd name="T6" fmla="*/ 3 w 4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8">
                <a:moveTo>
                  <a:pt x="3" y="0"/>
                </a:moveTo>
                <a:cubicBezTo>
                  <a:pt x="2" y="3"/>
                  <a:pt x="4" y="6"/>
                  <a:pt x="2" y="8"/>
                </a:cubicBezTo>
                <a:cubicBezTo>
                  <a:pt x="0" y="6"/>
                  <a:pt x="1" y="2"/>
                  <a:pt x="0" y="0"/>
                </a:cubicBezTo>
                <a:cubicBezTo>
                  <a:pt x="1" y="0"/>
                  <a:pt x="2" y="0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2" name="Freeform 209"/>
          <p:cNvSpPr/>
          <p:nvPr/>
        </p:nvSpPr>
        <p:spPr bwMode="auto">
          <a:xfrm>
            <a:off x="2600325" y="574675"/>
            <a:ext cx="9525" cy="25400"/>
          </a:xfrm>
          <a:custGeom>
            <a:avLst/>
            <a:gdLst>
              <a:gd name="T0" fmla="*/ 1 w 3"/>
              <a:gd name="T1" fmla="*/ 0 h 8"/>
              <a:gd name="T2" fmla="*/ 2 w 3"/>
              <a:gd name="T3" fmla="*/ 0 h 8"/>
              <a:gd name="T4" fmla="*/ 2 w 3"/>
              <a:gd name="T5" fmla="*/ 8 h 8"/>
              <a:gd name="T6" fmla="*/ 1 w 3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8">
                <a:moveTo>
                  <a:pt x="1" y="0"/>
                </a:moveTo>
                <a:cubicBezTo>
                  <a:pt x="2" y="0"/>
                  <a:pt x="2" y="0"/>
                  <a:pt x="2" y="0"/>
                </a:cubicBezTo>
                <a:cubicBezTo>
                  <a:pt x="3" y="3"/>
                  <a:pt x="2" y="5"/>
                  <a:pt x="2" y="8"/>
                </a:cubicBezTo>
                <a:cubicBezTo>
                  <a:pt x="0" y="8"/>
                  <a:pt x="2" y="3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3" name="Freeform 210"/>
          <p:cNvSpPr/>
          <p:nvPr/>
        </p:nvSpPr>
        <p:spPr bwMode="auto">
          <a:xfrm>
            <a:off x="2519363" y="577850"/>
            <a:ext cx="15875" cy="22225"/>
          </a:xfrm>
          <a:custGeom>
            <a:avLst/>
            <a:gdLst>
              <a:gd name="T0" fmla="*/ 1 w 5"/>
              <a:gd name="T1" fmla="*/ 0 h 7"/>
              <a:gd name="T2" fmla="*/ 2 w 5"/>
              <a:gd name="T3" fmla="*/ 0 h 7"/>
              <a:gd name="T4" fmla="*/ 4 w 5"/>
              <a:gd name="T5" fmla="*/ 7 h 7"/>
              <a:gd name="T6" fmla="*/ 4 w 5"/>
              <a:gd name="T7" fmla="*/ 7 h 7"/>
              <a:gd name="T8" fmla="*/ 1 w 5"/>
              <a:gd name="T9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7">
                <a:moveTo>
                  <a:pt x="1" y="0"/>
                </a:moveTo>
                <a:cubicBezTo>
                  <a:pt x="1" y="0"/>
                  <a:pt x="1" y="0"/>
                  <a:pt x="2" y="0"/>
                </a:cubicBezTo>
                <a:cubicBezTo>
                  <a:pt x="2" y="2"/>
                  <a:pt x="5" y="5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2" y="5"/>
                  <a:pt x="0" y="3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4" name="Freeform 211"/>
          <p:cNvSpPr/>
          <p:nvPr/>
        </p:nvSpPr>
        <p:spPr bwMode="auto">
          <a:xfrm>
            <a:off x="2616200" y="577850"/>
            <a:ext cx="9525" cy="22225"/>
          </a:xfrm>
          <a:custGeom>
            <a:avLst/>
            <a:gdLst>
              <a:gd name="T0" fmla="*/ 2 w 3"/>
              <a:gd name="T1" fmla="*/ 0 h 7"/>
              <a:gd name="T2" fmla="*/ 3 w 3"/>
              <a:gd name="T3" fmla="*/ 0 h 7"/>
              <a:gd name="T4" fmla="*/ 0 w 3"/>
              <a:gd name="T5" fmla="*/ 7 h 7"/>
              <a:gd name="T6" fmla="*/ 2 w 3"/>
              <a:gd name="T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7">
                <a:moveTo>
                  <a:pt x="2" y="0"/>
                </a:moveTo>
                <a:cubicBezTo>
                  <a:pt x="2" y="0"/>
                  <a:pt x="2" y="0"/>
                  <a:pt x="3" y="0"/>
                </a:cubicBezTo>
                <a:cubicBezTo>
                  <a:pt x="3" y="3"/>
                  <a:pt x="3" y="7"/>
                  <a:pt x="0" y="7"/>
                </a:cubicBezTo>
                <a:cubicBezTo>
                  <a:pt x="0" y="5"/>
                  <a:pt x="2" y="3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5" name="Freeform 212"/>
          <p:cNvSpPr/>
          <p:nvPr/>
        </p:nvSpPr>
        <p:spPr bwMode="auto">
          <a:xfrm>
            <a:off x="2506663" y="584200"/>
            <a:ext cx="19050" cy="15875"/>
          </a:xfrm>
          <a:custGeom>
            <a:avLst/>
            <a:gdLst>
              <a:gd name="T0" fmla="*/ 1 w 6"/>
              <a:gd name="T1" fmla="*/ 0 h 5"/>
              <a:gd name="T2" fmla="*/ 1 w 6"/>
              <a:gd name="T3" fmla="*/ 0 h 5"/>
              <a:gd name="T4" fmla="*/ 3 w 6"/>
              <a:gd name="T5" fmla="*/ 5 h 5"/>
              <a:gd name="T6" fmla="*/ 1 w 6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5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3" y="1"/>
                  <a:pt x="6" y="4"/>
                  <a:pt x="3" y="5"/>
                </a:cubicBezTo>
                <a:cubicBezTo>
                  <a:pt x="2" y="4"/>
                  <a:pt x="0" y="2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6" name="Freeform 213"/>
          <p:cNvSpPr/>
          <p:nvPr/>
        </p:nvSpPr>
        <p:spPr bwMode="auto">
          <a:xfrm>
            <a:off x="2628900" y="584200"/>
            <a:ext cx="12700" cy="22225"/>
          </a:xfrm>
          <a:custGeom>
            <a:avLst/>
            <a:gdLst>
              <a:gd name="T0" fmla="*/ 3 w 4"/>
              <a:gd name="T1" fmla="*/ 0 h 7"/>
              <a:gd name="T2" fmla="*/ 0 w 4"/>
              <a:gd name="T3" fmla="*/ 7 h 7"/>
              <a:gd name="T4" fmla="*/ 3 w 4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7">
                <a:moveTo>
                  <a:pt x="3" y="0"/>
                </a:moveTo>
                <a:cubicBezTo>
                  <a:pt x="4" y="2"/>
                  <a:pt x="3" y="7"/>
                  <a:pt x="0" y="7"/>
                </a:cubicBezTo>
                <a:cubicBezTo>
                  <a:pt x="2" y="5"/>
                  <a:pt x="2" y="2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7" name="Freeform 214"/>
          <p:cNvSpPr/>
          <p:nvPr/>
        </p:nvSpPr>
        <p:spPr bwMode="auto">
          <a:xfrm>
            <a:off x="2644775" y="590550"/>
            <a:ext cx="12700" cy="19050"/>
          </a:xfrm>
          <a:custGeom>
            <a:avLst/>
            <a:gdLst>
              <a:gd name="T0" fmla="*/ 4 w 4"/>
              <a:gd name="T1" fmla="*/ 0 h 6"/>
              <a:gd name="T2" fmla="*/ 0 w 4"/>
              <a:gd name="T3" fmla="*/ 6 h 6"/>
              <a:gd name="T4" fmla="*/ 4 w 4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">
                <a:moveTo>
                  <a:pt x="4" y="0"/>
                </a:moveTo>
                <a:cubicBezTo>
                  <a:pt x="4" y="3"/>
                  <a:pt x="2" y="5"/>
                  <a:pt x="0" y="6"/>
                </a:cubicBezTo>
                <a:cubicBezTo>
                  <a:pt x="1" y="4"/>
                  <a:pt x="2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8" name="Freeform 215"/>
          <p:cNvSpPr/>
          <p:nvPr/>
        </p:nvSpPr>
        <p:spPr bwMode="auto">
          <a:xfrm>
            <a:off x="2468563" y="590550"/>
            <a:ext cx="15875" cy="22225"/>
          </a:xfrm>
          <a:custGeom>
            <a:avLst/>
            <a:gdLst>
              <a:gd name="T0" fmla="*/ 2 w 5"/>
              <a:gd name="T1" fmla="*/ 0 h 7"/>
              <a:gd name="T2" fmla="*/ 5 w 5"/>
              <a:gd name="T3" fmla="*/ 7 h 7"/>
              <a:gd name="T4" fmla="*/ 0 w 5"/>
              <a:gd name="T5" fmla="*/ 1 h 7"/>
              <a:gd name="T6" fmla="*/ 2 w 5"/>
              <a:gd name="T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7">
                <a:moveTo>
                  <a:pt x="2" y="0"/>
                </a:moveTo>
                <a:cubicBezTo>
                  <a:pt x="3" y="2"/>
                  <a:pt x="5" y="5"/>
                  <a:pt x="5" y="7"/>
                </a:cubicBezTo>
                <a:cubicBezTo>
                  <a:pt x="3" y="6"/>
                  <a:pt x="2" y="3"/>
                  <a:pt x="0" y="1"/>
                </a:cubicBezTo>
                <a:cubicBezTo>
                  <a:pt x="0" y="0"/>
                  <a:pt x="1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9" name="Freeform 216"/>
          <p:cNvSpPr/>
          <p:nvPr/>
        </p:nvSpPr>
        <p:spPr bwMode="auto">
          <a:xfrm>
            <a:off x="2455863" y="596900"/>
            <a:ext cx="15875" cy="22225"/>
          </a:xfrm>
          <a:custGeom>
            <a:avLst/>
            <a:gdLst>
              <a:gd name="T0" fmla="*/ 5 w 5"/>
              <a:gd name="T1" fmla="*/ 7 h 7"/>
              <a:gd name="T2" fmla="*/ 0 w 5"/>
              <a:gd name="T3" fmla="*/ 3 h 7"/>
              <a:gd name="T4" fmla="*/ 5 w 5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7">
                <a:moveTo>
                  <a:pt x="5" y="7"/>
                </a:moveTo>
                <a:cubicBezTo>
                  <a:pt x="3" y="7"/>
                  <a:pt x="0" y="4"/>
                  <a:pt x="0" y="3"/>
                </a:cubicBezTo>
                <a:cubicBezTo>
                  <a:pt x="0" y="0"/>
                  <a:pt x="5" y="5"/>
                  <a:pt x="5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0" name="Freeform 217"/>
          <p:cNvSpPr/>
          <p:nvPr/>
        </p:nvSpPr>
        <p:spPr bwMode="auto">
          <a:xfrm>
            <a:off x="2443163" y="606425"/>
            <a:ext cx="19050" cy="22225"/>
          </a:xfrm>
          <a:custGeom>
            <a:avLst/>
            <a:gdLst>
              <a:gd name="T0" fmla="*/ 6 w 6"/>
              <a:gd name="T1" fmla="*/ 7 h 7"/>
              <a:gd name="T2" fmla="*/ 0 w 6"/>
              <a:gd name="T3" fmla="*/ 2 h 7"/>
              <a:gd name="T4" fmla="*/ 6 w 6"/>
              <a:gd name="T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7">
                <a:moveTo>
                  <a:pt x="6" y="7"/>
                </a:moveTo>
                <a:cubicBezTo>
                  <a:pt x="3" y="7"/>
                  <a:pt x="1" y="4"/>
                  <a:pt x="0" y="2"/>
                </a:cubicBezTo>
                <a:cubicBezTo>
                  <a:pt x="2" y="0"/>
                  <a:pt x="5" y="5"/>
                  <a:pt x="6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1" name="Freeform 218"/>
          <p:cNvSpPr/>
          <p:nvPr/>
        </p:nvSpPr>
        <p:spPr bwMode="auto">
          <a:xfrm>
            <a:off x="2673350" y="612775"/>
            <a:ext cx="19050" cy="19050"/>
          </a:xfrm>
          <a:custGeom>
            <a:avLst/>
            <a:gdLst>
              <a:gd name="T0" fmla="*/ 5 w 6"/>
              <a:gd name="T1" fmla="*/ 0 h 6"/>
              <a:gd name="T2" fmla="*/ 0 w 6"/>
              <a:gd name="T3" fmla="*/ 6 h 6"/>
              <a:gd name="T4" fmla="*/ 5 w 6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0"/>
                </a:moveTo>
                <a:cubicBezTo>
                  <a:pt x="6" y="3"/>
                  <a:pt x="3" y="5"/>
                  <a:pt x="0" y="6"/>
                </a:cubicBezTo>
                <a:cubicBezTo>
                  <a:pt x="1" y="4"/>
                  <a:pt x="2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2" name="Freeform 219"/>
          <p:cNvSpPr/>
          <p:nvPr/>
        </p:nvSpPr>
        <p:spPr bwMode="auto">
          <a:xfrm>
            <a:off x="2433638" y="619125"/>
            <a:ext cx="19050" cy="14288"/>
          </a:xfrm>
          <a:custGeom>
            <a:avLst/>
            <a:gdLst>
              <a:gd name="T0" fmla="*/ 6 w 6"/>
              <a:gd name="T1" fmla="*/ 5 h 5"/>
              <a:gd name="T2" fmla="*/ 0 w 6"/>
              <a:gd name="T3" fmla="*/ 0 h 5"/>
              <a:gd name="T4" fmla="*/ 1 w 6"/>
              <a:gd name="T5" fmla="*/ 0 h 5"/>
              <a:gd name="T6" fmla="*/ 6 w 6"/>
              <a:gd name="T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5">
                <a:moveTo>
                  <a:pt x="6" y="5"/>
                </a:moveTo>
                <a:cubicBezTo>
                  <a:pt x="4" y="5"/>
                  <a:pt x="1" y="2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4" y="0"/>
                  <a:pt x="6" y="3"/>
                  <a:pt x="6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3" name="Freeform 220"/>
          <p:cNvSpPr/>
          <p:nvPr/>
        </p:nvSpPr>
        <p:spPr bwMode="auto">
          <a:xfrm>
            <a:off x="2689225" y="625475"/>
            <a:ext cx="15875" cy="17463"/>
          </a:xfrm>
          <a:custGeom>
            <a:avLst/>
            <a:gdLst>
              <a:gd name="T0" fmla="*/ 5 w 5"/>
              <a:gd name="T1" fmla="*/ 1 h 6"/>
              <a:gd name="T2" fmla="*/ 0 w 5"/>
              <a:gd name="T3" fmla="*/ 6 h 6"/>
              <a:gd name="T4" fmla="*/ 4 w 5"/>
              <a:gd name="T5" fmla="*/ 0 h 6"/>
              <a:gd name="T6" fmla="*/ 5 w 5"/>
              <a:gd name="T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5" y="1"/>
                </a:moveTo>
                <a:cubicBezTo>
                  <a:pt x="4" y="3"/>
                  <a:pt x="2" y="6"/>
                  <a:pt x="0" y="6"/>
                </a:cubicBezTo>
                <a:cubicBezTo>
                  <a:pt x="0" y="4"/>
                  <a:pt x="3" y="2"/>
                  <a:pt x="4" y="0"/>
                </a:cubicBezTo>
                <a:cubicBezTo>
                  <a:pt x="5" y="0"/>
                  <a:pt x="5" y="1"/>
                  <a:pt x="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4" name="Freeform 221"/>
          <p:cNvSpPr>
            <a:spLocks noEditPoints="1"/>
          </p:cNvSpPr>
          <p:nvPr/>
        </p:nvSpPr>
        <p:spPr bwMode="auto">
          <a:xfrm>
            <a:off x="2455863" y="628650"/>
            <a:ext cx="246062" cy="182563"/>
          </a:xfrm>
          <a:custGeom>
            <a:avLst/>
            <a:gdLst>
              <a:gd name="T0" fmla="*/ 70 w 78"/>
              <a:gd name="T1" fmla="*/ 58 h 58"/>
              <a:gd name="T2" fmla="*/ 58 w 78"/>
              <a:gd name="T3" fmla="*/ 52 h 58"/>
              <a:gd name="T4" fmla="*/ 38 w 78"/>
              <a:gd name="T5" fmla="*/ 42 h 58"/>
              <a:gd name="T6" fmla="*/ 24 w 78"/>
              <a:gd name="T7" fmla="*/ 35 h 58"/>
              <a:gd name="T8" fmla="*/ 15 w 78"/>
              <a:gd name="T9" fmla="*/ 30 h 58"/>
              <a:gd name="T10" fmla="*/ 7 w 78"/>
              <a:gd name="T11" fmla="*/ 26 h 58"/>
              <a:gd name="T12" fmla="*/ 3 w 78"/>
              <a:gd name="T13" fmla="*/ 24 h 58"/>
              <a:gd name="T14" fmla="*/ 1 w 78"/>
              <a:gd name="T15" fmla="*/ 24 h 58"/>
              <a:gd name="T16" fmla="*/ 4 w 78"/>
              <a:gd name="T17" fmla="*/ 18 h 58"/>
              <a:gd name="T18" fmla="*/ 34 w 78"/>
              <a:gd name="T19" fmla="*/ 1 h 58"/>
              <a:gd name="T20" fmla="*/ 35 w 78"/>
              <a:gd name="T21" fmla="*/ 0 h 58"/>
              <a:gd name="T22" fmla="*/ 57 w 78"/>
              <a:gd name="T23" fmla="*/ 4 h 58"/>
              <a:gd name="T24" fmla="*/ 58 w 78"/>
              <a:gd name="T25" fmla="*/ 6 h 58"/>
              <a:gd name="T26" fmla="*/ 76 w 78"/>
              <a:gd name="T27" fmla="*/ 38 h 58"/>
              <a:gd name="T28" fmla="*/ 70 w 78"/>
              <a:gd name="T29" fmla="*/ 58 h 58"/>
              <a:gd name="T30" fmla="*/ 72 w 78"/>
              <a:gd name="T31" fmla="*/ 44 h 58"/>
              <a:gd name="T32" fmla="*/ 73 w 78"/>
              <a:gd name="T33" fmla="*/ 29 h 58"/>
              <a:gd name="T34" fmla="*/ 72 w 78"/>
              <a:gd name="T35" fmla="*/ 27 h 58"/>
              <a:gd name="T36" fmla="*/ 71 w 78"/>
              <a:gd name="T37" fmla="*/ 22 h 58"/>
              <a:gd name="T38" fmla="*/ 61 w 78"/>
              <a:gd name="T39" fmla="*/ 11 h 58"/>
              <a:gd name="T40" fmla="*/ 56 w 78"/>
              <a:gd name="T41" fmla="*/ 9 h 58"/>
              <a:gd name="T42" fmla="*/ 51 w 78"/>
              <a:gd name="T43" fmla="*/ 5 h 58"/>
              <a:gd name="T44" fmla="*/ 33 w 78"/>
              <a:gd name="T45" fmla="*/ 4 h 58"/>
              <a:gd name="T46" fmla="*/ 12 w 78"/>
              <a:gd name="T47" fmla="*/ 11 h 58"/>
              <a:gd name="T48" fmla="*/ 4 w 78"/>
              <a:gd name="T49" fmla="*/ 22 h 58"/>
              <a:gd name="T50" fmla="*/ 25 w 78"/>
              <a:gd name="T51" fmla="*/ 32 h 58"/>
              <a:gd name="T52" fmla="*/ 35 w 78"/>
              <a:gd name="T53" fmla="*/ 37 h 58"/>
              <a:gd name="T54" fmla="*/ 42 w 78"/>
              <a:gd name="T55" fmla="*/ 42 h 58"/>
              <a:gd name="T56" fmla="*/ 51 w 78"/>
              <a:gd name="T57" fmla="*/ 46 h 58"/>
              <a:gd name="T58" fmla="*/ 53 w 78"/>
              <a:gd name="T59" fmla="*/ 47 h 58"/>
              <a:gd name="T60" fmla="*/ 57 w 78"/>
              <a:gd name="T61" fmla="*/ 48 h 58"/>
              <a:gd name="T62" fmla="*/ 59 w 78"/>
              <a:gd name="T63" fmla="*/ 50 h 58"/>
              <a:gd name="T64" fmla="*/ 61 w 78"/>
              <a:gd name="T65" fmla="*/ 51 h 58"/>
              <a:gd name="T66" fmla="*/ 69 w 78"/>
              <a:gd name="T67" fmla="*/ 55 h 58"/>
              <a:gd name="T68" fmla="*/ 72 w 78"/>
              <a:gd name="T69" fmla="*/ 4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8" h="58">
                <a:moveTo>
                  <a:pt x="70" y="58"/>
                </a:moveTo>
                <a:cubicBezTo>
                  <a:pt x="65" y="57"/>
                  <a:pt x="62" y="54"/>
                  <a:pt x="58" y="52"/>
                </a:cubicBezTo>
                <a:cubicBezTo>
                  <a:pt x="52" y="49"/>
                  <a:pt x="45" y="46"/>
                  <a:pt x="38" y="42"/>
                </a:cubicBezTo>
                <a:cubicBezTo>
                  <a:pt x="33" y="40"/>
                  <a:pt x="29" y="36"/>
                  <a:pt x="24" y="35"/>
                </a:cubicBezTo>
                <a:cubicBezTo>
                  <a:pt x="22" y="32"/>
                  <a:pt x="18" y="32"/>
                  <a:pt x="15" y="30"/>
                </a:cubicBezTo>
                <a:cubicBezTo>
                  <a:pt x="12" y="29"/>
                  <a:pt x="10" y="26"/>
                  <a:pt x="7" y="26"/>
                </a:cubicBezTo>
                <a:cubicBezTo>
                  <a:pt x="6" y="25"/>
                  <a:pt x="4" y="25"/>
                  <a:pt x="3" y="24"/>
                </a:cubicBezTo>
                <a:cubicBezTo>
                  <a:pt x="2" y="23"/>
                  <a:pt x="1" y="24"/>
                  <a:pt x="1" y="24"/>
                </a:cubicBezTo>
                <a:cubicBezTo>
                  <a:pt x="0" y="21"/>
                  <a:pt x="2" y="19"/>
                  <a:pt x="4" y="18"/>
                </a:cubicBezTo>
                <a:cubicBezTo>
                  <a:pt x="10" y="8"/>
                  <a:pt x="20" y="1"/>
                  <a:pt x="34" y="1"/>
                </a:cubicBezTo>
                <a:cubicBezTo>
                  <a:pt x="35" y="1"/>
                  <a:pt x="35" y="0"/>
                  <a:pt x="35" y="0"/>
                </a:cubicBezTo>
                <a:cubicBezTo>
                  <a:pt x="44" y="0"/>
                  <a:pt x="50" y="1"/>
                  <a:pt x="57" y="4"/>
                </a:cubicBezTo>
                <a:cubicBezTo>
                  <a:pt x="57" y="5"/>
                  <a:pt x="57" y="5"/>
                  <a:pt x="58" y="6"/>
                </a:cubicBezTo>
                <a:cubicBezTo>
                  <a:pt x="68" y="12"/>
                  <a:pt x="78" y="25"/>
                  <a:pt x="76" y="38"/>
                </a:cubicBezTo>
                <a:cubicBezTo>
                  <a:pt x="75" y="45"/>
                  <a:pt x="73" y="52"/>
                  <a:pt x="70" y="58"/>
                </a:cubicBezTo>
                <a:close/>
                <a:moveTo>
                  <a:pt x="72" y="44"/>
                </a:moveTo>
                <a:cubicBezTo>
                  <a:pt x="73" y="40"/>
                  <a:pt x="75" y="34"/>
                  <a:pt x="73" y="29"/>
                </a:cubicBezTo>
                <a:cubicBezTo>
                  <a:pt x="73" y="28"/>
                  <a:pt x="72" y="27"/>
                  <a:pt x="72" y="27"/>
                </a:cubicBezTo>
                <a:cubicBezTo>
                  <a:pt x="71" y="25"/>
                  <a:pt x="71" y="24"/>
                  <a:pt x="71" y="22"/>
                </a:cubicBezTo>
                <a:cubicBezTo>
                  <a:pt x="69" y="18"/>
                  <a:pt x="65" y="14"/>
                  <a:pt x="61" y="11"/>
                </a:cubicBezTo>
                <a:cubicBezTo>
                  <a:pt x="60" y="10"/>
                  <a:pt x="58" y="10"/>
                  <a:pt x="56" y="9"/>
                </a:cubicBezTo>
                <a:cubicBezTo>
                  <a:pt x="54" y="8"/>
                  <a:pt x="53" y="6"/>
                  <a:pt x="51" y="5"/>
                </a:cubicBezTo>
                <a:cubicBezTo>
                  <a:pt x="47" y="4"/>
                  <a:pt x="39" y="3"/>
                  <a:pt x="33" y="4"/>
                </a:cubicBezTo>
                <a:cubicBezTo>
                  <a:pt x="25" y="4"/>
                  <a:pt x="19" y="9"/>
                  <a:pt x="12" y="11"/>
                </a:cubicBezTo>
                <a:cubicBezTo>
                  <a:pt x="9" y="14"/>
                  <a:pt x="6" y="18"/>
                  <a:pt x="4" y="22"/>
                </a:cubicBezTo>
                <a:cubicBezTo>
                  <a:pt x="11" y="25"/>
                  <a:pt x="18" y="30"/>
                  <a:pt x="25" y="32"/>
                </a:cubicBezTo>
                <a:cubicBezTo>
                  <a:pt x="28" y="35"/>
                  <a:pt x="31" y="36"/>
                  <a:pt x="35" y="37"/>
                </a:cubicBezTo>
                <a:cubicBezTo>
                  <a:pt x="37" y="38"/>
                  <a:pt x="40" y="40"/>
                  <a:pt x="42" y="42"/>
                </a:cubicBezTo>
                <a:cubicBezTo>
                  <a:pt x="45" y="43"/>
                  <a:pt x="48" y="44"/>
                  <a:pt x="51" y="46"/>
                </a:cubicBezTo>
                <a:cubicBezTo>
                  <a:pt x="52" y="46"/>
                  <a:pt x="52" y="47"/>
                  <a:pt x="53" y="47"/>
                </a:cubicBezTo>
                <a:cubicBezTo>
                  <a:pt x="54" y="48"/>
                  <a:pt x="55" y="48"/>
                  <a:pt x="57" y="48"/>
                </a:cubicBezTo>
                <a:cubicBezTo>
                  <a:pt x="58" y="49"/>
                  <a:pt x="58" y="50"/>
                  <a:pt x="59" y="50"/>
                </a:cubicBezTo>
                <a:cubicBezTo>
                  <a:pt x="60" y="51"/>
                  <a:pt x="61" y="51"/>
                  <a:pt x="61" y="51"/>
                </a:cubicBezTo>
                <a:cubicBezTo>
                  <a:pt x="64" y="52"/>
                  <a:pt x="66" y="54"/>
                  <a:pt x="69" y="55"/>
                </a:cubicBezTo>
                <a:cubicBezTo>
                  <a:pt x="70" y="52"/>
                  <a:pt x="72" y="48"/>
                  <a:pt x="72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5" name="Freeform 222"/>
          <p:cNvSpPr/>
          <p:nvPr/>
        </p:nvSpPr>
        <p:spPr bwMode="auto">
          <a:xfrm>
            <a:off x="2408238" y="636588"/>
            <a:ext cx="19050" cy="12700"/>
          </a:xfrm>
          <a:custGeom>
            <a:avLst/>
            <a:gdLst>
              <a:gd name="T0" fmla="*/ 0 w 6"/>
              <a:gd name="T1" fmla="*/ 0 h 4"/>
              <a:gd name="T2" fmla="*/ 6 w 6"/>
              <a:gd name="T3" fmla="*/ 3 h 4"/>
              <a:gd name="T4" fmla="*/ 0 w 6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4">
                <a:moveTo>
                  <a:pt x="0" y="0"/>
                </a:moveTo>
                <a:cubicBezTo>
                  <a:pt x="3" y="0"/>
                  <a:pt x="4" y="2"/>
                  <a:pt x="6" y="3"/>
                </a:cubicBezTo>
                <a:cubicBezTo>
                  <a:pt x="4" y="4"/>
                  <a:pt x="1" y="2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6" name="Freeform 223"/>
          <p:cNvSpPr/>
          <p:nvPr/>
        </p:nvSpPr>
        <p:spPr bwMode="auto">
          <a:xfrm>
            <a:off x="2701925" y="636588"/>
            <a:ext cx="15875" cy="19050"/>
          </a:xfrm>
          <a:custGeom>
            <a:avLst/>
            <a:gdLst>
              <a:gd name="T0" fmla="*/ 5 w 5"/>
              <a:gd name="T1" fmla="*/ 1 h 6"/>
              <a:gd name="T2" fmla="*/ 0 w 5"/>
              <a:gd name="T3" fmla="*/ 5 h 6"/>
              <a:gd name="T4" fmla="*/ 3 w 5"/>
              <a:gd name="T5" fmla="*/ 0 h 6"/>
              <a:gd name="T6" fmla="*/ 5 w 5"/>
              <a:gd name="T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5" y="1"/>
                </a:moveTo>
                <a:cubicBezTo>
                  <a:pt x="4" y="3"/>
                  <a:pt x="2" y="6"/>
                  <a:pt x="0" y="5"/>
                </a:cubicBezTo>
                <a:cubicBezTo>
                  <a:pt x="0" y="3"/>
                  <a:pt x="2" y="2"/>
                  <a:pt x="3" y="0"/>
                </a:cubicBezTo>
                <a:cubicBezTo>
                  <a:pt x="4" y="0"/>
                  <a:pt x="4" y="1"/>
                  <a:pt x="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7" name="Freeform 224"/>
          <p:cNvSpPr/>
          <p:nvPr/>
        </p:nvSpPr>
        <p:spPr bwMode="auto">
          <a:xfrm>
            <a:off x="2405063" y="646113"/>
            <a:ext cx="15875" cy="12700"/>
          </a:xfrm>
          <a:custGeom>
            <a:avLst/>
            <a:gdLst>
              <a:gd name="T0" fmla="*/ 0 w 5"/>
              <a:gd name="T1" fmla="*/ 0 h 4"/>
              <a:gd name="T2" fmla="*/ 5 w 5"/>
              <a:gd name="T3" fmla="*/ 3 h 4"/>
              <a:gd name="T4" fmla="*/ 0 w 5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0" y="0"/>
                </a:moveTo>
                <a:cubicBezTo>
                  <a:pt x="2" y="1"/>
                  <a:pt x="4" y="1"/>
                  <a:pt x="5" y="3"/>
                </a:cubicBezTo>
                <a:cubicBezTo>
                  <a:pt x="3" y="4"/>
                  <a:pt x="1" y="2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8" name="Freeform 225"/>
          <p:cNvSpPr/>
          <p:nvPr/>
        </p:nvSpPr>
        <p:spPr bwMode="auto">
          <a:xfrm>
            <a:off x="2401888" y="652463"/>
            <a:ext cx="15875" cy="12700"/>
          </a:xfrm>
          <a:custGeom>
            <a:avLst/>
            <a:gdLst>
              <a:gd name="T0" fmla="*/ 5 w 5"/>
              <a:gd name="T1" fmla="*/ 4 h 4"/>
              <a:gd name="T2" fmla="*/ 0 w 5"/>
              <a:gd name="T3" fmla="*/ 1 h 4"/>
              <a:gd name="T4" fmla="*/ 5 w 5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4"/>
                </a:moveTo>
                <a:cubicBezTo>
                  <a:pt x="3" y="4"/>
                  <a:pt x="2" y="2"/>
                  <a:pt x="0" y="1"/>
                </a:cubicBezTo>
                <a:cubicBezTo>
                  <a:pt x="1" y="0"/>
                  <a:pt x="5" y="1"/>
                  <a:pt x="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59" name="Freeform 226"/>
          <p:cNvSpPr/>
          <p:nvPr/>
        </p:nvSpPr>
        <p:spPr bwMode="auto">
          <a:xfrm>
            <a:off x="2724150" y="674688"/>
            <a:ext cx="19050" cy="15875"/>
          </a:xfrm>
          <a:custGeom>
            <a:avLst/>
            <a:gdLst>
              <a:gd name="T0" fmla="*/ 6 w 6"/>
              <a:gd name="T1" fmla="*/ 3 h 5"/>
              <a:gd name="T2" fmla="*/ 0 w 6"/>
              <a:gd name="T3" fmla="*/ 5 h 5"/>
              <a:gd name="T4" fmla="*/ 6 w 6"/>
              <a:gd name="T5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6" y="3"/>
                </a:moveTo>
                <a:cubicBezTo>
                  <a:pt x="5" y="5"/>
                  <a:pt x="3" y="5"/>
                  <a:pt x="0" y="5"/>
                </a:cubicBezTo>
                <a:cubicBezTo>
                  <a:pt x="1" y="4"/>
                  <a:pt x="5" y="0"/>
                  <a:pt x="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0" name="Freeform 227"/>
          <p:cNvSpPr/>
          <p:nvPr/>
        </p:nvSpPr>
        <p:spPr bwMode="auto">
          <a:xfrm>
            <a:off x="2730500" y="687388"/>
            <a:ext cx="15875" cy="19050"/>
          </a:xfrm>
          <a:custGeom>
            <a:avLst/>
            <a:gdLst>
              <a:gd name="T0" fmla="*/ 5 w 5"/>
              <a:gd name="T1" fmla="*/ 3 h 6"/>
              <a:gd name="T2" fmla="*/ 0 w 5"/>
              <a:gd name="T3" fmla="*/ 4 h 6"/>
              <a:gd name="T4" fmla="*/ 5 w 5"/>
              <a:gd name="T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6">
                <a:moveTo>
                  <a:pt x="5" y="3"/>
                </a:moveTo>
                <a:cubicBezTo>
                  <a:pt x="4" y="4"/>
                  <a:pt x="1" y="6"/>
                  <a:pt x="0" y="4"/>
                </a:cubicBezTo>
                <a:cubicBezTo>
                  <a:pt x="1" y="4"/>
                  <a:pt x="4" y="0"/>
                  <a:pt x="5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1" name="Freeform 228"/>
          <p:cNvSpPr/>
          <p:nvPr/>
        </p:nvSpPr>
        <p:spPr bwMode="auto">
          <a:xfrm>
            <a:off x="2730500" y="703263"/>
            <a:ext cx="19050" cy="15875"/>
          </a:xfrm>
          <a:custGeom>
            <a:avLst/>
            <a:gdLst>
              <a:gd name="T0" fmla="*/ 6 w 6"/>
              <a:gd name="T1" fmla="*/ 1 h 5"/>
              <a:gd name="T2" fmla="*/ 0 w 6"/>
              <a:gd name="T3" fmla="*/ 5 h 5"/>
              <a:gd name="T4" fmla="*/ 6 w 6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6" y="1"/>
                </a:moveTo>
                <a:cubicBezTo>
                  <a:pt x="6" y="4"/>
                  <a:pt x="2" y="3"/>
                  <a:pt x="0" y="5"/>
                </a:cubicBezTo>
                <a:cubicBezTo>
                  <a:pt x="2" y="3"/>
                  <a:pt x="4" y="0"/>
                  <a:pt x="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2" name="Freeform 229"/>
          <p:cNvSpPr/>
          <p:nvPr/>
        </p:nvSpPr>
        <p:spPr bwMode="auto">
          <a:xfrm>
            <a:off x="2352675" y="709613"/>
            <a:ext cx="26988" cy="47625"/>
          </a:xfrm>
          <a:custGeom>
            <a:avLst/>
            <a:gdLst>
              <a:gd name="T0" fmla="*/ 8 w 9"/>
              <a:gd name="T1" fmla="*/ 0 h 15"/>
              <a:gd name="T2" fmla="*/ 7 w 9"/>
              <a:gd name="T3" fmla="*/ 5 h 15"/>
              <a:gd name="T4" fmla="*/ 1 w 9"/>
              <a:gd name="T5" fmla="*/ 15 h 15"/>
              <a:gd name="T6" fmla="*/ 3 w 9"/>
              <a:gd name="T7" fmla="*/ 11 h 15"/>
              <a:gd name="T8" fmla="*/ 7 w 9"/>
              <a:gd name="T9" fmla="*/ 0 h 15"/>
              <a:gd name="T10" fmla="*/ 8 w 9"/>
              <a:gd name="T11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15">
                <a:moveTo>
                  <a:pt x="8" y="0"/>
                </a:moveTo>
                <a:cubicBezTo>
                  <a:pt x="9" y="2"/>
                  <a:pt x="6" y="4"/>
                  <a:pt x="7" y="5"/>
                </a:cubicBezTo>
                <a:cubicBezTo>
                  <a:pt x="5" y="9"/>
                  <a:pt x="6" y="15"/>
                  <a:pt x="1" y="15"/>
                </a:cubicBezTo>
                <a:cubicBezTo>
                  <a:pt x="0" y="14"/>
                  <a:pt x="2" y="12"/>
                  <a:pt x="3" y="11"/>
                </a:cubicBezTo>
                <a:cubicBezTo>
                  <a:pt x="4" y="7"/>
                  <a:pt x="6" y="4"/>
                  <a:pt x="7" y="0"/>
                </a:cubicBezTo>
                <a:cubicBezTo>
                  <a:pt x="7" y="0"/>
                  <a:pt x="8" y="0"/>
                  <a:pt x="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3" name="Freeform 230"/>
          <p:cNvSpPr/>
          <p:nvPr/>
        </p:nvSpPr>
        <p:spPr bwMode="auto">
          <a:xfrm>
            <a:off x="2736850" y="712788"/>
            <a:ext cx="19050" cy="15875"/>
          </a:xfrm>
          <a:custGeom>
            <a:avLst/>
            <a:gdLst>
              <a:gd name="T0" fmla="*/ 6 w 6"/>
              <a:gd name="T1" fmla="*/ 3 h 5"/>
              <a:gd name="T2" fmla="*/ 0 w 6"/>
              <a:gd name="T3" fmla="*/ 4 h 5"/>
              <a:gd name="T4" fmla="*/ 6 w 6"/>
              <a:gd name="T5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6" y="3"/>
                </a:moveTo>
                <a:cubicBezTo>
                  <a:pt x="5" y="4"/>
                  <a:pt x="2" y="5"/>
                  <a:pt x="0" y="4"/>
                </a:cubicBezTo>
                <a:cubicBezTo>
                  <a:pt x="1" y="3"/>
                  <a:pt x="5" y="0"/>
                  <a:pt x="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4" name="Freeform 231"/>
          <p:cNvSpPr/>
          <p:nvPr/>
        </p:nvSpPr>
        <p:spPr bwMode="auto">
          <a:xfrm>
            <a:off x="2339975" y="731838"/>
            <a:ext cx="14288" cy="19050"/>
          </a:xfrm>
          <a:custGeom>
            <a:avLst/>
            <a:gdLst>
              <a:gd name="T0" fmla="*/ 2 w 5"/>
              <a:gd name="T1" fmla="*/ 0 h 6"/>
              <a:gd name="T2" fmla="*/ 4 w 5"/>
              <a:gd name="T3" fmla="*/ 0 h 6"/>
              <a:gd name="T4" fmla="*/ 0 w 5"/>
              <a:gd name="T5" fmla="*/ 4 h 6"/>
              <a:gd name="T6" fmla="*/ 2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2" y="0"/>
                </a:moveTo>
                <a:cubicBezTo>
                  <a:pt x="3" y="0"/>
                  <a:pt x="3" y="0"/>
                  <a:pt x="4" y="0"/>
                </a:cubicBezTo>
                <a:cubicBezTo>
                  <a:pt x="5" y="1"/>
                  <a:pt x="3" y="6"/>
                  <a:pt x="0" y="4"/>
                </a:cubicBezTo>
                <a:cubicBezTo>
                  <a:pt x="1" y="3"/>
                  <a:pt x="2" y="2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5" name="Freeform 232"/>
          <p:cNvSpPr/>
          <p:nvPr/>
        </p:nvSpPr>
        <p:spPr bwMode="auto">
          <a:xfrm>
            <a:off x="2424113" y="747713"/>
            <a:ext cx="25400" cy="50800"/>
          </a:xfrm>
          <a:custGeom>
            <a:avLst/>
            <a:gdLst>
              <a:gd name="T0" fmla="*/ 8 w 8"/>
              <a:gd name="T1" fmla="*/ 0 h 16"/>
              <a:gd name="T2" fmla="*/ 2 w 8"/>
              <a:gd name="T3" fmla="*/ 15 h 16"/>
              <a:gd name="T4" fmla="*/ 0 w 8"/>
              <a:gd name="T5" fmla="*/ 15 h 16"/>
              <a:gd name="T6" fmla="*/ 8 w 8"/>
              <a:gd name="T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6">
                <a:moveTo>
                  <a:pt x="8" y="0"/>
                </a:moveTo>
                <a:cubicBezTo>
                  <a:pt x="6" y="5"/>
                  <a:pt x="5" y="11"/>
                  <a:pt x="2" y="15"/>
                </a:cubicBezTo>
                <a:cubicBezTo>
                  <a:pt x="2" y="16"/>
                  <a:pt x="0" y="15"/>
                  <a:pt x="0" y="15"/>
                </a:cubicBezTo>
                <a:cubicBezTo>
                  <a:pt x="4" y="11"/>
                  <a:pt x="3" y="1"/>
                  <a:pt x="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6" name="Freeform 233"/>
          <p:cNvSpPr/>
          <p:nvPr/>
        </p:nvSpPr>
        <p:spPr bwMode="auto">
          <a:xfrm>
            <a:off x="2370138" y="754063"/>
            <a:ext cx="12700" cy="15875"/>
          </a:xfrm>
          <a:custGeom>
            <a:avLst/>
            <a:gdLst>
              <a:gd name="T0" fmla="*/ 4 w 4"/>
              <a:gd name="T1" fmla="*/ 0 h 5"/>
              <a:gd name="T2" fmla="*/ 2 w 4"/>
              <a:gd name="T3" fmla="*/ 4 h 5"/>
              <a:gd name="T4" fmla="*/ 0 w 4"/>
              <a:gd name="T5" fmla="*/ 5 h 5"/>
              <a:gd name="T6" fmla="*/ 4 w 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5">
                <a:moveTo>
                  <a:pt x="4" y="0"/>
                </a:moveTo>
                <a:cubicBezTo>
                  <a:pt x="4" y="2"/>
                  <a:pt x="3" y="3"/>
                  <a:pt x="2" y="4"/>
                </a:cubicBezTo>
                <a:cubicBezTo>
                  <a:pt x="1" y="4"/>
                  <a:pt x="1" y="5"/>
                  <a:pt x="0" y="5"/>
                </a:cubicBezTo>
                <a:cubicBezTo>
                  <a:pt x="1" y="3"/>
                  <a:pt x="2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7" name="Freeform 234"/>
          <p:cNvSpPr/>
          <p:nvPr/>
        </p:nvSpPr>
        <p:spPr bwMode="auto">
          <a:xfrm>
            <a:off x="2730500" y="757238"/>
            <a:ext cx="25400" cy="9525"/>
          </a:xfrm>
          <a:custGeom>
            <a:avLst/>
            <a:gdLst>
              <a:gd name="T0" fmla="*/ 8 w 8"/>
              <a:gd name="T1" fmla="*/ 1 h 3"/>
              <a:gd name="T2" fmla="*/ 0 w 8"/>
              <a:gd name="T3" fmla="*/ 2 h 3"/>
              <a:gd name="T4" fmla="*/ 8 w 8"/>
              <a:gd name="T5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3">
                <a:moveTo>
                  <a:pt x="8" y="1"/>
                </a:moveTo>
                <a:cubicBezTo>
                  <a:pt x="7" y="3"/>
                  <a:pt x="2" y="1"/>
                  <a:pt x="0" y="2"/>
                </a:cubicBezTo>
                <a:cubicBezTo>
                  <a:pt x="2" y="0"/>
                  <a:pt x="6" y="0"/>
                  <a:pt x="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8" name="Freeform 235"/>
          <p:cNvSpPr/>
          <p:nvPr/>
        </p:nvSpPr>
        <p:spPr bwMode="auto">
          <a:xfrm>
            <a:off x="2386013" y="754063"/>
            <a:ext cx="12700" cy="22225"/>
          </a:xfrm>
          <a:custGeom>
            <a:avLst/>
            <a:gdLst>
              <a:gd name="T0" fmla="*/ 4 w 4"/>
              <a:gd name="T1" fmla="*/ 3 h 7"/>
              <a:gd name="T2" fmla="*/ 0 w 4"/>
              <a:gd name="T3" fmla="*/ 7 h 7"/>
              <a:gd name="T4" fmla="*/ 4 w 4"/>
              <a:gd name="T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7">
                <a:moveTo>
                  <a:pt x="4" y="3"/>
                </a:moveTo>
                <a:cubicBezTo>
                  <a:pt x="3" y="4"/>
                  <a:pt x="2" y="7"/>
                  <a:pt x="0" y="7"/>
                </a:cubicBezTo>
                <a:cubicBezTo>
                  <a:pt x="0" y="5"/>
                  <a:pt x="1" y="0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69" name="Freeform 236"/>
          <p:cNvSpPr/>
          <p:nvPr/>
        </p:nvSpPr>
        <p:spPr bwMode="auto">
          <a:xfrm>
            <a:off x="2395538" y="763588"/>
            <a:ext cx="12700" cy="19050"/>
          </a:xfrm>
          <a:custGeom>
            <a:avLst/>
            <a:gdLst>
              <a:gd name="T0" fmla="*/ 4 w 4"/>
              <a:gd name="T1" fmla="*/ 1 h 6"/>
              <a:gd name="T2" fmla="*/ 1 w 4"/>
              <a:gd name="T3" fmla="*/ 6 h 6"/>
              <a:gd name="T4" fmla="*/ 4 w 4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">
                <a:moveTo>
                  <a:pt x="4" y="1"/>
                </a:moveTo>
                <a:cubicBezTo>
                  <a:pt x="4" y="3"/>
                  <a:pt x="3" y="5"/>
                  <a:pt x="1" y="6"/>
                </a:cubicBezTo>
                <a:cubicBezTo>
                  <a:pt x="0" y="4"/>
                  <a:pt x="1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0" name="Freeform 237"/>
          <p:cNvSpPr/>
          <p:nvPr/>
        </p:nvSpPr>
        <p:spPr bwMode="auto">
          <a:xfrm>
            <a:off x="2730500" y="766763"/>
            <a:ext cx="22225" cy="12700"/>
          </a:xfrm>
          <a:custGeom>
            <a:avLst/>
            <a:gdLst>
              <a:gd name="T0" fmla="*/ 7 w 7"/>
              <a:gd name="T1" fmla="*/ 2 h 4"/>
              <a:gd name="T2" fmla="*/ 0 w 7"/>
              <a:gd name="T3" fmla="*/ 3 h 4"/>
              <a:gd name="T4" fmla="*/ 7 w 7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">
                <a:moveTo>
                  <a:pt x="7" y="2"/>
                </a:moveTo>
                <a:cubicBezTo>
                  <a:pt x="5" y="4"/>
                  <a:pt x="2" y="3"/>
                  <a:pt x="0" y="3"/>
                </a:cubicBezTo>
                <a:cubicBezTo>
                  <a:pt x="1" y="1"/>
                  <a:pt x="5" y="0"/>
                  <a:pt x="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1" name="Freeform 238"/>
          <p:cNvSpPr/>
          <p:nvPr/>
        </p:nvSpPr>
        <p:spPr bwMode="auto">
          <a:xfrm>
            <a:off x="2408238" y="769938"/>
            <a:ext cx="12700" cy="19050"/>
          </a:xfrm>
          <a:custGeom>
            <a:avLst/>
            <a:gdLst>
              <a:gd name="T0" fmla="*/ 4 w 4"/>
              <a:gd name="T1" fmla="*/ 1 h 6"/>
              <a:gd name="T2" fmla="*/ 0 w 4"/>
              <a:gd name="T3" fmla="*/ 5 h 6"/>
              <a:gd name="T4" fmla="*/ 4 w 4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">
                <a:moveTo>
                  <a:pt x="4" y="1"/>
                </a:moveTo>
                <a:cubicBezTo>
                  <a:pt x="4" y="3"/>
                  <a:pt x="3" y="6"/>
                  <a:pt x="0" y="5"/>
                </a:cubicBezTo>
                <a:cubicBezTo>
                  <a:pt x="2" y="4"/>
                  <a:pt x="1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2" name="Freeform 239"/>
          <p:cNvSpPr/>
          <p:nvPr/>
        </p:nvSpPr>
        <p:spPr bwMode="auto">
          <a:xfrm>
            <a:off x="2493963" y="782638"/>
            <a:ext cx="22225" cy="44450"/>
          </a:xfrm>
          <a:custGeom>
            <a:avLst/>
            <a:gdLst>
              <a:gd name="T0" fmla="*/ 7 w 7"/>
              <a:gd name="T1" fmla="*/ 1 h 14"/>
              <a:gd name="T2" fmla="*/ 2 w 7"/>
              <a:gd name="T3" fmla="*/ 14 h 14"/>
              <a:gd name="T4" fmla="*/ 0 w 7"/>
              <a:gd name="T5" fmla="*/ 13 h 14"/>
              <a:gd name="T6" fmla="*/ 5 w 7"/>
              <a:gd name="T7" fmla="*/ 1 h 14"/>
              <a:gd name="T8" fmla="*/ 7 w 7"/>
              <a:gd name="T9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4">
                <a:moveTo>
                  <a:pt x="7" y="1"/>
                </a:moveTo>
                <a:cubicBezTo>
                  <a:pt x="5" y="5"/>
                  <a:pt x="5" y="10"/>
                  <a:pt x="2" y="14"/>
                </a:cubicBezTo>
                <a:cubicBezTo>
                  <a:pt x="1" y="14"/>
                  <a:pt x="1" y="14"/>
                  <a:pt x="0" y="13"/>
                </a:cubicBezTo>
                <a:cubicBezTo>
                  <a:pt x="3" y="10"/>
                  <a:pt x="4" y="4"/>
                  <a:pt x="5" y="1"/>
                </a:cubicBezTo>
                <a:cubicBezTo>
                  <a:pt x="6" y="0"/>
                  <a:pt x="7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3" name="Freeform 240"/>
          <p:cNvSpPr/>
          <p:nvPr/>
        </p:nvSpPr>
        <p:spPr bwMode="auto">
          <a:xfrm>
            <a:off x="2443163" y="782638"/>
            <a:ext cx="12700" cy="19050"/>
          </a:xfrm>
          <a:custGeom>
            <a:avLst/>
            <a:gdLst>
              <a:gd name="T0" fmla="*/ 3 w 4"/>
              <a:gd name="T1" fmla="*/ 0 h 6"/>
              <a:gd name="T2" fmla="*/ 0 w 4"/>
              <a:gd name="T3" fmla="*/ 6 h 6"/>
              <a:gd name="T4" fmla="*/ 3 w 4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">
                <a:moveTo>
                  <a:pt x="3" y="0"/>
                </a:moveTo>
                <a:cubicBezTo>
                  <a:pt x="4" y="3"/>
                  <a:pt x="3" y="5"/>
                  <a:pt x="0" y="6"/>
                </a:cubicBezTo>
                <a:cubicBezTo>
                  <a:pt x="0" y="4"/>
                  <a:pt x="1" y="1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4" name="Freeform 241"/>
          <p:cNvSpPr/>
          <p:nvPr/>
        </p:nvSpPr>
        <p:spPr bwMode="auto">
          <a:xfrm>
            <a:off x="2724150" y="782638"/>
            <a:ext cx="25400" cy="9525"/>
          </a:xfrm>
          <a:custGeom>
            <a:avLst/>
            <a:gdLst>
              <a:gd name="T0" fmla="*/ 7 w 8"/>
              <a:gd name="T1" fmla="*/ 1 h 3"/>
              <a:gd name="T2" fmla="*/ 8 w 8"/>
              <a:gd name="T3" fmla="*/ 3 h 3"/>
              <a:gd name="T4" fmla="*/ 0 w 8"/>
              <a:gd name="T5" fmla="*/ 1 h 3"/>
              <a:gd name="T6" fmla="*/ 7 w 8"/>
              <a:gd name="T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3">
                <a:moveTo>
                  <a:pt x="7" y="1"/>
                </a:moveTo>
                <a:cubicBezTo>
                  <a:pt x="7" y="1"/>
                  <a:pt x="8" y="2"/>
                  <a:pt x="8" y="3"/>
                </a:cubicBezTo>
                <a:cubicBezTo>
                  <a:pt x="5" y="3"/>
                  <a:pt x="3" y="1"/>
                  <a:pt x="0" y="1"/>
                </a:cubicBezTo>
                <a:cubicBezTo>
                  <a:pt x="2" y="0"/>
                  <a:pt x="4" y="1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5" name="Freeform 242"/>
          <p:cNvSpPr/>
          <p:nvPr/>
        </p:nvSpPr>
        <p:spPr bwMode="auto">
          <a:xfrm>
            <a:off x="2455863" y="792163"/>
            <a:ext cx="15875" cy="19050"/>
          </a:xfrm>
          <a:custGeom>
            <a:avLst/>
            <a:gdLst>
              <a:gd name="T0" fmla="*/ 2 w 5"/>
              <a:gd name="T1" fmla="*/ 0 h 6"/>
              <a:gd name="T2" fmla="*/ 0 w 5"/>
              <a:gd name="T3" fmla="*/ 6 h 6"/>
              <a:gd name="T4" fmla="*/ 2 w 5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6">
                <a:moveTo>
                  <a:pt x="2" y="0"/>
                </a:moveTo>
                <a:cubicBezTo>
                  <a:pt x="5" y="2"/>
                  <a:pt x="2" y="6"/>
                  <a:pt x="0" y="6"/>
                </a:cubicBezTo>
                <a:cubicBezTo>
                  <a:pt x="0" y="4"/>
                  <a:pt x="2" y="3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6" name="Freeform 243"/>
          <p:cNvSpPr/>
          <p:nvPr/>
        </p:nvSpPr>
        <p:spPr bwMode="auto">
          <a:xfrm>
            <a:off x="2468563" y="795338"/>
            <a:ext cx="12700" cy="19050"/>
          </a:xfrm>
          <a:custGeom>
            <a:avLst/>
            <a:gdLst>
              <a:gd name="T0" fmla="*/ 2 w 4"/>
              <a:gd name="T1" fmla="*/ 0 h 6"/>
              <a:gd name="T2" fmla="*/ 1 w 4"/>
              <a:gd name="T3" fmla="*/ 6 h 6"/>
              <a:gd name="T4" fmla="*/ 0 w 4"/>
              <a:gd name="T5" fmla="*/ 5 h 6"/>
              <a:gd name="T6" fmla="*/ 2 w 4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6">
                <a:moveTo>
                  <a:pt x="2" y="0"/>
                </a:moveTo>
                <a:cubicBezTo>
                  <a:pt x="4" y="2"/>
                  <a:pt x="3" y="5"/>
                  <a:pt x="1" y="6"/>
                </a:cubicBezTo>
                <a:cubicBezTo>
                  <a:pt x="0" y="6"/>
                  <a:pt x="0" y="6"/>
                  <a:pt x="0" y="5"/>
                </a:cubicBezTo>
                <a:cubicBezTo>
                  <a:pt x="1" y="5"/>
                  <a:pt x="1" y="1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7" name="Freeform 244"/>
          <p:cNvSpPr/>
          <p:nvPr/>
        </p:nvSpPr>
        <p:spPr bwMode="auto">
          <a:xfrm>
            <a:off x="2720975" y="795338"/>
            <a:ext cx="22225" cy="15875"/>
          </a:xfrm>
          <a:custGeom>
            <a:avLst/>
            <a:gdLst>
              <a:gd name="T0" fmla="*/ 7 w 7"/>
              <a:gd name="T1" fmla="*/ 2 h 5"/>
              <a:gd name="T2" fmla="*/ 0 w 7"/>
              <a:gd name="T3" fmla="*/ 1 h 5"/>
              <a:gd name="T4" fmla="*/ 7 w 7"/>
              <a:gd name="T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5">
                <a:moveTo>
                  <a:pt x="7" y="2"/>
                </a:moveTo>
                <a:cubicBezTo>
                  <a:pt x="6" y="5"/>
                  <a:pt x="2" y="2"/>
                  <a:pt x="0" y="1"/>
                </a:cubicBezTo>
                <a:cubicBezTo>
                  <a:pt x="3" y="0"/>
                  <a:pt x="6" y="1"/>
                  <a:pt x="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8" name="Freeform 245"/>
          <p:cNvSpPr/>
          <p:nvPr/>
        </p:nvSpPr>
        <p:spPr bwMode="auto">
          <a:xfrm>
            <a:off x="2481263" y="804863"/>
            <a:ext cx="9525" cy="15875"/>
          </a:xfrm>
          <a:custGeom>
            <a:avLst/>
            <a:gdLst>
              <a:gd name="T0" fmla="*/ 3 w 3"/>
              <a:gd name="T1" fmla="*/ 1 h 5"/>
              <a:gd name="T2" fmla="*/ 0 w 3"/>
              <a:gd name="T3" fmla="*/ 4 h 5"/>
              <a:gd name="T4" fmla="*/ 3 w 3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3" y="1"/>
                </a:moveTo>
                <a:cubicBezTo>
                  <a:pt x="3" y="2"/>
                  <a:pt x="2" y="5"/>
                  <a:pt x="0" y="4"/>
                </a:cubicBezTo>
                <a:cubicBezTo>
                  <a:pt x="1" y="3"/>
                  <a:pt x="1" y="0"/>
                  <a:pt x="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79" name="Freeform 246"/>
          <p:cNvSpPr/>
          <p:nvPr/>
        </p:nvSpPr>
        <p:spPr bwMode="auto">
          <a:xfrm>
            <a:off x="2566988" y="814388"/>
            <a:ext cx="23812" cy="47625"/>
          </a:xfrm>
          <a:custGeom>
            <a:avLst/>
            <a:gdLst>
              <a:gd name="T0" fmla="*/ 8 w 8"/>
              <a:gd name="T1" fmla="*/ 1 h 15"/>
              <a:gd name="T2" fmla="*/ 6 w 8"/>
              <a:gd name="T3" fmla="*/ 4 h 15"/>
              <a:gd name="T4" fmla="*/ 7 w 8"/>
              <a:gd name="T5" fmla="*/ 5 h 15"/>
              <a:gd name="T6" fmla="*/ 5 w 8"/>
              <a:gd name="T7" fmla="*/ 10 h 15"/>
              <a:gd name="T8" fmla="*/ 1 w 8"/>
              <a:gd name="T9" fmla="*/ 15 h 15"/>
              <a:gd name="T10" fmla="*/ 5 w 8"/>
              <a:gd name="T11" fmla="*/ 0 h 15"/>
              <a:gd name="T12" fmla="*/ 8 w 8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5">
                <a:moveTo>
                  <a:pt x="8" y="1"/>
                </a:moveTo>
                <a:cubicBezTo>
                  <a:pt x="8" y="2"/>
                  <a:pt x="7" y="3"/>
                  <a:pt x="6" y="4"/>
                </a:cubicBezTo>
                <a:cubicBezTo>
                  <a:pt x="6" y="5"/>
                  <a:pt x="7" y="5"/>
                  <a:pt x="7" y="5"/>
                </a:cubicBezTo>
                <a:cubicBezTo>
                  <a:pt x="6" y="7"/>
                  <a:pt x="5" y="8"/>
                  <a:pt x="5" y="10"/>
                </a:cubicBezTo>
                <a:cubicBezTo>
                  <a:pt x="4" y="11"/>
                  <a:pt x="4" y="14"/>
                  <a:pt x="1" y="15"/>
                </a:cubicBezTo>
                <a:cubicBezTo>
                  <a:pt x="0" y="10"/>
                  <a:pt x="5" y="6"/>
                  <a:pt x="5" y="0"/>
                </a:cubicBezTo>
                <a:cubicBezTo>
                  <a:pt x="7" y="0"/>
                  <a:pt x="7" y="1"/>
                  <a:pt x="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0" name="Freeform 247"/>
          <p:cNvSpPr/>
          <p:nvPr/>
        </p:nvSpPr>
        <p:spPr bwMode="auto">
          <a:xfrm>
            <a:off x="2509838" y="817563"/>
            <a:ext cx="15875" cy="15875"/>
          </a:xfrm>
          <a:custGeom>
            <a:avLst/>
            <a:gdLst>
              <a:gd name="T0" fmla="*/ 2 w 5"/>
              <a:gd name="T1" fmla="*/ 0 h 5"/>
              <a:gd name="T2" fmla="*/ 1 w 5"/>
              <a:gd name="T3" fmla="*/ 5 h 5"/>
              <a:gd name="T4" fmla="*/ 2 w 5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2" y="0"/>
                </a:moveTo>
                <a:cubicBezTo>
                  <a:pt x="5" y="1"/>
                  <a:pt x="3" y="5"/>
                  <a:pt x="1" y="5"/>
                </a:cubicBezTo>
                <a:cubicBezTo>
                  <a:pt x="0" y="4"/>
                  <a:pt x="2" y="2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1" name="Freeform 248"/>
          <p:cNvSpPr/>
          <p:nvPr/>
        </p:nvSpPr>
        <p:spPr bwMode="auto">
          <a:xfrm>
            <a:off x="2522538" y="823913"/>
            <a:ext cx="12700" cy="15875"/>
          </a:xfrm>
          <a:custGeom>
            <a:avLst/>
            <a:gdLst>
              <a:gd name="T0" fmla="*/ 2 w 4"/>
              <a:gd name="T1" fmla="*/ 0 h 5"/>
              <a:gd name="T2" fmla="*/ 1 w 4"/>
              <a:gd name="T3" fmla="*/ 5 h 5"/>
              <a:gd name="T4" fmla="*/ 2 w 4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2" y="0"/>
                </a:moveTo>
                <a:cubicBezTo>
                  <a:pt x="4" y="1"/>
                  <a:pt x="4" y="5"/>
                  <a:pt x="1" y="5"/>
                </a:cubicBezTo>
                <a:cubicBezTo>
                  <a:pt x="0" y="4"/>
                  <a:pt x="2" y="2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2" name="Freeform 249"/>
          <p:cNvSpPr/>
          <p:nvPr/>
        </p:nvSpPr>
        <p:spPr bwMode="auto">
          <a:xfrm>
            <a:off x="2717800" y="827088"/>
            <a:ext cx="22225" cy="15875"/>
          </a:xfrm>
          <a:custGeom>
            <a:avLst/>
            <a:gdLst>
              <a:gd name="T0" fmla="*/ 7 w 7"/>
              <a:gd name="T1" fmla="*/ 4 h 5"/>
              <a:gd name="T2" fmla="*/ 0 w 7"/>
              <a:gd name="T3" fmla="*/ 0 h 5"/>
              <a:gd name="T4" fmla="*/ 7 w 7"/>
              <a:gd name="T5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5">
                <a:moveTo>
                  <a:pt x="7" y="4"/>
                </a:moveTo>
                <a:cubicBezTo>
                  <a:pt x="5" y="5"/>
                  <a:pt x="2" y="1"/>
                  <a:pt x="0" y="0"/>
                </a:cubicBezTo>
                <a:cubicBezTo>
                  <a:pt x="2" y="0"/>
                  <a:pt x="6" y="1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3" name="Freeform 250"/>
          <p:cNvSpPr/>
          <p:nvPr/>
        </p:nvSpPr>
        <p:spPr bwMode="auto">
          <a:xfrm>
            <a:off x="2535238" y="830263"/>
            <a:ext cx="12700" cy="19050"/>
          </a:xfrm>
          <a:custGeom>
            <a:avLst/>
            <a:gdLst>
              <a:gd name="T0" fmla="*/ 4 w 4"/>
              <a:gd name="T1" fmla="*/ 0 h 6"/>
              <a:gd name="T2" fmla="*/ 1 w 4"/>
              <a:gd name="T3" fmla="*/ 6 h 6"/>
              <a:gd name="T4" fmla="*/ 0 w 4"/>
              <a:gd name="T5" fmla="*/ 5 h 6"/>
              <a:gd name="T6" fmla="*/ 4 w 4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6">
                <a:moveTo>
                  <a:pt x="4" y="0"/>
                </a:moveTo>
                <a:cubicBezTo>
                  <a:pt x="3" y="3"/>
                  <a:pt x="2" y="5"/>
                  <a:pt x="1" y="6"/>
                </a:cubicBezTo>
                <a:cubicBezTo>
                  <a:pt x="1" y="6"/>
                  <a:pt x="0" y="5"/>
                  <a:pt x="0" y="5"/>
                </a:cubicBezTo>
                <a:cubicBezTo>
                  <a:pt x="1" y="4"/>
                  <a:pt x="1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4" name="Freeform 251"/>
          <p:cNvSpPr/>
          <p:nvPr/>
        </p:nvSpPr>
        <p:spPr bwMode="auto">
          <a:xfrm>
            <a:off x="2547938" y="833438"/>
            <a:ext cx="12700" cy="25400"/>
          </a:xfrm>
          <a:custGeom>
            <a:avLst/>
            <a:gdLst>
              <a:gd name="T0" fmla="*/ 4 w 4"/>
              <a:gd name="T1" fmla="*/ 1 h 8"/>
              <a:gd name="T2" fmla="*/ 0 w 4"/>
              <a:gd name="T3" fmla="*/ 6 h 8"/>
              <a:gd name="T4" fmla="*/ 4 w 4"/>
              <a:gd name="T5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8">
                <a:moveTo>
                  <a:pt x="4" y="1"/>
                </a:moveTo>
                <a:cubicBezTo>
                  <a:pt x="3" y="3"/>
                  <a:pt x="3" y="8"/>
                  <a:pt x="0" y="6"/>
                </a:cubicBezTo>
                <a:cubicBezTo>
                  <a:pt x="2" y="5"/>
                  <a:pt x="1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5" name="Freeform 252"/>
          <p:cNvSpPr/>
          <p:nvPr/>
        </p:nvSpPr>
        <p:spPr bwMode="auto">
          <a:xfrm>
            <a:off x="2586038" y="855663"/>
            <a:ext cx="11112" cy="22225"/>
          </a:xfrm>
          <a:custGeom>
            <a:avLst/>
            <a:gdLst>
              <a:gd name="T0" fmla="*/ 4 w 4"/>
              <a:gd name="T1" fmla="*/ 1 h 7"/>
              <a:gd name="T2" fmla="*/ 0 w 4"/>
              <a:gd name="T3" fmla="*/ 6 h 7"/>
              <a:gd name="T4" fmla="*/ 1 w 4"/>
              <a:gd name="T5" fmla="*/ 1 h 7"/>
              <a:gd name="T6" fmla="*/ 4 w 4"/>
              <a:gd name="T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7">
                <a:moveTo>
                  <a:pt x="4" y="1"/>
                </a:moveTo>
                <a:cubicBezTo>
                  <a:pt x="2" y="2"/>
                  <a:pt x="3" y="7"/>
                  <a:pt x="0" y="6"/>
                </a:cubicBezTo>
                <a:cubicBezTo>
                  <a:pt x="1" y="4"/>
                  <a:pt x="1" y="2"/>
                  <a:pt x="1" y="1"/>
                </a:cubicBezTo>
                <a:cubicBezTo>
                  <a:pt x="3" y="0"/>
                  <a:pt x="3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6" name="Freeform 253"/>
          <p:cNvSpPr/>
          <p:nvPr/>
        </p:nvSpPr>
        <p:spPr bwMode="auto">
          <a:xfrm>
            <a:off x="2597150" y="858838"/>
            <a:ext cx="12700" cy="19050"/>
          </a:xfrm>
          <a:custGeom>
            <a:avLst/>
            <a:gdLst>
              <a:gd name="T0" fmla="*/ 4 w 4"/>
              <a:gd name="T1" fmla="*/ 1 h 6"/>
              <a:gd name="T2" fmla="*/ 0 w 4"/>
              <a:gd name="T3" fmla="*/ 6 h 6"/>
              <a:gd name="T4" fmla="*/ 4 w 4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6">
                <a:moveTo>
                  <a:pt x="4" y="1"/>
                </a:moveTo>
                <a:cubicBezTo>
                  <a:pt x="3" y="3"/>
                  <a:pt x="2" y="6"/>
                  <a:pt x="0" y="6"/>
                </a:cubicBezTo>
                <a:cubicBezTo>
                  <a:pt x="0" y="4"/>
                  <a:pt x="1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7" name="Freeform 254"/>
          <p:cNvSpPr/>
          <p:nvPr/>
        </p:nvSpPr>
        <p:spPr bwMode="auto">
          <a:xfrm>
            <a:off x="2609850" y="862013"/>
            <a:ext cx="12700" cy="22225"/>
          </a:xfrm>
          <a:custGeom>
            <a:avLst/>
            <a:gdLst>
              <a:gd name="T0" fmla="*/ 4 w 4"/>
              <a:gd name="T1" fmla="*/ 2 h 7"/>
              <a:gd name="T2" fmla="*/ 1 w 4"/>
              <a:gd name="T3" fmla="*/ 7 h 7"/>
              <a:gd name="T4" fmla="*/ 4 w 4"/>
              <a:gd name="T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7">
                <a:moveTo>
                  <a:pt x="4" y="2"/>
                </a:moveTo>
                <a:cubicBezTo>
                  <a:pt x="3" y="4"/>
                  <a:pt x="2" y="6"/>
                  <a:pt x="1" y="7"/>
                </a:cubicBezTo>
                <a:cubicBezTo>
                  <a:pt x="0" y="5"/>
                  <a:pt x="1" y="0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8" name="Freeform 255"/>
          <p:cNvSpPr/>
          <p:nvPr/>
        </p:nvSpPr>
        <p:spPr bwMode="auto">
          <a:xfrm>
            <a:off x="2625725" y="871538"/>
            <a:ext cx="12700" cy="22225"/>
          </a:xfrm>
          <a:custGeom>
            <a:avLst/>
            <a:gdLst>
              <a:gd name="T0" fmla="*/ 4 w 4"/>
              <a:gd name="T1" fmla="*/ 2 h 7"/>
              <a:gd name="T2" fmla="*/ 0 w 4"/>
              <a:gd name="T3" fmla="*/ 7 h 7"/>
              <a:gd name="T4" fmla="*/ 4 w 4"/>
              <a:gd name="T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7">
                <a:moveTo>
                  <a:pt x="4" y="2"/>
                </a:moveTo>
                <a:cubicBezTo>
                  <a:pt x="3" y="4"/>
                  <a:pt x="3" y="7"/>
                  <a:pt x="0" y="7"/>
                </a:cubicBezTo>
                <a:cubicBezTo>
                  <a:pt x="1" y="5"/>
                  <a:pt x="1" y="0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89" name="Freeform 256"/>
          <p:cNvSpPr/>
          <p:nvPr/>
        </p:nvSpPr>
        <p:spPr bwMode="auto">
          <a:xfrm>
            <a:off x="2708275" y="890588"/>
            <a:ext cx="22225" cy="42862"/>
          </a:xfrm>
          <a:custGeom>
            <a:avLst/>
            <a:gdLst>
              <a:gd name="T0" fmla="*/ 7 w 7"/>
              <a:gd name="T1" fmla="*/ 0 h 14"/>
              <a:gd name="T2" fmla="*/ 4 w 7"/>
              <a:gd name="T3" fmla="*/ 10 h 14"/>
              <a:gd name="T4" fmla="*/ 0 w 7"/>
              <a:gd name="T5" fmla="*/ 14 h 14"/>
              <a:gd name="T6" fmla="*/ 6 w 7"/>
              <a:gd name="T7" fmla="*/ 0 h 14"/>
              <a:gd name="T8" fmla="*/ 7 w 7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4">
                <a:moveTo>
                  <a:pt x="7" y="0"/>
                </a:moveTo>
                <a:cubicBezTo>
                  <a:pt x="7" y="4"/>
                  <a:pt x="4" y="7"/>
                  <a:pt x="4" y="10"/>
                </a:cubicBezTo>
                <a:cubicBezTo>
                  <a:pt x="2" y="11"/>
                  <a:pt x="3" y="14"/>
                  <a:pt x="0" y="14"/>
                </a:cubicBezTo>
                <a:cubicBezTo>
                  <a:pt x="2" y="9"/>
                  <a:pt x="4" y="4"/>
                  <a:pt x="6" y="0"/>
                </a:cubicBezTo>
                <a:cubicBezTo>
                  <a:pt x="7" y="0"/>
                  <a:pt x="7" y="0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0" name="Freeform 257"/>
          <p:cNvSpPr/>
          <p:nvPr/>
        </p:nvSpPr>
        <p:spPr bwMode="auto">
          <a:xfrm>
            <a:off x="2663825" y="893763"/>
            <a:ext cx="12700" cy="15875"/>
          </a:xfrm>
          <a:custGeom>
            <a:avLst/>
            <a:gdLst>
              <a:gd name="T0" fmla="*/ 4 w 4"/>
              <a:gd name="T1" fmla="*/ 0 h 5"/>
              <a:gd name="T2" fmla="*/ 0 w 4"/>
              <a:gd name="T3" fmla="*/ 5 h 5"/>
              <a:gd name="T4" fmla="*/ 4 w 4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0"/>
                </a:moveTo>
                <a:cubicBezTo>
                  <a:pt x="3" y="2"/>
                  <a:pt x="2" y="4"/>
                  <a:pt x="0" y="5"/>
                </a:cubicBezTo>
                <a:cubicBezTo>
                  <a:pt x="0" y="3"/>
                  <a:pt x="1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1" name="Freeform 258"/>
          <p:cNvSpPr/>
          <p:nvPr/>
        </p:nvSpPr>
        <p:spPr bwMode="auto">
          <a:xfrm>
            <a:off x="2673350" y="900113"/>
            <a:ext cx="12700" cy="15875"/>
          </a:xfrm>
          <a:custGeom>
            <a:avLst/>
            <a:gdLst>
              <a:gd name="T0" fmla="*/ 4 w 4"/>
              <a:gd name="T1" fmla="*/ 1 h 5"/>
              <a:gd name="T2" fmla="*/ 1 w 4"/>
              <a:gd name="T3" fmla="*/ 5 h 5"/>
              <a:gd name="T4" fmla="*/ 4 w 4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1"/>
                </a:moveTo>
                <a:cubicBezTo>
                  <a:pt x="4" y="3"/>
                  <a:pt x="3" y="5"/>
                  <a:pt x="1" y="5"/>
                </a:cubicBezTo>
                <a:cubicBezTo>
                  <a:pt x="0" y="3"/>
                  <a:pt x="2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2" name="Freeform 259"/>
          <p:cNvSpPr/>
          <p:nvPr/>
        </p:nvSpPr>
        <p:spPr bwMode="auto">
          <a:xfrm>
            <a:off x="2682875" y="906463"/>
            <a:ext cx="12700" cy="15875"/>
          </a:xfrm>
          <a:custGeom>
            <a:avLst/>
            <a:gdLst>
              <a:gd name="T0" fmla="*/ 3 w 4"/>
              <a:gd name="T1" fmla="*/ 0 h 5"/>
              <a:gd name="T2" fmla="*/ 4 w 4"/>
              <a:gd name="T3" fmla="*/ 0 h 5"/>
              <a:gd name="T4" fmla="*/ 1 w 4"/>
              <a:gd name="T5" fmla="*/ 5 h 5"/>
              <a:gd name="T6" fmla="*/ 3 w 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5">
                <a:moveTo>
                  <a:pt x="3" y="0"/>
                </a:moveTo>
                <a:cubicBezTo>
                  <a:pt x="3" y="0"/>
                  <a:pt x="3" y="0"/>
                  <a:pt x="4" y="0"/>
                </a:cubicBezTo>
                <a:cubicBezTo>
                  <a:pt x="3" y="2"/>
                  <a:pt x="3" y="5"/>
                  <a:pt x="1" y="5"/>
                </a:cubicBezTo>
                <a:cubicBezTo>
                  <a:pt x="0" y="3"/>
                  <a:pt x="2" y="2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3" name="Freeform 260"/>
          <p:cNvSpPr/>
          <p:nvPr/>
        </p:nvSpPr>
        <p:spPr bwMode="auto">
          <a:xfrm>
            <a:off x="2692400" y="906463"/>
            <a:ext cx="15875" cy="22225"/>
          </a:xfrm>
          <a:custGeom>
            <a:avLst/>
            <a:gdLst>
              <a:gd name="T0" fmla="*/ 5 w 5"/>
              <a:gd name="T1" fmla="*/ 2 h 7"/>
              <a:gd name="T2" fmla="*/ 2 w 5"/>
              <a:gd name="T3" fmla="*/ 7 h 7"/>
              <a:gd name="T4" fmla="*/ 5 w 5"/>
              <a:gd name="T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7">
                <a:moveTo>
                  <a:pt x="5" y="2"/>
                </a:moveTo>
                <a:cubicBezTo>
                  <a:pt x="4" y="4"/>
                  <a:pt x="3" y="5"/>
                  <a:pt x="2" y="7"/>
                </a:cubicBezTo>
                <a:cubicBezTo>
                  <a:pt x="0" y="6"/>
                  <a:pt x="3" y="0"/>
                  <a:pt x="5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4" name="Freeform 261"/>
          <p:cNvSpPr/>
          <p:nvPr/>
        </p:nvSpPr>
        <p:spPr bwMode="auto">
          <a:xfrm>
            <a:off x="2720975" y="915988"/>
            <a:ext cx="15875" cy="26987"/>
          </a:xfrm>
          <a:custGeom>
            <a:avLst/>
            <a:gdLst>
              <a:gd name="T0" fmla="*/ 3 w 5"/>
              <a:gd name="T1" fmla="*/ 5 h 9"/>
              <a:gd name="T2" fmla="*/ 1 w 5"/>
              <a:gd name="T3" fmla="*/ 7 h 9"/>
              <a:gd name="T4" fmla="*/ 2 w 5"/>
              <a:gd name="T5" fmla="*/ 0 h 9"/>
              <a:gd name="T6" fmla="*/ 3 w 5"/>
              <a:gd name="T7" fmla="*/ 1 h 9"/>
              <a:gd name="T8" fmla="*/ 3 w 5"/>
              <a:gd name="T9" fmla="*/ 4 h 9"/>
              <a:gd name="T10" fmla="*/ 4 w 5"/>
              <a:gd name="T11" fmla="*/ 3 h 9"/>
              <a:gd name="T12" fmla="*/ 2 w 5"/>
              <a:gd name="T13" fmla="*/ 9 h 9"/>
              <a:gd name="T14" fmla="*/ 3 w 5"/>
              <a:gd name="T15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9">
                <a:moveTo>
                  <a:pt x="3" y="5"/>
                </a:moveTo>
                <a:cubicBezTo>
                  <a:pt x="2" y="5"/>
                  <a:pt x="2" y="7"/>
                  <a:pt x="1" y="7"/>
                </a:cubicBezTo>
                <a:cubicBezTo>
                  <a:pt x="0" y="5"/>
                  <a:pt x="2" y="2"/>
                  <a:pt x="2" y="0"/>
                </a:cubicBezTo>
                <a:cubicBezTo>
                  <a:pt x="3" y="0"/>
                  <a:pt x="3" y="1"/>
                  <a:pt x="3" y="1"/>
                </a:cubicBezTo>
                <a:cubicBezTo>
                  <a:pt x="3" y="2"/>
                  <a:pt x="3" y="2"/>
                  <a:pt x="3" y="4"/>
                </a:cubicBezTo>
                <a:cubicBezTo>
                  <a:pt x="3" y="4"/>
                  <a:pt x="3" y="3"/>
                  <a:pt x="4" y="3"/>
                </a:cubicBezTo>
                <a:cubicBezTo>
                  <a:pt x="5" y="4"/>
                  <a:pt x="4" y="8"/>
                  <a:pt x="2" y="9"/>
                </a:cubicBezTo>
                <a:cubicBezTo>
                  <a:pt x="1" y="8"/>
                  <a:pt x="3" y="6"/>
                  <a:pt x="3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5" name="Freeform 262"/>
          <p:cNvSpPr/>
          <p:nvPr/>
        </p:nvSpPr>
        <p:spPr bwMode="auto">
          <a:xfrm>
            <a:off x="2736850" y="930275"/>
            <a:ext cx="9525" cy="12700"/>
          </a:xfrm>
          <a:custGeom>
            <a:avLst/>
            <a:gdLst>
              <a:gd name="T0" fmla="*/ 2 w 3"/>
              <a:gd name="T1" fmla="*/ 0 h 4"/>
              <a:gd name="T2" fmla="*/ 3 w 3"/>
              <a:gd name="T3" fmla="*/ 0 h 4"/>
              <a:gd name="T4" fmla="*/ 2 w 3"/>
              <a:gd name="T5" fmla="*/ 4 h 4"/>
              <a:gd name="T6" fmla="*/ 0 w 3"/>
              <a:gd name="T7" fmla="*/ 4 h 4"/>
              <a:gd name="T8" fmla="*/ 2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2" y="0"/>
                </a:moveTo>
                <a:cubicBezTo>
                  <a:pt x="2" y="0"/>
                  <a:pt x="2" y="0"/>
                  <a:pt x="3" y="0"/>
                </a:cubicBezTo>
                <a:cubicBezTo>
                  <a:pt x="3" y="1"/>
                  <a:pt x="3" y="3"/>
                  <a:pt x="2" y="4"/>
                </a:cubicBezTo>
                <a:cubicBezTo>
                  <a:pt x="1" y="4"/>
                  <a:pt x="1" y="4"/>
                  <a:pt x="0" y="4"/>
                </a:cubicBezTo>
                <a:cubicBezTo>
                  <a:pt x="0" y="2"/>
                  <a:pt x="1" y="1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6" name="Freeform 263"/>
          <p:cNvSpPr/>
          <p:nvPr/>
        </p:nvSpPr>
        <p:spPr bwMode="auto">
          <a:xfrm>
            <a:off x="2222500" y="949325"/>
            <a:ext cx="169863" cy="50800"/>
          </a:xfrm>
          <a:custGeom>
            <a:avLst/>
            <a:gdLst>
              <a:gd name="T0" fmla="*/ 54 w 54"/>
              <a:gd name="T1" fmla="*/ 3 h 16"/>
              <a:gd name="T2" fmla="*/ 54 w 54"/>
              <a:gd name="T3" fmla="*/ 4 h 16"/>
              <a:gd name="T4" fmla="*/ 48 w 54"/>
              <a:gd name="T5" fmla="*/ 8 h 16"/>
              <a:gd name="T6" fmla="*/ 21 w 54"/>
              <a:gd name="T7" fmla="*/ 16 h 16"/>
              <a:gd name="T8" fmla="*/ 8 w 54"/>
              <a:gd name="T9" fmla="*/ 14 h 16"/>
              <a:gd name="T10" fmla="*/ 0 w 54"/>
              <a:gd name="T11" fmla="*/ 12 h 16"/>
              <a:gd name="T12" fmla="*/ 30 w 54"/>
              <a:gd name="T13" fmla="*/ 13 h 16"/>
              <a:gd name="T14" fmla="*/ 34 w 54"/>
              <a:gd name="T15" fmla="*/ 13 h 16"/>
              <a:gd name="T16" fmla="*/ 37 w 54"/>
              <a:gd name="T17" fmla="*/ 10 h 16"/>
              <a:gd name="T18" fmla="*/ 42 w 54"/>
              <a:gd name="T19" fmla="*/ 10 h 16"/>
              <a:gd name="T20" fmla="*/ 51 w 54"/>
              <a:gd name="T21" fmla="*/ 5 h 16"/>
              <a:gd name="T22" fmla="*/ 45 w 54"/>
              <a:gd name="T23" fmla="*/ 1 h 16"/>
              <a:gd name="T24" fmla="*/ 45 w 54"/>
              <a:gd name="T25" fmla="*/ 1 h 16"/>
              <a:gd name="T26" fmla="*/ 54 w 54"/>
              <a:gd name="T27" fmla="*/ 3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" h="16">
                <a:moveTo>
                  <a:pt x="54" y="3"/>
                </a:moveTo>
                <a:cubicBezTo>
                  <a:pt x="54" y="4"/>
                  <a:pt x="54" y="4"/>
                  <a:pt x="54" y="4"/>
                </a:cubicBezTo>
                <a:cubicBezTo>
                  <a:pt x="53" y="6"/>
                  <a:pt x="50" y="7"/>
                  <a:pt x="48" y="8"/>
                </a:cubicBezTo>
                <a:cubicBezTo>
                  <a:pt x="40" y="13"/>
                  <a:pt x="31" y="15"/>
                  <a:pt x="21" y="16"/>
                </a:cubicBezTo>
                <a:cubicBezTo>
                  <a:pt x="16" y="16"/>
                  <a:pt x="12" y="15"/>
                  <a:pt x="8" y="14"/>
                </a:cubicBezTo>
                <a:cubicBezTo>
                  <a:pt x="5" y="14"/>
                  <a:pt x="3" y="14"/>
                  <a:pt x="0" y="12"/>
                </a:cubicBezTo>
                <a:cubicBezTo>
                  <a:pt x="11" y="13"/>
                  <a:pt x="21" y="15"/>
                  <a:pt x="30" y="13"/>
                </a:cubicBezTo>
                <a:cubicBezTo>
                  <a:pt x="31" y="13"/>
                  <a:pt x="33" y="13"/>
                  <a:pt x="34" y="13"/>
                </a:cubicBezTo>
                <a:cubicBezTo>
                  <a:pt x="35" y="12"/>
                  <a:pt x="36" y="11"/>
                  <a:pt x="37" y="10"/>
                </a:cubicBezTo>
                <a:cubicBezTo>
                  <a:pt x="39" y="10"/>
                  <a:pt x="40" y="10"/>
                  <a:pt x="42" y="10"/>
                </a:cubicBezTo>
                <a:cubicBezTo>
                  <a:pt x="45" y="9"/>
                  <a:pt x="48" y="6"/>
                  <a:pt x="51" y="5"/>
                </a:cubicBezTo>
                <a:cubicBezTo>
                  <a:pt x="50" y="3"/>
                  <a:pt x="47" y="2"/>
                  <a:pt x="45" y="1"/>
                </a:cubicBezTo>
                <a:cubicBezTo>
                  <a:pt x="45" y="1"/>
                  <a:pt x="45" y="1"/>
                  <a:pt x="45" y="1"/>
                </a:cubicBezTo>
                <a:cubicBezTo>
                  <a:pt x="48" y="0"/>
                  <a:pt x="51" y="2"/>
                  <a:pt x="5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7" name="Freeform 264"/>
          <p:cNvSpPr/>
          <p:nvPr/>
        </p:nvSpPr>
        <p:spPr bwMode="auto">
          <a:xfrm>
            <a:off x="2190750" y="974725"/>
            <a:ext cx="22225" cy="22225"/>
          </a:xfrm>
          <a:custGeom>
            <a:avLst/>
            <a:gdLst>
              <a:gd name="T0" fmla="*/ 7 w 7"/>
              <a:gd name="T1" fmla="*/ 3 h 7"/>
              <a:gd name="T2" fmla="*/ 0 w 7"/>
              <a:gd name="T3" fmla="*/ 2 h 7"/>
              <a:gd name="T4" fmla="*/ 7 w 7"/>
              <a:gd name="T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7">
                <a:moveTo>
                  <a:pt x="7" y="3"/>
                </a:moveTo>
                <a:cubicBezTo>
                  <a:pt x="6" y="7"/>
                  <a:pt x="3" y="2"/>
                  <a:pt x="0" y="2"/>
                </a:cubicBezTo>
                <a:cubicBezTo>
                  <a:pt x="2" y="0"/>
                  <a:pt x="6" y="2"/>
                  <a:pt x="7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8" name="Freeform 265"/>
          <p:cNvSpPr/>
          <p:nvPr/>
        </p:nvSpPr>
        <p:spPr bwMode="auto">
          <a:xfrm>
            <a:off x="2609850" y="1035050"/>
            <a:ext cx="9525" cy="9525"/>
          </a:xfrm>
          <a:custGeom>
            <a:avLst/>
            <a:gdLst>
              <a:gd name="T0" fmla="*/ 3 w 3"/>
              <a:gd name="T1" fmla="*/ 1 h 3"/>
              <a:gd name="T2" fmla="*/ 3 w 3"/>
              <a:gd name="T3" fmla="*/ 3 h 3"/>
              <a:gd name="T4" fmla="*/ 3 w 3"/>
              <a:gd name="T5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3" y="1"/>
                </a:moveTo>
                <a:cubicBezTo>
                  <a:pt x="3" y="2"/>
                  <a:pt x="3" y="2"/>
                  <a:pt x="3" y="3"/>
                </a:cubicBezTo>
                <a:cubicBezTo>
                  <a:pt x="0" y="3"/>
                  <a:pt x="1" y="0"/>
                  <a:pt x="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99" name="Freeform 266"/>
          <p:cNvSpPr/>
          <p:nvPr/>
        </p:nvSpPr>
        <p:spPr bwMode="auto">
          <a:xfrm>
            <a:off x="2600325" y="1044575"/>
            <a:ext cx="9525" cy="6350"/>
          </a:xfrm>
          <a:custGeom>
            <a:avLst/>
            <a:gdLst>
              <a:gd name="T0" fmla="*/ 3 w 3"/>
              <a:gd name="T1" fmla="*/ 0 h 2"/>
              <a:gd name="T2" fmla="*/ 1 w 3"/>
              <a:gd name="T3" fmla="*/ 2 h 2"/>
              <a:gd name="T4" fmla="*/ 0 w 3"/>
              <a:gd name="T5" fmla="*/ 0 h 2"/>
              <a:gd name="T6" fmla="*/ 3 w 3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">
                <a:moveTo>
                  <a:pt x="3" y="0"/>
                </a:moveTo>
                <a:cubicBezTo>
                  <a:pt x="3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ubicBezTo>
                  <a:pt x="1" y="0"/>
                  <a:pt x="2" y="0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0" name="Freeform 267"/>
          <p:cNvSpPr/>
          <p:nvPr/>
        </p:nvSpPr>
        <p:spPr bwMode="auto">
          <a:xfrm>
            <a:off x="2613025" y="1047750"/>
            <a:ext cx="9525" cy="9525"/>
          </a:xfrm>
          <a:custGeom>
            <a:avLst/>
            <a:gdLst>
              <a:gd name="T0" fmla="*/ 3 w 3"/>
              <a:gd name="T1" fmla="*/ 1 h 3"/>
              <a:gd name="T2" fmla="*/ 2 w 3"/>
              <a:gd name="T3" fmla="*/ 2 h 3"/>
              <a:gd name="T4" fmla="*/ 1 w 3"/>
              <a:gd name="T5" fmla="*/ 3 h 3"/>
              <a:gd name="T6" fmla="*/ 0 w 3"/>
              <a:gd name="T7" fmla="*/ 2 h 3"/>
              <a:gd name="T8" fmla="*/ 3 w 3"/>
              <a:gd name="T9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3" y="1"/>
                </a:moveTo>
                <a:cubicBezTo>
                  <a:pt x="2" y="1"/>
                  <a:pt x="2" y="2"/>
                  <a:pt x="2" y="2"/>
                </a:cubicBezTo>
                <a:cubicBezTo>
                  <a:pt x="2" y="3"/>
                  <a:pt x="2" y="2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0"/>
                  <a:pt x="2" y="0"/>
                  <a:pt x="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1" name="Freeform 268"/>
          <p:cNvSpPr>
            <a:spLocks noEditPoints="1"/>
          </p:cNvSpPr>
          <p:nvPr/>
        </p:nvSpPr>
        <p:spPr bwMode="auto">
          <a:xfrm>
            <a:off x="2052638" y="514350"/>
            <a:ext cx="750887" cy="568325"/>
          </a:xfrm>
          <a:custGeom>
            <a:avLst/>
            <a:gdLst>
              <a:gd name="T0" fmla="*/ 34 w 238"/>
              <a:gd name="T1" fmla="*/ 21 h 180"/>
              <a:gd name="T2" fmla="*/ 86 w 238"/>
              <a:gd name="T3" fmla="*/ 36 h 180"/>
              <a:gd name="T4" fmla="*/ 136 w 238"/>
              <a:gd name="T5" fmla="*/ 18 h 180"/>
              <a:gd name="T6" fmla="*/ 155 w 238"/>
              <a:gd name="T7" fmla="*/ 14 h 180"/>
              <a:gd name="T8" fmla="*/ 201 w 238"/>
              <a:gd name="T9" fmla="*/ 25 h 180"/>
              <a:gd name="T10" fmla="*/ 226 w 238"/>
              <a:gd name="T11" fmla="*/ 63 h 180"/>
              <a:gd name="T12" fmla="*/ 238 w 238"/>
              <a:gd name="T13" fmla="*/ 113 h 180"/>
              <a:gd name="T14" fmla="*/ 191 w 238"/>
              <a:gd name="T15" fmla="*/ 131 h 180"/>
              <a:gd name="T16" fmla="*/ 138 w 238"/>
              <a:gd name="T17" fmla="*/ 104 h 180"/>
              <a:gd name="T18" fmla="*/ 117 w 238"/>
              <a:gd name="T19" fmla="*/ 92 h 180"/>
              <a:gd name="T20" fmla="*/ 137 w 238"/>
              <a:gd name="T21" fmla="*/ 117 h 180"/>
              <a:gd name="T22" fmla="*/ 172 w 238"/>
              <a:gd name="T23" fmla="*/ 151 h 180"/>
              <a:gd name="T24" fmla="*/ 166 w 238"/>
              <a:gd name="T25" fmla="*/ 171 h 180"/>
              <a:gd name="T26" fmla="*/ 147 w 238"/>
              <a:gd name="T27" fmla="*/ 151 h 180"/>
              <a:gd name="T28" fmla="*/ 63 w 238"/>
              <a:gd name="T29" fmla="*/ 73 h 180"/>
              <a:gd name="T30" fmla="*/ 43 w 238"/>
              <a:gd name="T31" fmla="*/ 55 h 180"/>
              <a:gd name="T32" fmla="*/ 8 w 238"/>
              <a:gd name="T33" fmla="*/ 13 h 180"/>
              <a:gd name="T34" fmla="*/ 100 w 238"/>
              <a:gd name="T35" fmla="*/ 83 h 180"/>
              <a:gd name="T36" fmla="*/ 145 w 238"/>
              <a:gd name="T37" fmla="*/ 104 h 180"/>
              <a:gd name="T38" fmla="*/ 222 w 238"/>
              <a:gd name="T39" fmla="*/ 142 h 180"/>
              <a:gd name="T40" fmla="*/ 207 w 238"/>
              <a:gd name="T41" fmla="*/ 92 h 180"/>
              <a:gd name="T42" fmla="*/ 224 w 238"/>
              <a:gd name="T43" fmla="*/ 72 h 180"/>
              <a:gd name="T44" fmla="*/ 218 w 238"/>
              <a:gd name="T45" fmla="*/ 46 h 180"/>
              <a:gd name="T46" fmla="*/ 189 w 238"/>
              <a:gd name="T47" fmla="*/ 39 h 180"/>
              <a:gd name="T48" fmla="*/ 169 w 238"/>
              <a:gd name="T49" fmla="*/ 33 h 180"/>
              <a:gd name="T50" fmla="*/ 143 w 238"/>
              <a:gd name="T51" fmla="*/ 32 h 180"/>
              <a:gd name="T52" fmla="*/ 113 w 238"/>
              <a:gd name="T53" fmla="*/ 37 h 180"/>
              <a:gd name="T54" fmla="*/ 124 w 238"/>
              <a:gd name="T55" fmla="*/ 57 h 180"/>
              <a:gd name="T56" fmla="*/ 104 w 238"/>
              <a:gd name="T57" fmla="*/ 47 h 180"/>
              <a:gd name="T58" fmla="*/ 80 w 238"/>
              <a:gd name="T59" fmla="*/ 55 h 180"/>
              <a:gd name="T60" fmla="*/ 83 w 238"/>
              <a:gd name="T61" fmla="*/ 66 h 180"/>
              <a:gd name="T62" fmla="*/ 91 w 238"/>
              <a:gd name="T63" fmla="*/ 66 h 180"/>
              <a:gd name="T64" fmla="*/ 19 w 238"/>
              <a:gd name="T65" fmla="*/ 30 h 180"/>
              <a:gd name="T66" fmla="*/ 15 w 238"/>
              <a:gd name="T67" fmla="*/ 15 h 180"/>
              <a:gd name="T68" fmla="*/ 20 w 238"/>
              <a:gd name="T69" fmla="*/ 14 h 180"/>
              <a:gd name="T70" fmla="*/ 41 w 238"/>
              <a:gd name="T71" fmla="*/ 34 h 180"/>
              <a:gd name="T72" fmla="*/ 89 w 238"/>
              <a:gd name="T73" fmla="*/ 79 h 180"/>
              <a:gd name="T74" fmla="*/ 141 w 238"/>
              <a:gd name="T75" fmla="*/ 126 h 180"/>
              <a:gd name="T76" fmla="*/ 152 w 238"/>
              <a:gd name="T77" fmla="*/ 136 h 180"/>
              <a:gd name="T78" fmla="*/ 153 w 238"/>
              <a:gd name="T79" fmla="*/ 135 h 180"/>
              <a:gd name="T80" fmla="*/ 78 w 238"/>
              <a:gd name="T81" fmla="*/ 65 h 180"/>
              <a:gd name="T82" fmla="*/ 31 w 238"/>
              <a:gd name="T83" fmla="*/ 26 h 180"/>
              <a:gd name="T84" fmla="*/ 53 w 238"/>
              <a:gd name="T85" fmla="*/ 55 h 180"/>
              <a:gd name="T86" fmla="*/ 131 w 238"/>
              <a:gd name="T87" fmla="*/ 127 h 180"/>
              <a:gd name="T88" fmla="*/ 90 w 238"/>
              <a:gd name="T89" fmla="*/ 83 h 180"/>
              <a:gd name="T90" fmla="*/ 27 w 238"/>
              <a:gd name="T91" fmla="*/ 31 h 180"/>
              <a:gd name="T92" fmla="*/ 81 w 238"/>
              <a:gd name="T93" fmla="*/ 85 h 180"/>
              <a:gd name="T94" fmla="*/ 20 w 238"/>
              <a:gd name="T95" fmla="*/ 32 h 180"/>
              <a:gd name="T96" fmla="*/ 47 w 238"/>
              <a:gd name="T97" fmla="*/ 55 h 180"/>
              <a:gd name="T98" fmla="*/ 142 w 238"/>
              <a:gd name="T99" fmla="*/ 143 h 180"/>
              <a:gd name="T100" fmla="*/ 148 w 238"/>
              <a:gd name="T101" fmla="*/ 152 h 180"/>
              <a:gd name="T102" fmla="*/ 162 w 238"/>
              <a:gd name="T103" fmla="*/ 141 h 180"/>
              <a:gd name="T104" fmla="*/ 158 w 238"/>
              <a:gd name="T105" fmla="*/ 158 h 180"/>
              <a:gd name="T106" fmla="*/ 153 w 238"/>
              <a:gd name="T107" fmla="*/ 155 h 180"/>
              <a:gd name="T108" fmla="*/ 169 w 238"/>
              <a:gd name="T109" fmla="*/ 151 h 180"/>
              <a:gd name="T110" fmla="*/ 173 w 238"/>
              <a:gd name="T111" fmla="*/ 154 h 180"/>
              <a:gd name="T112" fmla="*/ 163 w 238"/>
              <a:gd name="T113" fmla="*/ 168 h 180"/>
              <a:gd name="T114" fmla="*/ 176 w 238"/>
              <a:gd name="T115" fmla="*/ 163 h 180"/>
              <a:gd name="T116" fmla="*/ 179 w 238"/>
              <a:gd name="T117" fmla="*/ 15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8" h="180">
                <a:moveTo>
                  <a:pt x="5" y="1"/>
                </a:moveTo>
                <a:cubicBezTo>
                  <a:pt x="7" y="2"/>
                  <a:pt x="8" y="5"/>
                  <a:pt x="11" y="6"/>
                </a:cubicBezTo>
                <a:cubicBezTo>
                  <a:pt x="15" y="13"/>
                  <a:pt x="26" y="16"/>
                  <a:pt x="34" y="20"/>
                </a:cubicBezTo>
                <a:cubicBezTo>
                  <a:pt x="34" y="20"/>
                  <a:pt x="34" y="21"/>
                  <a:pt x="34" y="21"/>
                </a:cubicBezTo>
                <a:cubicBezTo>
                  <a:pt x="37" y="23"/>
                  <a:pt x="38" y="27"/>
                  <a:pt x="42" y="28"/>
                </a:cubicBezTo>
                <a:cubicBezTo>
                  <a:pt x="42" y="29"/>
                  <a:pt x="43" y="29"/>
                  <a:pt x="42" y="30"/>
                </a:cubicBezTo>
                <a:cubicBezTo>
                  <a:pt x="54" y="39"/>
                  <a:pt x="65" y="50"/>
                  <a:pt x="75" y="60"/>
                </a:cubicBezTo>
                <a:cubicBezTo>
                  <a:pt x="78" y="51"/>
                  <a:pt x="83" y="44"/>
                  <a:pt x="86" y="36"/>
                </a:cubicBezTo>
                <a:cubicBezTo>
                  <a:pt x="87" y="35"/>
                  <a:pt x="88" y="36"/>
                  <a:pt x="89" y="37"/>
                </a:cubicBezTo>
                <a:cubicBezTo>
                  <a:pt x="95" y="39"/>
                  <a:pt x="99" y="41"/>
                  <a:pt x="104" y="44"/>
                </a:cubicBezTo>
                <a:cubicBezTo>
                  <a:pt x="111" y="36"/>
                  <a:pt x="121" y="23"/>
                  <a:pt x="134" y="19"/>
                </a:cubicBezTo>
                <a:cubicBezTo>
                  <a:pt x="135" y="19"/>
                  <a:pt x="135" y="18"/>
                  <a:pt x="136" y="18"/>
                </a:cubicBezTo>
                <a:cubicBezTo>
                  <a:pt x="138" y="16"/>
                  <a:pt x="143" y="15"/>
                  <a:pt x="146" y="14"/>
                </a:cubicBezTo>
                <a:cubicBezTo>
                  <a:pt x="147" y="14"/>
                  <a:pt x="148" y="14"/>
                  <a:pt x="149" y="14"/>
                </a:cubicBezTo>
                <a:cubicBezTo>
                  <a:pt x="150" y="14"/>
                  <a:pt x="151" y="13"/>
                  <a:pt x="152" y="13"/>
                </a:cubicBezTo>
                <a:cubicBezTo>
                  <a:pt x="153" y="13"/>
                  <a:pt x="154" y="14"/>
                  <a:pt x="155" y="14"/>
                </a:cubicBezTo>
                <a:cubicBezTo>
                  <a:pt x="159" y="14"/>
                  <a:pt x="163" y="12"/>
                  <a:pt x="166" y="13"/>
                </a:cubicBezTo>
                <a:cubicBezTo>
                  <a:pt x="175" y="13"/>
                  <a:pt x="182" y="15"/>
                  <a:pt x="188" y="16"/>
                </a:cubicBezTo>
                <a:cubicBezTo>
                  <a:pt x="189" y="17"/>
                  <a:pt x="191" y="18"/>
                  <a:pt x="191" y="19"/>
                </a:cubicBezTo>
                <a:cubicBezTo>
                  <a:pt x="195" y="20"/>
                  <a:pt x="198" y="23"/>
                  <a:pt x="201" y="25"/>
                </a:cubicBezTo>
                <a:cubicBezTo>
                  <a:pt x="203" y="26"/>
                  <a:pt x="205" y="26"/>
                  <a:pt x="206" y="27"/>
                </a:cubicBezTo>
                <a:cubicBezTo>
                  <a:pt x="207" y="29"/>
                  <a:pt x="209" y="31"/>
                  <a:pt x="211" y="33"/>
                </a:cubicBezTo>
                <a:cubicBezTo>
                  <a:pt x="216" y="37"/>
                  <a:pt x="218" y="41"/>
                  <a:pt x="221" y="47"/>
                </a:cubicBezTo>
                <a:cubicBezTo>
                  <a:pt x="223" y="51"/>
                  <a:pt x="226" y="57"/>
                  <a:pt x="226" y="63"/>
                </a:cubicBezTo>
                <a:cubicBezTo>
                  <a:pt x="227" y="64"/>
                  <a:pt x="226" y="66"/>
                  <a:pt x="227" y="68"/>
                </a:cubicBezTo>
                <a:cubicBezTo>
                  <a:pt x="228" y="79"/>
                  <a:pt x="225" y="92"/>
                  <a:pt x="222" y="103"/>
                </a:cubicBezTo>
                <a:cubicBezTo>
                  <a:pt x="226" y="106"/>
                  <a:pt x="231" y="109"/>
                  <a:pt x="237" y="111"/>
                </a:cubicBezTo>
                <a:cubicBezTo>
                  <a:pt x="237" y="112"/>
                  <a:pt x="238" y="113"/>
                  <a:pt x="238" y="113"/>
                </a:cubicBezTo>
                <a:cubicBezTo>
                  <a:pt x="232" y="122"/>
                  <a:pt x="227" y="135"/>
                  <a:pt x="221" y="145"/>
                </a:cubicBezTo>
                <a:cubicBezTo>
                  <a:pt x="220" y="145"/>
                  <a:pt x="219" y="145"/>
                  <a:pt x="219" y="144"/>
                </a:cubicBezTo>
                <a:cubicBezTo>
                  <a:pt x="212" y="140"/>
                  <a:pt x="205" y="136"/>
                  <a:pt x="198" y="134"/>
                </a:cubicBezTo>
                <a:cubicBezTo>
                  <a:pt x="196" y="132"/>
                  <a:pt x="195" y="131"/>
                  <a:pt x="191" y="131"/>
                </a:cubicBezTo>
                <a:cubicBezTo>
                  <a:pt x="184" y="126"/>
                  <a:pt x="175" y="123"/>
                  <a:pt x="168" y="118"/>
                </a:cubicBezTo>
                <a:cubicBezTo>
                  <a:pt x="164" y="118"/>
                  <a:pt x="160" y="115"/>
                  <a:pt x="157" y="113"/>
                </a:cubicBezTo>
                <a:cubicBezTo>
                  <a:pt x="155" y="112"/>
                  <a:pt x="152" y="111"/>
                  <a:pt x="151" y="110"/>
                </a:cubicBezTo>
                <a:cubicBezTo>
                  <a:pt x="147" y="108"/>
                  <a:pt x="142" y="106"/>
                  <a:pt x="138" y="104"/>
                </a:cubicBezTo>
                <a:cubicBezTo>
                  <a:pt x="135" y="102"/>
                  <a:pt x="132" y="101"/>
                  <a:pt x="130" y="99"/>
                </a:cubicBezTo>
                <a:cubicBezTo>
                  <a:pt x="128" y="98"/>
                  <a:pt x="126" y="97"/>
                  <a:pt x="124" y="96"/>
                </a:cubicBezTo>
                <a:cubicBezTo>
                  <a:pt x="122" y="95"/>
                  <a:pt x="120" y="95"/>
                  <a:pt x="118" y="94"/>
                </a:cubicBezTo>
                <a:cubicBezTo>
                  <a:pt x="118" y="93"/>
                  <a:pt x="117" y="93"/>
                  <a:pt x="117" y="92"/>
                </a:cubicBezTo>
                <a:cubicBezTo>
                  <a:pt x="113" y="90"/>
                  <a:pt x="109" y="89"/>
                  <a:pt x="105" y="87"/>
                </a:cubicBezTo>
                <a:cubicBezTo>
                  <a:pt x="109" y="92"/>
                  <a:pt x="114" y="94"/>
                  <a:pt x="118" y="99"/>
                </a:cubicBezTo>
                <a:cubicBezTo>
                  <a:pt x="119" y="100"/>
                  <a:pt x="120" y="101"/>
                  <a:pt x="121" y="101"/>
                </a:cubicBezTo>
                <a:cubicBezTo>
                  <a:pt x="126" y="107"/>
                  <a:pt x="132" y="111"/>
                  <a:pt x="137" y="117"/>
                </a:cubicBezTo>
                <a:cubicBezTo>
                  <a:pt x="138" y="117"/>
                  <a:pt x="138" y="118"/>
                  <a:pt x="139" y="118"/>
                </a:cubicBezTo>
                <a:cubicBezTo>
                  <a:pt x="145" y="125"/>
                  <a:pt x="154" y="131"/>
                  <a:pt x="160" y="138"/>
                </a:cubicBezTo>
                <a:cubicBezTo>
                  <a:pt x="164" y="138"/>
                  <a:pt x="166" y="140"/>
                  <a:pt x="165" y="144"/>
                </a:cubicBezTo>
                <a:cubicBezTo>
                  <a:pt x="167" y="146"/>
                  <a:pt x="170" y="149"/>
                  <a:pt x="172" y="151"/>
                </a:cubicBezTo>
                <a:cubicBezTo>
                  <a:pt x="174" y="152"/>
                  <a:pt x="177" y="150"/>
                  <a:pt x="179" y="152"/>
                </a:cubicBezTo>
                <a:cubicBezTo>
                  <a:pt x="179" y="154"/>
                  <a:pt x="180" y="155"/>
                  <a:pt x="180" y="157"/>
                </a:cubicBezTo>
                <a:cubicBezTo>
                  <a:pt x="183" y="158"/>
                  <a:pt x="183" y="161"/>
                  <a:pt x="186" y="163"/>
                </a:cubicBezTo>
                <a:cubicBezTo>
                  <a:pt x="189" y="177"/>
                  <a:pt x="170" y="180"/>
                  <a:pt x="166" y="171"/>
                </a:cubicBezTo>
                <a:cubicBezTo>
                  <a:pt x="163" y="172"/>
                  <a:pt x="159" y="169"/>
                  <a:pt x="160" y="166"/>
                </a:cubicBezTo>
                <a:cubicBezTo>
                  <a:pt x="156" y="162"/>
                  <a:pt x="154" y="157"/>
                  <a:pt x="147" y="155"/>
                </a:cubicBezTo>
                <a:cubicBezTo>
                  <a:pt x="146" y="154"/>
                  <a:pt x="146" y="154"/>
                  <a:pt x="146" y="153"/>
                </a:cubicBezTo>
                <a:cubicBezTo>
                  <a:pt x="146" y="152"/>
                  <a:pt x="146" y="152"/>
                  <a:pt x="147" y="151"/>
                </a:cubicBezTo>
                <a:cubicBezTo>
                  <a:pt x="146" y="150"/>
                  <a:pt x="145" y="149"/>
                  <a:pt x="144" y="149"/>
                </a:cubicBezTo>
                <a:cubicBezTo>
                  <a:pt x="144" y="148"/>
                  <a:pt x="144" y="148"/>
                  <a:pt x="143" y="148"/>
                </a:cubicBezTo>
                <a:cubicBezTo>
                  <a:pt x="133" y="138"/>
                  <a:pt x="123" y="129"/>
                  <a:pt x="112" y="119"/>
                </a:cubicBezTo>
                <a:cubicBezTo>
                  <a:pt x="96" y="104"/>
                  <a:pt x="78" y="89"/>
                  <a:pt x="63" y="73"/>
                </a:cubicBezTo>
                <a:cubicBezTo>
                  <a:pt x="61" y="72"/>
                  <a:pt x="60" y="70"/>
                  <a:pt x="58" y="69"/>
                </a:cubicBezTo>
                <a:cubicBezTo>
                  <a:pt x="56" y="67"/>
                  <a:pt x="54" y="65"/>
                  <a:pt x="52" y="63"/>
                </a:cubicBezTo>
                <a:cubicBezTo>
                  <a:pt x="50" y="61"/>
                  <a:pt x="48" y="60"/>
                  <a:pt x="45" y="58"/>
                </a:cubicBezTo>
                <a:cubicBezTo>
                  <a:pt x="44" y="57"/>
                  <a:pt x="44" y="56"/>
                  <a:pt x="43" y="55"/>
                </a:cubicBezTo>
                <a:cubicBezTo>
                  <a:pt x="40" y="52"/>
                  <a:pt x="37" y="50"/>
                  <a:pt x="34" y="48"/>
                </a:cubicBezTo>
                <a:cubicBezTo>
                  <a:pt x="29" y="43"/>
                  <a:pt x="24" y="38"/>
                  <a:pt x="19" y="33"/>
                </a:cubicBezTo>
                <a:cubicBezTo>
                  <a:pt x="16" y="35"/>
                  <a:pt x="14" y="32"/>
                  <a:pt x="15" y="30"/>
                </a:cubicBezTo>
                <a:cubicBezTo>
                  <a:pt x="13" y="23"/>
                  <a:pt x="11" y="19"/>
                  <a:pt x="8" y="13"/>
                </a:cubicBezTo>
                <a:cubicBezTo>
                  <a:pt x="5" y="11"/>
                  <a:pt x="4" y="7"/>
                  <a:pt x="1" y="5"/>
                </a:cubicBezTo>
                <a:cubicBezTo>
                  <a:pt x="2" y="4"/>
                  <a:pt x="0" y="4"/>
                  <a:pt x="1" y="3"/>
                </a:cubicBezTo>
                <a:cubicBezTo>
                  <a:pt x="2" y="2"/>
                  <a:pt x="3" y="0"/>
                  <a:pt x="5" y="1"/>
                </a:cubicBezTo>
                <a:close/>
                <a:moveTo>
                  <a:pt x="100" y="83"/>
                </a:moveTo>
                <a:cubicBezTo>
                  <a:pt x="104" y="83"/>
                  <a:pt x="108" y="86"/>
                  <a:pt x="111" y="87"/>
                </a:cubicBezTo>
                <a:cubicBezTo>
                  <a:pt x="114" y="89"/>
                  <a:pt x="118" y="90"/>
                  <a:pt x="121" y="92"/>
                </a:cubicBezTo>
                <a:cubicBezTo>
                  <a:pt x="125" y="94"/>
                  <a:pt x="129" y="97"/>
                  <a:pt x="135" y="98"/>
                </a:cubicBezTo>
                <a:cubicBezTo>
                  <a:pt x="138" y="101"/>
                  <a:pt x="142" y="102"/>
                  <a:pt x="145" y="104"/>
                </a:cubicBezTo>
                <a:cubicBezTo>
                  <a:pt x="148" y="106"/>
                  <a:pt x="150" y="107"/>
                  <a:pt x="153" y="108"/>
                </a:cubicBezTo>
                <a:cubicBezTo>
                  <a:pt x="156" y="110"/>
                  <a:pt x="159" y="112"/>
                  <a:pt x="162" y="113"/>
                </a:cubicBezTo>
                <a:cubicBezTo>
                  <a:pt x="179" y="122"/>
                  <a:pt x="197" y="130"/>
                  <a:pt x="214" y="139"/>
                </a:cubicBezTo>
                <a:cubicBezTo>
                  <a:pt x="216" y="140"/>
                  <a:pt x="219" y="142"/>
                  <a:pt x="222" y="142"/>
                </a:cubicBezTo>
                <a:cubicBezTo>
                  <a:pt x="226" y="132"/>
                  <a:pt x="231" y="123"/>
                  <a:pt x="235" y="114"/>
                </a:cubicBezTo>
                <a:cubicBezTo>
                  <a:pt x="230" y="111"/>
                  <a:pt x="224" y="107"/>
                  <a:pt x="218" y="104"/>
                </a:cubicBezTo>
                <a:cubicBezTo>
                  <a:pt x="219" y="103"/>
                  <a:pt x="220" y="102"/>
                  <a:pt x="220" y="100"/>
                </a:cubicBezTo>
                <a:cubicBezTo>
                  <a:pt x="216" y="97"/>
                  <a:pt x="209" y="95"/>
                  <a:pt x="207" y="92"/>
                </a:cubicBezTo>
                <a:cubicBezTo>
                  <a:pt x="212" y="93"/>
                  <a:pt x="215" y="96"/>
                  <a:pt x="221" y="97"/>
                </a:cubicBezTo>
                <a:cubicBezTo>
                  <a:pt x="224" y="89"/>
                  <a:pt x="223" y="82"/>
                  <a:pt x="224" y="74"/>
                </a:cubicBezTo>
                <a:cubicBezTo>
                  <a:pt x="220" y="71"/>
                  <a:pt x="212" y="76"/>
                  <a:pt x="209" y="74"/>
                </a:cubicBezTo>
                <a:cubicBezTo>
                  <a:pt x="214" y="73"/>
                  <a:pt x="218" y="70"/>
                  <a:pt x="224" y="72"/>
                </a:cubicBezTo>
                <a:cubicBezTo>
                  <a:pt x="224" y="64"/>
                  <a:pt x="223" y="55"/>
                  <a:pt x="219" y="49"/>
                </a:cubicBezTo>
                <a:cubicBezTo>
                  <a:pt x="217" y="50"/>
                  <a:pt x="215" y="52"/>
                  <a:pt x="213" y="54"/>
                </a:cubicBezTo>
                <a:cubicBezTo>
                  <a:pt x="211" y="56"/>
                  <a:pt x="208" y="60"/>
                  <a:pt x="206" y="57"/>
                </a:cubicBezTo>
                <a:cubicBezTo>
                  <a:pt x="210" y="55"/>
                  <a:pt x="214" y="50"/>
                  <a:pt x="218" y="46"/>
                </a:cubicBezTo>
                <a:cubicBezTo>
                  <a:pt x="217" y="45"/>
                  <a:pt x="216" y="44"/>
                  <a:pt x="216" y="42"/>
                </a:cubicBezTo>
                <a:cubicBezTo>
                  <a:pt x="211" y="36"/>
                  <a:pt x="205" y="30"/>
                  <a:pt x="198" y="27"/>
                </a:cubicBezTo>
                <a:cubicBezTo>
                  <a:pt x="197" y="29"/>
                  <a:pt x="195" y="31"/>
                  <a:pt x="194" y="34"/>
                </a:cubicBezTo>
                <a:cubicBezTo>
                  <a:pt x="193" y="36"/>
                  <a:pt x="191" y="40"/>
                  <a:pt x="189" y="39"/>
                </a:cubicBezTo>
                <a:cubicBezTo>
                  <a:pt x="191" y="34"/>
                  <a:pt x="193" y="30"/>
                  <a:pt x="196" y="26"/>
                </a:cubicBezTo>
                <a:cubicBezTo>
                  <a:pt x="190" y="20"/>
                  <a:pt x="180" y="17"/>
                  <a:pt x="169" y="16"/>
                </a:cubicBezTo>
                <a:cubicBezTo>
                  <a:pt x="169" y="19"/>
                  <a:pt x="168" y="24"/>
                  <a:pt x="169" y="29"/>
                </a:cubicBezTo>
                <a:cubicBezTo>
                  <a:pt x="169" y="31"/>
                  <a:pt x="171" y="32"/>
                  <a:pt x="169" y="33"/>
                </a:cubicBezTo>
                <a:cubicBezTo>
                  <a:pt x="166" y="29"/>
                  <a:pt x="167" y="21"/>
                  <a:pt x="166" y="16"/>
                </a:cubicBezTo>
                <a:cubicBezTo>
                  <a:pt x="155" y="16"/>
                  <a:pt x="149" y="17"/>
                  <a:pt x="139" y="20"/>
                </a:cubicBezTo>
                <a:cubicBezTo>
                  <a:pt x="140" y="26"/>
                  <a:pt x="144" y="29"/>
                  <a:pt x="146" y="35"/>
                </a:cubicBezTo>
                <a:cubicBezTo>
                  <a:pt x="144" y="35"/>
                  <a:pt x="144" y="33"/>
                  <a:pt x="143" y="32"/>
                </a:cubicBezTo>
                <a:cubicBezTo>
                  <a:pt x="141" y="28"/>
                  <a:pt x="139" y="24"/>
                  <a:pt x="136" y="21"/>
                </a:cubicBezTo>
                <a:cubicBezTo>
                  <a:pt x="128" y="24"/>
                  <a:pt x="120" y="29"/>
                  <a:pt x="115" y="35"/>
                </a:cubicBezTo>
                <a:cubicBezTo>
                  <a:pt x="119" y="38"/>
                  <a:pt x="125" y="40"/>
                  <a:pt x="127" y="44"/>
                </a:cubicBezTo>
                <a:cubicBezTo>
                  <a:pt x="122" y="42"/>
                  <a:pt x="118" y="39"/>
                  <a:pt x="113" y="37"/>
                </a:cubicBezTo>
                <a:cubicBezTo>
                  <a:pt x="111" y="40"/>
                  <a:pt x="108" y="42"/>
                  <a:pt x="107" y="46"/>
                </a:cubicBezTo>
                <a:cubicBezTo>
                  <a:pt x="108" y="46"/>
                  <a:pt x="108" y="46"/>
                  <a:pt x="109" y="46"/>
                </a:cubicBezTo>
                <a:cubicBezTo>
                  <a:pt x="112" y="47"/>
                  <a:pt x="115" y="49"/>
                  <a:pt x="117" y="51"/>
                </a:cubicBezTo>
                <a:cubicBezTo>
                  <a:pt x="119" y="53"/>
                  <a:pt x="123" y="54"/>
                  <a:pt x="124" y="57"/>
                </a:cubicBezTo>
                <a:cubicBezTo>
                  <a:pt x="120" y="58"/>
                  <a:pt x="117" y="52"/>
                  <a:pt x="113" y="52"/>
                </a:cubicBezTo>
                <a:cubicBezTo>
                  <a:pt x="113" y="51"/>
                  <a:pt x="113" y="51"/>
                  <a:pt x="112" y="51"/>
                </a:cubicBezTo>
                <a:cubicBezTo>
                  <a:pt x="110" y="50"/>
                  <a:pt x="109" y="49"/>
                  <a:pt x="107" y="48"/>
                </a:cubicBezTo>
                <a:cubicBezTo>
                  <a:pt x="106" y="48"/>
                  <a:pt x="105" y="47"/>
                  <a:pt x="104" y="47"/>
                </a:cubicBezTo>
                <a:cubicBezTo>
                  <a:pt x="99" y="43"/>
                  <a:pt x="93" y="41"/>
                  <a:pt x="87" y="38"/>
                </a:cubicBezTo>
                <a:cubicBezTo>
                  <a:pt x="87" y="40"/>
                  <a:pt x="85" y="41"/>
                  <a:pt x="85" y="43"/>
                </a:cubicBezTo>
                <a:cubicBezTo>
                  <a:pt x="84" y="46"/>
                  <a:pt x="82" y="49"/>
                  <a:pt x="81" y="52"/>
                </a:cubicBezTo>
                <a:cubicBezTo>
                  <a:pt x="81" y="53"/>
                  <a:pt x="81" y="54"/>
                  <a:pt x="80" y="55"/>
                </a:cubicBezTo>
                <a:cubicBezTo>
                  <a:pt x="80" y="55"/>
                  <a:pt x="79" y="55"/>
                  <a:pt x="79" y="55"/>
                </a:cubicBezTo>
                <a:cubicBezTo>
                  <a:pt x="79" y="56"/>
                  <a:pt x="79" y="57"/>
                  <a:pt x="79" y="57"/>
                </a:cubicBezTo>
                <a:cubicBezTo>
                  <a:pt x="78" y="59"/>
                  <a:pt x="77" y="59"/>
                  <a:pt x="78" y="62"/>
                </a:cubicBezTo>
                <a:cubicBezTo>
                  <a:pt x="79" y="62"/>
                  <a:pt x="81" y="65"/>
                  <a:pt x="83" y="66"/>
                </a:cubicBezTo>
                <a:cubicBezTo>
                  <a:pt x="84" y="66"/>
                  <a:pt x="84" y="63"/>
                  <a:pt x="86" y="64"/>
                </a:cubicBezTo>
                <a:cubicBezTo>
                  <a:pt x="86" y="66"/>
                  <a:pt x="85" y="66"/>
                  <a:pt x="84" y="67"/>
                </a:cubicBezTo>
                <a:cubicBezTo>
                  <a:pt x="85" y="68"/>
                  <a:pt x="86" y="70"/>
                  <a:pt x="88" y="71"/>
                </a:cubicBezTo>
                <a:cubicBezTo>
                  <a:pt x="89" y="69"/>
                  <a:pt x="89" y="67"/>
                  <a:pt x="91" y="66"/>
                </a:cubicBezTo>
                <a:cubicBezTo>
                  <a:pt x="92" y="68"/>
                  <a:pt x="90" y="70"/>
                  <a:pt x="89" y="72"/>
                </a:cubicBezTo>
                <a:cubicBezTo>
                  <a:pt x="93" y="76"/>
                  <a:pt x="96" y="79"/>
                  <a:pt x="100" y="83"/>
                </a:cubicBezTo>
                <a:close/>
                <a:moveTo>
                  <a:pt x="11" y="13"/>
                </a:moveTo>
                <a:cubicBezTo>
                  <a:pt x="14" y="19"/>
                  <a:pt x="17" y="26"/>
                  <a:pt x="19" y="30"/>
                </a:cubicBezTo>
                <a:cubicBezTo>
                  <a:pt x="19" y="29"/>
                  <a:pt x="20" y="29"/>
                  <a:pt x="21" y="28"/>
                </a:cubicBezTo>
                <a:cubicBezTo>
                  <a:pt x="19" y="26"/>
                  <a:pt x="17" y="24"/>
                  <a:pt x="17" y="22"/>
                </a:cubicBezTo>
                <a:cubicBezTo>
                  <a:pt x="21" y="23"/>
                  <a:pt x="21" y="28"/>
                  <a:pt x="26" y="29"/>
                </a:cubicBezTo>
                <a:cubicBezTo>
                  <a:pt x="27" y="21"/>
                  <a:pt x="18" y="20"/>
                  <a:pt x="15" y="15"/>
                </a:cubicBezTo>
                <a:cubicBezTo>
                  <a:pt x="21" y="17"/>
                  <a:pt x="23" y="22"/>
                  <a:pt x="29" y="24"/>
                </a:cubicBezTo>
                <a:cubicBezTo>
                  <a:pt x="30" y="22"/>
                  <a:pt x="30" y="22"/>
                  <a:pt x="30" y="20"/>
                </a:cubicBezTo>
                <a:cubicBezTo>
                  <a:pt x="27" y="18"/>
                  <a:pt x="24" y="18"/>
                  <a:pt x="21" y="16"/>
                </a:cubicBezTo>
                <a:cubicBezTo>
                  <a:pt x="21" y="16"/>
                  <a:pt x="20" y="15"/>
                  <a:pt x="20" y="14"/>
                </a:cubicBezTo>
                <a:cubicBezTo>
                  <a:pt x="17" y="12"/>
                  <a:pt x="14" y="11"/>
                  <a:pt x="11" y="10"/>
                </a:cubicBezTo>
                <a:cubicBezTo>
                  <a:pt x="11" y="12"/>
                  <a:pt x="11" y="12"/>
                  <a:pt x="11" y="13"/>
                </a:cubicBezTo>
                <a:close/>
                <a:moveTo>
                  <a:pt x="31" y="26"/>
                </a:moveTo>
                <a:cubicBezTo>
                  <a:pt x="35" y="28"/>
                  <a:pt x="36" y="32"/>
                  <a:pt x="41" y="34"/>
                </a:cubicBezTo>
                <a:cubicBezTo>
                  <a:pt x="42" y="37"/>
                  <a:pt x="46" y="38"/>
                  <a:pt x="48" y="41"/>
                </a:cubicBezTo>
                <a:cubicBezTo>
                  <a:pt x="48" y="41"/>
                  <a:pt x="48" y="42"/>
                  <a:pt x="48" y="42"/>
                </a:cubicBezTo>
                <a:cubicBezTo>
                  <a:pt x="49" y="43"/>
                  <a:pt x="51" y="43"/>
                  <a:pt x="51" y="44"/>
                </a:cubicBezTo>
                <a:cubicBezTo>
                  <a:pt x="63" y="56"/>
                  <a:pt x="76" y="68"/>
                  <a:pt x="89" y="79"/>
                </a:cubicBezTo>
                <a:cubicBezTo>
                  <a:pt x="91" y="83"/>
                  <a:pt x="96" y="84"/>
                  <a:pt x="98" y="88"/>
                </a:cubicBezTo>
                <a:cubicBezTo>
                  <a:pt x="102" y="91"/>
                  <a:pt x="107" y="95"/>
                  <a:pt x="111" y="99"/>
                </a:cubicBezTo>
                <a:cubicBezTo>
                  <a:pt x="119" y="108"/>
                  <a:pt x="130" y="115"/>
                  <a:pt x="138" y="124"/>
                </a:cubicBezTo>
                <a:cubicBezTo>
                  <a:pt x="140" y="124"/>
                  <a:pt x="140" y="126"/>
                  <a:pt x="141" y="126"/>
                </a:cubicBezTo>
                <a:cubicBezTo>
                  <a:pt x="141" y="127"/>
                  <a:pt x="141" y="127"/>
                  <a:pt x="142" y="128"/>
                </a:cubicBezTo>
                <a:cubicBezTo>
                  <a:pt x="145" y="129"/>
                  <a:pt x="147" y="132"/>
                  <a:pt x="149" y="133"/>
                </a:cubicBezTo>
                <a:cubicBezTo>
                  <a:pt x="149" y="134"/>
                  <a:pt x="150" y="134"/>
                  <a:pt x="151" y="135"/>
                </a:cubicBezTo>
                <a:cubicBezTo>
                  <a:pt x="151" y="135"/>
                  <a:pt x="151" y="136"/>
                  <a:pt x="152" y="136"/>
                </a:cubicBezTo>
                <a:cubicBezTo>
                  <a:pt x="152" y="137"/>
                  <a:pt x="153" y="137"/>
                  <a:pt x="154" y="138"/>
                </a:cubicBezTo>
                <a:cubicBezTo>
                  <a:pt x="156" y="140"/>
                  <a:pt x="159" y="145"/>
                  <a:pt x="159" y="139"/>
                </a:cubicBezTo>
                <a:cubicBezTo>
                  <a:pt x="158" y="139"/>
                  <a:pt x="157" y="138"/>
                  <a:pt x="156" y="138"/>
                </a:cubicBezTo>
                <a:cubicBezTo>
                  <a:pt x="156" y="137"/>
                  <a:pt x="155" y="136"/>
                  <a:pt x="153" y="135"/>
                </a:cubicBezTo>
                <a:cubicBezTo>
                  <a:pt x="147" y="128"/>
                  <a:pt x="140" y="122"/>
                  <a:pt x="133" y="116"/>
                </a:cubicBezTo>
                <a:cubicBezTo>
                  <a:pt x="132" y="115"/>
                  <a:pt x="131" y="113"/>
                  <a:pt x="129" y="112"/>
                </a:cubicBezTo>
                <a:cubicBezTo>
                  <a:pt x="126" y="109"/>
                  <a:pt x="122" y="106"/>
                  <a:pt x="119" y="103"/>
                </a:cubicBezTo>
                <a:cubicBezTo>
                  <a:pt x="106" y="90"/>
                  <a:pt x="91" y="78"/>
                  <a:pt x="78" y="65"/>
                </a:cubicBezTo>
                <a:cubicBezTo>
                  <a:pt x="77" y="64"/>
                  <a:pt x="75" y="64"/>
                  <a:pt x="75" y="63"/>
                </a:cubicBezTo>
                <a:cubicBezTo>
                  <a:pt x="75" y="62"/>
                  <a:pt x="76" y="62"/>
                  <a:pt x="75" y="62"/>
                </a:cubicBezTo>
                <a:cubicBezTo>
                  <a:pt x="61" y="49"/>
                  <a:pt x="47" y="35"/>
                  <a:pt x="32" y="23"/>
                </a:cubicBezTo>
                <a:cubicBezTo>
                  <a:pt x="32" y="24"/>
                  <a:pt x="32" y="24"/>
                  <a:pt x="31" y="26"/>
                </a:cubicBezTo>
                <a:close/>
                <a:moveTo>
                  <a:pt x="27" y="31"/>
                </a:moveTo>
                <a:cubicBezTo>
                  <a:pt x="33" y="35"/>
                  <a:pt x="37" y="40"/>
                  <a:pt x="41" y="44"/>
                </a:cubicBezTo>
                <a:cubicBezTo>
                  <a:pt x="43" y="46"/>
                  <a:pt x="47" y="48"/>
                  <a:pt x="48" y="49"/>
                </a:cubicBezTo>
                <a:cubicBezTo>
                  <a:pt x="50" y="51"/>
                  <a:pt x="51" y="53"/>
                  <a:pt x="53" y="55"/>
                </a:cubicBezTo>
                <a:cubicBezTo>
                  <a:pt x="61" y="62"/>
                  <a:pt x="68" y="69"/>
                  <a:pt x="76" y="76"/>
                </a:cubicBezTo>
                <a:cubicBezTo>
                  <a:pt x="79" y="79"/>
                  <a:pt x="84" y="82"/>
                  <a:pt x="86" y="85"/>
                </a:cubicBezTo>
                <a:cubicBezTo>
                  <a:pt x="90" y="89"/>
                  <a:pt x="95" y="94"/>
                  <a:pt x="99" y="97"/>
                </a:cubicBezTo>
                <a:cubicBezTo>
                  <a:pt x="109" y="108"/>
                  <a:pt x="121" y="116"/>
                  <a:pt x="131" y="127"/>
                </a:cubicBezTo>
                <a:cubicBezTo>
                  <a:pt x="139" y="133"/>
                  <a:pt x="146" y="141"/>
                  <a:pt x="154" y="148"/>
                </a:cubicBezTo>
                <a:cubicBezTo>
                  <a:pt x="155" y="147"/>
                  <a:pt x="156" y="146"/>
                  <a:pt x="157" y="144"/>
                </a:cubicBezTo>
                <a:cubicBezTo>
                  <a:pt x="142" y="131"/>
                  <a:pt x="127" y="116"/>
                  <a:pt x="112" y="103"/>
                </a:cubicBezTo>
                <a:cubicBezTo>
                  <a:pt x="105" y="96"/>
                  <a:pt x="97" y="90"/>
                  <a:pt x="90" y="83"/>
                </a:cubicBezTo>
                <a:cubicBezTo>
                  <a:pt x="73" y="67"/>
                  <a:pt x="56" y="51"/>
                  <a:pt x="38" y="35"/>
                </a:cubicBezTo>
                <a:cubicBezTo>
                  <a:pt x="35" y="32"/>
                  <a:pt x="32" y="29"/>
                  <a:pt x="29" y="26"/>
                </a:cubicBezTo>
                <a:cubicBezTo>
                  <a:pt x="29" y="26"/>
                  <a:pt x="28" y="26"/>
                  <a:pt x="28" y="26"/>
                </a:cubicBezTo>
                <a:cubicBezTo>
                  <a:pt x="28" y="28"/>
                  <a:pt x="28" y="29"/>
                  <a:pt x="27" y="31"/>
                </a:cubicBezTo>
                <a:close/>
                <a:moveTo>
                  <a:pt x="133" y="132"/>
                </a:moveTo>
                <a:cubicBezTo>
                  <a:pt x="133" y="131"/>
                  <a:pt x="133" y="131"/>
                  <a:pt x="133" y="130"/>
                </a:cubicBezTo>
                <a:cubicBezTo>
                  <a:pt x="126" y="124"/>
                  <a:pt x="119" y="118"/>
                  <a:pt x="112" y="112"/>
                </a:cubicBezTo>
                <a:cubicBezTo>
                  <a:pt x="102" y="103"/>
                  <a:pt x="92" y="93"/>
                  <a:pt x="81" y="85"/>
                </a:cubicBezTo>
                <a:cubicBezTo>
                  <a:pt x="81" y="84"/>
                  <a:pt x="81" y="84"/>
                  <a:pt x="81" y="83"/>
                </a:cubicBezTo>
                <a:cubicBezTo>
                  <a:pt x="63" y="66"/>
                  <a:pt x="44" y="48"/>
                  <a:pt x="25" y="31"/>
                </a:cubicBezTo>
                <a:cubicBezTo>
                  <a:pt x="23" y="32"/>
                  <a:pt x="22" y="30"/>
                  <a:pt x="21" y="30"/>
                </a:cubicBezTo>
                <a:cubicBezTo>
                  <a:pt x="22" y="31"/>
                  <a:pt x="20" y="31"/>
                  <a:pt x="20" y="32"/>
                </a:cubicBezTo>
                <a:cubicBezTo>
                  <a:pt x="20" y="32"/>
                  <a:pt x="25" y="37"/>
                  <a:pt x="26" y="37"/>
                </a:cubicBezTo>
                <a:cubicBezTo>
                  <a:pt x="28" y="39"/>
                  <a:pt x="29" y="40"/>
                  <a:pt x="31" y="42"/>
                </a:cubicBezTo>
                <a:cubicBezTo>
                  <a:pt x="35" y="45"/>
                  <a:pt x="39" y="49"/>
                  <a:pt x="42" y="52"/>
                </a:cubicBezTo>
                <a:cubicBezTo>
                  <a:pt x="43" y="54"/>
                  <a:pt x="46" y="54"/>
                  <a:pt x="47" y="55"/>
                </a:cubicBezTo>
                <a:cubicBezTo>
                  <a:pt x="49" y="56"/>
                  <a:pt x="50" y="59"/>
                  <a:pt x="51" y="60"/>
                </a:cubicBezTo>
                <a:cubicBezTo>
                  <a:pt x="59" y="68"/>
                  <a:pt x="68" y="76"/>
                  <a:pt x="76" y="83"/>
                </a:cubicBezTo>
                <a:cubicBezTo>
                  <a:pt x="80" y="87"/>
                  <a:pt x="84" y="90"/>
                  <a:pt x="87" y="94"/>
                </a:cubicBezTo>
                <a:cubicBezTo>
                  <a:pt x="105" y="109"/>
                  <a:pt x="124" y="127"/>
                  <a:pt x="142" y="143"/>
                </a:cubicBezTo>
                <a:cubicBezTo>
                  <a:pt x="143" y="144"/>
                  <a:pt x="144" y="145"/>
                  <a:pt x="146" y="146"/>
                </a:cubicBezTo>
                <a:cubicBezTo>
                  <a:pt x="148" y="149"/>
                  <a:pt x="149" y="152"/>
                  <a:pt x="152" y="149"/>
                </a:cubicBezTo>
                <a:cubicBezTo>
                  <a:pt x="146" y="143"/>
                  <a:pt x="140" y="137"/>
                  <a:pt x="133" y="132"/>
                </a:cubicBezTo>
                <a:close/>
                <a:moveTo>
                  <a:pt x="148" y="152"/>
                </a:moveTo>
                <a:cubicBezTo>
                  <a:pt x="149" y="156"/>
                  <a:pt x="155" y="153"/>
                  <a:pt x="157" y="151"/>
                </a:cubicBezTo>
                <a:cubicBezTo>
                  <a:pt x="160" y="149"/>
                  <a:pt x="162" y="146"/>
                  <a:pt x="163" y="144"/>
                </a:cubicBezTo>
                <a:cubicBezTo>
                  <a:pt x="162" y="143"/>
                  <a:pt x="162" y="142"/>
                  <a:pt x="163" y="142"/>
                </a:cubicBezTo>
                <a:cubicBezTo>
                  <a:pt x="162" y="141"/>
                  <a:pt x="163" y="140"/>
                  <a:pt x="162" y="141"/>
                </a:cubicBezTo>
                <a:cubicBezTo>
                  <a:pt x="160" y="146"/>
                  <a:pt x="155" y="151"/>
                  <a:pt x="148" y="152"/>
                </a:cubicBezTo>
                <a:close/>
                <a:moveTo>
                  <a:pt x="153" y="155"/>
                </a:moveTo>
                <a:cubicBezTo>
                  <a:pt x="155" y="156"/>
                  <a:pt x="155" y="159"/>
                  <a:pt x="157" y="159"/>
                </a:cubicBezTo>
                <a:cubicBezTo>
                  <a:pt x="157" y="159"/>
                  <a:pt x="157" y="158"/>
                  <a:pt x="158" y="158"/>
                </a:cubicBezTo>
                <a:cubicBezTo>
                  <a:pt x="162" y="156"/>
                  <a:pt x="166" y="154"/>
                  <a:pt x="167" y="151"/>
                </a:cubicBezTo>
                <a:cubicBezTo>
                  <a:pt x="167" y="150"/>
                  <a:pt x="165" y="149"/>
                  <a:pt x="166" y="148"/>
                </a:cubicBezTo>
                <a:cubicBezTo>
                  <a:pt x="166" y="147"/>
                  <a:pt x="165" y="146"/>
                  <a:pt x="164" y="146"/>
                </a:cubicBezTo>
                <a:cubicBezTo>
                  <a:pt x="162" y="150"/>
                  <a:pt x="158" y="153"/>
                  <a:pt x="153" y="155"/>
                </a:cubicBezTo>
                <a:close/>
                <a:moveTo>
                  <a:pt x="164" y="158"/>
                </a:moveTo>
                <a:cubicBezTo>
                  <a:pt x="162" y="159"/>
                  <a:pt x="159" y="159"/>
                  <a:pt x="158" y="161"/>
                </a:cubicBezTo>
                <a:cubicBezTo>
                  <a:pt x="159" y="161"/>
                  <a:pt x="161" y="160"/>
                  <a:pt x="163" y="159"/>
                </a:cubicBezTo>
                <a:cubicBezTo>
                  <a:pt x="166" y="157"/>
                  <a:pt x="169" y="155"/>
                  <a:pt x="169" y="151"/>
                </a:cubicBezTo>
                <a:cubicBezTo>
                  <a:pt x="168" y="153"/>
                  <a:pt x="166" y="156"/>
                  <a:pt x="164" y="158"/>
                </a:cubicBezTo>
                <a:close/>
                <a:moveTo>
                  <a:pt x="160" y="162"/>
                </a:moveTo>
                <a:cubicBezTo>
                  <a:pt x="161" y="163"/>
                  <a:pt x="162" y="164"/>
                  <a:pt x="163" y="165"/>
                </a:cubicBezTo>
                <a:cubicBezTo>
                  <a:pt x="167" y="162"/>
                  <a:pt x="171" y="159"/>
                  <a:pt x="173" y="154"/>
                </a:cubicBezTo>
                <a:cubicBezTo>
                  <a:pt x="172" y="154"/>
                  <a:pt x="172" y="154"/>
                  <a:pt x="171" y="154"/>
                </a:cubicBezTo>
                <a:cubicBezTo>
                  <a:pt x="169" y="158"/>
                  <a:pt x="165" y="160"/>
                  <a:pt x="160" y="162"/>
                </a:cubicBezTo>
                <a:close/>
                <a:moveTo>
                  <a:pt x="176" y="155"/>
                </a:moveTo>
                <a:cubicBezTo>
                  <a:pt x="173" y="160"/>
                  <a:pt x="168" y="164"/>
                  <a:pt x="163" y="168"/>
                </a:cubicBezTo>
                <a:cubicBezTo>
                  <a:pt x="167" y="168"/>
                  <a:pt x="170" y="165"/>
                  <a:pt x="172" y="164"/>
                </a:cubicBezTo>
                <a:cubicBezTo>
                  <a:pt x="174" y="161"/>
                  <a:pt x="178" y="160"/>
                  <a:pt x="177" y="155"/>
                </a:cubicBezTo>
                <a:cubicBezTo>
                  <a:pt x="176" y="155"/>
                  <a:pt x="177" y="154"/>
                  <a:pt x="176" y="155"/>
                </a:cubicBezTo>
                <a:close/>
                <a:moveTo>
                  <a:pt x="176" y="163"/>
                </a:moveTo>
                <a:cubicBezTo>
                  <a:pt x="175" y="165"/>
                  <a:pt x="171" y="167"/>
                  <a:pt x="171" y="168"/>
                </a:cubicBezTo>
                <a:cubicBezTo>
                  <a:pt x="171" y="169"/>
                  <a:pt x="174" y="171"/>
                  <a:pt x="173" y="172"/>
                </a:cubicBezTo>
                <a:cubicBezTo>
                  <a:pt x="176" y="177"/>
                  <a:pt x="184" y="171"/>
                  <a:pt x="184" y="166"/>
                </a:cubicBezTo>
                <a:cubicBezTo>
                  <a:pt x="184" y="164"/>
                  <a:pt x="181" y="161"/>
                  <a:pt x="179" y="159"/>
                </a:cubicBezTo>
                <a:cubicBezTo>
                  <a:pt x="178" y="160"/>
                  <a:pt x="177" y="162"/>
                  <a:pt x="176" y="1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2" name="Freeform 269"/>
          <p:cNvSpPr/>
          <p:nvPr/>
        </p:nvSpPr>
        <p:spPr bwMode="auto">
          <a:xfrm>
            <a:off x="2641600" y="852488"/>
            <a:ext cx="25400" cy="50800"/>
          </a:xfrm>
          <a:custGeom>
            <a:avLst/>
            <a:gdLst>
              <a:gd name="T0" fmla="*/ 7 w 8"/>
              <a:gd name="T1" fmla="*/ 0 h 16"/>
              <a:gd name="T2" fmla="*/ 8 w 8"/>
              <a:gd name="T3" fmla="*/ 0 h 16"/>
              <a:gd name="T4" fmla="*/ 3 w 8"/>
              <a:gd name="T5" fmla="*/ 15 h 16"/>
              <a:gd name="T6" fmla="*/ 0 w 8"/>
              <a:gd name="T7" fmla="*/ 15 h 16"/>
              <a:gd name="T8" fmla="*/ 3 w 8"/>
              <a:gd name="T9" fmla="*/ 9 h 16"/>
              <a:gd name="T10" fmla="*/ 3 w 8"/>
              <a:gd name="T11" fmla="*/ 9 h 16"/>
              <a:gd name="T12" fmla="*/ 7 w 8"/>
              <a:gd name="T1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7" y="0"/>
                </a:moveTo>
                <a:cubicBezTo>
                  <a:pt x="8" y="0"/>
                  <a:pt x="7" y="0"/>
                  <a:pt x="8" y="0"/>
                </a:cubicBezTo>
                <a:cubicBezTo>
                  <a:pt x="6" y="5"/>
                  <a:pt x="5" y="10"/>
                  <a:pt x="3" y="15"/>
                </a:cubicBezTo>
                <a:cubicBezTo>
                  <a:pt x="2" y="15"/>
                  <a:pt x="2" y="16"/>
                  <a:pt x="0" y="15"/>
                </a:cubicBezTo>
                <a:cubicBezTo>
                  <a:pt x="1" y="13"/>
                  <a:pt x="3" y="10"/>
                  <a:pt x="3" y="9"/>
                </a:cubicBezTo>
                <a:cubicBezTo>
                  <a:pt x="3" y="9"/>
                  <a:pt x="3" y="7"/>
                  <a:pt x="3" y="9"/>
                </a:cubicBezTo>
                <a:cubicBezTo>
                  <a:pt x="4" y="6"/>
                  <a:pt x="5" y="2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3" name="Freeform 270"/>
          <p:cNvSpPr/>
          <p:nvPr/>
        </p:nvSpPr>
        <p:spPr bwMode="auto">
          <a:xfrm>
            <a:off x="2711450" y="649288"/>
            <a:ext cx="19050" cy="19050"/>
          </a:xfrm>
          <a:custGeom>
            <a:avLst/>
            <a:gdLst>
              <a:gd name="T0" fmla="*/ 6 w 6"/>
              <a:gd name="T1" fmla="*/ 1 h 6"/>
              <a:gd name="T2" fmla="*/ 0 w 6"/>
              <a:gd name="T3" fmla="*/ 6 h 6"/>
              <a:gd name="T4" fmla="*/ 4 w 6"/>
              <a:gd name="T5" fmla="*/ 0 h 6"/>
              <a:gd name="T6" fmla="*/ 6 w 6"/>
              <a:gd name="T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6">
                <a:moveTo>
                  <a:pt x="6" y="1"/>
                </a:moveTo>
                <a:cubicBezTo>
                  <a:pt x="5" y="3"/>
                  <a:pt x="2" y="5"/>
                  <a:pt x="0" y="6"/>
                </a:cubicBezTo>
                <a:cubicBezTo>
                  <a:pt x="1" y="3"/>
                  <a:pt x="3" y="2"/>
                  <a:pt x="4" y="0"/>
                </a:cubicBezTo>
                <a:cubicBezTo>
                  <a:pt x="5" y="0"/>
                  <a:pt x="5" y="1"/>
                  <a:pt x="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4" name="Freeform 271"/>
          <p:cNvSpPr>
            <a:spLocks noEditPoints="1"/>
          </p:cNvSpPr>
          <p:nvPr/>
        </p:nvSpPr>
        <p:spPr bwMode="auto">
          <a:xfrm>
            <a:off x="2062163" y="884238"/>
            <a:ext cx="355600" cy="173037"/>
          </a:xfrm>
          <a:custGeom>
            <a:avLst/>
            <a:gdLst>
              <a:gd name="T0" fmla="*/ 112 w 113"/>
              <a:gd name="T1" fmla="*/ 35 h 55"/>
              <a:gd name="T2" fmla="*/ 110 w 113"/>
              <a:gd name="T3" fmla="*/ 41 h 55"/>
              <a:gd name="T4" fmla="*/ 65 w 113"/>
              <a:gd name="T5" fmla="*/ 55 h 55"/>
              <a:gd name="T6" fmla="*/ 54 w 113"/>
              <a:gd name="T7" fmla="*/ 53 h 55"/>
              <a:gd name="T8" fmla="*/ 47 w 113"/>
              <a:gd name="T9" fmla="*/ 52 h 55"/>
              <a:gd name="T10" fmla="*/ 43 w 113"/>
              <a:gd name="T11" fmla="*/ 50 h 55"/>
              <a:gd name="T12" fmla="*/ 29 w 113"/>
              <a:gd name="T13" fmla="*/ 47 h 55"/>
              <a:gd name="T14" fmla="*/ 15 w 113"/>
              <a:gd name="T15" fmla="*/ 43 h 55"/>
              <a:gd name="T16" fmla="*/ 7 w 113"/>
              <a:gd name="T17" fmla="*/ 37 h 55"/>
              <a:gd name="T18" fmla="*/ 1 w 113"/>
              <a:gd name="T19" fmla="*/ 19 h 55"/>
              <a:gd name="T20" fmla="*/ 0 w 113"/>
              <a:gd name="T21" fmla="*/ 14 h 55"/>
              <a:gd name="T22" fmla="*/ 5 w 113"/>
              <a:gd name="T23" fmla="*/ 8 h 55"/>
              <a:gd name="T24" fmla="*/ 19 w 113"/>
              <a:gd name="T25" fmla="*/ 5 h 55"/>
              <a:gd name="T26" fmla="*/ 23 w 113"/>
              <a:gd name="T27" fmla="*/ 4 h 55"/>
              <a:gd name="T28" fmla="*/ 25 w 113"/>
              <a:gd name="T29" fmla="*/ 3 h 55"/>
              <a:gd name="T30" fmla="*/ 29 w 113"/>
              <a:gd name="T31" fmla="*/ 2 h 55"/>
              <a:gd name="T32" fmla="*/ 46 w 113"/>
              <a:gd name="T33" fmla="*/ 3 h 55"/>
              <a:gd name="T34" fmla="*/ 52 w 113"/>
              <a:gd name="T35" fmla="*/ 5 h 55"/>
              <a:gd name="T36" fmla="*/ 58 w 113"/>
              <a:gd name="T37" fmla="*/ 6 h 55"/>
              <a:gd name="T38" fmla="*/ 62 w 113"/>
              <a:gd name="T39" fmla="*/ 9 h 55"/>
              <a:gd name="T40" fmla="*/ 82 w 113"/>
              <a:gd name="T41" fmla="*/ 15 h 55"/>
              <a:gd name="T42" fmla="*/ 90 w 113"/>
              <a:gd name="T43" fmla="*/ 16 h 55"/>
              <a:gd name="T44" fmla="*/ 94 w 113"/>
              <a:gd name="T45" fmla="*/ 18 h 55"/>
              <a:gd name="T46" fmla="*/ 106 w 113"/>
              <a:gd name="T47" fmla="*/ 19 h 55"/>
              <a:gd name="T48" fmla="*/ 112 w 113"/>
              <a:gd name="T49" fmla="*/ 35 h 55"/>
              <a:gd name="T50" fmla="*/ 67 w 113"/>
              <a:gd name="T51" fmla="*/ 53 h 55"/>
              <a:gd name="T52" fmla="*/ 87 w 113"/>
              <a:gd name="T53" fmla="*/ 50 h 55"/>
              <a:gd name="T54" fmla="*/ 109 w 113"/>
              <a:gd name="T55" fmla="*/ 39 h 55"/>
              <a:gd name="T56" fmla="*/ 107 w 113"/>
              <a:gd name="T57" fmla="*/ 22 h 55"/>
              <a:gd name="T58" fmla="*/ 96 w 113"/>
              <a:gd name="T59" fmla="*/ 20 h 55"/>
              <a:gd name="T60" fmla="*/ 71 w 113"/>
              <a:gd name="T61" fmla="*/ 15 h 55"/>
              <a:gd name="T62" fmla="*/ 54 w 113"/>
              <a:gd name="T63" fmla="*/ 8 h 55"/>
              <a:gd name="T64" fmla="*/ 46 w 113"/>
              <a:gd name="T65" fmla="*/ 5 h 55"/>
              <a:gd name="T66" fmla="*/ 8 w 113"/>
              <a:gd name="T67" fmla="*/ 10 h 55"/>
              <a:gd name="T68" fmla="*/ 2 w 113"/>
              <a:gd name="T69" fmla="*/ 12 h 55"/>
              <a:gd name="T70" fmla="*/ 8 w 113"/>
              <a:gd name="T71" fmla="*/ 20 h 55"/>
              <a:gd name="T72" fmla="*/ 17 w 113"/>
              <a:gd name="T73" fmla="*/ 23 h 55"/>
              <a:gd name="T74" fmla="*/ 24 w 113"/>
              <a:gd name="T75" fmla="*/ 25 h 55"/>
              <a:gd name="T76" fmla="*/ 31 w 113"/>
              <a:gd name="T77" fmla="*/ 27 h 55"/>
              <a:gd name="T78" fmla="*/ 38 w 113"/>
              <a:gd name="T79" fmla="*/ 29 h 55"/>
              <a:gd name="T80" fmla="*/ 3 w 113"/>
              <a:gd name="T81" fmla="*/ 20 h 55"/>
              <a:gd name="T82" fmla="*/ 6 w 113"/>
              <a:gd name="T83" fmla="*/ 32 h 55"/>
              <a:gd name="T84" fmla="*/ 12 w 113"/>
              <a:gd name="T85" fmla="*/ 39 h 55"/>
              <a:gd name="T86" fmla="*/ 16 w 113"/>
              <a:gd name="T87" fmla="*/ 41 h 55"/>
              <a:gd name="T88" fmla="*/ 31 w 113"/>
              <a:gd name="T89" fmla="*/ 45 h 55"/>
              <a:gd name="T90" fmla="*/ 42 w 113"/>
              <a:gd name="T91" fmla="*/ 47 h 55"/>
              <a:gd name="T92" fmla="*/ 54 w 113"/>
              <a:gd name="T93" fmla="*/ 51 h 55"/>
              <a:gd name="T94" fmla="*/ 54 w 113"/>
              <a:gd name="T95" fmla="*/ 43 h 55"/>
              <a:gd name="T96" fmla="*/ 67 w 113"/>
              <a:gd name="T97" fmla="*/ 5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3" h="55">
                <a:moveTo>
                  <a:pt x="112" y="35"/>
                </a:moveTo>
                <a:cubicBezTo>
                  <a:pt x="113" y="37"/>
                  <a:pt x="111" y="38"/>
                  <a:pt x="110" y="41"/>
                </a:cubicBezTo>
                <a:cubicBezTo>
                  <a:pt x="98" y="49"/>
                  <a:pt x="82" y="55"/>
                  <a:pt x="65" y="55"/>
                </a:cubicBezTo>
                <a:cubicBezTo>
                  <a:pt x="61" y="55"/>
                  <a:pt x="58" y="54"/>
                  <a:pt x="54" y="53"/>
                </a:cubicBezTo>
                <a:cubicBezTo>
                  <a:pt x="52" y="52"/>
                  <a:pt x="49" y="52"/>
                  <a:pt x="47" y="52"/>
                </a:cubicBezTo>
                <a:cubicBezTo>
                  <a:pt x="45" y="51"/>
                  <a:pt x="44" y="50"/>
                  <a:pt x="43" y="50"/>
                </a:cubicBezTo>
                <a:cubicBezTo>
                  <a:pt x="38" y="49"/>
                  <a:pt x="34" y="49"/>
                  <a:pt x="29" y="47"/>
                </a:cubicBezTo>
                <a:cubicBezTo>
                  <a:pt x="24" y="46"/>
                  <a:pt x="20" y="44"/>
                  <a:pt x="15" y="43"/>
                </a:cubicBezTo>
                <a:cubicBezTo>
                  <a:pt x="12" y="41"/>
                  <a:pt x="10" y="40"/>
                  <a:pt x="7" y="37"/>
                </a:cubicBezTo>
                <a:cubicBezTo>
                  <a:pt x="4" y="32"/>
                  <a:pt x="3" y="26"/>
                  <a:pt x="1" y="19"/>
                </a:cubicBezTo>
                <a:cubicBezTo>
                  <a:pt x="1" y="17"/>
                  <a:pt x="0" y="16"/>
                  <a:pt x="0" y="14"/>
                </a:cubicBezTo>
                <a:cubicBezTo>
                  <a:pt x="1" y="12"/>
                  <a:pt x="4" y="9"/>
                  <a:pt x="5" y="8"/>
                </a:cubicBezTo>
                <a:cubicBezTo>
                  <a:pt x="9" y="6"/>
                  <a:pt x="15" y="6"/>
                  <a:pt x="19" y="5"/>
                </a:cubicBezTo>
                <a:cubicBezTo>
                  <a:pt x="20" y="5"/>
                  <a:pt x="22" y="4"/>
                  <a:pt x="23" y="4"/>
                </a:cubicBezTo>
                <a:cubicBezTo>
                  <a:pt x="24" y="4"/>
                  <a:pt x="24" y="4"/>
                  <a:pt x="25" y="3"/>
                </a:cubicBezTo>
                <a:cubicBezTo>
                  <a:pt x="27" y="3"/>
                  <a:pt x="28" y="2"/>
                  <a:pt x="29" y="2"/>
                </a:cubicBezTo>
                <a:cubicBezTo>
                  <a:pt x="35" y="0"/>
                  <a:pt x="41" y="2"/>
                  <a:pt x="46" y="3"/>
                </a:cubicBezTo>
                <a:cubicBezTo>
                  <a:pt x="48" y="3"/>
                  <a:pt x="50" y="4"/>
                  <a:pt x="52" y="5"/>
                </a:cubicBezTo>
                <a:cubicBezTo>
                  <a:pt x="54" y="5"/>
                  <a:pt x="56" y="6"/>
                  <a:pt x="58" y="6"/>
                </a:cubicBezTo>
                <a:cubicBezTo>
                  <a:pt x="59" y="7"/>
                  <a:pt x="60" y="8"/>
                  <a:pt x="62" y="9"/>
                </a:cubicBezTo>
                <a:cubicBezTo>
                  <a:pt x="68" y="11"/>
                  <a:pt x="75" y="13"/>
                  <a:pt x="82" y="15"/>
                </a:cubicBezTo>
                <a:cubicBezTo>
                  <a:pt x="85" y="15"/>
                  <a:pt x="87" y="15"/>
                  <a:pt x="90" y="16"/>
                </a:cubicBezTo>
                <a:cubicBezTo>
                  <a:pt x="91" y="16"/>
                  <a:pt x="92" y="17"/>
                  <a:pt x="94" y="18"/>
                </a:cubicBezTo>
                <a:cubicBezTo>
                  <a:pt x="99" y="18"/>
                  <a:pt x="104" y="17"/>
                  <a:pt x="106" y="19"/>
                </a:cubicBezTo>
                <a:cubicBezTo>
                  <a:pt x="111" y="22"/>
                  <a:pt x="112" y="31"/>
                  <a:pt x="112" y="35"/>
                </a:cubicBezTo>
                <a:close/>
                <a:moveTo>
                  <a:pt x="67" y="53"/>
                </a:moveTo>
                <a:cubicBezTo>
                  <a:pt x="74" y="53"/>
                  <a:pt x="81" y="52"/>
                  <a:pt x="87" y="50"/>
                </a:cubicBezTo>
                <a:cubicBezTo>
                  <a:pt x="96" y="47"/>
                  <a:pt x="102" y="43"/>
                  <a:pt x="109" y="39"/>
                </a:cubicBezTo>
                <a:cubicBezTo>
                  <a:pt x="112" y="35"/>
                  <a:pt x="110" y="26"/>
                  <a:pt x="107" y="22"/>
                </a:cubicBezTo>
                <a:cubicBezTo>
                  <a:pt x="104" y="20"/>
                  <a:pt x="100" y="20"/>
                  <a:pt x="96" y="20"/>
                </a:cubicBezTo>
                <a:cubicBezTo>
                  <a:pt x="88" y="19"/>
                  <a:pt x="78" y="14"/>
                  <a:pt x="71" y="15"/>
                </a:cubicBezTo>
                <a:cubicBezTo>
                  <a:pt x="66" y="12"/>
                  <a:pt x="60" y="10"/>
                  <a:pt x="54" y="8"/>
                </a:cubicBezTo>
                <a:cubicBezTo>
                  <a:pt x="51" y="6"/>
                  <a:pt x="49" y="5"/>
                  <a:pt x="46" y="5"/>
                </a:cubicBezTo>
                <a:cubicBezTo>
                  <a:pt x="32" y="0"/>
                  <a:pt x="20" y="8"/>
                  <a:pt x="8" y="10"/>
                </a:cubicBezTo>
                <a:cubicBezTo>
                  <a:pt x="6" y="12"/>
                  <a:pt x="4" y="12"/>
                  <a:pt x="2" y="12"/>
                </a:cubicBezTo>
                <a:cubicBezTo>
                  <a:pt x="2" y="16"/>
                  <a:pt x="4" y="19"/>
                  <a:pt x="8" y="20"/>
                </a:cubicBezTo>
                <a:cubicBezTo>
                  <a:pt x="11" y="21"/>
                  <a:pt x="13" y="22"/>
                  <a:pt x="17" y="23"/>
                </a:cubicBezTo>
                <a:cubicBezTo>
                  <a:pt x="19" y="24"/>
                  <a:pt x="22" y="24"/>
                  <a:pt x="24" y="25"/>
                </a:cubicBezTo>
                <a:cubicBezTo>
                  <a:pt x="26" y="26"/>
                  <a:pt x="29" y="27"/>
                  <a:pt x="31" y="27"/>
                </a:cubicBezTo>
                <a:cubicBezTo>
                  <a:pt x="34" y="28"/>
                  <a:pt x="37" y="27"/>
                  <a:pt x="38" y="29"/>
                </a:cubicBezTo>
                <a:cubicBezTo>
                  <a:pt x="26" y="29"/>
                  <a:pt x="15" y="25"/>
                  <a:pt x="3" y="20"/>
                </a:cubicBezTo>
                <a:cubicBezTo>
                  <a:pt x="5" y="24"/>
                  <a:pt x="5" y="28"/>
                  <a:pt x="6" y="32"/>
                </a:cubicBezTo>
                <a:cubicBezTo>
                  <a:pt x="9" y="34"/>
                  <a:pt x="10" y="37"/>
                  <a:pt x="12" y="39"/>
                </a:cubicBezTo>
                <a:cubicBezTo>
                  <a:pt x="14" y="38"/>
                  <a:pt x="15" y="40"/>
                  <a:pt x="16" y="41"/>
                </a:cubicBezTo>
                <a:cubicBezTo>
                  <a:pt x="20" y="43"/>
                  <a:pt x="27" y="44"/>
                  <a:pt x="31" y="45"/>
                </a:cubicBezTo>
                <a:cubicBezTo>
                  <a:pt x="34" y="47"/>
                  <a:pt x="38" y="46"/>
                  <a:pt x="42" y="47"/>
                </a:cubicBezTo>
                <a:cubicBezTo>
                  <a:pt x="46" y="48"/>
                  <a:pt x="50" y="51"/>
                  <a:pt x="54" y="51"/>
                </a:cubicBezTo>
                <a:cubicBezTo>
                  <a:pt x="54" y="49"/>
                  <a:pt x="53" y="45"/>
                  <a:pt x="54" y="43"/>
                </a:cubicBezTo>
                <a:cubicBezTo>
                  <a:pt x="53" y="52"/>
                  <a:pt x="61" y="53"/>
                  <a:pt x="67" y="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5" name="Freeform 272"/>
          <p:cNvSpPr/>
          <p:nvPr/>
        </p:nvSpPr>
        <p:spPr bwMode="auto">
          <a:xfrm>
            <a:off x="3057525" y="1692275"/>
            <a:ext cx="111125" cy="31750"/>
          </a:xfrm>
          <a:custGeom>
            <a:avLst/>
            <a:gdLst>
              <a:gd name="T0" fmla="*/ 35 w 35"/>
              <a:gd name="T1" fmla="*/ 7 h 10"/>
              <a:gd name="T2" fmla="*/ 27 w 35"/>
              <a:gd name="T3" fmla="*/ 8 h 10"/>
              <a:gd name="T4" fmla="*/ 21 w 35"/>
              <a:gd name="T5" fmla="*/ 7 h 10"/>
              <a:gd name="T6" fmla="*/ 12 w 35"/>
              <a:gd name="T7" fmla="*/ 5 h 10"/>
              <a:gd name="T8" fmla="*/ 0 w 35"/>
              <a:gd name="T9" fmla="*/ 4 h 10"/>
              <a:gd name="T10" fmla="*/ 16 w 35"/>
              <a:gd name="T11" fmla="*/ 2 h 10"/>
              <a:gd name="T12" fmla="*/ 25 w 35"/>
              <a:gd name="T13" fmla="*/ 4 h 10"/>
              <a:gd name="T14" fmla="*/ 35 w 35"/>
              <a:gd name="T15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10">
                <a:moveTo>
                  <a:pt x="35" y="7"/>
                </a:moveTo>
                <a:cubicBezTo>
                  <a:pt x="33" y="10"/>
                  <a:pt x="30" y="8"/>
                  <a:pt x="27" y="8"/>
                </a:cubicBezTo>
                <a:cubicBezTo>
                  <a:pt x="25" y="7"/>
                  <a:pt x="22" y="8"/>
                  <a:pt x="21" y="7"/>
                </a:cubicBezTo>
                <a:cubicBezTo>
                  <a:pt x="18" y="7"/>
                  <a:pt x="16" y="5"/>
                  <a:pt x="12" y="5"/>
                </a:cubicBezTo>
                <a:cubicBezTo>
                  <a:pt x="7" y="4"/>
                  <a:pt x="4" y="6"/>
                  <a:pt x="0" y="4"/>
                </a:cubicBezTo>
                <a:cubicBezTo>
                  <a:pt x="3" y="0"/>
                  <a:pt x="11" y="0"/>
                  <a:pt x="16" y="2"/>
                </a:cubicBezTo>
                <a:cubicBezTo>
                  <a:pt x="19" y="1"/>
                  <a:pt x="23" y="2"/>
                  <a:pt x="25" y="4"/>
                </a:cubicBezTo>
                <a:cubicBezTo>
                  <a:pt x="29" y="5"/>
                  <a:pt x="32" y="5"/>
                  <a:pt x="35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6" name="Freeform 273"/>
          <p:cNvSpPr/>
          <p:nvPr/>
        </p:nvSpPr>
        <p:spPr bwMode="auto">
          <a:xfrm>
            <a:off x="3095625" y="1816100"/>
            <a:ext cx="12700" cy="7938"/>
          </a:xfrm>
          <a:custGeom>
            <a:avLst/>
            <a:gdLst>
              <a:gd name="T0" fmla="*/ 3 w 4"/>
              <a:gd name="T1" fmla="*/ 0 h 3"/>
              <a:gd name="T2" fmla="*/ 4 w 4"/>
              <a:gd name="T3" fmla="*/ 3 h 3"/>
              <a:gd name="T4" fmla="*/ 0 w 4"/>
              <a:gd name="T5" fmla="*/ 3 h 3"/>
              <a:gd name="T6" fmla="*/ 0 w 4"/>
              <a:gd name="T7" fmla="*/ 1 h 3"/>
              <a:gd name="T8" fmla="*/ 3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3" y="1"/>
                  <a:pt x="4" y="1"/>
                  <a:pt x="4" y="3"/>
                </a:cubicBezTo>
                <a:cubicBezTo>
                  <a:pt x="2" y="3"/>
                  <a:pt x="1" y="3"/>
                  <a:pt x="0" y="3"/>
                </a:cubicBezTo>
                <a:cubicBezTo>
                  <a:pt x="0" y="2"/>
                  <a:pt x="0" y="1"/>
                  <a:pt x="0" y="1"/>
                </a:cubicBezTo>
                <a:cubicBezTo>
                  <a:pt x="0" y="0"/>
                  <a:pt x="2" y="0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7" name="Freeform 274"/>
          <p:cNvSpPr/>
          <p:nvPr/>
        </p:nvSpPr>
        <p:spPr bwMode="auto">
          <a:xfrm>
            <a:off x="3092450" y="1852613"/>
            <a:ext cx="15875" cy="12700"/>
          </a:xfrm>
          <a:custGeom>
            <a:avLst/>
            <a:gdLst>
              <a:gd name="T0" fmla="*/ 5 w 5"/>
              <a:gd name="T1" fmla="*/ 2 h 4"/>
              <a:gd name="T2" fmla="*/ 4 w 5"/>
              <a:gd name="T3" fmla="*/ 4 h 4"/>
              <a:gd name="T4" fmla="*/ 1 w 5"/>
              <a:gd name="T5" fmla="*/ 1 h 4"/>
              <a:gd name="T6" fmla="*/ 5 w 5"/>
              <a:gd name="T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5" y="3"/>
                  <a:pt x="4" y="3"/>
                  <a:pt x="4" y="4"/>
                </a:cubicBezTo>
                <a:cubicBezTo>
                  <a:pt x="1" y="4"/>
                  <a:pt x="0" y="3"/>
                  <a:pt x="1" y="1"/>
                </a:cubicBezTo>
                <a:cubicBezTo>
                  <a:pt x="2" y="0"/>
                  <a:pt x="4" y="0"/>
                  <a:pt x="5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8" name="Freeform 275"/>
          <p:cNvSpPr>
            <a:spLocks noEditPoints="1"/>
          </p:cNvSpPr>
          <p:nvPr/>
        </p:nvSpPr>
        <p:spPr bwMode="auto">
          <a:xfrm>
            <a:off x="3076575" y="1938338"/>
            <a:ext cx="44450" cy="284162"/>
          </a:xfrm>
          <a:custGeom>
            <a:avLst/>
            <a:gdLst>
              <a:gd name="T0" fmla="*/ 7 w 14"/>
              <a:gd name="T1" fmla="*/ 90 h 90"/>
              <a:gd name="T2" fmla="*/ 4 w 14"/>
              <a:gd name="T3" fmla="*/ 76 h 90"/>
              <a:gd name="T4" fmla="*/ 4 w 14"/>
              <a:gd name="T5" fmla="*/ 64 h 90"/>
              <a:gd name="T6" fmla="*/ 3 w 14"/>
              <a:gd name="T7" fmla="*/ 42 h 90"/>
              <a:gd name="T8" fmla="*/ 5 w 14"/>
              <a:gd name="T9" fmla="*/ 0 h 90"/>
              <a:gd name="T10" fmla="*/ 8 w 14"/>
              <a:gd name="T11" fmla="*/ 0 h 90"/>
              <a:gd name="T12" fmla="*/ 11 w 14"/>
              <a:gd name="T13" fmla="*/ 5 h 90"/>
              <a:gd name="T14" fmla="*/ 11 w 14"/>
              <a:gd name="T15" fmla="*/ 23 h 90"/>
              <a:gd name="T16" fmla="*/ 13 w 14"/>
              <a:gd name="T17" fmla="*/ 44 h 90"/>
              <a:gd name="T18" fmla="*/ 13 w 14"/>
              <a:gd name="T19" fmla="*/ 51 h 90"/>
              <a:gd name="T20" fmla="*/ 14 w 14"/>
              <a:gd name="T21" fmla="*/ 58 h 90"/>
              <a:gd name="T22" fmla="*/ 11 w 14"/>
              <a:gd name="T23" fmla="*/ 87 h 90"/>
              <a:gd name="T24" fmla="*/ 7 w 14"/>
              <a:gd name="T25" fmla="*/ 90 h 90"/>
              <a:gd name="T26" fmla="*/ 5 w 14"/>
              <a:gd name="T27" fmla="*/ 23 h 90"/>
              <a:gd name="T28" fmla="*/ 7 w 14"/>
              <a:gd name="T29" fmla="*/ 50 h 90"/>
              <a:gd name="T30" fmla="*/ 7 w 14"/>
              <a:gd name="T31" fmla="*/ 87 h 90"/>
              <a:gd name="T32" fmla="*/ 11 w 14"/>
              <a:gd name="T33" fmla="*/ 47 h 90"/>
              <a:gd name="T34" fmla="*/ 8 w 14"/>
              <a:gd name="T35" fmla="*/ 26 h 90"/>
              <a:gd name="T36" fmla="*/ 7 w 14"/>
              <a:gd name="T37" fmla="*/ 5 h 90"/>
              <a:gd name="T38" fmla="*/ 5 w 14"/>
              <a:gd name="T39" fmla="*/ 23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" h="90">
                <a:moveTo>
                  <a:pt x="7" y="90"/>
                </a:moveTo>
                <a:cubicBezTo>
                  <a:pt x="1" y="90"/>
                  <a:pt x="4" y="82"/>
                  <a:pt x="4" y="76"/>
                </a:cubicBezTo>
                <a:cubicBezTo>
                  <a:pt x="5" y="73"/>
                  <a:pt x="4" y="69"/>
                  <a:pt x="4" y="64"/>
                </a:cubicBezTo>
                <a:cubicBezTo>
                  <a:pt x="4" y="55"/>
                  <a:pt x="5" y="48"/>
                  <a:pt x="3" y="42"/>
                </a:cubicBezTo>
                <a:cubicBezTo>
                  <a:pt x="4" y="28"/>
                  <a:pt x="0" y="14"/>
                  <a:pt x="5" y="0"/>
                </a:cubicBezTo>
                <a:cubicBezTo>
                  <a:pt x="7" y="0"/>
                  <a:pt x="7" y="0"/>
                  <a:pt x="8" y="0"/>
                </a:cubicBezTo>
                <a:cubicBezTo>
                  <a:pt x="10" y="2"/>
                  <a:pt x="10" y="4"/>
                  <a:pt x="11" y="5"/>
                </a:cubicBezTo>
                <a:cubicBezTo>
                  <a:pt x="12" y="11"/>
                  <a:pt x="10" y="17"/>
                  <a:pt x="11" y="23"/>
                </a:cubicBezTo>
                <a:cubicBezTo>
                  <a:pt x="11" y="29"/>
                  <a:pt x="12" y="36"/>
                  <a:pt x="13" y="44"/>
                </a:cubicBezTo>
                <a:cubicBezTo>
                  <a:pt x="13" y="47"/>
                  <a:pt x="12" y="49"/>
                  <a:pt x="13" y="51"/>
                </a:cubicBezTo>
                <a:cubicBezTo>
                  <a:pt x="13" y="53"/>
                  <a:pt x="14" y="55"/>
                  <a:pt x="14" y="58"/>
                </a:cubicBezTo>
                <a:cubicBezTo>
                  <a:pt x="14" y="68"/>
                  <a:pt x="14" y="77"/>
                  <a:pt x="11" y="87"/>
                </a:cubicBezTo>
                <a:cubicBezTo>
                  <a:pt x="9" y="88"/>
                  <a:pt x="9" y="90"/>
                  <a:pt x="7" y="90"/>
                </a:cubicBezTo>
                <a:close/>
                <a:moveTo>
                  <a:pt x="5" y="23"/>
                </a:moveTo>
                <a:cubicBezTo>
                  <a:pt x="5" y="32"/>
                  <a:pt x="7" y="41"/>
                  <a:pt x="7" y="50"/>
                </a:cubicBezTo>
                <a:cubicBezTo>
                  <a:pt x="7" y="62"/>
                  <a:pt x="7" y="74"/>
                  <a:pt x="7" y="87"/>
                </a:cubicBezTo>
                <a:cubicBezTo>
                  <a:pt x="13" y="75"/>
                  <a:pt x="12" y="61"/>
                  <a:pt x="11" y="47"/>
                </a:cubicBezTo>
                <a:cubicBezTo>
                  <a:pt x="11" y="40"/>
                  <a:pt x="9" y="33"/>
                  <a:pt x="8" y="26"/>
                </a:cubicBezTo>
                <a:cubicBezTo>
                  <a:pt x="7" y="18"/>
                  <a:pt x="9" y="10"/>
                  <a:pt x="7" y="5"/>
                </a:cubicBezTo>
                <a:cubicBezTo>
                  <a:pt x="6" y="10"/>
                  <a:pt x="5" y="16"/>
                  <a:pt x="5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09" name="Freeform 276"/>
          <p:cNvSpPr/>
          <p:nvPr/>
        </p:nvSpPr>
        <p:spPr bwMode="auto">
          <a:xfrm>
            <a:off x="3108325" y="2595563"/>
            <a:ext cx="19050" cy="28575"/>
          </a:xfrm>
          <a:custGeom>
            <a:avLst/>
            <a:gdLst>
              <a:gd name="T0" fmla="*/ 3 w 6"/>
              <a:gd name="T1" fmla="*/ 0 h 9"/>
              <a:gd name="T2" fmla="*/ 0 w 6"/>
              <a:gd name="T3" fmla="*/ 9 h 9"/>
              <a:gd name="T4" fmla="*/ 3 w 6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9">
                <a:moveTo>
                  <a:pt x="3" y="0"/>
                </a:moveTo>
                <a:cubicBezTo>
                  <a:pt x="6" y="2"/>
                  <a:pt x="2" y="7"/>
                  <a:pt x="0" y="9"/>
                </a:cubicBezTo>
                <a:cubicBezTo>
                  <a:pt x="0" y="5"/>
                  <a:pt x="1" y="2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0" name="Freeform 277"/>
          <p:cNvSpPr>
            <a:spLocks noEditPoints="1"/>
          </p:cNvSpPr>
          <p:nvPr/>
        </p:nvSpPr>
        <p:spPr bwMode="auto">
          <a:xfrm>
            <a:off x="2992438" y="1670050"/>
            <a:ext cx="195262" cy="1079500"/>
          </a:xfrm>
          <a:custGeom>
            <a:avLst/>
            <a:gdLst>
              <a:gd name="T0" fmla="*/ 7 w 62"/>
              <a:gd name="T1" fmla="*/ 66 h 342"/>
              <a:gd name="T2" fmla="*/ 6 w 62"/>
              <a:gd name="T3" fmla="*/ 40 h 342"/>
              <a:gd name="T4" fmla="*/ 17 w 62"/>
              <a:gd name="T5" fmla="*/ 3 h 342"/>
              <a:gd name="T6" fmla="*/ 55 w 62"/>
              <a:gd name="T7" fmla="*/ 39 h 342"/>
              <a:gd name="T8" fmla="*/ 52 w 62"/>
              <a:gd name="T9" fmla="*/ 71 h 342"/>
              <a:gd name="T10" fmla="*/ 50 w 62"/>
              <a:gd name="T11" fmla="*/ 86 h 342"/>
              <a:gd name="T12" fmla="*/ 52 w 62"/>
              <a:gd name="T13" fmla="*/ 224 h 342"/>
              <a:gd name="T14" fmla="*/ 48 w 62"/>
              <a:gd name="T15" fmla="*/ 295 h 342"/>
              <a:gd name="T16" fmla="*/ 23 w 62"/>
              <a:gd name="T17" fmla="*/ 341 h 342"/>
              <a:gd name="T18" fmla="*/ 4 w 62"/>
              <a:gd name="T19" fmla="*/ 288 h 342"/>
              <a:gd name="T20" fmla="*/ 5 w 62"/>
              <a:gd name="T21" fmla="*/ 196 h 342"/>
              <a:gd name="T22" fmla="*/ 4 w 62"/>
              <a:gd name="T23" fmla="*/ 143 h 342"/>
              <a:gd name="T24" fmla="*/ 36 w 62"/>
              <a:gd name="T25" fmla="*/ 283 h 342"/>
              <a:gd name="T26" fmla="*/ 29 w 62"/>
              <a:gd name="T27" fmla="*/ 314 h 342"/>
              <a:gd name="T28" fmla="*/ 22 w 62"/>
              <a:gd name="T29" fmla="*/ 306 h 342"/>
              <a:gd name="T30" fmla="*/ 20 w 62"/>
              <a:gd name="T31" fmla="*/ 325 h 342"/>
              <a:gd name="T32" fmla="*/ 27 w 62"/>
              <a:gd name="T33" fmla="*/ 322 h 342"/>
              <a:gd name="T34" fmla="*/ 33 w 62"/>
              <a:gd name="T35" fmla="*/ 321 h 342"/>
              <a:gd name="T36" fmla="*/ 42 w 62"/>
              <a:gd name="T37" fmla="*/ 293 h 342"/>
              <a:gd name="T38" fmla="*/ 40 w 62"/>
              <a:gd name="T39" fmla="*/ 283 h 342"/>
              <a:gd name="T40" fmla="*/ 21 w 62"/>
              <a:gd name="T41" fmla="*/ 6 h 342"/>
              <a:gd name="T42" fmla="*/ 56 w 62"/>
              <a:gd name="T43" fmla="*/ 11 h 342"/>
              <a:gd name="T44" fmla="*/ 55 w 62"/>
              <a:gd name="T45" fmla="*/ 42 h 342"/>
              <a:gd name="T46" fmla="*/ 10 w 62"/>
              <a:gd name="T47" fmla="*/ 40 h 342"/>
              <a:gd name="T48" fmla="*/ 15 w 62"/>
              <a:gd name="T49" fmla="*/ 49 h 342"/>
              <a:gd name="T50" fmla="*/ 40 w 62"/>
              <a:gd name="T51" fmla="*/ 44 h 342"/>
              <a:gd name="T52" fmla="*/ 46 w 62"/>
              <a:gd name="T53" fmla="*/ 68 h 342"/>
              <a:gd name="T54" fmla="*/ 43 w 62"/>
              <a:gd name="T55" fmla="*/ 68 h 342"/>
              <a:gd name="T56" fmla="*/ 5 w 62"/>
              <a:gd name="T57" fmla="*/ 76 h 342"/>
              <a:gd name="T58" fmla="*/ 50 w 62"/>
              <a:gd name="T59" fmla="*/ 80 h 342"/>
              <a:gd name="T60" fmla="*/ 50 w 62"/>
              <a:gd name="T61" fmla="*/ 73 h 342"/>
              <a:gd name="T62" fmla="*/ 48 w 62"/>
              <a:gd name="T63" fmla="*/ 253 h 342"/>
              <a:gd name="T64" fmla="*/ 48 w 62"/>
              <a:gd name="T65" fmla="*/ 165 h 342"/>
              <a:gd name="T66" fmla="*/ 45 w 62"/>
              <a:gd name="T67" fmla="*/ 105 h 342"/>
              <a:gd name="T68" fmla="*/ 9 w 62"/>
              <a:gd name="T69" fmla="*/ 110 h 342"/>
              <a:gd name="T70" fmla="*/ 8 w 62"/>
              <a:gd name="T71" fmla="*/ 194 h 342"/>
              <a:gd name="T72" fmla="*/ 6 w 62"/>
              <a:gd name="T73" fmla="*/ 254 h 342"/>
              <a:gd name="T74" fmla="*/ 23 w 62"/>
              <a:gd name="T75" fmla="*/ 284 h 342"/>
              <a:gd name="T76" fmla="*/ 44 w 62"/>
              <a:gd name="T77" fmla="*/ 287 h 342"/>
              <a:gd name="T78" fmla="*/ 46 w 62"/>
              <a:gd name="T79" fmla="*/ 81 h 342"/>
              <a:gd name="T80" fmla="*/ 23 w 62"/>
              <a:gd name="T81" fmla="*/ 324 h 342"/>
              <a:gd name="T82" fmla="*/ 29 w 62"/>
              <a:gd name="T83" fmla="*/ 323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2" h="342">
                <a:moveTo>
                  <a:pt x="5" y="81"/>
                </a:moveTo>
                <a:cubicBezTo>
                  <a:pt x="4" y="79"/>
                  <a:pt x="1" y="78"/>
                  <a:pt x="0" y="76"/>
                </a:cubicBezTo>
                <a:cubicBezTo>
                  <a:pt x="1" y="70"/>
                  <a:pt x="4" y="70"/>
                  <a:pt x="7" y="66"/>
                </a:cubicBezTo>
                <a:cubicBezTo>
                  <a:pt x="9" y="63"/>
                  <a:pt x="8" y="53"/>
                  <a:pt x="8" y="47"/>
                </a:cubicBezTo>
                <a:cubicBezTo>
                  <a:pt x="7" y="46"/>
                  <a:pt x="7" y="43"/>
                  <a:pt x="7" y="43"/>
                </a:cubicBezTo>
                <a:cubicBezTo>
                  <a:pt x="7" y="41"/>
                  <a:pt x="5" y="41"/>
                  <a:pt x="6" y="40"/>
                </a:cubicBezTo>
                <a:cubicBezTo>
                  <a:pt x="6" y="38"/>
                  <a:pt x="8" y="36"/>
                  <a:pt x="9" y="34"/>
                </a:cubicBezTo>
                <a:cubicBezTo>
                  <a:pt x="10" y="26"/>
                  <a:pt x="5" y="18"/>
                  <a:pt x="9" y="11"/>
                </a:cubicBezTo>
                <a:cubicBezTo>
                  <a:pt x="11" y="8"/>
                  <a:pt x="14" y="7"/>
                  <a:pt x="17" y="3"/>
                </a:cubicBezTo>
                <a:cubicBezTo>
                  <a:pt x="27" y="1"/>
                  <a:pt x="36" y="0"/>
                  <a:pt x="46" y="2"/>
                </a:cubicBezTo>
                <a:cubicBezTo>
                  <a:pt x="51" y="6"/>
                  <a:pt x="58" y="8"/>
                  <a:pt x="61" y="15"/>
                </a:cubicBezTo>
                <a:cubicBezTo>
                  <a:pt x="62" y="25"/>
                  <a:pt x="57" y="30"/>
                  <a:pt x="55" y="39"/>
                </a:cubicBezTo>
                <a:cubicBezTo>
                  <a:pt x="58" y="42"/>
                  <a:pt x="60" y="45"/>
                  <a:pt x="58" y="49"/>
                </a:cubicBezTo>
                <a:cubicBezTo>
                  <a:pt x="57" y="50"/>
                  <a:pt x="55" y="49"/>
                  <a:pt x="54" y="50"/>
                </a:cubicBezTo>
                <a:cubicBezTo>
                  <a:pt x="52" y="56"/>
                  <a:pt x="54" y="64"/>
                  <a:pt x="52" y="71"/>
                </a:cubicBezTo>
                <a:cubicBezTo>
                  <a:pt x="55" y="72"/>
                  <a:pt x="56" y="74"/>
                  <a:pt x="57" y="77"/>
                </a:cubicBezTo>
                <a:cubicBezTo>
                  <a:pt x="56" y="80"/>
                  <a:pt x="54" y="83"/>
                  <a:pt x="50" y="82"/>
                </a:cubicBezTo>
                <a:cubicBezTo>
                  <a:pt x="49" y="84"/>
                  <a:pt x="49" y="85"/>
                  <a:pt x="50" y="86"/>
                </a:cubicBezTo>
                <a:cubicBezTo>
                  <a:pt x="47" y="95"/>
                  <a:pt x="50" y="104"/>
                  <a:pt x="50" y="113"/>
                </a:cubicBezTo>
                <a:cubicBezTo>
                  <a:pt x="51" y="136"/>
                  <a:pt x="51" y="158"/>
                  <a:pt x="50" y="180"/>
                </a:cubicBezTo>
                <a:cubicBezTo>
                  <a:pt x="50" y="195"/>
                  <a:pt x="52" y="210"/>
                  <a:pt x="52" y="224"/>
                </a:cubicBezTo>
                <a:cubicBezTo>
                  <a:pt x="51" y="227"/>
                  <a:pt x="52" y="234"/>
                  <a:pt x="50" y="236"/>
                </a:cubicBezTo>
                <a:cubicBezTo>
                  <a:pt x="52" y="253"/>
                  <a:pt x="49" y="275"/>
                  <a:pt x="50" y="288"/>
                </a:cubicBezTo>
                <a:cubicBezTo>
                  <a:pt x="48" y="290"/>
                  <a:pt x="49" y="293"/>
                  <a:pt x="48" y="295"/>
                </a:cubicBezTo>
                <a:cubicBezTo>
                  <a:pt x="47" y="299"/>
                  <a:pt x="45" y="302"/>
                  <a:pt x="43" y="306"/>
                </a:cubicBezTo>
                <a:cubicBezTo>
                  <a:pt x="38" y="317"/>
                  <a:pt x="33" y="329"/>
                  <a:pt x="28" y="340"/>
                </a:cubicBezTo>
                <a:cubicBezTo>
                  <a:pt x="26" y="340"/>
                  <a:pt x="25" y="342"/>
                  <a:pt x="23" y="341"/>
                </a:cubicBezTo>
                <a:cubicBezTo>
                  <a:pt x="21" y="337"/>
                  <a:pt x="21" y="333"/>
                  <a:pt x="18" y="330"/>
                </a:cubicBezTo>
                <a:cubicBezTo>
                  <a:pt x="18" y="329"/>
                  <a:pt x="18" y="328"/>
                  <a:pt x="19" y="328"/>
                </a:cubicBezTo>
                <a:cubicBezTo>
                  <a:pt x="12" y="316"/>
                  <a:pt x="9" y="301"/>
                  <a:pt x="4" y="288"/>
                </a:cubicBezTo>
                <a:cubicBezTo>
                  <a:pt x="6" y="275"/>
                  <a:pt x="3" y="260"/>
                  <a:pt x="3" y="246"/>
                </a:cubicBezTo>
                <a:cubicBezTo>
                  <a:pt x="3" y="236"/>
                  <a:pt x="4" y="225"/>
                  <a:pt x="4" y="215"/>
                </a:cubicBezTo>
                <a:cubicBezTo>
                  <a:pt x="4" y="208"/>
                  <a:pt x="3" y="202"/>
                  <a:pt x="5" y="196"/>
                </a:cubicBezTo>
                <a:cubicBezTo>
                  <a:pt x="2" y="187"/>
                  <a:pt x="4" y="183"/>
                  <a:pt x="4" y="172"/>
                </a:cubicBezTo>
                <a:cubicBezTo>
                  <a:pt x="3" y="166"/>
                  <a:pt x="5" y="159"/>
                  <a:pt x="5" y="153"/>
                </a:cubicBezTo>
                <a:cubicBezTo>
                  <a:pt x="5" y="150"/>
                  <a:pt x="4" y="147"/>
                  <a:pt x="4" y="143"/>
                </a:cubicBezTo>
                <a:cubicBezTo>
                  <a:pt x="4" y="124"/>
                  <a:pt x="3" y="99"/>
                  <a:pt x="5" y="81"/>
                </a:cubicBezTo>
                <a:close/>
                <a:moveTo>
                  <a:pt x="40" y="283"/>
                </a:moveTo>
                <a:cubicBezTo>
                  <a:pt x="39" y="282"/>
                  <a:pt x="38" y="283"/>
                  <a:pt x="36" y="283"/>
                </a:cubicBezTo>
                <a:cubicBezTo>
                  <a:pt x="36" y="285"/>
                  <a:pt x="34" y="287"/>
                  <a:pt x="33" y="288"/>
                </a:cubicBezTo>
                <a:cubicBezTo>
                  <a:pt x="34" y="290"/>
                  <a:pt x="32" y="292"/>
                  <a:pt x="32" y="293"/>
                </a:cubicBezTo>
                <a:cubicBezTo>
                  <a:pt x="29" y="299"/>
                  <a:pt x="31" y="307"/>
                  <a:pt x="29" y="314"/>
                </a:cubicBezTo>
                <a:cubicBezTo>
                  <a:pt x="29" y="315"/>
                  <a:pt x="29" y="316"/>
                  <a:pt x="27" y="316"/>
                </a:cubicBezTo>
                <a:cubicBezTo>
                  <a:pt x="26" y="306"/>
                  <a:pt x="31" y="296"/>
                  <a:pt x="27" y="286"/>
                </a:cubicBezTo>
                <a:cubicBezTo>
                  <a:pt x="19" y="289"/>
                  <a:pt x="27" y="301"/>
                  <a:pt x="22" y="306"/>
                </a:cubicBezTo>
                <a:cubicBezTo>
                  <a:pt x="21" y="297"/>
                  <a:pt x="21" y="288"/>
                  <a:pt x="16" y="282"/>
                </a:cubicBezTo>
                <a:cubicBezTo>
                  <a:pt x="11" y="281"/>
                  <a:pt x="11" y="288"/>
                  <a:pt x="9" y="292"/>
                </a:cubicBezTo>
                <a:cubicBezTo>
                  <a:pt x="12" y="302"/>
                  <a:pt x="15" y="316"/>
                  <a:pt x="20" y="325"/>
                </a:cubicBezTo>
                <a:cubicBezTo>
                  <a:pt x="22" y="321"/>
                  <a:pt x="19" y="316"/>
                  <a:pt x="20" y="313"/>
                </a:cubicBezTo>
                <a:cubicBezTo>
                  <a:pt x="25" y="313"/>
                  <a:pt x="22" y="317"/>
                  <a:pt x="23" y="320"/>
                </a:cubicBezTo>
                <a:cubicBezTo>
                  <a:pt x="24" y="320"/>
                  <a:pt x="25" y="321"/>
                  <a:pt x="27" y="322"/>
                </a:cubicBezTo>
                <a:cubicBezTo>
                  <a:pt x="28" y="320"/>
                  <a:pt x="29" y="319"/>
                  <a:pt x="31" y="319"/>
                </a:cubicBezTo>
                <a:cubicBezTo>
                  <a:pt x="32" y="316"/>
                  <a:pt x="31" y="310"/>
                  <a:pt x="34" y="309"/>
                </a:cubicBezTo>
                <a:cubicBezTo>
                  <a:pt x="37" y="312"/>
                  <a:pt x="31" y="317"/>
                  <a:pt x="33" y="321"/>
                </a:cubicBezTo>
                <a:cubicBezTo>
                  <a:pt x="37" y="312"/>
                  <a:pt x="40" y="303"/>
                  <a:pt x="44" y="295"/>
                </a:cubicBezTo>
                <a:cubicBezTo>
                  <a:pt x="46" y="295"/>
                  <a:pt x="47" y="293"/>
                  <a:pt x="46" y="291"/>
                </a:cubicBezTo>
                <a:cubicBezTo>
                  <a:pt x="45" y="291"/>
                  <a:pt x="44" y="293"/>
                  <a:pt x="42" y="293"/>
                </a:cubicBezTo>
                <a:cubicBezTo>
                  <a:pt x="42" y="291"/>
                  <a:pt x="40" y="292"/>
                  <a:pt x="40" y="290"/>
                </a:cubicBezTo>
                <a:cubicBezTo>
                  <a:pt x="41" y="288"/>
                  <a:pt x="40" y="285"/>
                  <a:pt x="40" y="284"/>
                </a:cubicBezTo>
                <a:cubicBezTo>
                  <a:pt x="40" y="284"/>
                  <a:pt x="40" y="284"/>
                  <a:pt x="40" y="283"/>
                </a:cubicBezTo>
                <a:close/>
                <a:moveTo>
                  <a:pt x="56" y="11"/>
                </a:moveTo>
                <a:cubicBezTo>
                  <a:pt x="50" y="7"/>
                  <a:pt x="41" y="3"/>
                  <a:pt x="32" y="4"/>
                </a:cubicBezTo>
                <a:cubicBezTo>
                  <a:pt x="30" y="4"/>
                  <a:pt x="23" y="5"/>
                  <a:pt x="21" y="6"/>
                </a:cubicBezTo>
                <a:cubicBezTo>
                  <a:pt x="12" y="11"/>
                  <a:pt x="17" y="21"/>
                  <a:pt x="15" y="32"/>
                </a:cubicBezTo>
                <a:cubicBezTo>
                  <a:pt x="30" y="32"/>
                  <a:pt x="41" y="31"/>
                  <a:pt x="51" y="37"/>
                </a:cubicBezTo>
                <a:cubicBezTo>
                  <a:pt x="53" y="29"/>
                  <a:pt x="61" y="20"/>
                  <a:pt x="56" y="11"/>
                </a:cubicBezTo>
                <a:close/>
                <a:moveTo>
                  <a:pt x="12" y="41"/>
                </a:moveTo>
                <a:cubicBezTo>
                  <a:pt x="25" y="35"/>
                  <a:pt x="43" y="41"/>
                  <a:pt x="55" y="46"/>
                </a:cubicBezTo>
                <a:cubicBezTo>
                  <a:pt x="55" y="44"/>
                  <a:pt x="55" y="44"/>
                  <a:pt x="55" y="42"/>
                </a:cubicBezTo>
                <a:cubicBezTo>
                  <a:pt x="52" y="43"/>
                  <a:pt x="49" y="42"/>
                  <a:pt x="49" y="39"/>
                </a:cubicBezTo>
                <a:cubicBezTo>
                  <a:pt x="43" y="35"/>
                  <a:pt x="35" y="34"/>
                  <a:pt x="27" y="34"/>
                </a:cubicBezTo>
                <a:cubicBezTo>
                  <a:pt x="19" y="34"/>
                  <a:pt x="11" y="35"/>
                  <a:pt x="10" y="40"/>
                </a:cubicBezTo>
                <a:cubicBezTo>
                  <a:pt x="11" y="40"/>
                  <a:pt x="11" y="41"/>
                  <a:pt x="12" y="41"/>
                </a:cubicBezTo>
                <a:close/>
                <a:moveTo>
                  <a:pt x="12" y="46"/>
                </a:moveTo>
                <a:cubicBezTo>
                  <a:pt x="14" y="47"/>
                  <a:pt x="15" y="47"/>
                  <a:pt x="15" y="49"/>
                </a:cubicBezTo>
                <a:cubicBezTo>
                  <a:pt x="13" y="53"/>
                  <a:pt x="14" y="59"/>
                  <a:pt x="14" y="64"/>
                </a:cubicBezTo>
                <a:cubicBezTo>
                  <a:pt x="20" y="64"/>
                  <a:pt x="33" y="63"/>
                  <a:pt x="38" y="66"/>
                </a:cubicBezTo>
                <a:cubicBezTo>
                  <a:pt x="40" y="60"/>
                  <a:pt x="39" y="50"/>
                  <a:pt x="40" y="44"/>
                </a:cubicBezTo>
                <a:cubicBezTo>
                  <a:pt x="31" y="42"/>
                  <a:pt x="19" y="40"/>
                  <a:pt x="12" y="46"/>
                </a:cubicBezTo>
                <a:close/>
                <a:moveTo>
                  <a:pt x="43" y="68"/>
                </a:moveTo>
                <a:cubicBezTo>
                  <a:pt x="44" y="67"/>
                  <a:pt x="45" y="69"/>
                  <a:pt x="46" y="68"/>
                </a:cubicBezTo>
                <a:cubicBezTo>
                  <a:pt x="48" y="62"/>
                  <a:pt x="47" y="54"/>
                  <a:pt x="49" y="47"/>
                </a:cubicBezTo>
                <a:cubicBezTo>
                  <a:pt x="47" y="46"/>
                  <a:pt x="45" y="46"/>
                  <a:pt x="44" y="45"/>
                </a:cubicBezTo>
                <a:cubicBezTo>
                  <a:pt x="43" y="54"/>
                  <a:pt x="42" y="61"/>
                  <a:pt x="43" y="68"/>
                </a:cubicBezTo>
                <a:close/>
                <a:moveTo>
                  <a:pt x="14" y="68"/>
                </a:moveTo>
                <a:cubicBezTo>
                  <a:pt x="13" y="69"/>
                  <a:pt x="13" y="70"/>
                  <a:pt x="12" y="70"/>
                </a:cubicBezTo>
                <a:cubicBezTo>
                  <a:pt x="9" y="68"/>
                  <a:pt x="4" y="72"/>
                  <a:pt x="5" y="76"/>
                </a:cubicBezTo>
                <a:cubicBezTo>
                  <a:pt x="6" y="75"/>
                  <a:pt x="7" y="77"/>
                  <a:pt x="8" y="77"/>
                </a:cubicBezTo>
                <a:cubicBezTo>
                  <a:pt x="21" y="73"/>
                  <a:pt x="35" y="73"/>
                  <a:pt x="49" y="78"/>
                </a:cubicBezTo>
                <a:cubicBezTo>
                  <a:pt x="48" y="79"/>
                  <a:pt x="49" y="79"/>
                  <a:pt x="50" y="80"/>
                </a:cubicBezTo>
                <a:cubicBezTo>
                  <a:pt x="53" y="80"/>
                  <a:pt x="54" y="76"/>
                  <a:pt x="52" y="74"/>
                </a:cubicBezTo>
                <a:cubicBezTo>
                  <a:pt x="51" y="74"/>
                  <a:pt x="51" y="76"/>
                  <a:pt x="50" y="76"/>
                </a:cubicBezTo>
                <a:cubicBezTo>
                  <a:pt x="49" y="75"/>
                  <a:pt x="50" y="74"/>
                  <a:pt x="50" y="73"/>
                </a:cubicBezTo>
                <a:cubicBezTo>
                  <a:pt x="38" y="68"/>
                  <a:pt x="27" y="65"/>
                  <a:pt x="14" y="68"/>
                </a:cubicBezTo>
                <a:close/>
                <a:moveTo>
                  <a:pt x="46" y="257"/>
                </a:moveTo>
                <a:cubicBezTo>
                  <a:pt x="47" y="256"/>
                  <a:pt x="47" y="254"/>
                  <a:pt x="48" y="253"/>
                </a:cubicBezTo>
                <a:cubicBezTo>
                  <a:pt x="49" y="242"/>
                  <a:pt x="48" y="230"/>
                  <a:pt x="47" y="218"/>
                </a:cubicBezTo>
                <a:cubicBezTo>
                  <a:pt x="47" y="214"/>
                  <a:pt x="47" y="209"/>
                  <a:pt x="48" y="206"/>
                </a:cubicBezTo>
                <a:cubicBezTo>
                  <a:pt x="46" y="193"/>
                  <a:pt x="49" y="178"/>
                  <a:pt x="48" y="165"/>
                </a:cubicBezTo>
                <a:cubicBezTo>
                  <a:pt x="47" y="154"/>
                  <a:pt x="48" y="143"/>
                  <a:pt x="48" y="134"/>
                </a:cubicBezTo>
                <a:cubicBezTo>
                  <a:pt x="48" y="128"/>
                  <a:pt x="47" y="124"/>
                  <a:pt x="46" y="120"/>
                </a:cubicBezTo>
                <a:cubicBezTo>
                  <a:pt x="46" y="114"/>
                  <a:pt x="47" y="109"/>
                  <a:pt x="45" y="105"/>
                </a:cubicBezTo>
                <a:cubicBezTo>
                  <a:pt x="46" y="99"/>
                  <a:pt x="46" y="91"/>
                  <a:pt x="46" y="84"/>
                </a:cubicBezTo>
                <a:cubicBezTo>
                  <a:pt x="40" y="78"/>
                  <a:pt x="23" y="76"/>
                  <a:pt x="13" y="80"/>
                </a:cubicBezTo>
                <a:cubicBezTo>
                  <a:pt x="10" y="88"/>
                  <a:pt x="10" y="100"/>
                  <a:pt x="9" y="110"/>
                </a:cubicBezTo>
                <a:cubicBezTo>
                  <a:pt x="6" y="127"/>
                  <a:pt x="8" y="149"/>
                  <a:pt x="8" y="168"/>
                </a:cubicBezTo>
                <a:cubicBezTo>
                  <a:pt x="8" y="176"/>
                  <a:pt x="8" y="184"/>
                  <a:pt x="9" y="191"/>
                </a:cubicBezTo>
                <a:cubicBezTo>
                  <a:pt x="7" y="192"/>
                  <a:pt x="8" y="193"/>
                  <a:pt x="8" y="194"/>
                </a:cubicBezTo>
                <a:cubicBezTo>
                  <a:pt x="7" y="198"/>
                  <a:pt x="7" y="202"/>
                  <a:pt x="7" y="206"/>
                </a:cubicBezTo>
                <a:cubicBezTo>
                  <a:pt x="7" y="209"/>
                  <a:pt x="8" y="212"/>
                  <a:pt x="8" y="215"/>
                </a:cubicBezTo>
                <a:cubicBezTo>
                  <a:pt x="7" y="227"/>
                  <a:pt x="5" y="241"/>
                  <a:pt x="6" y="254"/>
                </a:cubicBezTo>
                <a:cubicBezTo>
                  <a:pt x="7" y="264"/>
                  <a:pt x="8" y="274"/>
                  <a:pt x="8" y="284"/>
                </a:cubicBezTo>
                <a:cubicBezTo>
                  <a:pt x="10" y="280"/>
                  <a:pt x="14" y="277"/>
                  <a:pt x="18" y="279"/>
                </a:cubicBezTo>
                <a:cubicBezTo>
                  <a:pt x="20" y="281"/>
                  <a:pt x="20" y="283"/>
                  <a:pt x="23" y="284"/>
                </a:cubicBezTo>
                <a:cubicBezTo>
                  <a:pt x="26" y="282"/>
                  <a:pt x="28" y="286"/>
                  <a:pt x="31" y="286"/>
                </a:cubicBezTo>
                <a:cubicBezTo>
                  <a:pt x="32" y="282"/>
                  <a:pt x="37" y="278"/>
                  <a:pt x="42" y="280"/>
                </a:cubicBezTo>
                <a:cubicBezTo>
                  <a:pt x="43" y="283"/>
                  <a:pt x="44" y="284"/>
                  <a:pt x="44" y="287"/>
                </a:cubicBezTo>
                <a:cubicBezTo>
                  <a:pt x="45" y="287"/>
                  <a:pt x="45" y="287"/>
                  <a:pt x="46" y="287"/>
                </a:cubicBezTo>
                <a:cubicBezTo>
                  <a:pt x="48" y="276"/>
                  <a:pt x="45" y="267"/>
                  <a:pt x="46" y="257"/>
                </a:cubicBezTo>
                <a:close/>
                <a:moveTo>
                  <a:pt x="46" y="81"/>
                </a:moveTo>
                <a:cubicBezTo>
                  <a:pt x="45" y="82"/>
                  <a:pt x="43" y="80"/>
                  <a:pt x="42" y="81"/>
                </a:cubicBezTo>
                <a:cubicBezTo>
                  <a:pt x="44" y="81"/>
                  <a:pt x="45" y="83"/>
                  <a:pt x="46" y="81"/>
                </a:cubicBezTo>
                <a:close/>
                <a:moveTo>
                  <a:pt x="23" y="324"/>
                </a:moveTo>
                <a:cubicBezTo>
                  <a:pt x="20" y="329"/>
                  <a:pt x="23" y="335"/>
                  <a:pt x="26" y="338"/>
                </a:cubicBezTo>
                <a:cubicBezTo>
                  <a:pt x="28" y="333"/>
                  <a:pt x="30" y="329"/>
                  <a:pt x="32" y="325"/>
                </a:cubicBezTo>
                <a:cubicBezTo>
                  <a:pt x="31" y="323"/>
                  <a:pt x="29" y="326"/>
                  <a:pt x="29" y="323"/>
                </a:cubicBezTo>
                <a:cubicBezTo>
                  <a:pt x="29" y="323"/>
                  <a:pt x="29" y="323"/>
                  <a:pt x="29" y="323"/>
                </a:cubicBezTo>
                <a:cubicBezTo>
                  <a:pt x="29" y="328"/>
                  <a:pt x="25" y="327"/>
                  <a:pt x="23" y="3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1" name="Freeform 278"/>
          <p:cNvSpPr>
            <a:spLocks noEditPoints="1"/>
          </p:cNvSpPr>
          <p:nvPr/>
        </p:nvSpPr>
        <p:spPr bwMode="auto">
          <a:xfrm>
            <a:off x="3073400" y="2254250"/>
            <a:ext cx="44450" cy="233363"/>
          </a:xfrm>
          <a:custGeom>
            <a:avLst/>
            <a:gdLst>
              <a:gd name="T0" fmla="*/ 12 w 14"/>
              <a:gd name="T1" fmla="*/ 2 h 74"/>
              <a:gd name="T2" fmla="*/ 13 w 14"/>
              <a:gd name="T3" fmla="*/ 52 h 74"/>
              <a:gd name="T4" fmla="*/ 12 w 14"/>
              <a:gd name="T5" fmla="*/ 65 h 74"/>
              <a:gd name="T6" fmla="*/ 10 w 14"/>
              <a:gd name="T7" fmla="*/ 72 h 74"/>
              <a:gd name="T8" fmla="*/ 4 w 14"/>
              <a:gd name="T9" fmla="*/ 72 h 74"/>
              <a:gd name="T10" fmla="*/ 5 w 14"/>
              <a:gd name="T11" fmla="*/ 62 h 74"/>
              <a:gd name="T12" fmla="*/ 3 w 14"/>
              <a:gd name="T13" fmla="*/ 26 h 74"/>
              <a:gd name="T14" fmla="*/ 5 w 14"/>
              <a:gd name="T15" fmla="*/ 2 h 74"/>
              <a:gd name="T16" fmla="*/ 11 w 14"/>
              <a:gd name="T17" fmla="*/ 0 h 74"/>
              <a:gd name="T18" fmla="*/ 12 w 14"/>
              <a:gd name="T19" fmla="*/ 2 h 74"/>
              <a:gd name="T20" fmla="*/ 8 w 14"/>
              <a:gd name="T21" fmla="*/ 5 h 74"/>
              <a:gd name="T22" fmla="*/ 7 w 14"/>
              <a:gd name="T23" fmla="*/ 6 h 74"/>
              <a:gd name="T24" fmla="*/ 8 w 14"/>
              <a:gd name="T25" fmla="*/ 67 h 74"/>
              <a:gd name="T26" fmla="*/ 11 w 14"/>
              <a:gd name="T27" fmla="*/ 40 h 74"/>
              <a:gd name="T28" fmla="*/ 10 w 14"/>
              <a:gd name="T29" fmla="*/ 30 h 74"/>
              <a:gd name="T30" fmla="*/ 10 w 14"/>
              <a:gd name="T31" fmla="*/ 19 h 74"/>
              <a:gd name="T32" fmla="*/ 9 w 14"/>
              <a:gd name="T33" fmla="*/ 13 h 74"/>
              <a:gd name="T34" fmla="*/ 9 w 14"/>
              <a:gd name="T35" fmla="*/ 5 h 74"/>
              <a:gd name="T36" fmla="*/ 8 w 14"/>
              <a:gd name="T37" fmla="*/ 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" h="74">
                <a:moveTo>
                  <a:pt x="12" y="2"/>
                </a:moveTo>
                <a:cubicBezTo>
                  <a:pt x="12" y="14"/>
                  <a:pt x="14" y="35"/>
                  <a:pt x="13" y="52"/>
                </a:cubicBezTo>
                <a:cubicBezTo>
                  <a:pt x="12" y="57"/>
                  <a:pt x="11" y="61"/>
                  <a:pt x="12" y="65"/>
                </a:cubicBezTo>
                <a:cubicBezTo>
                  <a:pt x="12" y="68"/>
                  <a:pt x="13" y="70"/>
                  <a:pt x="10" y="72"/>
                </a:cubicBezTo>
                <a:cubicBezTo>
                  <a:pt x="7" y="74"/>
                  <a:pt x="6" y="74"/>
                  <a:pt x="4" y="72"/>
                </a:cubicBezTo>
                <a:cubicBezTo>
                  <a:pt x="5" y="68"/>
                  <a:pt x="3" y="65"/>
                  <a:pt x="5" y="62"/>
                </a:cubicBezTo>
                <a:cubicBezTo>
                  <a:pt x="3" y="52"/>
                  <a:pt x="5" y="38"/>
                  <a:pt x="3" y="26"/>
                </a:cubicBezTo>
                <a:cubicBezTo>
                  <a:pt x="6" y="18"/>
                  <a:pt x="0" y="8"/>
                  <a:pt x="5" y="2"/>
                </a:cubicBezTo>
                <a:cubicBezTo>
                  <a:pt x="8" y="2"/>
                  <a:pt x="8" y="0"/>
                  <a:pt x="11" y="0"/>
                </a:cubicBezTo>
                <a:cubicBezTo>
                  <a:pt x="11" y="1"/>
                  <a:pt x="11" y="2"/>
                  <a:pt x="12" y="2"/>
                </a:cubicBezTo>
                <a:close/>
                <a:moveTo>
                  <a:pt x="8" y="5"/>
                </a:moveTo>
                <a:cubicBezTo>
                  <a:pt x="8" y="6"/>
                  <a:pt x="7" y="6"/>
                  <a:pt x="7" y="6"/>
                </a:cubicBezTo>
                <a:cubicBezTo>
                  <a:pt x="6" y="25"/>
                  <a:pt x="8" y="46"/>
                  <a:pt x="8" y="67"/>
                </a:cubicBezTo>
                <a:cubicBezTo>
                  <a:pt x="9" y="57"/>
                  <a:pt x="10" y="48"/>
                  <a:pt x="11" y="40"/>
                </a:cubicBezTo>
                <a:cubicBezTo>
                  <a:pt x="11" y="37"/>
                  <a:pt x="10" y="33"/>
                  <a:pt x="10" y="30"/>
                </a:cubicBezTo>
                <a:cubicBezTo>
                  <a:pt x="10" y="26"/>
                  <a:pt x="11" y="22"/>
                  <a:pt x="10" y="19"/>
                </a:cubicBezTo>
                <a:cubicBezTo>
                  <a:pt x="10" y="17"/>
                  <a:pt x="9" y="15"/>
                  <a:pt x="9" y="13"/>
                </a:cubicBezTo>
                <a:cubicBezTo>
                  <a:pt x="9" y="11"/>
                  <a:pt x="10" y="7"/>
                  <a:pt x="9" y="5"/>
                </a:cubicBezTo>
                <a:cubicBezTo>
                  <a:pt x="8" y="5"/>
                  <a:pt x="8" y="5"/>
                  <a:pt x="8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2" name="Freeform 279"/>
          <p:cNvSpPr/>
          <p:nvPr/>
        </p:nvSpPr>
        <p:spPr bwMode="auto">
          <a:xfrm>
            <a:off x="3149600" y="1136650"/>
            <a:ext cx="12700" cy="57150"/>
          </a:xfrm>
          <a:custGeom>
            <a:avLst/>
            <a:gdLst>
              <a:gd name="T0" fmla="*/ 4 w 4"/>
              <a:gd name="T1" fmla="*/ 0 h 18"/>
              <a:gd name="T2" fmla="*/ 2 w 4"/>
              <a:gd name="T3" fmla="*/ 11 h 18"/>
              <a:gd name="T4" fmla="*/ 0 w 4"/>
              <a:gd name="T5" fmla="*/ 18 h 18"/>
              <a:gd name="T6" fmla="*/ 3 w 4"/>
              <a:gd name="T7" fmla="*/ 0 h 18"/>
              <a:gd name="T8" fmla="*/ 4 w 4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8">
                <a:moveTo>
                  <a:pt x="4" y="0"/>
                </a:moveTo>
                <a:cubicBezTo>
                  <a:pt x="4" y="2"/>
                  <a:pt x="3" y="6"/>
                  <a:pt x="2" y="11"/>
                </a:cubicBezTo>
                <a:cubicBezTo>
                  <a:pt x="2" y="13"/>
                  <a:pt x="2" y="16"/>
                  <a:pt x="0" y="18"/>
                </a:cubicBezTo>
                <a:cubicBezTo>
                  <a:pt x="1" y="12"/>
                  <a:pt x="1" y="5"/>
                  <a:pt x="3" y="0"/>
                </a:cubicBezTo>
                <a:cubicBezTo>
                  <a:pt x="3" y="0"/>
                  <a:pt x="4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3" name="Freeform 280"/>
          <p:cNvSpPr>
            <a:spLocks noEditPoints="1"/>
          </p:cNvSpPr>
          <p:nvPr/>
        </p:nvSpPr>
        <p:spPr bwMode="auto">
          <a:xfrm>
            <a:off x="2755900" y="633413"/>
            <a:ext cx="744538" cy="742950"/>
          </a:xfrm>
          <a:custGeom>
            <a:avLst/>
            <a:gdLst>
              <a:gd name="T0" fmla="*/ 213 w 236"/>
              <a:gd name="T1" fmla="*/ 184 h 235"/>
              <a:gd name="T2" fmla="*/ 178 w 236"/>
              <a:gd name="T3" fmla="*/ 218 h 235"/>
              <a:gd name="T4" fmla="*/ 135 w 236"/>
              <a:gd name="T5" fmla="*/ 233 h 235"/>
              <a:gd name="T6" fmla="*/ 7 w 236"/>
              <a:gd name="T7" fmla="*/ 206 h 235"/>
              <a:gd name="T8" fmla="*/ 46 w 236"/>
              <a:gd name="T9" fmla="*/ 120 h 235"/>
              <a:gd name="T10" fmla="*/ 77 w 236"/>
              <a:gd name="T11" fmla="*/ 62 h 235"/>
              <a:gd name="T12" fmla="*/ 108 w 236"/>
              <a:gd name="T13" fmla="*/ 2 h 235"/>
              <a:gd name="T14" fmla="*/ 233 w 236"/>
              <a:gd name="T15" fmla="*/ 42 h 235"/>
              <a:gd name="T16" fmla="*/ 201 w 236"/>
              <a:gd name="T17" fmla="*/ 164 h 235"/>
              <a:gd name="T18" fmla="*/ 119 w 236"/>
              <a:gd name="T19" fmla="*/ 230 h 235"/>
              <a:gd name="T20" fmla="*/ 188 w 236"/>
              <a:gd name="T21" fmla="*/ 202 h 235"/>
              <a:gd name="T22" fmla="*/ 208 w 236"/>
              <a:gd name="T23" fmla="*/ 126 h 235"/>
              <a:gd name="T24" fmla="*/ 232 w 236"/>
              <a:gd name="T25" fmla="*/ 15 h 235"/>
              <a:gd name="T26" fmla="*/ 218 w 236"/>
              <a:gd name="T27" fmla="*/ 74 h 235"/>
              <a:gd name="T28" fmla="*/ 177 w 236"/>
              <a:gd name="T29" fmla="*/ 213 h 235"/>
              <a:gd name="T30" fmla="*/ 130 w 236"/>
              <a:gd name="T31" fmla="*/ 227 h 235"/>
              <a:gd name="T32" fmla="*/ 7 w 236"/>
              <a:gd name="T33" fmla="*/ 214 h 235"/>
              <a:gd name="T34" fmla="*/ 191 w 236"/>
              <a:gd name="T35" fmla="*/ 170 h 235"/>
              <a:gd name="T36" fmla="*/ 212 w 236"/>
              <a:gd name="T37" fmla="*/ 94 h 235"/>
              <a:gd name="T38" fmla="*/ 221 w 236"/>
              <a:gd name="T39" fmla="*/ 52 h 235"/>
              <a:gd name="T40" fmla="*/ 181 w 236"/>
              <a:gd name="T41" fmla="*/ 3 h 235"/>
              <a:gd name="T42" fmla="*/ 75 w 236"/>
              <a:gd name="T43" fmla="*/ 74 h 235"/>
              <a:gd name="T44" fmla="*/ 164 w 236"/>
              <a:gd name="T45" fmla="*/ 65 h 235"/>
              <a:gd name="T46" fmla="*/ 162 w 236"/>
              <a:gd name="T47" fmla="*/ 124 h 235"/>
              <a:gd name="T48" fmla="*/ 149 w 236"/>
              <a:gd name="T49" fmla="*/ 175 h 235"/>
              <a:gd name="T50" fmla="*/ 136 w 236"/>
              <a:gd name="T51" fmla="*/ 204 h 235"/>
              <a:gd name="T52" fmla="*/ 85 w 236"/>
              <a:gd name="T53" fmla="*/ 200 h 235"/>
              <a:gd name="T54" fmla="*/ 27 w 236"/>
              <a:gd name="T55" fmla="*/ 197 h 235"/>
              <a:gd name="T56" fmla="*/ 84 w 236"/>
              <a:gd name="T57" fmla="*/ 222 h 235"/>
              <a:gd name="T58" fmla="*/ 160 w 236"/>
              <a:gd name="T59" fmla="*/ 223 h 235"/>
              <a:gd name="T60" fmla="*/ 183 w 236"/>
              <a:gd name="T61" fmla="*/ 199 h 235"/>
              <a:gd name="T62" fmla="*/ 149 w 236"/>
              <a:gd name="T63" fmla="*/ 62 h 235"/>
              <a:gd name="T64" fmla="*/ 143 w 236"/>
              <a:gd name="T65" fmla="*/ 143 h 235"/>
              <a:gd name="T66" fmla="*/ 135 w 236"/>
              <a:gd name="T67" fmla="*/ 80 h 235"/>
              <a:gd name="T68" fmla="*/ 84 w 236"/>
              <a:gd name="T69" fmla="*/ 76 h 235"/>
              <a:gd name="T70" fmla="*/ 35 w 236"/>
              <a:gd name="T71" fmla="*/ 192 h 235"/>
              <a:gd name="T72" fmla="*/ 112 w 236"/>
              <a:gd name="T73" fmla="*/ 80 h 235"/>
              <a:gd name="T74" fmla="*/ 62 w 236"/>
              <a:gd name="T75" fmla="*/ 77 h 235"/>
              <a:gd name="T76" fmla="*/ 30 w 236"/>
              <a:gd name="T77" fmla="*/ 192 h 235"/>
              <a:gd name="T78" fmla="*/ 148 w 236"/>
              <a:gd name="T79" fmla="*/ 96 h 235"/>
              <a:gd name="T80" fmla="*/ 143 w 236"/>
              <a:gd name="T81" fmla="*/ 90 h 235"/>
              <a:gd name="T82" fmla="*/ 119 w 236"/>
              <a:gd name="T83" fmla="*/ 183 h 235"/>
              <a:gd name="T84" fmla="*/ 121 w 236"/>
              <a:gd name="T85" fmla="*/ 188 h 235"/>
              <a:gd name="T86" fmla="*/ 133 w 236"/>
              <a:gd name="T87" fmla="*/ 154 h 235"/>
              <a:gd name="T88" fmla="*/ 136 w 236"/>
              <a:gd name="T89" fmla="*/ 132 h 235"/>
              <a:gd name="T90" fmla="*/ 143 w 236"/>
              <a:gd name="T91" fmla="*/ 92 h 235"/>
              <a:gd name="T92" fmla="*/ 133 w 236"/>
              <a:gd name="T93" fmla="*/ 151 h 235"/>
              <a:gd name="T94" fmla="*/ 145 w 236"/>
              <a:gd name="T95" fmla="*/ 157 h 235"/>
              <a:gd name="T96" fmla="*/ 131 w 236"/>
              <a:gd name="T97" fmla="*/ 177 h 235"/>
              <a:gd name="T98" fmla="*/ 149 w 236"/>
              <a:gd name="T99" fmla="*/ 166 h 235"/>
              <a:gd name="T100" fmla="*/ 147 w 236"/>
              <a:gd name="T101" fmla="*/ 172 h 235"/>
              <a:gd name="T102" fmla="*/ 194 w 236"/>
              <a:gd name="T103" fmla="*/ 188 h 235"/>
              <a:gd name="T104" fmla="*/ 203 w 236"/>
              <a:gd name="T105" fmla="*/ 184 h 235"/>
              <a:gd name="T106" fmla="*/ 220 w 236"/>
              <a:gd name="T107" fmla="*/ 178 h 235"/>
              <a:gd name="T108" fmla="*/ 137 w 236"/>
              <a:gd name="T109" fmla="*/ 20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6" h="235">
                <a:moveTo>
                  <a:pt x="201" y="164"/>
                </a:moveTo>
                <a:cubicBezTo>
                  <a:pt x="203" y="164"/>
                  <a:pt x="205" y="163"/>
                  <a:pt x="207" y="162"/>
                </a:cubicBezTo>
                <a:cubicBezTo>
                  <a:pt x="212" y="162"/>
                  <a:pt x="220" y="162"/>
                  <a:pt x="224" y="164"/>
                </a:cubicBezTo>
                <a:cubicBezTo>
                  <a:pt x="225" y="166"/>
                  <a:pt x="229" y="168"/>
                  <a:pt x="228" y="172"/>
                </a:cubicBezTo>
                <a:cubicBezTo>
                  <a:pt x="228" y="174"/>
                  <a:pt x="222" y="179"/>
                  <a:pt x="220" y="180"/>
                </a:cubicBezTo>
                <a:cubicBezTo>
                  <a:pt x="218" y="182"/>
                  <a:pt x="215" y="183"/>
                  <a:pt x="213" y="184"/>
                </a:cubicBezTo>
                <a:cubicBezTo>
                  <a:pt x="209" y="187"/>
                  <a:pt x="204" y="190"/>
                  <a:pt x="199" y="192"/>
                </a:cubicBezTo>
                <a:cubicBezTo>
                  <a:pt x="197" y="194"/>
                  <a:pt x="194" y="195"/>
                  <a:pt x="192" y="195"/>
                </a:cubicBezTo>
                <a:cubicBezTo>
                  <a:pt x="191" y="197"/>
                  <a:pt x="190" y="199"/>
                  <a:pt x="190" y="201"/>
                </a:cubicBezTo>
                <a:cubicBezTo>
                  <a:pt x="190" y="202"/>
                  <a:pt x="189" y="204"/>
                  <a:pt x="189" y="205"/>
                </a:cubicBezTo>
                <a:cubicBezTo>
                  <a:pt x="188" y="207"/>
                  <a:pt x="189" y="209"/>
                  <a:pt x="188" y="211"/>
                </a:cubicBezTo>
                <a:cubicBezTo>
                  <a:pt x="186" y="214"/>
                  <a:pt x="181" y="216"/>
                  <a:pt x="178" y="218"/>
                </a:cubicBezTo>
                <a:cubicBezTo>
                  <a:pt x="177" y="219"/>
                  <a:pt x="177" y="220"/>
                  <a:pt x="176" y="221"/>
                </a:cubicBezTo>
                <a:cubicBezTo>
                  <a:pt x="176" y="221"/>
                  <a:pt x="174" y="221"/>
                  <a:pt x="174" y="222"/>
                </a:cubicBezTo>
                <a:cubicBezTo>
                  <a:pt x="172" y="224"/>
                  <a:pt x="169" y="226"/>
                  <a:pt x="167" y="227"/>
                </a:cubicBezTo>
                <a:cubicBezTo>
                  <a:pt x="166" y="228"/>
                  <a:pt x="164" y="229"/>
                  <a:pt x="162" y="230"/>
                </a:cubicBezTo>
                <a:cubicBezTo>
                  <a:pt x="160" y="232"/>
                  <a:pt x="159" y="234"/>
                  <a:pt x="157" y="234"/>
                </a:cubicBezTo>
                <a:cubicBezTo>
                  <a:pt x="150" y="235"/>
                  <a:pt x="142" y="234"/>
                  <a:pt x="135" y="233"/>
                </a:cubicBezTo>
                <a:cubicBezTo>
                  <a:pt x="120" y="233"/>
                  <a:pt x="99" y="231"/>
                  <a:pt x="80" y="228"/>
                </a:cubicBezTo>
                <a:cubicBezTo>
                  <a:pt x="72" y="227"/>
                  <a:pt x="64" y="227"/>
                  <a:pt x="56" y="225"/>
                </a:cubicBezTo>
                <a:cubicBezTo>
                  <a:pt x="39" y="223"/>
                  <a:pt x="23" y="222"/>
                  <a:pt x="11" y="220"/>
                </a:cubicBezTo>
                <a:cubicBezTo>
                  <a:pt x="8" y="219"/>
                  <a:pt x="7" y="218"/>
                  <a:pt x="5" y="217"/>
                </a:cubicBezTo>
                <a:cubicBezTo>
                  <a:pt x="3" y="216"/>
                  <a:pt x="1" y="216"/>
                  <a:pt x="0" y="214"/>
                </a:cubicBezTo>
                <a:cubicBezTo>
                  <a:pt x="0" y="211"/>
                  <a:pt x="5" y="207"/>
                  <a:pt x="7" y="206"/>
                </a:cubicBezTo>
                <a:cubicBezTo>
                  <a:pt x="9" y="205"/>
                  <a:pt x="11" y="204"/>
                  <a:pt x="13" y="204"/>
                </a:cubicBezTo>
                <a:cubicBezTo>
                  <a:pt x="18" y="201"/>
                  <a:pt x="23" y="196"/>
                  <a:pt x="28" y="194"/>
                </a:cubicBezTo>
                <a:cubicBezTo>
                  <a:pt x="29" y="193"/>
                  <a:pt x="27" y="193"/>
                  <a:pt x="27" y="192"/>
                </a:cubicBezTo>
                <a:cubicBezTo>
                  <a:pt x="28" y="187"/>
                  <a:pt x="30" y="181"/>
                  <a:pt x="31" y="175"/>
                </a:cubicBezTo>
                <a:cubicBezTo>
                  <a:pt x="33" y="168"/>
                  <a:pt x="35" y="158"/>
                  <a:pt x="37" y="150"/>
                </a:cubicBezTo>
                <a:cubicBezTo>
                  <a:pt x="40" y="139"/>
                  <a:pt x="43" y="129"/>
                  <a:pt x="46" y="120"/>
                </a:cubicBezTo>
                <a:cubicBezTo>
                  <a:pt x="49" y="107"/>
                  <a:pt x="51" y="92"/>
                  <a:pt x="54" y="80"/>
                </a:cubicBezTo>
                <a:cubicBezTo>
                  <a:pt x="56" y="78"/>
                  <a:pt x="60" y="73"/>
                  <a:pt x="64" y="74"/>
                </a:cubicBezTo>
                <a:cubicBezTo>
                  <a:pt x="65" y="74"/>
                  <a:pt x="65" y="73"/>
                  <a:pt x="66" y="73"/>
                </a:cubicBezTo>
                <a:cubicBezTo>
                  <a:pt x="68" y="73"/>
                  <a:pt x="70" y="73"/>
                  <a:pt x="73" y="74"/>
                </a:cubicBezTo>
                <a:cubicBezTo>
                  <a:pt x="75" y="71"/>
                  <a:pt x="74" y="68"/>
                  <a:pt x="76" y="65"/>
                </a:cubicBezTo>
                <a:cubicBezTo>
                  <a:pt x="76" y="64"/>
                  <a:pt x="77" y="63"/>
                  <a:pt x="77" y="62"/>
                </a:cubicBezTo>
                <a:cubicBezTo>
                  <a:pt x="80" y="56"/>
                  <a:pt x="81" y="49"/>
                  <a:pt x="84" y="42"/>
                </a:cubicBezTo>
                <a:cubicBezTo>
                  <a:pt x="86" y="37"/>
                  <a:pt x="87" y="32"/>
                  <a:pt x="89" y="26"/>
                </a:cubicBezTo>
                <a:cubicBezTo>
                  <a:pt x="91" y="23"/>
                  <a:pt x="91" y="19"/>
                  <a:pt x="93" y="15"/>
                </a:cubicBezTo>
                <a:cubicBezTo>
                  <a:pt x="93" y="15"/>
                  <a:pt x="94" y="14"/>
                  <a:pt x="94" y="13"/>
                </a:cubicBezTo>
                <a:cubicBezTo>
                  <a:pt x="95" y="12"/>
                  <a:pt x="96" y="11"/>
                  <a:pt x="97" y="9"/>
                </a:cubicBezTo>
                <a:cubicBezTo>
                  <a:pt x="100" y="6"/>
                  <a:pt x="104" y="3"/>
                  <a:pt x="108" y="2"/>
                </a:cubicBezTo>
                <a:cubicBezTo>
                  <a:pt x="130" y="0"/>
                  <a:pt x="157" y="2"/>
                  <a:pt x="180" y="2"/>
                </a:cubicBezTo>
                <a:cubicBezTo>
                  <a:pt x="190" y="2"/>
                  <a:pt x="197" y="3"/>
                  <a:pt x="208" y="5"/>
                </a:cubicBezTo>
                <a:cubicBezTo>
                  <a:pt x="215" y="6"/>
                  <a:pt x="223" y="6"/>
                  <a:pt x="229" y="9"/>
                </a:cubicBezTo>
                <a:cubicBezTo>
                  <a:pt x="232" y="11"/>
                  <a:pt x="235" y="14"/>
                  <a:pt x="236" y="17"/>
                </a:cubicBezTo>
                <a:cubicBezTo>
                  <a:pt x="236" y="19"/>
                  <a:pt x="236" y="21"/>
                  <a:pt x="236" y="23"/>
                </a:cubicBezTo>
                <a:cubicBezTo>
                  <a:pt x="236" y="29"/>
                  <a:pt x="235" y="36"/>
                  <a:pt x="233" y="42"/>
                </a:cubicBezTo>
                <a:cubicBezTo>
                  <a:pt x="232" y="44"/>
                  <a:pt x="231" y="45"/>
                  <a:pt x="230" y="48"/>
                </a:cubicBezTo>
                <a:cubicBezTo>
                  <a:pt x="230" y="51"/>
                  <a:pt x="229" y="53"/>
                  <a:pt x="228" y="56"/>
                </a:cubicBezTo>
                <a:cubicBezTo>
                  <a:pt x="227" y="62"/>
                  <a:pt x="225" y="68"/>
                  <a:pt x="224" y="74"/>
                </a:cubicBezTo>
                <a:cubicBezTo>
                  <a:pt x="223" y="78"/>
                  <a:pt x="221" y="82"/>
                  <a:pt x="220" y="87"/>
                </a:cubicBezTo>
                <a:cubicBezTo>
                  <a:pt x="219" y="96"/>
                  <a:pt x="216" y="104"/>
                  <a:pt x="214" y="113"/>
                </a:cubicBezTo>
                <a:cubicBezTo>
                  <a:pt x="210" y="130"/>
                  <a:pt x="206" y="147"/>
                  <a:pt x="201" y="164"/>
                </a:cubicBezTo>
                <a:close/>
                <a:moveTo>
                  <a:pt x="5" y="216"/>
                </a:moveTo>
                <a:cubicBezTo>
                  <a:pt x="8" y="217"/>
                  <a:pt x="11" y="217"/>
                  <a:pt x="14" y="218"/>
                </a:cubicBezTo>
                <a:cubicBezTo>
                  <a:pt x="17" y="218"/>
                  <a:pt x="21" y="219"/>
                  <a:pt x="23" y="219"/>
                </a:cubicBezTo>
                <a:cubicBezTo>
                  <a:pt x="30" y="220"/>
                  <a:pt x="37" y="221"/>
                  <a:pt x="44" y="222"/>
                </a:cubicBezTo>
                <a:cubicBezTo>
                  <a:pt x="64" y="225"/>
                  <a:pt x="85" y="226"/>
                  <a:pt x="103" y="228"/>
                </a:cubicBezTo>
                <a:cubicBezTo>
                  <a:pt x="107" y="228"/>
                  <a:pt x="114" y="229"/>
                  <a:pt x="119" y="230"/>
                </a:cubicBezTo>
                <a:cubicBezTo>
                  <a:pt x="123" y="230"/>
                  <a:pt x="127" y="230"/>
                  <a:pt x="132" y="230"/>
                </a:cubicBezTo>
                <a:cubicBezTo>
                  <a:pt x="136" y="230"/>
                  <a:pt x="140" y="231"/>
                  <a:pt x="144" y="231"/>
                </a:cubicBezTo>
                <a:cubicBezTo>
                  <a:pt x="148" y="232"/>
                  <a:pt x="153" y="233"/>
                  <a:pt x="156" y="232"/>
                </a:cubicBezTo>
                <a:cubicBezTo>
                  <a:pt x="158" y="231"/>
                  <a:pt x="158" y="229"/>
                  <a:pt x="161" y="230"/>
                </a:cubicBezTo>
                <a:cubicBezTo>
                  <a:pt x="169" y="223"/>
                  <a:pt x="178" y="217"/>
                  <a:pt x="186" y="210"/>
                </a:cubicBezTo>
                <a:cubicBezTo>
                  <a:pt x="186" y="207"/>
                  <a:pt x="187" y="205"/>
                  <a:pt x="188" y="202"/>
                </a:cubicBezTo>
                <a:cubicBezTo>
                  <a:pt x="189" y="197"/>
                  <a:pt x="191" y="192"/>
                  <a:pt x="192" y="186"/>
                </a:cubicBezTo>
                <a:cubicBezTo>
                  <a:pt x="194" y="179"/>
                  <a:pt x="197" y="173"/>
                  <a:pt x="199" y="166"/>
                </a:cubicBezTo>
                <a:cubicBezTo>
                  <a:pt x="199" y="163"/>
                  <a:pt x="200" y="160"/>
                  <a:pt x="201" y="157"/>
                </a:cubicBezTo>
                <a:cubicBezTo>
                  <a:pt x="202" y="151"/>
                  <a:pt x="203" y="146"/>
                  <a:pt x="205" y="141"/>
                </a:cubicBezTo>
                <a:cubicBezTo>
                  <a:pt x="206" y="137"/>
                  <a:pt x="207" y="131"/>
                  <a:pt x="208" y="129"/>
                </a:cubicBezTo>
                <a:cubicBezTo>
                  <a:pt x="208" y="128"/>
                  <a:pt x="208" y="127"/>
                  <a:pt x="208" y="126"/>
                </a:cubicBezTo>
                <a:cubicBezTo>
                  <a:pt x="210" y="118"/>
                  <a:pt x="213" y="109"/>
                  <a:pt x="214" y="102"/>
                </a:cubicBezTo>
                <a:cubicBezTo>
                  <a:pt x="218" y="95"/>
                  <a:pt x="219" y="87"/>
                  <a:pt x="220" y="79"/>
                </a:cubicBezTo>
                <a:cubicBezTo>
                  <a:pt x="221" y="75"/>
                  <a:pt x="223" y="70"/>
                  <a:pt x="223" y="66"/>
                </a:cubicBezTo>
                <a:cubicBezTo>
                  <a:pt x="224" y="62"/>
                  <a:pt x="225" y="57"/>
                  <a:pt x="226" y="52"/>
                </a:cubicBezTo>
                <a:cubicBezTo>
                  <a:pt x="227" y="47"/>
                  <a:pt x="228" y="43"/>
                  <a:pt x="229" y="38"/>
                </a:cubicBezTo>
                <a:cubicBezTo>
                  <a:pt x="231" y="33"/>
                  <a:pt x="235" y="21"/>
                  <a:pt x="232" y="15"/>
                </a:cubicBezTo>
                <a:cubicBezTo>
                  <a:pt x="231" y="13"/>
                  <a:pt x="229" y="12"/>
                  <a:pt x="228" y="11"/>
                </a:cubicBezTo>
                <a:cubicBezTo>
                  <a:pt x="232" y="16"/>
                  <a:pt x="228" y="24"/>
                  <a:pt x="228" y="29"/>
                </a:cubicBezTo>
                <a:cubicBezTo>
                  <a:pt x="227" y="30"/>
                  <a:pt x="228" y="31"/>
                  <a:pt x="228" y="32"/>
                </a:cubicBezTo>
                <a:cubicBezTo>
                  <a:pt x="228" y="33"/>
                  <a:pt x="227" y="33"/>
                  <a:pt x="227" y="34"/>
                </a:cubicBezTo>
                <a:cubicBezTo>
                  <a:pt x="225" y="41"/>
                  <a:pt x="224" y="48"/>
                  <a:pt x="223" y="55"/>
                </a:cubicBezTo>
                <a:cubicBezTo>
                  <a:pt x="222" y="61"/>
                  <a:pt x="219" y="67"/>
                  <a:pt x="218" y="74"/>
                </a:cubicBezTo>
                <a:cubicBezTo>
                  <a:pt x="217" y="78"/>
                  <a:pt x="217" y="82"/>
                  <a:pt x="215" y="85"/>
                </a:cubicBezTo>
                <a:cubicBezTo>
                  <a:pt x="216" y="86"/>
                  <a:pt x="215" y="87"/>
                  <a:pt x="216" y="89"/>
                </a:cubicBezTo>
                <a:cubicBezTo>
                  <a:pt x="210" y="106"/>
                  <a:pt x="207" y="127"/>
                  <a:pt x="200" y="144"/>
                </a:cubicBezTo>
                <a:cubicBezTo>
                  <a:pt x="199" y="152"/>
                  <a:pt x="197" y="156"/>
                  <a:pt x="195" y="163"/>
                </a:cubicBezTo>
                <a:cubicBezTo>
                  <a:pt x="191" y="178"/>
                  <a:pt x="188" y="191"/>
                  <a:pt x="183" y="206"/>
                </a:cubicBezTo>
                <a:cubicBezTo>
                  <a:pt x="185" y="209"/>
                  <a:pt x="180" y="211"/>
                  <a:pt x="177" y="213"/>
                </a:cubicBezTo>
                <a:cubicBezTo>
                  <a:pt x="173" y="216"/>
                  <a:pt x="170" y="218"/>
                  <a:pt x="166" y="221"/>
                </a:cubicBezTo>
                <a:cubicBezTo>
                  <a:pt x="165" y="222"/>
                  <a:pt x="164" y="223"/>
                  <a:pt x="163" y="224"/>
                </a:cubicBezTo>
                <a:cubicBezTo>
                  <a:pt x="161" y="225"/>
                  <a:pt x="156" y="229"/>
                  <a:pt x="154" y="229"/>
                </a:cubicBezTo>
                <a:cubicBezTo>
                  <a:pt x="153" y="229"/>
                  <a:pt x="152" y="228"/>
                  <a:pt x="151" y="228"/>
                </a:cubicBezTo>
                <a:cubicBezTo>
                  <a:pt x="146" y="228"/>
                  <a:pt x="141" y="228"/>
                  <a:pt x="135" y="228"/>
                </a:cubicBezTo>
                <a:cubicBezTo>
                  <a:pt x="134" y="227"/>
                  <a:pt x="132" y="227"/>
                  <a:pt x="130" y="227"/>
                </a:cubicBezTo>
                <a:cubicBezTo>
                  <a:pt x="125" y="226"/>
                  <a:pt x="120" y="227"/>
                  <a:pt x="115" y="226"/>
                </a:cubicBezTo>
                <a:cubicBezTo>
                  <a:pt x="111" y="226"/>
                  <a:pt x="106" y="225"/>
                  <a:pt x="101" y="225"/>
                </a:cubicBezTo>
                <a:cubicBezTo>
                  <a:pt x="93" y="225"/>
                  <a:pt x="85" y="223"/>
                  <a:pt x="80" y="223"/>
                </a:cubicBezTo>
                <a:cubicBezTo>
                  <a:pt x="65" y="221"/>
                  <a:pt x="48" y="222"/>
                  <a:pt x="34" y="219"/>
                </a:cubicBezTo>
                <a:cubicBezTo>
                  <a:pt x="28" y="218"/>
                  <a:pt x="23" y="217"/>
                  <a:pt x="18" y="216"/>
                </a:cubicBezTo>
                <a:cubicBezTo>
                  <a:pt x="13" y="216"/>
                  <a:pt x="10" y="215"/>
                  <a:pt x="7" y="214"/>
                </a:cubicBezTo>
                <a:cubicBezTo>
                  <a:pt x="5" y="214"/>
                  <a:pt x="4" y="213"/>
                  <a:pt x="3" y="213"/>
                </a:cubicBezTo>
                <a:cubicBezTo>
                  <a:pt x="2" y="215"/>
                  <a:pt x="4" y="216"/>
                  <a:pt x="5" y="216"/>
                </a:cubicBezTo>
                <a:close/>
                <a:moveTo>
                  <a:pt x="183" y="199"/>
                </a:moveTo>
                <a:cubicBezTo>
                  <a:pt x="185" y="196"/>
                  <a:pt x="185" y="192"/>
                  <a:pt x="186" y="189"/>
                </a:cubicBezTo>
                <a:cubicBezTo>
                  <a:pt x="187" y="185"/>
                  <a:pt x="189" y="181"/>
                  <a:pt x="190" y="177"/>
                </a:cubicBezTo>
                <a:cubicBezTo>
                  <a:pt x="190" y="175"/>
                  <a:pt x="190" y="172"/>
                  <a:pt x="191" y="170"/>
                </a:cubicBezTo>
                <a:cubicBezTo>
                  <a:pt x="192" y="165"/>
                  <a:pt x="194" y="159"/>
                  <a:pt x="196" y="154"/>
                </a:cubicBezTo>
                <a:cubicBezTo>
                  <a:pt x="198" y="145"/>
                  <a:pt x="200" y="137"/>
                  <a:pt x="203" y="128"/>
                </a:cubicBezTo>
                <a:cubicBezTo>
                  <a:pt x="204" y="126"/>
                  <a:pt x="205" y="123"/>
                  <a:pt x="205" y="120"/>
                </a:cubicBezTo>
                <a:cubicBezTo>
                  <a:pt x="207" y="114"/>
                  <a:pt x="208" y="108"/>
                  <a:pt x="210" y="102"/>
                </a:cubicBezTo>
                <a:cubicBezTo>
                  <a:pt x="210" y="101"/>
                  <a:pt x="210" y="99"/>
                  <a:pt x="210" y="98"/>
                </a:cubicBezTo>
                <a:cubicBezTo>
                  <a:pt x="210" y="96"/>
                  <a:pt x="211" y="95"/>
                  <a:pt x="212" y="94"/>
                </a:cubicBezTo>
                <a:cubicBezTo>
                  <a:pt x="212" y="92"/>
                  <a:pt x="212" y="91"/>
                  <a:pt x="212" y="89"/>
                </a:cubicBezTo>
                <a:cubicBezTo>
                  <a:pt x="213" y="88"/>
                  <a:pt x="213" y="87"/>
                  <a:pt x="214" y="86"/>
                </a:cubicBezTo>
                <a:cubicBezTo>
                  <a:pt x="216" y="80"/>
                  <a:pt x="217" y="73"/>
                  <a:pt x="218" y="67"/>
                </a:cubicBezTo>
                <a:cubicBezTo>
                  <a:pt x="219" y="66"/>
                  <a:pt x="219" y="64"/>
                  <a:pt x="219" y="62"/>
                </a:cubicBezTo>
                <a:cubicBezTo>
                  <a:pt x="220" y="59"/>
                  <a:pt x="221" y="57"/>
                  <a:pt x="222" y="54"/>
                </a:cubicBezTo>
                <a:cubicBezTo>
                  <a:pt x="222" y="54"/>
                  <a:pt x="221" y="53"/>
                  <a:pt x="221" y="52"/>
                </a:cubicBezTo>
                <a:cubicBezTo>
                  <a:pt x="221" y="49"/>
                  <a:pt x="222" y="46"/>
                  <a:pt x="223" y="43"/>
                </a:cubicBezTo>
                <a:cubicBezTo>
                  <a:pt x="225" y="38"/>
                  <a:pt x="226" y="33"/>
                  <a:pt x="227" y="30"/>
                </a:cubicBezTo>
                <a:cubicBezTo>
                  <a:pt x="226" y="24"/>
                  <a:pt x="229" y="17"/>
                  <a:pt x="226" y="12"/>
                </a:cubicBezTo>
                <a:cubicBezTo>
                  <a:pt x="225" y="11"/>
                  <a:pt x="224" y="11"/>
                  <a:pt x="224" y="9"/>
                </a:cubicBezTo>
                <a:cubicBezTo>
                  <a:pt x="219" y="8"/>
                  <a:pt x="215" y="7"/>
                  <a:pt x="210" y="6"/>
                </a:cubicBezTo>
                <a:cubicBezTo>
                  <a:pt x="201" y="5"/>
                  <a:pt x="190" y="3"/>
                  <a:pt x="181" y="3"/>
                </a:cubicBezTo>
                <a:cubicBezTo>
                  <a:pt x="158" y="3"/>
                  <a:pt x="141" y="2"/>
                  <a:pt x="121" y="3"/>
                </a:cubicBezTo>
                <a:cubicBezTo>
                  <a:pt x="118" y="3"/>
                  <a:pt x="115" y="3"/>
                  <a:pt x="112" y="3"/>
                </a:cubicBezTo>
                <a:cubicBezTo>
                  <a:pt x="105" y="4"/>
                  <a:pt x="101" y="9"/>
                  <a:pt x="96" y="13"/>
                </a:cubicBezTo>
                <a:cubicBezTo>
                  <a:pt x="92" y="21"/>
                  <a:pt x="91" y="29"/>
                  <a:pt x="87" y="38"/>
                </a:cubicBezTo>
                <a:cubicBezTo>
                  <a:pt x="85" y="43"/>
                  <a:pt x="84" y="48"/>
                  <a:pt x="83" y="52"/>
                </a:cubicBezTo>
                <a:cubicBezTo>
                  <a:pt x="81" y="58"/>
                  <a:pt x="77" y="67"/>
                  <a:pt x="75" y="74"/>
                </a:cubicBezTo>
                <a:cubicBezTo>
                  <a:pt x="80" y="74"/>
                  <a:pt x="86" y="75"/>
                  <a:pt x="91" y="76"/>
                </a:cubicBezTo>
                <a:cubicBezTo>
                  <a:pt x="101" y="77"/>
                  <a:pt x="114" y="78"/>
                  <a:pt x="126" y="79"/>
                </a:cubicBezTo>
                <a:cubicBezTo>
                  <a:pt x="128" y="74"/>
                  <a:pt x="132" y="71"/>
                  <a:pt x="136" y="66"/>
                </a:cubicBezTo>
                <a:cubicBezTo>
                  <a:pt x="142" y="60"/>
                  <a:pt x="150" y="55"/>
                  <a:pt x="158" y="57"/>
                </a:cubicBezTo>
                <a:cubicBezTo>
                  <a:pt x="159" y="58"/>
                  <a:pt x="160" y="59"/>
                  <a:pt x="162" y="60"/>
                </a:cubicBezTo>
                <a:cubicBezTo>
                  <a:pt x="164" y="62"/>
                  <a:pt x="163" y="63"/>
                  <a:pt x="164" y="65"/>
                </a:cubicBezTo>
                <a:cubicBezTo>
                  <a:pt x="165" y="66"/>
                  <a:pt x="166" y="67"/>
                  <a:pt x="166" y="68"/>
                </a:cubicBezTo>
                <a:cubicBezTo>
                  <a:pt x="167" y="71"/>
                  <a:pt x="167" y="73"/>
                  <a:pt x="168" y="77"/>
                </a:cubicBezTo>
                <a:cubicBezTo>
                  <a:pt x="168" y="81"/>
                  <a:pt x="169" y="86"/>
                  <a:pt x="168" y="91"/>
                </a:cubicBezTo>
                <a:cubicBezTo>
                  <a:pt x="168" y="98"/>
                  <a:pt x="166" y="107"/>
                  <a:pt x="165" y="113"/>
                </a:cubicBezTo>
                <a:cubicBezTo>
                  <a:pt x="164" y="115"/>
                  <a:pt x="164" y="119"/>
                  <a:pt x="163" y="121"/>
                </a:cubicBezTo>
                <a:cubicBezTo>
                  <a:pt x="163" y="122"/>
                  <a:pt x="162" y="123"/>
                  <a:pt x="162" y="124"/>
                </a:cubicBezTo>
                <a:cubicBezTo>
                  <a:pt x="162" y="125"/>
                  <a:pt x="162" y="126"/>
                  <a:pt x="162" y="126"/>
                </a:cubicBezTo>
                <a:cubicBezTo>
                  <a:pt x="162" y="127"/>
                  <a:pt x="161" y="128"/>
                  <a:pt x="161" y="129"/>
                </a:cubicBezTo>
                <a:cubicBezTo>
                  <a:pt x="160" y="132"/>
                  <a:pt x="160" y="135"/>
                  <a:pt x="158" y="138"/>
                </a:cubicBezTo>
                <a:cubicBezTo>
                  <a:pt x="157" y="146"/>
                  <a:pt x="152" y="155"/>
                  <a:pt x="153" y="163"/>
                </a:cubicBezTo>
                <a:cubicBezTo>
                  <a:pt x="153" y="164"/>
                  <a:pt x="152" y="163"/>
                  <a:pt x="151" y="163"/>
                </a:cubicBezTo>
                <a:cubicBezTo>
                  <a:pt x="151" y="168"/>
                  <a:pt x="149" y="171"/>
                  <a:pt x="149" y="175"/>
                </a:cubicBezTo>
                <a:cubicBezTo>
                  <a:pt x="147" y="178"/>
                  <a:pt x="147" y="181"/>
                  <a:pt x="145" y="185"/>
                </a:cubicBezTo>
                <a:cubicBezTo>
                  <a:pt x="144" y="188"/>
                  <a:pt x="143" y="190"/>
                  <a:pt x="142" y="193"/>
                </a:cubicBezTo>
                <a:cubicBezTo>
                  <a:pt x="141" y="196"/>
                  <a:pt x="140" y="200"/>
                  <a:pt x="139" y="203"/>
                </a:cubicBezTo>
                <a:cubicBezTo>
                  <a:pt x="145" y="202"/>
                  <a:pt x="154" y="204"/>
                  <a:pt x="159" y="204"/>
                </a:cubicBezTo>
                <a:cubicBezTo>
                  <a:pt x="160" y="204"/>
                  <a:pt x="162" y="204"/>
                  <a:pt x="163" y="206"/>
                </a:cubicBezTo>
                <a:cubicBezTo>
                  <a:pt x="154" y="207"/>
                  <a:pt x="145" y="204"/>
                  <a:pt x="136" y="204"/>
                </a:cubicBezTo>
                <a:cubicBezTo>
                  <a:pt x="134" y="204"/>
                  <a:pt x="133" y="205"/>
                  <a:pt x="131" y="204"/>
                </a:cubicBezTo>
                <a:cubicBezTo>
                  <a:pt x="127" y="211"/>
                  <a:pt x="119" y="205"/>
                  <a:pt x="113" y="205"/>
                </a:cubicBezTo>
                <a:cubicBezTo>
                  <a:pt x="110" y="206"/>
                  <a:pt x="108" y="204"/>
                  <a:pt x="105" y="204"/>
                </a:cubicBezTo>
                <a:cubicBezTo>
                  <a:pt x="102" y="203"/>
                  <a:pt x="99" y="203"/>
                  <a:pt x="96" y="202"/>
                </a:cubicBezTo>
                <a:cubicBezTo>
                  <a:pt x="93" y="202"/>
                  <a:pt x="90" y="202"/>
                  <a:pt x="88" y="202"/>
                </a:cubicBezTo>
                <a:cubicBezTo>
                  <a:pt x="87" y="201"/>
                  <a:pt x="86" y="201"/>
                  <a:pt x="85" y="200"/>
                </a:cubicBezTo>
                <a:cubicBezTo>
                  <a:pt x="82" y="200"/>
                  <a:pt x="80" y="200"/>
                  <a:pt x="77" y="199"/>
                </a:cubicBezTo>
                <a:cubicBezTo>
                  <a:pt x="75" y="199"/>
                  <a:pt x="72" y="199"/>
                  <a:pt x="70" y="198"/>
                </a:cubicBezTo>
                <a:cubicBezTo>
                  <a:pt x="59" y="197"/>
                  <a:pt x="49" y="196"/>
                  <a:pt x="40" y="195"/>
                </a:cubicBezTo>
                <a:cubicBezTo>
                  <a:pt x="39" y="195"/>
                  <a:pt x="38" y="195"/>
                  <a:pt x="36" y="195"/>
                </a:cubicBezTo>
                <a:cubicBezTo>
                  <a:pt x="35" y="195"/>
                  <a:pt x="34" y="194"/>
                  <a:pt x="33" y="194"/>
                </a:cubicBezTo>
                <a:cubicBezTo>
                  <a:pt x="31" y="194"/>
                  <a:pt x="29" y="196"/>
                  <a:pt x="27" y="197"/>
                </a:cubicBezTo>
                <a:cubicBezTo>
                  <a:pt x="27" y="197"/>
                  <a:pt x="26" y="198"/>
                  <a:pt x="26" y="198"/>
                </a:cubicBezTo>
                <a:cubicBezTo>
                  <a:pt x="19" y="203"/>
                  <a:pt x="11" y="206"/>
                  <a:pt x="5" y="211"/>
                </a:cubicBezTo>
                <a:cubicBezTo>
                  <a:pt x="8" y="214"/>
                  <a:pt x="15" y="214"/>
                  <a:pt x="20" y="214"/>
                </a:cubicBezTo>
                <a:cubicBezTo>
                  <a:pt x="32" y="216"/>
                  <a:pt x="44" y="218"/>
                  <a:pt x="55" y="219"/>
                </a:cubicBezTo>
                <a:cubicBezTo>
                  <a:pt x="63" y="220"/>
                  <a:pt x="72" y="220"/>
                  <a:pt x="80" y="221"/>
                </a:cubicBezTo>
                <a:cubicBezTo>
                  <a:pt x="82" y="221"/>
                  <a:pt x="83" y="222"/>
                  <a:pt x="84" y="222"/>
                </a:cubicBezTo>
                <a:cubicBezTo>
                  <a:pt x="90" y="223"/>
                  <a:pt x="96" y="223"/>
                  <a:pt x="101" y="224"/>
                </a:cubicBezTo>
                <a:cubicBezTo>
                  <a:pt x="104" y="224"/>
                  <a:pt x="107" y="223"/>
                  <a:pt x="110" y="224"/>
                </a:cubicBezTo>
                <a:cubicBezTo>
                  <a:pt x="114" y="224"/>
                  <a:pt x="117" y="224"/>
                  <a:pt x="120" y="225"/>
                </a:cubicBezTo>
                <a:cubicBezTo>
                  <a:pt x="122" y="225"/>
                  <a:pt x="124" y="225"/>
                  <a:pt x="126" y="225"/>
                </a:cubicBezTo>
                <a:cubicBezTo>
                  <a:pt x="132" y="225"/>
                  <a:pt x="137" y="225"/>
                  <a:pt x="143" y="226"/>
                </a:cubicBezTo>
                <a:cubicBezTo>
                  <a:pt x="148" y="226"/>
                  <a:pt x="157" y="228"/>
                  <a:pt x="160" y="223"/>
                </a:cubicBezTo>
                <a:cubicBezTo>
                  <a:pt x="165" y="219"/>
                  <a:pt x="171" y="216"/>
                  <a:pt x="176" y="212"/>
                </a:cubicBezTo>
                <a:cubicBezTo>
                  <a:pt x="177" y="211"/>
                  <a:pt x="180" y="210"/>
                  <a:pt x="180" y="208"/>
                </a:cubicBezTo>
                <a:cubicBezTo>
                  <a:pt x="177" y="208"/>
                  <a:pt x="175" y="207"/>
                  <a:pt x="172" y="207"/>
                </a:cubicBezTo>
                <a:cubicBezTo>
                  <a:pt x="171" y="207"/>
                  <a:pt x="169" y="207"/>
                  <a:pt x="168" y="206"/>
                </a:cubicBezTo>
                <a:cubicBezTo>
                  <a:pt x="172" y="204"/>
                  <a:pt x="176" y="206"/>
                  <a:pt x="181" y="206"/>
                </a:cubicBezTo>
                <a:cubicBezTo>
                  <a:pt x="182" y="203"/>
                  <a:pt x="183" y="202"/>
                  <a:pt x="183" y="199"/>
                </a:cubicBezTo>
                <a:close/>
                <a:moveTo>
                  <a:pt x="151" y="60"/>
                </a:moveTo>
                <a:cubicBezTo>
                  <a:pt x="147" y="61"/>
                  <a:pt x="144" y="62"/>
                  <a:pt x="141" y="64"/>
                </a:cubicBezTo>
                <a:cubicBezTo>
                  <a:pt x="136" y="68"/>
                  <a:pt x="133" y="73"/>
                  <a:pt x="130" y="78"/>
                </a:cubicBezTo>
                <a:cubicBezTo>
                  <a:pt x="129" y="78"/>
                  <a:pt x="129" y="79"/>
                  <a:pt x="128" y="80"/>
                </a:cubicBezTo>
                <a:cubicBezTo>
                  <a:pt x="130" y="80"/>
                  <a:pt x="131" y="80"/>
                  <a:pt x="132" y="80"/>
                </a:cubicBezTo>
                <a:cubicBezTo>
                  <a:pt x="137" y="73"/>
                  <a:pt x="142" y="66"/>
                  <a:pt x="149" y="62"/>
                </a:cubicBezTo>
                <a:cubicBezTo>
                  <a:pt x="150" y="62"/>
                  <a:pt x="152" y="60"/>
                  <a:pt x="153" y="59"/>
                </a:cubicBezTo>
                <a:cubicBezTo>
                  <a:pt x="152" y="60"/>
                  <a:pt x="152" y="59"/>
                  <a:pt x="151" y="60"/>
                </a:cubicBezTo>
                <a:close/>
                <a:moveTo>
                  <a:pt x="153" y="90"/>
                </a:moveTo>
                <a:cubicBezTo>
                  <a:pt x="156" y="92"/>
                  <a:pt x="153" y="98"/>
                  <a:pt x="152" y="102"/>
                </a:cubicBezTo>
                <a:cubicBezTo>
                  <a:pt x="149" y="115"/>
                  <a:pt x="146" y="130"/>
                  <a:pt x="144" y="143"/>
                </a:cubicBezTo>
                <a:cubicBezTo>
                  <a:pt x="143" y="143"/>
                  <a:pt x="143" y="144"/>
                  <a:pt x="143" y="143"/>
                </a:cubicBezTo>
                <a:cubicBezTo>
                  <a:pt x="146" y="148"/>
                  <a:pt x="150" y="152"/>
                  <a:pt x="152" y="156"/>
                </a:cubicBezTo>
                <a:cubicBezTo>
                  <a:pt x="158" y="133"/>
                  <a:pt x="166" y="107"/>
                  <a:pt x="166" y="85"/>
                </a:cubicBezTo>
                <a:cubicBezTo>
                  <a:pt x="166" y="80"/>
                  <a:pt x="165" y="75"/>
                  <a:pt x="165" y="70"/>
                </a:cubicBezTo>
                <a:cubicBezTo>
                  <a:pt x="163" y="67"/>
                  <a:pt x="162" y="63"/>
                  <a:pt x="160" y="61"/>
                </a:cubicBezTo>
                <a:cubicBezTo>
                  <a:pt x="154" y="60"/>
                  <a:pt x="149" y="64"/>
                  <a:pt x="146" y="68"/>
                </a:cubicBezTo>
                <a:cubicBezTo>
                  <a:pt x="140" y="70"/>
                  <a:pt x="139" y="76"/>
                  <a:pt x="135" y="80"/>
                </a:cubicBezTo>
                <a:cubicBezTo>
                  <a:pt x="137" y="81"/>
                  <a:pt x="139" y="81"/>
                  <a:pt x="141" y="81"/>
                </a:cubicBezTo>
                <a:cubicBezTo>
                  <a:pt x="142" y="82"/>
                  <a:pt x="142" y="83"/>
                  <a:pt x="143" y="83"/>
                </a:cubicBezTo>
                <a:cubicBezTo>
                  <a:pt x="142" y="83"/>
                  <a:pt x="142" y="84"/>
                  <a:pt x="142" y="85"/>
                </a:cubicBezTo>
                <a:cubicBezTo>
                  <a:pt x="145" y="87"/>
                  <a:pt x="149" y="89"/>
                  <a:pt x="153" y="90"/>
                </a:cubicBezTo>
                <a:close/>
                <a:moveTo>
                  <a:pt x="112" y="80"/>
                </a:moveTo>
                <a:cubicBezTo>
                  <a:pt x="102" y="79"/>
                  <a:pt x="93" y="77"/>
                  <a:pt x="84" y="76"/>
                </a:cubicBezTo>
                <a:cubicBezTo>
                  <a:pt x="83" y="76"/>
                  <a:pt x="82" y="76"/>
                  <a:pt x="81" y="76"/>
                </a:cubicBezTo>
                <a:cubicBezTo>
                  <a:pt x="75" y="75"/>
                  <a:pt x="68" y="73"/>
                  <a:pt x="64" y="77"/>
                </a:cubicBezTo>
                <a:cubicBezTo>
                  <a:pt x="59" y="90"/>
                  <a:pt x="58" y="106"/>
                  <a:pt x="52" y="118"/>
                </a:cubicBezTo>
                <a:cubicBezTo>
                  <a:pt x="49" y="134"/>
                  <a:pt x="45" y="150"/>
                  <a:pt x="41" y="166"/>
                </a:cubicBezTo>
                <a:cubicBezTo>
                  <a:pt x="39" y="171"/>
                  <a:pt x="37" y="177"/>
                  <a:pt x="37" y="182"/>
                </a:cubicBezTo>
                <a:cubicBezTo>
                  <a:pt x="36" y="184"/>
                  <a:pt x="34" y="189"/>
                  <a:pt x="35" y="192"/>
                </a:cubicBezTo>
                <a:cubicBezTo>
                  <a:pt x="40" y="194"/>
                  <a:pt x="48" y="194"/>
                  <a:pt x="54" y="195"/>
                </a:cubicBezTo>
                <a:cubicBezTo>
                  <a:pt x="60" y="196"/>
                  <a:pt x="66" y="196"/>
                  <a:pt x="71" y="196"/>
                </a:cubicBezTo>
                <a:cubicBezTo>
                  <a:pt x="78" y="197"/>
                  <a:pt x="84" y="199"/>
                  <a:pt x="91" y="200"/>
                </a:cubicBezTo>
                <a:cubicBezTo>
                  <a:pt x="98" y="201"/>
                  <a:pt x="104" y="201"/>
                  <a:pt x="111" y="203"/>
                </a:cubicBezTo>
                <a:cubicBezTo>
                  <a:pt x="122" y="167"/>
                  <a:pt x="131" y="124"/>
                  <a:pt x="140" y="83"/>
                </a:cubicBezTo>
                <a:cubicBezTo>
                  <a:pt x="131" y="81"/>
                  <a:pt x="121" y="80"/>
                  <a:pt x="112" y="80"/>
                </a:cubicBezTo>
                <a:close/>
                <a:moveTo>
                  <a:pt x="33" y="187"/>
                </a:moveTo>
                <a:cubicBezTo>
                  <a:pt x="35" y="178"/>
                  <a:pt x="38" y="169"/>
                  <a:pt x="40" y="160"/>
                </a:cubicBezTo>
                <a:cubicBezTo>
                  <a:pt x="42" y="153"/>
                  <a:pt x="43" y="146"/>
                  <a:pt x="45" y="139"/>
                </a:cubicBezTo>
                <a:cubicBezTo>
                  <a:pt x="47" y="132"/>
                  <a:pt x="49" y="125"/>
                  <a:pt x="51" y="118"/>
                </a:cubicBezTo>
                <a:cubicBezTo>
                  <a:pt x="51" y="117"/>
                  <a:pt x="51" y="117"/>
                  <a:pt x="51" y="116"/>
                </a:cubicBezTo>
                <a:cubicBezTo>
                  <a:pt x="56" y="104"/>
                  <a:pt x="58" y="88"/>
                  <a:pt x="62" y="77"/>
                </a:cubicBezTo>
                <a:cubicBezTo>
                  <a:pt x="62" y="77"/>
                  <a:pt x="62" y="77"/>
                  <a:pt x="62" y="77"/>
                </a:cubicBezTo>
                <a:cubicBezTo>
                  <a:pt x="62" y="76"/>
                  <a:pt x="62" y="76"/>
                  <a:pt x="62" y="76"/>
                </a:cubicBezTo>
                <a:cubicBezTo>
                  <a:pt x="58" y="77"/>
                  <a:pt x="57" y="81"/>
                  <a:pt x="56" y="83"/>
                </a:cubicBezTo>
                <a:cubicBezTo>
                  <a:pt x="54" y="88"/>
                  <a:pt x="54" y="92"/>
                  <a:pt x="53" y="97"/>
                </a:cubicBezTo>
                <a:cubicBezTo>
                  <a:pt x="51" y="104"/>
                  <a:pt x="49" y="111"/>
                  <a:pt x="49" y="117"/>
                </a:cubicBezTo>
                <a:cubicBezTo>
                  <a:pt x="41" y="139"/>
                  <a:pt x="35" y="166"/>
                  <a:pt x="30" y="192"/>
                </a:cubicBezTo>
                <a:cubicBezTo>
                  <a:pt x="31" y="192"/>
                  <a:pt x="31" y="192"/>
                  <a:pt x="32" y="192"/>
                </a:cubicBezTo>
                <a:cubicBezTo>
                  <a:pt x="33" y="191"/>
                  <a:pt x="33" y="189"/>
                  <a:pt x="33" y="187"/>
                </a:cubicBezTo>
                <a:close/>
                <a:moveTo>
                  <a:pt x="143" y="90"/>
                </a:moveTo>
                <a:cubicBezTo>
                  <a:pt x="143" y="90"/>
                  <a:pt x="144" y="90"/>
                  <a:pt x="145" y="90"/>
                </a:cubicBezTo>
                <a:cubicBezTo>
                  <a:pt x="146" y="92"/>
                  <a:pt x="148" y="92"/>
                  <a:pt x="149" y="94"/>
                </a:cubicBezTo>
                <a:cubicBezTo>
                  <a:pt x="149" y="95"/>
                  <a:pt x="148" y="95"/>
                  <a:pt x="148" y="96"/>
                </a:cubicBezTo>
                <a:cubicBezTo>
                  <a:pt x="145" y="110"/>
                  <a:pt x="142" y="123"/>
                  <a:pt x="139" y="138"/>
                </a:cubicBezTo>
                <a:cubicBezTo>
                  <a:pt x="140" y="139"/>
                  <a:pt x="141" y="141"/>
                  <a:pt x="142" y="142"/>
                </a:cubicBezTo>
                <a:cubicBezTo>
                  <a:pt x="144" y="129"/>
                  <a:pt x="148" y="113"/>
                  <a:pt x="150" y="101"/>
                </a:cubicBezTo>
                <a:cubicBezTo>
                  <a:pt x="151" y="99"/>
                  <a:pt x="153" y="95"/>
                  <a:pt x="152" y="92"/>
                </a:cubicBezTo>
                <a:cubicBezTo>
                  <a:pt x="151" y="90"/>
                  <a:pt x="143" y="88"/>
                  <a:pt x="141" y="87"/>
                </a:cubicBezTo>
                <a:cubicBezTo>
                  <a:pt x="140" y="88"/>
                  <a:pt x="143" y="88"/>
                  <a:pt x="143" y="90"/>
                </a:cubicBezTo>
                <a:close/>
                <a:moveTo>
                  <a:pt x="139" y="96"/>
                </a:moveTo>
                <a:cubicBezTo>
                  <a:pt x="139" y="102"/>
                  <a:pt x="137" y="108"/>
                  <a:pt x="135" y="114"/>
                </a:cubicBezTo>
                <a:cubicBezTo>
                  <a:pt x="133" y="128"/>
                  <a:pt x="128" y="143"/>
                  <a:pt x="125" y="157"/>
                </a:cubicBezTo>
                <a:cubicBezTo>
                  <a:pt x="126" y="157"/>
                  <a:pt x="126" y="158"/>
                  <a:pt x="125" y="158"/>
                </a:cubicBezTo>
                <a:cubicBezTo>
                  <a:pt x="125" y="160"/>
                  <a:pt x="125" y="162"/>
                  <a:pt x="124" y="164"/>
                </a:cubicBezTo>
                <a:cubicBezTo>
                  <a:pt x="123" y="170"/>
                  <a:pt x="121" y="177"/>
                  <a:pt x="119" y="183"/>
                </a:cubicBezTo>
                <a:cubicBezTo>
                  <a:pt x="119" y="184"/>
                  <a:pt x="118" y="185"/>
                  <a:pt x="118" y="186"/>
                </a:cubicBezTo>
                <a:cubicBezTo>
                  <a:pt x="118" y="187"/>
                  <a:pt x="118" y="188"/>
                  <a:pt x="117" y="189"/>
                </a:cubicBezTo>
                <a:cubicBezTo>
                  <a:pt x="117" y="191"/>
                  <a:pt x="116" y="192"/>
                  <a:pt x="116" y="193"/>
                </a:cubicBezTo>
                <a:cubicBezTo>
                  <a:pt x="115" y="196"/>
                  <a:pt x="115" y="199"/>
                  <a:pt x="114" y="202"/>
                </a:cubicBezTo>
                <a:cubicBezTo>
                  <a:pt x="115" y="201"/>
                  <a:pt x="116" y="200"/>
                  <a:pt x="117" y="200"/>
                </a:cubicBezTo>
                <a:cubicBezTo>
                  <a:pt x="118" y="196"/>
                  <a:pt x="119" y="192"/>
                  <a:pt x="121" y="188"/>
                </a:cubicBezTo>
                <a:cubicBezTo>
                  <a:pt x="121" y="193"/>
                  <a:pt x="118" y="197"/>
                  <a:pt x="119" y="202"/>
                </a:cubicBezTo>
                <a:cubicBezTo>
                  <a:pt x="122" y="201"/>
                  <a:pt x="121" y="195"/>
                  <a:pt x="124" y="192"/>
                </a:cubicBezTo>
                <a:cubicBezTo>
                  <a:pt x="124" y="195"/>
                  <a:pt x="123" y="199"/>
                  <a:pt x="122" y="201"/>
                </a:cubicBezTo>
                <a:cubicBezTo>
                  <a:pt x="123" y="201"/>
                  <a:pt x="124" y="203"/>
                  <a:pt x="124" y="202"/>
                </a:cubicBezTo>
                <a:cubicBezTo>
                  <a:pt x="128" y="187"/>
                  <a:pt x="131" y="172"/>
                  <a:pt x="134" y="156"/>
                </a:cubicBezTo>
                <a:cubicBezTo>
                  <a:pt x="134" y="155"/>
                  <a:pt x="134" y="154"/>
                  <a:pt x="133" y="154"/>
                </a:cubicBezTo>
                <a:cubicBezTo>
                  <a:pt x="133" y="155"/>
                  <a:pt x="133" y="158"/>
                  <a:pt x="131" y="158"/>
                </a:cubicBezTo>
                <a:cubicBezTo>
                  <a:pt x="131" y="153"/>
                  <a:pt x="132" y="147"/>
                  <a:pt x="133" y="144"/>
                </a:cubicBezTo>
                <a:cubicBezTo>
                  <a:pt x="133" y="143"/>
                  <a:pt x="133" y="142"/>
                  <a:pt x="133" y="141"/>
                </a:cubicBezTo>
                <a:cubicBezTo>
                  <a:pt x="134" y="138"/>
                  <a:pt x="134" y="136"/>
                  <a:pt x="135" y="134"/>
                </a:cubicBezTo>
                <a:cubicBezTo>
                  <a:pt x="135" y="131"/>
                  <a:pt x="134" y="127"/>
                  <a:pt x="137" y="127"/>
                </a:cubicBezTo>
                <a:cubicBezTo>
                  <a:pt x="137" y="129"/>
                  <a:pt x="136" y="131"/>
                  <a:pt x="136" y="132"/>
                </a:cubicBezTo>
                <a:cubicBezTo>
                  <a:pt x="136" y="134"/>
                  <a:pt x="137" y="134"/>
                  <a:pt x="138" y="135"/>
                </a:cubicBezTo>
                <a:cubicBezTo>
                  <a:pt x="139" y="128"/>
                  <a:pt x="142" y="118"/>
                  <a:pt x="143" y="110"/>
                </a:cubicBezTo>
                <a:cubicBezTo>
                  <a:pt x="143" y="111"/>
                  <a:pt x="141" y="112"/>
                  <a:pt x="141" y="110"/>
                </a:cubicBezTo>
                <a:cubicBezTo>
                  <a:pt x="142" y="105"/>
                  <a:pt x="145" y="98"/>
                  <a:pt x="144" y="93"/>
                </a:cubicBezTo>
                <a:cubicBezTo>
                  <a:pt x="142" y="98"/>
                  <a:pt x="141" y="106"/>
                  <a:pt x="139" y="111"/>
                </a:cubicBezTo>
                <a:cubicBezTo>
                  <a:pt x="139" y="106"/>
                  <a:pt x="141" y="99"/>
                  <a:pt x="143" y="92"/>
                </a:cubicBezTo>
                <a:cubicBezTo>
                  <a:pt x="141" y="92"/>
                  <a:pt x="141" y="90"/>
                  <a:pt x="141" y="90"/>
                </a:cubicBezTo>
                <a:cubicBezTo>
                  <a:pt x="140" y="91"/>
                  <a:pt x="139" y="94"/>
                  <a:pt x="139" y="96"/>
                </a:cubicBezTo>
                <a:close/>
                <a:moveTo>
                  <a:pt x="145" y="103"/>
                </a:moveTo>
                <a:cubicBezTo>
                  <a:pt x="145" y="102"/>
                  <a:pt x="146" y="99"/>
                  <a:pt x="145" y="98"/>
                </a:cubicBezTo>
                <a:cubicBezTo>
                  <a:pt x="145" y="100"/>
                  <a:pt x="145" y="101"/>
                  <a:pt x="145" y="103"/>
                </a:cubicBezTo>
                <a:close/>
                <a:moveTo>
                  <a:pt x="133" y="151"/>
                </a:moveTo>
                <a:cubicBezTo>
                  <a:pt x="135" y="153"/>
                  <a:pt x="136" y="157"/>
                  <a:pt x="140" y="159"/>
                </a:cubicBezTo>
                <a:cubicBezTo>
                  <a:pt x="140" y="159"/>
                  <a:pt x="139" y="159"/>
                  <a:pt x="139" y="160"/>
                </a:cubicBezTo>
                <a:cubicBezTo>
                  <a:pt x="141" y="162"/>
                  <a:pt x="144" y="164"/>
                  <a:pt x="146" y="167"/>
                </a:cubicBezTo>
                <a:cubicBezTo>
                  <a:pt x="146" y="167"/>
                  <a:pt x="146" y="169"/>
                  <a:pt x="147" y="168"/>
                </a:cubicBezTo>
                <a:cubicBezTo>
                  <a:pt x="147" y="165"/>
                  <a:pt x="144" y="161"/>
                  <a:pt x="144" y="157"/>
                </a:cubicBezTo>
                <a:cubicBezTo>
                  <a:pt x="144" y="157"/>
                  <a:pt x="145" y="157"/>
                  <a:pt x="145" y="157"/>
                </a:cubicBezTo>
                <a:cubicBezTo>
                  <a:pt x="147" y="158"/>
                  <a:pt x="149" y="159"/>
                  <a:pt x="151" y="160"/>
                </a:cubicBezTo>
                <a:cubicBezTo>
                  <a:pt x="150" y="152"/>
                  <a:pt x="143" y="149"/>
                  <a:pt x="140" y="142"/>
                </a:cubicBezTo>
                <a:cubicBezTo>
                  <a:pt x="138" y="141"/>
                  <a:pt x="138" y="138"/>
                  <a:pt x="136" y="136"/>
                </a:cubicBezTo>
                <a:cubicBezTo>
                  <a:pt x="135" y="141"/>
                  <a:pt x="134" y="145"/>
                  <a:pt x="133" y="151"/>
                </a:cubicBezTo>
                <a:close/>
                <a:moveTo>
                  <a:pt x="133" y="173"/>
                </a:moveTo>
                <a:cubicBezTo>
                  <a:pt x="133" y="174"/>
                  <a:pt x="132" y="176"/>
                  <a:pt x="131" y="177"/>
                </a:cubicBezTo>
                <a:cubicBezTo>
                  <a:pt x="129" y="187"/>
                  <a:pt x="128" y="196"/>
                  <a:pt x="126" y="205"/>
                </a:cubicBezTo>
                <a:cubicBezTo>
                  <a:pt x="127" y="204"/>
                  <a:pt x="128" y="203"/>
                  <a:pt x="129" y="203"/>
                </a:cubicBezTo>
                <a:cubicBezTo>
                  <a:pt x="131" y="191"/>
                  <a:pt x="133" y="178"/>
                  <a:pt x="135" y="166"/>
                </a:cubicBezTo>
                <a:cubicBezTo>
                  <a:pt x="136" y="163"/>
                  <a:pt x="138" y="160"/>
                  <a:pt x="136" y="158"/>
                </a:cubicBezTo>
                <a:cubicBezTo>
                  <a:pt x="134" y="162"/>
                  <a:pt x="134" y="168"/>
                  <a:pt x="133" y="173"/>
                </a:cubicBezTo>
                <a:close/>
                <a:moveTo>
                  <a:pt x="149" y="166"/>
                </a:moveTo>
                <a:cubicBezTo>
                  <a:pt x="149" y="164"/>
                  <a:pt x="150" y="163"/>
                  <a:pt x="150" y="161"/>
                </a:cubicBezTo>
                <a:cubicBezTo>
                  <a:pt x="149" y="160"/>
                  <a:pt x="147" y="159"/>
                  <a:pt x="146" y="159"/>
                </a:cubicBezTo>
                <a:cubicBezTo>
                  <a:pt x="147" y="162"/>
                  <a:pt x="148" y="164"/>
                  <a:pt x="149" y="166"/>
                </a:cubicBezTo>
                <a:close/>
                <a:moveTo>
                  <a:pt x="136" y="178"/>
                </a:moveTo>
                <a:cubicBezTo>
                  <a:pt x="140" y="177"/>
                  <a:pt x="143" y="175"/>
                  <a:pt x="146" y="174"/>
                </a:cubicBezTo>
                <a:cubicBezTo>
                  <a:pt x="147" y="174"/>
                  <a:pt x="147" y="173"/>
                  <a:pt x="147" y="172"/>
                </a:cubicBezTo>
                <a:cubicBezTo>
                  <a:pt x="145" y="168"/>
                  <a:pt x="142" y="164"/>
                  <a:pt x="139" y="162"/>
                </a:cubicBezTo>
                <a:cubicBezTo>
                  <a:pt x="138" y="167"/>
                  <a:pt x="136" y="173"/>
                  <a:pt x="136" y="178"/>
                </a:cubicBezTo>
                <a:close/>
                <a:moveTo>
                  <a:pt x="221" y="165"/>
                </a:moveTo>
                <a:cubicBezTo>
                  <a:pt x="214" y="164"/>
                  <a:pt x="207" y="164"/>
                  <a:pt x="201" y="167"/>
                </a:cubicBezTo>
                <a:cubicBezTo>
                  <a:pt x="201" y="167"/>
                  <a:pt x="200" y="167"/>
                  <a:pt x="200" y="167"/>
                </a:cubicBezTo>
                <a:cubicBezTo>
                  <a:pt x="198" y="175"/>
                  <a:pt x="195" y="181"/>
                  <a:pt x="194" y="188"/>
                </a:cubicBezTo>
                <a:cubicBezTo>
                  <a:pt x="201" y="185"/>
                  <a:pt x="209" y="180"/>
                  <a:pt x="215" y="175"/>
                </a:cubicBezTo>
                <a:cubicBezTo>
                  <a:pt x="216" y="175"/>
                  <a:pt x="217" y="175"/>
                  <a:pt x="217" y="174"/>
                </a:cubicBezTo>
                <a:cubicBezTo>
                  <a:pt x="218" y="174"/>
                  <a:pt x="218" y="173"/>
                  <a:pt x="219" y="172"/>
                </a:cubicBezTo>
                <a:cubicBezTo>
                  <a:pt x="221" y="170"/>
                  <a:pt x="223" y="170"/>
                  <a:pt x="223" y="167"/>
                </a:cubicBezTo>
                <a:cubicBezTo>
                  <a:pt x="223" y="166"/>
                  <a:pt x="221" y="166"/>
                  <a:pt x="221" y="165"/>
                </a:cubicBezTo>
                <a:close/>
                <a:moveTo>
                  <a:pt x="203" y="184"/>
                </a:moveTo>
                <a:cubicBezTo>
                  <a:pt x="202" y="186"/>
                  <a:pt x="199" y="187"/>
                  <a:pt x="197" y="188"/>
                </a:cubicBezTo>
                <a:cubicBezTo>
                  <a:pt x="196" y="189"/>
                  <a:pt x="195" y="191"/>
                  <a:pt x="193" y="191"/>
                </a:cubicBezTo>
                <a:cubicBezTo>
                  <a:pt x="193" y="192"/>
                  <a:pt x="192" y="193"/>
                  <a:pt x="192" y="193"/>
                </a:cubicBezTo>
                <a:cubicBezTo>
                  <a:pt x="196" y="193"/>
                  <a:pt x="199" y="190"/>
                  <a:pt x="202" y="189"/>
                </a:cubicBezTo>
                <a:cubicBezTo>
                  <a:pt x="204" y="187"/>
                  <a:pt x="209" y="185"/>
                  <a:pt x="211" y="183"/>
                </a:cubicBezTo>
                <a:cubicBezTo>
                  <a:pt x="214" y="181"/>
                  <a:pt x="218" y="180"/>
                  <a:pt x="220" y="178"/>
                </a:cubicBezTo>
                <a:cubicBezTo>
                  <a:pt x="223" y="176"/>
                  <a:pt x="228" y="172"/>
                  <a:pt x="225" y="169"/>
                </a:cubicBezTo>
                <a:cubicBezTo>
                  <a:pt x="220" y="175"/>
                  <a:pt x="211" y="180"/>
                  <a:pt x="203" y="184"/>
                </a:cubicBezTo>
                <a:close/>
                <a:moveTo>
                  <a:pt x="135" y="180"/>
                </a:moveTo>
                <a:cubicBezTo>
                  <a:pt x="133" y="186"/>
                  <a:pt x="133" y="194"/>
                  <a:pt x="131" y="201"/>
                </a:cubicBezTo>
                <a:cubicBezTo>
                  <a:pt x="133" y="202"/>
                  <a:pt x="133" y="202"/>
                  <a:pt x="137" y="202"/>
                </a:cubicBezTo>
                <a:cubicBezTo>
                  <a:pt x="136" y="202"/>
                  <a:pt x="137" y="201"/>
                  <a:pt x="137" y="200"/>
                </a:cubicBezTo>
                <a:cubicBezTo>
                  <a:pt x="141" y="193"/>
                  <a:pt x="143" y="184"/>
                  <a:pt x="146" y="176"/>
                </a:cubicBezTo>
                <a:cubicBezTo>
                  <a:pt x="146" y="176"/>
                  <a:pt x="146" y="176"/>
                  <a:pt x="146" y="176"/>
                </a:cubicBezTo>
                <a:cubicBezTo>
                  <a:pt x="142" y="178"/>
                  <a:pt x="138" y="178"/>
                  <a:pt x="135" y="1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4" name="Freeform 281"/>
          <p:cNvSpPr/>
          <p:nvPr/>
        </p:nvSpPr>
        <p:spPr bwMode="auto">
          <a:xfrm>
            <a:off x="2225675" y="1536700"/>
            <a:ext cx="34925" cy="139700"/>
          </a:xfrm>
          <a:custGeom>
            <a:avLst/>
            <a:gdLst>
              <a:gd name="T0" fmla="*/ 9 w 11"/>
              <a:gd name="T1" fmla="*/ 5 h 44"/>
              <a:gd name="T2" fmla="*/ 5 w 11"/>
              <a:gd name="T3" fmla="*/ 44 h 44"/>
              <a:gd name="T4" fmla="*/ 6 w 11"/>
              <a:gd name="T5" fmla="*/ 5 h 44"/>
              <a:gd name="T6" fmla="*/ 11 w 11"/>
              <a:gd name="T7" fmla="*/ 3 h 44"/>
              <a:gd name="T8" fmla="*/ 9 w 11"/>
              <a:gd name="T9" fmla="*/ 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44">
                <a:moveTo>
                  <a:pt x="9" y="5"/>
                </a:moveTo>
                <a:cubicBezTo>
                  <a:pt x="1" y="14"/>
                  <a:pt x="4" y="30"/>
                  <a:pt x="5" y="44"/>
                </a:cubicBezTo>
                <a:cubicBezTo>
                  <a:pt x="2" y="35"/>
                  <a:pt x="0" y="15"/>
                  <a:pt x="6" y="5"/>
                </a:cubicBezTo>
                <a:cubicBezTo>
                  <a:pt x="6" y="5"/>
                  <a:pt x="11" y="0"/>
                  <a:pt x="11" y="3"/>
                </a:cubicBezTo>
                <a:cubicBezTo>
                  <a:pt x="11" y="4"/>
                  <a:pt x="10" y="4"/>
                  <a:pt x="9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5" name="Freeform 282"/>
          <p:cNvSpPr>
            <a:spLocks noEditPoints="1"/>
          </p:cNvSpPr>
          <p:nvPr/>
        </p:nvSpPr>
        <p:spPr bwMode="auto">
          <a:xfrm>
            <a:off x="2570163" y="1574800"/>
            <a:ext cx="61912" cy="66675"/>
          </a:xfrm>
          <a:custGeom>
            <a:avLst/>
            <a:gdLst>
              <a:gd name="T0" fmla="*/ 6 w 20"/>
              <a:gd name="T1" fmla="*/ 0 h 21"/>
              <a:gd name="T2" fmla="*/ 18 w 20"/>
              <a:gd name="T3" fmla="*/ 9 h 21"/>
              <a:gd name="T4" fmla="*/ 19 w 20"/>
              <a:gd name="T5" fmla="*/ 17 h 21"/>
              <a:gd name="T6" fmla="*/ 13 w 20"/>
              <a:gd name="T7" fmla="*/ 20 h 21"/>
              <a:gd name="T8" fmla="*/ 5 w 20"/>
              <a:gd name="T9" fmla="*/ 16 h 21"/>
              <a:gd name="T10" fmla="*/ 1 w 20"/>
              <a:gd name="T11" fmla="*/ 8 h 21"/>
              <a:gd name="T12" fmla="*/ 0 w 20"/>
              <a:gd name="T13" fmla="*/ 5 h 21"/>
              <a:gd name="T14" fmla="*/ 3 w 20"/>
              <a:gd name="T15" fmla="*/ 0 h 21"/>
              <a:gd name="T16" fmla="*/ 6 w 20"/>
              <a:gd name="T17" fmla="*/ 0 h 21"/>
              <a:gd name="T18" fmla="*/ 4 w 20"/>
              <a:gd name="T19" fmla="*/ 3 h 21"/>
              <a:gd name="T20" fmla="*/ 14 w 20"/>
              <a:gd name="T21" fmla="*/ 18 h 21"/>
              <a:gd name="T22" fmla="*/ 4 w 20"/>
              <a:gd name="T23" fmla="*/ 3 h 21"/>
              <a:gd name="T24" fmla="*/ 16 w 20"/>
              <a:gd name="T25" fmla="*/ 16 h 21"/>
              <a:gd name="T26" fmla="*/ 8 w 20"/>
              <a:gd name="T27" fmla="*/ 3 h 21"/>
              <a:gd name="T28" fmla="*/ 16 w 20"/>
              <a:gd name="T29" fmla="*/ 16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" h="21">
                <a:moveTo>
                  <a:pt x="6" y="0"/>
                </a:moveTo>
                <a:cubicBezTo>
                  <a:pt x="11" y="1"/>
                  <a:pt x="15" y="4"/>
                  <a:pt x="18" y="9"/>
                </a:cubicBezTo>
                <a:cubicBezTo>
                  <a:pt x="18" y="12"/>
                  <a:pt x="20" y="14"/>
                  <a:pt x="19" y="17"/>
                </a:cubicBezTo>
                <a:cubicBezTo>
                  <a:pt x="18" y="19"/>
                  <a:pt x="14" y="21"/>
                  <a:pt x="13" y="20"/>
                </a:cubicBezTo>
                <a:cubicBezTo>
                  <a:pt x="11" y="20"/>
                  <a:pt x="7" y="18"/>
                  <a:pt x="5" y="16"/>
                </a:cubicBezTo>
                <a:cubicBezTo>
                  <a:pt x="3" y="13"/>
                  <a:pt x="2" y="11"/>
                  <a:pt x="1" y="8"/>
                </a:cubicBezTo>
                <a:cubicBezTo>
                  <a:pt x="1" y="7"/>
                  <a:pt x="0" y="6"/>
                  <a:pt x="0" y="5"/>
                </a:cubicBezTo>
                <a:cubicBezTo>
                  <a:pt x="0" y="4"/>
                  <a:pt x="2" y="2"/>
                  <a:pt x="3" y="0"/>
                </a:cubicBezTo>
                <a:cubicBezTo>
                  <a:pt x="4" y="1"/>
                  <a:pt x="4" y="0"/>
                  <a:pt x="6" y="0"/>
                </a:cubicBezTo>
                <a:close/>
                <a:moveTo>
                  <a:pt x="4" y="3"/>
                </a:moveTo>
                <a:cubicBezTo>
                  <a:pt x="2" y="8"/>
                  <a:pt x="8" y="18"/>
                  <a:pt x="14" y="18"/>
                </a:cubicBezTo>
                <a:cubicBezTo>
                  <a:pt x="12" y="12"/>
                  <a:pt x="9" y="5"/>
                  <a:pt x="4" y="3"/>
                </a:cubicBezTo>
                <a:close/>
                <a:moveTo>
                  <a:pt x="16" y="16"/>
                </a:moveTo>
                <a:cubicBezTo>
                  <a:pt x="16" y="11"/>
                  <a:pt x="13" y="4"/>
                  <a:pt x="8" y="3"/>
                </a:cubicBezTo>
                <a:cubicBezTo>
                  <a:pt x="12" y="7"/>
                  <a:pt x="13" y="11"/>
                  <a:pt x="16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6" name="Freeform 283"/>
          <p:cNvSpPr/>
          <p:nvPr/>
        </p:nvSpPr>
        <p:spPr bwMode="auto">
          <a:xfrm>
            <a:off x="2244725" y="1584325"/>
            <a:ext cx="12700" cy="66675"/>
          </a:xfrm>
          <a:custGeom>
            <a:avLst/>
            <a:gdLst>
              <a:gd name="T0" fmla="*/ 3 w 4"/>
              <a:gd name="T1" fmla="*/ 0 h 21"/>
              <a:gd name="T2" fmla="*/ 4 w 4"/>
              <a:gd name="T3" fmla="*/ 0 h 21"/>
              <a:gd name="T4" fmla="*/ 2 w 4"/>
              <a:gd name="T5" fmla="*/ 11 h 21"/>
              <a:gd name="T6" fmla="*/ 4 w 4"/>
              <a:gd name="T7" fmla="*/ 21 h 21"/>
              <a:gd name="T8" fmla="*/ 3 w 4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21">
                <a:moveTo>
                  <a:pt x="3" y="0"/>
                </a:moveTo>
                <a:cubicBezTo>
                  <a:pt x="4" y="0"/>
                  <a:pt x="4" y="0"/>
                  <a:pt x="4" y="0"/>
                </a:cubicBezTo>
                <a:cubicBezTo>
                  <a:pt x="4" y="3"/>
                  <a:pt x="2" y="7"/>
                  <a:pt x="2" y="11"/>
                </a:cubicBezTo>
                <a:cubicBezTo>
                  <a:pt x="3" y="14"/>
                  <a:pt x="4" y="17"/>
                  <a:pt x="4" y="21"/>
                </a:cubicBezTo>
                <a:cubicBezTo>
                  <a:pt x="0" y="17"/>
                  <a:pt x="0" y="5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7" name="Freeform 284"/>
          <p:cNvSpPr/>
          <p:nvPr/>
        </p:nvSpPr>
        <p:spPr bwMode="auto">
          <a:xfrm>
            <a:off x="2263775" y="1619250"/>
            <a:ext cx="6350" cy="31750"/>
          </a:xfrm>
          <a:custGeom>
            <a:avLst/>
            <a:gdLst>
              <a:gd name="T0" fmla="*/ 1 w 2"/>
              <a:gd name="T1" fmla="*/ 0 h 10"/>
              <a:gd name="T2" fmla="*/ 1 w 2"/>
              <a:gd name="T3" fmla="*/ 0 h 10"/>
              <a:gd name="T4" fmla="*/ 2 w 2"/>
              <a:gd name="T5" fmla="*/ 10 h 10"/>
              <a:gd name="T6" fmla="*/ 1 w 2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10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2" y="3"/>
                  <a:pt x="2" y="7"/>
                  <a:pt x="2" y="10"/>
                </a:cubicBezTo>
                <a:cubicBezTo>
                  <a:pt x="0" y="8"/>
                  <a:pt x="0" y="3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8" name="Freeform 285"/>
          <p:cNvSpPr/>
          <p:nvPr/>
        </p:nvSpPr>
        <p:spPr bwMode="auto">
          <a:xfrm>
            <a:off x="2305050" y="1784350"/>
            <a:ext cx="61913" cy="52388"/>
          </a:xfrm>
          <a:custGeom>
            <a:avLst/>
            <a:gdLst>
              <a:gd name="T0" fmla="*/ 0 w 20"/>
              <a:gd name="T1" fmla="*/ 0 h 17"/>
              <a:gd name="T2" fmla="*/ 2 w 20"/>
              <a:gd name="T3" fmla="*/ 0 h 17"/>
              <a:gd name="T4" fmla="*/ 15 w 20"/>
              <a:gd name="T5" fmla="*/ 13 h 17"/>
              <a:gd name="T6" fmla="*/ 20 w 20"/>
              <a:gd name="T7" fmla="*/ 17 h 17"/>
              <a:gd name="T8" fmla="*/ 4 w 20"/>
              <a:gd name="T9" fmla="*/ 5 h 17"/>
              <a:gd name="T10" fmla="*/ 0 w 20"/>
              <a:gd name="T1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17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5" y="5"/>
                  <a:pt x="10" y="9"/>
                  <a:pt x="15" y="13"/>
                </a:cubicBezTo>
                <a:cubicBezTo>
                  <a:pt x="17" y="14"/>
                  <a:pt x="19" y="15"/>
                  <a:pt x="20" y="17"/>
                </a:cubicBezTo>
                <a:cubicBezTo>
                  <a:pt x="13" y="15"/>
                  <a:pt x="9" y="9"/>
                  <a:pt x="4" y="5"/>
                </a:cubicBezTo>
                <a:cubicBezTo>
                  <a:pt x="3" y="3"/>
                  <a:pt x="1" y="2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19" name="Freeform 286"/>
          <p:cNvSpPr/>
          <p:nvPr/>
        </p:nvSpPr>
        <p:spPr bwMode="auto">
          <a:xfrm>
            <a:off x="2401888" y="1852613"/>
            <a:ext cx="174625" cy="53975"/>
          </a:xfrm>
          <a:custGeom>
            <a:avLst/>
            <a:gdLst>
              <a:gd name="T0" fmla="*/ 0 w 55"/>
              <a:gd name="T1" fmla="*/ 0 h 17"/>
              <a:gd name="T2" fmla="*/ 0 w 55"/>
              <a:gd name="T3" fmla="*/ 0 h 17"/>
              <a:gd name="T4" fmla="*/ 44 w 55"/>
              <a:gd name="T5" fmla="*/ 14 h 17"/>
              <a:gd name="T6" fmla="*/ 55 w 55"/>
              <a:gd name="T7" fmla="*/ 15 h 17"/>
              <a:gd name="T8" fmla="*/ 0 w 55"/>
              <a:gd name="T9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17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3" y="6"/>
                  <a:pt x="26" y="13"/>
                  <a:pt x="44" y="14"/>
                </a:cubicBezTo>
                <a:cubicBezTo>
                  <a:pt x="48" y="14"/>
                  <a:pt x="52" y="13"/>
                  <a:pt x="55" y="15"/>
                </a:cubicBezTo>
                <a:cubicBezTo>
                  <a:pt x="34" y="17"/>
                  <a:pt x="14" y="9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0" name="Freeform 287"/>
          <p:cNvSpPr/>
          <p:nvPr/>
        </p:nvSpPr>
        <p:spPr bwMode="auto">
          <a:xfrm>
            <a:off x="2443163" y="1855788"/>
            <a:ext cx="92075" cy="28575"/>
          </a:xfrm>
          <a:custGeom>
            <a:avLst/>
            <a:gdLst>
              <a:gd name="T0" fmla="*/ 29 w 29"/>
              <a:gd name="T1" fmla="*/ 7 h 9"/>
              <a:gd name="T2" fmla="*/ 22 w 29"/>
              <a:gd name="T3" fmla="*/ 7 h 9"/>
              <a:gd name="T4" fmla="*/ 0 w 29"/>
              <a:gd name="T5" fmla="*/ 0 h 9"/>
              <a:gd name="T6" fmla="*/ 9 w 29"/>
              <a:gd name="T7" fmla="*/ 3 h 9"/>
              <a:gd name="T8" fmla="*/ 26 w 29"/>
              <a:gd name="T9" fmla="*/ 6 h 9"/>
              <a:gd name="T10" fmla="*/ 29 w 29"/>
              <a:gd name="T11" fmla="*/ 7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9">
                <a:moveTo>
                  <a:pt x="29" y="7"/>
                </a:moveTo>
                <a:cubicBezTo>
                  <a:pt x="27" y="9"/>
                  <a:pt x="24" y="7"/>
                  <a:pt x="22" y="7"/>
                </a:cubicBezTo>
                <a:cubicBezTo>
                  <a:pt x="14" y="5"/>
                  <a:pt x="5" y="3"/>
                  <a:pt x="0" y="0"/>
                </a:cubicBezTo>
                <a:cubicBezTo>
                  <a:pt x="3" y="0"/>
                  <a:pt x="6" y="2"/>
                  <a:pt x="9" y="3"/>
                </a:cubicBezTo>
                <a:cubicBezTo>
                  <a:pt x="13" y="4"/>
                  <a:pt x="20" y="6"/>
                  <a:pt x="26" y="6"/>
                </a:cubicBezTo>
                <a:cubicBezTo>
                  <a:pt x="27" y="6"/>
                  <a:pt x="28" y="6"/>
                  <a:pt x="29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1" name="Freeform 288"/>
          <p:cNvSpPr>
            <a:spLocks noEditPoints="1"/>
          </p:cNvSpPr>
          <p:nvPr/>
        </p:nvSpPr>
        <p:spPr bwMode="auto">
          <a:xfrm>
            <a:off x="2187575" y="1341438"/>
            <a:ext cx="628650" cy="603250"/>
          </a:xfrm>
          <a:custGeom>
            <a:avLst/>
            <a:gdLst>
              <a:gd name="T0" fmla="*/ 53 w 199"/>
              <a:gd name="T1" fmla="*/ 27 h 191"/>
              <a:gd name="T2" fmla="*/ 66 w 199"/>
              <a:gd name="T3" fmla="*/ 10 h 191"/>
              <a:gd name="T4" fmla="*/ 95 w 199"/>
              <a:gd name="T5" fmla="*/ 1 h 191"/>
              <a:gd name="T6" fmla="*/ 126 w 199"/>
              <a:gd name="T7" fmla="*/ 12 h 191"/>
              <a:gd name="T8" fmla="*/ 171 w 199"/>
              <a:gd name="T9" fmla="*/ 47 h 191"/>
              <a:gd name="T10" fmla="*/ 197 w 199"/>
              <a:gd name="T11" fmla="*/ 101 h 191"/>
              <a:gd name="T12" fmla="*/ 196 w 199"/>
              <a:gd name="T13" fmla="*/ 144 h 191"/>
              <a:gd name="T14" fmla="*/ 169 w 199"/>
              <a:gd name="T15" fmla="*/ 175 h 191"/>
              <a:gd name="T16" fmla="*/ 74 w 199"/>
              <a:gd name="T17" fmla="*/ 181 h 191"/>
              <a:gd name="T18" fmla="*/ 52 w 199"/>
              <a:gd name="T19" fmla="*/ 170 h 191"/>
              <a:gd name="T20" fmla="*/ 24 w 199"/>
              <a:gd name="T21" fmla="*/ 149 h 191"/>
              <a:gd name="T22" fmla="*/ 1 w 199"/>
              <a:gd name="T23" fmla="*/ 107 h 191"/>
              <a:gd name="T24" fmla="*/ 9 w 199"/>
              <a:gd name="T25" fmla="*/ 66 h 191"/>
              <a:gd name="T26" fmla="*/ 177 w 199"/>
              <a:gd name="T27" fmla="*/ 164 h 191"/>
              <a:gd name="T28" fmla="*/ 189 w 199"/>
              <a:gd name="T29" fmla="*/ 154 h 191"/>
              <a:gd name="T30" fmla="*/ 197 w 199"/>
              <a:gd name="T31" fmla="*/ 119 h 191"/>
              <a:gd name="T32" fmla="*/ 192 w 199"/>
              <a:gd name="T33" fmla="*/ 91 h 191"/>
              <a:gd name="T34" fmla="*/ 162 w 199"/>
              <a:gd name="T35" fmla="*/ 41 h 191"/>
              <a:gd name="T36" fmla="*/ 137 w 199"/>
              <a:gd name="T37" fmla="*/ 20 h 191"/>
              <a:gd name="T38" fmla="*/ 112 w 199"/>
              <a:gd name="T39" fmla="*/ 8 h 191"/>
              <a:gd name="T40" fmla="*/ 87 w 199"/>
              <a:gd name="T41" fmla="*/ 3 h 191"/>
              <a:gd name="T42" fmla="*/ 51 w 199"/>
              <a:gd name="T43" fmla="*/ 46 h 191"/>
              <a:gd name="T44" fmla="*/ 77 w 199"/>
              <a:gd name="T45" fmla="*/ 127 h 191"/>
              <a:gd name="T46" fmla="*/ 93 w 199"/>
              <a:gd name="T47" fmla="*/ 144 h 191"/>
              <a:gd name="T48" fmla="*/ 47 w 199"/>
              <a:gd name="T49" fmla="*/ 48 h 191"/>
              <a:gd name="T50" fmla="*/ 47 w 199"/>
              <a:gd name="T51" fmla="*/ 48 h 191"/>
              <a:gd name="T52" fmla="*/ 109 w 199"/>
              <a:gd name="T53" fmla="*/ 164 h 191"/>
              <a:gd name="T54" fmla="*/ 79 w 199"/>
              <a:gd name="T55" fmla="*/ 140 h 191"/>
              <a:gd name="T56" fmla="*/ 59 w 199"/>
              <a:gd name="T57" fmla="*/ 110 h 191"/>
              <a:gd name="T58" fmla="*/ 51 w 199"/>
              <a:gd name="T59" fmla="*/ 90 h 191"/>
              <a:gd name="T60" fmla="*/ 49 w 199"/>
              <a:gd name="T61" fmla="*/ 82 h 191"/>
              <a:gd name="T62" fmla="*/ 5 w 199"/>
              <a:gd name="T63" fmla="*/ 90 h 191"/>
              <a:gd name="T64" fmla="*/ 31 w 199"/>
              <a:gd name="T65" fmla="*/ 145 h 191"/>
              <a:gd name="T66" fmla="*/ 40 w 199"/>
              <a:gd name="T67" fmla="*/ 153 h 191"/>
              <a:gd name="T68" fmla="*/ 54 w 199"/>
              <a:gd name="T69" fmla="*/ 163 h 191"/>
              <a:gd name="T70" fmla="*/ 79 w 199"/>
              <a:gd name="T71" fmla="*/ 176 h 191"/>
              <a:gd name="T72" fmla="*/ 95 w 199"/>
              <a:gd name="T73" fmla="*/ 181 h 191"/>
              <a:gd name="T74" fmla="*/ 117 w 199"/>
              <a:gd name="T75" fmla="*/ 184 h 191"/>
              <a:gd name="T76" fmla="*/ 150 w 199"/>
              <a:gd name="T77" fmla="*/ 179 h 191"/>
              <a:gd name="T78" fmla="*/ 48 w 199"/>
              <a:gd name="T79" fmla="*/ 67 h 191"/>
              <a:gd name="T80" fmla="*/ 49 w 199"/>
              <a:gd name="T81" fmla="*/ 72 h 191"/>
              <a:gd name="T82" fmla="*/ 59 w 199"/>
              <a:gd name="T83" fmla="*/ 107 h 191"/>
              <a:gd name="T84" fmla="*/ 112 w 199"/>
              <a:gd name="T85" fmla="*/ 164 h 191"/>
              <a:gd name="T86" fmla="*/ 145 w 199"/>
              <a:gd name="T87" fmla="*/ 171 h 191"/>
              <a:gd name="T88" fmla="*/ 82 w 199"/>
              <a:gd name="T89" fmla="*/ 135 h 191"/>
              <a:gd name="T90" fmla="*/ 49 w 199"/>
              <a:gd name="T91" fmla="*/ 69 h 191"/>
              <a:gd name="T92" fmla="*/ 5 w 199"/>
              <a:gd name="T93" fmla="*/ 78 h 191"/>
              <a:gd name="T94" fmla="*/ 2 w 199"/>
              <a:gd name="T95" fmla="*/ 98 h 191"/>
              <a:gd name="T96" fmla="*/ 14 w 199"/>
              <a:gd name="T97" fmla="*/ 132 h 191"/>
              <a:gd name="T98" fmla="*/ 18 w 199"/>
              <a:gd name="T99" fmla="*/ 139 h 191"/>
              <a:gd name="T100" fmla="*/ 48 w 199"/>
              <a:gd name="T101" fmla="*/ 165 h 191"/>
              <a:gd name="T102" fmla="*/ 84 w 199"/>
              <a:gd name="T103" fmla="*/ 183 h 191"/>
              <a:gd name="T104" fmla="*/ 163 w 199"/>
              <a:gd name="T105" fmla="*/ 177 h 191"/>
              <a:gd name="T106" fmla="*/ 161 w 199"/>
              <a:gd name="T107" fmla="*/ 177 h 191"/>
              <a:gd name="T108" fmla="*/ 129 w 199"/>
              <a:gd name="T109" fmla="*/ 186 h 191"/>
              <a:gd name="T110" fmla="*/ 76 w 199"/>
              <a:gd name="T111" fmla="*/ 177 h 191"/>
              <a:gd name="T112" fmla="*/ 18 w 199"/>
              <a:gd name="T113" fmla="*/ 135 h 191"/>
              <a:gd name="T114" fmla="*/ 8 w 199"/>
              <a:gd name="T115" fmla="*/ 116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9" h="191">
                <a:moveTo>
                  <a:pt x="46" y="45"/>
                </a:moveTo>
                <a:cubicBezTo>
                  <a:pt x="47" y="41"/>
                  <a:pt x="48" y="37"/>
                  <a:pt x="50" y="33"/>
                </a:cubicBezTo>
                <a:cubicBezTo>
                  <a:pt x="50" y="31"/>
                  <a:pt x="52" y="29"/>
                  <a:pt x="53" y="27"/>
                </a:cubicBezTo>
                <a:cubicBezTo>
                  <a:pt x="54" y="26"/>
                  <a:pt x="54" y="25"/>
                  <a:pt x="54" y="24"/>
                </a:cubicBezTo>
                <a:cubicBezTo>
                  <a:pt x="56" y="20"/>
                  <a:pt x="59" y="16"/>
                  <a:pt x="62" y="13"/>
                </a:cubicBezTo>
                <a:cubicBezTo>
                  <a:pt x="63" y="12"/>
                  <a:pt x="65" y="11"/>
                  <a:pt x="66" y="10"/>
                </a:cubicBezTo>
                <a:cubicBezTo>
                  <a:pt x="69" y="7"/>
                  <a:pt x="73" y="4"/>
                  <a:pt x="77" y="3"/>
                </a:cubicBezTo>
                <a:cubicBezTo>
                  <a:pt x="79" y="1"/>
                  <a:pt x="85" y="1"/>
                  <a:pt x="88" y="0"/>
                </a:cubicBezTo>
                <a:cubicBezTo>
                  <a:pt x="91" y="0"/>
                  <a:pt x="93" y="0"/>
                  <a:pt x="95" y="1"/>
                </a:cubicBezTo>
                <a:cubicBezTo>
                  <a:pt x="97" y="1"/>
                  <a:pt x="99" y="2"/>
                  <a:pt x="101" y="3"/>
                </a:cubicBezTo>
                <a:cubicBezTo>
                  <a:pt x="105" y="3"/>
                  <a:pt x="108" y="4"/>
                  <a:pt x="112" y="5"/>
                </a:cubicBezTo>
                <a:cubicBezTo>
                  <a:pt x="117" y="7"/>
                  <a:pt x="121" y="10"/>
                  <a:pt x="126" y="12"/>
                </a:cubicBezTo>
                <a:cubicBezTo>
                  <a:pt x="128" y="13"/>
                  <a:pt x="130" y="14"/>
                  <a:pt x="133" y="15"/>
                </a:cubicBezTo>
                <a:cubicBezTo>
                  <a:pt x="139" y="19"/>
                  <a:pt x="145" y="23"/>
                  <a:pt x="151" y="27"/>
                </a:cubicBezTo>
                <a:cubicBezTo>
                  <a:pt x="158" y="33"/>
                  <a:pt x="165" y="40"/>
                  <a:pt x="171" y="47"/>
                </a:cubicBezTo>
                <a:cubicBezTo>
                  <a:pt x="173" y="51"/>
                  <a:pt x="176" y="54"/>
                  <a:pt x="178" y="57"/>
                </a:cubicBezTo>
                <a:cubicBezTo>
                  <a:pt x="181" y="61"/>
                  <a:pt x="183" y="65"/>
                  <a:pt x="185" y="68"/>
                </a:cubicBezTo>
                <a:cubicBezTo>
                  <a:pt x="189" y="78"/>
                  <a:pt x="195" y="89"/>
                  <a:pt x="197" y="101"/>
                </a:cubicBezTo>
                <a:cubicBezTo>
                  <a:pt x="198" y="107"/>
                  <a:pt x="199" y="113"/>
                  <a:pt x="199" y="120"/>
                </a:cubicBezTo>
                <a:cubicBezTo>
                  <a:pt x="199" y="126"/>
                  <a:pt x="198" y="131"/>
                  <a:pt x="197" y="137"/>
                </a:cubicBezTo>
                <a:cubicBezTo>
                  <a:pt x="196" y="140"/>
                  <a:pt x="195" y="142"/>
                  <a:pt x="196" y="144"/>
                </a:cubicBezTo>
                <a:cubicBezTo>
                  <a:pt x="193" y="153"/>
                  <a:pt x="187" y="161"/>
                  <a:pt x="179" y="166"/>
                </a:cubicBezTo>
                <a:cubicBezTo>
                  <a:pt x="178" y="167"/>
                  <a:pt x="175" y="168"/>
                  <a:pt x="173" y="169"/>
                </a:cubicBezTo>
                <a:cubicBezTo>
                  <a:pt x="171" y="171"/>
                  <a:pt x="170" y="173"/>
                  <a:pt x="169" y="175"/>
                </a:cubicBezTo>
                <a:cubicBezTo>
                  <a:pt x="156" y="187"/>
                  <a:pt x="134" y="191"/>
                  <a:pt x="114" y="190"/>
                </a:cubicBezTo>
                <a:cubicBezTo>
                  <a:pt x="107" y="190"/>
                  <a:pt x="100" y="188"/>
                  <a:pt x="93" y="187"/>
                </a:cubicBezTo>
                <a:cubicBezTo>
                  <a:pt x="86" y="185"/>
                  <a:pt x="80" y="184"/>
                  <a:pt x="74" y="181"/>
                </a:cubicBezTo>
                <a:cubicBezTo>
                  <a:pt x="73" y="181"/>
                  <a:pt x="73" y="180"/>
                  <a:pt x="72" y="180"/>
                </a:cubicBezTo>
                <a:cubicBezTo>
                  <a:pt x="67" y="178"/>
                  <a:pt x="62" y="176"/>
                  <a:pt x="57" y="173"/>
                </a:cubicBezTo>
                <a:cubicBezTo>
                  <a:pt x="55" y="172"/>
                  <a:pt x="54" y="171"/>
                  <a:pt x="52" y="170"/>
                </a:cubicBezTo>
                <a:cubicBezTo>
                  <a:pt x="51" y="169"/>
                  <a:pt x="49" y="168"/>
                  <a:pt x="47" y="167"/>
                </a:cubicBezTo>
                <a:cubicBezTo>
                  <a:pt x="41" y="163"/>
                  <a:pt x="34" y="157"/>
                  <a:pt x="28" y="152"/>
                </a:cubicBezTo>
                <a:cubicBezTo>
                  <a:pt x="26" y="151"/>
                  <a:pt x="25" y="150"/>
                  <a:pt x="24" y="149"/>
                </a:cubicBezTo>
                <a:cubicBezTo>
                  <a:pt x="22" y="147"/>
                  <a:pt x="21" y="145"/>
                  <a:pt x="19" y="143"/>
                </a:cubicBezTo>
                <a:cubicBezTo>
                  <a:pt x="12" y="134"/>
                  <a:pt x="5" y="122"/>
                  <a:pt x="2" y="109"/>
                </a:cubicBezTo>
                <a:cubicBezTo>
                  <a:pt x="2" y="108"/>
                  <a:pt x="1" y="107"/>
                  <a:pt x="1" y="107"/>
                </a:cubicBezTo>
                <a:cubicBezTo>
                  <a:pt x="0" y="100"/>
                  <a:pt x="0" y="94"/>
                  <a:pt x="1" y="87"/>
                </a:cubicBezTo>
                <a:cubicBezTo>
                  <a:pt x="1" y="81"/>
                  <a:pt x="3" y="76"/>
                  <a:pt x="5" y="71"/>
                </a:cubicBezTo>
                <a:cubicBezTo>
                  <a:pt x="6" y="69"/>
                  <a:pt x="8" y="68"/>
                  <a:pt x="9" y="66"/>
                </a:cubicBezTo>
                <a:cubicBezTo>
                  <a:pt x="14" y="58"/>
                  <a:pt x="22" y="53"/>
                  <a:pt x="30" y="48"/>
                </a:cubicBezTo>
                <a:cubicBezTo>
                  <a:pt x="36" y="47"/>
                  <a:pt x="39" y="45"/>
                  <a:pt x="46" y="45"/>
                </a:cubicBezTo>
                <a:close/>
                <a:moveTo>
                  <a:pt x="177" y="164"/>
                </a:moveTo>
                <a:cubicBezTo>
                  <a:pt x="180" y="163"/>
                  <a:pt x="183" y="161"/>
                  <a:pt x="185" y="159"/>
                </a:cubicBezTo>
                <a:cubicBezTo>
                  <a:pt x="186" y="158"/>
                  <a:pt x="186" y="157"/>
                  <a:pt x="186" y="156"/>
                </a:cubicBezTo>
                <a:cubicBezTo>
                  <a:pt x="187" y="155"/>
                  <a:pt x="188" y="155"/>
                  <a:pt x="189" y="154"/>
                </a:cubicBezTo>
                <a:cubicBezTo>
                  <a:pt x="191" y="151"/>
                  <a:pt x="193" y="147"/>
                  <a:pt x="194" y="143"/>
                </a:cubicBezTo>
                <a:cubicBezTo>
                  <a:pt x="194" y="141"/>
                  <a:pt x="194" y="139"/>
                  <a:pt x="194" y="138"/>
                </a:cubicBezTo>
                <a:cubicBezTo>
                  <a:pt x="195" y="131"/>
                  <a:pt x="197" y="125"/>
                  <a:pt x="197" y="119"/>
                </a:cubicBezTo>
                <a:cubicBezTo>
                  <a:pt x="197" y="112"/>
                  <a:pt x="196" y="106"/>
                  <a:pt x="195" y="99"/>
                </a:cubicBezTo>
                <a:cubicBezTo>
                  <a:pt x="194" y="98"/>
                  <a:pt x="194" y="97"/>
                  <a:pt x="193" y="95"/>
                </a:cubicBezTo>
                <a:cubicBezTo>
                  <a:pt x="193" y="94"/>
                  <a:pt x="192" y="92"/>
                  <a:pt x="192" y="91"/>
                </a:cubicBezTo>
                <a:cubicBezTo>
                  <a:pt x="189" y="83"/>
                  <a:pt x="185" y="73"/>
                  <a:pt x="181" y="66"/>
                </a:cubicBezTo>
                <a:cubicBezTo>
                  <a:pt x="178" y="61"/>
                  <a:pt x="176" y="58"/>
                  <a:pt x="173" y="54"/>
                </a:cubicBezTo>
                <a:cubicBezTo>
                  <a:pt x="169" y="49"/>
                  <a:pt x="166" y="45"/>
                  <a:pt x="162" y="41"/>
                </a:cubicBezTo>
                <a:cubicBezTo>
                  <a:pt x="158" y="37"/>
                  <a:pt x="155" y="33"/>
                  <a:pt x="150" y="29"/>
                </a:cubicBezTo>
                <a:cubicBezTo>
                  <a:pt x="147" y="27"/>
                  <a:pt x="143" y="24"/>
                  <a:pt x="140" y="22"/>
                </a:cubicBezTo>
                <a:cubicBezTo>
                  <a:pt x="139" y="21"/>
                  <a:pt x="138" y="20"/>
                  <a:pt x="137" y="20"/>
                </a:cubicBezTo>
                <a:cubicBezTo>
                  <a:pt x="132" y="17"/>
                  <a:pt x="126" y="14"/>
                  <a:pt x="121" y="12"/>
                </a:cubicBezTo>
                <a:cubicBezTo>
                  <a:pt x="119" y="11"/>
                  <a:pt x="117" y="10"/>
                  <a:pt x="115" y="10"/>
                </a:cubicBezTo>
                <a:cubicBezTo>
                  <a:pt x="114" y="9"/>
                  <a:pt x="113" y="8"/>
                  <a:pt x="112" y="8"/>
                </a:cubicBezTo>
                <a:cubicBezTo>
                  <a:pt x="108" y="6"/>
                  <a:pt x="103" y="5"/>
                  <a:pt x="98" y="4"/>
                </a:cubicBezTo>
                <a:cubicBezTo>
                  <a:pt x="97" y="4"/>
                  <a:pt x="97" y="3"/>
                  <a:pt x="96" y="3"/>
                </a:cubicBezTo>
                <a:cubicBezTo>
                  <a:pt x="93" y="3"/>
                  <a:pt x="90" y="3"/>
                  <a:pt x="87" y="3"/>
                </a:cubicBezTo>
                <a:cubicBezTo>
                  <a:pt x="81" y="3"/>
                  <a:pt x="77" y="5"/>
                  <a:pt x="73" y="8"/>
                </a:cubicBezTo>
                <a:cubicBezTo>
                  <a:pt x="63" y="14"/>
                  <a:pt x="56" y="23"/>
                  <a:pt x="52" y="34"/>
                </a:cubicBezTo>
                <a:cubicBezTo>
                  <a:pt x="51" y="38"/>
                  <a:pt x="51" y="42"/>
                  <a:pt x="51" y="46"/>
                </a:cubicBezTo>
                <a:cubicBezTo>
                  <a:pt x="50" y="57"/>
                  <a:pt x="51" y="67"/>
                  <a:pt x="53" y="78"/>
                </a:cubicBezTo>
                <a:cubicBezTo>
                  <a:pt x="56" y="91"/>
                  <a:pt x="62" y="103"/>
                  <a:pt x="68" y="112"/>
                </a:cubicBezTo>
                <a:cubicBezTo>
                  <a:pt x="71" y="117"/>
                  <a:pt x="74" y="123"/>
                  <a:pt x="77" y="127"/>
                </a:cubicBezTo>
                <a:cubicBezTo>
                  <a:pt x="78" y="128"/>
                  <a:pt x="80" y="129"/>
                  <a:pt x="81" y="130"/>
                </a:cubicBezTo>
                <a:cubicBezTo>
                  <a:pt x="83" y="134"/>
                  <a:pt x="85" y="135"/>
                  <a:pt x="87" y="137"/>
                </a:cubicBezTo>
                <a:cubicBezTo>
                  <a:pt x="89" y="139"/>
                  <a:pt x="91" y="142"/>
                  <a:pt x="93" y="144"/>
                </a:cubicBezTo>
                <a:cubicBezTo>
                  <a:pt x="96" y="145"/>
                  <a:pt x="98" y="147"/>
                  <a:pt x="100" y="150"/>
                </a:cubicBezTo>
                <a:cubicBezTo>
                  <a:pt x="117" y="162"/>
                  <a:pt x="152" y="177"/>
                  <a:pt x="177" y="164"/>
                </a:cubicBezTo>
                <a:close/>
                <a:moveTo>
                  <a:pt x="47" y="48"/>
                </a:moveTo>
                <a:cubicBezTo>
                  <a:pt x="47" y="54"/>
                  <a:pt x="47" y="60"/>
                  <a:pt x="48" y="65"/>
                </a:cubicBezTo>
                <a:cubicBezTo>
                  <a:pt x="48" y="59"/>
                  <a:pt x="48" y="52"/>
                  <a:pt x="49" y="45"/>
                </a:cubicBezTo>
                <a:cubicBezTo>
                  <a:pt x="47" y="46"/>
                  <a:pt x="48" y="47"/>
                  <a:pt x="47" y="48"/>
                </a:cubicBezTo>
                <a:close/>
                <a:moveTo>
                  <a:pt x="152" y="174"/>
                </a:moveTo>
                <a:cubicBezTo>
                  <a:pt x="139" y="176"/>
                  <a:pt x="127" y="172"/>
                  <a:pt x="117" y="168"/>
                </a:cubicBezTo>
                <a:cubicBezTo>
                  <a:pt x="114" y="167"/>
                  <a:pt x="111" y="165"/>
                  <a:pt x="109" y="164"/>
                </a:cubicBezTo>
                <a:cubicBezTo>
                  <a:pt x="106" y="162"/>
                  <a:pt x="103" y="161"/>
                  <a:pt x="100" y="159"/>
                </a:cubicBezTo>
                <a:cubicBezTo>
                  <a:pt x="96" y="157"/>
                  <a:pt x="93" y="153"/>
                  <a:pt x="89" y="150"/>
                </a:cubicBezTo>
                <a:cubicBezTo>
                  <a:pt x="86" y="147"/>
                  <a:pt x="82" y="143"/>
                  <a:pt x="79" y="140"/>
                </a:cubicBezTo>
                <a:cubicBezTo>
                  <a:pt x="72" y="132"/>
                  <a:pt x="67" y="124"/>
                  <a:pt x="62" y="116"/>
                </a:cubicBezTo>
                <a:cubicBezTo>
                  <a:pt x="61" y="115"/>
                  <a:pt x="59" y="114"/>
                  <a:pt x="59" y="113"/>
                </a:cubicBezTo>
                <a:cubicBezTo>
                  <a:pt x="59" y="112"/>
                  <a:pt x="59" y="111"/>
                  <a:pt x="59" y="110"/>
                </a:cubicBezTo>
                <a:cubicBezTo>
                  <a:pt x="58" y="110"/>
                  <a:pt x="58" y="109"/>
                  <a:pt x="57" y="108"/>
                </a:cubicBezTo>
                <a:cubicBezTo>
                  <a:pt x="55" y="104"/>
                  <a:pt x="54" y="99"/>
                  <a:pt x="52" y="94"/>
                </a:cubicBezTo>
                <a:cubicBezTo>
                  <a:pt x="52" y="93"/>
                  <a:pt x="51" y="91"/>
                  <a:pt x="51" y="90"/>
                </a:cubicBezTo>
                <a:cubicBezTo>
                  <a:pt x="50" y="89"/>
                  <a:pt x="51" y="88"/>
                  <a:pt x="51" y="87"/>
                </a:cubicBezTo>
                <a:cubicBezTo>
                  <a:pt x="50" y="86"/>
                  <a:pt x="49" y="85"/>
                  <a:pt x="49" y="84"/>
                </a:cubicBezTo>
                <a:cubicBezTo>
                  <a:pt x="49" y="83"/>
                  <a:pt x="49" y="83"/>
                  <a:pt x="49" y="82"/>
                </a:cubicBezTo>
                <a:cubicBezTo>
                  <a:pt x="46" y="71"/>
                  <a:pt x="44" y="59"/>
                  <a:pt x="45" y="48"/>
                </a:cubicBezTo>
                <a:cubicBezTo>
                  <a:pt x="29" y="48"/>
                  <a:pt x="16" y="58"/>
                  <a:pt x="9" y="70"/>
                </a:cubicBezTo>
                <a:cubicBezTo>
                  <a:pt x="8" y="76"/>
                  <a:pt x="5" y="84"/>
                  <a:pt x="5" y="90"/>
                </a:cubicBezTo>
                <a:cubicBezTo>
                  <a:pt x="6" y="95"/>
                  <a:pt x="6" y="101"/>
                  <a:pt x="7" y="103"/>
                </a:cubicBezTo>
                <a:cubicBezTo>
                  <a:pt x="8" y="112"/>
                  <a:pt x="12" y="120"/>
                  <a:pt x="15" y="127"/>
                </a:cubicBezTo>
                <a:cubicBezTo>
                  <a:pt x="19" y="134"/>
                  <a:pt x="26" y="139"/>
                  <a:pt x="31" y="145"/>
                </a:cubicBezTo>
                <a:cubicBezTo>
                  <a:pt x="32" y="145"/>
                  <a:pt x="33" y="147"/>
                  <a:pt x="34" y="148"/>
                </a:cubicBezTo>
                <a:cubicBezTo>
                  <a:pt x="35" y="149"/>
                  <a:pt x="36" y="149"/>
                  <a:pt x="37" y="150"/>
                </a:cubicBezTo>
                <a:cubicBezTo>
                  <a:pt x="38" y="151"/>
                  <a:pt x="38" y="153"/>
                  <a:pt x="40" y="153"/>
                </a:cubicBezTo>
                <a:cubicBezTo>
                  <a:pt x="40" y="154"/>
                  <a:pt x="41" y="154"/>
                  <a:pt x="41" y="155"/>
                </a:cubicBezTo>
                <a:cubicBezTo>
                  <a:pt x="44" y="157"/>
                  <a:pt x="46" y="158"/>
                  <a:pt x="49" y="160"/>
                </a:cubicBezTo>
                <a:cubicBezTo>
                  <a:pt x="51" y="161"/>
                  <a:pt x="52" y="162"/>
                  <a:pt x="54" y="163"/>
                </a:cubicBezTo>
                <a:cubicBezTo>
                  <a:pt x="55" y="164"/>
                  <a:pt x="57" y="165"/>
                  <a:pt x="59" y="166"/>
                </a:cubicBezTo>
                <a:cubicBezTo>
                  <a:pt x="62" y="167"/>
                  <a:pt x="65" y="170"/>
                  <a:pt x="68" y="171"/>
                </a:cubicBezTo>
                <a:cubicBezTo>
                  <a:pt x="72" y="174"/>
                  <a:pt x="75" y="174"/>
                  <a:pt x="79" y="176"/>
                </a:cubicBezTo>
                <a:cubicBezTo>
                  <a:pt x="81" y="176"/>
                  <a:pt x="83" y="178"/>
                  <a:pt x="85" y="179"/>
                </a:cubicBezTo>
                <a:cubicBezTo>
                  <a:pt x="86" y="179"/>
                  <a:pt x="87" y="179"/>
                  <a:pt x="88" y="179"/>
                </a:cubicBezTo>
                <a:cubicBezTo>
                  <a:pt x="91" y="179"/>
                  <a:pt x="93" y="181"/>
                  <a:pt x="95" y="181"/>
                </a:cubicBezTo>
                <a:cubicBezTo>
                  <a:pt x="97" y="182"/>
                  <a:pt x="101" y="183"/>
                  <a:pt x="104" y="183"/>
                </a:cubicBezTo>
                <a:cubicBezTo>
                  <a:pt x="105" y="183"/>
                  <a:pt x="105" y="182"/>
                  <a:pt x="106" y="182"/>
                </a:cubicBezTo>
                <a:cubicBezTo>
                  <a:pt x="110" y="182"/>
                  <a:pt x="113" y="184"/>
                  <a:pt x="117" y="184"/>
                </a:cubicBezTo>
                <a:cubicBezTo>
                  <a:pt x="121" y="184"/>
                  <a:pt x="126" y="184"/>
                  <a:pt x="131" y="183"/>
                </a:cubicBezTo>
                <a:cubicBezTo>
                  <a:pt x="133" y="183"/>
                  <a:pt x="137" y="182"/>
                  <a:pt x="138" y="182"/>
                </a:cubicBezTo>
                <a:cubicBezTo>
                  <a:pt x="143" y="181"/>
                  <a:pt x="146" y="180"/>
                  <a:pt x="150" y="179"/>
                </a:cubicBezTo>
                <a:cubicBezTo>
                  <a:pt x="156" y="177"/>
                  <a:pt x="160" y="175"/>
                  <a:pt x="164" y="172"/>
                </a:cubicBezTo>
                <a:cubicBezTo>
                  <a:pt x="161" y="174"/>
                  <a:pt x="157" y="174"/>
                  <a:pt x="152" y="174"/>
                </a:cubicBezTo>
                <a:close/>
                <a:moveTo>
                  <a:pt x="48" y="67"/>
                </a:moveTo>
                <a:cubicBezTo>
                  <a:pt x="49" y="67"/>
                  <a:pt x="49" y="65"/>
                  <a:pt x="48" y="65"/>
                </a:cubicBezTo>
                <a:cubicBezTo>
                  <a:pt x="48" y="66"/>
                  <a:pt x="48" y="66"/>
                  <a:pt x="48" y="67"/>
                </a:cubicBezTo>
                <a:close/>
                <a:moveTo>
                  <a:pt x="49" y="72"/>
                </a:moveTo>
                <a:cubicBezTo>
                  <a:pt x="50" y="77"/>
                  <a:pt x="51" y="82"/>
                  <a:pt x="52" y="86"/>
                </a:cubicBezTo>
                <a:cubicBezTo>
                  <a:pt x="53" y="90"/>
                  <a:pt x="54" y="93"/>
                  <a:pt x="56" y="97"/>
                </a:cubicBezTo>
                <a:cubicBezTo>
                  <a:pt x="57" y="101"/>
                  <a:pt x="58" y="104"/>
                  <a:pt x="59" y="107"/>
                </a:cubicBezTo>
                <a:cubicBezTo>
                  <a:pt x="61" y="112"/>
                  <a:pt x="63" y="116"/>
                  <a:pt x="66" y="119"/>
                </a:cubicBezTo>
                <a:cubicBezTo>
                  <a:pt x="73" y="130"/>
                  <a:pt x="80" y="139"/>
                  <a:pt x="89" y="147"/>
                </a:cubicBezTo>
                <a:cubicBezTo>
                  <a:pt x="96" y="154"/>
                  <a:pt x="103" y="159"/>
                  <a:pt x="112" y="164"/>
                </a:cubicBezTo>
                <a:cubicBezTo>
                  <a:pt x="117" y="166"/>
                  <a:pt x="122" y="168"/>
                  <a:pt x="128" y="170"/>
                </a:cubicBezTo>
                <a:cubicBezTo>
                  <a:pt x="137" y="172"/>
                  <a:pt x="146" y="174"/>
                  <a:pt x="155" y="172"/>
                </a:cubicBezTo>
                <a:cubicBezTo>
                  <a:pt x="152" y="172"/>
                  <a:pt x="149" y="171"/>
                  <a:pt x="145" y="171"/>
                </a:cubicBezTo>
                <a:cubicBezTo>
                  <a:pt x="139" y="170"/>
                  <a:pt x="133" y="169"/>
                  <a:pt x="126" y="166"/>
                </a:cubicBezTo>
                <a:cubicBezTo>
                  <a:pt x="122" y="165"/>
                  <a:pt x="117" y="163"/>
                  <a:pt x="113" y="160"/>
                </a:cubicBezTo>
                <a:cubicBezTo>
                  <a:pt x="102" y="154"/>
                  <a:pt x="91" y="145"/>
                  <a:pt x="82" y="135"/>
                </a:cubicBezTo>
                <a:cubicBezTo>
                  <a:pt x="80" y="132"/>
                  <a:pt x="77" y="129"/>
                  <a:pt x="74" y="126"/>
                </a:cubicBezTo>
                <a:cubicBezTo>
                  <a:pt x="66" y="115"/>
                  <a:pt x="60" y="102"/>
                  <a:pt x="54" y="89"/>
                </a:cubicBezTo>
                <a:cubicBezTo>
                  <a:pt x="52" y="82"/>
                  <a:pt x="51" y="75"/>
                  <a:pt x="49" y="69"/>
                </a:cubicBezTo>
                <a:cubicBezTo>
                  <a:pt x="49" y="70"/>
                  <a:pt x="49" y="71"/>
                  <a:pt x="49" y="72"/>
                </a:cubicBezTo>
                <a:close/>
                <a:moveTo>
                  <a:pt x="5" y="79"/>
                </a:moveTo>
                <a:cubicBezTo>
                  <a:pt x="5" y="80"/>
                  <a:pt x="5" y="78"/>
                  <a:pt x="5" y="78"/>
                </a:cubicBezTo>
                <a:cubicBezTo>
                  <a:pt x="5" y="78"/>
                  <a:pt x="5" y="79"/>
                  <a:pt x="5" y="79"/>
                </a:cubicBezTo>
                <a:close/>
                <a:moveTo>
                  <a:pt x="3" y="96"/>
                </a:moveTo>
                <a:cubicBezTo>
                  <a:pt x="3" y="97"/>
                  <a:pt x="2" y="97"/>
                  <a:pt x="2" y="98"/>
                </a:cubicBezTo>
                <a:cubicBezTo>
                  <a:pt x="2" y="101"/>
                  <a:pt x="3" y="103"/>
                  <a:pt x="4" y="106"/>
                </a:cubicBezTo>
                <a:cubicBezTo>
                  <a:pt x="4" y="107"/>
                  <a:pt x="3" y="106"/>
                  <a:pt x="3" y="107"/>
                </a:cubicBezTo>
                <a:cubicBezTo>
                  <a:pt x="6" y="117"/>
                  <a:pt x="9" y="124"/>
                  <a:pt x="14" y="132"/>
                </a:cubicBezTo>
                <a:cubicBezTo>
                  <a:pt x="14" y="133"/>
                  <a:pt x="15" y="133"/>
                  <a:pt x="15" y="133"/>
                </a:cubicBezTo>
                <a:cubicBezTo>
                  <a:pt x="16" y="135"/>
                  <a:pt x="17" y="136"/>
                  <a:pt x="18" y="137"/>
                </a:cubicBezTo>
                <a:cubicBezTo>
                  <a:pt x="19" y="138"/>
                  <a:pt x="18" y="138"/>
                  <a:pt x="18" y="139"/>
                </a:cubicBezTo>
                <a:cubicBezTo>
                  <a:pt x="21" y="142"/>
                  <a:pt x="25" y="146"/>
                  <a:pt x="28" y="149"/>
                </a:cubicBezTo>
                <a:cubicBezTo>
                  <a:pt x="31" y="153"/>
                  <a:pt x="35" y="156"/>
                  <a:pt x="40" y="159"/>
                </a:cubicBezTo>
                <a:cubicBezTo>
                  <a:pt x="41" y="162"/>
                  <a:pt x="46" y="162"/>
                  <a:pt x="48" y="165"/>
                </a:cubicBezTo>
                <a:cubicBezTo>
                  <a:pt x="52" y="167"/>
                  <a:pt x="56" y="170"/>
                  <a:pt x="60" y="172"/>
                </a:cubicBezTo>
                <a:cubicBezTo>
                  <a:pt x="65" y="174"/>
                  <a:pt x="69" y="176"/>
                  <a:pt x="74" y="179"/>
                </a:cubicBezTo>
                <a:cubicBezTo>
                  <a:pt x="77" y="180"/>
                  <a:pt x="81" y="182"/>
                  <a:pt x="84" y="183"/>
                </a:cubicBezTo>
                <a:cubicBezTo>
                  <a:pt x="100" y="188"/>
                  <a:pt x="118" y="189"/>
                  <a:pt x="134" y="186"/>
                </a:cubicBezTo>
                <a:cubicBezTo>
                  <a:pt x="144" y="185"/>
                  <a:pt x="154" y="182"/>
                  <a:pt x="162" y="178"/>
                </a:cubicBezTo>
                <a:cubicBezTo>
                  <a:pt x="162" y="178"/>
                  <a:pt x="162" y="177"/>
                  <a:pt x="163" y="177"/>
                </a:cubicBezTo>
                <a:cubicBezTo>
                  <a:pt x="163" y="176"/>
                  <a:pt x="165" y="176"/>
                  <a:pt x="165" y="176"/>
                </a:cubicBezTo>
                <a:cubicBezTo>
                  <a:pt x="167" y="175"/>
                  <a:pt x="169" y="172"/>
                  <a:pt x="169" y="171"/>
                </a:cubicBezTo>
                <a:cubicBezTo>
                  <a:pt x="167" y="174"/>
                  <a:pt x="164" y="175"/>
                  <a:pt x="161" y="177"/>
                </a:cubicBezTo>
                <a:cubicBezTo>
                  <a:pt x="159" y="177"/>
                  <a:pt x="158" y="179"/>
                  <a:pt x="156" y="179"/>
                </a:cubicBezTo>
                <a:cubicBezTo>
                  <a:pt x="153" y="180"/>
                  <a:pt x="151" y="181"/>
                  <a:pt x="150" y="181"/>
                </a:cubicBezTo>
                <a:cubicBezTo>
                  <a:pt x="143" y="184"/>
                  <a:pt x="136" y="184"/>
                  <a:pt x="129" y="186"/>
                </a:cubicBezTo>
                <a:cubicBezTo>
                  <a:pt x="127" y="185"/>
                  <a:pt x="124" y="185"/>
                  <a:pt x="122" y="186"/>
                </a:cubicBezTo>
                <a:cubicBezTo>
                  <a:pt x="112" y="186"/>
                  <a:pt x="102" y="185"/>
                  <a:pt x="92" y="182"/>
                </a:cubicBezTo>
                <a:cubicBezTo>
                  <a:pt x="88" y="181"/>
                  <a:pt x="82" y="180"/>
                  <a:pt x="76" y="177"/>
                </a:cubicBezTo>
                <a:cubicBezTo>
                  <a:pt x="76" y="177"/>
                  <a:pt x="76" y="177"/>
                  <a:pt x="75" y="177"/>
                </a:cubicBezTo>
                <a:cubicBezTo>
                  <a:pt x="69" y="174"/>
                  <a:pt x="64" y="170"/>
                  <a:pt x="58" y="168"/>
                </a:cubicBezTo>
                <a:cubicBezTo>
                  <a:pt x="41" y="160"/>
                  <a:pt x="30" y="147"/>
                  <a:pt x="18" y="135"/>
                </a:cubicBezTo>
                <a:cubicBezTo>
                  <a:pt x="15" y="131"/>
                  <a:pt x="12" y="126"/>
                  <a:pt x="10" y="122"/>
                </a:cubicBezTo>
                <a:cubicBezTo>
                  <a:pt x="9" y="120"/>
                  <a:pt x="9" y="118"/>
                  <a:pt x="8" y="117"/>
                </a:cubicBezTo>
                <a:cubicBezTo>
                  <a:pt x="8" y="117"/>
                  <a:pt x="8" y="117"/>
                  <a:pt x="8" y="116"/>
                </a:cubicBezTo>
                <a:cubicBezTo>
                  <a:pt x="3" y="106"/>
                  <a:pt x="3" y="96"/>
                  <a:pt x="4" y="84"/>
                </a:cubicBezTo>
                <a:cubicBezTo>
                  <a:pt x="2" y="88"/>
                  <a:pt x="4" y="92"/>
                  <a:pt x="3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2" name="Freeform 289"/>
          <p:cNvSpPr>
            <a:spLocks noEditPoints="1"/>
          </p:cNvSpPr>
          <p:nvPr/>
        </p:nvSpPr>
        <p:spPr bwMode="auto">
          <a:xfrm>
            <a:off x="2525713" y="1522413"/>
            <a:ext cx="144462" cy="179387"/>
          </a:xfrm>
          <a:custGeom>
            <a:avLst/>
            <a:gdLst>
              <a:gd name="T0" fmla="*/ 16 w 46"/>
              <a:gd name="T1" fmla="*/ 0 h 57"/>
              <a:gd name="T2" fmla="*/ 45 w 46"/>
              <a:gd name="T3" fmla="*/ 35 h 57"/>
              <a:gd name="T4" fmla="*/ 39 w 46"/>
              <a:gd name="T5" fmla="*/ 53 h 57"/>
              <a:gd name="T6" fmla="*/ 36 w 46"/>
              <a:gd name="T7" fmla="*/ 55 h 57"/>
              <a:gd name="T8" fmla="*/ 1 w 46"/>
              <a:gd name="T9" fmla="*/ 19 h 57"/>
              <a:gd name="T10" fmla="*/ 1 w 46"/>
              <a:gd name="T11" fmla="*/ 9 h 57"/>
              <a:gd name="T12" fmla="*/ 5 w 46"/>
              <a:gd name="T13" fmla="*/ 3 h 57"/>
              <a:gd name="T14" fmla="*/ 16 w 46"/>
              <a:gd name="T15" fmla="*/ 0 h 57"/>
              <a:gd name="T16" fmla="*/ 16 w 46"/>
              <a:gd name="T17" fmla="*/ 3 h 57"/>
              <a:gd name="T18" fmla="*/ 7 w 46"/>
              <a:gd name="T19" fmla="*/ 5 h 57"/>
              <a:gd name="T20" fmla="*/ 9 w 46"/>
              <a:gd name="T21" fmla="*/ 32 h 57"/>
              <a:gd name="T22" fmla="*/ 14 w 46"/>
              <a:gd name="T23" fmla="*/ 42 h 57"/>
              <a:gd name="T24" fmla="*/ 21 w 46"/>
              <a:gd name="T25" fmla="*/ 49 h 57"/>
              <a:gd name="T26" fmla="*/ 28 w 46"/>
              <a:gd name="T27" fmla="*/ 52 h 57"/>
              <a:gd name="T28" fmla="*/ 40 w 46"/>
              <a:gd name="T29" fmla="*/ 50 h 57"/>
              <a:gd name="T30" fmla="*/ 41 w 46"/>
              <a:gd name="T31" fmla="*/ 28 h 57"/>
              <a:gd name="T32" fmla="*/ 35 w 46"/>
              <a:gd name="T33" fmla="*/ 16 h 57"/>
              <a:gd name="T34" fmla="*/ 34 w 46"/>
              <a:gd name="T35" fmla="*/ 15 h 57"/>
              <a:gd name="T36" fmla="*/ 16 w 46"/>
              <a:gd name="T37" fmla="*/ 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6" h="57">
                <a:moveTo>
                  <a:pt x="16" y="0"/>
                </a:moveTo>
                <a:cubicBezTo>
                  <a:pt x="32" y="5"/>
                  <a:pt x="41" y="19"/>
                  <a:pt x="45" y="35"/>
                </a:cubicBezTo>
                <a:cubicBezTo>
                  <a:pt x="46" y="43"/>
                  <a:pt x="45" y="50"/>
                  <a:pt x="39" y="53"/>
                </a:cubicBezTo>
                <a:cubicBezTo>
                  <a:pt x="38" y="54"/>
                  <a:pt x="37" y="55"/>
                  <a:pt x="36" y="55"/>
                </a:cubicBezTo>
                <a:cubicBezTo>
                  <a:pt x="20" y="57"/>
                  <a:pt x="3" y="36"/>
                  <a:pt x="1" y="19"/>
                </a:cubicBezTo>
                <a:cubicBezTo>
                  <a:pt x="0" y="15"/>
                  <a:pt x="0" y="12"/>
                  <a:pt x="1" y="9"/>
                </a:cubicBezTo>
                <a:cubicBezTo>
                  <a:pt x="2" y="7"/>
                  <a:pt x="4" y="4"/>
                  <a:pt x="5" y="3"/>
                </a:cubicBezTo>
                <a:cubicBezTo>
                  <a:pt x="8" y="1"/>
                  <a:pt x="12" y="1"/>
                  <a:pt x="16" y="0"/>
                </a:cubicBezTo>
                <a:close/>
                <a:moveTo>
                  <a:pt x="16" y="3"/>
                </a:moveTo>
                <a:cubicBezTo>
                  <a:pt x="13" y="3"/>
                  <a:pt x="9" y="3"/>
                  <a:pt x="7" y="5"/>
                </a:cubicBezTo>
                <a:cubicBezTo>
                  <a:pt x="2" y="13"/>
                  <a:pt x="4" y="27"/>
                  <a:pt x="9" y="32"/>
                </a:cubicBezTo>
                <a:cubicBezTo>
                  <a:pt x="10" y="36"/>
                  <a:pt x="12" y="39"/>
                  <a:pt x="14" y="42"/>
                </a:cubicBezTo>
                <a:cubicBezTo>
                  <a:pt x="16" y="45"/>
                  <a:pt x="18" y="47"/>
                  <a:pt x="21" y="49"/>
                </a:cubicBezTo>
                <a:cubicBezTo>
                  <a:pt x="22" y="50"/>
                  <a:pt x="26" y="51"/>
                  <a:pt x="28" y="52"/>
                </a:cubicBezTo>
                <a:cubicBezTo>
                  <a:pt x="33" y="54"/>
                  <a:pt x="38" y="52"/>
                  <a:pt x="40" y="50"/>
                </a:cubicBezTo>
                <a:cubicBezTo>
                  <a:pt x="46" y="45"/>
                  <a:pt x="43" y="35"/>
                  <a:pt x="41" y="28"/>
                </a:cubicBezTo>
                <a:cubicBezTo>
                  <a:pt x="39" y="24"/>
                  <a:pt x="38" y="20"/>
                  <a:pt x="35" y="16"/>
                </a:cubicBezTo>
                <a:cubicBezTo>
                  <a:pt x="34" y="16"/>
                  <a:pt x="34" y="15"/>
                  <a:pt x="34" y="15"/>
                </a:cubicBezTo>
                <a:cubicBezTo>
                  <a:pt x="30" y="10"/>
                  <a:pt x="24" y="3"/>
                  <a:pt x="16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3" name="Freeform 290"/>
          <p:cNvSpPr/>
          <p:nvPr/>
        </p:nvSpPr>
        <p:spPr bwMode="auto">
          <a:xfrm>
            <a:off x="4281488" y="1903413"/>
            <a:ext cx="12700" cy="28575"/>
          </a:xfrm>
          <a:custGeom>
            <a:avLst/>
            <a:gdLst>
              <a:gd name="T0" fmla="*/ 1 w 4"/>
              <a:gd name="T1" fmla="*/ 0 h 9"/>
              <a:gd name="T2" fmla="*/ 2 w 4"/>
              <a:gd name="T3" fmla="*/ 0 h 9"/>
              <a:gd name="T4" fmla="*/ 3 w 4"/>
              <a:gd name="T5" fmla="*/ 9 h 9"/>
              <a:gd name="T6" fmla="*/ 1 w 4"/>
              <a:gd name="T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9">
                <a:moveTo>
                  <a:pt x="1" y="0"/>
                </a:moveTo>
                <a:cubicBezTo>
                  <a:pt x="2" y="0"/>
                  <a:pt x="2" y="0"/>
                  <a:pt x="2" y="0"/>
                </a:cubicBezTo>
                <a:cubicBezTo>
                  <a:pt x="2" y="4"/>
                  <a:pt x="4" y="6"/>
                  <a:pt x="3" y="9"/>
                </a:cubicBezTo>
                <a:cubicBezTo>
                  <a:pt x="0" y="7"/>
                  <a:pt x="0" y="3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4" name="Freeform 291"/>
          <p:cNvSpPr>
            <a:spLocks noEditPoints="1"/>
          </p:cNvSpPr>
          <p:nvPr/>
        </p:nvSpPr>
        <p:spPr bwMode="auto">
          <a:xfrm>
            <a:off x="3903663" y="1497013"/>
            <a:ext cx="122237" cy="457200"/>
          </a:xfrm>
          <a:custGeom>
            <a:avLst/>
            <a:gdLst>
              <a:gd name="T0" fmla="*/ 29 w 39"/>
              <a:gd name="T1" fmla="*/ 86 h 145"/>
              <a:gd name="T2" fmla="*/ 25 w 39"/>
              <a:gd name="T3" fmla="*/ 92 h 145"/>
              <a:gd name="T4" fmla="*/ 24 w 39"/>
              <a:gd name="T5" fmla="*/ 100 h 145"/>
              <a:gd name="T6" fmla="*/ 21 w 39"/>
              <a:gd name="T7" fmla="*/ 142 h 145"/>
              <a:gd name="T8" fmla="*/ 11 w 39"/>
              <a:gd name="T9" fmla="*/ 144 h 145"/>
              <a:gd name="T10" fmla="*/ 9 w 39"/>
              <a:gd name="T11" fmla="*/ 136 h 145"/>
              <a:gd name="T12" fmla="*/ 10 w 39"/>
              <a:gd name="T13" fmla="*/ 100 h 145"/>
              <a:gd name="T14" fmla="*/ 7 w 39"/>
              <a:gd name="T15" fmla="*/ 94 h 145"/>
              <a:gd name="T16" fmla="*/ 11 w 39"/>
              <a:gd name="T17" fmla="*/ 89 h 145"/>
              <a:gd name="T18" fmla="*/ 11 w 39"/>
              <a:gd name="T19" fmla="*/ 80 h 145"/>
              <a:gd name="T20" fmla="*/ 3 w 39"/>
              <a:gd name="T21" fmla="*/ 65 h 145"/>
              <a:gd name="T22" fmla="*/ 7 w 39"/>
              <a:gd name="T23" fmla="*/ 36 h 145"/>
              <a:gd name="T24" fmla="*/ 12 w 39"/>
              <a:gd name="T25" fmla="*/ 26 h 145"/>
              <a:gd name="T26" fmla="*/ 12 w 39"/>
              <a:gd name="T27" fmla="*/ 12 h 145"/>
              <a:gd name="T28" fmla="*/ 22 w 39"/>
              <a:gd name="T29" fmla="*/ 0 h 145"/>
              <a:gd name="T30" fmla="*/ 26 w 39"/>
              <a:gd name="T31" fmla="*/ 18 h 145"/>
              <a:gd name="T32" fmla="*/ 34 w 39"/>
              <a:gd name="T33" fmla="*/ 64 h 145"/>
              <a:gd name="T34" fmla="*/ 25 w 39"/>
              <a:gd name="T35" fmla="*/ 80 h 145"/>
              <a:gd name="T36" fmla="*/ 26 w 39"/>
              <a:gd name="T37" fmla="*/ 47 h 145"/>
              <a:gd name="T38" fmla="*/ 19 w 39"/>
              <a:gd name="T39" fmla="*/ 55 h 145"/>
              <a:gd name="T40" fmla="*/ 17 w 39"/>
              <a:gd name="T41" fmla="*/ 43 h 145"/>
              <a:gd name="T42" fmla="*/ 19 w 39"/>
              <a:gd name="T43" fmla="*/ 42 h 145"/>
              <a:gd name="T44" fmla="*/ 19 w 39"/>
              <a:gd name="T45" fmla="*/ 19 h 145"/>
              <a:gd name="T46" fmla="*/ 19 w 39"/>
              <a:gd name="T47" fmla="*/ 3 h 145"/>
              <a:gd name="T48" fmla="*/ 16 w 39"/>
              <a:gd name="T49" fmla="*/ 18 h 145"/>
              <a:gd name="T50" fmla="*/ 11 w 39"/>
              <a:gd name="T51" fmla="*/ 31 h 145"/>
              <a:gd name="T52" fmla="*/ 8 w 39"/>
              <a:gd name="T53" fmla="*/ 38 h 145"/>
              <a:gd name="T54" fmla="*/ 4 w 39"/>
              <a:gd name="T55" fmla="*/ 47 h 145"/>
              <a:gd name="T56" fmla="*/ 13 w 39"/>
              <a:gd name="T57" fmla="*/ 80 h 145"/>
              <a:gd name="T58" fmla="*/ 32 w 39"/>
              <a:gd name="T59" fmla="*/ 60 h 145"/>
              <a:gd name="T60" fmla="*/ 32 w 39"/>
              <a:gd name="T61" fmla="*/ 42 h 145"/>
              <a:gd name="T62" fmla="*/ 26 w 39"/>
              <a:gd name="T63" fmla="*/ 29 h 145"/>
              <a:gd name="T64" fmla="*/ 23 w 39"/>
              <a:gd name="T65" fmla="*/ 17 h 145"/>
              <a:gd name="T66" fmla="*/ 21 w 39"/>
              <a:gd name="T67" fmla="*/ 2 h 145"/>
              <a:gd name="T68" fmla="*/ 22 w 39"/>
              <a:gd name="T69" fmla="*/ 42 h 145"/>
              <a:gd name="T70" fmla="*/ 21 w 39"/>
              <a:gd name="T71" fmla="*/ 45 h 145"/>
              <a:gd name="T72" fmla="*/ 16 w 39"/>
              <a:gd name="T73" fmla="*/ 48 h 145"/>
              <a:gd name="T74" fmla="*/ 19 w 39"/>
              <a:gd name="T75" fmla="*/ 46 h 145"/>
              <a:gd name="T76" fmla="*/ 11 w 39"/>
              <a:gd name="T77" fmla="*/ 86 h 145"/>
              <a:gd name="T78" fmla="*/ 27 w 39"/>
              <a:gd name="T79" fmla="*/ 85 h 145"/>
              <a:gd name="T80" fmla="*/ 11 w 39"/>
              <a:gd name="T81" fmla="*/ 86 h 145"/>
              <a:gd name="T82" fmla="*/ 13 w 39"/>
              <a:gd name="T83" fmla="*/ 92 h 145"/>
              <a:gd name="T84" fmla="*/ 23 w 39"/>
              <a:gd name="T85" fmla="*/ 88 h 145"/>
              <a:gd name="T86" fmla="*/ 23 w 39"/>
              <a:gd name="T87" fmla="*/ 95 h 145"/>
              <a:gd name="T88" fmla="*/ 9 w 39"/>
              <a:gd name="T89" fmla="*/ 97 h 145"/>
              <a:gd name="T90" fmla="*/ 26 w 39"/>
              <a:gd name="T91" fmla="*/ 96 h 145"/>
              <a:gd name="T92" fmla="*/ 13 w 39"/>
              <a:gd name="T93" fmla="*/ 100 h 145"/>
              <a:gd name="T94" fmla="*/ 11 w 39"/>
              <a:gd name="T95" fmla="*/ 127 h 145"/>
              <a:gd name="T96" fmla="*/ 20 w 39"/>
              <a:gd name="T97" fmla="*/ 138 h 145"/>
              <a:gd name="T98" fmla="*/ 22 w 39"/>
              <a:gd name="T99" fmla="*/ 126 h 145"/>
              <a:gd name="T100" fmla="*/ 21 w 39"/>
              <a:gd name="T101" fmla="*/ 10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9" h="145">
                <a:moveTo>
                  <a:pt x="25" y="80"/>
                </a:moveTo>
                <a:cubicBezTo>
                  <a:pt x="26" y="81"/>
                  <a:pt x="29" y="83"/>
                  <a:pt x="29" y="86"/>
                </a:cubicBezTo>
                <a:cubicBezTo>
                  <a:pt x="28" y="87"/>
                  <a:pt x="27" y="87"/>
                  <a:pt x="25" y="88"/>
                </a:cubicBezTo>
                <a:cubicBezTo>
                  <a:pt x="25" y="90"/>
                  <a:pt x="24" y="91"/>
                  <a:pt x="25" y="92"/>
                </a:cubicBezTo>
                <a:cubicBezTo>
                  <a:pt x="26" y="92"/>
                  <a:pt x="26" y="93"/>
                  <a:pt x="27" y="93"/>
                </a:cubicBezTo>
                <a:cubicBezTo>
                  <a:pt x="29" y="96"/>
                  <a:pt x="28" y="100"/>
                  <a:pt x="24" y="100"/>
                </a:cubicBezTo>
                <a:cubicBezTo>
                  <a:pt x="24" y="109"/>
                  <a:pt x="24" y="121"/>
                  <a:pt x="23" y="131"/>
                </a:cubicBezTo>
                <a:cubicBezTo>
                  <a:pt x="23" y="135"/>
                  <a:pt x="23" y="138"/>
                  <a:pt x="21" y="142"/>
                </a:cubicBezTo>
                <a:cubicBezTo>
                  <a:pt x="21" y="143"/>
                  <a:pt x="20" y="143"/>
                  <a:pt x="19" y="144"/>
                </a:cubicBezTo>
                <a:cubicBezTo>
                  <a:pt x="16" y="145"/>
                  <a:pt x="13" y="145"/>
                  <a:pt x="11" y="144"/>
                </a:cubicBezTo>
                <a:cubicBezTo>
                  <a:pt x="9" y="142"/>
                  <a:pt x="9" y="140"/>
                  <a:pt x="10" y="138"/>
                </a:cubicBezTo>
                <a:cubicBezTo>
                  <a:pt x="10" y="137"/>
                  <a:pt x="9" y="136"/>
                  <a:pt x="9" y="136"/>
                </a:cubicBezTo>
                <a:cubicBezTo>
                  <a:pt x="9" y="135"/>
                  <a:pt x="10" y="134"/>
                  <a:pt x="10" y="133"/>
                </a:cubicBezTo>
                <a:cubicBezTo>
                  <a:pt x="11" y="122"/>
                  <a:pt x="10" y="111"/>
                  <a:pt x="10" y="100"/>
                </a:cubicBezTo>
                <a:cubicBezTo>
                  <a:pt x="9" y="100"/>
                  <a:pt x="9" y="100"/>
                  <a:pt x="7" y="99"/>
                </a:cubicBezTo>
                <a:cubicBezTo>
                  <a:pt x="7" y="98"/>
                  <a:pt x="7" y="96"/>
                  <a:pt x="7" y="94"/>
                </a:cubicBezTo>
                <a:cubicBezTo>
                  <a:pt x="8" y="94"/>
                  <a:pt x="9" y="93"/>
                  <a:pt x="11" y="93"/>
                </a:cubicBezTo>
                <a:cubicBezTo>
                  <a:pt x="11" y="91"/>
                  <a:pt x="11" y="90"/>
                  <a:pt x="11" y="89"/>
                </a:cubicBezTo>
                <a:cubicBezTo>
                  <a:pt x="10" y="88"/>
                  <a:pt x="9" y="88"/>
                  <a:pt x="8" y="87"/>
                </a:cubicBezTo>
                <a:cubicBezTo>
                  <a:pt x="8" y="84"/>
                  <a:pt x="8" y="82"/>
                  <a:pt x="11" y="80"/>
                </a:cubicBezTo>
                <a:cubicBezTo>
                  <a:pt x="11" y="79"/>
                  <a:pt x="11" y="77"/>
                  <a:pt x="11" y="75"/>
                </a:cubicBezTo>
                <a:cubicBezTo>
                  <a:pt x="9" y="70"/>
                  <a:pt x="5" y="69"/>
                  <a:pt x="3" y="65"/>
                </a:cubicBezTo>
                <a:cubicBezTo>
                  <a:pt x="0" y="60"/>
                  <a:pt x="0" y="52"/>
                  <a:pt x="2" y="47"/>
                </a:cubicBezTo>
                <a:cubicBezTo>
                  <a:pt x="3" y="43"/>
                  <a:pt x="5" y="40"/>
                  <a:pt x="7" y="36"/>
                </a:cubicBezTo>
                <a:cubicBezTo>
                  <a:pt x="8" y="34"/>
                  <a:pt x="8" y="32"/>
                  <a:pt x="9" y="30"/>
                </a:cubicBezTo>
                <a:cubicBezTo>
                  <a:pt x="10" y="29"/>
                  <a:pt x="11" y="28"/>
                  <a:pt x="12" y="26"/>
                </a:cubicBezTo>
                <a:cubicBezTo>
                  <a:pt x="13" y="24"/>
                  <a:pt x="15" y="22"/>
                  <a:pt x="14" y="18"/>
                </a:cubicBezTo>
                <a:cubicBezTo>
                  <a:pt x="14" y="16"/>
                  <a:pt x="12" y="14"/>
                  <a:pt x="12" y="12"/>
                </a:cubicBezTo>
                <a:cubicBezTo>
                  <a:pt x="11" y="10"/>
                  <a:pt x="12" y="9"/>
                  <a:pt x="12" y="6"/>
                </a:cubicBezTo>
                <a:cubicBezTo>
                  <a:pt x="15" y="3"/>
                  <a:pt x="17" y="0"/>
                  <a:pt x="22" y="0"/>
                </a:cubicBezTo>
                <a:cubicBezTo>
                  <a:pt x="28" y="3"/>
                  <a:pt x="32" y="9"/>
                  <a:pt x="28" y="15"/>
                </a:cubicBezTo>
                <a:cubicBezTo>
                  <a:pt x="28" y="16"/>
                  <a:pt x="26" y="17"/>
                  <a:pt x="26" y="18"/>
                </a:cubicBezTo>
                <a:cubicBezTo>
                  <a:pt x="24" y="21"/>
                  <a:pt x="28" y="28"/>
                  <a:pt x="29" y="32"/>
                </a:cubicBezTo>
                <a:cubicBezTo>
                  <a:pt x="34" y="42"/>
                  <a:pt x="39" y="53"/>
                  <a:pt x="34" y="64"/>
                </a:cubicBezTo>
                <a:cubicBezTo>
                  <a:pt x="33" y="67"/>
                  <a:pt x="31" y="69"/>
                  <a:pt x="29" y="71"/>
                </a:cubicBezTo>
                <a:cubicBezTo>
                  <a:pt x="27" y="74"/>
                  <a:pt x="25" y="75"/>
                  <a:pt x="25" y="80"/>
                </a:cubicBezTo>
                <a:close/>
                <a:moveTo>
                  <a:pt x="22" y="42"/>
                </a:moveTo>
                <a:cubicBezTo>
                  <a:pt x="23" y="44"/>
                  <a:pt x="25" y="45"/>
                  <a:pt x="26" y="47"/>
                </a:cubicBezTo>
                <a:cubicBezTo>
                  <a:pt x="26" y="49"/>
                  <a:pt x="26" y="50"/>
                  <a:pt x="25" y="51"/>
                </a:cubicBezTo>
                <a:cubicBezTo>
                  <a:pt x="24" y="53"/>
                  <a:pt x="22" y="55"/>
                  <a:pt x="19" y="55"/>
                </a:cubicBezTo>
                <a:cubicBezTo>
                  <a:pt x="17" y="55"/>
                  <a:pt x="16" y="53"/>
                  <a:pt x="14" y="52"/>
                </a:cubicBezTo>
                <a:cubicBezTo>
                  <a:pt x="12" y="49"/>
                  <a:pt x="15" y="45"/>
                  <a:pt x="17" y="43"/>
                </a:cubicBezTo>
                <a:cubicBezTo>
                  <a:pt x="18" y="43"/>
                  <a:pt x="18" y="43"/>
                  <a:pt x="18" y="43"/>
                </a:cubicBezTo>
                <a:cubicBezTo>
                  <a:pt x="18" y="43"/>
                  <a:pt x="19" y="42"/>
                  <a:pt x="19" y="42"/>
                </a:cubicBezTo>
                <a:cubicBezTo>
                  <a:pt x="19" y="42"/>
                  <a:pt x="18" y="42"/>
                  <a:pt x="18" y="42"/>
                </a:cubicBezTo>
                <a:cubicBezTo>
                  <a:pt x="20" y="37"/>
                  <a:pt x="20" y="27"/>
                  <a:pt x="19" y="19"/>
                </a:cubicBezTo>
                <a:cubicBezTo>
                  <a:pt x="20" y="18"/>
                  <a:pt x="19" y="16"/>
                  <a:pt x="19" y="14"/>
                </a:cubicBezTo>
                <a:cubicBezTo>
                  <a:pt x="18" y="10"/>
                  <a:pt x="20" y="6"/>
                  <a:pt x="19" y="3"/>
                </a:cubicBezTo>
                <a:cubicBezTo>
                  <a:pt x="17" y="3"/>
                  <a:pt x="15" y="5"/>
                  <a:pt x="14" y="7"/>
                </a:cubicBezTo>
                <a:cubicBezTo>
                  <a:pt x="13" y="11"/>
                  <a:pt x="14" y="15"/>
                  <a:pt x="16" y="18"/>
                </a:cubicBezTo>
                <a:cubicBezTo>
                  <a:pt x="17" y="22"/>
                  <a:pt x="14" y="25"/>
                  <a:pt x="12" y="29"/>
                </a:cubicBezTo>
                <a:cubicBezTo>
                  <a:pt x="12" y="29"/>
                  <a:pt x="12" y="31"/>
                  <a:pt x="11" y="31"/>
                </a:cubicBezTo>
                <a:cubicBezTo>
                  <a:pt x="11" y="32"/>
                  <a:pt x="10" y="33"/>
                  <a:pt x="10" y="33"/>
                </a:cubicBezTo>
                <a:cubicBezTo>
                  <a:pt x="9" y="35"/>
                  <a:pt x="9" y="37"/>
                  <a:pt x="8" y="38"/>
                </a:cubicBezTo>
                <a:cubicBezTo>
                  <a:pt x="7" y="41"/>
                  <a:pt x="5" y="43"/>
                  <a:pt x="4" y="46"/>
                </a:cubicBezTo>
                <a:cubicBezTo>
                  <a:pt x="3" y="46"/>
                  <a:pt x="5" y="46"/>
                  <a:pt x="4" y="47"/>
                </a:cubicBezTo>
                <a:cubicBezTo>
                  <a:pt x="1" y="54"/>
                  <a:pt x="3" y="61"/>
                  <a:pt x="6" y="66"/>
                </a:cubicBezTo>
                <a:cubicBezTo>
                  <a:pt x="9" y="70"/>
                  <a:pt x="13" y="73"/>
                  <a:pt x="13" y="80"/>
                </a:cubicBezTo>
                <a:cubicBezTo>
                  <a:pt x="17" y="80"/>
                  <a:pt x="19" y="81"/>
                  <a:pt x="23" y="80"/>
                </a:cubicBezTo>
                <a:cubicBezTo>
                  <a:pt x="23" y="71"/>
                  <a:pt x="31" y="68"/>
                  <a:pt x="32" y="60"/>
                </a:cubicBezTo>
                <a:cubicBezTo>
                  <a:pt x="35" y="58"/>
                  <a:pt x="34" y="55"/>
                  <a:pt x="34" y="51"/>
                </a:cubicBezTo>
                <a:cubicBezTo>
                  <a:pt x="33" y="47"/>
                  <a:pt x="32" y="45"/>
                  <a:pt x="32" y="42"/>
                </a:cubicBezTo>
                <a:cubicBezTo>
                  <a:pt x="31" y="40"/>
                  <a:pt x="31" y="38"/>
                  <a:pt x="30" y="37"/>
                </a:cubicBezTo>
                <a:cubicBezTo>
                  <a:pt x="29" y="34"/>
                  <a:pt x="27" y="32"/>
                  <a:pt x="26" y="29"/>
                </a:cubicBezTo>
                <a:cubicBezTo>
                  <a:pt x="26" y="29"/>
                  <a:pt x="26" y="28"/>
                  <a:pt x="26" y="27"/>
                </a:cubicBezTo>
                <a:cubicBezTo>
                  <a:pt x="25" y="24"/>
                  <a:pt x="22" y="21"/>
                  <a:pt x="23" y="17"/>
                </a:cubicBezTo>
                <a:cubicBezTo>
                  <a:pt x="24" y="15"/>
                  <a:pt x="27" y="13"/>
                  <a:pt x="27" y="11"/>
                </a:cubicBezTo>
                <a:cubicBezTo>
                  <a:pt x="28" y="7"/>
                  <a:pt x="25" y="4"/>
                  <a:pt x="21" y="2"/>
                </a:cubicBezTo>
                <a:cubicBezTo>
                  <a:pt x="20" y="15"/>
                  <a:pt x="22" y="31"/>
                  <a:pt x="21" y="42"/>
                </a:cubicBezTo>
                <a:cubicBezTo>
                  <a:pt x="22" y="43"/>
                  <a:pt x="22" y="42"/>
                  <a:pt x="22" y="42"/>
                </a:cubicBezTo>
                <a:close/>
                <a:moveTo>
                  <a:pt x="21" y="53"/>
                </a:moveTo>
                <a:cubicBezTo>
                  <a:pt x="24" y="52"/>
                  <a:pt x="24" y="47"/>
                  <a:pt x="21" y="45"/>
                </a:cubicBezTo>
                <a:cubicBezTo>
                  <a:pt x="21" y="47"/>
                  <a:pt x="22" y="50"/>
                  <a:pt x="21" y="53"/>
                </a:cubicBezTo>
                <a:close/>
                <a:moveTo>
                  <a:pt x="16" y="48"/>
                </a:moveTo>
                <a:cubicBezTo>
                  <a:pt x="16" y="50"/>
                  <a:pt x="17" y="53"/>
                  <a:pt x="19" y="53"/>
                </a:cubicBezTo>
                <a:cubicBezTo>
                  <a:pt x="19" y="52"/>
                  <a:pt x="21" y="48"/>
                  <a:pt x="19" y="46"/>
                </a:cubicBezTo>
                <a:cubicBezTo>
                  <a:pt x="18" y="46"/>
                  <a:pt x="17" y="47"/>
                  <a:pt x="16" y="48"/>
                </a:cubicBezTo>
                <a:close/>
                <a:moveTo>
                  <a:pt x="11" y="86"/>
                </a:moveTo>
                <a:cubicBezTo>
                  <a:pt x="15" y="87"/>
                  <a:pt x="19" y="88"/>
                  <a:pt x="24" y="87"/>
                </a:cubicBezTo>
                <a:cubicBezTo>
                  <a:pt x="25" y="87"/>
                  <a:pt x="26" y="86"/>
                  <a:pt x="27" y="85"/>
                </a:cubicBezTo>
                <a:cubicBezTo>
                  <a:pt x="26" y="84"/>
                  <a:pt x="26" y="83"/>
                  <a:pt x="25" y="82"/>
                </a:cubicBezTo>
                <a:cubicBezTo>
                  <a:pt x="21" y="83"/>
                  <a:pt x="8" y="80"/>
                  <a:pt x="11" y="86"/>
                </a:cubicBezTo>
                <a:close/>
                <a:moveTo>
                  <a:pt x="14" y="88"/>
                </a:moveTo>
                <a:cubicBezTo>
                  <a:pt x="13" y="89"/>
                  <a:pt x="14" y="91"/>
                  <a:pt x="13" y="92"/>
                </a:cubicBezTo>
                <a:cubicBezTo>
                  <a:pt x="16" y="93"/>
                  <a:pt x="19" y="92"/>
                  <a:pt x="22" y="92"/>
                </a:cubicBezTo>
                <a:cubicBezTo>
                  <a:pt x="22" y="90"/>
                  <a:pt x="22" y="89"/>
                  <a:pt x="23" y="88"/>
                </a:cubicBezTo>
                <a:cubicBezTo>
                  <a:pt x="19" y="88"/>
                  <a:pt x="17" y="88"/>
                  <a:pt x="14" y="88"/>
                </a:cubicBezTo>
                <a:close/>
                <a:moveTo>
                  <a:pt x="23" y="95"/>
                </a:moveTo>
                <a:cubicBezTo>
                  <a:pt x="19" y="94"/>
                  <a:pt x="14" y="93"/>
                  <a:pt x="9" y="94"/>
                </a:cubicBezTo>
                <a:cubicBezTo>
                  <a:pt x="9" y="96"/>
                  <a:pt x="9" y="96"/>
                  <a:pt x="9" y="97"/>
                </a:cubicBezTo>
                <a:cubicBezTo>
                  <a:pt x="12" y="98"/>
                  <a:pt x="17" y="98"/>
                  <a:pt x="21" y="98"/>
                </a:cubicBezTo>
                <a:cubicBezTo>
                  <a:pt x="23" y="98"/>
                  <a:pt x="26" y="98"/>
                  <a:pt x="26" y="96"/>
                </a:cubicBezTo>
                <a:cubicBezTo>
                  <a:pt x="25" y="95"/>
                  <a:pt x="25" y="95"/>
                  <a:pt x="23" y="95"/>
                </a:cubicBezTo>
                <a:close/>
                <a:moveTo>
                  <a:pt x="13" y="100"/>
                </a:moveTo>
                <a:cubicBezTo>
                  <a:pt x="12" y="110"/>
                  <a:pt x="12" y="118"/>
                  <a:pt x="12" y="127"/>
                </a:cubicBezTo>
                <a:cubicBezTo>
                  <a:pt x="12" y="127"/>
                  <a:pt x="11" y="126"/>
                  <a:pt x="11" y="127"/>
                </a:cubicBezTo>
                <a:cubicBezTo>
                  <a:pt x="12" y="131"/>
                  <a:pt x="9" y="142"/>
                  <a:pt x="17" y="140"/>
                </a:cubicBezTo>
                <a:cubicBezTo>
                  <a:pt x="18" y="139"/>
                  <a:pt x="19" y="138"/>
                  <a:pt x="20" y="138"/>
                </a:cubicBezTo>
                <a:cubicBezTo>
                  <a:pt x="20" y="136"/>
                  <a:pt x="21" y="135"/>
                  <a:pt x="21" y="134"/>
                </a:cubicBezTo>
                <a:cubicBezTo>
                  <a:pt x="22" y="132"/>
                  <a:pt x="22" y="129"/>
                  <a:pt x="22" y="126"/>
                </a:cubicBezTo>
                <a:cubicBezTo>
                  <a:pt x="22" y="121"/>
                  <a:pt x="22" y="115"/>
                  <a:pt x="22" y="110"/>
                </a:cubicBezTo>
                <a:cubicBezTo>
                  <a:pt x="22" y="105"/>
                  <a:pt x="22" y="103"/>
                  <a:pt x="21" y="100"/>
                </a:cubicBezTo>
                <a:cubicBezTo>
                  <a:pt x="18" y="100"/>
                  <a:pt x="16" y="100"/>
                  <a:pt x="13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5" name="Freeform 292"/>
          <p:cNvSpPr>
            <a:spLocks noEditPoints="1"/>
          </p:cNvSpPr>
          <p:nvPr/>
        </p:nvSpPr>
        <p:spPr bwMode="auto">
          <a:xfrm>
            <a:off x="4252913" y="1500188"/>
            <a:ext cx="127000" cy="469900"/>
          </a:xfrm>
          <a:custGeom>
            <a:avLst/>
            <a:gdLst>
              <a:gd name="T0" fmla="*/ 29 w 40"/>
              <a:gd name="T1" fmla="*/ 82 h 149"/>
              <a:gd name="T2" fmla="*/ 29 w 40"/>
              <a:gd name="T3" fmla="*/ 90 h 149"/>
              <a:gd name="T4" fmla="*/ 28 w 40"/>
              <a:gd name="T5" fmla="*/ 103 h 149"/>
              <a:gd name="T6" fmla="*/ 26 w 40"/>
              <a:gd name="T7" fmla="*/ 128 h 149"/>
              <a:gd name="T8" fmla="*/ 19 w 40"/>
              <a:gd name="T9" fmla="*/ 146 h 149"/>
              <a:gd name="T10" fmla="*/ 7 w 40"/>
              <a:gd name="T11" fmla="*/ 133 h 149"/>
              <a:gd name="T12" fmla="*/ 7 w 40"/>
              <a:gd name="T13" fmla="*/ 103 h 149"/>
              <a:gd name="T14" fmla="*/ 10 w 40"/>
              <a:gd name="T15" fmla="*/ 94 h 149"/>
              <a:gd name="T16" fmla="*/ 13 w 40"/>
              <a:gd name="T17" fmla="*/ 88 h 149"/>
              <a:gd name="T18" fmla="*/ 11 w 40"/>
              <a:gd name="T19" fmla="*/ 79 h 149"/>
              <a:gd name="T20" fmla="*/ 2 w 40"/>
              <a:gd name="T21" fmla="*/ 69 h 149"/>
              <a:gd name="T22" fmla="*/ 6 w 40"/>
              <a:gd name="T23" fmla="*/ 35 h 149"/>
              <a:gd name="T24" fmla="*/ 14 w 40"/>
              <a:gd name="T25" fmla="*/ 12 h 149"/>
              <a:gd name="T26" fmla="*/ 21 w 40"/>
              <a:gd name="T27" fmla="*/ 0 h 149"/>
              <a:gd name="T28" fmla="*/ 30 w 40"/>
              <a:gd name="T29" fmla="*/ 23 h 149"/>
              <a:gd name="T30" fmla="*/ 37 w 40"/>
              <a:gd name="T31" fmla="*/ 47 h 149"/>
              <a:gd name="T32" fmla="*/ 22 w 40"/>
              <a:gd name="T33" fmla="*/ 35 h 149"/>
              <a:gd name="T34" fmla="*/ 25 w 40"/>
              <a:gd name="T35" fmla="*/ 44 h 149"/>
              <a:gd name="T36" fmla="*/ 15 w 40"/>
              <a:gd name="T37" fmla="*/ 51 h 149"/>
              <a:gd name="T38" fmla="*/ 19 w 40"/>
              <a:gd name="T39" fmla="*/ 5 h 149"/>
              <a:gd name="T40" fmla="*/ 5 w 40"/>
              <a:gd name="T41" fmla="*/ 44 h 149"/>
              <a:gd name="T42" fmla="*/ 4 w 40"/>
              <a:gd name="T43" fmla="*/ 67 h 149"/>
              <a:gd name="T44" fmla="*/ 31 w 40"/>
              <a:gd name="T45" fmla="*/ 72 h 149"/>
              <a:gd name="T46" fmla="*/ 34 w 40"/>
              <a:gd name="T47" fmla="*/ 41 h 149"/>
              <a:gd name="T48" fmla="*/ 21 w 40"/>
              <a:gd name="T49" fmla="*/ 4 h 149"/>
              <a:gd name="T50" fmla="*/ 21 w 40"/>
              <a:gd name="T51" fmla="*/ 50 h 149"/>
              <a:gd name="T52" fmla="*/ 21 w 40"/>
              <a:gd name="T53" fmla="*/ 50 h 149"/>
              <a:gd name="T54" fmla="*/ 19 w 40"/>
              <a:gd name="T55" fmla="*/ 44 h 149"/>
              <a:gd name="T56" fmla="*/ 14 w 40"/>
              <a:gd name="T57" fmla="*/ 80 h 149"/>
              <a:gd name="T58" fmla="*/ 16 w 40"/>
              <a:gd name="T59" fmla="*/ 82 h 149"/>
              <a:gd name="T60" fmla="*/ 14 w 40"/>
              <a:gd name="T61" fmla="*/ 80 h 149"/>
              <a:gd name="T62" fmla="*/ 15 w 40"/>
              <a:gd name="T63" fmla="*/ 89 h 149"/>
              <a:gd name="T64" fmla="*/ 24 w 40"/>
              <a:gd name="T65" fmla="*/ 85 h 149"/>
              <a:gd name="T66" fmla="*/ 12 w 40"/>
              <a:gd name="T67" fmla="*/ 92 h 149"/>
              <a:gd name="T68" fmla="*/ 26 w 40"/>
              <a:gd name="T69" fmla="*/ 92 h 149"/>
              <a:gd name="T70" fmla="*/ 15 w 40"/>
              <a:gd name="T71" fmla="*/ 96 h 149"/>
              <a:gd name="T72" fmla="*/ 24 w 40"/>
              <a:gd name="T73" fmla="*/ 104 h 149"/>
              <a:gd name="T74" fmla="*/ 15 w 40"/>
              <a:gd name="T75" fmla="*/ 96 h 149"/>
              <a:gd name="T76" fmla="*/ 8 w 40"/>
              <a:gd name="T77" fmla="*/ 140 h 149"/>
              <a:gd name="T78" fmla="*/ 24 w 40"/>
              <a:gd name="T79" fmla="*/ 126 h 149"/>
              <a:gd name="T80" fmla="*/ 24 w 40"/>
              <a:gd name="T81" fmla="*/ 110 h 149"/>
              <a:gd name="T82" fmla="*/ 25 w 40"/>
              <a:gd name="T83" fmla="*/ 105 h 149"/>
              <a:gd name="T84" fmla="*/ 14 w 40"/>
              <a:gd name="T85" fmla="*/ 114 h 149"/>
              <a:gd name="T86" fmla="*/ 11 w 40"/>
              <a:gd name="T87" fmla="*/ 124 h 149"/>
              <a:gd name="T88" fmla="*/ 9 w 40"/>
              <a:gd name="T89" fmla="*/ 10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" h="149">
                <a:moveTo>
                  <a:pt x="27" y="78"/>
                </a:moveTo>
                <a:cubicBezTo>
                  <a:pt x="28" y="80"/>
                  <a:pt x="28" y="80"/>
                  <a:pt x="29" y="82"/>
                </a:cubicBezTo>
                <a:cubicBezTo>
                  <a:pt x="27" y="84"/>
                  <a:pt x="24" y="85"/>
                  <a:pt x="25" y="88"/>
                </a:cubicBezTo>
                <a:cubicBezTo>
                  <a:pt x="27" y="89"/>
                  <a:pt x="28" y="89"/>
                  <a:pt x="29" y="90"/>
                </a:cubicBezTo>
                <a:cubicBezTo>
                  <a:pt x="29" y="92"/>
                  <a:pt x="26" y="95"/>
                  <a:pt x="24" y="97"/>
                </a:cubicBezTo>
                <a:cubicBezTo>
                  <a:pt x="24" y="100"/>
                  <a:pt x="25" y="102"/>
                  <a:pt x="28" y="103"/>
                </a:cubicBezTo>
                <a:cubicBezTo>
                  <a:pt x="27" y="109"/>
                  <a:pt x="26" y="119"/>
                  <a:pt x="26" y="127"/>
                </a:cubicBezTo>
                <a:cubicBezTo>
                  <a:pt x="26" y="127"/>
                  <a:pt x="26" y="128"/>
                  <a:pt x="26" y="128"/>
                </a:cubicBezTo>
                <a:cubicBezTo>
                  <a:pt x="26" y="133"/>
                  <a:pt x="25" y="139"/>
                  <a:pt x="23" y="143"/>
                </a:cubicBezTo>
                <a:cubicBezTo>
                  <a:pt x="21" y="143"/>
                  <a:pt x="20" y="145"/>
                  <a:pt x="19" y="146"/>
                </a:cubicBezTo>
                <a:cubicBezTo>
                  <a:pt x="13" y="149"/>
                  <a:pt x="6" y="144"/>
                  <a:pt x="6" y="138"/>
                </a:cubicBezTo>
                <a:cubicBezTo>
                  <a:pt x="6" y="136"/>
                  <a:pt x="6" y="135"/>
                  <a:pt x="7" y="133"/>
                </a:cubicBezTo>
                <a:cubicBezTo>
                  <a:pt x="7" y="126"/>
                  <a:pt x="6" y="120"/>
                  <a:pt x="6" y="113"/>
                </a:cubicBezTo>
                <a:cubicBezTo>
                  <a:pt x="6" y="109"/>
                  <a:pt x="7" y="106"/>
                  <a:pt x="7" y="103"/>
                </a:cubicBezTo>
                <a:cubicBezTo>
                  <a:pt x="9" y="102"/>
                  <a:pt x="12" y="99"/>
                  <a:pt x="13" y="96"/>
                </a:cubicBezTo>
                <a:cubicBezTo>
                  <a:pt x="12" y="95"/>
                  <a:pt x="11" y="95"/>
                  <a:pt x="10" y="94"/>
                </a:cubicBezTo>
                <a:cubicBezTo>
                  <a:pt x="9" y="94"/>
                  <a:pt x="9" y="92"/>
                  <a:pt x="9" y="91"/>
                </a:cubicBezTo>
                <a:cubicBezTo>
                  <a:pt x="10" y="90"/>
                  <a:pt x="11" y="88"/>
                  <a:pt x="13" y="88"/>
                </a:cubicBezTo>
                <a:cubicBezTo>
                  <a:pt x="13" y="85"/>
                  <a:pt x="12" y="84"/>
                  <a:pt x="10" y="83"/>
                </a:cubicBezTo>
                <a:cubicBezTo>
                  <a:pt x="10" y="81"/>
                  <a:pt x="10" y="80"/>
                  <a:pt x="11" y="79"/>
                </a:cubicBezTo>
                <a:cubicBezTo>
                  <a:pt x="8" y="77"/>
                  <a:pt x="7" y="74"/>
                  <a:pt x="4" y="73"/>
                </a:cubicBezTo>
                <a:cubicBezTo>
                  <a:pt x="4" y="71"/>
                  <a:pt x="3" y="70"/>
                  <a:pt x="2" y="69"/>
                </a:cubicBezTo>
                <a:cubicBezTo>
                  <a:pt x="1" y="62"/>
                  <a:pt x="0" y="56"/>
                  <a:pt x="2" y="50"/>
                </a:cubicBezTo>
                <a:cubicBezTo>
                  <a:pt x="3" y="45"/>
                  <a:pt x="5" y="40"/>
                  <a:pt x="6" y="35"/>
                </a:cubicBezTo>
                <a:cubicBezTo>
                  <a:pt x="6" y="32"/>
                  <a:pt x="7" y="30"/>
                  <a:pt x="9" y="27"/>
                </a:cubicBezTo>
                <a:cubicBezTo>
                  <a:pt x="10" y="22"/>
                  <a:pt x="12" y="17"/>
                  <a:pt x="14" y="12"/>
                </a:cubicBezTo>
                <a:cubicBezTo>
                  <a:pt x="16" y="8"/>
                  <a:pt x="17" y="5"/>
                  <a:pt x="18" y="1"/>
                </a:cubicBezTo>
                <a:cubicBezTo>
                  <a:pt x="19" y="0"/>
                  <a:pt x="20" y="0"/>
                  <a:pt x="21" y="0"/>
                </a:cubicBezTo>
                <a:cubicBezTo>
                  <a:pt x="23" y="5"/>
                  <a:pt x="26" y="10"/>
                  <a:pt x="28" y="15"/>
                </a:cubicBezTo>
                <a:cubicBezTo>
                  <a:pt x="29" y="18"/>
                  <a:pt x="30" y="21"/>
                  <a:pt x="30" y="23"/>
                </a:cubicBezTo>
                <a:cubicBezTo>
                  <a:pt x="32" y="27"/>
                  <a:pt x="33" y="31"/>
                  <a:pt x="35" y="35"/>
                </a:cubicBezTo>
                <a:cubicBezTo>
                  <a:pt x="36" y="39"/>
                  <a:pt x="36" y="43"/>
                  <a:pt x="37" y="47"/>
                </a:cubicBezTo>
                <a:cubicBezTo>
                  <a:pt x="40" y="59"/>
                  <a:pt x="36" y="73"/>
                  <a:pt x="27" y="78"/>
                </a:cubicBezTo>
                <a:close/>
                <a:moveTo>
                  <a:pt x="22" y="35"/>
                </a:moveTo>
                <a:cubicBezTo>
                  <a:pt x="22" y="37"/>
                  <a:pt x="21" y="39"/>
                  <a:pt x="22" y="41"/>
                </a:cubicBezTo>
                <a:cubicBezTo>
                  <a:pt x="22" y="42"/>
                  <a:pt x="24" y="43"/>
                  <a:pt x="25" y="44"/>
                </a:cubicBezTo>
                <a:cubicBezTo>
                  <a:pt x="26" y="46"/>
                  <a:pt x="25" y="47"/>
                  <a:pt x="25" y="50"/>
                </a:cubicBezTo>
                <a:cubicBezTo>
                  <a:pt x="23" y="53"/>
                  <a:pt x="18" y="54"/>
                  <a:pt x="15" y="51"/>
                </a:cubicBezTo>
                <a:cubicBezTo>
                  <a:pt x="14" y="45"/>
                  <a:pt x="17" y="43"/>
                  <a:pt x="19" y="40"/>
                </a:cubicBezTo>
                <a:cubicBezTo>
                  <a:pt x="20" y="29"/>
                  <a:pt x="18" y="16"/>
                  <a:pt x="19" y="5"/>
                </a:cubicBezTo>
                <a:cubicBezTo>
                  <a:pt x="17" y="13"/>
                  <a:pt x="13" y="18"/>
                  <a:pt x="11" y="26"/>
                </a:cubicBezTo>
                <a:cubicBezTo>
                  <a:pt x="8" y="31"/>
                  <a:pt x="7" y="38"/>
                  <a:pt x="5" y="44"/>
                </a:cubicBezTo>
                <a:cubicBezTo>
                  <a:pt x="5" y="46"/>
                  <a:pt x="4" y="48"/>
                  <a:pt x="4" y="50"/>
                </a:cubicBezTo>
                <a:cubicBezTo>
                  <a:pt x="2" y="56"/>
                  <a:pt x="2" y="61"/>
                  <a:pt x="4" y="67"/>
                </a:cubicBezTo>
                <a:cubicBezTo>
                  <a:pt x="7" y="75"/>
                  <a:pt x="14" y="80"/>
                  <a:pt x="24" y="78"/>
                </a:cubicBezTo>
                <a:cubicBezTo>
                  <a:pt x="27" y="76"/>
                  <a:pt x="29" y="74"/>
                  <a:pt x="31" y="72"/>
                </a:cubicBezTo>
                <a:cubicBezTo>
                  <a:pt x="32" y="71"/>
                  <a:pt x="33" y="70"/>
                  <a:pt x="33" y="69"/>
                </a:cubicBezTo>
                <a:cubicBezTo>
                  <a:pt x="38" y="60"/>
                  <a:pt x="36" y="50"/>
                  <a:pt x="34" y="41"/>
                </a:cubicBezTo>
                <a:cubicBezTo>
                  <a:pt x="33" y="36"/>
                  <a:pt x="32" y="32"/>
                  <a:pt x="30" y="28"/>
                </a:cubicBezTo>
                <a:cubicBezTo>
                  <a:pt x="27" y="20"/>
                  <a:pt x="24" y="11"/>
                  <a:pt x="21" y="4"/>
                </a:cubicBezTo>
                <a:cubicBezTo>
                  <a:pt x="20" y="12"/>
                  <a:pt x="21" y="25"/>
                  <a:pt x="22" y="35"/>
                </a:cubicBezTo>
                <a:close/>
                <a:moveTo>
                  <a:pt x="21" y="50"/>
                </a:moveTo>
                <a:cubicBezTo>
                  <a:pt x="24" y="50"/>
                  <a:pt x="24" y="44"/>
                  <a:pt x="21" y="44"/>
                </a:cubicBezTo>
                <a:cubicBezTo>
                  <a:pt x="21" y="46"/>
                  <a:pt x="22" y="48"/>
                  <a:pt x="21" y="50"/>
                </a:cubicBezTo>
                <a:close/>
                <a:moveTo>
                  <a:pt x="18" y="50"/>
                </a:moveTo>
                <a:cubicBezTo>
                  <a:pt x="21" y="50"/>
                  <a:pt x="20" y="46"/>
                  <a:pt x="19" y="44"/>
                </a:cubicBezTo>
                <a:cubicBezTo>
                  <a:pt x="16" y="44"/>
                  <a:pt x="16" y="49"/>
                  <a:pt x="18" y="50"/>
                </a:cubicBezTo>
                <a:close/>
                <a:moveTo>
                  <a:pt x="14" y="80"/>
                </a:moveTo>
                <a:cubicBezTo>
                  <a:pt x="14" y="80"/>
                  <a:pt x="12" y="80"/>
                  <a:pt x="12" y="81"/>
                </a:cubicBezTo>
                <a:cubicBezTo>
                  <a:pt x="13" y="83"/>
                  <a:pt x="15" y="82"/>
                  <a:pt x="16" y="82"/>
                </a:cubicBezTo>
                <a:cubicBezTo>
                  <a:pt x="20" y="83"/>
                  <a:pt x="24" y="85"/>
                  <a:pt x="26" y="82"/>
                </a:cubicBezTo>
                <a:cubicBezTo>
                  <a:pt x="24" y="79"/>
                  <a:pt x="17" y="81"/>
                  <a:pt x="14" y="80"/>
                </a:cubicBezTo>
                <a:close/>
                <a:moveTo>
                  <a:pt x="15" y="85"/>
                </a:moveTo>
                <a:cubicBezTo>
                  <a:pt x="15" y="86"/>
                  <a:pt x="15" y="88"/>
                  <a:pt x="15" y="89"/>
                </a:cubicBezTo>
                <a:cubicBezTo>
                  <a:pt x="19" y="89"/>
                  <a:pt x="20" y="89"/>
                  <a:pt x="24" y="89"/>
                </a:cubicBezTo>
                <a:cubicBezTo>
                  <a:pt x="23" y="88"/>
                  <a:pt x="23" y="87"/>
                  <a:pt x="24" y="85"/>
                </a:cubicBezTo>
                <a:cubicBezTo>
                  <a:pt x="20" y="85"/>
                  <a:pt x="19" y="85"/>
                  <a:pt x="15" y="85"/>
                </a:cubicBezTo>
                <a:close/>
                <a:moveTo>
                  <a:pt x="12" y="92"/>
                </a:moveTo>
                <a:cubicBezTo>
                  <a:pt x="15" y="95"/>
                  <a:pt x="22" y="95"/>
                  <a:pt x="25" y="93"/>
                </a:cubicBezTo>
                <a:cubicBezTo>
                  <a:pt x="25" y="92"/>
                  <a:pt x="26" y="92"/>
                  <a:pt x="26" y="92"/>
                </a:cubicBezTo>
                <a:cubicBezTo>
                  <a:pt x="21" y="92"/>
                  <a:pt x="15" y="89"/>
                  <a:pt x="12" y="92"/>
                </a:cubicBezTo>
                <a:close/>
                <a:moveTo>
                  <a:pt x="15" y="96"/>
                </a:moveTo>
                <a:cubicBezTo>
                  <a:pt x="15" y="100"/>
                  <a:pt x="12" y="101"/>
                  <a:pt x="10" y="103"/>
                </a:cubicBezTo>
                <a:cubicBezTo>
                  <a:pt x="14" y="105"/>
                  <a:pt x="20" y="106"/>
                  <a:pt x="24" y="104"/>
                </a:cubicBezTo>
                <a:cubicBezTo>
                  <a:pt x="23" y="101"/>
                  <a:pt x="22" y="99"/>
                  <a:pt x="21" y="97"/>
                </a:cubicBezTo>
                <a:cubicBezTo>
                  <a:pt x="19" y="97"/>
                  <a:pt x="18" y="96"/>
                  <a:pt x="15" y="96"/>
                </a:cubicBezTo>
                <a:close/>
                <a:moveTo>
                  <a:pt x="9" y="122"/>
                </a:moveTo>
                <a:cubicBezTo>
                  <a:pt x="8" y="127"/>
                  <a:pt x="9" y="135"/>
                  <a:pt x="8" y="140"/>
                </a:cubicBezTo>
                <a:cubicBezTo>
                  <a:pt x="9" y="140"/>
                  <a:pt x="9" y="141"/>
                  <a:pt x="9" y="142"/>
                </a:cubicBezTo>
                <a:cubicBezTo>
                  <a:pt x="19" y="149"/>
                  <a:pt x="25" y="135"/>
                  <a:pt x="24" y="126"/>
                </a:cubicBezTo>
                <a:cubicBezTo>
                  <a:pt x="24" y="125"/>
                  <a:pt x="24" y="122"/>
                  <a:pt x="24" y="120"/>
                </a:cubicBezTo>
                <a:cubicBezTo>
                  <a:pt x="24" y="117"/>
                  <a:pt x="24" y="113"/>
                  <a:pt x="24" y="110"/>
                </a:cubicBezTo>
                <a:cubicBezTo>
                  <a:pt x="25" y="109"/>
                  <a:pt x="25" y="109"/>
                  <a:pt x="25" y="108"/>
                </a:cubicBezTo>
                <a:cubicBezTo>
                  <a:pt x="25" y="107"/>
                  <a:pt x="25" y="106"/>
                  <a:pt x="25" y="105"/>
                </a:cubicBezTo>
                <a:cubicBezTo>
                  <a:pt x="22" y="107"/>
                  <a:pt x="19" y="107"/>
                  <a:pt x="15" y="107"/>
                </a:cubicBezTo>
                <a:cubicBezTo>
                  <a:pt x="14" y="110"/>
                  <a:pt x="16" y="113"/>
                  <a:pt x="14" y="114"/>
                </a:cubicBezTo>
                <a:cubicBezTo>
                  <a:pt x="12" y="113"/>
                  <a:pt x="14" y="108"/>
                  <a:pt x="13" y="107"/>
                </a:cubicBezTo>
                <a:cubicBezTo>
                  <a:pt x="11" y="112"/>
                  <a:pt x="13" y="119"/>
                  <a:pt x="11" y="124"/>
                </a:cubicBezTo>
                <a:cubicBezTo>
                  <a:pt x="10" y="119"/>
                  <a:pt x="10" y="113"/>
                  <a:pt x="11" y="106"/>
                </a:cubicBezTo>
                <a:cubicBezTo>
                  <a:pt x="10" y="106"/>
                  <a:pt x="10" y="105"/>
                  <a:pt x="9" y="105"/>
                </a:cubicBezTo>
                <a:cubicBezTo>
                  <a:pt x="8" y="112"/>
                  <a:pt x="8" y="117"/>
                  <a:pt x="9" y="1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6" name="Freeform 293"/>
          <p:cNvSpPr>
            <a:spLocks noEditPoints="1"/>
          </p:cNvSpPr>
          <p:nvPr/>
        </p:nvSpPr>
        <p:spPr bwMode="auto">
          <a:xfrm>
            <a:off x="4105275" y="1625600"/>
            <a:ext cx="69850" cy="341313"/>
          </a:xfrm>
          <a:custGeom>
            <a:avLst/>
            <a:gdLst>
              <a:gd name="T0" fmla="*/ 10 w 22"/>
              <a:gd name="T1" fmla="*/ 0 h 108"/>
              <a:gd name="T2" fmla="*/ 10 w 22"/>
              <a:gd name="T3" fmla="*/ 0 h 108"/>
              <a:gd name="T4" fmla="*/ 12 w 22"/>
              <a:gd name="T5" fmla="*/ 4 h 108"/>
              <a:gd name="T6" fmla="*/ 22 w 22"/>
              <a:gd name="T7" fmla="*/ 33 h 108"/>
              <a:gd name="T8" fmla="*/ 20 w 22"/>
              <a:gd name="T9" fmla="*/ 77 h 108"/>
              <a:gd name="T10" fmla="*/ 21 w 22"/>
              <a:gd name="T11" fmla="*/ 86 h 108"/>
              <a:gd name="T12" fmla="*/ 13 w 22"/>
              <a:gd name="T13" fmla="*/ 107 h 108"/>
              <a:gd name="T14" fmla="*/ 5 w 22"/>
              <a:gd name="T15" fmla="*/ 107 h 108"/>
              <a:gd name="T16" fmla="*/ 1 w 22"/>
              <a:gd name="T17" fmla="*/ 102 h 108"/>
              <a:gd name="T18" fmla="*/ 0 w 22"/>
              <a:gd name="T19" fmla="*/ 97 h 108"/>
              <a:gd name="T20" fmla="*/ 0 w 22"/>
              <a:gd name="T21" fmla="*/ 85 h 108"/>
              <a:gd name="T22" fmla="*/ 0 w 22"/>
              <a:gd name="T23" fmla="*/ 73 h 108"/>
              <a:gd name="T24" fmla="*/ 0 w 22"/>
              <a:gd name="T25" fmla="*/ 65 h 108"/>
              <a:gd name="T26" fmla="*/ 0 w 22"/>
              <a:gd name="T27" fmla="*/ 34 h 108"/>
              <a:gd name="T28" fmla="*/ 5 w 22"/>
              <a:gd name="T29" fmla="*/ 14 h 108"/>
              <a:gd name="T30" fmla="*/ 10 w 22"/>
              <a:gd name="T31" fmla="*/ 0 h 108"/>
              <a:gd name="T32" fmla="*/ 11 w 22"/>
              <a:gd name="T33" fmla="*/ 26 h 108"/>
              <a:gd name="T34" fmla="*/ 16 w 22"/>
              <a:gd name="T35" fmla="*/ 33 h 108"/>
              <a:gd name="T36" fmla="*/ 13 w 22"/>
              <a:gd name="T37" fmla="*/ 37 h 108"/>
              <a:gd name="T38" fmla="*/ 9 w 22"/>
              <a:gd name="T39" fmla="*/ 26 h 108"/>
              <a:gd name="T40" fmla="*/ 9 w 22"/>
              <a:gd name="T41" fmla="*/ 8 h 108"/>
              <a:gd name="T42" fmla="*/ 4 w 22"/>
              <a:gd name="T43" fmla="*/ 21 h 108"/>
              <a:gd name="T44" fmla="*/ 4 w 22"/>
              <a:gd name="T45" fmla="*/ 25 h 108"/>
              <a:gd name="T46" fmla="*/ 2 w 22"/>
              <a:gd name="T47" fmla="*/ 37 h 108"/>
              <a:gd name="T48" fmla="*/ 2 w 22"/>
              <a:gd name="T49" fmla="*/ 49 h 108"/>
              <a:gd name="T50" fmla="*/ 2 w 22"/>
              <a:gd name="T51" fmla="*/ 55 h 108"/>
              <a:gd name="T52" fmla="*/ 2 w 22"/>
              <a:gd name="T53" fmla="*/ 77 h 108"/>
              <a:gd name="T54" fmla="*/ 2 w 22"/>
              <a:gd name="T55" fmla="*/ 86 h 108"/>
              <a:gd name="T56" fmla="*/ 5 w 22"/>
              <a:gd name="T57" fmla="*/ 104 h 108"/>
              <a:gd name="T58" fmla="*/ 13 w 22"/>
              <a:gd name="T59" fmla="*/ 105 h 108"/>
              <a:gd name="T60" fmla="*/ 17 w 22"/>
              <a:gd name="T61" fmla="*/ 101 h 108"/>
              <a:gd name="T62" fmla="*/ 17 w 22"/>
              <a:gd name="T63" fmla="*/ 97 h 108"/>
              <a:gd name="T64" fmla="*/ 18 w 22"/>
              <a:gd name="T65" fmla="*/ 96 h 108"/>
              <a:gd name="T66" fmla="*/ 19 w 22"/>
              <a:gd name="T67" fmla="*/ 85 h 108"/>
              <a:gd name="T68" fmla="*/ 20 w 22"/>
              <a:gd name="T69" fmla="*/ 58 h 108"/>
              <a:gd name="T70" fmla="*/ 20 w 22"/>
              <a:gd name="T71" fmla="*/ 39 h 108"/>
              <a:gd name="T72" fmla="*/ 19 w 22"/>
              <a:gd name="T73" fmla="*/ 30 h 108"/>
              <a:gd name="T74" fmla="*/ 18 w 22"/>
              <a:gd name="T75" fmla="*/ 27 h 108"/>
              <a:gd name="T76" fmla="*/ 18 w 22"/>
              <a:gd name="T77" fmla="*/ 24 h 108"/>
              <a:gd name="T78" fmla="*/ 14 w 22"/>
              <a:gd name="T79" fmla="*/ 16 h 108"/>
              <a:gd name="T80" fmla="*/ 11 w 22"/>
              <a:gd name="T81" fmla="*/ 7 h 108"/>
              <a:gd name="T82" fmla="*/ 11 w 22"/>
              <a:gd name="T83" fmla="*/ 26 h 108"/>
              <a:gd name="T84" fmla="*/ 12 w 22"/>
              <a:gd name="T85" fmla="*/ 29 h 108"/>
              <a:gd name="T86" fmla="*/ 10 w 22"/>
              <a:gd name="T87" fmla="*/ 35 h 108"/>
              <a:gd name="T88" fmla="*/ 12 w 22"/>
              <a:gd name="T89" fmla="*/ 29 h 108"/>
              <a:gd name="T90" fmla="*/ 13 w 22"/>
              <a:gd name="T91" fmla="*/ 35 h 108"/>
              <a:gd name="T92" fmla="*/ 13 w 22"/>
              <a:gd name="T93" fmla="*/ 29 h 108"/>
              <a:gd name="T94" fmla="*/ 13 w 22"/>
              <a:gd name="T95" fmla="*/ 3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" h="108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12" y="1"/>
                  <a:pt x="12" y="3"/>
                  <a:pt x="12" y="4"/>
                </a:cubicBezTo>
                <a:cubicBezTo>
                  <a:pt x="15" y="14"/>
                  <a:pt x="20" y="22"/>
                  <a:pt x="22" y="33"/>
                </a:cubicBezTo>
                <a:cubicBezTo>
                  <a:pt x="22" y="45"/>
                  <a:pt x="21" y="64"/>
                  <a:pt x="20" y="77"/>
                </a:cubicBezTo>
                <a:cubicBezTo>
                  <a:pt x="20" y="80"/>
                  <a:pt x="20" y="83"/>
                  <a:pt x="21" y="86"/>
                </a:cubicBezTo>
                <a:cubicBezTo>
                  <a:pt x="20" y="94"/>
                  <a:pt x="20" y="105"/>
                  <a:pt x="13" y="107"/>
                </a:cubicBezTo>
                <a:cubicBezTo>
                  <a:pt x="12" y="108"/>
                  <a:pt x="7" y="108"/>
                  <a:pt x="5" y="107"/>
                </a:cubicBezTo>
                <a:cubicBezTo>
                  <a:pt x="4" y="107"/>
                  <a:pt x="2" y="104"/>
                  <a:pt x="1" y="102"/>
                </a:cubicBezTo>
                <a:cubicBezTo>
                  <a:pt x="0" y="101"/>
                  <a:pt x="0" y="98"/>
                  <a:pt x="0" y="97"/>
                </a:cubicBezTo>
                <a:cubicBezTo>
                  <a:pt x="0" y="94"/>
                  <a:pt x="0" y="90"/>
                  <a:pt x="0" y="85"/>
                </a:cubicBezTo>
                <a:cubicBezTo>
                  <a:pt x="0" y="81"/>
                  <a:pt x="0" y="78"/>
                  <a:pt x="0" y="73"/>
                </a:cubicBezTo>
                <a:cubicBezTo>
                  <a:pt x="0" y="71"/>
                  <a:pt x="0" y="68"/>
                  <a:pt x="0" y="65"/>
                </a:cubicBezTo>
                <a:cubicBezTo>
                  <a:pt x="0" y="54"/>
                  <a:pt x="0" y="43"/>
                  <a:pt x="0" y="34"/>
                </a:cubicBezTo>
                <a:cubicBezTo>
                  <a:pt x="0" y="26"/>
                  <a:pt x="4" y="21"/>
                  <a:pt x="5" y="14"/>
                </a:cubicBezTo>
                <a:cubicBezTo>
                  <a:pt x="6" y="9"/>
                  <a:pt x="7" y="1"/>
                  <a:pt x="10" y="0"/>
                </a:cubicBezTo>
                <a:close/>
                <a:moveTo>
                  <a:pt x="11" y="26"/>
                </a:moveTo>
                <a:cubicBezTo>
                  <a:pt x="14" y="28"/>
                  <a:pt x="17" y="29"/>
                  <a:pt x="16" y="33"/>
                </a:cubicBezTo>
                <a:cubicBezTo>
                  <a:pt x="16" y="35"/>
                  <a:pt x="14" y="36"/>
                  <a:pt x="13" y="37"/>
                </a:cubicBezTo>
                <a:cubicBezTo>
                  <a:pt x="7" y="39"/>
                  <a:pt x="3" y="29"/>
                  <a:pt x="9" y="26"/>
                </a:cubicBezTo>
                <a:cubicBezTo>
                  <a:pt x="9" y="18"/>
                  <a:pt x="10" y="16"/>
                  <a:pt x="9" y="8"/>
                </a:cubicBezTo>
                <a:cubicBezTo>
                  <a:pt x="8" y="12"/>
                  <a:pt x="7" y="17"/>
                  <a:pt x="4" y="21"/>
                </a:cubicBezTo>
                <a:cubicBezTo>
                  <a:pt x="5" y="24"/>
                  <a:pt x="4" y="23"/>
                  <a:pt x="4" y="25"/>
                </a:cubicBezTo>
                <a:cubicBezTo>
                  <a:pt x="1" y="29"/>
                  <a:pt x="2" y="33"/>
                  <a:pt x="2" y="37"/>
                </a:cubicBezTo>
                <a:cubicBezTo>
                  <a:pt x="2" y="41"/>
                  <a:pt x="2" y="45"/>
                  <a:pt x="2" y="49"/>
                </a:cubicBezTo>
                <a:cubicBezTo>
                  <a:pt x="2" y="51"/>
                  <a:pt x="2" y="53"/>
                  <a:pt x="2" y="55"/>
                </a:cubicBezTo>
                <a:cubicBezTo>
                  <a:pt x="2" y="62"/>
                  <a:pt x="2" y="70"/>
                  <a:pt x="2" y="77"/>
                </a:cubicBezTo>
                <a:cubicBezTo>
                  <a:pt x="2" y="80"/>
                  <a:pt x="3" y="83"/>
                  <a:pt x="2" y="86"/>
                </a:cubicBezTo>
                <a:cubicBezTo>
                  <a:pt x="3" y="92"/>
                  <a:pt x="1" y="100"/>
                  <a:pt x="5" y="104"/>
                </a:cubicBezTo>
                <a:cubicBezTo>
                  <a:pt x="7" y="105"/>
                  <a:pt x="10" y="106"/>
                  <a:pt x="13" y="105"/>
                </a:cubicBezTo>
                <a:cubicBezTo>
                  <a:pt x="14" y="104"/>
                  <a:pt x="16" y="103"/>
                  <a:pt x="17" y="101"/>
                </a:cubicBezTo>
                <a:cubicBezTo>
                  <a:pt x="17" y="100"/>
                  <a:pt x="16" y="98"/>
                  <a:pt x="17" y="97"/>
                </a:cubicBezTo>
                <a:cubicBezTo>
                  <a:pt x="17" y="96"/>
                  <a:pt x="18" y="96"/>
                  <a:pt x="18" y="96"/>
                </a:cubicBezTo>
                <a:cubicBezTo>
                  <a:pt x="19" y="93"/>
                  <a:pt x="19" y="89"/>
                  <a:pt x="19" y="85"/>
                </a:cubicBezTo>
                <a:cubicBezTo>
                  <a:pt x="18" y="76"/>
                  <a:pt x="19" y="66"/>
                  <a:pt x="20" y="58"/>
                </a:cubicBezTo>
                <a:cubicBezTo>
                  <a:pt x="20" y="51"/>
                  <a:pt x="19" y="44"/>
                  <a:pt x="20" y="39"/>
                </a:cubicBezTo>
                <a:cubicBezTo>
                  <a:pt x="19" y="36"/>
                  <a:pt x="20" y="33"/>
                  <a:pt x="19" y="30"/>
                </a:cubicBezTo>
                <a:cubicBezTo>
                  <a:pt x="19" y="29"/>
                  <a:pt x="18" y="28"/>
                  <a:pt x="18" y="27"/>
                </a:cubicBezTo>
                <a:cubicBezTo>
                  <a:pt x="18" y="26"/>
                  <a:pt x="18" y="25"/>
                  <a:pt x="18" y="24"/>
                </a:cubicBezTo>
                <a:cubicBezTo>
                  <a:pt x="17" y="21"/>
                  <a:pt x="15" y="19"/>
                  <a:pt x="14" y="16"/>
                </a:cubicBezTo>
                <a:cubicBezTo>
                  <a:pt x="13" y="13"/>
                  <a:pt x="13" y="10"/>
                  <a:pt x="11" y="7"/>
                </a:cubicBezTo>
                <a:cubicBezTo>
                  <a:pt x="12" y="13"/>
                  <a:pt x="11" y="19"/>
                  <a:pt x="11" y="26"/>
                </a:cubicBezTo>
                <a:close/>
                <a:moveTo>
                  <a:pt x="12" y="29"/>
                </a:moveTo>
                <a:cubicBezTo>
                  <a:pt x="8" y="25"/>
                  <a:pt x="5" y="36"/>
                  <a:pt x="10" y="35"/>
                </a:cubicBezTo>
                <a:cubicBezTo>
                  <a:pt x="12" y="35"/>
                  <a:pt x="12" y="32"/>
                  <a:pt x="12" y="29"/>
                </a:cubicBezTo>
                <a:close/>
                <a:moveTo>
                  <a:pt x="13" y="35"/>
                </a:moveTo>
                <a:cubicBezTo>
                  <a:pt x="15" y="34"/>
                  <a:pt x="14" y="30"/>
                  <a:pt x="13" y="29"/>
                </a:cubicBezTo>
                <a:cubicBezTo>
                  <a:pt x="14" y="31"/>
                  <a:pt x="13" y="33"/>
                  <a:pt x="13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7" name="Freeform 294"/>
          <p:cNvSpPr/>
          <p:nvPr/>
        </p:nvSpPr>
        <p:spPr bwMode="auto">
          <a:xfrm>
            <a:off x="1604963" y="3783013"/>
            <a:ext cx="9525" cy="22225"/>
          </a:xfrm>
          <a:custGeom>
            <a:avLst/>
            <a:gdLst>
              <a:gd name="T0" fmla="*/ 3 w 3"/>
              <a:gd name="T1" fmla="*/ 0 h 7"/>
              <a:gd name="T2" fmla="*/ 2 w 3"/>
              <a:gd name="T3" fmla="*/ 7 h 7"/>
              <a:gd name="T4" fmla="*/ 0 w 3"/>
              <a:gd name="T5" fmla="*/ 6 h 7"/>
              <a:gd name="T6" fmla="*/ 3 w 3"/>
              <a:gd name="T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7">
                <a:moveTo>
                  <a:pt x="3" y="0"/>
                </a:moveTo>
                <a:cubicBezTo>
                  <a:pt x="3" y="3"/>
                  <a:pt x="3" y="5"/>
                  <a:pt x="2" y="7"/>
                </a:cubicBezTo>
                <a:cubicBezTo>
                  <a:pt x="1" y="7"/>
                  <a:pt x="1" y="6"/>
                  <a:pt x="0" y="6"/>
                </a:cubicBezTo>
                <a:cubicBezTo>
                  <a:pt x="2" y="4"/>
                  <a:pt x="2" y="2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8" name="Freeform 295"/>
          <p:cNvSpPr/>
          <p:nvPr/>
        </p:nvSpPr>
        <p:spPr bwMode="auto">
          <a:xfrm>
            <a:off x="1403350" y="3808413"/>
            <a:ext cx="14288" cy="25400"/>
          </a:xfrm>
          <a:custGeom>
            <a:avLst/>
            <a:gdLst>
              <a:gd name="T0" fmla="*/ 5 w 5"/>
              <a:gd name="T1" fmla="*/ 8 h 8"/>
              <a:gd name="T2" fmla="*/ 0 w 5"/>
              <a:gd name="T3" fmla="*/ 0 h 8"/>
              <a:gd name="T4" fmla="*/ 5 w 5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8">
                <a:moveTo>
                  <a:pt x="5" y="8"/>
                </a:moveTo>
                <a:cubicBezTo>
                  <a:pt x="2" y="7"/>
                  <a:pt x="2" y="2"/>
                  <a:pt x="0" y="0"/>
                </a:cubicBezTo>
                <a:cubicBezTo>
                  <a:pt x="2" y="0"/>
                  <a:pt x="5" y="5"/>
                  <a:pt x="5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29" name="Freeform 296"/>
          <p:cNvSpPr>
            <a:spLocks noEditPoints="1"/>
          </p:cNvSpPr>
          <p:nvPr/>
        </p:nvSpPr>
        <p:spPr bwMode="auto">
          <a:xfrm>
            <a:off x="1566863" y="3741738"/>
            <a:ext cx="147637" cy="842962"/>
          </a:xfrm>
          <a:custGeom>
            <a:avLst/>
            <a:gdLst>
              <a:gd name="T0" fmla="*/ 21 w 47"/>
              <a:gd name="T1" fmla="*/ 263 h 267"/>
              <a:gd name="T2" fmla="*/ 16 w 47"/>
              <a:gd name="T3" fmla="*/ 259 h 267"/>
              <a:gd name="T4" fmla="*/ 15 w 47"/>
              <a:gd name="T5" fmla="*/ 248 h 267"/>
              <a:gd name="T6" fmla="*/ 11 w 47"/>
              <a:gd name="T7" fmla="*/ 199 h 267"/>
              <a:gd name="T8" fmla="*/ 8 w 47"/>
              <a:gd name="T9" fmla="*/ 149 h 267"/>
              <a:gd name="T10" fmla="*/ 7 w 47"/>
              <a:gd name="T11" fmla="*/ 133 h 267"/>
              <a:gd name="T12" fmla="*/ 7 w 47"/>
              <a:gd name="T13" fmla="*/ 124 h 267"/>
              <a:gd name="T14" fmla="*/ 1 w 47"/>
              <a:gd name="T15" fmla="*/ 52 h 267"/>
              <a:gd name="T16" fmla="*/ 3 w 47"/>
              <a:gd name="T17" fmla="*/ 38 h 267"/>
              <a:gd name="T18" fmla="*/ 14 w 47"/>
              <a:gd name="T19" fmla="*/ 1 h 267"/>
              <a:gd name="T20" fmla="*/ 23 w 47"/>
              <a:gd name="T21" fmla="*/ 19 h 267"/>
              <a:gd name="T22" fmla="*/ 30 w 47"/>
              <a:gd name="T23" fmla="*/ 38 h 267"/>
              <a:gd name="T24" fmla="*/ 35 w 47"/>
              <a:gd name="T25" fmla="*/ 69 h 267"/>
              <a:gd name="T26" fmla="*/ 36 w 47"/>
              <a:gd name="T27" fmla="*/ 83 h 267"/>
              <a:gd name="T28" fmla="*/ 42 w 47"/>
              <a:gd name="T29" fmla="*/ 152 h 267"/>
              <a:gd name="T30" fmla="*/ 44 w 47"/>
              <a:gd name="T31" fmla="*/ 167 h 267"/>
              <a:gd name="T32" fmla="*/ 44 w 47"/>
              <a:gd name="T33" fmla="*/ 189 h 267"/>
              <a:gd name="T34" fmla="*/ 47 w 47"/>
              <a:gd name="T35" fmla="*/ 236 h 267"/>
              <a:gd name="T36" fmla="*/ 47 w 47"/>
              <a:gd name="T37" fmla="*/ 253 h 267"/>
              <a:gd name="T38" fmla="*/ 31 w 47"/>
              <a:gd name="T39" fmla="*/ 43 h 267"/>
              <a:gd name="T40" fmla="*/ 3 w 47"/>
              <a:gd name="T41" fmla="*/ 44 h 267"/>
              <a:gd name="T42" fmla="*/ 4 w 47"/>
              <a:gd name="T43" fmla="*/ 69 h 267"/>
              <a:gd name="T44" fmla="*/ 7 w 47"/>
              <a:gd name="T45" fmla="*/ 93 h 267"/>
              <a:gd name="T46" fmla="*/ 11 w 47"/>
              <a:gd name="T47" fmla="*/ 156 h 267"/>
              <a:gd name="T48" fmla="*/ 13 w 47"/>
              <a:gd name="T49" fmla="*/ 173 h 267"/>
              <a:gd name="T50" fmla="*/ 17 w 47"/>
              <a:gd name="T51" fmla="*/ 229 h 267"/>
              <a:gd name="T52" fmla="*/ 18 w 47"/>
              <a:gd name="T53" fmla="*/ 258 h 267"/>
              <a:gd name="T54" fmla="*/ 44 w 47"/>
              <a:gd name="T55" fmla="*/ 257 h 267"/>
              <a:gd name="T56" fmla="*/ 44 w 47"/>
              <a:gd name="T57" fmla="*/ 226 h 267"/>
              <a:gd name="T58" fmla="*/ 42 w 47"/>
              <a:gd name="T59" fmla="*/ 191 h 267"/>
              <a:gd name="T60" fmla="*/ 23 w 47"/>
              <a:gd name="T61" fmla="*/ 181 h 267"/>
              <a:gd name="T62" fmla="*/ 21 w 47"/>
              <a:gd name="T63" fmla="*/ 138 h 267"/>
              <a:gd name="T64" fmla="*/ 16 w 47"/>
              <a:gd name="T65" fmla="*/ 79 h 267"/>
              <a:gd name="T66" fmla="*/ 15 w 47"/>
              <a:gd name="T67" fmla="*/ 59 h 267"/>
              <a:gd name="T68" fmla="*/ 31 w 47"/>
              <a:gd name="T69" fmla="*/ 57 h 267"/>
              <a:gd name="T70" fmla="*/ 31 w 47"/>
              <a:gd name="T71" fmla="*/ 43 h 267"/>
              <a:gd name="T72" fmla="*/ 12 w 47"/>
              <a:gd name="T73" fmla="*/ 42 h 267"/>
              <a:gd name="T74" fmla="*/ 22 w 47"/>
              <a:gd name="T75" fmla="*/ 42 h 267"/>
              <a:gd name="T76" fmla="*/ 39 w 47"/>
              <a:gd name="T77" fmla="*/ 149 h 267"/>
              <a:gd name="T78" fmla="*/ 38 w 47"/>
              <a:gd name="T79" fmla="*/ 138 h 267"/>
              <a:gd name="T80" fmla="*/ 35 w 47"/>
              <a:gd name="T81" fmla="*/ 105 h 267"/>
              <a:gd name="T82" fmla="*/ 35 w 47"/>
              <a:gd name="T83" fmla="*/ 89 h 267"/>
              <a:gd name="T84" fmla="*/ 31 w 47"/>
              <a:gd name="T85" fmla="*/ 61 h 267"/>
              <a:gd name="T86" fmla="*/ 19 w 47"/>
              <a:gd name="T87" fmla="*/ 87 h 267"/>
              <a:gd name="T88" fmla="*/ 25 w 47"/>
              <a:gd name="T89" fmla="*/ 190 h 267"/>
              <a:gd name="T90" fmla="*/ 40 w 47"/>
              <a:gd name="T91" fmla="*/ 155 h 267"/>
              <a:gd name="T92" fmla="*/ 15 w 47"/>
              <a:gd name="T93" fmla="*/ 4 h 267"/>
              <a:gd name="T94" fmla="*/ 8 w 47"/>
              <a:gd name="T95" fmla="*/ 34 h 267"/>
              <a:gd name="T96" fmla="*/ 9 w 47"/>
              <a:gd name="T97" fmla="*/ 39 h 267"/>
              <a:gd name="T98" fmla="*/ 21 w 47"/>
              <a:gd name="T99" fmla="*/ 17 h 267"/>
              <a:gd name="T100" fmla="*/ 21 w 47"/>
              <a:gd name="T101" fmla="*/ 17 h 267"/>
              <a:gd name="T102" fmla="*/ 5 w 47"/>
              <a:gd name="T103" fmla="*/ 40 h 267"/>
              <a:gd name="T104" fmla="*/ 12 w 47"/>
              <a:gd name="T105" fmla="*/ 42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" h="267">
                <a:moveTo>
                  <a:pt x="46" y="259"/>
                </a:moveTo>
                <a:cubicBezTo>
                  <a:pt x="39" y="265"/>
                  <a:pt x="29" y="267"/>
                  <a:pt x="21" y="263"/>
                </a:cubicBezTo>
                <a:cubicBezTo>
                  <a:pt x="20" y="263"/>
                  <a:pt x="21" y="263"/>
                  <a:pt x="20" y="262"/>
                </a:cubicBezTo>
                <a:cubicBezTo>
                  <a:pt x="19" y="262"/>
                  <a:pt x="16" y="261"/>
                  <a:pt x="16" y="259"/>
                </a:cubicBezTo>
                <a:cubicBezTo>
                  <a:pt x="15" y="258"/>
                  <a:pt x="16" y="257"/>
                  <a:pt x="16" y="255"/>
                </a:cubicBezTo>
                <a:cubicBezTo>
                  <a:pt x="16" y="253"/>
                  <a:pt x="15" y="250"/>
                  <a:pt x="15" y="248"/>
                </a:cubicBezTo>
                <a:cubicBezTo>
                  <a:pt x="15" y="245"/>
                  <a:pt x="15" y="241"/>
                  <a:pt x="15" y="238"/>
                </a:cubicBezTo>
                <a:cubicBezTo>
                  <a:pt x="15" y="224"/>
                  <a:pt x="13" y="211"/>
                  <a:pt x="11" y="199"/>
                </a:cubicBezTo>
                <a:cubicBezTo>
                  <a:pt x="11" y="196"/>
                  <a:pt x="10" y="194"/>
                  <a:pt x="11" y="192"/>
                </a:cubicBezTo>
                <a:cubicBezTo>
                  <a:pt x="11" y="178"/>
                  <a:pt x="8" y="165"/>
                  <a:pt x="8" y="149"/>
                </a:cubicBezTo>
                <a:cubicBezTo>
                  <a:pt x="8" y="146"/>
                  <a:pt x="8" y="144"/>
                  <a:pt x="8" y="142"/>
                </a:cubicBezTo>
                <a:cubicBezTo>
                  <a:pt x="8" y="139"/>
                  <a:pt x="7" y="136"/>
                  <a:pt x="7" y="133"/>
                </a:cubicBezTo>
                <a:cubicBezTo>
                  <a:pt x="7" y="132"/>
                  <a:pt x="8" y="130"/>
                  <a:pt x="8" y="129"/>
                </a:cubicBezTo>
                <a:cubicBezTo>
                  <a:pt x="8" y="127"/>
                  <a:pt x="7" y="126"/>
                  <a:pt x="7" y="124"/>
                </a:cubicBezTo>
                <a:cubicBezTo>
                  <a:pt x="7" y="121"/>
                  <a:pt x="7" y="118"/>
                  <a:pt x="7" y="115"/>
                </a:cubicBezTo>
                <a:cubicBezTo>
                  <a:pt x="5" y="95"/>
                  <a:pt x="1" y="74"/>
                  <a:pt x="1" y="52"/>
                </a:cubicBezTo>
                <a:cubicBezTo>
                  <a:pt x="1" y="48"/>
                  <a:pt x="1" y="43"/>
                  <a:pt x="0" y="40"/>
                </a:cubicBezTo>
                <a:cubicBezTo>
                  <a:pt x="0" y="39"/>
                  <a:pt x="2" y="39"/>
                  <a:pt x="3" y="38"/>
                </a:cubicBezTo>
                <a:cubicBezTo>
                  <a:pt x="6" y="29"/>
                  <a:pt x="8" y="17"/>
                  <a:pt x="12" y="6"/>
                </a:cubicBezTo>
                <a:cubicBezTo>
                  <a:pt x="12" y="5"/>
                  <a:pt x="13" y="2"/>
                  <a:pt x="14" y="1"/>
                </a:cubicBezTo>
                <a:cubicBezTo>
                  <a:pt x="15" y="0"/>
                  <a:pt x="16" y="1"/>
                  <a:pt x="18" y="1"/>
                </a:cubicBezTo>
                <a:cubicBezTo>
                  <a:pt x="21" y="5"/>
                  <a:pt x="22" y="12"/>
                  <a:pt x="23" y="19"/>
                </a:cubicBezTo>
                <a:cubicBezTo>
                  <a:pt x="24" y="21"/>
                  <a:pt x="26" y="24"/>
                  <a:pt x="26" y="27"/>
                </a:cubicBezTo>
                <a:cubicBezTo>
                  <a:pt x="27" y="31"/>
                  <a:pt x="28" y="35"/>
                  <a:pt x="30" y="38"/>
                </a:cubicBezTo>
                <a:cubicBezTo>
                  <a:pt x="31" y="38"/>
                  <a:pt x="33" y="39"/>
                  <a:pt x="33" y="40"/>
                </a:cubicBezTo>
                <a:cubicBezTo>
                  <a:pt x="33" y="47"/>
                  <a:pt x="34" y="58"/>
                  <a:pt x="35" y="69"/>
                </a:cubicBezTo>
                <a:cubicBezTo>
                  <a:pt x="35" y="71"/>
                  <a:pt x="36" y="72"/>
                  <a:pt x="36" y="74"/>
                </a:cubicBezTo>
                <a:cubicBezTo>
                  <a:pt x="36" y="77"/>
                  <a:pt x="36" y="80"/>
                  <a:pt x="36" y="83"/>
                </a:cubicBezTo>
                <a:cubicBezTo>
                  <a:pt x="37" y="98"/>
                  <a:pt x="39" y="120"/>
                  <a:pt x="40" y="139"/>
                </a:cubicBezTo>
                <a:cubicBezTo>
                  <a:pt x="41" y="143"/>
                  <a:pt x="41" y="148"/>
                  <a:pt x="42" y="152"/>
                </a:cubicBezTo>
                <a:cubicBezTo>
                  <a:pt x="42" y="156"/>
                  <a:pt x="42" y="160"/>
                  <a:pt x="43" y="164"/>
                </a:cubicBezTo>
                <a:cubicBezTo>
                  <a:pt x="43" y="165"/>
                  <a:pt x="43" y="166"/>
                  <a:pt x="44" y="167"/>
                </a:cubicBezTo>
                <a:cubicBezTo>
                  <a:pt x="44" y="169"/>
                  <a:pt x="43" y="170"/>
                  <a:pt x="43" y="172"/>
                </a:cubicBezTo>
                <a:cubicBezTo>
                  <a:pt x="44" y="178"/>
                  <a:pt x="44" y="183"/>
                  <a:pt x="44" y="189"/>
                </a:cubicBezTo>
                <a:cubicBezTo>
                  <a:pt x="44" y="200"/>
                  <a:pt x="46" y="210"/>
                  <a:pt x="46" y="220"/>
                </a:cubicBezTo>
                <a:cubicBezTo>
                  <a:pt x="46" y="226"/>
                  <a:pt x="47" y="231"/>
                  <a:pt x="47" y="236"/>
                </a:cubicBezTo>
                <a:cubicBezTo>
                  <a:pt x="47" y="242"/>
                  <a:pt x="47" y="246"/>
                  <a:pt x="47" y="251"/>
                </a:cubicBezTo>
                <a:cubicBezTo>
                  <a:pt x="47" y="252"/>
                  <a:pt x="47" y="252"/>
                  <a:pt x="47" y="253"/>
                </a:cubicBezTo>
                <a:cubicBezTo>
                  <a:pt x="47" y="254"/>
                  <a:pt x="47" y="257"/>
                  <a:pt x="46" y="259"/>
                </a:cubicBezTo>
                <a:close/>
                <a:moveTo>
                  <a:pt x="31" y="43"/>
                </a:moveTo>
                <a:cubicBezTo>
                  <a:pt x="28" y="43"/>
                  <a:pt x="25" y="45"/>
                  <a:pt x="21" y="45"/>
                </a:cubicBezTo>
                <a:cubicBezTo>
                  <a:pt x="15" y="46"/>
                  <a:pt x="8" y="44"/>
                  <a:pt x="3" y="44"/>
                </a:cubicBezTo>
                <a:cubicBezTo>
                  <a:pt x="2" y="50"/>
                  <a:pt x="4" y="57"/>
                  <a:pt x="4" y="64"/>
                </a:cubicBezTo>
                <a:cubicBezTo>
                  <a:pt x="4" y="66"/>
                  <a:pt x="4" y="67"/>
                  <a:pt x="4" y="69"/>
                </a:cubicBezTo>
                <a:cubicBezTo>
                  <a:pt x="4" y="73"/>
                  <a:pt x="5" y="77"/>
                  <a:pt x="5" y="81"/>
                </a:cubicBezTo>
                <a:cubicBezTo>
                  <a:pt x="6" y="85"/>
                  <a:pt x="6" y="89"/>
                  <a:pt x="7" y="93"/>
                </a:cubicBezTo>
                <a:cubicBezTo>
                  <a:pt x="9" y="112"/>
                  <a:pt x="10" y="132"/>
                  <a:pt x="11" y="150"/>
                </a:cubicBezTo>
                <a:cubicBezTo>
                  <a:pt x="11" y="152"/>
                  <a:pt x="11" y="154"/>
                  <a:pt x="11" y="156"/>
                </a:cubicBezTo>
                <a:cubicBezTo>
                  <a:pt x="11" y="158"/>
                  <a:pt x="12" y="160"/>
                  <a:pt x="12" y="162"/>
                </a:cubicBezTo>
                <a:cubicBezTo>
                  <a:pt x="12" y="166"/>
                  <a:pt x="11" y="170"/>
                  <a:pt x="13" y="173"/>
                </a:cubicBezTo>
                <a:cubicBezTo>
                  <a:pt x="13" y="182"/>
                  <a:pt x="13" y="191"/>
                  <a:pt x="14" y="199"/>
                </a:cubicBezTo>
                <a:cubicBezTo>
                  <a:pt x="15" y="209"/>
                  <a:pt x="17" y="219"/>
                  <a:pt x="17" y="229"/>
                </a:cubicBezTo>
                <a:cubicBezTo>
                  <a:pt x="17" y="230"/>
                  <a:pt x="17" y="232"/>
                  <a:pt x="17" y="233"/>
                </a:cubicBezTo>
                <a:cubicBezTo>
                  <a:pt x="17" y="241"/>
                  <a:pt x="17" y="249"/>
                  <a:pt x="18" y="258"/>
                </a:cubicBezTo>
                <a:cubicBezTo>
                  <a:pt x="22" y="261"/>
                  <a:pt x="26" y="262"/>
                  <a:pt x="30" y="263"/>
                </a:cubicBezTo>
                <a:cubicBezTo>
                  <a:pt x="35" y="262"/>
                  <a:pt x="41" y="260"/>
                  <a:pt x="44" y="257"/>
                </a:cubicBezTo>
                <a:cubicBezTo>
                  <a:pt x="45" y="249"/>
                  <a:pt x="45" y="238"/>
                  <a:pt x="43" y="228"/>
                </a:cubicBezTo>
                <a:cubicBezTo>
                  <a:pt x="43" y="227"/>
                  <a:pt x="44" y="226"/>
                  <a:pt x="44" y="226"/>
                </a:cubicBezTo>
                <a:cubicBezTo>
                  <a:pt x="43" y="224"/>
                  <a:pt x="44" y="222"/>
                  <a:pt x="44" y="220"/>
                </a:cubicBezTo>
                <a:cubicBezTo>
                  <a:pt x="43" y="211"/>
                  <a:pt x="42" y="201"/>
                  <a:pt x="42" y="191"/>
                </a:cubicBezTo>
                <a:cubicBezTo>
                  <a:pt x="38" y="194"/>
                  <a:pt x="28" y="196"/>
                  <a:pt x="24" y="191"/>
                </a:cubicBezTo>
                <a:cubicBezTo>
                  <a:pt x="22" y="189"/>
                  <a:pt x="23" y="185"/>
                  <a:pt x="23" y="181"/>
                </a:cubicBezTo>
                <a:cubicBezTo>
                  <a:pt x="23" y="172"/>
                  <a:pt x="21" y="162"/>
                  <a:pt x="21" y="153"/>
                </a:cubicBezTo>
                <a:cubicBezTo>
                  <a:pt x="21" y="148"/>
                  <a:pt x="21" y="143"/>
                  <a:pt x="21" y="138"/>
                </a:cubicBezTo>
                <a:cubicBezTo>
                  <a:pt x="20" y="121"/>
                  <a:pt x="19" y="101"/>
                  <a:pt x="17" y="84"/>
                </a:cubicBezTo>
                <a:cubicBezTo>
                  <a:pt x="17" y="83"/>
                  <a:pt x="16" y="81"/>
                  <a:pt x="16" y="79"/>
                </a:cubicBezTo>
                <a:cubicBezTo>
                  <a:pt x="16" y="77"/>
                  <a:pt x="16" y="75"/>
                  <a:pt x="16" y="73"/>
                </a:cubicBezTo>
                <a:cubicBezTo>
                  <a:pt x="16" y="68"/>
                  <a:pt x="13" y="62"/>
                  <a:pt x="15" y="59"/>
                </a:cubicBezTo>
                <a:cubicBezTo>
                  <a:pt x="16" y="59"/>
                  <a:pt x="17" y="61"/>
                  <a:pt x="18" y="61"/>
                </a:cubicBezTo>
                <a:cubicBezTo>
                  <a:pt x="22" y="62"/>
                  <a:pt x="30" y="61"/>
                  <a:pt x="31" y="57"/>
                </a:cubicBezTo>
                <a:cubicBezTo>
                  <a:pt x="31" y="53"/>
                  <a:pt x="31" y="47"/>
                  <a:pt x="31" y="43"/>
                </a:cubicBezTo>
                <a:cubicBezTo>
                  <a:pt x="31" y="43"/>
                  <a:pt x="31" y="43"/>
                  <a:pt x="31" y="43"/>
                </a:cubicBezTo>
                <a:close/>
                <a:moveTo>
                  <a:pt x="22" y="42"/>
                </a:moveTo>
                <a:cubicBezTo>
                  <a:pt x="18" y="42"/>
                  <a:pt x="14" y="41"/>
                  <a:pt x="12" y="42"/>
                </a:cubicBezTo>
                <a:cubicBezTo>
                  <a:pt x="18" y="43"/>
                  <a:pt x="25" y="44"/>
                  <a:pt x="30" y="41"/>
                </a:cubicBezTo>
                <a:cubicBezTo>
                  <a:pt x="27" y="39"/>
                  <a:pt x="25" y="41"/>
                  <a:pt x="22" y="42"/>
                </a:cubicBezTo>
                <a:close/>
                <a:moveTo>
                  <a:pt x="40" y="155"/>
                </a:moveTo>
                <a:cubicBezTo>
                  <a:pt x="40" y="153"/>
                  <a:pt x="40" y="151"/>
                  <a:pt x="39" y="149"/>
                </a:cubicBezTo>
                <a:cubicBezTo>
                  <a:pt x="39" y="146"/>
                  <a:pt x="39" y="143"/>
                  <a:pt x="39" y="142"/>
                </a:cubicBezTo>
                <a:cubicBezTo>
                  <a:pt x="39" y="141"/>
                  <a:pt x="38" y="139"/>
                  <a:pt x="38" y="138"/>
                </a:cubicBezTo>
                <a:cubicBezTo>
                  <a:pt x="37" y="136"/>
                  <a:pt x="38" y="134"/>
                  <a:pt x="38" y="132"/>
                </a:cubicBezTo>
                <a:cubicBezTo>
                  <a:pt x="37" y="122"/>
                  <a:pt x="36" y="116"/>
                  <a:pt x="35" y="105"/>
                </a:cubicBezTo>
                <a:cubicBezTo>
                  <a:pt x="35" y="102"/>
                  <a:pt x="34" y="99"/>
                  <a:pt x="34" y="97"/>
                </a:cubicBezTo>
                <a:cubicBezTo>
                  <a:pt x="34" y="94"/>
                  <a:pt x="34" y="91"/>
                  <a:pt x="35" y="89"/>
                </a:cubicBezTo>
                <a:cubicBezTo>
                  <a:pt x="35" y="86"/>
                  <a:pt x="34" y="83"/>
                  <a:pt x="33" y="79"/>
                </a:cubicBezTo>
                <a:cubicBezTo>
                  <a:pt x="33" y="72"/>
                  <a:pt x="32" y="66"/>
                  <a:pt x="31" y="61"/>
                </a:cubicBezTo>
                <a:cubicBezTo>
                  <a:pt x="27" y="63"/>
                  <a:pt x="21" y="63"/>
                  <a:pt x="17" y="63"/>
                </a:cubicBezTo>
                <a:cubicBezTo>
                  <a:pt x="17" y="70"/>
                  <a:pt x="18" y="79"/>
                  <a:pt x="19" y="87"/>
                </a:cubicBezTo>
                <a:cubicBezTo>
                  <a:pt x="20" y="98"/>
                  <a:pt x="22" y="110"/>
                  <a:pt x="22" y="118"/>
                </a:cubicBezTo>
                <a:cubicBezTo>
                  <a:pt x="23" y="141"/>
                  <a:pt x="24" y="169"/>
                  <a:pt x="25" y="190"/>
                </a:cubicBezTo>
                <a:cubicBezTo>
                  <a:pt x="31" y="193"/>
                  <a:pt x="38" y="192"/>
                  <a:pt x="42" y="188"/>
                </a:cubicBezTo>
                <a:cubicBezTo>
                  <a:pt x="42" y="176"/>
                  <a:pt x="40" y="164"/>
                  <a:pt x="40" y="155"/>
                </a:cubicBezTo>
                <a:close/>
                <a:moveTo>
                  <a:pt x="21" y="17"/>
                </a:moveTo>
                <a:cubicBezTo>
                  <a:pt x="19" y="12"/>
                  <a:pt x="19" y="6"/>
                  <a:pt x="15" y="4"/>
                </a:cubicBezTo>
                <a:cubicBezTo>
                  <a:pt x="11" y="14"/>
                  <a:pt x="9" y="27"/>
                  <a:pt x="6" y="38"/>
                </a:cubicBezTo>
                <a:cubicBezTo>
                  <a:pt x="8" y="37"/>
                  <a:pt x="7" y="35"/>
                  <a:pt x="8" y="34"/>
                </a:cubicBezTo>
                <a:cubicBezTo>
                  <a:pt x="9" y="32"/>
                  <a:pt x="9" y="28"/>
                  <a:pt x="11" y="27"/>
                </a:cubicBezTo>
                <a:cubicBezTo>
                  <a:pt x="10" y="31"/>
                  <a:pt x="9" y="35"/>
                  <a:pt x="9" y="39"/>
                </a:cubicBezTo>
                <a:cubicBezTo>
                  <a:pt x="14" y="39"/>
                  <a:pt x="20" y="40"/>
                  <a:pt x="26" y="38"/>
                </a:cubicBezTo>
                <a:cubicBezTo>
                  <a:pt x="26" y="30"/>
                  <a:pt x="22" y="25"/>
                  <a:pt x="21" y="17"/>
                </a:cubicBezTo>
                <a:cubicBezTo>
                  <a:pt x="21" y="17"/>
                  <a:pt x="21" y="18"/>
                  <a:pt x="21" y="17"/>
                </a:cubicBezTo>
                <a:cubicBezTo>
                  <a:pt x="21" y="17"/>
                  <a:pt x="21" y="17"/>
                  <a:pt x="21" y="17"/>
                </a:cubicBezTo>
                <a:close/>
                <a:moveTo>
                  <a:pt x="5" y="41"/>
                </a:moveTo>
                <a:cubicBezTo>
                  <a:pt x="5" y="41"/>
                  <a:pt x="5" y="40"/>
                  <a:pt x="5" y="40"/>
                </a:cubicBezTo>
                <a:cubicBezTo>
                  <a:pt x="4" y="41"/>
                  <a:pt x="3" y="39"/>
                  <a:pt x="3" y="41"/>
                </a:cubicBezTo>
                <a:cubicBezTo>
                  <a:pt x="6" y="42"/>
                  <a:pt x="9" y="42"/>
                  <a:pt x="12" y="42"/>
                </a:cubicBezTo>
                <a:cubicBezTo>
                  <a:pt x="9" y="42"/>
                  <a:pt x="7" y="40"/>
                  <a:pt x="5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0" name="Freeform 297"/>
          <p:cNvSpPr>
            <a:spLocks noEditPoints="1"/>
          </p:cNvSpPr>
          <p:nvPr/>
        </p:nvSpPr>
        <p:spPr bwMode="auto">
          <a:xfrm>
            <a:off x="1365250" y="3773488"/>
            <a:ext cx="249238" cy="823912"/>
          </a:xfrm>
          <a:custGeom>
            <a:avLst/>
            <a:gdLst>
              <a:gd name="T0" fmla="*/ 5 w 79"/>
              <a:gd name="T1" fmla="*/ 41 h 261"/>
              <a:gd name="T2" fmla="*/ 6 w 79"/>
              <a:gd name="T3" fmla="*/ 8 h 261"/>
              <a:gd name="T4" fmla="*/ 12 w 79"/>
              <a:gd name="T5" fmla="*/ 4 h 261"/>
              <a:gd name="T6" fmla="*/ 27 w 79"/>
              <a:gd name="T7" fmla="*/ 27 h 261"/>
              <a:gd name="T8" fmla="*/ 34 w 79"/>
              <a:gd name="T9" fmla="*/ 35 h 261"/>
              <a:gd name="T10" fmla="*/ 38 w 79"/>
              <a:gd name="T11" fmla="*/ 46 h 261"/>
              <a:gd name="T12" fmla="*/ 43 w 79"/>
              <a:gd name="T13" fmla="*/ 69 h 261"/>
              <a:gd name="T14" fmla="*/ 61 w 79"/>
              <a:gd name="T15" fmla="*/ 137 h 261"/>
              <a:gd name="T16" fmla="*/ 70 w 79"/>
              <a:gd name="T17" fmla="*/ 187 h 261"/>
              <a:gd name="T18" fmla="*/ 77 w 79"/>
              <a:gd name="T19" fmla="*/ 229 h 261"/>
              <a:gd name="T20" fmla="*/ 76 w 79"/>
              <a:gd name="T21" fmla="*/ 252 h 261"/>
              <a:gd name="T22" fmla="*/ 53 w 79"/>
              <a:gd name="T23" fmla="*/ 259 h 261"/>
              <a:gd name="T24" fmla="*/ 46 w 79"/>
              <a:gd name="T25" fmla="*/ 257 h 261"/>
              <a:gd name="T26" fmla="*/ 41 w 79"/>
              <a:gd name="T27" fmla="*/ 221 h 261"/>
              <a:gd name="T28" fmla="*/ 36 w 79"/>
              <a:gd name="T29" fmla="*/ 190 h 261"/>
              <a:gd name="T30" fmla="*/ 24 w 79"/>
              <a:gd name="T31" fmla="*/ 140 h 261"/>
              <a:gd name="T32" fmla="*/ 14 w 79"/>
              <a:gd name="T33" fmla="*/ 101 h 261"/>
              <a:gd name="T34" fmla="*/ 7 w 79"/>
              <a:gd name="T35" fmla="*/ 69 h 261"/>
              <a:gd name="T36" fmla="*/ 2 w 79"/>
              <a:gd name="T37" fmla="*/ 50 h 261"/>
              <a:gd name="T38" fmla="*/ 13 w 79"/>
              <a:gd name="T39" fmla="*/ 85 h 261"/>
              <a:gd name="T40" fmla="*/ 17 w 79"/>
              <a:gd name="T41" fmla="*/ 102 h 261"/>
              <a:gd name="T42" fmla="*/ 33 w 79"/>
              <a:gd name="T43" fmla="*/ 172 h 261"/>
              <a:gd name="T44" fmla="*/ 40 w 79"/>
              <a:gd name="T45" fmla="*/ 201 h 261"/>
              <a:gd name="T46" fmla="*/ 48 w 79"/>
              <a:gd name="T47" fmla="*/ 255 h 261"/>
              <a:gd name="T48" fmla="*/ 56 w 79"/>
              <a:gd name="T49" fmla="*/ 258 h 261"/>
              <a:gd name="T50" fmla="*/ 75 w 79"/>
              <a:gd name="T51" fmla="*/ 250 h 261"/>
              <a:gd name="T52" fmla="*/ 75 w 79"/>
              <a:gd name="T53" fmla="*/ 234 h 261"/>
              <a:gd name="T54" fmla="*/ 51 w 79"/>
              <a:gd name="T55" fmla="*/ 201 h 261"/>
              <a:gd name="T56" fmla="*/ 45 w 79"/>
              <a:gd name="T57" fmla="*/ 195 h 261"/>
              <a:gd name="T58" fmla="*/ 38 w 79"/>
              <a:gd name="T59" fmla="*/ 154 h 261"/>
              <a:gd name="T60" fmla="*/ 19 w 79"/>
              <a:gd name="T61" fmla="*/ 78 h 261"/>
              <a:gd name="T62" fmla="*/ 13 w 79"/>
              <a:gd name="T63" fmla="*/ 55 h 261"/>
              <a:gd name="T64" fmla="*/ 33 w 79"/>
              <a:gd name="T65" fmla="*/ 38 h 261"/>
              <a:gd name="T66" fmla="*/ 13 w 79"/>
              <a:gd name="T67" fmla="*/ 85 h 261"/>
              <a:gd name="T68" fmla="*/ 34 w 79"/>
              <a:gd name="T69" fmla="*/ 128 h 261"/>
              <a:gd name="T70" fmla="*/ 48 w 79"/>
              <a:gd name="T71" fmla="*/ 194 h 261"/>
              <a:gd name="T72" fmla="*/ 67 w 79"/>
              <a:gd name="T73" fmla="*/ 194 h 261"/>
              <a:gd name="T74" fmla="*/ 62 w 79"/>
              <a:gd name="T75" fmla="*/ 156 h 261"/>
              <a:gd name="T76" fmla="*/ 59 w 79"/>
              <a:gd name="T77" fmla="*/ 137 h 261"/>
              <a:gd name="T78" fmla="*/ 47 w 79"/>
              <a:gd name="T79" fmla="*/ 95 h 261"/>
              <a:gd name="T80" fmla="*/ 33 w 79"/>
              <a:gd name="T81" fmla="*/ 52 h 261"/>
              <a:gd name="T82" fmla="*/ 28 w 79"/>
              <a:gd name="T83" fmla="*/ 105 h 261"/>
              <a:gd name="T84" fmla="*/ 6 w 79"/>
              <a:gd name="T85" fmla="*/ 43 h 261"/>
              <a:gd name="T86" fmla="*/ 32 w 79"/>
              <a:gd name="T87" fmla="*/ 36 h 261"/>
              <a:gd name="T88" fmla="*/ 26 w 79"/>
              <a:gd name="T89" fmla="*/ 30 h 261"/>
              <a:gd name="T90" fmla="*/ 11 w 79"/>
              <a:gd name="T91" fmla="*/ 5 h 261"/>
              <a:gd name="T92" fmla="*/ 7 w 79"/>
              <a:gd name="T93" fmla="*/ 40 h 261"/>
              <a:gd name="T94" fmla="*/ 19 w 79"/>
              <a:gd name="T95" fmla="*/ 22 h 261"/>
              <a:gd name="T96" fmla="*/ 26 w 79"/>
              <a:gd name="T97" fmla="*/ 30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9" h="261">
                <a:moveTo>
                  <a:pt x="0" y="45"/>
                </a:moveTo>
                <a:cubicBezTo>
                  <a:pt x="1" y="44"/>
                  <a:pt x="3" y="43"/>
                  <a:pt x="5" y="41"/>
                </a:cubicBezTo>
                <a:cubicBezTo>
                  <a:pt x="6" y="34"/>
                  <a:pt x="5" y="27"/>
                  <a:pt x="5" y="18"/>
                </a:cubicBezTo>
                <a:cubicBezTo>
                  <a:pt x="5" y="14"/>
                  <a:pt x="5" y="11"/>
                  <a:pt x="6" y="8"/>
                </a:cubicBezTo>
                <a:cubicBezTo>
                  <a:pt x="6" y="5"/>
                  <a:pt x="5" y="1"/>
                  <a:pt x="7" y="1"/>
                </a:cubicBezTo>
                <a:cubicBezTo>
                  <a:pt x="10" y="0"/>
                  <a:pt x="11" y="2"/>
                  <a:pt x="12" y="4"/>
                </a:cubicBezTo>
                <a:cubicBezTo>
                  <a:pt x="16" y="8"/>
                  <a:pt x="18" y="12"/>
                  <a:pt x="21" y="18"/>
                </a:cubicBezTo>
                <a:cubicBezTo>
                  <a:pt x="23" y="21"/>
                  <a:pt x="26" y="25"/>
                  <a:pt x="27" y="27"/>
                </a:cubicBezTo>
                <a:cubicBezTo>
                  <a:pt x="28" y="29"/>
                  <a:pt x="28" y="30"/>
                  <a:pt x="29" y="31"/>
                </a:cubicBezTo>
                <a:cubicBezTo>
                  <a:pt x="30" y="32"/>
                  <a:pt x="33" y="34"/>
                  <a:pt x="34" y="35"/>
                </a:cubicBezTo>
                <a:cubicBezTo>
                  <a:pt x="35" y="35"/>
                  <a:pt x="35" y="37"/>
                  <a:pt x="36" y="36"/>
                </a:cubicBezTo>
                <a:cubicBezTo>
                  <a:pt x="36" y="40"/>
                  <a:pt x="36" y="44"/>
                  <a:pt x="38" y="46"/>
                </a:cubicBezTo>
                <a:cubicBezTo>
                  <a:pt x="38" y="50"/>
                  <a:pt x="40" y="54"/>
                  <a:pt x="41" y="59"/>
                </a:cubicBezTo>
                <a:cubicBezTo>
                  <a:pt x="42" y="62"/>
                  <a:pt x="42" y="65"/>
                  <a:pt x="43" y="69"/>
                </a:cubicBezTo>
                <a:cubicBezTo>
                  <a:pt x="45" y="75"/>
                  <a:pt x="47" y="81"/>
                  <a:pt x="48" y="88"/>
                </a:cubicBezTo>
                <a:cubicBezTo>
                  <a:pt x="52" y="104"/>
                  <a:pt x="57" y="120"/>
                  <a:pt x="61" y="137"/>
                </a:cubicBezTo>
                <a:cubicBezTo>
                  <a:pt x="63" y="147"/>
                  <a:pt x="65" y="158"/>
                  <a:pt x="67" y="170"/>
                </a:cubicBezTo>
                <a:cubicBezTo>
                  <a:pt x="68" y="176"/>
                  <a:pt x="68" y="182"/>
                  <a:pt x="70" y="187"/>
                </a:cubicBezTo>
                <a:cubicBezTo>
                  <a:pt x="71" y="193"/>
                  <a:pt x="71" y="198"/>
                  <a:pt x="72" y="204"/>
                </a:cubicBezTo>
                <a:cubicBezTo>
                  <a:pt x="74" y="212"/>
                  <a:pt x="76" y="221"/>
                  <a:pt x="77" y="229"/>
                </a:cubicBezTo>
                <a:cubicBezTo>
                  <a:pt x="78" y="234"/>
                  <a:pt x="78" y="240"/>
                  <a:pt x="79" y="245"/>
                </a:cubicBezTo>
                <a:cubicBezTo>
                  <a:pt x="79" y="248"/>
                  <a:pt x="77" y="249"/>
                  <a:pt x="76" y="252"/>
                </a:cubicBezTo>
                <a:cubicBezTo>
                  <a:pt x="72" y="255"/>
                  <a:pt x="65" y="261"/>
                  <a:pt x="56" y="260"/>
                </a:cubicBezTo>
                <a:cubicBezTo>
                  <a:pt x="55" y="260"/>
                  <a:pt x="54" y="259"/>
                  <a:pt x="53" y="259"/>
                </a:cubicBezTo>
                <a:cubicBezTo>
                  <a:pt x="52" y="259"/>
                  <a:pt x="50" y="259"/>
                  <a:pt x="49" y="259"/>
                </a:cubicBezTo>
                <a:cubicBezTo>
                  <a:pt x="49" y="259"/>
                  <a:pt x="47" y="258"/>
                  <a:pt x="46" y="257"/>
                </a:cubicBezTo>
                <a:cubicBezTo>
                  <a:pt x="45" y="256"/>
                  <a:pt x="45" y="251"/>
                  <a:pt x="44" y="248"/>
                </a:cubicBezTo>
                <a:cubicBezTo>
                  <a:pt x="44" y="242"/>
                  <a:pt x="42" y="229"/>
                  <a:pt x="41" y="221"/>
                </a:cubicBezTo>
                <a:cubicBezTo>
                  <a:pt x="41" y="220"/>
                  <a:pt x="41" y="218"/>
                  <a:pt x="40" y="216"/>
                </a:cubicBezTo>
                <a:cubicBezTo>
                  <a:pt x="39" y="207"/>
                  <a:pt x="37" y="199"/>
                  <a:pt x="36" y="190"/>
                </a:cubicBezTo>
                <a:cubicBezTo>
                  <a:pt x="34" y="182"/>
                  <a:pt x="32" y="174"/>
                  <a:pt x="30" y="165"/>
                </a:cubicBezTo>
                <a:cubicBezTo>
                  <a:pt x="29" y="157"/>
                  <a:pt x="27" y="148"/>
                  <a:pt x="24" y="140"/>
                </a:cubicBezTo>
                <a:cubicBezTo>
                  <a:pt x="21" y="132"/>
                  <a:pt x="20" y="122"/>
                  <a:pt x="18" y="114"/>
                </a:cubicBezTo>
                <a:cubicBezTo>
                  <a:pt x="17" y="109"/>
                  <a:pt x="15" y="105"/>
                  <a:pt x="14" y="101"/>
                </a:cubicBezTo>
                <a:cubicBezTo>
                  <a:pt x="13" y="97"/>
                  <a:pt x="13" y="93"/>
                  <a:pt x="12" y="89"/>
                </a:cubicBezTo>
                <a:cubicBezTo>
                  <a:pt x="10" y="82"/>
                  <a:pt x="9" y="75"/>
                  <a:pt x="7" y="69"/>
                </a:cubicBezTo>
                <a:cubicBezTo>
                  <a:pt x="5" y="65"/>
                  <a:pt x="4" y="61"/>
                  <a:pt x="3" y="57"/>
                </a:cubicBezTo>
                <a:cubicBezTo>
                  <a:pt x="2" y="54"/>
                  <a:pt x="2" y="52"/>
                  <a:pt x="2" y="50"/>
                </a:cubicBezTo>
                <a:cubicBezTo>
                  <a:pt x="1" y="48"/>
                  <a:pt x="0" y="47"/>
                  <a:pt x="0" y="45"/>
                </a:cubicBezTo>
                <a:close/>
                <a:moveTo>
                  <a:pt x="13" y="85"/>
                </a:moveTo>
                <a:cubicBezTo>
                  <a:pt x="14" y="87"/>
                  <a:pt x="15" y="89"/>
                  <a:pt x="15" y="91"/>
                </a:cubicBezTo>
                <a:cubicBezTo>
                  <a:pt x="16" y="94"/>
                  <a:pt x="16" y="98"/>
                  <a:pt x="17" y="102"/>
                </a:cubicBezTo>
                <a:cubicBezTo>
                  <a:pt x="20" y="113"/>
                  <a:pt x="23" y="125"/>
                  <a:pt x="26" y="137"/>
                </a:cubicBezTo>
                <a:cubicBezTo>
                  <a:pt x="29" y="149"/>
                  <a:pt x="31" y="160"/>
                  <a:pt x="33" y="172"/>
                </a:cubicBezTo>
                <a:cubicBezTo>
                  <a:pt x="34" y="176"/>
                  <a:pt x="35" y="180"/>
                  <a:pt x="36" y="184"/>
                </a:cubicBezTo>
                <a:cubicBezTo>
                  <a:pt x="38" y="189"/>
                  <a:pt x="38" y="195"/>
                  <a:pt x="40" y="201"/>
                </a:cubicBezTo>
                <a:cubicBezTo>
                  <a:pt x="41" y="210"/>
                  <a:pt x="42" y="218"/>
                  <a:pt x="44" y="228"/>
                </a:cubicBezTo>
                <a:cubicBezTo>
                  <a:pt x="46" y="237"/>
                  <a:pt x="46" y="247"/>
                  <a:pt x="48" y="255"/>
                </a:cubicBezTo>
                <a:cubicBezTo>
                  <a:pt x="49" y="255"/>
                  <a:pt x="50" y="256"/>
                  <a:pt x="51" y="257"/>
                </a:cubicBezTo>
                <a:cubicBezTo>
                  <a:pt x="53" y="256"/>
                  <a:pt x="54" y="258"/>
                  <a:pt x="56" y="258"/>
                </a:cubicBezTo>
                <a:cubicBezTo>
                  <a:pt x="62" y="258"/>
                  <a:pt x="66" y="256"/>
                  <a:pt x="70" y="254"/>
                </a:cubicBezTo>
                <a:cubicBezTo>
                  <a:pt x="72" y="253"/>
                  <a:pt x="74" y="251"/>
                  <a:pt x="75" y="250"/>
                </a:cubicBezTo>
                <a:cubicBezTo>
                  <a:pt x="77" y="247"/>
                  <a:pt x="76" y="243"/>
                  <a:pt x="75" y="240"/>
                </a:cubicBezTo>
                <a:cubicBezTo>
                  <a:pt x="75" y="238"/>
                  <a:pt x="75" y="236"/>
                  <a:pt x="75" y="234"/>
                </a:cubicBezTo>
                <a:cubicBezTo>
                  <a:pt x="74" y="222"/>
                  <a:pt x="70" y="209"/>
                  <a:pt x="69" y="197"/>
                </a:cubicBezTo>
                <a:cubicBezTo>
                  <a:pt x="65" y="198"/>
                  <a:pt x="57" y="202"/>
                  <a:pt x="51" y="201"/>
                </a:cubicBezTo>
                <a:cubicBezTo>
                  <a:pt x="49" y="201"/>
                  <a:pt x="46" y="200"/>
                  <a:pt x="45" y="199"/>
                </a:cubicBezTo>
                <a:cubicBezTo>
                  <a:pt x="45" y="198"/>
                  <a:pt x="45" y="196"/>
                  <a:pt x="45" y="195"/>
                </a:cubicBezTo>
                <a:cubicBezTo>
                  <a:pt x="45" y="190"/>
                  <a:pt x="44" y="185"/>
                  <a:pt x="43" y="180"/>
                </a:cubicBezTo>
                <a:cubicBezTo>
                  <a:pt x="42" y="171"/>
                  <a:pt x="40" y="163"/>
                  <a:pt x="38" y="154"/>
                </a:cubicBezTo>
                <a:cubicBezTo>
                  <a:pt x="34" y="134"/>
                  <a:pt x="30" y="113"/>
                  <a:pt x="23" y="93"/>
                </a:cubicBezTo>
                <a:cubicBezTo>
                  <a:pt x="21" y="88"/>
                  <a:pt x="20" y="83"/>
                  <a:pt x="19" y="78"/>
                </a:cubicBezTo>
                <a:cubicBezTo>
                  <a:pt x="17" y="72"/>
                  <a:pt x="17" y="66"/>
                  <a:pt x="15" y="61"/>
                </a:cubicBezTo>
                <a:cubicBezTo>
                  <a:pt x="14" y="60"/>
                  <a:pt x="12" y="58"/>
                  <a:pt x="13" y="55"/>
                </a:cubicBezTo>
                <a:cubicBezTo>
                  <a:pt x="22" y="57"/>
                  <a:pt x="32" y="52"/>
                  <a:pt x="36" y="46"/>
                </a:cubicBezTo>
                <a:cubicBezTo>
                  <a:pt x="35" y="44"/>
                  <a:pt x="34" y="41"/>
                  <a:pt x="33" y="38"/>
                </a:cubicBezTo>
                <a:cubicBezTo>
                  <a:pt x="25" y="44"/>
                  <a:pt x="15" y="47"/>
                  <a:pt x="3" y="48"/>
                </a:cubicBezTo>
                <a:cubicBezTo>
                  <a:pt x="5" y="60"/>
                  <a:pt x="10" y="72"/>
                  <a:pt x="13" y="85"/>
                </a:cubicBezTo>
                <a:close/>
                <a:moveTo>
                  <a:pt x="28" y="105"/>
                </a:moveTo>
                <a:cubicBezTo>
                  <a:pt x="31" y="112"/>
                  <a:pt x="32" y="120"/>
                  <a:pt x="34" y="128"/>
                </a:cubicBezTo>
                <a:cubicBezTo>
                  <a:pt x="36" y="138"/>
                  <a:pt x="39" y="147"/>
                  <a:pt x="41" y="156"/>
                </a:cubicBezTo>
                <a:cubicBezTo>
                  <a:pt x="43" y="169"/>
                  <a:pt x="45" y="182"/>
                  <a:pt x="48" y="194"/>
                </a:cubicBezTo>
                <a:cubicBezTo>
                  <a:pt x="45" y="199"/>
                  <a:pt x="52" y="199"/>
                  <a:pt x="57" y="199"/>
                </a:cubicBezTo>
                <a:cubicBezTo>
                  <a:pt x="60" y="198"/>
                  <a:pt x="66" y="196"/>
                  <a:pt x="67" y="194"/>
                </a:cubicBezTo>
                <a:cubicBezTo>
                  <a:pt x="68" y="192"/>
                  <a:pt x="67" y="190"/>
                  <a:pt x="67" y="189"/>
                </a:cubicBezTo>
                <a:cubicBezTo>
                  <a:pt x="65" y="178"/>
                  <a:pt x="64" y="166"/>
                  <a:pt x="62" y="156"/>
                </a:cubicBezTo>
                <a:cubicBezTo>
                  <a:pt x="62" y="153"/>
                  <a:pt x="61" y="151"/>
                  <a:pt x="60" y="148"/>
                </a:cubicBezTo>
                <a:cubicBezTo>
                  <a:pt x="59" y="145"/>
                  <a:pt x="59" y="141"/>
                  <a:pt x="59" y="137"/>
                </a:cubicBezTo>
                <a:cubicBezTo>
                  <a:pt x="56" y="126"/>
                  <a:pt x="53" y="117"/>
                  <a:pt x="50" y="106"/>
                </a:cubicBezTo>
                <a:cubicBezTo>
                  <a:pt x="49" y="103"/>
                  <a:pt x="48" y="99"/>
                  <a:pt x="47" y="95"/>
                </a:cubicBezTo>
                <a:cubicBezTo>
                  <a:pt x="44" y="81"/>
                  <a:pt x="41" y="64"/>
                  <a:pt x="36" y="50"/>
                </a:cubicBezTo>
                <a:cubicBezTo>
                  <a:pt x="35" y="50"/>
                  <a:pt x="34" y="51"/>
                  <a:pt x="33" y="52"/>
                </a:cubicBezTo>
                <a:cubicBezTo>
                  <a:pt x="27" y="56"/>
                  <a:pt x="21" y="58"/>
                  <a:pt x="16" y="58"/>
                </a:cubicBezTo>
                <a:cubicBezTo>
                  <a:pt x="19" y="73"/>
                  <a:pt x="23" y="89"/>
                  <a:pt x="28" y="105"/>
                </a:cubicBezTo>
                <a:close/>
                <a:moveTo>
                  <a:pt x="27" y="37"/>
                </a:moveTo>
                <a:cubicBezTo>
                  <a:pt x="21" y="40"/>
                  <a:pt x="10" y="42"/>
                  <a:pt x="6" y="43"/>
                </a:cubicBezTo>
                <a:cubicBezTo>
                  <a:pt x="6" y="44"/>
                  <a:pt x="4" y="44"/>
                  <a:pt x="4" y="46"/>
                </a:cubicBezTo>
                <a:cubicBezTo>
                  <a:pt x="14" y="44"/>
                  <a:pt x="24" y="42"/>
                  <a:pt x="32" y="36"/>
                </a:cubicBezTo>
                <a:cubicBezTo>
                  <a:pt x="30" y="34"/>
                  <a:pt x="29" y="36"/>
                  <a:pt x="27" y="37"/>
                </a:cubicBezTo>
                <a:close/>
                <a:moveTo>
                  <a:pt x="26" y="30"/>
                </a:moveTo>
                <a:cubicBezTo>
                  <a:pt x="23" y="25"/>
                  <a:pt x="19" y="19"/>
                  <a:pt x="17" y="14"/>
                </a:cubicBezTo>
                <a:cubicBezTo>
                  <a:pt x="15" y="11"/>
                  <a:pt x="14" y="7"/>
                  <a:pt x="11" y="5"/>
                </a:cubicBezTo>
                <a:cubicBezTo>
                  <a:pt x="10" y="4"/>
                  <a:pt x="9" y="3"/>
                  <a:pt x="8" y="3"/>
                </a:cubicBezTo>
                <a:cubicBezTo>
                  <a:pt x="5" y="15"/>
                  <a:pt x="8" y="28"/>
                  <a:pt x="7" y="40"/>
                </a:cubicBezTo>
                <a:cubicBezTo>
                  <a:pt x="13" y="39"/>
                  <a:pt x="17" y="37"/>
                  <a:pt x="24" y="36"/>
                </a:cubicBezTo>
                <a:cubicBezTo>
                  <a:pt x="23" y="30"/>
                  <a:pt x="19" y="27"/>
                  <a:pt x="19" y="22"/>
                </a:cubicBezTo>
                <a:cubicBezTo>
                  <a:pt x="22" y="26"/>
                  <a:pt x="24" y="30"/>
                  <a:pt x="25" y="35"/>
                </a:cubicBezTo>
                <a:cubicBezTo>
                  <a:pt x="29" y="34"/>
                  <a:pt x="27" y="32"/>
                  <a:pt x="26" y="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1" name="Freeform 298"/>
          <p:cNvSpPr>
            <a:spLocks noEditPoints="1"/>
          </p:cNvSpPr>
          <p:nvPr/>
        </p:nvSpPr>
        <p:spPr bwMode="auto">
          <a:xfrm>
            <a:off x="403225" y="517525"/>
            <a:ext cx="1033463" cy="641350"/>
          </a:xfrm>
          <a:custGeom>
            <a:avLst/>
            <a:gdLst>
              <a:gd name="T0" fmla="*/ 278 w 328"/>
              <a:gd name="T1" fmla="*/ 42 h 203"/>
              <a:gd name="T2" fmla="*/ 318 w 328"/>
              <a:gd name="T3" fmla="*/ 75 h 203"/>
              <a:gd name="T4" fmla="*/ 281 w 328"/>
              <a:gd name="T5" fmla="*/ 145 h 203"/>
              <a:gd name="T6" fmla="*/ 152 w 328"/>
              <a:gd name="T7" fmla="*/ 172 h 203"/>
              <a:gd name="T8" fmla="*/ 132 w 328"/>
              <a:gd name="T9" fmla="*/ 175 h 203"/>
              <a:gd name="T10" fmla="*/ 89 w 328"/>
              <a:gd name="T11" fmla="*/ 132 h 203"/>
              <a:gd name="T12" fmla="*/ 12 w 328"/>
              <a:gd name="T13" fmla="*/ 117 h 203"/>
              <a:gd name="T14" fmla="*/ 10 w 328"/>
              <a:gd name="T15" fmla="*/ 87 h 203"/>
              <a:gd name="T16" fmla="*/ 63 w 328"/>
              <a:gd name="T17" fmla="*/ 47 h 203"/>
              <a:gd name="T18" fmla="*/ 195 w 328"/>
              <a:gd name="T19" fmla="*/ 10 h 203"/>
              <a:gd name="T20" fmla="*/ 200 w 328"/>
              <a:gd name="T21" fmla="*/ 21 h 203"/>
              <a:gd name="T22" fmla="*/ 17 w 328"/>
              <a:gd name="T23" fmla="*/ 85 h 203"/>
              <a:gd name="T24" fmla="*/ 112 w 328"/>
              <a:gd name="T25" fmla="*/ 113 h 203"/>
              <a:gd name="T26" fmla="*/ 288 w 328"/>
              <a:gd name="T27" fmla="*/ 56 h 203"/>
              <a:gd name="T28" fmla="*/ 197 w 328"/>
              <a:gd name="T29" fmla="*/ 31 h 203"/>
              <a:gd name="T30" fmla="*/ 164 w 328"/>
              <a:gd name="T31" fmla="*/ 64 h 203"/>
              <a:gd name="T32" fmla="*/ 226 w 328"/>
              <a:gd name="T33" fmla="*/ 158 h 203"/>
              <a:gd name="T34" fmla="*/ 312 w 328"/>
              <a:gd name="T35" fmla="*/ 59 h 203"/>
              <a:gd name="T36" fmla="*/ 256 w 328"/>
              <a:gd name="T37" fmla="*/ 151 h 203"/>
              <a:gd name="T38" fmla="*/ 249 w 328"/>
              <a:gd name="T39" fmla="*/ 165 h 203"/>
              <a:gd name="T40" fmla="*/ 303 w 328"/>
              <a:gd name="T41" fmla="*/ 92 h 203"/>
              <a:gd name="T42" fmla="*/ 310 w 328"/>
              <a:gd name="T43" fmla="*/ 72 h 203"/>
              <a:gd name="T44" fmla="*/ 288 w 328"/>
              <a:gd name="T45" fmla="*/ 96 h 203"/>
              <a:gd name="T46" fmla="*/ 225 w 328"/>
              <a:gd name="T47" fmla="*/ 182 h 203"/>
              <a:gd name="T48" fmla="*/ 254 w 328"/>
              <a:gd name="T49" fmla="*/ 166 h 203"/>
              <a:gd name="T50" fmla="*/ 207 w 328"/>
              <a:gd name="T51" fmla="*/ 186 h 203"/>
              <a:gd name="T52" fmla="*/ 180 w 328"/>
              <a:gd name="T53" fmla="*/ 181 h 203"/>
              <a:gd name="T54" fmla="*/ 239 w 328"/>
              <a:gd name="T55" fmla="*/ 189 h 203"/>
              <a:gd name="T56" fmla="*/ 284 w 328"/>
              <a:gd name="T57" fmla="*/ 134 h 203"/>
              <a:gd name="T58" fmla="*/ 322 w 328"/>
              <a:gd name="T59" fmla="*/ 80 h 203"/>
              <a:gd name="T60" fmla="*/ 47 w 328"/>
              <a:gd name="T61" fmla="*/ 106 h 203"/>
              <a:gd name="T62" fmla="*/ 89 w 328"/>
              <a:gd name="T63" fmla="*/ 123 h 203"/>
              <a:gd name="T64" fmla="*/ 97 w 328"/>
              <a:gd name="T65" fmla="*/ 115 h 203"/>
              <a:gd name="T66" fmla="*/ 108 w 328"/>
              <a:gd name="T67" fmla="*/ 111 h 203"/>
              <a:gd name="T68" fmla="*/ 20 w 328"/>
              <a:gd name="T69" fmla="*/ 95 h 203"/>
              <a:gd name="T70" fmla="*/ 4 w 328"/>
              <a:gd name="T71" fmla="*/ 111 h 203"/>
              <a:gd name="T72" fmla="*/ 77 w 328"/>
              <a:gd name="T73" fmla="*/ 123 h 203"/>
              <a:gd name="T74" fmla="*/ 4 w 328"/>
              <a:gd name="T75" fmla="*/ 111 h 203"/>
              <a:gd name="T76" fmla="*/ 118 w 328"/>
              <a:gd name="T77" fmla="*/ 135 h 203"/>
              <a:gd name="T78" fmla="*/ 154 w 328"/>
              <a:gd name="T79" fmla="*/ 131 h 203"/>
              <a:gd name="T80" fmla="*/ 123 w 328"/>
              <a:gd name="T81" fmla="*/ 126 h 203"/>
              <a:gd name="T82" fmla="*/ 161 w 328"/>
              <a:gd name="T83" fmla="*/ 150 h 203"/>
              <a:gd name="T84" fmla="*/ 220 w 328"/>
              <a:gd name="T85" fmla="*/ 184 h 203"/>
              <a:gd name="T86" fmla="*/ 188 w 328"/>
              <a:gd name="T87" fmla="*/ 168 h 203"/>
              <a:gd name="T88" fmla="*/ 205 w 328"/>
              <a:gd name="T89" fmla="*/ 169 h 203"/>
              <a:gd name="T90" fmla="*/ 112 w 328"/>
              <a:gd name="T91" fmla="*/ 138 h 203"/>
              <a:gd name="T92" fmla="*/ 132 w 328"/>
              <a:gd name="T93" fmla="*/ 147 h 203"/>
              <a:gd name="T94" fmla="*/ 130 w 328"/>
              <a:gd name="T95" fmla="*/ 171 h 203"/>
              <a:gd name="T96" fmla="*/ 147 w 328"/>
              <a:gd name="T97" fmla="*/ 139 h 203"/>
              <a:gd name="T98" fmla="*/ 132 w 328"/>
              <a:gd name="T99" fmla="*/ 149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8" h="203">
                <a:moveTo>
                  <a:pt x="203" y="19"/>
                </a:moveTo>
                <a:cubicBezTo>
                  <a:pt x="214" y="16"/>
                  <a:pt x="222" y="11"/>
                  <a:pt x="236" y="13"/>
                </a:cubicBezTo>
                <a:cubicBezTo>
                  <a:pt x="246" y="14"/>
                  <a:pt x="257" y="21"/>
                  <a:pt x="265" y="26"/>
                </a:cubicBezTo>
                <a:cubicBezTo>
                  <a:pt x="270" y="30"/>
                  <a:pt x="273" y="37"/>
                  <a:pt x="278" y="42"/>
                </a:cubicBezTo>
                <a:cubicBezTo>
                  <a:pt x="286" y="51"/>
                  <a:pt x="296" y="56"/>
                  <a:pt x="313" y="56"/>
                </a:cubicBezTo>
                <a:cubicBezTo>
                  <a:pt x="315" y="55"/>
                  <a:pt x="315" y="53"/>
                  <a:pt x="318" y="54"/>
                </a:cubicBezTo>
                <a:cubicBezTo>
                  <a:pt x="318" y="60"/>
                  <a:pt x="316" y="65"/>
                  <a:pt x="315" y="71"/>
                </a:cubicBezTo>
                <a:cubicBezTo>
                  <a:pt x="317" y="71"/>
                  <a:pt x="316" y="74"/>
                  <a:pt x="318" y="75"/>
                </a:cubicBezTo>
                <a:cubicBezTo>
                  <a:pt x="322" y="78"/>
                  <a:pt x="328" y="77"/>
                  <a:pt x="328" y="84"/>
                </a:cubicBezTo>
                <a:cubicBezTo>
                  <a:pt x="328" y="87"/>
                  <a:pt x="323" y="94"/>
                  <a:pt x="320" y="97"/>
                </a:cubicBezTo>
                <a:cubicBezTo>
                  <a:pt x="315" y="105"/>
                  <a:pt x="309" y="112"/>
                  <a:pt x="303" y="119"/>
                </a:cubicBezTo>
                <a:cubicBezTo>
                  <a:pt x="296" y="128"/>
                  <a:pt x="288" y="136"/>
                  <a:pt x="281" y="145"/>
                </a:cubicBezTo>
                <a:cubicBezTo>
                  <a:pt x="272" y="157"/>
                  <a:pt x="260" y="168"/>
                  <a:pt x="252" y="180"/>
                </a:cubicBezTo>
                <a:cubicBezTo>
                  <a:pt x="242" y="184"/>
                  <a:pt x="239" y="203"/>
                  <a:pt x="225" y="201"/>
                </a:cubicBezTo>
                <a:cubicBezTo>
                  <a:pt x="223" y="201"/>
                  <a:pt x="219" y="200"/>
                  <a:pt x="217" y="199"/>
                </a:cubicBezTo>
                <a:cubicBezTo>
                  <a:pt x="196" y="192"/>
                  <a:pt x="170" y="179"/>
                  <a:pt x="152" y="172"/>
                </a:cubicBezTo>
                <a:cubicBezTo>
                  <a:pt x="151" y="175"/>
                  <a:pt x="152" y="179"/>
                  <a:pt x="151" y="183"/>
                </a:cubicBezTo>
                <a:cubicBezTo>
                  <a:pt x="148" y="184"/>
                  <a:pt x="148" y="181"/>
                  <a:pt x="147" y="178"/>
                </a:cubicBezTo>
                <a:cubicBezTo>
                  <a:pt x="145" y="175"/>
                  <a:pt x="141" y="171"/>
                  <a:pt x="140" y="168"/>
                </a:cubicBezTo>
                <a:cubicBezTo>
                  <a:pt x="136" y="169"/>
                  <a:pt x="135" y="173"/>
                  <a:pt x="132" y="175"/>
                </a:cubicBezTo>
                <a:cubicBezTo>
                  <a:pt x="131" y="178"/>
                  <a:pt x="131" y="181"/>
                  <a:pt x="126" y="180"/>
                </a:cubicBezTo>
                <a:cubicBezTo>
                  <a:pt x="126" y="174"/>
                  <a:pt x="125" y="166"/>
                  <a:pt x="128" y="158"/>
                </a:cubicBezTo>
                <a:cubicBezTo>
                  <a:pt x="123" y="152"/>
                  <a:pt x="115" y="149"/>
                  <a:pt x="110" y="142"/>
                </a:cubicBezTo>
                <a:cubicBezTo>
                  <a:pt x="100" y="144"/>
                  <a:pt x="93" y="139"/>
                  <a:pt x="89" y="132"/>
                </a:cubicBezTo>
                <a:cubicBezTo>
                  <a:pt x="78" y="130"/>
                  <a:pt x="64" y="129"/>
                  <a:pt x="52" y="126"/>
                </a:cubicBezTo>
                <a:cubicBezTo>
                  <a:pt x="49" y="125"/>
                  <a:pt x="46" y="123"/>
                  <a:pt x="43" y="123"/>
                </a:cubicBezTo>
                <a:cubicBezTo>
                  <a:pt x="41" y="122"/>
                  <a:pt x="39" y="123"/>
                  <a:pt x="38" y="123"/>
                </a:cubicBezTo>
                <a:cubicBezTo>
                  <a:pt x="29" y="121"/>
                  <a:pt x="21" y="117"/>
                  <a:pt x="12" y="117"/>
                </a:cubicBezTo>
                <a:cubicBezTo>
                  <a:pt x="9" y="116"/>
                  <a:pt x="6" y="115"/>
                  <a:pt x="2" y="115"/>
                </a:cubicBezTo>
                <a:cubicBezTo>
                  <a:pt x="1" y="113"/>
                  <a:pt x="1" y="112"/>
                  <a:pt x="0" y="110"/>
                </a:cubicBezTo>
                <a:cubicBezTo>
                  <a:pt x="2" y="104"/>
                  <a:pt x="8" y="101"/>
                  <a:pt x="14" y="99"/>
                </a:cubicBezTo>
                <a:cubicBezTo>
                  <a:pt x="13" y="94"/>
                  <a:pt x="14" y="91"/>
                  <a:pt x="10" y="87"/>
                </a:cubicBezTo>
                <a:cubicBezTo>
                  <a:pt x="14" y="80"/>
                  <a:pt x="22" y="77"/>
                  <a:pt x="28" y="73"/>
                </a:cubicBezTo>
                <a:cubicBezTo>
                  <a:pt x="33" y="70"/>
                  <a:pt x="37" y="67"/>
                  <a:pt x="42" y="63"/>
                </a:cubicBezTo>
                <a:cubicBezTo>
                  <a:pt x="46" y="60"/>
                  <a:pt x="50" y="56"/>
                  <a:pt x="54" y="53"/>
                </a:cubicBezTo>
                <a:cubicBezTo>
                  <a:pt x="57" y="51"/>
                  <a:pt x="60" y="49"/>
                  <a:pt x="63" y="47"/>
                </a:cubicBezTo>
                <a:cubicBezTo>
                  <a:pt x="66" y="45"/>
                  <a:pt x="70" y="41"/>
                  <a:pt x="73" y="37"/>
                </a:cubicBezTo>
                <a:cubicBezTo>
                  <a:pt x="84" y="27"/>
                  <a:pt x="95" y="16"/>
                  <a:pt x="104" y="4"/>
                </a:cubicBezTo>
                <a:cubicBezTo>
                  <a:pt x="108" y="3"/>
                  <a:pt x="112" y="5"/>
                  <a:pt x="115" y="5"/>
                </a:cubicBezTo>
                <a:cubicBezTo>
                  <a:pt x="142" y="8"/>
                  <a:pt x="172" y="0"/>
                  <a:pt x="195" y="10"/>
                </a:cubicBezTo>
                <a:cubicBezTo>
                  <a:pt x="197" y="13"/>
                  <a:pt x="202" y="15"/>
                  <a:pt x="203" y="19"/>
                </a:cubicBezTo>
                <a:close/>
                <a:moveTo>
                  <a:pt x="182" y="42"/>
                </a:moveTo>
                <a:cubicBezTo>
                  <a:pt x="184" y="40"/>
                  <a:pt x="185" y="37"/>
                  <a:pt x="187" y="35"/>
                </a:cubicBezTo>
                <a:cubicBezTo>
                  <a:pt x="190" y="32"/>
                  <a:pt x="200" y="25"/>
                  <a:pt x="200" y="21"/>
                </a:cubicBezTo>
                <a:cubicBezTo>
                  <a:pt x="200" y="20"/>
                  <a:pt x="196" y="16"/>
                  <a:pt x="194" y="15"/>
                </a:cubicBezTo>
                <a:cubicBezTo>
                  <a:pt x="190" y="12"/>
                  <a:pt x="181" y="10"/>
                  <a:pt x="178" y="9"/>
                </a:cubicBezTo>
                <a:cubicBezTo>
                  <a:pt x="159" y="7"/>
                  <a:pt x="128" y="10"/>
                  <a:pt x="107" y="8"/>
                </a:cubicBezTo>
                <a:cubicBezTo>
                  <a:pt x="81" y="37"/>
                  <a:pt x="50" y="63"/>
                  <a:pt x="17" y="85"/>
                </a:cubicBezTo>
                <a:cubicBezTo>
                  <a:pt x="29" y="90"/>
                  <a:pt x="45" y="87"/>
                  <a:pt x="58" y="88"/>
                </a:cubicBezTo>
                <a:cubicBezTo>
                  <a:pt x="63" y="88"/>
                  <a:pt x="70" y="89"/>
                  <a:pt x="75" y="90"/>
                </a:cubicBezTo>
                <a:cubicBezTo>
                  <a:pt x="90" y="92"/>
                  <a:pt x="104" y="97"/>
                  <a:pt x="111" y="108"/>
                </a:cubicBezTo>
                <a:cubicBezTo>
                  <a:pt x="113" y="109"/>
                  <a:pt x="110" y="113"/>
                  <a:pt x="112" y="113"/>
                </a:cubicBezTo>
                <a:cubicBezTo>
                  <a:pt x="115" y="112"/>
                  <a:pt x="117" y="109"/>
                  <a:pt x="118" y="106"/>
                </a:cubicBezTo>
                <a:cubicBezTo>
                  <a:pt x="128" y="98"/>
                  <a:pt x="137" y="90"/>
                  <a:pt x="144" y="79"/>
                </a:cubicBezTo>
                <a:cubicBezTo>
                  <a:pt x="157" y="68"/>
                  <a:pt x="169" y="53"/>
                  <a:pt x="182" y="42"/>
                </a:cubicBezTo>
                <a:close/>
                <a:moveTo>
                  <a:pt x="288" y="56"/>
                </a:moveTo>
                <a:cubicBezTo>
                  <a:pt x="278" y="50"/>
                  <a:pt x="272" y="38"/>
                  <a:pt x="264" y="31"/>
                </a:cubicBezTo>
                <a:cubicBezTo>
                  <a:pt x="255" y="22"/>
                  <a:pt x="240" y="16"/>
                  <a:pt x="226" y="16"/>
                </a:cubicBezTo>
                <a:cubicBezTo>
                  <a:pt x="221" y="16"/>
                  <a:pt x="218" y="18"/>
                  <a:pt x="214" y="20"/>
                </a:cubicBezTo>
                <a:cubicBezTo>
                  <a:pt x="205" y="22"/>
                  <a:pt x="203" y="26"/>
                  <a:pt x="197" y="31"/>
                </a:cubicBezTo>
                <a:cubicBezTo>
                  <a:pt x="194" y="34"/>
                  <a:pt x="191" y="37"/>
                  <a:pt x="187" y="41"/>
                </a:cubicBezTo>
                <a:cubicBezTo>
                  <a:pt x="184" y="44"/>
                  <a:pt x="180" y="47"/>
                  <a:pt x="177" y="50"/>
                </a:cubicBezTo>
                <a:cubicBezTo>
                  <a:pt x="174" y="54"/>
                  <a:pt x="171" y="58"/>
                  <a:pt x="169" y="61"/>
                </a:cubicBezTo>
                <a:cubicBezTo>
                  <a:pt x="167" y="62"/>
                  <a:pt x="165" y="63"/>
                  <a:pt x="164" y="64"/>
                </a:cubicBezTo>
                <a:cubicBezTo>
                  <a:pt x="155" y="73"/>
                  <a:pt x="146" y="83"/>
                  <a:pt x="138" y="92"/>
                </a:cubicBezTo>
                <a:cubicBezTo>
                  <a:pt x="131" y="101"/>
                  <a:pt x="123" y="107"/>
                  <a:pt x="117" y="115"/>
                </a:cubicBezTo>
                <a:cubicBezTo>
                  <a:pt x="133" y="112"/>
                  <a:pt x="145" y="123"/>
                  <a:pt x="157" y="128"/>
                </a:cubicBezTo>
                <a:cubicBezTo>
                  <a:pt x="175" y="144"/>
                  <a:pt x="197" y="157"/>
                  <a:pt x="226" y="158"/>
                </a:cubicBezTo>
                <a:cubicBezTo>
                  <a:pt x="227" y="158"/>
                  <a:pt x="227" y="159"/>
                  <a:pt x="229" y="160"/>
                </a:cubicBezTo>
                <a:cubicBezTo>
                  <a:pt x="234" y="156"/>
                  <a:pt x="238" y="151"/>
                  <a:pt x="242" y="146"/>
                </a:cubicBezTo>
                <a:cubicBezTo>
                  <a:pt x="246" y="140"/>
                  <a:pt x="252" y="135"/>
                  <a:pt x="254" y="129"/>
                </a:cubicBezTo>
                <a:cubicBezTo>
                  <a:pt x="274" y="106"/>
                  <a:pt x="294" y="84"/>
                  <a:pt x="312" y="59"/>
                </a:cubicBezTo>
                <a:cubicBezTo>
                  <a:pt x="303" y="60"/>
                  <a:pt x="295" y="60"/>
                  <a:pt x="288" y="56"/>
                </a:cubicBezTo>
                <a:close/>
                <a:moveTo>
                  <a:pt x="225" y="182"/>
                </a:moveTo>
                <a:cubicBezTo>
                  <a:pt x="233" y="174"/>
                  <a:pt x="241" y="166"/>
                  <a:pt x="248" y="158"/>
                </a:cubicBezTo>
                <a:cubicBezTo>
                  <a:pt x="250" y="155"/>
                  <a:pt x="252" y="151"/>
                  <a:pt x="256" y="151"/>
                </a:cubicBezTo>
                <a:cubicBezTo>
                  <a:pt x="251" y="161"/>
                  <a:pt x="241" y="169"/>
                  <a:pt x="234" y="177"/>
                </a:cubicBezTo>
                <a:cubicBezTo>
                  <a:pt x="232" y="180"/>
                  <a:pt x="228" y="182"/>
                  <a:pt x="227" y="185"/>
                </a:cubicBezTo>
                <a:cubicBezTo>
                  <a:pt x="230" y="186"/>
                  <a:pt x="233" y="183"/>
                  <a:pt x="234" y="181"/>
                </a:cubicBezTo>
                <a:cubicBezTo>
                  <a:pt x="240" y="176"/>
                  <a:pt x="245" y="170"/>
                  <a:pt x="249" y="165"/>
                </a:cubicBezTo>
                <a:cubicBezTo>
                  <a:pt x="258" y="157"/>
                  <a:pt x="265" y="148"/>
                  <a:pt x="271" y="138"/>
                </a:cubicBezTo>
                <a:cubicBezTo>
                  <a:pt x="277" y="136"/>
                  <a:pt x="277" y="130"/>
                  <a:pt x="283" y="127"/>
                </a:cubicBezTo>
                <a:cubicBezTo>
                  <a:pt x="291" y="112"/>
                  <a:pt x="306" y="99"/>
                  <a:pt x="314" y="82"/>
                </a:cubicBezTo>
                <a:cubicBezTo>
                  <a:pt x="310" y="83"/>
                  <a:pt x="308" y="90"/>
                  <a:pt x="303" y="92"/>
                </a:cubicBezTo>
                <a:cubicBezTo>
                  <a:pt x="304" y="86"/>
                  <a:pt x="311" y="82"/>
                  <a:pt x="313" y="76"/>
                </a:cubicBezTo>
                <a:cubicBezTo>
                  <a:pt x="312" y="75"/>
                  <a:pt x="310" y="76"/>
                  <a:pt x="309" y="77"/>
                </a:cubicBezTo>
                <a:cubicBezTo>
                  <a:pt x="301" y="83"/>
                  <a:pt x="297" y="95"/>
                  <a:pt x="288" y="100"/>
                </a:cubicBezTo>
                <a:cubicBezTo>
                  <a:pt x="294" y="89"/>
                  <a:pt x="303" y="82"/>
                  <a:pt x="310" y="72"/>
                </a:cubicBezTo>
                <a:cubicBezTo>
                  <a:pt x="310" y="72"/>
                  <a:pt x="311" y="72"/>
                  <a:pt x="311" y="71"/>
                </a:cubicBezTo>
                <a:cubicBezTo>
                  <a:pt x="312" y="69"/>
                  <a:pt x="313" y="67"/>
                  <a:pt x="313" y="64"/>
                </a:cubicBezTo>
                <a:cubicBezTo>
                  <a:pt x="309" y="66"/>
                  <a:pt x="309" y="71"/>
                  <a:pt x="305" y="73"/>
                </a:cubicBezTo>
                <a:cubicBezTo>
                  <a:pt x="301" y="82"/>
                  <a:pt x="292" y="87"/>
                  <a:pt x="288" y="96"/>
                </a:cubicBezTo>
                <a:cubicBezTo>
                  <a:pt x="266" y="118"/>
                  <a:pt x="249" y="146"/>
                  <a:pt x="226" y="167"/>
                </a:cubicBezTo>
                <a:cubicBezTo>
                  <a:pt x="226" y="169"/>
                  <a:pt x="227" y="171"/>
                  <a:pt x="226" y="172"/>
                </a:cubicBezTo>
                <a:cubicBezTo>
                  <a:pt x="232" y="169"/>
                  <a:pt x="235" y="162"/>
                  <a:pt x="241" y="161"/>
                </a:cubicBezTo>
                <a:cubicBezTo>
                  <a:pt x="236" y="168"/>
                  <a:pt x="227" y="174"/>
                  <a:pt x="225" y="182"/>
                </a:cubicBezTo>
                <a:close/>
                <a:moveTo>
                  <a:pt x="314" y="90"/>
                </a:moveTo>
                <a:cubicBezTo>
                  <a:pt x="308" y="98"/>
                  <a:pt x="300" y="107"/>
                  <a:pt x="296" y="115"/>
                </a:cubicBezTo>
                <a:cubicBezTo>
                  <a:pt x="292" y="118"/>
                  <a:pt x="289" y="123"/>
                  <a:pt x="286" y="129"/>
                </a:cubicBezTo>
                <a:cubicBezTo>
                  <a:pt x="274" y="140"/>
                  <a:pt x="264" y="153"/>
                  <a:pt x="254" y="166"/>
                </a:cubicBezTo>
                <a:cubicBezTo>
                  <a:pt x="250" y="170"/>
                  <a:pt x="245" y="174"/>
                  <a:pt x="241" y="179"/>
                </a:cubicBezTo>
                <a:cubicBezTo>
                  <a:pt x="237" y="182"/>
                  <a:pt x="231" y="190"/>
                  <a:pt x="226" y="191"/>
                </a:cubicBezTo>
                <a:cubicBezTo>
                  <a:pt x="223" y="191"/>
                  <a:pt x="221" y="189"/>
                  <a:pt x="218" y="188"/>
                </a:cubicBezTo>
                <a:cubicBezTo>
                  <a:pt x="214" y="187"/>
                  <a:pt x="211" y="187"/>
                  <a:pt x="207" y="186"/>
                </a:cubicBezTo>
                <a:cubicBezTo>
                  <a:pt x="188" y="180"/>
                  <a:pt x="171" y="169"/>
                  <a:pt x="154" y="162"/>
                </a:cubicBezTo>
                <a:cubicBezTo>
                  <a:pt x="153" y="164"/>
                  <a:pt x="153" y="166"/>
                  <a:pt x="153" y="168"/>
                </a:cubicBezTo>
                <a:cubicBezTo>
                  <a:pt x="154" y="168"/>
                  <a:pt x="155" y="168"/>
                  <a:pt x="157" y="168"/>
                </a:cubicBezTo>
                <a:cubicBezTo>
                  <a:pt x="163" y="173"/>
                  <a:pt x="171" y="177"/>
                  <a:pt x="180" y="181"/>
                </a:cubicBezTo>
                <a:cubicBezTo>
                  <a:pt x="185" y="183"/>
                  <a:pt x="190" y="184"/>
                  <a:pt x="195" y="185"/>
                </a:cubicBezTo>
                <a:cubicBezTo>
                  <a:pt x="199" y="187"/>
                  <a:pt x="204" y="190"/>
                  <a:pt x="209" y="192"/>
                </a:cubicBezTo>
                <a:cubicBezTo>
                  <a:pt x="215" y="194"/>
                  <a:pt x="221" y="197"/>
                  <a:pt x="227" y="198"/>
                </a:cubicBezTo>
                <a:cubicBezTo>
                  <a:pt x="232" y="196"/>
                  <a:pt x="234" y="191"/>
                  <a:pt x="239" y="189"/>
                </a:cubicBezTo>
                <a:cubicBezTo>
                  <a:pt x="241" y="183"/>
                  <a:pt x="246" y="182"/>
                  <a:pt x="247" y="177"/>
                </a:cubicBezTo>
                <a:cubicBezTo>
                  <a:pt x="250" y="178"/>
                  <a:pt x="250" y="172"/>
                  <a:pt x="253" y="172"/>
                </a:cubicBezTo>
                <a:cubicBezTo>
                  <a:pt x="256" y="168"/>
                  <a:pt x="259" y="165"/>
                  <a:pt x="262" y="161"/>
                </a:cubicBezTo>
                <a:cubicBezTo>
                  <a:pt x="272" y="154"/>
                  <a:pt x="276" y="143"/>
                  <a:pt x="284" y="134"/>
                </a:cubicBezTo>
                <a:cubicBezTo>
                  <a:pt x="288" y="129"/>
                  <a:pt x="295" y="125"/>
                  <a:pt x="297" y="119"/>
                </a:cubicBezTo>
                <a:cubicBezTo>
                  <a:pt x="302" y="115"/>
                  <a:pt x="305" y="109"/>
                  <a:pt x="310" y="104"/>
                </a:cubicBezTo>
                <a:cubicBezTo>
                  <a:pt x="314" y="99"/>
                  <a:pt x="317" y="94"/>
                  <a:pt x="320" y="90"/>
                </a:cubicBezTo>
                <a:cubicBezTo>
                  <a:pt x="322" y="86"/>
                  <a:pt x="325" y="84"/>
                  <a:pt x="322" y="80"/>
                </a:cubicBezTo>
                <a:cubicBezTo>
                  <a:pt x="320" y="81"/>
                  <a:pt x="319" y="80"/>
                  <a:pt x="318" y="80"/>
                </a:cubicBezTo>
                <a:cubicBezTo>
                  <a:pt x="321" y="83"/>
                  <a:pt x="316" y="88"/>
                  <a:pt x="314" y="90"/>
                </a:cubicBezTo>
                <a:close/>
                <a:moveTo>
                  <a:pt x="19" y="100"/>
                </a:moveTo>
                <a:cubicBezTo>
                  <a:pt x="27" y="103"/>
                  <a:pt x="40" y="102"/>
                  <a:pt x="47" y="106"/>
                </a:cubicBezTo>
                <a:cubicBezTo>
                  <a:pt x="38" y="108"/>
                  <a:pt x="30" y="104"/>
                  <a:pt x="18" y="104"/>
                </a:cubicBezTo>
                <a:cubicBezTo>
                  <a:pt x="18" y="108"/>
                  <a:pt x="23" y="108"/>
                  <a:pt x="25" y="108"/>
                </a:cubicBezTo>
                <a:cubicBezTo>
                  <a:pt x="38" y="111"/>
                  <a:pt x="50" y="112"/>
                  <a:pt x="61" y="115"/>
                </a:cubicBezTo>
                <a:cubicBezTo>
                  <a:pt x="71" y="117"/>
                  <a:pt x="78" y="122"/>
                  <a:pt x="89" y="123"/>
                </a:cubicBezTo>
                <a:cubicBezTo>
                  <a:pt x="90" y="121"/>
                  <a:pt x="91" y="120"/>
                  <a:pt x="92" y="118"/>
                </a:cubicBezTo>
                <a:cubicBezTo>
                  <a:pt x="88" y="115"/>
                  <a:pt x="81" y="116"/>
                  <a:pt x="75" y="114"/>
                </a:cubicBezTo>
                <a:cubicBezTo>
                  <a:pt x="78" y="112"/>
                  <a:pt x="85" y="113"/>
                  <a:pt x="89" y="114"/>
                </a:cubicBezTo>
                <a:cubicBezTo>
                  <a:pt x="93" y="114"/>
                  <a:pt x="95" y="117"/>
                  <a:pt x="97" y="115"/>
                </a:cubicBezTo>
                <a:cubicBezTo>
                  <a:pt x="92" y="110"/>
                  <a:pt x="82" y="107"/>
                  <a:pt x="73" y="106"/>
                </a:cubicBezTo>
                <a:cubicBezTo>
                  <a:pt x="71" y="106"/>
                  <a:pt x="67" y="107"/>
                  <a:pt x="66" y="105"/>
                </a:cubicBezTo>
                <a:cubicBezTo>
                  <a:pt x="81" y="103"/>
                  <a:pt x="92" y="108"/>
                  <a:pt x="101" y="113"/>
                </a:cubicBezTo>
                <a:cubicBezTo>
                  <a:pt x="103" y="112"/>
                  <a:pt x="107" y="112"/>
                  <a:pt x="108" y="111"/>
                </a:cubicBezTo>
                <a:cubicBezTo>
                  <a:pt x="107" y="108"/>
                  <a:pt x="105" y="108"/>
                  <a:pt x="104" y="105"/>
                </a:cubicBezTo>
                <a:cubicBezTo>
                  <a:pt x="80" y="89"/>
                  <a:pt x="49" y="94"/>
                  <a:pt x="17" y="90"/>
                </a:cubicBezTo>
                <a:cubicBezTo>
                  <a:pt x="18" y="92"/>
                  <a:pt x="18" y="95"/>
                  <a:pt x="18" y="97"/>
                </a:cubicBezTo>
                <a:cubicBezTo>
                  <a:pt x="18" y="96"/>
                  <a:pt x="19" y="95"/>
                  <a:pt x="20" y="95"/>
                </a:cubicBezTo>
                <a:cubicBezTo>
                  <a:pt x="26" y="98"/>
                  <a:pt x="38" y="97"/>
                  <a:pt x="45" y="101"/>
                </a:cubicBezTo>
                <a:cubicBezTo>
                  <a:pt x="37" y="101"/>
                  <a:pt x="24" y="98"/>
                  <a:pt x="19" y="98"/>
                </a:cubicBezTo>
                <a:cubicBezTo>
                  <a:pt x="20" y="98"/>
                  <a:pt x="19" y="100"/>
                  <a:pt x="19" y="100"/>
                </a:cubicBezTo>
                <a:close/>
                <a:moveTo>
                  <a:pt x="4" y="111"/>
                </a:moveTo>
                <a:cubicBezTo>
                  <a:pt x="15" y="115"/>
                  <a:pt x="34" y="118"/>
                  <a:pt x="46" y="119"/>
                </a:cubicBezTo>
                <a:cubicBezTo>
                  <a:pt x="57" y="123"/>
                  <a:pt x="69" y="125"/>
                  <a:pt x="81" y="127"/>
                </a:cubicBezTo>
                <a:cubicBezTo>
                  <a:pt x="83" y="127"/>
                  <a:pt x="87" y="128"/>
                  <a:pt x="88" y="126"/>
                </a:cubicBezTo>
                <a:cubicBezTo>
                  <a:pt x="86" y="123"/>
                  <a:pt x="81" y="123"/>
                  <a:pt x="77" y="123"/>
                </a:cubicBezTo>
                <a:cubicBezTo>
                  <a:pt x="58" y="118"/>
                  <a:pt x="43" y="114"/>
                  <a:pt x="22" y="110"/>
                </a:cubicBezTo>
                <a:cubicBezTo>
                  <a:pt x="20" y="111"/>
                  <a:pt x="18" y="110"/>
                  <a:pt x="16" y="109"/>
                </a:cubicBezTo>
                <a:cubicBezTo>
                  <a:pt x="16" y="106"/>
                  <a:pt x="15" y="105"/>
                  <a:pt x="14" y="103"/>
                </a:cubicBezTo>
                <a:cubicBezTo>
                  <a:pt x="10" y="105"/>
                  <a:pt x="5" y="107"/>
                  <a:pt x="4" y="111"/>
                </a:cubicBezTo>
                <a:close/>
                <a:moveTo>
                  <a:pt x="119" y="128"/>
                </a:moveTo>
                <a:cubicBezTo>
                  <a:pt x="119" y="114"/>
                  <a:pt x="98" y="112"/>
                  <a:pt x="94" y="124"/>
                </a:cubicBezTo>
                <a:cubicBezTo>
                  <a:pt x="100" y="124"/>
                  <a:pt x="107" y="116"/>
                  <a:pt x="114" y="122"/>
                </a:cubicBezTo>
                <a:cubicBezTo>
                  <a:pt x="118" y="125"/>
                  <a:pt x="117" y="131"/>
                  <a:pt x="118" y="135"/>
                </a:cubicBezTo>
                <a:cubicBezTo>
                  <a:pt x="118" y="132"/>
                  <a:pt x="120" y="130"/>
                  <a:pt x="119" y="128"/>
                </a:cubicBezTo>
                <a:close/>
                <a:moveTo>
                  <a:pt x="192" y="156"/>
                </a:moveTo>
                <a:cubicBezTo>
                  <a:pt x="184" y="153"/>
                  <a:pt x="176" y="147"/>
                  <a:pt x="170" y="142"/>
                </a:cubicBezTo>
                <a:cubicBezTo>
                  <a:pt x="164" y="138"/>
                  <a:pt x="159" y="134"/>
                  <a:pt x="154" y="131"/>
                </a:cubicBezTo>
                <a:cubicBezTo>
                  <a:pt x="145" y="125"/>
                  <a:pt x="132" y="117"/>
                  <a:pt x="121" y="118"/>
                </a:cubicBezTo>
                <a:cubicBezTo>
                  <a:pt x="121" y="118"/>
                  <a:pt x="120" y="118"/>
                  <a:pt x="120" y="119"/>
                </a:cubicBezTo>
                <a:cubicBezTo>
                  <a:pt x="125" y="123"/>
                  <a:pt x="136" y="122"/>
                  <a:pt x="141" y="127"/>
                </a:cubicBezTo>
                <a:cubicBezTo>
                  <a:pt x="136" y="129"/>
                  <a:pt x="127" y="121"/>
                  <a:pt x="123" y="126"/>
                </a:cubicBezTo>
                <a:cubicBezTo>
                  <a:pt x="133" y="129"/>
                  <a:pt x="142" y="131"/>
                  <a:pt x="150" y="136"/>
                </a:cubicBezTo>
                <a:cubicBezTo>
                  <a:pt x="155" y="139"/>
                  <a:pt x="159" y="145"/>
                  <a:pt x="164" y="147"/>
                </a:cubicBezTo>
                <a:cubicBezTo>
                  <a:pt x="165" y="149"/>
                  <a:pt x="168" y="152"/>
                  <a:pt x="166" y="154"/>
                </a:cubicBezTo>
                <a:cubicBezTo>
                  <a:pt x="163" y="154"/>
                  <a:pt x="163" y="151"/>
                  <a:pt x="161" y="150"/>
                </a:cubicBezTo>
                <a:cubicBezTo>
                  <a:pt x="159" y="152"/>
                  <a:pt x="155" y="156"/>
                  <a:pt x="155" y="159"/>
                </a:cubicBezTo>
                <a:cubicBezTo>
                  <a:pt x="158" y="159"/>
                  <a:pt x="160" y="162"/>
                  <a:pt x="164" y="162"/>
                </a:cubicBezTo>
                <a:cubicBezTo>
                  <a:pt x="179" y="170"/>
                  <a:pt x="197" y="180"/>
                  <a:pt x="216" y="184"/>
                </a:cubicBezTo>
                <a:cubicBezTo>
                  <a:pt x="218" y="184"/>
                  <a:pt x="219" y="185"/>
                  <a:pt x="220" y="184"/>
                </a:cubicBezTo>
                <a:cubicBezTo>
                  <a:pt x="217" y="180"/>
                  <a:pt x="212" y="180"/>
                  <a:pt x="208" y="179"/>
                </a:cubicBezTo>
                <a:cubicBezTo>
                  <a:pt x="199" y="176"/>
                  <a:pt x="190" y="172"/>
                  <a:pt x="183" y="168"/>
                </a:cubicBezTo>
                <a:cubicBezTo>
                  <a:pt x="179" y="165"/>
                  <a:pt x="175" y="164"/>
                  <a:pt x="173" y="160"/>
                </a:cubicBezTo>
                <a:cubicBezTo>
                  <a:pt x="179" y="160"/>
                  <a:pt x="183" y="165"/>
                  <a:pt x="188" y="168"/>
                </a:cubicBezTo>
                <a:cubicBezTo>
                  <a:pt x="198" y="174"/>
                  <a:pt x="210" y="178"/>
                  <a:pt x="222" y="178"/>
                </a:cubicBezTo>
                <a:cubicBezTo>
                  <a:pt x="222" y="177"/>
                  <a:pt x="223" y="176"/>
                  <a:pt x="224" y="175"/>
                </a:cubicBezTo>
                <a:cubicBezTo>
                  <a:pt x="221" y="175"/>
                  <a:pt x="218" y="173"/>
                  <a:pt x="215" y="172"/>
                </a:cubicBezTo>
                <a:cubicBezTo>
                  <a:pt x="211" y="171"/>
                  <a:pt x="207" y="172"/>
                  <a:pt x="205" y="169"/>
                </a:cubicBezTo>
                <a:cubicBezTo>
                  <a:pt x="212" y="168"/>
                  <a:pt x="216" y="169"/>
                  <a:pt x="221" y="170"/>
                </a:cubicBezTo>
                <a:cubicBezTo>
                  <a:pt x="222" y="167"/>
                  <a:pt x="222" y="165"/>
                  <a:pt x="223" y="162"/>
                </a:cubicBezTo>
                <a:cubicBezTo>
                  <a:pt x="212" y="158"/>
                  <a:pt x="202" y="160"/>
                  <a:pt x="192" y="156"/>
                </a:cubicBezTo>
                <a:close/>
                <a:moveTo>
                  <a:pt x="112" y="138"/>
                </a:moveTo>
                <a:cubicBezTo>
                  <a:pt x="104" y="135"/>
                  <a:pt x="98" y="134"/>
                  <a:pt x="92" y="130"/>
                </a:cubicBezTo>
                <a:cubicBezTo>
                  <a:pt x="94" y="138"/>
                  <a:pt x="105" y="141"/>
                  <a:pt x="112" y="138"/>
                </a:cubicBezTo>
                <a:close/>
                <a:moveTo>
                  <a:pt x="121" y="138"/>
                </a:moveTo>
                <a:cubicBezTo>
                  <a:pt x="124" y="141"/>
                  <a:pt x="129" y="144"/>
                  <a:pt x="132" y="147"/>
                </a:cubicBezTo>
                <a:cubicBezTo>
                  <a:pt x="136" y="143"/>
                  <a:pt x="140" y="140"/>
                  <a:pt x="144" y="137"/>
                </a:cubicBezTo>
                <a:cubicBezTo>
                  <a:pt x="138" y="134"/>
                  <a:pt x="122" y="126"/>
                  <a:pt x="121" y="138"/>
                </a:cubicBezTo>
                <a:close/>
                <a:moveTo>
                  <a:pt x="133" y="158"/>
                </a:moveTo>
                <a:cubicBezTo>
                  <a:pt x="131" y="161"/>
                  <a:pt x="128" y="166"/>
                  <a:pt x="130" y="171"/>
                </a:cubicBezTo>
                <a:cubicBezTo>
                  <a:pt x="134" y="168"/>
                  <a:pt x="136" y="163"/>
                  <a:pt x="141" y="162"/>
                </a:cubicBezTo>
                <a:cubicBezTo>
                  <a:pt x="145" y="164"/>
                  <a:pt x="143" y="171"/>
                  <a:pt x="148" y="173"/>
                </a:cubicBezTo>
                <a:cubicBezTo>
                  <a:pt x="149" y="162"/>
                  <a:pt x="151" y="153"/>
                  <a:pt x="158" y="147"/>
                </a:cubicBezTo>
                <a:cubicBezTo>
                  <a:pt x="154" y="144"/>
                  <a:pt x="151" y="141"/>
                  <a:pt x="147" y="139"/>
                </a:cubicBezTo>
                <a:cubicBezTo>
                  <a:pt x="141" y="145"/>
                  <a:pt x="134" y="147"/>
                  <a:pt x="133" y="158"/>
                </a:cubicBezTo>
                <a:close/>
                <a:moveTo>
                  <a:pt x="115" y="141"/>
                </a:moveTo>
                <a:cubicBezTo>
                  <a:pt x="119" y="146"/>
                  <a:pt x="123" y="151"/>
                  <a:pt x="130" y="154"/>
                </a:cubicBezTo>
                <a:cubicBezTo>
                  <a:pt x="130" y="152"/>
                  <a:pt x="131" y="151"/>
                  <a:pt x="132" y="149"/>
                </a:cubicBezTo>
                <a:cubicBezTo>
                  <a:pt x="125" y="148"/>
                  <a:pt x="122" y="139"/>
                  <a:pt x="115" y="1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2" name="Freeform 299"/>
          <p:cNvSpPr/>
          <p:nvPr/>
        </p:nvSpPr>
        <p:spPr bwMode="auto">
          <a:xfrm>
            <a:off x="1187450" y="4181475"/>
            <a:ext cx="25400" cy="96838"/>
          </a:xfrm>
          <a:custGeom>
            <a:avLst/>
            <a:gdLst>
              <a:gd name="T0" fmla="*/ 1 w 8"/>
              <a:gd name="T1" fmla="*/ 31 h 31"/>
              <a:gd name="T2" fmla="*/ 2 w 8"/>
              <a:gd name="T3" fmla="*/ 22 h 31"/>
              <a:gd name="T4" fmla="*/ 6 w 8"/>
              <a:gd name="T5" fmla="*/ 10 h 31"/>
              <a:gd name="T6" fmla="*/ 6 w 8"/>
              <a:gd name="T7" fmla="*/ 5 h 31"/>
              <a:gd name="T8" fmla="*/ 4 w 8"/>
              <a:gd name="T9" fmla="*/ 3 h 31"/>
              <a:gd name="T10" fmla="*/ 8 w 8"/>
              <a:gd name="T11" fmla="*/ 3 h 31"/>
              <a:gd name="T12" fmla="*/ 1 w 8"/>
              <a:gd name="T13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31">
                <a:moveTo>
                  <a:pt x="1" y="31"/>
                </a:moveTo>
                <a:cubicBezTo>
                  <a:pt x="0" y="28"/>
                  <a:pt x="1" y="25"/>
                  <a:pt x="2" y="22"/>
                </a:cubicBezTo>
                <a:cubicBezTo>
                  <a:pt x="3" y="18"/>
                  <a:pt x="5" y="13"/>
                  <a:pt x="6" y="10"/>
                </a:cubicBezTo>
                <a:cubicBezTo>
                  <a:pt x="6" y="8"/>
                  <a:pt x="6" y="6"/>
                  <a:pt x="6" y="5"/>
                </a:cubicBezTo>
                <a:cubicBezTo>
                  <a:pt x="5" y="4"/>
                  <a:pt x="5" y="4"/>
                  <a:pt x="4" y="3"/>
                </a:cubicBezTo>
                <a:cubicBezTo>
                  <a:pt x="4" y="0"/>
                  <a:pt x="7" y="2"/>
                  <a:pt x="8" y="3"/>
                </a:cubicBezTo>
                <a:cubicBezTo>
                  <a:pt x="8" y="14"/>
                  <a:pt x="3" y="21"/>
                  <a:pt x="1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3" name="Freeform 300"/>
          <p:cNvSpPr/>
          <p:nvPr/>
        </p:nvSpPr>
        <p:spPr bwMode="auto">
          <a:xfrm>
            <a:off x="1087438" y="4297363"/>
            <a:ext cx="100012" cy="227012"/>
          </a:xfrm>
          <a:custGeom>
            <a:avLst/>
            <a:gdLst>
              <a:gd name="T0" fmla="*/ 31 w 32"/>
              <a:gd name="T1" fmla="*/ 0 h 72"/>
              <a:gd name="T2" fmla="*/ 32 w 32"/>
              <a:gd name="T3" fmla="*/ 0 h 72"/>
              <a:gd name="T4" fmla="*/ 27 w 32"/>
              <a:gd name="T5" fmla="*/ 24 h 72"/>
              <a:gd name="T6" fmla="*/ 22 w 32"/>
              <a:gd name="T7" fmla="*/ 40 h 72"/>
              <a:gd name="T8" fmla="*/ 14 w 32"/>
              <a:gd name="T9" fmla="*/ 67 h 72"/>
              <a:gd name="T10" fmla="*/ 0 w 32"/>
              <a:gd name="T11" fmla="*/ 69 h 72"/>
              <a:gd name="T12" fmla="*/ 12 w 32"/>
              <a:gd name="T13" fmla="*/ 66 h 72"/>
              <a:gd name="T14" fmla="*/ 13 w 32"/>
              <a:gd name="T15" fmla="*/ 61 h 72"/>
              <a:gd name="T16" fmla="*/ 17 w 32"/>
              <a:gd name="T17" fmla="*/ 46 h 72"/>
              <a:gd name="T18" fmla="*/ 24 w 32"/>
              <a:gd name="T19" fmla="*/ 27 h 72"/>
              <a:gd name="T20" fmla="*/ 26 w 32"/>
              <a:gd name="T21" fmla="*/ 24 h 72"/>
              <a:gd name="T22" fmla="*/ 30 w 32"/>
              <a:gd name="T23" fmla="*/ 2 h 72"/>
              <a:gd name="T24" fmla="*/ 31 w 32"/>
              <a:gd name="T25" fmla="*/ 0 h 72"/>
              <a:gd name="T26" fmla="*/ 31 w 32"/>
              <a:gd name="T2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" h="72">
                <a:moveTo>
                  <a:pt x="31" y="0"/>
                </a:moveTo>
                <a:cubicBezTo>
                  <a:pt x="32" y="0"/>
                  <a:pt x="32" y="0"/>
                  <a:pt x="32" y="0"/>
                </a:cubicBezTo>
                <a:cubicBezTo>
                  <a:pt x="30" y="8"/>
                  <a:pt x="29" y="16"/>
                  <a:pt x="27" y="24"/>
                </a:cubicBezTo>
                <a:cubicBezTo>
                  <a:pt x="25" y="29"/>
                  <a:pt x="23" y="34"/>
                  <a:pt x="22" y="40"/>
                </a:cubicBezTo>
                <a:cubicBezTo>
                  <a:pt x="18" y="48"/>
                  <a:pt x="17" y="59"/>
                  <a:pt x="14" y="67"/>
                </a:cubicBezTo>
                <a:cubicBezTo>
                  <a:pt x="11" y="70"/>
                  <a:pt x="4" y="72"/>
                  <a:pt x="0" y="69"/>
                </a:cubicBezTo>
                <a:cubicBezTo>
                  <a:pt x="4" y="69"/>
                  <a:pt x="9" y="69"/>
                  <a:pt x="12" y="66"/>
                </a:cubicBezTo>
                <a:cubicBezTo>
                  <a:pt x="13" y="64"/>
                  <a:pt x="12" y="63"/>
                  <a:pt x="13" y="61"/>
                </a:cubicBezTo>
                <a:cubicBezTo>
                  <a:pt x="14" y="56"/>
                  <a:pt x="16" y="52"/>
                  <a:pt x="17" y="46"/>
                </a:cubicBezTo>
                <a:cubicBezTo>
                  <a:pt x="19" y="40"/>
                  <a:pt x="21" y="33"/>
                  <a:pt x="24" y="27"/>
                </a:cubicBezTo>
                <a:cubicBezTo>
                  <a:pt x="24" y="26"/>
                  <a:pt x="25" y="25"/>
                  <a:pt x="26" y="24"/>
                </a:cubicBezTo>
                <a:cubicBezTo>
                  <a:pt x="28" y="17"/>
                  <a:pt x="29" y="9"/>
                  <a:pt x="30" y="2"/>
                </a:cubicBezTo>
                <a:cubicBezTo>
                  <a:pt x="30" y="1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4" name="Freeform 301"/>
          <p:cNvSpPr/>
          <p:nvPr/>
        </p:nvSpPr>
        <p:spPr bwMode="auto">
          <a:xfrm>
            <a:off x="387350" y="4530725"/>
            <a:ext cx="28575" cy="63500"/>
          </a:xfrm>
          <a:custGeom>
            <a:avLst/>
            <a:gdLst>
              <a:gd name="T0" fmla="*/ 7 w 9"/>
              <a:gd name="T1" fmla="*/ 0 h 20"/>
              <a:gd name="T2" fmla="*/ 8 w 9"/>
              <a:gd name="T3" fmla="*/ 0 h 20"/>
              <a:gd name="T4" fmla="*/ 6 w 9"/>
              <a:gd name="T5" fmla="*/ 3 h 20"/>
              <a:gd name="T6" fmla="*/ 1 w 9"/>
              <a:gd name="T7" fmla="*/ 15 h 20"/>
              <a:gd name="T8" fmla="*/ 3 w 9"/>
              <a:gd name="T9" fmla="*/ 18 h 20"/>
              <a:gd name="T10" fmla="*/ 6 w 9"/>
              <a:gd name="T11" fmla="*/ 19 h 20"/>
              <a:gd name="T12" fmla="*/ 0 w 9"/>
              <a:gd name="T13" fmla="*/ 16 h 20"/>
              <a:gd name="T14" fmla="*/ 7 w 9"/>
              <a:gd name="T1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20">
                <a:moveTo>
                  <a:pt x="7" y="0"/>
                </a:moveTo>
                <a:cubicBezTo>
                  <a:pt x="7" y="0"/>
                  <a:pt x="7" y="0"/>
                  <a:pt x="8" y="0"/>
                </a:cubicBezTo>
                <a:cubicBezTo>
                  <a:pt x="9" y="1"/>
                  <a:pt x="7" y="2"/>
                  <a:pt x="6" y="3"/>
                </a:cubicBezTo>
                <a:cubicBezTo>
                  <a:pt x="5" y="7"/>
                  <a:pt x="3" y="11"/>
                  <a:pt x="1" y="15"/>
                </a:cubicBezTo>
                <a:cubicBezTo>
                  <a:pt x="2" y="16"/>
                  <a:pt x="2" y="17"/>
                  <a:pt x="3" y="18"/>
                </a:cubicBezTo>
                <a:cubicBezTo>
                  <a:pt x="4" y="19"/>
                  <a:pt x="6" y="18"/>
                  <a:pt x="6" y="19"/>
                </a:cubicBezTo>
                <a:cubicBezTo>
                  <a:pt x="3" y="20"/>
                  <a:pt x="1" y="18"/>
                  <a:pt x="0" y="16"/>
                </a:cubicBezTo>
                <a:cubicBezTo>
                  <a:pt x="1" y="10"/>
                  <a:pt x="5" y="5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5" name="Freeform 302"/>
          <p:cNvSpPr>
            <a:spLocks noEditPoints="1"/>
          </p:cNvSpPr>
          <p:nvPr/>
        </p:nvSpPr>
        <p:spPr bwMode="auto">
          <a:xfrm>
            <a:off x="368300" y="3997325"/>
            <a:ext cx="863600" cy="606425"/>
          </a:xfrm>
          <a:custGeom>
            <a:avLst/>
            <a:gdLst>
              <a:gd name="T0" fmla="*/ 158 w 274"/>
              <a:gd name="T1" fmla="*/ 11 h 192"/>
              <a:gd name="T2" fmla="*/ 164 w 274"/>
              <a:gd name="T3" fmla="*/ 61 h 192"/>
              <a:gd name="T4" fmla="*/ 218 w 274"/>
              <a:gd name="T5" fmla="*/ 26 h 192"/>
              <a:gd name="T6" fmla="*/ 237 w 274"/>
              <a:gd name="T7" fmla="*/ 17 h 192"/>
              <a:gd name="T8" fmla="*/ 258 w 274"/>
              <a:gd name="T9" fmla="*/ 40 h 192"/>
              <a:gd name="T10" fmla="*/ 270 w 274"/>
              <a:gd name="T11" fmla="*/ 85 h 192"/>
              <a:gd name="T12" fmla="*/ 216 w 274"/>
              <a:gd name="T13" fmla="*/ 172 h 192"/>
              <a:gd name="T14" fmla="*/ 115 w 274"/>
              <a:gd name="T15" fmla="*/ 184 h 192"/>
              <a:gd name="T16" fmla="*/ 9 w 274"/>
              <a:gd name="T17" fmla="*/ 191 h 192"/>
              <a:gd name="T18" fmla="*/ 4 w 274"/>
              <a:gd name="T19" fmla="*/ 148 h 192"/>
              <a:gd name="T20" fmla="*/ 26 w 274"/>
              <a:gd name="T21" fmla="*/ 107 h 192"/>
              <a:gd name="T22" fmla="*/ 107 w 274"/>
              <a:gd name="T23" fmla="*/ 57 h 192"/>
              <a:gd name="T24" fmla="*/ 143 w 274"/>
              <a:gd name="T25" fmla="*/ 95 h 192"/>
              <a:gd name="T26" fmla="*/ 155 w 274"/>
              <a:gd name="T27" fmla="*/ 25 h 192"/>
              <a:gd name="T28" fmla="*/ 118 w 274"/>
              <a:gd name="T29" fmla="*/ 88 h 192"/>
              <a:gd name="T30" fmla="*/ 139 w 274"/>
              <a:gd name="T31" fmla="*/ 107 h 192"/>
              <a:gd name="T32" fmla="*/ 154 w 274"/>
              <a:gd name="T33" fmla="*/ 78 h 192"/>
              <a:gd name="T34" fmla="*/ 145 w 274"/>
              <a:gd name="T35" fmla="*/ 140 h 192"/>
              <a:gd name="T36" fmla="*/ 224 w 274"/>
              <a:gd name="T37" fmla="*/ 24 h 192"/>
              <a:gd name="T38" fmla="*/ 156 w 274"/>
              <a:gd name="T39" fmla="*/ 132 h 192"/>
              <a:gd name="T40" fmla="*/ 136 w 274"/>
              <a:gd name="T41" fmla="*/ 156 h 192"/>
              <a:gd name="T42" fmla="*/ 177 w 274"/>
              <a:gd name="T43" fmla="*/ 124 h 192"/>
              <a:gd name="T44" fmla="*/ 234 w 274"/>
              <a:gd name="T45" fmla="*/ 24 h 192"/>
              <a:gd name="T46" fmla="*/ 248 w 274"/>
              <a:gd name="T47" fmla="*/ 32 h 192"/>
              <a:gd name="T48" fmla="*/ 241 w 274"/>
              <a:gd name="T49" fmla="*/ 25 h 192"/>
              <a:gd name="T50" fmla="*/ 213 w 274"/>
              <a:gd name="T51" fmla="*/ 115 h 192"/>
              <a:gd name="T52" fmla="*/ 229 w 274"/>
              <a:gd name="T53" fmla="*/ 64 h 192"/>
              <a:gd name="T54" fmla="*/ 225 w 274"/>
              <a:gd name="T55" fmla="*/ 106 h 192"/>
              <a:gd name="T56" fmla="*/ 233 w 274"/>
              <a:gd name="T57" fmla="*/ 100 h 192"/>
              <a:gd name="T58" fmla="*/ 167 w 274"/>
              <a:gd name="T59" fmla="*/ 145 h 192"/>
              <a:gd name="T60" fmla="*/ 245 w 274"/>
              <a:gd name="T61" fmla="*/ 77 h 192"/>
              <a:gd name="T62" fmla="*/ 239 w 274"/>
              <a:gd name="T63" fmla="*/ 78 h 192"/>
              <a:gd name="T64" fmla="*/ 57 w 274"/>
              <a:gd name="T65" fmla="*/ 64 h 192"/>
              <a:gd name="T66" fmla="*/ 60 w 274"/>
              <a:gd name="T67" fmla="*/ 148 h 192"/>
              <a:gd name="T68" fmla="*/ 117 w 274"/>
              <a:gd name="T69" fmla="*/ 90 h 192"/>
              <a:gd name="T70" fmla="*/ 261 w 274"/>
              <a:gd name="T71" fmla="*/ 61 h 192"/>
              <a:gd name="T72" fmla="*/ 235 w 274"/>
              <a:gd name="T73" fmla="*/ 159 h 192"/>
              <a:gd name="T74" fmla="*/ 165 w 274"/>
              <a:gd name="T75" fmla="*/ 164 h 192"/>
              <a:gd name="T76" fmla="*/ 182 w 274"/>
              <a:gd name="T77" fmla="*/ 169 h 192"/>
              <a:gd name="T78" fmla="*/ 247 w 274"/>
              <a:gd name="T79" fmla="*/ 166 h 192"/>
              <a:gd name="T80" fmla="*/ 270 w 274"/>
              <a:gd name="T81" fmla="*/ 72 h 192"/>
              <a:gd name="T82" fmla="*/ 233 w 274"/>
              <a:gd name="T83" fmla="*/ 133 h 192"/>
              <a:gd name="T84" fmla="*/ 134 w 274"/>
              <a:gd name="T85" fmla="*/ 173 h 192"/>
              <a:gd name="T86" fmla="*/ 249 w 274"/>
              <a:gd name="T87" fmla="*/ 104 h 192"/>
              <a:gd name="T88" fmla="*/ 240 w 274"/>
              <a:gd name="T89" fmla="*/ 74 h 192"/>
              <a:gd name="T90" fmla="*/ 159 w 274"/>
              <a:gd name="T91" fmla="*/ 148 h 192"/>
              <a:gd name="T92" fmla="*/ 206 w 274"/>
              <a:gd name="T93" fmla="*/ 121 h 192"/>
              <a:gd name="T94" fmla="*/ 208 w 274"/>
              <a:gd name="T95" fmla="*/ 116 h 192"/>
              <a:gd name="T96" fmla="*/ 4 w 274"/>
              <a:gd name="T97" fmla="*/ 145 h 192"/>
              <a:gd name="T98" fmla="*/ 79 w 274"/>
              <a:gd name="T99" fmla="*/ 159 h 192"/>
              <a:gd name="T100" fmla="*/ 48 w 274"/>
              <a:gd name="T101" fmla="*/ 156 h 192"/>
              <a:gd name="T102" fmla="*/ 79 w 274"/>
              <a:gd name="T103" fmla="*/ 156 h 192"/>
              <a:gd name="T104" fmla="*/ 12 w 274"/>
              <a:gd name="T105" fmla="*/ 156 h 192"/>
              <a:gd name="T106" fmla="*/ 87 w 274"/>
              <a:gd name="T107" fmla="*/ 167 h 192"/>
              <a:gd name="T108" fmla="*/ 64 w 274"/>
              <a:gd name="T109" fmla="*/ 165 h 192"/>
              <a:gd name="T110" fmla="*/ 11 w 274"/>
              <a:gd name="T111" fmla="*/ 168 h 192"/>
              <a:gd name="T112" fmla="*/ 114 w 274"/>
              <a:gd name="T113" fmla="*/ 179 h 192"/>
              <a:gd name="T114" fmla="*/ 45 w 274"/>
              <a:gd name="T115" fmla="*/ 181 h 192"/>
              <a:gd name="T116" fmla="*/ 17 w 274"/>
              <a:gd name="T117" fmla="*/ 164 h 192"/>
              <a:gd name="T118" fmla="*/ 21 w 274"/>
              <a:gd name="T119" fmla="*/ 179 h 192"/>
              <a:gd name="T120" fmla="*/ 106 w 274"/>
              <a:gd name="T121" fmla="*/ 175 h 192"/>
              <a:gd name="T122" fmla="*/ 133 w 274"/>
              <a:gd name="T123" fmla="*/ 18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4" h="192">
                <a:moveTo>
                  <a:pt x="145" y="38"/>
                </a:moveTo>
                <a:cubicBezTo>
                  <a:pt x="145" y="37"/>
                  <a:pt x="145" y="37"/>
                  <a:pt x="145" y="37"/>
                </a:cubicBezTo>
                <a:cubicBezTo>
                  <a:pt x="145" y="38"/>
                  <a:pt x="144" y="37"/>
                  <a:pt x="145" y="37"/>
                </a:cubicBezTo>
                <a:cubicBezTo>
                  <a:pt x="145" y="36"/>
                  <a:pt x="145" y="37"/>
                  <a:pt x="145" y="37"/>
                </a:cubicBezTo>
                <a:cubicBezTo>
                  <a:pt x="145" y="36"/>
                  <a:pt x="146" y="35"/>
                  <a:pt x="146" y="35"/>
                </a:cubicBezTo>
                <a:cubicBezTo>
                  <a:pt x="147" y="33"/>
                  <a:pt x="149" y="30"/>
                  <a:pt x="151" y="28"/>
                </a:cubicBezTo>
                <a:cubicBezTo>
                  <a:pt x="152" y="22"/>
                  <a:pt x="159" y="18"/>
                  <a:pt x="158" y="11"/>
                </a:cubicBezTo>
                <a:cubicBezTo>
                  <a:pt x="159" y="12"/>
                  <a:pt x="160" y="9"/>
                  <a:pt x="159" y="8"/>
                </a:cubicBezTo>
                <a:cubicBezTo>
                  <a:pt x="161" y="7"/>
                  <a:pt x="161" y="1"/>
                  <a:pt x="163" y="0"/>
                </a:cubicBezTo>
                <a:cubicBezTo>
                  <a:pt x="165" y="2"/>
                  <a:pt x="165" y="6"/>
                  <a:pt x="166" y="10"/>
                </a:cubicBezTo>
                <a:cubicBezTo>
                  <a:pt x="166" y="12"/>
                  <a:pt x="167" y="14"/>
                  <a:pt x="168" y="15"/>
                </a:cubicBezTo>
                <a:cubicBezTo>
                  <a:pt x="168" y="18"/>
                  <a:pt x="168" y="22"/>
                  <a:pt x="168" y="25"/>
                </a:cubicBezTo>
                <a:cubicBezTo>
                  <a:pt x="168" y="30"/>
                  <a:pt x="168" y="34"/>
                  <a:pt x="169" y="37"/>
                </a:cubicBezTo>
                <a:cubicBezTo>
                  <a:pt x="168" y="45"/>
                  <a:pt x="166" y="53"/>
                  <a:pt x="164" y="61"/>
                </a:cubicBezTo>
                <a:cubicBezTo>
                  <a:pt x="169" y="56"/>
                  <a:pt x="174" y="51"/>
                  <a:pt x="180" y="47"/>
                </a:cubicBezTo>
                <a:cubicBezTo>
                  <a:pt x="181" y="46"/>
                  <a:pt x="183" y="44"/>
                  <a:pt x="184" y="43"/>
                </a:cubicBezTo>
                <a:cubicBezTo>
                  <a:pt x="186" y="42"/>
                  <a:pt x="188" y="42"/>
                  <a:pt x="189" y="40"/>
                </a:cubicBezTo>
                <a:cubicBezTo>
                  <a:pt x="190" y="40"/>
                  <a:pt x="190" y="40"/>
                  <a:pt x="190" y="40"/>
                </a:cubicBezTo>
                <a:cubicBezTo>
                  <a:pt x="194" y="37"/>
                  <a:pt x="198" y="36"/>
                  <a:pt x="202" y="33"/>
                </a:cubicBezTo>
                <a:cubicBezTo>
                  <a:pt x="207" y="31"/>
                  <a:pt x="211" y="29"/>
                  <a:pt x="216" y="27"/>
                </a:cubicBezTo>
                <a:cubicBezTo>
                  <a:pt x="216" y="27"/>
                  <a:pt x="217" y="26"/>
                  <a:pt x="218" y="26"/>
                </a:cubicBezTo>
                <a:cubicBezTo>
                  <a:pt x="218" y="25"/>
                  <a:pt x="219" y="24"/>
                  <a:pt x="219" y="24"/>
                </a:cubicBezTo>
                <a:cubicBezTo>
                  <a:pt x="220" y="23"/>
                  <a:pt x="221" y="23"/>
                  <a:pt x="221" y="23"/>
                </a:cubicBezTo>
                <a:cubicBezTo>
                  <a:pt x="224" y="21"/>
                  <a:pt x="225" y="17"/>
                  <a:pt x="227" y="14"/>
                </a:cubicBezTo>
                <a:cubicBezTo>
                  <a:pt x="227" y="13"/>
                  <a:pt x="226" y="12"/>
                  <a:pt x="227" y="11"/>
                </a:cubicBezTo>
                <a:cubicBezTo>
                  <a:pt x="228" y="11"/>
                  <a:pt x="228" y="12"/>
                  <a:pt x="228" y="11"/>
                </a:cubicBezTo>
                <a:cubicBezTo>
                  <a:pt x="229" y="14"/>
                  <a:pt x="230" y="17"/>
                  <a:pt x="230" y="19"/>
                </a:cubicBezTo>
                <a:cubicBezTo>
                  <a:pt x="233" y="19"/>
                  <a:pt x="234" y="18"/>
                  <a:pt x="237" y="17"/>
                </a:cubicBezTo>
                <a:cubicBezTo>
                  <a:pt x="238" y="19"/>
                  <a:pt x="240" y="21"/>
                  <a:pt x="241" y="23"/>
                </a:cubicBezTo>
                <a:cubicBezTo>
                  <a:pt x="242" y="23"/>
                  <a:pt x="243" y="21"/>
                  <a:pt x="243" y="22"/>
                </a:cubicBezTo>
                <a:cubicBezTo>
                  <a:pt x="245" y="22"/>
                  <a:pt x="244" y="26"/>
                  <a:pt x="246" y="27"/>
                </a:cubicBezTo>
                <a:cubicBezTo>
                  <a:pt x="247" y="26"/>
                  <a:pt x="249" y="25"/>
                  <a:pt x="250" y="26"/>
                </a:cubicBezTo>
                <a:cubicBezTo>
                  <a:pt x="252" y="31"/>
                  <a:pt x="250" y="37"/>
                  <a:pt x="249" y="41"/>
                </a:cubicBezTo>
                <a:cubicBezTo>
                  <a:pt x="250" y="41"/>
                  <a:pt x="252" y="41"/>
                  <a:pt x="254" y="41"/>
                </a:cubicBezTo>
                <a:cubicBezTo>
                  <a:pt x="256" y="41"/>
                  <a:pt x="256" y="39"/>
                  <a:pt x="258" y="40"/>
                </a:cubicBezTo>
                <a:cubicBezTo>
                  <a:pt x="258" y="41"/>
                  <a:pt x="257" y="43"/>
                  <a:pt x="257" y="44"/>
                </a:cubicBezTo>
                <a:cubicBezTo>
                  <a:pt x="256" y="48"/>
                  <a:pt x="255" y="52"/>
                  <a:pt x="254" y="56"/>
                </a:cubicBezTo>
                <a:cubicBezTo>
                  <a:pt x="260" y="56"/>
                  <a:pt x="265" y="55"/>
                  <a:pt x="270" y="55"/>
                </a:cubicBezTo>
                <a:cubicBezTo>
                  <a:pt x="273" y="58"/>
                  <a:pt x="274" y="60"/>
                  <a:pt x="273" y="65"/>
                </a:cubicBezTo>
                <a:cubicBezTo>
                  <a:pt x="273" y="67"/>
                  <a:pt x="272" y="70"/>
                  <a:pt x="271" y="73"/>
                </a:cubicBezTo>
                <a:cubicBezTo>
                  <a:pt x="271" y="75"/>
                  <a:pt x="271" y="78"/>
                  <a:pt x="271" y="80"/>
                </a:cubicBezTo>
                <a:cubicBezTo>
                  <a:pt x="271" y="82"/>
                  <a:pt x="270" y="83"/>
                  <a:pt x="270" y="85"/>
                </a:cubicBezTo>
                <a:cubicBezTo>
                  <a:pt x="269" y="88"/>
                  <a:pt x="268" y="90"/>
                  <a:pt x="267" y="93"/>
                </a:cubicBezTo>
                <a:cubicBezTo>
                  <a:pt x="264" y="107"/>
                  <a:pt x="261" y="121"/>
                  <a:pt x="257" y="133"/>
                </a:cubicBezTo>
                <a:cubicBezTo>
                  <a:pt x="256" y="137"/>
                  <a:pt x="255" y="141"/>
                  <a:pt x="254" y="145"/>
                </a:cubicBezTo>
                <a:cubicBezTo>
                  <a:pt x="253" y="154"/>
                  <a:pt x="251" y="161"/>
                  <a:pt x="248" y="168"/>
                </a:cubicBezTo>
                <a:cubicBezTo>
                  <a:pt x="247" y="169"/>
                  <a:pt x="246" y="169"/>
                  <a:pt x="245" y="170"/>
                </a:cubicBezTo>
                <a:cubicBezTo>
                  <a:pt x="242" y="170"/>
                  <a:pt x="239" y="170"/>
                  <a:pt x="235" y="170"/>
                </a:cubicBezTo>
                <a:cubicBezTo>
                  <a:pt x="228" y="169"/>
                  <a:pt x="222" y="171"/>
                  <a:pt x="216" y="172"/>
                </a:cubicBezTo>
                <a:cubicBezTo>
                  <a:pt x="213" y="172"/>
                  <a:pt x="211" y="171"/>
                  <a:pt x="209" y="173"/>
                </a:cubicBezTo>
                <a:cubicBezTo>
                  <a:pt x="198" y="173"/>
                  <a:pt x="186" y="174"/>
                  <a:pt x="174" y="175"/>
                </a:cubicBezTo>
                <a:cubicBezTo>
                  <a:pt x="161" y="176"/>
                  <a:pt x="148" y="177"/>
                  <a:pt x="137" y="181"/>
                </a:cubicBezTo>
                <a:cubicBezTo>
                  <a:pt x="136" y="181"/>
                  <a:pt x="136" y="181"/>
                  <a:pt x="136" y="181"/>
                </a:cubicBezTo>
                <a:cubicBezTo>
                  <a:pt x="133" y="182"/>
                  <a:pt x="132" y="184"/>
                  <a:pt x="129" y="185"/>
                </a:cubicBezTo>
                <a:cubicBezTo>
                  <a:pt x="126" y="185"/>
                  <a:pt x="123" y="185"/>
                  <a:pt x="120" y="185"/>
                </a:cubicBezTo>
                <a:cubicBezTo>
                  <a:pt x="119" y="185"/>
                  <a:pt x="116" y="184"/>
                  <a:pt x="115" y="184"/>
                </a:cubicBezTo>
                <a:cubicBezTo>
                  <a:pt x="112" y="184"/>
                  <a:pt x="107" y="184"/>
                  <a:pt x="104" y="184"/>
                </a:cubicBezTo>
                <a:cubicBezTo>
                  <a:pt x="98" y="184"/>
                  <a:pt x="93" y="185"/>
                  <a:pt x="87" y="186"/>
                </a:cubicBezTo>
                <a:cubicBezTo>
                  <a:pt x="81" y="187"/>
                  <a:pt x="74" y="187"/>
                  <a:pt x="68" y="188"/>
                </a:cubicBezTo>
                <a:cubicBezTo>
                  <a:pt x="57" y="189"/>
                  <a:pt x="47" y="191"/>
                  <a:pt x="36" y="191"/>
                </a:cubicBezTo>
                <a:cubicBezTo>
                  <a:pt x="34" y="191"/>
                  <a:pt x="33" y="190"/>
                  <a:pt x="32" y="190"/>
                </a:cubicBezTo>
                <a:cubicBezTo>
                  <a:pt x="28" y="191"/>
                  <a:pt x="25" y="192"/>
                  <a:pt x="21" y="192"/>
                </a:cubicBezTo>
                <a:cubicBezTo>
                  <a:pt x="17" y="192"/>
                  <a:pt x="13" y="191"/>
                  <a:pt x="9" y="191"/>
                </a:cubicBezTo>
                <a:cubicBezTo>
                  <a:pt x="6" y="191"/>
                  <a:pt x="4" y="190"/>
                  <a:pt x="1" y="190"/>
                </a:cubicBezTo>
                <a:cubicBezTo>
                  <a:pt x="1" y="188"/>
                  <a:pt x="1" y="186"/>
                  <a:pt x="0" y="185"/>
                </a:cubicBezTo>
                <a:cubicBezTo>
                  <a:pt x="4" y="178"/>
                  <a:pt x="8" y="169"/>
                  <a:pt x="12" y="163"/>
                </a:cubicBezTo>
                <a:cubicBezTo>
                  <a:pt x="9" y="163"/>
                  <a:pt x="5" y="164"/>
                  <a:pt x="2" y="163"/>
                </a:cubicBezTo>
                <a:cubicBezTo>
                  <a:pt x="2" y="161"/>
                  <a:pt x="4" y="158"/>
                  <a:pt x="5" y="155"/>
                </a:cubicBezTo>
                <a:cubicBezTo>
                  <a:pt x="3" y="154"/>
                  <a:pt x="1" y="156"/>
                  <a:pt x="0" y="154"/>
                </a:cubicBezTo>
                <a:cubicBezTo>
                  <a:pt x="0" y="151"/>
                  <a:pt x="3" y="150"/>
                  <a:pt x="4" y="148"/>
                </a:cubicBezTo>
                <a:cubicBezTo>
                  <a:pt x="3" y="148"/>
                  <a:pt x="2" y="148"/>
                  <a:pt x="1" y="147"/>
                </a:cubicBezTo>
                <a:cubicBezTo>
                  <a:pt x="2" y="144"/>
                  <a:pt x="5" y="142"/>
                  <a:pt x="6" y="139"/>
                </a:cubicBezTo>
                <a:cubicBezTo>
                  <a:pt x="5" y="139"/>
                  <a:pt x="3" y="140"/>
                  <a:pt x="2" y="138"/>
                </a:cubicBezTo>
                <a:cubicBezTo>
                  <a:pt x="3" y="135"/>
                  <a:pt x="6" y="135"/>
                  <a:pt x="6" y="132"/>
                </a:cubicBezTo>
                <a:cubicBezTo>
                  <a:pt x="7" y="132"/>
                  <a:pt x="7" y="131"/>
                  <a:pt x="8" y="131"/>
                </a:cubicBezTo>
                <a:cubicBezTo>
                  <a:pt x="13" y="123"/>
                  <a:pt x="20" y="117"/>
                  <a:pt x="24" y="108"/>
                </a:cubicBezTo>
                <a:cubicBezTo>
                  <a:pt x="25" y="108"/>
                  <a:pt x="25" y="107"/>
                  <a:pt x="26" y="107"/>
                </a:cubicBezTo>
                <a:cubicBezTo>
                  <a:pt x="27" y="105"/>
                  <a:pt x="29" y="101"/>
                  <a:pt x="32" y="99"/>
                </a:cubicBezTo>
                <a:cubicBezTo>
                  <a:pt x="38" y="88"/>
                  <a:pt x="44" y="82"/>
                  <a:pt x="49" y="69"/>
                </a:cubicBezTo>
                <a:cubicBezTo>
                  <a:pt x="50" y="69"/>
                  <a:pt x="50" y="69"/>
                  <a:pt x="51" y="69"/>
                </a:cubicBezTo>
                <a:cubicBezTo>
                  <a:pt x="54" y="64"/>
                  <a:pt x="58" y="59"/>
                  <a:pt x="61" y="54"/>
                </a:cubicBezTo>
                <a:cubicBezTo>
                  <a:pt x="62" y="54"/>
                  <a:pt x="62" y="55"/>
                  <a:pt x="63" y="55"/>
                </a:cubicBezTo>
                <a:cubicBezTo>
                  <a:pt x="68" y="54"/>
                  <a:pt x="74" y="55"/>
                  <a:pt x="80" y="55"/>
                </a:cubicBezTo>
                <a:cubicBezTo>
                  <a:pt x="89" y="56"/>
                  <a:pt x="98" y="56"/>
                  <a:pt x="107" y="57"/>
                </a:cubicBezTo>
                <a:cubicBezTo>
                  <a:pt x="113" y="59"/>
                  <a:pt x="122" y="59"/>
                  <a:pt x="130" y="62"/>
                </a:cubicBezTo>
                <a:cubicBezTo>
                  <a:pt x="131" y="59"/>
                  <a:pt x="133" y="57"/>
                  <a:pt x="134" y="54"/>
                </a:cubicBezTo>
                <a:cubicBezTo>
                  <a:pt x="135" y="54"/>
                  <a:pt x="135" y="54"/>
                  <a:pt x="135" y="54"/>
                </a:cubicBezTo>
                <a:cubicBezTo>
                  <a:pt x="139" y="49"/>
                  <a:pt x="141" y="43"/>
                  <a:pt x="145" y="38"/>
                </a:cubicBezTo>
                <a:close/>
                <a:moveTo>
                  <a:pt x="140" y="106"/>
                </a:moveTo>
                <a:cubicBezTo>
                  <a:pt x="141" y="104"/>
                  <a:pt x="141" y="103"/>
                  <a:pt x="142" y="101"/>
                </a:cubicBezTo>
                <a:cubicBezTo>
                  <a:pt x="142" y="100"/>
                  <a:pt x="143" y="95"/>
                  <a:pt x="143" y="95"/>
                </a:cubicBezTo>
                <a:cubicBezTo>
                  <a:pt x="144" y="95"/>
                  <a:pt x="144" y="93"/>
                  <a:pt x="144" y="92"/>
                </a:cubicBezTo>
                <a:cubicBezTo>
                  <a:pt x="148" y="86"/>
                  <a:pt x="151" y="79"/>
                  <a:pt x="155" y="72"/>
                </a:cubicBezTo>
                <a:cubicBezTo>
                  <a:pt x="155" y="72"/>
                  <a:pt x="156" y="72"/>
                  <a:pt x="156" y="71"/>
                </a:cubicBezTo>
                <a:cubicBezTo>
                  <a:pt x="158" y="68"/>
                  <a:pt x="160" y="65"/>
                  <a:pt x="162" y="63"/>
                </a:cubicBezTo>
                <a:cubicBezTo>
                  <a:pt x="167" y="44"/>
                  <a:pt x="169" y="23"/>
                  <a:pt x="163" y="6"/>
                </a:cubicBezTo>
                <a:cubicBezTo>
                  <a:pt x="161" y="10"/>
                  <a:pt x="160" y="15"/>
                  <a:pt x="158" y="20"/>
                </a:cubicBezTo>
                <a:cubicBezTo>
                  <a:pt x="158" y="21"/>
                  <a:pt x="156" y="23"/>
                  <a:pt x="155" y="25"/>
                </a:cubicBezTo>
                <a:cubicBezTo>
                  <a:pt x="155" y="26"/>
                  <a:pt x="155" y="26"/>
                  <a:pt x="155" y="27"/>
                </a:cubicBezTo>
                <a:cubicBezTo>
                  <a:pt x="154" y="28"/>
                  <a:pt x="152" y="29"/>
                  <a:pt x="152" y="30"/>
                </a:cubicBezTo>
                <a:cubicBezTo>
                  <a:pt x="150" y="32"/>
                  <a:pt x="149" y="35"/>
                  <a:pt x="148" y="37"/>
                </a:cubicBezTo>
                <a:cubicBezTo>
                  <a:pt x="146" y="39"/>
                  <a:pt x="144" y="42"/>
                  <a:pt x="143" y="45"/>
                </a:cubicBezTo>
                <a:cubicBezTo>
                  <a:pt x="138" y="50"/>
                  <a:pt x="135" y="58"/>
                  <a:pt x="130" y="65"/>
                </a:cubicBezTo>
                <a:cubicBezTo>
                  <a:pt x="131" y="66"/>
                  <a:pt x="130" y="66"/>
                  <a:pt x="130" y="67"/>
                </a:cubicBezTo>
                <a:cubicBezTo>
                  <a:pt x="126" y="74"/>
                  <a:pt x="121" y="80"/>
                  <a:pt x="118" y="88"/>
                </a:cubicBezTo>
                <a:cubicBezTo>
                  <a:pt x="119" y="91"/>
                  <a:pt x="120" y="94"/>
                  <a:pt x="121" y="97"/>
                </a:cubicBezTo>
                <a:cubicBezTo>
                  <a:pt x="127" y="119"/>
                  <a:pt x="119" y="141"/>
                  <a:pt x="123" y="167"/>
                </a:cubicBezTo>
                <a:cubicBezTo>
                  <a:pt x="126" y="148"/>
                  <a:pt x="130" y="132"/>
                  <a:pt x="136" y="115"/>
                </a:cubicBezTo>
                <a:cubicBezTo>
                  <a:pt x="137" y="115"/>
                  <a:pt x="136" y="115"/>
                  <a:pt x="136" y="114"/>
                </a:cubicBezTo>
                <a:cubicBezTo>
                  <a:pt x="137" y="114"/>
                  <a:pt x="137" y="114"/>
                  <a:pt x="137" y="114"/>
                </a:cubicBezTo>
                <a:cubicBezTo>
                  <a:pt x="138" y="111"/>
                  <a:pt x="139" y="110"/>
                  <a:pt x="139" y="107"/>
                </a:cubicBezTo>
                <a:cubicBezTo>
                  <a:pt x="139" y="106"/>
                  <a:pt x="139" y="108"/>
                  <a:pt x="139" y="107"/>
                </a:cubicBezTo>
                <a:cubicBezTo>
                  <a:pt x="139" y="106"/>
                  <a:pt x="140" y="107"/>
                  <a:pt x="140" y="106"/>
                </a:cubicBezTo>
                <a:close/>
                <a:moveTo>
                  <a:pt x="224" y="24"/>
                </a:moveTo>
                <a:cubicBezTo>
                  <a:pt x="221" y="26"/>
                  <a:pt x="218" y="28"/>
                  <a:pt x="214" y="30"/>
                </a:cubicBezTo>
                <a:cubicBezTo>
                  <a:pt x="205" y="33"/>
                  <a:pt x="196" y="38"/>
                  <a:pt x="188" y="43"/>
                </a:cubicBezTo>
                <a:cubicBezTo>
                  <a:pt x="183" y="46"/>
                  <a:pt x="178" y="51"/>
                  <a:pt x="173" y="55"/>
                </a:cubicBezTo>
                <a:cubicBezTo>
                  <a:pt x="167" y="59"/>
                  <a:pt x="163" y="64"/>
                  <a:pt x="159" y="69"/>
                </a:cubicBezTo>
                <a:cubicBezTo>
                  <a:pt x="158" y="72"/>
                  <a:pt x="156" y="75"/>
                  <a:pt x="154" y="78"/>
                </a:cubicBezTo>
                <a:cubicBezTo>
                  <a:pt x="151" y="82"/>
                  <a:pt x="149" y="87"/>
                  <a:pt x="147" y="92"/>
                </a:cubicBezTo>
                <a:cubicBezTo>
                  <a:pt x="143" y="102"/>
                  <a:pt x="140" y="113"/>
                  <a:pt x="136" y="123"/>
                </a:cubicBezTo>
                <a:cubicBezTo>
                  <a:pt x="131" y="136"/>
                  <a:pt x="128" y="149"/>
                  <a:pt x="125" y="162"/>
                </a:cubicBezTo>
                <a:cubicBezTo>
                  <a:pt x="126" y="164"/>
                  <a:pt x="124" y="166"/>
                  <a:pt x="125" y="168"/>
                </a:cubicBezTo>
                <a:cubicBezTo>
                  <a:pt x="126" y="165"/>
                  <a:pt x="126" y="163"/>
                  <a:pt x="128" y="162"/>
                </a:cubicBezTo>
                <a:cubicBezTo>
                  <a:pt x="131" y="157"/>
                  <a:pt x="135" y="150"/>
                  <a:pt x="139" y="146"/>
                </a:cubicBezTo>
                <a:cubicBezTo>
                  <a:pt x="141" y="144"/>
                  <a:pt x="143" y="142"/>
                  <a:pt x="145" y="140"/>
                </a:cubicBezTo>
                <a:cubicBezTo>
                  <a:pt x="147" y="137"/>
                  <a:pt x="149" y="135"/>
                  <a:pt x="151" y="133"/>
                </a:cubicBezTo>
                <a:cubicBezTo>
                  <a:pt x="165" y="121"/>
                  <a:pt x="181" y="110"/>
                  <a:pt x="203" y="110"/>
                </a:cubicBezTo>
                <a:cubicBezTo>
                  <a:pt x="204" y="98"/>
                  <a:pt x="207" y="89"/>
                  <a:pt x="210" y="77"/>
                </a:cubicBezTo>
                <a:cubicBezTo>
                  <a:pt x="212" y="71"/>
                  <a:pt x="215" y="64"/>
                  <a:pt x="217" y="58"/>
                </a:cubicBezTo>
                <a:cubicBezTo>
                  <a:pt x="222" y="45"/>
                  <a:pt x="232" y="32"/>
                  <a:pt x="228" y="17"/>
                </a:cubicBezTo>
                <a:cubicBezTo>
                  <a:pt x="228" y="17"/>
                  <a:pt x="228" y="17"/>
                  <a:pt x="228" y="17"/>
                </a:cubicBezTo>
                <a:cubicBezTo>
                  <a:pt x="227" y="20"/>
                  <a:pt x="225" y="21"/>
                  <a:pt x="224" y="24"/>
                </a:cubicBezTo>
                <a:close/>
                <a:moveTo>
                  <a:pt x="230" y="21"/>
                </a:moveTo>
                <a:cubicBezTo>
                  <a:pt x="232" y="34"/>
                  <a:pt x="225" y="44"/>
                  <a:pt x="220" y="55"/>
                </a:cubicBezTo>
                <a:cubicBezTo>
                  <a:pt x="218" y="59"/>
                  <a:pt x="217" y="63"/>
                  <a:pt x="216" y="68"/>
                </a:cubicBezTo>
                <a:cubicBezTo>
                  <a:pt x="211" y="81"/>
                  <a:pt x="206" y="96"/>
                  <a:pt x="205" y="111"/>
                </a:cubicBezTo>
                <a:cubicBezTo>
                  <a:pt x="200" y="112"/>
                  <a:pt x="195" y="112"/>
                  <a:pt x="190" y="112"/>
                </a:cubicBezTo>
                <a:cubicBezTo>
                  <a:pt x="181" y="115"/>
                  <a:pt x="172" y="119"/>
                  <a:pt x="164" y="125"/>
                </a:cubicBezTo>
                <a:cubicBezTo>
                  <a:pt x="161" y="127"/>
                  <a:pt x="159" y="130"/>
                  <a:pt x="156" y="132"/>
                </a:cubicBezTo>
                <a:cubicBezTo>
                  <a:pt x="155" y="133"/>
                  <a:pt x="153" y="134"/>
                  <a:pt x="151" y="136"/>
                </a:cubicBezTo>
                <a:cubicBezTo>
                  <a:pt x="149" y="137"/>
                  <a:pt x="148" y="139"/>
                  <a:pt x="146" y="141"/>
                </a:cubicBezTo>
                <a:cubicBezTo>
                  <a:pt x="143" y="144"/>
                  <a:pt x="140" y="147"/>
                  <a:pt x="137" y="151"/>
                </a:cubicBezTo>
                <a:cubicBezTo>
                  <a:pt x="132" y="158"/>
                  <a:pt x="127" y="166"/>
                  <a:pt x="123" y="174"/>
                </a:cubicBezTo>
                <a:cubicBezTo>
                  <a:pt x="125" y="172"/>
                  <a:pt x="126" y="169"/>
                  <a:pt x="128" y="166"/>
                </a:cubicBezTo>
                <a:cubicBezTo>
                  <a:pt x="129" y="164"/>
                  <a:pt x="131" y="163"/>
                  <a:pt x="132" y="161"/>
                </a:cubicBezTo>
                <a:cubicBezTo>
                  <a:pt x="133" y="159"/>
                  <a:pt x="135" y="157"/>
                  <a:pt x="136" y="156"/>
                </a:cubicBezTo>
                <a:cubicBezTo>
                  <a:pt x="137" y="154"/>
                  <a:pt x="138" y="151"/>
                  <a:pt x="141" y="151"/>
                </a:cubicBezTo>
                <a:cubicBezTo>
                  <a:pt x="137" y="157"/>
                  <a:pt x="132" y="162"/>
                  <a:pt x="129" y="167"/>
                </a:cubicBezTo>
                <a:cubicBezTo>
                  <a:pt x="128" y="169"/>
                  <a:pt x="127" y="172"/>
                  <a:pt x="126" y="174"/>
                </a:cubicBezTo>
                <a:cubicBezTo>
                  <a:pt x="127" y="174"/>
                  <a:pt x="128" y="173"/>
                  <a:pt x="129" y="173"/>
                </a:cubicBezTo>
                <a:cubicBezTo>
                  <a:pt x="138" y="161"/>
                  <a:pt x="147" y="148"/>
                  <a:pt x="158" y="138"/>
                </a:cubicBezTo>
                <a:cubicBezTo>
                  <a:pt x="159" y="138"/>
                  <a:pt x="159" y="137"/>
                  <a:pt x="160" y="137"/>
                </a:cubicBezTo>
                <a:cubicBezTo>
                  <a:pt x="165" y="133"/>
                  <a:pt x="171" y="128"/>
                  <a:pt x="177" y="124"/>
                </a:cubicBezTo>
                <a:cubicBezTo>
                  <a:pt x="184" y="119"/>
                  <a:pt x="192" y="114"/>
                  <a:pt x="203" y="114"/>
                </a:cubicBezTo>
                <a:cubicBezTo>
                  <a:pt x="205" y="114"/>
                  <a:pt x="206" y="114"/>
                  <a:pt x="208" y="114"/>
                </a:cubicBezTo>
                <a:cubicBezTo>
                  <a:pt x="213" y="97"/>
                  <a:pt x="219" y="80"/>
                  <a:pt x="222" y="62"/>
                </a:cubicBezTo>
                <a:cubicBezTo>
                  <a:pt x="222" y="61"/>
                  <a:pt x="223" y="61"/>
                  <a:pt x="224" y="60"/>
                </a:cubicBezTo>
                <a:cubicBezTo>
                  <a:pt x="226" y="53"/>
                  <a:pt x="226" y="46"/>
                  <a:pt x="229" y="40"/>
                </a:cubicBezTo>
                <a:cubicBezTo>
                  <a:pt x="229" y="39"/>
                  <a:pt x="230" y="39"/>
                  <a:pt x="230" y="38"/>
                </a:cubicBezTo>
                <a:cubicBezTo>
                  <a:pt x="232" y="34"/>
                  <a:pt x="233" y="28"/>
                  <a:pt x="234" y="24"/>
                </a:cubicBezTo>
                <a:cubicBezTo>
                  <a:pt x="234" y="23"/>
                  <a:pt x="236" y="21"/>
                  <a:pt x="235" y="20"/>
                </a:cubicBezTo>
                <a:cubicBezTo>
                  <a:pt x="233" y="20"/>
                  <a:pt x="232" y="21"/>
                  <a:pt x="230" y="21"/>
                </a:cubicBezTo>
                <a:close/>
                <a:moveTo>
                  <a:pt x="239" y="78"/>
                </a:moveTo>
                <a:cubicBezTo>
                  <a:pt x="239" y="77"/>
                  <a:pt x="239" y="78"/>
                  <a:pt x="238" y="79"/>
                </a:cubicBezTo>
                <a:cubicBezTo>
                  <a:pt x="240" y="68"/>
                  <a:pt x="242" y="57"/>
                  <a:pt x="244" y="45"/>
                </a:cubicBezTo>
                <a:cubicBezTo>
                  <a:pt x="245" y="44"/>
                  <a:pt x="245" y="44"/>
                  <a:pt x="246" y="43"/>
                </a:cubicBezTo>
                <a:cubicBezTo>
                  <a:pt x="246" y="41"/>
                  <a:pt x="247" y="36"/>
                  <a:pt x="248" y="32"/>
                </a:cubicBezTo>
                <a:cubicBezTo>
                  <a:pt x="249" y="32"/>
                  <a:pt x="249" y="31"/>
                  <a:pt x="249" y="30"/>
                </a:cubicBezTo>
                <a:cubicBezTo>
                  <a:pt x="248" y="29"/>
                  <a:pt x="248" y="29"/>
                  <a:pt x="247" y="28"/>
                </a:cubicBezTo>
                <a:cubicBezTo>
                  <a:pt x="244" y="31"/>
                  <a:pt x="245" y="36"/>
                  <a:pt x="243" y="39"/>
                </a:cubicBezTo>
                <a:cubicBezTo>
                  <a:pt x="242" y="36"/>
                  <a:pt x="244" y="32"/>
                  <a:pt x="244" y="29"/>
                </a:cubicBezTo>
                <a:cubicBezTo>
                  <a:pt x="243" y="28"/>
                  <a:pt x="243" y="26"/>
                  <a:pt x="243" y="25"/>
                </a:cubicBezTo>
                <a:cubicBezTo>
                  <a:pt x="242" y="28"/>
                  <a:pt x="241" y="32"/>
                  <a:pt x="240" y="35"/>
                </a:cubicBezTo>
                <a:cubicBezTo>
                  <a:pt x="240" y="31"/>
                  <a:pt x="241" y="28"/>
                  <a:pt x="241" y="25"/>
                </a:cubicBezTo>
                <a:cubicBezTo>
                  <a:pt x="240" y="27"/>
                  <a:pt x="240" y="29"/>
                  <a:pt x="239" y="31"/>
                </a:cubicBezTo>
                <a:cubicBezTo>
                  <a:pt x="238" y="35"/>
                  <a:pt x="237" y="39"/>
                  <a:pt x="236" y="42"/>
                </a:cubicBezTo>
                <a:cubicBezTo>
                  <a:pt x="236" y="45"/>
                  <a:pt x="236" y="46"/>
                  <a:pt x="235" y="46"/>
                </a:cubicBezTo>
                <a:cubicBezTo>
                  <a:pt x="235" y="38"/>
                  <a:pt x="238" y="32"/>
                  <a:pt x="239" y="24"/>
                </a:cubicBezTo>
                <a:cubicBezTo>
                  <a:pt x="239" y="23"/>
                  <a:pt x="238" y="22"/>
                  <a:pt x="237" y="21"/>
                </a:cubicBezTo>
                <a:cubicBezTo>
                  <a:pt x="227" y="50"/>
                  <a:pt x="220" y="83"/>
                  <a:pt x="210" y="113"/>
                </a:cubicBezTo>
                <a:cubicBezTo>
                  <a:pt x="211" y="114"/>
                  <a:pt x="211" y="115"/>
                  <a:pt x="213" y="115"/>
                </a:cubicBezTo>
                <a:cubicBezTo>
                  <a:pt x="214" y="110"/>
                  <a:pt x="216" y="106"/>
                  <a:pt x="217" y="102"/>
                </a:cubicBezTo>
                <a:cubicBezTo>
                  <a:pt x="218" y="100"/>
                  <a:pt x="217" y="97"/>
                  <a:pt x="219" y="95"/>
                </a:cubicBezTo>
                <a:cubicBezTo>
                  <a:pt x="218" y="102"/>
                  <a:pt x="216" y="108"/>
                  <a:pt x="215" y="115"/>
                </a:cubicBezTo>
                <a:cubicBezTo>
                  <a:pt x="216" y="114"/>
                  <a:pt x="217" y="115"/>
                  <a:pt x="217" y="115"/>
                </a:cubicBezTo>
                <a:cubicBezTo>
                  <a:pt x="219" y="104"/>
                  <a:pt x="223" y="93"/>
                  <a:pt x="225" y="81"/>
                </a:cubicBezTo>
                <a:cubicBezTo>
                  <a:pt x="227" y="80"/>
                  <a:pt x="226" y="78"/>
                  <a:pt x="227" y="75"/>
                </a:cubicBezTo>
                <a:cubicBezTo>
                  <a:pt x="227" y="72"/>
                  <a:pt x="228" y="68"/>
                  <a:pt x="229" y="64"/>
                </a:cubicBezTo>
                <a:cubicBezTo>
                  <a:pt x="229" y="62"/>
                  <a:pt x="230" y="61"/>
                  <a:pt x="230" y="59"/>
                </a:cubicBezTo>
                <a:cubicBezTo>
                  <a:pt x="231" y="57"/>
                  <a:pt x="231" y="55"/>
                  <a:pt x="232" y="54"/>
                </a:cubicBezTo>
                <a:cubicBezTo>
                  <a:pt x="231" y="66"/>
                  <a:pt x="227" y="81"/>
                  <a:pt x="224" y="94"/>
                </a:cubicBezTo>
                <a:cubicBezTo>
                  <a:pt x="223" y="97"/>
                  <a:pt x="223" y="100"/>
                  <a:pt x="222" y="103"/>
                </a:cubicBezTo>
                <a:cubicBezTo>
                  <a:pt x="221" y="108"/>
                  <a:pt x="217" y="114"/>
                  <a:pt x="218" y="119"/>
                </a:cubicBezTo>
                <a:cubicBezTo>
                  <a:pt x="219" y="120"/>
                  <a:pt x="220" y="120"/>
                  <a:pt x="221" y="120"/>
                </a:cubicBezTo>
                <a:cubicBezTo>
                  <a:pt x="222" y="115"/>
                  <a:pt x="224" y="110"/>
                  <a:pt x="225" y="106"/>
                </a:cubicBezTo>
                <a:cubicBezTo>
                  <a:pt x="227" y="102"/>
                  <a:pt x="226" y="97"/>
                  <a:pt x="229" y="94"/>
                </a:cubicBezTo>
                <a:cubicBezTo>
                  <a:pt x="228" y="98"/>
                  <a:pt x="227" y="107"/>
                  <a:pt x="224" y="110"/>
                </a:cubicBezTo>
                <a:cubicBezTo>
                  <a:pt x="224" y="114"/>
                  <a:pt x="223" y="117"/>
                  <a:pt x="222" y="120"/>
                </a:cubicBezTo>
                <a:cubicBezTo>
                  <a:pt x="224" y="119"/>
                  <a:pt x="224" y="123"/>
                  <a:pt x="225" y="124"/>
                </a:cubicBezTo>
                <a:cubicBezTo>
                  <a:pt x="226" y="112"/>
                  <a:pt x="232" y="102"/>
                  <a:pt x="234" y="90"/>
                </a:cubicBezTo>
                <a:cubicBezTo>
                  <a:pt x="234" y="89"/>
                  <a:pt x="233" y="88"/>
                  <a:pt x="235" y="87"/>
                </a:cubicBezTo>
                <a:cubicBezTo>
                  <a:pt x="235" y="91"/>
                  <a:pt x="234" y="96"/>
                  <a:pt x="233" y="100"/>
                </a:cubicBezTo>
                <a:cubicBezTo>
                  <a:pt x="231" y="108"/>
                  <a:pt x="227" y="117"/>
                  <a:pt x="226" y="126"/>
                </a:cubicBezTo>
                <a:cubicBezTo>
                  <a:pt x="225" y="126"/>
                  <a:pt x="224" y="127"/>
                  <a:pt x="224" y="127"/>
                </a:cubicBezTo>
                <a:cubicBezTo>
                  <a:pt x="221" y="127"/>
                  <a:pt x="218" y="126"/>
                  <a:pt x="214" y="127"/>
                </a:cubicBezTo>
                <a:cubicBezTo>
                  <a:pt x="208" y="128"/>
                  <a:pt x="201" y="131"/>
                  <a:pt x="195" y="132"/>
                </a:cubicBezTo>
                <a:cubicBezTo>
                  <a:pt x="189" y="133"/>
                  <a:pt x="183" y="137"/>
                  <a:pt x="177" y="140"/>
                </a:cubicBezTo>
                <a:cubicBezTo>
                  <a:pt x="175" y="141"/>
                  <a:pt x="173" y="142"/>
                  <a:pt x="171" y="144"/>
                </a:cubicBezTo>
                <a:cubicBezTo>
                  <a:pt x="170" y="144"/>
                  <a:pt x="168" y="145"/>
                  <a:pt x="167" y="145"/>
                </a:cubicBezTo>
                <a:cubicBezTo>
                  <a:pt x="158" y="152"/>
                  <a:pt x="148" y="158"/>
                  <a:pt x="141" y="167"/>
                </a:cubicBezTo>
                <a:cubicBezTo>
                  <a:pt x="150" y="161"/>
                  <a:pt x="159" y="156"/>
                  <a:pt x="168" y="152"/>
                </a:cubicBezTo>
                <a:cubicBezTo>
                  <a:pt x="169" y="151"/>
                  <a:pt x="170" y="150"/>
                  <a:pt x="171" y="150"/>
                </a:cubicBezTo>
                <a:cubicBezTo>
                  <a:pt x="182" y="145"/>
                  <a:pt x="196" y="142"/>
                  <a:pt x="210" y="140"/>
                </a:cubicBezTo>
                <a:cubicBezTo>
                  <a:pt x="216" y="138"/>
                  <a:pt x="222" y="138"/>
                  <a:pt x="229" y="137"/>
                </a:cubicBezTo>
                <a:cubicBezTo>
                  <a:pt x="234" y="123"/>
                  <a:pt x="236" y="111"/>
                  <a:pt x="240" y="97"/>
                </a:cubicBezTo>
                <a:cubicBezTo>
                  <a:pt x="241" y="90"/>
                  <a:pt x="244" y="83"/>
                  <a:pt x="245" y="77"/>
                </a:cubicBezTo>
                <a:cubicBezTo>
                  <a:pt x="246" y="73"/>
                  <a:pt x="247" y="70"/>
                  <a:pt x="248" y="66"/>
                </a:cubicBezTo>
                <a:cubicBezTo>
                  <a:pt x="249" y="62"/>
                  <a:pt x="251" y="59"/>
                  <a:pt x="251" y="56"/>
                </a:cubicBezTo>
                <a:cubicBezTo>
                  <a:pt x="253" y="52"/>
                  <a:pt x="254" y="46"/>
                  <a:pt x="255" y="42"/>
                </a:cubicBezTo>
                <a:cubicBezTo>
                  <a:pt x="252" y="42"/>
                  <a:pt x="250" y="43"/>
                  <a:pt x="248" y="43"/>
                </a:cubicBezTo>
                <a:cubicBezTo>
                  <a:pt x="246" y="49"/>
                  <a:pt x="245" y="57"/>
                  <a:pt x="243" y="63"/>
                </a:cubicBezTo>
                <a:cubicBezTo>
                  <a:pt x="243" y="63"/>
                  <a:pt x="243" y="62"/>
                  <a:pt x="243" y="63"/>
                </a:cubicBezTo>
                <a:cubicBezTo>
                  <a:pt x="242" y="68"/>
                  <a:pt x="240" y="72"/>
                  <a:pt x="239" y="78"/>
                </a:cubicBezTo>
                <a:close/>
                <a:moveTo>
                  <a:pt x="107" y="59"/>
                </a:moveTo>
                <a:cubicBezTo>
                  <a:pt x="104" y="58"/>
                  <a:pt x="101" y="59"/>
                  <a:pt x="98" y="58"/>
                </a:cubicBezTo>
                <a:cubicBezTo>
                  <a:pt x="93" y="58"/>
                  <a:pt x="90" y="57"/>
                  <a:pt x="87" y="57"/>
                </a:cubicBezTo>
                <a:cubicBezTo>
                  <a:pt x="87" y="57"/>
                  <a:pt x="87" y="58"/>
                  <a:pt x="87" y="58"/>
                </a:cubicBezTo>
                <a:cubicBezTo>
                  <a:pt x="83" y="57"/>
                  <a:pt x="79" y="56"/>
                  <a:pt x="75" y="56"/>
                </a:cubicBezTo>
                <a:cubicBezTo>
                  <a:pt x="71" y="56"/>
                  <a:pt x="68" y="56"/>
                  <a:pt x="63" y="56"/>
                </a:cubicBezTo>
                <a:cubicBezTo>
                  <a:pt x="61" y="58"/>
                  <a:pt x="59" y="61"/>
                  <a:pt x="57" y="64"/>
                </a:cubicBezTo>
                <a:cubicBezTo>
                  <a:pt x="52" y="71"/>
                  <a:pt x="46" y="78"/>
                  <a:pt x="43" y="85"/>
                </a:cubicBezTo>
                <a:cubicBezTo>
                  <a:pt x="42" y="86"/>
                  <a:pt x="42" y="85"/>
                  <a:pt x="42" y="85"/>
                </a:cubicBezTo>
                <a:cubicBezTo>
                  <a:pt x="38" y="94"/>
                  <a:pt x="31" y="100"/>
                  <a:pt x="27" y="109"/>
                </a:cubicBezTo>
                <a:cubicBezTo>
                  <a:pt x="20" y="118"/>
                  <a:pt x="13" y="127"/>
                  <a:pt x="7" y="136"/>
                </a:cubicBezTo>
                <a:cubicBezTo>
                  <a:pt x="17" y="137"/>
                  <a:pt x="26" y="139"/>
                  <a:pt x="35" y="142"/>
                </a:cubicBezTo>
                <a:cubicBezTo>
                  <a:pt x="39" y="143"/>
                  <a:pt x="43" y="144"/>
                  <a:pt x="47" y="145"/>
                </a:cubicBezTo>
                <a:cubicBezTo>
                  <a:pt x="52" y="147"/>
                  <a:pt x="57" y="148"/>
                  <a:pt x="60" y="148"/>
                </a:cubicBezTo>
                <a:cubicBezTo>
                  <a:pt x="69" y="151"/>
                  <a:pt x="80" y="154"/>
                  <a:pt x="90" y="158"/>
                </a:cubicBezTo>
                <a:cubicBezTo>
                  <a:pt x="91" y="158"/>
                  <a:pt x="92" y="160"/>
                  <a:pt x="94" y="160"/>
                </a:cubicBezTo>
                <a:cubicBezTo>
                  <a:pt x="99" y="162"/>
                  <a:pt x="104" y="162"/>
                  <a:pt x="108" y="166"/>
                </a:cubicBezTo>
                <a:cubicBezTo>
                  <a:pt x="114" y="167"/>
                  <a:pt x="117" y="170"/>
                  <a:pt x="121" y="172"/>
                </a:cubicBezTo>
                <a:cubicBezTo>
                  <a:pt x="120" y="164"/>
                  <a:pt x="120" y="157"/>
                  <a:pt x="119" y="150"/>
                </a:cubicBezTo>
                <a:cubicBezTo>
                  <a:pt x="121" y="135"/>
                  <a:pt x="121" y="122"/>
                  <a:pt x="121" y="108"/>
                </a:cubicBezTo>
                <a:cubicBezTo>
                  <a:pt x="121" y="101"/>
                  <a:pt x="117" y="96"/>
                  <a:pt x="117" y="90"/>
                </a:cubicBezTo>
                <a:cubicBezTo>
                  <a:pt x="116" y="88"/>
                  <a:pt x="116" y="87"/>
                  <a:pt x="115" y="86"/>
                </a:cubicBezTo>
                <a:cubicBezTo>
                  <a:pt x="121" y="80"/>
                  <a:pt x="125" y="71"/>
                  <a:pt x="129" y="63"/>
                </a:cubicBezTo>
                <a:cubicBezTo>
                  <a:pt x="122" y="62"/>
                  <a:pt x="113" y="59"/>
                  <a:pt x="107" y="59"/>
                </a:cubicBezTo>
                <a:close/>
                <a:moveTo>
                  <a:pt x="263" y="58"/>
                </a:moveTo>
                <a:cubicBezTo>
                  <a:pt x="259" y="58"/>
                  <a:pt x="257" y="58"/>
                  <a:pt x="255" y="59"/>
                </a:cubicBezTo>
                <a:cubicBezTo>
                  <a:pt x="254" y="59"/>
                  <a:pt x="252" y="59"/>
                  <a:pt x="252" y="61"/>
                </a:cubicBezTo>
                <a:cubicBezTo>
                  <a:pt x="255" y="61"/>
                  <a:pt x="258" y="62"/>
                  <a:pt x="261" y="61"/>
                </a:cubicBezTo>
                <a:cubicBezTo>
                  <a:pt x="261" y="61"/>
                  <a:pt x="261" y="62"/>
                  <a:pt x="262" y="62"/>
                </a:cubicBezTo>
                <a:cubicBezTo>
                  <a:pt x="262" y="73"/>
                  <a:pt x="256" y="82"/>
                  <a:pt x="254" y="92"/>
                </a:cubicBezTo>
                <a:cubicBezTo>
                  <a:pt x="253" y="97"/>
                  <a:pt x="252" y="102"/>
                  <a:pt x="250" y="106"/>
                </a:cubicBezTo>
                <a:cubicBezTo>
                  <a:pt x="249" y="111"/>
                  <a:pt x="247" y="116"/>
                  <a:pt x="246" y="122"/>
                </a:cubicBezTo>
                <a:cubicBezTo>
                  <a:pt x="245" y="127"/>
                  <a:pt x="242" y="132"/>
                  <a:pt x="241" y="136"/>
                </a:cubicBezTo>
                <a:cubicBezTo>
                  <a:pt x="241" y="141"/>
                  <a:pt x="240" y="145"/>
                  <a:pt x="239" y="149"/>
                </a:cubicBezTo>
                <a:cubicBezTo>
                  <a:pt x="238" y="152"/>
                  <a:pt x="237" y="156"/>
                  <a:pt x="235" y="159"/>
                </a:cubicBezTo>
                <a:cubicBezTo>
                  <a:pt x="234" y="159"/>
                  <a:pt x="233" y="159"/>
                  <a:pt x="232" y="158"/>
                </a:cubicBezTo>
                <a:cubicBezTo>
                  <a:pt x="225" y="158"/>
                  <a:pt x="217" y="157"/>
                  <a:pt x="210" y="158"/>
                </a:cubicBezTo>
                <a:cubicBezTo>
                  <a:pt x="208" y="157"/>
                  <a:pt x="207" y="159"/>
                  <a:pt x="206" y="159"/>
                </a:cubicBezTo>
                <a:cubicBezTo>
                  <a:pt x="203" y="159"/>
                  <a:pt x="199" y="159"/>
                  <a:pt x="196" y="160"/>
                </a:cubicBezTo>
                <a:cubicBezTo>
                  <a:pt x="193" y="160"/>
                  <a:pt x="190" y="160"/>
                  <a:pt x="188" y="161"/>
                </a:cubicBezTo>
                <a:cubicBezTo>
                  <a:pt x="181" y="161"/>
                  <a:pt x="174" y="162"/>
                  <a:pt x="168" y="163"/>
                </a:cubicBezTo>
                <a:cubicBezTo>
                  <a:pt x="167" y="163"/>
                  <a:pt x="166" y="164"/>
                  <a:pt x="165" y="164"/>
                </a:cubicBezTo>
                <a:cubicBezTo>
                  <a:pt x="157" y="166"/>
                  <a:pt x="150" y="168"/>
                  <a:pt x="143" y="172"/>
                </a:cubicBezTo>
                <a:cubicBezTo>
                  <a:pt x="156" y="170"/>
                  <a:pt x="169" y="168"/>
                  <a:pt x="183" y="167"/>
                </a:cubicBezTo>
                <a:cubicBezTo>
                  <a:pt x="188" y="166"/>
                  <a:pt x="194" y="165"/>
                  <a:pt x="200" y="165"/>
                </a:cubicBezTo>
                <a:cubicBezTo>
                  <a:pt x="204" y="165"/>
                  <a:pt x="207" y="165"/>
                  <a:pt x="210" y="165"/>
                </a:cubicBezTo>
                <a:cubicBezTo>
                  <a:pt x="212" y="165"/>
                  <a:pt x="215" y="164"/>
                  <a:pt x="215" y="166"/>
                </a:cubicBezTo>
                <a:cubicBezTo>
                  <a:pt x="212" y="168"/>
                  <a:pt x="209" y="166"/>
                  <a:pt x="206" y="166"/>
                </a:cubicBezTo>
                <a:cubicBezTo>
                  <a:pt x="197" y="166"/>
                  <a:pt x="188" y="168"/>
                  <a:pt x="182" y="169"/>
                </a:cubicBezTo>
                <a:cubicBezTo>
                  <a:pt x="175" y="169"/>
                  <a:pt x="171" y="170"/>
                  <a:pt x="165" y="170"/>
                </a:cubicBezTo>
                <a:cubicBezTo>
                  <a:pt x="162" y="171"/>
                  <a:pt x="158" y="172"/>
                  <a:pt x="154" y="172"/>
                </a:cubicBezTo>
                <a:cubicBezTo>
                  <a:pt x="146" y="173"/>
                  <a:pt x="140" y="174"/>
                  <a:pt x="134" y="177"/>
                </a:cubicBezTo>
                <a:cubicBezTo>
                  <a:pt x="135" y="178"/>
                  <a:pt x="135" y="178"/>
                  <a:pt x="135" y="179"/>
                </a:cubicBezTo>
                <a:cubicBezTo>
                  <a:pt x="138" y="178"/>
                  <a:pt x="142" y="176"/>
                  <a:pt x="147" y="176"/>
                </a:cubicBezTo>
                <a:cubicBezTo>
                  <a:pt x="172" y="172"/>
                  <a:pt x="202" y="171"/>
                  <a:pt x="229" y="168"/>
                </a:cubicBezTo>
                <a:cubicBezTo>
                  <a:pt x="235" y="167"/>
                  <a:pt x="243" y="170"/>
                  <a:pt x="247" y="166"/>
                </a:cubicBezTo>
                <a:cubicBezTo>
                  <a:pt x="251" y="156"/>
                  <a:pt x="252" y="145"/>
                  <a:pt x="254" y="135"/>
                </a:cubicBezTo>
                <a:cubicBezTo>
                  <a:pt x="255" y="131"/>
                  <a:pt x="257" y="128"/>
                  <a:pt x="258" y="125"/>
                </a:cubicBezTo>
                <a:cubicBezTo>
                  <a:pt x="259" y="121"/>
                  <a:pt x="260" y="117"/>
                  <a:pt x="261" y="113"/>
                </a:cubicBezTo>
                <a:cubicBezTo>
                  <a:pt x="261" y="110"/>
                  <a:pt x="263" y="106"/>
                  <a:pt x="263" y="102"/>
                </a:cubicBezTo>
                <a:cubicBezTo>
                  <a:pt x="264" y="99"/>
                  <a:pt x="265" y="95"/>
                  <a:pt x="266" y="91"/>
                </a:cubicBezTo>
                <a:cubicBezTo>
                  <a:pt x="266" y="89"/>
                  <a:pt x="267" y="88"/>
                  <a:pt x="268" y="87"/>
                </a:cubicBezTo>
                <a:cubicBezTo>
                  <a:pt x="269" y="82"/>
                  <a:pt x="269" y="76"/>
                  <a:pt x="270" y="72"/>
                </a:cubicBezTo>
                <a:cubicBezTo>
                  <a:pt x="270" y="68"/>
                  <a:pt x="273" y="62"/>
                  <a:pt x="270" y="58"/>
                </a:cubicBezTo>
                <a:cubicBezTo>
                  <a:pt x="268" y="57"/>
                  <a:pt x="265" y="58"/>
                  <a:pt x="263" y="58"/>
                </a:cubicBezTo>
                <a:close/>
                <a:moveTo>
                  <a:pt x="252" y="63"/>
                </a:moveTo>
                <a:cubicBezTo>
                  <a:pt x="248" y="73"/>
                  <a:pt x="247" y="84"/>
                  <a:pt x="244" y="95"/>
                </a:cubicBezTo>
                <a:cubicBezTo>
                  <a:pt x="243" y="98"/>
                  <a:pt x="242" y="101"/>
                  <a:pt x="241" y="104"/>
                </a:cubicBezTo>
                <a:cubicBezTo>
                  <a:pt x="240" y="107"/>
                  <a:pt x="239" y="110"/>
                  <a:pt x="239" y="114"/>
                </a:cubicBezTo>
                <a:cubicBezTo>
                  <a:pt x="237" y="120"/>
                  <a:pt x="235" y="127"/>
                  <a:pt x="233" y="133"/>
                </a:cubicBezTo>
                <a:cubicBezTo>
                  <a:pt x="233" y="135"/>
                  <a:pt x="233" y="136"/>
                  <a:pt x="232" y="137"/>
                </a:cubicBezTo>
                <a:cubicBezTo>
                  <a:pt x="232" y="138"/>
                  <a:pt x="232" y="139"/>
                  <a:pt x="232" y="139"/>
                </a:cubicBezTo>
                <a:cubicBezTo>
                  <a:pt x="224" y="140"/>
                  <a:pt x="216" y="140"/>
                  <a:pt x="208" y="142"/>
                </a:cubicBezTo>
                <a:cubicBezTo>
                  <a:pt x="195" y="144"/>
                  <a:pt x="183" y="147"/>
                  <a:pt x="172" y="152"/>
                </a:cubicBezTo>
                <a:cubicBezTo>
                  <a:pt x="165" y="155"/>
                  <a:pt x="158" y="159"/>
                  <a:pt x="151" y="163"/>
                </a:cubicBezTo>
                <a:cubicBezTo>
                  <a:pt x="148" y="165"/>
                  <a:pt x="145" y="167"/>
                  <a:pt x="141" y="169"/>
                </a:cubicBezTo>
                <a:cubicBezTo>
                  <a:pt x="139" y="170"/>
                  <a:pt x="136" y="171"/>
                  <a:pt x="134" y="173"/>
                </a:cubicBezTo>
                <a:cubicBezTo>
                  <a:pt x="134" y="173"/>
                  <a:pt x="133" y="174"/>
                  <a:pt x="133" y="175"/>
                </a:cubicBezTo>
                <a:cubicBezTo>
                  <a:pt x="134" y="175"/>
                  <a:pt x="135" y="174"/>
                  <a:pt x="136" y="173"/>
                </a:cubicBezTo>
                <a:cubicBezTo>
                  <a:pt x="138" y="172"/>
                  <a:pt x="140" y="171"/>
                  <a:pt x="142" y="170"/>
                </a:cubicBezTo>
                <a:cubicBezTo>
                  <a:pt x="145" y="169"/>
                  <a:pt x="147" y="168"/>
                  <a:pt x="149" y="167"/>
                </a:cubicBezTo>
                <a:cubicBezTo>
                  <a:pt x="163" y="161"/>
                  <a:pt x="179" y="159"/>
                  <a:pt x="195" y="158"/>
                </a:cubicBezTo>
                <a:cubicBezTo>
                  <a:pt x="208" y="156"/>
                  <a:pt x="222" y="154"/>
                  <a:pt x="235" y="157"/>
                </a:cubicBezTo>
                <a:cubicBezTo>
                  <a:pt x="239" y="139"/>
                  <a:pt x="244" y="120"/>
                  <a:pt x="249" y="104"/>
                </a:cubicBezTo>
                <a:cubicBezTo>
                  <a:pt x="249" y="103"/>
                  <a:pt x="249" y="101"/>
                  <a:pt x="250" y="100"/>
                </a:cubicBezTo>
                <a:cubicBezTo>
                  <a:pt x="250" y="98"/>
                  <a:pt x="251" y="96"/>
                  <a:pt x="252" y="95"/>
                </a:cubicBezTo>
                <a:cubicBezTo>
                  <a:pt x="252" y="93"/>
                  <a:pt x="253" y="90"/>
                  <a:pt x="253" y="88"/>
                </a:cubicBezTo>
                <a:cubicBezTo>
                  <a:pt x="256" y="80"/>
                  <a:pt x="259" y="72"/>
                  <a:pt x="260" y="64"/>
                </a:cubicBezTo>
                <a:cubicBezTo>
                  <a:pt x="257" y="63"/>
                  <a:pt x="254" y="63"/>
                  <a:pt x="252" y="63"/>
                </a:cubicBezTo>
                <a:close/>
                <a:moveTo>
                  <a:pt x="239" y="77"/>
                </a:moveTo>
                <a:cubicBezTo>
                  <a:pt x="239" y="76"/>
                  <a:pt x="240" y="75"/>
                  <a:pt x="240" y="74"/>
                </a:cubicBezTo>
                <a:cubicBezTo>
                  <a:pt x="239" y="75"/>
                  <a:pt x="239" y="76"/>
                  <a:pt x="239" y="77"/>
                </a:cubicBezTo>
                <a:close/>
                <a:moveTo>
                  <a:pt x="197" y="116"/>
                </a:moveTo>
                <a:cubicBezTo>
                  <a:pt x="189" y="117"/>
                  <a:pt x="183" y="122"/>
                  <a:pt x="176" y="126"/>
                </a:cubicBezTo>
                <a:cubicBezTo>
                  <a:pt x="171" y="130"/>
                  <a:pt x="165" y="134"/>
                  <a:pt x="160" y="138"/>
                </a:cubicBezTo>
                <a:cubicBezTo>
                  <a:pt x="150" y="149"/>
                  <a:pt x="140" y="161"/>
                  <a:pt x="132" y="173"/>
                </a:cubicBezTo>
                <a:cubicBezTo>
                  <a:pt x="138" y="166"/>
                  <a:pt x="145" y="159"/>
                  <a:pt x="152" y="153"/>
                </a:cubicBezTo>
                <a:cubicBezTo>
                  <a:pt x="155" y="153"/>
                  <a:pt x="157" y="150"/>
                  <a:pt x="159" y="148"/>
                </a:cubicBezTo>
                <a:cubicBezTo>
                  <a:pt x="165" y="146"/>
                  <a:pt x="169" y="142"/>
                  <a:pt x="174" y="139"/>
                </a:cubicBezTo>
                <a:cubicBezTo>
                  <a:pt x="180" y="136"/>
                  <a:pt x="185" y="133"/>
                  <a:pt x="191" y="131"/>
                </a:cubicBezTo>
                <a:cubicBezTo>
                  <a:pt x="191" y="130"/>
                  <a:pt x="192" y="130"/>
                  <a:pt x="192" y="130"/>
                </a:cubicBezTo>
                <a:cubicBezTo>
                  <a:pt x="201" y="127"/>
                  <a:pt x="213" y="123"/>
                  <a:pt x="223" y="125"/>
                </a:cubicBezTo>
                <a:cubicBezTo>
                  <a:pt x="223" y="124"/>
                  <a:pt x="222" y="123"/>
                  <a:pt x="222" y="122"/>
                </a:cubicBezTo>
                <a:cubicBezTo>
                  <a:pt x="221" y="122"/>
                  <a:pt x="219" y="122"/>
                  <a:pt x="218" y="122"/>
                </a:cubicBezTo>
                <a:cubicBezTo>
                  <a:pt x="215" y="120"/>
                  <a:pt x="210" y="121"/>
                  <a:pt x="206" y="121"/>
                </a:cubicBezTo>
                <a:cubicBezTo>
                  <a:pt x="201" y="122"/>
                  <a:pt x="194" y="124"/>
                  <a:pt x="190" y="127"/>
                </a:cubicBezTo>
                <a:cubicBezTo>
                  <a:pt x="188" y="128"/>
                  <a:pt x="187" y="130"/>
                  <a:pt x="185" y="130"/>
                </a:cubicBezTo>
                <a:cubicBezTo>
                  <a:pt x="185" y="129"/>
                  <a:pt x="187" y="128"/>
                  <a:pt x="188" y="128"/>
                </a:cubicBezTo>
                <a:cubicBezTo>
                  <a:pt x="193" y="121"/>
                  <a:pt x="206" y="120"/>
                  <a:pt x="216" y="119"/>
                </a:cubicBezTo>
                <a:cubicBezTo>
                  <a:pt x="216" y="118"/>
                  <a:pt x="216" y="117"/>
                  <a:pt x="216" y="117"/>
                </a:cubicBezTo>
                <a:cubicBezTo>
                  <a:pt x="207" y="117"/>
                  <a:pt x="197" y="120"/>
                  <a:pt x="191" y="122"/>
                </a:cubicBezTo>
                <a:cubicBezTo>
                  <a:pt x="195" y="119"/>
                  <a:pt x="203" y="117"/>
                  <a:pt x="208" y="116"/>
                </a:cubicBezTo>
                <a:cubicBezTo>
                  <a:pt x="205" y="116"/>
                  <a:pt x="201" y="115"/>
                  <a:pt x="197" y="116"/>
                </a:cubicBezTo>
                <a:close/>
                <a:moveTo>
                  <a:pt x="59" y="151"/>
                </a:moveTo>
                <a:cubicBezTo>
                  <a:pt x="58" y="151"/>
                  <a:pt x="57" y="150"/>
                  <a:pt x="57" y="150"/>
                </a:cubicBezTo>
                <a:cubicBezTo>
                  <a:pt x="49" y="148"/>
                  <a:pt x="41" y="146"/>
                  <a:pt x="34" y="144"/>
                </a:cubicBezTo>
                <a:cubicBezTo>
                  <a:pt x="26" y="142"/>
                  <a:pt x="17" y="141"/>
                  <a:pt x="10" y="140"/>
                </a:cubicBezTo>
                <a:cubicBezTo>
                  <a:pt x="9" y="140"/>
                  <a:pt x="9" y="140"/>
                  <a:pt x="7" y="140"/>
                </a:cubicBezTo>
                <a:cubicBezTo>
                  <a:pt x="6" y="142"/>
                  <a:pt x="5" y="143"/>
                  <a:pt x="4" y="145"/>
                </a:cubicBezTo>
                <a:cubicBezTo>
                  <a:pt x="8" y="145"/>
                  <a:pt x="11" y="146"/>
                  <a:pt x="14" y="146"/>
                </a:cubicBezTo>
                <a:cubicBezTo>
                  <a:pt x="27" y="148"/>
                  <a:pt x="40" y="151"/>
                  <a:pt x="53" y="152"/>
                </a:cubicBezTo>
                <a:cubicBezTo>
                  <a:pt x="58" y="153"/>
                  <a:pt x="64" y="153"/>
                  <a:pt x="70" y="154"/>
                </a:cubicBezTo>
                <a:cubicBezTo>
                  <a:pt x="71" y="154"/>
                  <a:pt x="72" y="155"/>
                  <a:pt x="72" y="154"/>
                </a:cubicBezTo>
                <a:cubicBezTo>
                  <a:pt x="68" y="153"/>
                  <a:pt x="63" y="152"/>
                  <a:pt x="59" y="151"/>
                </a:cubicBezTo>
                <a:close/>
                <a:moveTo>
                  <a:pt x="88" y="162"/>
                </a:moveTo>
                <a:cubicBezTo>
                  <a:pt x="85" y="161"/>
                  <a:pt x="82" y="160"/>
                  <a:pt x="79" y="159"/>
                </a:cubicBezTo>
                <a:cubicBezTo>
                  <a:pt x="78" y="158"/>
                  <a:pt x="76" y="158"/>
                  <a:pt x="74" y="157"/>
                </a:cubicBezTo>
                <a:cubicBezTo>
                  <a:pt x="71" y="156"/>
                  <a:pt x="67" y="156"/>
                  <a:pt x="63" y="156"/>
                </a:cubicBezTo>
                <a:cubicBezTo>
                  <a:pt x="58" y="155"/>
                  <a:pt x="52" y="154"/>
                  <a:pt x="47" y="154"/>
                </a:cubicBezTo>
                <a:cubicBezTo>
                  <a:pt x="32" y="152"/>
                  <a:pt x="19" y="148"/>
                  <a:pt x="6" y="147"/>
                </a:cubicBezTo>
                <a:cubicBezTo>
                  <a:pt x="5" y="149"/>
                  <a:pt x="3" y="151"/>
                  <a:pt x="3" y="153"/>
                </a:cubicBezTo>
                <a:cubicBezTo>
                  <a:pt x="9" y="153"/>
                  <a:pt x="16" y="154"/>
                  <a:pt x="23" y="155"/>
                </a:cubicBezTo>
                <a:cubicBezTo>
                  <a:pt x="30" y="156"/>
                  <a:pt x="41" y="156"/>
                  <a:pt x="48" y="156"/>
                </a:cubicBezTo>
                <a:cubicBezTo>
                  <a:pt x="51" y="157"/>
                  <a:pt x="54" y="157"/>
                  <a:pt x="57" y="158"/>
                </a:cubicBezTo>
                <a:cubicBezTo>
                  <a:pt x="58" y="158"/>
                  <a:pt x="59" y="158"/>
                  <a:pt x="59" y="159"/>
                </a:cubicBezTo>
                <a:cubicBezTo>
                  <a:pt x="64" y="160"/>
                  <a:pt x="68" y="159"/>
                  <a:pt x="73" y="160"/>
                </a:cubicBezTo>
                <a:cubicBezTo>
                  <a:pt x="80" y="162"/>
                  <a:pt x="86" y="164"/>
                  <a:pt x="92" y="166"/>
                </a:cubicBezTo>
                <a:cubicBezTo>
                  <a:pt x="94" y="166"/>
                  <a:pt x="96" y="167"/>
                  <a:pt x="99" y="167"/>
                </a:cubicBezTo>
                <a:cubicBezTo>
                  <a:pt x="95" y="166"/>
                  <a:pt x="92" y="164"/>
                  <a:pt x="88" y="162"/>
                </a:cubicBezTo>
                <a:close/>
                <a:moveTo>
                  <a:pt x="79" y="156"/>
                </a:moveTo>
                <a:cubicBezTo>
                  <a:pt x="77" y="156"/>
                  <a:pt x="75" y="155"/>
                  <a:pt x="73" y="154"/>
                </a:cubicBezTo>
                <a:cubicBezTo>
                  <a:pt x="74" y="156"/>
                  <a:pt x="77" y="156"/>
                  <a:pt x="79" y="156"/>
                </a:cubicBezTo>
                <a:close/>
                <a:moveTo>
                  <a:pt x="64" y="161"/>
                </a:moveTo>
                <a:cubicBezTo>
                  <a:pt x="60" y="161"/>
                  <a:pt x="58" y="160"/>
                  <a:pt x="54" y="160"/>
                </a:cubicBezTo>
                <a:cubicBezTo>
                  <a:pt x="48" y="159"/>
                  <a:pt x="43" y="157"/>
                  <a:pt x="38" y="157"/>
                </a:cubicBezTo>
                <a:cubicBezTo>
                  <a:pt x="30" y="157"/>
                  <a:pt x="23" y="157"/>
                  <a:pt x="17" y="156"/>
                </a:cubicBezTo>
                <a:cubicBezTo>
                  <a:pt x="15" y="156"/>
                  <a:pt x="14" y="156"/>
                  <a:pt x="12" y="156"/>
                </a:cubicBezTo>
                <a:cubicBezTo>
                  <a:pt x="11" y="156"/>
                  <a:pt x="8" y="155"/>
                  <a:pt x="7" y="155"/>
                </a:cubicBezTo>
                <a:cubicBezTo>
                  <a:pt x="5" y="156"/>
                  <a:pt x="4" y="159"/>
                  <a:pt x="4" y="162"/>
                </a:cubicBezTo>
                <a:cubicBezTo>
                  <a:pt x="8" y="161"/>
                  <a:pt x="12" y="162"/>
                  <a:pt x="14" y="160"/>
                </a:cubicBezTo>
                <a:cubicBezTo>
                  <a:pt x="16" y="161"/>
                  <a:pt x="20" y="160"/>
                  <a:pt x="23" y="160"/>
                </a:cubicBezTo>
                <a:cubicBezTo>
                  <a:pt x="24" y="160"/>
                  <a:pt x="26" y="161"/>
                  <a:pt x="27" y="161"/>
                </a:cubicBezTo>
                <a:cubicBezTo>
                  <a:pt x="33" y="161"/>
                  <a:pt x="40" y="161"/>
                  <a:pt x="47" y="161"/>
                </a:cubicBezTo>
                <a:cubicBezTo>
                  <a:pt x="62" y="161"/>
                  <a:pt x="75" y="166"/>
                  <a:pt x="87" y="167"/>
                </a:cubicBezTo>
                <a:cubicBezTo>
                  <a:pt x="80" y="164"/>
                  <a:pt x="72" y="162"/>
                  <a:pt x="64" y="161"/>
                </a:cubicBezTo>
                <a:close/>
                <a:moveTo>
                  <a:pt x="103" y="166"/>
                </a:moveTo>
                <a:cubicBezTo>
                  <a:pt x="108" y="169"/>
                  <a:pt x="114" y="171"/>
                  <a:pt x="118" y="173"/>
                </a:cubicBezTo>
                <a:cubicBezTo>
                  <a:pt x="108" y="167"/>
                  <a:pt x="97" y="163"/>
                  <a:pt x="85" y="159"/>
                </a:cubicBezTo>
                <a:cubicBezTo>
                  <a:pt x="91" y="161"/>
                  <a:pt x="97" y="165"/>
                  <a:pt x="103" y="166"/>
                </a:cubicBezTo>
                <a:close/>
                <a:moveTo>
                  <a:pt x="74" y="167"/>
                </a:moveTo>
                <a:cubicBezTo>
                  <a:pt x="71" y="166"/>
                  <a:pt x="68" y="165"/>
                  <a:pt x="64" y="165"/>
                </a:cubicBezTo>
                <a:cubicBezTo>
                  <a:pt x="51" y="162"/>
                  <a:pt x="33" y="163"/>
                  <a:pt x="21" y="162"/>
                </a:cubicBezTo>
                <a:cubicBezTo>
                  <a:pt x="17" y="165"/>
                  <a:pt x="17" y="172"/>
                  <a:pt x="14" y="177"/>
                </a:cubicBezTo>
                <a:cubicBezTo>
                  <a:pt x="24" y="173"/>
                  <a:pt x="35" y="170"/>
                  <a:pt x="47" y="169"/>
                </a:cubicBezTo>
                <a:cubicBezTo>
                  <a:pt x="67" y="168"/>
                  <a:pt x="88" y="170"/>
                  <a:pt x="105" y="172"/>
                </a:cubicBezTo>
                <a:cubicBezTo>
                  <a:pt x="94" y="170"/>
                  <a:pt x="84" y="168"/>
                  <a:pt x="74" y="167"/>
                </a:cubicBezTo>
                <a:close/>
                <a:moveTo>
                  <a:pt x="16" y="162"/>
                </a:moveTo>
                <a:cubicBezTo>
                  <a:pt x="13" y="164"/>
                  <a:pt x="12" y="166"/>
                  <a:pt x="11" y="168"/>
                </a:cubicBezTo>
                <a:cubicBezTo>
                  <a:pt x="10" y="170"/>
                  <a:pt x="9" y="172"/>
                  <a:pt x="8" y="173"/>
                </a:cubicBezTo>
                <a:cubicBezTo>
                  <a:pt x="5" y="178"/>
                  <a:pt x="3" y="182"/>
                  <a:pt x="3" y="188"/>
                </a:cubicBezTo>
                <a:cubicBezTo>
                  <a:pt x="13" y="192"/>
                  <a:pt x="25" y="189"/>
                  <a:pt x="35" y="189"/>
                </a:cubicBezTo>
                <a:cubicBezTo>
                  <a:pt x="46" y="189"/>
                  <a:pt x="57" y="187"/>
                  <a:pt x="68" y="186"/>
                </a:cubicBezTo>
                <a:cubicBezTo>
                  <a:pt x="75" y="185"/>
                  <a:pt x="81" y="185"/>
                  <a:pt x="86" y="184"/>
                </a:cubicBezTo>
                <a:cubicBezTo>
                  <a:pt x="95" y="182"/>
                  <a:pt x="105" y="182"/>
                  <a:pt x="115" y="182"/>
                </a:cubicBezTo>
                <a:cubicBezTo>
                  <a:pt x="114" y="181"/>
                  <a:pt x="114" y="180"/>
                  <a:pt x="114" y="179"/>
                </a:cubicBezTo>
                <a:cubicBezTo>
                  <a:pt x="100" y="180"/>
                  <a:pt x="88" y="180"/>
                  <a:pt x="76" y="182"/>
                </a:cubicBezTo>
                <a:cubicBezTo>
                  <a:pt x="73" y="182"/>
                  <a:pt x="72" y="183"/>
                  <a:pt x="69" y="183"/>
                </a:cubicBezTo>
                <a:cubicBezTo>
                  <a:pt x="69" y="183"/>
                  <a:pt x="68" y="183"/>
                  <a:pt x="67" y="183"/>
                </a:cubicBezTo>
                <a:cubicBezTo>
                  <a:pt x="57" y="184"/>
                  <a:pt x="45" y="187"/>
                  <a:pt x="34" y="187"/>
                </a:cubicBezTo>
                <a:cubicBezTo>
                  <a:pt x="40" y="184"/>
                  <a:pt x="46" y="185"/>
                  <a:pt x="52" y="184"/>
                </a:cubicBezTo>
                <a:cubicBezTo>
                  <a:pt x="58" y="182"/>
                  <a:pt x="65" y="181"/>
                  <a:pt x="72" y="180"/>
                </a:cubicBezTo>
                <a:cubicBezTo>
                  <a:pt x="64" y="180"/>
                  <a:pt x="55" y="180"/>
                  <a:pt x="45" y="181"/>
                </a:cubicBezTo>
                <a:cubicBezTo>
                  <a:pt x="43" y="182"/>
                  <a:pt x="40" y="182"/>
                  <a:pt x="38" y="182"/>
                </a:cubicBezTo>
                <a:cubicBezTo>
                  <a:pt x="33" y="182"/>
                  <a:pt x="29" y="183"/>
                  <a:pt x="25" y="183"/>
                </a:cubicBezTo>
                <a:cubicBezTo>
                  <a:pt x="21" y="183"/>
                  <a:pt x="18" y="183"/>
                  <a:pt x="15" y="183"/>
                </a:cubicBezTo>
                <a:cubicBezTo>
                  <a:pt x="14" y="183"/>
                  <a:pt x="12" y="184"/>
                  <a:pt x="11" y="184"/>
                </a:cubicBezTo>
                <a:cubicBezTo>
                  <a:pt x="11" y="183"/>
                  <a:pt x="11" y="182"/>
                  <a:pt x="12" y="181"/>
                </a:cubicBezTo>
                <a:cubicBezTo>
                  <a:pt x="12" y="179"/>
                  <a:pt x="12" y="177"/>
                  <a:pt x="12" y="177"/>
                </a:cubicBezTo>
                <a:cubicBezTo>
                  <a:pt x="14" y="173"/>
                  <a:pt x="16" y="168"/>
                  <a:pt x="17" y="164"/>
                </a:cubicBezTo>
                <a:cubicBezTo>
                  <a:pt x="18" y="163"/>
                  <a:pt x="19" y="162"/>
                  <a:pt x="18" y="162"/>
                </a:cubicBezTo>
                <a:cubicBezTo>
                  <a:pt x="18" y="162"/>
                  <a:pt x="16" y="162"/>
                  <a:pt x="16" y="162"/>
                </a:cubicBezTo>
                <a:close/>
                <a:moveTo>
                  <a:pt x="51" y="171"/>
                </a:moveTo>
                <a:cubicBezTo>
                  <a:pt x="51" y="171"/>
                  <a:pt x="51" y="171"/>
                  <a:pt x="51" y="171"/>
                </a:cubicBezTo>
                <a:cubicBezTo>
                  <a:pt x="45" y="171"/>
                  <a:pt x="39" y="172"/>
                  <a:pt x="32" y="173"/>
                </a:cubicBezTo>
                <a:cubicBezTo>
                  <a:pt x="26" y="174"/>
                  <a:pt x="20" y="176"/>
                  <a:pt x="15" y="179"/>
                </a:cubicBezTo>
                <a:cubicBezTo>
                  <a:pt x="17" y="179"/>
                  <a:pt x="19" y="178"/>
                  <a:pt x="21" y="179"/>
                </a:cubicBezTo>
                <a:cubicBezTo>
                  <a:pt x="18" y="180"/>
                  <a:pt x="14" y="179"/>
                  <a:pt x="14" y="182"/>
                </a:cubicBezTo>
                <a:cubicBezTo>
                  <a:pt x="33" y="181"/>
                  <a:pt x="54" y="178"/>
                  <a:pt x="72" y="178"/>
                </a:cubicBezTo>
                <a:cubicBezTo>
                  <a:pt x="87" y="178"/>
                  <a:pt x="97" y="178"/>
                  <a:pt x="111" y="177"/>
                </a:cubicBezTo>
                <a:cubicBezTo>
                  <a:pt x="105" y="176"/>
                  <a:pt x="98" y="175"/>
                  <a:pt x="90" y="175"/>
                </a:cubicBezTo>
                <a:cubicBezTo>
                  <a:pt x="91" y="174"/>
                  <a:pt x="93" y="174"/>
                  <a:pt x="95" y="174"/>
                </a:cubicBezTo>
                <a:cubicBezTo>
                  <a:pt x="80" y="169"/>
                  <a:pt x="64" y="172"/>
                  <a:pt x="51" y="171"/>
                </a:cubicBezTo>
                <a:close/>
                <a:moveTo>
                  <a:pt x="106" y="175"/>
                </a:moveTo>
                <a:cubicBezTo>
                  <a:pt x="104" y="174"/>
                  <a:pt x="102" y="174"/>
                  <a:pt x="100" y="174"/>
                </a:cubicBezTo>
                <a:cubicBezTo>
                  <a:pt x="102" y="174"/>
                  <a:pt x="105" y="175"/>
                  <a:pt x="106" y="175"/>
                </a:cubicBezTo>
                <a:close/>
                <a:moveTo>
                  <a:pt x="124" y="180"/>
                </a:moveTo>
                <a:cubicBezTo>
                  <a:pt x="124" y="180"/>
                  <a:pt x="122" y="180"/>
                  <a:pt x="123" y="181"/>
                </a:cubicBezTo>
                <a:cubicBezTo>
                  <a:pt x="121" y="180"/>
                  <a:pt x="118" y="179"/>
                  <a:pt x="116" y="179"/>
                </a:cubicBezTo>
                <a:cubicBezTo>
                  <a:pt x="115" y="181"/>
                  <a:pt x="117" y="181"/>
                  <a:pt x="118" y="182"/>
                </a:cubicBezTo>
                <a:cubicBezTo>
                  <a:pt x="123" y="183"/>
                  <a:pt x="130" y="184"/>
                  <a:pt x="133" y="180"/>
                </a:cubicBezTo>
                <a:cubicBezTo>
                  <a:pt x="133" y="179"/>
                  <a:pt x="132" y="178"/>
                  <a:pt x="131" y="177"/>
                </a:cubicBezTo>
                <a:cubicBezTo>
                  <a:pt x="130" y="177"/>
                  <a:pt x="129" y="178"/>
                  <a:pt x="128" y="179"/>
                </a:cubicBezTo>
                <a:cubicBezTo>
                  <a:pt x="128" y="178"/>
                  <a:pt x="126" y="180"/>
                  <a:pt x="124" y="1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6" name="Freeform 303"/>
          <p:cNvSpPr>
            <a:spLocks noEditPoints="1"/>
          </p:cNvSpPr>
          <p:nvPr/>
        </p:nvSpPr>
        <p:spPr bwMode="auto">
          <a:xfrm>
            <a:off x="4022725" y="2181225"/>
            <a:ext cx="322263" cy="152400"/>
          </a:xfrm>
          <a:custGeom>
            <a:avLst/>
            <a:gdLst>
              <a:gd name="T0" fmla="*/ 99 w 102"/>
              <a:gd name="T1" fmla="*/ 21 h 48"/>
              <a:gd name="T2" fmla="*/ 64 w 102"/>
              <a:gd name="T3" fmla="*/ 41 h 48"/>
              <a:gd name="T4" fmla="*/ 53 w 102"/>
              <a:gd name="T5" fmla="*/ 47 h 48"/>
              <a:gd name="T6" fmla="*/ 16 w 102"/>
              <a:gd name="T7" fmla="*/ 32 h 48"/>
              <a:gd name="T8" fmla="*/ 1 w 102"/>
              <a:gd name="T9" fmla="*/ 22 h 48"/>
              <a:gd name="T10" fmla="*/ 44 w 102"/>
              <a:gd name="T11" fmla="*/ 2 h 48"/>
              <a:gd name="T12" fmla="*/ 55 w 102"/>
              <a:gd name="T13" fmla="*/ 1 h 48"/>
              <a:gd name="T14" fmla="*/ 57 w 102"/>
              <a:gd name="T15" fmla="*/ 1 h 48"/>
              <a:gd name="T16" fmla="*/ 81 w 102"/>
              <a:gd name="T17" fmla="*/ 9 h 48"/>
              <a:gd name="T18" fmla="*/ 100 w 102"/>
              <a:gd name="T19" fmla="*/ 15 h 48"/>
              <a:gd name="T20" fmla="*/ 60 w 102"/>
              <a:gd name="T21" fmla="*/ 41 h 48"/>
              <a:gd name="T22" fmla="*/ 98 w 102"/>
              <a:gd name="T23" fmla="*/ 19 h 48"/>
              <a:gd name="T24" fmla="*/ 49 w 102"/>
              <a:gd name="T25" fmla="*/ 44 h 48"/>
              <a:gd name="T26" fmla="*/ 81 w 102"/>
              <a:gd name="T27" fmla="*/ 12 h 48"/>
              <a:gd name="T28" fmla="*/ 57 w 102"/>
              <a:gd name="T29" fmla="*/ 26 h 48"/>
              <a:gd name="T30" fmla="*/ 39 w 102"/>
              <a:gd name="T31" fmla="*/ 37 h 48"/>
              <a:gd name="T32" fmla="*/ 40 w 102"/>
              <a:gd name="T33" fmla="*/ 39 h 48"/>
              <a:gd name="T34" fmla="*/ 52 w 102"/>
              <a:gd name="T35" fmla="*/ 40 h 48"/>
              <a:gd name="T36" fmla="*/ 79 w 102"/>
              <a:gd name="T37" fmla="*/ 24 h 48"/>
              <a:gd name="T38" fmla="*/ 95 w 102"/>
              <a:gd name="T39" fmla="*/ 15 h 48"/>
              <a:gd name="T40" fmla="*/ 68 w 102"/>
              <a:gd name="T41" fmla="*/ 8 h 48"/>
              <a:gd name="T42" fmla="*/ 23 w 102"/>
              <a:gd name="T43" fmla="*/ 33 h 48"/>
              <a:gd name="T44" fmla="*/ 34 w 102"/>
              <a:gd name="T45" fmla="*/ 36 h 48"/>
              <a:gd name="T46" fmla="*/ 68 w 102"/>
              <a:gd name="T47" fmla="*/ 8 h 48"/>
              <a:gd name="T48" fmla="*/ 40 w 102"/>
              <a:gd name="T49" fmla="*/ 11 h 48"/>
              <a:gd name="T50" fmla="*/ 24 w 102"/>
              <a:gd name="T51" fmla="*/ 18 h 48"/>
              <a:gd name="T52" fmla="*/ 20 w 102"/>
              <a:gd name="T53" fmla="*/ 32 h 48"/>
              <a:gd name="T54" fmla="*/ 65 w 102"/>
              <a:gd name="T55" fmla="*/ 7 h 48"/>
              <a:gd name="T56" fmla="*/ 55 w 102"/>
              <a:gd name="T57" fmla="*/ 4 h 48"/>
              <a:gd name="T58" fmla="*/ 39 w 102"/>
              <a:gd name="T59" fmla="*/ 5 h 48"/>
              <a:gd name="T60" fmla="*/ 24 w 102"/>
              <a:gd name="T61" fmla="*/ 12 h 48"/>
              <a:gd name="T62" fmla="*/ 13 w 102"/>
              <a:gd name="T63" fmla="*/ 16 h 48"/>
              <a:gd name="T64" fmla="*/ 3 w 102"/>
              <a:gd name="T65" fmla="*/ 22 h 48"/>
              <a:gd name="T66" fmla="*/ 28 w 102"/>
              <a:gd name="T67" fmla="*/ 13 h 48"/>
              <a:gd name="T68" fmla="*/ 40 w 102"/>
              <a:gd name="T69" fmla="*/ 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2" h="48">
                <a:moveTo>
                  <a:pt x="101" y="20"/>
                </a:moveTo>
                <a:cubicBezTo>
                  <a:pt x="100" y="21"/>
                  <a:pt x="100" y="21"/>
                  <a:pt x="99" y="21"/>
                </a:cubicBezTo>
                <a:cubicBezTo>
                  <a:pt x="95" y="24"/>
                  <a:pt x="90" y="26"/>
                  <a:pt x="86" y="29"/>
                </a:cubicBezTo>
                <a:cubicBezTo>
                  <a:pt x="79" y="33"/>
                  <a:pt x="71" y="36"/>
                  <a:pt x="64" y="41"/>
                </a:cubicBezTo>
                <a:cubicBezTo>
                  <a:pt x="63" y="42"/>
                  <a:pt x="61" y="43"/>
                  <a:pt x="59" y="44"/>
                </a:cubicBezTo>
                <a:cubicBezTo>
                  <a:pt x="57" y="46"/>
                  <a:pt x="54" y="48"/>
                  <a:pt x="53" y="47"/>
                </a:cubicBezTo>
                <a:cubicBezTo>
                  <a:pt x="49" y="47"/>
                  <a:pt x="46" y="44"/>
                  <a:pt x="42" y="43"/>
                </a:cubicBezTo>
                <a:cubicBezTo>
                  <a:pt x="34" y="39"/>
                  <a:pt x="24" y="37"/>
                  <a:pt x="16" y="32"/>
                </a:cubicBezTo>
                <a:cubicBezTo>
                  <a:pt x="12" y="30"/>
                  <a:pt x="9" y="28"/>
                  <a:pt x="5" y="26"/>
                </a:cubicBezTo>
                <a:cubicBezTo>
                  <a:pt x="3" y="25"/>
                  <a:pt x="0" y="24"/>
                  <a:pt x="1" y="22"/>
                </a:cubicBezTo>
                <a:cubicBezTo>
                  <a:pt x="2" y="19"/>
                  <a:pt x="7" y="17"/>
                  <a:pt x="9" y="16"/>
                </a:cubicBezTo>
                <a:cubicBezTo>
                  <a:pt x="19" y="11"/>
                  <a:pt x="32" y="6"/>
                  <a:pt x="44" y="2"/>
                </a:cubicBezTo>
                <a:cubicBezTo>
                  <a:pt x="47" y="1"/>
                  <a:pt x="49" y="0"/>
                  <a:pt x="53" y="0"/>
                </a:cubicBezTo>
                <a:cubicBezTo>
                  <a:pt x="54" y="0"/>
                  <a:pt x="54" y="1"/>
                  <a:pt x="55" y="1"/>
                </a:cubicBezTo>
                <a:cubicBezTo>
                  <a:pt x="56" y="1"/>
                  <a:pt x="56" y="0"/>
                  <a:pt x="57" y="1"/>
                </a:cubicBezTo>
                <a:cubicBezTo>
                  <a:pt x="57" y="0"/>
                  <a:pt x="57" y="1"/>
                  <a:pt x="57" y="1"/>
                </a:cubicBezTo>
                <a:cubicBezTo>
                  <a:pt x="62" y="4"/>
                  <a:pt x="68" y="5"/>
                  <a:pt x="73" y="7"/>
                </a:cubicBezTo>
                <a:cubicBezTo>
                  <a:pt x="76" y="8"/>
                  <a:pt x="78" y="9"/>
                  <a:pt x="81" y="9"/>
                </a:cubicBezTo>
                <a:cubicBezTo>
                  <a:pt x="86" y="10"/>
                  <a:pt x="90" y="12"/>
                  <a:pt x="94" y="13"/>
                </a:cubicBezTo>
                <a:cubicBezTo>
                  <a:pt x="96" y="13"/>
                  <a:pt x="98" y="14"/>
                  <a:pt x="100" y="15"/>
                </a:cubicBezTo>
                <a:cubicBezTo>
                  <a:pt x="101" y="16"/>
                  <a:pt x="102" y="18"/>
                  <a:pt x="101" y="20"/>
                </a:cubicBezTo>
                <a:close/>
                <a:moveTo>
                  <a:pt x="60" y="41"/>
                </a:moveTo>
                <a:cubicBezTo>
                  <a:pt x="67" y="37"/>
                  <a:pt x="74" y="33"/>
                  <a:pt x="82" y="29"/>
                </a:cubicBezTo>
                <a:cubicBezTo>
                  <a:pt x="86" y="27"/>
                  <a:pt x="95" y="22"/>
                  <a:pt x="98" y="19"/>
                </a:cubicBezTo>
                <a:cubicBezTo>
                  <a:pt x="98" y="19"/>
                  <a:pt x="99" y="17"/>
                  <a:pt x="97" y="16"/>
                </a:cubicBezTo>
                <a:cubicBezTo>
                  <a:pt x="82" y="26"/>
                  <a:pt x="64" y="34"/>
                  <a:pt x="49" y="44"/>
                </a:cubicBezTo>
                <a:cubicBezTo>
                  <a:pt x="53" y="46"/>
                  <a:pt x="57" y="44"/>
                  <a:pt x="60" y="41"/>
                </a:cubicBezTo>
                <a:close/>
                <a:moveTo>
                  <a:pt x="81" y="12"/>
                </a:moveTo>
                <a:cubicBezTo>
                  <a:pt x="78" y="12"/>
                  <a:pt x="74" y="17"/>
                  <a:pt x="70" y="18"/>
                </a:cubicBezTo>
                <a:cubicBezTo>
                  <a:pt x="66" y="21"/>
                  <a:pt x="61" y="23"/>
                  <a:pt x="57" y="26"/>
                </a:cubicBezTo>
                <a:cubicBezTo>
                  <a:pt x="54" y="27"/>
                  <a:pt x="51" y="30"/>
                  <a:pt x="47" y="32"/>
                </a:cubicBezTo>
                <a:cubicBezTo>
                  <a:pt x="44" y="33"/>
                  <a:pt x="41" y="34"/>
                  <a:pt x="39" y="37"/>
                </a:cubicBezTo>
                <a:cubicBezTo>
                  <a:pt x="38" y="37"/>
                  <a:pt x="37" y="37"/>
                  <a:pt x="37" y="38"/>
                </a:cubicBezTo>
                <a:cubicBezTo>
                  <a:pt x="37" y="39"/>
                  <a:pt x="39" y="39"/>
                  <a:pt x="40" y="39"/>
                </a:cubicBezTo>
                <a:cubicBezTo>
                  <a:pt x="42" y="40"/>
                  <a:pt x="45" y="43"/>
                  <a:pt x="47" y="43"/>
                </a:cubicBezTo>
                <a:cubicBezTo>
                  <a:pt x="48" y="43"/>
                  <a:pt x="50" y="41"/>
                  <a:pt x="52" y="40"/>
                </a:cubicBezTo>
                <a:cubicBezTo>
                  <a:pt x="56" y="37"/>
                  <a:pt x="61" y="35"/>
                  <a:pt x="65" y="32"/>
                </a:cubicBezTo>
                <a:cubicBezTo>
                  <a:pt x="70" y="30"/>
                  <a:pt x="74" y="27"/>
                  <a:pt x="79" y="24"/>
                </a:cubicBezTo>
                <a:cubicBezTo>
                  <a:pt x="84" y="21"/>
                  <a:pt x="90" y="19"/>
                  <a:pt x="94" y="16"/>
                </a:cubicBezTo>
                <a:cubicBezTo>
                  <a:pt x="94" y="16"/>
                  <a:pt x="95" y="16"/>
                  <a:pt x="95" y="15"/>
                </a:cubicBezTo>
                <a:cubicBezTo>
                  <a:pt x="91" y="15"/>
                  <a:pt x="85" y="11"/>
                  <a:pt x="81" y="12"/>
                </a:cubicBezTo>
                <a:close/>
                <a:moveTo>
                  <a:pt x="68" y="8"/>
                </a:moveTo>
                <a:cubicBezTo>
                  <a:pt x="61" y="13"/>
                  <a:pt x="53" y="17"/>
                  <a:pt x="44" y="20"/>
                </a:cubicBezTo>
                <a:cubicBezTo>
                  <a:pt x="37" y="25"/>
                  <a:pt x="29" y="28"/>
                  <a:pt x="23" y="33"/>
                </a:cubicBezTo>
                <a:cubicBezTo>
                  <a:pt x="26" y="35"/>
                  <a:pt x="30" y="37"/>
                  <a:pt x="35" y="38"/>
                </a:cubicBezTo>
                <a:cubicBezTo>
                  <a:pt x="35" y="37"/>
                  <a:pt x="34" y="37"/>
                  <a:pt x="34" y="36"/>
                </a:cubicBezTo>
                <a:cubicBezTo>
                  <a:pt x="49" y="28"/>
                  <a:pt x="65" y="20"/>
                  <a:pt x="78" y="11"/>
                </a:cubicBezTo>
                <a:cubicBezTo>
                  <a:pt x="75" y="10"/>
                  <a:pt x="71" y="9"/>
                  <a:pt x="68" y="8"/>
                </a:cubicBezTo>
                <a:close/>
                <a:moveTo>
                  <a:pt x="55" y="4"/>
                </a:moveTo>
                <a:cubicBezTo>
                  <a:pt x="50" y="6"/>
                  <a:pt x="45" y="8"/>
                  <a:pt x="40" y="11"/>
                </a:cubicBezTo>
                <a:cubicBezTo>
                  <a:pt x="36" y="12"/>
                  <a:pt x="32" y="13"/>
                  <a:pt x="28" y="15"/>
                </a:cubicBezTo>
                <a:cubicBezTo>
                  <a:pt x="27" y="16"/>
                  <a:pt x="26" y="17"/>
                  <a:pt x="24" y="18"/>
                </a:cubicBezTo>
                <a:cubicBezTo>
                  <a:pt x="19" y="20"/>
                  <a:pt x="14" y="23"/>
                  <a:pt x="9" y="26"/>
                </a:cubicBezTo>
                <a:cubicBezTo>
                  <a:pt x="12" y="28"/>
                  <a:pt x="17" y="29"/>
                  <a:pt x="20" y="32"/>
                </a:cubicBezTo>
                <a:cubicBezTo>
                  <a:pt x="30" y="27"/>
                  <a:pt x="39" y="20"/>
                  <a:pt x="49" y="16"/>
                </a:cubicBezTo>
                <a:cubicBezTo>
                  <a:pt x="54" y="13"/>
                  <a:pt x="60" y="11"/>
                  <a:pt x="65" y="7"/>
                </a:cubicBezTo>
                <a:cubicBezTo>
                  <a:pt x="65" y="7"/>
                  <a:pt x="66" y="7"/>
                  <a:pt x="65" y="7"/>
                </a:cubicBezTo>
                <a:cubicBezTo>
                  <a:pt x="61" y="6"/>
                  <a:pt x="59" y="5"/>
                  <a:pt x="55" y="4"/>
                </a:cubicBezTo>
                <a:close/>
                <a:moveTo>
                  <a:pt x="40" y="6"/>
                </a:moveTo>
                <a:cubicBezTo>
                  <a:pt x="40" y="6"/>
                  <a:pt x="39" y="5"/>
                  <a:pt x="39" y="5"/>
                </a:cubicBezTo>
                <a:cubicBezTo>
                  <a:pt x="38" y="6"/>
                  <a:pt x="36" y="6"/>
                  <a:pt x="35" y="7"/>
                </a:cubicBezTo>
                <a:cubicBezTo>
                  <a:pt x="31" y="8"/>
                  <a:pt x="27" y="10"/>
                  <a:pt x="24" y="12"/>
                </a:cubicBezTo>
                <a:cubicBezTo>
                  <a:pt x="22" y="12"/>
                  <a:pt x="20" y="12"/>
                  <a:pt x="18" y="13"/>
                </a:cubicBezTo>
                <a:cubicBezTo>
                  <a:pt x="17" y="14"/>
                  <a:pt x="15" y="16"/>
                  <a:pt x="13" y="16"/>
                </a:cubicBezTo>
                <a:cubicBezTo>
                  <a:pt x="11" y="17"/>
                  <a:pt x="9" y="18"/>
                  <a:pt x="7" y="19"/>
                </a:cubicBezTo>
                <a:cubicBezTo>
                  <a:pt x="6" y="20"/>
                  <a:pt x="4" y="20"/>
                  <a:pt x="3" y="22"/>
                </a:cubicBezTo>
                <a:cubicBezTo>
                  <a:pt x="4" y="23"/>
                  <a:pt x="5" y="24"/>
                  <a:pt x="7" y="24"/>
                </a:cubicBezTo>
                <a:cubicBezTo>
                  <a:pt x="13" y="22"/>
                  <a:pt x="21" y="17"/>
                  <a:pt x="28" y="13"/>
                </a:cubicBezTo>
                <a:cubicBezTo>
                  <a:pt x="36" y="9"/>
                  <a:pt x="46" y="7"/>
                  <a:pt x="52" y="2"/>
                </a:cubicBezTo>
                <a:cubicBezTo>
                  <a:pt x="47" y="2"/>
                  <a:pt x="44" y="4"/>
                  <a:pt x="4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7" name="Freeform 304"/>
          <p:cNvSpPr/>
          <p:nvPr/>
        </p:nvSpPr>
        <p:spPr bwMode="auto">
          <a:xfrm>
            <a:off x="3881438" y="2378075"/>
            <a:ext cx="12700" cy="15875"/>
          </a:xfrm>
          <a:custGeom>
            <a:avLst/>
            <a:gdLst>
              <a:gd name="T0" fmla="*/ 0 w 4"/>
              <a:gd name="T1" fmla="*/ 5 h 5"/>
              <a:gd name="T2" fmla="*/ 4 w 4"/>
              <a:gd name="T3" fmla="*/ 0 h 5"/>
              <a:gd name="T4" fmla="*/ 0 w 4"/>
              <a:gd name="T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0" y="5"/>
                </a:moveTo>
                <a:cubicBezTo>
                  <a:pt x="0" y="3"/>
                  <a:pt x="3" y="1"/>
                  <a:pt x="4" y="0"/>
                </a:cubicBezTo>
                <a:cubicBezTo>
                  <a:pt x="4" y="2"/>
                  <a:pt x="2" y="4"/>
                  <a:pt x="0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8" name="Freeform 305"/>
          <p:cNvSpPr>
            <a:spLocks noEditPoints="1"/>
          </p:cNvSpPr>
          <p:nvPr/>
        </p:nvSpPr>
        <p:spPr bwMode="auto">
          <a:xfrm>
            <a:off x="3770313" y="2146300"/>
            <a:ext cx="657225" cy="449263"/>
          </a:xfrm>
          <a:custGeom>
            <a:avLst/>
            <a:gdLst>
              <a:gd name="T0" fmla="*/ 20 w 208"/>
              <a:gd name="T1" fmla="*/ 51 h 142"/>
              <a:gd name="T2" fmla="*/ 145 w 208"/>
              <a:gd name="T3" fmla="*/ 0 h 142"/>
              <a:gd name="T4" fmla="*/ 206 w 208"/>
              <a:gd name="T5" fmla="*/ 21 h 142"/>
              <a:gd name="T6" fmla="*/ 200 w 208"/>
              <a:gd name="T7" fmla="*/ 47 h 142"/>
              <a:gd name="T8" fmla="*/ 122 w 208"/>
              <a:gd name="T9" fmla="*/ 106 h 142"/>
              <a:gd name="T10" fmla="*/ 94 w 208"/>
              <a:gd name="T11" fmla="*/ 133 h 142"/>
              <a:gd name="T12" fmla="*/ 54 w 208"/>
              <a:gd name="T13" fmla="*/ 121 h 142"/>
              <a:gd name="T14" fmla="*/ 13 w 208"/>
              <a:gd name="T15" fmla="*/ 94 h 142"/>
              <a:gd name="T16" fmla="*/ 9 w 208"/>
              <a:gd name="T17" fmla="*/ 78 h 142"/>
              <a:gd name="T18" fmla="*/ 140 w 208"/>
              <a:gd name="T19" fmla="*/ 70 h 142"/>
              <a:gd name="T20" fmla="*/ 195 w 208"/>
              <a:gd name="T21" fmla="*/ 47 h 142"/>
              <a:gd name="T22" fmla="*/ 204 w 208"/>
              <a:gd name="T23" fmla="*/ 39 h 142"/>
              <a:gd name="T24" fmla="*/ 187 w 208"/>
              <a:gd name="T25" fmla="*/ 17 h 142"/>
              <a:gd name="T26" fmla="*/ 142 w 208"/>
              <a:gd name="T27" fmla="*/ 3 h 142"/>
              <a:gd name="T28" fmla="*/ 114 w 208"/>
              <a:gd name="T29" fmla="*/ 58 h 142"/>
              <a:gd name="T30" fmla="*/ 204 w 208"/>
              <a:gd name="T31" fmla="*/ 23 h 142"/>
              <a:gd name="T32" fmla="*/ 117 w 208"/>
              <a:gd name="T33" fmla="*/ 86 h 142"/>
              <a:gd name="T34" fmla="*/ 73 w 208"/>
              <a:gd name="T35" fmla="*/ 63 h 142"/>
              <a:gd name="T36" fmla="*/ 115 w 208"/>
              <a:gd name="T37" fmla="*/ 93 h 142"/>
              <a:gd name="T38" fmla="*/ 111 w 208"/>
              <a:gd name="T39" fmla="*/ 85 h 142"/>
              <a:gd name="T40" fmla="*/ 93 w 208"/>
              <a:gd name="T41" fmla="*/ 100 h 142"/>
              <a:gd name="T42" fmla="*/ 115 w 208"/>
              <a:gd name="T43" fmla="*/ 106 h 142"/>
              <a:gd name="T44" fmla="*/ 94 w 208"/>
              <a:gd name="T45" fmla="*/ 110 h 142"/>
              <a:gd name="T46" fmla="*/ 107 w 208"/>
              <a:gd name="T47" fmla="*/ 105 h 142"/>
              <a:gd name="T48" fmla="*/ 73 w 208"/>
              <a:gd name="T49" fmla="*/ 90 h 142"/>
              <a:gd name="T50" fmla="*/ 85 w 208"/>
              <a:gd name="T51" fmla="*/ 71 h 142"/>
              <a:gd name="T52" fmla="*/ 81 w 208"/>
              <a:gd name="T53" fmla="*/ 94 h 142"/>
              <a:gd name="T54" fmla="*/ 73 w 208"/>
              <a:gd name="T55" fmla="*/ 112 h 142"/>
              <a:gd name="T56" fmla="*/ 92 w 208"/>
              <a:gd name="T57" fmla="*/ 103 h 142"/>
              <a:gd name="T58" fmla="*/ 80 w 208"/>
              <a:gd name="T59" fmla="*/ 117 h 142"/>
              <a:gd name="T60" fmla="*/ 58 w 208"/>
              <a:gd name="T61" fmla="*/ 105 h 142"/>
              <a:gd name="T62" fmla="*/ 40 w 208"/>
              <a:gd name="T63" fmla="*/ 95 h 142"/>
              <a:gd name="T64" fmla="*/ 15 w 208"/>
              <a:gd name="T65" fmla="*/ 86 h 142"/>
              <a:gd name="T66" fmla="*/ 97 w 208"/>
              <a:gd name="T67" fmla="*/ 129 h 142"/>
              <a:gd name="T68" fmla="*/ 56 w 208"/>
              <a:gd name="T69" fmla="*/ 80 h 142"/>
              <a:gd name="T70" fmla="*/ 75 w 208"/>
              <a:gd name="T71" fmla="*/ 116 h 142"/>
              <a:gd name="T72" fmla="*/ 75 w 208"/>
              <a:gd name="T73" fmla="*/ 116 h 142"/>
              <a:gd name="T74" fmla="*/ 61 w 208"/>
              <a:gd name="T75" fmla="*/ 103 h 142"/>
              <a:gd name="T76" fmla="*/ 66 w 208"/>
              <a:gd name="T77" fmla="*/ 93 h 142"/>
              <a:gd name="T78" fmla="*/ 58 w 208"/>
              <a:gd name="T79" fmla="*/ 94 h 142"/>
              <a:gd name="T80" fmla="*/ 67 w 208"/>
              <a:gd name="T81" fmla="*/ 108 h 142"/>
              <a:gd name="T82" fmla="*/ 67 w 208"/>
              <a:gd name="T83" fmla="*/ 62 h 142"/>
              <a:gd name="T84" fmla="*/ 48 w 208"/>
              <a:gd name="T85" fmla="*/ 75 h 142"/>
              <a:gd name="T86" fmla="*/ 54 w 208"/>
              <a:gd name="T87" fmla="*/ 82 h 142"/>
              <a:gd name="T88" fmla="*/ 48 w 208"/>
              <a:gd name="T89" fmla="*/ 78 h 142"/>
              <a:gd name="T90" fmla="*/ 58 w 208"/>
              <a:gd name="T91" fmla="*/ 86 h 142"/>
              <a:gd name="T92" fmla="*/ 45 w 208"/>
              <a:gd name="T93" fmla="*/ 107 h 142"/>
              <a:gd name="T94" fmla="*/ 43 w 208"/>
              <a:gd name="T95" fmla="*/ 94 h 142"/>
              <a:gd name="T96" fmla="*/ 33 w 208"/>
              <a:gd name="T97" fmla="*/ 61 h 142"/>
              <a:gd name="T98" fmla="*/ 31 w 208"/>
              <a:gd name="T99" fmla="*/ 73 h 142"/>
              <a:gd name="T100" fmla="*/ 30 w 208"/>
              <a:gd name="T101" fmla="*/ 75 h 142"/>
              <a:gd name="T102" fmla="*/ 40 w 208"/>
              <a:gd name="T103" fmla="*/ 73 h 142"/>
              <a:gd name="T104" fmla="*/ 37 w 208"/>
              <a:gd name="T105" fmla="*/ 87 h 142"/>
              <a:gd name="T106" fmla="*/ 42 w 208"/>
              <a:gd name="T107" fmla="*/ 90 h 142"/>
              <a:gd name="T108" fmla="*/ 26 w 208"/>
              <a:gd name="T109" fmla="*/ 58 h 142"/>
              <a:gd name="T110" fmla="*/ 17 w 208"/>
              <a:gd name="T111" fmla="*/ 61 h 142"/>
              <a:gd name="T112" fmla="*/ 31 w 208"/>
              <a:gd name="T113" fmla="*/ 65 h 142"/>
              <a:gd name="T114" fmla="*/ 13 w 208"/>
              <a:gd name="T115" fmla="*/ 77 h 142"/>
              <a:gd name="T116" fmla="*/ 16 w 208"/>
              <a:gd name="T117" fmla="*/ 84 h 142"/>
              <a:gd name="T118" fmla="*/ 8 w 208"/>
              <a:gd name="T119" fmla="*/ 66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8" h="142">
                <a:moveTo>
                  <a:pt x="13" y="72"/>
                </a:moveTo>
                <a:cubicBezTo>
                  <a:pt x="9" y="71"/>
                  <a:pt x="5" y="75"/>
                  <a:pt x="1" y="73"/>
                </a:cubicBezTo>
                <a:cubicBezTo>
                  <a:pt x="1" y="71"/>
                  <a:pt x="2" y="69"/>
                  <a:pt x="3" y="69"/>
                </a:cubicBezTo>
                <a:cubicBezTo>
                  <a:pt x="7" y="62"/>
                  <a:pt x="15" y="60"/>
                  <a:pt x="18" y="53"/>
                </a:cubicBezTo>
                <a:cubicBezTo>
                  <a:pt x="19" y="53"/>
                  <a:pt x="19" y="52"/>
                  <a:pt x="20" y="51"/>
                </a:cubicBezTo>
                <a:cubicBezTo>
                  <a:pt x="24" y="50"/>
                  <a:pt x="29" y="48"/>
                  <a:pt x="32" y="45"/>
                </a:cubicBezTo>
                <a:cubicBezTo>
                  <a:pt x="31" y="45"/>
                  <a:pt x="29" y="44"/>
                  <a:pt x="29" y="42"/>
                </a:cubicBezTo>
                <a:cubicBezTo>
                  <a:pt x="53" y="34"/>
                  <a:pt x="79" y="23"/>
                  <a:pt x="103" y="14"/>
                </a:cubicBezTo>
                <a:cubicBezTo>
                  <a:pt x="114" y="10"/>
                  <a:pt x="127" y="6"/>
                  <a:pt x="138" y="2"/>
                </a:cubicBezTo>
                <a:cubicBezTo>
                  <a:pt x="141" y="1"/>
                  <a:pt x="143" y="1"/>
                  <a:pt x="145" y="0"/>
                </a:cubicBezTo>
                <a:cubicBezTo>
                  <a:pt x="145" y="0"/>
                  <a:pt x="146" y="0"/>
                  <a:pt x="145" y="1"/>
                </a:cubicBezTo>
                <a:cubicBezTo>
                  <a:pt x="146" y="0"/>
                  <a:pt x="147" y="0"/>
                  <a:pt x="148" y="0"/>
                </a:cubicBezTo>
                <a:cubicBezTo>
                  <a:pt x="149" y="1"/>
                  <a:pt x="150" y="1"/>
                  <a:pt x="150" y="2"/>
                </a:cubicBezTo>
                <a:cubicBezTo>
                  <a:pt x="160" y="5"/>
                  <a:pt x="172" y="10"/>
                  <a:pt x="181" y="12"/>
                </a:cubicBezTo>
                <a:cubicBezTo>
                  <a:pt x="189" y="15"/>
                  <a:pt x="197" y="19"/>
                  <a:pt x="206" y="21"/>
                </a:cubicBezTo>
                <a:cubicBezTo>
                  <a:pt x="206" y="22"/>
                  <a:pt x="208" y="22"/>
                  <a:pt x="208" y="23"/>
                </a:cubicBezTo>
                <a:cubicBezTo>
                  <a:pt x="207" y="30"/>
                  <a:pt x="206" y="35"/>
                  <a:pt x="206" y="42"/>
                </a:cubicBezTo>
                <a:cubicBezTo>
                  <a:pt x="205" y="42"/>
                  <a:pt x="205" y="43"/>
                  <a:pt x="205" y="44"/>
                </a:cubicBezTo>
                <a:cubicBezTo>
                  <a:pt x="204" y="44"/>
                  <a:pt x="204" y="44"/>
                  <a:pt x="204" y="44"/>
                </a:cubicBezTo>
                <a:cubicBezTo>
                  <a:pt x="203" y="45"/>
                  <a:pt x="202" y="45"/>
                  <a:pt x="200" y="47"/>
                </a:cubicBezTo>
                <a:cubicBezTo>
                  <a:pt x="194" y="49"/>
                  <a:pt x="190" y="53"/>
                  <a:pt x="185" y="57"/>
                </a:cubicBezTo>
                <a:cubicBezTo>
                  <a:pt x="170" y="67"/>
                  <a:pt x="154" y="79"/>
                  <a:pt x="140" y="90"/>
                </a:cubicBezTo>
                <a:cubicBezTo>
                  <a:pt x="140" y="91"/>
                  <a:pt x="139" y="92"/>
                  <a:pt x="139" y="92"/>
                </a:cubicBezTo>
                <a:cubicBezTo>
                  <a:pt x="138" y="93"/>
                  <a:pt x="138" y="92"/>
                  <a:pt x="137" y="93"/>
                </a:cubicBezTo>
                <a:cubicBezTo>
                  <a:pt x="132" y="97"/>
                  <a:pt x="127" y="102"/>
                  <a:pt x="122" y="106"/>
                </a:cubicBezTo>
                <a:cubicBezTo>
                  <a:pt x="120" y="108"/>
                  <a:pt x="119" y="109"/>
                  <a:pt x="117" y="111"/>
                </a:cubicBezTo>
                <a:cubicBezTo>
                  <a:pt x="110" y="113"/>
                  <a:pt x="106" y="119"/>
                  <a:pt x="102" y="125"/>
                </a:cubicBezTo>
                <a:cubicBezTo>
                  <a:pt x="102" y="126"/>
                  <a:pt x="101" y="127"/>
                  <a:pt x="100" y="128"/>
                </a:cubicBezTo>
                <a:cubicBezTo>
                  <a:pt x="100" y="129"/>
                  <a:pt x="100" y="130"/>
                  <a:pt x="99" y="131"/>
                </a:cubicBezTo>
                <a:cubicBezTo>
                  <a:pt x="98" y="132"/>
                  <a:pt x="96" y="132"/>
                  <a:pt x="94" y="133"/>
                </a:cubicBezTo>
                <a:cubicBezTo>
                  <a:pt x="91" y="135"/>
                  <a:pt x="90" y="135"/>
                  <a:pt x="88" y="137"/>
                </a:cubicBezTo>
                <a:cubicBezTo>
                  <a:pt x="84" y="138"/>
                  <a:pt x="82" y="140"/>
                  <a:pt x="79" y="142"/>
                </a:cubicBezTo>
                <a:cubicBezTo>
                  <a:pt x="74" y="137"/>
                  <a:pt x="70" y="132"/>
                  <a:pt x="64" y="130"/>
                </a:cubicBezTo>
                <a:cubicBezTo>
                  <a:pt x="65" y="129"/>
                  <a:pt x="64" y="129"/>
                  <a:pt x="64" y="128"/>
                </a:cubicBezTo>
                <a:cubicBezTo>
                  <a:pt x="61" y="126"/>
                  <a:pt x="58" y="124"/>
                  <a:pt x="54" y="121"/>
                </a:cubicBezTo>
                <a:cubicBezTo>
                  <a:pt x="51" y="120"/>
                  <a:pt x="47" y="117"/>
                  <a:pt x="43" y="114"/>
                </a:cubicBezTo>
                <a:cubicBezTo>
                  <a:pt x="41" y="113"/>
                  <a:pt x="39" y="112"/>
                  <a:pt x="37" y="110"/>
                </a:cubicBezTo>
                <a:cubicBezTo>
                  <a:pt x="36" y="110"/>
                  <a:pt x="36" y="109"/>
                  <a:pt x="35" y="110"/>
                </a:cubicBezTo>
                <a:cubicBezTo>
                  <a:pt x="35" y="109"/>
                  <a:pt x="34" y="108"/>
                  <a:pt x="34" y="108"/>
                </a:cubicBezTo>
                <a:cubicBezTo>
                  <a:pt x="26" y="104"/>
                  <a:pt x="20" y="99"/>
                  <a:pt x="13" y="94"/>
                </a:cubicBezTo>
                <a:cubicBezTo>
                  <a:pt x="11" y="93"/>
                  <a:pt x="9" y="91"/>
                  <a:pt x="6" y="90"/>
                </a:cubicBezTo>
                <a:cubicBezTo>
                  <a:pt x="5" y="89"/>
                  <a:pt x="4" y="89"/>
                  <a:pt x="4" y="89"/>
                </a:cubicBezTo>
                <a:cubicBezTo>
                  <a:pt x="3" y="88"/>
                  <a:pt x="2" y="87"/>
                  <a:pt x="1" y="86"/>
                </a:cubicBezTo>
                <a:cubicBezTo>
                  <a:pt x="0" y="85"/>
                  <a:pt x="1" y="84"/>
                  <a:pt x="2" y="83"/>
                </a:cubicBezTo>
                <a:cubicBezTo>
                  <a:pt x="3" y="81"/>
                  <a:pt x="6" y="80"/>
                  <a:pt x="9" y="78"/>
                </a:cubicBezTo>
                <a:cubicBezTo>
                  <a:pt x="11" y="76"/>
                  <a:pt x="12" y="74"/>
                  <a:pt x="13" y="72"/>
                </a:cubicBezTo>
                <a:close/>
                <a:moveTo>
                  <a:pt x="189" y="34"/>
                </a:moveTo>
                <a:cubicBezTo>
                  <a:pt x="180" y="39"/>
                  <a:pt x="172" y="45"/>
                  <a:pt x="164" y="51"/>
                </a:cubicBezTo>
                <a:cubicBezTo>
                  <a:pt x="155" y="57"/>
                  <a:pt x="148" y="63"/>
                  <a:pt x="140" y="69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38" y="74"/>
                  <a:pt x="140" y="82"/>
                  <a:pt x="139" y="88"/>
                </a:cubicBezTo>
                <a:cubicBezTo>
                  <a:pt x="143" y="86"/>
                  <a:pt x="147" y="83"/>
                  <a:pt x="151" y="80"/>
                </a:cubicBezTo>
                <a:cubicBezTo>
                  <a:pt x="157" y="74"/>
                  <a:pt x="164" y="69"/>
                  <a:pt x="171" y="64"/>
                </a:cubicBezTo>
                <a:cubicBezTo>
                  <a:pt x="176" y="61"/>
                  <a:pt x="182" y="57"/>
                  <a:pt x="187" y="53"/>
                </a:cubicBezTo>
                <a:cubicBezTo>
                  <a:pt x="189" y="51"/>
                  <a:pt x="192" y="48"/>
                  <a:pt x="195" y="47"/>
                </a:cubicBezTo>
                <a:cubicBezTo>
                  <a:pt x="197" y="45"/>
                  <a:pt x="199" y="45"/>
                  <a:pt x="200" y="43"/>
                </a:cubicBezTo>
                <a:cubicBezTo>
                  <a:pt x="201" y="43"/>
                  <a:pt x="202" y="41"/>
                  <a:pt x="202" y="41"/>
                </a:cubicBezTo>
                <a:cubicBezTo>
                  <a:pt x="202" y="41"/>
                  <a:pt x="203" y="41"/>
                  <a:pt x="203" y="41"/>
                </a:cubicBezTo>
                <a:cubicBezTo>
                  <a:pt x="203" y="40"/>
                  <a:pt x="202" y="41"/>
                  <a:pt x="203" y="40"/>
                </a:cubicBezTo>
                <a:cubicBezTo>
                  <a:pt x="204" y="40"/>
                  <a:pt x="204" y="39"/>
                  <a:pt x="204" y="39"/>
                </a:cubicBezTo>
                <a:cubicBezTo>
                  <a:pt x="205" y="34"/>
                  <a:pt x="204" y="29"/>
                  <a:pt x="206" y="25"/>
                </a:cubicBezTo>
                <a:cubicBezTo>
                  <a:pt x="206" y="25"/>
                  <a:pt x="206" y="24"/>
                  <a:pt x="205" y="24"/>
                </a:cubicBezTo>
                <a:cubicBezTo>
                  <a:pt x="201" y="29"/>
                  <a:pt x="195" y="32"/>
                  <a:pt x="189" y="34"/>
                </a:cubicBezTo>
                <a:close/>
                <a:moveTo>
                  <a:pt x="203" y="23"/>
                </a:moveTo>
                <a:cubicBezTo>
                  <a:pt x="198" y="21"/>
                  <a:pt x="193" y="19"/>
                  <a:pt x="187" y="17"/>
                </a:cubicBezTo>
                <a:cubicBezTo>
                  <a:pt x="184" y="16"/>
                  <a:pt x="180" y="14"/>
                  <a:pt x="176" y="13"/>
                </a:cubicBezTo>
                <a:cubicBezTo>
                  <a:pt x="174" y="12"/>
                  <a:pt x="171" y="12"/>
                  <a:pt x="169" y="11"/>
                </a:cubicBezTo>
                <a:cubicBezTo>
                  <a:pt x="167" y="10"/>
                  <a:pt x="165" y="9"/>
                  <a:pt x="163" y="9"/>
                </a:cubicBezTo>
                <a:cubicBezTo>
                  <a:pt x="158" y="7"/>
                  <a:pt x="153" y="5"/>
                  <a:pt x="150" y="4"/>
                </a:cubicBezTo>
                <a:cubicBezTo>
                  <a:pt x="146" y="4"/>
                  <a:pt x="145" y="5"/>
                  <a:pt x="142" y="3"/>
                </a:cubicBezTo>
                <a:cubicBezTo>
                  <a:pt x="110" y="12"/>
                  <a:pt x="84" y="24"/>
                  <a:pt x="54" y="35"/>
                </a:cubicBezTo>
                <a:cubicBezTo>
                  <a:pt x="56" y="37"/>
                  <a:pt x="58" y="38"/>
                  <a:pt x="61" y="38"/>
                </a:cubicBezTo>
                <a:cubicBezTo>
                  <a:pt x="65" y="40"/>
                  <a:pt x="72" y="42"/>
                  <a:pt x="76" y="44"/>
                </a:cubicBezTo>
                <a:cubicBezTo>
                  <a:pt x="84" y="47"/>
                  <a:pt x="93" y="50"/>
                  <a:pt x="101" y="53"/>
                </a:cubicBezTo>
                <a:cubicBezTo>
                  <a:pt x="105" y="55"/>
                  <a:pt x="110" y="56"/>
                  <a:pt x="114" y="58"/>
                </a:cubicBezTo>
                <a:cubicBezTo>
                  <a:pt x="117" y="59"/>
                  <a:pt x="120" y="61"/>
                  <a:pt x="122" y="62"/>
                </a:cubicBezTo>
                <a:cubicBezTo>
                  <a:pt x="125" y="64"/>
                  <a:pt x="128" y="65"/>
                  <a:pt x="132" y="67"/>
                </a:cubicBezTo>
                <a:cubicBezTo>
                  <a:pt x="133" y="67"/>
                  <a:pt x="135" y="68"/>
                  <a:pt x="137" y="68"/>
                </a:cubicBezTo>
                <a:cubicBezTo>
                  <a:pt x="148" y="60"/>
                  <a:pt x="158" y="53"/>
                  <a:pt x="169" y="45"/>
                </a:cubicBezTo>
                <a:cubicBezTo>
                  <a:pt x="180" y="37"/>
                  <a:pt x="194" y="31"/>
                  <a:pt x="204" y="23"/>
                </a:cubicBezTo>
                <a:cubicBezTo>
                  <a:pt x="204" y="22"/>
                  <a:pt x="203" y="22"/>
                  <a:pt x="203" y="23"/>
                </a:cubicBezTo>
                <a:close/>
                <a:moveTo>
                  <a:pt x="137" y="90"/>
                </a:moveTo>
                <a:cubicBezTo>
                  <a:pt x="138" y="85"/>
                  <a:pt x="137" y="78"/>
                  <a:pt x="138" y="72"/>
                </a:cubicBezTo>
                <a:cubicBezTo>
                  <a:pt x="138" y="72"/>
                  <a:pt x="137" y="71"/>
                  <a:pt x="137" y="71"/>
                </a:cubicBezTo>
                <a:cubicBezTo>
                  <a:pt x="131" y="76"/>
                  <a:pt x="124" y="81"/>
                  <a:pt x="117" y="86"/>
                </a:cubicBezTo>
                <a:cubicBezTo>
                  <a:pt x="117" y="94"/>
                  <a:pt x="117" y="99"/>
                  <a:pt x="118" y="108"/>
                </a:cubicBezTo>
                <a:cubicBezTo>
                  <a:pt x="124" y="103"/>
                  <a:pt x="130" y="96"/>
                  <a:pt x="137" y="90"/>
                </a:cubicBezTo>
                <a:close/>
                <a:moveTo>
                  <a:pt x="50" y="37"/>
                </a:moveTo>
                <a:cubicBezTo>
                  <a:pt x="44" y="39"/>
                  <a:pt x="39" y="41"/>
                  <a:pt x="33" y="43"/>
                </a:cubicBezTo>
                <a:cubicBezTo>
                  <a:pt x="46" y="49"/>
                  <a:pt x="59" y="56"/>
                  <a:pt x="73" y="63"/>
                </a:cubicBezTo>
                <a:cubicBezTo>
                  <a:pt x="86" y="70"/>
                  <a:pt x="101" y="74"/>
                  <a:pt x="113" y="83"/>
                </a:cubicBezTo>
                <a:cubicBezTo>
                  <a:pt x="114" y="84"/>
                  <a:pt x="115" y="83"/>
                  <a:pt x="116" y="85"/>
                </a:cubicBezTo>
                <a:cubicBezTo>
                  <a:pt x="122" y="79"/>
                  <a:pt x="129" y="75"/>
                  <a:pt x="135" y="70"/>
                </a:cubicBezTo>
                <a:cubicBezTo>
                  <a:pt x="108" y="57"/>
                  <a:pt x="78" y="47"/>
                  <a:pt x="50" y="37"/>
                </a:cubicBezTo>
                <a:close/>
                <a:moveTo>
                  <a:pt x="115" y="93"/>
                </a:moveTo>
                <a:cubicBezTo>
                  <a:pt x="115" y="92"/>
                  <a:pt x="115" y="89"/>
                  <a:pt x="115" y="87"/>
                </a:cubicBezTo>
                <a:cubicBezTo>
                  <a:pt x="114" y="88"/>
                  <a:pt x="114" y="87"/>
                  <a:pt x="113" y="86"/>
                </a:cubicBezTo>
                <a:cubicBezTo>
                  <a:pt x="113" y="86"/>
                  <a:pt x="113" y="87"/>
                  <a:pt x="113" y="87"/>
                </a:cubicBezTo>
                <a:cubicBezTo>
                  <a:pt x="113" y="86"/>
                  <a:pt x="112" y="86"/>
                  <a:pt x="112" y="85"/>
                </a:cubicBezTo>
                <a:cubicBezTo>
                  <a:pt x="112" y="85"/>
                  <a:pt x="111" y="85"/>
                  <a:pt x="111" y="85"/>
                </a:cubicBezTo>
                <a:cubicBezTo>
                  <a:pt x="108" y="83"/>
                  <a:pt x="105" y="79"/>
                  <a:pt x="102" y="79"/>
                </a:cubicBezTo>
                <a:cubicBezTo>
                  <a:pt x="97" y="82"/>
                  <a:pt x="91" y="85"/>
                  <a:pt x="86" y="89"/>
                </a:cubicBezTo>
                <a:cubicBezTo>
                  <a:pt x="86" y="90"/>
                  <a:pt x="85" y="91"/>
                  <a:pt x="85" y="92"/>
                </a:cubicBezTo>
                <a:cubicBezTo>
                  <a:pt x="88" y="91"/>
                  <a:pt x="96" y="87"/>
                  <a:pt x="96" y="93"/>
                </a:cubicBezTo>
                <a:cubicBezTo>
                  <a:pt x="96" y="95"/>
                  <a:pt x="94" y="97"/>
                  <a:pt x="93" y="100"/>
                </a:cubicBezTo>
                <a:cubicBezTo>
                  <a:pt x="97" y="99"/>
                  <a:pt x="99" y="102"/>
                  <a:pt x="100" y="105"/>
                </a:cubicBezTo>
                <a:cubicBezTo>
                  <a:pt x="105" y="101"/>
                  <a:pt x="110" y="97"/>
                  <a:pt x="115" y="93"/>
                </a:cubicBezTo>
                <a:close/>
                <a:moveTo>
                  <a:pt x="115" y="96"/>
                </a:moveTo>
                <a:cubicBezTo>
                  <a:pt x="112" y="97"/>
                  <a:pt x="110" y="99"/>
                  <a:pt x="108" y="102"/>
                </a:cubicBezTo>
                <a:cubicBezTo>
                  <a:pt x="111" y="103"/>
                  <a:pt x="113" y="105"/>
                  <a:pt x="115" y="106"/>
                </a:cubicBezTo>
                <a:cubicBezTo>
                  <a:pt x="115" y="102"/>
                  <a:pt x="115" y="100"/>
                  <a:pt x="115" y="96"/>
                </a:cubicBezTo>
                <a:close/>
                <a:moveTo>
                  <a:pt x="107" y="105"/>
                </a:moveTo>
                <a:cubicBezTo>
                  <a:pt x="106" y="104"/>
                  <a:pt x="106" y="104"/>
                  <a:pt x="106" y="103"/>
                </a:cubicBezTo>
                <a:cubicBezTo>
                  <a:pt x="104" y="105"/>
                  <a:pt x="101" y="108"/>
                  <a:pt x="98" y="109"/>
                </a:cubicBezTo>
                <a:cubicBezTo>
                  <a:pt x="97" y="109"/>
                  <a:pt x="95" y="109"/>
                  <a:pt x="94" y="110"/>
                </a:cubicBezTo>
                <a:cubicBezTo>
                  <a:pt x="89" y="111"/>
                  <a:pt x="85" y="114"/>
                  <a:pt x="81" y="116"/>
                </a:cubicBezTo>
                <a:cubicBezTo>
                  <a:pt x="86" y="119"/>
                  <a:pt x="93" y="122"/>
                  <a:pt x="99" y="125"/>
                </a:cubicBezTo>
                <a:cubicBezTo>
                  <a:pt x="103" y="119"/>
                  <a:pt x="107" y="113"/>
                  <a:pt x="114" y="110"/>
                </a:cubicBezTo>
                <a:cubicBezTo>
                  <a:pt x="114" y="110"/>
                  <a:pt x="114" y="109"/>
                  <a:pt x="114" y="109"/>
                </a:cubicBezTo>
                <a:cubicBezTo>
                  <a:pt x="112" y="107"/>
                  <a:pt x="109" y="106"/>
                  <a:pt x="107" y="105"/>
                </a:cubicBezTo>
                <a:close/>
                <a:moveTo>
                  <a:pt x="85" y="71"/>
                </a:moveTo>
                <a:cubicBezTo>
                  <a:pt x="79" y="75"/>
                  <a:pt x="72" y="78"/>
                  <a:pt x="67" y="82"/>
                </a:cubicBezTo>
                <a:cubicBezTo>
                  <a:pt x="66" y="83"/>
                  <a:pt x="64" y="83"/>
                  <a:pt x="64" y="85"/>
                </a:cubicBezTo>
                <a:cubicBezTo>
                  <a:pt x="67" y="84"/>
                  <a:pt x="70" y="83"/>
                  <a:pt x="73" y="83"/>
                </a:cubicBezTo>
                <a:cubicBezTo>
                  <a:pt x="75" y="85"/>
                  <a:pt x="75" y="88"/>
                  <a:pt x="73" y="90"/>
                </a:cubicBezTo>
                <a:cubicBezTo>
                  <a:pt x="74" y="91"/>
                  <a:pt x="75" y="91"/>
                  <a:pt x="75" y="92"/>
                </a:cubicBezTo>
                <a:cubicBezTo>
                  <a:pt x="78" y="91"/>
                  <a:pt x="81" y="90"/>
                  <a:pt x="83" y="88"/>
                </a:cubicBezTo>
                <a:cubicBezTo>
                  <a:pt x="84" y="87"/>
                  <a:pt x="84" y="88"/>
                  <a:pt x="85" y="87"/>
                </a:cubicBezTo>
                <a:cubicBezTo>
                  <a:pt x="89" y="84"/>
                  <a:pt x="95" y="81"/>
                  <a:pt x="100" y="78"/>
                </a:cubicBezTo>
                <a:cubicBezTo>
                  <a:pt x="94" y="75"/>
                  <a:pt x="90" y="73"/>
                  <a:pt x="85" y="71"/>
                </a:cubicBezTo>
                <a:close/>
                <a:moveTo>
                  <a:pt x="90" y="101"/>
                </a:moveTo>
                <a:cubicBezTo>
                  <a:pt x="90" y="99"/>
                  <a:pt x="94" y="97"/>
                  <a:pt x="94" y="93"/>
                </a:cubicBezTo>
                <a:cubicBezTo>
                  <a:pt x="91" y="91"/>
                  <a:pt x="87" y="94"/>
                  <a:pt x="83" y="95"/>
                </a:cubicBezTo>
                <a:cubicBezTo>
                  <a:pt x="81" y="98"/>
                  <a:pt x="79" y="103"/>
                  <a:pt x="76" y="105"/>
                </a:cubicBezTo>
                <a:cubicBezTo>
                  <a:pt x="77" y="101"/>
                  <a:pt x="80" y="98"/>
                  <a:pt x="81" y="94"/>
                </a:cubicBezTo>
                <a:cubicBezTo>
                  <a:pt x="82" y="93"/>
                  <a:pt x="84" y="92"/>
                  <a:pt x="83" y="90"/>
                </a:cubicBezTo>
                <a:cubicBezTo>
                  <a:pt x="80" y="92"/>
                  <a:pt x="77" y="95"/>
                  <a:pt x="75" y="96"/>
                </a:cubicBezTo>
                <a:cubicBezTo>
                  <a:pt x="73" y="100"/>
                  <a:pt x="71" y="104"/>
                  <a:pt x="69" y="108"/>
                </a:cubicBezTo>
                <a:cubicBezTo>
                  <a:pt x="69" y="108"/>
                  <a:pt x="70" y="108"/>
                  <a:pt x="71" y="109"/>
                </a:cubicBezTo>
                <a:cubicBezTo>
                  <a:pt x="71" y="110"/>
                  <a:pt x="71" y="112"/>
                  <a:pt x="73" y="112"/>
                </a:cubicBezTo>
                <a:cubicBezTo>
                  <a:pt x="73" y="112"/>
                  <a:pt x="74" y="112"/>
                  <a:pt x="75" y="112"/>
                </a:cubicBezTo>
                <a:cubicBezTo>
                  <a:pt x="76" y="113"/>
                  <a:pt x="77" y="113"/>
                  <a:pt x="77" y="116"/>
                </a:cubicBezTo>
                <a:cubicBezTo>
                  <a:pt x="83" y="113"/>
                  <a:pt x="89" y="110"/>
                  <a:pt x="96" y="107"/>
                </a:cubicBezTo>
                <a:cubicBezTo>
                  <a:pt x="98" y="105"/>
                  <a:pt x="97" y="101"/>
                  <a:pt x="93" y="102"/>
                </a:cubicBezTo>
                <a:cubicBezTo>
                  <a:pt x="93" y="102"/>
                  <a:pt x="92" y="103"/>
                  <a:pt x="92" y="103"/>
                </a:cubicBezTo>
                <a:cubicBezTo>
                  <a:pt x="86" y="104"/>
                  <a:pt x="82" y="110"/>
                  <a:pt x="77" y="112"/>
                </a:cubicBezTo>
                <a:cubicBezTo>
                  <a:pt x="80" y="107"/>
                  <a:pt x="85" y="104"/>
                  <a:pt x="90" y="101"/>
                </a:cubicBezTo>
                <a:close/>
                <a:moveTo>
                  <a:pt x="96" y="127"/>
                </a:moveTo>
                <a:cubicBezTo>
                  <a:pt x="93" y="124"/>
                  <a:pt x="90" y="123"/>
                  <a:pt x="86" y="121"/>
                </a:cubicBezTo>
                <a:cubicBezTo>
                  <a:pt x="84" y="120"/>
                  <a:pt x="82" y="118"/>
                  <a:pt x="80" y="117"/>
                </a:cubicBezTo>
                <a:cubicBezTo>
                  <a:pt x="78" y="116"/>
                  <a:pt x="77" y="118"/>
                  <a:pt x="75" y="119"/>
                </a:cubicBezTo>
                <a:cubicBezTo>
                  <a:pt x="71" y="120"/>
                  <a:pt x="63" y="124"/>
                  <a:pt x="60" y="120"/>
                </a:cubicBezTo>
                <a:cubicBezTo>
                  <a:pt x="61" y="119"/>
                  <a:pt x="61" y="118"/>
                  <a:pt x="61" y="117"/>
                </a:cubicBezTo>
                <a:cubicBezTo>
                  <a:pt x="63" y="115"/>
                  <a:pt x="64" y="112"/>
                  <a:pt x="66" y="109"/>
                </a:cubicBezTo>
                <a:cubicBezTo>
                  <a:pt x="63" y="108"/>
                  <a:pt x="62" y="105"/>
                  <a:pt x="58" y="105"/>
                </a:cubicBezTo>
                <a:cubicBezTo>
                  <a:pt x="57" y="105"/>
                  <a:pt x="55" y="106"/>
                  <a:pt x="54" y="107"/>
                </a:cubicBezTo>
                <a:cubicBezTo>
                  <a:pt x="52" y="107"/>
                  <a:pt x="51" y="107"/>
                  <a:pt x="50" y="108"/>
                </a:cubicBezTo>
                <a:cubicBezTo>
                  <a:pt x="47" y="109"/>
                  <a:pt x="45" y="110"/>
                  <a:pt x="43" y="107"/>
                </a:cubicBezTo>
                <a:cubicBezTo>
                  <a:pt x="44" y="104"/>
                  <a:pt x="46" y="102"/>
                  <a:pt x="48" y="100"/>
                </a:cubicBezTo>
                <a:cubicBezTo>
                  <a:pt x="46" y="98"/>
                  <a:pt x="44" y="95"/>
                  <a:pt x="40" y="95"/>
                </a:cubicBezTo>
                <a:cubicBezTo>
                  <a:pt x="38" y="96"/>
                  <a:pt x="35" y="96"/>
                  <a:pt x="32" y="97"/>
                </a:cubicBezTo>
                <a:cubicBezTo>
                  <a:pt x="30" y="94"/>
                  <a:pt x="32" y="93"/>
                  <a:pt x="34" y="90"/>
                </a:cubicBezTo>
                <a:cubicBezTo>
                  <a:pt x="30" y="89"/>
                  <a:pt x="27" y="84"/>
                  <a:pt x="22" y="85"/>
                </a:cubicBezTo>
                <a:cubicBezTo>
                  <a:pt x="21" y="85"/>
                  <a:pt x="21" y="85"/>
                  <a:pt x="20" y="85"/>
                </a:cubicBezTo>
                <a:cubicBezTo>
                  <a:pt x="19" y="86"/>
                  <a:pt x="17" y="86"/>
                  <a:pt x="15" y="86"/>
                </a:cubicBezTo>
                <a:cubicBezTo>
                  <a:pt x="12" y="85"/>
                  <a:pt x="15" y="82"/>
                  <a:pt x="16" y="81"/>
                </a:cubicBezTo>
                <a:cubicBezTo>
                  <a:pt x="12" y="76"/>
                  <a:pt x="7" y="82"/>
                  <a:pt x="4" y="85"/>
                </a:cubicBezTo>
                <a:cubicBezTo>
                  <a:pt x="28" y="104"/>
                  <a:pt x="56" y="119"/>
                  <a:pt x="79" y="138"/>
                </a:cubicBezTo>
                <a:cubicBezTo>
                  <a:pt x="82" y="139"/>
                  <a:pt x="83" y="136"/>
                  <a:pt x="86" y="135"/>
                </a:cubicBezTo>
                <a:cubicBezTo>
                  <a:pt x="91" y="133"/>
                  <a:pt x="95" y="131"/>
                  <a:pt x="97" y="129"/>
                </a:cubicBezTo>
                <a:cubicBezTo>
                  <a:pt x="96" y="128"/>
                  <a:pt x="96" y="127"/>
                  <a:pt x="96" y="127"/>
                </a:cubicBezTo>
                <a:close/>
                <a:moveTo>
                  <a:pt x="69" y="64"/>
                </a:moveTo>
                <a:cubicBezTo>
                  <a:pt x="64" y="68"/>
                  <a:pt x="58" y="71"/>
                  <a:pt x="52" y="75"/>
                </a:cubicBezTo>
                <a:cubicBezTo>
                  <a:pt x="53" y="75"/>
                  <a:pt x="53" y="75"/>
                  <a:pt x="54" y="75"/>
                </a:cubicBezTo>
                <a:cubicBezTo>
                  <a:pt x="55" y="76"/>
                  <a:pt x="56" y="79"/>
                  <a:pt x="56" y="80"/>
                </a:cubicBezTo>
                <a:cubicBezTo>
                  <a:pt x="58" y="80"/>
                  <a:pt x="61" y="81"/>
                  <a:pt x="61" y="84"/>
                </a:cubicBezTo>
                <a:cubicBezTo>
                  <a:pt x="61" y="84"/>
                  <a:pt x="62" y="83"/>
                  <a:pt x="62" y="83"/>
                </a:cubicBezTo>
                <a:cubicBezTo>
                  <a:pt x="69" y="79"/>
                  <a:pt x="76" y="75"/>
                  <a:pt x="83" y="70"/>
                </a:cubicBezTo>
                <a:cubicBezTo>
                  <a:pt x="78" y="68"/>
                  <a:pt x="73" y="65"/>
                  <a:pt x="69" y="64"/>
                </a:cubicBezTo>
                <a:close/>
                <a:moveTo>
                  <a:pt x="75" y="116"/>
                </a:moveTo>
                <a:cubicBezTo>
                  <a:pt x="74" y="116"/>
                  <a:pt x="75" y="114"/>
                  <a:pt x="74" y="114"/>
                </a:cubicBezTo>
                <a:cubicBezTo>
                  <a:pt x="72" y="115"/>
                  <a:pt x="69" y="113"/>
                  <a:pt x="69" y="111"/>
                </a:cubicBezTo>
                <a:cubicBezTo>
                  <a:pt x="67" y="111"/>
                  <a:pt x="66" y="113"/>
                  <a:pt x="65" y="114"/>
                </a:cubicBezTo>
                <a:cubicBezTo>
                  <a:pt x="64" y="116"/>
                  <a:pt x="63" y="118"/>
                  <a:pt x="63" y="120"/>
                </a:cubicBezTo>
                <a:cubicBezTo>
                  <a:pt x="66" y="120"/>
                  <a:pt x="72" y="118"/>
                  <a:pt x="75" y="116"/>
                </a:cubicBezTo>
                <a:close/>
                <a:moveTo>
                  <a:pt x="55" y="97"/>
                </a:moveTo>
                <a:cubicBezTo>
                  <a:pt x="55" y="99"/>
                  <a:pt x="55" y="99"/>
                  <a:pt x="55" y="100"/>
                </a:cubicBezTo>
                <a:cubicBezTo>
                  <a:pt x="56" y="101"/>
                  <a:pt x="57" y="99"/>
                  <a:pt x="59" y="99"/>
                </a:cubicBezTo>
                <a:cubicBezTo>
                  <a:pt x="60" y="100"/>
                  <a:pt x="60" y="101"/>
                  <a:pt x="60" y="102"/>
                </a:cubicBezTo>
                <a:cubicBezTo>
                  <a:pt x="61" y="102"/>
                  <a:pt x="61" y="102"/>
                  <a:pt x="61" y="103"/>
                </a:cubicBezTo>
                <a:cubicBezTo>
                  <a:pt x="65" y="102"/>
                  <a:pt x="68" y="101"/>
                  <a:pt x="71" y="99"/>
                </a:cubicBezTo>
                <a:cubicBezTo>
                  <a:pt x="72" y="98"/>
                  <a:pt x="73" y="96"/>
                  <a:pt x="73" y="95"/>
                </a:cubicBezTo>
                <a:cubicBezTo>
                  <a:pt x="73" y="94"/>
                  <a:pt x="73" y="94"/>
                  <a:pt x="73" y="93"/>
                </a:cubicBezTo>
                <a:cubicBezTo>
                  <a:pt x="68" y="90"/>
                  <a:pt x="66" y="97"/>
                  <a:pt x="62" y="97"/>
                </a:cubicBezTo>
                <a:cubicBezTo>
                  <a:pt x="63" y="96"/>
                  <a:pt x="65" y="95"/>
                  <a:pt x="66" y="93"/>
                </a:cubicBezTo>
                <a:cubicBezTo>
                  <a:pt x="68" y="92"/>
                  <a:pt x="69" y="90"/>
                  <a:pt x="70" y="89"/>
                </a:cubicBezTo>
                <a:cubicBezTo>
                  <a:pt x="72" y="88"/>
                  <a:pt x="73" y="87"/>
                  <a:pt x="72" y="85"/>
                </a:cubicBezTo>
                <a:cubicBezTo>
                  <a:pt x="68" y="85"/>
                  <a:pt x="68" y="86"/>
                  <a:pt x="65" y="86"/>
                </a:cubicBezTo>
                <a:cubicBezTo>
                  <a:pt x="64" y="87"/>
                  <a:pt x="63" y="89"/>
                  <a:pt x="62" y="91"/>
                </a:cubicBezTo>
                <a:cubicBezTo>
                  <a:pt x="61" y="92"/>
                  <a:pt x="60" y="94"/>
                  <a:pt x="58" y="94"/>
                </a:cubicBezTo>
                <a:cubicBezTo>
                  <a:pt x="59" y="91"/>
                  <a:pt x="62" y="89"/>
                  <a:pt x="62" y="85"/>
                </a:cubicBezTo>
                <a:cubicBezTo>
                  <a:pt x="58" y="88"/>
                  <a:pt x="56" y="93"/>
                  <a:pt x="52" y="97"/>
                </a:cubicBezTo>
                <a:cubicBezTo>
                  <a:pt x="54" y="97"/>
                  <a:pt x="54" y="98"/>
                  <a:pt x="55" y="97"/>
                </a:cubicBezTo>
                <a:close/>
                <a:moveTo>
                  <a:pt x="61" y="105"/>
                </a:moveTo>
                <a:cubicBezTo>
                  <a:pt x="63" y="105"/>
                  <a:pt x="64" y="107"/>
                  <a:pt x="67" y="108"/>
                </a:cubicBezTo>
                <a:cubicBezTo>
                  <a:pt x="67" y="105"/>
                  <a:pt x="69" y="104"/>
                  <a:pt x="69" y="102"/>
                </a:cubicBezTo>
                <a:cubicBezTo>
                  <a:pt x="66" y="103"/>
                  <a:pt x="64" y="103"/>
                  <a:pt x="61" y="105"/>
                </a:cubicBezTo>
                <a:close/>
                <a:moveTo>
                  <a:pt x="57" y="70"/>
                </a:moveTo>
                <a:cubicBezTo>
                  <a:pt x="60" y="68"/>
                  <a:pt x="64" y="66"/>
                  <a:pt x="67" y="63"/>
                </a:cubicBezTo>
                <a:cubicBezTo>
                  <a:pt x="67" y="62"/>
                  <a:pt x="67" y="62"/>
                  <a:pt x="67" y="62"/>
                </a:cubicBezTo>
                <a:cubicBezTo>
                  <a:pt x="61" y="60"/>
                  <a:pt x="56" y="57"/>
                  <a:pt x="50" y="54"/>
                </a:cubicBezTo>
                <a:cubicBezTo>
                  <a:pt x="45" y="57"/>
                  <a:pt x="40" y="61"/>
                  <a:pt x="35" y="63"/>
                </a:cubicBezTo>
                <a:cubicBezTo>
                  <a:pt x="35" y="65"/>
                  <a:pt x="38" y="64"/>
                  <a:pt x="39" y="65"/>
                </a:cubicBezTo>
                <a:cubicBezTo>
                  <a:pt x="41" y="66"/>
                  <a:pt x="40" y="69"/>
                  <a:pt x="41" y="71"/>
                </a:cubicBezTo>
                <a:cubicBezTo>
                  <a:pt x="46" y="70"/>
                  <a:pt x="48" y="71"/>
                  <a:pt x="48" y="75"/>
                </a:cubicBezTo>
                <a:cubicBezTo>
                  <a:pt x="51" y="74"/>
                  <a:pt x="54" y="72"/>
                  <a:pt x="57" y="70"/>
                </a:cubicBezTo>
                <a:close/>
                <a:moveTo>
                  <a:pt x="58" y="84"/>
                </a:moveTo>
                <a:cubicBezTo>
                  <a:pt x="60" y="84"/>
                  <a:pt x="58" y="82"/>
                  <a:pt x="57" y="82"/>
                </a:cubicBezTo>
                <a:cubicBezTo>
                  <a:pt x="54" y="83"/>
                  <a:pt x="51" y="88"/>
                  <a:pt x="48" y="87"/>
                </a:cubicBezTo>
                <a:cubicBezTo>
                  <a:pt x="50" y="85"/>
                  <a:pt x="52" y="84"/>
                  <a:pt x="54" y="82"/>
                </a:cubicBezTo>
                <a:cubicBezTo>
                  <a:pt x="54" y="82"/>
                  <a:pt x="54" y="80"/>
                  <a:pt x="54" y="79"/>
                </a:cubicBezTo>
                <a:cubicBezTo>
                  <a:pt x="51" y="80"/>
                  <a:pt x="48" y="86"/>
                  <a:pt x="45" y="86"/>
                </a:cubicBezTo>
                <a:cubicBezTo>
                  <a:pt x="47" y="83"/>
                  <a:pt x="50" y="81"/>
                  <a:pt x="52" y="77"/>
                </a:cubicBezTo>
                <a:cubicBezTo>
                  <a:pt x="51" y="77"/>
                  <a:pt x="51" y="77"/>
                  <a:pt x="50" y="77"/>
                </a:cubicBezTo>
                <a:cubicBezTo>
                  <a:pt x="50" y="78"/>
                  <a:pt x="48" y="78"/>
                  <a:pt x="48" y="78"/>
                </a:cubicBezTo>
                <a:cubicBezTo>
                  <a:pt x="46" y="79"/>
                  <a:pt x="45" y="82"/>
                  <a:pt x="44" y="84"/>
                </a:cubicBezTo>
                <a:cubicBezTo>
                  <a:pt x="43" y="85"/>
                  <a:pt x="41" y="85"/>
                  <a:pt x="42" y="87"/>
                </a:cubicBezTo>
                <a:cubicBezTo>
                  <a:pt x="43" y="87"/>
                  <a:pt x="43" y="88"/>
                  <a:pt x="45" y="88"/>
                </a:cubicBezTo>
                <a:cubicBezTo>
                  <a:pt x="45" y="89"/>
                  <a:pt x="45" y="89"/>
                  <a:pt x="45" y="90"/>
                </a:cubicBezTo>
                <a:cubicBezTo>
                  <a:pt x="49" y="89"/>
                  <a:pt x="55" y="87"/>
                  <a:pt x="58" y="86"/>
                </a:cubicBezTo>
                <a:cubicBezTo>
                  <a:pt x="58" y="85"/>
                  <a:pt x="58" y="84"/>
                  <a:pt x="58" y="84"/>
                </a:cubicBezTo>
                <a:close/>
                <a:moveTo>
                  <a:pt x="59" y="103"/>
                </a:moveTo>
                <a:cubicBezTo>
                  <a:pt x="59" y="102"/>
                  <a:pt x="58" y="102"/>
                  <a:pt x="58" y="101"/>
                </a:cubicBezTo>
                <a:cubicBezTo>
                  <a:pt x="56" y="103"/>
                  <a:pt x="51" y="103"/>
                  <a:pt x="53" y="99"/>
                </a:cubicBezTo>
                <a:cubicBezTo>
                  <a:pt x="49" y="100"/>
                  <a:pt x="46" y="102"/>
                  <a:pt x="45" y="107"/>
                </a:cubicBezTo>
                <a:cubicBezTo>
                  <a:pt x="50" y="106"/>
                  <a:pt x="55" y="105"/>
                  <a:pt x="59" y="103"/>
                </a:cubicBezTo>
                <a:close/>
                <a:moveTo>
                  <a:pt x="43" y="94"/>
                </a:moveTo>
                <a:cubicBezTo>
                  <a:pt x="45" y="95"/>
                  <a:pt x="47" y="96"/>
                  <a:pt x="50" y="98"/>
                </a:cubicBezTo>
                <a:cubicBezTo>
                  <a:pt x="52" y="95"/>
                  <a:pt x="55" y="91"/>
                  <a:pt x="57" y="88"/>
                </a:cubicBezTo>
                <a:cubicBezTo>
                  <a:pt x="52" y="89"/>
                  <a:pt x="47" y="91"/>
                  <a:pt x="43" y="94"/>
                </a:cubicBezTo>
                <a:close/>
                <a:moveTo>
                  <a:pt x="33" y="46"/>
                </a:moveTo>
                <a:cubicBezTo>
                  <a:pt x="31" y="49"/>
                  <a:pt x="27" y="50"/>
                  <a:pt x="24" y="52"/>
                </a:cubicBezTo>
                <a:cubicBezTo>
                  <a:pt x="26" y="54"/>
                  <a:pt x="28" y="56"/>
                  <a:pt x="29" y="59"/>
                </a:cubicBezTo>
                <a:cubicBezTo>
                  <a:pt x="30" y="60"/>
                  <a:pt x="30" y="58"/>
                  <a:pt x="31" y="59"/>
                </a:cubicBezTo>
                <a:cubicBezTo>
                  <a:pt x="32" y="60"/>
                  <a:pt x="32" y="61"/>
                  <a:pt x="33" y="61"/>
                </a:cubicBezTo>
                <a:cubicBezTo>
                  <a:pt x="39" y="60"/>
                  <a:pt x="44" y="57"/>
                  <a:pt x="48" y="53"/>
                </a:cubicBezTo>
                <a:cubicBezTo>
                  <a:pt x="43" y="50"/>
                  <a:pt x="38" y="48"/>
                  <a:pt x="33" y="46"/>
                </a:cubicBezTo>
                <a:close/>
                <a:moveTo>
                  <a:pt x="40" y="73"/>
                </a:moveTo>
                <a:cubicBezTo>
                  <a:pt x="38" y="71"/>
                  <a:pt x="40" y="66"/>
                  <a:pt x="37" y="67"/>
                </a:cubicBezTo>
                <a:cubicBezTo>
                  <a:pt x="35" y="69"/>
                  <a:pt x="33" y="71"/>
                  <a:pt x="31" y="73"/>
                </a:cubicBezTo>
                <a:cubicBezTo>
                  <a:pt x="32" y="69"/>
                  <a:pt x="34" y="68"/>
                  <a:pt x="36" y="66"/>
                </a:cubicBezTo>
                <a:cubicBezTo>
                  <a:pt x="34" y="66"/>
                  <a:pt x="34" y="66"/>
                  <a:pt x="32" y="66"/>
                </a:cubicBezTo>
                <a:cubicBezTo>
                  <a:pt x="29" y="69"/>
                  <a:pt x="27" y="73"/>
                  <a:pt x="23" y="76"/>
                </a:cubicBezTo>
                <a:cubicBezTo>
                  <a:pt x="24" y="77"/>
                  <a:pt x="24" y="77"/>
                  <a:pt x="24" y="78"/>
                </a:cubicBezTo>
                <a:cubicBezTo>
                  <a:pt x="26" y="78"/>
                  <a:pt x="28" y="75"/>
                  <a:pt x="30" y="75"/>
                </a:cubicBezTo>
                <a:cubicBezTo>
                  <a:pt x="29" y="77"/>
                  <a:pt x="27" y="78"/>
                  <a:pt x="26" y="80"/>
                </a:cubicBezTo>
                <a:cubicBezTo>
                  <a:pt x="27" y="79"/>
                  <a:pt x="27" y="80"/>
                  <a:pt x="27" y="80"/>
                </a:cubicBezTo>
                <a:cubicBezTo>
                  <a:pt x="34" y="79"/>
                  <a:pt x="39" y="77"/>
                  <a:pt x="45" y="75"/>
                </a:cubicBezTo>
                <a:cubicBezTo>
                  <a:pt x="45" y="74"/>
                  <a:pt x="45" y="73"/>
                  <a:pt x="46" y="73"/>
                </a:cubicBezTo>
                <a:cubicBezTo>
                  <a:pt x="44" y="73"/>
                  <a:pt x="42" y="73"/>
                  <a:pt x="40" y="73"/>
                </a:cubicBezTo>
                <a:close/>
                <a:moveTo>
                  <a:pt x="31" y="81"/>
                </a:moveTo>
                <a:cubicBezTo>
                  <a:pt x="29" y="82"/>
                  <a:pt x="27" y="82"/>
                  <a:pt x="26" y="84"/>
                </a:cubicBezTo>
                <a:cubicBezTo>
                  <a:pt x="28" y="85"/>
                  <a:pt x="31" y="87"/>
                  <a:pt x="33" y="88"/>
                </a:cubicBezTo>
                <a:cubicBezTo>
                  <a:pt x="34" y="88"/>
                  <a:pt x="35" y="89"/>
                  <a:pt x="36" y="89"/>
                </a:cubicBezTo>
                <a:cubicBezTo>
                  <a:pt x="36" y="89"/>
                  <a:pt x="36" y="88"/>
                  <a:pt x="37" y="87"/>
                </a:cubicBezTo>
                <a:cubicBezTo>
                  <a:pt x="40" y="85"/>
                  <a:pt x="44" y="81"/>
                  <a:pt x="45" y="77"/>
                </a:cubicBezTo>
                <a:cubicBezTo>
                  <a:pt x="41" y="77"/>
                  <a:pt x="36" y="80"/>
                  <a:pt x="31" y="81"/>
                </a:cubicBezTo>
                <a:close/>
                <a:moveTo>
                  <a:pt x="39" y="88"/>
                </a:moveTo>
                <a:cubicBezTo>
                  <a:pt x="38" y="91"/>
                  <a:pt x="34" y="92"/>
                  <a:pt x="34" y="95"/>
                </a:cubicBezTo>
                <a:cubicBezTo>
                  <a:pt x="37" y="94"/>
                  <a:pt x="41" y="92"/>
                  <a:pt x="42" y="90"/>
                </a:cubicBezTo>
                <a:cubicBezTo>
                  <a:pt x="41" y="89"/>
                  <a:pt x="40" y="89"/>
                  <a:pt x="39" y="88"/>
                </a:cubicBezTo>
                <a:close/>
                <a:moveTo>
                  <a:pt x="20" y="67"/>
                </a:moveTo>
                <a:cubicBezTo>
                  <a:pt x="20" y="65"/>
                  <a:pt x="22" y="65"/>
                  <a:pt x="24" y="64"/>
                </a:cubicBezTo>
                <a:cubicBezTo>
                  <a:pt x="25" y="63"/>
                  <a:pt x="27" y="62"/>
                  <a:pt x="27" y="61"/>
                </a:cubicBezTo>
                <a:cubicBezTo>
                  <a:pt x="27" y="61"/>
                  <a:pt x="26" y="59"/>
                  <a:pt x="26" y="58"/>
                </a:cubicBezTo>
                <a:cubicBezTo>
                  <a:pt x="24" y="58"/>
                  <a:pt x="22" y="61"/>
                  <a:pt x="20" y="61"/>
                </a:cubicBezTo>
                <a:cubicBezTo>
                  <a:pt x="21" y="58"/>
                  <a:pt x="23" y="58"/>
                  <a:pt x="24" y="56"/>
                </a:cubicBezTo>
                <a:cubicBezTo>
                  <a:pt x="24" y="55"/>
                  <a:pt x="23" y="53"/>
                  <a:pt x="22" y="53"/>
                </a:cubicBezTo>
                <a:cubicBezTo>
                  <a:pt x="17" y="56"/>
                  <a:pt x="14" y="61"/>
                  <a:pt x="10" y="64"/>
                </a:cubicBezTo>
                <a:cubicBezTo>
                  <a:pt x="13" y="66"/>
                  <a:pt x="14" y="60"/>
                  <a:pt x="17" y="61"/>
                </a:cubicBezTo>
                <a:cubicBezTo>
                  <a:pt x="16" y="63"/>
                  <a:pt x="14" y="64"/>
                  <a:pt x="12" y="66"/>
                </a:cubicBezTo>
                <a:cubicBezTo>
                  <a:pt x="13" y="67"/>
                  <a:pt x="14" y="68"/>
                  <a:pt x="14" y="69"/>
                </a:cubicBezTo>
                <a:cubicBezTo>
                  <a:pt x="15" y="69"/>
                  <a:pt x="16" y="69"/>
                  <a:pt x="16" y="68"/>
                </a:cubicBezTo>
                <a:cubicBezTo>
                  <a:pt x="19" y="68"/>
                  <a:pt x="21" y="67"/>
                  <a:pt x="23" y="67"/>
                </a:cubicBezTo>
                <a:cubicBezTo>
                  <a:pt x="26" y="66"/>
                  <a:pt x="29" y="66"/>
                  <a:pt x="31" y="65"/>
                </a:cubicBezTo>
                <a:cubicBezTo>
                  <a:pt x="31" y="65"/>
                  <a:pt x="30" y="65"/>
                  <a:pt x="30" y="64"/>
                </a:cubicBezTo>
                <a:cubicBezTo>
                  <a:pt x="30" y="63"/>
                  <a:pt x="31" y="63"/>
                  <a:pt x="30" y="61"/>
                </a:cubicBezTo>
                <a:cubicBezTo>
                  <a:pt x="26" y="63"/>
                  <a:pt x="24" y="67"/>
                  <a:pt x="20" y="67"/>
                </a:cubicBezTo>
                <a:close/>
                <a:moveTo>
                  <a:pt x="19" y="70"/>
                </a:moveTo>
                <a:cubicBezTo>
                  <a:pt x="16" y="72"/>
                  <a:pt x="14" y="73"/>
                  <a:pt x="13" y="77"/>
                </a:cubicBezTo>
                <a:cubicBezTo>
                  <a:pt x="15" y="78"/>
                  <a:pt x="16" y="79"/>
                  <a:pt x="17" y="80"/>
                </a:cubicBezTo>
                <a:cubicBezTo>
                  <a:pt x="20" y="75"/>
                  <a:pt x="25" y="73"/>
                  <a:pt x="28" y="68"/>
                </a:cubicBezTo>
                <a:cubicBezTo>
                  <a:pt x="25" y="69"/>
                  <a:pt x="22" y="70"/>
                  <a:pt x="19" y="70"/>
                </a:cubicBezTo>
                <a:close/>
                <a:moveTo>
                  <a:pt x="22" y="78"/>
                </a:moveTo>
                <a:cubicBezTo>
                  <a:pt x="19" y="79"/>
                  <a:pt x="17" y="82"/>
                  <a:pt x="16" y="84"/>
                </a:cubicBezTo>
                <a:cubicBezTo>
                  <a:pt x="18" y="85"/>
                  <a:pt x="24" y="82"/>
                  <a:pt x="24" y="81"/>
                </a:cubicBezTo>
                <a:cubicBezTo>
                  <a:pt x="24" y="81"/>
                  <a:pt x="24" y="81"/>
                  <a:pt x="24" y="81"/>
                </a:cubicBezTo>
                <a:cubicBezTo>
                  <a:pt x="23" y="80"/>
                  <a:pt x="22" y="79"/>
                  <a:pt x="22" y="78"/>
                </a:cubicBezTo>
                <a:close/>
                <a:moveTo>
                  <a:pt x="11" y="69"/>
                </a:moveTo>
                <a:cubicBezTo>
                  <a:pt x="11" y="66"/>
                  <a:pt x="10" y="66"/>
                  <a:pt x="8" y="66"/>
                </a:cubicBezTo>
                <a:cubicBezTo>
                  <a:pt x="7" y="68"/>
                  <a:pt x="4" y="69"/>
                  <a:pt x="4" y="72"/>
                </a:cubicBezTo>
                <a:cubicBezTo>
                  <a:pt x="7" y="71"/>
                  <a:pt x="10" y="70"/>
                  <a:pt x="11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39" name="Freeform 306"/>
          <p:cNvSpPr/>
          <p:nvPr/>
        </p:nvSpPr>
        <p:spPr bwMode="auto">
          <a:xfrm>
            <a:off x="1554163" y="2295525"/>
            <a:ext cx="31750" cy="60325"/>
          </a:xfrm>
          <a:custGeom>
            <a:avLst/>
            <a:gdLst>
              <a:gd name="T0" fmla="*/ 10 w 10"/>
              <a:gd name="T1" fmla="*/ 14 h 19"/>
              <a:gd name="T2" fmla="*/ 9 w 10"/>
              <a:gd name="T3" fmla="*/ 17 h 19"/>
              <a:gd name="T4" fmla="*/ 2 w 10"/>
              <a:gd name="T5" fmla="*/ 7 h 19"/>
              <a:gd name="T6" fmla="*/ 6 w 10"/>
              <a:gd name="T7" fmla="*/ 15 h 19"/>
              <a:gd name="T8" fmla="*/ 3 w 10"/>
              <a:gd name="T9" fmla="*/ 0 h 19"/>
              <a:gd name="T10" fmla="*/ 4 w 10"/>
              <a:gd name="T11" fmla="*/ 1 h 19"/>
              <a:gd name="T12" fmla="*/ 10 w 10"/>
              <a:gd name="T13" fmla="*/ 1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19">
                <a:moveTo>
                  <a:pt x="10" y="14"/>
                </a:moveTo>
                <a:cubicBezTo>
                  <a:pt x="9" y="15"/>
                  <a:pt x="9" y="16"/>
                  <a:pt x="9" y="17"/>
                </a:cubicBezTo>
                <a:cubicBezTo>
                  <a:pt x="5" y="19"/>
                  <a:pt x="1" y="11"/>
                  <a:pt x="2" y="7"/>
                </a:cubicBezTo>
                <a:cubicBezTo>
                  <a:pt x="3" y="9"/>
                  <a:pt x="3" y="13"/>
                  <a:pt x="6" y="15"/>
                </a:cubicBezTo>
                <a:cubicBezTo>
                  <a:pt x="7" y="9"/>
                  <a:pt x="0" y="5"/>
                  <a:pt x="3" y="0"/>
                </a:cubicBezTo>
                <a:cubicBezTo>
                  <a:pt x="4" y="0"/>
                  <a:pt x="4" y="1"/>
                  <a:pt x="4" y="1"/>
                </a:cubicBezTo>
                <a:cubicBezTo>
                  <a:pt x="5" y="5"/>
                  <a:pt x="7" y="10"/>
                  <a:pt x="10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0" name="Freeform 307"/>
          <p:cNvSpPr/>
          <p:nvPr/>
        </p:nvSpPr>
        <p:spPr bwMode="auto">
          <a:xfrm>
            <a:off x="1477963" y="1822450"/>
            <a:ext cx="57150" cy="150813"/>
          </a:xfrm>
          <a:custGeom>
            <a:avLst/>
            <a:gdLst>
              <a:gd name="T0" fmla="*/ 17 w 18"/>
              <a:gd name="T1" fmla="*/ 48 h 48"/>
              <a:gd name="T2" fmla="*/ 12 w 18"/>
              <a:gd name="T3" fmla="*/ 37 h 48"/>
              <a:gd name="T4" fmla="*/ 2 w 18"/>
              <a:gd name="T5" fmla="*/ 6 h 48"/>
              <a:gd name="T6" fmla="*/ 2 w 18"/>
              <a:gd name="T7" fmla="*/ 0 h 48"/>
              <a:gd name="T8" fmla="*/ 4 w 18"/>
              <a:gd name="T9" fmla="*/ 4 h 48"/>
              <a:gd name="T10" fmla="*/ 7 w 18"/>
              <a:gd name="T11" fmla="*/ 14 h 48"/>
              <a:gd name="T12" fmla="*/ 10 w 18"/>
              <a:gd name="T13" fmla="*/ 25 h 48"/>
              <a:gd name="T14" fmla="*/ 17 w 18"/>
              <a:gd name="T15" fmla="*/ 45 h 48"/>
              <a:gd name="T16" fmla="*/ 17 w 18"/>
              <a:gd name="T1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48">
                <a:moveTo>
                  <a:pt x="17" y="48"/>
                </a:moveTo>
                <a:cubicBezTo>
                  <a:pt x="14" y="45"/>
                  <a:pt x="13" y="41"/>
                  <a:pt x="12" y="37"/>
                </a:cubicBezTo>
                <a:cubicBezTo>
                  <a:pt x="8" y="27"/>
                  <a:pt x="6" y="16"/>
                  <a:pt x="2" y="6"/>
                </a:cubicBezTo>
                <a:cubicBezTo>
                  <a:pt x="1" y="5"/>
                  <a:pt x="0" y="2"/>
                  <a:pt x="2" y="0"/>
                </a:cubicBezTo>
                <a:cubicBezTo>
                  <a:pt x="4" y="1"/>
                  <a:pt x="3" y="3"/>
                  <a:pt x="4" y="4"/>
                </a:cubicBezTo>
                <a:cubicBezTo>
                  <a:pt x="4" y="7"/>
                  <a:pt x="6" y="11"/>
                  <a:pt x="7" y="14"/>
                </a:cubicBezTo>
                <a:cubicBezTo>
                  <a:pt x="8" y="18"/>
                  <a:pt x="9" y="22"/>
                  <a:pt x="10" y="25"/>
                </a:cubicBezTo>
                <a:cubicBezTo>
                  <a:pt x="12" y="33"/>
                  <a:pt x="15" y="40"/>
                  <a:pt x="17" y="45"/>
                </a:cubicBezTo>
                <a:cubicBezTo>
                  <a:pt x="17" y="45"/>
                  <a:pt x="18" y="47"/>
                  <a:pt x="17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1" name="Freeform 308"/>
          <p:cNvSpPr>
            <a:spLocks noEditPoints="1"/>
          </p:cNvSpPr>
          <p:nvPr/>
        </p:nvSpPr>
        <p:spPr bwMode="auto">
          <a:xfrm>
            <a:off x="1343025" y="1543050"/>
            <a:ext cx="393700" cy="828675"/>
          </a:xfrm>
          <a:custGeom>
            <a:avLst/>
            <a:gdLst>
              <a:gd name="T0" fmla="*/ 13 w 125"/>
              <a:gd name="T1" fmla="*/ 77 h 262"/>
              <a:gd name="T2" fmla="*/ 0 w 125"/>
              <a:gd name="T3" fmla="*/ 35 h 262"/>
              <a:gd name="T4" fmla="*/ 51 w 125"/>
              <a:gd name="T5" fmla="*/ 50 h 262"/>
              <a:gd name="T6" fmla="*/ 33 w 125"/>
              <a:gd name="T7" fmla="*/ 38 h 262"/>
              <a:gd name="T8" fmla="*/ 75 w 125"/>
              <a:gd name="T9" fmla="*/ 94 h 262"/>
              <a:gd name="T10" fmla="*/ 93 w 125"/>
              <a:gd name="T11" fmla="*/ 168 h 262"/>
              <a:gd name="T12" fmla="*/ 125 w 125"/>
              <a:gd name="T13" fmla="*/ 228 h 262"/>
              <a:gd name="T14" fmla="*/ 107 w 125"/>
              <a:gd name="T15" fmla="*/ 254 h 262"/>
              <a:gd name="T16" fmla="*/ 67 w 125"/>
              <a:gd name="T17" fmla="*/ 257 h 262"/>
              <a:gd name="T18" fmla="*/ 52 w 125"/>
              <a:gd name="T19" fmla="*/ 214 h 262"/>
              <a:gd name="T20" fmla="*/ 43 w 125"/>
              <a:gd name="T21" fmla="*/ 196 h 262"/>
              <a:gd name="T22" fmla="*/ 39 w 125"/>
              <a:gd name="T23" fmla="*/ 175 h 262"/>
              <a:gd name="T24" fmla="*/ 23 w 125"/>
              <a:gd name="T25" fmla="*/ 126 h 262"/>
              <a:gd name="T26" fmla="*/ 18 w 125"/>
              <a:gd name="T27" fmla="*/ 107 h 262"/>
              <a:gd name="T28" fmla="*/ 45 w 125"/>
              <a:gd name="T29" fmla="*/ 187 h 262"/>
              <a:gd name="T30" fmla="*/ 54 w 125"/>
              <a:gd name="T31" fmla="*/ 202 h 262"/>
              <a:gd name="T32" fmla="*/ 59 w 125"/>
              <a:gd name="T33" fmla="*/ 230 h 262"/>
              <a:gd name="T34" fmla="*/ 109 w 125"/>
              <a:gd name="T35" fmla="*/ 252 h 262"/>
              <a:gd name="T36" fmla="*/ 105 w 125"/>
              <a:gd name="T37" fmla="*/ 205 h 262"/>
              <a:gd name="T38" fmla="*/ 85 w 125"/>
              <a:gd name="T39" fmla="*/ 154 h 262"/>
              <a:gd name="T40" fmla="*/ 53 w 125"/>
              <a:gd name="T41" fmla="*/ 60 h 262"/>
              <a:gd name="T42" fmla="*/ 29 w 125"/>
              <a:gd name="T43" fmla="*/ 62 h 262"/>
              <a:gd name="T44" fmla="*/ 25 w 125"/>
              <a:gd name="T45" fmla="*/ 104 h 262"/>
              <a:gd name="T46" fmla="*/ 28 w 125"/>
              <a:gd name="T47" fmla="*/ 118 h 262"/>
              <a:gd name="T48" fmla="*/ 79 w 125"/>
              <a:gd name="T49" fmla="*/ 236 h 262"/>
              <a:gd name="T50" fmla="*/ 82 w 125"/>
              <a:gd name="T51" fmla="*/ 237 h 262"/>
              <a:gd name="T52" fmla="*/ 82 w 125"/>
              <a:gd name="T53" fmla="*/ 246 h 262"/>
              <a:gd name="T54" fmla="*/ 88 w 125"/>
              <a:gd name="T55" fmla="*/ 254 h 262"/>
              <a:gd name="T56" fmla="*/ 61 w 125"/>
              <a:gd name="T57" fmla="*/ 234 h 262"/>
              <a:gd name="T58" fmla="*/ 85 w 125"/>
              <a:gd name="T59" fmla="*/ 254 h 262"/>
              <a:gd name="T60" fmla="*/ 51 w 125"/>
              <a:gd name="T61" fmla="*/ 209 h 262"/>
              <a:gd name="T62" fmla="*/ 49 w 125"/>
              <a:gd name="T63" fmla="*/ 199 h 262"/>
              <a:gd name="T64" fmla="*/ 45 w 125"/>
              <a:gd name="T65" fmla="*/ 190 h 262"/>
              <a:gd name="T66" fmla="*/ 43 w 125"/>
              <a:gd name="T67" fmla="*/ 179 h 262"/>
              <a:gd name="T68" fmla="*/ 32 w 125"/>
              <a:gd name="T69" fmla="*/ 36 h 262"/>
              <a:gd name="T70" fmla="*/ 36 w 125"/>
              <a:gd name="T71" fmla="*/ 52 h 262"/>
              <a:gd name="T72" fmla="*/ 10 w 125"/>
              <a:gd name="T73" fmla="*/ 60 h 262"/>
              <a:gd name="T74" fmla="*/ 17 w 125"/>
              <a:gd name="T75" fmla="*/ 60 h 262"/>
              <a:gd name="T76" fmla="*/ 23 w 125"/>
              <a:gd name="T77" fmla="*/ 57 h 262"/>
              <a:gd name="T78" fmla="*/ 28 w 125"/>
              <a:gd name="T79" fmla="*/ 57 h 262"/>
              <a:gd name="T80" fmla="*/ 11 w 125"/>
              <a:gd name="T81" fmla="*/ 27 h 262"/>
              <a:gd name="T82" fmla="*/ 7 w 125"/>
              <a:gd name="T83" fmla="*/ 46 h 262"/>
              <a:gd name="T84" fmla="*/ 14 w 125"/>
              <a:gd name="T85" fmla="*/ 31 h 262"/>
              <a:gd name="T86" fmla="*/ 18 w 125"/>
              <a:gd name="T87" fmla="*/ 31 h 262"/>
              <a:gd name="T88" fmla="*/ 19 w 125"/>
              <a:gd name="T89" fmla="*/ 39 h 262"/>
              <a:gd name="T90" fmla="*/ 26 w 125"/>
              <a:gd name="T91" fmla="*/ 30 h 262"/>
              <a:gd name="T92" fmla="*/ 31 w 125"/>
              <a:gd name="T93" fmla="*/ 36 h 262"/>
              <a:gd name="T94" fmla="*/ 26 w 125"/>
              <a:gd name="T95" fmla="*/ 128 h 262"/>
              <a:gd name="T96" fmla="*/ 24 w 125"/>
              <a:gd name="T97" fmla="*/ 120 h 262"/>
              <a:gd name="T98" fmla="*/ 20 w 125"/>
              <a:gd name="T99" fmla="*/ 103 h 262"/>
              <a:gd name="T100" fmla="*/ 20 w 125"/>
              <a:gd name="T101" fmla="*/ 103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5" h="262">
                <a:moveTo>
                  <a:pt x="18" y="107"/>
                </a:moveTo>
                <a:cubicBezTo>
                  <a:pt x="17" y="104"/>
                  <a:pt x="16" y="101"/>
                  <a:pt x="14" y="100"/>
                </a:cubicBezTo>
                <a:cubicBezTo>
                  <a:pt x="13" y="94"/>
                  <a:pt x="11" y="89"/>
                  <a:pt x="9" y="83"/>
                </a:cubicBezTo>
                <a:cubicBezTo>
                  <a:pt x="10" y="81"/>
                  <a:pt x="13" y="79"/>
                  <a:pt x="13" y="77"/>
                </a:cubicBezTo>
                <a:cubicBezTo>
                  <a:pt x="13" y="76"/>
                  <a:pt x="12" y="73"/>
                  <a:pt x="12" y="72"/>
                </a:cubicBezTo>
                <a:cubicBezTo>
                  <a:pt x="11" y="67"/>
                  <a:pt x="9" y="62"/>
                  <a:pt x="7" y="57"/>
                </a:cubicBezTo>
                <a:cubicBezTo>
                  <a:pt x="6" y="53"/>
                  <a:pt x="5" y="49"/>
                  <a:pt x="4" y="46"/>
                </a:cubicBezTo>
                <a:cubicBezTo>
                  <a:pt x="2" y="42"/>
                  <a:pt x="0" y="38"/>
                  <a:pt x="0" y="35"/>
                </a:cubicBezTo>
                <a:cubicBezTo>
                  <a:pt x="11" y="25"/>
                  <a:pt x="21" y="14"/>
                  <a:pt x="30" y="3"/>
                </a:cubicBezTo>
                <a:cubicBezTo>
                  <a:pt x="31" y="1"/>
                  <a:pt x="31" y="0"/>
                  <a:pt x="32" y="0"/>
                </a:cubicBezTo>
                <a:cubicBezTo>
                  <a:pt x="34" y="0"/>
                  <a:pt x="34" y="1"/>
                  <a:pt x="34" y="3"/>
                </a:cubicBezTo>
                <a:cubicBezTo>
                  <a:pt x="40" y="19"/>
                  <a:pt x="46" y="35"/>
                  <a:pt x="51" y="50"/>
                </a:cubicBezTo>
                <a:cubicBezTo>
                  <a:pt x="52" y="52"/>
                  <a:pt x="53" y="54"/>
                  <a:pt x="52" y="55"/>
                </a:cubicBezTo>
                <a:cubicBezTo>
                  <a:pt x="48" y="54"/>
                  <a:pt x="49" y="49"/>
                  <a:pt x="47" y="47"/>
                </a:cubicBezTo>
                <a:cubicBezTo>
                  <a:pt x="46" y="41"/>
                  <a:pt x="43" y="37"/>
                  <a:pt x="42" y="31"/>
                </a:cubicBezTo>
                <a:cubicBezTo>
                  <a:pt x="40" y="33"/>
                  <a:pt x="37" y="37"/>
                  <a:pt x="33" y="38"/>
                </a:cubicBezTo>
                <a:cubicBezTo>
                  <a:pt x="35" y="43"/>
                  <a:pt x="37" y="47"/>
                  <a:pt x="39" y="52"/>
                </a:cubicBezTo>
                <a:cubicBezTo>
                  <a:pt x="44" y="53"/>
                  <a:pt x="50" y="55"/>
                  <a:pt x="53" y="57"/>
                </a:cubicBezTo>
                <a:cubicBezTo>
                  <a:pt x="60" y="64"/>
                  <a:pt x="60" y="76"/>
                  <a:pt x="65" y="85"/>
                </a:cubicBezTo>
                <a:cubicBezTo>
                  <a:pt x="67" y="89"/>
                  <a:pt x="72" y="90"/>
                  <a:pt x="75" y="94"/>
                </a:cubicBezTo>
                <a:cubicBezTo>
                  <a:pt x="76" y="95"/>
                  <a:pt x="78" y="99"/>
                  <a:pt x="78" y="101"/>
                </a:cubicBezTo>
                <a:cubicBezTo>
                  <a:pt x="78" y="106"/>
                  <a:pt x="75" y="109"/>
                  <a:pt x="76" y="115"/>
                </a:cubicBezTo>
                <a:cubicBezTo>
                  <a:pt x="77" y="121"/>
                  <a:pt x="79" y="127"/>
                  <a:pt x="80" y="133"/>
                </a:cubicBezTo>
                <a:cubicBezTo>
                  <a:pt x="84" y="145"/>
                  <a:pt x="89" y="156"/>
                  <a:pt x="93" y="168"/>
                </a:cubicBezTo>
                <a:cubicBezTo>
                  <a:pt x="97" y="178"/>
                  <a:pt x="99" y="189"/>
                  <a:pt x="104" y="198"/>
                </a:cubicBezTo>
                <a:cubicBezTo>
                  <a:pt x="103" y="199"/>
                  <a:pt x="104" y="199"/>
                  <a:pt x="104" y="200"/>
                </a:cubicBezTo>
                <a:cubicBezTo>
                  <a:pt x="107" y="204"/>
                  <a:pt x="111" y="208"/>
                  <a:pt x="115" y="212"/>
                </a:cubicBezTo>
                <a:cubicBezTo>
                  <a:pt x="119" y="216"/>
                  <a:pt x="125" y="221"/>
                  <a:pt x="125" y="228"/>
                </a:cubicBezTo>
                <a:cubicBezTo>
                  <a:pt x="125" y="231"/>
                  <a:pt x="124" y="236"/>
                  <a:pt x="123" y="239"/>
                </a:cubicBezTo>
                <a:cubicBezTo>
                  <a:pt x="122" y="244"/>
                  <a:pt x="120" y="248"/>
                  <a:pt x="117" y="251"/>
                </a:cubicBezTo>
                <a:cubicBezTo>
                  <a:pt x="115" y="255"/>
                  <a:pt x="112" y="257"/>
                  <a:pt x="107" y="256"/>
                </a:cubicBezTo>
                <a:cubicBezTo>
                  <a:pt x="106" y="256"/>
                  <a:pt x="107" y="255"/>
                  <a:pt x="107" y="254"/>
                </a:cubicBezTo>
                <a:cubicBezTo>
                  <a:pt x="103" y="254"/>
                  <a:pt x="103" y="251"/>
                  <a:pt x="101" y="250"/>
                </a:cubicBezTo>
                <a:cubicBezTo>
                  <a:pt x="98" y="252"/>
                  <a:pt x="97" y="254"/>
                  <a:pt x="92" y="254"/>
                </a:cubicBezTo>
                <a:cubicBezTo>
                  <a:pt x="92" y="255"/>
                  <a:pt x="91" y="255"/>
                  <a:pt x="90" y="256"/>
                </a:cubicBezTo>
                <a:cubicBezTo>
                  <a:pt x="83" y="257"/>
                  <a:pt x="73" y="262"/>
                  <a:pt x="67" y="257"/>
                </a:cubicBezTo>
                <a:cubicBezTo>
                  <a:pt x="63" y="250"/>
                  <a:pt x="61" y="241"/>
                  <a:pt x="58" y="233"/>
                </a:cubicBezTo>
                <a:cubicBezTo>
                  <a:pt x="54" y="231"/>
                  <a:pt x="54" y="225"/>
                  <a:pt x="52" y="220"/>
                </a:cubicBezTo>
                <a:cubicBezTo>
                  <a:pt x="51" y="218"/>
                  <a:pt x="49" y="217"/>
                  <a:pt x="50" y="215"/>
                </a:cubicBezTo>
                <a:cubicBezTo>
                  <a:pt x="50" y="214"/>
                  <a:pt x="50" y="214"/>
                  <a:pt x="52" y="214"/>
                </a:cubicBezTo>
                <a:cubicBezTo>
                  <a:pt x="50" y="212"/>
                  <a:pt x="50" y="210"/>
                  <a:pt x="49" y="208"/>
                </a:cubicBezTo>
                <a:cubicBezTo>
                  <a:pt x="47" y="209"/>
                  <a:pt x="45" y="205"/>
                  <a:pt x="48" y="204"/>
                </a:cubicBezTo>
                <a:cubicBezTo>
                  <a:pt x="48" y="202"/>
                  <a:pt x="47" y="200"/>
                  <a:pt x="47" y="199"/>
                </a:cubicBezTo>
                <a:cubicBezTo>
                  <a:pt x="46" y="198"/>
                  <a:pt x="44" y="198"/>
                  <a:pt x="43" y="196"/>
                </a:cubicBezTo>
                <a:cubicBezTo>
                  <a:pt x="43" y="195"/>
                  <a:pt x="44" y="194"/>
                  <a:pt x="45" y="194"/>
                </a:cubicBezTo>
                <a:cubicBezTo>
                  <a:pt x="44" y="192"/>
                  <a:pt x="44" y="189"/>
                  <a:pt x="41" y="189"/>
                </a:cubicBezTo>
                <a:cubicBezTo>
                  <a:pt x="40" y="186"/>
                  <a:pt x="44" y="179"/>
                  <a:pt x="38" y="178"/>
                </a:cubicBezTo>
                <a:cubicBezTo>
                  <a:pt x="38" y="176"/>
                  <a:pt x="39" y="176"/>
                  <a:pt x="39" y="175"/>
                </a:cubicBezTo>
                <a:cubicBezTo>
                  <a:pt x="35" y="164"/>
                  <a:pt x="31" y="151"/>
                  <a:pt x="27" y="140"/>
                </a:cubicBezTo>
                <a:cubicBezTo>
                  <a:pt x="27" y="139"/>
                  <a:pt x="24" y="137"/>
                  <a:pt x="25" y="135"/>
                </a:cubicBezTo>
                <a:cubicBezTo>
                  <a:pt x="25" y="134"/>
                  <a:pt x="26" y="133"/>
                  <a:pt x="27" y="133"/>
                </a:cubicBezTo>
                <a:cubicBezTo>
                  <a:pt x="25" y="131"/>
                  <a:pt x="25" y="127"/>
                  <a:pt x="23" y="126"/>
                </a:cubicBezTo>
                <a:cubicBezTo>
                  <a:pt x="24" y="124"/>
                  <a:pt x="23" y="121"/>
                  <a:pt x="22" y="119"/>
                </a:cubicBezTo>
                <a:cubicBezTo>
                  <a:pt x="21" y="120"/>
                  <a:pt x="21" y="119"/>
                  <a:pt x="20" y="119"/>
                </a:cubicBezTo>
                <a:cubicBezTo>
                  <a:pt x="20" y="116"/>
                  <a:pt x="21" y="112"/>
                  <a:pt x="18" y="112"/>
                </a:cubicBezTo>
                <a:cubicBezTo>
                  <a:pt x="17" y="111"/>
                  <a:pt x="17" y="107"/>
                  <a:pt x="18" y="107"/>
                </a:cubicBezTo>
                <a:close/>
                <a:moveTo>
                  <a:pt x="28" y="135"/>
                </a:moveTo>
                <a:cubicBezTo>
                  <a:pt x="31" y="148"/>
                  <a:pt x="37" y="162"/>
                  <a:pt x="41" y="175"/>
                </a:cubicBezTo>
                <a:cubicBezTo>
                  <a:pt x="43" y="176"/>
                  <a:pt x="44" y="177"/>
                  <a:pt x="47" y="177"/>
                </a:cubicBezTo>
                <a:cubicBezTo>
                  <a:pt x="49" y="182"/>
                  <a:pt x="44" y="183"/>
                  <a:pt x="45" y="187"/>
                </a:cubicBezTo>
                <a:cubicBezTo>
                  <a:pt x="47" y="187"/>
                  <a:pt x="49" y="187"/>
                  <a:pt x="51" y="188"/>
                </a:cubicBezTo>
                <a:cubicBezTo>
                  <a:pt x="52" y="193"/>
                  <a:pt x="48" y="193"/>
                  <a:pt x="47" y="196"/>
                </a:cubicBezTo>
                <a:cubicBezTo>
                  <a:pt x="50" y="197"/>
                  <a:pt x="53" y="198"/>
                  <a:pt x="54" y="200"/>
                </a:cubicBezTo>
                <a:cubicBezTo>
                  <a:pt x="54" y="201"/>
                  <a:pt x="54" y="201"/>
                  <a:pt x="54" y="202"/>
                </a:cubicBezTo>
                <a:cubicBezTo>
                  <a:pt x="53" y="203"/>
                  <a:pt x="51" y="204"/>
                  <a:pt x="50" y="206"/>
                </a:cubicBezTo>
                <a:cubicBezTo>
                  <a:pt x="53" y="209"/>
                  <a:pt x="59" y="208"/>
                  <a:pt x="57" y="214"/>
                </a:cubicBezTo>
                <a:cubicBezTo>
                  <a:pt x="55" y="213"/>
                  <a:pt x="54" y="214"/>
                  <a:pt x="53" y="215"/>
                </a:cubicBezTo>
                <a:cubicBezTo>
                  <a:pt x="54" y="219"/>
                  <a:pt x="55" y="227"/>
                  <a:pt x="59" y="230"/>
                </a:cubicBezTo>
                <a:cubicBezTo>
                  <a:pt x="62" y="232"/>
                  <a:pt x="67" y="232"/>
                  <a:pt x="70" y="232"/>
                </a:cubicBezTo>
                <a:cubicBezTo>
                  <a:pt x="82" y="233"/>
                  <a:pt x="94" y="236"/>
                  <a:pt x="99" y="242"/>
                </a:cubicBezTo>
                <a:cubicBezTo>
                  <a:pt x="101" y="244"/>
                  <a:pt x="102" y="247"/>
                  <a:pt x="104" y="250"/>
                </a:cubicBezTo>
                <a:cubicBezTo>
                  <a:pt x="105" y="250"/>
                  <a:pt x="106" y="253"/>
                  <a:pt x="109" y="252"/>
                </a:cubicBezTo>
                <a:cubicBezTo>
                  <a:pt x="109" y="253"/>
                  <a:pt x="110" y="253"/>
                  <a:pt x="111" y="254"/>
                </a:cubicBezTo>
                <a:cubicBezTo>
                  <a:pt x="119" y="249"/>
                  <a:pt x="120" y="237"/>
                  <a:pt x="122" y="227"/>
                </a:cubicBezTo>
                <a:cubicBezTo>
                  <a:pt x="122" y="224"/>
                  <a:pt x="120" y="221"/>
                  <a:pt x="118" y="218"/>
                </a:cubicBezTo>
                <a:cubicBezTo>
                  <a:pt x="114" y="214"/>
                  <a:pt x="109" y="210"/>
                  <a:pt x="105" y="205"/>
                </a:cubicBezTo>
                <a:cubicBezTo>
                  <a:pt x="103" y="204"/>
                  <a:pt x="102" y="203"/>
                  <a:pt x="101" y="201"/>
                </a:cubicBezTo>
                <a:cubicBezTo>
                  <a:pt x="101" y="199"/>
                  <a:pt x="99" y="196"/>
                  <a:pt x="98" y="193"/>
                </a:cubicBezTo>
                <a:cubicBezTo>
                  <a:pt x="98" y="193"/>
                  <a:pt x="98" y="192"/>
                  <a:pt x="98" y="192"/>
                </a:cubicBezTo>
                <a:cubicBezTo>
                  <a:pt x="95" y="180"/>
                  <a:pt x="90" y="166"/>
                  <a:pt x="85" y="154"/>
                </a:cubicBezTo>
                <a:cubicBezTo>
                  <a:pt x="81" y="142"/>
                  <a:pt x="76" y="128"/>
                  <a:pt x="74" y="115"/>
                </a:cubicBezTo>
                <a:cubicBezTo>
                  <a:pt x="72" y="109"/>
                  <a:pt x="75" y="107"/>
                  <a:pt x="75" y="103"/>
                </a:cubicBezTo>
                <a:cubicBezTo>
                  <a:pt x="76" y="94"/>
                  <a:pt x="67" y="92"/>
                  <a:pt x="63" y="87"/>
                </a:cubicBezTo>
                <a:cubicBezTo>
                  <a:pt x="58" y="78"/>
                  <a:pt x="58" y="68"/>
                  <a:pt x="53" y="60"/>
                </a:cubicBezTo>
                <a:cubicBezTo>
                  <a:pt x="49" y="57"/>
                  <a:pt x="39" y="53"/>
                  <a:pt x="33" y="56"/>
                </a:cubicBezTo>
                <a:cubicBezTo>
                  <a:pt x="33" y="57"/>
                  <a:pt x="33" y="59"/>
                  <a:pt x="32" y="59"/>
                </a:cubicBezTo>
                <a:cubicBezTo>
                  <a:pt x="31" y="59"/>
                  <a:pt x="32" y="57"/>
                  <a:pt x="31" y="58"/>
                </a:cubicBezTo>
                <a:cubicBezTo>
                  <a:pt x="30" y="59"/>
                  <a:pt x="30" y="60"/>
                  <a:pt x="29" y="62"/>
                </a:cubicBezTo>
                <a:cubicBezTo>
                  <a:pt x="28" y="62"/>
                  <a:pt x="27" y="63"/>
                  <a:pt x="26" y="63"/>
                </a:cubicBezTo>
                <a:cubicBezTo>
                  <a:pt x="21" y="69"/>
                  <a:pt x="17" y="78"/>
                  <a:pt x="12" y="84"/>
                </a:cubicBezTo>
                <a:cubicBezTo>
                  <a:pt x="13" y="89"/>
                  <a:pt x="15" y="96"/>
                  <a:pt x="17" y="99"/>
                </a:cubicBezTo>
                <a:cubicBezTo>
                  <a:pt x="20" y="100"/>
                  <a:pt x="23" y="101"/>
                  <a:pt x="25" y="104"/>
                </a:cubicBezTo>
                <a:cubicBezTo>
                  <a:pt x="24" y="107"/>
                  <a:pt x="20" y="107"/>
                  <a:pt x="21" y="110"/>
                </a:cubicBezTo>
                <a:cubicBezTo>
                  <a:pt x="23" y="110"/>
                  <a:pt x="25" y="110"/>
                  <a:pt x="26" y="112"/>
                </a:cubicBezTo>
                <a:cubicBezTo>
                  <a:pt x="26" y="115"/>
                  <a:pt x="23" y="115"/>
                  <a:pt x="23" y="117"/>
                </a:cubicBezTo>
                <a:cubicBezTo>
                  <a:pt x="25" y="118"/>
                  <a:pt x="26" y="118"/>
                  <a:pt x="28" y="118"/>
                </a:cubicBezTo>
                <a:cubicBezTo>
                  <a:pt x="32" y="120"/>
                  <a:pt x="28" y="123"/>
                  <a:pt x="27" y="125"/>
                </a:cubicBezTo>
                <a:cubicBezTo>
                  <a:pt x="30" y="126"/>
                  <a:pt x="33" y="127"/>
                  <a:pt x="33" y="131"/>
                </a:cubicBezTo>
                <a:cubicBezTo>
                  <a:pt x="32" y="132"/>
                  <a:pt x="30" y="133"/>
                  <a:pt x="28" y="135"/>
                </a:cubicBezTo>
                <a:close/>
                <a:moveTo>
                  <a:pt x="79" y="236"/>
                </a:moveTo>
                <a:cubicBezTo>
                  <a:pt x="79" y="237"/>
                  <a:pt x="79" y="238"/>
                  <a:pt x="79" y="240"/>
                </a:cubicBezTo>
                <a:cubicBezTo>
                  <a:pt x="86" y="243"/>
                  <a:pt x="92" y="246"/>
                  <a:pt x="98" y="249"/>
                </a:cubicBezTo>
                <a:cubicBezTo>
                  <a:pt x="98" y="249"/>
                  <a:pt x="99" y="248"/>
                  <a:pt x="100" y="248"/>
                </a:cubicBezTo>
                <a:cubicBezTo>
                  <a:pt x="95" y="243"/>
                  <a:pt x="86" y="242"/>
                  <a:pt x="82" y="237"/>
                </a:cubicBezTo>
                <a:cubicBezTo>
                  <a:pt x="87" y="239"/>
                  <a:pt x="92" y="242"/>
                  <a:pt x="96" y="243"/>
                </a:cubicBezTo>
                <a:cubicBezTo>
                  <a:pt x="92" y="239"/>
                  <a:pt x="86" y="236"/>
                  <a:pt x="79" y="236"/>
                </a:cubicBezTo>
                <a:close/>
                <a:moveTo>
                  <a:pt x="80" y="242"/>
                </a:moveTo>
                <a:cubicBezTo>
                  <a:pt x="80" y="243"/>
                  <a:pt x="81" y="245"/>
                  <a:pt x="82" y="246"/>
                </a:cubicBezTo>
                <a:cubicBezTo>
                  <a:pt x="86" y="246"/>
                  <a:pt x="91" y="252"/>
                  <a:pt x="96" y="250"/>
                </a:cubicBezTo>
                <a:cubicBezTo>
                  <a:pt x="91" y="247"/>
                  <a:pt x="85" y="244"/>
                  <a:pt x="80" y="242"/>
                </a:cubicBezTo>
                <a:close/>
                <a:moveTo>
                  <a:pt x="82" y="246"/>
                </a:moveTo>
                <a:cubicBezTo>
                  <a:pt x="83" y="250"/>
                  <a:pt x="86" y="252"/>
                  <a:pt x="88" y="254"/>
                </a:cubicBezTo>
                <a:cubicBezTo>
                  <a:pt x="89" y="253"/>
                  <a:pt x="91" y="253"/>
                  <a:pt x="91" y="252"/>
                </a:cubicBezTo>
                <a:cubicBezTo>
                  <a:pt x="88" y="250"/>
                  <a:pt x="84" y="249"/>
                  <a:pt x="82" y="246"/>
                </a:cubicBezTo>
                <a:close/>
                <a:moveTo>
                  <a:pt x="76" y="235"/>
                </a:moveTo>
                <a:cubicBezTo>
                  <a:pt x="71" y="234"/>
                  <a:pt x="65" y="235"/>
                  <a:pt x="61" y="234"/>
                </a:cubicBezTo>
                <a:cubicBezTo>
                  <a:pt x="62" y="238"/>
                  <a:pt x="64" y="242"/>
                  <a:pt x="65" y="247"/>
                </a:cubicBezTo>
                <a:cubicBezTo>
                  <a:pt x="66" y="249"/>
                  <a:pt x="67" y="254"/>
                  <a:pt x="69" y="256"/>
                </a:cubicBezTo>
                <a:cubicBezTo>
                  <a:pt x="70" y="256"/>
                  <a:pt x="71" y="257"/>
                  <a:pt x="72" y="257"/>
                </a:cubicBezTo>
                <a:cubicBezTo>
                  <a:pt x="75" y="259"/>
                  <a:pt x="82" y="256"/>
                  <a:pt x="85" y="254"/>
                </a:cubicBezTo>
                <a:cubicBezTo>
                  <a:pt x="80" y="250"/>
                  <a:pt x="78" y="243"/>
                  <a:pt x="76" y="235"/>
                </a:cubicBezTo>
                <a:close/>
                <a:moveTo>
                  <a:pt x="51" y="209"/>
                </a:moveTo>
                <a:cubicBezTo>
                  <a:pt x="52" y="210"/>
                  <a:pt x="51" y="212"/>
                  <a:pt x="52" y="213"/>
                </a:cubicBezTo>
                <a:cubicBezTo>
                  <a:pt x="54" y="212"/>
                  <a:pt x="53" y="209"/>
                  <a:pt x="51" y="209"/>
                </a:cubicBezTo>
                <a:close/>
                <a:moveTo>
                  <a:pt x="49" y="199"/>
                </a:moveTo>
                <a:cubicBezTo>
                  <a:pt x="50" y="200"/>
                  <a:pt x="49" y="202"/>
                  <a:pt x="50" y="202"/>
                </a:cubicBezTo>
                <a:cubicBezTo>
                  <a:pt x="50" y="202"/>
                  <a:pt x="51" y="202"/>
                  <a:pt x="51" y="201"/>
                </a:cubicBezTo>
                <a:cubicBezTo>
                  <a:pt x="50" y="200"/>
                  <a:pt x="50" y="199"/>
                  <a:pt x="49" y="199"/>
                </a:cubicBezTo>
                <a:close/>
                <a:moveTo>
                  <a:pt x="45" y="190"/>
                </a:moveTo>
                <a:cubicBezTo>
                  <a:pt x="46" y="190"/>
                  <a:pt x="45" y="192"/>
                  <a:pt x="46" y="192"/>
                </a:cubicBezTo>
                <a:cubicBezTo>
                  <a:pt x="46" y="192"/>
                  <a:pt x="47" y="191"/>
                  <a:pt x="48" y="190"/>
                </a:cubicBezTo>
                <a:cubicBezTo>
                  <a:pt x="47" y="190"/>
                  <a:pt x="46" y="189"/>
                  <a:pt x="45" y="190"/>
                </a:cubicBezTo>
                <a:close/>
                <a:moveTo>
                  <a:pt x="43" y="179"/>
                </a:moveTo>
                <a:cubicBezTo>
                  <a:pt x="43" y="180"/>
                  <a:pt x="43" y="182"/>
                  <a:pt x="44" y="182"/>
                </a:cubicBezTo>
                <a:cubicBezTo>
                  <a:pt x="45" y="182"/>
                  <a:pt x="44" y="181"/>
                  <a:pt x="45" y="180"/>
                </a:cubicBezTo>
                <a:cubicBezTo>
                  <a:pt x="45" y="179"/>
                  <a:pt x="44" y="179"/>
                  <a:pt x="43" y="179"/>
                </a:cubicBezTo>
                <a:close/>
                <a:moveTo>
                  <a:pt x="41" y="28"/>
                </a:moveTo>
                <a:cubicBezTo>
                  <a:pt x="38" y="21"/>
                  <a:pt x="35" y="13"/>
                  <a:pt x="33" y="5"/>
                </a:cubicBezTo>
                <a:cubicBezTo>
                  <a:pt x="30" y="7"/>
                  <a:pt x="28" y="11"/>
                  <a:pt x="25" y="13"/>
                </a:cubicBezTo>
                <a:cubicBezTo>
                  <a:pt x="26" y="21"/>
                  <a:pt x="30" y="28"/>
                  <a:pt x="32" y="36"/>
                </a:cubicBezTo>
                <a:cubicBezTo>
                  <a:pt x="36" y="35"/>
                  <a:pt x="38" y="31"/>
                  <a:pt x="41" y="28"/>
                </a:cubicBezTo>
                <a:close/>
                <a:moveTo>
                  <a:pt x="35" y="48"/>
                </a:moveTo>
                <a:cubicBezTo>
                  <a:pt x="35" y="50"/>
                  <a:pt x="33" y="51"/>
                  <a:pt x="34" y="53"/>
                </a:cubicBezTo>
                <a:cubicBezTo>
                  <a:pt x="34" y="52"/>
                  <a:pt x="35" y="52"/>
                  <a:pt x="36" y="52"/>
                </a:cubicBezTo>
                <a:cubicBezTo>
                  <a:pt x="36" y="51"/>
                  <a:pt x="36" y="49"/>
                  <a:pt x="35" y="48"/>
                </a:cubicBezTo>
                <a:close/>
                <a:moveTo>
                  <a:pt x="32" y="53"/>
                </a:moveTo>
                <a:cubicBezTo>
                  <a:pt x="33" y="49"/>
                  <a:pt x="34" y="43"/>
                  <a:pt x="32" y="40"/>
                </a:cubicBezTo>
                <a:cubicBezTo>
                  <a:pt x="24" y="45"/>
                  <a:pt x="17" y="53"/>
                  <a:pt x="10" y="60"/>
                </a:cubicBezTo>
                <a:cubicBezTo>
                  <a:pt x="11" y="62"/>
                  <a:pt x="11" y="62"/>
                  <a:pt x="12" y="63"/>
                </a:cubicBezTo>
                <a:cubicBezTo>
                  <a:pt x="12" y="63"/>
                  <a:pt x="12" y="61"/>
                  <a:pt x="13" y="61"/>
                </a:cubicBezTo>
                <a:cubicBezTo>
                  <a:pt x="14" y="66"/>
                  <a:pt x="12" y="70"/>
                  <a:pt x="15" y="72"/>
                </a:cubicBezTo>
                <a:cubicBezTo>
                  <a:pt x="15" y="68"/>
                  <a:pt x="15" y="63"/>
                  <a:pt x="17" y="60"/>
                </a:cubicBezTo>
                <a:cubicBezTo>
                  <a:pt x="17" y="63"/>
                  <a:pt x="17" y="67"/>
                  <a:pt x="16" y="71"/>
                </a:cubicBezTo>
                <a:cubicBezTo>
                  <a:pt x="20" y="68"/>
                  <a:pt x="18" y="60"/>
                  <a:pt x="21" y="57"/>
                </a:cubicBezTo>
                <a:cubicBezTo>
                  <a:pt x="21" y="61"/>
                  <a:pt x="20" y="64"/>
                  <a:pt x="20" y="67"/>
                </a:cubicBezTo>
                <a:cubicBezTo>
                  <a:pt x="21" y="65"/>
                  <a:pt x="22" y="60"/>
                  <a:pt x="23" y="57"/>
                </a:cubicBezTo>
                <a:cubicBezTo>
                  <a:pt x="23" y="55"/>
                  <a:pt x="22" y="52"/>
                  <a:pt x="24" y="51"/>
                </a:cubicBezTo>
                <a:cubicBezTo>
                  <a:pt x="24" y="56"/>
                  <a:pt x="23" y="59"/>
                  <a:pt x="23" y="63"/>
                </a:cubicBezTo>
                <a:cubicBezTo>
                  <a:pt x="28" y="60"/>
                  <a:pt x="26" y="52"/>
                  <a:pt x="28" y="48"/>
                </a:cubicBezTo>
                <a:cubicBezTo>
                  <a:pt x="29" y="50"/>
                  <a:pt x="28" y="55"/>
                  <a:pt x="28" y="57"/>
                </a:cubicBezTo>
                <a:cubicBezTo>
                  <a:pt x="30" y="56"/>
                  <a:pt x="30" y="54"/>
                  <a:pt x="32" y="53"/>
                </a:cubicBezTo>
                <a:close/>
                <a:moveTo>
                  <a:pt x="31" y="36"/>
                </a:moveTo>
                <a:cubicBezTo>
                  <a:pt x="28" y="29"/>
                  <a:pt x="26" y="22"/>
                  <a:pt x="23" y="15"/>
                </a:cubicBezTo>
                <a:cubicBezTo>
                  <a:pt x="19" y="20"/>
                  <a:pt x="15" y="23"/>
                  <a:pt x="11" y="27"/>
                </a:cubicBezTo>
                <a:cubicBezTo>
                  <a:pt x="9" y="30"/>
                  <a:pt x="7" y="33"/>
                  <a:pt x="4" y="34"/>
                </a:cubicBezTo>
                <a:cubicBezTo>
                  <a:pt x="4" y="37"/>
                  <a:pt x="2" y="38"/>
                  <a:pt x="4" y="41"/>
                </a:cubicBezTo>
                <a:cubicBezTo>
                  <a:pt x="5" y="39"/>
                  <a:pt x="5" y="37"/>
                  <a:pt x="6" y="36"/>
                </a:cubicBezTo>
                <a:cubicBezTo>
                  <a:pt x="7" y="39"/>
                  <a:pt x="3" y="44"/>
                  <a:pt x="7" y="46"/>
                </a:cubicBezTo>
                <a:cubicBezTo>
                  <a:pt x="7" y="41"/>
                  <a:pt x="8" y="35"/>
                  <a:pt x="10" y="33"/>
                </a:cubicBezTo>
                <a:cubicBezTo>
                  <a:pt x="9" y="39"/>
                  <a:pt x="8" y="45"/>
                  <a:pt x="8" y="51"/>
                </a:cubicBezTo>
                <a:cubicBezTo>
                  <a:pt x="9" y="52"/>
                  <a:pt x="9" y="55"/>
                  <a:pt x="10" y="55"/>
                </a:cubicBezTo>
                <a:cubicBezTo>
                  <a:pt x="10" y="47"/>
                  <a:pt x="12" y="38"/>
                  <a:pt x="14" y="31"/>
                </a:cubicBezTo>
                <a:cubicBezTo>
                  <a:pt x="14" y="40"/>
                  <a:pt x="10" y="48"/>
                  <a:pt x="12" y="56"/>
                </a:cubicBezTo>
                <a:cubicBezTo>
                  <a:pt x="12" y="55"/>
                  <a:pt x="12" y="54"/>
                  <a:pt x="13" y="54"/>
                </a:cubicBezTo>
                <a:cubicBezTo>
                  <a:pt x="14" y="47"/>
                  <a:pt x="15" y="41"/>
                  <a:pt x="16" y="35"/>
                </a:cubicBezTo>
                <a:cubicBezTo>
                  <a:pt x="16" y="34"/>
                  <a:pt x="16" y="31"/>
                  <a:pt x="18" y="31"/>
                </a:cubicBezTo>
                <a:cubicBezTo>
                  <a:pt x="17" y="38"/>
                  <a:pt x="16" y="44"/>
                  <a:pt x="15" y="51"/>
                </a:cubicBezTo>
                <a:cubicBezTo>
                  <a:pt x="17" y="50"/>
                  <a:pt x="16" y="49"/>
                  <a:pt x="18" y="49"/>
                </a:cubicBezTo>
                <a:cubicBezTo>
                  <a:pt x="18" y="48"/>
                  <a:pt x="17" y="48"/>
                  <a:pt x="18" y="47"/>
                </a:cubicBezTo>
                <a:cubicBezTo>
                  <a:pt x="19" y="45"/>
                  <a:pt x="19" y="42"/>
                  <a:pt x="19" y="39"/>
                </a:cubicBezTo>
                <a:cubicBezTo>
                  <a:pt x="20" y="36"/>
                  <a:pt x="21" y="32"/>
                  <a:pt x="22" y="28"/>
                </a:cubicBezTo>
                <a:cubicBezTo>
                  <a:pt x="22" y="27"/>
                  <a:pt x="22" y="25"/>
                  <a:pt x="23" y="24"/>
                </a:cubicBezTo>
                <a:cubicBezTo>
                  <a:pt x="24" y="30"/>
                  <a:pt x="20" y="38"/>
                  <a:pt x="20" y="46"/>
                </a:cubicBezTo>
                <a:cubicBezTo>
                  <a:pt x="24" y="44"/>
                  <a:pt x="22" y="34"/>
                  <a:pt x="26" y="30"/>
                </a:cubicBezTo>
                <a:cubicBezTo>
                  <a:pt x="26" y="34"/>
                  <a:pt x="24" y="38"/>
                  <a:pt x="24" y="42"/>
                </a:cubicBezTo>
                <a:cubicBezTo>
                  <a:pt x="28" y="41"/>
                  <a:pt x="27" y="35"/>
                  <a:pt x="28" y="33"/>
                </a:cubicBezTo>
                <a:cubicBezTo>
                  <a:pt x="29" y="35"/>
                  <a:pt x="29" y="36"/>
                  <a:pt x="29" y="38"/>
                </a:cubicBezTo>
                <a:cubicBezTo>
                  <a:pt x="29" y="38"/>
                  <a:pt x="30" y="37"/>
                  <a:pt x="31" y="36"/>
                </a:cubicBezTo>
                <a:close/>
                <a:moveTo>
                  <a:pt x="26" y="128"/>
                </a:moveTo>
                <a:cubicBezTo>
                  <a:pt x="27" y="129"/>
                  <a:pt x="26" y="131"/>
                  <a:pt x="28" y="132"/>
                </a:cubicBezTo>
                <a:cubicBezTo>
                  <a:pt x="29" y="131"/>
                  <a:pt x="29" y="131"/>
                  <a:pt x="29" y="130"/>
                </a:cubicBezTo>
                <a:cubicBezTo>
                  <a:pt x="28" y="130"/>
                  <a:pt x="27" y="128"/>
                  <a:pt x="26" y="128"/>
                </a:cubicBezTo>
                <a:close/>
                <a:moveTo>
                  <a:pt x="24" y="120"/>
                </a:moveTo>
                <a:cubicBezTo>
                  <a:pt x="25" y="120"/>
                  <a:pt x="24" y="122"/>
                  <a:pt x="25" y="123"/>
                </a:cubicBezTo>
                <a:cubicBezTo>
                  <a:pt x="25" y="122"/>
                  <a:pt x="26" y="122"/>
                  <a:pt x="26" y="120"/>
                </a:cubicBezTo>
                <a:cubicBezTo>
                  <a:pt x="25" y="120"/>
                  <a:pt x="24" y="120"/>
                  <a:pt x="24" y="120"/>
                </a:cubicBezTo>
                <a:close/>
                <a:moveTo>
                  <a:pt x="22" y="112"/>
                </a:moveTo>
                <a:cubicBezTo>
                  <a:pt x="21" y="112"/>
                  <a:pt x="21" y="114"/>
                  <a:pt x="22" y="114"/>
                </a:cubicBezTo>
                <a:cubicBezTo>
                  <a:pt x="22" y="113"/>
                  <a:pt x="23" y="113"/>
                  <a:pt x="22" y="112"/>
                </a:cubicBezTo>
                <a:close/>
                <a:moveTo>
                  <a:pt x="20" y="103"/>
                </a:moveTo>
                <a:cubicBezTo>
                  <a:pt x="20" y="103"/>
                  <a:pt x="19" y="102"/>
                  <a:pt x="18" y="102"/>
                </a:cubicBezTo>
                <a:cubicBezTo>
                  <a:pt x="18" y="103"/>
                  <a:pt x="19" y="104"/>
                  <a:pt x="19" y="105"/>
                </a:cubicBezTo>
                <a:cubicBezTo>
                  <a:pt x="20" y="105"/>
                  <a:pt x="20" y="105"/>
                  <a:pt x="21" y="104"/>
                </a:cubicBezTo>
                <a:cubicBezTo>
                  <a:pt x="20" y="104"/>
                  <a:pt x="21" y="103"/>
                  <a:pt x="20" y="10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2" name="Freeform 309"/>
          <p:cNvSpPr/>
          <p:nvPr/>
        </p:nvSpPr>
        <p:spPr bwMode="auto">
          <a:xfrm>
            <a:off x="1406525" y="1752600"/>
            <a:ext cx="220663" cy="514350"/>
          </a:xfrm>
          <a:custGeom>
            <a:avLst/>
            <a:gdLst>
              <a:gd name="T0" fmla="*/ 68 w 70"/>
              <a:gd name="T1" fmla="*/ 163 h 163"/>
              <a:gd name="T2" fmla="*/ 47 w 70"/>
              <a:gd name="T3" fmla="*/ 155 h 163"/>
              <a:gd name="T4" fmla="*/ 40 w 70"/>
              <a:gd name="T5" fmla="*/ 135 h 163"/>
              <a:gd name="T6" fmla="*/ 29 w 70"/>
              <a:gd name="T7" fmla="*/ 98 h 163"/>
              <a:gd name="T8" fmla="*/ 20 w 70"/>
              <a:gd name="T9" fmla="*/ 75 h 163"/>
              <a:gd name="T10" fmla="*/ 13 w 70"/>
              <a:gd name="T11" fmla="*/ 50 h 163"/>
              <a:gd name="T12" fmla="*/ 10 w 70"/>
              <a:gd name="T13" fmla="*/ 42 h 163"/>
              <a:gd name="T14" fmla="*/ 7 w 70"/>
              <a:gd name="T15" fmla="*/ 33 h 163"/>
              <a:gd name="T16" fmla="*/ 5 w 70"/>
              <a:gd name="T17" fmla="*/ 25 h 163"/>
              <a:gd name="T18" fmla="*/ 3 w 70"/>
              <a:gd name="T19" fmla="*/ 12 h 163"/>
              <a:gd name="T20" fmla="*/ 9 w 70"/>
              <a:gd name="T21" fmla="*/ 4 h 163"/>
              <a:gd name="T22" fmla="*/ 15 w 70"/>
              <a:gd name="T23" fmla="*/ 0 h 163"/>
              <a:gd name="T24" fmla="*/ 20 w 70"/>
              <a:gd name="T25" fmla="*/ 9 h 163"/>
              <a:gd name="T26" fmla="*/ 21 w 70"/>
              <a:gd name="T27" fmla="*/ 18 h 163"/>
              <a:gd name="T28" fmla="*/ 16 w 70"/>
              <a:gd name="T29" fmla="*/ 4 h 163"/>
              <a:gd name="T30" fmla="*/ 5 w 70"/>
              <a:gd name="T31" fmla="*/ 12 h 163"/>
              <a:gd name="T32" fmla="*/ 9 w 70"/>
              <a:gd name="T33" fmla="*/ 31 h 163"/>
              <a:gd name="T34" fmla="*/ 12 w 70"/>
              <a:gd name="T35" fmla="*/ 44 h 163"/>
              <a:gd name="T36" fmla="*/ 15 w 70"/>
              <a:gd name="T37" fmla="*/ 50 h 163"/>
              <a:gd name="T38" fmla="*/ 23 w 70"/>
              <a:gd name="T39" fmla="*/ 75 h 163"/>
              <a:gd name="T40" fmla="*/ 43 w 70"/>
              <a:gd name="T41" fmla="*/ 138 h 163"/>
              <a:gd name="T42" fmla="*/ 46 w 70"/>
              <a:gd name="T43" fmla="*/ 150 h 163"/>
              <a:gd name="T44" fmla="*/ 53 w 70"/>
              <a:gd name="T45" fmla="*/ 155 h 163"/>
              <a:gd name="T46" fmla="*/ 66 w 70"/>
              <a:gd name="T47" fmla="*/ 160 h 163"/>
              <a:gd name="T48" fmla="*/ 62 w 70"/>
              <a:gd name="T49" fmla="*/ 140 h 163"/>
              <a:gd name="T50" fmla="*/ 49 w 70"/>
              <a:gd name="T51" fmla="*/ 102 h 163"/>
              <a:gd name="T52" fmla="*/ 46 w 70"/>
              <a:gd name="T53" fmla="*/ 93 h 163"/>
              <a:gd name="T54" fmla="*/ 44 w 70"/>
              <a:gd name="T55" fmla="*/ 83 h 163"/>
              <a:gd name="T56" fmla="*/ 43 w 70"/>
              <a:gd name="T57" fmla="*/ 77 h 163"/>
              <a:gd name="T58" fmla="*/ 48 w 70"/>
              <a:gd name="T59" fmla="*/ 93 h 163"/>
              <a:gd name="T60" fmla="*/ 69 w 70"/>
              <a:gd name="T61" fmla="*/ 160 h 163"/>
              <a:gd name="T62" fmla="*/ 68 w 70"/>
              <a:gd name="T6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0" h="163">
                <a:moveTo>
                  <a:pt x="68" y="163"/>
                </a:moveTo>
                <a:cubicBezTo>
                  <a:pt x="60" y="163"/>
                  <a:pt x="53" y="158"/>
                  <a:pt x="47" y="155"/>
                </a:cubicBezTo>
                <a:cubicBezTo>
                  <a:pt x="44" y="150"/>
                  <a:pt x="42" y="142"/>
                  <a:pt x="40" y="135"/>
                </a:cubicBezTo>
                <a:cubicBezTo>
                  <a:pt x="36" y="123"/>
                  <a:pt x="33" y="111"/>
                  <a:pt x="29" y="98"/>
                </a:cubicBezTo>
                <a:cubicBezTo>
                  <a:pt x="26" y="90"/>
                  <a:pt x="23" y="82"/>
                  <a:pt x="20" y="75"/>
                </a:cubicBezTo>
                <a:cubicBezTo>
                  <a:pt x="17" y="66"/>
                  <a:pt x="16" y="58"/>
                  <a:pt x="13" y="50"/>
                </a:cubicBezTo>
                <a:cubicBezTo>
                  <a:pt x="12" y="47"/>
                  <a:pt x="11" y="45"/>
                  <a:pt x="10" y="42"/>
                </a:cubicBezTo>
                <a:cubicBezTo>
                  <a:pt x="9" y="39"/>
                  <a:pt x="8" y="36"/>
                  <a:pt x="7" y="33"/>
                </a:cubicBezTo>
                <a:cubicBezTo>
                  <a:pt x="6" y="31"/>
                  <a:pt x="6" y="28"/>
                  <a:pt x="5" y="25"/>
                </a:cubicBezTo>
                <a:cubicBezTo>
                  <a:pt x="3" y="21"/>
                  <a:pt x="0" y="18"/>
                  <a:pt x="3" y="12"/>
                </a:cubicBezTo>
                <a:cubicBezTo>
                  <a:pt x="3" y="11"/>
                  <a:pt x="7" y="6"/>
                  <a:pt x="9" y="4"/>
                </a:cubicBezTo>
                <a:cubicBezTo>
                  <a:pt x="10" y="3"/>
                  <a:pt x="15" y="0"/>
                  <a:pt x="15" y="0"/>
                </a:cubicBezTo>
                <a:cubicBezTo>
                  <a:pt x="18" y="0"/>
                  <a:pt x="19" y="5"/>
                  <a:pt x="20" y="9"/>
                </a:cubicBezTo>
                <a:cubicBezTo>
                  <a:pt x="21" y="12"/>
                  <a:pt x="23" y="16"/>
                  <a:pt x="21" y="18"/>
                </a:cubicBezTo>
                <a:cubicBezTo>
                  <a:pt x="18" y="14"/>
                  <a:pt x="18" y="7"/>
                  <a:pt x="16" y="4"/>
                </a:cubicBezTo>
                <a:cubicBezTo>
                  <a:pt x="11" y="4"/>
                  <a:pt x="7" y="9"/>
                  <a:pt x="5" y="12"/>
                </a:cubicBezTo>
                <a:cubicBezTo>
                  <a:pt x="3" y="18"/>
                  <a:pt x="7" y="25"/>
                  <a:pt x="9" y="31"/>
                </a:cubicBezTo>
                <a:cubicBezTo>
                  <a:pt x="10" y="36"/>
                  <a:pt x="11" y="40"/>
                  <a:pt x="12" y="44"/>
                </a:cubicBezTo>
                <a:cubicBezTo>
                  <a:pt x="13" y="46"/>
                  <a:pt x="14" y="48"/>
                  <a:pt x="15" y="50"/>
                </a:cubicBezTo>
                <a:cubicBezTo>
                  <a:pt x="18" y="58"/>
                  <a:pt x="20" y="66"/>
                  <a:pt x="23" y="75"/>
                </a:cubicBezTo>
                <a:cubicBezTo>
                  <a:pt x="31" y="95"/>
                  <a:pt x="36" y="117"/>
                  <a:pt x="43" y="138"/>
                </a:cubicBezTo>
                <a:cubicBezTo>
                  <a:pt x="44" y="142"/>
                  <a:pt x="46" y="146"/>
                  <a:pt x="46" y="150"/>
                </a:cubicBezTo>
                <a:cubicBezTo>
                  <a:pt x="48" y="153"/>
                  <a:pt x="50" y="154"/>
                  <a:pt x="53" y="155"/>
                </a:cubicBezTo>
                <a:cubicBezTo>
                  <a:pt x="57" y="157"/>
                  <a:pt x="60" y="160"/>
                  <a:pt x="66" y="160"/>
                </a:cubicBezTo>
                <a:cubicBezTo>
                  <a:pt x="66" y="153"/>
                  <a:pt x="63" y="147"/>
                  <a:pt x="62" y="140"/>
                </a:cubicBezTo>
                <a:cubicBezTo>
                  <a:pt x="59" y="127"/>
                  <a:pt x="54" y="114"/>
                  <a:pt x="49" y="102"/>
                </a:cubicBezTo>
                <a:cubicBezTo>
                  <a:pt x="48" y="99"/>
                  <a:pt x="47" y="96"/>
                  <a:pt x="46" y="93"/>
                </a:cubicBezTo>
                <a:cubicBezTo>
                  <a:pt x="45" y="89"/>
                  <a:pt x="45" y="86"/>
                  <a:pt x="44" y="83"/>
                </a:cubicBezTo>
                <a:cubicBezTo>
                  <a:pt x="43" y="81"/>
                  <a:pt x="41" y="79"/>
                  <a:pt x="43" y="77"/>
                </a:cubicBezTo>
                <a:cubicBezTo>
                  <a:pt x="46" y="81"/>
                  <a:pt x="46" y="88"/>
                  <a:pt x="48" y="93"/>
                </a:cubicBezTo>
                <a:cubicBezTo>
                  <a:pt x="56" y="114"/>
                  <a:pt x="64" y="137"/>
                  <a:pt x="69" y="160"/>
                </a:cubicBezTo>
                <a:cubicBezTo>
                  <a:pt x="70" y="160"/>
                  <a:pt x="69" y="162"/>
                  <a:pt x="68" y="1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3" name="Freeform 310"/>
          <p:cNvSpPr>
            <a:spLocks noEditPoints="1"/>
          </p:cNvSpPr>
          <p:nvPr/>
        </p:nvSpPr>
        <p:spPr bwMode="auto">
          <a:xfrm>
            <a:off x="4459288" y="3906838"/>
            <a:ext cx="33337" cy="30162"/>
          </a:xfrm>
          <a:custGeom>
            <a:avLst/>
            <a:gdLst>
              <a:gd name="T0" fmla="*/ 4 w 11"/>
              <a:gd name="T1" fmla="*/ 1 h 10"/>
              <a:gd name="T2" fmla="*/ 5 w 11"/>
              <a:gd name="T3" fmla="*/ 1 h 10"/>
              <a:gd name="T4" fmla="*/ 7 w 11"/>
              <a:gd name="T5" fmla="*/ 0 h 10"/>
              <a:gd name="T6" fmla="*/ 2 w 11"/>
              <a:gd name="T7" fmla="*/ 7 h 10"/>
              <a:gd name="T8" fmla="*/ 4 w 11"/>
              <a:gd name="T9" fmla="*/ 1 h 10"/>
              <a:gd name="T10" fmla="*/ 3 w 11"/>
              <a:gd name="T11" fmla="*/ 5 h 10"/>
              <a:gd name="T12" fmla="*/ 4 w 11"/>
              <a:gd name="T13" fmla="*/ 6 h 10"/>
              <a:gd name="T14" fmla="*/ 6 w 11"/>
              <a:gd name="T15" fmla="*/ 2 h 10"/>
              <a:gd name="T16" fmla="*/ 3 w 11"/>
              <a:gd name="T17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10">
                <a:moveTo>
                  <a:pt x="4" y="1"/>
                </a:moveTo>
                <a:cubicBezTo>
                  <a:pt x="5" y="1"/>
                  <a:pt x="5" y="1"/>
                  <a:pt x="5" y="1"/>
                </a:cubicBezTo>
                <a:cubicBezTo>
                  <a:pt x="6" y="2"/>
                  <a:pt x="6" y="0"/>
                  <a:pt x="7" y="0"/>
                </a:cubicBezTo>
                <a:cubicBezTo>
                  <a:pt x="11" y="4"/>
                  <a:pt x="5" y="10"/>
                  <a:pt x="2" y="7"/>
                </a:cubicBezTo>
                <a:cubicBezTo>
                  <a:pt x="0" y="6"/>
                  <a:pt x="1" y="1"/>
                  <a:pt x="4" y="1"/>
                </a:cubicBezTo>
                <a:close/>
                <a:moveTo>
                  <a:pt x="3" y="5"/>
                </a:moveTo>
                <a:cubicBezTo>
                  <a:pt x="4" y="5"/>
                  <a:pt x="4" y="6"/>
                  <a:pt x="4" y="6"/>
                </a:cubicBezTo>
                <a:cubicBezTo>
                  <a:pt x="5" y="5"/>
                  <a:pt x="6" y="4"/>
                  <a:pt x="6" y="2"/>
                </a:cubicBezTo>
                <a:cubicBezTo>
                  <a:pt x="4" y="3"/>
                  <a:pt x="3" y="3"/>
                  <a:pt x="3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4" name="Freeform 311"/>
          <p:cNvSpPr>
            <a:spLocks noEditPoints="1"/>
          </p:cNvSpPr>
          <p:nvPr/>
        </p:nvSpPr>
        <p:spPr bwMode="auto">
          <a:xfrm>
            <a:off x="4440238" y="3949700"/>
            <a:ext cx="26987" cy="25400"/>
          </a:xfrm>
          <a:custGeom>
            <a:avLst/>
            <a:gdLst>
              <a:gd name="T0" fmla="*/ 9 w 9"/>
              <a:gd name="T1" fmla="*/ 2 h 8"/>
              <a:gd name="T2" fmla="*/ 8 w 9"/>
              <a:gd name="T3" fmla="*/ 7 h 8"/>
              <a:gd name="T4" fmla="*/ 3 w 9"/>
              <a:gd name="T5" fmla="*/ 8 h 8"/>
              <a:gd name="T6" fmla="*/ 4 w 9"/>
              <a:gd name="T7" fmla="*/ 0 h 8"/>
              <a:gd name="T8" fmla="*/ 9 w 9"/>
              <a:gd name="T9" fmla="*/ 2 h 8"/>
              <a:gd name="T10" fmla="*/ 4 w 9"/>
              <a:gd name="T11" fmla="*/ 2 h 8"/>
              <a:gd name="T12" fmla="*/ 4 w 9"/>
              <a:gd name="T13" fmla="*/ 5 h 8"/>
              <a:gd name="T14" fmla="*/ 6 w 9"/>
              <a:gd name="T15" fmla="*/ 3 h 8"/>
              <a:gd name="T16" fmla="*/ 4 w 9"/>
              <a:gd name="T1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8">
                <a:moveTo>
                  <a:pt x="9" y="2"/>
                </a:moveTo>
                <a:cubicBezTo>
                  <a:pt x="9" y="4"/>
                  <a:pt x="8" y="5"/>
                  <a:pt x="8" y="7"/>
                </a:cubicBezTo>
                <a:cubicBezTo>
                  <a:pt x="6" y="7"/>
                  <a:pt x="4" y="8"/>
                  <a:pt x="3" y="8"/>
                </a:cubicBezTo>
                <a:cubicBezTo>
                  <a:pt x="0" y="6"/>
                  <a:pt x="0" y="0"/>
                  <a:pt x="4" y="0"/>
                </a:cubicBezTo>
                <a:cubicBezTo>
                  <a:pt x="6" y="0"/>
                  <a:pt x="7" y="2"/>
                  <a:pt x="9" y="2"/>
                </a:cubicBezTo>
                <a:close/>
                <a:moveTo>
                  <a:pt x="4" y="2"/>
                </a:moveTo>
                <a:cubicBezTo>
                  <a:pt x="3" y="3"/>
                  <a:pt x="3" y="5"/>
                  <a:pt x="4" y="5"/>
                </a:cubicBezTo>
                <a:cubicBezTo>
                  <a:pt x="5" y="5"/>
                  <a:pt x="6" y="5"/>
                  <a:pt x="6" y="3"/>
                </a:cubicBezTo>
                <a:cubicBezTo>
                  <a:pt x="6" y="3"/>
                  <a:pt x="5" y="2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5" name="Freeform 312"/>
          <p:cNvSpPr>
            <a:spLocks noEditPoints="1"/>
          </p:cNvSpPr>
          <p:nvPr/>
        </p:nvSpPr>
        <p:spPr bwMode="auto">
          <a:xfrm>
            <a:off x="4271963" y="3849688"/>
            <a:ext cx="31750" cy="34925"/>
          </a:xfrm>
          <a:custGeom>
            <a:avLst/>
            <a:gdLst>
              <a:gd name="T0" fmla="*/ 3 w 10"/>
              <a:gd name="T1" fmla="*/ 10 h 11"/>
              <a:gd name="T2" fmla="*/ 4 w 10"/>
              <a:gd name="T3" fmla="*/ 1 h 11"/>
              <a:gd name="T4" fmla="*/ 3 w 10"/>
              <a:gd name="T5" fmla="*/ 10 h 11"/>
              <a:gd name="T6" fmla="*/ 3 w 10"/>
              <a:gd name="T7" fmla="*/ 5 h 11"/>
              <a:gd name="T8" fmla="*/ 5 w 10"/>
              <a:gd name="T9" fmla="*/ 7 h 11"/>
              <a:gd name="T10" fmla="*/ 6 w 10"/>
              <a:gd name="T11" fmla="*/ 4 h 11"/>
              <a:gd name="T12" fmla="*/ 3 w 10"/>
              <a:gd name="T13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11">
                <a:moveTo>
                  <a:pt x="3" y="10"/>
                </a:moveTo>
                <a:cubicBezTo>
                  <a:pt x="0" y="8"/>
                  <a:pt x="1" y="2"/>
                  <a:pt x="4" y="1"/>
                </a:cubicBezTo>
                <a:cubicBezTo>
                  <a:pt x="9" y="0"/>
                  <a:pt x="10" y="11"/>
                  <a:pt x="3" y="10"/>
                </a:cubicBezTo>
                <a:close/>
                <a:moveTo>
                  <a:pt x="3" y="5"/>
                </a:moveTo>
                <a:cubicBezTo>
                  <a:pt x="4" y="6"/>
                  <a:pt x="4" y="7"/>
                  <a:pt x="5" y="7"/>
                </a:cubicBezTo>
                <a:cubicBezTo>
                  <a:pt x="6" y="7"/>
                  <a:pt x="6" y="6"/>
                  <a:pt x="6" y="4"/>
                </a:cubicBezTo>
                <a:cubicBezTo>
                  <a:pt x="5" y="3"/>
                  <a:pt x="4" y="4"/>
                  <a:pt x="3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6" name="Freeform 313"/>
          <p:cNvSpPr>
            <a:spLocks noEditPoints="1"/>
          </p:cNvSpPr>
          <p:nvPr/>
        </p:nvSpPr>
        <p:spPr bwMode="auto">
          <a:xfrm>
            <a:off x="4259263" y="3897313"/>
            <a:ext cx="25400" cy="26987"/>
          </a:xfrm>
          <a:custGeom>
            <a:avLst/>
            <a:gdLst>
              <a:gd name="T0" fmla="*/ 3 w 8"/>
              <a:gd name="T1" fmla="*/ 0 h 9"/>
              <a:gd name="T2" fmla="*/ 8 w 8"/>
              <a:gd name="T3" fmla="*/ 2 h 9"/>
              <a:gd name="T4" fmla="*/ 3 w 8"/>
              <a:gd name="T5" fmla="*/ 8 h 9"/>
              <a:gd name="T6" fmla="*/ 3 w 8"/>
              <a:gd name="T7" fmla="*/ 0 h 9"/>
              <a:gd name="T8" fmla="*/ 4 w 8"/>
              <a:gd name="T9" fmla="*/ 2 h 9"/>
              <a:gd name="T10" fmla="*/ 3 w 8"/>
              <a:gd name="T11" fmla="*/ 5 h 9"/>
              <a:gd name="T12" fmla="*/ 6 w 8"/>
              <a:gd name="T13" fmla="*/ 2 h 9"/>
              <a:gd name="T14" fmla="*/ 4 w 8"/>
              <a:gd name="T15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9">
                <a:moveTo>
                  <a:pt x="3" y="0"/>
                </a:moveTo>
                <a:cubicBezTo>
                  <a:pt x="5" y="0"/>
                  <a:pt x="6" y="1"/>
                  <a:pt x="8" y="2"/>
                </a:cubicBezTo>
                <a:cubicBezTo>
                  <a:pt x="8" y="6"/>
                  <a:pt x="6" y="9"/>
                  <a:pt x="3" y="8"/>
                </a:cubicBezTo>
                <a:cubicBezTo>
                  <a:pt x="0" y="8"/>
                  <a:pt x="0" y="3"/>
                  <a:pt x="3" y="0"/>
                </a:cubicBezTo>
                <a:close/>
                <a:moveTo>
                  <a:pt x="4" y="2"/>
                </a:moveTo>
                <a:cubicBezTo>
                  <a:pt x="4" y="3"/>
                  <a:pt x="3" y="4"/>
                  <a:pt x="3" y="5"/>
                </a:cubicBezTo>
                <a:cubicBezTo>
                  <a:pt x="5" y="6"/>
                  <a:pt x="5" y="4"/>
                  <a:pt x="6" y="2"/>
                </a:cubicBezTo>
                <a:cubicBezTo>
                  <a:pt x="5" y="2"/>
                  <a:pt x="4" y="2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7" name="Freeform 314"/>
          <p:cNvSpPr/>
          <p:nvPr/>
        </p:nvSpPr>
        <p:spPr bwMode="auto">
          <a:xfrm>
            <a:off x="3686175" y="4035425"/>
            <a:ext cx="3175" cy="3175"/>
          </a:xfrm>
          <a:custGeom>
            <a:avLst/>
            <a:gdLst>
              <a:gd name="T0" fmla="*/ 1 w 1"/>
              <a:gd name="T1" fmla="*/ 0 h 1"/>
              <a:gd name="T2" fmla="*/ 1 w 1"/>
              <a:gd name="T3" fmla="*/ 1 h 1"/>
              <a:gd name="T4" fmla="*/ 0 w 1"/>
              <a:gd name="T5" fmla="*/ 1 h 1"/>
              <a:gd name="T6" fmla="*/ 1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8" name="Freeform 315"/>
          <p:cNvSpPr>
            <a:spLocks noEditPoints="1"/>
          </p:cNvSpPr>
          <p:nvPr/>
        </p:nvSpPr>
        <p:spPr bwMode="auto">
          <a:xfrm>
            <a:off x="3600450" y="3827463"/>
            <a:ext cx="914400" cy="804862"/>
          </a:xfrm>
          <a:custGeom>
            <a:avLst/>
            <a:gdLst>
              <a:gd name="T0" fmla="*/ 17 w 290"/>
              <a:gd name="T1" fmla="*/ 153 h 255"/>
              <a:gd name="T2" fmla="*/ 10 w 290"/>
              <a:gd name="T3" fmla="*/ 29 h 255"/>
              <a:gd name="T4" fmla="*/ 100 w 290"/>
              <a:gd name="T5" fmla="*/ 7 h 255"/>
              <a:gd name="T6" fmla="*/ 195 w 290"/>
              <a:gd name="T7" fmla="*/ 41 h 255"/>
              <a:gd name="T8" fmla="*/ 206 w 290"/>
              <a:gd name="T9" fmla="*/ 36 h 255"/>
              <a:gd name="T10" fmla="*/ 271 w 290"/>
              <a:gd name="T11" fmla="*/ 12 h 255"/>
              <a:gd name="T12" fmla="*/ 281 w 290"/>
              <a:gd name="T13" fmla="*/ 54 h 255"/>
              <a:gd name="T14" fmla="*/ 264 w 290"/>
              <a:gd name="T15" fmla="*/ 184 h 255"/>
              <a:gd name="T16" fmla="*/ 198 w 290"/>
              <a:gd name="T17" fmla="*/ 153 h 255"/>
              <a:gd name="T18" fmla="*/ 184 w 290"/>
              <a:gd name="T19" fmla="*/ 187 h 255"/>
              <a:gd name="T20" fmla="*/ 151 w 290"/>
              <a:gd name="T21" fmla="*/ 189 h 255"/>
              <a:gd name="T22" fmla="*/ 132 w 290"/>
              <a:gd name="T23" fmla="*/ 171 h 255"/>
              <a:gd name="T24" fmla="*/ 124 w 290"/>
              <a:gd name="T25" fmla="*/ 95 h 255"/>
              <a:gd name="T26" fmla="*/ 77 w 290"/>
              <a:gd name="T27" fmla="*/ 101 h 255"/>
              <a:gd name="T28" fmla="*/ 58 w 290"/>
              <a:gd name="T29" fmla="*/ 253 h 255"/>
              <a:gd name="T30" fmla="*/ 283 w 290"/>
              <a:gd name="T31" fmla="*/ 19 h 255"/>
              <a:gd name="T32" fmla="*/ 209 w 290"/>
              <a:gd name="T33" fmla="*/ 34 h 255"/>
              <a:gd name="T34" fmla="*/ 267 w 290"/>
              <a:gd name="T35" fmla="*/ 130 h 255"/>
              <a:gd name="T36" fmla="*/ 267 w 290"/>
              <a:gd name="T37" fmla="*/ 89 h 255"/>
              <a:gd name="T38" fmla="*/ 192 w 290"/>
              <a:gd name="T39" fmla="*/ 142 h 255"/>
              <a:gd name="T40" fmla="*/ 263 w 290"/>
              <a:gd name="T41" fmla="*/ 118 h 255"/>
              <a:gd name="T42" fmla="*/ 265 w 290"/>
              <a:gd name="T43" fmla="*/ 84 h 255"/>
              <a:gd name="T44" fmla="*/ 248 w 290"/>
              <a:gd name="T45" fmla="*/ 88 h 255"/>
              <a:gd name="T46" fmla="*/ 229 w 290"/>
              <a:gd name="T47" fmla="*/ 39 h 255"/>
              <a:gd name="T48" fmla="*/ 260 w 290"/>
              <a:gd name="T49" fmla="*/ 177 h 255"/>
              <a:gd name="T50" fmla="*/ 250 w 290"/>
              <a:gd name="T51" fmla="*/ 93 h 255"/>
              <a:gd name="T52" fmla="*/ 152 w 290"/>
              <a:gd name="T53" fmla="*/ 97 h 255"/>
              <a:gd name="T54" fmla="*/ 180 w 290"/>
              <a:gd name="T55" fmla="*/ 120 h 255"/>
              <a:gd name="T56" fmla="*/ 220 w 290"/>
              <a:gd name="T57" fmla="*/ 118 h 255"/>
              <a:gd name="T58" fmla="*/ 209 w 290"/>
              <a:gd name="T59" fmla="*/ 131 h 255"/>
              <a:gd name="T60" fmla="*/ 251 w 290"/>
              <a:gd name="T61" fmla="*/ 110 h 255"/>
              <a:gd name="T62" fmla="*/ 207 w 290"/>
              <a:gd name="T63" fmla="*/ 53 h 255"/>
              <a:gd name="T64" fmla="*/ 203 w 290"/>
              <a:gd name="T65" fmla="*/ 76 h 255"/>
              <a:gd name="T66" fmla="*/ 156 w 290"/>
              <a:gd name="T67" fmla="*/ 46 h 255"/>
              <a:gd name="T68" fmla="*/ 68 w 290"/>
              <a:gd name="T69" fmla="*/ 63 h 255"/>
              <a:gd name="T70" fmla="*/ 191 w 290"/>
              <a:gd name="T71" fmla="*/ 135 h 255"/>
              <a:gd name="T72" fmla="*/ 187 w 290"/>
              <a:gd name="T73" fmla="*/ 147 h 255"/>
              <a:gd name="T74" fmla="*/ 191 w 290"/>
              <a:gd name="T75" fmla="*/ 135 h 255"/>
              <a:gd name="T76" fmla="*/ 107 w 290"/>
              <a:gd name="T77" fmla="*/ 13 h 255"/>
              <a:gd name="T78" fmla="*/ 34 w 290"/>
              <a:gd name="T79" fmla="*/ 33 h 255"/>
              <a:gd name="T80" fmla="*/ 137 w 290"/>
              <a:gd name="T81" fmla="*/ 46 h 255"/>
              <a:gd name="T82" fmla="*/ 93 w 290"/>
              <a:gd name="T83" fmla="*/ 95 h 255"/>
              <a:gd name="T84" fmla="*/ 136 w 290"/>
              <a:gd name="T85" fmla="*/ 57 h 255"/>
              <a:gd name="T86" fmla="*/ 141 w 290"/>
              <a:gd name="T87" fmla="*/ 227 h 255"/>
              <a:gd name="T88" fmla="*/ 143 w 290"/>
              <a:gd name="T89" fmla="*/ 149 h 255"/>
              <a:gd name="T90" fmla="*/ 145 w 290"/>
              <a:gd name="T91" fmla="*/ 227 h 255"/>
              <a:gd name="T92" fmla="*/ 141 w 290"/>
              <a:gd name="T93" fmla="*/ 109 h 255"/>
              <a:gd name="T94" fmla="*/ 95 w 290"/>
              <a:gd name="T95" fmla="*/ 99 h 255"/>
              <a:gd name="T96" fmla="*/ 60 w 290"/>
              <a:gd name="T97" fmla="*/ 247 h 255"/>
              <a:gd name="T98" fmla="*/ 60 w 290"/>
              <a:gd name="T99" fmla="*/ 247 h 255"/>
              <a:gd name="T100" fmla="*/ 66 w 290"/>
              <a:gd name="T101" fmla="*/ 171 h 255"/>
              <a:gd name="T102" fmla="*/ 63 w 290"/>
              <a:gd name="T103" fmla="*/ 245 h 255"/>
              <a:gd name="T104" fmla="*/ 33 w 290"/>
              <a:gd name="T105" fmla="*/ 36 h 255"/>
              <a:gd name="T106" fmla="*/ 64 w 290"/>
              <a:gd name="T107" fmla="*/ 60 h 255"/>
              <a:gd name="T108" fmla="*/ 14 w 290"/>
              <a:gd name="T109" fmla="*/ 44 h 255"/>
              <a:gd name="T110" fmla="*/ 36 w 290"/>
              <a:gd name="T111" fmla="*/ 76 h 255"/>
              <a:gd name="T112" fmla="*/ 23 w 290"/>
              <a:gd name="T113" fmla="*/ 115 h 255"/>
              <a:gd name="T114" fmla="*/ 64 w 290"/>
              <a:gd name="T115" fmla="*/ 154 h 255"/>
              <a:gd name="T116" fmla="*/ 39 w 290"/>
              <a:gd name="T117" fmla="*/ 192 h 255"/>
              <a:gd name="T118" fmla="*/ 13 w 290"/>
              <a:gd name="T119" fmla="*/ 186 h 255"/>
              <a:gd name="T120" fmla="*/ 25 w 290"/>
              <a:gd name="T121" fmla="*/ 180 h 255"/>
              <a:gd name="T122" fmla="*/ 15 w 290"/>
              <a:gd name="T123" fmla="*/ 64 h 255"/>
              <a:gd name="T124" fmla="*/ 22 w 290"/>
              <a:gd name="T125" fmla="*/ 151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0" h="255">
                <a:moveTo>
                  <a:pt x="61" y="242"/>
                </a:moveTo>
                <a:cubicBezTo>
                  <a:pt x="61" y="236"/>
                  <a:pt x="61" y="234"/>
                  <a:pt x="62" y="228"/>
                </a:cubicBezTo>
                <a:cubicBezTo>
                  <a:pt x="61" y="227"/>
                  <a:pt x="60" y="226"/>
                  <a:pt x="58" y="226"/>
                </a:cubicBezTo>
                <a:cubicBezTo>
                  <a:pt x="50" y="212"/>
                  <a:pt x="40" y="200"/>
                  <a:pt x="31" y="187"/>
                </a:cubicBezTo>
                <a:cubicBezTo>
                  <a:pt x="29" y="194"/>
                  <a:pt x="10" y="195"/>
                  <a:pt x="11" y="185"/>
                </a:cubicBezTo>
                <a:cubicBezTo>
                  <a:pt x="13" y="184"/>
                  <a:pt x="13" y="181"/>
                  <a:pt x="15" y="182"/>
                </a:cubicBezTo>
                <a:cubicBezTo>
                  <a:pt x="16" y="173"/>
                  <a:pt x="15" y="166"/>
                  <a:pt x="16" y="159"/>
                </a:cubicBezTo>
                <a:cubicBezTo>
                  <a:pt x="16" y="157"/>
                  <a:pt x="17" y="155"/>
                  <a:pt x="17" y="153"/>
                </a:cubicBezTo>
                <a:cubicBezTo>
                  <a:pt x="17" y="147"/>
                  <a:pt x="15" y="143"/>
                  <a:pt x="15" y="138"/>
                </a:cubicBezTo>
                <a:cubicBezTo>
                  <a:pt x="15" y="132"/>
                  <a:pt x="14" y="127"/>
                  <a:pt x="14" y="121"/>
                </a:cubicBezTo>
                <a:cubicBezTo>
                  <a:pt x="14" y="120"/>
                  <a:pt x="14" y="120"/>
                  <a:pt x="15" y="119"/>
                </a:cubicBezTo>
                <a:cubicBezTo>
                  <a:pt x="13" y="113"/>
                  <a:pt x="15" y="107"/>
                  <a:pt x="15" y="102"/>
                </a:cubicBezTo>
                <a:cubicBezTo>
                  <a:pt x="13" y="89"/>
                  <a:pt x="13" y="75"/>
                  <a:pt x="12" y="62"/>
                </a:cubicBezTo>
                <a:cubicBezTo>
                  <a:pt x="14" y="59"/>
                  <a:pt x="12" y="56"/>
                  <a:pt x="11" y="53"/>
                </a:cubicBezTo>
                <a:cubicBezTo>
                  <a:pt x="11" y="49"/>
                  <a:pt x="12" y="45"/>
                  <a:pt x="12" y="41"/>
                </a:cubicBezTo>
                <a:cubicBezTo>
                  <a:pt x="12" y="37"/>
                  <a:pt x="10" y="33"/>
                  <a:pt x="10" y="29"/>
                </a:cubicBezTo>
                <a:cubicBezTo>
                  <a:pt x="10" y="28"/>
                  <a:pt x="9" y="27"/>
                  <a:pt x="7" y="27"/>
                </a:cubicBezTo>
                <a:cubicBezTo>
                  <a:pt x="6" y="25"/>
                  <a:pt x="4" y="25"/>
                  <a:pt x="3" y="23"/>
                </a:cubicBezTo>
                <a:cubicBezTo>
                  <a:pt x="0" y="20"/>
                  <a:pt x="3" y="15"/>
                  <a:pt x="7" y="14"/>
                </a:cubicBezTo>
                <a:cubicBezTo>
                  <a:pt x="8" y="14"/>
                  <a:pt x="8" y="15"/>
                  <a:pt x="9" y="15"/>
                </a:cubicBezTo>
                <a:cubicBezTo>
                  <a:pt x="25" y="12"/>
                  <a:pt x="41" y="14"/>
                  <a:pt x="57" y="11"/>
                </a:cubicBezTo>
                <a:cubicBezTo>
                  <a:pt x="66" y="12"/>
                  <a:pt x="76" y="8"/>
                  <a:pt x="85" y="10"/>
                </a:cubicBezTo>
                <a:cubicBezTo>
                  <a:pt x="87" y="9"/>
                  <a:pt x="90" y="9"/>
                  <a:pt x="92" y="8"/>
                </a:cubicBezTo>
                <a:cubicBezTo>
                  <a:pt x="95" y="8"/>
                  <a:pt x="98" y="7"/>
                  <a:pt x="100" y="7"/>
                </a:cubicBezTo>
                <a:cubicBezTo>
                  <a:pt x="102" y="8"/>
                  <a:pt x="104" y="9"/>
                  <a:pt x="105" y="9"/>
                </a:cubicBezTo>
                <a:cubicBezTo>
                  <a:pt x="110" y="13"/>
                  <a:pt x="119" y="13"/>
                  <a:pt x="124" y="17"/>
                </a:cubicBezTo>
                <a:cubicBezTo>
                  <a:pt x="128" y="18"/>
                  <a:pt x="132" y="20"/>
                  <a:pt x="136" y="22"/>
                </a:cubicBezTo>
                <a:cubicBezTo>
                  <a:pt x="140" y="23"/>
                  <a:pt x="144" y="25"/>
                  <a:pt x="148" y="26"/>
                </a:cubicBezTo>
                <a:cubicBezTo>
                  <a:pt x="150" y="27"/>
                  <a:pt x="152" y="28"/>
                  <a:pt x="154" y="29"/>
                </a:cubicBezTo>
                <a:cubicBezTo>
                  <a:pt x="156" y="30"/>
                  <a:pt x="158" y="29"/>
                  <a:pt x="160" y="30"/>
                </a:cubicBezTo>
                <a:cubicBezTo>
                  <a:pt x="164" y="32"/>
                  <a:pt x="168" y="34"/>
                  <a:pt x="172" y="34"/>
                </a:cubicBezTo>
                <a:cubicBezTo>
                  <a:pt x="179" y="38"/>
                  <a:pt x="187" y="38"/>
                  <a:pt x="195" y="41"/>
                </a:cubicBezTo>
                <a:cubicBezTo>
                  <a:pt x="196" y="43"/>
                  <a:pt x="197" y="44"/>
                  <a:pt x="196" y="47"/>
                </a:cubicBezTo>
                <a:cubicBezTo>
                  <a:pt x="193" y="51"/>
                  <a:pt x="184" y="49"/>
                  <a:pt x="177" y="51"/>
                </a:cubicBezTo>
                <a:cubicBezTo>
                  <a:pt x="170" y="60"/>
                  <a:pt x="165" y="71"/>
                  <a:pt x="159" y="82"/>
                </a:cubicBezTo>
                <a:cubicBezTo>
                  <a:pt x="162" y="81"/>
                  <a:pt x="166" y="79"/>
                  <a:pt x="169" y="79"/>
                </a:cubicBezTo>
                <a:cubicBezTo>
                  <a:pt x="178" y="77"/>
                  <a:pt x="187" y="77"/>
                  <a:pt x="195" y="75"/>
                </a:cubicBezTo>
                <a:cubicBezTo>
                  <a:pt x="197" y="74"/>
                  <a:pt x="197" y="75"/>
                  <a:pt x="198" y="75"/>
                </a:cubicBezTo>
                <a:cubicBezTo>
                  <a:pt x="198" y="74"/>
                  <a:pt x="197" y="73"/>
                  <a:pt x="197" y="72"/>
                </a:cubicBezTo>
                <a:cubicBezTo>
                  <a:pt x="199" y="59"/>
                  <a:pt x="200" y="45"/>
                  <a:pt x="206" y="36"/>
                </a:cubicBezTo>
                <a:cubicBezTo>
                  <a:pt x="202" y="31"/>
                  <a:pt x="205" y="23"/>
                  <a:pt x="207" y="16"/>
                </a:cubicBezTo>
                <a:cubicBezTo>
                  <a:pt x="208" y="11"/>
                  <a:pt x="208" y="3"/>
                  <a:pt x="212" y="1"/>
                </a:cubicBezTo>
                <a:cubicBezTo>
                  <a:pt x="214" y="0"/>
                  <a:pt x="219" y="1"/>
                  <a:pt x="222" y="1"/>
                </a:cubicBezTo>
                <a:cubicBezTo>
                  <a:pt x="226" y="2"/>
                  <a:pt x="229" y="2"/>
                  <a:pt x="233" y="3"/>
                </a:cubicBezTo>
                <a:cubicBezTo>
                  <a:pt x="236" y="4"/>
                  <a:pt x="238" y="5"/>
                  <a:pt x="240" y="6"/>
                </a:cubicBezTo>
                <a:cubicBezTo>
                  <a:pt x="245" y="7"/>
                  <a:pt x="250" y="7"/>
                  <a:pt x="254" y="8"/>
                </a:cubicBezTo>
                <a:cubicBezTo>
                  <a:pt x="257" y="9"/>
                  <a:pt x="259" y="10"/>
                  <a:pt x="261" y="11"/>
                </a:cubicBezTo>
                <a:cubicBezTo>
                  <a:pt x="264" y="11"/>
                  <a:pt x="268" y="11"/>
                  <a:pt x="271" y="12"/>
                </a:cubicBezTo>
                <a:cubicBezTo>
                  <a:pt x="272" y="12"/>
                  <a:pt x="273" y="13"/>
                  <a:pt x="274" y="13"/>
                </a:cubicBezTo>
                <a:cubicBezTo>
                  <a:pt x="275" y="13"/>
                  <a:pt x="276" y="13"/>
                  <a:pt x="277" y="13"/>
                </a:cubicBezTo>
                <a:cubicBezTo>
                  <a:pt x="280" y="14"/>
                  <a:pt x="283" y="17"/>
                  <a:pt x="285" y="17"/>
                </a:cubicBezTo>
                <a:cubicBezTo>
                  <a:pt x="286" y="19"/>
                  <a:pt x="289" y="20"/>
                  <a:pt x="289" y="23"/>
                </a:cubicBezTo>
                <a:cubicBezTo>
                  <a:pt x="289" y="27"/>
                  <a:pt x="287" y="29"/>
                  <a:pt x="285" y="31"/>
                </a:cubicBezTo>
                <a:cubicBezTo>
                  <a:pt x="286" y="34"/>
                  <a:pt x="290" y="35"/>
                  <a:pt x="289" y="39"/>
                </a:cubicBezTo>
                <a:cubicBezTo>
                  <a:pt x="289" y="40"/>
                  <a:pt x="286" y="43"/>
                  <a:pt x="285" y="46"/>
                </a:cubicBezTo>
                <a:cubicBezTo>
                  <a:pt x="284" y="49"/>
                  <a:pt x="282" y="51"/>
                  <a:pt x="281" y="54"/>
                </a:cubicBezTo>
                <a:cubicBezTo>
                  <a:pt x="280" y="57"/>
                  <a:pt x="280" y="59"/>
                  <a:pt x="279" y="62"/>
                </a:cubicBezTo>
                <a:cubicBezTo>
                  <a:pt x="278" y="64"/>
                  <a:pt x="277" y="65"/>
                  <a:pt x="277" y="66"/>
                </a:cubicBezTo>
                <a:cubicBezTo>
                  <a:pt x="276" y="67"/>
                  <a:pt x="276" y="69"/>
                  <a:pt x="276" y="71"/>
                </a:cubicBezTo>
                <a:cubicBezTo>
                  <a:pt x="274" y="75"/>
                  <a:pt x="272" y="80"/>
                  <a:pt x="271" y="85"/>
                </a:cubicBezTo>
                <a:cubicBezTo>
                  <a:pt x="270" y="91"/>
                  <a:pt x="271" y="99"/>
                  <a:pt x="270" y="106"/>
                </a:cubicBezTo>
                <a:cubicBezTo>
                  <a:pt x="269" y="123"/>
                  <a:pt x="269" y="145"/>
                  <a:pt x="269" y="164"/>
                </a:cubicBezTo>
                <a:cubicBezTo>
                  <a:pt x="269" y="166"/>
                  <a:pt x="269" y="169"/>
                  <a:pt x="269" y="172"/>
                </a:cubicBezTo>
                <a:cubicBezTo>
                  <a:pt x="269" y="179"/>
                  <a:pt x="269" y="182"/>
                  <a:pt x="264" y="184"/>
                </a:cubicBezTo>
                <a:cubicBezTo>
                  <a:pt x="262" y="184"/>
                  <a:pt x="262" y="183"/>
                  <a:pt x="260" y="184"/>
                </a:cubicBezTo>
                <a:cubicBezTo>
                  <a:pt x="259" y="182"/>
                  <a:pt x="258" y="182"/>
                  <a:pt x="256" y="181"/>
                </a:cubicBezTo>
                <a:cubicBezTo>
                  <a:pt x="255" y="164"/>
                  <a:pt x="260" y="140"/>
                  <a:pt x="258" y="123"/>
                </a:cubicBezTo>
                <a:cubicBezTo>
                  <a:pt x="242" y="128"/>
                  <a:pt x="226" y="133"/>
                  <a:pt x="212" y="139"/>
                </a:cubicBezTo>
                <a:cubicBezTo>
                  <a:pt x="210" y="139"/>
                  <a:pt x="208" y="141"/>
                  <a:pt x="206" y="142"/>
                </a:cubicBezTo>
                <a:cubicBezTo>
                  <a:pt x="205" y="142"/>
                  <a:pt x="205" y="142"/>
                  <a:pt x="204" y="142"/>
                </a:cubicBezTo>
                <a:cubicBezTo>
                  <a:pt x="199" y="144"/>
                  <a:pt x="200" y="145"/>
                  <a:pt x="199" y="150"/>
                </a:cubicBezTo>
                <a:cubicBezTo>
                  <a:pt x="199" y="151"/>
                  <a:pt x="198" y="152"/>
                  <a:pt x="198" y="153"/>
                </a:cubicBezTo>
                <a:cubicBezTo>
                  <a:pt x="198" y="166"/>
                  <a:pt x="197" y="181"/>
                  <a:pt x="196" y="195"/>
                </a:cubicBezTo>
                <a:cubicBezTo>
                  <a:pt x="196" y="198"/>
                  <a:pt x="195" y="201"/>
                  <a:pt x="196" y="205"/>
                </a:cubicBezTo>
                <a:cubicBezTo>
                  <a:pt x="194" y="208"/>
                  <a:pt x="191" y="209"/>
                  <a:pt x="188" y="210"/>
                </a:cubicBezTo>
                <a:cubicBezTo>
                  <a:pt x="187" y="208"/>
                  <a:pt x="183" y="208"/>
                  <a:pt x="182" y="206"/>
                </a:cubicBezTo>
                <a:cubicBezTo>
                  <a:pt x="183" y="206"/>
                  <a:pt x="182" y="203"/>
                  <a:pt x="182" y="203"/>
                </a:cubicBezTo>
                <a:cubicBezTo>
                  <a:pt x="182" y="202"/>
                  <a:pt x="182" y="202"/>
                  <a:pt x="183" y="201"/>
                </a:cubicBezTo>
                <a:cubicBezTo>
                  <a:pt x="183" y="199"/>
                  <a:pt x="183" y="196"/>
                  <a:pt x="183" y="194"/>
                </a:cubicBezTo>
                <a:cubicBezTo>
                  <a:pt x="183" y="192"/>
                  <a:pt x="184" y="189"/>
                  <a:pt x="184" y="187"/>
                </a:cubicBezTo>
                <a:cubicBezTo>
                  <a:pt x="184" y="177"/>
                  <a:pt x="184" y="166"/>
                  <a:pt x="185" y="156"/>
                </a:cubicBezTo>
                <a:cubicBezTo>
                  <a:pt x="185" y="153"/>
                  <a:pt x="185" y="150"/>
                  <a:pt x="185" y="148"/>
                </a:cubicBezTo>
                <a:cubicBezTo>
                  <a:pt x="186" y="143"/>
                  <a:pt x="186" y="139"/>
                  <a:pt x="182" y="137"/>
                </a:cubicBezTo>
                <a:cubicBezTo>
                  <a:pt x="173" y="129"/>
                  <a:pt x="161" y="125"/>
                  <a:pt x="152" y="117"/>
                </a:cubicBezTo>
                <a:cubicBezTo>
                  <a:pt x="151" y="136"/>
                  <a:pt x="151" y="152"/>
                  <a:pt x="152" y="170"/>
                </a:cubicBezTo>
                <a:cubicBezTo>
                  <a:pt x="152" y="172"/>
                  <a:pt x="151" y="173"/>
                  <a:pt x="151" y="175"/>
                </a:cubicBezTo>
                <a:cubicBezTo>
                  <a:pt x="151" y="176"/>
                  <a:pt x="152" y="177"/>
                  <a:pt x="152" y="178"/>
                </a:cubicBezTo>
                <a:cubicBezTo>
                  <a:pt x="152" y="182"/>
                  <a:pt x="151" y="185"/>
                  <a:pt x="151" y="189"/>
                </a:cubicBezTo>
                <a:cubicBezTo>
                  <a:pt x="151" y="200"/>
                  <a:pt x="151" y="211"/>
                  <a:pt x="152" y="224"/>
                </a:cubicBezTo>
                <a:cubicBezTo>
                  <a:pt x="154" y="225"/>
                  <a:pt x="156" y="227"/>
                  <a:pt x="158" y="229"/>
                </a:cubicBezTo>
                <a:cubicBezTo>
                  <a:pt x="158" y="230"/>
                  <a:pt x="157" y="233"/>
                  <a:pt x="156" y="234"/>
                </a:cubicBezTo>
                <a:cubicBezTo>
                  <a:pt x="154" y="237"/>
                  <a:pt x="138" y="242"/>
                  <a:pt x="134" y="236"/>
                </a:cubicBezTo>
                <a:cubicBezTo>
                  <a:pt x="132" y="232"/>
                  <a:pt x="134" y="225"/>
                  <a:pt x="141" y="225"/>
                </a:cubicBezTo>
                <a:cubicBezTo>
                  <a:pt x="142" y="209"/>
                  <a:pt x="141" y="192"/>
                  <a:pt x="140" y="175"/>
                </a:cubicBezTo>
                <a:cubicBezTo>
                  <a:pt x="138" y="174"/>
                  <a:pt x="137" y="174"/>
                  <a:pt x="136" y="175"/>
                </a:cubicBezTo>
                <a:cubicBezTo>
                  <a:pt x="133" y="173"/>
                  <a:pt x="134" y="173"/>
                  <a:pt x="132" y="171"/>
                </a:cubicBezTo>
                <a:cubicBezTo>
                  <a:pt x="131" y="170"/>
                  <a:pt x="133" y="168"/>
                  <a:pt x="133" y="166"/>
                </a:cubicBezTo>
                <a:cubicBezTo>
                  <a:pt x="134" y="161"/>
                  <a:pt x="134" y="154"/>
                  <a:pt x="135" y="148"/>
                </a:cubicBezTo>
                <a:cubicBezTo>
                  <a:pt x="135" y="146"/>
                  <a:pt x="135" y="144"/>
                  <a:pt x="135" y="141"/>
                </a:cubicBezTo>
                <a:cubicBezTo>
                  <a:pt x="136" y="133"/>
                  <a:pt x="138" y="124"/>
                  <a:pt x="138" y="117"/>
                </a:cubicBezTo>
                <a:cubicBezTo>
                  <a:pt x="139" y="114"/>
                  <a:pt x="138" y="112"/>
                  <a:pt x="138" y="110"/>
                </a:cubicBezTo>
                <a:cubicBezTo>
                  <a:pt x="139" y="106"/>
                  <a:pt x="140" y="102"/>
                  <a:pt x="140" y="97"/>
                </a:cubicBezTo>
                <a:cubicBezTo>
                  <a:pt x="142" y="97"/>
                  <a:pt x="141" y="95"/>
                  <a:pt x="141" y="94"/>
                </a:cubicBezTo>
                <a:cubicBezTo>
                  <a:pt x="135" y="94"/>
                  <a:pt x="129" y="95"/>
                  <a:pt x="124" y="95"/>
                </a:cubicBezTo>
                <a:cubicBezTo>
                  <a:pt x="117" y="96"/>
                  <a:pt x="110" y="97"/>
                  <a:pt x="102" y="98"/>
                </a:cubicBezTo>
                <a:cubicBezTo>
                  <a:pt x="103" y="116"/>
                  <a:pt x="104" y="134"/>
                  <a:pt x="102" y="151"/>
                </a:cubicBezTo>
                <a:cubicBezTo>
                  <a:pt x="104" y="154"/>
                  <a:pt x="109" y="155"/>
                  <a:pt x="107" y="162"/>
                </a:cubicBezTo>
                <a:cubicBezTo>
                  <a:pt x="103" y="166"/>
                  <a:pt x="98" y="162"/>
                  <a:pt x="92" y="163"/>
                </a:cubicBezTo>
                <a:cubicBezTo>
                  <a:pt x="91" y="162"/>
                  <a:pt x="90" y="162"/>
                  <a:pt x="89" y="161"/>
                </a:cubicBezTo>
                <a:cubicBezTo>
                  <a:pt x="88" y="157"/>
                  <a:pt x="89" y="152"/>
                  <a:pt x="93" y="153"/>
                </a:cubicBezTo>
                <a:cubicBezTo>
                  <a:pt x="94" y="137"/>
                  <a:pt x="91" y="117"/>
                  <a:pt x="93" y="99"/>
                </a:cubicBezTo>
                <a:cubicBezTo>
                  <a:pt x="87" y="100"/>
                  <a:pt x="83" y="101"/>
                  <a:pt x="77" y="101"/>
                </a:cubicBezTo>
                <a:cubicBezTo>
                  <a:pt x="76" y="118"/>
                  <a:pt x="76" y="136"/>
                  <a:pt x="76" y="148"/>
                </a:cubicBezTo>
                <a:cubicBezTo>
                  <a:pt x="75" y="173"/>
                  <a:pt x="72" y="212"/>
                  <a:pt x="75" y="243"/>
                </a:cubicBezTo>
                <a:cubicBezTo>
                  <a:pt x="76" y="243"/>
                  <a:pt x="82" y="246"/>
                  <a:pt x="80" y="250"/>
                </a:cubicBezTo>
                <a:cubicBezTo>
                  <a:pt x="79" y="251"/>
                  <a:pt x="78" y="252"/>
                  <a:pt x="76" y="253"/>
                </a:cubicBezTo>
                <a:cubicBezTo>
                  <a:pt x="75" y="253"/>
                  <a:pt x="74" y="254"/>
                  <a:pt x="74" y="254"/>
                </a:cubicBezTo>
                <a:cubicBezTo>
                  <a:pt x="73" y="255"/>
                  <a:pt x="70" y="255"/>
                  <a:pt x="68" y="255"/>
                </a:cubicBezTo>
                <a:cubicBezTo>
                  <a:pt x="67" y="255"/>
                  <a:pt x="65" y="255"/>
                  <a:pt x="64" y="255"/>
                </a:cubicBezTo>
                <a:cubicBezTo>
                  <a:pt x="64" y="255"/>
                  <a:pt x="58" y="254"/>
                  <a:pt x="58" y="253"/>
                </a:cubicBezTo>
                <a:cubicBezTo>
                  <a:pt x="54" y="251"/>
                  <a:pt x="55" y="243"/>
                  <a:pt x="61" y="242"/>
                </a:cubicBezTo>
                <a:close/>
                <a:moveTo>
                  <a:pt x="263" y="49"/>
                </a:moveTo>
                <a:cubicBezTo>
                  <a:pt x="265" y="50"/>
                  <a:pt x="269" y="53"/>
                  <a:pt x="272" y="52"/>
                </a:cubicBezTo>
                <a:cubicBezTo>
                  <a:pt x="272" y="52"/>
                  <a:pt x="274" y="49"/>
                  <a:pt x="275" y="48"/>
                </a:cubicBezTo>
                <a:cubicBezTo>
                  <a:pt x="276" y="45"/>
                  <a:pt x="277" y="41"/>
                  <a:pt x="279" y="37"/>
                </a:cubicBezTo>
                <a:cubicBezTo>
                  <a:pt x="282" y="32"/>
                  <a:pt x="285" y="28"/>
                  <a:pt x="287" y="24"/>
                </a:cubicBezTo>
                <a:cubicBezTo>
                  <a:pt x="287" y="23"/>
                  <a:pt x="287" y="23"/>
                  <a:pt x="286" y="23"/>
                </a:cubicBezTo>
                <a:cubicBezTo>
                  <a:pt x="285" y="23"/>
                  <a:pt x="284" y="21"/>
                  <a:pt x="283" y="19"/>
                </a:cubicBezTo>
                <a:cubicBezTo>
                  <a:pt x="281" y="19"/>
                  <a:pt x="279" y="16"/>
                  <a:pt x="276" y="15"/>
                </a:cubicBezTo>
                <a:cubicBezTo>
                  <a:pt x="275" y="15"/>
                  <a:pt x="274" y="15"/>
                  <a:pt x="272" y="15"/>
                </a:cubicBezTo>
                <a:cubicBezTo>
                  <a:pt x="270" y="14"/>
                  <a:pt x="267" y="13"/>
                  <a:pt x="264" y="13"/>
                </a:cubicBezTo>
                <a:cubicBezTo>
                  <a:pt x="260" y="12"/>
                  <a:pt x="258" y="11"/>
                  <a:pt x="254" y="11"/>
                </a:cubicBezTo>
                <a:cubicBezTo>
                  <a:pt x="242" y="8"/>
                  <a:pt x="230" y="5"/>
                  <a:pt x="220" y="3"/>
                </a:cubicBezTo>
                <a:cubicBezTo>
                  <a:pt x="217" y="3"/>
                  <a:pt x="214" y="3"/>
                  <a:pt x="212" y="4"/>
                </a:cubicBezTo>
                <a:cubicBezTo>
                  <a:pt x="210" y="12"/>
                  <a:pt x="208" y="21"/>
                  <a:pt x="206" y="30"/>
                </a:cubicBezTo>
                <a:cubicBezTo>
                  <a:pt x="207" y="31"/>
                  <a:pt x="207" y="33"/>
                  <a:pt x="209" y="34"/>
                </a:cubicBezTo>
                <a:cubicBezTo>
                  <a:pt x="210" y="35"/>
                  <a:pt x="211" y="34"/>
                  <a:pt x="213" y="34"/>
                </a:cubicBezTo>
                <a:cubicBezTo>
                  <a:pt x="214" y="34"/>
                  <a:pt x="216" y="35"/>
                  <a:pt x="217" y="35"/>
                </a:cubicBezTo>
                <a:cubicBezTo>
                  <a:pt x="223" y="36"/>
                  <a:pt x="231" y="37"/>
                  <a:pt x="236" y="38"/>
                </a:cubicBezTo>
                <a:cubicBezTo>
                  <a:pt x="240" y="39"/>
                  <a:pt x="243" y="41"/>
                  <a:pt x="245" y="42"/>
                </a:cubicBezTo>
                <a:cubicBezTo>
                  <a:pt x="249" y="43"/>
                  <a:pt x="251" y="44"/>
                  <a:pt x="254" y="46"/>
                </a:cubicBezTo>
                <a:cubicBezTo>
                  <a:pt x="257" y="46"/>
                  <a:pt x="259" y="48"/>
                  <a:pt x="263" y="49"/>
                </a:cubicBezTo>
                <a:close/>
                <a:moveTo>
                  <a:pt x="267" y="166"/>
                </a:moveTo>
                <a:cubicBezTo>
                  <a:pt x="266" y="152"/>
                  <a:pt x="267" y="140"/>
                  <a:pt x="267" y="130"/>
                </a:cubicBezTo>
                <a:cubicBezTo>
                  <a:pt x="266" y="120"/>
                  <a:pt x="268" y="108"/>
                  <a:pt x="268" y="97"/>
                </a:cubicBezTo>
                <a:cubicBezTo>
                  <a:pt x="268" y="88"/>
                  <a:pt x="270" y="79"/>
                  <a:pt x="272" y="69"/>
                </a:cubicBezTo>
                <a:cubicBezTo>
                  <a:pt x="274" y="61"/>
                  <a:pt x="278" y="52"/>
                  <a:pt x="283" y="45"/>
                </a:cubicBezTo>
                <a:cubicBezTo>
                  <a:pt x="284" y="43"/>
                  <a:pt x="288" y="38"/>
                  <a:pt x="287" y="37"/>
                </a:cubicBezTo>
                <a:cubicBezTo>
                  <a:pt x="286" y="37"/>
                  <a:pt x="286" y="35"/>
                  <a:pt x="285" y="34"/>
                </a:cubicBezTo>
                <a:cubicBezTo>
                  <a:pt x="279" y="46"/>
                  <a:pt x="271" y="58"/>
                  <a:pt x="271" y="73"/>
                </a:cubicBezTo>
                <a:cubicBezTo>
                  <a:pt x="270" y="75"/>
                  <a:pt x="270" y="76"/>
                  <a:pt x="270" y="79"/>
                </a:cubicBezTo>
                <a:cubicBezTo>
                  <a:pt x="267" y="82"/>
                  <a:pt x="268" y="85"/>
                  <a:pt x="267" y="89"/>
                </a:cubicBezTo>
                <a:cubicBezTo>
                  <a:pt x="267" y="94"/>
                  <a:pt x="265" y="99"/>
                  <a:pt x="265" y="103"/>
                </a:cubicBezTo>
                <a:cubicBezTo>
                  <a:pt x="264" y="106"/>
                  <a:pt x="265" y="111"/>
                  <a:pt x="263" y="113"/>
                </a:cubicBezTo>
                <a:cubicBezTo>
                  <a:pt x="261" y="114"/>
                  <a:pt x="257" y="116"/>
                  <a:pt x="254" y="117"/>
                </a:cubicBezTo>
                <a:cubicBezTo>
                  <a:pt x="246" y="120"/>
                  <a:pt x="242" y="123"/>
                  <a:pt x="234" y="126"/>
                </a:cubicBezTo>
                <a:cubicBezTo>
                  <a:pt x="231" y="127"/>
                  <a:pt x="227" y="128"/>
                  <a:pt x="224" y="129"/>
                </a:cubicBezTo>
                <a:cubicBezTo>
                  <a:pt x="222" y="130"/>
                  <a:pt x="221" y="129"/>
                  <a:pt x="219" y="130"/>
                </a:cubicBezTo>
                <a:cubicBezTo>
                  <a:pt x="215" y="132"/>
                  <a:pt x="210" y="134"/>
                  <a:pt x="205" y="135"/>
                </a:cubicBezTo>
                <a:cubicBezTo>
                  <a:pt x="200" y="137"/>
                  <a:pt x="194" y="136"/>
                  <a:pt x="192" y="142"/>
                </a:cubicBezTo>
                <a:cubicBezTo>
                  <a:pt x="193" y="159"/>
                  <a:pt x="190" y="182"/>
                  <a:pt x="189" y="204"/>
                </a:cubicBezTo>
                <a:cubicBezTo>
                  <a:pt x="191" y="203"/>
                  <a:pt x="192" y="202"/>
                  <a:pt x="193" y="201"/>
                </a:cubicBezTo>
                <a:cubicBezTo>
                  <a:pt x="194" y="182"/>
                  <a:pt x="196" y="161"/>
                  <a:pt x="197" y="143"/>
                </a:cubicBezTo>
                <a:cubicBezTo>
                  <a:pt x="200" y="141"/>
                  <a:pt x="204" y="140"/>
                  <a:pt x="208" y="139"/>
                </a:cubicBezTo>
                <a:cubicBezTo>
                  <a:pt x="215" y="135"/>
                  <a:pt x="222" y="132"/>
                  <a:pt x="229" y="130"/>
                </a:cubicBezTo>
                <a:cubicBezTo>
                  <a:pt x="233" y="129"/>
                  <a:pt x="237" y="128"/>
                  <a:pt x="241" y="127"/>
                </a:cubicBezTo>
                <a:cubicBezTo>
                  <a:pt x="243" y="126"/>
                  <a:pt x="244" y="125"/>
                  <a:pt x="246" y="124"/>
                </a:cubicBezTo>
                <a:cubicBezTo>
                  <a:pt x="251" y="122"/>
                  <a:pt x="257" y="121"/>
                  <a:pt x="263" y="118"/>
                </a:cubicBezTo>
                <a:cubicBezTo>
                  <a:pt x="265" y="130"/>
                  <a:pt x="263" y="142"/>
                  <a:pt x="263" y="152"/>
                </a:cubicBezTo>
                <a:cubicBezTo>
                  <a:pt x="263" y="160"/>
                  <a:pt x="262" y="169"/>
                  <a:pt x="263" y="178"/>
                </a:cubicBezTo>
                <a:cubicBezTo>
                  <a:pt x="268" y="176"/>
                  <a:pt x="267" y="171"/>
                  <a:pt x="267" y="166"/>
                </a:cubicBezTo>
                <a:close/>
                <a:moveTo>
                  <a:pt x="270" y="55"/>
                </a:moveTo>
                <a:cubicBezTo>
                  <a:pt x="266" y="69"/>
                  <a:pt x="261" y="80"/>
                  <a:pt x="260" y="96"/>
                </a:cubicBezTo>
                <a:cubicBezTo>
                  <a:pt x="260" y="97"/>
                  <a:pt x="260" y="97"/>
                  <a:pt x="260" y="98"/>
                </a:cubicBezTo>
                <a:cubicBezTo>
                  <a:pt x="261" y="98"/>
                  <a:pt x="261" y="100"/>
                  <a:pt x="263" y="100"/>
                </a:cubicBezTo>
                <a:cubicBezTo>
                  <a:pt x="264" y="95"/>
                  <a:pt x="264" y="89"/>
                  <a:pt x="265" y="84"/>
                </a:cubicBezTo>
                <a:cubicBezTo>
                  <a:pt x="266" y="80"/>
                  <a:pt x="267" y="77"/>
                  <a:pt x="267" y="75"/>
                </a:cubicBezTo>
                <a:cubicBezTo>
                  <a:pt x="269" y="68"/>
                  <a:pt x="271" y="62"/>
                  <a:pt x="272" y="55"/>
                </a:cubicBezTo>
                <a:cubicBezTo>
                  <a:pt x="272" y="57"/>
                  <a:pt x="271" y="55"/>
                  <a:pt x="270" y="55"/>
                </a:cubicBezTo>
                <a:close/>
                <a:moveTo>
                  <a:pt x="223" y="80"/>
                </a:moveTo>
                <a:cubicBezTo>
                  <a:pt x="224" y="81"/>
                  <a:pt x="225" y="81"/>
                  <a:pt x="226" y="81"/>
                </a:cubicBezTo>
                <a:cubicBezTo>
                  <a:pt x="229" y="82"/>
                  <a:pt x="233" y="84"/>
                  <a:pt x="236" y="85"/>
                </a:cubicBezTo>
                <a:cubicBezTo>
                  <a:pt x="239" y="86"/>
                  <a:pt x="241" y="86"/>
                  <a:pt x="243" y="87"/>
                </a:cubicBezTo>
                <a:cubicBezTo>
                  <a:pt x="245" y="87"/>
                  <a:pt x="246" y="89"/>
                  <a:pt x="248" y="88"/>
                </a:cubicBezTo>
                <a:cubicBezTo>
                  <a:pt x="248" y="89"/>
                  <a:pt x="249" y="89"/>
                  <a:pt x="249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52" y="91"/>
                  <a:pt x="255" y="94"/>
                  <a:pt x="258" y="96"/>
                </a:cubicBezTo>
                <a:cubicBezTo>
                  <a:pt x="259" y="79"/>
                  <a:pt x="265" y="69"/>
                  <a:pt x="267" y="55"/>
                </a:cubicBezTo>
                <a:cubicBezTo>
                  <a:pt x="260" y="53"/>
                  <a:pt x="256" y="49"/>
                  <a:pt x="250" y="47"/>
                </a:cubicBezTo>
                <a:cubicBezTo>
                  <a:pt x="249" y="46"/>
                  <a:pt x="247" y="46"/>
                  <a:pt x="245" y="45"/>
                </a:cubicBezTo>
                <a:cubicBezTo>
                  <a:pt x="241" y="43"/>
                  <a:pt x="235" y="41"/>
                  <a:pt x="231" y="40"/>
                </a:cubicBezTo>
                <a:cubicBezTo>
                  <a:pt x="230" y="40"/>
                  <a:pt x="230" y="39"/>
                  <a:pt x="229" y="39"/>
                </a:cubicBezTo>
                <a:cubicBezTo>
                  <a:pt x="225" y="39"/>
                  <a:pt x="222" y="38"/>
                  <a:pt x="217" y="37"/>
                </a:cubicBezTo>
                <a:cubicBezTo>
                  <a:pt x="210" y="48"/>
                  <a:pt x="209" y="61"/>
                  <a:pt x="208" y="77"/>
                </a:cubicBezTo>
                <a:cubicBezTo>
                  <a:pt x="215" y="77"/>
                  <a:pt x="220" y="79"/>
                  <a:pt x="223" y="80"/>
                </a:cubicBezTo>
                <a:close/>
                <a:moveTo>
                  <a:pt x="260" y="122"/>
                </a:moveTo>
                <a:cubicBezTo>
                  <a:pt x="260" y="126"/>
                  <a:pt x="261" y="134"/>
                  <a:pt x="260" y="141"/>
                </a:cubicBezTo>
                <a:cubicBezTo>
                  <a:pt x="260" y="145"/>
                  <a:pt x="260" y="150"/>
                  <a:pt x="259" y="154"/>
                </a:cubicBezTo>
                <a:cubicBezTo>
                  <a:pt x="259" y="161"/>
                  <a:pt x="258" y="168"/>
                  <a:pt x="258" y="173"/>
                </a:cubicBezTo>
                <a:cubicBezTo>
                  <a:pt x="258" y="174"/>
                  <a:pt x="257" y="177"/>
                  <a:pt x="260" y="177"/>
                </a:cubicBezTo>
                <a:cubicBezTo>
                  <a:pt x="260" y="172"/>
                  <a:pt x="260" y="166"/>
                  <a:pt x="261" y="162"/>
                </a:cubicBezTo>
                <a:cubicBezTo>
                  <a:pt x="261" y="162"/>
                  <a:pt x="260" y="161"/>
                  <a:pt x="260" y="161"/>
                </a:cubicBezTo>
                <a:cubicBezTo>
                  <a:pt x="260" y="158"/>
                  <a:pt x="260" y="154"/>
                  <a:pt x="261" y="151"/>
                </a:cubicBezTo>
                <a:cubicBezTo>
                  <a:pt x="261" y="142"/>
                  <a:pt x="262" y="137"/>
                  <a:pt x="262" y="128"/>
                </a:cubicBezTo>
                <a:cubicBezTo>
                  <a:pt x="262" y="125"/>
                  <a:pt x="262" y="122"/>
                  <a:pt x="261" y="122"/>
                </a:cubicBezTo>
                <a:cubicBezTo>
                  <a:pt x="261" y="122"/>
                  <a:pt x="261" y="122"/>
                  <a:pt x="260" y="122"/>
                </a:cubicBezTo>
                <a:close/>
                <a:moveTo>
                  <a:pt x="256" y="99"/>
                </a:moveTo>
                <a:cubicBezTo>
                  <a:pt x="255" y="96"/>
                  <a:pt x="252" y="95"/>
                  <a:pt x="250" y="93"/>
                </a:cubicBezTo>
                <a:cubicBezTo>
                  <a:pt x="236" y="87"/>
                  <a:pt x="221" y="82"/>
                  <a:pt x="206" y="79"/>
                </a:cubicBezTo>
                <a:cubicBezTo>
                  <a:pt x="205" y="78"/>
                  <a:pt x="205" y="79"/>
                  <a:pt x="205" y="79"/>
                </a:cubicBezTo>
                <a:cubicBezTo>
                  <a:pt x="200" y="77"/>
                  <a:pt x="194" y="78"/>
                  <a:pt x="188" y="78"/>
                </a:cubicBezTo>
                <a:cubicBezTo>
                  <a:pt x="183" y="78"/>
                  <a:pt x="178" y="80"/>
                  <a:pt x="173" y="80"/>
                </a:cubicBezTo>
                <a:cubicBezTo>
                  <a:pt x="169" y="80"/>
                  <a:pt x="166" y="82"/>
                  <a:pt x="162" y="83"/>
                </a:cubicBezTo>
                <a:cubicBezTo>
                  <a:pt x="159" y="84"/>
                  <a:pt x="157" y="85"/>
                  <a:pt x="155" y="86"/>
                </a:cubicBezTo>
                <a:cubicBezTo>
                  <a:pt x="155" y="88"/>
                  <a:pt x="153" y="88"/>
                  <a:pt x="152" y="89"/>
                </a:cubicBezTo>
                <a:cubicBezTo>
                  <a:pt x="151" y="93"/>
                  <a:pt x="151" y="94"/>
                  <a:pt x="152" y="97"/>
                </a:cubicBezTo>
                <a:cubicBezTo>
                  <a:pt x="152" y="98"/>
                  <a:pt x="153" y="98"/>
                  <a:pt x="153" y="99"/>
                </a:cubicBezTo>
                <a:cubicBezTo>
                  <a:pt x="153" y="99"/>
                  <a:pt x="154" y="100"/>
                  <a:pt x="154" y="100"/>
                </a:cubicBezTo>
                <a:cubicBezTo>
                  <a:pt x="156" y="103"/>
                  <a:pt x="159" y="105"/>
                  <a:pt x="162" y="107"/>
                </a:cubicBezTo>
                <a:cubicBezTo>
                  <a:pt x="163" y="107"/>
                  <a:pt x="163" y="108"/>
                  <a:pt x="164" y="108"/>
                </a:cubicBezTo>
                <a:cubicBezTo>
                  <a:pt x="171" y="113"/>
                  <a:pt x="178" y="119"/>
                  <a:pt x="187" y="121"/>
                </a:cubicBezTo>
                <a:cubicBezTo>
                  <a:pt x="188" y="122"/>
                  <a:pt x="190" y="121"/>
                  <a:pt x="191" y="123"/>
                </a:cubicBezTo>
                <a:cubicBezTo>
                  <a:pt x="190" y="124"/>
                  <a:pt x="187" y="123"/>
                  <a:pt x="186" y="123"/>
                </a:cubicBezTo>
                <a:cubicBezTo>
                  <a:pt x="184" y="122"/>
                  <a:pt x="181" y="121"/>
                  <a:pt x="180" y="120"/>
                </a:cubicBezTo>
                <a:cubicBezTo>
                  <a:pt x="171" y="116"/>
                  <a:pt x="162" y="108"/>
                  <a:pt x="154" y="102"/>
                </a:cubicBezTo>
                <a:cubicBezTo>
                  <a:pt x="153" y="102"/>
                  <a:pt x="152" y="100"/>
                  <a:pt x="152" y="102"/>
                </a:cubicBezTo>
                <a:cubicBezTo>
                  <a:pt x="152" y="104"/>
                  <a:pt x="152" y="105"/>
                  <a:pt x="152" y="109"/>
                </a:cubicBezTo>
                <a:cubicBezTo>
                  <a:pt x="154" y="109"/>
                  <a:pt x="154" y="111"/>
                  <a:pt x="156" y="111"/>
                </a:cubicBezTo>
                <a:cubicBezTo>
                  <a:pt x="160" y="116"/>
                  <a:pt x="167" y="117"/>
                  <a:pt x="171" y="121"/>
                </a:cubicBezTo>
                <a:cubicBezTo>
                  <a:pt x="178" y="125"/>
                  <a:pt x="184" y="129"/>
                  <a:pt x="191" y="133"/>
                </a:cubicBezTo>
                <a:cubicBezTo>
                  <a:pt x="191" y="130"/>
                  <a:pt x="192" y="128"/>
                  <a:pt x="193" y="127"/>
                </a:cubicBezTo>
                <a:cubicBezTo>
                  <a:pt x="202" y="122"/>
                  <a:pt x="212" y="121"/>
                  <a:pt x="220" y="118"/>
                </a:cubicBezTo>
                <a:cubicBezTo>
                  <a:pt x="221" y="118"/>
                  <a:pt x="221" y="118"/>
                  <a:pt x="222" y="118"/>
                </a:cubicBezTo>
                <a:cubicBezTo>
                  <a:pt x="223" y="118"/>
                  <a:pt x="223" y="117"/>
                  <a:pt x="224" y="117"/>
                </a:cubicBezTo>
                <a:cubicBezTo>
                  <a:pt x="234" y="113"/>
                  <a:pt x="243" y="111"/>
                  <a:pt x="253" y="107"/>
                </a:cubicBezTo>
                <a:cubicBezTo>
                  <a:pt x="255" y="107"/>
                  <a:pt x="257" y="106"/>
                  <a:pt x="260" y="105"/>
                </a:cubicBezTo>
                <a:cubicBezTo>
                  <a:pt x="261" y="105"/>
                  <a:pt x="261" y="106"/>
                  <a:pt x="262" y="106"/>
                </a:cubicBezTo>
                <a:cubicBezTo>
                  <a:pt x="262" y="102"/>
                  <a:pt x="259" y="100"/>
                  <a:pt x="256" y="99"/>
                </a:cubicBezTo>
                <a:close/>
                <a:moveTo>
                  <a:pt x="201" y="134"/>
                </a:moveTo>
                <a:cubicBezTo>
                  <a:pt x="204" y="133"/>
                  <a:pt x="206" y="132"/>
                  <a:pt x="209" y="131"/>
                </a:cubicBezTo>
                <a:cubicBezTo>
                  <a:pt x="211" y="130"/>
                  <a:pt x="213" y="130"/>
                  <a:pt x="215" y="129"/>
                </a:cubicBezTo>
                <a:cubicBezTo>
                  <a:pt x="218" y="128"/>
                  <a:pt x="221" y="126"/>
                  <a:pt x="224" y="127"/>
                </a:cubicBezTo>
                <a:cubicBezTo>
                  <a:pt x="227" y="126"/>
                  <a:pt x="229" y="124"/>
                  <a:pt x="232" y="123"/>
                </a:cubicBezTo>
                <a:cubicBezTo>
                  <a:pt x="233" y="123"/>
                  <a:pt x="235" y="123"/>
                  <a:pt x="236" y="123"/>
                </a:cubicBezTo>
                <a:cubicBezTo>
                  <a:pt x="241" y="121"/>
                  <a:pt x="245" y="118"/>
                  <a:pt x="250" y="116"/>
                </a:cubicBezTo>
                <a:cubicBezTo>
                  <a:pt x="254" y="114"/>
                  <a:pt x="258" y="113"/>
                  <a:pt x="261" y="110"/>
                </a:cubicBezTo>
                <a:cubicBezTo>
                  <a:pt x="261" y="110"/>
                  <a:pt x="260" y="109"/>
                  <a:pt x="260" y="108"/>
                </a:cubicBezTo>
                <a:cubicBezTo>
                  <a:pt x="257" y="107"/>
                  <a:pt x="254" y="109"/>
                  <a:pt x="251" y="110"/>
                </a:cubicBezTo>
                <a:cubicBezTo>
                  <a:pt x="250" y="111"/>
                  <a:pt x="248" y="111"/>
                  <a:pt x="246" y="112"/>
                </a:cubicBezTo>
                <a:cubicBezTo>
                  <a:pt x="244" y="112"/>
                  <a:pt x="242" y="113"/>
                  <a:pt x="241" y="114"/>
                </a:cubicBezTo>
                <a:cubicBezTo>
                  <a:pt x="230" y="117"/>
                  <a:pt x="218" y="120"/>
                  <a:pt x="207" y="124"/>
                </a:cubicBezTo>
                <a:cubicBezTo>
                  <a:pt x="206" y="124"/>
                  <a:pt x="204" y="125"/>
                  <a:pt x="203" y="126"/>
                </a:cubicBezTo>
                <a:cubicBezTo>
                  <a:pt x="198" y="127"/>
                  <a:pt x="191" y="129"/>
                  <a:pt x="194" y="135"/>
                </a:cubicBezTo>
                <a:cubicBezTo>
                  <a:pt x="196" y="135"/>
                  <a:pt x="199" y="134"/>
                  <a:pt x="201" y="134"/>
                </a:cubicBezTo>
                <a:close/>
                <a:moveTo>
                  <a:pt x="213" y="37"/>
                </a:moveTo>
                <a:cubicBezTo>
                  <a:pt x="210" y="41"/>
                  <a:pt x="208" y="47"/>
                  <a:pt x="207" y="53"/>
                </a:cubicBezTo>
                <a:cubicBezTo>
                  <a:pt x="206" y="61"/>
                  <a:pt x="205" y="67"/>
                  <a:pt x="205" y="75"/>
                </a:cubicBezTo>
                <a:cubicBezTo>
                  <a:pt x="205" y="75"/>
                  <a:pt x="204" y="75"/>
                  <a:pt x="204" y="76"/>
                </a:cubicBezTo>
                <a:cubicBezTo>
                  <a:pt x="205" y="76"/>
                  <a:pt x="205" y="76"/>
                  <a:pt x="206" y="76"/>
                </a:cubicBezTo>
                <a:cubicBezTo>
                  <a:pt x="207" y="64"/>
                  <a:pt x="209" y="47"/>
                  <a:pt x="214" y="37"/>
                </a:cubicBezTo>
                <a:cubicBezTo>
                  <a:pt x="214" y="37"/>
                  <a:pt x="214" y="37"/>
                  <a:pt x="213" y="37"/>
                </a:cubicBezTo>
                <a:close/>
                <a:moveTo>
                  <a:pt x="208" y="36"/>
                </a:moveTo>
                <a:cubicBezTo>
                  <a:pt x="202" y="46"/>
                  <a:pt x="201" y="61"/>
                  <a:pt x="199" y="75"/>
                </a:cubicBezTo>
                <a:cubicBezTo>
                  <a:pt x="201" y="75"/>
                  <a:pt x="201" y="76"/>
                  <a:pt x="203" y="76"/>
                </a:cubicBezTo>
                <a:cubicBezTo>
                  <a:pt x="202" y="69"/>
                  <a:pt x="204" y="62"/>
                  <a:pt x="205" y="57"/>
                </a:cubicBezTo>
                <a:cubicBezTo>
                  <a:pt x="207" y="49"/>
                  <a:pt x="207" y="43"/>
                  <a:pt x="211" y="37"/>
                </a:cubicBezTo>
                <a:cubicBezTo>
                  <a:pt x="211" y="37"/>
                  <a:pt x="211" y="37"/>
                  <a:pt x="211" y="37"/>
                </a:cubicBezTo>
                <a:cubicBezTo>
                  <a:pt x="210" y="37"/>
                  <a:pt x="209" y="36"/>
                  <a:pt x="208" y="36"/>
                </a:cubicBezTo>
                <a:close/>
                <a:moveTo>
                  <a:pt x="187" y="43"/>
                </a:moveTo>
                <a:cubicBezTo>
                  <a:pt x="186" y="42"/>
                  <a:pt x="186" y="42"/>
                  <a:pt x="185" y="42"/>
                </a:cubicBezTo>
                <a:cubicBezTo>
                  <a:pt x="179" y="42"/>
                  <a:pt x="173" y="43"/>
                  <a:pt x="166" y="44"/>
                </a:cubicBezTo>
                <a:cubicBezTo>
                  <a:pt x="163" y="44"/>
                  <a:pt x="160" y="45"/>
                  <a:pt x="156" y="46"/>
                </a:cubicBezTo>
                <a:cubicBezTo>
                  <a:pt x="153" y="46"/>
                  <a:pt x="152" y="47"/>
                  <a:pt x="149" y="47"/>
                </a:cubicBezTo>
                <a:cubicBezTo>
                  <a:pt x="147" y="47"/>
                  <a:pt x="143" y="48"/>
                  <a:pt x="141" y="48"/>
                </a:cubicBezTo>
                <a:cubicBezTo>
                  <a:pt x="135" y="48"/>
                  <a:pt x="129" y="51"/>
                  <a:pt x="124" y="52"/>
                </a:cubicBezTo>
                <a:cubicBezTo>
                  <a:pt x="120" y="53"/>
                  <a:pt x="117" y="53"/>
                  <a:pt x="114" y="53"/>
                </a:cubicBezTo>
                <a:cubicBezTo>
                  <a:pt x="110" y="54"/>
                  <a:pt x="107" y="55"/>
                  <a:pt x="104" y="55"/>
                </a:cubicBezTo>
                <a:cubicBezTo>
                  <a:pt x="100" y="56"/>
                  <a:pt x="95" y="57"/>
                  <a:pt x="91" y="57"/>
                </a:cubicBezTo>
                <a:cubicBezTo>
                  <a:pt x="83" y="59"/>
                  <a:pt x="75" y="58"/>
                  <a:pt x="69" y="60"/>
                </a:cubicBezTo>
                <a:cubicBezTo>
                  <a:pt x="68" y="61"/>
                  <a:pt x="68" y="62"/>
                  <a:pt x="68" y="63"/>
                </a:cubicBezTo>
                <a:cubicBezTo>
                  <a:pt x="69" y="64"/>
                  <a:pt x="70" y="63"/>
                  <a:pt x="71" y="64"/>
                </a:cubicBezTo>
                <a:cubicBezTo>
                  <a:pt x="79" y="63"/>
                  <a:pt x="85" y="62"/>
                  <a:pt x="94" y="62"/>
                </a:cubicBezTo>
                <a:cubicBezTo>
                  <a:pt x="103" y="62"/>
                  <a:pt x="108" y="59"/>
                  <a:pt x="115" y="58"/>
                </a:cubicBezTo>
                <a:cubicBezTo>
                  <a:pt x="119" y="57"/>
                  <a:pt x="123" y="57"/>
                  <a:pt x="127" y="56"/>
                </a:cubicBezTo>
                <a:cubicBezTo>
                  <a:pt x="145" y="52"/>
                  <a:pt x="165" y="48"/>
                  <a:pt x="184" y="48"/>
                </a:cubicBezTo>
                <a:cubicBezTo>
                  <a:pt x="188" y="47"/>
                  <a:pt x="191" y="48"/>
                  <a:pt x="195" y="46"/>
                </a:cubicBezTo>
                <a:cubicBezTo>
                  <a:pt x="195" y="41"/>
                  <a:pt x="190" y="42"/>
                  <a:pt x="187" y="43"/>
                </a:cubicBezTo>
                <a:close/>
                <a:moveTo>
                  <a:pt x="191" y="135"/>
                </a:moveTo>
                <a:cubicBezTo>
                  <a:pt x="186" y="132"/>
                  <a:pt x="181" y="129"/>
                  <a:pt x="176" y="127"/>
                </a:cubicBezTo>
                <a:cubicBezTo>
                  <a:pt x="171" y="124"/>
                  <a:pt x="166" y="120"/>
                  <a:pt x="161" y="117"/>
                </a:cubicBezTo>
                <a:cubicBezTo>
                  <a:pt x="158" y="115"/>
                  <a:pt x="155" y="113"/>
                  <a:pt x="151" y="112"/>
                </a:cubicBezTo>
                <a:cubicBezTo>
                  <a:pt x="151" y="113"/>
                  <a:pt x="152" y="114"/>
                  <a:pt x="152" y="115"/>
                </a:cubicBezTo>
                <a:cubicBezTo>
                  <a:pt x="155" y="116"/>
                  <a:pt x="156" y="118"/>
                  <a:pt x="159" y="119"/>
                </a:cubicBezTo>
                <a:cubicBezTo>
                  <a:pt x="160" y="121"/>
                  <a:pt x="164" y="122"/>
                  <a:pt x="166" y="123"/>
                </a:cubicBezTo>
                <a:cubicBezTo>
                  <a:pt x="171" y="128"/>
                  <a:pt x="181" y="131"/>
                  <a:pt x="186" y="137"/>
                </a:cubicBezTo>
                <a:cubicBezTo>
                  <a:pt x="188" y="139"/>
                  <a:pt x="187" y="143"/>
                  <a:pt x="187" y="147"/>
                </a:cubicBezTo>
                <a:cubicBezTo>
                  <a:pt x="187" y="153"/>
                  <a:pt x="186" y="159"/>
                  <a:pt x="186" y="166"/>
                </a:cubicBezTo>
                <a:cubicBezTo>
                  <a:pt x="187" y="168"/>
                  <a:pt x="186" y="171"/>
                  <a:pt x="186" y="174"/>
                </a:cubicBezTo>
                <a:cubicBezTo>
                  <a:pt x="186" y="180"/>
                  <a:pt x="186" y="187"/>
                  <a:pt x="185" y="194"/>
                </a:cubicBezTo>
                <a:cubicBezTo>
                  <a:pt x="185" y="197"/>
                  <a:pt x="184" y="200"/>
                  <a:pt x="187" y="202"/>
                </a:cubicBezTo>
                <a:cubicBezTo>
                  <a:pt x="188" y="182"/>
                  <a:pt x="190" y="160"/>
                  <a:pt x="190" y="140"/>
                </a:cubicBezTo>
                <a:cubicBezTo>
                  <a:pt x="191" y="139"/>
                  <a:pt x="190" y="137"/>
                  <a:pt x="192" y="136"/>
                </a:cubicBezTo>
                <a:cubicBezTo>
                  <a:pt x="192" y="136"/>
                  <a:pt x="192" y="136"/>
                  <a:pt x="192" y="136"/>
                </a:cubicBezTo>
                <a:cubicBezTo>
                  <a:pt x="192" y="136"/>
                  <a:pt x="191" y="136"/>
                  <a:pt x="191" y="135"/>
                </a:cubicBezTo>
                <a:close/>
                <a:moveTo>
                  <a:pt x="172" y="38"/>
                </a:moveTo>
                <a:cubicBezTo>
                  <a:pt x="167" y="35"/>
                  <a:pt x="160" y="34"/>
                  <a:pt x="155" y="31"/>
                </a:cubicBezTo>
                <a:cubicBezTo>
                  <a:pt x="149" y="29"/>
                  <a:pt x="143" y="27"/>
                  <a:pt x="137" y="25"/>
                </a:cubicBezTo>
                <a:cubicBezTo>
                  <a:pt x="135" y="23"/>
                  <a:pt x="131" y="23"/>
                  <a:pt x="128" y="22"/>
                </a:cubicBezTo>
                <a:cubicBezTo>
                  <a:pt x="127" y="22"/>
                  <a:pt x="126" y="20"/>
                  <a:pt x="125" y="19"/>
                </a:cubicBezTo>
                <a:cubicBezTo>
                  <a:pt x="121" y="18"/>
                  <a:pt x="117" y="17"/>
                  <a:pt x="113" y="16"/>
                </a:cubicBezTo>
                <a:cubicBezTo>
                  <a:pt x="112" y="15"/>
                  <a:pt x="112" y="15"/>
                  <a:pt x="111" y="14"/>
                </a:cubicBezTo>
                <a:cubicBezTo>
                  <a:pt x="109" y="14"/>
                  <a:pt x="108" y="14"/>
                  <a:pt x="107" y="13"/>
                </a:cubicBezTo>
                <a:cubicBezTo>
                  <a:pt x="104" y="13"/>
                  <a:pt x="103" y="11"/>
                  <a:pt x="101" y="10"/>
                </a:cubicBezTo>
                <a:cubicBezTo>
                  <a:pt x="97" y="9"/>
                  <a:pt x="93" y="11"/>
                  <a:pt x="89" y="12"/>
                </a:cubicBezTo>
                <a:cubicBezTo>
                  <a:pt x="86" y="12"/>
                  <a:pt x="83" y="11"/>
                  <a:pt x="80" y="12"/>
                </a:cubicBezTo>
                <a:cubicBezTo>
                  <a:pt x="76" y="12"/>
                  <a:pt x="73" y="13"/>
                  <a:pt x="70" y="13"/>
                </a:cubicBezTo>
                <a:cubicBezTo>
                  <a:pt x="61" y="14"/>
                  <a:pt x="51" y="14"/>
                  <a:pt x="42" y="15"/>
                </a:cubicBezTo>
                <a:cubicBezTo>
                  <a:pt x="31" y="15"/>
                  <a:pt x="21" y="16"/>
                  <a:pt x="11" y="17"/>
                </a:cubicBezTo>
                <a:cubicBezTo>
                  <a:pt x="19" y="21"/>
                  <a:pt x="24" y="27"/>
                  <a:pt x="32" y="31"/>
                </a:cubicBezTo>
                <a:cubicBezTo>
                  <a:pt x="32" y="32"/>
                  <a:pt x="34" y="32"/>
                  <a:pt x="34" y="33"/>
                </a:cubicBezTo>
                <a:cubicBezTo>
                  <a:pt x="40" y="36"/>
                  <a:pt x="43" y="41"/>
                  <a:pt x="49" y="42"/>
                </a:cubicBezTo>
                <a:cubicBezTo>
                  <a:pt x="55" y="47"/>
                  <a:pt x="62" y="52"/>
                  <a:pt x="69" y="55"/>
                </a:cubicBezTo>
                <a:cubicBezTo>
                  <a:pt x="70" y="56"/>
                  <a:pt x="71" y="56"/>
                  <a:pt x="71" y="57"/>
                </a:cubicBezTo>
                <a:cubicBezTo>
                  <a:pt x="79" y="55"/>
                  <a:pt x="89" y="56"/>
                  <a:pt x="98" y="54"/>
                </a:cubicBezTo>
                <a:cubicBezTo>
                  <a:pt x="102" y="52"/>
                  <a:pt x="105" y="52"/>
                  <a:pt x="109" y="51"/>
                </a:cubicBezTo>
                <a:cubicBezTo>
                  <a:pt x="112" y="51"/>
                  <a:pt x="115" y="51"/>
                  <a:pt x="118" y="51"/>
                </a:cubicBezTo>
                <a:cubicBezTo>
                  <a:pt x="119" y="51"/>
                  <a:pt x="119" y="50"/>
                  <a:pt x="120" y="50"/>
                </a:cubicBezTo>
                <a:cubicBezTo>
                  <a:pt x="125" y="49"/>
                  <a:pt x="132" y="47"/>
                  <a:pt x="137" y="46"/>
                </a:cubicBezTo>
                <a:cubicBezTo>
                  <a:pt x="142" y="45"/>
                  <a:pt x="147" y="44"/>
                  <a:pt x="151" y="44"/>
                </a:cubicBezTo>
                <a:cubicBezTo>
                  <a:pt x="158" y="43"/>
                  <a:pt x="166" y="42"/>
                  <a:pt x="173" y="39"/>
                </a:cubicBezTo>
                <a:cubicBezTo>
                  <a:pt x="174" y="40"/>
                  <a:pt x="177" y="40"/>
                  <a:pt x="178" y="39"/>
                </a:cubicBezTo>
                <a:cubicBezTo>
                  <a:pt x="176" y="39"/>
                  <a:pt x="175" y="38"/>
                  <a:pt x="172" y="38"/>
                </a:cubicBezTo>
                <a:close/>
                <a:moveTo>
                  <a:pt x="68" y="72"/>
                </a:moveTo>
                <a:cubicBezTo>
                  <a:pt x="69" y="79"/>
                  <a:pt x="65" y="89"/>
                  <a:pt x="69" y="98"/>
                </a:cubicBezTo>
                <a:cubicBezTo>
                  <a:pt x="74" y="99"/>
                  <a:pt x="81" y="98"/>
                  <a:pt x="87" y="96"/>
                </a:cubicBezTo>
                <a:cubicBezTo>
                  <a:pt x="89" y="97"/>
                  <a:pt x="91" y="96"/>
                  <a:pt x="93" y="95"/>
                </a:cubicBezTo>
                <a:cubicBezTo>
                  <a:pt x="98" y="95"/>
                  <a:pt x="105" y="95"/>
                  <a:pt x="111" y="94"/>
                </a:cubicBezTo>
                <a:cubicBezTo>
                  <a:pt x="112" y="94"/>
                  <a:pt x="113" y="93"/>
                  <a:pt x="114" y="93"/>
                </a:cubicBezTo>
                <a:cubicBezTo>
                  <a:pt x="119" y="93"/>
                  <a:pt x="124" y="92"/>
                  <a:pt x="129" y="91"/>
                </a:cubicBezTo>
                <a:cubicBezTo>
                  <a:pt x="132" y="90"/>
                  <a:pt x="139" y="90"/>
                  <a:pt x="144" y="89"/>
                </a:cubicBezTo>
                <a:cubicBezTo>
                  <a:pt x="147" y="88"/>
                  <a:pt x="149" y="88"/>
                  <a:pt x="151" y="87"/>
                </a:cubicBezTo>
                <a:cubicBezTo>
                  <a:pt x="154" y="84"/>
                  <a:pt x="157" y="81"/>
                  <a:pt x="159" y="78"/>
                </a:cubicBezTo>
                <a:cubicBezTo>
                  <a:pt x="163" y="68"/>
                  <a:pt x="169" y="60"/>
                  <a:pt x="174" y="51"/>
                </a:cubicBezTo>
                <a:cubicBezTo>
                  <a:pt x="161" y="52"/>
                  <a:pt x="148" y="55"/>
                  <a:pt x="136" y="57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96" y="65"/>
                  <a:pt x="83" y="64"/>
                  <a:pt x="69" y="66"/>
                </a:cubicBezTo>
                <a:cubicBezTo>
                  <a:pt x="70" y="68"/>
                  <a:pt x="68" y="71"/>
                  <a:pt x="68" y="72"/>
                </a:cubicBezTo>
                <a:close/>
                <a:moveTo>
                  <a:pt x="136" y="234"/>
                </a:moveTo>
                <a:cubicBezTo>
                  <a:pt x="137" y="239"/>
                  <a:pt x="155" y="235"/>
                  <a:pt x="155" y="231"/>
                </a:cubicBezTo>
                <a:cubicBezTo>
                  <a:pt x="156" y="229"/>
                  <a:pt x="153" y="228"/>
                  <a:pt x="151" y="227"/>
                </a:cubicBezTo>
                <a:cubicBezTo>
                  <a:pt x="153" y="233"/>
                  <a:pt x="144" y="233"/>
                  <a:pt x="140" y="231"/>
                </a:cubicBezTo>
                <a:cubicBezTo>
                  <a:pt x="139" y="230"/>
                  <a:pt x="141" y="228"/>
                  <a:pt x="141" y="227"/>
                </a:cubicBezTo>
                <a:cubicBezTo>
                  <a:pt x="139" y="228"/>
                  <a:pt x="139" y="228"/>
                  <a:pt x="137" y="228"/>
                </a:cubicBezTo>
                <a:cubicBezTo>
                  <a:pt x="136" y="231"/>
                  <a:pt x="135" y="232"/>
                  <a:pt x="136" y="234"/>
                </a:cubicBezTo>
                <a:close/>
                <a:moveTo>
                  <a:pt x="149" y="154"/>
                </a:moveTo>
                <a:cubicBezTo>
                  <a:pt x="149" y="148"/>
                  <a:pt x="149" y="143"/>
                  <a:pt x="149" y="138"/>
                </a:cubicBezTo>
                <a:cubicBezTo>
                  <a:pt x="150" y="128"/>
                  <a:pt x="149" y="118"/>
                  <a:pt x="149" y="108"/>
                </a:cubicBezTo>
                <a:cubicBezTo>
                  <a:pt x="150" y="102"/>
                  <a:pt x="150" y="97"/>
                  <a:pt x="149" y="91"/>
                </a:cubicBezTo>
                <a:cubicBezTo>
                  <a:pt x="147" y="92"/>
                  <a:pt x="145" y="92"/>
                  <a:pt x="143" y="93"/>
                </a:cubicBezTo>
                <a:cubicBezTo>
                  <a:pt x="144" y="109"/>
                  <a:pt x="144" y="131"/>
                  <a:pt x="143" y="149"/>
                </a:cubicBezTo>
                <a:cubicBezTo>
                  <a:pt x="143" y="154"/>
                  <a:pt x="143" y="159"/>
                  <a:pt x="143" y="164"/>
                </a:cubicBezTo>
                <a:cubicBezTo>
                  <a:pt x="143" y="169"/>
                  <a:pt x="142" y="174"/>
                  <a:pt x="142" y="179"/>
                </a:cubicBezTo>
                <a:cubicBezTo>
                  <a:pt x="142" y="183"/>
                  <a:pt x="143" y="186"/>
                  <a:pt x="143" y="190"/>
                </a:cubicBezTo>
                <a:cubicBezTo>
                  <a:pt x="143" y="201"/>
                  <a:pt x="144" y="212"/>
                  <a:pt x="143" y="223"/>
                </a:cubicBezTo>
                <a:cubicBezTo>
                  <a:pt x="146" y="223"/>
                  <a:pt x="148" y="222"/>
                  <a:pt x="149" y="221"/>
                </a:cubicBezTo>
                <a:cubicBezTo>
                  <a:pt x="148" y="199"/>
                  <a:pt x="150" y="176"/>
                  <a:pt x="149" y="154"/>
                </a:cubicBezTo>
                <a:close/>
                <a:moveTo>
                  <a:pt x="143" y="225"/>
                </a:moveTo>
                <a:cubicBezTo>
                  <a:pt x="143" y="226"/>
                  <a:pt x="145" y="225"/>
                  <a:pt x="145" y="227"/>
                </a:cubicBezTo>
                <a:cubicBezTo>
                  <a:pt x="144" y="227"/>
                  <a:pt x="143" y="227"/>
                  <a:pt x="143" y="227"/>
                </a:cubicBezTo>
                <a:cubicBezTo>
                  <a:pt x="143" y="228"/>
                  <a:pt x="142" y="229"/>
                  <a:pt x="143" y="230"/>
                </a:cubicBezTo>
                <a:cubicBezTo>
                  <a:pt x="145" y="230"/>
                  <a:pt x="147" y="231"/>
                  <a:pt x="149" y="229"/>
                </a:cubicBezTo>
                <a:cubicBezTo>
                  <a:pt x="149" y="227"/>
                  <a:pt x="149" y="226"/>
                  <a:pt x="149" y="224"/>
                </a:cubicBezTo>
                <a:cubicBezTo>
                  <a:pt x="147" y="224"/>
                  <a:pt x="144" y="224"/>
                  <a:pt x="143" y="225"/>
                </a:cubicBezTo>
                <a:close/>
                <a:moveTo>
                  <a:pt x="136" y="166"/>
                </a:moveTo>
                <a:cubicBezTo>
                  <a:pt x="137" y="167"/>
                  <a:pt x="138" y="167"/>
                  <a:pt x="140" y="167"/>
                </a:cubicBezTo>
                <a:cubicBezTo>
                  <a:pt x="140" y="148"/>
                  <a:pt x="143" y="126"/>
                  <a:pt x="141" y="109"/>
                </a:cubicBezTo>
                <a:cubicBezTo>
                  <a:pt x="140" y="129"/>
                  <a:pt x="137" y="147"/>
                  <a:pt x="136" y="166"/>
                </a:cubicBezTo>
                <a:close/>
                <a:moveTo>
                  <a:pt x="106" y="160"/>
                </a:moveTo>
                <a:cubicBezTo>
                  <a:pt x="106" y="157"/>
                  <a:pt x="104" y="155"/>
                  <a:pt x="102" y="155"/>
                </a:cubicBezTo>
                <a:cubicBezTo>
                  <a:pt x="101" y="160"/>
                  <a:pt x="94" y="158"/>
                  <a:pt x="92" y="155"/>
                </a:cubicBezTo>
                <a:cubicBezTo>
                  <a:pt x="91" y="156"/>
                  <a:pt x="90" y="158"/>
                  <a:pt x="91" y="160"/>
                </a:cubicBezTo>
                <a:cubicBezTo>
                  <a:pt x="94" y="161"/>
                  <a:pt x="102" y="164"/>
                  <a:pt x="106" y="160"/>
                </a:cubicBezTo>
                <a:close/>
                <a:moveTo>
                  <a:pt x="100" y="99"/>
                </a:moveTo>
                <a:cubicBezTo>
                  <a:pt x="98" y="98"/>
                  <a:pt x="97" y="98"/>
                  <a:pt x="95" y="99"/>
                </a:cubicBezTo>
                <a:cubicBezTo>
                  <a:pt x="93" y="115"/>
                  <a:pt x="96" y="135"/>
                  <a:pt x="95" y="152"/>
                </a:cubicBezTo>
                <a:cubicBezTo>
                  <a:pt x="97" y="152"/>
                  <a:pt x="99" y="151"/>
                  <a:pt x="100" y="151"/>
                </a:cubicBezTo>
                <a:cubicBezTo>
                  <a:pt x="101" y="132"/>
                  <a:pt x="101" y="119"/>
                  <a:pt x="100" y="99"/>
                </a:cubicBezTo>
                <a:close/>
                <a:moveTo>
                  <a:pt x="95" y="155"/>
                </a:moveTo>
                <a:cubicBezTo>
                  <a:pt x="96" y="155"/>
                  <a:pt x="98" y="156"/>
                  <a:pt x="99" y="155"/>
                </a:cubicBezTo>
                <a:cubicBezTo>
                  <a:pt x="99" y="155"/>
                  <a:pt x="100" y="155"/>
                  <a:pt x="100" y="154"/>
                </a:cubicBezTo>
                <a:cubicBezTo>
                  <a:pt x="98" y="153"/>
                  <a:pt x="96" y="153"/>
                  <a:pt x="95" y="155"/>
                </a:cubicBezTo>
                <a:close/>
                <a:moveTo>
                  <a:pt x="60" y="247"/>
                </a:moveTo>
                <a:cubicBezTo>
                  <a:pt x="60" y="246"/>
                  <a:pt x="59" y="246"/>
                  <a:pt x="58" y="246"/>
                </a:cubicBezTo>
                <a:cubicBezTo>
                  <a:pt x="57" y="248"/>
                  <a:pt x="57" y="249"/>
                  <a:pt x="58" y="250"/>
                </a:cubicBezTo>
                <a:cubicBezTo>
                  <a:pt x="60" y="250"/>
                  <a:pt x="62" y="252"/>
                  <a:pt x="64" y="253"/>
                </a:cubicBezTo>
                <a:cubicBezTo>
                  <a:pt x="68" y="254"/>
                  <a:pt x="73" y="251"/>
                  <a:pt x="77" y="250"/>
                </a:cubicBezTo>
                <a:cubicBezTo>
                  <a:pt x="78" y="248"/>
                  <a:pt x="76" y="247"/>
                  <a:pt x="75" y="247"/>
                </a:cubicBezTo>
                <a:cubicBezTo>
                  <a:pt x="75" y="247"/>
                  <a:pt x="75" y="249"/>
                  <a:pt x="74" y="249"/>
                </a:cubicBezTo>
                <a:cubicBezTo>
                  <a:pt x="73" y="249"/>
                  <a:pt x="73" y="248"/>
                  <a:pt x="73" y="248"/>
                </a:cubicBezTo>
                <a:cubicBezTo>
                  <a:pt x="68" y="250"/>
                  <a:pt x="65" y="249"/>
                  <a:pt x="60" y="247"/>
                </a:cubicBezTo>
                <a:close/>
                <a:moveTo>
                  <a:pt x="71" y="187"/>
                </a:moveTo>
                <a:cubicBezTo>
                  <a:pt x="72" y="180"/>
                  <a:pt x="72" y="173"/>
                  <a:pt x="73" y="166"/>
                </a:cubicBezTo>
                <a:cubicBezTo>
                  <a:pt x="73" y="156"/>
                  <a:pt x="74" y="149"/>
                  <a:pt x="74" y="138"/>
                </a:cubicBezTo>
                <a:cubicBezTo>
                  <a:pt x="74" y="124"/>
                  <a:pt x="74" y="112"/>
                  <a:pt x="74" y="102"/>
                </a:cubicBezTo>
                <a:cubicBezTo>
                  <a:pt x="73" y="101"/>
                  <a:pt x="68" y="103"/>
                  <a:pt x="66" y="101"/>
                </a:cubicBezTo>
                <a:cubicBezTo>
                  <a:pt x="66" y="108"/>
                  <a:pt x="66" y="113"/>
                  <a:pt x="66" y="118"/>
                </a:cubicBezTo>
                <a:cubicBezTo>
                  <a:pt x="67" y="128"/>
                  <a:pt x="67" y="138"/>
                  <a:pt x="67" y="147"/>
                </a:cubicBezTo>
                <a:cubicBezTo>
                  <a:pt x="67" y="153"/>
                  <a:pt x="67" y="163"/>
                  <a:pt x="66" y="171"/>
                </a:cubicBezTo>
                <a:cubicBezTo>
                  <a:pt x="66" y="176"/>
                  <a:pt x="65" y="182"/>
                  <a:pt x="65" y="187"/>
                </a:cubicBezTo>
                <a:cubicBezTo>
                  <a:pt x="65" y="194"/>
                  <a:pt x="65" y="201"/>
                  <a:pt x="65" y="208"/>
                </a:cubicBezTo>
                <a:cubicBezTo>
                  <a:pt x="65" y="218"/>
                  <a:pt x="63" y="228"/>
                  <a:pt x="64" y="238"/>
                </a:cubicBezTo>
                <a:cubicBezTo>
                  <a:pt x="67" y="238"/>
                  <a:pt x="69" y="239"/>
                  <a:pt x="72" y="236"/>
                </a:cubicBezTo>
                <a:cubicBezTo>
                  <a:pt x="72" y="219"/>
                  <a:pt x="71" y="202"/>
                  <a:pt x="71" y="187"/>
                </a:cubicBezTo>
                <a:close/>
                <a:moveTo>
                  <a:pt x="72" y="240"/>
                </a:moveTo>
                <a:cubicBezTo>
                  <a:pt x="69" y="240"/>
                  <a:pt x="67" y="242"/>
                  <a:pt x="64" y="240"/>
                </a:cubicBezTo>
                <a:cubicBezTo>
                  <a:pt x="63" y="241"/>
                  <a:pt x="63" y="243"/>
                  <a:pt x="63" y="245"/>
                </a:cubicBezTo>
                <a:cubicBezTo>
                  <a:pt x="66" y="247"/>
                  <a:pt x="70" y="247"/>
                  <a:pt x="72" y="245"/>
                </a:cubicBezTo>
                <a:cubicBezTo>
                  <a:pt x="72" y="244"/>
                  <a:pt x="73" y="242"/>
                  <a:pt x="72" y="240"/>
                </a:cubicBezTo>
                <a:close/>
                <a:moveTo>
                  <a:pt x="64" y="55"/>
                </a:moveTo>
                <a:cubicBezTo>
                  <a:pt x="63" y="55"/>
                  <a:pt x="63" y="55"/>
                  <a:pt x="62" y="55"/>
                </a:cubicBezTo>
                <a:cubicBezTo>
                  <a:pt x="61" y="54"/>
                  <a:pt x="59" y="53"/>
                  <a:pt x="58" y="51"/>
                </a:cubicBezTo>
                <a:cubicBezTo>
                  <a:pt x="54" y="50"/>
                  <a:pt x="52" y="47"/>
                  <a:pt x="49" y="46"/>
                </a:cubicBezTo>
                <a:cubicBezTo>
                  <a:pt x="47" y="43"/>
                  <a:pt x="44" y="43"/>
                  <a:pt x="41" y="41"/>
                </a:cubicBezTo>
                <a:cubicBezTo>
                  <a:pt x="38" y="39"/>
                  <a:pt x="37" y="36"/>
                  <a:pt x="33" y="36"/>
                </a:cubicBezTo>
                <a:cubicBezTo>
                  <a:pt x="31" y="32"/>
                  <a:pt x="26" y="31"/>
                  <a:pt x="22" y="28"/>
                </a:cubicBezTo>
                <a:cubicBezTo>
                  <a:pt x="21" y="27"/>
                  <a:pt x="19" y="25"/>
                  <a:pt x="17" y="24"/>
                </a:cubicBezTo>
                <a:cubicBezTo>
                  <a:pt x="14" y="22"/>
                  <a:pt x="9" y="18"/>
                  <a:pt x="6" y="17"/>
                </a:cubicBezTo>
                <a:cubicBezTo>
                  <a:pt x="5" y="18"/>
                  <a:pt x="4" y="20"/>
                  <a:pt x="4" y="22"/>
                </a:cubicBezTo>
                <a:cubicBezTo>
                  <a:pt x="5" y="23"/>
                  <a:pt x="7" y="23"/>
                  <a:pt x="7" y="25"/>
                </a:cubicBezTo>
                <a:cubicBezTo>
                  <a:pt x="21" y="31"/>
                  <a:pt x="32" y="41"/>
                  <a:pt x="46" y="48"/>
                </a:cubicBezTo>
                <a:cubicBezTo>
                  <a:pt x="49" y="52"/>
                  <a:pt x="54" y="53"/>
                  <a:pt x="57" y="56"/>
                </a:cubicBezTo>
                <a:cubicBezTo>
                  <a:pt x="60" y="57"/>
                  <a:pt x="61" y="60"/>
                  <a:pt x="64" y="60"/>
                </a:cubicBezTo>
                <a:cubicBezTo>
                  <a:pt x="64" y="61"/>
                  <a:pt x="65" y="62"/>
                  <a:pt x="66" y="61"/>
                </a:cubicBezTo>
                <a:cubicBezTo>
                  <a:pt x="65" y="60"/>
                  <a:pt x="67" y="59"/>
                  <a:pt x="68" y="58"/>
                </a:cubicBezTo>
                <a:cubicBezTo>
                  <a:pt x="66" y="57"/>
                  <a:pt x="65" y="56"/>
                  <a:pt x="64" y="55"/>
                </a:cubicBezTo>
                <a:close/>
                <a:moveTo>
                  <a:pt x="62" y="63"/>
                </a:moveTo>
                <a:cubicBezTo>
                  <a:pt x="55" y="58"/>
                  <a:pt x="50" y="54"/>
                  <a:pt x="42" y="50"/>
                </a:cubicBezTo>
                <a:cubicBezTo>
                  <a:pt x="35" y="43"/>
                  <a:pt x="26" y="38"/>
                  <a:pt x="17" y="33"/>
                </a:cubicBezTo>
                <a:cubicBezTo>
                  <a:pt x="16" y="32"/>
                  <a:pt x="15" y="30"/>
                  <a:pt x="13" y="31"/>
                </a:cubicBezTo>
                <a:cubicBezTo>
                  <a:pt x="14" y="35"/>
                  <a:pt x="14" y="39"/>
                  <a:pt x="14" y="44"/>
                </a:cubicBezTo>
                <a:cubicBezTo>
                  <a:pt x="14" y="46"/>
                  <a:pt x="15" y="48"/>
                  <a:pt x="15" y="50"/>
                </a:cubicBezTo>
                <a:cubicBezTo>
                  <a:pt x="15" y="53"/>
                  <a:pt x="14" y="55"/>
                  <a:pt x="15" y="57"/>
                </a:cubicBezTo>
                <a:cubicBezTo>
                  <a:pt x="15" y="59"/>
                  <a:pt x="18" y="60"/>
                  <a:pt x="19" y="62"/>
                </a:cubicBezTo>
                <a:cubicBezTo>
                  <a:pt x="19" y="62"/>
                  <a:pt x="19" y="63"/>
                  <a:pt x="20" y="64"/>
                </a:cubicBezTo>
                <a:cubicBezTo>
                  <a:pt x="22" y="66"/>
                  <a:pt x="25" y="67"/>
                  <a:pt x="27" y="69"/>
                </a:cubicBezTo>
                <a:cubicBezTo>
                  <a:pt x="28" y="70"/>
                  <a:pt x="30" y="72"/>
                  <a:pt x="31" y="72"/>
                </a:cubicBezTo>
                <a:cubicBezTo>
                  <a:pt x="31" y="73"/>
                  <a:pt x="32" y="72"/>
                  <a:pt x="33" y="73"/>
                </a:cubicBezTo>
                <a:cubicBezTo>
                  <a:pt x="34" y="73"/>
                  <a:pt x="35" y="75"/>
                  <a:pt x="36" y="76"/>
                </a:cubicBezTo>
                <a:cubicBezTo>
                  <a:pt x="45" y="84"/>
                  <a:pt x="56" y="92"/>
                  <a:pt x="66" y="97"/>
                </a:cubicBezTo>
                <a:cubicBezTo>
                  <a:pt x="63" y="87"/>
                  <a:pt x="65" y="78"/>
                  <a:pt x="64" y="68"/>
                </a:cubicBezTo>
                <a:cubicBezTo>
                  <a:pt x="65" y="67"/>
                  <a:pt x="66" y="66"/>
                  <a:pt x="66" y="64"/>
                </a:cubicBezTo>
                <a:cubicBezTo>
                  <a:pt x="64" y="64"/>
                  <a:pt x="64" y="63"/>
                  <a:pt x="62" y="63"/>
                </a:cubicBezTo>
                <a:close/>
                <a:moveTo>
                  <a:pt x="42" y="84"/>
                </a:moveTo>
                <a:cubicBezTo>
                  <a:pt x="36" y="81"/>
                  <a:pt x="28" y="74"/>
                  <a:pt x="22" y="70"/>
                </a:cubicBezTo>
                <a:cubicBezTo>
                  <a:pt x="22" y="75"/>
                  <a:pt x="22" y="83"/>
                  <a:pt x="22" y="89"/>
                </a:cubicBezTo>
                <a:cubicBezTo>
                  <a:pt x="22" y="97"/>
                  <a:pt x="23" y="105"/>
                  <a:pt x="23" y="115"/>
                </a:cubicBezTo>
                <a:cubicBezTo>
                  <a:pt x="24" y="128"/>
                  <a:pt x="24" y="145"/>
                  <a:pt x="25" y="160"/>
                </a:cubicBezTo>
                <a:cubicBezTo>
                  <a:pt x="25" y="163"/>
                  <a:pt x="25" y="167"/>
                  <a:pt x="25" y="169"/>
                </a:cubicBezTo>
                <a:cubicBezTo>
                  <a:pt x="25" y="171"/>
                  <a:pt x="27" y="172"/>
                  <a:pt x="27" y="174"/>
                </a:cubicBezTo>
                <a:cubicBezTo>
                  <a:pt x="39" y="188"/>
                  <a:pt x="51" y="202"/>
                  <a:pt x="62" y="217"/>
                </a:cubicBezTo>
                <a:cubicBezTo>
                  <a:pt x="63" y="212"/>
                  <a:pt x="63" y="208"/>
                  <a:pt x="63" y="204"/>
                </a:cubicBezTo>
                <a:cubicBezTo>
                  <a:pt x="62" y="196"/>
                  <a:pt x="63" y="189"/>
                  <a:pt x="63" y="182"/>
                </a:cubicBezTo>
                <a:cubicBezTo>
                  <a:pt x="63" y="178"/>
                  <a:pt x="62" y="175"/>
                  <a:pt x="64" y="172"/>
                </a:cubicBezTo>
                <a:cubicBezTo>
                  <a:pt x="63" y="166"/>
                  <a:pt x="64" y="159"/>
                  <a:pt x="64" y="154"/>
                </a:cubicBezTo>
                <a:cubicBezTo>
                  <a:pt x="65" y="147"/>
                  <a:pt x="64" y="139"/>
                  <a:pt x="63" y="132"/>
                </a:cubicBezTo>
                <a:cubicBezTo>
                  <a:pt x="63" y="120"/>
                  <a:pt x="64" y="109"/>
                  <a:pt x="63" y="100"/>
                </a:cubicBezTo>
                <a:cubicBezTo>
                  <a:pt x="57" y="95"/>
                  <a:pt x="49" y="90"/>
                  <a:pt x="42" y="84"/>
                </a:cubicBezTo>
                <a:close/>
                <a:moveTo>
                  <a:pt x="62" y="220"/>
                </a:moveTo>
                <a:cubicBezTo>
                  <a:pt x="62" y="219"/>
                  <a:pt x="62" y="220"/>
                  <a:pt x="61" y="220"/>
                </a:cubicBezTo>
                <a:cubicBezTo>
                  <a:pt x="60" y="218"/>
                  <a:pt x="58" y="215"/>
                  <a:pt x="56" y="213"/>
                </a:cubicBezTo>
                <a:cubicBezTo>
                  <a:pt x="54" y="211"/>
                  <a:pt x="53" y="208"/>
                  <a:pt x="51" y="207"/>
                </a:cubicBezTo>
                <a:cubicBezTo>
                  <a:pt x="49" y="201"/>
                  <a:pt x="43" y="197"/>
                  <a:pt x="39" y="192"/>
                </a:cubicBezTo>
                <a:cubicBezTo>
                  <a:pt x="36" y="188"/>
                  <a:pt x="33" y="183"/>
                  <a:pt x="29" y="179"/>
                </a:cubicBezTo>
                <a:cubicBezTo>
                  <a:pt x="26" y="176"/>
                  <a:pt x="24" y="171"/>
                  <a:pt x="22" y="168"/>
                </a:cubicBezTo>
                <a:cubicBezTo>
                  <a:pt x="22" y="171"/>
                  <a:pt x="24" y="174"/>
                  <a:pt x="26" y="176"/>
                </a:cubicBezTo>
                <a:cubicBezTo>
                  <a:pt x="26" y="177"/>
                  <a:pt x="27" y="178"/>
                  <a:pt x="27" y="178"/>
                </a:cubicBezTo>
                <a:cubicBezTo>
                  <a:pt x="39" y="193"/>
                  <a:pt x="50" y="210"/>
                  <a:pt x="62" y="225"/>
                </a:cubicBezTo>
                <a:cubicBezTo>
                  <a:pt x="62" y="223"/>
                  <a:pt x="62" y="222"/>
                  <a:pt x="62" y="220"/>
                </a:cubicBezTo>
                <a:close/>
                <a:moveTo>
                  <a:pt x="16" y="184"/>
                </a:moveTo>
                <a:cubicBezTo>
                  <a:pt x="14" y="184"/>
                  <a:pt x="14" y="186"/>
                  <a:pt x="13" y="186"/>
                </a:cubicBezTo>
                <a:cubicBezTo>
                  <a:pt x="14" y="191"/>
                  <a:pt x="18" y="190"/>
                  <a:pt x="23" y="191"/>
                </a:cubicBezTo>
                <a:cubicBezTo>
                  <a:pt x="25" y="189"/>
                  <a:pt x="26" y="189"/>
                  <a:pt x="28" y="187"/>
                </a:cubicBezTo>
                <a:cubicBezTo>
                  <a:pt x="28" y="186"/>
                  <a:pt x="29" y="186"/>
                  <a:pt x="28" y="185"/>
                </a:cubicBezTo>
                <a:cubicBezTo>
                  <a:pt x="26" y="188"/>
                  <a:pt x="17" y="188"/>
                  <a:pt x="16" y="184"/>
                </a:cubicBezTo>
                <a:close/>
                <a:moveTo>
                  <a:pt x="25" y="180"/>
                </a:moveTo>
                <a:cubicBezTo>
                  <a:pt x="23" y="181"/>
                  <a:pt x="20" y="181"/>
                  <a:pt x="18" y="181"/>
                </a:cubicBezTo>
                <a:cubicBezTo>
                  <a:pt x="18" y="182"/>
                  <a:pt x="17" y="183"/>
                  <a:pt x="18" y="185"/>
                </a:cubicBezTo>
                <a:cubicBezTo>
                  <a:pt x="21" y="185"/>
                  <a:pt x="29" y="185"/>
                  <a:pt x="25" y="180"/>
                </a:cubicBezTo>
                <a:close/>
                <a:moveTo>
                  <a:pt x="22" y="151"/>
                </a:moveTo>
                <a:cubicBezTo>
                  <a:pt x="22" y="139"/>
                  <a:pt x="22" y="128"/>
                  <a:pt x="22" y="116"/>
                </a:cubicBezTo>
                <a:cubicBezTo>
                  <a:pt x="22" y="111"/>
                  <a:pt x="21" y="105"/>
                  <a:pt x="20" y="100"/>
                </a:cubicBezTo>
                <a:cubicBezTo>
                  <a:pt x="20" y="95"/>
                  <a:pt x="21" y="91"/>
                  <a:pt x="20" y="86"/>
                </a:cubicBezTo>
                <a:cubicBezTo>
                  <a:pt x="20" y="84"/>
                  <a:pt x="19" y="82"/>
                  <a:pt x="19" y="80"/>
                </a:cubicBezTo>
                <a:cubicBezTo>
                  <a:pt x="19" y="79"/>
                  <a:pt x="20" y="77"/>
                  <a:pt x="19" y="75"/>
                </a:cubicBezTo>
                <a:cubicBezTo>
                  <a:pt x="19" y="72"/>
                  <a:pt x="19" y="70"/>
                  <a:pt x="19" y="67"/>
                </a:cubicBezTo>
                <a:cubicBezTo>
                  <a:pt x="17" y="67"/>
                  <a:pt x="16" y="64"/>
                  <a:pt x="15" y="64"/>
                </a:cubicBezTo>
                <a:cubicBezTo>
                  <a:pt x="14" y="79"/>
                  <a:pt x="18" y="93"/>
                  <a:pt x="17" y="107"/>
                </a:cubicBezTo>
                <a:cubicBezTo>
                  <a:pt x="16" y="118"/>
                  <a:pt x="16" y="131"/>
                  <a:pt x="17" y="142"/>
                </a:cubicBezTo>
                <a:cubicBezTo>
                  <a:pt x="21" y="152"/>
                  <a:pt x="16" y="166"/>
                  <a:pt x="18" y="177"/>
                </a:cubicBezTo>
                <a:cubicBezTo>
                  <a:pt x="20" y="178"/>
                  <a:pt x="22" y="178"/>
                  <a:pt x="23" y="176"/>
                </a:cubicBezTo>
                <a:cubicBezTo>
                  <a:pt x="23" y="175"/>
                  <a:pt x="20" y="173"/>
                  <a:pt x="19" y="171"/>
                </a:cubicBezTo>
                <a:cubicBezTo>
                  <a:pt x="19" y="170"/>
                  <a:pt x="20" y="166"/>
                  <a:pt x="20" y="165"/>
                </a:cubicBezTo>
                <a:cubicBezTo>
                  <a:pt x="21" y="164"/>
                  <a:pt x="23" y="165"/>
                  <a:pt x="23" y="166"/>
                </a:cubicBezTo>
                <a:cubicBezTo>
                  <a:pt x="23" y="161"/>
                  <a:pt x="23" y="156"/>
                  <a:pt x="22" y="1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49" name="Freeform 316"/>
          <p:cNvSpPr>
            <a:spLocks noEditPoints="1"/>
          </p:cNvSpPr>
          <p:nvPr/>
        </p:nvSpPr>
        <p:spPr bwMode="auto">
          <a:xfrm>
            <a:off x="3273425" y="2439988"/>
            <a:ext cx="358775" cy="319087"/>
          </a:xfrm>
          <a:custGeom>
            <a:avLst/>
            <a:gdLst>
              <a:gd name="T0" fmla="*/ 101 w 114"/>
              <a:gd name="T1" fmla="*/ 51 h 101"/>
              <a:gd name="T2" fmla="*/ 89 w 114"/>
              <a:gd name="T3" fmla="*/ 59 h 101"/>
              <a:gd name="T4" fmla="*/ 80 w 114"/>
              <a:gd name="T5" fmla="*/ 67 h 101"/>
              <a:gd name="T6" fmla="*/ 57 w 114"/>
              <a:gd name="T7" fmla="*/ 101 h 101"/>
              <a:gd name="T8" fmla="*/ 27 w 114"/>
              <a:gd name="T9" fmla="*/ 91 h 101"/>
              <a:gd name="T10" fmla="*/ 8 w 114"/>
              <a:gd name="T11" fmla="*/ 84 h 101"/>
              <a:gd name="T12" fmla="*/ 0 w 114"/>
              <a:gd name="T13" fmla="*/ 59 h 101"/>
              <a:gd name="T14" fmla="*/ 19 w 114"/>
              <a:gd name="T15" fmla="*/ 33 h 101"/>
              <a:gd name="T16" fmla="*/ 35 w 114"/>
              <a:gd name="T17" fmla="*/ 25 h 101"/>
              <a:gd name="T18" fmla="*/ 45 w 114"/>
              <a:gd name="T19" fmla="*/ 14 h 101"/>
              <a:gd name="T20" fmla="*/ 60 w 114"/>
              <a:gd name="T21" fmla="*/ 2 h 101"/>
              <a:gd name="T22" fmla="*/ 80 w 114"/>
              <a:gd name="T23" fmla="*/ 10 h 101"/>
              <a:gd name="T24" fmla="*/ 86 w 114"/>
              <a:gd name="T25" fmla="*/ 12 h 101"/>
              <a:gd name="T26" fmla="*/ 99 w 114"/>
              <a:gd name="T27" fmla="*/ 50 h 101"/>
              <a:gd name="T28" fmla="*/ 111 w 114"/>
              <a:gd name="T29" fmla="*/ 26 h 101"/>
              <a:gd name="T30" fmla="*/ 110 w 114"/>
              <a:gd name="T31" fmla="*/ 23 h 101"/>
              <a:gd name="T32" fmla="*/ 94 w 114"/>
              <a:gd name="T33" fmla="*/ 24 h 101"/>
              <a:gd name="T34" fmla="*/ 78 w 114"/>
              <a:gd name="T35" fmla="*/ 40 h 101"/>
              <a:gd name="T36" fmla="*/ 50 w 114"/>
              <a:gd name="T37" fmla="*/ 60 h 101"/>
              <a:gd name="T38" fmla="*/ 33 w 114"/>
              <a:gd name="T39" fmla="*/ 40 h 101"/>
              <a:gd name="T40" fmla="*/ 71 w 114"/>
              <a:gd name="T41" fmla="*/ 7 h 101"/>
              <a:gd name="T42" fmla="*/ 53 w 114"/>
              <a:gd name="T43" fmla="*/ 4 h 101"/>
              <a:gd name="T44" fmla="*/ 44 w 114"/>
              <a:gd name="T45" fmla="*/ 17 h 101"/>
              <a:gd name="T46" fmla="*/ 30 w 114"/>
              <a:gd name="T47" fmla="*/ 32 h 101"/>
              <a:gd name="T48" fmla="*/ 34 w 114"/>
              <a:gd name="T49" fmla="*/ 61 h 101"/>
              <a:gd name="T50" fmla="*/ 67 w 114"/>
              <a:gd name="T51" fmla="*/ 65 h 101"/>
              <a:gd name="T52" fmla="*/ 72 w 114"/>
              <a:gd name="T53" fmla="*/ 59 h 101"/>
              <a:gd name="T54" fmla="*/ 79 w 114"/>
              <a:gd name="T55" fmla="*/ 44 h 101"/>
              <a:gd name="T56" fmla="*/ 91 w 114"/>
              <a:gd name="T57" fmla="*/ 36 h 101"/>
              <a:gd name="T58" fmla="*/ 93 w 114"/>
              <a:gd name="T59" fmla="*/ 40 h 101"/>
              <a:gd name="T60" fmla="*/ 93 w 114"/>
              <a:gd name="T61" fmla="*/ 39 h 101"/>
              <a:gd name="T62" fmla="*/ 69 w 114"/>
              <a:gd name="T63" fmla="*/ 23 h 101"/>
              <a:gd name="T64" fmla="*/ 35 w 114"/>
              <a:gd name="T65" fmla="*/ 54 h 101"/>
              <a:gd name="T66" fmla="*/ 60 w 114"/>
              <a:gd name="T67" fmla="*/ 54 h 101"/>
              <a:gd name="T68" fmla="*/ 97 w 114"/>
              <a:gd name="T69" fmla="*/ 19 h 101"/>
              <a:gd name="T70" fmla="*/ 91 w 114"/>
              <a:gd name="T71" fmla="*/ 42 h 101"/>
              <a:gd name="T72" fmla="*/ 92 w 114"/>
              <a:gd name="T73" fmla="*/ 53 h 101"/>
              <a:gd name="T74" fmla="*/ 84 w 114"/>
              <a:gd name="T75" fmla="*/ 43 h 101"/>
              <a:gd name="T76" fmla="*/ 82 w 114"/>
              <a:gd name="T77" fmla="*/ 46 h 101"/>
              <a:gd name="T78" fmla="*/ 84 w 114"/>
              <a:gd name="T79" fmla="*/ 60 h 101"/>
              <a:gd name="T80" fmla="*/ 75 w 114"/>
              <a:gd name="T81" fmla="*/ 54 h 101"/>
              <a:gd name="T82" fmla="*/ 54 w 114"/>
              <a:gd name="T83" fmla="*/ 33 h 101"/>
              <a:gd name="T84" fmla="*/ 67 w 114"/>
              <a:gd name="T85" fmla="*/ 22 h 101"/>
              <a:gd name="T86" fmla="*/ 71 w 114"/>
              <a:gd name="T87" fmla="*/ 18 h 101"/>
              <a:gd name="T88" fmla="*/ 73 w 114"/>
              <a:gd name="T89" fmla="*/ 9 h 101"/>
              <a:gd name="T90" fmla="*/ 53 w 114"/>
              <a:gd name="T91" fmla="*/ 25 h 101"/>
              <a:gd name="T92" fmla="*/ 35 w 114"/>
              <a:gd name="T93" fmla="*/ 42 h 101"/>
              <a:gd name="T94" fmla="*/ 38 w 114"/>
              <a:gd name="T95" fmla="*/ 45 h 101"/>
              <a:gd name="T96" fmla="*/ 46 w 114"/>
              <a:gd name="T97" fmla="*/ 38 h 101"/>
              <a:gd name="T98" fmla="*/ 53 w 114"/>
              <a:gd name="T99" fmla="*/ 29 h 101"/>
              <a:gd name="T100" fmla="*/ 72 w 114"/>
              <a:gd name="T101" fmla="*/ 61 h 101"/>
              <a:gd name="T102" fmla="*/ 66 w 114"/>
              <a:gd name="T103" fmla="*/ 91 h 101"/>
              <a:gd name="T104" fmla="*/ 71 w 114"/>
              <a:gd name="T105" fmla="*/ 65 h 101"/>
              <a:gd name="T106" fmla="*/ 30 w 114"/>
              <a:gd name="T107" fmla="*/ 63 h 101"/>
              <a:gd name="T108" fmla="*/ 4 w 114"/>
              <a:gd name="T109" fmla="*/ 78 h 101"/>
              <a:gd name="T110" fmla="*/ 41 w 114"/>
              <a:gd name="T111" fmla="*/ 95 h 101"/>
              <a:gd name="T112" fmla="*/ 57 w 114"/>
              <a:gd name="T113" fmla="*/ 84 h 101"/>
              <a:gd name="T114" fmla="*/ 58 w 114"/>
              <a:gd name="T115" fmla="*/ 98 h 101"/>
              <a:gd name="T116" fmla="*/ 32 w 114"/>
              <a:gd name="T117" fmla="*/ 45 h 101"/>
              <a:gd name="T118" fmla="*/ 32 w 114"/>
              <a:gd name="T119" fmla="*/ 46 h 101"/>
              <a:gd name="T120" fmla="*/ 32 w 114"/>
              <a:gd name="T121" fmla="*/ 46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4" h="101">
                <a:moveTo>
                  <a:pt x="114" y="22"/>
                </a:moveTo>
                <a:cubicBezTo>
                  <a:pt x="113" y="29"/>
                  <a:pt x="114" y="35"/>
                  <a:pt x="112" y="40"/>
                </a:cubicBezTo>
                <a:cubicBezTo>
                  <a:pt x="109" y="44"/>
                  <a:pt x="104" y="47"/>
                  <a:pt x="101" y="51"/>
                </a:cubicBezTo>
                <a:cubicBezTo>
                  <a:pt x="100" y="51"/>
                  <a:pt x="100" y="52"/>
                  <a:pt x="98" y="52"/>
                </a:cubicBezTo>
                <a:cubicBezTo>
                  <a:pt x="98" y="53"/>
                  <a:pt x="97" y="54"/>
                  <a:pt x="97" y="55"/>
                </a:cubicBezTo>
                <a:cubicBezTo>
                  <a:pt x="93" y="54"/>
                  <a:pt x="91" y="56"/>
                  <a:pt x="89" y="59"/>
                </a:cubicBezTo>
                <a:cubicBezTo>
                  <a:pt x="88" y="59"/>
                  <a:pt x="88" y="59"/>
                  <a:pt x="87" y="59"/>
                </a:cubicBezTo>
                <a:cubicBezTo>
                  <a:pt x="86" y="60"/>
                  <a:pt x="86" y="63"/>
                  <a:pt x="83" y="63"/>
                </a:cubicBezTo>
                <a:cubicBezTo>
                  <a:pt x="83" y="65"/>
                  <a:pt x="82" y="67"/>
                  <a:pt x="80" y="67"/>
                </a:cubicBezTo>
                <a:cubicBezTo>
                  <a:pt x="80" y="70"/>
                  <a:pt x="79" y="74"/>
                  <a:pt x="77" y="76"/>
                </a:cubicBezTo>
                <a:cubicBezTo>
                  <a:pt x="78" y="79"/>
                  <a:pt x="76" y="80"/>
                  <a:pt x="76" y="82"/>
                </a:cubicBezTo>
                <a:cubicBezTo>
                  <a:pt x="69" y="88"/>
                  <a:pt x="65" y="96"/>
                  <a:pt x="57" y="101"/>
                </a:cubicBezTo>
                <a:cubicBezTo>
                  <a:pt x="56" y="101"/>
                  <a:pt x="54" y="100"/>
                  <a:pt x="52" y="101"/>
                </a:cubicBezTo>
                <a:cubicBezTo>
                  <a:pt x="48" y="98"/>
                  <a:pt x="42" y="97"/>
                  <a:pt x="37" y="95"/>
                </a:cubicBezTo>
                <a:cubicBezTo>
                  <a:pt x="34" y="94"/>
                  <a:pt x="30" y="92"/>
                  <a:pt x="27" y="91"/>
                </a:cubicBezTo>
                <a:cubicBezTo>
                  <a:pt x="27" y="90"/>
                  <a:pt x="26" y="89"/>
                  <a:pt x="25" y="89"/>
                </a:cubicBezTo>
                <a:cubicBezTo>
                  <a:pt x="23" y="88"/>
                  <a:pt x="20" y="88"/>
                  <a:pt x="17" y="87"/>
                </a:cubicBezTo>
                <a:cubicBezTo>
                  <a:pt x="15" y="86"/>
                  <a:pt x="12" y="84"/>
                  <a:pt x="8" y="84"/>
                </a:cubicBezTo>
                <a:cubicBezTo>
                  <a:pt x="6" y="81"/>
                  <a:pt x="2" y="80"/>
                  <a:pt x="1" y="77"/>
                </a:cubicBezTo>
                <a:cubicBezTo>
                  <a:pt x="0" y="73"/>
                  <a:pt x="0" y="65"/>
                  <a:pt x="0" y="62"/>
                </a:cubicBezTo>
                <a:cubicBezTo>
                  <a:pt x="0" y="61"/>
                  <a:pt x="0" y="60"/>
                  <a:pt x="0" y="59"/>
                </a:cubicBezTo>
                <a:cubicBezTo>
                  <a:pt x="0" y="56"/>
                  <a:pt x="0" y="53"/>
                  <a:pt x="0" y="50"/>
                </a:cubicBezTo>
                <a:cubicBezTo>
                  <a:pt x="1" y="50"/>
                  <a:pt x="2" y="50"/>
                  <a:pt x="2" y="50"/>
                </a:cubicBezTo>
                <a:cubicBezTo>
                  <a:pt x="7" y="43"/>
                  <a:pt x="14" y="38"/>
                  <a:pt x="19" y="33"/>
                </a:cubicBezTo>
                <a:cubicBezTo>
                  <a:pt x="23" y="32"/>
                  <a:pt x="26" y="34"/>
                  <a:pt x="28" y="30"/>
                </a:cubicBezTo>
                <a:cubicBezTo>
                  <a:pt x="31" y="30"/>
                  <a:pt x="32" y="29"/>
                  <a:pt x="33" y="25"/>
                </a:cubicBezTo>
                <a:cubicBezTo>
                  <a:pt x="34" y="25"/>
                  <a:pt x="35" y="25"/>
                  <a:pt x="35" y="25"/>
                </a:cubicBezTo>
                <a:cubicBezTo>
                  <a:pt x="37" y="24"/>
                  <a:pt x="36" y="22"/>
                  <a:pt x="37" y="21"/>
                </a:cubicBezTo>
                <a:cubicBezTo>
                  <a:pt x="42" y="21"/>
                  <a:pt x="41" y="18"/>
                  <a:pt x="43" y="15"/>
                </a:cubicBezTo>
                <a:cubicBezTo>
                  <a:pt x="43" y="15"/>
                  <a:pt x="44" y="14"/>
                  <a:pt x="45" y="14"/>
                </a:cubicBezTo>
                <a:cubicBezTo>
                  <a:pt x="45" y="12"/>
                  <a:pt x="45" y="11"/>
                  <a:pt x="45" y="9"/>
                </a:cubicBezTo>
                <a:cubicBezTo>
                  <a:pt x="48" y="5"/>
                  <a:pt x="52" y="3"/>
                  <a:pt x="55" y="0"/>
                </a:cubicBezTo>
                <a:cubicBezTo>
                  <a:pt x="57" y="1"/>
                  <a:pt x="59" y="0"/>
                  <a:pt x="60" y="2"/>
                </a:cubicBezTo>
                <a:cubicBezTo>
                  <a:pt x="64" y="3"/>
                  <a:pt x="69" y="3"/>
                  <a:pt x="73" y="6"/>
                </a:cubicBezTo>
                <a:cubicBezTo>
                  <a:pt x="74" y="6"/>
                  <a:pt x="74" y="5"/>
                  <a:pt x="75" y="5"/>
                </a:cubicBezTo>
                <a:cubicBezTo>
                  <a:pt x="77" y="6"/>
                  <a:pt x="78" y="8"/>
                  <a:pt x="80" y="10"/>
                </a:cubicBezTo>
                <a:cubicBezTo>
                  <a:pt x="80" y="10"/>
                  <a:pt x="81" y="10"/>
                  <a:pt x="81" y="10"/>
                </a:cubicBezTo>
                <a:cubicBezTo>
                  <a:pt x="83" y="11"/>
                  <a:pt x="85" y="11"/>
                  <a:pt x="86" y="12"/>
                </a:cubicBezTo>
                <a:cubicBezTo>
                  <a:pt x="86" y="12"/>
                  <a:pt x="86" y="12"/>
                  <a:pt x="86" y="12"/>
                </a:cubicBezTo>
                <a:cubicBezTo>
                  <a:pt x="94" y="14"/>
                  <a:pt x="104" y="18"/>
                  <a:pt x="114" y="22"/>
                </a:cubicBezTo>
                <a:close/>
                <a:moveTo>
                  <a:pt x="98" y="39"/>
                </a:moveTo>
                <a:cubicBezTo>
                  <a:pt x="99" y="43"/>
                  <a:pt x="97" y="47"/>
                  <a:pt x="99" y="50"/>
                </a:cubicBezTo>
                <a:cubicBezTo>
                  <a:pt x="101" y="48"/>
                  <a:pt x="103" y="45"/>
                  <a:pt x="105" y="43"/>
                </a:cubicBezTo>
                <a:cubicBezTo>
                  <a:pt x="107" y="42"/>
                  <a:pt x="109" y="42"/>
                  <a:pt x="110" y="40"/>
                </a:cubicBezTo>
                <a:cubicBezTo>
                  <a:pt x="113" y="37"/>
                  <a:pt x="111" y="30"/>
                  <a:pt x="111" y="26"/>
                </a:cubicBezTo>
                <a:cubicBezTo>
                  <a:pt x="108" y="31"/>
                  <a:pt x="103" y="36"/>
                  <a:pt x="98" y="39"/>
                </a:cubicBezTo>
                <a:close/>
                <a:moveTo>
                  <a:pt x="103" y="32"/>
                </a:moveTo>
                <a:cubicBezTo>
                  <a:pt x="106" y="29"/>
                  <a:pt x="110" y="28"/>
                  <a:pt x="110" y="23"/>
                </a:cubicBezTo>
                <a:cubicBezTo>
                  <a:pt x="107" y="22"/>
                  <a:pt x="104" y="20"/>
                  <a:pt x="100" y="19"/>
                </a:cubicBezTo>
                <a:cubicBezTo>
                  <a:pt x="99" y="20"/>
                  <a:pt x="98" y="20"/>
                  <a:pt x="98" y="21"/>
                </a:cubicBezTo>
                <a:cubicBezTo>
                  <a:pt x="97" y="21"/>
                  <a:pt x="95" y="23"/>
                  <a:pt x="94" y="24"/>
                </a:cubicBezTo>
                <a:cubicBezTo>
                  <a:pt x="92" y="25"/>
                  <a:pt x="91" y="28"/>
                  <a:pt x="90" y="29"/>
                </a:cubicBezTo>
                <a:cubicBezTo>
                  <a:pt x="89" y="29"/>
                  <a:pt x="89" y="30"/>
                  <a:pt x="88" y="30"/>
                </a:cubicBezTo>
                <a:cubicBezTo>
                  <a:pt x="85" y="34"/>
                  <a:pt x="82" y="37"/>
                  <a:pt x="78" y="40"/>
                </a:cubicBezTo>
                <a:cubicBezTo>
                  <a:pt x="76" y="43"/>
                  <a:pt x="74" y="47"/>
                  <a:pt x="70" y="49"/>
                </a:cubicBezTo>
                <a:cubicBezTo>
                  <a:pt x="69" y="51"/>
                  <a:pt x="66" y="52"/>
                  <a:pt x="65" y="54"/>
                </a:cubicBezTo>
                <a:cubicBezTo>
                  <a:pt x="60" y="57"/>
                  <a:pt x="57" y="60"/>
                  <a:pt x="50" y="60"/>
                </a:cubicBezTo>
                <a:cubicBezTo>
                  <a:pt x="45" y="60"/>
                  <a:pt x="41" y="59"/>
                  <a:pt x="36" y="57"/>
                </a:cubicBezTo>
                <a:cubicBezTo>
                  <a:pt x="33" y="55"/>
                  <a:pt x="31" y="54"/>
                  <a:pt x="29" y="52"/>
                </a:cubicBezTo>
                <a:cubicBezTo>
                  <a:pt x="26" y="47"/>
                  <a:pt x="32" y="43"/>
                  <a:pt x="33" y="40"/>
                </a:cubicBezTo>
                <a:cubicBezTo>
                  <a:pt x="41" y="33"/>
                  <a:pt x="48" y="26"/>
                  <a:pt x="57" y="20"/>
                </a:cubicBezTo>
                <a:cubicBezTo>
                  <a:pt x="59" y="18"/>
                  <a:pt x="62" y="16"/>
                  <a:pt x="64" y="14"/>
                </a:cubicBezTo>
                <a:cubicBezTo>
                  <a:pt x="66" y="12"/>
                  <a:pt x="70" y="10"/>
                  <a:pt x="71" y="7"/>
                </a:cubicBezTo>
                <a:cubicBezTo>
                  <a:pt x="69" y="5"/>
                  <a:pt x="67" y="6"/>
                  <a:pt x="65" y="5"/>
                </a:cubicBezTo>
                <a:cubicBezTo>
                  <a:pt x="62" y="5"/>
                  <a:pt x="57" y="2"/>
                  <a:pt x="56" y="3"/>
                </a:cubicBezTo>
                <a:cubicBezTo>
                  <a:pt x="55" y="3"/>
                  <a:pt x="54" y="4"/>
                  <a:pt x="53" y="4"/>
                </a:cubicBezTo>
                <a:cubicBezTo>
                  <a:pt x="51" y="6"/>
                  <a:pt x="49" y="7"/>
                  <a:pt x="47" y="10"/>
                </a:cubicBezTo>
                <a:cubicBezTo>
                  <a:pt x="47" y="12"/>
                  <a:pt x="47" y="13"/>
                  <a:pt x="46" y="16"/>
                </a:cubicBezTo>
                <a:cubicBezTo>
                  <a:pt x="45" y="17"/>
                  <a:pt x="44" y="17"/>
                  <a:pt x="44" y="17"/>
                </a:cubicBezTo>
                <a:cubicBezTo>
                  <a:pt x="44" y="20"/>
                  <a:pt x="42" y="22"/>
                  <a:pt x="39" y="22"/>
                </a:cubicBezTo>
                <a:cubicBezTo>
                  <a:pt x="38" y="24"/>
                  <a:pt x="38" y="28"/>
                  <a:pt x="34" y="27"/>
                </a:cubicBezTo>
                <a:cubicBezTo>
                  <a:pt x="34" y="29"/>
                  <a:pt x="32" y="32"/>
                  <a:pt x="30" y="32"/>
                </a:cubicBezTo>
                <a:cubicBezTo>
                  <a:pt x="28" y="34"/>
                  <a:pt x="24" y="35"/>
                  <a:pt x="20" y="35"/>
                </a:cubicBezTo>
                <a:cubicBezTo>
                  <a:pt x="14" y="39"/>
                  <a:pt x="9" y="45"/>
                  <a:pt x="4" y="50"/>
                </a:cubicBezTo>
                <a:cubicBezTo>
                  <a:pt x="13" y="53"/>
                  <a:pt x="24" y="58"/>
                  <a:pt x="34" y="61"/>
                </a:cubicBezTo>
                <a:cubicBezTo>
                  <a:pt x="34" y="61"/>
                  <a:pt x="35" y="62"/>
                  <a:pt x="36" y="62"/>
                </a:cubicBezTo>
                <a:cubicBezTo>
                  <a:pt x="43" y="64"/>
                  <a:pt x="52" y="68"/>
                  <a:pt x="59" y="70"/>
                </a:cubicBezTo>
                <a:cubicBezTo>
                  <a:pt x="62" y="68"/>
                  <a:pt x="65" y="67"/>
                  <a:pt x="67" y="65"/>
                </a:cubicBezTo>
                <a:cubicBezTo>
                  <a:pt x="68" y="64"/>
                  <a:pt x="68" y="63"/>
                  <a:pt x="69" y="62"/>
                </a:cubicBezTo>
                <a:cubicBezTo>
                  <a:pt x="69" y="62"/>
                  <a:pt x="70" y="63"/>
                  <a:pt x="70" y="62"/>
                </a:cubicBezTo>
                <a:cubicBezTo>
                  <a:pt x="71" y="62"/>
                  <a:pt x="72" y="60"/>
                  <a:pt x="72" y="59"/>
                </a:cubicBezTo>
                <a:cubicBezTo>
                  <a:pt x="72" y="58"/>
                  <a:pt x="71" y="56"/>
                  <a:pt x="71" y="55"/>
                </a:cubicBezTo>
                <a:cubicBezTo>
                  <a:pt x="72" y="53"/>
                  <a:pt x="74" y="53"/>
                  <a:pt x="75" y="52"/>
                </a:cubicBezTo>
                <a:cubicBezTo>
                  <a:pt x="77" y="50"/>
                  <a:pt x="76" y="46"/>
                  <a:pt x="79" y="44"/>
                </a:cubicBezTo>
                <a:cubicBezTo>
                  <a:pt x="79" y="44"/>
                  <a:pt x="80" y="44"/>
                  <a:pt x="81" y="44"/>
                </a:cubicBezTo>
                <a:cubicBezTo>
                  <a:pt x="82" y="43"/>
                  <a:pt x="84" y="40"/>
                  <a:pt x="87" y="40"/>
                </a:cubicBezTo>
                <a:cubicBezTo>
                  <a:pt x="89" y="39"/>
                  <a:pt x="89" y="37"/>
                  <a:pt x="91" y="36"/>
                </a:cubicBezTo>
                <a:cubicBezTo>
                  <a:pt x="93" y="37"/>
                  <a:pt x="95" y="36"/>
                  <a:pt x="97" y="37"/>
                </a:cubicBezTo>
                <a:cubicBezTo>
                  <a:pt x="99" y="36"/>
                  <a:pt x="101" y="34"/>
                  <a:pt x="103" y="32"/>
                </a:cubicBezTo>
                <a:close/>
                <a:moveTo>
                  <a:pt x="93" y="40"/>
                </a:moveTo>
                <a:cubicBezTo>
                  <a:pt x="92" y="44"/>
                  <a:pt x="95" y="49"/>
                  <a:pt x="96" y="52"/>
                </a:cubicBezTo>
                <a:cubicBezTo>
                  <a:pt x="97" y="53"/>
                  <a:pt x="96" y="52"/>
                  <a:pt x="97" y="52"/>
                </a:cubicBezTo>
                <a:cubicBezTo>
                  <a:pt x="95" y="48"/>
                  <a:pt x="99" y="38"/>
                  <a:pt x="93" y="39"/>
                </a:cubicBezTo>
                <a:cubicBezTo>
                  <a:pt x="93" y="39"/>
                  <a:pt x="93" y="40"/>
                  <a:pt x="93" y="40"/>
                </a:cubicBezTo>
                <a:close/>
                <a:moveTo>
                  <a:pt x="80" y="13"/>
                </a:moveTo>
                <a:cubicBezTo>
                  <a:pt x="77" y="16"/>
                  <a:pt x="72" y="20"/>
                  <a:pt x="69" y="23"/>
                </a:cubicBezTo>
                <a:cubicBezTo>
                  <a:pt x="65" y="26"/>
                  <a:pt x="61" y="29"/>
                  <a:pt x="58" y="33"/>
                </a:cubicBezTo>
                <a:cubicBezTo>
                  <a:pt x="51" y="37"/>
                  <a:pt x="45" y="43"/>
                  <a:pt x="38" y="48"/>
                </a:cubicBezTo>
                <a:cubicBezTo>
                  <a:pt x="37" y="49"/>
                  <a:pt x="36" y="52"/>
                  <a:pt x="35" y="54"/>
                </a:cubicBezTo>
                <a:cubicBezTo>
                  <a:pt x="38" y="56"/>
                  <a:pt x="42" y="58"/>
                  <a:pt x="46" y="58"/>
                </a:cubicBezTo>
                <a:cubicBezTo>
                  <a:pt x="49" y="58"/>
                  <a:pt x="54" y="58"/>
                  <a:pt x="58" y="56"/>
                </a:cubicBezTo>
                <a:cubicBezTo>
                  <a:pt x="58" y="56"/>
                  <a:pt x="59" y="55"/>
                  <a:pt x="60" y="54"/>
                </a:cubicBezTo>
                <a:cubicBezTo>
                  <a:pt x="61" y="53"/>
                  <a:pt x="64" y="52"/>
                  <a:pt x="65" y="51"/>
                </a:cubicBezTo>
                <a:cubicBezTo>
                  <a:pt x="68" y="49"/>
                  <a:pt x="69" y="46"/>
                  <a:pt x="72" y="45"/>
                </a:cubicBezTo>
                <a:cubicBezTo>
                  <a:pt x="79" y="36"/>
                  <a:pt x="89" y="28"/>
                  <a:pt x="97" y="19"/>
                </a:cubicBezTo>
                <a:cubicBezTo>
                  <a:pt x="97" y="19"/>
                  <a:pt x="97" y="19"/>
                  <a:pt x="97" y="18"/>
                </a:cubicBezTo>
                <a:cubicBezTo>
                  <a:pt x="91" y="17"/>
                  <a:pt x="87" y="14"/>
                  <a:pt x="80" y="13"/>
                </a:cubicBezTo>
                <a:close/>
                <a:moveTo>
                  <a:pt x="91" y="42"/>
                </a:moveTo>
                <a:cubicBezTo>
                  <a:pt x="90" y="42"/>
                  <a:pt x="90" y="41"/>
                  <a:pt x="90" y="41"/>
                </a:cubicBezTo>
                <a:cubicBezTo>
                  <a:pt x="90" y="41"/>
                  <a:pt x="89" y="42"/>
                  <a:pt x="89" y="42"/>
                </a:cubicBezTo>
                <a:cubicBezTo>
                  <a:pt x="89" y="45"/>
                  <a:pt x="89" y="51"/>
                  <a:pt x="92" y="53"/>
                </a:cubicBezTo>
                <a:cubicBezTo>
                  <a:pt x="95" y="50"/>
                  <a:pt x="91" y="46"/>
                  <a:pt x="91" y="42"/>
                </a:cubicBezTo>
                <a:close/>
                <a:moveTo>
                  <a:pt x="86" y="42"/>
                </a:moveTo>
                <a:cubicBezTo>
                  <a:pt x="86" y="42"/>
                  <a:pt x="85" y="42"/>
                  <a:pt x="84" y="43"/>
                </a:cubicBezTo>
                <a:cubicBezTo>
                  <a:pt x="84" y="48"/>
                  <a:pt x="84" y="54"/>
                  <a:pt x="88" y="57"/>
                </a:cubicBezTo>
                <a:cubicBezTo>
                  <a:pt x="90" y="52"/>
                  <a:pt x="88" y="47"/>
                  <a:pt x="86" y="42"/>
                </a:cubicBezTo>
                <a:close/>
                <a:moveTo>
                  <a:pt x="82" y="46"/>
                </a:moveTo>
                <a:cubicBezTo>
                  <a:pt x="81" y="46"/>
                  <a:pt x="80" y="46"/>
                  <a:pt x="79" y="47"/>
                </a:cubicBezTo>
                <a:cubicBezTo>
                  <a:pt x="78" y="52"/>
                  <a:pt x="81" y="57"/>
                  <a:pt x="83" y="60"/>
                </a:cubicBezTo>
                <a:cubicBezTo>
                  <a:pt x="84" y="61"/>
                  <a:pt x="83" y="60"/>
                  <a:pt x="84" y="60"/>
                </a:cubicBezTo>
                <a:cubicBezTo>
                  <a:pt x="85" y="55"/>
                  <a:pt x="82" y="52"/>
                  <a:pt x="82" y="46"/>
                </a:cubicBezTo>
                <a:close/>
                <a:moveTo>
                  <a:pt x="78" y="52"/>
                </a:moveTo>
                <a:cubicBezTo>
                  <a:pt x="77" y="52"/>
                  <a:pt x="76" y="53"/>
                  <a:pt x="75" y="54"/>
                </a:cubicBezTo>
                <a:cubicBezTo>
                  <a:pt x="77" y="58"/>
                  <a:pt x="77" y="62"/>
                  <a:pt x="80" y="65"/>
                </a:cubicBezTo>
                <a:cubicBezTo>
                  <a:pt x="83" y="61"/>
                  <a:pt x="78" y="56"/>
                  <a:pt x="78" y="52"/>
                </a:cubicBezTo>
                <a:close/>
                <a:moveTo>
                  <a:pt x="54" y="33"/>
                </a:moveTo>
                <a:cubicBezTo>
                  <a:pt x="57" y="30"/>
                  <a:pt x="61" y="27"/>
                  <a:pt x="65" y="24"/>
                </a:cubicBezTo>
                <a:cubicBezTo>
                  <a:pt x="66" y="22"/>
                  <a:pt x="65" y="19"/>
                  <a:pt x="66" y="18"/>
                </a:cubicBezTo>
                <a:cubicBezTo>
                  <a:pt x="67" y="19"/>
                  <a:pt x="67" y="20"/>
                  <a:pt x="67" y="22"/>
                </a:cubicBezTo>
                <a:cubicBezTo>
                  <a:pt x="69" y="22"/>
                  <a:pt x="68" y="20"/>
                  <a:pt x="70" y="19"/>
                </a:cubicBezTo>
                <a:cubicBezTo>
                  <a:pt x="70" y="18"/>
                  <a:pt x="70" y="14"/>
                  <a:pt x="71" y="12"/>
                </a:cubicBezTo>
                <a:cubicBezTo>
                  <a:pt x="71" y="14"/>
                  <a:pt x="72" y="16"/>
                  <a:pt x="71" y="18"/>
                </a:cubicBezTo>
                <a:cubicBezTo>
                  <a:pt x="74" y="16"/>
                  <a:pt x="76" y="13"/>
                  <a:pt x="78" y="11"/>
                </a:cubicBezTo>
                <a:cubicBezTo>
                  <a:pt x="77" y="10"/>
                  <a:pt x="76" y="10"/>
                  <a:pt x="75" y="9"/>
                </a:cubicBezTo>
                <a:cubicBezTo>
                  <a:pt x="74" y="9"/>
                  <a:pt x="73" y="8"/>
                  <a:pt x="73" y="9"/>
                </a:cubicBezTo>
                <a:cubicBezTo>
                  <a:pt x="71" y="10"/>
                  <a:pt x="68" y="13"/>
                  <a:pt x="65" y="16"/>
                </a:cubicBezTo>
                <a:cubicBezTo>
                  <a:pt x="61" y="19"/>
                  <a:pt x="57" y="22"/>
                  <a:pt x="54" y="25"/>
                </a:cubicBezTo>
                <a:cubicBezTo>
                  <a:pt x="54" y="25"/>
                  <a:pt x="54" y="25"/>
                  <a:pt x="53" y="25"/>
                </a:cubicBezTo>
                <a:cubicBezTo>
                  <a:pt x="52" y="26"/>
                  <a:pt x="51" y="28"/>
                  <a:pt x="50" y="29"/>
                </a:cubicBezTo>
                <a:cubicBezTo>
                  <a:pt x="46" y="32"/>
                  <a:pt x="42" y="34"/>
                  <a:pt x="39" y="37"/>
                </a:cubicBezTo>
                <a:cubicBezTo>
                  <a:pt x="38" y="39"/>
                  <a:pt x="36" y="40"/>
                  <a:pt x="35" y="42"/>
                </a:cubicBezTo>
                <a:cubicBezTo>
                  <a:pt x="35" y="44"/>
                  <a:pt x="35" y="45"/>
                  <a:pt x="36" y="48"/>
                </a:cubicBezTo>
                <a:cubicBezTo>
                  <a:pt x="38" y="46"/>
                  <a:pt x="36" y="41"/>
                  <a:pt x="38" y="41"/>
                </a:cubicBezTo>
                <a:cubicBezTo>
                  <a:pt x="38" y="42"/>
                  <a:pt x="38" y="43"/>
                  <a:pt x="38" y="45"/>
                </a:cubicBezTo>
                <a:cubicBezTo>
                  <a:pt x="40" y="43"/>
                  <a:pt x="42" y="41"/>
                  <a:pt x="45" y="40"/>
                </a:cubicBezTo>
                <a:cubicBezTo>
                  <a:pt x="45" y="38"/>
                  <a:pt x="44" y="35"/>
                  <a:pt x="46" y="35"/>
                </a:cubicBezTo>
                <a:cubicBezTo>
                  <a:pt x="46" y="36"/>
                  <a:pt x="47" y="37"/>
                  <a:pt x="46" y="38"/>
                </a:cubicBezTo>
                <a:cubicBezTo>
                  <a:pt x="49" y="38"/>
                  <a:pt x="47" y="33"/>
                  <a:pt x="48" y="32"/>
                </a:cubicBezTo>
                <a:cubicBezTo>
                  <a:pt x="49" y="32"/>
                  <a:pt x="49" y="34"/>
                  <a:pt x="49" y="35"/>
                </a:cubicBezTo>
                <a:cubicBezTo>
                  <a:pt x="53" y="35"/>
                  <a:pt x="51" y="31"/>
                  <a:pt x="53" y="29"/>
                </a:cubicBezTo>
                <a:cubicBezTo>
                  <a:pt x="53" y="30"/>
                  <a:pt x="53" y="33"/>
                  <a:pt x="54" y="33"/>
                </a:cubicBezTo>
                <a:close/>
                <a:moveTo>
                  <a:pt x="74" y="54"/>
                </a:moveTo>
                <a:cubicBezTo>
                  <a:pt x="72" y="56"/>
                  <a:pt x="74" y="59"/>
                  <a:pt x="72" y="61"/>
                </a:cubicBezTo>
                <a:cubicBezTo>
                  <a:pt x="73" y="65"/>
                  <a:pt x="75" y="69"/>
                  <a:pt x="76" y="73"/>
                </a:cubicBezTo>
                <a:cubicBezTo>
                  <a:pt x="80" y="68"/>
                  <a:pt x="75" y="60"/>
                  <a:pt x="74" y="54"/>
                </a:cubicBezTo>
                <a:close/>
                <a:moveTo>
                  <a:pt x="66" y="91"/>
                </a:moveTo>
                <a:cubicBezTo>
                  <a:pt x="67" y="89"/>
                  <a:pt x="67" y="88"/>
                  <a:pt x="68" y="87"/>
                </a:cubicBezTo>
                <a:cubicBezTo>
                  <a:pt x="70" y="85"/>
                  <a:pt x="73" y="82"/>
                  <a:pt x="74" y="80"/>
                </a:cubicBezTo>
                <a:cubicBezTo>
                  <a:pt x="76" y="76"/>
                  <a:pt x="73" y="70"/>
                  <a:pt x="71" y="65"/>
                </a:cubicBezTo>
                <a:cubicBezTo>
                  <a:pt x="70" y="65"/>
                  <a:pt x="69" y="67"/>
                  <a:pt x="67" y="67"/>
                </a:cubicBezTo>
                <a:cubicBezTo>
                  <a:pt x="66" y="71"/>
                  <a:pt x="62" y="72"/>
                  <a:pt x="58" y="72"/>
                </a:cubicBezTo>
                <a:cubicBezTo>
                  <a:pt x="48" y="68"/>
                  <a:pt x="40" y="66"/>
                  <a:pt x="30" y="63"/>
                </a:cubicBezTo>
                <a:cubicBezTo>
                  <a:pt x="30" y="63"/>
                  <a:pt x="30" y="62"/>
                  <a:pt x="29" y="62"/>
                </a:cubicBezTo>
                <a:cubicBezTo>
                  <a:pt x="21" y="59"/>
                  <a:pt x="11" y="56"/>
                  <a:pt x="2" y="52"/>
                </a:cubicBezTo>
                <a:cubicBezTo>
                  <a:pt x="2" y="62"/>
                  <a:pt x="1" y="71"/>
                  <a:pt x="4" y="78"/>
                </a:cubicBezTo>
                <a:cubicBezTo>
                  <a:pt x="8" y="82"/>
                  <a:pt x="14" y="83"/>
                  <a:pt x="19" y="85"/>
                </a:cubicBezTo>
                <a:cubicBezTo>
                  <a:pt x="21" y="86"/>
                  <a:pt x="23" y="86"/>
                  <a:pt x="25" y="87"/>
                </a:cubicBezTo>
                <a:cubicBezTo>
                  <a:pt x="30" y="89"/>
                  <a:pt x="35" y="93"/>
                  <a:pt x="41" y="95"/>
                </a:cubicBezTo>
                <a:cubicBezTo>
                  <a:pt x="41" y="95"/>
                  <a:pt x="42" y="95"/>
                  <a:pt x="42" y="95"/>
                </a:cubicBezTo>
                <a:cubicBezTo>
                  <a:pt x="46" y="96"/>
                  <a:pt x="50" y="98"/>
                  <a:pt x="55" y="99"/>
                </a:cubicBezTo>
                <a:cubicBezTo>
                  <a:pt x="58" y="96"/>
                  <a:pt x="57" y="89"/>
                  <a:pt x="57" y="84"/>
                </a:cubicBezTo>
                <a:cubicBezTo>
                  <a:pt x="57" y="81"/>
                  <a:pt x="58" y="79"/>
                  <a:pt x="58" y="77"/>
                </a:cubicBezTo>
                <a:cubicBezTo>
                  <a:pt x="60" y="81"/>
                  <a:pt x="57" y="89"/>
                  <a:pt x="59" y="94"/>
                </a:cubicBezTo>
                <a:cubicBezTo>
                  <a:pt x="58" y="96"/>
                  <a:pt x="58" y="97"/>
                  <a:pt x="58" y="98"/>
                </a:cubicBezTo>
                <a:cubicBezTo>
                  <a:pt x="61" y="96"/>
                  <a:pt x="63" y="93"/>
                  <a:pt x="66" y="91"/>
                </a:cubicBezTo>
                <a:close/>
                <a:moveTo>
                  <a:pt x="34" y="43"/>
                </a:moveTo>
                <a:cubicBezTo>
                  <a:pt x="33" y="43"/>
                  <a:pt x="33" y="44"/>
                  <a:pt x="32" y="45"/>
                </a:cubicBezTo>
                <a:cubicBezTo>
                  <a:pt x="34" y="45"/>
                  <a:pt x="33" y="47"/>
                  <a:pt x="34" y="48"/>
                </a:cubicBezTo>
                <a:cubicBezTo>
                  <a:pt x="34" y="46"/>
                  <a:pt x="34" y="44"/>
                  <a:pt x="34" y="43"/>
                </a:cubicBezTo>
                <a:close/>
                <a:moveTo>
                  <a:pt x="32" y="46"/>
                </a:moveTo>
                <a:cubicBezTo>
                  <a:pt x="31" y="47"/>
                  <a:pt x="31" y="48"/>
                  <a:pt x="30" y="47"/>
                </a:cubicBezTo>
                <a:cubicBezTo>
                  <a:pt x="30" y="50"/>
                  <a:pt x="31" y="51"/>
                  <a:pt x="33" y="52"/>
                </a:cubicBezTo>
                <a:cubicBezTo>
                  <a:pt x="33" y="50"/>
                  <a:pt x="33" y="47"/>
                  <a:pt x="32" y="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0" name="Freeform 317"/>
          <p:cNvSpPr>
            <a:spLocks noEditPoints="1"/>
          </p:cNvSpPr>
          <p:nvPr/>
        </p:nvSpPr>
        <p:spPr bwMode="auto">
          <a:xfrm>
            <a:off x="3462338" y="2532063"/>
            <a:ext cx="57150" cy="41275"/>
          </a:xfrm>
          <a:custGeom>
            <a:avLst/>
            <a:gdLst>
              <a:gd name="T0" fmla="*/ 14 w 18"/>
              <a:gd name="T1" fmla="*/ 0 h 13"/>
              <a:gd name="T2" fmla="*/ 17 w 18"/>
              <a:gd name="T3" fmla="*/ 8 h 13"/>
              <a:gd name="T4" fmla="*/ 1 w 18"/>
              <a:gd name="T5" fmla="*/ 9 h 13"/>
              <a:gd name="T6" fmla="*/ 0 w 18"/>
              <a:gd name="T7" fmla="*/ 5 h 13"/>
              <a:gd name="T8" fmla="*/ 14 w 18"/>
              <a:gd name="T9" fmla="*/ 0 h 13"/>
              <a:gd name="T10" fmla="*/ 10 w 18"/>
              <a:gd name="T11" fmla="*/ 6 h 13"/>
              <a:gd name="T12" fmla="*/ 12 w 18"/>
              <a:gd name="T13" fmla="*/ 8 h 13"/>
              <a:gd name="T14" fmla="*/ 14 w 18"/>
              <a:gd name="T15" fmla="*/ 7 h 13"/>
              <a:gd name="T16" fmla="*/ 14 w 18"/>
              <a:gd name="T17" fmla="*/ 5 h 13"/>
              <a:gd name="T18" fmla="*/ 14 w 18"/>
              <a:gd name="T19" fmla="*/ 5 h 13"/>
              <a:gd name="T20" fmla="*/ 10 w 18"/>
              <a:gd name="T21" fmla="*/ 6 h 13"/>
              <a:gd name="T22" fmla="*/ 10 w 18"/>
              <a:gd name="T23" fmla="*/ 3 h 13"/>
              <a:gd name="T24" fmla="*/ 10 w 18"/>
              <a:gd name="T25" fmla="*/ 5 h 13"/>
              <a:gd name="T26" fmla="*/ 13 w 18"/>
              <a:gd name="T27" fmla="*/ 3 h 13"/>
              <a:gd name="T28" fmla="*/ 10 w 18"/>
              <a:gd name="T29" fmla="*/ 3 h 13"/>
              <a:gd name="T30" fmla="*/ 8 w 18"/>
              <a:gd name="T31" fmla="*/ 6 h 13"/>
              <a:gd name="T32" fmla="*/ 5 w 18"/>
              <a:gd name="T33" fmla="*/ 8 h 13"/>
              <a:gd name="T34" fmla="*/ 9 w 18"/>
              <a:gd name="T35" fmla="*/ 9 h 13"/>
              <a:gd name="T36" fmla="*/ 8 w 18"/>
              <a:gd name="T37" fmla="*/ 6 h 13"/>
              <a:gd name="T38" fmla="*/ 8 w 18"/>
              <a:gd name="T39" fmla="*/ 3 h 13"/>
              <a:gd name="T40" fmla="*/ 2 w 18"/>
              <a:gd name="T41" fmla="*/ 7 h 13"/>
              <a:gd name="T42" fmla="*/ 8 w 18"/>
              <a:gd name="T43" fmla="*/ 5 h 13"/>
              <a:gd name="T44" fmla="*/ 8 w 18"/>
              <a:gd name="T45" fmla="*/ 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" h="13">
                <a:moveTo>
                  <a:pt x="14" y="0"/>
                </a:moveTo>
                <a:cubicBezTo>
                  <a:pt x="17" y="2"/>
                  <a:pt x="18" y="5"/>
                  <a:pt x="17" y="8"/>
                </a:cubicBezTo>
                <a:cubicBezTo>
                  <a:pt x="15" y="13"/>
                  <a:pt x="3" y="13"/>
                  <a:pt x="1" y="9"/>
                </a:cubicBezTo>
                <a:cubicBezTo>
                  <a:pt x="0" y="8"/>
                  <a:pt x="0" y="7"/>
                  <a:pt x="0" y="5"/>
                </a:cubicBezTo>
                <a:cubicBezTo>
                  <a:pt x="2" y="1"/>
                  <a:pt x="9" y="1"/>
                  <a:pt x="14" y="0"/>
                </a:cubicBezTo>
                <a:close/>
                <a:moveTo>
                  <a:pt x="10" y="6"/>
                </a:moveTo>
                <a:cubicBezTo>
                  <a:pt x="10" y="7"/>
                  <a:pt x="11" y="8"/>
                  <a:pt x="12" y="8"/>
                </a:cubicBezTo>
                <a:cubicBezTo>
                  <a:pt x="12" y="8"/>
                  <a:pt x="13" y="7"/>
                  <a:pt x="14" y="7"/>
                </a:cubicBezTo>
                <a:cubicBezTo>
                  <a:pt x="14" y="6"/>
                  <a:pt x="13" y="6"/>
                  <a:pt x="14" y="5"/>
                </a:cubicBezTo>
                <a:cubicBezTo>
                  <a:pt x="14" y="6"/>
                  <a:pt x="14" y="5"/>
                  <a:pt x="14" y="5"/>
                </a:cubicBezTo>
                <a:cubicBezTo>
                  <a:pt x="13" y="5"/>
                  <a:pt x="12" y="6"/>
                  <a:pt x="10" y="6"/>
                </a:cubicBezTo>
                <a:close/>
                <a:moveTo>
                  <a:pt x="10" y="3"/>
                </a:moveTo>
                <a:cubicBezTo>
                  <a:pt x="10" y="4"/>
                  <a:pt x="10" y="4"/>
                  <a:pt x="10" y="5"/>
                </a:cubicBezTo>
                <a:cubicBezTo>
                  <a:pt x="11" y="4"/>
                  <a:pt x="12" y="4"/>
                  <a:pt x="13" y="3"/>
                </a:cubicBezTo>
                <a:cubicBezTo>
                  <a:pt x="12" y="2"/>
                  <a:pt x="11" y="3"/>
                  <a:pt x="10" y="3"/>
                </a:cubicBezTo>
                <a:close/>
                <a:moveTo>
                  <a:pt x="8" y="6"/>
                </a:moveTo>
                <a:cubicBezTo>
                  <a:pt x="7" y="8"/>
                  <a:pt x="6" y="7"/>
                  <a:pt x="5" y="8"/>
                </a:cubicBezTo>
                <a:cubicBezTo>
                  <a:pt x="7" y="8"/>
                  <a:pt x="7" y="9"/>
                  <a:pt x="9" y="9"/>
                </a:cubicBezTo>
                <a:cubicBezTo>
                  <a:pt x="9" y="7"/>
                  <a:pt x="9" y="7"/>
                  <a:pt x="8" y="6"/>
                </a:cubicBezTo>
                <a:close/>
                <a:moveTo>
                  <a:pt x="8" y="3"/>
                </a:moveTo>
                <a:cubicBezTo>
                  <a:pt x="5" y="4"/>
                  <a:pt x="2" y="4"/>
                  <a:pt x="2" y="7"/>
                </a:cubicBezTo>
                <a:cubicBezTo>
                  <a:pt x="4" y="6"/>
                  <a:pt x="6" y="6"/>
                  <a:pt x="8" y="5"/>
                </a:cubicBezTo>
                <a:cubicBezTo>
                  <a:pt x="8" y="4"/>
                  <a:pt x="8" y="4"/>
                  <a:pt x="8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1" name="Freeform 318"/>
          <p:cNvSpPr>
            <a:spLocks noEditPoints="1"/>
          </p:cNvSpPr>
          <p:nvPr/>
        </p:nvSpPr>
        <p:spPr bwMode="auto">
          <a:xfrm>
            <a:off x="3282950" y="2636838"/>
            <a:ext cx="112713" cy="73025"/>
          </a:xfrm>
          <a:custGeom>
            <a:avLst/>
            <a:gdLst>
              <a:gd name="T0" fmla="*/ 29 w 36"/>
              <a:gd name="T1" fmla="*/ 21 h 23"/>
              <a:gd name="T2" fmla="*/ 19 w 36"/>
              <a:gd name="T3" fmla="*/ 22 h 23"/>
              <a:gd name="T4" fmla="*/ 5 w 36"/>
              <a:gd name="T5" fmla="*/ 15 h 23"/>
              <a:gd name="T6" fmla="*/ 3 w 36"/>
              <a:gd name="T7" fmla="*/ 4 h 23"/>
              <a:gd name="T8" fmla="*/ 10 w 36"/>
              <a:gd name="T9" fmla="*/ 0 h 23"/>
              <a:gd name="T10" fmla="*/ 25 w 36"/>
              <a:gd name="T11" fmla="*/ 5 h 23"/>
              <a:gd name="T12" fmla="*/ 29 w 36"/>
              <a:gd name="T13" fmla="*/ 21 h 23"/>
              <a:gd name="T14" fmla="*/ 30 w 36"/>
              <a:gd name="T15" fmla="*/ 14 h 23"/>
              <a:gd name="T16" fmla="*/ 25 w 36"/>
              <a:gd name="T17" fmla="*/ 17 h 23"/>
              <a:gd name="T18" fmla="*/ 30 w 36"/>
              <a:gd name="T19" fmla="*/ 15 h 23"/>
              <a:gd name="T20" fmla="*/ 30 w 36"/>
              <a:gd name="T21" fmla="*/ 14 h 23"/>
              <a:gd name="T22" fmla="*/ 28 w 36"/>
              <a:gd name="T23" fmla="*/ 11 h 23"/>
              <a:gd name="T24" fmla="*/ 21 w 36"/>
              <a:gd name="T25" fmla="*/ 16 h 23"/>
              <a:gd name="T26" fmla="*/ 29 w 36"/>
              <a:gd name="T27" fmla="*/ 12 h 23"/>
              <a:gd name="T28" fmla="*/ 28 w 36"/>
              <a:gd name="T29" fmla="*/ 11 h 23"/>
              <a:gd name="T30" fmla="*/ 25 w 36"/>
              <a:gd name="T31" fmla="*/ 8 h 23"/>
              <a:gd name="T32" fmla="*/ 17 w 36"/>
              <a:gd name="T33" fmla="*/ 14 h 23"/>
              <a:gd name="T34" fmla="*/ 27 w 36"/>
              <a:gd name="T35" fmla="*/ 9 h 23"/>
              <a:gd name="T36" fmla="*/ 25 w 36"/>
              <a:gd name="T37" fmla="*/ 8 h 23"/>
              <a:gd name="T38" fmla="*/ 11 w 36"/>
              <a:gd name="T39" fmla="*/ 7 h 23"/>
              <a:gd name="T40" fmla="*/ 15 w 36"/>
              <a:gd name="T41" fmla="*/ 3 h 23"/>
              <a:gd name="T42" fmla="*/ 4 w 36"/>
              <a:gd name="T43" fmla="*/ 10 h 23"/>
              <a:gd name="T44" fmla="*/ 12 w 36"/>
              <a:gd name="T45" fmla="*/ 17 h 23"/>
              <a:gd name="T46" fmla="*/ 13 w 36"/>
              <a:gd name="T47" fmla="*/ 17 h 23"/>
              <a:gd name="T48" fmla="*/ 14 w 36"/>
              <a:gd name="T49" fmla="*/ 18 h 23"/>
              <a:gd name="T50" fmla="*/ 25 w 36"/>
              <a:gd name="T51" fmla="*/ 19 h 23"/>
              <a:gd name="T52" fmla="*/ 11 w 36"/>
              <a:gd name="T53" fmla="*/ 7 h 23"/>
              <a:gd name="T54" fmla="*/ 21 w 36"/>
              <a:gd name="T55" fmla="*/ 6 h 23"/>
              <a:gd name="T56" fmla="*/ 13 w 36"/>
              <a:gd name="T57" fmla="*/ 11 h 23"/>
              <a:gd name="T58" fmla="*/ 14 w 36"/>
              <a:gd name="T59" fmla="*/ 12 h 23"/>
              <a:gd name="T60" fmla="*/ 23 w 36"/>
              <a:gd name="T61" fmla="*/ 7 h 23"/>
              <a:gd name="T62" fmla="*/ 21 w 36"/>
              <a:gd name="T63" fmla="*/ 6 h 23"/>
              <a:gd name="T64" fmla="*/ 18 w 36"/>
              <a:gd name="T65" fmla="*/ 6 h 23"/>
              <a:gd name="T66" fmla="*/ 19 w 36"/>
              <a:gd name="T67" fmla="*/ 4 h 23"/>
              <a:gd name="T68" fmla="*/ 18 w 36"/>
              <a:gd name="T69" fmla="*/ 5 h 23"/>
              <a:gd name="T70" fmla="*/ 13 w 36"/>
              <a:gd name="T71" fmla="*/ 9 h 23"/>
              <a:gd name="T72" fmla="*/ 18 w 36"/>
              <a:gd name="T73" fmla="*/ 6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" h="23">
                <a:moveTo>
                  <a:pt x="29" y="21"/>
                </a:moveTo>
                <a:cubicBezTo>
                  <a:pt x="26" y="21"/>
                  <a:pt x="23" y="23"/>
                  <a:pt x="19" y="22"/>
                </a:cubicBezTo>
                <a:cubicBezTo>
                  <a:pt x="14" y="21"/>
                  <a:pt x="8" y="18"/>
                  <a:pt x="5" y="15"/>
                </a:cubicBezTo>
                <a:cubicBezTo>
                  <a:pt x="2" y="12"/>
                  <a:pt x="0" y="8"/>
                  <a:pt x="3" y="4"/>
                </a:cubicBezTo>
                <a:cubicBezTo>
                  <a:pt x="4" y="2"/>
                  <a:pt x="7" y="1"/>
                  <a:pt x="10" y="0"/>
                </a:cubicBezTo>
                <a:cubicBezTo>
                  <a:pt x="16" y="0"/>
                  <a:pt x="20" y="3"/>
                  <a:pt x="25" y="5"/>
                </a:cubicBezTo>
                <a:cubicBezTo>
                  <a:pt x="29" y="9"/>
                  <a:pt x="36" y="16"/>
                  <a:pt x="29" y="21"/>
                </a:cubicBezTo>
                <a:close/>
                <a:moveTo>
                  <a:pt x="30" y="14"/>
                </a:moveTo>
                <a:cubicBezTo>
                  <a:pt x="28" y="15"/>
                  <a:pt x="26" y="15"/>
                  <a:pt x="25" y="17"/>
                </a:cubicBezTo>
                <a:cubicBezTo>
                  <a:pt x="27" y="17"/>
                  <a:pt x="29" y="16"/>
                  <a:pt x="30" y="15"/>
                </a:cubicBezTo>
                <a:cubicBezTo>
                  <a:pt x="30" y="15"/>
                  <a:pt x="30" y="14"/>
                  <a:pt x="30" y="14"/>
                </a:cubicBezTo>
                <a:close/>
                <a:moveTo>
                  <a:pt x="28" y="11"/>
                </a:moveTo>
                <a:cubicBezTo>
                  <a:pt x="26" y="13"/>
                  <a:pt x="23" y="13"/>
                  <a:pt x="21" y="16"/>
                </a:cubicBezTo>
                <a:cubicBezTo>
                  <a:pt x="25" y="16"/>
                  <a:pt x="27" y="13"/>
                  <a:pt x="29" y="12"/>
                </a:cubicBezTo>
                <a:cubicBezTo>
                  <a:pt x="29" y="11"/>
                  <a:pt x="29" y="11"/>
                  <a:pt x="28" y="11"/>
                </a:cubicBezTo>
                <a:close/>
                <a:moveTo>
                  <a:pt x="25" y="8"/>
                </a:moveTo>
                <a:cubicBezTo>
                  <a:pt x="22" y="10"/>
                  <a:pt x="19" y="12"/>
                  <a:pt x="17" y="14"/>
                </a:cubicBezTo>
                <a:cubicBezTo>
                  <a:pt x="21" y="15"/>
                  <a:pt x="24" y="11"/>
                  <a:pt x="27" y="9"/>
                </a:cubicBezTo>
                <a:cubicBezTo>
                  <a:pt x="26" y="9"/>
                  <a:pt x="26" y="8"/>
                  <a:pt x="25" y="8"/>
                </a:cubicBezTo>
                <a:close/>
                <a:moveTo>
                  <a:pt x="11" y="7"/>
                </a:moveTo>
                <a:cubicBezTo>
                  <a:pt x="11" y="5"/>
                  <a:pt x="13" y="5"/>
                  <a:pt x="15" y="3"/>
                </a:cubicBezTo>
                <a:cubicBezTo>
                  <a:pt x="10" y="2"/>
                  <a:pt x="3" y="3"/>
                  <a:pt x="4" y="10"/>
                </a:cubicBezTo>
                <a:cubicBezTo>
                  <a:pt x="6" y="12"/>
                  <a:pt x="8" y="16"/>
                  <a:pt x="12" y="17"/>
                </a:cubicBezTo>
                <a:cubicBezTo>
                  <a:pt x="12" y="18"/>
                  <a:pt x="13" y="17"/>
                  <a:pt x="13" y="17"/>
                </a:cubicBezTo>
                <a:cubicBezTo>
                  <a:pt x="13" y="17"/>
                  <a:pt x="13" y="18"/>
                  <a:pt x="14" y="18"/>
                </a:cubicBezTo>
                <a:cubicBezTo>
                  <a:pt x="17" y="19"/>
                  <a:pt x="22" y="21"/>
                  <a:pt x="25" y="19"/>
                </a:cubicBezTo>
                <a:cubicBezTo>
                  <a:pt x="20" y="18"/>
                  <a:pt x="9" y="14"/>
                  <a:pt x="11" y="7"/>
                </a:cubicBezTo>
                <a:close/>
                <a:moveTo>
                  <a:pt x="21" y="6"/>
                </a:moveTo>
                <a:cubicBezTo>
                  <a:pt x="19" y="8"/>
                  <a:pt x="16" y="9"/>
                  <a:pt x="13" y="11"/>
                </a:cubicBezTo>
                <a:cubicBezTo>
                  <a:pt x="14" y="11"/>
                  <a:pt x="14" y="12"/>
                  <a:pt x="14" y="12"/>
                </a:cubicBezTo>
                <a:cubicBezTo>
                  <a:pt x="18" y="11"/>
                  <a:pt x="21" y="9"/>
                  <a:pt x="23" y="7"/>
                </a:cubicBezTo>
                <a:cubicBezTo>
                  <a:pt x="23" y="6"/>
                  <a:pt x="22" y="6"/>
                  <a:pt x="21" y="6"/>
                </a:cubicBezTo>
                <a:close/>
                <a:moveTo>
                  <a:pt x="18" y="6"/>
                </a:moveTo>
                <a:cubicBezTo>
                  <a:pt x="18" y="6"/>
                  <a:pt x="20" y="5"/>
                  <a:pt x="19" y="4"/>
                </a:cubicBezTo>
                <a:cubicBezTo>
                  <a:pt x="19" y="5"/>
                  <a:pt x="19" y="5"/>
                  <a:pt x="18" y="5"/>
                </a:cubicBezTo>
                <a:cubicBezTo>
                  <a:pt x="16" y="4"/>
                  <a:pt x="12" y="6"/>
                  <a:pt x="13" y="9"/>
                </a:cubicBezTo>
                <a:cubicBezTo>
                  <a:pt x="14" y="8"/>
                  <a:pt x="17" y="8"/>
                  <a:pt x="18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2" name="Freeform 319"/>
          <p:cNvSpPr/>
          <p:nvPr/>
        </p:nvSpPr>
        <p:spPr bwMode="auto">
          <a:xfrm>
            <a:off x="4213225" y="773113"/>
            <a:ext cx="141288" cy="63500"/>
          </a:xfrm>
          <a:custGeom>
            <a:avLst/>
            <a:gdLst>
              <a:gd name="T0" fmla="*/ 45 w 45"/>
              <a:gd name="T1" fmla="*/ 19 h 20"/>
              <a:gd name="T2" fmla="*/ 39 w 45"/>
              <a:gd name="T3" fmla="*/ 18 h 20"/>
              <a:gd name="T4" fmla="*/ 24 w 45"/>
              <a:gd name="T5" fmla="*/ 11 h 20"/>
              <a:gd name="T6" fmla="*/ 16 w 45"/>
              <a:gd name="T7" fmla="*/ 9 h 20"/>
              <a:gd name="T8" fmla="*/ 0 w 45"/>
              <a:gd name="T9" fmla="*/ 2 h 20"/>
              <a:gd name="T10" fmla="*/ 8 w 45"/>
              <a:gd name="T11" fmla="*/ 3 h 20"/>
              <a:gd name="T12" fmla="*/ 16 w 45"/>
              <a:gd name="T13" fmla="*/ 6 h 20"/>
              <a:gd name="T14" fmla="*/ 30 w 45"/>
              <a:gd name="T15" fmla="*/ 11 h 20"/>
              <a:gd name="T16" fmla="*/ 32 w 45"/>
              <a:gd name="T17" fmla="*/ 13 h 20"/>
              <a:gd name="T18" fmla="*/ 45 w 45"/>
              <a:gd name="T19" fmla="*/ 17 h 20"/>
              <a:gd name="T20" fmla="*/ 45 w 45"/>
              <a:gd name="T21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5" h="20">
                <a:moveTo>
                  <a:pt x="45" y="19"/>
                </a:moveTo>
                <a:cubicBezTo>
                  <a:pt x="43" y="20"/>
                  <a:pt x="40" y="19"/>
                  <a:pt x="39" y="18"/>
                </a:cubicBezTo>
                <a:cubicBezTo>
                  <a:pt x="33" y="17"/>
                  <a:pt x="29" y="14"/>
                  <a:pt x="24" y="11"/>
                </a:cubicBezTo>
                <a:cubicBezTo>
                  <a:pt x="21" y="10"/>
                  <a:pt x="18" y="10"/>
                  <a:pt x="16" y="9"/>
                </a:cubicBezTo>
                <a:cubicBezTo>
                  <a:pt x="11" y="7"/>
                  <a:pt x="6" y="4"/>
                  <a:pt x="0" y="2"/>
                </a:cubicBezTo>
                <a:cubicBezTo>
                  <a:pt x="2" y="0"/>
                  <a:pt x="6" y="2"/>
                  <a:pt x="8" y="3"/>
                </a:cubicBezTo>
                <a:cubicBezTo>
                  <a:pt x="10" y="4"/>
                  <a:pt x="13" y="5"/>
                  <a:pt x="16" y="6"/>
                </a:cubicBezTo>
                <a:cubicBezTo>
                  <a:pt x="21" y="8"/>
                  <a:pt x="26" y="8"/>
                  <a:pt x="30" y="11"/>
                </a:cubicBezTo>
                <a:cubicBezTo>
                  <a:pt x="31" y="12"/>
                  <a:pt x="31" y="12"/>
                  <a:pt x="32" y="13"/>
                </a:cubicBezTo>
                <a:cubicBezTo>
                  <a:pt x="37" y="15"/>
                  <a:pt x="41" y="14"/>
                  <a:pt x="45" y="17"/>
                </a:cubicBezTo>
                <a:cubicBezTo>
                  <a:pt x="45" y="18"/>
                  <a:pt x="45" y="18"/>
                  <a:pt x="45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3" name="Freeform 320"/>
          <p:cNvSpPr>
            <a:spLocks noEditPoints="1"/>
          </p:cNvSpPr>
          <p:nvPr/>
        </p:nvSpPr>
        <p:spPr bwMode="auto">
          <a:xfrm>
            <a:off x="3759200" y="817563"/>
            <a:ext cx="254000" cy="211137"/>
          </a:xfrm>
          <a:custGeom>
            <a:avLst/>
            <a:gdLst>
              <a:gd name="T0" fmla="*/ 9 w 81"/>
              <a:gd name="T1" fmla="*/ 63 h 67"/>
              <a:gd name="T2" fmla="*/ 5 w 81"/>
              <a:gd name="T3" fmla="*/ 43 h 67"/>
              <a:gd name="T4" fmla="*/ 2 w 81"/>
              <a:gd name="T5" fmla="*/ 33 h 67"/>
              <a:gd name="T6" fmla="*/ 20 w 81"/>
              <a:gd name="T7" fmla="*/ 21 h 67"/>
              <a:gd name="T8" fmla="*/ 25 w 81"/>
              <a:gd name="T9" fmla="*/ 18 h 67"/>
              <a:gd name="T10" fmla="*/ 39 w 81"/>
              <a:gd name="T11" fmla="*/ 14 h 67"/>
              <a:gd name="T12" fmla="*/ 45 w 81"/>
              <a:gd name="T13" fmla="*/ 11 h 67"/>
              <a:gd name="T14" fmla="*/ 59 w 81"/>
              <a:gd name="T15" fmla="*/ 5 h 67"/>
              <a:gd name="T16" fmla="*/ 62 w 81"/>
              <a:gd name="T17" fmla="*/ 6 h 67"/>
              <a:gd name="T18" fmla="*/ 72 w 81"/>
              <a:gd name="T19" fmla="*/ 14 h 67"/>
              <a:gd name="T20" fmla="*/ 78 w 81"/>
              <a:gd name="T21" fmla="*/ 36 h 67"/>
              <a:gd name="T22" fmla="*/ 56 w 81"/>
              <a:gd name="T23" fmla="*/ 53 h 67"/>
              <a:gd name="T24" fmla="*/ 44 w 81"/>
              <a:gd name="T25" fmla="*/ 59 h 67"/>
              <a:gd name="T26" fmla="*/ 36 w 81"/>
              <a:gd name="T27" fmla="*/ 60 h 67"/>
              <a:gd name="T28" fmla="*/ 33 w 81"/>
              <a:gd name="T29" fmla="*/ 62 h 67"/>
              <a:gd name="T30" fmla="*/ 9 w 81"/>
              <a:gd name="T31" fmla="*/ 63 h 67"/>
              <a:gd name="T32" fmla="*/ 32 w 81"/>
              <a:gd name="T33" fmla="*/ 57 h 67"/>
              <a:gd name="T34" fmla="*/ 35 w 81"/>
              <a:gd name="T35" fmla="*/ 57 h 67"/>
              <a:gd name="T36" fmla="*/ 41 w 81"/>
              <a:gd name="T37" fmla="*/ 55 h 67"/>
              <a:gd name="T38" fmla="*/ 76 w 81"/>
              <a:gd name="T39" fmla="*/ 40 h 67"/>
              <a:gd name="T40" fmla="*/ 67 w 81"/>
              <a:gd name="T41" fmla="*/ 7 h 67"/>
              <a:gd name="T42" fmla="*/ 60 w 81"/>
              <a:gd name="T43" fmla="*/ 8 h 67"/>
              <a:gd name="T44" fmla="*/ 51 w 81"/>
              <a:gd name="T45" fmla="*/ 13 h 67"/>
              <a:gd name="T46" fmla="*/ 47 w 81"/>
              <a:gd name="T47" fmla="*/ 13 h 67"/>
              <a:gd name="T48" fmla="*/ 44 w 81"/>
              <a:gd name="T49" fmla="*/ 16 h 67"/>
              <a:gd name="T50" fmla="*/ 34 w 81"/>
              <a:gd name="T51" fmla="*/ 19 h 67"/>
              <a:gd name="T52" fmla="*/ 17 w 81"/>
              <a:gd name="T53" fmla="*/ 25 h 67"/>
              <a:gd name="T54" fmla="*/ 5 w 81"/>
              <a:gd name="T55" fmla="*/ 30 h 67"/>
              <a:gd name="T56" fmla="*/ 12 w 81"/>
              <a:gd name="T57" fmla="*/ 61 h 67"/>
              <a:gd name="T58" fmla="*/ 32 w 81"/>
              <a:gd name="T59" fmla="*/ 5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1" h="67">
                <a:moveTo>
                  <a:pt x="9" y="63"/>
                </a:moveTo>
                <a:cubicBezTo>
                  <a:pt x="8" y="56"/>
                  <a:pt x="7" y="50"/>
                  <a:pt x="5" y="43"/>
                </a:cubicBezTo>
                <a:cubicBezTo>
                  <a:pt x="4" y="40"/>
                  <a:pt x="2" y="36"/>
                  <a:pt x="2" y="33"/>
                </a:cubicBezTo>
                <a:cubicBezTo>
                  <a:pt x="0" y="21"/>
                  <a:pt x="12" y="24"/>
                  <a:pt x="20" y="21"/>
                </a:cubicBezTo>
                <a:cubicBezTo>
                  <a:pt x="22" y="20"/>
                  <a:pt x="23" y="19"/>
                  <a:pt x="25" y="18"/>
                </a:cubicBezTo>
                <a:cubicBezTo>
                  <a:pt x="30" y="17"/>
                  <a:pt x="34" y="16"/>
                  <a:pt x="39" y="14"/>
                </a:cubicBezTo>
                <a:cubicBezTo>
                  <a:pt x="41" y="13"/>
                  <a:pt x="43" y="12"/>
                  <a:pt x="45" y="11"/>
                </a:cubicBezTo>
                <a:cubicBezTo>
                  <a:pt x="50" y="9"/>
                  <a:pt x="55" y="8"/>
                  <a:pt x="59" y="5"/>
                </a:cubicBezTo>
                <a:cubicBezTo>
                  <a:pt x="60" y="6"/>
                  <a:pt x="62" y="5"/>
                  <a:pt x="62" y="6"/>
                </a:cubicBezTo>
                <a:cubicBezTo>
                  <a:pt x="69" y="0"/>
                  <a:pt x="71" y="6"/>
                  <a:pt x="72" y="14"/>
                </a:cubicBezTo>
                <a:cubicBezTo>
                  <a:pt x="73" y="22"/>
                  <a:pt x="77" y="31"/>
                  <a:pt x="78" y="36"/>
                </a:cubicBezTo>
                <a:cubicBezTo>
                  <a:pt x="81" y="48"/>
                  <a:pt x="65" y="50"/>
                  <a:pt x="56" y="53"/>
                </a:cubicBezTo>
                <a:cubicBezTo>
                  <a:pt x="52" y="55"/>
                  <a:pt x="48" y="57"/>
                  <a:pt x="44" y="59"/>
                </a:cubicBezTo>
                <a:cubicBezTo>
                  <a:pt x="41" y="57"/>
                  <a:pt x="38" y="62"/>
                  <a:pt x="36" y="60"/>
                </a:cubicBezTo>
                <a:cubicBezTo>
                  <a:pt x="35" y="61"/>
                  <a:pt x="34" y="61"/>
                  <a:pt x="33" y="62"/>
                </a:cubicBezTo>
                <a:cubicBezTo>
                  <a:pt x="25" y="62"/>
                  <a:pt x="17" y="67"/>
                  <a:pt x="9" y="63"/>
                </a:cubicBezTo>
                <a:close/>
                <a:moveTo>
                  <a:pt x="32" y="57"/>
                </a:moveTo>
                <a:cubicBezTo>
                  <a:pt x="33" y="57"/>
                  <a:pt x="34" y="58"/>
                  <a:pt x="35" y="57"/>
                </a:cubicBezTo>
                <a:cubicBezTo>
                  <a:pt x="37" y="57"/>
                  <a:pt x="39" y="56"/>
                  <a:pt x="41" y="55"/>
                </a:cubicBezTo>
                <a:cubicBezTo>
                  <a:pt x="55" y="51"/>
                  <a:pt x="64" y="47"/>
                  <a:pt x="76" y="40"/>
                </a:cubicBezTo>
                <a:cubicBezTo>
                  <a:pt x="73" y="31"/>
                  <a:pt x="71" y="17"/>
                  <a:pt x="67" y="7"/>
                </a:cubicBezTo>
                <a:cubicBezTo>
                  <a:pt x="64" y="8"/>
                  <a:pt x="63" y="9"/>
                  <a:pt x="60" y="8"/>
                </a:cubicBezTo>
                <a:cubicBezTo>
                  <a:pt x="57" y="10"/>
                  <a:pt x="54" y="12"/>
                  <a:pt x="51" y="13"/>
                </a:cubicBezTo>
                <a:cubicBezTo>
                  <a:pt x="50" y="13"/>
                  <a:pt x="48" y="13"/>
                  <a:pt x="47" y="13"/>
                </a:cubicBezTo>
                <a:cubicBezTo>
                  <a:pt x="46" y="14"/>
                  <a:pt x="45" y="15"/>
                  <a:pt x="44" y="16"/>
                </a:cubicBezTo>
                <a:cubicBezTo>
                  <a:pt x="40" y="17"/>
                  <a:pt x="37" y="18"/>
                  <a:pt x="34" y="19"/>
                </a:cubicBezTo>
                <a:cubicBezTo>
                  <a:pt x="29" y="21"/>
                  <a:pt x="22" y="23"/>
                  <a:pt x="17" y="25"/>
                </a:cubicBezTo>
                <a:cubicBezTo>
                  <a:pt x="12" y="26"/>
                  <a:pt x="7" y="26"/>
                  <a:pt x="5" y="30"/>
                </a:cubicBezTo>
                <a:cubicBezTo>
                  <a:pt x="6" y="39"/>
                  <a:pt x="10" y="51"/>
                  <a:pt x="12" y="61"/>
                </a:cubicBezTo>
                <a:cubicBezTo>
                  <a:pt x="20" y="63"/>
                  <a:pt x="26" y="58"/>
                  <a:pt x="32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4" name="Freeform 321"/>
          <p:cNvSpPr/>
          <p:nvPr/>
        </p:nvSpPr>
        <p:spPr bwMode="auto">
          <a:xfrm>
            <a:off x="3833813" y="930275"/>
            <a:ext cx="133350" cy="53975"/>
          </a:xfrm>
          <a:custGeom>
            <a:avLst/>
            <a:gdLst>
              <a:gd name="T0" fmla="*/ 0 w 42"/>
              <a:gd name="T1" fmla="*/ 15 h 17"/>
              <a:gd name="T2" fmla="*/ 39 w 42"/>
              <a:gd name="T3" fmla="*/ 0 h 17"/>
              <a:gd name="T4" fmla="*/ 42 w 42"/>
              <a:gd name="T5" fmla="*/ 1 h 17"/>
              <a:gd name="T6" fmla="*/ 23 w 42"/>
              <a:gd name="T7" fmla="*/ 9 h 17"/>
              <a:gd name="T8" fmla="*/ 13 w 42"/>
              <a:gd name="T9" fmla="*/ 13 h 17"/>
              <a:gd name="T10" fmla="*/ 0 w 42"/>
              <a:gd name="T11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" h="17">
                <a:moveTo>
                  <a:pt x="0" y="15"/>
                </a:moveTo>
                <a:cubicBezTo>
                  <a:pt x="11" y="7"/>
                  <a:pt x="29" y="8"/>
                  <a:pt x="39" y="0"/>
                </a:cubicBezTo>
                <a:cubicBezTo>
                  <a:pt x="40" y="1"/>
                  <a:pt x="42" y="1"/>
                  <a:pt x="42" y="1"/>
                </a:cubicBezTo>
                <a:cubicBezTo>
                  <a:pt x="40" y="7"/>
                  <a:pt x="29" y="7"/>
                  <a:pt x="23" y="9"/>
                </a:cubicBezTo>
                <a:cubicBezTo>
                  <a:pt x="19" y="10"/>
                  <a:pt x="16" y="11"/>
                  <a:pt x="13" y="13"/>
                </a:cubicBezTo>
                <a:cubicBezTo>
                  <a:pt x="9" y="12"/>
                  <a:pt x="4" y="17"/>
                  <a:pt x="0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5" name="Freeform 322"/>
          <p:cNvSpPr/>
          <p:nvPr/>
        </p:nvSpPr>
        <p:spPr bwMode="auto">
          <a:xfrm>
            <a:off x="3827463" y="909638"/>
            <a:ext cx="127000" cy="46037"/>
          </a:xfrm>
          <a:custGeom>
            <a:avLst/>
            <a:gdLst>
              <a:gd name="T0" fmla="*/ 40 w 40"/>
              <a:gd name="T1" fmla="*/ 0 h 15"/>
              <a:gd name="T2" fmla="*/ 39 w 40"/>
              <a:gd name="T3" fmla="*/ 1 h 15"/>
              <a:gd name="T4" fmla="*/ 28 w 40"/>
              <a:gd name="T5" fmla="*/ 6 h 15"/>
              <a:gd name="T6" fmla="*/ 26 w 40"/>
              <a:gd name="T7" fmla="*/ 8 h 15"/>
              <a:gd name="T8" fmla="*/ 19 w 40"/>
              <a:gd name="T9" fmla="*/ 9 h 15"/>
              <a:gd name="T10" fmla="*/ 10 w 40"/>
              <a:gd name="T11" fmla="*/ 12 h 15"/>
              <a:gd name="T12" fmla="*/ 7 w 40"/>
              <a:gd name="T13" fmla="*/ 12 h 15"/>
              <a:gd name="T14" fmla="*/ 0 w 40"/>
              <a:gd name="T15" fmla="*/ 12 h 15"/>
              <a:gd name="T16" fmla="*/ 19 w 40"/>
              <a:gd name="T17" fmla="*/ 6 h 15"/>
              <a:gd name="T18" fmla="*/ 21 w 40"/>
              <a:gd name="T19" fmla="*/ 6 h 15"/>
              <a:gd name="T20" fmla="*/ 40 w 40"/>
              <a:gd name="T21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15">
                <a:moveTo>
                  <a:pt x="40" y="0"/>
                </a:moveTo>
                <a:cubicBezTo>
                  <a:pt x="40" y="0"/>
                  <a:pt x="40" y="0"/>
                  <a:pt x="39" y="1"/>
                </a:cubicBezTo>
                <a:cubicBezTo>
                  <a:pt x="37" y="4"/>
                  <a:pt x="32" y="4"/>
                  <a:pt x="28" y="6"/>
                </a:cubicBezTo>
                <a:cubicBezTo>
                  <a:pt x="27" y="6"/>
                  <a:pt x="27" y="7"/>
                  <a:pt x="26" y="8"/>
                </a:cubicBezTo>
                <a:cubicBezTo>
                  <a:pt x="23" y="9"/>
                  <a:pt x="21" y="8"/>
                  <a:pt x="19" y="9"/>
                </a:cubicBezTo>
                <a:cubicBezTo>
                  <a:pt x="16" y="9"/>
                  <a:pt x="14" y="11"/>
                  <a:pt x="10" y="12"/>
                </a:cubicBezTo>
                <a:cubicBezTo>
                  <a:pt x="9" y="12"/>
                  <a:pt x="8" y="12"/>
                  <a:pt x="7" y="12"/>
                </a:cubicBezTo>
                <a:cubicBezTo>
                  <a:pt x="5" y="13"/>
                  <a:pt x="2" y="15"/>
                  <a:pt x="0" y="12"/>
                </a:cubicBezTo>
                <a:cubicBezTo>
                  <a:pt x="5" y="8"/>
                  <a:pt x="14" y="9"/>
                  <a:pt x="19" y="6"/>
                </a:cubicBezTo>
                <a:cubicBezTo>
                  <a:pt x="20" y="6"/>
                  <a:pt x="21" y="5"/>
                  <a:pt x="21" y="6"/>
                </a:cubicBezTo>
                <a:cubicBezTo>
                  <a:pt x="27" y="4"/>
                  <a:pt x="33" y="0"/>
                  <a:pt x="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6" name="Freeform 323"/>
          <p:cNvSpPr/>
          <p:nvPr/>
        </p:nvSpPr>
        <p:spPr bwMode="auto">
          <a:xfrm>
            <a:off x="3827463" y="877888"/>
            <a:ext cx="120650" cy="50800"/>
          </a:xfrm>
          <a:custGeom>
            <a:avLst/>
            <a:gdLst>
              <a:gd name="T0" fmla="*/ 38 w 38"/>
              <a:gd name="T1" fmla="*/ 2 h 16"/>
              <a:gd name="T2" fmla="*/ 34 w 38"/>
              <a:gd name="T3" fmla="*/ 2 h 16"/>
              <a:gd name="T4" fmla="*/ 16 w 38"/>
              <a:gd name="T5" fmla="*/ 9 h 16"/>
              <a:gd name="T6" fmla="*/ 0 w 38"/>
              <a:gd name="T7" fmla="*/ 15 h 16"/>
              <a:gd name="T8" fmla="*/ 5 w 38"/>
              <a:gd name="T9" fmla="*/ 11 h 16"/>
              <a:gd name="T10" fmla="*/ 10 w 38"/>
              <a:gd name="T11" fmla="*/ 8 h 16"/>
              <a:gd name="T12" fmla="*/ 24 w 38"/>
              <a:gd name="T13" fmla="*/ 4 h 16"/>
              <a:gd name="T14" fmla="*/ 37 w 38"/>
              <a:gd name="T15" fmla="*/ 0 h 16"/>
              <a:gd name="T16" fmla="*/ 38 w 38"/>
              <a:gd name="T17" fmla="*/ 1 h 16"/>
              <a:gd name="T18" fmla="*/ 38 w 38"/>
              <a:gd name="T19" fmla="*/ 2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" h="16">
                <a:moveTo>
                  <a:pt x="38" y="2"/>
                </a:moveTo>
                <a:cubicBezTo>
                  <a:pt x="36" y="3"/>
                  <a:pt x="36" y="3"/>
                  <a:pt x="34" y="2"/>
                </a:cubicBezTo>
                <a:cubicBezTo>
                  <a:pt x="29" y="5"/>
                  <a:pt x="22" y="7"/>
                  <a:pt x="16" y="9"/>
                </a:cubicBezTo>
                <a:cubicBezTo>
                  <a:pt x="11" y="11"/>
                  <a:pt x="6" y="16"/>
                  <a:pt x="0" y="15"/>
                </a:cubicBezTo>
                <a:cubicBezTo>
                  <a:pt x="0" y="13"/>
                  <a:pt x="3" y="12"/>
                  <a:pt x="5" y="11"/>
                </a:cubicBezTo>
                <a:cubicBezTo>
                  <a:pt x="7" y="10"/>
                  <a:pt x="8" y="8"/>
                  <a:pt x="10" y="8"/>
                </a:cubicBezTo>
                <a:cubicBezTo>
                  <a:pt x="13" y="6"/>
                  <a:pt x="19" y="5"/>
                  <a:pt x="24" y="4"/>
                </a:cubicBezTo>
                <a:cubicBezTo>
                  <a:pt x="29" y="2"/>
                  <a:pt x="32" y="0"/>
                  <a:pt x="37" y="0"/>
                </a:cubicBezTo>
                <a:cubicBezTo>
                  <a:pt x="37" y="0"/>
                  <a:pt x="38" y="0"/>
                  <a:pt x="38" y="1"/>
                </a:cubicBezTo>
                <a:cubicBezTo>
                  <a:pt x="38" y="1"/>
                  <a:pt x="38" y="2"/>
                  <a:pt x="3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7" name="Freeform 324"/>
          <p:cNvSpPr>
            <a:spLocks noEditPoints="1"/>
          </p:cNvSpPr>
          <p:nvPr/>
        </p:nvSpPr>
        <p:spPr bwMode="auto">
          <a:xfrm>
            <a:off x="3609975" y="546100"/>
            <a:ext cx="911225" cy="820738"/>
          </a:xfrm>
          <a:custGeom>
            <a:avLst/>
            <a:gdLst>
              <a:gd name="T0" fmla="*/ 36 w 289"/>
              <a:gd name="T1" fmla="*/ 218 h 260"/>
              <a:gd name="T2" fmla="*/ 28 w 289"/>
              <a:gd name="T3" fmla="*/ 175 h 260"/>
              <a:gd name="T4" fmla="*/ 10 w 289"/>
              <a:gd name="T5" fmla="*/ 126 h 260"/>
              <a:gd name="T6" fmla="*/ 7 w 289"/>
              <a:gd name="T7" fmla="*/ 87 h 260"/>
              <a:gd name="T8" fmla="*/ 130 w 289"/>
              <a:gd name="T9" fmla="*/ 50 h 260"/>
              <a:gd name="T10" fmla="*/ 173 w 289"/>
              <a:gd name="T11" fmla="*/ 1 h 260"/>
              <a:gd name="T12" fmla="*/ 284 w 289"/>
              <a:gd name="T13" fmla="*/ 53 h 260"/>
              <a:gd name="T14" fmla="*/ 232 w 289"/>
              <a:gd name="T15" fmla="*/ 192 h 260"/>
              <a:gd name="T16" fmla="*/ 172 w 289"/>
              <a:gd name="T17" fmla="*/ 212 h 260"/>
              <a:gd name="T18" fmla="*/ 118 w 289"/>
              <a:gd name="T19" fmla="*/ 244 h 260"/>
              <a:gd name="T20" fmla="*/ 243 w 289"/>
              <a:gd name="T21" fmla="*/ 154 h 260"/>
              <a:gd name="T22" fmla="*/ 274 w 289"/>
              <a:gd name="T23" fmla="*/ 46 h 260"/>
              <a:gd name="T24" fmla="*/ 163 w 289"/>
              <a:gd name="T25" fmla="*/ 28 h 260"/>
              <a:gd name="T26" fmla="*/ 171 w 289"/>
              <a:gd name="T27" fmla="*/ 34 h 260"/>
              <a:gd name="T28" fmla="*/ 232 w 289"/>
              <a:gd name="T29" fmla="*/ 38 h 260"/>
              <a:gd name="T30" fmla="*/ 277 w 289"/>
              <a:gd name="T31" fmla="*/ 57 h 260"/>
              <a:gd name="T32" fmla="*/ 240 w 289"/>
              <a:gd name="T33" fmla="*/ 144 h 260"/>
              <a:gd name="T34" fmla="*/ 216 w 289"/>
              <a:gd name="T35" fmla="*/ 203 h 260"/>
              <a:gd name="T36" fmla="*/ 221 w 289"/>
              <a:gd name="T37" fmla="*/ 212 h 260"/>
              <a:gd name="T38" fmla="*/ 257 w 289"/>
              <a:gd name="T39" fmla="*/ 94 h 260"/>
              <a:gd name="T40" fmla="*/ 225 w 289"/>
              <a:gd name="T41" fmla="*/ 38 h 260"/>
              <a:gd name="T42" fmla="*/ 177 w 289"/>
              <a:gd name="T43" fmla="*/ 30 h 260"/>
              <a:gd name="T44" fmla="*/ 157 w 289"/>
              <a:gd name="T45" fmla="*/ 86 h 260"/>
              <a:gd name="T46" fmla="*/ 199 w 289"/>
              <a:gd name="T47" fmla="*/ 194 h 260"/>
              <a:gd name="T48" fmla="*/ 63 w 289"/>
              <a:gd name="T49" fmla="*/ 246 h 260"/>
              <a:gd name="T50" fmla="*/ 103 w 289"/>
              <a:gd name="T51" fmla="*/ 246 h 260"/>
              <a:gd name="T52" fmla="*/ 166 w 289"/>
              <a:gd name="T53" fmla="*/ 193 h 260"/>
              <a:gd name="T54" fmla="*/ 73 w 289"/>
              <a:gd name="T55" fmla="*/ 66 h 260"/>
              <a:gd name="T56" fmla="*/ 11 w 289"/>
              <a:gd name="T57" fmla="*/ 96 h 260"/>
              <a:gd name="T58" fmla="*/ 30 w 289"/>
              <a:gd name="T59" fmla="*/ 133 h 260"/>
              <a:gd name="T60" fmla="*/ 39 w 289"/>
              <a:gd name="T61" fmla="*/ 170 h 260"/>
              <a:gd name="T62" fmla="*/ 49 w 289"/>
              <a:gd name="T63" fmla="*/ 199 h 260"/>
              <a:gd name="T64" fmla="*/ 61 w 289"/>
              <a:gd name="T65" fmla="*/ 239 h 260"/>
              <a:gd name="T66" fmla="*/ 147 w 289"/>
              <a:gd name="T67" fmla="*/ 68 h 260"/>
              <a:gd name="T68" fmla="*/ 60 w 289"/>
              <a:gd name="T69" fmla="*/ 246 h 260"/>
              <a:gd name="T70" fmla="*/ 54 w 289"/>
              <a:gd name="T71" fmla="*/ 249 h 260"/>
              <a:gd name="T72" fmla="*/ 51 w 289"/>
              <a:gd name="T73" fmla="*/ 230 h 260"/>
              <a:gd name="T74" fmla="*/ 51 w 289"/>
              <a:gd name="T75" fmla="*/ 230 h 260"/>
              <a:gd name="T76" fmla="*/ 39 w 289"/>
              <a:gd name="T77" fmla="*/ 219 h 260"/>
              <a:gd name="T78" fmla="*/ 49 w 289"/>
              <a:gd name="T79" fmla="*/ 208 h 260"/>
              <a:gd name="T80" fmla="*/ 46 w 289"/>
              <a:gd name="T81" fmla="*/ 205 h 260"/>
              <a:gd name="T82" fmla="*/ 36 w 289"/>
              <a:gd name="T83" fmla="*/ 200 h 260"/>
              <a:gd name="T84" fmla="*/ 43 w 289"/>
              <a:gd name="T85" fmla="*/ 187 h 260"/>
              <a:gd name="T86" fmla="*/ 32 w 289"/>
              <a:gd name="T87" fmla="*/ 187 h 260"/>
              <a:gd name="T88" fmla="*/ 40 w 289"/>
              <a:gd name="T89" fmla="*/ 174 h 260"/>
              <a:gd name="T90" fmla="*/ 26 w 289"/>
              <a:gd name="T91" fmla="*/ 169 h 260"/>
              <a:gd name="T92" fmla="*/ 30 w 289"/>
              <a:gd name="T93" fmla="*/ 156 h 260"/>
              <a:gd name="T94" fmla="*/ 21 w 289"/>
              <a:gd name="T95" fmla="*/ 150 h 260"/>
              <a:gd name="T96" fmla="*/ 20 w 289"/>
              <a:gd name="T97" fmla="*/ 142 h 260"/>
              <a:gd name="T98" fmla="*/ 16 w 289"/>
              <a:gd name="T99" fmla="*/ 136 h 260"/>
              <a:gd name="T100" fmla="*/ 19 w 289"/>
              <a:gd name="T101" fmla="*/ 122 h 260"/>
              <a:gd name="T102" fmla="*/ 11 w 289"/>
              <a:gd name="T103" fmla="*/ 115 h 260"/>
              <a:gd name="T104" fmla="*/ 11 w 289"/>
              <a:gd name="T105" fmla="*/ 109 h 260"/>
              <a:gd name="T106" fmla="*/ 5 w 289"/>
              <a:gd name="T107" fmla="*/ 92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9" h="260">
                <a:moveTo>
                  <a:pt x="53" y="256"/>
                </a:moveTo>
                <a:cubicBezTo>
                  <a:pt x="50" y="258"/>
                  <a:pt x="46" y="259"/>
                  <a:pt x="43" y="255"/>
                </a:cubicBezTo>
                <a:cubicBezTo>
                  <a:pt x="44" y="247"/>
                  <a:pt x="38" y="247"/>
                  <a:pt x="41" y="241"/>
                </a:cubicBezTo>
                <a:cubicBezTo>
                  <a:pt x="37" y="239"/>
                  <a:pt x="39" y="233"/>
                  <a:pt x="37" y="230"/>
                </a:cubicBezTo>
                <a:cubicBezTo>
                  <a:pt x="37" y="229"/>
                  <a:pt x="37" y="227"/>
                  <a:pt x="38" y="227"/>
                </a:cubicBezTo>
                <a:cubicBezTo>
                  <a:pt x="37" y="225"/>
                  <a:pt x="35" y="222"/>
                  <a:pt x="36" y="218"/>
                </a:cubicBezTo>
                <a:cubicBezTo>
                  <a:pt x="34" y="214"/>
                  <a:pt x="28" y="210"/>
                  <a:pt x="33" y="205"/>
                </a:cubicBezTo>
                <a:cubicBezTo>
                  <a:pt x="33" y="204"/>
                  <a:pt x="32" y="203"/>
                  <a:pt x="31" y="201"/>
                </a:cubicBezTo>
                <a:cubicBezTo>
                  <a:pt x="31" y="200"/>
                  <a:pt x="32" y="199"/>
                  <a:pt x="33" y="197"/>
                </a:cubicBezTo>
                <a:cubicBezTo>
                  <a:pt x="33" y="196"/>
                  <a:pt x="32" y="195"/>
                  <a:pt x="31" y="194"/>
                </a:cubicBezTo>
                <a:cubicBezTo>
                  <a:pt x="33" y="191"/>
                  <a:pt x="25" y="187"/>
                  <a:pt x="29" y="184"/>
                </a:cubicBezTo>
                <a:cubicBezTo>
                  <a:pt x="26" y="182"/>
                  <a:pt x="26" y="177"/>
                  <a:pt x="28" y="175"/>
                </a:cubicBezTo>
                <a:cubicBezTo>
                  <a:pt x="26" y="174"/>
                  <a:pt x="21" y="171"/>
                  <a:pt x="25" y="168"/>
                </a:cubicBezTo>
                <a:cubicBezTo>
                  <a:pt x="23" y="166"/>
                  <a:pt x="21" y="164"/>
                  <a:pt x="23" y="161"/>
                </a:cubicBezTo>
                <a:cubicBezTo>
                  <a:pt x="20" y="160"/>
                  <a:pt x="19" y="156"/>
                  <a:pt x="21" y="153"/>
                </a:cubicBezTo>
                <a:cubicBezTo>
                  <a:pt x="18" y="152"/>
                  <a:pt x="17" y="149"/>
                  <a:pt x="18" y="146"/>
                </a:cubicBezTo>
                <a:cubicBezTo>
                  <a:pt x="17" y="144"/>
                  <a:pt x="15" y="143"/>
                  <a:pt x="16" y="139"/>
                </a:cubicBezTo>
                <a:cubicBezTo>
                  <a:pt x="9" y="138"/>
                  <a:pt x="17" y="127"/>
                  <a:pt x="10" y="126"/>
                </a:cubicBezTo>
                <a:cubicBezTo>
                  <a:pt x="9" y="123"/>
                  <a:pt x="8" y="120"/>
                  <a:pt x="11" y="119"/>
                </a:cubicBezTo>
                <a:cubicBezTo>
                  <a:pt x="10" y="117"/>
                  <a:pt x="7" y="115"/>
                  <a:pt x="9" y="112"/>
                </a:cubicBezTo>
                <a:cubicBezTo>
                  <a:pt x="7" y="111"/>
                  <a:pt x="5" y="108"/>
                  <a:pt x="5" y="104"/>
                </a:cubicBezTo>
                <a:cubicBezTo>
                  <a:pt x="5" y="104"/>
                  <a:pt x="5" y="103"/>
                  <a:pt x="5" y="102"/>
                </a:cubicBezTo>
                <a:cubicBezTo>
                  <a:pt x="4" y="98"/>
                  <a:pt x="0" y="94"/>
                  <a:pt x="2" y="90"/>
                </a:cubicBezTo>
                <a:cubicBezTo>
                  <a:pt x="3" y="89"/>
                  <a:pt x="6" y="88"/>
                  <a:pt x="7" y="87"/>
                </a:cubicBezTo>
                <a:cubicBezTo>
                  <a:pt x="6" y="86"/>
                  <a:pt x="8" y="85"/>
                  <a:pt x="8" y="83"/>
                </a:cubicBezTo>
                <a:cubicBezTo>
                  <a:pt x="29" y="75"/>
                  <a:pt x="52" y="70"/>
                  <a:pt x="75" y="62"/>
                </a:cubicBezTo>
                <a:cubicBezTo>
                  <a:pt x="79" y="63"/>
                  <a:pt x="82" y="61"/>
                  <a:pt x="86" y="59"/>
                </a:cubicBezTo>
                <a:cubicBezTo>
                  <a:pt x="91" y="57"/>
                  <a:pt x="97" y="56"/>
                  <a:pt x="103" y="54"/>
                </a:cubicBezTo>
                <a:cubicBezTo>
                  <a:pt x="111" y="51"/>
                  <a:pt x="119" y="46"/>
                  <a:pt x="126" y="46"/>
                </a:cubicBezTo>
                <a:cubicBezTo>
                  <a:pt x="127" y="47"/>
                  <a:pt x="129" y="49"/>
                  <a:pt x="130" y="50"/>
                </a:cubicBezTo>
                <a:cubicBezTo>
                  <a:pt x="132" y="57"/>
                  <a:pt x="135" y="66"/>
                  <a:pt x="137" y="74"/>
                </a:cubicBezTo>
                <a:cubicBezTo>
                  <a:pt x="143" y="57"/>
                  <a:pt x="149" y="39"/>
                  <a:pt x="156" y="20"/>
                </a:cubicBezTo>
                <a:cubicBezTo>
                  <a:pt x="158" y="16"/>
                  <a:pt x="159" y="12"/>
                  <a:pt x="160" y="8"/>
                </a:cubicBezTo>
                <a:cubicBezTo>
                  <a:pt x="161" y="7"/>
                  <a:pt x="160" y="5"/>
                  <a:pt x="161" y="4"/>
                </a:cubicBezTo>
                <a:cubicBezTo>
                  <a:pt x="162" y="2"/>
                  <a:pt x="165" y="0"/>
                  <a:pt x="167" y="0"/>
                </a:cubicBezTo>
                <a:cubicBezTo>
                  <a:pt x="169" y="0"/>
                  <a:pt x="171" y="2"/>
                  <a:pt x="173" y="1"/>
                </a:cubicBezTo>
                <a:cubicBezTo>
                  <a:pt x="173" y="2"/>
                  <a:pt x="175" y="2"/>
                  <a:pt x="175" y="3"/>
                </a:cubicBezTo>
                <a:cubicBezTo>
                  <a:pt x="190" y="10"/>
                  <a:pt x="204" y="13"/>
                  <a:pt x="221" y="19"/>
                </a:cubicBezTo>
                <a:cubicBezTo>
                  <a:pt x="233" y="27"/>
                  <a:pt x="252" y="31"/>
                  <a:pt x="263" y="37"/>
                </a:cubicBezTo>
                <a:cubicBezTo>
                  <a:pt x="265" y="38"/>
                  <a:pt x="269" y="39"/>
                  <a:pt x="271" y="41"/>
                </a:cubicBezTo>
                <a:cubicBezTo>
                  <a:pt x="274" y="41"/>
                  <a:pt x="276" y="44"/>
                  <a:pt x="279" y="45"/>
                </a:cubicBezTo>
                <a:cubicBezTo>
                  <a:pt x="282" y="46"/>
                  <a:pt x="289" y="48"/>
                  <a:pt x="284" y="53"/>
                </a:cubicBezTo>
                <a:cubicBezTo>
                  <a:pt x="282" y="61"/>
                  <a:pt x="279" y="67"/>
                  <a:pt x="277" y="75"/>
                </a:cubicBezTo>
                <a:cubicBezTo>
                  <a:pt x="276" y="76"/>
                  <a:pt x="275" y="78"/>
                  <a:pt x="274" y="81"/>
                </a:cubicBezTo>
                <a:cubicBezTo>
                  <a:pt x="265" y="98"/>
                  <a:pt x="260" y="118"/>
                  <a:pt x="253" y="137"/>
                </a:cubicBezTo>
                <a:cubicBezTo>
                  <a:pt x="250" y="144"/>
                  <a:pt x="247" y="151"/>
                  <a:pt x="244" y="158"/>
                </a:cubicBezTo>
                <a:cubicBezTo>
                  <a:pt x="242" y="165"/>
                  <a:pt x="239" y="172"/>
                  <a:pt x="236" y="179"/>
                </a:cubicBezTo>
                <a:cubicBezTo>
                  <a:pt x="234" y="183"/>
                  <a:pt x="234" y="188"/>
                  <a:pt x="232" y="192"/>
                </a:cubicBezTo>
                <a:cubicBezTo>
                  <a:pt x="230" y="198"/>
                  <a:pt x="226" y="203"/>
                  <a:pt x="226" y="209"/>
                </a:cubicBezTo>
                <a:cubicBezTo>
                  <a:pt x="224" y="209"/>
                  <a:pt x="224" y="211"/>
                  <a:pt x="224" y="213"/>
                </a:cubicBezTo>
                <a:cubicBezTo>
                  <a:pt x="223" y="214"/>
                  <a:pt x="222" y="215"/>
                  <a:pt x="220" y="217"/>
                </a:cubicBezTo>
                <a:cubicBezTo>
                  <a:pt x="213" y="215"/>
                  <a:pt x="201" y="209"/>
                  <a:pt x="192" y="207"/>
                </a:cubicBezTo>
                <a:cubicBezTo>
                  <a:pt x="183" y="205"/>
                  <a:pt x="177" y="199"/>
                  <a:pt x="169" y="197"/>
                </a:cubicBezTo>
                <a:cubicBezTo>
                  <a:pt x="171" y="202"/>
                  <a:pt x="170" y="207"/>
                  <a:pt x="172" y="212"/>
                </a:cubicBezTo>
                <a:cubicBezTo>
                  <a:pt x="173" y="218"/>
                  <a:pt x="177" y="225"/>
                  <a:pt x="170" y="229"/>
                </a:cubicBezTo>
                <a:cubicBezTo>
                  <a:pt x="166" y="231"/>
                  <a:pt x="159" y="231"/>
                  <a:pt x="153" y="233"/>
                </a:cubicBezTo>
                <a:cubicBezTo>
                  <a:pt x="151" y="234"/>
                  <a:pt x="149" y="235"/>
                  <a:pt x="147" y="236"/>
                </a:cubicBezTo>
                <a:cubicBezTo>
                  <a:pt x="145" y="237"/>
                  <a:pt x="142" y="237"/>
                  <a:pt x="140" y="237"/>
                </a:cubicBezTo>
                <a:cubicBezTo>
                  <a:pt x="132" y="239"/>
                  <a:pt x="125" y="241"/>
                  <a:pt x="120" y="243"/>
                </a:cubicBezTo>
                <a:cubicBezTo>
                  <a:pt x="119" y="244"/>
                  <a:pt x="118" y="244"/>
                  <a:pt x="118" y="244"/>
                </a:cubicBezTo>
                <a:cubicBezTo>
                  <a:pt x="111" y="247"/>
                  <a:pt x="105" y="248"/>
                  <a:pt x="98" y="249"/>
                </a:cubicBezTo>
                <a:cubicBezTo>
                  <a:pt x="84" y="253"/>
                  <a:pt x="74" y="258"/>
                  <a:pt x="58" y="258"/>
                </a:cubicBezTo>
                <a:cubicBezTo>
                  <a:pt x="58" y="259"/>
                  <a:pt x="57" y="260"/>
                  <a:pt x="56" y="260"/>
                </a:cubicBezTo>
                <a:cubicBezTo>
                  <a:pt x="53" y="259"/>
                  <a:pt x="54" y="259"/>
                  <a:pt x="53" y="256"/>
                </a:cubicBezTo>
                <a:close/>
                <a:moveTo>
                  <a:pt x="227" y="197"/>
                </a:moveTo>
                <a:cubicBezTo>
                  <a:pt x="231" y="182"/>
                  <a:pt x="238" y="169"/>
                  <a:pt x="243" y="154"/>
                </a:cubicBezTo>
                <a:cubicBezTo>
                  <a:pt x="246" y="146"/>
                  <a:pt x="249" y="136"/>
                  <a:pt x="252" y="127"/>
                </a:cubicBezTo>
                <a:cubicBezTo>
                  <a:pt x="254" y="121"/>
                  <a:pt x="258" y="115"/>
                  <a:pt x="259" y="108"/>
                </a:cubicBezTo>
                <a:cubicBezTo>
                  <a:pt x="262" y="104"/>
                  <a:pt x="263" y="99"/>
                  <a:pt x="264" y="94"/>
                </a:cubicBezTo>
                <a:cubicBezTo>
                  <a:pt x="268" y="86"/>
                  <a:pt x="273" y="77"/>
                  <a:pt x="277" y="69"/>
                </a:cubicBezTo>
                <a:cubicBezTo>
                  <a:pt x="279" y="64"/>
                  <a:pt x="282" y="53"/>
                  <a:pt x="280" y="49"/>
                </a:cubicBezTo>
                <a:cubicBezTo>
                  <a:pt x="278" y="48"/>
                  <a:pt x="276" y="47"/>
                  <a:pt x="274" y="46"/>
                </a:cubicBezTo>
                <a:cubicBezTo>
                  <a:pt x="273" y="46"/>
                  <a:pt x="273" y="45"/>
                  <a:pt x="271" y="46"/>
                </a:cubicBezTo>
                <a:cubicBezTo>
                  <a:pt x="266" y="42"/>
                  <a:pt x="258" y="41"/>
                  <a:pt x="253" y="36"/>
                </a:cubicBezTo>
                <a:cubicBezTo>
                  <a:pt x="240" y="32"/>
                  <a:pt x="225" y="23"/>
                  <a:pt x="212" y="19"/>
                </a:cubicBezTo>
                <a:cubicBezTo>
                  <a:pt x="199" y="14"/>
                  <a:pt x="184" y="13"/>
                  <a:pt x="173" y="5"/>
                </a:cubicBezTo>
                <a:cubicBezTo>
                  <a:pt x="171" y="5"/>
                  <a:pt x="170" y="7"/>
                  <a:pt x="170" y="9"/>
                </a:cubicBezTo>
                <a:cubicBezTo>
                  <a:pt x="167" y="15"/>
                  <a:pt x="165" y="21"/>
                  <a:pt x="163" y="28"/>
                </a:cubicBezTo>
                <a:cubicBezTo>
                  <a:pt x="158" y="39"/>
                  <a:pt x="156" y="49"/>
                  <a:pt x="152" y="58"/>
                </a:cubicBezTo>
                <a:cubicBezTo>
                  <a:pt x="152" y="59"/>
                  <a:pt x="152" y="60"/>
                  <a:pt x="152" y="61"/>
                </a:cubicBezTo>
                <a:cubicBezTo>
                  <a:pt x="147" y="71"/>
                  <a:pt x="145" y="81"/>
                  <a:pt x="141" y="92"/>
                </a:cubicBezTo>
                <a:cubicBezTo>
                  <a:pt x="143" y="96"/>
                  <a:pt x="144" y="102"/>
                  <a:pt x="146" y="106"/>
                </a:cubicBezTo>
                <a:cubicBezTo>
                  <a:pt x="152" y="86"/>
                  <a:pt x="161" y="68"/>
                  <a:pt x="166" y="49"/>
                </a:cubicBezTo>
                <a:cubicBezTo>
                  <a:pt x="168" y="45"/>
                  <a:pt x="169" y="39"/>
                  <a:pt x="171" y="34"/>
                </a:cubicBezTo>
                <a:cubicBezTo>
                  <a:pt x="171" y="33"/>
                  <a:pt x="172" y="34"/>
                  <a:pt x="172" y="33"/>
                </a:cubicBezTo>
                <a:cubicBezTo>
                  <a:pt x="172" y="28"/>
                  <a:pt x="176" y="25"/>
                  <a:pt x="176" y="20"/>
                </a:cubicBezTo>
                <a:cubicBezTo>
                  <a:pt x="179" y="20"/>
                  <a:pt x="178" y="17"/>
                  <a:pt x="180" y="17"/>
                </a:cubicBezTo>
                <a:cubicBezTo>
                  <a:pt x="187" y="21"/>
                  <a:pt x="194" y="24"/>
                  <a:pt x="202" y="26"/>
                </a:cubicBezTo>
                <a:cubicBezTo>
                  <a:pt x="210" y="29"/>
                  <a:pt x="220" y="32"/>
                  <a:pt x="228" y="36"/>
                </a:cubicBezTo>
                <a:cubicBezTo>
                  <a:pt x="229" y="36"/>
                  <a:pt x="230" y="38"/>
                  <a:pt x="232" y="38"/>
                </a:cubicBezTo>
                <a:cubicBezTo>
                  <a:pt x="235" y="39"/>
                  <a:pt x="239" y="39"/>
                  <a:pt x="242" y="40"/>
                </a:cubicBezTo>
                <a:cubicBezTo>
                  <a:pt x="243" y="41"/>
                  <a:pt x="243" y="42"/>
                  <a:pt x="244" y="42"/>
                </a:cubicBezTo>
                <a:cubicBezTo>
                  <a:pt x="248" y="44"/>
                  <a:pt x="251" y="44"/>
                  <a:pt x="254" y="45"/>
                </a:cubicBezTo>
                <a:cubicBezTo>
                  <a:pt x="254" y="47"/>
                  <a:pt x="257" y="46"/>
                  <a:pt x="257" y="48"/>
                </a:cubicBezTo>
                <a:cubicBezTo>
                  <a:pt x="263" y="48"/>
                  <a:pt x="268" y="52"/>
                  <a:pt x="274" y="54"/>
                </a:cubicBezTo>
                <a:cubicBezTo>
                  <a:pt x="275" y="55"/>
                  <a:pt x="276" y="55"/>
                  <a:pt x="277" y="57"/>
                </a:cubicBezTo>
                <a:cubicBezTo>
                  <a:pt x="275" y="61"/>
                  <a:pt x="273" y="65"/>
                  <a:pt x="271" y="69"/>
                </a:cubicBezTo>
                <a:cubicBezTo>
                  <a:pt x="267" y="80"/>
                  <a:pt x="261" y="92"/>
                  <a:pt x="257" y="104"/>
                </a:cubicBezTo>
                <a:cubicBezTo>
                  <a:pt x="254" y="111"/>
                  <a:pt x="251" y="116"/>
                  <a:pt x="249" y="122"/>
                </a:cubicBezTo>
                <a:cubicBezTo>
                  <a:pt x="248" y="124"/>
                  <a:pt x="247" y="128"/>
                  <a:pt x="246" y="130"/>
                </a:cubicBezTo>
                <a:cubicBezTo>
                  <a:pt x="245" y="134"/>
                  <a:pt x="242" y="137"/>
                  <a:pt x="241" y="140"/>
                </a:cubicBezTo>
                <a:cubicBezTo>
                  <a:pt x="240" y="142"/>
                  <a:pt x="240" y="143"/>
                  <a:pt x="240" y="144"/>
                </a:cubicBezTo>
                <a:cubicBezTo>
                  <a:pt x="237" y="150"/>
                  <a:pt x="237" y="155"/>
                  <a:pt x="235" y="161"/>
                </a:cubicBezTo>
                <a:cubicBezTo>
                  <a:pt x="234" y="165"/>
                  <a:pt x="231" y="169"/>
                  <a:pt x="230" y="173"/>
                </a:cubicBezTo>
                <a:cubicBezTo>
                  <a:pt x="230" y="175"/>
                  <a:pt x="230" y="176"/>
                  <a:pt x="229" y="178"/>
                </a:cubicBezTo>
                <a:cubicBezTo>
                  <a:pt x="227" y="185"/>
                  <a:pt x="223" y="191"/>
                  <a:pt x="222" y="199"/>
                </a:cubicBezTo>
                <a:cubicBezTo>
                  <a:pt x="221" y="200"/>
                  <a:pt x="220" y="201"/>
                  <a:pt x="219" y="202"/>
                </a:cubicBezTo>
                <a:cubicBezTo>
                  <a:pt x="217" y="202"/>
                  <a:pt x="217" y="202"/>
                  <a:pt x="216" y="203"/>
                </a:cubicBezTo>
                <a:cubicBezTo>
                  <a:pt x="200" y="199"/>
                  <a:pt x="186" y="193"/>
                  <a:pt x="171" y="187"/>
                </a:cubicBezTo>
                <a:cubicBezTo>
                  <a:pt x="169" y="186"/>
                  <a:pt x="168" y="184"/>
                  <a:pt x="166" y="185"/>
                </a:cubicBezTo>
                <a:cubicBezTo>
                  <a:pt x="166" y="188"/>
                  <a:pt x="168" y="191"/>
                  <a:pt x="168" y="194"/>
                </a:cubicBezTo>
                <a:cubicBezTo>
                  <a:pt x="176" y="195"/>
                  <a:pt x="182" y="200"/>
                  <a:pt x="189" y="203"/>
                </a:cubicBezTo>
                <a:cubicBezTo>
                  <a:pt x="195" y="206"/>
                  <a:pt x="201" y="207"/>
                  <a:pt x="208" y="208"/>
                </a:cubicBezTo>
                <a:cubicBezTo>
                  <a:pt x="211" y="210"/>
                  <a:pt x="216" y="214"/>
                  <a:pt x="221" y="212"/>
                </a:cubicBezTo>
                <a:cubicBezTo>
                  <a:pt x="222" y="208"/>
                  <a:pt x="223" y="202"/>
                  <a:pt x="227" y="197"/>
                </a:cubicBezTo>
                <a:close/>
                <a:moveTo>
                  <a:pt x="219" y="192"/>
                </a:moveTo>
                <a:cubicBezTo>
                  <a:pt x="223" y="183"/>
                  <a:pt x="226" y="174"/>
                  <a:pt x="229" y="164"/>
                </a:cubicBezTo>
                <a:cubicBezTo>
                  <a:pt x="234" y="154"/>
                  <a:pt x="238" y="142"/>
                  <a:pt x="242" y="131"/>
                </a:cubicBezTo>
                <a:cubicBezTo>
                  <a:pt x="244" y="126"/>
                  <a:pt x="247" y="123"/>
                  <a:pt x="248" y="118"/>
                </a:cubicBezTo>
                <a:cubicBezTo>
                  <a:pt x="252" y="111"/>
                  <a:pt x="254" y="102"/>
                  <a:pt x="257" y="94"/>
                </a:cubicBezTo>
                <a:cubicBezTo>
                  <a:pt x="261" y="88"/>
                  <a:pt x="264" y="80"/>
                  <a:pt x="266" y="73"/>
                </a:cubicBezTo>
                <a:cubicBezTo>
                  <a:pt x="269" y="69"/>
                  <a:pt x="270" y="63"/>
                  <a:pt x="273" y="59"/>
                </a:cubicBezTo>
                <a:cubicBezTo>
                  <a:pt x="273" y="59"/>
                  <a:pt x="273" y="59"/>
                  <a:pt x="273" y="59"/>
                </a:cubicBezTo>
                <a:cubicBezTo>
                  <a:pt x="264" y="53"/>
                  <a:pt x="255" y="50"/>
                  <a:pt x="244" y="46"/>
                </a:cubicBezTo>
                <a:cubicBezTo>
                  <a:pt x="242" y="43"/>
                  <a:pt x="239" y="44"/>
                  <a:pt x="234" y="42"/>
                </a:cubicBezTo>
                <a:cubicBezTo>
                  <a:pt x="231" y="41"/>
                  <a:pt x="228" y="39"/>
                  <a:pt x="225" y="38"/>
                </a:cubicBezTo>
                <a:cubicBezTo>
                  <a:pt x="222" y="36"/>
                  <a:pt x="219" y="36"/>
                  <a:pt x="216" y="35"/>
                </a:cubicBezTo>
                <a:cubicBezTo>
                  <a:pt x="212" y="33"/>
                  <a:pt x="210" y="32"/>
                  <a:pt x="207" y="30"/>
                </a:cubicBezTo>
                <a:cubicBezTo>
                  <a:pt x="203" y="29"/>
                  <a:pt x="200" y="29"/>
                  <a:pt x="197" y="27"/>
                </a:cubicBezTo>
                <a:cubicBezTo>
                  <a:pt x="195" y="27"/>
                  <a:pt x="192" y="25"/>
                  <a:pt x="189" y="24"/>
                </a:cubicBezTo>
                <a:cubicBezTo>
                  <a:pt x="188" y="24"/>
                  <a:pt x="182" y="21"/>
                  <a:pt x="182" y="21"/>
                </a:cubicBezTo>
                <a:cubicBezTo>
                  <a:pt x="180" y="21"/>
                  <a:pt x="177" y="29"/>
                  <a:pt x="177" y="30"/>
                </a:cubicBezTo>
                <a:cubicBezTo>
                  <a:pt x="175" y="34"/>
                  <a:pt x="174" y="37"/>
                  <a:pt x="174" y="40"/>
                </a:cubicBezTo>
                <a:cubicBezTo>
                  <a:pt x="173" y="40"/>
                  <a:pt x="174" y="42"/>
                  <a:pt x="172" y="42"/>
                </a:cubicBezTo>
                <a:cubicBezTo>
                  <a:pt x="172" y="45"/>
                  <a:pt x="171" y="47"/>
                  <a:pt x="170" y="49"/>
                </a:cubicBezTo>
                <a:cubicBezTo>
                  <a:pt x="168" y="54"/>
                  <a:pt x="167" y="61"/>
                  <a:pt x="164" y="67"/>
                </a:cubicBezTo>
                <a:cubicBezTo>
                  <a:pt x="164" y="68"/>
                  <a:pt x="162" y="69"/>
                  <a:pt x="162" y="70"/>
                </a:cubicBezTo>
                <a:cubicBezTo>
                  <a:pt x="159" y="75"/>
                  <a:pt x="159" y="81"/>
                  <a:pt x="157" y="86"/>
                </a:cubicBezTo>
                <a:cubicBezTo>
                  <a:pt x="155" y="92"/>
                  <a:pt x="151" y="97"/>
                  <a:pt x="149" y="103"/>
                </a:cubicBezTo>
                <a:cubicBezTo>
                  <a:pt x="149" y="105"/>
                  <a:pt x="148" y="109"/>
                  <a:pt x="146" y="110"/>
                </a:cubicBezTo>
                <a:cubicBezTo>
                  <a:pt x="153" y="135"/>
                  <a:pt x="158" y="157"/>
                  <a:pt x="165" y="181"/>
                </a:cubicBezTo>
                <a:cubicBezTo>
                  <a:pt x="167" y="182"/>
                  <a:pt x="170" y="183"/>
                  <a:pt x="173" y="184"/>
                </a:cubicBezTo>
                <a:cubicBezTo>
                  <a:pt x="180" y="187"/>
                  <a:pt x="188" y="192"/>
                  <a:pt x="195" y="193"/>
                </a:cubicBezTo>
                <a:cubicBezTo>
                  <a:pt x="196" y="194"/>
                  <a:pt x="198" y="193"/>
                  <a:pt x="199" y="194"/>
                </a:cubicBezTo>
                <a:cubicBezTo>
                  <a:pt x="203" y="195"/>
                  <a:pt x="206" y="197"/>
                  <a:pt x="209" y="198"/>
                </a:cubicBezTo>
                <a:cubicBezTo>
                  <a:pt x="214" y="198"/>
                  <a:pt x="214" y="196"/>
                  <a:pt x="218" y="197"/>
                </a:cubicBezTo>
                <a:cubicBezTo>
                  <a:pt x="218" y="195"/>
                  <a:pt x="220" y="194"/>
                  <a:pt x="219" y="192"/>
                </a:cubicBezTo>
                <a:close/>
                <a:moveTo>
                  <a:pt x="61" y="239"/>
                </a:moveTo>
                <a:cubicBezTo>
                  <a:pt x="61" y="240"/>
                  <a:pt x="60" y="241"/>
                  <a:pt x="60" y="241"/>
                </a:cubicBezTo>
                <a:cubicBezTo>
                  <a:pt x="61" y="243"/>
                  <a:pt x="63" y="244"/>
                  <a:pt x="63" y="246"/>
                </a:cubicBezTo>
                <a:cubicBezTo>
                  <a:pt x="63" y="247"/>
                  <a:pt x="63" y="248"/>
                  <a:pt x="62" y="248"/>
                </a:cubicBezTo>
                <a:cubicBezTo>
                  <a:pt x="62" y="249"/>
                  <a:pt x="63" y="249"/>
                  <a:pt x="63" y="251"/>
                </a:cubicBezTo>
                <a:cubicBezTo>
                  <a:pt x="63" y="255"/>
                  <a:pt x="57" y="254"/>
                  <a:pt x="55" y="255"/>
                </a:cubicBezTo>
                <a:cubicBezTo>
                  <a:pt x="57" y="254"/>
                  <a:pt x="57" y="256"/>
                  <a:pt x="58" y="256"/>
                </a:cubicBezTo>
                <a:cubicBezTo>
                  <a:pt x="70" y="253"/>
                  <a:pt x="83" y="250"/>
                  <a:pt x="95" y="247"/>
                </a:cubicBezTo>
                <a:cubicBezTo>
                  <a:pt x="98" y="246"/>
                  <a:pt x="101" y="245"/>
                  <a:pt x="103" y="246"/>
                </a:cubicBezTo>
                <a:cubicBezTo>
                  <a:pt x="118" y="242"/>
                  <a:pt x="128" y="233"/>
                  <a:pt x="145" y="233"/>
                </a:cubicBezTo>
                <a:cubicBezTo>
                  <a:pt x="145" y="232"/>
                  <a:pt x="146" y="232"/>
                  <a:pt x="147" y="231"/>
                </a:cubicBezTo>
                <a:cubicBezTo>
                  <a:pt x="148" y="231"/>
                  <a:pt x="149" y="231"/>
                  <a:pt x="150" y="231"/>
                </a:cubicBezTo>
                <a:cubicBezTo>
                  <a:pt x="156" y="229"/>
                  <a:pt x="163" y="227"/>
                  <a:pt x="169" y="226"/>
                </a:cubicBezTo>
                <a:cubicBezTo>
                  <a:pt x="171" y="223"/>
                  <a:pt x="170" y="223"/>
                  <a:pt x="170" y="220"/>
                </a:cubicBezTo>
                <a:cubicBezTo>
                  <a:pt x="168" y="212"/>
                  <a:pt x="168" y="200"/>
                  <a:pt x="166" y="193"/>
                </a:cubicBezTo>
                <a:cubicBezTo>
                  <a:pt x="160" y="174"/>
                  <a:pt x="154" y="151"/>
                  <a:pt x="148" y="129"/>
                </a:cubicBezTo>
                <a:cubicBezTo>
                  <a:pt x="147" y="125"/>
                  <a:pt x="147" y="121"/>
                  <a:pt x="146" y="117"/>
                </a:cubicBezTo>
                <a:cubicBezTo>
                  <a:pt x="142" y="104"/>
                  <a:pt x="138" y="91"/>
                  <a:pt x="135" y="80"/>
                </a:cubicBezTo>
                <a:cubicBezTo>
                  <a:pt x="134" y="75"/>
                  <a:pt x="134" y="70"/>
                  <a:pt x="133" y="66"/>
                </a:cubicBezTo>
                <a:cubicBezTo>
                  <a:pt x="131" y="59"/>
                  <a:pt x="129" y="51"/>
                  <a:pt x="123" y="50"/>
                </a:cubicBezTo>
                <a:cubicBezTo>
                  <a:pt x="108" y="57"/>
                  <a:pt x="89" y="62"/>
                  <a:pt x="73" y="66"/>
                </a:cubicBezTo>
                <a:cubicBezTo>
                  <a:pt x="73" y="66"/>
                  <a:pt x="72" y="67"/>
                  <a:pt x="72" y="67"/>
                </a:cubicBezTo>
                <a:cubicBezTo>
                  <a:pt x="61" y="70"/>
                  <a:pt x="50" y="73"/>
                  <a:pt x="39" y="76"/>
                </a:cubicBezTo>
                <a:cubicBezTo>
                  <a:pt x="29" y="80"/>
                  <a:pt x="17" y="81"/>
                  <a:pt x="10" y="87"/>
                </a:cubicBezTo>
                <a:cubicBezTo>
                  <a:pt x="13" y="87"/>
                  <a:pt x="19" y="91"/>
                  <a:pt x="16" y="96"/>
                </a:cubicBezTo>
                <a:cubicBezTo>
                  <a:pt x="14" y="97"/>
                  <a:pt x="9" y="95"/>
                  <a:pt x="11" y="97"/>
                </a:cubicBezTo>
                <a:cubicBezTo>
                  <a:pt x="11" y="97"/>
                  <a:pt x="11" y="97"/>
                  <a:pt x="11" y="96"/>
                </a:cubicBezTo>
                <a:cubicBezTo>
                  <a:pt x="14" y="97"/>
                  <a:pt x="23" y="99"/>
                  <a:pt x="23" y="104"/>
                </a:cubicBezTo>
                <a:cubicBezTo>
                  <a:pt x="23" y="106"/>
                  <a:pt x="21" y="106"/>
                  <a:pt x="19" y="107"/>
                </a:cubicBezTo>
                <a:cubicBezTo>
                  <a:pt x="22" y="108"/>
                  <a:pt x="24" y="110"/>
                  <a:pt x="24" y="114"/>
                </a:cubicBezTo>
                <a:cubicBezTo>
                  <a:pt x="26" y="114"/>
                  <a:pt x="26" y="116"/>
                  <a:pt x="27" y="117"/>
                </a:cubicBezTo>
                <a:cubicBezTo>
                  <a:pt x="24" y="121"/>
                  <a:pt x="28" y="122"/>
                  <a:pt x="30" y="126"/>
                </a:cubicBezTo>
                <a:cubicBezTo>
                  <a:pt x="33" y="130"/>
                  <a:pt x="31" y="131"/>
                  <a:pt x="30" y="133"/>
                </a:cubicBezTo>
                <a:cubicBezTo>
                  <a:pt x="33" y="135"/>
                  <a:pt x="32" y="138"/>
                  <a:pt x="31" y="140"/>
                </a:cubicBezTo>
                <a:cubicBezTo>
                  <a:pt x="34" y="141"/>
                  <a:pt x="33" y="144"/>
                  <a:pt x="33" y="146"/>
                </a:cubicBezTo>
                <a:cubicBezTo>
                  <a:pt x="34" y="148"/>
                  <a:pt x="36" y="150"/>
                  <a:pt x="34" y="153"/>
                </a:cubicBezTo>
                <a:cubicBezTo>
                  <a:pt x="37" y="154"/>
                  <a:pt x="40" y="158"/>
                  <a:pt x="37" y="162"/>
                </a:cubicBezTo>
                <a:cubicBezTo>
                  <a:pt x="39" y="163"/>
                  <a:pt x="41" y="164"/>
                  <a:pt x="41" y="167"/>
                </a:cubicBezTo>
                <a:cubicBezTo>
                  <a:pt x="41" y="168"/>
                  <a:pt x="39" y="168"/>
                  <a:pt x="39" y="170"/>
                </a:cubicBezTo>
                <a:cubicBezTo>
                  <a:pt x="42" y="170"/>
                  <a:pt x="43" y="172"/>
                  <a:pt x="44" y="174"/>
                </a:cubicBezTo>
                <a:cubicBezTo>
                  <a:pt x="43" y="175"/>
                  <a:pt x="43" y="176"/>
                  <a:pt x="43" y="177"/>
                </a:cubicBezTo>
                <a:cubicBezTo>
                  <a:pt x="45" y="179"/>
                  <a:pt x="44" y="182"/>
                  <a:pt x="45" y="185"/>
                </a:cubicBezTo>
                <a:cubicBezTo>
                  <a:pt x="45" y="186"/>
                  <a:pt x="46" y="186"/>
                  <a:pt x="47" y="188"/>
                </a:cubicBezTo>
                <a:cubicBezTo>
                  <a:pt x="47" y="189"/>
                  <a:pt x="47" y="190"/>
                  <a:pt x="47" y="191"/>
                </a:cubicBezTo>
                <a:cubicBezTo>
                  <a:pt x="48" y="193"/>
                  <a:pt x="52" y="195"/>
                  <a:pt x="49" y="199"/>
                </a:cubicBezTo>
                <a:cubicBezTo>
                  <a:pt x="50" y="200"/>
                  <a:pt x="52" y="200"/>
                  <a:pt x="52" y="202"/>
                </a:cubicBezTo>
                <a:cubicBezTo>
                  <a:pt x="50" y="206"/>
                  <a:pt x="54" y="208"/>
                  <a:pt x="52" y="212"/>
                </a:cubicBezTo>
                <a:cubicBezTo>
                  <a:pt x="54" y="213"/>
                  <a:pt x="57" y="217"/>
                  <a:pt x="55" y="220"/>
                </a:cubicBezTo>
                <a:cubicBezTo>
                  <a:pt x="56" y="222"/>
                  <a:pt x="57" y="223"/>
                  <a:pt x="58" y="225"/>
                </a:cubicBezTo>
                <a:cubicBezTo>
                  <a:pt x="58" y="226"/>
                  <a:pt x="57" y="227"/>
                  <a:pt x="57" y="227"/>
                </a:cubicBezTo>
                <a:cubicBezTo>
                  <a:pt x="59" y="231"/>
                  <a:pt x="58" y="236"/>
                  <a:pt x="61" y="239"/>
                </a:cubicBezTo>
                <a:close/>
                <a:moveTo>
                  <a:pt x="166" y="4"/>
                </a:moveTo>
                <a:cubicBezTo>
                  <a:pt x="160" y="10"/>
                  <a:pt x="160" y="21"/>
                  <a:pt x="156" y="29"/>
                </a:cubicBezTo>
                <a:cubicBezTo>
                  <a:pt x="151" y="46"/>
                  <a:pt x="143" y="61"/>
                  <a:pt x="138" y="80"/>
                </a:cubicBezTo>
                <a:cubicBezTo>
                  <a:pt x="138" y="81"/>
                  <a:pt x="139" y="83"/>
                  <a:pt x="140" y="84"/>
                </a:cubicBezTo>
                <a:cubicBezTo>
                  <a:pt x="143" y="82"/>
                  <a:pt x="143" y="77"/>
                  <a:pt x="144" y="73"/>
                </a:cubicBezTo>
                <a:cubicBezTo>
                  <a:pt x="145" y="71"/>
                  <a:pt x="146" y="70"/>
                  <a:pt x="147" y="68"/>
                </a:cubicBezTo>
                <a:cubicBezTo>
                  <a:pt x="153" y="47"/>
                  <a:pt x="160" y="25"/>
                  <a:pt x="168" y="5"/>
                </a:cubicBezTo>
                <a:cubicBezTo>
                  <a:pt x="168" y="5"/>
                  <a:pt x="168" y="5"/>
                  <a:pt x="168" y="4"/>
                </a:cubicBezTo>
                <a:cubicBezTo>
                  <a:pt x="167" y="4"/>
                  <a:pt x="167" y="4"/>
                  <a:pt x="166" y="4"/>
                </a:cubicBezTo>
                <a:close/>
                <a:moveTo>
                  <a:pt x="45" y="249"/>
                </a:moveTo>
                <a:cubicBezTo>
                  <a:pt x="47" y="249"/>
                  <a:pt x="48" y="250"/>
                  <a:pt x="49" y="250"/>
                </a:cubicBezTo>
                <a:cubicBezTo>
                  <a:pt x="51" y="246"/>
                  <a:pt x="58" y="248"/>
                  <a:pt x="60" y="246"/>
                </a:cubicBezTo>
                <a:cubicBezTo>
                  <a:pt x="56" y="244"/>
                  <a:pt x="49" y="245"/>
                  <a:pt x="45" y="249"/>
                </a:cubicBezTo>
                <a:close/>
                <a:moveTo>
                  <a:pt x="54" y="249"/>
                </a:moveTo>
                <a:cubicBezTo>
                  <a:pt x="52" y="250"/>
                  <a:pt x="49" y="252"/>
                  <a:pt x="48" y="254"/>
                </a:cubicBezTo>
                <a:cubicBezTo>
                  <a:pt x="51" y="253"/>
                  <a:pt x="55" y="252"/>
                  <a:pt x="60" y="251"/>
                </a:cubicBezTo>
                <a:cubicBezTo>
                  <a:pt x="60" y="251"/>
                  <a:pt x="60" y="250"/>
                  <a:pt x="60" y="250"/>
                </a:cubicBezTo>
                <a:cubicBezTo>
                  <a:pt x="57" y="250"/>
                  <a:pt x="57" y="248"/>
                  <a:pt x="54" y="249"/>
                </a:cubicBezTo>
                <a:close/>
                <a:moveTo>
                  <a:pt x="58" y="239"/>
                </a:moveTo>
                <a:cubicBezTo>
                  <a:pt x="56" y="239"/>
                  <a:pt x="56" y="239"/>
                  <a:pt x="54" y="239"/>
                </a:cubicBezTo>
                <a:cubicBezTo>
                  <a:pt x="52" y="234"/>
                  <a:pt x="47" y="239"/>
                  <a:pt x="45" y="241"/>
                </a:cubicBezTo>
                <a:cubicBezTo>
                  <a:pt x="45" y="242"/>
                  <a:pt x="45" y="244"/>
                  <a:pt x="46" y="244"/>
                </a:cubicBezTo>
                <a:cubicBezTo>
                  <a:pt x="49" y="240"/>
                  <a:pt x="58" y="243"/>
                  <a:pt x="58" y="239"/>
                </a:cubicBezTo>
                <a:close/>
                <a:moveTo>
                  <a:pt x="51" y="230"/>
                </a:moveTo>
                <a:cubicBezTo>
                  <a:pt x="47" y="231"/>
                  <a:pt x="45" y="233"/>
                  <a:pt x="40" y="235"/>
                </a:cubicBezTo>
                <a:cubicBezTo>
                  <a:pt x="40" y="236"/>
                  <a:pt x="41" y="237"/>
                  <a:pt x="42" y="238"/>
                </a:cubicBezTo>
                <a:cubicBezTo>
                  <a:pt x="46" y="237"/>
                  <a:pt x="48" y="232"/>
                  <a:pt x="54" y="234"/>
                </a:cubicBezTo>
                <a:cubicBezTo>
                  <a:pt x="54" y="233"/>
                  <a:pt x="55" y="233"/>
                  <a:pt x="55" y="233"/>
                </a:cubicBezTo>
                <a:cubicBezTo>
                  <a:pt x="55" y="232"/>
                  <a:pt x="55" y="231"/>
                  <a:pt x="55" y="231"/>
                </a:cubicBezTo>
                <a:cubicBezTo>
                  <a:pt x="54" y="230"/>
                  <a:pt x="52" y="230"/>
                  <a:pt x="51" y="230"/>
                </a:cubicBezTo>
                <a:close/>
                <a:moveTo>
                  <a:pt x="54" y="224"/>
                </a:moveTo>
                <a:cubicBezTo>
                  <a:pt x="54" y="224"/>
                  <a:pt x="53" y="223"/>
                  <a:pt x="53" y="223"/>
                </a:cubicBezTo>
                <a:cubicBezTo>
                  <a:pt x="46" y="221"/>
                  <a:pt x="40" y="227"/>
                  <a:pt x="40" y="231"/>
                </a:cubicBezTo>
                <a:cubicBezTo>
                  <a:pt x="44" y="229"/>
                  <a:pt x="51" y="227"/>
                  <a:pt x="54" y="224"/>
                </a:cubicBezTo>
                <a:close/>
                <a:moveTo>
                  <a:pt x="50" y="215"/>
                </a:moveTo>
                <a:cubicBezTo>
                  <a:pt x="46" y="215"/>
                  <a:pt x="42" y="217"/>
                  <a:pt x="39" y="219"/>
                </a:cubicBezTo>
                <a:cubicBezTo>
                  <a:pt x="39" y="221"/>
                  <a:pt x="38" y="223"/>
                  <a:pt x="40" y="224"/>
                </a:cubicBezTo>
                <a:cubicBezTo>
                  <a:pt x="43" y="220"/>
                  <a:pt x="50" y="220"/>
                  <a:pt x="52" y="217"/>
                </a:cubicBezTo>
                <a:cubicBezTo>
                  <a:pt x="51" y="217"/>
                  <a:pt x="51" y="215"/>
                  <a:pt x="50" y="215"/>
                </a:cubicBezTo>
                <a:close/>
                <a:moveTo>
                  <a:pt x="37" y="214"/>
                </a:moveTo>
                <a:cubicBezTo>
                  <a:pt x="37" y="215"/>
                  <a:pt x="38" y="215"/>
                  <a:pt x="39" y="216"/>
                </a:cubicBezTo>
                <a:cubicBezTo>
                  <a:pt x="42" y="213"/>
                  <a:pt x="48" y="213"/>
                  <a:pt x="49" y="208"/>
                </a:cubicBezTo>
                <a:cubicBezTo>
                  <a:pt x="44" y="207"/>
                  <a:pt x="40" y="211"/>
                  <a:pt x="37" y="214"/>
                </a:cubicBezTo>
                <a:close/>
                <a:moveTo>
                  <a:pt x="48" y="202"/>
                </a:moveTo>
                <a:cubicBezTo>
                  <a:pt x="45" y="203"/>
                  <a:pt x="43" y="202"/>
                  <a:pt x="42" y="201"/>
                </a:cubicBezTo>
                <a:cubicBezTo>
                  <a:pt x="41" y="203"/>
                  <a:pt x="37" y="203"/>
                  <a:pt x="36" y="204"/>
                </a:cubicBezTo>
                <a:cubicBezTo>
                  <a:pt x="36" y="207"/>
                  <a:pt x="35" y="208"/>
                  <a:pt x="34" y="210"/>
                </a:cubicBezTo>
                <a:cubicBezTo>
                  <a:pt x="39" y="212"/>
                  <a:pt x="42" y="204"/>
                  <a:pt x="46" y="205"/>
                </a:cubicBezTo>
                <a:cubicBezTo>
                  <a:pt x="46" y="203"/>
                  <a:pt x="48" y="205"/>
                  <a:pt x="48" y="203"/>
                </a:cubicBezTo>
                <a:cubicBezTo>
                  <a:pt x="48" y="203"/>
                  <a:pt x="48" y="202"/>
                  <a:pt x="48" y="202"/>
                </a:cubicBezTo>
                <a:close/>
                <a:moveTo>
                  <a:pt x="36" y="200"/>
                </a:moveTo>
                <a:cubicBezTo>
                  <a:pt x="39" y="200"/>
                  <a:pt x="43" y="194"/>
                  <a:pt x="46" y="197"/>
                </a:cubicBezTo>
                <a:cubicBezTo>
                  <a:pt x="46" y="197"/>
                  <a:pt x="47" y="197"/>
                  <a:pt x="48" y="197"/>
                </a:cubicBezTo>
                <a:cubicBezTo>
                  <a:pt x="45" y="190"/>
                  <a:pt x="37" y="195"/>
                  <a:pt x="36" y="200"/>
                </a:cubicBezTo>
                <a:close/>
                <a:moveTo>
                  <a:pt x="43" y="187"/>
                </a:moveTo>
                <a:cubicBezTo>
                  <a:pt x="41" y="187"/>
                  <a:pt x="39" y="188"/>
                  <a:pt x="38" y="189"/>
                </a:cubicBezTo>
                <a:cubicBezTo>
                  <a:pt x="37" y="188"/>
                  <a:pt x="37" y="188"/>
                  <a:pt x="36" y="187"/>
                </a:cubicBezTo>
                <a:cubicBezTo>
                  <a:pt x="35" y="189"/>
                  <a:pt x="31" y="192"/>
                  <a:pt x="35" y="194"/>
                </a:cubicBezTo>
                <a:cubicBezTo>
                  <a:pt x="38" y="193"/>
                  <a:pt x="41" y="188"/>
                  <a:pt x="44" y="189"/>
                </a:cubicBezTo>
                <a:cubicBezTo>
                  <a:pt x="43" y="189"/>
                  <a:pt x="44" y="188"/>
                  <a:pt x="43" y="187"/>
                </a:cubicBezTo>
                <a:close/>
                <a:moveTo>
                  <a:pt x="40" y="179"/>
                </a:moveTo>
                <a:cubicBezTo>
                  <a:pt x="39" y="181"/>
                  <a:pt x="38" y="180"/>
                  <a:pt x="36" y="180"/>
                </a:cubicBezTo>
                <a:cubicBezTo>
                  <a:pt x="35" y="180"/>
                  <a:pt x="34" y="181"/>
                  <a:pt x="33" y="181"/>
                </a:cubicBezTo>
                <a:cubicBezTo>
                  <a:pt x="34" y="182"/>
                  <a:pt x="34" y="181"/>
                  <a:pt x="35" y="182"/>
                </a:cubicBezTo>
                <a:cubicBezTo>
                  <a:pt x="33" y="183"/>
                  <a:pt x="30" y="183"/>
                  <a:pt x="30" y="186"/>
                </a:cubicBezTo>
                <a:cubicBezTo>
                  <a:pt x="30" y="187"/>
                  <a:pt x="31" y="187"/>
                  <a:pt x="32" y="187"/>
                </a:cubicBezTo>
                <a:cubicBezTo>
                  <a:pt x="34" y="184"/>
                  <a:pt x="38" y="185"/>
                  <a:pt x="43" y="183"/>
                </a:cubicBezTo>
                <a:cubicBezTo>
                  <a:pt x="43" y="181"/>
                  <a:pt x="42" y="180"/>
                  <a:pt x="40" y="179"/>
                </a:cubicBezTo>
                <a:close/>
                <a:moveTo>
                  <a:pt x="39" y="172"/>
                </a:moveTo>
                <a:cubicBezTo>
                  <a:pt x="36" y="173"/>
                  <a:pt x="33" y="173"/>
                  <a:pt x="30" y="174"/>
                </a:cubicBezTo>
                <a:cubicBezTo>
                  <a:pt x="30" y="176"/>
                  <a:pt x="28" y="178"/>
                  <a:pt x="29" y="180"/>
                </a:cubicBezTo>
                <a:cubicBezTo>
                  <a:pt x="32" y="179"/>
                  <a:pt x="38" y="176"/>
                  <a:pt x="40" y="174"/>
                </a:cubicBezTo>
                <a:cubicBezTo>
                  <a:pt x="39" y="174"/>
                  <a:pt x="39" y="173"/>
                  <a:pt x="39" y="172"/>
                </a:cubicBezTo>
                <a:close/>
                <a:moveTo>
                  <a:pt x="26" y="169"/>
                </a:moveTo>
                <a:cubicBezTo>
                  <a:pt x="28" y="171"/>
                  <a:pt x="29" y="170"/>
                  <a:pt x="31" y="171"/>
                </a:cubicBezTo>
                <a:cubicBezTo>
                  <a:pt x="32" y="170"/>
                  <a:pt x="34" y="169"/>
                  <a:pt x="35" y="168"/>
                </a:cubicBezTo>
                <a:cubicBezTo>
                  <a:pt x="36" y="168"/>
                  <a:pt x="37" y="167"/>
                  <a:pt x="38" y="166"/>
                </a:cubicBezTo>
                <a:cubicBezTo>
                  <a:pt x="34" y="162"/>
                  <a:pt x="29" y="165"/>
                  <a:pt x="26" y="169"/>
                </a:cubicBezTo>
                <a:close/>
                <a:moveTo>
                  <a:pt x="30" y="156"/>
                </a:moveTo>
                <a:cubicBezTo>
                  <a:pt x="26" y="158"/>
                  <a:pt x="26" y="160"/>
                  <a:pt x="24" y="164"/>
                </a:cubicBezTo>
                <a:cubicBezTo>
                  <a:pt x="25" y="164"/>
                  <a:pt x="25" y="164"/>
                  <a:pt x="26" y="164"/>
                </a:cubicBezTo>
                <a:cubicBezTo>
                  <a:pt x="29" y="162"/>
                  <a:pt x="33" y="161"/>
                  <a:pt x="36" y="159"/>
                </a:cubicBezTo>
                <a:cubicBezTo>
                  <a:pt x="35" y="157"/>
                  <a:pt x="34" y="156"/>
                  <a:pt x="32" y="156"/>
                </a:cubicBezTo>
                <a:cubicBezTo>
                  <a:pt x="31" y="156"/>
                  <a:pt x="30" y="158"/>
                  <a:pt x="30" y="156"/>
                </a:cubicBezTo>
                <a:close/>
                <a:moveTo>
                  <a:pt x="22" y="156"/>
                </a:moveTo>
                <a:cubicBezTo>
                  <a:pt x="26" y="156"/>
                  <a:pt x="30" y="153"/>
                  <a:pt x="32" y="149"/>
                </a:cubicBezTo>
                <a:cubicBezTo>
                  <a:pt x="28" y="148"/>
                  <a:pt x="22" y="152"/>
                  <a:pt x="22" y="156"/>
                </a:cubicBezTo>
                <a:close/>
                <a:moveTo>
                  <a:pt x="28" y="144"/>
                </a:moveTo>
                <a:cubicBezTo>
                  <a:pt x="27" y="144"/>
                  <a:pt x="26" y="143"/>
                  <a:pt x="25" y="143"/>
                </a:cubicBezTo>
                <a:cubicBezTo>
                  <a:pt x="23" y="144"/>
                  <a:pt x="18" y="147"/>
                  <a:pt x="21" y="150"/>
                </a:cubicBezTo>
                <a:cubicBezTo>
                  <a:pt x="25" y="148"/>
                  <a:pt x="27" y="147"/>
                  <a:pt x="30" y="144"/>
                </a:cubicBezTo>
                <a:cubicBezTo>
                  <a:pt x="29" y="143"/>
                  <a:pt x="28" y="144"/>
                  <a:pt x="28" y="144"/>
                </a:cubicBezTo>
                <a:close/>
                <a:moveTo>
                  <a:pt x="28" y="135"/>
                </a:moveTo>
                <a:cubicBezTo>
                  <a:pt x="27" y="134"/>
                  <a:pt x="24" y="135"/>
                  <a:pt x="22" y="136"/>
                </a:cubicBezTo>
                <a:cubicBezTo>
                  <a:pt x="21" y="137"/>
                  <a:pt x="21" y="139"/>
                  <a:pt x="19" y="139"/>
                </a:cubicBezTo>
                <a:cubicBezTo>
                  <a:pt x="18" y="141"/>
                  <a:pt x="19" y="142"/>
                  <a:pt x="20" y="142"/>
                </a:cubicBezTo>
                <a:cubicBezTo>
                  <a:pt x="22" y="139"/>
                  <a:pt x="33" y="139"/>
                  <a:pt x="28" y="135"/>
                </a:cubicBezTo>
                <a:close/>
                <a:moveTo>
                  <a:pt x="28" y="129"/>
                </a:moveTo>
                <a:cubicBezTo>
                  <a:pt x="28" y="128"/>
                  <a:pt x="26" y="127"/>
                  <a:pt x="25" y="127"/>
                </a:cubicBezTo>
                <a:cubicBezTo>
                  <a:pt x="23" y="128"/>
                  <a:pt x="23" y="128"/>
                  <a:pt x="20" y="128"/>
                </a:cubicBezTo>
                <a:cubicBezTo>
                  <a:pt x="18" y="129"/>
                  <a:pt x="17" y="131"/>
                  <a:pt x="15" y="132"/>
                </a:cubicBezTo>
                <a:cubicBezTo>
                  <a:pt x="15" y="133"/>
                  <a:pt x="15" y="134"/>
                  <a:pt x="16" y="136"/>
                </a:cubicBezTo>
                <a:cubicBezTo>
                  <a:pt x="20" y="134"/>
                  <a:pt x="26" y="132"/>
                  <a:pt x="28" y="129"/>
                </a:cubicBezTo>
                <a:close/>
                <a:moveTo>
                  <a:pt x="19" y="122"/>
                </a:moveTo>
                <a:cubicBezTo>
                  <a:pt x="19" y="125"/>
                  <a:pt x="13" y="124"/>
                  <a:pt x="15" y="128"/>
                </a:cubicBezTo>
                <a:cubicBezTo>
                  <a:pt x="18" y="128"/>
                  <a:pt x="20" y="125"/>
                  <a:pt x="21" y="123"/>
                </a:cubicBezTo>
                <a:cubicBezTo>
                  <a:pt x="22" y="123"/>
                  <a:pt x="23" y="124"/>
                  <a:pt x="24" y="123"/>
                </a:cubicBezTo>
                <a:cubicBezTo>
                  <a:pt x="22" y="122"/>
                  <a:pt x="21" y="123"/>
                  <a:pt x="19" y="122"/>
                </a:cubicBezTo>
                <a:close/>
                <a:moveTo>
                  <a:pt x="18" y="116"/>
                </a:moveTo>
                <a:cubicBezTo>
                  <a:pt x="15" y="118"/>
                  <a:pt x="12" y="121"/>
                  <a:pt x="12" y="124"/>
                </a:cubicBezTo>
                <a:cubicBezTo>
                  <a:pt x="16" y="121"/>
                  <a:pt x="18" y="118"/>
                  <a:pt x="23" y="118"/>
                </a:cubicBezTo>
                <a:cubicBezTo>
                  <a:pt x="23" y="117"/>
                  <a:pt x="23" y="117"/>
                  <a:pt x="23" y="117"/>
                </a:cubicBezTo>
                <a:cubicBezTo>
                  <a:pt x="21" y="116"/>
                  <a:pt x="20" y="117"/>
                  <a:pt x="18" y="116"/>
                </a:cubicBezTo>
                <a:close/>
                <a:moveTo>
                  <a:pt x="11" y="115"/>
                </a:moveTo>
                <a:cubicBezTo>
                  <a:pt x="14" y="114"/>
                  <a:pt x="16" y="111"/>
                  <a:pt x="20" y="112"/>
                </a:cubicBezTo>
                <a:cubicBezTo>
                  <a:pt x="20" y="112"/>
                  <a:pt x="20" y="111"/>
                  <a:pt x="20" y="111"/>
                </a:cubicBezTo>
                <a:cubicBezTo>
                  <a:pt x="17" y="108"/>
                  <a:pt x="10" y="110"/>
                  <a:pt x="11" y="115"/>
                </a:cubicBezTo>
                <a:close/>
                <a:moveTo>
                  <a:pt x="19" y="103"/>
                </a:moveTo>
                <a:cubicBezTo>
                  <a:pt x="16" y="98"/>
                  <a:pt x="8" y="101"/>
                  <a:pt x="7" y="105"/>
                </a:cubicBezTo>
                <a:cubicBezTo>
                  <a:pt x="8" y="106"/>
                  <a:pt x="8" y="109"/>
                  <a:pt x="11" y="109"/>
                </a:cubicBezTo>
                <a:cubicBezTo>
                  <a:pt x="11" y="105"/>
                  <a:pt x="15" y="104"/>
                  <a:pt x="19" y="104"/>
                </a:cubicBezTo>
                <a:cubicBezTo>
                  <a:pt x="19" y="104"/>
                  <a:pt x="20" y="104"/>
                  <a:pt x="19" y="103"/>
                </a:cubicBezTo>
                <a:close/>
                <a:moveTo>
                  <a:pt x="5" y="92"/>
                </a:moveTo>
                <a:cubicBezTo>
                  <a:pt x="4" y="94"/>
                  <a:pt x="5" y="97"/>
                  <a:pt x="7" y="97"/>
                </a:cubicBezTo>
                <a:cubicBezTo>
                  <a:pt x="7" y="93"/>
                  <a:pt x="12" y="93"/>
                  <a:pt x="13" y="92"/>
                </a:cubicBezTo>
                <a:cubicBezTo>
                  <a:pt x="12" y="89"/>
                  <a:pt x="8" y="92"/>
                  <a:pt x="5" y="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8" name="Freeform 325"/>
          <p:cNvSpPr>
            <a:spLocks noEditPoints="1"/>
          </p:cNvSpPr>
          <p:nvPr/>
        </p:nvSpPr>
        <p:spPr bwMode="auto">
          <a:xfrm>
            <a:off x="4149725" y="684213"/>
            <a:ext cx="265113" cy="215900"/>
          </a:xfrm>
          <a:custGeom>
            <a:avLst/>
            <a:gdLst>
              <a:gd name="T0" fmla="*/ 20 w 84"/>
              <a:gd name="T1" fmla="*/ 0 h 68"/>
              <a:gd name="T2" fmla="*/ 23 w 84"/>
              <a:gd name="T3" fmla="*/ 2 h 68"/>
              <a:gd name="T4" fmla="*/ 36 w 84"/>
              <a:gd name="T5" fmla="*/ 8 h 68"/>
              <a:gd name="T6" fmla="*/ 46 w 84"/>
              <a:gd name="T7" fmla="*/ 12 h 68"/>
              <a:gd name="T8" fmla="*/ 50 w 84"/>
              <a:gd name="T9" fmla="*/ 12 h 68"/>
              <a:gd name="T10" fmla="*/ 53 w 84"/>
              <a:gd name="T11" fmla="*/ 15 h 68"/>
              <a:gd name="T12" fmla="*/ 62 w 84"/>
              <a:gd name="T13" fmla="*/ 18 h 68"/>
              <a:gd name="T14" fmla="*/ 68 w 84"/>
              <a:gd name="T15" fmla="*/ 20 h 68"/>
              <a:gd name="T16" fmla="*/ 70 w 84"/>
              <a:gd name="T17" fmla="*/ 22 h 68"/>
              <a:gd name="T18" fmla="*/ 81 w 84"/>
              <a:gd name="T19" fmla="*/ 25 h 68"/>
              <a:gd name="T20" fmla="*/ 83 w 84"/>
              <a:gd name="T21" fmla="*/ 29 h 68"/>
              <a:gd name="T22" fmla="*/ 69 w 84"/>
              <a:gd name="T23" fmla="*/ 60 h 68"/>
              <a:gd name="T24" fmla="*/ 66 w 84"/>
              <a:gd name="T25" fmla="*/ 68 h 68"/>
              <a:gd name="T26" fmla="*/ 38 w 84"/>
              <a:gd name="T27" fmla="*/ 62 h 68"/>
              <a:gd name="T28" fmla="*/ 0 w 84"/>
              <a:gd name="T29" fmla="*/ 36 h 68"/>
              <a:gd name="T30" fmla="*/ 13 w 84"/>
              <a:gd name="T31" fmla="*/ 10 h 68"/>
              <a:gd name="T32" fmla="*/ 20 w 84"/>
              <a:gd name="T33" fmla="*/ 0 h 68"/>
              <a:gd name="T34" fmla="*/ 51 w 84"/>
              <a:gd name="T35" fmla="*/ 62 h 68"/>
              <a:gd name="T36" fmla="*/ 63 w 84"/>
              <a:gd name="T37" fmla="*/ 65 h 68"/>
              <a:gd name="T38" fmla="*/ 69 w 84"/>
              <a:gd name="T39" fmla="*/ 55 h 68"/>
              <a:gd name="T40" fmla="*/ 80 w 84"/>
              <a:gd name="T41" fmla="*/ 28 h 68"/>
              <a:gd name="T42" fmla="*/ 66 w 84"/>
              <a:gd name="T43" fmla="*/ 22 h 68"/>
              <a:gd name="T44" fmla="*/ 61 w 84"/>
              <a:gd name="T45" fmla="*/ 19 h 68"/>
              <a:gd name="T46" fmla="*/ 33 w 84"/>
              <a:gd name="T47" fmla="*/ 8 h 68"/>
              <a:gd name="T48" fmla="*/ 20 w 84"/>
              <a:gd name="T49" fmla="*/ 7 h 68"/>
              <a:gd name="T50" fmla="*/ 17 w 84"/>
              <a:gd name="T51" fmla="*/ 8 h 68"/>
              <a:gd name="T52" fmla="*/ 12 w 84"/>
              <a:gd name="T53" fmla="*/ 15 h 68"/>
              <a:gd name="T54" fmla="*/ 3 w 84"/>
              <a:gd name="T55" fmla="*/ 39 h 68"/>
              <a:gd name="T56" fmla="*/ 36 w 84"/>
              <a:gd name="T57" fmla="*/ 56 h 68"/>
              <a:gd name="T58" fmla="*/ 39 w 84"/>
              <a:gd name="T59" fmla="*/ 56 h 68"/>
              <a:gd name="T60" fmla="*/ 45 w 84"/>
              <a:gd name="T61" fmla="*/ 59 h 68"/>
              <a:gd name="T62" fmla="*/ 45 w 84"/>
              <a:gd name="T63" fmla="*/ 59 h 68"/>
              <a:gd name="T64" fmla="*/ 51 w 84"/>
              <a:gd name="T65" fmla="*/ 6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4" h="68">
                <a:moveTo>
                  <a:pt x="20" y="0"/>
                </a:moveTo>
                <a:cubicBezTo>
                  <a:pt x="22" y="0"/>
                  <a:pt x="22" y="2"/>
                  <a:pt x="23" y="2"/>
                </a:cubicBezTo>
                <a:cubicBezTo>
                  <a:pt x="28" y="2"/>
                  <a:pt x="33" y="4"/>
                  <a:pt x="36" y="8"/>
                </a:cubicBezTo>
                <a:cubicBezTo>
                  <a:pt x="40" y="8"/>
                  <a:pt x="43" y="11"/>
                  <a:pt x="46" y="12"/>
                </a:cubicBezTo>
                <a:cubicBezTo>
                  <a:pt x="48" y="12"/>
                  <a:pt x="49" y="12"/>
                  <a:pt x="50" y="12"/>
                </a:cubicBezTo>
                <a:cubicBezTo>
                  <a:pt x="51" y="13"/>
                  <a:pt x="52" y="14"/>
                  <a:pt x="53" y="15"/>
                </a:cubicBezTo>
                <a:cubicBezTo>
                  <a:pt x="56" y="16"/>
                  <a:pt x="59" y="17"/>
                  <a:pt x="62" y="18"/>
                </a:cubicBezTo>
                <a:cubicBezTo>
                  <a:pt x="64" y="19"/>
                  <a:pt x="66" y="19"/>
                  <a:pt x="68" y="20"/>
                </a:cubicBezTo>
                <a:cubicBezTo>
                  <a:pt x="68" y="20"/>
                  <a:pt x="69" y="22"/>
                  <a:pt x="70" y="22"/>
                </a:cubicBezTo>
                <a:cubicBezTo>
                  <a:pt x="73" y="23"/>
                  <a:pt x="77" y="23"/>
                  <a:pt x="81" y="25"/>
                </a:cubicBezTo>
                <a:cubicBezTo>
                  <a:pt x="81" y="27"/>
                  <a:pt x="84" y="27"/>
                  <a:pt x="83" y="29"/>
                </a:cubicBezTo>
                <a:cubicBezTo>
                  <a:pt x="83" y="38"/>
                  <a:pt x="73" y="49"/>
                  <a:pt x="69" y="60"/>
                </a:cubicBezTo>
                <a:cubicBezTo>
                  <a:pt x="68" y="63"/>
                  <a:pt x="68" y="66"/>
                  <a:pt x="66" y="68"/>
                </a:cubicBezTo>
                <a:cubicBezTo>
                  <a:pt x="56" y="68"/>
                  <a:pt x="46" y="65"/>
                  <a:pt x="38" y="62"/>
                </a:cubicBezTo>
                <a:cubicBezTo>
                  <a:pt x="26" y="51"/>
                  <a:pt x="4" y="54"/>
                  <a:pt x="0" y="36"/>
                </a:cubicBezTo>
                <a:cubicBezTo>
                  <a:pt x="3" y="28"/>
                  <a:pt x="9" y="18"/>
                  <a:pt x="13" y="10"/>
                </a:cubicBezTo>
                <a:cubicBezTo>
                  <a:pt x="15" y="6"/>
                  <a:pt x="15" y="1"/>
                  <a:pt x="20" y="0"/>
                </a:cubicBezTo>
                <a:close/>
                <a:moveTo>
                  <a:pt x="51" y="62"/>
                </a:moveTo>
                <a:cubicBezTo>
                  <a:pt x="53" y="63"/>
                  <a:pt x="58" y="64"/>
                  <a:pt x="63" y="65"/>
                </a:cubicBezTo>
                <a:cubicBezTo>
                  <a:pt x="67" y="62"/>
                  <a:pt x="67" y="59"/>
                  <a:pt x="69" y="55"/>
                </a:cubicBezTo>
                <a:cubicBezTo>
                  <a:pt x="73" y="46"/>
                  <a:pt x="80" y="38"/>
                  <a:pt x="80" y="28"/>
                </a:cubicBezTo>
                <a:cubicBezTo>
                  <a:pt x="76" y="24"/>
                  <a:pt x="70" y="26"/>
                  <a:pt x="66" y="22"/>
                </a:cubicBezTo>
                <a:cubicBezTo>
                  <a:pt x="63" y="21"/>
                  <a:pt x="62" y="20"/>
                  <a:pt x="61" y="19"/>
                </a:cubicBezTo>
                <a:cubicBezTo>
                  <a:pt x="50" y="17"/>
                  <a:pt x="41" y="12"/>
                  <a:pt x="33" y="8"/>
                </a:cubicBezTo>
                <a:cubicBezTo>
                  <a:pt x="29" y="6"/>
                  <a:pt x="22" y="4"/>
                  <a:pt x="20" y="7"/>
                </a:cubicBezTo>
                <a:cubicBezTo>
                  <a:pt x="19" y="6"/>
                  <a:pt x="18" y="8"/>
                  <a:pt x="17" y="8"/>
                </a:cubicBezTo>
                <a:cubicBezTo>
                  <a:pt x="15" y="10"/>
                  <a:pt x="15" y="14"/>
                  <a:pt x="12" y="15"/>
                </a:cubicBezTo>
                <a:cubicBezTo>
                  <a:pt x="10" y="26"/>
                  <a:pt x="3" y="27"/>
                  <a:pt x="3" y="39"/>
                </a:cubicBezTo>
                <a:cubicBezTo>
                  <a:pt x="10" y="49"/>
                  <a:pt x="27" y="49"/>
                  <a:pt x="36" y="56"/>
                </a:cubicBezTo>
                <a:cubicBezTo>
                  <a:pt x="38" y="56"/>
                  <a:pt x="38" y="57"/>
                  <a:pt x="39" y="56"/>
                </a:cubicBezTo>
                <a:cubicBezTo>
                  <a:pt x="40" y="58"/>
                  <a:pt x="44" y="57"/>
                  <a:pt x="45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7" y="59"/>
                  <a:pt x="49" y="61"/>
                  <a:pt x="51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59" name="Freeform 326"/>
          <p:cNvSpPr/>
          <p:nvPr/>
        </p:nvSpPr>
        <p:spPr bwMode="auto">
          <a:xfrm>
            <a:off x="4225925" y="744538"/>
            <a:ext cx="141288" cy="57150"/>
          </a:xfrm>
          <a:custGeom>
            <a:avLst/>
            <a:gdLst>
              <a:gd name="T0" fmla="*/ 0 w 45"/>
              <a:gd name="T1" fmla="*/ 0 h 18"/>
              <a:gd name="T2" fmla="*/ 19 w 45"/>
              <a:gd name="T3" fmla="*/ 5 h 18"/>
              <a:gd name="T4" fmla="*/ 26 w 45"/>
              <a:gd name="T5" fmla="*/ 10 h 18"/>
              <a:gd name="T6" fmla="*/ 37 w 45"/>
              <a:gd name="T7" fmla="*/ 14 h 18"/>
              <a:gd name="T8" fmla="*/ 43 w 45"/>
              <a:gd name="T9" fmla="*/ 18 h 18"/>
              <a:gd name="T10" fmla="*/ 13 w 45"/>
              <a:gd name="T11" fmla="*/ 6 h 18"/>
              <a:gd name="T12" fmla="*/ 14 w 45"/>
              <a:gd name="T13" fmla="*/ 6 h 18"/>
              <a:gd name="T14" fmla="*/ 0 w 45"/>
              <a:gd name="T15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18">
                <a:moveTo>
                  <a:pt x="0" y="0"/>
                </a:moveTo>
                <a:cubicBezTo>
                  <a:pt x="5" y="0"/>
                  <a:pt x="13" y="5"/>
                  <a:pt x="19" y="5"/>
                </a:cubicBezTo>
                <a:cubicBezTo>
                  <a:pt x="21" y="7"/>
                  <a:pt x="24" y="8"/>
                  <a:pt x="26" y="10"/>
                </a:cubicBezTo>
                <a:cubicBezTo>
                  <a:pt x="30" y="10"/>
                  <a:pt x="33" y="12"/>
                  <a:pt x="37" y="14"/>
                </a:cubicBezTo>
                <a:cubicBezTo>
                  <a:pt x="39" y="13"/>
                  <a:pt x="45" y="15"/>
                  <a:pt x="43" y="18"/>
                </a:cubicBezTo>
                <a:cubicBezTo>
                  <a:pt x="32" y="14"/>
                  <a:pt x="21" y="10"/>
                  <a:pt x="13" y="6"/>
                </a:cubicBezTo>
                <a:cubicBezTo>
                  <a:pt x="13" y="6"/>
                  <a:pt x="13" y="6"/>
                  <a:pt x="14" y="6"/>
                </a:cubicBezTo>
                <a:cubicBezTo>
                  <a:pt x="10" y="5"/>
                  <a:pt x="4" y="3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0" name="Freeform 327"/>
          <p:cNvSpPr/>
          <p:nvPr/>
        </p:nvSpPr>
        <p:spPr bwMode="auto">
          <a:xfrm>
            <a:off x="4181475" y="798513"/>
            <a:ext cx="150813" cy="66675"/>
          </a:xfrm>
          <a:custGeom>
            <a:avLst/>
            <a:gdLst>
              <a:gd name="T0" fmla="*/ 48 w 48"/>
              <a:gd name="T1" fmla="*/ 20 h 21"/>
              <a:gd name="T2" fmla="*/ 47 w 48"/>
              <a:gd name="T3" fmla="*/ 20 h 21"/>
              <a:gd name="T4" fmla="*/ 43 w 48"/>
              <a:gd name="T5" fmla="*/ 19 h 21"/>
              <a:gd name="T6" fmla="*/ 23 w 48"/>
              <a:gd name="T7" fmla="*/ 10 h 21"/>
              <a:gd name="T8" fmla="*/ 0 w 48"/>
              <a:gd name="T9" fmla="*/ 3 h 21"/>
              <a:gd name="T10" fmla="*/ 12 w 48"/>
              <a:gd name="T11" fmla="*/ 3 h 21"/>
              <a:gd name="T12" fmla="*/ 48 w 48"/>
              <a:gd name="T13" fmla="*/ 19 h 21"/>
              <a:gd name="T14" fmla="*/ 48 w 48"/>
              <a:gd name="T15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21">
                <a:moveTo>
                  <a:pt x="48" y="20"/>
                </a:moveTo>
                <a:cubicBezTo>
                  <a:pt x="48" y="20"/>
                  <a:pt x="48" y="20"/>
                  <a:pt x="47" y="20"/>
                </a:cubicBezTo>
                <a:cubicBezTo>
                  <a:pt x="46" y="21"/>
                  <a:pt x="44" y="20"/>
                  <a:pt x="43" y="19"/>
                </a:cubicBezTo>
                <a:cubicBezTo>
                  <a:pt x="36" y="16"/>
                  <a:pt x="29" y="14"/>
                  <a:pt x="23" y="10"/>
                </a:cubicBezTo>
                <a:cubicBezTo>
                  <a:pt x="15" y="8"/>
                  <a:pt x="7" y="5"/>
                  <a:pt x="0" y="3"/>
                </a:cubicBezTo>
                <a:cubicBezTo>
                  <a:pt x="2" y="0"/>
                  <a:pt x="7" y="3"/>
                  <a:pt x="12" y="3"/>
                </a:cubicBezTo>
                <a:cubicBezTo>
                  <a:pt x="23" y="10"/>
                  <a:pt x="35" y="13"/>
                  <a:pt x="48" y="19"/>
                </a:cubicBezTo>
                <a:cubicBezTo>
                  <a:pt x="48" y="19"/>
                  <a:pt x="47" y="20"/>
                  <a:pt x="48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1" name="Freeform 328"/>
          <p:cNvSpPr/>
          <p:nvPr/>
        </p:nvSpPr>
        <p:spPr bwMode="auto">
          <a:xfrm>
            <a:off x="611188" y="1306513"/>
            <a:ext cx="101600" cy="98425"/>
          </a:xfrm>
          <a:custGeom>
            <a:avLst/>
            <a:gdLst>
              <a:gd name="T0" fmla="*/ 32 w 32"/>
              <a:gd name="T1" fmla="*/ 6 h 31"/>
              <a:gd name="T2" fmla="*/ 29 w 32"/>
              <a:gd name="T3" fmla="*/ 5 h 31"/>
              <a:gd name="T4" fmla="*/ 24 w 32"/>
              <a:gd name="T5" fmla="*/ 4 h 31"/>
              <a:gd name="T6" fmla="*/ 15 w 32"/>
              <a:gd name="T7" fmla="*/ 4 h 31"/>
              <a:gd name="T8" fmla="*/ 14 w 32"/>
              <a:gd name="T9" fmla="*/ 6 h 31"/>
              <a:gd name="T10" fmla="*/ 10 w 32"/>
              <a:gd name="T11" fmla="*/ 11 h 31"/>
              <a:gd name="T12" fmla="*/ 17 w 32"/>
              <a:gd name="T13" fmla="*/ 12 h 31"/>
              <a:gd name="T14" fmla="*/ 21 w 32"/>
              <a:gd name="T15" fmla="*/ 15 h 31"/>
              <a:gd name="T16" fmla="*/ 9 w 32"/>
              <a:gd name="T17" fmla="*/ 13 h 31"/>
              <a:gd name="T18" fmla="*/ 6 w 32"/>
              <a:gd name="T19" fmla="*/ 17 h 31"/>
              <a:gd name="T20" fmla="*/ 4 w 32"/>
              <a:gd name="T21" fmla="*/ 20 h 31"/>
              <a:gd name="T22" fmla="*/ 20 w 32"/>
              <a:gd name="T23" fmla="*/ 29 h 31"/>
              <a:gd name="T24" fmla="*/ 14 w 32"/>
              <a:gd name="T25" fmla="*/ 30 h 31"/>
              <a:gd name="T26" fmla="*/ 6 w 32"/>
              <a:gd name="T27" fmla="*/ 28 h 31"/>
              <a:gd name="T28" fmla="*/ 2 w 32"/>
              <a:gd name="T29" fmla="*/ 20 h 31"/>
              <a:gd name="T30" fmla="*/ 5 w 32"/>
              <a:gd name="T31" fmla="*/ 16 h 31"/>
              <a:gd name="T32" fmla="*/ 9 w 32"/>
              <a:gd name="T33" fmla="*/ 9 h 31"/>
              <a:gd name="T34" fmla="*/ 13 w 32"/>
              <a:gd name="T35" fmla="*/ 4 h 31"/>
              <a:gd name="T36" fmla="*/ 20 w 32"/>
              <a:gd name="T37" fmla="*/ 1 h 31"/>
              <a:gd name="T38" fmla="*/ 23 w 32"/>
              <a:gd name="T39" fmla="*/ 2 h 31"/>
              <a:gd name="T40" fmla="*/ 32 w 32"/>
              <a:gd name="T41" fmla="*/ 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" h="31">
                <a:moveTo>
                  <a:pt x="32" y="6"/>
                </a:moveTo>
                <a:cubicBezTo>
                  <a:pt x="31" y="6"/>
                  <a:pt x="30" y="5"/>
                  <a:pt x="29" y="5"/>
                </a:cubicBezTo>
                <a:cubicBezTo>
                  <a:pt x="28" y="4"/>
                  <a:pt x="25" y="4"/>
                  <a:pt x="24" y="4"/>
                </a:cubicBezTo>
                <a:cubicBezTo>
                  <a:pt x="20" y="3"/>
                  <a:pt x="18" y="2"/>
                  <a:pt x="15" y="4"/>
                </a:cubicBezTo>
                <a:cubicBezTo>
                  <a:pt x="15" y="5"/>
                  <a:pt x="14" y="6"/>
                  <a:pt x="14" y="6"/>
                </a:cubicBezTo>
                <a:cubicBezTo>
                  <a:pt x="12" y="8"/>
                  <a:pt x="11" y="9"/>
                  <a:pt x="10" y="11"/>
                </a:cubicBezTo>
                <a:cubicBezTo>
                  <a:pt x="12" y="12"/>
                  <a:pt x="15" y="12"/>
                  <a:pt x="17" y="12"/>
                </a:cubicBezTo>
                <a:cubicBezTo>
                  <a:pt x="18" y="13"/>
                  <a:pt x="21" y="13"/>
                  <a:pt x="21" y="15"/>
                </a:cubicBezTo>
                <a:cubicBezTo>
                  <a:pt x="17" y="14"/>
                  <a:pt x="13" y="13"/>
                  <a:pt x="9" y="13"/>
                </a:cubicBezTo>
                <a:cubicBezTo>
                  <a:pt x="8" y="14"/>
                  <a:pt x="7" y="15"/>
                  <a:pt x="6" y="17"/>
                </a:cubicBezTo>
                <a:cubicBezTo>
                  <a:pt x="5" y="18"/>
                  <a:pt x="4" y="19"/>
                  <a:pt x="4" y="20"/>
                </a:cubicBezTo>
                <a:cubicBezTo>
                  <a:pt x="0" y="28"/>
                  <a:pt x="15" y="28"/>
                  <a:pt x="20" y="29"/>
                </a:cubicBezTo>
                <a:cubicBezTo>
                  <a:pt x="19" y="31"/>
                  <a:pt x="16" y="30"/>
                  <a:pt x="14" y="30"/>
                </a:cubicBezTo>
                <a:cubicBezTo>
                  <a:pt x="11" y="29"/>
                  <a:pt x="8" y="29"/>
                  <a:pt x="6" y="28"/>
                </a:cubicBezTo>
                <a:cubicBezTo>
                  <a:pt x="2" y="26"/>
                  <a:pt x="0" y="25"/>
                  <a:pt x="2" y="20"/>
                </a:cubicBezTo>
                <a:cubicBezTo>
                  <a:pt x="3" y="18"/>
                  <a:pt x="4" y="17"/>
                  <a:pt x="5" y="16"/>
                </a:cubicBezTo>
                <a:cubicBezTo>
                  <a:pt x="5" y="13"/>
                  <a:pt x="8" y="11"/>
                  <a:pt x="9" y="9"/>
                </a:cubicBezTo>
                <a:cubicBezTo>
                  <a:pt x="11" y="7"/>
                  <a:pt x="11" y="6"/>
                  <a:pt x="13" y="4"/>
                </a:cubicBezTo>
                <a:cubicBezTo>
                  <a:pt x="15" y="2"/>
                  <a:pt x="16" y="0"/>
                  <a:pt x="20" y="1"/>
                </a:cubicBezTo>
                <a:cubicBezTo>
                  <a:pt x="21" y="1"/>
                  <a:pt x="22" y="1"/>
                  <a:pt x="23" y="2"/>
                </a:cubicBezTo>
                <a:cubicBezTo>
                  <a:pt x="27" y="2"/>
                  <a:pt x="32" y="3"/>
                  <a:pt x="32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2" name="Freeform 329"/>
          <p:cNvSpPr/>
          <p:nvPr/>
        </p:nvSpPr>
        <p:spPr bwMode="auto">
          <a:xfrm>
            <a:off x="709613" y="1347788"/>
            <a:ext cx="42862" cy="12700"/>
          </a:xfrm>
          <a:custGeom>
            <a:avLst/>
            <a:gdLst>
              <a:gd name="T0" fmla="*/ 14 w 14"/>
              <a:gd name="T1" fmla="*/ 3 h 4"/>
              <a:gd name="T2" fmla="*/ 14 w 14"/>
              <a:gd name="T3" fmla="*/ 4 h 4"/>
              <a:gd name="T4" fmla="*/ 5 w 14"/>
              <a:gd name="T5" fmla="*/ 2 h 4"/>
              <a:gd name="T6" fmla="*/ 0 w 14"/>
              <a:gd name="T7" fmla="*/ 1 h 4"/>
              <a:gd name="T8" fmla="*/ 0 w 14"/>
              <a:gd name="T9" fmla="*/ 0 h 4"/>
              <a:gd name="T10" fmla="*/ 1 w 14"/>
              <a:gd name="T11" fmla="*/ 0 h 4"/>
              <a:gd name="T12" fmla="*/ 12 w 14"/>
              <a:gd name="T13" fmla="*/ 2 h 4"/>
              <a:gd name="T14" fmla="*/ 14 w 14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4">
                <a:moveTo>
                  <a:pt x="14" y="3"/>
                </a:moveTo>
                <a:cubicBezTo>
                  <a:pt x="14" y="3"/>
                  <a:pt x="14" y="4"/>
                  <a:pt x="14" y="4"/>
                </a:cubicBezTo>
                <a:cubicBezTo>
                  <a:pt x="11" y="4"/>
                  <a:pt x="8" y="2"/>
                  <a:pt x="5" y="2"/>
                </a:cubicBezTo>
                <a:cubicBezTo>
                  <a:pt x="3" y="2"/>
                  <a:pt x="1" y="1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4" y="0"/>
                  <a:pt x="9" y="0"/>
                  <a:pt x="12" y="2"/>
                </a:cubicBezTo>
                <a:cubicBezTo>
                  <a:pt x="13" y="2"/>
                  <a:pt x="14" y="2"/>
                  <a:pt x="1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3" name="Freeform 330"/>
          <p:cNvSpPr/>
          <p:nvPr/>
        </p:nvSpPr>
        <p:spPr bwMode="auto">
          <a:xfrm>
            <a:off x="957263" y="1350963"/>
            <a:ext cx="53975" cy="57150"/>
          </a:xfrm>
          <a:custGeom>
            <a:avLst/>
            <a:gdLst>
              <a:gd name="T0" fmla="*/ 3 w 17"/>
              <a:gd name="T1" fmla="*/ 13 h 18"/>
              <a:gd name="T2" fmla="*/ 3 w 17"/>
              <a:gd name="T3" fmla="*/ 14 h 18"/>
              <a:gd name="T4" fmla="*/ 11 w 17"/>
              <a:gd name="T5" fmla="*/ 16 h 18"/>
              <a:gd name="T6" fmla="*/ 14 w 17"/>
              <a:gd name="T7" fmla="*/ 16 h 18"/>
              <a:gd name="T8" fmla="*/ 0 w 17"/>
              <a:gd name="T9" fmla="*/ 15 h 18"/>
              <a:gd name="T10" fmla="*/ 2 w 17"/>
              <a:gd name="T11" fmla="*/ 11 h 18"/>
              <a:gd name="T12" fmla="*/ 14 w 17"/>
              <a:gd name="T13" fmla="*/ 4 h 18"/>
              <a:gd name="T14" fmla="*/ 11 w 17"/>
              <a:gd name="T15" fmla="*/ 3 h 18"/>
              <a:gd name="T16" fmla="*/ 6 w 17"/>
              <a:gd name="T17" fmla="*/ 6 h 18"/>
              <a:gd name="T18" fmla="*/ 15 w 17"/>
              <a:gd name="T19" fmla="*/ 3 h 18"/>
              <a:gd name="T20" fmla="*/ 16 w 17"/>
              <a:gd name="T21" fmla="*/ 6 h 18"/>
              <a:gd name="T22" fmla="*/ 3 w 17"/>
              <a:gd name="T23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8">
                <a:moveTo>
                  <a:pt x="3" y="13"/>
                </a:moveTo>
                <a:cubicBezTo>
                  <a:pt x="4" y="13"/>
                  <a:pt x="3" y="14"/>
                  <a:pt x="3" y="14"/>
                </a:cubicBezTo>
                <a:cubicBezTo>
                  <a:pt x="5" y="15"/>
                  <a:pt x="9" y="16"/>
                  <a:pt x="11" y="16"/>
                </a:cubicBezTo>
                <a:cubicBezTo>
                  <a:pt x="13" y="16"/>
                  <a:pt x="14" y="15"/>
                  <a:pt x="14" y="16"/>
                </a:cubicBezTo>
                <a:cubicBezTo>
                  <a:pt x="11" y="18"/>
                  <a:pt x="4" y="17"/>
                  <a:pt x="0" y="15"/>
                </a:cubicBezTo>
                <a:cubicBezTo>
                  <a:pt x="0" y="13"/>
                  <a:pt x="1" y="12"/>
                  <a:pt x="2" y="11"/>
                </a:cubicBezTo>
                <a:cubicBezTo>
                  <a:pt x="6" y="10"/>
                  <a:pt x="17" y="10"/>
                  <a:pt x="14" y="4"/>
                </a:cubicBezTo>
                <a:cubicBezTo>
                  <a:pt x="12" y="3"/>
                  <a:pt x="12" y="3"/>
                  <a:pt x="11" y="3"/>
                </a:cubicBezTo>
                <a:cubicBezTo>
                  <a:pt x="9" y="3"/>
                  <a:pt x="8" y="6"/>
                  <a:pt x="6" y="6"/>
                </a:cubicBezTo>
                <a:cubicBezTo>
                  <a:pt x="6" y="2"/>
                  <a:pt x="12" y="0"/>
                  <a:pt x="15" y="3"/>
                </a:cubicBezTo>
                <a:cubicBezTo>
                  <a:pt x="16" y="4"/>
                  <a:pt x="16" y="5"/>
                  <a:pt x="16" y="6"/>
                </a:cubicBezTo>
                <a:cubicBezTo>
                  <a:pt x="16" y="12"/>
                  <a:pt x="8" y="12"/>
                  <a:pt x="3" y="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4" name="Freeform 331"/>
          <p:cNvSpPr/>
          <p:nvPr/>
        </p:nvSpPr>
        <p:spPr bwMode="auto">
          <a:xfrm>
            <a:off x="768350" y="1357313"/>
            <a:ext cx="98425" cy="76200"/>
          </a:xfrm>
          <a:custGeom>
            <a:avLst/>
            <a:gdLst>
              <a:gd name="T0" fmla="*/ 8 w 31"/>
              <a:gd name="T1" fmla="*/ 2 h 24"/>
              <a:gd name="T2" fmla="*/ 6 w 31"/>
              <a:gd name="T3" fmla="*/ 6 h 24"/>
              <a:gd name="T4" fmla="*/ 18 w 31"/>
              <a:gd name="T5" fmla="*/ 8 h 24"/>
              <a:gd name="T6" fmla="*/ 28 w 31"/>
              <a:gd name="T7" fmla="*/ 12 h 24"/>
              <a:gd name="T8" fmla="*/ 26 w 31"/>
              <a:gd name="T9" fmla="*/ 17 h 24"/>
              <a:gd name="T10" fmla="*/ 23 w 31"/>
              <a:gd name="T11" fmla="*/ 23 h 24"/>
              <a:gd name="T12" fmla="*/ 22 w 31"/>
              <a:gd name="T13" fmla="*/ 24 h 24"/>
              <a:gd name="T14" fmla="*/ 22 w 31"/>
              <a:gd name="T15" fmla="*/ 21 h 24"/>
              <a:gd name="T16" fmla="*/ 27 w 31"/>
              <a:gd name="T17" fmla="*/ 12 h 24"/>
              <a:gd name="T18" fmla="*/ 26 w 31"/>
              <a:gd name="T19" fmla="*/ 8 h 24"/>
              <a:gd name="T20" fmla="*/ 18 w 31"/>
              <a:gd name="T21" fmla="*/ 11 h 24"/>
              <a:gd name="T22" fmla="*/ 15 w 31"/>
              <a:gd name="T23" fmla="*/ 16 h 24"/>
              <a:gd name="T24" fmla="*/ 11 w 31"/>
              <a:gd name="T25" fmla="*/ 19 h 24"/>
              <a:gd name="T26" fmla="*/ 16 w 31"/>
              <a:gd name="T27" fmla="*/ 5 h 24"/>
              <a:gd name="T28" fmla="*/ 5 w 31"/>
              <a:gd name="T29" fmla="*/ 9 h 24"/>
              <a:gd name="T30" fmla="*/ 1 w 31"/>
              <a:gd name="T31" fmla="*/ 17 h 24"/>
              <a:gd name="T32" fmla="*/ 0 w 31"/>
              <a:gd name="T33" fmla="*/ 17 h 24"/>
              <a:gd name="T34" fmla="*/ 6 w 31"/>
              <a:gd name="T35" fmla="*/ 2 h 24"/>
              <a:gd name="T36" fmla="*/ 7 w 31"/>
              <a:gd name="T37" fmla="*/ 1 h 24"/>
              <a:gd name="T38" fmla="*/ 8 w 31"/>
              <a:gd name="T39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" h="24">
                <a:moveTo>
                  <a:pt x="8" y="2"/>
                </a:moveTo>
                <a:cubicBezTo>
                  <a:pt x="8" y="3"/>
                  <a:pt x="7" y="5"/>
                  <a:pt x="6" y="6"/>
                </a:cubicBezTo>
                <a:cubicBezTo>
                  <a:pt x="8" y="4"/>
                  <a:pt x="21" y="0"/>
                  <a:pt x="18" y="8"/>
                </a:cubicBezTo>
                <a:cubicBezTo>
                  <a:pt x="22" y="6"/>
                  <a:pt x="31" y="4"/>
                  <a:pt x="28" y="12"/>
                </a:cubicBezTo>
                <a:cubicBezTo>
                  <a:pt x="28" y="13"/>
                  <a:pt x="27" y="15"/>
                  <a:pt x="26" y="17"/>
                </a:cubicBezTo>
                <a:cubicBezTo>
                  <a:pt x="25" y="19"/>
                  <a:pt x="24" y="21"/>
                  <a:pt x="23" y="23"/>
                </a:cubicBezTo>
                <a:cubicBezTo>
                  <a:pt x="23" y="23"/>
                  <a:pt x="22" y="24"/>
                  <a:pt x="22" y="24"/>
                </a:cubicBezTo>
                <a:cubicBezTo>
                  <a:pt x="20" y="22"/>
                  <a:pt x="22" y="22"/>
                  <a:pt x="22" y="21"/>
                </a:cubicBezTo>
                <a:cubicBezTo>
                  <a:pt x="24" y="19"/>
                  <a:pt x="25" y="14"/>
                  <a:pt x="27" y="12"/>
                </a:cubicBezTo>
                <a:cubicBezTo>
                  <a:pt x="27" y="10"/>
                  <a:pt x="27" y="9"/>
                  <a:pt x="26" y="8"/>
                </a:cubicBezTo>
                <a:cubicBezTo>
                  <a:pt x="23" y="7"/>
                  <a:pt x="20" y="10"/>
                  <a:pt x="18" y="11"/>
                </a:cubicBezTo>
                <a:cubicBezTo>
                  <a:pt x="17" y="13"/>
                  <a:pt x="16" y="14"/>
                  <a:pt x="15" y="16"/>
                </a:cubicBezTo>
                <a:cubicBezTo>
                  <a:pt x="14" y="17"/>
                  <a:pt x="14" y="20"/>
                  <a:pt x="11" y="19"/>
                </a:cubicBezTo>
                <a:cubicBezTo>
                  <a:pt x="13" y="14"/>
                  <a:pt x="18" y="11"/>
                  <a:pt x="16" y="5"/>
                </a:cubicBezTo>
                <a:cubicBezTo>
                  <a:pt x="10" y="5"/>
                  <a:pt x="9" y="7"/>
                  <a:pt x="5" y="9"/>
                </a:cubicBezTo>
                <a:cubicBezTo>
                  <a:pt x="4" y="12"/>
                  <a:pt x="3" y="15"/>
                  <a:pt x="1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2" y="12"/>
                  <a:pt x="5" y="7"/>
                  <a:pt x="6" y="2"/>
                </a:cubicBezTo>
                <a:cubicBezTo>
                  <a:pt x="6" y="1"/>
                  <a:pt x="6" y="1"/>
                  <a:pt x="7" y="1"/>
                </a:cubicBezTo>
                <a:cubicBezTo>
                  <a:pt x="7" y="1"/>
                  <a:pt x="7" y="1"/>
                  <a:pt x="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5" name="Freeform 332"/>
          <p:cNvSpPr/>
          <p:nvPr/>
        </p:nvSpPr>
        <p:spPr bwMode="auto">
          <a:xfrm>
            <a:off x="703263" y="1366838"/>
            <a:ext cx="42862" cy="15875"/>
          </a:xfrm>
          <a:custGeom>
            <a:avLst/>
            <a:gdLst>
              <a:gd name="T0" fmla="*/ 14 w 14"/>
              <a:gd name="T1" fmla="*/ 4 h 5"/>
              <a:gd name="T2" fmla="*/ 11 w 14"/>
              <a:gd name="T3" fmla="*/ 3 h 5"/>
              <a:gd name="T4" fmla="*/ 9 w 14"/>
              <a:gd name="T5" fmla="*/ 3 h 5"/>
              <a:gd name="T6" fmla="*/ 6 w 14"/>
              <a:gd name="T7" fmla="*/ 3 h 5"/>
              <a:gd name="T8" fmla="*/ 0 w 14"/>
              <a:gd name="T9" fmla="*/ 1 h 5"/>
              <a:gd name="T10" fmla="*/ 0 w 14"/>
              <a:gd name="T11" fmla="*/ 1 h 5"/>
              <a:gd name="T12" fmla="*/ 11 w 14"/>
              <a:gd name="T13" fmla="*/ 2 h 5"/>
              <a:gd name="T14" fmla="*/ 14 w 14"/>
              <a:gd name="T15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5">
                <a:moveTo>
                  <a:pt x="14" y="4"/>
                </a:moveTo>
                <a:cubicBezTo>
                  <a:pt x="13" y="5"/>
                  <a:pt x="12" y="3"/>
                  <a:pt x="11" y="3"/>
                </a:cubicBezTo>
                <a:cubicBezTo>
                  <a:pt x="10" y="3"/>
                  <a:pt x="10" y="3"/>
                  <a:pt x="9" y="3"/>
                </a:cubicBezTo>
                <a:cubicBezTo>
                  <a:pt x="8" y="3"/>
                  <a:pt x="7" y="3"/>
                  <a:pt x="6" y="3"/>
                </a:cubicBezTo>
                <a:cubicBezTo>
                  <a:pt x="4" y="2"/>
                  <a:pt x="1" y="3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4" y="0"/>
                  <a:pt x="8" y="2"/>
                  <a:pt x="11" y="2"/>
                </a:cubicBezTo>
                <a:cubicBezTo>
                  <a:pt x="13" y="2"/>
                  <a:pt x="14" y="2"/>
                  <a:pt x="14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6" name="Freeform 333"/>
          <p:cNvSpPr/>
          <p:nvPr/>
        </p:nvSpPr>
        <p:spPr bwMode="auto">
          <a:xfrm>
            <a:off x="876300" y="1389063"/>
            <a:ext cx="57150" cy="63500"/>
          </a:xfrm>
          <a:custGeom>
            <a:avLst/>
            <a:gdLst>
              <a:gd name="T0" fmla="*/ 16 w 18"/>
              <a:gd name="T1" fmla="*/ 4 h 20"/>
              <a:gd name="T2" fmla="*/ 14 w 18"/>
              <a:gd name="T3" fmla="*/ 5 h 20"/>
              <a:gd name="T4" fmla="*/ 13 w 18"/>
              <a:gd name="T5" fmla="*/ 3 h 20"/>
              <a:gd name="T6" fmla="*/ 13 w 18"/>
              <a:gd name="T7" fmla="*/ 2 h 20"/>
              <a:gd name="T8" fmla="*/ 5 w 18"/>
              <a:gd name="T9" fmla="*/ 4 h 20"/>
              <a:gd name="T10" fmla="*/ 5 w 18"/>
              <a:gd name="T11" fmla="*/ 16 h 20"/>
              <a:gd name="T12" fmla="*/ 16 w 18"/>
              <a:gd name="T13" fmla="*/ 13 h 20"/>
              <a:gd name="T14" fmla="*/ 10 w 18"/>
              <a:gd name="T15" fmla="*/ 18 h 20"/>
              <a:gd name="T16" fmla="*/ 0 w 18"/>
              <a:gd name="T17" fmla="*/ 10 h 20"/>
              <a:gd name="T18" fmla="*/ 5 w 18"/>
              <a:gd name="T19" fmla="*/ 2 h 20"/>
              <a:gd name="T20" fmla="*/ 16 w 18"/>
              <a:gd name="T2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" h="20">
                <a:moveTo>
                  <a:pt x="16" y="4"/>
                </a:moveTo>
                <a:cubicBezTo>
                  <a:pt x="16" y="4"/>
                  <a:pt x="15" y="5"/>
                  <a:pt x="14" y="5"/>
                </a:cubicBezTo>
                <a:cubicBezTo>
                  <a:pt x="13" y="4"/>
                  <a:pt x="14" y="3"/>
                  <a:pt x="13" y="3"/>
                </a:cubicBezTo>
                <a:cubicBezTo>
                  <a:pt x="13" y="3"/>
                  <a:pt x="13" y="3"/>
                  <a:pt x="13" y="2"/>
                </a:cubicBezTo>
                <a:cubicBezTo>
                  <a:pt x="9" y="2"/>
                  <a:pt x="7" y="2"/>
                  <a:pt x="5" y="4"/>
                </a:cubicBezTo>
                <a:cubicBezTo>
                  <a:pt x="2" y="7"/>
                  <a:pt x="0" y="15"/>
                  <a:pt x="5" y="16"/>
                </a:cubicBezTo>
                <a:cubicBezTo>
                  <a:pt x="8" y="18"/>
                  <a:pt x="14" y="16"/>
                  <a:pt x="16" y="13"/>
                </a:cubicBezTo>
                <a:cubicBezTo>
                  <a:pt x="18" y="16"/>
                  <a:pt x="12" y="18"/>
                  <a:pt x="10" y="18"/>
                </a:cubicBezTo>
                <a:cubicBezTo>
                  <a:pt x="4" y="20"/>
                  <a:pt x="0" y="16"/>
                  <a:pt x="0" y="10"/>
                </a:cubicBezTo>
                <a:cubicBezTo>
                  <a:pt x="0" y="7"/>
                  <a:pt x="2" y="3"/>
                  <a:pt x="5" y="2"/>
                </a:cubicBezTo>
                <a:cubicBezTo>
                  <a:pt x="9" y="0"/>
                  <a:pt x="15" y="0"/>
                  <a:pt x="16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7" name="Freeform 334"/>
          <p:cNvSpPr>
            <a:spLocks noEditPoints="1"/>
          </p:cNvSpPr>
          <p:nvPr/>
        </p:nvSpPr>
        <p:spPr bwMode="auto">
          <a:xfrm>
            <a:off x="441325" y="1222375"/>
            <a:ext cx="696913" cy="371475"/>
          </a:xfrm>
          <a:custGeom>
            <a:avLst/>
            <a:gdLst>
              <a:gd name="T0" fmla="*/ 27 w 221"/>
              <a:gd name="T1" fmla="*/ 46 h 118"/>
              <a:gd name="T2" fmla="*/ 17 w 221"/>
              <a:gd name="T3" fmla="*/ 45 h 118"/>
              <a:gd name="T4" fmla="*/ 19 w 221"/>
              <a:gd name="T5" fmla="*/ 31 h 118"/>
              <a:gd name="T6" fmla="*/ 32 w 221"/>
              <a:gd name="T7" fmla="*/ 27 h 118"/>
              <a:gd name="T8" fmla="*/ 20 w 221"/>
              <a:gd name="T9" fmla="*/ 26 h 118"/>
              <a:gd name="T10" fmla="*/ 29 w 221"/>
              <a:gd name="T11" fmla="*/ 17 h 118"/>
              <a:gd name="T12" fmla="*/ 36 w 221"/>
              <a:gd name="T13" fmla="*/ 11 h 118"/>
              <a:gd name="T14" fmla="*/ 29 w 221"/>
              <a:gd name="T15" fmla="*/ 8 h 118"/>
              <a:gd name="T16" fmla="*/ 89 w 221"/>
              <a:gd name="T17" fmla="*/ 11 h 118"/>
              <a:gd name="T18" fmla="*/ 148 w 221"/>
              <a:gd name="T19" fmla="*/ 21 h 118"/>
              <a:gd name="T20" fmla="*/ 220 w 221"/>
              <a:gd name="T21" fmla="*/ 44 h 118"/>
              <a:gd name="T22" fmla="*/ 191 w 221"/>
              <a:gd name="T23" fmla="*/ 101 h 118"/>
              <a:gd name="T24" fmla="*/ 164 w 221"/>
              <a:gd name="T25" fmla="*/ 115 h 118"/>
              <a:gd name="T26" fmla="*/ 100 w 221"/>
              <a:gd name="T27" fmla="*/ 103 h 118"/>
              <a:gd name="T28" fmla="*/ 41 w 221"/>
              <a:gd name="T29" fmla="*/ 91 h 118"/>
              <a:gd name="T30" fmla="*/ 0 w 221"/>
              <a:gd name="T31" fmla="*/ 80 h 118"/>
              <a:gd name="T32" fmla="*/ 16 w 221"/>
              <a:gd name="T33" fmla="*/ 67 h 118"/>
              <a:gd name="T34" fmla="*/ 16 w 221"/>
              <a:gd name="T35" fmla="*/ 63 h 118"/>
              <a:gd name="T36" fmla="*/ 9 w 221"/>
              <a:gd name="T37" fmla="*/ 59 h 118"/>
              <a:gd name="T38" fmla="*/ 11 w 221"/>
              <a:gd name="T39" fmla="*/ 59 h 118"/>
              <a:gd name="T40" fmla="*/ 23 w 221"/>
              <a:gd name="T41" fmla="*/ 65 h 118"/>
              <a:gd name="T42" fmla="*/ 4 w 221"/>
              <a:gd name="T43" fmla="*/ 79 h 118"/>
              <a:gd name="T44" fmla="*/ 59 w 221"/>
              <a:gd name="T45" fmla="*/ 93 h 118"/>
              <a:gd name="T46" fmla="*/ 120 w 221"/>
              <a:gd name="T47" fmla="*/ 106 h 118"/>
              <a:gd name="T48" fmla="*/ 189 w 221"/>
              <a:gd name="T49" fmla="*/ 101 h 118"/>
              <a:gd name="T50" fmla="*/ 166 w 221"/>
              <a:gd name="T51" fmla="*/ 106 h 118"/>
              <a:gd name="T52" fmla="*/ 154 w 221"/>
              <a:gd name="T53" fmla="*/ 99 h 118"/>
              <a:gd name="T54" fmla="*/ 138 w 221"/>
              <a:gd name="T55" fmla="*/ 97 h 118"/>
              <a:gd name="T56" fmla="*/ 128 w 221"/>
              <a:gd name="T57" fmla="*/ 90 h 118"/>
              <a:gd name="T58" fmla="*/ 144 w 221"/>
              <a:gd name="T59" fmla="*/ 86 h 118"/>
              <a:gd name="T60" fmla="*/ 142 w 221"/>
              <a:gd name="T61" fmla="*/ 91 h 118"/>
              <a:gd name="T62" fmla="*/ 165 w 221"/>
              <a:gd name="T63" fmla="*/ 81 h 118"/>
              <a:gd name="T64" fmla="*/ 172 w 221"/>
              <a:gd name="T65" fmla="*/ 74 h 118"/>
              <a:gd name="T66" fmla="*/ 189 w 221"/>
              <a:gd name="T67" fmla="*/ 72 h 118"/>
              <a:gd name="T68" fmla="*/ 195 w 221"/>
              <a:gd name="T69" fmla="*/ 66 h 118"/>
              <a:gd name="T70" fmla="*/ 218 w 221"/>
              <a:gd name="T71" fmla="*/ 44 h 118"/>
              <a:gd name="T72" fmla="*/ 198 w 221"/>
              <a:gd name="T73" fmla="*/ 36 h 118"/>
              <a:gd name="T74" fmla="*/ 188 w 221"/>
              <a:gd name="T75" fmla="*/ 33 h 118"/>
              <a:gd name="T76" fmla="*/ 171 w 221"/>
              <a:gd name="T77" fmla="*/ 29 h 118"/>
              <a:gd name="T78" fmla="*/ 137 w 221"/>
              <a:gd name="T79" fmla="*/ 22 h 118"/>
              <a:gd name="T80" fmla="*/ 105 w 221"/>
              <a:gd name="T81" fmla="*/ 16 h 118"/>
              <a:gd name="T82" fmla="*/ 71 w 221"/>
              <a:gd name="T83" fmla="*/ 8 h 118"/>
              <a:gd name="T84" fmla="*/ 32 w 221"/>
              <a:gd name="T85" fmla="*/ 11 h 118"/>
              <a:gd name="T86" fmla="*/ 32 w 221"/>
              <a:gd name="T87" fmla="*/ 22 h 118"/>
              <a:gd name="T88" fmla="*/ 23 w 221"/>
              <a:gd name="T89" fmla="*/ 25 h 118"/>
              <a:gd name="T90" fmla="*/ 35 w 221"/>
              <a:gd name="T91" fmla="*/ 34 h 118"/>
              <a:gd name="T92" fmla="*/ 21 w 221"/>
              <a:gd name="T93" fmla="*/ 32 h 118"/>
              <a:gd name="T94" fmla="*/ 22 w 221"/>
              <a:gd name="T95" fmla="*/ 42 h 118"/>
              <a:gd name="T96" fmla="*/ 18 w 221"/>
              <a:gd name="T97" fmla="*/ 51 h 118"/>
              <a:gd name="T98" fmla="*/ 191 w 221"/>
              <a:gd name="T99" fmla="*/ 72 h 118"/>
              <a:gd name="T100" fmla="*/ 202 w 221"/>
              <a:gd name="T101" fmla="*/ 75 h 118"/>
              <a:gd name="T102" fmla="*/ 159 w 221"/>
              <a:gd name="T103" fmla="*/ 94 h 118"/>
              <a:gd name="T104" fmla="*/ 167 w 221"/>
              <a:gd name="T105" fmla="*/ 83 h 118"/>
              <a:gd name="T106" fmla="*/ 175 w 221"/>
              <a:gd name="T107" fmla="*/ 97 h 118"/>
              <a:gd name="T108" fmla="*/ 182 w 221"/>
              <a:gd name="T109" fmla="*/ 8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1" h="118">
                <a:moveTo>
                  <a:pt x="14" y="48"/>
                </a:moveTo>
                <a:cubicBezTo>
                  <a:pt x="16" y="48"/>
                  <a:pt x="18" y="48"/>
                  <a:pt x="21" y="49"/>
                </a:cubicBezTo>
                <a:cubicBezTo>
                  <a:pt x="20" y="56"/>
                  <a:pt x="29" y="50"/>
                  <a:pt x="27" y="46"/>
                </a:cubicBezTo>
                <a:cubicBezTo>
                  <a:pt x="27" y="45"/>
                  <a:pt x="26" y="44"/>
                  <a:pt x="25" y="43"/>
                </a:cubicBezTo>
                <a:cubicBezTo>
                  <a:pt x="23" y="44"/>
                  <a:pt x="22" y="45"/>
                  <a:pt x="21" y="47"/>
                </a:cubicBezTo>
                <a:cubicBezTo>
                  <a:pt x="19" y="47"/>
                  <a:pt x="19" y="45"/>
                  <a:pt x="17" y="45"/>
                </a:cubicBezTo>
                <a:cubicBezTo>
                  <a:pt x="16" y="45"/>
                  <a:pt x="15" y="46"/>
                  <a:pt x="14" y="45"/>
                </a:cubicBezTo>
                <a:cubicBezTo>
                  <a:pt x="13" y="44"/>
                  <a:pt x="14" y="43"/>
                  <a:pt x="14" y="41"/>
                </a:cubicBezTo>
                <a:cubicBezTo>
                  <a:pt x="17" y="39"/>
                  <a:pt x="18" y="35"/>
                  <a:pt x="19" y="31"/>
                </a:cubicBezTo>
                <a:cubicBezTo>
                  <a:pt x="21" y="31"/>
                  <a:pt x="25" y="32"/>
                  <a:pt x="27" y="32"/>
                </a:cubicBezTo>
                <a:cubicBezTo>
                  <a:pt x="25" y="34"/>
                  <a:pt x="27" y="37"/>
                  <a:pt x="30" y="36"/>
                </a:cubicBezTo>
                <a:cubicBezTo>
                  <a:pt x="33" y="35"/>
                  <a:pt x="35" y="28"/>
                  <a:pt x="32" y="27"/>
                </a:cubicBezTo>
                <a:cubicBezTo>
                  <a:pt x="30" y="26"/>
                  <a:pt x="29" y="28"/>
                  <a:pt x="28" y="29"/>
                </a:cubicBezTo>
                <a:cubicBezTo>
                  <a:pt x="26" y="29"/>
                  <a:pt x="25" y="28"/>
                  <a:pt x="24" y="28"/>
                </a:cubicBezTo>
                <a:cubicBezTo>
                  <a:pt x="22" y="27"/>
                  <a:pt x="20" y="29"/>
                  <a:pt x="20" y="26"/>
                </a:cubicBezTo>
                <a:cubicBezTo>
                  <a:pt x="20" y="25"/>
                  <a:pt x="21" y="25"/>
                  <a:pt x="22" y="24"/>
                </a:cubicBezTo>
                <a:cubicBezTo>
                  <a:pt x="23" y="22"/>
                  <a:pt x="24" y="20"/>
                  <a:pt x="25" y="17"/>
                </a:cubicBezTo>
                <a:cubicBezTo>
                  <a:pt x="26" y="15"/>
                  <a:pt x="27" y="17"/>
                  <a:pt x="29" y="17"/>
                </a:cubicBezTo>
                <a:cubicBezTo>
                  <a:pt x="30" y="17"/>
                  <a:pt x="31" y="16"/>
                  <a:pt x="32" y="16"/>
                </a:cubicBezTo>
                <a:cubicBezTo>
                  <a:pt x="34" y="17"/>
                  <a:pt x="32" y="19"/>
                  <a:pt x="34" y="20"/>
                </a:cubicBezTo>
                <a:cubicBezTo>
                  <a:pt x="39" y="20"/>
                  <a:pt x="40" y="12"/>
                  <a:pt x="36" y="11"/>
                </a:cubicBezTo>
                <a:cubicBezTo>
                  <a:pt x="34" y="11"/>
                  <a:pt x="34" y="13"/>
                  <a:pt x="33" y="13"/>
                </a:cubicBezTo>
                <a:cubicBezTo>
                  <a:pt x="31" y="13"/>
                  <a:pt x="29" y="13"/>
                  <a:pt x="27" y="12"/>
                </a:cubicBezTo>
                <a:cubicBezTo>
                  <a:pt x="27" y="10"/>
                  <a:pt x="28" y="9"/>
                  <a:pt x="29" y="8"/>
                </a:cubicBezTo>
                <a:cubicBezTo>
                  <a:pt x="30" y="4"/>
                  <a:pt x="31" y="3"/>
                  <a:pt x="32" y="0"/>
                </a:cubicBezTo>
                <a:cubicBezTo>
                  <a:pt x="44" y="2"/>
                  <a:pt x="57" y="4"/>
                  <a:pt x="69" y="6"/>
                </a:cubicBezTo>
                <a:cubicBezTo>
                  <a:pt x="76" y="7"/>
                  <a:pt x="82" y="10"/>
                  <a:pt x="89" y="11"/>
                </a:cubicBezTo>
                <a:cubicBezTo>
                  <a:pt x="95" y="12"/>
                  <a:pt x="102" y="14"/>
                  <a:pt x="108" y="15"/>
                </a:cubicBezTo>
                <a:cubicBezTo>
                  <a:pt x="110" y="15"/>
                  <a:pt x="112" y="15"/>
                  <a:pt x="114" y="16"/>
                </a:cubicBezTo>
                <a:cubicBezTo>
                  <a:pt x="125" y="17"/>
                  <a:pt x="137" y="20"/>
                  <a:pt x="148" y="21"/>
                </a:cubicBezTo>
                <a:cubicBezTo>
                  <a:pt x="172" y="26"/>
                  <a:pt x="194" y="34"/>
                  <a:pt x="217" y="40"/>
                </a:cubicBezTo>
                <a:cubicBezTo>
                  <a:pt x="218" y="42"/>
                  <a:pt x="221" y="41"/>
                  <a:pt x="221" y="43"/>
                </a:cubicBezTo>
                <a:cubicBezTo>
                  <a:pt x="221" y="44"/>
                  <a:pt x="221" y="44"/>
                  <a:pt x="220" y="44"/>
                </a:cubicBezTo>
                <a:cubicBezTo>
                  <a:pt x="213" y="57"/>
                  <a:pt x="207" y="69"/>
                  <a:pt x="200" y="83"/>
                </a:cubicBezTo>
                <a:cubicBezTo>
                  <a:pt x="199" y="85"/>
                  <a:pt x="198" y="87"/>
                  <a:pt x="197" y="89"/>
                </a:cubicBezTo>
                <a:cubicBezTo>
                  <a:pt x="195" y="93"/>
                  <a:pt x="193" y="97"/>
                  <a:pt x="191" y="101"/>
                </a:cubicBezTo>
                <a:cubicBezTo>
                  <a:pt x="190" y="103"/>
                  <a:pt x="189" y="105"/>
                  <a:pt x="188" y="107"/>
                </a:cubicBezTo>
                <a:cubicBezTo>
                  <a:pt x="186" y="111"/>
                  <a:pt x="184" y="115"/>
                  <a:pt x="181" y="118"/>
                </a:cubicBezTo>
                <a:cubicBezTo>
                  <a:pt x="176" y="117"/>
                  <a:pt x="169" y="115"/>
                  <a:pt x="164" y="115"/>
                </a:cubicBezTo>
                <a:cubicBezTo>
                  <a:pt x="150" y="110"/>
                  <a:pt x="135" y="111"/>
                  <a:pt x="119" y="108"/>
                </a:cubicBezTo>
                <a:cubicBezTo>
                  <a:pt x="113" y="107"/>
                  <a:pt x="107" y="104"/>
                  <a:pt x="101" y="103"/>
                </a:cubicBezTo>
                <a:cubicBezTo>
                  <a:pt x="101" y="103"/>
                  <a:pt x="100" y="103"/>
                  <a:pt x="100" y="103"/>
                </a:cubicBezTo>
                <a:cubicBezTo>
                  <a:pt x="93" y="102"/>
                  <a:pt x="86" y="100"/>
                  <a:pt x="79" y="99"/>
                </a:cubicBezTo>
                <a:cubicBezTo>
                  <a:pt x="75" y="99"/>
                  <a:pt x="72" y="98"/>
                  <a:pt x="69" y="97"/>
                </a:cubicBezTo>
                <a:cubicBezTo>
                  <a:pt x="60" y="95"/>
                  <a:pt x="51" y="93"/>
                  <a:pt x="41" y="91"/>
                </a:cubicBezTo>
                <a:cubicBezTo>
                  <a:pt x="38" y="91"/>
                  <a:pt x="35" y="90"/>
                  <a:pt x="32" y="89"/>
                </a:cubicBezTo>
                <a:cubicBezTo>
                  <a:pt x="22" y="87"/>
                  <a:pt x="12" y="84"/>
                  <a:pt x="3" y="80"/>
                </a:cubicBezTo>
                <a:cubicBezTo>
                  <a:pt x="2" y="80"/>
                  <a:pt x="1" y="80"/>
                  <a:pt x="0" y="80"/>
                </a:cubicBezTo>
                <a:cubicBezTo>
                  <a:pt x="0" y="78"/>
                  <a:pt x="1" y="78"/>
                  <a:pt x="2" y="77"/>
                </a:cubicBezTo>
                <a:cubicBezTo>
                  <a:pt x="4" y="73"/>
                  <a:pt x="7" y="71"/>
                  <a:pt x="9" y="66"/>
                </a:cubicBezTo>
                <a:cubicBezTo>
                  <a:pt x="11" y="66"/>
                  <a:pt x="14" y="65"/>
                  <a:pt x="16" y="67"/>
                </a:cubicBezTo>
                <a:cubicBezTo>
                  <a:pt x="15" y="68"/>
                  <a:pt x="14" y="68"/>
                  <a:pt x="14" y="69"/>
                </a:cubicBezTo>
                <a:cubicBezTo>
                  <a:pt x="17" y="71"/>
                  <a:pt x="22" y="68"/>
                  <a:pt x="21" y="65"/>
                </a:cubicBezTo>
                <a:cubicBezTo>
                  <a:pt x="21" y="63"/>
                  <a:pt x="17" y="59"/>
                  <a:pt x="16" y="63"/>
                </a:cubicBezTo>
                <a:cubicBezTo>
                  <a:pt x="16" y="64"/>
                  <a:pt x="15" y="64"/>
                  <a:pt x="14" y="64"/>
                </a:cubicBezTo>
                <a:cubicBezTo>
                  <a:pt x="13" y="62"/>
                  <a:pt x="11" y="61"/>
                  <a:pt x="9" y="61"/>
                </a:cubicBezTo>
                <a:cubicBezTo>
                  <a:pt x="8" y="60"/>
                  <a:pt x="8" y="58"/>
                  <a:pt x="9" y="59"/>
                </a:cubicBezTo>
                <a:cubicBezTo>
                  <a:pt x="9" y="59"/>
                  <a:pt x="9" y="58"/>
                  <a:pt x="9" y="57"/>
                </a:cubicBezTo>
                <a:cubicBezTo>
                  <a:pt x="12" y="55"/>
                  <a:pt x="13" y="51"/>
                  <a:pt x="14" y="48"/>
                </a:cubicBezTo>
                <a:close/>
                <a:moveTo>
                  <a:pt x="11" y="59"/>
                </a:moveTo>
                <a:cubicBezTo>
                  <a:pt x="12" y="60"/>
                  <a:pt x="14" y="61"/>
                  <a:pt x="15" y="61"/>
                </a:cubicBezTo>
                <a:cubicBezTo>
                  <a:pt x="16" y="60"/>
                  <a:pt x="17" y="59"/>
                  <a:pt x="20" y="60"/>
                </a:cubicBezTo>
                <a:cubicBezTo>
                  <a:pt x="21" y="62"/>
                  <a:pt x="23" y="63"/>
                  <a:pt x="23" y="65"/>
                </a:cubicBezTo>
                <a:cubicBezTo>
                  <a:pt x="24" y="70"/>
                  <a:pt x="13" y="76"/>
                  <a:pt x="12" y="68"/>
                </a:cubicBezTo>
                <a:cubicBezTo>
                  <a:pt x="12" y="68"/>
                  <a:pt x="11" y="68"/>
                  <a:pt x="10" y="68"/>
                </a:cubicBezTo>
                <a:cubicBezTo>
                  <a:pt x="8" y="72"/>
                  <a:pt x="5" y="74"/>
                  <a:pt x="4" y="79"/>
                </a:cubicBezTo>
                <a:cubicBezTo>
                  <a:pt x="4" y="79"/>
                  <a:pt x="5" y="79"/>
                  <a:pt x="6" y="80"/>
                </a:cubicBezTo>
                <a:cubicBezTo>
                  <a:pt x="6" y="80"/>
                  <a:pt x="6" y="80"/>
                  <a:pt x="7" y="80"/>
                </a:cubicBezTo>
                <a:cubicBezTo>
                  <a:pt x="23" y="86"/>
                  <a:pt x="41" y="89"/>
                  <a:pt x="59" y="93"/>
                </a:cubicBezTo>
                <a:cubicBezTo>
                  <a:pt x="64" y="94"/>
                  <a:pt x="69" y="96"/>
                  <a:pt x="74" y="97"/>
                </a:cubicBezTo>
                <a:cubicBezTo>
                  <a:pt x="83" y="99"/>
                  <a:pt x="92" y="100"/>
                  <a:pt x="100" y="101"/>
                </a:cubicBezTo>
                <a:cubicBezTo>
                  <a:pt x="107" y="102"/>
                  <a:pt x="113" y="105"/>
                  <a:pt x="120" y="106"/>
                </a:cubicBezTo>
                <a:cubicBezTo>
                  <a:pt x="127" y="107"/>
                  <a:pt x="135" y="108"/>
                  <a:pt x="143" y="109"/>
                </a:cubicBezTo>
                <a:cubicBezTo>
                  <a:pt x="156" y="111"/>
                  <a:pt x="169" y="114"/>
                  <a:pt x="181" y="116"/>
                </a:cubicBezTo>
                <a:cubicBezTo>
                  <a:pt x="184" y="110"/>
                  <a:pt x="186" y="106"/>
                  <a:pt x="189" y="101"/>
                </a:cubicBezTo>
                <a:cubicBezTo>
                  <a:pt x="184" y="100"/>
                  <a:pt x="179" y="99"/>
                  <a:pt x="173" y="98"/>
                </a:cubicBezTo>
                <a:cubicBezTo>
                  <a:pt x="172" y="100"/>
                  <a:pt x="171" y="101"/>
                  <a:pt x="170" y="103"/>
                </a:cubicBezTo>
                <a:cubicBezTo>
                  <a:pt x="169" y="104"/>
                  <a:pt x="168" y="106"/>
                  <a:pt x="166" y="106"/>
                </a:cubicBezTo>
                <a:cubicBezTo>
                  <a:pt x="168" y="103"/>
                  <a:pt x="170" y="101"/>
                  <a:pt x="172" y="98"/>
                </a:cubicBezTo>
                <a:cubicBezTo>
                  <a:pt x="168" y="97"/>
                  <a:pt x="162" y="96"/>
                  <a:pt x="158" y="95"/>
                </a:cubicBezTo>
                <a:cubicBezTo>
                  <a:pt x="156" y="96"/>
                  <a:pt x="156" y="98"/>
                  <a:pt x="154" y="99"/>
                </a:cubicBezTo>
                <a:cubicBezTo>
                  <a:pt x="154" y="98"/>
                  <a:pt x="156" y="96"/>
                  <a:pt x="156" y="95"/>
                </a:cubicBezTo>
                <a:cubicBezTo>
                  <a:pt x="151" y="94"/>
                  <a:pt x="146" y="93"/>
                  <a:pt x="141" y="92"/>
                </a:cubicBezTo>
                <a:cubicBezTo>
                  <a:pt x="140" y="94"/>
                  <a:pt x="139" y="95"/>
                  <a:pt x="138" y="97"/>
                </a:cubicBezTo>
                <a:cubicBezTo>
                  <a:pt x="137" y="99"/>
                  <a:pt x="136" y="101"/>
                  <a:pt x="134" y="102"/>
                </a:cubicBezTo>
                <a:cubicBezTo>
                  <a:pt x="135" y="98"/>
                  <a:pt x="138" y="95"/>
                  <a:pt x="140" y="92"/>
                </a:cubicBezTo>
                <a:cubicBezTo>
                  <a:pt x="136" y="91"/>
                  <a:pt x="132" y="92"/>
                  <a:pt x="128" y="90"/>
                </a:cubicBezTo>
                <a:cubicBezTo>
                  <a:pt x="129" y="89"/>
                  <a:pt x="130" y="90"/>
                  <a:pt x="131" y="90"/>
                </a:cubicBezTo>
                <a:cubicBezTo>
                  <a:pt x="134" y="90"/>
                  <a:pt x="138" y="90"/>
                  <a:pt x="141" y="91"/>
                </a:cubicBezTo>
                <a:cubicBezTo>
                  <a:pt x="142" y="89"/>
                  <a:pt x="143" y="88"/>
                  <a:pt x="144" y="86"/>
                </a:cubicBezTo>
                <a:cubicBezTo>
                  <a:pt x="145" y="85"/>
                  <a:pt x="146" y="83"/>
                  <a:pt x="148" y="82"/>
                </a:cubicBezTo>
                <a:cubicBezTo>
                  <a:pt x="148" y="84"/>
                  <a:pt x="146" y="85"/>
                  <a:pt x="145" y="86"/>
                </a:cubicBezTo>
                <a:cubicBezTo>
                  <a:pt x="144" y="88"/>
                  <a:pt x="143" y="90"/>
                  <a:pt x="142" y="91"/>
                </a:cubicBezTo>
                <a:cubicBezTo>
                  <a:pt x="147" y="92"/>
                  <a:pt x="152" y="93"/>
                  <a:pt x="157" y="94"/>
                </a:cubicBezTo>
                <a:cubicBezTo>
                  <a:pt x="160" y="91"/>
                  <a:pt x="163" y="87"/>
                  <a:pt x="165" y="83"/>
                </a:cubicBezTo>
                <a:cubicBezTo>
                  <a:pt x="166" y="82"/>
                  <a:pt x="165" y="82"/>
                  <a:pt x="165" y="81"/>
                </a:cubicBezTo>
                <a:cubicBezTo>
                  <a:pt x="166" y="82"/>
                  <a:pt x="166" y="82"/>
                  <a:pt x="166" y="81"/>
                </a:cubicBezTo>
                <a:cubicBezTo>
                  <a:pt x="167" y="80"/>
                  <a:pt x="168" y="79"/>
                  <a:pt x="169" y="77"/>
                </a:cubicBezTo>
                <a:cubicBezTo>
                  <a:pt x="170" y="76"/>
                  <a:pt x="171" y="74"/>
                  <a:pt x="172" y="74"/>
                </a:cubicBezTo>
                <a:cubicBezTo>
                  <a:pt x="171" y="77"/>
                  <a:pt x="169" y="79"/>
                  <a:pt x="168" y="82"/>
                </a:cubicBezTo>
                <a:cubicBezTo>
                  <a:pt x="172" y="83"/>
                  <a:pt x="177" y="83"/>
                  <a:pt x="181" y="84"/>
                </a:cubicBezTo>
                <a:cubicBezTo>
                  <a:pt x="184" y="79"/>
                  <a:pt x="186" y="76"/>
                  <a:pt x="189" y="72"/>
                </a:cubicBezTo>
                <a:cubicBezTo>
                  <a:pt x="186" y="71"/>
                  <a:pt x="182" y="71"/>
                  <a:pt x="179" y="70"/>
                </a:cubicBezTo>
                <a:cubicBezTo>
                  <a:pt x="182" y="69"/>
                  <a:pt x="186" y="70"/>
                  <a:pt x="190" y="71"/>
                </a:cubicBezTo>
                <a:cubicBezTo>
                  <a:pt x="192" y="69"/>
                  <a:pt x="193" y="66"/>
                  <a:pt x="195" y="66"/>
                </a:cubicBezTo>
                <a:cubicBezTo>
                  <a:pt x="195" y="68"/>
                  <a:pt x="192" y="70"/>
                  <a:pt x="192" y="71"/>
                </a:cubicBezTo>
                <a:cubicBezTo>
                  <a:pt x="196" y="72"/>
                  <a:pt x="199" y="73"/>
                  <a:pt x="203" y="73"/>
                </a:cubicBezTo>
                <a:cubicBezTo>
                  <a:pt x="208" y="63"/>
                  <a:pt x="214" y="55"/>
                  <a:pt x="218" y="44"/>
                </a:cubicBezTo>
                <a:cubicBezTo>
                  <a:pt x="217" y="43"/>
                  <a:pt x="215" y="43"/>
                  <a:pt x="215" y="42"/>
                </a:cubicBezTo>
                <a:cubicBezTo>
                  <a:pt x="211" y="40"/>
                  <a:pt x="204" y="39"/>
                  <a:pt x="199" y="36"/>
                </a:cubicBezTo>
                <a:cubicBezTo>
                  <a:pt x="199" y="37"/>
                  <a:pt x="199" y="36"/>
                  <a:pt x="198" y="36"/>
                </a:cubicBezTo>
                <a:cubicBezTo>
                  <a:pt x="197" y="35"/>
                  <a:pt x="193" y="35"/>
                  <a:pt x="193" y="34"/>
                </a:cubicBezTo>
                <a:cubicBezTo>
                  <a:pt x="193" y="34"/>
                  <a:pt x="193" y="35"/>
                  <a:pt x="192" y="35"/>
                </a:cubicBezTo>
                <a:cubicBezTo>
                  <a:pt x="191" y="34"/>
                  <a:pt x="189" y="33"/>
                  <a:pt x="188" y="33"/>
                </a:cubicBezTo>
                <a:cubicBezTo>
                  <a:pt x="186" y="32"/>
                  <a:pt x="184" y="32"/>
                  <a:pt x="181" y="32"/>
                </a:cubicBezTo>
                <a:cubicBezTo>
                  <a:pt x="180" y="31"/>
                  <a:pt x="178" y="30"/>
                  <a:pt x="177" y="30"/>
                </a:cubicBezTo>
                <a:cubicBezTo>
                  <a:pt x="175" y="29"/>
                  <a:pt x="173" y="29"/>
                  <a:pt x="171" y="29"/>
                </a:cubicBezTo>
                <a:cubicBezTo>
                  <a:pt x="168" y="28"/>
                  <a:pt x="164" y="26"/>
                  <a:pt x="160" y="26"/>
                </a:cubicBezTo>
                <a:cubicBezTo>
                  <a:pt x="160" y="25"/>
                  <a:pt x="158" y="25"/>
                  <a:pt x="156" y="25"/>
                </a:cubicBezTo>
                <a:cubicBezTo>
                  <a:pt x="150" y="23"/>
                  <a:pt x="144" y="23"/>
                  <a:pt x="137" y="22"/>
                </a:cubicBezTo>
                <a:cubicBezTo>
                  <a:pt x="134" y="21"/>
                  <a:pt x="129" y="20"/>
                  <a:pt x="125" y="20"/>
                </a:cubicBezTo>
                <a:cubicBezTo>
                  <a:pt x="123" y="19"/>
                  <a:pt x="121" y="18"/>
                  <a:pt x="118" y="18"/>
                </a:cubicBezTo>
                <a:cubicBezTo>
                  <a:pt x="114" y="17"/>
                  <a:pt x="109" y="16"/>
                  <a:pt x="105" y="16"/>
                </a:cubicBezTo>
                <a:cubicBezTo>
                  <a:pt x="103" y="16"/>
                  <a:pt x="101" y="15"/>
                  <a:pt x="100" y="14"/>
                </a:cubicBezTo>
                <a:cubicBezTo>
                  <a:pt x="95" y="13"/>
                  <a:pt x="89" y="13"/>
                  <a:pt x="84" y="12"/>
                </a:cubicBezTo>
                <a:cubicBezTo>
                  <a:pt x="80" y="11"/>
                  <a:pt x="75" y="9"/>
                  <a:pt x="71" y="8"/>
                </a:cubicBezTo>
                <a:cubicBezTo>
                  <a:pt x="59" y="6"/>
                  <a:pt x="46" y="4"/>
                  <a:pt x="33" y="2"/>
                </a:cubicBezTo>
                <a:cubicBezTo>
                  <a:pt x="32" y="4"/>
                  <a:pt x="30" y="7"/>
                  <a:pt x="30" y="10"/>
                </a:cubicBezTo>
                <a:cubicBezTo>
                  <a:pt x="30" y="11"/>
                  <a:pt x="31" y="11"/>
                  <a:pt x="32" y="11"/>
                </a:cubicBezTo>
                <a:cubicBezTo>
                  <a:pt x="33" y="11"/>
                  <a:pt x="34" y="10"/>
                  <a:pt x="34" y="9"/>
                </a:cubicBezTo>
                <a:cubicBezTo>
                  <a:pt x="39" y="6"/>
                  <a:pt x="43" y="14"/>
                  <a:pt x="39" y="19"/>
                </a:cubicBezTo>
                <a:cubicBezTo>
                  <a:pt x="38" y="21"/>
                  <a:pt x="35" y="23"/>
                  <a:pt x="32" y="22"/>
                </a:cubicBezTo>
                <a:cubicBezTo>
                  <a:pt x="31" y="21"/>
                  <a:pt x="30" y="20"/>
                  <a:pt x="30" y="18"/>
                </a:cubicBezTo>
                <a:cubicBezTo>
                  <a:pt x="29" y="19"/>
                  <a:pt x="28" y="18"/>
                  <a:pt x="27" y="18"/>
                </a:cubicBezTo>
                <a:cubicBezTo>
                  <a:pt x="25" y="20"/>
                  <a:pt x="24" y="23"/>
                  <a:pt x="23" y="25"/>
                </a:cubicBezTo>
                <a:cubicBezTo>
                  <a:pt x="24" y="25"/>
                  <a:pt x="25" y="25"/>
                  <a:pt x="26" y="25"/>
                </a:cubicBezTo>
                <a:cubicBezTo>
                  <a:pt x="28" y="28"/>
                  <a:pt x="32" y="24"/>
                  <a:pt x="34" y="27"/>
                </a:cubicBezTo>
                <a:cubicBezTo>
                  <a:pt x="35" y="28"/>
                  <a:pt x="35" y="31"/>
                  <a:pt x="35" y="34"/>
                </a:cubicBezTo>
                <a:cubicBezTo>
                  <a:pt x="33" y="35"/>
                  <a:pt x="33" y="37"/>
                  <a:pt x="31" y="38"/>
                </a:cubicBezTo>
                <a:cubicBezTo>
                  <a:pt x="28" y="39"/>
                  <a:pt x="24" y="37"/>
                  <a:pt x="24" y="33"/>
                </a:cubicBezTo>
                <a:cubicBezTo>
                  <a:pt x="24" y="33"/>
                  <a:pt x="22" y="33"/>
                  <a:pt x="21" y="32"/>
                </a:cubicBezTo>
                <a:cubicBezTo>
                  <a:pt x="19" y="36"/>
                  <a:pt x="17" y="40"/>
                  <a:pt x="17" y="44"/>
                </a:cubicBezTo>
                <a:cubicBezTo>
                  <a:pt x="18" y="44"/>
                  <a:pt x="19" y="44"/>
                  <a:pt x="20" y="45"/>
                </a:cubicBezTo>
                <a:cubicBezTo>
                  <a:pt x="21" y="44"/>
                  <a:pt x="22" y="43"/>
                  <a:pt x="22" y="42"/>
                </a:cubicBezTo>
                <a:cubicBezTo>
                  <a:pt x="26" y="41"/>
                  <a:pt x="28" y="43"/>
                  <a:pt x="29" y="45"/>
                </a:cubicBezTo>
                <a:cubicBezTo>
                  <a:pt x="30" y="51"/>
                  <a:pt x="24" y="57"/>
                  <a:pt x="20" y="54"/>
                </a:cubicBezTo>
                <a:cubicBezTo>
                  <a:pt x="19" y="53"/>
                  <a:pt x="19" y="52"/>
                  <a:pt x="18" y="51"/>
                </a:cubicBezTo>
                <a:cubicBezTo>
                  <a:pt x="18" y="50"/>
                  <a:pt x="16" y="50"/>
                  <a:pt x="16" y="50"/>
                </a:cubicBezTo>
                <a:cubicBezTo>
                  <a:pt x="15" y="52"/>
                  <a:pt x="12" y="56"/>
                  <a:pt x="11" y="59"/>
                </a:cubicBezTo>
                <a:close/>
                <a:moveTo>
                  <a:pt x="191" y="72"/>
                </a:moveTo>
                <a:cubicBezTo>
                  <a:pt x="188" y="76"/>
                  <a:pt x="185" y="80"/>
                  <a:pt x="183" y="84"/>
                </a:cubicBezTo>
                <a:cubicBezTo>
                  <a:pt x="188" y="84"/>
                  <a:pt x="192" y="86"/>
                  <a:pt x="197" y="86"/>
                </a:cubicBezTo>
                <a:cubicBezTo>
                  <a:pt x="199" y="82"/>
                  <a:pt x="200" y="79"/>
                  <a:pt x="202" y="75"/>
                </a:cubicBezTo>
                <a:cubicBezTo>
                  <a:pt x="199" y="74"/>
                  <a:pt x="195" y="73"/>
                  <a:pt x="191" y="72"/>
                </a:cubicBezTo>
                <a:close/>
                <a:moveTo>
                  <a:pt x="167" y="83"/>
                </a:moveTo>
                <a:cubicBezTo>
                  <a:pt x="164" y="86"/>
                  <a:pt x="162" y="90"/>
                  <a:pt x="159" y="94"/>
                </a:cubicBezTo>
                <a:cubicBezTo>
                  <a:pt x="163" y="95"/>
                  <a:pt x="168" y="96"/>
                  <a:pt x="173" y="97"/>
                </a:cubicBezTo>
                <a:cubicBezTo>
                  <a:pt x="176" y="93"/>
                  <a:pt x="177" y="88"/>
                  <a:pt x="180" y="85"/>
                </a:cubicBezTo>
                <a:cubicBezTo>
                  <a:pt x="176" y="84"/>
                  <a:pt x="171" y="83"/>
                  <a:pt x="167" y="83"/>
                </a:cubicBezTo>
                <a:close/>
                <a:moveTo>
                  <a:pt x="182" y="85"/>
                </a:moveTo>
                <a:cubicBezTo>
                  <a:pt x="180" y="88"/>
                  <a:pt x="178" y="91"/>
                  <a:pt x="176" y="94"/>
                </a:cubicBezTo>
                <a:cubicBezTo>
                  <a:pt x="176" y="95"/>
                  <a:pt x="174" y="96"/>
                  <a:pt x="175" y="97"/>
                </a:cubicBezTo>
                <a:cubicBezTo>
                  <a:pt x="179" y="98"/>
                  <a:pt x="185" y="98"/>
                  <a:pt x="190" y="100"/>
                </a:cubicBezTo>
                <a:cubicBezTo>
                  <a:pt x="191" y="95"/>
                  <a:pt x="194" y="92"/>
                  <a:pt x="195" y="88"/>
                </a:cubicBezTo>
                <a:cubicBezTo>
                  <a:pt x="191" y="86"/>
                  <a:pt x="187" y="86"/>
                  <a:pt x="182" y="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8" name="Freeform 335"/>
          <p:cNvSpPr/>
          <p:nvPr/>
        </p:nvSpPr>
        <p:spPr bwMode="auto">
          <a:xfrm>
            <a:off x="481013" y="1878013"/>
            <a:ext cx="92075" cy="22225"/>
          </a:xfrm>
          <a:custGeom>
            <a:avLst/>
            <a:gdLst>
              <a:gd name="T0" fmla="*/ 29 w 29"/>
              <a:gd name="T1" fmla="*/ 6 h 7"/>
              <a:gd name="T2" fmla="*/ 12 w 29"/>
              <a:gd name="T3" fmla="*/ 5 h 7"/>
              <a:gd name="T4" fmla="*/ 0 w 29"/>
              <a:gd name="T5" fmla="*/ 0 h 7"/>
              <a:gd name="T6" fmla="*/ 29 w 29"/>
              <a:gd name="T7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7">
                <a:moveTo>
                  <a:pt x="29" y="6"/>
                </a:moveTo>
                <a:cubicBezTo>
                  <a:pt x="25" y="7"/>
                  <a:pt x="18" y="6"/>
                  <a:pt x="12" y="5"/>
                </a:cubicBezTo>
                <a:cubicBezTo>
                  <a:pt x="7" y="4"/>
                  <a:pt x="1" y="4"/>
                  <a:pt x="0" y="0"/>
                </a:cubicBezTo>
                <a:cubicBezTo>
                  <a:pt x="8" y="0"/>
                  <a:pt x="21" y="3"/>
                  <a:pt x="29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69" name="Freeform 336"/>
          <p:cNvSpPr>
            <a:spLocks noEditPoints="1"/>
          </p:cNvSpPr>
          <p:nvPr/>
        </p:nvSpPr>
        <p:spPr bwMode="auto">
          <a:xfrm>
            <a:off x="387350" y="1711325"/>
            <a:ext cx="788988" cy="412750"/>
          </a:xfrm>
          <a:custGeom>
            <a:avLst/>
            <a:gdLst>
              <a:gd name="T0" fmla="*/ 249 w 250"/>
              <a:gd name="T1" fmla="*/ 35 h 131"/>
              <a:gd name="T2" fmla="*/ 237 w 250"/>
              <a:gd name="T3" fmla="*/ 51 h 131"/>
              <a:gd name="T4" fmla="*/ 178 w 250"/>
              <a:gd name="T5" fmla="*/ 90 h 131"/>
              <a:gd name="T6" fmla="*/ 146 w 250"/>
              <a:gd name="T7" fmla="*/ 111 h 131"/>
              <a:gd name="T8" fmla="*/ 104 w 250"/>
              <a:gd name="T9" fmla="*/ 112 h 131"/>
              <a:gd name="T10" fmla="*/ 89 w 250"/>
              <a:gd name="T11" fmla="*/ 130 h 131"/>
              <a:gd name="T12" fmla="*/ 90 w 250"/>
              <a:gd name="T13" fmla="*/ 118 h 131"/>
              <a:gd name="T14" fmla="*/ 79 w 250"/>
              <a:gd name="T15" fmla="*/ 105 h 131"/>
              <a:gd name="T16" fmla="*/ 2 w 250"/>
              <a:gd name="T17" fmla="*/ 85 h 131"/>
              <a:gd name="T18" fmla="*/ 2 w 250"/>
              <a:gd name="T19" fmla="*/ 79 h 131"/>
              <a:gd name="T20" fmla="*/ 17 w 250"/>
              <a:gd name="T21" fmla="*/ 72 h 131"/>
              <a:gd name="T22" fmla="*/ 14 w 250"/>
              <a:gd name="T23" fmla="*/ 61 h 131"/>
              <a:gd name="T24" fmla="*/ 7 w 250"/>
              <a:gd name="T25" fmla="*/ 54 h 131"/>
              <a:gd name="T26" fmla="*/ 57 w 250"/>
              <a:gd name="T27" fmla="*/ 30 h 131"/>
              <a:gd name="T28" fmla="*/ 93 w 250"/>
              <a:gd name="T29" fmla="*/ 14 h 131"/>
              <a:gd name="T30" fmla="*/ 107 w 250"/>
              <a:gd name="T31" fmla="*/ 7 h 131"/>
              <a:gd name="T32" fmla="*/ 141 w 250"/>
              <a:gd name="T33" fmla="*/ 3 h 131"/>
              <a:gd name="T34" fmla="*/ 200 w 250"/>
              <a:gd name="T35" fmla="*/ 10 h 131"/>
              <a:gd name="T36" fmla="*/ 232 w 250"/>
              <a:gd name="T37" fmla="*/ 16 h 131"/>
              <a:gd name="T38" fmla="*/ 126 w 250"/>
              <a:gd name="T39" fmla="*/ 6 h 131"/>
              <a:gd name="T40" fmla="*/ 96 w 250"/>
              <a:gd name="T41" fmla="*/ 16 h 131"/>
              <a:gd name="T42" fmla="*/ 72 w 250"/>
              <a:gd name="T43" fmla="*/ 27 h 131"/>
              <a:gd name="T44" fmla="*/ 34 w 250"/>
              <a:gd name="T45" fmla="*/ 58 h 131"/>
              <a:gd name="T46" fmla="*/ 72 w 250"/>
              <a:gd name="T47" fmla="*/ 64 h 131"/>
              <a:gd name="T48" fmla="*/ 140 w 250"/>
              <a:gd name="T49" fmla="*/ 84 h 131"/>
              <a:gd name="T50" fmla="*/ 132 w 250"/>
              <a:gd name="T51" fmla="*/ 107 h 131"/>
              <a:gd name="T52" fmla="*/ 108 w 250"/>
              <a:gd name="T53" fmla="*/ 109 h 131"/>
              <a:gd name="T54" fmla="*/ 141 w 250"/>
              <a:gd name="T55" fmla="*/ 109 h 131"/>
              <a:gd name="T56" fmla="*/ 140 w 250"/>
              <a:gd name="T57" fmla="*/ 73 h 131"/>
              <a:gd name="T58" fmla="*/ 89 w 250"/>
              <a:gd name="T59" fmla="*/ 62 h 131"/>
              <a:gd name="T60" fmla="*/ 143 w 250"/>
              <a:gd name="T61" fmla="*/ 71 h 131"/>
              <a:gd name="T62" fmla="*/ 152 w 250"/>
              <a:gd name="T63" fmla="*/ 9 h 131"/>
              <a:gd name="T64" fmla="*/ 149 w 250"/>
              <a:gd name="T65" fmla="*/ 104 h 131"/>
              <a:gd name="T66" fmla="*/ 242 w 250"/>
              <a:gd name="T67" fmla="*/ 42 h 131"/>
              <a:gd name="T68" fmla="*/ 228 w 250"/>
              <a:gd name="T69" fmla="*/ 26 h 131"/>
              <a:gd name="T70" fmla="*/ 183 w 250"/>
              <a:gd name="T71" fmla="*/ 54 h 131"/>
              <a:gd name="T72" fmla="*/ 163 w 250"/>
              <a:gd name="T73" fmla="*/ 65 h 131"/>
              <a:gd name="T74" fmla="*/ 149 w 250"/>
              <a:gd name="T75" fmla="*/ 103 h 131"/>
              <a:gd name="T76" fmla="*/ 49 w 250"/>
              <a:gd name="T77" fmla="*/ 70 h 131"/>
              <a:gd name="T78" fmla="*/ 20 w 250"/>
              <a:gd name="T79" fmla="*/ 69 h 131"/>
              <a:gd name="T80" fmla="*/ 28 w 250"/>
              <a:gd name="T81" fmla="*/ 74 h 131"/>
              <a:gd name="T82" fmla="*/ 24 w 250"/>
              <a:gd name="T83" fmla="*/ 76 h 131"/>
              <a:gd name="T84" fmla="*/ 24 w 250"/>
              <a:gd name="T85" fmla="*/ 78 h 131"/>
              <a:gd name="T86" fmla="*/ 85 w 250"/>
              <a:gd name="T87" fmla="*/ 83 h 131"/>
              <a:gd name="T88" fmla="*/ 96 w 250"/>
              <a:gd name="T89" fmla="*/ 82 h 131"/>
              <a:gd name="T90" fmla="*/ 113 w 250"/>
              <a:gd name="T91" fmla="*/ 84 h 131"/>
              <a:gd name="T92" fmla="*/ 115 w 250"/>
              <a:gd name="T93" fmla="*/ 88 h 131"/>
              <a:gd name="T94" fmla="*/ 136 w 250"/>
              <a:gd name="T95" fmla="*/ 99 h 131"/>
              <a:gd name="T96" fmla="*/ 139 w 250"/>
              <a:gd name="T97" fmla="*/ 93 h 131"/>
              <a:gd name="T98" fmla="*/ 138 w 250"/>
              <a:gd name="T99" fmla="*/ 90 h 131"/>
              <a:gd name="T100" fmla="*/ 16 w 250"/>
              <a:gd name="T101" fmla="*/ 59 h 131"/>
              <a:gd name="T102" fmla="*/ 43 w 250"/>
              <a:gd name="T103" fmla="*/ 87 h 131"/>
              <a:gd name="T104" fmla="*/ 5 w 250"/>
              <a:gd name="T105" fmla="*/ 83 h 131"/>
              <a:gd name="T106" fmla="*/ 80 w 250"/>
              <a:gd name="T107" fmla="*/ 96 h 131"/>
              <a:gd name="T108" fmla="*/ 85 w 250"/>
              <a:gd name="T109" fmla="*/ 88 h 131"/>
              <a:gd name="T110" fmla="*/ 82 w 250"/>
              <a:gd name="T111" fmla="*/ 105 h 131"/>
              <a:gd name="T112" fmla="*/ 75 w 250"/>
              <a:gd name="T113" fmla="*/ 121 h 131"/>
              <a:gd name="T114" fmla="*/ 91 w 250"/>
              <a:gd name="T115" fmla="*/ 107 h 131"/>
              <a:gd name="T116" fmla="*/ 98 w 250"/>
              <a:gd name="T117" fmla="*/ 120 h 131"/>
              <a:gd name="T118" fmla="*/ 110 w 250"/>
              <a:gd name="T119" fmla="*/ 87 h 131"/>
              <a:gd name="T120" fmla="*/ 85 w 250"/>
              <a:gd name="T121" fmla="*/ 88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0" h="131">
                <a:moveTo>
                  <a:pt x="232" y="16"/>
                </a:moveTo>
                <a:cubicBezTo>
                  <a:pt x="242" y="9"/>
                  <a:pt x="250" y="27"/>
                  <a:pt x="249" y="35"/>
                </a:cubicBezTo>
                <a:cubicBezTo>
                  <a:pt x="248" y="37"/>
                  <a:pt x="247" y="39"/>
                  <a:pt x="245" y="41"/>
                </a:cubicBezTo>
                <a:cubicBezTo>
                  <a:pt x="242" y="46"/>
                  <a:pt x="241" y="48"/>
                  <a:pt x="237" y="51"/>
                </a:cubicBezTo>
                <a:cubicBezTo>
                  <a:pt x="232" y="55"/>
                  <a:pt x="224" y="58"/>
                  <a:pt x="219" y="62"/>
                </a:cubicBezTo>
                <a:cubicBezTo>
                  <a:pt x="208" y="73"/>
                  <a:pt x="191" y="79"/>
                  <a:pt x="178" y="90"/>
                </a:cubicBezTo>
                <a:cubicBezTo>
                  <a:pt x="172" y="92"/>
                  <a:pt x="167" y="96"/>
                  <a:pt x="162" y="100"/>
                </a:cubicBezTo>
                <a:cubicBezTo>
                  <a:pt x="156" y="102"/>
                  <a:pt x="150" y="106"/>
                  <a:pt x="146" y="111"/>
                </a:cubicBezTo>
                <a:cubicBezTo>
                  <a:pt x="141" y="113"/>
                  <a:pt x="137" y="115"/>
                  <a:pt x="130" y="114"/>
                </a:cubicBezTo>
                <a:cubicBezTo>
                  <a:pt x="120" y="114"/>
                  <a:pt x="110" y="113"/>
                  <a:pt x="104" y="112"/>
                </a:cubicBezTo>
                <a:cubicBezTo>
                  <a:pt x="104" y="118"/>
                  <a:pt x="100" y="124"/>
                  <a:pt x="96" y="128"/>
                </a:cubicBezTo>
                <a:cubicBezTo>
                  <a:pt x="94" y="129"/>
                  <a:pt x="91" y="131"/>
                  <a:pt x="89" y="130"/>
                </a:cubicBezTo>
                <a:cubicBezTo>
                  <a:pt x="87" y="124"/>
                  <a:pt x="95" y="121"/>
                  <a:pt x="91" y="115"/>
                </a:cubicBezTo>
                <a:cubicBezTo>
                  <a:pt x="91" y="116"/>
                  <a:pt x="91" y="117"/>
                  <a:pt x="90" y="118"/>
                </a:cubicBezTo>
                <a:cubicBezTo>
                  <a:pt x="86" y="125"/>
                  <a:pt x="59" y="129"/>
                  <a:pt x="73" y="118"/>
                </a:cubicBezTo>
                <a:cubicBezTo>
                  <a:pt x="74" y="113"/>
                  <a:pt x="78" y="110"/>
                  <a:pt x="79" y="105"/>
                </a:cubicBezTo>
                <a:cubicBezTo>
                  <a:pt x="77" y="103"/>
                  <a:pt x="74" y="104"/>
                  <a:pt x="72" y="102"/>
                </a:cubicBezTo>
                <a:cubicBezTo>
                  <a:pt x="48" y="96"/>
                  <a:pt x="25" y="92"/>
                  <a:pt x="2" y="85"/>
                </a:cubicBezTo>
                <a:cubicBezTo>
                  <a:pt x="2" y="85"/>
                  <a:pt x="1" y="84"/>
                  <a:pt x="1" y="84"/>
                </a:cubicBezTo>
                <a:cubicBezTo>
                  <a:pt x="0" y="82"/>
                  <a:pt x="2" y="81"/>
                  <a:pt x="2" y="79"/>
                </a:cubicBezTo>
                <a:cubicBezTo>
                  <a:pt x="5" y="77"/>
                  <a:pt x="8" y="76"/>
                  <a:pt x="14" y="77"/>
                </a:cubicBezTo>
                <a:cubicBezTo>
                  <a:pt x="14" y="76"/>
                  <a:pt x="15" y="73"/>
                  <a:pt x="17" y="72"/>
                </a:cubicBezTo>
                <a:cubicBezTo>
                  <a:pt x="13" y="71"/>
                  <a:pt x="14" y="64"/>
                  <a:pt x="17" y="64"/>
                </a:cubicBezTo>
                <a:cubicBezTo>
                  <a:pt x="17" y="62"/>
                  <a:pt x="15" y="63"/>
                  <a:pt x="14" y="61"/>
                </a:cubicBezTo>
                <a:cubicBezTo>
                  <a:pt x="13" y="60"/>
                  <a:pt x="14" y="59"/>
                  <a:pt x="14" y="59"/>
                </a:cubicBezTo>
                <a:cubicBezTo>
                  <a:pt x="11" y="57"/>
                  <a:pt x="7" y="58"/>
                  <a:pt x="7" y="54"/>
                </a:cubicBezTo>
                <a:cubicBezTo>
                  <a:pt x="7" y="51"/>
                  <a:pt x="10" y="51"/>
                  <a:pt x="12" y="50"/>
                </a:cubicBezTo>
                <a:cubicBezTo>
                  <a:pt x="26" y="44"/>
                  <a:pt x="41" y="37"/>
                  <a:pt x="57" y="30"/>
                </a:cubicBezTo>
                <a:cubicBezTo>
                  <a:pt x="66" y="26"/>
                  <a:pt x="75" y="21"/>
                  <a:pt x="84" y="17"/>
                </a:cubicBezTo>
                <a:cubicBezTo>
                  <a:pt x="87" y="16"/>
                  <a:pt x="90" y="15"/>
                  <a:pt x="93" y="14"/>
                </a:cubicBezTo>
                <a:cubicBezTo>
                  <a:pt x="97" y="12"/>
                  <a:pt x="100" y="10"/>
                  <a:pt x="105" y="8"/>
                </a:cubicBezTo>
                <a:cubicBezTo>
                  <a:pt x="106" y="8"/>
                  <a:pt x="106" y="7"/>
                  <a:pt x="107" y="7"/>
                </a:cubicBezTo>
                <a:cubicBezTo>
                  <a:pt x="110" y="7"/>
                  <a:pt x="112" y="4"/>
                  <a:pt x="115" y="3"/>
                </a:cubicBezTo>
                <a:cubicBezTo>
                  <a:pt x="122" y="0"/>
                  <a:pt x="133" y="2"/>
                  <a:pt x="141" y="3"/>
                </a:cubicBezTo>
                <a:cubicBezTo>
                  <a:pt x="155" y="4"/>
                  <a:pt x="170" y="8"/>
                  <a:pt x="184" y="9"/>
                </a:cubicBezTo>
                <a:cubicBezTo>
                  <a:pt x="190" y="10"/>
                  <a:pt x="195" y="9"/>
                  <a:pt x="200" y="10"/>
                </a:cubicBezTo>
                <a:cubicBezTo>
                  <a:pt x="211" y="11"/>
                  <a:pt x="223" y="15"/>
                  <a:pt x="231" y="15"/>
                </a:cubicBezTo>
                <a:cubicBezTo>
                  <a:pt x="232" y="15"/>
                  <a:pt x="232" y="16"/>
                  <a:pt x="232" y="16"/>
                </a:cubicBezTo>
                <a:close/>
                <a:moveTo>
                  <a:pt x="152" y="9"/>
                </a:moveTo>
                <a:cubicBezTo>
                  <a:pt x="143" y="9"/>
                  <a:pt x="134" y="6"/>
                  <a:pt x="126" y="6"/>
                </a:cubicBezTo>
                <a:cubicBezTo>
                  <a:pt x="120" y="5"/>
                  <a:pt x="115" y="8"/>
                  <a:pt x="111" y="9"/>
                </a:cubicBezTo>
                <a:cubicBezTo>
                  <a:pt x="106" y="12"/>
                  <a:pt x="101" y="14"/>
                  <a:pt x="96" y="16"/>
                </a:cubicBezTo>
                <a:cubicBezTo>
                  <a:pt x="90" y="19"/>
                  <a:pt x="83" y="21"/>
                  <a:pt x="77" y="24"/>
                </a:cubicBezTo>
                <a:cubicBezTo>
                  <a:pt x="75" y="24"/>
                  <a:pt x="74" y="26"/>
                  <a:pt x="72" y="27"/>
                </a:cubicBezTo>
                <a:cubicBezTo>
                  <a:pt x="52" y="36"/>
                  <a:pt x="30" y="44"/>
                  <a:pt x="10" y="55"/>
                </a:cubicBezTo>
                <a:cubicBezTo>
                  <a:pt x="19" y="57"/>
                  <a:pt x="27" y="57"/>
                  <a:pt x="34" y="58"/>
                </a:cubicBezTo>
                <a:cubicBezTo>
                  <a:pt x="39" y="59"/>
                  <a:pt x="43" y="60"/>
                  <a:pt x="47" y="61"/>
                </a:cubicBezTo>
                <a:cubicBezTo>
                  <a:pt x="55" y="62"/>
                  <a:pt x="64" y="63"/>
                  <a:pt x="72" y="64"/>
                </a:cubicBezTo>
                <a:cubicBezTo>
                  <a:pt x="81" y="66"/>
                  <a:pt x="89" y="69"/>
                  <a:pt x="98" y="71"/>
                </a:cubicBezTo>
                <a:cubicBezTo>
                  <a:pt x="112" y="74"/>
                  <a:pt x="129" y="74"/>
                  <a:pt x="140" y="84"/>
                </a:cubicBezTo>
                <a:cubicBezTo>
                  <a:pt x="143" y="88"/>
                  <a:pt x="143" y="94"/>
                  <a:pt x="142" y="99"/>
                </a:cubicBezTo>
                <a:cubicBezTo>
                  <a:pt x="139" y="102"/>
                  <a:pt x="137" y="107"/>
                  <a:pt x="132" y="107"/>
                </a:cubicBezTo>
                <a:cubicBezTo>
                  <a:pt x="123" y="108"/>
                  <a:pt x="110" y="103"/>
                  <a:pt x="103" y="105"/>
                </a:cubicBezTo>
                <a:cubicBezTo>
                  <a:pt x="102" y="108"/>
                  <a:pt x="106" y="108"/>
                  <a:pt x="108" y="109"/>
                </a:cubicBezTo>
                <a:cubicBezTo>
                  <a:pt x="113" y="110"/>
                  <a:pt x="117" y="110"/>
                  <a:pt x="122" y="110"/>
                </a:cubicBezTo>
                <a:cubicBezTo>
                  <a:pt x="129" y="110"/>
                  <a:pt x="135" y="112"/>
                  <a:pt x="141" y="109"/>
                </a:cubicBezTo>
                <a:cubicBezTo>
                  <a:pt x="144" y="105"/>
                  <a:pt x="148" y="100"/>
                  <a:pt x="148" y="95"/>
                </a:cubicBezTo>
                <a:cubicBezTo>
                  <a:pt x="149" y="87"/>
                  <a:pt x="146" y="76"/>
                  <a:pt x="140" y="73"/>
                </a:cubicBezTo>
                <a:cubicBezTo>
                  <a:pt x="131" y="69"/>
                  <a:pt x="116" y="68"/>
                  <a:pt x="104" y="67"/>
                </a:cubicBezTo>
                <a:cubicBezTo>
                  <a:pt x="99" y="67"/>
                  <a:pt x="92" y="67"/>
                  <a:pt x="89" y="62"/>
                </a:cubicBezTo>
                <a:cubicBezTo>
                  <a:pt x="92" y="61"/>
                  <a:pt x="94" y="63"/>
                  <a:pt x="97" y="64"/>
                </a:cubicBezTo>
                <a:cubicBezTo>
                  <a:pt x="111" y="66"/>
                  <a:pt x="133" y="64"/>
                  <a:pt x="143" y="71"/>
                </a:cubicBezTo>
                <a:cubicBezTo>
                  <a:pt x="174" y="56"/>
                  <a:pt x="204" y="40"/>
                  <a:pt x="229" y="19"/>
                </a:cubicBezTo>
                <a:cubicBezTo>
                  <a:pt x="205" y="17"/>
                  <a:pt x="180" y="12"/>
                  <a:pt x="152" y="9"/>
                </a:cubicBezTo>
                <a:close/>
                <a:moveTo>
                  <a:pt x="149" y="103"/>
                </a:moveTo>
                <a:cubicBezTo>
                  <a:pt x="149" y="104"/>
                  <a:pt x="149" y="104"/>
                  <a:pt x="149" y="104"/>
                </a:cubicBezTo>
                <a:cubicBezTo>
                  <a:pt x="176" y="86"/>
                  <a:pt x="205" y="71"/>
                  <a:pt x="229" y="51"/>
                </a:cubicBezTo>
                <a:cubicBezTo>
                  <a:pt x="233" y="49"/>
                  <a:pt x="239" y="46"/>
                  <a:pt x="242" y="42"/>
                </a:cubicBezTo>
                <a:cubicBezTo>
                  <a:pt x="248" y="34"/>
                  <a:pt x="244" y="24"/>
                  <a:pt x="238" y="19"/>
                </a:cubicBezTo>
                <a:cubicBezTo>
                  <a:pt x="233" y="19"/>
                  <a:pt x="231" y="23"/>
                  <a:pt x="228" y="26"/>
                </a:cubicBezTo>
                <a:cubicBezTo>
                  <a:pt x="223" y="30"/>
                  <a:pt x="217" y="32"/>
                  <a:pt x="212" y="37"/>
                </a:cubicBezTo>
                <a:cubicBezTo>
                  <a:pt x="202" y="42"/>
                  <a:pt x="193" y="49"/>
                  <a:pt x="183" y="54"/>
                </a:cubicBezTo>
                <a:cubicBezTo>
                  <a:pt x="178" y="57"/>
                  <a:pt x="172" y="59"/>
                  <a:pt x="168" y="62"/>
                </a:cubicBezTo>
                <a:cubicBezTo>
                  <a:pt x="166" y="63"/>
                  <a:pt x="165" y="64"/>
                  <a:pt x="163" y="65"/>
                </a:cubicBezTo>
                <a:cubicBezTo>
                  <a:pt x="157" y="68"/>
                  <a:pt x="151" y="70"/>
                  <a:pt x="146" y="74"/>
                </a:cubicBezTo>
                <a:cubicBezTo>
                  <a:pt x="153" y="82"/>
                  <a:pt x="154" y="95"/>
                  <a:pt x="149" y="103"/>
                </a:cubicBezTo>
                <a:close/>
                <a:moveTo>
                  <a:pt x="20" y="66"/>
                </a:moveTo>
                <a:cubicBezTo>
                  <a:pt x="29" y="68"/>
                  <a:pt x="40" y="69"/>
                  <a:pt x="49" y="70"/>
                </a:cubicBezTo>
                <a:cubicBezTo>
                  <a:pt x="53" y="70"/>
                  <a:pt x="59" y="70"/>
                  <a:pt x="60" y="74"/>
                </a:cubicBezTo>
                <a:cubicBezTo>
                  <a:pt x="48" y="72"/>
                  <a:pt x="33" y="71"/>
                  <a:pt x="20" y="69"/>
                </a:cubicBezTo>
                <a:cubicBezTo>
                  <a:pt x="20" y="70"/>
                  <a:pt x="21" y="71"/>
                  <a:pt x="21" y="72"/>
                </a:cubicBezTo>
                <a:cubicBezTo>
                  <a:pt x="23" y="72"/>
                  <a:pt x="25" y="74"/>
                  <a:pt x="28" y="74"/>
                </a:cubicBezTo>
                <a:cubicBezTo>
                  <a:pt x="35" y="75"/>
                  <a:pt x="43" y="74"/>
                  <a:pt x="47" y="77"/>
                </a:cubicBezTo>
                <a:cubicBezTo>
                  <a:pt x="38" y="77"/>
                  <a:pt x="31" y="77"/>
                  <a:pt x="24" y="76"/>
                </a:cubicBezTo>
                <a:cubicBezTo>
                  <a:pt x="22" y="76"/>
                  <a:pt x="20" y="74"/>
                  <a:pt x="17" y="75"/>
                </a:cubicBezTo>
                <a:cubicBezTo>
                  <a:pt x="17" y="79"/>
                  <a:pt x="22" y="79"/>
                  <a:pt x="24" y="78"/>
                </a:cubicBezTo>
                <a:cubicBezTo>
                  <a:pt x="43" y="83"/>
                  <a:pt x="62" y="89"/>
                  <a:pt x="80" y="92"/>
                </a:cubicBezTo>
                <a:cubicBezTo>
                  <a:pt x="80" y="89"/>
                  <a:pt x="82" y="84"/>
                  <a:pt x="85" y="83"/>
                </a:cubicBezTo>
                <a:cubicBezTo>
                  <a:pt x="80" y="81"/>
                  <a:pt x="73" y="83"/>
                  <a:pt x="71" y="79"/>
                </a:cubicBezTo>
                <a:cubicBezTo>
                  <a:pt x="79" y="77"/>
                  <a:pt x="88" y="80"/>
                  <a:pt x="96" y="82"/>
                </a:cubicBezTo>
                <a:cubicBezTo>
                  <a:pt x="99" y="82"/>
                  <a:pt x="102" y="82"/>
                  <a:pt x="105" y="82"/>
                </a:cubicBezTo>
                <a:cubicBezTo>
                  <a:pt x="108" y="83"/>
                  <a:pt x="110" y="84"/>
                  <a:pt x="113" y="84"/>
                </a:cubicBezTo>
                <a:cubicBezTo>
                  <a:pt x="117" y="85"/>
                  <a:pt x="120" y="84"/>
                  <a:pt x="123" y="86"/>
                </a:cubicBezTo>
                <a:cubicBezTo>
                  <a:pt x="122" y="89"/>
                  <a:pt x="118" y="87"/>
                  <a:pt x="115" y="88"/>
                </a:cubicBezTo>
                <a:cubicBezTo>
                  <a:pt x="111" y="92"/>
                  <a:pt x="103" y="93"/>
                  <a:pt x="103" y="101"/>
                </a:cubicBezTo>
                <a:cubicBezTo>
                  <a:pt x="113" y="100"/>
                  <a:pt x="130" y="108"/>
                  <a:pt x="136" y="99"/>
                </a:cubicBezTo>
                <a:cubicBezTo>
                  <a:pt x="132" y="97"/>
                  <a:pt x="127" y="99"/>
                  <a:pt x="125" y="96"/>
                </a:cubicBezTo>
                <a:cubicBezTo>
                  <a:pt x="129" y="96"/>
                  <a:pt x="139" y="97"/>
                  <a:pt x="139" y="93"/>
                </a:cubicBezTo>
                <a:cubicBezTo>
                  <a:pt x="136" y="92"/>
                  <a:pt x="128" y="94"/>
                  <a:pt x="125" y="91"/>
                </a:cubicBezTo>
                <a:cubicBezTo>
                  <a:pt x="129" y="90"/>
                  <a:pt x="135" y="90"/>
                  <a:pt x="138" y="90"/>
                </a:cubicBezTo>
                <a:cubicBezTo>
                  <a:pt x="137" y="81"/>
                  <a:pt x="128" y="80"/>
                  <a:pt x="119" y="78"/>
                </a:cubicBezTo>
                <a:cubicBezTo>
                  <a:pt x="86" y="71"/>
                  <a:pt x="51" y="63"/>
                  <a:pt x="16" y="59"/>
                </a:cubicBezTo>
                <a:cubicBezTo>
                  <a:pt x="19" y="59"/>
                  <a:pt x="21" y="63"/>
                  <a:pt x="20" y="66"/>
                </a:cubicBezTo>
                <a:close/>
                <a:moveTo>
                  <a:pt x="43" y="87"/>
                </a:moveTo>
                <a:cubicBezTo>
                  <a:pt x="38" y="86"/>
                  <a:pt x="32" y="83"/>
                  <a:pt x="25" y="82"/>
                </a:cubicBezTo>
                <a:cubicBezTo>
                  <a:pt x="18" y="81"/>
                  <a:pt x="8" y="78"/>
                  <a:pt x="5" y="83"/>
                </a:cubicBezTo>
                <a:cubicBezTo>
                  <a:pt x="28" y="89"/>
                  <a:pt x="57" y="94"/>
                  <a:pt x="80" y="101"/>
                </a:cubicBezTo>
                <a:cubicBezTo>
                  <a:pt x="80" y="98"/>
                  <a:pt x="80" y="99"/>
                  <a:pt x="80" y="96"/>
                </a:cubicBezTo>
                <a:cubicBezTo>
                  <a:pt x="68" y="93"/>
                  <a:pt x="57" y="91"/>
                  <a:pt x="43" y="87"/>
                </a:cubicBezTo>
                <a:close/>
                <a:moveTo>
                  <a:pt x="85" y="88"/>
                </a:moveTo>
                <a:cubicBezTo>
                  <a:pt x="83" y="91"/>
                  <a:pt x="85" y="98"/>
                  <a:pt x="84" y="103"/>
                </a:cubicBezTo>
                <a:cubicBezTo>
                  <a:pt x="84" y="104"/>
                  <a:pt x="82" y="104"/>
                  <a:pt x="82" y="105"/>
                </a:cubicBezTo>
                <a:cubicBezTo>
                  <a:pt x="81" y="108"/>
                  <a:pt x="81" y="111"/>
                  <a:pt x="80" y="113"/>
                </a:cubicBezTo>
                <a:cubicBezTo>
                  <a:pt x="79" y="116"/>
                  <a:pt x="76" y="118"/>
                  <a:pt x="75" y="121"/>
                </a:cubicBezTo>
                <a:cubicBezTo>
                  <a:pt x="82" y="120"/>
                  <a:pt x="90" y="116"/>
                  <a:pt x="88" y="109"/>
                </a:cubicBezTo>
                <a:cubicBezTo>
                  <a:pt x="89" y="108"/>
                  <a:pt x="90" y="107"/>
                  <a:pt x="91" y="107"/>
                </a:cubicBezTo>
                <a:cubicBezTo>
                  <a:pt x="94" y="111"/>
                  <a:pt x="96" y="118"/>
                  <a:pt x="94" y="124"/>
                </a:cubicBezTo>
                <a:cubicBezTo>
                  <a:pt x="95" y="122"/>
                  <a:pt x="97" y="121"/>
                  <a:pt x="98" y="120"/>
                </a:cubicBezTo>
                <a:cubicBezTo>
                  <a:pt x="102" y="114"/>
                  <a:pt x="97" y="104"/>
                  <a:pt x="100" y="96"/>
                </a:cubicBezTo>
                <a:cubicBezTo>
                  <a:pt x="102" y="92"/>
                  <a:pt x="106" y="90"/>
                  <a:pt x="110" y="87"/>
                </a:cubicBezTo>
                <a:cubicBezTo>
                  <a:pt x="104" y="84"/>
                  <a:pt x="95" y="85"/>
                  <a:pt x="88" y="83"/>
                </a:cubicBezTo>
                <a:cubicBezTo>
                  <a:pt x="88" y="86"/>
                  <a:pt x="86" y="86"/>
                  <a:pt x="85" y="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0" name="Freeform 337"/>
          <p:cNvSpPr>
            <a:spLocks noEditPoints="1"/>
          </p:cNvSpPr>
          <p:nvPr/>
        </p:nvSpPr>
        <p:spPr bwMode="auto">
          <a:xfrm>
            <a:off x="1427163" y="3265488"/>
            <a:ext cx="328612" cy="374650"/>
          </a:xfrm>
          <a:custGeom>
            <a:avLst/>
            <a:gdLst>
              <a:gd name="T0" fmla="*/ 59 w 104"/>
              <a:gd name="T1" fmla="*/ 37 h 119"/>
              <a:gd name="T2" fmla="*/ 103 w 104"/>
              <a:gd name="T3" fmla="*/ 23 h 119"/>
              <a:gd name="T4" fmla="*/ 96 w 104"/>
              <a:gd name="T5" fmla="*/ 63 h 119"/>
              <a:gd name="T6" fmla="*/ 83 w 104"/>
              <a:gd name="T7" fmla="*/ 109 h 119"/>
              <a:gd name="T8" fmla="*/ 42 w 104"/>
              <a:gd name="T9" fmla="*/ 109 h 119"/>
              <a:gd name="T10" fmla="*/ 13 w 104"/>
              <a:gd name="T11" fmla="*/ 117 h 119"/>
              <a:gd name="T12" fmla="*/ 9 w 104"/>
              <a:gd name="T13" fmla="*/ 105 h 119"/>
              <a:gd name="T14" fmla="*/ 21 w 104"/>
              <a:gd name="T15" fmla="*/ 62 h 119"/>
              <a:gd name="T16" fmla="*/ 12 w 104"/>
              <a:gd name="T17" fmla="*/ 31 h 119"/>
              <a:gd name="T18" fmla="*/ 45 w 104"/>
              <a:gd name="T19" fmla="*/ 12 h 119"/>
              <a:gd name="T20" fmla="*/ 43 w 104"/>
              <a:gd name="T21" fmla="*/ 46 h 119"/>
              <a:gd name="T22" fmla="*/ 9 w 104"/>
              <a:gd name="T23" fmla="*/ 91 h 119"/>
              <a:gd name="T24" fmla="*/ 4 w 104"/>
              <a:gd name="T25" fmla="*/ 71 h 119"/>
              <a:gd name="T26" fmla="*/ 24 w 104"/>
              <a:gd name="T27" fmla="*/ 86 h 119"/>
              <a:gd name="T28" fmla="*/ 52 w 104"/>
              <a:gd name="T29" fmla="*/ 68 h 119"/>
              <a:gd name="T30" fmla="*/ 53 w 104"/>
              <a:gd name="T31" fmla="*/ 66 h 119"/>
              <a:gd name="T32" fmla="*/ 3 w 104"/>
              <a:gd name="T33" fmla="*/ 68 h 119"/>
              <a:gd name="T34" fmla="*/ 9 w 104"/>
              <a:gd name="T35" fmla="*/ 114 h 119"/>
              <a:gd name="T36" fmla="*/ 14 w 104"/>
              <a:gd name="T37" fmla="*/ 99 h 119"/>
              <a:gd name="T38" fmla="*/ 7 w 104"/>
              <a:gd name="T39" fmla="*/ 71 h 119"/>
              <a:gd name="T40" fmla="*/ 35 w 104"/>
              <a:gd name="T41" fmla="*/ 32 h 119"/>
              <a:gd name="T42" fmla="*/ 24 w 104"/>
              <a:gd name="T43" fmla="*/ 6 h 119"/>
              <a:gd name="T44" fmla="*/ 16 w 104"/>
              <a:gd name="T45" fmla="*/ 33 h 119"/>
              <a:gd name="T46" fmla="*/ 8 w 104"/>
              <a:gd name="T47" fmla="*/ 22 h 119"/>
              <a:gd name="T48" fmla="*/ 9 w 104"/>
              <a:gd name="T49" fmla="*/ 13 h 119"/>
              <a:gd name="T50" fmla="*/ 32 w 104"/>
              <a:gd name="T51" fmla="*/ 26 h 119"/>
              <a:gd name="T52" fmla="*/ 41 w 104"/>
              <a:gd name="T53" fmla="*/ 49 h 119"/>
              <a:gd name="T54" fmla="*/ 16 w 104"/>
              <a:gd name="T55" fmla="*/ 114 h 119"/>
              <a:gd name="T56" fmla="*/ 28 w 104"/>
              <a:gd name="T57" fmla="*/ 55 h 119"/>
              <a:gd name="T58" fmla="*/ 30 w 104"/>
              <a:gd name="T59" fmla="*/ 25 h 119"/>
              <a:gd name="T60" fmla="*/ 32 w 104"/>
              <a:gd name="T61" fmla="*/ 108 h 119"/>
              <a:gd name="T62" fmla="*/ 31 w 104"/>
              <a:gd name="T63" fmla="*/ 113 h 119"/>
              <a:gd name="T64" fmla="*/ 51 w 104"/>
              <a:gd name="T65" fmla="*/ 83 h 119"/>
              <a:gd name="T66" fmla="*/ 70 w 104"/>
              <a:gd name="T67" fmla="*/ 19 h 119"/>
              <a:gd name="T68" fmla="*/ 77 w 104"/>
              <a:gd name="T69" fmla="*/ 46 h 119"/>
              <a:gd name="T70" fmla="*/ 75 w 104"/>
              <a:gd name="T71" fmla="*/ 80 h 119"/>
              <a:gd name="T72" fmla="*/ 82 w 104"/>
              <a:gd name="T73" fmla="*/ 41 h 119"/>
              <a:gd name="T74" fmla="*/ 73 w 104"/>
              <a:gd name="T75" fmla="*/ 13 h 119"/>
              <a:gd name="T76" fmla="*/ 56 w 104"/>
              <a:gd name="T77" fmla="*/ 31 h 119"/>
              <a:gd name="T78" fmla="*/ 38 w 104"/>
              <a:gd name="T79" fmla="*/ 106 h 119"/>
              <a:gd name="T80" fmla="*/ 71 w 104"/>
              <a:gd name="T81" fmla="*/ 66 h 119"/>
              <a:gd name="T82" fmla="*/ 64 w 104"/>
              <a:gd name="T83" fmla="*/ 58 h 119"/>
              <a:gd name="T84" fmla="*/ 76 w 104"/>
              <a:gd name="T85" fmla="*/ 43 h 119"/>
              <a:gd name="T86" fmla="*/ 63 w 104"/>
              <a:gd name="T87" fmla="*/ 27 h 119"/>
              <a:gd name="T88" fmla="*/ 70 w 104"/>
              <a:gd name="T89" fmla="*/ 43 h 119"/>
              <a:gd name="T90" fmla="*/ 71 w 104"/>
              <a:gd name="T91" fmla="*/ 102 h 119"/>
              <a:gd name="T92" fmla="*/ 81 w 104"/>
              <a:gd name="T93" fmla="*/ 98 h 119"/>
              <a:gd name="T94" fmla="*/ 88 w 104"/>
              <a:gd name="T95" fmla="*/ 64 h 119"/>
              <a:gd name="T96" fmla="*/ 80 w 104"/>
              <a:gd name="T97" fmla="*/ 61 h 119"/>
              <a:gd name="T98" fmla="*/ 78 w 104"/>
              <a:gd name="T99" fmla="*/ 107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4" h="119">
                <a:moveTo>
                  <a:pt x="47" y="57"/>
                </a:moveTo>
                <a:cubicBezTo>
                  <a:pt x="50" y="57"/>
                  <a:pt x="53" y="56"/>
                  <a:pt x="56" y="56"/>
                </a:cubicBezTo>
                <a:cubicBezTo>
                  <a:pt x="58" y="52"/>
                  <a:pt x="60" y="48"/>
                  <a:pt x="62" y="43"/>
                </a:cubicBezTo>
                <a:cubicBezTo>
                  <a:pt x="60" y="41"/>
                  <a:pt x="60" y="40"/>
                  <a:pt x="59" y="37"/>
                </a:cubicBezTo>
                <a:cubicBezTo>
                  <a:pt x="56" y="33"/>
                  <a:pt x="48" y="27"/>
                  <a:pt x="55" y="24"/>
                </a:cubicBezTo>
                <a:cubicBezTo>
                  <a:pt x="59" y="14"/>
                  <a:pt x="78" y="7"/>
                  <a:pt x="91" y="12"/>
                </a:cubicBezTo>
                <a:cubicBezTo>
                  <a:pt x="93" y="13"/>
                  <a:pt x="95" y="14"/>
                  <a:pt x="97" y="15"/>
                </a:cubicBezTo>
                <a:cubicBezTo>
                  <a:pt x="101" y="17"/>
                  <a:pt x="104" y="18"/>
                  <a:pt x="103" y="23"/>
                </a:cubicBezTo>
                <a:cubicBezTo>
                  <a:pt x="96" y="30"/>
                  <a:pt x="90" y="36"/>
                  <a:pt x="84" y="43"/>
                </a:cubicBezTo>
                <a:cubicBezTo>
                  <a:pt x="82" y="48"/>
                  <a:pt x="81" y="53"/>
                  <a:pt x="80" y="58"/>
                </a:cubicBezTo>
                <a:cubicBezTo>
                  <a:pt x="85" y="56"/>
                  <a:pt x="89" y="59"/>
                  <a:pt x="94" y="60"/>
                </a:cubicBezTo>
                <a:cubicBezTo>
                  <a:pt x="94" y="61"/>
                  <a:pt x="95" y="62"/>
                  <a:pt x="96" y="63"/>
                </a:cubicBezTo>
                <a:cubicBezTo>
                  <a:pt x="92" y="74"/>
                  <a:pt x="86" y="84"/>
                  <a:pt x="84" y="96"/>
                </a:cubicBezTo>
                <a:cubicBezTo>
                  <a:pt x="86" y="97"/>
                  <a:pt x="86" y="96"/>
                  <a:pt x="89" y="97"/>
                </a:cubicBezTo>
                <a:cubicBezTo>
                  <a:pt x="91" y="101"/>
                  <a:pt x="91" y="108"/>
                  <a:pt x="85" y="109"/>
                </a:cubicBezTo>
                <a:cubicBezTo>
                  <a:pt x="85" y="109"/>
                  <a:pt x="84" y="109"/>
                  <a:pt x="83" y="109"/>
                </a:cubicBezTo>
                <a:cubicBezTo>
                  <a:pt x="80" y="109"/>
                  <a:pt x="77" y="110"/>
                  <a:pt x="76" y="108"/>
                </a:cubicBezTo>
                <a:cubicBezTo>
                  <a:pt x="73" y="109"/>
                  <a:pt x="71" y="108"/>
                  <a:pt x="68" y="108"/>
                </a:cubicBezTo>
                <a:cubicBezTo>
                  <a:pt x="68" y="107"/>
                  <a:pt x="68" y="107"/>
                  <a:pt x="67" y="106"/>
                </a:cubicBezTo>
                <a:cubicBezTo>
                  <a:pt x="59" y="106"/>
                  <a:pt x="50" y="109"/>
                  <a:pt x="42" y="109"/>
                </a:cubicBezTo>
                <a:cubicBezTo>
                  <a:pt x="41" y="112"/>
                  <a:pt x="37" y="113"/>
                  <a:pt x="34" y="113"/>
                </a:cubicBezTo>
                <a:cubicBezTo>
                  <a:pt x="34" y="114"/>
                  <a:pt x="33" y="115"/>
                  <a:pt x="33" y="116"/>
                </a:cubicBezTo>
                <a:cubicBezTo>
                  <a:pt x="28" y="119"/>
                  <a:pt x="20" y="117"/>
                  <a:pt x="16" y="118"/>
                </a:cubicBezTo>
                <a:cubicBezTo>
                  <a:pt x="15" y="117"/>
                  <a:pt x="14" y="118"/>
                  <a:pt x="13" y="117"/>
                </a:cubicBezTo>
                <a:cubicBezTo>
                  <a:pt x="13" y="116"/>
                  <a:pt x="13" y="115"/>
                  <a:pt x="13" y="115"/>
                </a:cubicBezTo>
                <a:cubicBezTo>
                  <a:pt x="12" y="115"/>
                  <a:pt x="12" y="116"/>
                  <a:pt x="12" y="117"/>
                </a:cubicBezTo>
                <a:cubicBezTo>
                  <a:pt x="6" y="118"/>
                  <a:pt x="4" y="110"/>
                  <a:pt x="5" y="107"/>
                </a:cubicBezTo>
                <a:cubicBezTo>
                  <a:pt x="7" y="107"/>
                  <a:pt x="7" y="105"/>
                  <a:pt x="9" y="105"/>
                </a:cubicBezTo>
                <a:cubicBezTo>
                  <a:pt x="8" y="99"/>
                  <a:pt x="7" y="93"/>
                  <a:pt x="5" y="87"/>
                </a:cubicBezTo>
                <a:cubicBezTo>
                  <a:pt x="4" y="81"/>
                  <a:pt x="1" y="76"/>
                  <a:pt x="0" y="70"/>
                </a:cubicBezTo>
                <a:cubicBezTo>
                  <a:pt x="0" y="61"/>
                  <a:pt x="16" y="64"/>
                  <a:pt x="20" y="62"/>
                </a:cubicBezTo>
                <a:cubicBezTo>
                  <a:pt x="21" y="62"/>
                  <a:pt x="21" y="61"/>
                  <a:pt x="21" y="62"/>
                </a:cubicBezTo>
                <a:cubicBezTo>
                  <a:pt x="20" y="59"/>
                  <a:pt x="20" y="55"/>
                  <a:pt x="20" y="52"/>
                </a:cubicBezTo>
                <a:cubicBezTo>
                  <a:pt x="19" y="50"/>
                  <a:pt x="19" y="48"/>
                  <a:pt x="18" y="46"/>
                </a:cubicBezTo>
                <a:cubicBezTo>
                  <a:pt x="18" y="44"/>
                  <a:pt x="17" y="43"/>
                  <a:pt x="16" y="41"/>
                </a:cubicBezTo>
                <a:cubicBezTo>
                  <a:pt x="15" y="37"/>
                  <a:pt x="15" y="33"/>
                  <a:pt x="12" y="31"/>
                </a:cubicBezTo>
                <a:cubicBezTo>
                  <a:pt x="10" y="27"/>
                  <a:pt x="5" y="26"/>
                  <a:pt x="3" y="23"/>
                </a:cubicBezTo>
                <a:cubicBezTo>
                  <a:pt x="2" y="21"/>
                  <a:pt x="2" y="19"/>
                  <a:pt x="0" y="18"/>
                </a:cubicBezTo>
                <a:cubicBezTo>
                  <a:pt x="1" y="4"/>
                  <a:pt x="28" y="0"/>
                  <a:pt x="39" y="7"/>
                </a:cubicBezTo>
                <a:cubicBezTo>
                  <a:pt x="41" y="8"/>
                  <a:pt x="44" y="10"/>
                  <a:pt x="45" y="12"/>
                </a:cubicBezTo>
                <a:cubicBezTo>
                  <a:pt x="45" y="12"/>
                  <a:pt x="45" y="14"/>
                  <a:pt x="45" y="14"/>
                </a:cubicBezTo>
                <a:cubicBezTo>
                  <a:pt x="45" y="16"/>
                  <a:pt x="43" y="19"/>
                  <a:pt x="42" y="21"/>
                </a:cubicBezTo>
                <a:cubicBezTo>
                  <a:pt x="40" y="24"/>
                  <a:pt x="38" y="29"/>
                  <a:pt x="38" y="31"/>
                </a:cubicBezTo>
                <a:cubicBezTo>
                  <a:pt x="38" y="37"/>
                  <a:pt x="41" y="42"/>
                  <a:pt x="43" y="46"/>
                </a:cubicBezTo>
                <a:cubicBezTo>
                  <a:pt x="45" y="50"/>
                  <a:pt x="45" y="53"/>
                  <a:pt x="47" y="57"/>
                </a:cubicBezTo>
                <a:close/>
                <a:moveTo>
                  <a:pt x="3" y="73"/>
                </a:moveTo>
                <a:cubicBezTo>
                  <a:pt x="3" y="73"/>
                  <a:pt x="3" y="73"/>
                  <a:pt x="3" y="73"/>
                </a:cubicBezTo>
                <a:cubicBezTo>
                  <a:pt x="5" y="79"/>
                  <a:pt x="8" y="85"/>
                  <a:pt x="9" y="91"/>
                </a:cubicBezTo>
                <a:cubicBezTo>
                  <a:pt x="10" y="96"/>
                  <a:pt x="10" y="102"/>
                  <a:pt x="13" y="106"/>
                </a:cubicBezTo>
                <a:cubicBezTo>
                  <a:pt x="12" y="97"/>
                  <a:pt x="8" y="88"/>
                  <a:pt x="7" y="79"/>
                </a:cubicBezTo>
                <a:cubicBezTo>
                  <a:pt x="7" y="79"/>
                  <a:pt x="6" y="78"/>
                  <a:pt x="6" y="77"/>
                </a:cubicBezTo>
                <a:cubicBezTo>
                  <a:pt x="5" y="75"/>
                  <a:pt x="4" y="73"/>
                  <a:pt x="4" y="71"/>
                </a:cubicBezTo>
                <a:cubicBezTo>
                  <a:pt x="4" y="71"/>
                  <a:pt x="4" y="70"/>
                  <a:pt x="4" y="70"/>
                </a:cubicBezTo>
                <a:cubicBezTo>
                  <a:pt x="10" y="66"/>
                  <a:pt x="16" y="69"/>
                  <a:pt x="21" y="69"/>
                </a:cubicBezTo>
                <a:cubicBezTo>
                  <a:pt x="23" y="69"/>
                  <a:pt x="25" y="67"/>
                  <a:pt x="27" y="69"/>
                </a:cubicBezTo>
                <a:cubicBezTo>
                  <a:pt x="27" y="75"/>
                  <a:pt x="23" y="81"/>
                  <a:pt x="24" y="86"/>
                </a:cubicBezTo>
                <a:cubicBezTo>
                  <a:pt x="21" y="91"/>
                  <a:pt x="21" y="100"/>
                  <a:pt x="18" y="106"/>
                </a:cubicBezTo>
                <a:cubicBezTo>
                  <a:pt x="25" y="106"/>
                  <a:pt x="29" y="105"/>
                  <a:pt x="35" y="105"/>
                </a:cubicBezTo>
                <a:cubicBezTo>
                  <a:pt x="37" y="101"/>
                  <a:pt x="40" y="97"/>
                  <a:pt x="41" y="91"/>
                </a:cubicBezTo>
                <a:cubicBezTo>
                  <a:pt x="45" y="84"/>
                  <a:pt x="49" y="75"/>
                  <a:pt x="52" y="68"/>
                </a:cubicBezTo>
                <a:cubicBezTo>
                  <a:pt x="47" y="67"/>
                  <a:pt x="43" y="69"/>
                  <a:pt x="39" y="69"/>
                </a:cubicBezTo>
                <a:cubicBezTo>
                  <a:pt x="36" y="69"/>
                  <a:pt x="33" y="70"/>
                  <a:pt x="31" y="69"/>
                </a:cubicBezTo>
                <a:cubicBezTo>
                  <a:pt x="37" y="65"/>
                  <a:pt x="45" y="67"/>
                  <a:pt x="51" y="65"/>
                </a:cubicBezTo>
                <a:cubicBezTo>
                  <a:pt x="52" y="65"/>
                  <a:pt x="52" y="66"/>
                  <a:pt x="53" y="66"/>
                </a:cubicBezTo>
                <a:cubicBezTo>
                  <a:pt x="54" y="63"/>
                  <a:pt x="55" y="61"/>
                  <a:pt x="55" y="58"/>
                </a:cubicBezTo>
                <a:cubicBezTo>
                  <a:pt x="48" y="59"/>
                  <a:pt x="42" y="60"/>
                  <a:pt x="36" y="60"/>
                </a:cubicBezTo>
                <a:cubicBezTo>
                  <a:pt x="25" y="62"/>
                  <a:pt x="14" y="67"/>
                  <a:pt x="6" y="67"/>
                </a:cubicBezTo>
                <a:cubicBezTo>
                  <a:pt x="5" y="67"/>
                  <a:pt x="4" y="68"/>
                  <a:pt x="3" y="68"/>
                </a:cubicBezTo>
                <a:cubicBezTo>
                  <a:pt x="3" y="70"/>
                  <a:pt x="3" y="71"/>
                  <a:pt x="3" y="73"/>
                </a:cubicBezTo>
                <a:close/>
                <a:moveTo>
                  <a:pt x="9" y="114"/>
                </a:moveTo>
                <a:cubicBezTo>
                  <a:pt x="12" y="114"/>
                  <a:pt x="11" y="105"/>
                  <a:pt x="7" y="109"/>
                </a:cubicBezTo>
                <a:cubicBezTo>
                  <a:pt x="7" y="110"/>
                  <a:pt x="7" y="113"/>
                  <a:pt x="9" y="114"/>
                </a:cubicBezTo>
                <a:close/>
                <a:moveTo>
                  <a:pt x="8" y="75"/>
                </a:moveTo>
                <a:cubicBezTo>
                  <a:pt x="8" y="76"/>
                  <a:pt x="9" y="77"/>
                  <a:pt x="9" y="79"/>
                </a:cubicBezTo>
                <a:cubicBezTo>
                  <a:pt x="10" y="82"/>
                  <a:pt x="11" y="86"/>
                  <a:pt x="12" y="90"/>
                </a:cubicBezTo>
                <a:cubicBezTo>
                  <a:pt x="12" y="93"/>
                  <a:pt x="13" y="96"/>
                  <a:pt x="14" y="99"/>
                </a:cubicBezTo>
                <a:cubicBezTo>
                  <a:pt x="15" y="101"/>
                  <a:pt x="14" y="105"/>
                  <a:pt x="17" y="106"/>
                </a:cubicBezTo>
                <a:cubicBezTo>
                  <a:pt x="17" y="105"/>
                  <a:pt x="16" y="106"/>
                  <a:pt x="16" y="104"/>
                </a:cubicBezTo>
                <a:cubicBezTo>
                  <a:pt x="19" y="94"/>
                  <a:pt x="22" y="83"/>
                  <a:pt x="24" y="71"/>
                </a:cubicBezTo>
                <a:cubicBezTo>
                  <a:pt x="20" y="70"/>
                  <a:pt x="12" y="69"/>
                  <a:pt x="7" y="71"/>
                </a:cubicBezTo>
                <a:cubicBezTo>
                  <a:pt x="8" y="72"/>
                  <a:pt x="9" y="75"/>
                  <a:pt x="8" y="75"/>
                </a:cubicBezTo>
                <a:close/>
                <a:moveTo>
                  <a:pt x="41" y="49"/>
                </a:moveTo>
                <a:cubicBezTo>
                  <a:pt x="41" y="48"/>
                  <a:pt x="41" y="47"/>
                  <a:pt x="40" y="46"/>
                </a:cubicBezTo>
                <a:cubicBezTo>
                  <a:pt x="39" y="41"/>
                  <a:pt x="35" y="36"/>
                  <a:pt x="35" y="32"/>
                </a:cubicBezTo>
                <a:cubicBezTo>
                  <a:pt x="34" y="26"/>
                  <a:pt x="41" y="20"/>
                  <a:pt x="43" y="16"/>
                </a:cubicBezTo>
                <a:cubicBezTo>
                  <a:pt x="44" y="13"/>
                  <a:pt x="40" y="12"/>
                  <a:pt x="37" y="10"/>
                </a:cubicBezTo>
                <a:cubicBezTo>
                  <a:pt x="37" y="9"/>
                  <a:pt x="36" y="8"/>
                  <a:pt x="36" y="8"/>
                </a:cubicBezTo>
                <a:cubicBezTo>
                  <a:pt x="33" y="6"/>
                  <a:pt x="28" y="6"/>
                  <a:pt x="24" y="6"/>
                </a:cubicBezTo>
                <a:cubicBezTo>
                  <a:pt x="14" y="7"/>
                  <a:pt x="8" y="9"/>
                  <a:pt x="4" y="14"/>
                </a:cubicBezTo>
                <a:cubicBezTo>
                  <a:pt x="2" y="17"/>
                  <a:pt x="4" y="20"/>
                  <a:pt x="7" y="23"/>
                </a:cubicBezTo>
                <a:cubicBezTo>
                  <a:pt x="10" y="27"/>
                  <a:pt x="15" y="28"/>
                  <a:pt x="16" y="32"/>
                </a:cubicBezTo>
                <a:cubicBezTo>
                  <a:pt x="17" y="32"/>
                  <a:pt x="16" y="33"/>
                  <a:pt x="16" y="33"/>
                </a:cubicBezTo>
                <a:cubicBezTo>
                  <a:pt x="18" y="42"/>
                  <a:pt x="23" y="51"/>
                  <a:pt x="22" y="61"/>
                </a:cubicBezTo>
                <a:cubicBezTo>
                  <a:pt x="23" y="61"/>
                  <a:pt x="25" y="61"/>
                  <a:pt x="26" y="60"/>
                </a:cubicBezTo>
                <a:cubicBezTo>
                  <a:pt x="25" y="52"/>
                  <a:pt x="23" y="40"/>
                  <a:pt x="20" y="31"/>
                </a:cubicBezTo>
                <a:cubicBezTo>
                  <a:pt x="17" y="28"/>
                  <a:pt x="11" y="25"/>
                  <a:pt x="8" y="22"/>
                </a:cubicBezTo>
                <a:cubicBezTo>
                  <a:pt x="7" y="21"/>
                  <a:pt x="6" y="20"/>
                  <a:pt x="6" y="19"/>
                </a:cubicBezTo>
                <a:cubicBezTo>
                  <a:pt x="6" y="18"/>
                  <a:pt x="8" y="15"/>
                  <a:pt x="8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3"/>
                </a:cubicBezTo>
                <a:cubicBezTo>
                  <a:pt x="11" y="12"/>
                  <a:pt x="13" y="10"/>
                  <a:pt x="14" y="10"/>
                </a:cubicBezTo>
                <a:cubicBezTo>
                  <a:pt x="21" y="8"/>
                  <a:pt x="30" y="10"/>
                  <a:pt x="35" y="11"/>
                </a:cubicBezTo>
                <a:cubicBezTo>
                  <a:pt x="37" y="13"/>
                  <a:pt x="38" y="14"/>
                  <a:pt x="39" y="17"/>
                </a:cubicBezTo>
                <a:cubicBezTo>
                  <a:pt x="37" y="20"/>
                  <a:pt x="35" y="23"/>
                  <a:pt x="32" y="26"/>
                </a:cubicBezTo>
                <a:cubicBezTo>
                  <a:pt x="32" y="29"/>
                  <a:pt x="30" y="30"/>
                  <a:pt x="31" y="33"/>
                </a:cubicBezTo>
                <a:cubicBezTo>
                  <a:pt x="33" y="39"/>
                  <a:pt x="38" y="47"/>
                  <a:pt x="40" y="52"/>
                </a:cubicBezTo>
                <a:cubicBezTo>
                  <a:pt x="41" y="54"/>
                  <a:pt x="41" y="57"/>
                  <a:pt x="44" y="57"/>
                </a:cubicBezTo>
                <a:cubicBezTo>
                  <a:pt x="44" y="55"/>
                  <a:pt x="42" y="52"/>
                  <a:pt x="41" y="49"/>
                </a:cubicBezTo>
                <a:close/>
                <a:moveTo>
                  <a:pt x="16" y="114"/>
                </a:moveTo>
                <a:cubicBezTo>
                  <a:pt x="17" y="113"/>
                  <a:pt x="17" y="114"/>
                  <a:pt x="18" y="114"/>
                </a:cubicBezTo>
                <a:cubicBezTo>
                  <a:pt x="18" y="113"/>
                  <a:pt x="18" y="111"/>
                  <a:pt x="17" y="110"/>
                </a:cubicBezTo>
                <a:cubicBezTo>
                  <a:pt x="15" y="111"/>
                  <a:pt x="15" y="112"/>
                  <a:pt x="16" y="114"/>
                </a:cubicBezTo>
                <a:close/>
                <a:moveTo>
                  <a:pt x="22" y="12"/>
                </a:moveTo>
                <a:cubicBezTo>
                  <a:pt x="15" y="12"/>
                  <a:pt x="11" y="14"/>
                  <a:pt x="9" y="19"/>
                </a:cubicBezTo>
                <a:cubicBezTo>
                  <a:pt x="13" y="23"/>
                  <a:pt x="18" y="26"/>
                  <a:pt x="22" y="28"/>
                </a:cubicBezTo>
                <a:cubicBezTo>
                  <a:pt x="25" y="36"/>
                  <a:pt x="25" y="45"/>
                  <a:pt x="28" y="55"/>
                </a:cubicBezTo>
                <a:cubicBezTo>
                  <a:pt x="27" y="55"/>
                  <a:pt x="27" y="58"/>
                  <a:pt x="28" y="60"/>
                </a:cubicBezTo>
                <a:cubicBezTo>
                  <a:pt x="32" y="58"/>
                  <a:pt x="36" y="58"/>
                  <a:pt x="40" y="58"/>
                </a:cubicBezTo>
                <a:cubicBezTo>
                  <a:pt x="37" y="48"/>
                  <a:pt x="30" y="39"/>
                  <a:pt x="28" y="28"/>
                </a:cubicBezTo>
                <a:cubicBezTo>
                  <a:pt x="30" y="28"/>
                  <a:pt x="29" y="26"/>
                  <a:pt x="30" y="25"/>
                </a:cubicBezTo>
                <a:cubicBezTo>
                  <a:pt x="33" y="22"/>
                  <a:pt x="35" y="20"/>
                  <a:pt x="36" y="16"/>
                </a:cubicBezTo>
                <a:cubicBezTo>
                  <a:pt x="33" y="13"/>
                  <a:pt x="28" y="12"/>
                  <a:pt x="22" y="12"/>
                </a:cubicBezTo>
                <a:close/>
                <a:moveTo>
                  <a:pt x="31" y="113"/>
                </a:moveTo>
                <a:cubicBezTo>
                  <a:pt x="32" y="111"/>
                  <a:pt x="32" y="109"/>
                  <a:pt x="32" y="108"/>
                </a:cubicBezTo>
                <a:cubicBezTo>
                  <a:pt x="28" y="109"/>
                  <a:pt x="23" y="107"/>
                  <a:pt x="19" y="109"/>
                </a:cubicBezTo>
                <a:cubicBezTo>
                  <a:pt x="20" y="110"/>
                  <a:pt x="20" y="113"/>
                  <a:pt x="21" y="115"/>
                </a:cubicBezTo>
                <a:cubicBezTo>
                  <a:pt x="24" y="115"/>
                  <a:pt x="28" y="116"/>
                  <a:pt x="30" y="113"/>
                </a:cubicBezTo>
                <a:cubicBezTo>
                  <a:pt x="30" y="114"/>
                  <a:pt x="31" y="112"/>
                  <a:pt x="31" y="113"/>
                </a:cubicBezTo>
                <a:close/>
                <a:moveTo>
                  <a:pt x="42" y="103"/>
                </a:moveTo>
                <a:cubicBezTo>
                  <a:pt x="44" y="99"/>
                  <a:pt x="45" y="95"/>
                  <a:pt x="47" y="91"/>
                </a:cubicBezTo>
                <a:cubicBezTo>
                  <a:pt x="48" y="88"/>
                  <a:pt x="50" y="87"/>
                  <a:pt x="50" y="84"/>
                </a:cubicBezTo>
                <a:cubicBezTo>
                  <a:pt x="51" y="84"/>
                  <a:pt x="50" y="83"/>
                  <a:pt x="51" y="83"/>
                </a:cubicBezTo>
                <a:cubicBezTo>
                  <a:pt x="54" y="75"/>
                  <a:pt x="58" y="68"/>
                  <a:pt x="60" y="60"/>
                </a:cubicBezTo>
                <a:cubicBezTo>
                  <a:pt x="63" y="54"/>
                  <a:pt x="67" y="47"/>
                  <a:pt x="68" y="40"/>
                </a:cubicBezTo>
                <a:cubicBezTo>
                  <a:pt x="66" y="35"/>
                  <a:pt x="62" y="32"/>
                  <a:pt x="60" y="27"/>
                </a:cubicBezTo>
                <a:cubicBezTo>
                  <a:pt x="62" y="23"/>
                  <a:pt x="66" y="21"/>
                  <a:pt x="70" y="19"/>
                </a:cubicBezTo>
                <a:cubicBezTo>
                  <a:pt x="76" y="17"/>
                  <a:pt x="86" y="16"/>
                  <a:pt x="92" y="19"/>
                </a:cubicBezTo>
                <a:cubicBezTo>
                  <a:pt x="93" y="19"/>
                  <a:pt x="95" y="20"/>
                  <a:pt x="95" y="21"/>
                </a:cubicBezTo>
                <a:cubicBezTo>
                  <a:pt x="96" y="24"/>
                  <a:pt x="92" y="27"/>
                  <a:pt x="90" y="29"/>
                </a:cubicBezTo>
                <a:cubicBezTo>
                  <a:pt x="86" y="34"/>
                  <a:pt x="80" y="39"/>
                  <a:pt x="77" y="46"/>
                </a:cubicBezTo>
                <a:cubicBezTo>
                  <a:pt x="77" y="50"/>
                  <a:pt x="75" y="54"/>
                  <a:pt x="75" y="58"/>
                </a:cubicBezTo>
                <a:cubicBezTo>
                  <a:pt x="75" y="58"/>
                  <a:pt x="74" y="58"/>
                  <a:pt x="74" y="58"/>
                </a:cubicBezTo>
                <a:cubicBezTo>
                  <a:pt x="73" y="70"/>
                  <a:pt x="70" y="86"/>
                  <a:pt x="71" y="99"/>
                </a:cubicBezTo>
                <a:cubicBezTo>
                  <a:pt x="73" y="95"/>
                  <a:pt x="73" y="85"/>
                  <a:pt x="75" y="80"/>
                </a:cubicBezTo>
                <a:cubicBezTo>
                  <a:pt x="75" y="79"/>
                  <a:pt x="74" y="81"/>
                  <a:pt x="73" y="80"/>
                </a:cubicBezTo>
                <a:cubicBezTo>
                  <a:pt x="73" y="79"/>
                  <a:pt x="74" y="79"/>
                  <a:pt x="74" y="79"/>
                </a:cubicBezTo>
                <a:cubicBezTo>
                  <a:pt x="75" y="78"/>
                  <a:pt x="75" y="80"/>
                  <a:pt x="75" y="79"/>
                </a:cubicBezTo>
                <a:cubicBezTo>
                  <a:pt x="76" y="68"/>
                  <a:pt x="79" y="51"/>
                  <a:pt x="82" y="41"/>
                </a:cubicBezTo>
                <a:cubicBezTo>
                  <a:pt x="82" y="40"/>
                  <a:pt x="83" y="40"/>
                  <a:pt x="84" y="40"/>
                </a:cubicBezTo>
                <a:cubicBezTo>
                  <a:pt x="89" y="33"/>
                  <a:pt x="95" y="29"/>
                  <a:pt x="100" y="22"/>
                </a:cubicBezTo>
                <a:cubicBezTo>
                  <a:pt x="100" y="22"/>
                  <a:pt x="100" y="21"/>
                  <a:pt x="100" y="20"/>
                </a:cubicBezTo>
                <a:cubicBezTo>
                  <a:pt x="94" y="14"/>
                  <a:pt x="84" y="11"/>
                  <a:pt x="73" y="13"/>
                </a:cubicBezTo>
                <a:cubicBezTo>
                  <a:pt x="70" y="14"/>
                  <a:pt x="63" y="18"/>
                  <a:pt x="60" y="20"/>
                </a:cubicBezTo>
                <a:cubicBezTo>
                  <a:pt x="59" y="21"/>
                  <a:pt x="58" y="24"/>
                  <a:pt x="57" y="25"/>
                </a:cubicBezTo>
                <a:cubicBezTo>
                  <a:pt x="57" y="26"/>
                  <a:pt x="56" y="25"/>
                  <a:pt x="56" y="26"/>
                </a:cubicBezTo>
                <a:cubicBezTo>
                  <a:pt x="55" y="27"/>
                  <a:pt x="55" y="29"/>
                  <a:pt x="56" y="31"/>
                </a:cubicBezTo>
                <a:cubicBezTo>
                  <a:pt x="57" y="31"/>
                  <a:pt x="58" y="33"/>
                  <a:pt x="59" y="34"/>
                </a:cubicBezTo>
                <a:cubicBezTo>
                  <a:pt x="60" y="36"/>
                  <a:pt x="63" y="40"/>
                  <a:pt x="65" y="43"/>
                </a:cubicBezTo>
                <a:cubicBezTo>
                  <a:pt x="62" y="46"/>
                  <a:pt x="62" y="51"/>
                  <a:pt x="59" y="55"/>
                </a:cubicBezTo>
                <a:cubicBezTo>
                  <a:pt x="53" y="74"/>
                  <a:pt x="44" y="89"/>
                  <a:pt x="38" y="106"/>
                </a:cubicBezTo>
                <a:cubicBezTo>
                  <a:pt x="35" y="107"/>
                  <a:pt x="35" y="109"/>
                  <a:pt x="35" y="112"/>
                </a:cubicBezTo>
                <a:cubicBezTo>
                  <a:pt x="39" y="110"/>
                  <a:pt x="40" y="106"/>
                  <a:pt x="42" y="103"/>
                </a:cubicBezTo>
                <a:close/>
                <a:moveTo>
                  <a:pt x="68" y="103"/>
                </a:moveTo>
                <a:cubicBezTo>
                  <a:pt x="68" y="91"/>
                  <a:pt x="70" y="78"/>
                  <a:pt x="71" y="66"/>
                </a:cubicBezTo>
                <a:cubicBezTo>
                  <a:pt x="69" y="65"/>
                  <a:pt x="65" y="67"/>
                  <a:pt x="62" y="65"/>
                </a:cubicBezTo>
                <a:cubicBezTo>
                  <a:pt x="65" y="64"/>
                  <a:pt x="68" y="63"/>
                  <a:pt x="72" y="63"/>
                </a:cubicBezTo>
                <a:cubicBezTo>
                  <a:pt x="71" y="62"/>
                  <a:pt x="73" y="59"/>
                  <a:pt x="72" y="59"/>
                </a:cubicBezTo>
                <a:cubicBezTo>
                  <a:pt x="70" y="57"/>
                  <a:pt x="66" y="60"/>
                  <a:pt x="64" y="58"/>
                </a:cubicBezTo>
                <a:cubicBezTo>
                  <a:pt x="57" y="75"/>
                  <a:pt x="50" y="90"/>
                  <a:pt x="43" y="106"/>
                </a:cubicBezTo>
                <a:cubicBezTo>
                  <a:pt x="50" y="106"/>
                  <a:pt x="59" y="104"/>
                  <a:pt x="68" y="103"/>
                </a:cubicBezTo>
                <a:close/>
                <a:moveTo>
                  <a:pt x="73" y="56"/>
                </a:moveTo>
                <a:cubicBezTo>
                  <a:pt x="74" y="51"/>
                  <a:pt x="75" y="47"/>
                  <a:pt x="76" y="43"/>
                </a:cubicBezTo>
                <a:cubicBezTo>
                  <a:pt x="81" y="35"/>
                  <a:pt x="88" y="30"/>
                  <a:pt x="93" y="23"/>
                </a:cubicBezTo>
                <a:cubicBezTo>
                  <a:pt x="92" y="22"/>
                  <a:pt x="91" y="22"/>
                  <a:pt x="91" y="21"/>
                </a:cubicBezTo>
                <a:cubicBezTo>
                  <a:pt x="86" y="20"/>
                  <a:pt x="81" y="19"/>
                  <a:pt x="74" y="20"/>
                </a:cubicBezTo>
                <a:cubicBezTo>
                  <a:pt x="71" y="21"/>
                  <a:pt x="63" y="25"/>
                  <a:pt x="63" y="27"/>
                </a:cubicBezTo>
                <a:cubicBezTo>
                  <a:pt x="63" y="29"/>
                  <a:pt x="65" y="31"/>
                  <a:pt x="66" y="33"/>
                </a:cubicBezTo>
                <a:cubicBezTo>
                  <a:pt x="67" y="34"/>
                  <a:pt x="68" y="37"/>
                  <a:pt x="69" y="38"/>
                </a:cubicBezTo>
                <a:cubicBezTo>
                  <a:pt x="69" y="39"/>
                  <a:pt x="70" y="39"/>
                  <a:pt x="70" y="39"/>
                </a:cubicBezTo>
                <a:cubicBezTo>
                  <a:pt x="71" y="40"/>
                  <a:pt x="71" y="43"/>
                  <a:pt x="70" y="43"/>
                </a:cubicBezTo>
                <a:cubicBezTo>
                  <a:pt x="69" y="47"/>
                  <a:pt x="65" y="53"/>
                  <a:pt x="65" y="56"/>
                </a:cubicBezTo>
                <a:cubicBezTo>
                  <a:pt x="67" y="55"/>
                  <a:pt x="71" y="56"/>
                  <a:pt x="73" y="56"/>
                </a:cubicBezTo>
                <a:close/>
                <a:moveTo>
                  <a:pt x="76" y="103"/>
                </a:moveTo>
                <a:cubicBezTo>
                  <a:pt x="74" y="102"/>
                  <a:pt x="73" y="102"/>
                  <a:pt x="71" y="102"/>
                </a:cubicBezTo>
                <a:cubicBezTo>
                  <a:pt x="71" y="101"/>
                  <a:pt x="71" y="100"/>
                  <a:pt x="70" y="100"/>
                </a:cubicBezTo>
                <a:cubicBezTo>
                  <a:pt x="70" y="101"/>
                  <a:pt x="71" y="103"/>
                  <a:pt x="70" y="104"/>
                </a:cubicBezTo>
                <a:cubicBezTo>
                  <a:pt x="71" y="106"/>
                  <a:pt x="77" y="107"/>
                  <a:pt x="76" y="103"/>
                </a:cubicBezTo>
                <a:close/>
                <a:moveTo>
                  <a:pt x="81" y="98"/>
                </a:moveTo>
                <a:cubicBezTo>
                  <a:pt x="81" y="97"/>
                  <a:pt x="81" y="96"/>
                  <a:pt x="81" y="96"/>
                </a:cubicBezTo>
                <a:cubicBezTo>
                  <a:pt x="83" y="92"/>
                  <a:pt x="84" y="87"/>
                  <a:pt x="85" y="82"/>
                </a:cubicBezTo>
                <a:cubicBezTo>
                  <a:pt x="88" y="77"/>
                  <a:pt x="93" y="67"/>
                  <a:pt x="91" y="62"/>
                </a:cubicBezTo>
                <a:cubicBezTo>
                  <a:pt x="92" y="64"/>
                  <a:pt x="90" y="64"/>
                  <a:pt x="88" y="64"/>
                </a:cubicBezTo>
                <a:cubicBezTo>
                  <a:pt x="85" y="64"/>
                  <a:pt x="80" y="66"/>
                  <a:pt x="80" y="63"/>
                </a:cubicBezTo>
                <a:cubicBezTo>
                  <a:pt x="83" y="62"/>
                  <a:pt x="87" y="63"/>
                  <a:pt x="89" y="61"/>
                </a:cubicBezTo>
                <a:cubicBezTo>
                  <a:pt x="85" y="60"/>
                  <a:pt x="82" y="61"/>
                  <a:pt x="80" y="59"/>
                </a:cubicBezTo>
                <a:cubicBezTo>
                  <a:pt x="80" y="60"/>
                  <a:pt x="80" y="60"/>
                  <a:pt x="80" y="61"/>
                </a:cubicBezTo>
                <a:cubicBezTo>
                  <a:pt x="78" y="67"/>
                  <a:pt x="78" y="75"/>
                  <a:pt x="77" y="82"/>
                </a:cubicBezTo>
                <a:cubicBezTo>
                  <a:pt x="76" y="87"/>
                  <a:pt x="74" y="94"/>
                  <a:pt x="75" y="99"/>
                </a:cubicBezTo>
                <a:cubicBezTo>
                  <a:pt x="77" y="98"/>
                  <a:pt x="79" y="98"/>
                  <a:pt x="81" y="98"/>
                </a:cubicBezTo>
                <a:close/>
                <a:moveTo>
                  <a:pt x="78" y="107"/>
                </a:moveTo>
                <a:cubicBezTo>
                  <a:pt x="84" y="107"/>
                  <a:pt x="90" y="105"/>
                  <a:pt x="86" y="100"/>
                </a:cubicBezTo>
                <a:cubicBezTo>
                  <a:pt x="85" y="100"/>
                  <a:pt x="82" y="100"/>
                  <a:pt x="79" y="100"/>
                </a:cubicBezTo>
                <a:cubicBezTo>
                  <a:pt x="79" y="103"/>
                  <a:pt x="79" y="105"/>
                  <a:pt x="78" y="1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1" name="Freeform 338"/>
          <p:cNvSpPr/>
          <p:nvPr/>
        </p:nvSpPr>
        <p:spPr bwMode="auto">
          <a:xfrm>
            <a:off x="4089400" y="2784475"/>
            <a:ext cx="19050" cy="28575"/>
          </a:xfrm>
          <a:custGeom>
            <a:avLst/>
            <a:gdLst>
              <a:gd name="T0" fmla="*/ 6 w 6"/>
              <a:gd name="T1" fmla="*/ 0 h 9"/>
              <a:gd name="T2" fmla="*/ 6 w 6"/>
              <a:gd name="T3" fmla="*/ 3 h 9"/>
              <a:gd name="T4" fmla="*/ 5 w 6"/>
              <a:gd name="T5" fmla="*/ 3 h 9"/>
              <a:gd name="T6" fmla="*/ 4 w 6"/>
              <a:gd name="T7" fmla="*/ 5 h 9"/>
              <a:gd name="T8" fmla="*/ 4 w 6"/>
              <a:gd name="T9" fmla="*/ 7 h 9"/>
              <a:gd name="T10" fmla="*/ 3 w 6"/>
              <a:gd name="T11" fmla="*/ 6 h 9"/>
              <a:gd name="T12" fmla="*/ 2 w 6"/>
              <a:gd name="T13" fmla="*/ 9 h 9"/>
              <a:gd name="T14" fmla="*/ 2 w 6"/>
              <a:gd name="T15" fmla="*/ 5 h 9"/>
              <a:gd name="T16" fmla="*/ 0 w 6"/>
              <a:gd name="T17" fmla="*/ 2 h 9"/>
              <a:gd name="T18" fmla="*/ 3 w 6"/>
              <a:gd name="T19" fmla="*/ 4 h 9"/>
              <a:gd name="T20" fmla="*/ 4 w 6"/>
              <a:gd name="T21" fmla="*/ 2 h 9"/>
              <a:gd name="T22" fmla="*/ 4 w 6"/>
              <a:gd name="T23" fmla="*/ 0 h 9"/>
              <a:gd name="T24" fmla="*/ 5 w 6"/>
              <a:gd name="T25" fmla="*/ 0 h 9"/>
              <a:gd name="T26" fmla="*/ 6 w 6"/>
              <a:gd name="T2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" h="9">
                <a:moveTo>
                  <a:pt x="6" y="0"/>
                </a:moveTo>
                <a:cubicBezTo>
                  <a:pt x="6" y="1"/>
                  <a:pt x="5" y="2"/>
                  <a:pt x="6" y="3"/>
                </a:cubicBezTo>
                <a:cubicBezTo>
                  <a:pt x="5" y="3"/>
                  <a:pt x="5" y="4"/>
                  <a:pt x="5" y="3"/>
                </a:cubicBezTo>
                <a:cubicBezTo>
                  <a:pt x="4" y="3"/>
                  <a:pt x="4" y="4"/>
                  <a:pt x="4" y="5"/>
                </a:cubicBezTo>
                <a:cubicBezTo>
                  <a:pt x="4" y="5"/>
                  <a:pt x="5" y="6"/>
                  <a:pt x="4" y="7"/>
                </a:cubicBezTo>
                <a:cubicBezTo>
                  <a:pt x="4" y="7"/>
                  <a:pt x="3" y="7"/>
                  <a:pt x="3" y="6"/>
                </a:cubicBezTo>
                <a:cubicBezTo>
                  <a:pt x="2" y="7"/>
                  <a:pt x="3" y="8"/>
                  <a:pt x="2" y="9"/>
                </a:cubicBezTo>
                <a:cubicBezTo>
                  <a:pt x="1" y="8"/>
                  <a:pt x="2" y="7"/>
                  <a:pt x="2" y="5"/>
                </a:cubicBezTo>
                <a:cubicBezTo>
                  <a:pt x="1" y="4"/>
                  <a:pt x="1" y="4"/>
                  <a:pt x="0" y="2"/>
                </a:cubicBezTo>
                <a:cubicBezTo>
                  <a:pt x="1" y="3"/>
                  <a:pt x="2" y="3"/>
                  <a:pt x="3" y="4"/>
                </a:cubicBezTo>
                <a:cubicBezTo>
                  <a:pt x="3" y="3"/>
                  <a:pt x="4" y="2"/>
                  <a:pt x="4" y="2"/>
                </a:cubicBezTo>
                <a:cubicBezTo>
                  <a:pt x="4" y="1"/>
                  <a:pt x="3" y="1"/>
                  <a:pt x="4" y="0"/>
                </a:cubicBezTo>
                <a:cubicBezTo>
                  <a:pt x="4" y="0"/>
                  <a:pt x="4" y="0"/>
                  <a:pt x="5" y="0"/>
                </a:cubicBezTo>
                <a:cubicBezTo>
                  <a:pt x="5" y="0"/>
                  <a:pt x="6" y="0"/>
                  <a:pt x="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2" name="Freeform 339"/>
          <p:cNvSpPr/>
          <p:nvPr/>
        </p:nvSpPr>
        <p:spPr bwMode="auto">
          <a:xfrm>
            <a:off x="4010025" y="2806700"/>
            <a:ext cx="9525" cy="15875"/>
          </a:xfrm>
          <a:custGeom>
            <a:avLst/>
            <a:gdLst>
              <a:gd name="T0" fmla="*/ 3 w 3"/>
              <a:gd name="T1" fmla="*/ 5 h 5"/>
              <a:gd name="T2" fmla="*/ 0 w 3"/>
              <a:gd name="T3" fmla="*/ 2 h 5"/>
              <a:gd name="T4" fmla="*/ 3 w 3"/>
              <a:gd name="T5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3" y="5"/>
                </a:moveTo>
                <a:cubicBezTo>
                  <a:pt x="2" y="4"/>
                  <a:pt x="1" y="3"/>
                  <a:pt x="0" y="2"/>
                </a:cubicBezTo>
                <a:cubicBezTo>
                  <a:pt x="2" y="0"/>
                  <a:pt x="3" y="4"/>
                  <a:pt x="3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3" name="Freeform 340"/>
          <p:cNvSpPr/>
          <p:nvPr/>
        </p:nvSpPr>
        <p:spPr bwMode="auto">
          <a:xfrm>
            <a:off x="4010025" y="2835275"/>
            <a:ext cx="38100" cy="31750"/>
          </a:xfrm>
          <a:custGeom>
            <a:avLst/>
            <a:gdLst>
              <a:gd name="T0" fmla="*/ 12 w 12"/>
              <a:gd name="T1" fmla="*/ 1 h 10"/>
              <a:gd name="T2" fmla="*/ 9 w 12"/>
              <a:gd name="T3" fmla="*/ 2 h 10"/>
              <a:gd name="T4" fmla="*/ 9 w 12"/>
              <a:gd name="T5" fmla="*/ 5 h 10"/>
              <a:gd name="T6" fmla="*/ 8 w 12"/>
              <a:gd name="T7" fmla="*/ 5 h 10"/>
              <a:gd name="T8" fmla="*/ 8 w 12"/>
              <a:gd name="T9" fmla="*/ 3 h 10"/>
              <a:gd name="T10" fmla="*/ 5 w 12"/>
              <a:gd name="T11" fmla="*/ 4 h 10"/>
              <a:gd name="T12" fmla="*/ 5 w 12"/>
              <a:gd name="T13" fmla="*/ 6 h 10"/>
              <a:gd name="T14" fmla="*/ 5 w 12"/>
              <a:gd name="T15" fmla="*/ 4 h 10"/>
              <a:gd name="T16" fmla="*/ 2 w 12"/>
              <a:gd name="T17" fmla="*/ 5 h 10"/>
              <a:gd name="T18" fmla="*/ 2 w 12"/>
              <a:gd name="T19" fmla="*/ 9 h 10"/>
              <a:gd name="T20" fmla="*/ 1 w 12"/>
              <a:gd name="T21" fmla="*/ 6 h 10"/>
              <a:gd name="T22" fmla="*/ 0 w 12"/>
              <a:gd name="T23" fmla="*/ 6 h 10"/>
              <a:gd name="T24" fmla="*/ 1 w 12"/>
              <a:gd name="T25" fmla="*/ 5 h 10"/>
              <a:gd name="T26" fmla="*/ 1 w 12"/>
              <a:gd name="T27" fmla="*/ 4 h 10"/>
              <a:gd name="T28" fmla="*/ 1 w 12"/>
              <a:gd name="T29" fmla="*/ 5 h 10"/>
              <a:gd name="T30" fmla="*/ 4 w 12"/>
              <a:gd name="T31" fmla="*/ 3 h 10"/>
              <a:gd name="T32" fmla="*/ 5 w 12"/>
              <a:gd name="T33" fmla="*/ 2 h 10"/>
              <a:gd name="T34" fmla="*/ 5 w 12"/>
              <a:gd name="T35" fmla="*/ 3 h 10"/>
              <a:gd name="T36" fmla="*/ 8 w 12"/>
              <a:gd name="T37" fmla="*/ 1 h 10"/>
              <a:gd name="T38" fmla="*/ 12 w 12"/>
              <a:gd name="T3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" h="10">
                <a:moveTo>
                  <a:pt x="12" y="1"/>
                </a:moveTo>
                <a:cubicBezTo>
                  <a:pt x="12" y="2"/>
                  <a:pt x="10" y="2"/>
                  <a:pt x="9" y="2"/>
                </a:cubicBezTo>
                <a:cubicBezTo>
                  <a:pt x="9" y="3"/>
                  <a:pt x="10" y="4"/>
                  <a:pt x="9" y="5"/>
                </a:cubicBezTo>
                <a:cubicBezTo>
                  <a:pt x="9" y="5"/>
                  <a:pt x="9" y="5"/>
                  <a:pt x="8" y="5"/>
                </a:cubicBezTo>
                <a:cubicBezTo>
                  <a:pt x="8" y="4"/>
                  <a:pt x="8" y="4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6" y="5"/>
                  <a:pt x="6" y="6"/>
                  <a:pt x="5" y="6"/>
                </a:cubicBezTo>
                <a:cubicBezTo>
                  <a:pt x="4" y="6"/>
                  <a:pt x="5" y="5"/>
                  <a:pt x="5" y="4"/>
                </a:cubicBezTo>
                <a:cubicBezTo>
                  <a:pt x="3" y="4"/>
                  <a:pt x="3" y="5"/>
                  <a:pt x="2" y="5"/>
                </a:cubicBezTo>
                <a:cubicBezTo>
                  <a:pt x="2" y="7"/>
                  <a:pt x="2" y="8"/>
                  <a:pt x="2" y="9"/>
                </a:cubicBezTo>
                <a:cubicBezTo>
                  <a:pt x="0" y="10"/>
                  <a:pt x="1" y="7"/>
                  <a:pt x="1" y="6"/>
                </a:cubicBezTo>
                <a:cubicBezTo>
                  <a:pt x="1" y="5"/>
                  <a:pt x="1" y="6"/>
                  <a:pt x="0" y="6"/>
                </a:cubicBezTo>
                <a:cubicBezTo>
                  <a:pt x="0" y="6"/>
                  <a:pt x="1" y="5"/>
                  <a:pt x="1" y="5"/>
                </a:cubicBezTo>
                <a:cubicBezTo>
                  <a:pt x="1" y="5"/>
                  <a:pt x="1" y="4"/>
                  <a:pt x="1" y="4"/>
                </a:cubicBezTo>
                <a:cubicBezTo>
                  <a:pt x="2" y="4"/>
                  <a:pt x="1" y="4"/>
                  <a:pt x="1" y="5"/>
                </a:cubicBezTo>
                <a:cubicBezTo>
                  <a:pt x="3" y="4"/>
                  <a:pt x="3" y="4"/>
                  <a:pt x="4" y="3"/>
                </a:cubicBezTo>
                <a:cubicBezTo>
                  <a:pt x="4" y="2"/>
                  <a:pt x="4" y="2"/>
                  <a:pt x="5" y="2"/>
                </a:cubicBezTo>
                <a:cubicBezTo>
                  <a:pt x="5" y="2"/>
                  <a:pt x="5" y="3"/>
                  <a:pt x="5" y="3"/>
                </a:cubicBezTo>
                <a:cubicBezTo>
                  <a:pt x="6" y="2"/>
                  <a:pt x="8" y="3"/>
                  <a:pt x="8" y="1"/>
                </a:cubicBezTo>
                <a:cubicBezTo>
                  <a:pt x="9" y="2"/>
                  <a:pt x="11" y="0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4" name="Freeform 341"/>
          <p:cNvSpPr>
            <a:spLocks noEditPoints="1"/>
          </p:cNvSpPr>
          <p:nvPr/>
        </p:nvSpPr>
        <p:spPr bwMode="auto">
          <a:xfrm>
            <a:off x="3938588" y="2882900"/>
            <a:ext cx="44450" cy="69850"/>
          </a:xfrm>
          <a:custGeom>
            <a:avLst/>
            <a:gdLst>
              <a:gd name="T0" fmla="*/ 11 w 14"/>
              <a:gd name="T1" fmla="*/ 1 h 22"/>
              <a:gd name="T2" fmla="*/ 8 w 14"/>
              <a:gd name="T3" fmla="*/ 5 h 22"/>
              <a:gd name="T4" fmla="*/ 9 w 14"/>
              <a:gd name="T5" fmla="*/ 9 h 22"/>
              <a:gd name="T6" fmla="*/ 14 w 14"/>
              <a:gd name="T7" fmla="*/ 4 h 22"/>
              <a:gd name="T8" fmla="*/ 9 w 14"/>
              <a:gd name="T9" fmla="*/ 11 h 22"/>
              <a:gd name="T10" fmla="*/ 10 w 14"/>
              <a:gd name="T11" fmla="*/ 14 h 22"/>
              <a:gd name="T12" fmla="*/ 8 w 14"/>
              <a:gd name="T13" fmla="*/ 12 h 22"/>
              <a:gd name="T14" fmla="*/ 6 w 14"/>
              <a:gd name="T15" fmla="*/ 18 h 22"/>
              <a:gd name="T16" fmla="*/ 5 w 14"/>
              <a:gd name="T17" fmla="*/ 22 h 22"/>
              <a:gd name="T18" fmla="*/ 4 w 14"/>
              <a:gd name="T19" fmla="*/ 22 h 22"/>
              <a:gd name="T20" fmla="*/ 5 w 14"/>
              <a:gd name="T21" fmla="*/ 17 h 22"/>
              <a:gd name="T22" fmla="*/ 4 w 14"/>
              <a:gd name="T23" fmla="*/ 10 h 22"/>
              <a:gd name="T24" fmla="*/ 0 w 14"/>
              <a:gd name="T25" fmla="*/ 14 h 22"/>
              <a:gd name="T26" fmla="*/ 3 w 14"/>
              <a:gd name="T27" fmla="*/ 9 h 22"/>
              <a:gd name="T28" fmla="*/ 3 w 14"/>
              <a:gd name="T29" fmla="*/ 4 h 22"/>
              <a:gd name="T30" fmla="*/ 4 w 14"/>
              <a:gd name="T31" fmla="*/ 8 h 22"/>
              <a:gd name="T32" fmla="*/ 7 w 14"/>
              <a:gd name="T33" fmla="*/ 3 h 22"/>
              <a:gd name="T34" fmla="*/ 11 w 14"/>
              <a:gd name="T35" fmla="*/ 1 h 22"/>
              <a:gd name="T36" fmla="*/ 4 w 14"/>
              <a:gd name="T37" fmla="*/ 9 h 22"/>
              <a:gd name="T38" fmla="*/ 5 w 14"/>
              <a:gd name="T39" fmla="*/ 15 h 22"/>
              <a:gd name="T40" fmla="*/ 7 w 14"/>
              <a:gd name="T41" fmla="*/ 13 h 22"/>
              <a:gd name="T42" fmla="*/ 8 w 14"/>
              <a:gd name="T43" fmla="*/ 10 h 22"/>
              <a:gd name="T44" fmla="*/ 7 w 14"/>
              <a:gd name="T45" fmla="*/ 6 h 22"/>
              <a:gd name="T46" fmla="*/ 4 w 14"/>
              <a:gd name="T47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" h="22">
                <a:moveTo>
                  <a:pt x="11" y="1"/>
                </a:moveTo>
                <a:cubicBezTo>
                  <a:pt x="10" y="2"/>
                  <a:pt x="9" y="3"/>
                  <a:pt x="8" y="5"/>
                </a:cubicBezTo>
                <a:cubicBezTo>
                  <a:pt x="8" y="6"/>
                  <a:pt x="8" y="8"/>
                  <a:pt x="9" y="9"/>
                </a:cubicBezTo>
                <a:cubicBezTo>
                  <a:pt x="11" y="8"/>
                  <a:pt x="11" y="5"/>
                  <a:pt x="14" y="4"/>
                </a:cubicBezTo>
                <a:cubicBezTo>
                  <a:pt x="12" y="6"/>
                  <a:pt x="10" y="8"/>
                  <a:pt x="9" y="11"/>
                </a:cubicBezTo>
                <a:cubicBezTo>
                  <a:pt x="9" y="12"/>
                  <a:pt x="10" y="13"/>
                  <a:pt x="10" y="14"/>
                </a:cubicBezTo>
                <a:cubicBezTo>
                  <a:pt x="8" y="14"/>
                  <a:pt x="9" y="13"/>
                  <a:pt x="8" y="12"/>
                </a:cubicBezTo>
                <a:cubicBezTo>
                  <a:pt x="7" y="14"/>
                  <a:pt x="6" y="16"/>
                  <a:pt x="6" y="18"/>
                </a:cubicBezTo>
                <a:cubicBezTo>
                  <a:pt x="5" y="18"/>
                  <a:pt x="5" y="21"/>
                  <a:pt x="5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0"/>
                  <a:pt x="5" y="19"/>
                  <a:pt x="5" y="17"/>
                </a:cubicBezTo>
                <a:cubicBezTo>
                  <a:pt x="4" y="15"/>
                  <a:pt x="4" y="12"/>
                  <a:pt x="4" y="10"/>
                </a:cubicBezTo>
                <a:cubicBezTo>
                  <a:pt x="2" y="11"/>
                  <a:pt x="2" y="13"/>
                  <a:pt x="0" y="14"/>
                </a:cubicBezTo>
                <a:cubicBezTo>
                  <a:pt x="1" y="12"/>
                  <a:pt x="2" y="10"/>
                  <a:pt x="3" y="9"/>
                </a:cubicBezTo>
                <a:cubicBezTo>
                  <a:pt x="4" y="7"/>
                  <a:pt x="3" y="6"/>
                  <a:pt x="3" y="4"/>
                </a:cubicBezTo>
                <a:cubicBezTo>
                  <a:pt x="4" y="5"/>
                  <a:pt x="4" y="6"/>
                  <a:pt x="4" y="8"/>
                </a:cubicBezTo>
                <a:cubicBezTo>
                  <a:pt x="5" y="6"/>
                  <a:pt x="7" y="6"/>
                  <a:pt x="7" y="3"/>
                </a:cubicBezTo>
                <a:cubicBezTo>
                  <a:pt x="8" y="4"/>
                  <a:pt x="9" y="0"/>
                  <a:pt x="11" y="1"/>
                </a:cubicBezTo>
                <a:close/>
                <a:moveTo>
                  <a:pt x="4" y="9"/>
                </a:moveTo>
                <a:cubicBezTo>
                  <a:pt x="4" y="11"/>
                  <a:pt x="5" y="13"/>
                  <a:pt x="5" y="15"/>
                </a:cubicBezTo>
                <a:cubicBezTo>
                  <a:pt x="6" y="15"/>
                  <a:pt x="6" y="14"/>
                  <a:pt x="7" y="13"/>
                </a:cubicBezTo>
                <a:cubicBezTo>
                  <a:pt x="7" y="12"/>
                  <a:pt x="8" y="11"/>
                  <a:pt x="8" y="10"/>
                </a:cubicBezTo>
                <a:cubicBezTo>
                  <a:pt x="8" y="9"/>
                  <a:pt x="7" y="7"/>
                  <a:pt x="7" y="6"/>
                </a:cubicBezTo>
                <a:cubicBezTo>
                  <a:pt x="6" y="7"/>
                  <a:pt x="5" y="8"/>
                  <a:pt x="4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5" name="Freeform 342"/>
          <p:cNvSpPr/>
          <p:nvPr/>
        </p:nvSpPr>
        <p:spPr bwMode="auto">
          <a:xfrm>
            <a:off x="3997325" y="2994025"/>
            <a:ext cx="9525" cy="23813"/>
          </a:xfrm>
          <a:custGeom>
            <a:avLst/>
            <a:gdLst>
              <a:gd name="T0" fmla="*/ 2 w 3"/>
              <a:gd name="T1" fmla="*/ 0 h 8"/>
              <a:gd name="T2" fmla="*/ 2 w 3"/>
              <a:gd name="T3" fmla="*/ 8 h 8"/>
              <a:gd name="T4" fmla="*/ 1 w 3"/>
              <a:gd name="T5" fmla="*/ 0 h 8"/>
              <a:gd name="T6" fmla="*/ 2 w 3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8">
                <a:moveTo>
                  <a:pt x="2" y="0"/>
                </a:moveTo>
                <a:cubicBezTo>
                  <a:pt x="2" y="2"/>
                  <a:pt x="3" y="6"/>
                  <a:pt x="2" y="8"/>
                </a:cubicBezTo>
                <a:cubicBezTo>
                  <a:pt x="0" y="8"/>
                  <a:pt x="2" y="2"/>
                  <a:pt x="1" y="0"/>
                </a:cubicBezTo>
                <a:cubicBezTo>
                  <a:pt x="1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6" name="Freeform 343"/>
          <p:cNvSpPr>
            <a:spLocks noEditPoints="1"/>
          </p:cNvSpPr>
          <p:nvPr/>
        </p:nvSpPr>
        <p:spPr bwMode="auto">
          <a:xfrm>
            <a:off x="4149725" y="2813050"/>
            <a:ext cx="176213" cy="95250"/>
          </a:xfrm>
          <a:custGeom>
            <a:avLst/>
            <a:gdLst>
              <a:gd name="T0" fmla="*/ 17 w 56"/>
              <a:gd name="T1" fmla="*/ 3 h 30"/>
              <a:gd name="T2" fmla="*/ 17 w 56"/>
              <a:gd name="T3" fmla="*/ 0 h 30"/>
              <a:gd name="T4" fmla="*/ 19 w 56"/>
              <a:gd name="T5" fmla="*/ 3 h 30"/>
              <a:gd name="T6" fmla="*/ 26 w 56"/>
              <a:gd name="T7" fmla="*/ 4 h 30"/>
              <a:gd name="T8" fmla="*/ 25 w 56"/>
              <a:gd name="T9" fmla="*/ 2 h 30"/>
              <a:gd name="T10" fmla="*/ 28 w 56"/>
              <a:gd name="T11" fmla="*/ 4 h 30"/>
              <a:gd name="T12" fmla="*/ 33 w 56"/>
              <a:gd name="T13" fmla="*/ 5 h 30"/>
              <a:gd name="T14" fmla="*/ 39 w 56"/>
              <a:gd name="T15" fmla="*/ 8 h 30"/>
              <a:gd name="T16" fmla="*/ 36 w 56"/>
              <a:gd name="T17" fmla="*/ 7 h 30"/>
              <a:gd name="T18" fmla="*/ 40 w 56"/>
              <a:gd name="T19" fmla="*/ 13 h 30"/>
              <a:gd name="T20" fmla="*/ 47 w 56"/>
              <a:gd name="T21" fmla="*/ 18 h 30"/>
              <a:gd name="T22" fmla="*/ 41 w 56"/>
              <a:gd name="T23" fmla="*/ 15 h 30"/>
              <a:gd name="T24" fmla="*/ 44 w 56"/>
              <a:gd name="T25" fmla="*/ 22 h 30"/>
              <a:gd name="T26" fmla="*/ 50 w 56"/>
              <a:gd name="T27" fmla="*/ 25 h 30"/>
              <a:gd name="T28" fmla="*/ 55 w 56"/>
              <a:gd name="T29" fmla="*/ 28 h 30"/>
              <a:gd name="T30" fmla="*/ 56 w 56"/>
              <a:gd name="T31" fmla="*/ 30 h 30"/>
              <a:gd name="T32" fmla="*/ 48 w 56"/>
              <a:gd name="T33" fmla="*/ 25 h 30"/>
              <a:gd name="T34" fmla="*/ 37 w 56"/>
              <a:gd name="T35" fmla="*/ 19 h 30"/>
              <a:gd name="T36" fmla="*/ 44 w 56"/>
              <a:gd name="T37" fmla="*/ 22 h 30"/>
              <a:gd name="T38" fmla="*/ 42 w 56"/>
              <a:gd name="T39" fmla="*/ 18 h 30"/>
              <a:gd name="T40" fmla="*/ 39 w 56"/>
              <a:gd name="T41" fmla="*/ 14 h 30"/>
              <a:gd name="T42" fmla="*/ 33 w 56"/>
              <a:gd name="T43" fmla="*/ 12 h 30"/>
              <a:gd name="T44" fmla="*/ 36 w 56"/>
              <a:gd name="T45" fmla="*/ 24 h 30"/>
              <a:gd name="T46" fmla="*/ 32 w 56"/>
              <a:gd name="T47" fmla="*/ 13 h 30"/>
              <a:gd name="T48" fmla="*/ 21 w 56"/>
              <a:gd name="T49" fmla="*/ 9 h 30"/>
              <a:gd name="T50" fmla="*/ 23 w 56"/>
              <a:gd name="T51" fmla="*/ 14 h 30"/>
              <a:gd name="T52" fmla="*/ 30 w 56"/>
              <a:gd name="T53" fmla="*/ 17 h 30"/>
              <a:gd name="T54" fmla="*/ 23 w 56"/>
              <a:gd name="T55" fmla="*/ 15 h 30"/>
              <a:gd name="T56" fmla="*/ 23 w 56"/>
              <a:gd name="T57" fmla="*/ 17 h 30"/>
              <a:gd name="T58" fmla="*/ 22 w 56"/>
              <a:gd name="T59" fmla="*/ 15 h 30"/>
              <a:gd name="T60" fmla="*/ 12 w 56"/>
              <a:gd name="T61" fmla="*/ 13 h 30"/>
              <a:gd name="T62" fmla="*/ 12 w 56"/>
              <a:gd name="T63" fmla="*/ 14 h 30"/>
              <a:gd name="T64" fmla="*/ 11 w 56"/>
              <a:gd name="T65" fmla="*/ 13 h 30"/>
              <a:gd name="T66" fmla="*/ 0 w 56"/>
              <a:gd name="T67" fmla="*/ 11 h 30"/>
              <a:gd name="T68" fmla="*/ 11 w 56"/>
              <a:gd name="T69" fmla="*/ 12 h 30"/>
              <a:gd name="T70" fmla="*/ 6 w 56"/>
              <a:gd name="T71" fmla="*/ 3 h 30"/>
              <a:gd name="T72" fmla="*/ 1 w 56"/>
              <a:gd name="T73" fmla="*/ 4 h 30"/>
              <a:gd name="T74" fmla="*/ 6 w 56"/>
              <a:gd name="T75" fmla="*/ 3 h 30"/>
              <a:gd name="T76" fmla="*/ 5 w 56"/>
              <a:gd name="T77" fmla="*/ 0 h 30"/>
              <a:gd name="T78" fmla="*/ 8 w 56"/>
              <a:gd name="T79" fmla="*/ 3 h 30"/>
              <a:gd name="T80" fmla="*/ 17 w 56"/>
              <a:gd name="T81" fmla="*/ 3 h 30"/>
              <a:gd name="T82" fmla="*/ 12 w 56"/>
              <a:gd name="T83" fmla="*/ 12 h 30"/>
              <a:gd name="T84" fmla="*/ 22 w 56"/>
              <a:gd name="T85" fmla="*/ 14 h 30"/>
              <a:gd name="T86" fmla="*/ 18 w 56"/>
              <a:gd name="T87" fmla="*/ 4 h 30"/>
              <a:gd name="T88" fmla="*/ 8 w 56"/>
              <a:gd name="T89" fmla="*/ 3 h 30"/>
              <a:gd name="T90" fmla="*/ 12 w 56"/>
              <a:gd name="T91" fmla="*/ 12 h 30"/>
              <a:gd name="T92" fmla="*/ 21 w 56"/>
              <a:gd name="T93" fmla="*/ 9 h 30"/>
              <a:gd name="T94" fmla="*/ 31 w 56"/>
              <a:gd name="T95" fmla="*/ 10 h 30"/>
              <a:gd name="T96" fmla="*/ 27 w 56"/>
              <a:gd name="T97" fmla="*/ 5 h 30"/>
              <a:gd name="T98" fmla="*/ 19 w 56"/>
              <a:gd name="T99" fmla="*/ 4 h 30"/>
              <a:gd name="T100" fmla="*/ 21 w 56"/>
              <a:gd name="T101" fmla="*/ 9 h 30"/>
              <a:gd name="T102" fmla="*/ 32 w 56"/>
              <a:gd name="T103" fmla="*/ 11 h 30"/>
              <a:gd name="T104" fmla="*/ 38 w 56"/>
              <a:gd name="T105" fmla="*/ 12 h 30"/>
              <a:gd name="T106" fmla="*/ 29 w 56"/>
              <a:gd name="T107" fmla="*/ 5 h 30"/>
              <a:gd name="T108" fmla="*/ 32 w 56"/>
              <a:gd name="T109" fmla="*/ 1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" h="30">
                <a:moveTo>
                  <a:pt x="17" y="3"/>
                </a:moveTo>
                <a:cubicBezTo>
                  <a:pt x="17" y="2"/>
                  <a:pt x="15" y="1"/>
                  <a:pt x="17" y="0"/>
                </a:cubicBezTo>
                <a:cubicBezTo>
                  <a:pt x="18" y="1"/>
                  <a:pt x="18" y="2"/>
                  <a:pt x="19" y="3"/>
                </a:cubicBezTo>
                <a:cubicBezTo>
                  <a:pt x="21" y="3"/>
                  <a:pt x="23" y="4"/>
                  <a:pt x="26" y="4"/>
                </a:cubicBezTo>
                <a:cubicBezTo>
                  <a:pt x="26" y="3"/>
                  <a:pt x="25" y="3"/>
                  <a:pt x="25" y="2"/>
                </a:cubicBezTo>
                <a:cubicBezTo>
                  <a:pt x="27" y="2"/>
                  <a:pt x="27" y="3"/>
                  <a:pt x="28" y="4"/>
                </a:cubicBezTo>
                <a:cubicBezTo>
                  <a:pt x="29" y="4"/>
                  <a:pt x="32" y="5"/>
                  <a:pt x="33" y="5"/>
                </a:cubicBezTo>
                <a:cubicBezTo>
                  <a:pt x="34" y="6"/>
                  <a:pt x="39" y="5"/>
                  <a:pt x="39" y="8"/>
                </a:cubicBezTo>
                <a:cubicBezTo>
                  <a:pt x="38" y="9"/>
                  <a:pt x="37" y="8"/>
                  <a:pt x="36" y="7"/>
                </a:cubicBezTo>
                <a:cubicBezTo>
                  <a:pt x="37" y="9"/>
                  <a:pt x="39" y="11"/>
                  <a:pt x="40" y="13"/>
                </a:cubicBezTo>
                <a:cubicBezTo>
                  <a:pt x="42" y="15"/>
                  <a:pt x="45" y="15"/>
                  <a:pt x="47" y="18"/>
                </a:cubicBezTo>
                <a:cubicBezTo>
                  <a:pt x="45" y="17"/>
                  <a:pt x="43" y="16"/>
                  <a:pt x="41" y="15"/>
                </a:cubicBezTo>
                <a:cubicBezTo>
                  <a:pt x="41" y="17"/>
                  <a:pt x="44" y="20"/>
                  <a:pt x="44" y="22"/>
                </a:cubicBezTo>
                <a:cubicBezTo>
                  <a:pt x="46" y="23"/>
                  <a:pt x="48" y="24"/>
                  <a:pt x="50" y="25"/>
                </a:cubicBezTo>
                <a:cubicBezTo>
                  <a:pt x="51" y="26"/>
                  <a:pt x="53" y="27"/>
                  <a:pt x="55" y="28"/>
                </a:cubicBezTo>
                <a:cubicBezTo>
                  <a:pt x="55" y="28"/>
                  <a:pt x="56" y="29"/>
                  <a:pt x="56" y="30"/>
                </a:cubicBezTo>
                <a:cubicBezTo>
                  <a:pt x="53" y="29"/>
                  <a:pt x="50" y="27"/>
                  <a:pt x="48" y="25"/>
                </a:cubicBezTo>
                <a:cubicBezTo>
                  <a:pt x="44" y="23"/>
                  <a:pt x="40" y="21"/>
                  <a:pt x="37" y="19"/>
                </a:cubicBezTo>
                <a:cubicBezTo>
                  <a:pt x="39" y="19"/>
                  <a:pt x="41" y="21"/>
                  <a:pt x="44" y="22"/>
                </a:cubicBezTo>
                <a:cubicBezTo>
                  <a:pt x="43" y="21"/>
                  <a:pt x="42" y="20"/>
                  <a:pt x="42" y="18"/>
                </a:cubicBezTo>
                <a:cubicBezTo>
                  <a:pt x="41" y="17"/>
                  <a:pt x="40" y="15"/>
                  <a:pt x="39" y="14"/>
                </a:cubicBezTo>
                <a:cubicBezTo>
                  <a:pt x="38" y="13"/>
                  <a:pt x="35" y="13"/>
                  <a:pt x="33" y="12"/>
                </a:cubicBezTo>
                <a:cubicBezTo>
                  <a:pt x="34" y="16"/>
                  <a:pt x="37" y="20"/>
                  <a:pt x="36" y="24"/>
                </a:cubicBezTo>
                <a:cubicBezTo>
                  <a:pt x="35" y="21"/>
                  <a:pt x="34" y="16"/>
                  <a:pt x="32" y="13"/>
                </a:cubicBezTo>
                <a:cubicBezTo>
                  <a:pt x="31" y="10"/>
                  <a:pt x="25" y="11"/>
                  <a:pt x="21" y="9"/>
                </a:cubicBezTo>
                <a:cubicBezTo>
                  <a:pt x="22" y="11"/>
                  <a:pt x="22" y="12"/>
                  <a:pt x="23" y="14"/>
                </a:cubicBezTo>
                <a:cubicBezTo>
                  <a:pt x="25" y="15"/>
                  <a:pt x="29" y="14"/>
                  <a:pt x="30" y="17"/>
                </a:cubicBezTo>
                <a:cubicBezTo>
                  <a:pt x="28" y="17"/>
                  <a:pt x="25" y="15"/>
                  <a:pt x="23" y="15"/>
                </a:cubicBezTo>
                <a:cubicBezTo>
                  <a:pt x="23" y="15"/>
                  <a:pt x="23" y="16"/>
                  <a:pt x="23" y="17"/>
                </a:cubicBezTo>
                <a:cubicBezTo>
                  <a:pt x="22" y="17"/>
                  <a:pt x="22" y="15"/>
                  <a:pt x="22" y="15"/>
                </a:cubicBezTo>
                <a:cubicBezTo>
                  <a:pt x="19" y="14"/>
                  <a:pt x="16" y="14"/>
                  <a:pt x="12" y="13"/>
                </a:cubicBezTo>
                <a:cubicBezTo>
                  <a:pt x="11" y="13"/>
                  <a:pt x="12" y="13"/>
                  <a:pt x="12" y="14"/>
                </a:cubicBezTo>
                <a:cubicBezTo>
                  <a:pt x="11" y="14"/>
                  <a:pt x="11" y="13"/>
                  <a:pt x="11" y="13"/>
                </a:cubicBezTo>
                <a:cubicBezTo>
                  <a:pt x="6" y="12"/>
                  <a:pt x="4" y="12"/>
                  <a:pt x="0" y="11"/>
                </a:cubicBezTo>
                <a:cubicBezTo>
                  <a:pt x="3" y="11"/>
                  <a:pt x="8" y="11"/>
                  <a:pt x="11" y="12"/>
                </a:cubicBezTo>
                <a:cubicBezTo>
                  <a:pt x="10" y="9"/>
                  <a:pt x="8" y="6"/>
                  <a:pt x="6" y="3"/>
                </a:cubicBezTo>
                <a:cubicBezTo>
                  <a:pt x="5" y="3"/>
                  <a:pt x="3" y="4"/>
                  <a:pt x="1" y="4"/>
                </a:cubicBezTo>
                <a:cubicBezTo>
                  <a:pt x="2" y="3"/>
                  <a:pt x="4" y="3"/>
                  <a:pt x="6" y="3"/>
                </a:cubicBezTo>
                <a:cubicBezTo>
                  <a:pt x="6" y="2"/>
                  <a:pt x="4" y="1"/>
                  <a:pt x="5" y="0"/>
                </a:cubicBezTo>
                <a:cubicBezTo>
                  <a:pt x="7" y="1"/>
                  <a:pt x="7" y="2"/>
                  <a:pt x="8" y="3"/>
                </a:cubicBezTo>
                <a:cubicBezTo>
                  <a:pt x="10" y="3"/>
                  <a:pt x="14" y="3"/>
                  <a:pt x="17" y="3"/>
                </a:cubicBezTo>
                <a:close/>
                <a:moveTo>
                  <a:pt x="12" y="12"/>
                </a:moveTo>
                <a:cubicBezTo>
                  <a:pt x="15" y="12"/>
                  <a:pt x="18" y="13"/>
                  <a:pt x="22" y="14"/>
                </a:cubicBezTo>
                <a:cubicBezTo>
                  <a:pt x="21" y="10"/>
                  <a:pt x="20" y="7"/>
                  <a:pt x="18" y="4"/>
                </a:cubicBezTo>
                <a:cubicBezTo>
                  <a:pt x="14" y="4"/>
                  <a:pt x="11" y="4"/>
                  <a:pt x="8" y="3"/>
                </a:cubicBezTo>
                <a:cubicBezTo>
                  <a:pt x="9" y="6"/>
                  <a:pt x="11" y="9"/>
                  <a:pt x="12" y="12"/>
                </a:cubicBezTo>
                <a:close/>
                <a:moveTo>
                  <a:pt x="21" y="9"/>
                </a:moveTo>
                <a:cubicBezTo>
                  <a:pt x="24" y="8"/>
                  <a:pt x="28" y="10"/>
                  <a:pt x="31" y="10"/>
                </a:cubicBezTo>
                <a:cubicBezTo>
                  <a:pt x="29" y="8"/>
                  <a:pt x="28" y="7"/>
                  <a:pt x="27" y="5"/>
                </a:cubicBezTo>
                <a:cubicBezTo>
                  <a:pt x="24" y="5"/>
                  <a:pt x="22" y="4"/>
                  <a:pt x="19" y="4"/>
                </a:cubicBezTo>
                <a:cubicBezTo>
                  <a:pt x="20" y="5"/>
                  <a:pt x="21" y="7"/>
                  <a:pt x="21" y="9"/>
                </a:cubicBezTo>
                <a:close/>
                <a:moveTo>
                  <a:pt x="32" y="11"/>
                </a:moveTo>
                <a:cubicBezTo>
                  <a:pt x="34" y="11"/>
                  <a:pt x="36" y="12"/>
                  <a:pt x="38" y="12"/>
                </a:cubicBezTo>
                <a:cubicBezTo>
                  <a:pt x="36" y="9"/>
                  <a:pt x="34" y="5"/>
                  <a:pt x="29" y="5"/>
                </a:cubicBezTo>
                <a:cubicBezTo>
                  <a:pt x="30" y="7"/>
                  <a:pt x="31" y="9"/>
                  <a:pt x="32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7" name="Freeform 344"/>
          <p:cNvSpPr>
            <a:spLocks noEditPoints="1"/>
          </p:cNvSpPr>
          <p:nvPr/>
        </p:nvSpPr>
        <p:spPr bwMode="auto">
          <a:xfrm>
            <a:off x="3925888" y="2706688"/>
            <a:ext cx="469900" cy="817562"/>
          </a:xfrm>
          <a:custGeom>
            <a:avLst/>
            <a:gdLst>
              <a:gd name="T0" fmla="*/ 5 w 149"/>
              <a:gd name="T1" fmla="*/ 89 h 259"/>
              <a:gd name="T2" fmla="*/ 11 w 149"/>
              <a:gd name="T3" fmla="*/ 53 h 259"/>
              <a:gd name="T4" fmla="*/ 9 w 149"/>
              <a:gd name="T5" fmla="*/ 36 h 259"/>
              <a:gd name="T6" fmla="*/ 47 w 149"/>
              <a:gd name="T7" fmla="*/ 3 h 259"/>
              <a:gd name="T8" fmla="*/ 72 w 149"/>
              <a:gd name="T9" fmla="*/ 9 h 259"/>
              <a:gd name="T10" fmla="*/ 98 w 149"/>
              <a:gd name="T11" fmla="*/ 14 h 259"/>
              <a:gd name="T12" fmla="*/ 61 w 149"/>
              <a:gd name="T13" fmla="*/ 30 h 259"/>
              <a:gd name="T14" fmla="*/ 122 w 149"/>
              <a:gd name="T15" fmla="*/ 52 h 259"/>
              <a:gd name="T16" fmla="*/ 120 w 149"/>
              <a:gd name="T17" fmla="*/ 67 h 259"/>
              <a:gd name="T18" fmla="*/ 57 w 149"/>
              <a:gd name="T19" fmla="*/ 48 h 259"/>
              <a:gd name="T20" fmla="*/ 94 w 149"/>
              <a:gd name="T21" fmla="*/ 78 h 259"/>
              <a:gd name="T22" fmla="*/ 145 w 149"/>
              <a:gd name="T23" fmla="*/ 193 h 259"/>
              <a:gd name="T24" fmla="*/ 140 w 149"/>
              <a:gd name="T25" fmla="*/ 255 h 259"/>
              <a:gd name="T26" fmla="*/ 104 w 149"/>
              <a:gd name="T27" fmla="*/ 255 h 259"/>
              <a:gd name="T28" fmla="*/ 102 w 149"/>
              <a:gd name="T29" fmla="*/ 183 h 259"/>
              <a:gd name="T30" fmla="*/ 50 w 149"/>
              <a:gd name="T31" fmla="*/ 51 h 259"/>
              <a:gd name="T32" fmla="*/ 51 w 149"/>
              <a:gd name="T33" fmla="*/ 121 h 259"/>
              <a:gd name="T34" fmla="*/ 18 w 149"/>
              <a:gd name="T35" fmla="*/ 99 h 259"/>
              <a:gd name="T36" fmla="*/ 68 w 149"/>
              <a:gd name="T37" fmla="*/ 79 h 259"/>
              <a:gd name="T38" fmla="*/ 72 w 149"/>
              <a:gd name="T39" fmla="*/ 65 h 259"/>
              <a:gd name="T40" fmla="*/ 61 w 149"/>
              <a:gd name="T41" fmla="*/ 76 h 259"/>
              <a:gd name="T42" fmla="*/ 46 w 149"/>
              <a:gd name="T43" fmla="*/ 10 h 259"/>
              <a:gd name="T44" fmla="*/ 43 w 149"/>
              <a:gd name="T45" fmla="*/ 19 h 259"/>
              <a:gd name="T46" fmla="*/ 71 w 149"/>
              <a:gd name="T47" fmla="*/ 15 h 259"/>
              <a:gd name="T48" fmla="*/ 69 w 149"/>
              <a:gd name="T49" fmla="*/ 13 h 259"/>
              <a:gd name="T50" fmla="*/ 51 w 149"/>
              <a:gd name="T51" fmla="*/ 34 h 259"/>
              <a:gd name="T52" fmla="*/ 71 w 149"/>
              <a:gd name="T53" fmla="*/ 13 h 259"/>
              <a:gd name="T54" fmla="*/ 84 w 149"/>
              <a:gd name="T55" fmla="*/ 12 h 259"/>
              <a:gd name="T56" fmla="*/ 41 w 149"/>
              <a:gd name="T57" fmla="*/ 37 h 259"/>
              <a:gd name="T58" fmla="*/ 40 w 149"/>
              <a:gd name="T59" fmla="*/ 33 h 259"/>
              <a:gd name="T60" fmla="*/ 123 w 149"/>
              <a:gd name="T61" fmla="*/ 56 h 259"/>
              <a:gd name="T62" fmla="*/ 70 w 149"/>
              <a:gd name="T63" fmla="*/ 33 h 259"/>
              <a:gd name="T64" fmla="*/ 106 w 149"/>
              <a:gd name="T65" fmla="*/ 58 h 259"/>
              <a:gd name="T66" fmla="*/ 35 w 149"/>
              <a:gd name="T67" fmla="*/ 41 h 259"/>
              <a:gd name="T68" fmla="*/ 14 w 149"/>
              <a:gd name="T69" fmla="*/ 75 h 259"/>
              <a:gd name="T70" fmla="*/ 44 w 149"/>
              <a:gd name="T71" fmla="*/ 52 h 259"/>
              <a:gd name="T72" fmla="*/ 36 w 149"/>
              <a:gd name="T73" fmla="*/ 55 h 259"/>
              <a:gd name="T74" fmla="*/ 27 w 149"/>
              <a:gd name="T75" fmla="*/ 64 h 259"/>
              <a:gd name="T76" fmla="*/ 19 w 149"/>
              <a:gd name="T77" fmla="*/ 87 h 259"/>
              <a:gd name="T78" fmla="*/ 47 w 149"/>
              <a:gd name="T79" fmla="*/ 116 h 259"/>
              <a:gd name="T80" fmla="*/ 38 w 149"/>
              <a:gd name="T81" fmla="*/ 51 h 259"/>
              <a:gd name="T82" fmla="*/ 62 w 149"/>
              <a:gd name="T83" fmla="*/ 56 h 259"/>
              <a:gd name="T84" fmla="*/ 38 w 149"/>
              <a:gd name="T85" fmla="*/ 52 h 259"/>
              <a:gd name="T86" fmla="*/ 74 w 149"/>
              <a:gd name="T87" fmla="*/ 60 h 259"/>
              <a:gd name="T88" fmla="*/ 109 w 149"/>
              <a:gd name="T89" fmla="*/ 119 h 259"/>
              <a:gd name="T90" fmla="*/ 132 w 149"/>
              <a:gd name="T91" fmla="*/ 185 h 259"/>
              <a:gd name="T92" fmla="*/ 137 w 149"/>
              <a:gd name="T93" fmla="*/ 245 h 259"/>
              <a:gd name="T94" fmla="*/ 148 w 149"/>
              <a:gd name="T95" fmla="*/ 232 h 259"/>
              <a:gd name="T96" fmla="*/ 123 w 149"/>
              <a:gd name="T97" fmla="*/ 129 h 259"/>
              <a:gd name="T98" fmla="*/ 79 w 149"/>
              <a:gd name="T99" fmla="*/ 63 h 259"/>
              <a:gd name="T100" fmla="*/ 122 w 149"/>
              <a:gd name="T101" fmla="*/ 153 h 259"/>
              <a:gd name="T102" fmla="*/ 74 w 149"/>
              <a:gd name="T103" fmla="*/ 67 h 259"/>
              <a:gd name="T104" fmla="*/ 87 w 149"/>
              <a:gd name="T105" fmla="*/ 100 h 259"/>
              <a:gd name="T106" fmla="*/ 116 w 149"/>
              <a:gd name="T107" fmla="*/ 208 h 259"/>
              <a:gd name="T108" fmla="*/ 114 w 149"/>
              <a:gd name="T109" fmla="*/ 255 h 259"/>
              <a:gd name="T110" fmla="*/ 88 w 149"/>
              <a:gd name="T111" fmla="*/ 123 h 259"/>
              <a:gd name="T112" fmla="*/ 103 w 149"/>
              <a:gd name="T113" fmla="*/ 224 h 259"/>
              <a:gd name="T114" fmla="*/ 108 w 149"/>
              <a:gd name="T115" fmla="*/ 239 h 259"/>
              <a:gd name="T116" fmla="*/ 102 w 149"/>
              <a:gd name="T117" fmla="*/ 137 h 259"/>
              <a:gd name="T118" fmla="*/ 71 w 149"/>
              <a:gd name="T119" fmla="*/ 76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9" h="259">
                <a:moveTo>
                  <a:pt x="17" y="88"/>
                </a:moveTo>
                <a:cubicBezTo>
                  <a:pt x="20" y="74"/>
                  <a:pt x="26" y="64"/>
                  <a:pt x="32" y="54"/>
                </a:cubicBezTo>
                <a:cubicBezTo>
                  <a:pt x="20" y="61"/>
                  <a:pt x="14" y="74"/>
                  <a:pt x="11" y="90"/>
                </a:cubicBezTo>
                <a:cubicBezTo>
                  <a:pt x="10" y="92"/>
                  <a:pt x="10" y="94"/>
                  <a:pt x="9" y="96"/>
                </a:cubicBezTo>
                <a:cubicBezTo>
                  <a:pt x="8" y="96"/>
                  <a:pt x="8" y="94"/>
                  <a:pt x="8" y="93"/>
                </a:cubicBezTo>
                <a:cubicBezTo>
                  <a:pt x="7" y="91"/>
                  <a:pt x="6" y="90"/>
                  <a:pt x="5" y="89"/>
                </a:cubicBezTo>
                <a:cubicBezTo>
                  <a:pt x="5" y="87"/>
                  <a:pt x="5" y="85"/>
                  <a:pt x="4" y="84"/>
                </a:cubicBezTo>
                <a:cubicBezTo>
                  <a:pt x="3" y="81"/>
                  <a:pt x="2" y="77"/>
                  <a:pt x="2" y="73"/>
                </a:cubicBezTo>
                <a:cubicBezTo>
                  <a:pt x="1" y="69"/>
                  <a:pt x="1" y="66"/>
                  <a:pt x="1" y="62"/>
                </a:cubicBezTo>
                <a:cubicBezTo>
                  <a:pt x="1" y="61"/>
                  <a:pt x="2" y="61"/>
                  <a:pt x="2" y="60"/>
                </a:cubicBezTo>
                <a:cubicBezTo>
                  <a:pt x="4" y="58"/>
                  <a:pt x="7" y="55"/>
                  <a:pt x="10" y="53"/>
                </a:cubicBezTo>
                <a:cubicBezTo>
                  <a:pt x="10" y="53"/>
                  <a:pt x="11" y="53"/>
                  <a:pt x="11" y="53"/>
                </a:cubicBezTo>
                <a:cubicBezTo>
                  <a:pt x="18" y="48"/>
                  <a:pt x="25" y="43"/>
                  <a:pt x="33" y="40"/>
                </a:cubicBezTo>
                <a:cubicBezTo>
                  <a:pt x="26" y="39"/>
                  <a:pt x="19" y="41"/>
                  <a:pt x="13" y="43"/>
                </a:cubicBezTo>
                <a:cubicBezTo>
                  <a:pt x="9" y="45"/>
                  <a:pt x="6" y="48"/>
                  <a:pt x="3" y="51"/>
                </a:cubicBezTo>
                <a:cubicBezTo>
                  <a:pt x="3" y="51"/>
                  <a:pt x="2" y="53"/>
                  <a:pt x="1" y="52"/>
                </a:cubicBezTo>
                <a:cubicBezTo>
                  <a:pt x="0" y="51"/>
                  <a:pt x="0" y="50"/>
                  <a:pt x="1" y="49"/>
                </a:cubicBezTo>
                <a:cubicBezTo>
                  <a:pt x="1" y="45"/>
                  <a:pt x="5" y="40"/>
                  <a:pt x="9" y="36"/>
                </a:cubicBezTo>
                <a:cubicBezTo>
                  <a:pt x="11" y="34"/>
                  <a:pt x="15" y="33"/>
                  <a:pt x="18" y="32"/>
                </a:cubicBezTo>
                <a:cubicBezTo>
                  <a:pt x="22" y="30"/>
                  <a:pt x="25" y="29"/>
                  <a:pt x="28" y="29"/>
                </a:cubicBezTo>
                <a:cubicBezTo>
                  <a:pt x="35" y="28"/>
                  <a:pt x="40" y="30"/>
                  <a:pt x="44" y="32"/>
                </a:cubicBezTo>
                <a:cubicBezTo>
                  <a:pt x="42" y="29"/>
                  <a:pt x="41" y="24"/>
                  <a:pt x="39" y="20"/>
                </a:cubicBezTo>
                <a:cubicBezTo>
                  <a:pt x="39" y="16"/>
                  <a:pt x="40" y="11"/>
                  <a:pt x="43" y="7"/>
                </a:cubicBezTo>
                <a:cubicBezTo>
                  <a:pt x="44" y="6"/>
                  <a:pt x="46" y="4"/>
                  <a:pt x="47" y="3"/>
                </a:cubicBezTo>
                <a:cubicBezTo>
                  <a:pt x="48" y="1"/>
                  <a:pt x="49" y="0"/>
                  <a:pt x="50" y="0"/>
                </a:cubicBezTo>
                <a:cubicBezTo>
                  <a:pt x="52" y="0"/>
                  <a:pt x="51" y="3"/>
                  <a:pt x="50" y="3"/>
                </a:cubicBezTo>
                <a:cubicBezTo>
                  <a:pt x="49" y="10"/>
                  <a:pt x="48" y="18"/>
                  <a:pt x="49" y="24"/>
                </a:cubicBezTo>
                <a:cubicBezTo>
                  <a:pt x="52" y="17"/>
                  <a:pt x="59" y="12"/>
                  <a:pt x="67" y="10"/>
                </a:cubicBezTo>
                <a:cubicBezTo>
                  <a:pt x="68" y="10"/>
                  <a:pt x="68" y="10"/>
                  <a:pt x="69" y="9"/>
                </a:cubicBezTo>
                <a:cubicBezTo>
                  <a:pt x="70" y="9"/>
                  <a:pt x="71" y="9"/>
                  <a:pt x="72" y="9"/>
                </a:cubicBezTo>
                <a:cubicBezTo>
                  <a:pt x="73" y="8"/>
                  <a:pt x="74" y="8"/>
                  <a:pt x="74" y="8"/>
                </a:cubicBezTo>
                <a:cubicBezTo>
                  <a:pt x="75" y="8"/>
                  <a:pt x="77" y="8"/>
                  <a:pt x="78" y="8"/>
                </a:cubicBezTo>
                <a:cubicBezTo>
                  <a:pt x="82" y="7"/>
                  <a:pt x="89" y="8"/>
                  <a:pt x="92" y="9"/>
                </a:cubicBezTo>
                <a:cubicBezTo>
                  <a:pt x="93" y="10"/>
                  <a:pt x="93" y="10"/>
                  <a:pt x="94" y="11"/>
                </a:cubicBezTo>
                <a:cubicBezTo>
                  <a:pt x="95" y="11"/>
                  <a:pt x="98" y="11"/>
                  <a:pt x="99" y="12"/>
                </a:cubicBezTo>
                <a:cubicBezTo>
                  <a:pt x="100" y="13"/>
                  <a:pt x="99" y="13"/>
                  <a:pt x="98" y="14"/>
                </a:cubicBezTo>
                <a:cubicBezTo>
                  <a:pt x="98" y="14"/>
                  <a:pt x="97" y="14"/>
                  <a:pt x="97" y="14"/>
                </a:cubicBezTo>
                <a:cubicBezTo>
                  <a:pt x="96" y="14"/>
                  <a:pt x="95" y="15"/>
                  <a:pt x="94" y="15"/>
                </a:cubicBezTo>
                <a:cubicBezTo>
                  <a:pt x="93" y="15"/>
                  <a:pt x="91" y="14"/>
                  <a:pt x="90" y="15"/>
                </a:cubicBezTo>
                <a:cubicBezTo>
                  <a:pt x="86" y="15"/>
                  <a:pt x="82" y="18"/>
                  <a:pt x="77" y="19"/>
                </a:cubicBezTo>
                <a:cubicBezTo>
                  <a:pt x="74" y="21"/>
                  <a:pt x="71" y="21"/>
                  <a:pt x="68" y="23"/>
                </a:cubicBezTo>
                <a:cubicBezTo>
                  <a:pt x="66" y="25"/>
                  <a:pt x="63" y="28"/>
                  <a:pt x="61" y="30"/>
                </a:cubicBezTo>
                <a:cubicBezTo>
                  <a:pt x="59" y="33"/>
                  <a:pt x="58" y="35"/>
                  <a:pt x="57" y="39"/>
                </a:cubicBezTo>
                <a:cubicBezTo>
                  <a:pt x="58" y="38"/>
                  <a:pt x="60" y="36"/>
                  <a:pt x="62" y="35"/>
                </a:cubicBezTo>
                <a:cubicBezTo>
                  <a:pt x="64" y="34"/>
                  <a:pt x="66" y="33"/>
                  <a:pt x="68" y="32"/>
                </a:cubicBezTo>
                <a:cubicBezTo>
                  <a:pt x="72" y="30"/>
                  <a:pt x="77" y="30"/>
                  <a:pt x="81" y="30"/>
                </a:cubicBezTo>
                <a:cubicBezTo>
                  <a:pt x="89" y="29"/>
                  <a:pt x="98" y="31"/>
                  <a:pt x="105" y="33"/>
                </a:cubicBezTo>
                <a:cubicBezTo>
                  <a:pt x="111" y="39"/>
                  <a:pt x="118" y="44"/>
                  <a:pt x="122" y="52"/>
                </a:cubicBezTo>
                <a:cubicBezTo>
                  <a:pt x="124" y="53"/>
                  <a:pt x="125" y="55"/>
                  <a:pt x="126" y="57"/>
                </a:cubicBezTo>
                <a:cubicBezTo>
                  <a:pt x="129" y="61"/>
                  <a:pt x="130" y="65"/>
                  <a:pt x="132" y="69"/>
                </a:cubicBezTo>
                <a:cubicBezTo>
                  <a:pt x="132" y="71"/>
                  <a:pt x="133" y="74"/>
                  <a:pt x="132" y="75"/>
                </a:cubicBezTo>
                <a:cubicBezTo>
                  <a:pt x="131" y="75"/>
                  <a:pt x="131" y="74"/>
                  <a:pt x="131" y="73"/>
                </a:cubicBezTo>
                <a:cubicBezTo>
                  <a:pt x="130" y="73"/>
                  <a:pt x="129" y="72"/>
                  <a:pt x="128" y="72"/>
                </a:cubicBezTo>
                <a:cubicBezTo>
                  <a:pt x="126" y="70"/>
                  <a:pt x="123" y="68"/>
                  <a:pt x="120" y="67"/>
                </a:cubicBezTo>
                <a:cubicBezTo>
                  <a:pt x="118" y="66"/>
                  <a:pt x="115" y="64"/>
                  <a:pt x="113" y="62"/>
                </a:cubicBezTo>
                <a:cubicBezTo>
                  <a:pt x="109" y="60"/>
                  <a:pt x="104" y="59"/>
                  <a:pt x="100" y="57"/>
                </a:cubicBezTo>
                <a:cubicBezTo>
                  <a:pt x="94" y="55"/>
                  <a:pt x="87" y="53"/>
                  <a:pt x="80" y="51"/>
                </a:cubicBezTo>
                <a:cubicBezTo>
                  <a:pt x="77" y="51"/>
                  <a:pt x="75" y="50"/>
                  <a:pt x="73" y="50"/>
                </a:cubicBezTo>
                <a:cubicBezTo>
                  <a:pt x="71" y="49"/>
                  <a:pt x="69" y="50"/>
                  <a:pt x="67" y="49"/>
                </a:cubicBezTo>
                <a:cubicBezTo>
                  <a:pt x="63" y="49"/>
                  <a:pt x="60" y="48"/>
                  <a:pt x="57" y="48"/>
                </a:cubicBezTo>
                <a:cubicBezTo>
                  <a:pt x="58" y="49"/>
                  <a:pt x="59" y="51"/>
                  <a:pt x="61" y="51"/>
                </a:cubicBezTo>
                <a:cubicBezTo>
                  <a:pt x="65" y="54"/>
                  <a:pt x="69" y="56"/>
                  <a:pt x="73" y="59"/>
                </a:cubicBezTo>
                <a:cubicBezTo>
                  <a:pt x="74" y="59"/>
                  <a:pt x="74" y="59"/>
                  <a:pt x="74" y="59"/>
                </a:cubicBezTo>
                <a:cubicBezTo>
                  <a:pt x="75" y="59"/>
                  <a:pt x="77" y="60"/>
                  <a:pt x="78" y="60"/>
                </a:cubicBezTo>
                <a:cubicBezTo>
                  <a:pt x="80" y="63"/>
                  <a:pt x="83" y="65"/>
                  <a:pt x="85" y="68"/>
                </a:cubicBezTo>
                <a:cubicBezTo>
                  <a:pt x="88" y="71"/>
                  <a:pt x="91" y="75"/>
                  <a:pt x="94" y="78"/>
                </a:cubicBezTo>
                <a:cubicBezTo>
                  <a:pt x="98" y="82"/>
                  <a:pt x="101" y="88"/>
                  <a:pt x="105" y="93"/>
                </a:cubicBezTo>
                <a:cubicBezTo>
                  <a:pt x="112" y="103"/>
                  <a:pt x="118" y="114"/>
                  <a:pt x="123" y="126"/>
                </a:cubicBezTo>
                <a:cubicBezTo>
                  <a:pt x="124" y="130"/>
                  <a:pt x="126" y="134"/>
                  <a:pt x="128" y="138"/>
                </a:cubicBezTo>
                <a:cubicBezTo>
                  <a:pt x="132" y="147"/>
                  <a:pt x="135" y="158"/>
                  <a:pt x="139" y="168"/>
                </a:cubicBezTo>
                <a:cubicBezTo>
                  <a:pt x="140" y="171"/>
                  <a:pt x="141" y="173"/>
                  <a:pt x="142" y="176"/>
                </a:cubicBezTo>
                <a:cubicBezTo>
                  <a:pt x="143" y="182"/>
                  <a:pt x="144" y="187"/>
                  <a:pt x="145" y="193"/>
                </a:cubicBezTo>
                <a:cubicBezTo>
                  <a:pt x="146" y="196"/>
                  <a:pt x="147" y="199"/>
                  <a:pt x="147" y="202"/>
                </a:cubicBezTo>
                <a:cubicBezTo>
                  <a:pt x="147" y="205"/>
                  <a:pt x="147" y="207"/>
                  <a:pt x="148" y="210"/>
                </a:cubicBezTo>
                <a:cubicBezTo>
                  <a:pt x="148" y="213"/>
                  <a:pt x="148" y="216"/>
                  <a:pt x="149" y="219"/>
                </a:cubicBezTo>
                <a:cubicBezTo>
                  <a:pt x="149" y="221"/>
                  <a:pt x="149" y="223"/>
                  <a:pt x="149" y="225"/>
                </a:cubicBezTo>
                <a:cubicBezTo>
                  <a:pt x="149" y="231"/>
                  <a:pt x="149" y="239"/>
                  <a:pt x="148" y="244"/>
                </a:cubicBezTo>
                <a:cubicBezTo>
                  <a:pt x="145" y="248"/>
                  <a:pt x="142" y="251"/>
                  <a:pt x="140" y="255"/>
                </a:cubicBezTo>
                <a:cubicBezTo>
                  <a:pt x="139" y="256"/>
                  <a:pt x="138" y="258"/>
                  <a:pt x="136" y="258"/>
                </a:cubicBezTo>
                <a:cubicBezTo>
                  <a:pt x="132" y="259"/>
                  <a:pt x="129" y="258"/>
                  <a:pt x="126" y="257"/>
                </a:cubicBezTo>
                <a:cubicBezTo>
                  <a:pt x="125" y="257"/>
                  <a:pt x="124" y="257"/>
                  <a:pt x="124" y="257"/>
                </a:cubicBezTo>
                <a:cubicBezTo>
                  <a:pt x="123" y="257"/>
                  <a:pt x="122" y="256"/>
                  <a:pt x="122" y="256"/>
                </a:cubicBezTo>
                <a:cubicBezTo>
                  <a:pt x="118" y="256"/>
                  <a:pt x="115" y="257"/>
                  <a:pt x="111" y="257"/>
                </a:cubicBezTo>
                <a:cubicBezTo>
                  <a:pt x="110" y="257"/>
                  <a:pt x="105" y="256"/>
                  <a:pt x="104" y="255"/>
                </a:cubicBezTo>
                <a:cubicBezTo>
                  <a:pt x="102" y="254"/>
                  <a:pt x="100" y="249"/>
                  <a:pt x="97" y="248"/>
                </a:cubicBezTo>
                <a:cubicBezTo>
                  <a:pt x="97" y="247"/>
                  <a:pt x="97" y="247"/>
                  <a:pt x="97" y="246"/>
                </a:cubicBezTo>
                <a:cubicBezTo>
                  <a:pt x="97" y="245"/>
                  <a:pt x="96" y="246"/>
                  <a:pt x="96" y="245"/>
                </a:cubicBezTo>
                <a:cubicBezTo>
                  <a:pt x="96" y="244"/>
                  <a:pt x="96" y="243"/>
                  <a:pt x="97" y="242"/>
                </a:cubicBezTo>
                <a:cubicBezTo>
                  <a:pt x="99" y="236"/>
                  <a:pt x="101" y="231"/>
                  <a:pt x="102" y="224"/>
                </a:cubicBezTo>
                <a:cubicBezTo>
                  <a:pt x="105" y="212"/>
                  <a:pt x="104" y="196"/>
                  <a:pt x="102" y="183"/>
                </a:cubicBezTo>
                <a:cubicBezTo>
                  <a:pt x="101" y="170"/>
                  <a:pt x="99" y="155"/>
                  <a:pt x="94" y="143"/>
                </a:cubicBezTo>
                <a:cubicBezTo>
                  <a:pt x="92" y="138"/>
                  <a:pt x="91" y="133"/>
                  <a:pt x="89" y="129"/>
                </a:cubicBezTo>
                <a:cubicBezTo>
                  <a:pt x="88" y="125"/>
                  <a:pt x="86" y="121"/>
                  <a:pt x="84" y="117"/>
                </a:cubicBezTo>
                <a:cubicBezTo>
                  <a:pt x="77" y="100"/>
                  <a:pt x="67" y="86"/>
                  <a:pt x="57" y="73"/>
                </a:cubicBezTo>
                <a:cubicBezTo>
                  <a:pt x="56" y="64"/>
                  <a:pt x="54" y="57"/>
                  <a:pt x="53" y="49"/>
                </a:cubicBezTo>
                <a:cubicBezTo>
                  <a:pt x="52" y="50"/>
                  <a:pt x="51" y="51"/>
                  <a:pt x="50" y="51"/>
                </a:cubicBezTo>
                <a:cubicBezTo>
                  <a:pt x="49" y="53"/>
                  <a:pt x="49" y="55"/>
                  <a:pt x="48" y="57"/>
                </a:cubicBezTo>
                <a:cubicBezTo>
                  <a:pt x="47" y="58"/>
                  <a:pt x="46" y="59"/>
                  <a:pt x="46" y="60"/>
                </a:cubicBezTo>
                <a:cubicBezTo>
                  <a:pt x="44" y="67"/>
                  <a:pt x="42" y="74"/>
                  <a:pt x="42" y="83"/>
                </a:cubicBezTo>
                <a:cubicBezTo>
                  <a:pt x="41" y="94"/>
                  <a:pt x="44" y="105"/>
                  <a:pt x="48" y="114"/>
                </a:cubicBezTo>
                <a:cubicBezTo>
                  <a:pt x="48" y="115"/>
                  <a:pt x="49" y="116"/>
                  <a:pt x="49" y="117"/>
                </a:cubicBezTo>
                <a:cubicBezTo>
                  <a:pt x="50" y="119"/>
                  <a:pt x="50" y="120"/>
                  <a:pt x="51" y="121"/>
                </a:cubicBezTo>
                <a:cubicBezTo>
                  <a:pt x="51" y="122"/>
                  <a:pt x="52" y="123"/>
                  <a:pt x="52" y="124"/>
                </a:cubicBezTo>
                <a:cubicBezTo>
                  <a:pt x="49" y="125"/>
                  <a:pt x="47" y="121"/>
                  <a:pt x="44" y="120"/>
                </a:cubicBezTo>
                <a:cubicBezTo>
                  <a:pt x="43" y="119"/>
                  <a:pt x="42" y="119"/>
                  <a:pt x="42" y="119"/>
                </a:cubicBezTo>
                <a:cubicBezTo>
                  <a:pt x="40" y="118"/>
                  <a:pt x="39" y="117"/>
                  <a:pt x="37" y="116"/>
                </a:cubicBezTo>
                <a:cubicBezTo>
                  <a:pt x="34" y="113"/>
                  <a:pt x="31" y="111"/>
                  <a:pt x="28" y="109"/>
                </a:cubicBezTo>
                <a:cubicBezTo>
                  <a:pt x="25" y="105"/>
                  <a:pt x="21" y="103"/>
                  <a:pt x="18" y="99"/>
                </a:cubicBezTo>
                <a:cubicBezTo>
                  <a:pt x="18" y="99"/>
                  <a:pt x="17" y="99"/>
                  <a:pt x="17" y="98"/>
                </a:cubicBezTo>
                <a:cubicBezTo>
                  <a:pt x="17" y="94"/>
                  <a:pt x="16" y="88"/>
                  <a:pt x="17" y="84"/>
                </a:cubicBezTo>
                <a:cubicBezTo>
                  <a:pt x="18" y="85"/>
                  <a:pt x="17" y="86"/>
                  <a:pt x="17" y="88"/>
                </a:cubicBezTo>
                <a:close/>
                <a:moveTo>
                  <a:pt x="61" y="76"/>
                </a:moveTo>
                <a:cubicBezTo>
                  <a:pt x="61" y="75"/>
                  <a:pt x="61" y="75"/>
                  <a:pt x="61" y="75"/>
                </a:cubicBezTo>
                <a:cubicBezTo>
                  <a:pt x="63" y="77"/>
                  <a:pt x="64" y="79"/>
                  <a:pt x="68" y="79"/>
                </a:cubicBezTo>
                <a:cubicBezTo>
                  <a:pt x="71" y="76"/>
                  <a:pt x="67" y="72"/>
                  <a:pt x="66" y="69"/>
                </a:cubicBezTo>
                <a:cubicBezTo>
                  <a:pt x="64" y="67"/>
                  <a:pt x="64" y="65"/>
                  <a:pt x="63" y="63"/>
                </a:cubicBezTo>
                <a:cubicBezTo>
                  <a:pt x="65" y="64"/>
                  <a:pt x="65" y="66"/>
                  <a:pt x="66" y="67"/>
                </a:cubicBezTo>
                <a:cubicBezTo>
                  <a:pt x="67" y="67"/>
                  <a:pt x="67" y="66"/>
                  <a:pt x="68" y="66"/>
                </a:cubicBezTo>
                <a:cubicBezTo>
                  <a:pt x="69" y="67"/>
                  <a:pt x="71" y="69"/>
                  <a:pt x="73" y="69"/>
                </a:cubicBezTo>
                <a:cubicBezTo>
                  <a:pt x="73" y="67"/>
                  <a:pt x="71" y="66"/>
                  <a:pt x="72" y="65"/>
                </a:cubicBezTo>
                <a:cubicBezTo>
                  <a:pt x="69" y="62"/>
                  <a:pt x="66" y="61"/>
                  <a:pt x="64" y="58"/>
                </a:cubicBezTo>
                <a:cubicBezTo>
                  <a:pt x="63" y="58"/>
                  <a:pt x="63" y="58"/>
                  <a:pt x="63" y="58"/>
                </a:cubicBezTo>
                <a:cubicBezTo>
                  <a:pt x="61" y="58"/>
                  <a:pt x="61" y="57"/>
                  <a:pt x="60" y="57"/>
                </a:cubicBezTo>
                <a:cubicBezTo>
                  <a:pt x="61" y="58"/>
                  <a:pt x="60" y="59"/>
                  <a:pt x="59" y="60"/>
                </a:cubicBezTo>
                <a:cubicBezTo>
                  <a:pt x="58" y="60"/>
                  <a:pt x="57" y="59"/>
                  <a:pt x="56" y="58"/>
                </a:cubicBezTo>
                <a:cubicBezTo>
                  <a:pt x="57" y="65"/>
                  <a:pt x="58" y="71"/>
                  <a:pt x="61" y="76"/>
                </a:cubicBezTo>
                <a:close/>
                <a:moveTo>
                  <a:pt x="42" y="13"/>
                </a:moveTo>
                <a:cubicBezTo>
                  <a:pt x="39" y="23"/>
                  <a:pt x="45" y="33"/>
                  <a:pt x="51" y="38"/>
                </a:cubicBezTo>
                <a:cubicBezTo>
                  <a:pt x="50" y="33"/>
                  <a:pt x="48" y="27"/>
                  <a:pt x="47" y="21"/>
                </a:cubicBezTo>
                <a:cubicBezTo>
                  <a:pt x="47" y="14"/>
                  <a:pt x="48" y="8"/>
                  <a:pt x="48" y="4"/>
                </a:cubicBezTo>
                <a:cubicBezTo>
                  <a:pt x="47" y="5"/>
                  <a:pt x="44" y="7"/>
                  <a:pt x="45" y="9"/>
                </a:cubicBezTo>
                <a:cubicBezTo>
                  <a:pt x="45" y="9"/>
                  <a:pt x="46" y="9"/>
                  <a:pt x="46" y="10"/>
                </a:cubicBezTo>
                <a:cubicBezTo>
                  <a:pt x="45" y="11"/>
                  <a:pt x="44" y="13"/>
                  <a:pt x="45" y="14"/>
                </a:cubicBezTo>
                <a:cubicBezTo>
                  <a:pt x="45" y="15"/>
                  <a:pt x="46" y="14"/>
                  <a:pt x="46" y="14"/>
                </a:cubicBezTo>
                <a:cubicBezTo>
                  <a:pt x="47" y="15"/>
                  <a:pt x="45" y="16"/>
                  <a:pt x="45" y="17"/>
                </a:cubicBezTo>
                <a:cubicBezTo>
                  <a:pt x="46" y="20"/>
                  <a:pt x="47" y="24"/>
                  <a:pt x="47" y="27"/>
                </a:cubicBezTo>
                <a:cubicBezTo>
                  <a:pt x="45" y="24"/>
                  <a:pt x="45" y="20"/>
                  <a:pt x="44" y="18"/>
                </a:cubicBezTo>
                <a:cubicBezTo>
                  <a:pt x="44" y="18"/>
                  <a:pt x="44" y="19"/>
                  <a:pt x="43" y="19"/>
                </a:cubicBezTo>
                <a:cubicBezTo>
                  <a:pt x="43" y="17"/>
                  <a:pt x="45" y="16"/>
                  <a:pt x="43" y="12"/>
                </a:cubicBezTo>
                <a:cubicBezTo>
                  <a:pt x="43" y="13"/>
                  <a:pt x="42" y="14"/>
                  <a:pt x="42" y="14"/>
                </a:cubicBezTo>
                <a:cubicBezTo>
                  <a:pt x="41" y="12"/>
                  <a:pt x="44" y="12"/>
                  <a:pt x="43" y="9"/>
                </a:cubicBezTo>
                <a:cubicBezTo>
                  <a:pt x="43" y="11"/>
                  <a:pt x="42" y="12"/>
                  <a:pt x="42" y="13"/>
                </a:cubicBezTo>
                <a:close/>
                <a:moveTo>
                  <a:pt x="71" y="13"/>
                </a:moveTo>
                <a:cubicBezTo>
                  <a:pt x="71" y="14"/>
                  <a:pt x="72" y="15"/>
                  <a:pt x="71" y="15"/>
                </a:cubicBezTo>
                <a:cubicBezTo>
                  <a:pt x="70" y="15"/>
                  <a:pt x="70" y="14"/>
                  <a:pt x="70" y="14"/>
                </a:cubicBezTo>
                <a:cubicBezTo>
                  <a:pt x="69" y="14"/>
                  <a:pt x="68" y="15"/>
                  <a:pt x="67" y="15"/>
                </a:cubicBezTo>
                <a:cubicBezTo>
                  <a:pt x="67" y="16"/>
                  <a:pt x="69" y="18"/>
                  <a:pt x="67" y="18"/>
                </a:cubicBezTo>
                <a:cubicBezTo>
                  <a:pt x="67" y="18"/>
                  <a:pt x="67" y="16"/>
                  <a:pt x="66" y="16"/>
                </a:cubicBezTo>
                <a:cubicBezTo>
                  <a:pt x="65" y="16"/>
                  <a:pt x="65" y="17"/>
                  <a:pt x="64" y="17"/>
                </a:cubicBezTo>
                <a:cubicBezTo>
                  <a:pt x="65" y="15"/>
                  <a:pt x="67" y="14"/>
                  <a:pt x="69" y="13"/>
                </a:cubicBezTo>
                <a:cubicBezTo>
                  <a:pt x="69" y="12"/>
                  <a:pt x="69" y="11"/>
                  <a:pt x="69" y="11"/>
                </a:cubicBezTo>
                <a:cubicBezTo>
                  <a:pt x="70" y="11"/>
                  <a:pt x="70" y="12"/>
                  <a:pt x="71" y="12"/>
                </a:cubicBezTo>
                <a:cubicBezTo>
                  <a:pt x="72" y="11"/>
                  <a:pt x="74" y="11"/>
                  <a:pt x="75" y="10"/>
                </a:cubicBezTo>
                <a:cubicBezTo>
                  <a:pt x="65" y="11"/>
                  <a:pt x="57" y="14"/>
                  <a:pt x="52" y="21"/>
                </a:cubicBezTo>
                <a:cubicBezTo>
                  <a:pt x="51" y="22"/>
                  <a:pt x="50" y="25"/>
                  <a:pt x="50" y="27"/>
                </a:cubicBezTo>
                <a:cubicBezTo>
                  <a:pt x="49" y="29"/>
                  <a:pt x="51" y="32"/>
                  <a:pt x="51" y="34"/>
                </a:cubicBezTo>
                <a:cubicBezTo>
                  <a:pt x="52" y="36"/>
                  <a:pt x="53" y="39"/>
                  <a:pt x="54" y="41"/>
                </a:cubicBezTo>
                <a:cubicBezTo>
                  <a:pt x="56" y="36"/>
                  <a:pt x="58" y="31"/>
                  <a:pt x="61" y="28"/>
                </a:cubicBezTo>
                <a:cubicBezTo>
                  <a:pt x="62" y="26"/>
                  <a:pt x="64" y="25"/>
                  <a:pt x="66" y="23"/>
                </a:cubicBezTo>
                <a:cubicBezTo>
                  <a:pt x="70" y="19"/>
                  <a:pt x="74" y="16"/>
                  <a:pt x="78" y="13"/>
                </a:cubicBezTo>
                <a:cubicBezTo>
                  <a:pt x="81" y="11"/>
                  <a:pt x="85" y="11"/>
                  <a:pt x="88" y="10"/>
                </a:cubicBezTo>
                <a:cubicBezTo>
                  <a:pt x="82" y="8"/>
                  <a:pt x="76" y="10"/>
                  <a:pt x="71" y="13"/>
                </a:cubicBezTo>
                <a:close/>
                <a:moveTo>
                  <a:pt x="84" y="12"/>
                </a:moveTo>
                <a:cubicBezTo>
                  <a:pt x="79" y="14"/>
                  <a:pt x="76" y="16"/>
                  <a:pt x="72" y="19"/>
                </a:cubicBezTo>
                <a:cubicBezTo>
                  <a:pt x="72" y="20"/>
                  <a:pt x="73" y="19"/>
                  <a:pt x="73" y="19"/>
                </a:cubicBezTo>
                <a:cubicBezTo>
                  <a:pt x="73" y="19"/>
                  <a:pt x="74" y="19"/>
                  <a:pt x="75" y="19"/>
                </a:cubicBezTo>
                <a:cubicBezTo>
                  <a:pt x="81" y="17"/>
                  <a:pt x="87" y="12"/>
                  <a:pt x="95" y="13"/>
                </a:cubicBezTo>
                <a:cubicBezTo>
                  <a:pt x="91" y="12"/>
                  <a:pt x="88" y="13"/>
                  <a:pt x="84" y="12"/>
                </a:cubicBezTo>
                <a:close/>
                <a:moveTo>
                  <a:pt x="31" y="30"/>
                </a:moveTo>
                <a:cubicBezTo>
                  <a:pt x="19" y="30"/>
                  <a:pt x="5" y="37"/>
                  <a:pt x="2" y="49"/>
                </a:cubicBezTo>
                <a:cubicBezTo>
                  <a:pt x="10" y="43"/>
                  <a:pt x="20" y="38"/>
                  <a:pt x="32" y="39"/>
                </a:cubicBezTo>
                <a:cubicBezTo>
                  <a:pt x="39" y="39"/>
                  <a:pt x="48" y="41"/>
                  <a:pt x="53" y="44"/>
                </a:cubicBezTo>
                <a:cubicBezTo>
                  <a:pt x="53" y="43"/>
                  <a:pt x="50" y="38"/>
                  <a:pt x="48" y="39"/>
                </a:cubicBezTo>
                <a:cubicBezTo>
                  <a:pt x="47" y="38"/>
                  <a:pt x="43" y="36"/>
                  <a:pt x="41" y="37"/>
                </a:cubicBezTo>
                <a:cubicBezTo>
                  <a:pt x="40" y="35"/>
                  <a:pt x="37" y="36"/>
                  <a:pt x="36" y="35"/>
                </a:cubicBezTo>
                <a:cubicBezTo>
                  <a:pt x="36" y="36"/>
                  <a:pt x="36" y="36"/>
                  <a:pt x="35" y="36"/>
                </a:cubicBezTo>
                <a:cubicBezTo>
                  <a:pt x="35" y="35"/>
                  <a:pt x="33" y="35"/>
                  <a:pt x="33" y="33"/>
                </a:cubicBezTo>
                <a:cubicBezTo>
                  <a:pt x="34" y="33"/>
                  <a:pt x="35" y="34"/>
                  <a:pt x="36" y="35"/>
                </a:cubicBezTo>
                <a:cubicBezTo>
                  <a:pt x="37" y="35"/>
                  <a:pt x="39" y="34"/>
                  <a:pt x="40" y="35"/>
                </a:cubicBezTo>
                <a:cubicBezTo>
                  <a:pt x="40" y="35"/>
                  <a:pt x="39" y="34"/>
                  <a:pt x="40" y="33"/>
                </a:cubicBezTo>
                <a:cubicBezTo>
                  <a:pt x="41" y="34"/>
                  <a:pt x="41" y="35"/>
                  <a:pt x="41" y="35"/>
                </a:cubicBezTo>
                <a:cubicBezTo>
                  <a:pt x="44" y="36"/>
                  <a:pt x="46" y="37"/>
                  <a:pt x="48" y="38"/>
                </a:cubicBezTo>
                <a:cubicBezTo>
                  <a:pt x="44" y="33"/>
                  <a:pt x="38" y="30"/>
                  <a:pt x="31" y="30"/>
                </a:cubicBezTo>
                <a:close/>
                <a:moveTo>
                  <a:pt x="129" y="65"/>
                </a:moveTo>
                <a:cubicBezTo>
                  <a:pt x="128" y="64"/>
                  <a:pt x="128" y="63"/>
                  <a:pt x="128" y="62"/>
                </a:cubicBezTo>
                <a:cubicBezTo>
                  <a:pt x="127" y="60"/>
                  <a:pt x="125" y="58"/>
                  <a:pt x="123" y="56"/>
                </a:cubicBezTo>
                <a:cubicBezTo>
                  <a:pt x="122" y="54"/>
                  <a:pt x="121" y="52"/>
                  <a:pt x="120" y="51"/>
                </a:cubicBezTo>
                <a:cubicBezTo>
                  <a:pt x="116" y="45"/>
                  <a:pt x="111" y="40"/>
                  <a:pt x="106" y="36"/>
                </a:cubicBezTo>
                <a:cubicBezTo>
                  <a:pt x="105" y="36"/>
                  <a:pt x="105" y="36"/>
                  <a:pt x="104" y="36"/>
                </a:cubicBezTo>
                <a:cubicBezTo>
                  <a:pt x="103" y="35"/>
                  <a:pt x="102" y="34"/>
                  <a:pt x="101" y="34"/>
                </a:cubicBezTo>
                <a:cubicBezTo>
                  <a:pt x="97" y="32"/>
                  <a:pt x="87" y="31"/>
                  <a:pt x="82" y="31"/>
                </a:cubicBezTo>
                <a:cubicBezTo>
                  <a:pt x="77" y="31"/>
                  <a:pt x="73" y="32"/>
                  <a:pt x="70" y="33"/>
                </a:cubicBezTo>
                <a:cubicBezTo>
                  <a:pt x="64" y="36"/>
                  <a:pt x="58" y="38"/>
                  <a:pt x="55" y="43"/>
                </a:cubicBezTo>
                <a:cubicBezTo>
                  <a:pt x="55" y="45"/>
                  <a:pt x="56" y="46"/>
                  <a:pt x="56" y="47"/>
                </a:cubicBezTo>
                <a:cubicBezTo>
                  <a:pt x="61" y="47"/>
                  <a:pt x="65" y="48"/>
                  <a:pt x="68" y="48"/>
                </a:cubicBezTo>
                <a:cubicBezTo>
                  <a:pt x="75" y="49"/>
                  <a:pt x="81" y="50"/>
                  <a:pt x="86" y="51"/>
                </a:cubicBezTo>
                <a:cubicBezTo>
                  <a:pt x="88" y="52"/>
                  <a:pt x="90" y="52"/>
                  <a:pt x="91" y="52"/>
                </a:cubicBezTo>
                <a:cubicBezTo>
                  <a:pt x="97" y="54"/>
                  <a:pt x="101" y="56"/>
                  <a:pt x="106" y="58"/>
                </a:cubicBezTo>
                <a:cubicBezTo>
                  <a:pt x="109" y="59"/>
                  <a:pt x="111" y="61"/>
                  <a:pt x="114" y="61"/>
                </a:cubicBezTo>
                <a:cubicBezTo>
                  <a:pt x="119" y="65"/>
                  <a:pt x="126" y="68"/>
                  <a:pt x="131" y="73"/>
                </a:cubicBezTo>
                <a:cubicBezTo>
                  <a:pt x="130" y="70"/>
                  <a:pt x="130" y="67"/>
                  <a:pt x="129" y="65"/>
                </a:cubicBezTo>
                <a:close/>
                <a:moveTo>
                  <a:pt x="45" y="42"/>
                </a:moveTo>
                <a:cubicBezTo>
                  <a:pt x="42" y="41"/>
                  <a:pt x="39" y="41"/>
                  <a:pt x="37" y="41"/>
                </a:cubicBezTo>
                <a:cubicBezTo>
                  <a:pt x="36" y="41"/>
                  <a:pt x="36" y="41"/>
                  <a:pt x="35" y="41"/>
                </a:cubicBezTo>
                <a:cubicBezTo>
                  <a:pt x="30" y="42"/>
                  <a:pt x="27" y="44"/>
                  <a:pt x="23" y="46"/>
                </a:cubicBezTo>
                <a:cubicBezTo>
                  <a:pt x="18" y="50"/>
                  <a:pt x="14" y="53"/>
                  <a:pt x="9" y="56"/>
                </a:cubicBezTo>
                <a:cubicBezTo>
                  <a:pt x="7" y="58"/>
                  <a:pt x="5" y="60"/>
                  <a:pt x="3" y="62"/>
                </a:cubicBezTo>
                <a:cubicBezTo>
                  <a:pt x="2" y="67"/>
                  <a:pt x="3" y="74"/>
                  <a:pt x="4" y="79"/>
                </a:cubicBezTo>
                <a:cubicBezTo>
                  <a:pt x="5" y="84"/>
                  <a:pt x="7" y="89"/>
                  <a:pt x="9" y="92"/>
                </a:cubicBezTo>
                <a:cubicBezTo>
                  <a:pt x="10" y="87"/>
                  <a:pt x="11" y="80"/>
                  <a:pt x="14" y="75"/>
                </a:cubicBezTo>
                <a:cubicBezTo>
                  <a:pt x="18" y="65"/>
                  <a:pt x="25" y="56"/>
                  <a:pt x="34" y="51"/>
                </a:cubicBezTo>
                <a:cubicBezTo>
                  <a:pt x="39" y="48"/>
                  <a:pt x="48" y="45"/>
                  <a:pt x="53" y="47"/>
                </a:cubicBezTo>
                <a:cubicBezTo>
                  <a:pt x="52" y="44"/>
                  <a:pt x="49" y="43"/>
                  <a:pt x="45" y="42"/>
                </a:cubicBezTo>
                <a:close/>
                <a:moveTo>
                  <a:pt x="45" y="48"/>
                </a:moveTo>
                <a:cubicBezTo>
                  <a:pt x="44" y="49"/>
                  <a:pt x="43" y="50"/>
                  <a:pt x="43" y="51"/>
                </a:cubicBezTo>
                <a:cubicBezTo>
                  <a:pt x="43" y="51"/>
                  <a:pt x="44" y="51"/>
                  <a:pt x="44" y="52"/>
                </a:cubicBezTo>
                <a:cubicBezTo>
                  <a:pt x="43" y="53"/>
                  <a:pt x="41" y="53"/>
                  <a:pt x="41" y="54"/>
                </a:cubicBezTo>
                <a:cubicBezTo>
                  <a:pt x="42" y="54"/>
                  <a:pt x="43" y="54"/>
                  <a:pt x="43" y="56"/>
                </a:cubicBezTo>
                <a:cubicBezTo>
                  <a:pt x="42" y="56"/>
                  <a:pt x="41" y="56"/>
                  <a:pt x="41" y="55"/>
                </a:cubicBezTo>
                <a:cubicBezTo>
                  <a:pt x="39" y="57"/>
                  <a:pt x="39" y="60"/>
                  <a:pt x="37" y="62"/>
                </a:cubicBezTo>
                <a:cubicBezTo>
                  <a:pt x="37" y="59"/>
                  <a:pt x="38" y="58"/>
                  <a:pt x="39" y="55"/>
                </a:cubicBezTo>
                <a:cubicBezTo>
                  <a:pt x="38" y="55"/>
                  <a:pt x="37" y="55"/>
                  <a:pt x="36" y="55"/>
                </a:cubicBezTo>
                <a:cubicBezTo>
                  <a:pt x="35" y="57"/>
                  <a:pt x="35" y="58"/>
                  <a:pt x="34" y="59"/>
                </a:cubicBezTo>
                <a:cubicBezTo>
                  <a:pt x="34" y="56"/>
                  <a:pt x="35" y="54"/>
                  <a:pt x="37" y="51"/>
                </a:cubicBezTo>
                <a:cubicBezTo>
                  <a:pt x="36" y="51"/>
                  <a:pt x="36" y="51"/>
                  <a:pt x="35" y="52"/>
                </a:cubicBezTo>
                <a:cubicBezTo>
                  <a:pt x="35" y="52"/>
                  <a:pt x="35" y="52"/>
                  <a:pt x="35" y="53"/>
                </a:cubicBezTo>
                <a:cubicBezTo>
                  <a:pt x="34" y="53"/>
                  <a:pt x="34" y="54"/>
                  <a:pt x="33" y="54"/>
                </a:cubicBezTo>
                <a:cubicBezTo>
                  <a:pt x="31" y="57"/>
                  <a:pt x="29" y="60"/>
                  <a:pt x="27" y="64"/>
                </a:cubicBezTo>
                <a:cubicBezTo>
                  <a:pt x="26" y="66"/>
                  <a:pt x="25" y="69"/>
                  <a:pt x="25" y="71"/>
                </a:cubicBezTo>
                <a:cubicBezTo>
                  <a:pt x="24" y="71"/>
                  <a:pt x="24" y="72"/>
                  <a:pt x="23" y="72"/>
                </a:cubicBezTo>
                <a:cubicBezTo>
                  <a:pt x="23" y="73"/>
                  <a:pt x="23" y="74"/>
                  <a:pt x="23" y="75"/>
                </a:cubicBezTo>
                <a:cubicBezTo>
                  <a:pt x="23" y="76"/>
                  <a:pt x="22" y="76"/>
                  <a:pt x="22" y="77"/>
                </a:cubicBezTo>
                <a:cubicBezTo>
                  <a:pt x="21" y="77"/>
                  <a:pt x="22" y="78"/>
                  <a:pt x="21" y="78"/>
                </a:cubicBezTo>
                <a:cubicBezTo>
                  <a:pt x="20" y="81"/>
                  <a:pt x="20" y="84"/>
                  <a:pt x="19" y="87"/>
                </a:cubicBezTo>
                <a:cubicBezTo>
                  <a:pt x="19" y="89"/>
                  <a:pt x="18" y="91"/>
                  <a:pt x="18" y="92"/>
                </a:cubicBezTo>
                <a:cubicBezTo>
                  <a:pt x="18" y="95"/>
                  <a:pt x="19" y="96"/>
                  <a:pt x="20" y="98"/>
                </a:cubicBezTo>
                <a:cubicBezTo>
                  <a:pt x="21" y="100"/>
                  <a:pt x="22" y="101"/>
                  <a:pt x="24" y="102"/>
                </a:cubicBezTo>
                <a:cubicBezTo>
                  <a:pt x="25" y="105"/>
                  <a:pt x="28" y="107"/>
                  <a:pt x="30" y="109"/>
                </a:cubicBezTo>
                <a:cubicBezTo>
                  <a:pt x="36" y="114"/>
                  <a:pt x="43" y="118"/>
                  <a:pt x="50" y="122"/>
                </a:cubicBezTo>
                <a:cubicBezTo>
                  <a:pt x="49" y="120"/>
                  <a:pt x="48" y="119"/>
                  <a:pt x="47" y="116"/>
                </a:cubicBezTo>
                <a:cubicBezTo>
                  <a:pt x="46" y="113"/>
                  <a:pt x="44" y="109"/>
                  <a:pt x="43" y="106"/>
                </a:cubicBezTo>
                <a:cubicBezTo>
                  <a:pt x="42" y="103"/>
                  <a:pt x="42" y="100"/>
                  <a:pt x="41" y="97"/>
                </a:cubicBezTo>
                <a:cubicBezTo>
                  <a:pt x="41" y="94"/>
                  <a:pt x="40" y="88"/>
                  <a:pt x="40" y="84"/>
                </a:cubicBezTo>
                <a:cubicBezTo>
                  <a:pt x="41" y="71"/>
                  <a:pt x="45" y="58"/>
                  <a:pt x="51" y="48"/>
                </a:cubicBezTo>
                <a:cubicBezTo>
                  <a:pt x="49" y="47"/>
                  <a:pt x="46" y="48"/>
                  <a:pt x="45" y="48"/>
                </a:cubicBezTo>
                <a:close/>
                <a:moveTo>
                  <a:pt x="38" y="51"/>
                </a:moveTo>
                <a:cubicBezTo>
                  <a:pt x="40" y="51"/>
                  <a:pt x="40" y="51"/>
                  <a:pt x="42" y="51"/>
                </a:cubicBezTo>
                <a:cubicBezTo>
                  <a:pt x="42" y="50"/>
                  <a:pt x="43" y="50"/>
                  <a:pt x="43" y="48"/>
                </a:cubicBezTo>
                <a:cubicBezTo>
                  <a:pt x="41" y="49"/>
                  <a:pt x="39" y="49"/>
                  <a:pt x="38" y="51"/>
                </a:cubicBezTo>
                <a:close/>
                <a:moveTo>
                  <a:pt x="58" y="58"/>
                </a:moveTo>
                <a:cubicBezTo>
                  <a:pt x="59" y="57"/>
                  <a:pt x="58" y="57"/>
                  <a:pt x="58" y="56"/>
                </a:cubicBezTo>
                <a:cubicBezTo>
                  <a:pt x="59" y="54"/>
                  <a:pt x="61" y="57"/>
                  <a:pt x="62" y="56"/>
                </a:cubicBezTo>
                <a:cubicBezTo>
                  <a:pt x="61" y="52"/>
                  <a:pt x="57" y="51"/>
                  <a:pt x="54" y="49"/>
                </a:cubicBezTo>
                <a:cubicBezTo>
                  <a:pt x="55" y="52"/>
                  <a:pt x="55" y="58"/>
                  <a:pt x="58" y="58"/>
                </a:cubicBezTo>
                <a:close/>
                <a:moveTo>
                  <a:pt x="37" y="54"/>
                </a:moveTo>
                <a:cubicBezTo>
                  <a:pt x="38" y="54"/>
                  <a:pt x="39" y="54"/>
                  <a:pt x="40" y="54"/>
                </a:cubicBezTo>
                <a:cubicBezTo>
                  <a:pt x="40" y="53"/>
                  <a:pt x="41" y="53"/>
                  <a:pt x="41" y="52"/>
                </a:cubicBezTo>
                <a:cubicBezTo>
                  <a:pt x="39" y="52"/>
                  <a:pt x="39" y="52"/>
                  <a:pt x="38" y="52"/>
                </a:cubicBezTo>
                <a:cubicBezTo>
                  <a:pt x="37" y="53"/>
                  <a:pt x="37" y="53"/>
                  <a:pt x="37" y="54"/>
                </a:cubicBezTo>
                <a:close/>
                <a:moveTo>
                  <a:pt x="64" y="57"/>
                </a:moveTo>
                <a:cubicBezTo>
                  <a:pt x="67" y="60"/>
                  <a:pt x="71" y="62"/>
                  <a:pt x="74" y="65"/>
                </a:cubicBezTo>
                <a:cubicBezTo>
                  <a:pt x="75" y="67"/>
                  <a:pt x="77" y="68"/>
                  <a:pt x="79" y="69"/>
                </a:cubicBezTo>
                <a:cubicBezTo>
                  <a:pt x="79" y="66"/>
                  <a:pt x="78" y="64"/>
                  <a:pt x="77" y="62"/>
                </a:cubicBezTo>
                <a:cubicBezTo>
                  <a:pt x="76" y="61"/>
                  <a:pt x="75" y="61"/>
                  <a:pt x="74" y="60"/>
                </a:cubicBezTo>
                <a:cubicBezTo>
                  <a:pt x="70" y="59"/>
                  <a:pt x="66" y="56"/>
                  <a:pt x="63" y="54"/>
                </a:cubicBezTo>
                <a:cubicBezTo>
                  <a:pt x="63" y="55"/>
                  <a:pt x="63" y="56"/>
                  <a:pt x="64" y="57"/>
                </a:cubicBezTo>
                <a:close/>
                <a:moveTo>
                  <a:pt x="79" y="71"/>
                </a:moveTo>
                <a:cubicBezTo>
                  <a:pt x="84" y="79"/>
                  <a:pt x="90" y="86"/>
                  <a:pt x="95" y="94"/>
                </a:cubicBezTo>
                <a:cubicBezTo>
                  <a:pt x="98" y="98"/>
                  <a:pt x="100" y="102"/>
                  <a:pt x="102" y="106"/>
                </a:cubicBezTo>
                <a:cubicBezTo>
                  <a:pt x="105" y="110"/>
                  <a:pt x="107" y="115"/>
                  <a:pt x="109" y="119"/>
                </a:cubicBezTo>
                <a:cubicBezTo>
                  <a:pt x="112" y="125"/>
                  <a:pt x="115" y="132"/>
                  <a:pt x="118" y="138"/>
                </a:cubicBezTo>
                <a:cubicBezTo>
                  <a:pt x="120" y="143"/>
                  <a:pt x="122" y="148"/>
                  <a:pt x="124" y="153"/>
                </a:cubicBezTo>
                <a:cubicBezTo>
                  <a:pt x="126" y="158"/>
                  <a:pt x="127" y="164"/>
                  <a:pt x="128" y="169"/>
                </a:cubicBezTo>
                <a:cubicBezTo>
                  <a:pt x="129" y="171"/>
                  <a:pt x="129" y="173"/>
                  <a:pt x="130" y="174"/>
                </a:cubicBezTo>
                <a:cubicBezTo>
                  <a:pt x="130" y="176"/>
                  <a:pt x="131" y="178"/>
                  <a:pt x="131" y="180"/>
                </a:cubicBezTo>
                <a:cubicBezTo>
                  <a:pt x="131" y="182"/>
                  <a:pt x="131" y="183"/>
                  <a:pt x="132" y="185"/>
                </a:cubicBezTo>
                <a:cubicBezTo>
                  <a:pt x="133" y="189"/>
                  <a:pt x="134" y="192"/>
                  <a:pt x="134" y="196"/>
                </a:cubicBezTo>
                <a:cubicBezTo>
                  <a:pt x="135" y="198"/>
                  <a:pt x="135" y="200"/>
                  <a:pt x="135" y="201"/>
                </a:cubicBezTo>
                <a:cubicBezTo>
                  <a:pt x="136" y="208"/>
                  <a:pt x="137" y="214"/>
                  <a:pt x="137" y="222"/>
                </a:cubicBezTo>
                <a:cubicBezTo>
                  <a:pt x="138" y="227"/>
                  <a:pt x="138" y="233"/>
                  <a:pt x="138" y="239"/>
                </a:cubicBezTo>
                <a:cubicBezTo>
                  <a:pt x="137" y="240"/>
                  <a:pt x="138" y="241"/>
                  <a:pt x="138" y="242"/>
                </a:cubicBezTo>
                <a:cubicBezTo>
                  <a:pt x="138" y="243"/>
                  <a:pt x="137" y="244"/>
                  <a:pt x="137" y="245"/>
                </a:cubicBezTo>
                <a:cubicBezTo>
                  <a:pt x="137" y="248"/>
                  <a:pt x="137" y="251"/>
                  <a:pt x="136" y="255"/>
                </a:cubicBezTo>
                <a:cubicBezTo>
                  <a:pt x="136" y="255"/>
                  <a:pt x="135" y="256"/>
                  <a:pt x="135" y="256"/>
                </a:cubicBezTo>
                <a:cubicBezTo>
                  <a:pt x="138" y="255"/>
                  <a:pt x="140" y="252"/>
                  <a:pt x="141" y="250"/>
                </a:cubicBezTo>
                <a:cubicBezTo>
                  <a:pt x="143" y="247"/>
                  <a:pt x="145" y="245"/>
                  <a:pt x="146" y="242"/>
                </a:cubicBezTo>
                <a:cubicBezTo>
                  <a:pt x="147" y="241"/>
                  <a:pt x="147" y="239"/>
                  <a:pt x="147" y="237"/>
                </a:cubicBezTo>
                <a:cubicBezTo>
                  <a:pt x="147" y="235"/>
                  <a:pt x="148" y="233"/>
                  <a:pt x="148" y="232"/>
                </a:cubicBezTo>
                <a:cubicBezTo>
                  <a:pt x="148" y="224"/>
                  <a:pt x="147" y="216"/>
                  <a:pt x="146" y="209"/>
                </a:cubicBezTo>
                <a:cubicBezTo>
                  <a:pt x="146" y="201"/>
                  <a:pt x="145" y="193"/>
                  <a:pt x="143" y="186"/>
                </a:cubicBezTo>
                <a:cubicBezTo>
                  <a:pt x="142" y="183"/>
                  <a:pt x="141" y="180"/>
                  <a:pt x="140" y="176"/>
                </a:cubicBezTo>
                <a:cubicBezTo>
                  <a:pt x="140" y="173"/>
                  <a:pt x="138" y="170"/>
                  <a:pt x="137" y="167"/>
                </a:cubicBezTo>
                <a:cubicBezTo>
                  <a:pt x="135" y="160"/>
                  <a:pt x="133" y="154"/>
                  <a:pt x="131" y="147"/>
                </a:cubicBezTo>
                <a:cubicBezTo>
                  <a:pt x="129" y="141"/>
                  <a:pt x="126" y="135"/>
                  <a:pt x="123" y="129"/>
                </a:cubicBezTo>
                <a:cubicBezTo>
                  <a:pt x="118" y="116"/>
                  <a:pt x="112" y="105"/>
                  <a:pt x="105" y="95"/>
                </a:cubicBezTo>
                <a:cubicBezTo>
                  <a:pt x="103" y="92"/>
                  <a:pt x="101" y="90"/>
                  <a:pt x="99" y="88"/>
                </a:cubicBezTo>
                <a:cubicBezTo>
                  <a:pt x="98" y="85"/>
                  <a:pt x="96" y="82"/>
                  <a:pt x="94" y="80"/>
                </a:cubicBezTo>
                <a:cubicBezTo>
                  <a:pt x="93" y="78"/>
                  <a:pt x="91" y="77"/>
                  <a:pt x="89" y="75"/>
                </a:cubicBezTo>
                <a:cubicBezTo>
                  <a:pt x="86" y="71"/>
                  <a:pt x="83" y="67"/>
                  <a:pt x="79" y="63"/>
                </a:cubicBezTo>
                <a:cubicBezTo>
                  <a:pt x="79" y="63"/>
                  <a:pt x="79" y="63"/>
                  <a:pt x="79" y="63"/>
                </a:cubicBezTo>
                <a:cubicBezTo>
                  <a:pt x="80" y="66"/>
                  <a:pt x="81" y="69"/>
                  <a:pt x="79" y="71"/>
                </a:cubicBezTo>
                <a:close/>
                <a:moveTo>
                  <a:pt x="136" y="228"/>
                </a:moveTo>
                <a:cubicBezTo>
                  <a:pt x="136" y="226"/>
                  <a:pt x="136" y="223"/>
                  <a:pt x="135" y="221"/>
                </a:cubicBezTo>
                <a:cubicBezTo>
                  <a:pt x="135" y="214"/>
                  <a:pt x="135" y="207"/>
                  <a:pt x="134" y="201"/>
                </a:cubicBezTo>
                <a:cubicBezTo>
                  <a:pt x="133" y="196"/>
                  <a:pt x="132" y="192"/>
                  <a:pt x="131" y="187"/>
                </a:cubicBezTo>
                <a:cubicBezTo>
                  <a:pt x="129" y="175"/>
                  <a:pt x="126" y="163"/>
                  <a:pt x="122" y="153"/>
                </a:cubicBezTo>
                <a:cubicBezTo>
                  <a:pt x="120" y="147"/>
                  <a:pt x="118" y="142"/>
                  <a:pt x="116" y="137"/>
                </a:cubicBezTo>
                <a:cubicBezTo>
                  <a:pt x="112" y="129"/>
                  <a:pt x="109" y="122"/>
                  <a:pt x="105" y="115"/>
                </a:cubicBezTo>
                <a:cubicBezTo>
                  <a:pt x="101" y="107"/>
                  <a:pt x="97" y="99"/>
                  <a:pt x="92" y="92"/>
                </a:cubicBezTo>
                <a:cubicBezTo>
                  <a:pt x="90" y="88"/>
                  <a:pt x="87" y="85"/>
                  <a:pt x="85" y="81"/>
                </a:cubicBezTo>
                <a:cubicBezTo>
                  <a:pt x="82" y="77"/>
                  <a:pt x="80" y="74"/>
                  <a:pt x="77" y="71"/>
                </a:cubicBezTo>
                <a:cubicBezTo>
                  <a:pt x="77" y="69"/>
                  <a:pt x="75" y="67"/>
                  <a:pt x="74" y="67"/>
                </a:cubicBezTo>
                <a:cubicBezTo>
                  <a:pt x="74" y="69"/>
                  <a:pt x="75" y="71"/>
                  <a:pt x="73" y="71"/>
                </a:cubicBezTo>
                <a:cubicBezTo>
                  <a:pt x="71" y="72"/>
                  <a:pt x="70" y="68"/>
                  <a:pt x="68" y="69"/>
                </a:cubicBezTo>
                <a:cubicBezTo>
                  <a:pt x="68" y="71"/>
                  <a:pt x="69" y="72"/>
                  <a:pt x="70" y="73"/>
                </a:cubicBezTo>
                <a:cubicBezTo>
                  <a:pt x="71" y="76"/>
                  <a:pt x="74" y="78"/>
                  <a:pt x="75" y="80"/>
                </a:cubicBezTo>
                <a:cubicBezTo>
                  <a:pt x="77" y="82"/>
                  <a:pt x="78" y="84"/>
                  <a:pt x="79" y="87"/>
                </a:cubicBezTo>
                <a:cubicBezTo>
                  <a:pt x="82" y="91"/>
                  <a:pt x="84" y="95"/>
                  <a:pt x="87" y="100"/>
                </a:cubicBezTo>
                <a:cubicBezTo>
                  <a:pt x="89" y="104"/>
                  <a:pt x="91" y="109"/>
                  <a:pt x="93" y="114"/>
                </a:cubicBezTo>
                <a:cubicBezTo>
                  <a:pt x="96" y="118"/>
                  <a:pt x="98" y="123"/>
                  <a:pt x="99" y="128"/>
                </a:cubicBezTo>
                <a:cubicBezTo>
                  <a:pt x="100" y="128"/>
                  <a:pt x="101" y="129"/>
                  <a:pt x="101" y="130"/>
                </a:cubicBezTo>
                <a:cubicBezTo>
                  <a:pt x="102" y="133"/>
                  <a:pt x="103" y="137"/>
                  <a:pt x="105" y="140"/>
                </a:cubicBezTo>
                <a:cubicBezTo>
                  <a:pt x="106" y="145"/>
                  <a:pt x="107" y="149"/>
                  <a:pt x="109" y="154"/>
                </a:cubicBezTo>
                <a:cubicBezTo>
                  <a:pt x="115" y="169"/>
                  <a:pt x="118" y="189"/>
                  <a:pt x="116" y="208"/>
                </a:cubicBezTo>
                <a:cubicBezTo>
                  <a:pt x="115" y="209"/>
                  <a:pt x="115" y="210"/>
                  <a:pt x="115" y="211"/>
                </a:cubicBezTo>
                <a:cubicBezTo>
                  <a:pt x="115" y="212"/>
                  <a:pt x="115" y="213"/>
                  <a:pt x="115" y="214"/>
                </a:cubicBezTo>
                <a:cubicBezTo>
                  <a:pt x="114" y="222"/>
                  <a:pt x="112" y="229"/>
                  <a:pt x="111" y="235"/>
                </a:cubicBezTo>
                <a:cubicBezTo>
                  <a:pt x="110" y="238"/>
                  <a:pt x="110" y="241"/>
                  <a:pt x="109" y="244"/>
                </a:cubicBezTo>
                <a:cubicBezTo>
                  <a:pt x="108" y="248"/>
                  <a:pt x="106" y="251"/>
                  <a:pt x="105" y="254"/>
                </a:cubicBezTo>
                <a:cubicBezTo>
                  <a:pt x="107" y="255"/>
                  <a:pt x="110" y="255"/>
                  <a:pt x="114" y="255"/>
                </a:cubicBezTo>
                <a:cubicBezTo>
                  <a:pt x="120" y="254"/>
                  <a:pt x="128" y="256"/>
                  <a:pt x="134" y="256"/>
                </a:cubicBezTo>
                <a:cubicBezTo>
                  <a:pt x="135" y="246"/>
                  <a:pt x="136" y="238"/>
                  <a:pt x="136" y="228"/>
                </a:cubicBezTo>
                <a:close/>
                <a:moveTo>
                  <a:pt x="63" y="79"/>
                </a:moveTo>
                <a:cubicBezTo>
                  <a:pt x="63" y="79"/>
                  <a:pt x="63" y="79"/>
                  <a:pt x="63" y="79"/>
                </a:cubicBezTo>
                <a:cubicBezTo>
                  <a:pt x="68" y="86"/>
                  <a:pt x="73" y="93"/>
                  <a:pt x="77" y="100"/>
                </a:cubicBezTo>
                <a:cubicBezTo>
                  <a:pt x="81" y="107"/>
                  <a:pt x="85" y="115"/>
                  <a:pt x="88" y="123"/>
                </a:cubicBezTo>
                <a:cubicBezTo>
                  <a:pt x="90" y="128"/>
                  <a:pt x="92" y="134"/>
                  <a:pt x="94" y="140"/>
                </a:cubicBezTo>
                <a:cubicBezTo>
                  <a:pt x="95" y="143"/>
                  <a:pt x="96" y="145"/>
                  <a:pt x="97" y="148"/>
                </a:cubicBezTo>
                <a:cubicBezTo>
                  <a:pt x="98" y="151"/>
                  <a:pt x="98" y="154"/>
                  <a:pt x="99" y="157"/>
                </a:cubicBezTo>
                <a:cubicBezTo>
                  <a:pt x="100" y="160"/>
                  <a:pt x="101" y="163"/>
                  <a:pt x="101" y="166"/>
                </a:cubicBezTo>
                <a:cubicBezTo>
                  <a:pt x="103" y="182"/>
                  <a:pt x="106" y="199"/>
                  <a:pt x="105" y="216"/>
                </a:cubicBezTo>
                <a:cubicBezTo>
                  <a:pt x="105" y="219"/>
                  <a:pt x="104" y="221"/>
                  <a:pt x="103" y="224"/>
                </a:cubicBezTo>
                <a:cubicBezTo>
                  <a:pt x="103" y="226"/>
                  <a:pt x="103" y="229"/>
                  <a:pt x="102" y="231"/>
                </a:cubicBezTo>
                <a:cubicBezTo>
                  <a:pt x="102" y="233"/>
                  <a:pt x="101" y="234"/>
                  <a:pt x="101" y="236"/>
                </a:cubicBezTo>
                <a:cubicBezTo>
                  <a:pt x="99" y="238"/>
                  <a:pt x="99" y="241"/>
                  <a:pt x="98" y="244"/>
                </a:cubicBezTo>
                <a:cubicBezTo>
                  <a:pt x="98" y="244"/>
                  <a:pt x="97" y="243"/>
                  <a:pt x="97" y="244"/>
                </a:cubicBezTo>
                <a:cubicBezTo>
                  <a:pt x="99" y="247"/>
                  <a:pt x="101" y="250"/>
                  <a:pt x="104" y="253"/>
                </a:cubicBezTo>
                <a:cubicBezTo>
                  <a:pt x="106" y="248"/>
                  <a:pt x="107" y="243"/>
                  <a:pt x="108" y="239"/>
                </a:cubicBezTo>
                <a:cubicBezTo>
                  <a:pt x="109" y="237"/>
                  <a:pt x="110" y="235"/>
                  <a:pt x="110" y="233"/>
                </a:cubicBezTo>
                <a:cubicBezTo>
                  <a:pt x="111" y="227"/>
                  <a:pt x="112" y="221"/>
                  <a:pt x="113" y="215"/>
                </a:cubicBezTo>
                <a:cubicBezTo>
                  <a:pt x="114" y="207"/>
                  <a:pt x="115" y="199"/>
                  <a:pt x="115" y="191"/>
                </a:cubicBezTo>
                <a:cubicBezTo>
                  <a:pt x="114" y="182"/>
                  <a:pt x="113" y="175"/>
                  <a:pt x="112" y="166"/>
                </a:cubicBezTo>
                <a:cubicBezTo>
                  <a:pt x="110" y="161"/>
                  <a:pt x="108" y="156"/>
                  <a:pt x="107" y="151"/>
                </a:cubicBezTo>
                <a:cubicBezTo>
                  <a:pt x="105" y="146"/>
                  <a:pt x="104" y="141"/>
                  <a:pt x="102" y="137"/>
                </a:cubicBezTo>
                <a:cubicBezTo>
                  <a:pt x="101" y="134"/>
                  <a:pt x="100" y="132"/>
                  <a:pt x="99" y="129"/>
                </a:cubicBezTo>
                <a:cubicBezTo>
                  <a:pt x="98" y="127"/>
                  <a:pt x="96" y="125"/>
                  <a:pt x="96" y="122"/>
                </a:cubicBezTo>
                <a:cubicBezTo>
                  <a:pt x="93" y="115"/>
                  <a:pt x="90" y="108"/>
                  <a:pt x="86" y="102"/>
                </a:cubicBezTo>
                <a:cubicBezTo>
                  <a:pt x="86" y="100"/>
                  <a:pt x="84" y="99"/>
                  <a:pt x="84" y="97"/>
                </a:cubicBezTo>
                <a:cubicBezTo>
                  <a:pt x="83" y="96"/>
                  <a:pt x="82" y="94"/>
                  <a:pt x="81" y="92"/>
                </a:cubicBezTo>
                <a:cubicBezTo>
                  <a:pt x="78" y="86"/>
                  <a:pt x="75" y="81"/>
                  <a:pt x="71" y="76"/>
                </a:cubicBezTo>
                <a:cubicBezTo>
                  <a:pt x="72" y="81"/>
                  <a:pt x="65" y="81"/>
                  <a:pt x="63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8" name="Freeform 345"/>
          <p:cNvSpPr>
            <a:spLocks noEditPoints="1"/>
          </p:cNvSpPr>
          <p:nvPr/>
        </p:nvSpPr>
        <p:spPr bwMode="auto">
          <a:xfrm>
            <a:off x="4010025" y="2978150"/>
            <a:ext cx="47625" cy="80963"/>
          </a:xfrm>
          <a:custGeom>
            <a:avLst/>
            <a:gdLst>
              <a:gd name="T0" fmla="*/ 4 w 15"/>
              <a:gd name="T1" fmla="*/ 16 h 26"/>
              <a:gd name="T2" fmla="*/ 6 w 15"/>
              <a:gd name="T3" fmla="*/ 21 h 26"/>
              <a:gd name="T4" fmla="*/ 3 w 15"/>
              <a:gd name="T5" fmla="*/ 15 h 26"/>
              <a:gd name="T6" fmla="*/ 0 w 15"/>
              <a:gd name="T7" fmla="*/ 12 h 26"/>
              <a:gd name="T8" fmla="*/ 3 w 15"/>
              <a:gd name="T9" fmla="*/ 14 h 26"/>
              <a:gd name="T10" fmla="*/ 1 w 15"/>
              <a:gd name="T11" fmla="*/ 9 h 26"/>
              <a:gd name="T12" fmla="*/ 2 w 15"/>
              <a:gd name="T13" fmla="*/ 9 h 26"/>
              <a:gd name="T14" fmla="*/ 3 w 15"/>
              <a:gd name="T15" fmla="*/ 3 h 26"/>
              <a:gd name="T16" fmla="*/ 3 w 15"/>
              <a:gd name="T17" fmla="*/ 10 h 26"/>
              <a:gd name="T18" fmla="*/ 8 w 15"/>
              <a:gd name="T19" fmla="*/ 14 h 26"/>
              <a:gd name="T20" fmla="*/ 8 w 15"/>
              <a:gd name="T21" fmla="*/ 8 h 26"/>
              <a:gd name="T22" fmla="*/ 4 w 15"/>
              <a:gd name="T23" fmla="*/ 4 h 26"/>
              <a:gd name="T24" fmla="*/ 7 w 15"/>
              <a:gd name="T25" fmla="*/ 6 h 26"/>
              <a:gd name="T26" fmla="*/ 8 w 15"/>
              <a:gd name="T27" fmla="*/ 0 h 26"/>
              <a:gd name="T28" fmla="*/ 8 w 15"/>
              <a:gd name="T29" fmla="*/ 7 h 26"/>
              <a:gd name="T30" fmla="*/ 10 w 15"/>
              <a:gd name="T31" fmla="*/ 9 h 26"/>
              <a:gd name="T32" fmla="*/ 8 w 15"/>
              <a:gd name="T33" fmla="*/ 8 h 26"/>
              <a:gd name="T34" fmla="*/ 9 w 15"/>
              <a:gd name="T35" fmla="*/ 14 h 26"/>
              <a:gd name="T36" fmla="*/ 13 w 15"/>
              <a:gd name="T37" fmla="*/ 16 h 26"/>
              <a:gd name="T38" fmla="*/ 10 w 15"/>
              <a:gd name="T39" fmla="*/ 16 h 26"/>
              <a:gd name="T40" fmla="*/ 15 w 15"/>
              <a:gd name="T41" fmla="*/ 23 h 26"/>
              <a:gd name="T42" fmla="*/ 11 w 15"/>
              <a:gd name="T43" fmla="*/ 21 h 26"/>
              <a:gd name="T44" fmla="*/ 14 w 15"/>
              <a:gd name="T45" fmla="*/ 26 h 26"/>
              <a:gd name="T46" fmla="*/ 10 w 15"/>
              <a:gd name="T47" fmla="*/ 20 h 26"/>
              <a:gd name="T48" fmla="*/ 5 w 15"/>
              <a:gd name="T49" fmla="*/ 16 h 26"/>
              <a:gd name="T50" fmla="*/ 4 w 15"/>
              <a:gd name="T51" fmla="*/ 16 h 26"/>
              <a:gd name="T52" fmla="*/ 4 w 15"/>
              <a:gd name="T53" fmla="*/ 15 h 26"/>
              <a:gd name="T54" fmla="*/ 9 w 15"/>
              <a:gd name="T55" fmla="*/ 18 h 26"/>
              <a:gd name="T56" fmla="*/ 3 w 15"/>
              <a:gd name="T57" fmla="*/ 11 h 26"/>
              <a:gd name="T58" fmla="*/ 4 w 15"/>
              <a:gd name="T59" fmla="*/ 1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" h="26">
                <a:moveTo>
                  <a:pt x="4" y="16"/>
                </a:moveTo>
                <a:cubicBezTo>
                  <a:pt x="4" y="18"/>
                  <a:pt x="6" y="19"/>
                  <a:pt x="6" y="21"/>
                </a:cubicBezTo>
                <a:cubicBezTo>
                  <a:pt x="4" y="20"/>
                  <a:pt x="4" y="17"/>
                  <a:pt x="3" y="15"/>
                </a:cubicBezTo>
                <a:cubicBezTo>
                  <a:pt x="2" y="14"/>
                  <a:pt x="0" y="14"/>
                  <a:pt x="0" y="12"/>
                </a:cubicBezTo>
                <a:cubicBezTo>
                  <a:pt x="1" y="13"/>
                  <a:pt x="2" y="14"/>
                  <a:pt x="3" y="14"/>
                </a:cubicBezTo>
                <a:cubicBezTo>
                  <a:pt x="2" y="12"/>
                  <a:pt x="2" y="10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6"/>
                  <a:pt x="2" y="5"/>
                  <a:pt x="3" y="3"/>
                </a:cubicBezTo>
                <a:cubicBezTo>
                  <a:pt x="3" y="5"/>
                  <a:pt x="2" y="8"/>
                  <a:pt x="3" y="10"/>
                </a:cubicBezTo>
                <a:cubicBezTo>
                  <a:pt x="5" y="11"/>
                  <a:pt x="6" y="13"/>
                  <a:pt x="8" y="14"/>
                </a:cubicBezTo>
                <a:cubicBezTo>
                  <a:pt x="8" y="12"/>
                  <a:pt x="8" y="10"/>
                  <a:pt x="8" y="8"/>
                </a:cubicBezTo>
                <a:cubicBezTo>
                  <a:pt x="6" y="7"/>
                  <a:pt x="5" y="5"/>
                  <a:pt x="4" y="4"/>
                </a:cubicBezTo>
                <a:cubicBezTo>
                  <a:pt x="5" y="4"/>
                  <a:pt x="6" y="6"/>
                  <a:pt x="7" y="6"/>
                </a:cubicBezTo>
                <a:cubicBezTo>
                  <a:pt x="8" y="4"/>
                  <a:pt x="7" y="1"/>
                  <a:pt x="8" y="0"/>
                </a:cubicBezTo>
                <a:cubicBezTo>
                  <a:pt x="8" y="2"/>
                  <a:pt x="8" y="5"/>
                  <a:pt x="8" y="7"/>
                </a:cubicBezTo>
                <a:cubicBezTo>
                  <a:pt x="9" y="7"/>
                  <a:pt x="11" y="8"/>
                  <a:pt x="10" y="9"/>
                </a:cubicBezTo>
                <a:cubicBezTo>
                  <a:pt x="10" y="10"/>
                  <a:pt x="9" y="9"/>
                  <a:pt x="8" y="8"/>
                </a:cubicBezTo>
                <a:cubicBezTo>
                  <a:pt x="8" y="10"/>
                  <a:pt x="9" y="12"/>
                  <a:pt x="9" y="14"/>
                </a:cubicBezTo>
                <a:cubicBezTo>
                  <a:pt x="10" y="15"/>
                  <a:pt x="12" y="15"/>
                  <a:pt x="13" y="16"/>
                </a:cubicBezTo>
                <a:cubicBezTo>
                  <a:pt x="12" y="17"/>
                  <a:pt x="11" y="16"/>
                  <a:pt x="10" y="16"/>
                </a:cubicBezTo>
                <a:cubicBezTo>
                  <a:pt x="9" y="20"/>
                  <a:pt x="14" y="20"/>
                  <a:pt x="15" y="23"/>
                </a:cubicBezTo>
                <a:cubicBezTo>
                  <a:pt x="14" y="23"/>
                  <a:pt x="13" y="22"/>
                  <a:pt x="11" y="21"/>
                </a:cubicBezTo>
                <a:cubicBezTo>
                  <a:pt x="11" y="23"/>
                  <a:pt x="13" y="25"/>
                  <a:pt x="14" y="26"/>
                </a:cubicBezTo>
                <a:cubicBezTo>
                  <a:pt x="11" y="26"/>
                  <a:pt x="11" y="22"/>
                  <a:pt x="10" y="20"/>
                </a:cubicBezTo>
                <a:cubicBezTo>
                  <a:pt x="8" y="18"/>
                  <a:pt x="6" y="18"/>
                  <a:pt x="5" y="16"/>
                </a:cubicBezTo>
                <a:cubicBezTo>
                  <a:pt x="4" y="16"/>
                  <a:pt x="4" y="16"/>
                  <a:pt x="4" y="16"/>
                </a:cubicBezTo>
                <a:close/>
                <a:moveTo>
                  <a:pt x="4" y="15"/>
                </a:moveTo>
                <a:cubicBezTo>
                  <a:pt x="6" y="16"/>
                  <a:pt x="7" y="18"/>
                  <a:pt x="9" y="18"/>
                </a:cubicBezTo>
                <a:cubicBezTo>
                  <a:pt x="9" y="15"/>
                  <a:pt x="6" y="13"/>
                  <a:pt x="3" y="11"/>
                </a:cubicBezTo>
                <a:cubicBezTo>
                  <a:pt x="3" y="13"/>
                  <a:pt x="4" y="14"/>
                  <a:pt x="4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79" name="Freeform 346"/>
          <p:cNvSpPr>
            <a:spLocks noEditPoints="1"/>
          </p:cNvSpPr>
          <p:nvPr/>
        </p:nvSpPr>
        <p:spPr bwMode="auto">
          <a:xfrm>
            <a:off x="493713" y="2519363"/>
            <a:ext cx="57150" cy="57150"/>
          </a:xfrm>
          <a:custGeom>
            <a:avLst/>
            <a:gdLst>
              <a:gd name="T0" fmla="*/ 2 w 18"/>
              <a:gd name="T1" fmla="*/ 3 h 18"/>
              <a:gd name="T2" fmla="*/ 4 w 18"/>
              <a:gd name="T3" fmla="*/ 1 h 18"/>
              <a:gd name="T4" fmla="*/ 17 w 18"/>
              <a:gd name="T5" fmla="*/ 9 h 18"/>
              <a:gd name="T6" fmla="*/ 3 w 18"/>
              <a:gd name="T7" fmla="*/ 14 h 18"/>
              <a:gd name="T8" fmla="*/ 2 w 18"/>
              <a:gd name="T9" fmla="*/ 3 h 18"/>
              <a:gd name="T10" fmla="*/ 8 w 18"/>
              <a:gd name="T11" fmla="*/ 13 h 18"/>
              <a:gd name="T12" fmla="*/ 7 w 18"/>
              <a:gd name="T13" fmla="*/ 5 h 18"/>
              <a:gd name="T14" fmla="*/ 8 w 18"/>
              <a:gd name="T15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18">
                <a:moveTo>
                  <a:pt x="2" y="3"/>
                </a:moveTo>
                <a:cubicBezTo>
                  <a:pt x="3" y="3"/>
                  <a:pt x="4" y="2"/>
                  <a:pt x="4" y="1"/>
                </a:cubicBezTo>
                <a:cubicBezTo>
                  <a:pt x="10" y="0"/>
                  <a:pt x="18" y="4"/>
                  <a:pt x="17" y="9"/>
                </a:cubicBezTo>
                <a:cubicBezTo>
                  <a:pt x="17" y="14"/>
                  <a:pt x="7" y="18"/>
                  <a:pt x="3" y="14"/>
                </a:cubicBezTo>
                <a:cubicBezTo>
                  <a:pt x="0" y="10"/>
                  <a:pt x="0" y="7"/>
                  <a:pt x="2" y="3"/>
                </a:cubicBezTo>
                <a:close/>
                <a:moveTo>
                  <a:pt x="8" y="13"/>
                </a:moveTo>
                <a:cubicBezTo>
                  <a:pt x="15" y="13"/>
                  <a:pt x="14" y="3"/>
                  <a:pt x="7" y="5"/>
                </a:cubicBezTo>
                <a:cubicBezTo>
                  <a:pt x="2" y="6"/>
                  <a:pt x="5" y="13"/>
                  <a:pt x="8" y="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0" name="Freeform 347"/>
          <p:cNvSpPr>
            <a:spLocks noEditPoints="1"/>
          </p:cNvSpPr>
          <p:nvPr/>
        </p:nvSpPr>
        <p:spPr bwMode="auto">
          <a:xfrm>
            <a:off x="466725" y="2228850"/>
            <a:ext cx="755650" cy="896938"/>
          </a:xfrm>
          <a:custGeom>
            <a:avLst/>
            <a:gdLst>
              <a:gd name="T0" fmla="*/ 19 w 240"/>
              <a:gd name="T1" fmla="*/ 245 h 284"/>
              <a:gd name="T2" fmla="*/ 7 w 240"/>
              <a:gd name="T3" fmla="*/ 116 h 284"/>
              <a:gd name="T4" fmla="*/ 23 w 240"/>
              <a:gd name="T5" fmla="*/ 85 h 284"/>
              <a:gd name="T6" fmla="*/ 207 w 240"/>
              <a:gd name="T7" fmla="*/ 37 h 284"/>
              <a:gd name="T8" fmla="*/ 191 w 240"/>
              <a:gd name="T9" fmla="*/ 113 h 284"/>
              <a:gd name="T10" fmla="*/ 113 w 240"/>
              <a:gd name="T11" fmla="*/ 119 h 284"/>
              <a:gd name="T12" fmla="*/ 33 w 240"/>
              <a:gd name="T13" fmla="*/ 112 h 284"/>
              <a:gd name="T14" fmla="*/ 104 w 240"/>
              <a:gd name="T15" fmla="*/ 233 h 284"/>
              <a:gd name="T16" fmla="*/ 89 w 240"/>
              <a:gd name="T17" fmla="*/ 139 h 284"/>
              <a:gd name="T18" fmla="*/ 128 w 240"/>
              <a:gd name="T19" fmla="*/ 154 h 284"/>
              <a:gd name="T20" fmla="*/ 178 w 240"/>
              <a:gd name="T21" fmla="*/ 149 h 284"/>
              <a:gd name="T22" fmla="*/ 131 w 240"/>
              <a:gd name="T23" fmla="*/ 247 h 284"/>
              <a:gd name="T24" fmla="*/ 28 w 240"/>
              <a:gd name="T25" fmla="*/ 91 h 284"/>
              <a:gd name="T26" fmla="*/ 161 w 240"/>
              <a:gd name="T27" fmla="*/ 5 h 284"/>
              <a:gd name="T28" fmla="*/ 190 w 240"/>
              <a:gd name="T29" fmla="*/ 36 h 284"/>
              <a:gd name="T30" fmla="*/ 117 w 240"/>
              <a:gd name="T31" fmla="*/ 88 h 284"/>
              <a:gd name="T32" fmla="*/ 117 w 240"/>
              <a:gd name="T33" fmla="*/ 58 h 284"/>
              <a:gd name="T34" fmla="*/ 85 w 240"/>
              <a:gd name="T35" fmla="*/ 58 h 284"/>
              <a:gd name="T36" fmla="*/ 113 w 240"/>
              <a:gd name="T37" fmla="*/ 49 h 284"/>
              <a:gd name="T38" fmla="*/ 113 w 240"/>
              <a:gd name="T39" fmla="*/ 52 h 284"/>
              <a:gd name="T40" fmla="*/ 117 w 240"/>
              <a:gd name="T41" fmla="*/ 62 h 284"/>
              <a:gd name="T42" fmla="*/ 226 w 240"/>
              <a:gd name="T43" fmla="*/ 87 h 284"/>
              <a:gd name="T44" fmla="*/ 37 w 240"/>
              <a:gd name="T45" fmla="*/ 101 h 284"/>
              <a:gd name="T46" fmla="*/ 194 w 240"/>
              <a:gd name="T47" fmla="*/ 87 h 284"/>
              <a:gd name="T48" fmla="*/ 188 w 240"/>
              <a:gd name="T49" fmla="*/ 104 h 284"/>
              <a:gd name="T50" fmla="*/ 158 w 240"/>
              <a:gd name="T51" fmla="*/ 81 h 284"/>
              <a:gd name="T52" fmla="*/ 199 w 240"/>
              <a:gd name="T53" fmla="*/ 111 h 284"/>
              <a:gd name="T54" fmla="*/ 184 w 240"/>
              <a:gd name="T55" fmla="*/ 89 h 284"/>
              <a:gd name="T56" fmla="*/ 170 w 240"/>
              <a:gd name="T57" fmla="*/ 83 h 284"/>
              <a:gd name="T58" fmla="*/ 85 w 240"/>
              <a:gd name="T59" fmla="*/ 224 h 284"/>
              <a:gd name="T60" fmla="*/ 31 w 240"/>
              <a:gd name="T61" fmla="*/ 115 h 284"/>
              <a:gd name="T62" fmla="*/ 85 w 240"/>
              <a:gd name="T63" fmla="*/ 224 h 284"/>
              <a:gd name="T64" fmla="*/ 65 w 240"/>
              <a:gd name="T65" fmla="*/ 218 h 284"/>
              <a:gd name="T66" fmla="*/ 12 w 240"/>
              <a:gd name="T67" fmla="*/ 118 h 284"/>
              <a:gd name="T68" fmla="*/ 73 w 240"/>
              <a:gd name="T69" fmla="*/ 217 h 284"/>
              <a:gd name="T70" fmla="*/ 131 w 240"/>
              <a:gd name="T71" fmla="*/ 192 h 284"/>
              <a:gd name="T72" fmla="*/ 126 w 240"/>
              <a:gd name="T73" fmla="*/ 178 h 284"/>
              <a:gd name="T74" fmla="*/ 120 w 240"/>
              <a:gd name="T75" fmla="*/ 166 h 284"/>
              <a:gd name="T76" fmla="*/ 114 w 240"/>
              <a:gd name="T77" fmla="*/ 154 h 284"/>
              <a:gd name="T78" fmla="*/ 110 w 240"/>
              <a:gd name="T79" fmla="*/ 147 h 284"/>
              <a:gd name="T80" fmla="*/ 98 w 240"/>
              <a:gd name="T81" fmla="*/ 143 h 284"/>
              <a:gd name="T82" fmla="*/ 168 w 240"/>
              <a:gd name="T83" fmla="*/ 143 h 284"/>
              <a:gd name="T84" fmla="*/ 139 w 240"/>
              <a:gd name="T85" fmla="*/ 151 h 284"/>
              <a:gd name="T86" fmla="*/ 166 w 240"/>
              <a:gd name="T87" fmla="*/ 165 h 284"/>
              <a:gd name="T88" fmla="*/ 167 w 240"/>
              <a:gd name="T89" fmla="*/ 172 h 284"/>
              <a:gd name="T90" fmla="*/ 147 w 240"/>
              <a:gd name="T91" fmla="*/ 156 h 284"/>
              <a:gd name="T92" fmla="*/ 164 w 240"/>
              <a:gd name="T93" fmla="*/ 169 h 284"/>
              <a:gd name="T94" fmla="*/ 115 w 240"/>
              <a:gd name="T95" fmla="*/ 207 h 284"/>
              <a:gd name="T96" fmla="*/ 153 w 240"/>
              <a:gd name="T97" fmla="*/ 209 h 284"/>
              <a:gd name="T98" fmla="*/ 150 w 240"/>
              <a:gd name="T99" fmla="*/ 209 h 284"/>
              <a:gd name="T100" fmla="*/ 140 w 240"/>
              <a:gd name="T101" fmla="*/ 211 h 284"/>
              <a:gd name="T102" fmla="*/ 131 w 240"/>
              <a:gd name="T103" fmla="*/ 212 h 284"/>
              <a:gd name="T104" fmla="*/ 135 w 240"/>
              <a:gd name="T105" fmla="*/ 211 h 284"/>
              <a:gd name="T106" fmla="*/ 136 w 240"/>
              <a:gd name="T107" fmla="*/ 243 h 284"/>
              <a:gd name="T108" fmla="*/ 58 w 240"/>
              <a:gd name="T109" fmla="*/ 223 h 284"/>
              <a:gd name="T110" fmla="*/ 75 w 240"/>
              <a:gd name="T111" fmla="*/ 220 h 284"/>
              <a:gd name="T112" fmla="*/ 72 w 240"/>
              <a:gd name="T113" fmla="*/ 247 h 284"/>
              <a:gd name="T114" fmla="*/ 12 w 240"/>
              <a:gd name="T115" fmla="*/ 255 h 284"/>
              <a:gd name="T116" fmla="*/ 140 w 240"/>
              <a:gd name="T117" fmla="*/ 262 h 284"/>
              <a:gd name="T118" fmla="*/ 45 w 240"/>
              <a:gd name="T119" fmla="*/ 236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0" h="284">
                <a:moveTo>
                  <a:pt x="131" y="247"/>
                </a:moveTo>
                <a:cubicBezTo>
                  <a:pt x="135" y="252"/>
                  <a:pt x="144" y="256"/>
                  <a:pt x="143" y="265"/>
                </a:cubicBezTo>
                <a:cubicBezTo>
                  <a:pt x="132" y="272"/>
                  <a:pt x="119" y="277"/>
                  <a:pt x="104" y="280"/>
                </a:cubicBezTo>
                <a:cubicBezTo>
                  <a:pt x="74" y="283"/>
                  <a:pt x="43" y="284"/>
                  <a:pt x="16" y="273"/>
                </a:cubicBezTo>
                <a:cubicBezTo>
                  <a:pt x="11" y="272"/>
                  <a:pt x="9" y="267"/>
                  <a:pt x="4" y="266"/>
                </a:cubicBezTo>
                <a:cubicBezTo>
                  <a:pt x="1" y="260"/>
                  <a:pt x="8" y="256"/>
                  <a:pt x="12" y="252"/>
                </a:cubicBezTo>
                <a:cubicBezTo>
                  <a:pt x="14" y="250"/>
                  <a:pt x="16" y="248"/>
                  <a:pt x="19" y="245"/>
                </a:cubicBezTo>
                <a:cubicBezTo>
                  <a:pt x="25" y="242"/>
                  <a:pt x="32" y="238"/>
                  <a:pt x="38" y="235"/>
                </a:cubicBezTo>
                <a:cubicBezTo>
                  <a:pt x="39" y="235"/>
                  <a:pt x="41" y="235"/>
                  <a:pt x="42" y="234"/>
                </a:cubicBezTo>
                <a:cubicBezTo>
                  <a:pt x="44" y="233"/>
                  <a:pt x="45" y="232"/>
                  <a:pt x="47" y="232"/>
                </a:cubicBezTo>
                <a:cubicBezTo>
                  <a:pt x="48" y="226"/>
                  <a:pt x="52" y="222"/>
                  <a:pt x="57" y="220"/>
                </a:cubicBezTo>
                <a:cubicBezTo>
                  <a:pt x="49" y="200"/>
                  <a:pt x="38" y="180"/>
                  <a:pt x="29" y="158"/>
                </a:cubicBezTo>
                <a:cubicBezTo>
                  <a:pt x="24" y="148"/>
                  <a:pt x="18" y="138"/>
                  <a:pt x="13" y="128"/>
                </a:cubicBezTo>
                <a:cubicBezTo>
                  <a:pt x="12" y="124"/>
                  <a:pt x="10" y="119"/>
                  <a:pt x="7" y="116"/>
                </a:cubicBezTo>
                <a:cubicBezTo>
                  <a:pt x="6" y="115"/>
                  <a:pt x="7" y="115"/>
                  <a:pt x="6" y="114"/>
                </a:cubicBezTo>
                <a:cubicBezTo>
                  <a:pt x="6" y="113"/>
                  <a:pt x="4" y="112"/>
                  <a:pt x="3" y="111"/>
                </a:cubicBezTo>
                <a:cubicBezTo>
                  <a:pt x="3" y="110"/>
                  <a:pt x="2" y="108"/>
                  <a:pt x="2" y="106"/>
                </a:cubicBezTo>
                <a:cubicBezTo>
                  <a:pt x="1" y="101"/>
                  <a:pt x="0" y="97"/>
                  <a:pt x="3" y="92"/>
                </a:cubicBezTo>
                <a:cubicBezTo>
                  <a:pt x="4" y="91"/>
                  <a:pt x="5" y="90"/>
                  <a:pt x="6" y="88"/>
                </a:cubicBezTo>
                <a:cubicBezTo>
                  <a:pt x="10" y="86"/>
                  <a:pt x="15" y="85"/>
                  <a:pt x="19" y="84"/>
                </a:cubicBezTo>
                <a:cubicBezTo>
                  <a:pt x="20" y="84"/>
                  <a:pt x="22" y="84"/>
                  <a:pt x="23" y="85"/>
                </a:cubicBezTo>
                <a:cubicBezTo>
                  <a:pt x="32" y="79"/>
                  <a:pt x="40" y="75"/>
                  <a:pt x="51" y="71"/>
                </a:cubicBezTo>
                <a:cubicBezTo>
                  <a:pt x="75" y="58"/>
                  <a:pt x="103" y="49"/>
                  <a:pt x="125" y="35"/>
                </a:cubicBezTo>
                <a:cubicBezTo>
                  <a:pt x="125" y="27"/>
                  <a:pt x="123" y="18"/>
                  <a:pt x="126" y="12"/>
                </a:cubicBezTo>
                <a:cubicBezTo>
                  <a:pt x="130" y="7"/>
                  <a:pt x="141" y="4"/>
                  <a:pt x="148" y="2"/>
                </a:cubicBezTo>
                <a:cubicBezTo>
                  <a:pt x="153" y="1"/>
                  <a:pt x="158" y="0"/>
                  <a:pt x="164" y="3"/>
                </a:cubicBezTo>
                <a:cubicBezTo>
                  <a:pt x="171" y="12"/>
                  <a:pt x="177" y="21"/>
                  <a:pt x="183" y="30"/>
                </a:cubicBezTo>
                <a:cubicBezTo>
                  <a:pt x="191" y="33"/>
                  <a:pt x="200" y="34"/>
                  <a:pt x="207" y="37"/>
                </a:cubicBezTo>
                <a:cubicBezTo>
                  <a:pt x="209" y="38"/>
                  <a:pt x="210" y="40"/>
                  <a:pt x="212" y="41"/>
                </a:cubicBezTo>
                <a:cubicBezTo>
                  <a:pt x="223" y="46"/>
                  <a:pt x="232" y="54"/>
                  <a:pt x="239" y="62"/>
                </a:cubicBezTo>
                <a:cubicBezTo>
                  <a:pt x="238" y="65"/>
                  <a:pt x="240" y="69"/>
                  <a:pt x="239" y="73"/>
                </a:cubicBezTo>
                <a:cubicBezTo>
                  <a:pt x="237" y="80"/>
                  <a:pt x="232" y="85"/>
                  <a:pt x="227" y="90"/>
                </a:cubicBezTo>
                <a:cubicBezTo>
                  <a:pt x="222" y="95"/>
                  <a:pt x="218" y="98"/>
                  <a:pt x="211" y="102"/>
                </a:cubicBezTo>
                <a:cubicBezTo>
                  <a:pt x="209" y="104"/>
                  <a:pt x="206" y="106"/>
                  <a:pt x="202" y="107"/>
                </a:cubicBezTo>
                <a:cubicBezTo>
                  <a:pt x="204" y="114"/>
                  <a:pt x="197" y="115"/>
                  <a:pt x="191" y="113"/>
                </a:cubicBezTo>
                <a:cubicBezTo>
                  <a:pt x="188" y="115"/>
                  <a:pt x="188" y="121"/>
                  <a:pt x="184" y="122"/>
                </a:cubicBezTo>
                <a:cubicBezTo>
                  <a:pt x="180" y="123"/>
                  <a:pt x="177" y="121"/>
                  <a:pt x="173" y="120"/>
                </a:cubicBezTo>
                <a:cubicBezTo>
                  <a:pt x="168" y="120"/>
                  <a:pt x="164" y="123"/>
                  <a:pt x="159" y="124"/>
                </a:cubicBezTo>
                <a:cubicBezTo>
                  <a:pt x="158" y="124"/>
                  <a:pt x="158" y="124"/>
                  <a:pt x="158" y="124"/>
                </a:cubicBezTo>
                <a:cubicBezTo>
                  <a:pt x="148" y="125"/>
                  <a:pt x="135" y="127"/>
                  <a:pt x="122" y="126"/>
                </a:cubicBezTo>
                <a:cubicBezTo>
                  <a:pt x="119" y="125"/>
                  <a:pt x="114" y="125"/>
                  <a:pt x="112" y="123"/>
                </a:cubicBezTo>
                <a:cubicBezTo>
                  <a:pt x="112" y="121"/>
                  <a:pt x="112" y="120"/>
                  <a:pt x="113" y="119"/>
                </a:cubicBezTo>
                <a:cubicBezTo>
                  <a:pt x="109" y="102"/>
                  <a:pt x="114" y="85"/>
                  <a:pt x="119" y="71"/>
                </a:cubicBezTo>
                <a:cubicBezTo>
                  <a:pt x="118" y="71"/>
                  <a:pt x="115" y="73"/>
                  <a:pt x="114" y="74"/>
                </a:cubicBezTo>
                <a:cubicBezTo>
                  <a:pt x="110" y="75"/>
                  <a:pt x="106" y="76"/>
                  <a:pt x="102" y="78"/>
                </a:cubicBezTo>
                <a:cubicBezTo>
                  <a:pt x="92" y="81"/>
                  <a:pt x="80" y="87"/>
                  <a:pt x="70" y="92"/>
                </a:cubicBezTo>
                <a:cubicBezTo>
                  <a:pt x="65" y="94"/>
                  <a:pt x="60" y="96"/>
                  <a:pt x="55" y="98"/>
                </a:cubicBezTo>
                <a:cubicBezTo>
                  <a:pt x="50" y="101"/>
                  <a:pt x="45" y="103"/>
                  <a:pt x="40" y="106"/>
                </a:cubicBezTo>
                <a:cubicBezTo>
                  <a:pt x="37" y="108"/>
                  <a:pt x="35" y="110"/>
                  <a:pt x="33" y="112"/>
                </a:cubicBezTo>
                <a:cubicBezTo>
                  <a:pt x="37" y="129"/>
                  <a:pt x="47" y="142"/>
                  <a:pt x="53" y="157"/>
                </a:cubicBezTo>
                <a:cubicBezTo>
                  <a:pt x="56" y="163"/>
                  <a:pt x="58" y="169"/>
                  <a:pt x="61" y="174"/>
                </a:cubicBezTo>
                <a:cubicBezTo>
                  <a:pt x="62" y="176"/>
                  <a:pt x="64" y="177"/>
                  <a:pt x="65" y="179"/>
                </a:cubicBezTo>
                <a:cubicBezTo>
                  <a:pt x="69" y="187"/>
                  <a:pt x="72" y="195"/>
                  <a:pt x="77" y="202"/>
                </a:cubicBezTo>
                <a:cubicBezTo>
                  <a:pt x="79" y="205"/>
                  <a:pt x="80" y="208"/>
                  <a:pt x="82" y="211"/>
                </a:cubicBezTo>
                <a:cubicBezTo>
                  <a:pt x="83" y="213"/>
                  <a:pt x="85" y="214"/>
                  <a:pt x="85" y="217"/>
                </a:cubicBezTo>
                <a:cubicBezTo>
                  <a:pt x="92" y="223"/>
                  <a:pt x="103" y="224"/>
                  <a:pt x="104" y="233"/>
                </a:cubicBezTo>
                <a:cubicBezTo>
                  <a:pt x="108" y="236"/>
                  <a:pt x="113" y="236"/>
                  <a:pt x="118" y="238"/>
                </a:cubicBezTo>
                <a:cubicBezTo>
                  <a:pt x="115" y="220"/>
                  <a:pt x="113" y="207"/>
                  <a:pt x="109" y="189"/>
                </a:cubicBezTo>
                <a:cubicBezTo>
                  <a:pt x="109" y="188"/>
                  <a:pt x="111" y="188"/>
                  <a:pt x="111" y="187"/>
                </a:cubicBezTo>
                <a:cubicBezTo>
                  <a:pt x="106" y="179"/>
                  <a:pt x="101" y="168"/>
                  <a:pt x="96" y="157"/>
                </a:cubicBezTo>
                <a:cubicBezTo>
                  <a:pt x="95" y="155"/>
                  <a:pt x="93" y="152"/>
                  <a:pt x="93" y="150"/>
                </a:cubicBezTo>
                <a:cubicBezTo>
                  <a:pt x="92" y="148"/>
                  <a:pt x="92" y="145"/>
                  <a:pt x="91" y="143"/>
                </a:cubicBezTo>
                <a:cubicBezTo>
                  <a:pt x="90" y="141"/>
                  <a:pt x="89" y="140"/>
                  <a:pt x="89" y="139"/>
                </a:cubicBezTo>
                <a:cubicBezTo>
                  <a:pt x="88" y="137"/>
                  <a:pt x="85" y="133"/>
                  <a:pt x="86" y="130"/>
                </a:cubicBezTo>
                <a:cubicBezTo>
                  <a:pt x="86" y="126"/>
                  <a:pt x="95" y="120"/>
                  <a:pt x="100" y="121"/>
                </a:cubicBezTo>
                <a:cubicBezTo>
                  <a:pt x="101" y="122"/>
                  <a:pt x="102" y="123"/>
                  <a:pt x="101" y="124"/>
                </a:cubicBezTo>
                <a:cubicBezTo>
                  <a:pt x="106" y="134"/>
                  <a:pt x="111" y="144"/>
                  <a:pt x="116" y="154"/>
                </a:cubicBezTo>
                <a:cubicBezTo>
                  <a:pt x="119" y="160"/>
                  <a:pt x="124" y="168"/>
                  <a:pt x="127" y="175"/>
                </a:cubicBezTo>
                <a:cubicBezTo>
                  <a:pt x="128" y="177"/>
                  <a:pt x="129" y="181"/>
                  <a:pt x="131" y="181"/>
                </a:cubicBezTo>
                <a:cubicBezTo>
                  <a:pt x="130" y="172"/>
                  <a:pt x="131" y="161"/>
                  <a:pt x="128" y="154"/>
                </a:cubicBezTo>
                <a:cubicBezTo>
                  <a:pt x="131" y="149"/>
                  <a:pt x="135" y="142"/>
                  <a:pt x="134" y="136"/>
                </a:cubicBezTo>
                <a:cubicBezTo>
                  <a:pt x="138" y="135"/>
                  <a:pt x="139" y="140"/>
                  <a:pt x="141" y="143"/>
                </a:cubicBezTo>
                <a:cubicBezTo>
                  <a:pt x="144" y="147"/>
                  <a:pt x="146" y="150"/>
                  <a:pt x="150" y="153"/>
                </a:cubicBezTo>
                <a:cubicBezTo>
                  <a:pt x="149" y="159"/>
                  <a:pt x="151" y="164"/>
                  <a:pt x="151" y="170"/>
                </a:cubicBezTo>
                <a:cubicBezTo>
                  <a:pt x="154" y="160"/>
                  <a:pt x="159" y="149"/>
                  <a:pt x="162" y="140"/>
                </a:cubicBezTo>
                <a:cubicBezTo>
                  <a:pt x="164" y="138"/>
                  <a:pt x="169" y="140"/>
                  <a:pt x="172" y="141"/>
                </a:cubicBezTo>
                <a:cubicBezTo>
                  <a:pt x="171" y="146"/>
                  <a:pt x="175" y="147"/>
                  <a:pt x="178" y="149"/>
                </a:cubicBezTo>
                <a:cubicBezTo>
                  <a:pt x="178" y="158"/>
                  <a:pt x="171" y="164"/>
                  <a:pt x="173" y="173"/>
                </a:cubicBezTo>
                <a:cubicBezTo>
                  <a:pt x="173" y="178"/>
                  <a:pt x="166" y="180"/>
                  <a:pt x="166" y="174"/>
                </a:cubicBezTo>
                <a:cubicBezTo>
                  <a:pt x="165" y="178"/>
                  <a:pt x="164" y="182"/>
                  <a:pt x="162" y="185"/>
                </a:cubicBezTo>
                <a:cubicBezTo>
                  <a:pt x="166" y="187"/>
                  <a:pt x="161" y="195"/>
                  <a:pt x="161" y="200"/>
                </a:cubicBezTo>
                <a:cubicBezTo>
                  <a:pt x="161" y="204"/>
                  <a:pt x="161" y="207"/>
                  <a:pt x="161" y="211"/>
                </a:cubicBezTo>
                <a:cubicBezTo>
                  <a:pt x="160" y="222"/>
                  <a:pt x="159" y="233"/>
                  <a:pt x="158" y="241"/>
                </a:cubicBezTo>
                <a:cubicBezTo>
                  <a:pt x="151" y="247"/>
                  <a:pt x="139" y="247"/>
                  <a:pt x="131" y="247"/>
                </a:cubicBezTo>
                <a:close/>
                <a:moveTo>
                  <a:pt x="4" y="100"/>
                </a:moveTo>
                <a:cubicBezTo>
                  <a:pt x="3" y="102"/>
                  <a:pt x="6" y="108"/>
                  <a:pt x="7" y="110"/>
                </a:cubicBezTo>
                <a:cubicBezTo>
                  <a:pt x="8" y="110"/>
                  <a:pt x="10" y="112"/>
                  <a:pt x="11" y="113"/>
                </a:cubicBezTo>
                <a:cubicBezTo>
                  <a:pt x="19" y="117"/>
                  <a:pt x="31" y="112"/>
                  <a:pt x="31" y="105"/>
                </a:cubicBezTo>
                <a:cubicBezTo>
                  <a:pt x="31" y="105"/>
                  <a:pt x="32" y="105"/>
                  <a:pt x="32" y="105"/>
                </a:cubicBezTo>
                <a:cubicBezTo>
                  <a:pt x="32" y="104"/>
                  <a:pt x="32" y="101"/>
                  <a:pt x="32" y="101"/>
                </a:cubicBezTo>
                <a:cubicBezTo>
                  <a:pt x="32" y="97"/>
                  <a:pt x="30" y="95"/>
                  <a:pt x="28" y="91"/>
                </a:cubicBezTo>
                <a:cubicBezTo>
                  <a:pt x="25" y="90"/>
                  <a:pt x="21" y="90"/>
                  <a:pt x="17" y="88"/>
                </a:cubicBezTo>
                <a:cubicBezTo>
                  <a:pt x="12" y="88"/>
                  <a:pt x="6" y="92"/>
                  <a:pt x="5" y="96"/>
                </a:cubicBezTo>
                <a:cubicBezTo>
                  <a:pt x="5" y="96"/>
                  <a:pt x="5" y="97"/>
                  <a:pt x="5" y="97"/>
                </a:cubicBezTo>
                <a:cubicBezTo>
                  <a:pt x="5" y="97"/>
                  <a:pt x="4" y="97"/>
                  <a:pt x="4" y="97"/>
                </a:cubicBezTo>
                <a:cubicBezTo>
                  <a:pt x="5" y="99"/>
                  <a:pt x="4" y="99"/>
                  <a:pt x="4" y="100"/>
                </a:cubicBezTo>
                <a:close/>
                <a:moveTo>
                  <a:pt x="168" y="13"/>
                </a:moveTo>
                <a:cubicBezTo>
                  <a:pt x="166" y="10"/>
                  <a:pt x="164" y="7"/>
                  <a:pt x="161" y="5"/>
                </a:cubicBezTo>
                <a:cubicBezTo>
                  <a:pt x="155" y="2"/>
                  <a:pt x="151" y="4"/>
                  <a:pt x="146" y="6"/>
                </a:cubicBezTo>
                <a:cubicBezTo>
                  <a:pt x="137" y="9"/>
                  <a:pt x="127" y="10"/>
                  <a:pt x="127" y="22"/>
                </a:cubicBezTo>
                <a:cubicBezTo>
                  <a:pt x="127" y="30"/>
                  <a:pt x="130" y="41"/>
                  <a:pt x="130" y="49"/>
                </a:cubicBezTo>
                <a:cubicBezTo>
                  <a:pt x="140" y="35"/>
                  <a:pt x="158" y="31"/>
                  <a:pt x="179" y="29"/>
                </a:cubicBezTo>
                <a:cubicBezTo>
                  <a:pt x="176" y="23"/>
                  <a:pt x="172" y="18"/>
                  <a:pt x="168" y="13"/>
                </a:cubicBezTo>
                <a:close/>
                <a:moveTo>
                  <a:pt x="195" y="36"/>
                </a:moveTo>
                <a:cubicBezTo>
                  <a:pt x="194" y="36"/>
                  <a:pt x="192" y="36"/>
                  <a:pt x="190" y="36"/>
                </a:cubicBezTo>
                <a:cubicBezTo>
                  <a:pt x="186" y="34"/>
                  <a:pt x="181" y="32"/>
                  <a:pt x="176" y="32"/>
                </a:cubicBezTo>
                <a:cubicBezTo>
                  <a:pt x="170" y="32"/>
                  <a:pt x="161" y="34"/>
                  <a:pt x="156" y="36"/>
                </a:cubicBezTo>
                <a:cubicBezTo>
                  <a:pt x="148" y="38"/>
                  <a:pt x="140" y="43"/>
                  <a:pt x="135" y="48"/>
                </a:cubicBezTo>
                <a:cubicBezTo>
                  <a:pt x="134" y="49"/>
                  <a:pt x="133" y="50"/>
                  <a:pt x="132" y="51"/>
                </a:cubicBezTo>
                <a:cubicBezTo>
                  <a:pt x="128" y="55"/>
                  <a:pt x="127" y="62"/>
                  <a:pt x="124" y="68"/>
                </a:cubicBezTo>
                <a:cubicBezTo>
                  <a:pt x="123" y="71"/>
                  <a:pt x="121" y="75"/>
                  <a:pt x="119" y="78"/>
                </a:cubicBezTo>
                <a:cubicBezTo>
                  <a:pt x="118" y="81"/>
                  <a:pt x="118" y="85"/>
                  <a:pt x="117" y="88"/>
                </a:cubicBezTo>
                <a:cubicBezTo>
                  <a:pt x="115" y="97"/>
                  <a:pt x="113" y="105"/>
                  <a:pt x="115" y="116"/>
                </a:cubicBezTo>
                <a:cubicBezTo>
                  <a:pt x="114" y="114"/>
                  <a:pt x="116" y="113"/>
                  <a:pt x="116" y="111"/>
                </a:cubicBezTo>
                <a:cubicBezTo>
                  <a:pt x="123" y="106"/>
                  <a:pt x="128" y="98"/>
                  <a:pt x="136" y="92"/>
                </a:cubicBezTo>
                <a:cubicBezTo>
                  <a:pt x="142" y="86"/>
                  <a:pt x="150" y="82"/>
                  <a:pt x="159" y="77"/>
                </a:cubicBezTo>
                <a:cubicBezTo>
                  <a:pt x="180" y="66"/>
                  <a:pt x="207" y="55"/>
                  <a:pt x="233" y="60"/>
                </a:cubicBezTo>
                <a:cubicBezTo>
                  <a:pt x="223" y="49"/>
                  <a:pt x="211" y="40"/>
                  <a:pt x="195" y="36"/>
                </a:cubicBezTo>
                <a:close/>
                <a:moveTo>
                  <a:pt x="117" y="58"/>
                </a:moveTo>
                <a:cubicBezTo>
                  <a:pt x="120" y="60"/>
                  <a:pt x="120" y="61"/>
                  <a:pt x="123" y="62"/>
                </a:cubicBezTo>
                <a:cubicBezTo>
                  <a:pt x="124" y="60"/>
                  <a:pt x="124" y="59"/>
                  <a:pt x="125" y="58"/>
                </a:cubicBezTo>
                <a:cubicBezTo>
                  <a:pt x="118" y="55"/>
                  <a:pt x="119" y="46"/>
                  <a:pt x="127" y="45"/>
                </a:cubicBezTo>
                <a:cubicBezTo>
                  <a:pt x="126" y="43"/>
                  <a:pt x="127" y="41"/>
                  <a:pt x="126" y="40"/>
                </a:cubicBezTo>
                <a:cubicBezTo>
                  <a:pt x="118" y="42"/>
                  <a:pt x="115" y="49"/>
                  <a:pt x="117" y="58"/>
                </a:cubicBezTo>
                <a:close/>
                <a:moveTo>
                  <a:pt x="93" y="54"/>
                </a:moveTo>
                <a:cubicBezTo>
                  <a:pt x="91" y="55"/>
                  <a:pt x="88" y="57"/>
                  <a:pt x="85" y="58"/>
                </a:cubicBezTo>
                <a:cubicBezTo>
                  <a:pt x="65" y="67"/>
                  <a:pt x="45" y="75"/>
                  <a:pt x="26" y="86"/>
                </a:cubicBezTo>
                <a:cubicBezTo>
                  <a:pt x="28" y="85"/>
                  <a:pt x="27" y="87"/>
                  <a:pt x="29" y="87"/>
                </a:cubicBezTo>
                <a:cubicBezTo>
                  <a:pt x="30" y="87"/>
                  <a:pt x="31" y="86"/>
                  <a:pt x="33" y="85"/>
                </a:cubicBezTo>
                <a:cubicBezTo>
                  <a:pt x="36" y="83"/>
                  <a:pt x="42" y="80"/>
                  <a:pt x="45" y="79"/>
                </a:cubicBezTo>
                <a:cubicBezTo>
                  <a:pt x="50" y="76"/>
                  <a:pt x="55" y="74"/>
                  <a:pt x="61" y="72"/>
                </a:cubicBezTo>
                <a:cubicBezTo>
                  <a:pt x="70" y="68"/>
                  <a:pt x="79" y="65"/>
                  <a:pt x="87" y="61"/>
                </a:cubicBezTo>
                <a:cubicBezTo>
                  <a:pt x="96" y="57"/>
                  <a:pt x="105" y="53"/>
                  <a:pt x="113" y="49"/>
                </a:cubicBezTo>
                <a:cubicBezTo>
                  <a:pt x="114" y="47"/>
                  <a:pt x="116" y="45"/>
                  <a:pt x="115" y="44"/>
                </a:cubicBezTo>
                <a:cubicBezTo>
                  <a:pt x="109" y="48"/>
                  <a:pt x="101" y="50"/>
                  <a:pt x="93" y="54"/>
                </a:cubicBezTo>
                <a:close/>
                <a:moveTo>
                  <a:pt x="126" y="55"/>
                </a:moveTo>
                <a:cubicBezTo>
                  <a:pt x="128" y="52"/>
                  <a:pt x="129" y="50"/>
                  <a:pt x="127" y="48"/>
                </a:cubicBezTo>
                <a:cubicBezTo>
                  <a:pt x="124" y="48"/>
                  <a:pt x="123" y="54"/>
                  <a:pt x="126" y="55"/>
                </a:cubicBezTo>
                <a:close/>
                <a:moveTo>
                  <a:pt x="113" y="56"/>
                </a:moveTo>
                <a:cubicBezTo>
                  <a:pt x="114" y="55"/>
                  <a:pt x="113" y="54"/>
                  <a:pt x="113" y="52"/>
                </a:cubicBezTo>
                <a:cubicBezTo>
                  <a:pt x="113" y="52"/>
                  <a:pt x="112" y="52"/>
                  <a:pt x="112" y="52"/>
                </a:cubicBezTo>
                <a:cubicBezTo>
                  <a:pt x="101" y="57"/>
                  <a:pt x="90" y="63"/>
                  <a:pt x="78" y="67"/>
                </a:cubicBezTo>
                <a:cubicBezTo>
                  <a:pt x="75" y="69"/>
                  <a:pt x="70" y="71"/>
                  <a:pt x="66" y="72"/>
                </a:cubicBezTo>
                <a:cubicBezTo>
                  <a:pt x="62" y="74"/>
                  <a:pt x="58" y="76"/>
                  <a:pt x="54" y="78"/>
                </a:cubicBezTo>
                <a:cubicBezTo>
                  <a:pt x="48" y="80"/>
                  <a:pt x="40" y="84"/>
                  <a:pt x="35" y="87"/>
                </a:cubicBezTo>
                <a:cubicBezTo>
                  <a:pt x="28" y="90"/>
                  <a:pt x="36" y="94"/>
                  <a:pt x="37" y="98"/>
                </a:cubicBezTo>
                <a:cubicBezTo>
                  <a:pt x="63" y="85"/>
                  <a:pt x="92" y="76"/>
                  <a:pt x="117" y="62"/>
                </a:cubicBezTo>
                <a:cubicBezTo>
                  <a:pt x="115" y="61"/>
                  <a:pt x="115" y="57"/>
                  <a:pt x="113" y="56"/>
                </a:cubicBezTo>
                <a:close/>
                <a:moveTo>
                  <a:pt x="226" y="87"/>
                </a:moveTo>
                <a:cubicBezTo>
                  <a:pt x="232" y="80"/>
                  <a:pt x="238" y="73"/>
                  <a:pt x="235" y="64"/>
                </a:cubicBezTo>
                <a:cubicBezTo>
                  <a:pt x="233" y="63"/>
                  <a:pt x="232" y="62"/>
                  <a:pt x="230" y="62"/>
                </a:cubicBezTo>
                <a:cubicBezTo>
                  <a:pt x="216" y="60"/>
                  <a:pt x="200" y="63"/>
                  <a:pt x="190" y="66"/>
                </a:cubicBezTo>
                <a:cubicBezTo>
                  <a:pt x="193" y="80"/>
                  <a:pt x="201" y="91"/>
                  <a:pt x="202" y="104"/>
                </a:cubicBezTo>
                <a:cubicBezTo>
                  <a:pt x="211" y="99"/>
                  <a:pt x="219" y="95"/>
                  <a:pt x="226" y="87"/>
                </a:cubicBezTo>
                <a:close/>
                <a:moveTo>
                  <a:pt x="119" y="65"/>
                </a:moveTo>
                <a:cubicBezTo>
                  <a:pt x="119" y="65"/>
                  <a:pt x="119" y="65"/>
                  <a:pt x="119" y="65"/>
                </a:cubicBezTo>
                <a:cubicBezTo>
                  <a:pt x="117" y="66"/>
                  <a:pt x="115" y="66"/>
                  <a:pt x="113" y="67"/>
                </a:cubicBezTo>
                <a:cubicBezTo>
                  <a:pt x="108" y="68"/>
                  <a:pt x="101" y="75"/>
                  <a:pt x="95" y="76"/>
                </a:cubicBezTo>
                <a:cubicBezTo>
                  <a:pt x="89" y="78"/>
                  <a:pt x="84" y="81"/>
                  <a:pt x="78" y="83"/>
                </a:cubicBezTo>
                <a:cubicBezTo>
                  <a:pt x="72" y="86"/>
                  <a:pt x="65" y="89"/>
                  <a:pt x="60" y="91"/>
                </a:cubicBezTo>
                <a:cubicBezTo>
                  <a:pt x="52" y="95"/>
                  <a:pt x="44" y="97"/>
                  <a:pt x="37" y="101"/>
                </a:cubicBezTo>
                <a:cubicBezTo>
                  <a:pt x="37" y="102"/>
                  <a:pt x="38" y="103"/>
                  <a:pt x="37" y="105"/>
                </a:cubicBezTo>
                <a:cubicBezTo>
                  <a:pt x="50" y="97"/>
                  <a:pt x="64" y="91"/>
                  <a:pt x="78" y="85"/>
                </a:cubicBezTo>
                <a:cubicBezTo>
                  <a:pt x="87" y="81"/>
                  <a:pt x="95" y="76"/>
                  <a:pt x="106" y="74"/>
                </a:cubicBezTo>
                <a:cubicBezTo>
                  <a:pt x="111" y="72"/>
                  <a:pt x="116" y="69"/>
                  <a:pt x="122" y="66"/>
                </a:cubicBezTo>
                <a:cubicBezTo>
                  <a:pt x="121" y="65"/>
                  <a:pt x="120" y="66"/>
                  <a:pt x="119" y="65"/>
                </a:cubicBezTo>
                <a:close/>
                <a:moveTo>
                  <a:pt x="199" y="101"/>
                </a:moveTo>
                <a:cubicBezTo>
                  <a:pt x="198" y="97"/>
                  <a:pt x="196" y="92"/>
                  <a:pt x="194" y="87"/>
                </a:cubicBezTo>
                <a:cubicBezTo>
                  <a:pt x="194" y="85"/>
                  <a:pt x="194" y="83"/>
                  <a:pt x="193" y="82"/>
                </a:cubicBezTo>
                <a:cubicBezTo>
                  <a:pt x="192" y="79"/>
                  <a:pt x="190" y="77"/>
                  <a:pt x="190" y="75"/>
                </a:cubicBezTo>
                <a:cubicBezTo>
                  <a:pt x="188" y="72"/>
                  <a:pt x="188" y="70"/>
                  <a:pt x="186" y="68"/>
                </a:cubicBezTo>
                <a:cubicBezTo>
                  <a:pt x="185" y="69"/>
                  <a:pt x="183" y="69"/>
                  <a:pt x="182" y="70"/>
                </a:cubicBezTo>
                <a:cubicBezTo>
                  <a:pt x="183" y="78"/>
                  <a:pt x="189" y="88"/>
                  <a:pt x="192" y="96"/>
                </a:cubicBezTo>
                <a:cubicBezTo>
                  <a:pt x="193" y="99"/>
                  <a:pt x="193" y="101"/>
                  <a:pt x="193" y="102"/>
                </a:cubicBezTo>
                <a:cubicBezTo>
                  <a:pt x="193" y="105"/>
                  <a:pt x="190" y="106"/>
                  <a:pt x="188" y="104"/>
                </a:cubicBezTo>
                <a:cubicBezTo>
                  <a:pt x="184" y="92"/>
                  <a:pt x="178" y="84"/>
                  <a:pt x="173" y="73"/>
                </a:cubicBezTo>
                <a:cubicBezTo>
                  <a:pt x="172" y="73"/>
                  <a:pt x="171" y="74"/>
                  <a:pt x="170" y="75"/>
                </a:cubicBezTo>
                <a:cubicBezTo>
                  <a:pt x="172" y="81"/>
                  <a:pt x="175" y="87"/>
                  <a:pt x="178" y="94"/>
                </a:cubicBezTo>
                <a:cubicBezTo>
                  <a:pt x="181" y="98"/>
                  <a:pt x="184" y="104"/>
                  <a:pt x="181" y="109"/>
                </a:cubicBezTo>
                <a:cubicBezTo>
                  <a:pt x="177" y="110"/>
                  <a:pt x="173" y="104"/>
                  <a:pt x="171" y="101"/>
                </a:cubicBezTo>
                <a:cubicBezTo>
                  <a:pt x="168" y="94"/>
                  <a:pt x="165" y="85"/>
                  <a:pt x="162" y="79"/>
                </a:cubicBezTo>
                <a:cubicBezTo>
                  <a:pt x="161" y="79"/>
                  <a:pt x="159" y="80"/>
                  <a:pt x="158" y="81"/>
                </a:cubicBezTo>
                <a:cubicBezTo>
                  <a:pt x="158" y="82"/>
                  <a:pt x="159" y="81"/>
                  <a:pt x="159" y="83"/>
                </a:cubicBezTo>
                <a:cubicBezTo>
                  <a:pt x="158" y="86"/>
                  <a:pt x="161" y="90"/>
                  <a:pt x="164" y="93"/>
                </a:cubicBezTo>
                <a:cubicBezTo>
                  <a:pt x="166" y="97"/>
                  <a:pt x="168" y="102"/>
                  <a:pt x="170" y="106"/>
                </a:cubicBezTo>
                <a:cubicBezTo>
                  <a:pt x="171" y="108"/>
                  <a:pt x="173" y="110"/>
                  <a:pt x="174" y="112"/>
                </a:cubicBezTo>
                <a:cubicBezTo>
                  <a:pt x="176" y="115"/>
                  <a:pt x="178" y="120"/>
                  <a:pt x="182" y="120"/>
                </a:cubicBezTo>
                <a:cubicBezTo>
                  <a:pt x="186" y="119"/>
                  <a:pt x="185" y="114"/>
                  <a:pt x="188" y="111"/>
                </a:cubicBezTo>
                <a:cubicBezTo>
                  <a:pt x="191" y="108"/>
                  <a:pt x="196" y="111"/>
                  <a:pt x="199" y="111"/>
                </a:cubicBezTo>
                <a:cubicBezTo>
                  <a:pt x="200" y="108"/>
                  <a:pt x="200" y="104"/>
                  <a:pt x="199" y="101"/>
                </a:cubicBezTo>
                <a:close/>
                <a:moveTo>
                  <a:pt x="187" y="92"/>
                </a:moveTo>
                <a:cubicBezTo>
                  <a:pt x="184" y="85"/>
                  <a:pt x="183" y="78"/>
                  <a:pt x="178" y="73"/>
                </a:cubicBezTo>
                <a:cubicBezTo>
                  <a:pt x="178" y="72"/>
                  <a:pt x="178" y="72"/>
                  <a:pt x="178" y="71"/>
                </a:cubicBezTo>
                <a:cubicBezTo>
                  <a:pt x="178" y="71"/>
                  <a:pt x="178" y="71"/>
                  <a:pt x="177" y="71"/>
                </a:cubicBezTo>
                <a:cubicBezTo>
                  <a:pt x="177" y="71"/>
                  <a:pt x="177" y="72"/>
                  <a:pt x="176" y="72"/>
                </a:cubicBezTo>
                <a:cubicBezTo>
                  <a:pt x="178" y="78"/>
                  <a:pt x="181" y="83"/>
                  <a:pt x="184" y="89"/>
                </a:cubicBezTo>
                <a:cubicBezTo>
                  <a:pt x="187" y="93"/>
                  <a:pt x="187" y="98"/>
                  <a:pt x="190" y="101"/>
                </a:cubicBezTo>
                <a:cubicBezTo>
                  <a:pt x="191" y="97"/>
                  <a:pt x="188" y="95"/>
                  <a:pt x="187" y="92"/>
                </a:cubicBezTo>
                <a:close/>
                <a:moveTo>
                  <a:pt x="170" y="83"/>
                </a:moveTo>
                <a:cubicBezTo>
                  <a:pt x="169" y="80"/>
                  <a:pt x="169" y="77"/>
                  <a:pt x="167" y="76"/>
                </a:cubicBezTo>
                <a:cubicBezTo>
                  <a:pt x="166" y="77"/>
                  <a:pt x="164" y="76"/>
                  <a:pt x="164" y="78"/>
                </a:cubicBezTo>
                <a:cubicBezTo>
                  <a:pt x="169" y="86"/>
                  <a:pt x="172" y="99"/>
                  <a:pt x="179" y="106"/>
                </a:cubicBezTo>
                <a:cubicBezTo>
                  <a:pt x="178" y="97"/>
                  <a:pt x="173" y="90"/>
                  <a:pt x="170" y="83"/>
                </a:cubicBezTo>
                <a:close/>
                <a:moveTo>
                  <a:pt x="121" y="111"/>
                </a:moveTo>
                <a:cubicBezTo>
                  <a:pt x="118" y="114"/>
                  <a:pt x="117" y="117"/>
                  <a:pt x="116" y="121"/>
                </a:cubicBezTo>
                <a:cubicBezTo>
                  <a:pt x="126" y="125"/>
                  <a:pt x="139" y="124"/>
                  <a:pt x="149" y="122"/>
                </a:cubicBezTo>
                <a:cubicBezTo>
                  <a:pt x="157" y="121"/>
                  <a:pt x="165" y="119"/>
                  <a:pt x="171" y="117"/>
                </a:cubicBezTo>
                <a:cubicBezTo>
                  <a:pt x="165" y="106"/>
                  <a:pt x="159" y="93"/>
                  <a:pt x="155" y="82"/>
                </a:cubicBezTo>
                <a:cubicBezTo>
                  <a:pt x="141" y="90"/>
                  <a:pt x="130" y="100"/>
                  <a:pt x="121" y="111"/>
                </a:cubicBezTo>
                <a:close/>
                <a:moveTo>
                  <a:pt x="85" y="224"/>
                </a:moveTo>
                <a:cubicBezTo>
                  <a:pt x="84" y="223"/>
                  <a:pt x="83" y="221"/>
                  <a:pt x="82" y="219"/>
                </a:cubicBezTo>
                <a:cubicBezTo>
                  <a:pt x="81" y="213"/>
                  <a:pt x="78" y="211"/>
                  <a:pt x="76" y="205"/>
                </a:cubicBezTo>
                <a:cubicBezTo>
                  <a:pt x="75" y="204"/>
                  <a:pt x="74" y="202"/>
                  <a:pt x="72" y="200"/>
                </a:cubicBezTo>
                <a:cubicBezTo>
                  <a:pt x="72" y="199"/>
                  <a:pt x="72" y="199"/>
                  <a:pt x="72" y="198"/>
                </a:cubicBezTo>
                <a:cubicBezTo>
                  <a:pt x="68" y="194"/>
                  <a:pt x="67" y="187"/>
                  <a:pt x="63" y="184"/>
                </a:cubicBezTo>
                <a:cubicBezTo>
                  <a:pt x="58" y="175"/>
                  <a:pt x="54" y="165"/>
                  <a:pt x="50" y="156"/>
                </a:cubicBezTo>
                <a:cubicBezTo>
                  <a:pt x="44" y="142"/>
                  <a:pt x="36" y="130"/>
                  <a:pt x="31" y="115"/>
                </a:cubicBezTo>
                <a:cubicBezTo>
                  <a:pt x="29" y="116"/>
                  <a:pt x="28" y="117"/>
                  <a:pt x="27" y="117"/>
                </a:cubicBezTo>
                <a:cubicBezTo>
                  <a:pt x="29" y="124"/>
                  <a:pt x="33" y="131"/>
                  <a:pt x="36" y="137"/>
                </a:cubicBezTo>
                <a:cubicBezTo>
                  <a:pt x="38" y="140"/>
                  <a:pt x="39" y="143"/>
                  <a:pt x="41" y="147"/>
                </a:cubicBezTo>
                <a:cubicBezTo>
                  <a:pt x="52" y="169"/>
                  <a:pt x="61" y="192"/>
                  <a:pt x="74" y="212"/>
                </a:cubicBezTo>
                <a:cubicBezTo>
                  <a:pt x="76" y="216"/>
                  <a:pt x="79" y="219"/>
                  <a:pt x="80" y="224"/>
                </a:cubicBezTo>
                <a:cubicBezTo>
                  <a:pt x="80" y="225"/>
                  <a:pt x="79" y="225"/>
                  <a:pt x="80" y="226"/>
                </a:cubicBezTo>
                <a:cubicBezTo>
                  <a:pt x="83" y="227"/>
                  <a:pt x="83" y="225"/>
                  <a:pt x="85" y="224"/>
                </a:cubicBezTo>
                <a:close/>
                <a:moveTo>
                  <a:pt x="15" y="126"/>
                </a:moveTo>
                <a:cubicBezTo>
                  <a:pt x="16" y="128"/>
                  <a:pt x="17" y="130"/>
                  <a:pt x="18" y="132"/>
                </a:cubicBezTo>
                <a:cubicBezTo>
                  <a:pt x="21" y="136"/>
                  <a:pt x="22" y="140"/>
                  <a:pt x="25" y="144"/>
                </a:cubicBezTo>
                <a:cubicBezTo>
                  <a:pt x="34" y="161"/>
                  <a:pt x="41" y="179"/>
                  <a:pt x="49" y="195"/>
                </a:cubicBezTo>
                <a:cubicBezTo>
                  <a:pt x="54" y="204"/>
                  <a:pt x="56" y="213"/>
                  <a:pt x="61" y="220"/>
                </a:cubicBezTo>
                <a:cubicBezTo>
                  <a:pt x="61" y="222"/>
                  <a:pt x="62" y="228"/>
                  <a:pt x="66" y="226"/>
                </a:cubicBezTo>
                <a:cubicBezTo>
                  <a:pt x="66" y="223"/>
                  <a:pt x="65" y="222"/>
                  <a:pt x="65" y="218"/>
                </a:cubicBezTo>
                <a:cubicBezTo>
                  <a:pt x="60" y="213"/>
                  <a:pt x="58" y="206"/>
                  <a:pt x="55" y="199"/>
                </a:cubicBezTo>
                <a:cubicBezTo>
                  <a:pt x="53" y="196"/>
                  <a:pt x="52" y="194"/>
                  <a:pt x="50" y="190"/>
                </a:cubicBezTo>
                <a:cubicBezTo>
                  <a:pt x="49" y="187"/>
                  <a:pt x="47" y="185"/>
                  <a:pt x="45" y="182"/>
                </a:cubicBezTo>
                <a:cubicBezTo>
                  <a:pt x="44" y="178"/>
                  <a:pt x="43" y="175"/>
                  <a:pt x="41" y="172"/>
                </a:cubicBezTo>
                <a:cubicBezTo>
                  <a:pt x="39" y="165"/>
                  <a:pt x="36" y="159"/>
                  <a:pt x="33" y="153"/>
                </a:cubicBezTo>
                <a:cubicBezTo>
                  <a:pt x="30" y="146"/>
                  <a:pt x="26" y="141"/>
                  <a:pt x="23" y="135"/>
                </a:cubicBezTo>
                <a:cubicBezTo>
                  <a:pt x="20" y="129"/>
                  <a:pt x="18" y="117"/>
                  <a:pt x="12" y="118"/>
                </a:cubicBezTo>
                <a:cubicBezTo>
                  <a:pt x="13" y="121"/>
                  <a:pt x="14" y="123"/>
                  <a:pt x="15" y="126"/>
                </a:cubicBezTo>
                <a:close/>
                <a:moveTo>
                  <a:pt x="23" y="118"/>
                </a:moveTo>
                <a:cubicBezTo>
                  <a:pt x="22" y="118"/>
                  <a:pt x="21" y="118"/>
                  <a:pt x="19" y="118"/>
                </a:cubicBezTo>
                <a:cubicBezTo>
                  <a:pt x="22" y="128"/>
                  <a:pt x="27" y="137"/>
                  <a:pt x="32" y="145"/>
                </a:cubicBezTo>
                <a:cubicBezTo>
                  <a:pt x="42" y="165"/>
                  <a:pt x="48" y="185"/>
                  <a:pt x="60" y="204"/>
                </a:cubicBezTo>
                <a:cubicBezTo>
                  <a:pt x="62" y="208"/>
                  <a:pt x="64" y="213"/>
                  <a:pt x="67" y="217"/>
                </a:cubicBezTo>
                <a:cubicBezTo>
                  <a:pt x="69" y="216"/>
                  <a:pt x="72" y="218"/>
                  <a:pt x="73" y="217"/>
                </a:cubicBezTo>
                <a:cubicBezTo>
                  <a:pt x="55" y="185"/>
                  <a:pt x="41" y="150"/>
                  <a:pt x="23" y="118"/>
                </a:cubicBezTo>
                <a:close/>
                <a:moveTo>
                  <a:pt x="97" y="124"/>
                </a:moveTo>
                <a:cubicBezTo>
                  <a:pt x="91" y="126"/>
                  <a:pt x="88" y="130"/>
                  <a:pt x="90" y="136"/>
                </a:cubicBezTo>
                <a:cubicBezTo>
                  <a:pt x="91" y="138"/>
                  <a:pt x="93" y="140"/>
                  <a:pt x="94" y="143"/>
                </a:cubicBezTo>
                <a:cubicBezTo>
                  <a:pt x="96" y="149"/>
                  <a:pt x="97" y="154"/>
                  <a:pt x="100" y="160"/>
                </a:cubicBezTo>
                <a:cubicBezTo>
                  <a:pt x="104" y="170"/>
                  <a:pt x="110" y="181"/>
                  <a:pt x="115" y="190"/>
                </a:cubicBezTo>
                <a:cubicBezTo>
                  <a:pt x="118" y="192"/>
                  <a:pt x="125" y="193"/>
                  <a:pt x="131" y="192"/>
                </a:cubicBezTo>
                <a:cubicBezTo>
                  <a:pt x="131" y="191"/>
                  <a:pt x="130" y="191"/>
                  <a:pt x="131" y="190"/>
                </a:cubicBezTo>
                <a:cubicBezTo>
                  <a:pt x="130" y="191"/>
                  <a:pt x="128" y="192"/>
                  <a:pt x="127" y="191"/>
                </a:cubicBezTo>
                <a:cubicBezTo>
                  <a:pt x="127" y="189"/>
                  <a:pt x="129" y="189"/>
                  <a:pt x="130" y="186"/>
                </a:cubicBezTo>
                <a:cubicBezTo>
                  <a:pt x="128" y="185"/>
                  <a:pt x="126" y="189"/>
                  <a:pt x="125" y="187"/>
                </a:cubicBezTo>
                <a:cubicBezTo>
                  <a:pt x="125" y="185"/>
                  <a:pt x="129" y="184"/>
                  <a:pt x="127" y="182"/>
                </a:cubicBezTo>
                <a:cubicBezTo>
                  <a:pt x="126" y="183"/>
                  <a:pt x="124" y="184"/>
                  <a:pt x="123" y="184"/>
                </a:cubicBezTo>
                <a:cubicBezTo>
                  <a:pt x="123" y="181"/>
                  <a:pt x="125" y="180"/>
                  <a:pt x="126" y="178"/>
                </a:cubicBezTo>
                <a:cubicBezTo>
                  <a:pt x="125" y="177"/>
                  <a:pt x="125" y="175"/>
                  <a:pt x="124" y="174"/>
                </a:cubicBezTo>
                <a:cubicBezTo>
                  <a:pt x="122" y="175"/>
                  <a:pt x="118" y="179"/>
                  <a:pt x="116" y="177"/>
                </a:cubicBezTo>
                <a:cubicBezTo>
                  <a:pt x="118" y="175"/>
                  <a:pt x="120" y="173"/>
                  <a:pt x="123" y="172"/>
                </a:cubicBezTo>
                <a:cubicBezTo>
                  <a:pt x="123" y="171"/>
                  <a:pt x="122" y="171"/>
                  <a:pt x="122" y="170"/>
                </a:cubicBezTo>
                <a:cubicBezTo>
                  <a:pt x="121" y="170"/>
                  <a:pt x="119" y="172"/>
                  <a:pt x="118" y="171"/>
                </a:cubicBezTo>
                <a:cubicBezTo>
                  <a:pt x="117" y="169"/>
                  <a:pt x="120" y="168"/>
                  <a:pt x="121" y="167"/>
                </a:cubicBezTo>
                <a:cubicBezTo>
                  <a:pt x="120" y="167"/>
                  <a:pt x="120" y="166"/>
                  <a:pt x="120" y="166"/>
                </a:cubicBezTo>
                <a:cubicBezTo>
                  <a:pt x="120" y="166"/>
                  <a:pt x="116" y="168"/>
                  <a:pt x="116" y="166"/>
                </a:cubicBezTo>
                <a:cubicBezTo>
                  <a:pt x="116" y="164"/>
                  <a:pt x="118" y="165"/>
                  <a:pt x="118" y="163"/>
                </a:cubicBezTo>
                <a:cubicBezTo>
                  <a:pt x="117" y="163"/>
                  <a:pt x="115" y="165"/>
                  <a:pt x="114" y="164"/>
                </a:cubicBezTo>
                <a:cubicBezTo>
                  <a:pt x="114" y="162"/>
                  <a:pt x="117" y="160"/>
                  <a:pt x="116" y="159"/>
                </a:cubicBezTo>
                <a:cubicBezTo>
                  <a:pt x="115" y="159"/>
                  <a:pt x="113" y="163"/>
                  <a:pt x="111" y="160"/>
                </a:cubicBezTo>
                <a:cubicBezTo>
                  <a:pt x="112" y="159"/>
                  <a:pt x="114" y="158"/>
                  <a:pt x="115" y="156"/>
                </a:cubicBezTo>
                <a:cubicBezTo>
                  <a:pt x="114" y="156"/>
                  <a:pt x="114" y="155"/>
                  <a:pt x="114" y="154"/>
                </a:cubicBezTo>
                <a:cubicBezTo>
                  <a:pt x="111" y="154"/>
                  <a:pt x="109" y="156"/>
                  <a:pt x="107" y="157"/>
                </a:cubicBezTo>
                <a:cubicBezTo>
                  <a:pt x="107" y="157"/>
                  <a:pt x="107" y="157"/>
                  <a:pt x="106" y="156"/>
                </a:cubicBezTo>
                <a:cubicBezTo>
                  <a:pt x="107" y="153"/>
                  <a:pt x="111" y="153"/>
                  <a:pt x="112" y="151"/>
                </a:cubicBezTo>
                <a:cubicBezTo>
                  <a:pt x="112" y="151"/>
                  <a:pt x="112" y="151"/>
                  <a:pt x="112" y="150"/>
                </a:cubicBezTo>
                <a:cubicBezTo>
                  <a:pt x="111" y="150"/>
                  <a:pt x="110" y="151"/>
                  <a:pt x="108" y="151"/>
                </a:cubicBezTo>
                <a:cubicBezTo>
                  <a:pt x="108" y="150"/>
                  <a:pt x="108" y="150"/>
                  <a:pt x="108" y="149"/>
                </a:cubicBezTo>
                <a:cubicBezTo>
                  <a:pt x="108" y="148"/>
                  <a:pt x="110" y="148"/>
                  <a:pt x="110" y="147"/>
                </a:cubicBezTo>
                <a:cubicBezTo>
                  <a:pt x="109" y="146"/>
                  <a:pt x="107" y="149"/>
                  <a:pt x="105" y="148"/>
                </a:cubicBezTo>
                <a:cubicBezTo>
                  <a:pt x="106" y="146"/>
                  <a:pt x="106" y="145"/>
                  <a:pt x="108" y="145"/>
                </a:cubicBezTo>
                <a:cubicBezTo>
                  <a:pt x="108" y="144"/>
                  <a:pt x="108" y="143"/>
                  <a:pt x="107" y="143"/>
                </a:cubicBezTo>
                <a:cubicBezTo>
                  <a:pt x="106" y="144"/>
                  <a:pt x="106" y="145"/>
                  <a:pt x="104" y="145"/>
                </a:cubicBezTo>
                <a:cubicBezTo>
                  <a:pt x="104" y="143"/>
                  <a:pt x="104" y="141"/>
                  <a:pt x="106" y="141"/>
                </a:cubicBezTo>
                <a:cubicBezTo>
                  <a:pt x="106" y="140"/>
                  <a:pt x="106" y="139"/>
                  <a:pt x="105" y="139"/>
                </a:cubicBezTo>
                <a:cubicBezTo>
                  <a:pt x="103" y="140"/>
                  <a:pt x="100" y="144"/>
                  <a:pt x="98" y="143"/>
                </a:cubicBezTo>
                <a:cubicBezTo>
                  <a:pt x="100" y="140"/>
                  <a:pt x="101" y="138"/>
                  <a:pt x="105" y="137"/>
                </a:cubicBezTo>
                <a:cubicBezTo>
                  <a:pt x="102" y="132"/>
                  <a:pt x="100" y="126"/>
                  <a:pt x="97" y="124"/>
                </a:cubicBezTo>
                <a:close/>
                <a:moveTo>
                  <a:pt x="135" y="147"/>
                </a:moveTo>
                <a:cubicBezTo>
                  <a:pt x="137" y="146"/>
                  <a:pt x="138" y="145"/>
                  <a:pt x="139" y="143"/>
                </a:cubicBezTo>
                <a:cubicBezTo>
                  <a:pt x="138" y="142"/>
                  <a:pt x="137" y="141"/>
                  <a:pt x="137" y="140"/>
                </a:cubicBezTo>
                <a:cubicBezTo>
                  <a:pt x="137" y="143"/>
                  <a:pt x="135" y="144"/>
                  <a:pt x="135" y="147"/>
                </a:cubicBezTo>
                <a:close/>
                <a:moveTo>
                  <a:pt x="168" y="143"/>
                </a:moveTo>
                <a:cubicBezTo>
                  <a:pt x="167" y="143"/>
                  <a:pt x="166" y="143"/>
                  <a:pt x="165" y="142"/>
                </a:cubicBezTo>
                <a:cubicBezTo>
                  <a:pt x="165" y="143"/>
                  <a:pt x="164" y="143"/>
                  <a:pt x="164" y="144"/>
                </a:cubicBezTo>
                <a:cubicBezTo>
                  <a:pt x="165" y="145"/>
                  <a:pt x="167" y="145"/>
                  <a:pt x="169" y="145"/>
                </a:cubicBezTo>
                <a:cubicBezTo>
                  <a:pt x="169" y="143"/>
                  <a:pt x="167" y="145"/>
                  <a:pt x="168" y="143"/>
                </a:cubicBezTo>
                <a:close/>
                <a:moveTo>
                  <a:pt x="134" y="148"/>
                </a:moveTo>
                <a:cubicBezTo>
                  <a:pt x="134" y="150"/>
                  <a:pt x="132" y="155"/>
                  <a:pt x="132" y="155"/>
                </a:cubicBezTo>
                <a:cubicBezTo>
                  <a:pt x="135" y="160"/>
                  <a:pt x="136" y="152"/>
                  <a:pt x="139" y="151"/>
                </a:cubicBezTo>
                <a:cubicBezTo>
                  <a:pt x="141" y="152"/>
                  <a:pt x="142" y="154"/>
                  <a:pt x="143" y="154"/>
                </a:cubicBezTo>
                <a:cubicBezTo>
                  <a:pt x="144" y="153"/>
                  <a:pt x="145" y="153"/>
                  <a:pt x="145" y="152"/>
                </a:cubicBezTo>
                <a:cubicBezTo>
                  <a:pt x="143" y="150"/>
                  <a:pt x="142" y="147"/>
                  <a:pt x="140" y="146"/>
                </a:cubicBezTo>
                <a:cubicBezTo>
                  <a:pt x="139" y="147"/>
                  <a:pt x="136" y="149"/>
                  <a:pt x="134" y="148"/>
                </a:cubicBezTo>
                <a:close/>
                <a:moveTo>
                  <a:pt x="162" y="147"/>
                </a:moveTo>
                <a:cubicBezTo>
                  <a:pt x="160" y="153"/>
                  <a:pt x="157" y="158"/>
                  <a:pt x="155" y="165"/>
                </a:cubicBezTo>
                <a:cubicBezTo>
                  <a:pt x="158" y="167"/>
                  <a:pt x="163" y="167"/>
                  <a:pt x="166" y="165"/>
                </a:cubicBezTo>
                <a:cubicBezTo>
                  <a:pt x="167" y="160"/>
                  <a:pt x="168" y="155"/>
                  <a:pt x="169" y="149"/>
                </a:cubicBezTo>
                <a:cubicBezTo>
                  <a:pt x="167" y="148"/>
                  <a:pt x="165" y="147"/>
                  <a:pt x="162" y="147"/>
                </a:cubicBezTo>
                <a:close/>
                <a:moveTo>
                  <a:pt x="167" y="172"/>
                </a:moveTo>
                <a:cubicBezTo>
                  <a:pt x="167" y="172"/>
                  <a:pt x="167" y="174"/>
                  <a:pt x="169" y="174"/>
                </a:cubicBezTo>
                <a:cubicBezTo>
                  <a:pt x="170" y="167"/>
                  <a:pt x="172" y="159"/>
                  <a:pt x="175" y="152"/>
                </a:cubicBezTo>
                <a:cubicBezTo>
                  <a:pt x="174" y="150"/>
                  <a:pt x="173" y="150"/>
                  <a:pt x="171" y="149"/>
                </a:cubicBezTo>
                <a:cubicBezTo>
                  <a:pt x="170" y="156"/>
                  <a:pt x="168" y="165"/>
                  <a:pt x="167" y="172"/>
                </a:cubicBezTo>
                <a:close/>
                <a:moveTo>
                  <a:pt x="132" y="159"/>
                </a:moveTo>
                <a:cubicBezTo>
                  <a:pt x="133" y="171"/>
                  <a:pt x="134" y="184"/>
                  <a:pt x="136" y="192"/>
                </a:cubicBezTo>
                <a:cubicBezTo>
                  <a:pt x="137" y="192"/>
                  <a:pt x="141" y="192"/>
                  <a:pt x="142" y="192"/>
                </a:cubicBezTo>
                <a:cubicBezTo>
                  <a:pt x="143" y="191"/>
                  <a:pt x="141" y="188"/>
                  <a:pt x="142" y="186"/>
                </a:cubicBezTo>
                <a:cubicBezTo>
                  <a:pt x="145" y="186"/>
                  <a:pt x="143" y="191"/>
                  <a:pt x="145" y="192"/>
                </a:cubicBezTo>
                <a:cubicBezTo>
                  <a:pt x="148" y="190"/>
                  <a:pt x="148" y="184"/>
                  <a:pt x="147" y="180"/>
                </a:cubicBezTo>
                <a:cubicBezTo>
                  <a:pt x="149" y="172"/>
                  <a:pt x="147" y="164"/>
                  <a:pt x="147" y="156"/>
                </a:cubicBezTo>
                <a:cubicBezTo>
                  <a:pt x="145" y="157"/>
                  <a:pt x="143" y="158"/>
                  <a:pt x="142" y="157"/>
                </a:cubicBezTo>
                <a:cubicBezTo>
                  <a:pt x="142" y="164"/>
                  <a:pt x="143" y="172"/>
                  <a:pt x="143" y="180"/>
                </a:cubicBezTo>
                <a:cubicBezTo>
                  <a:pt x="139" y="173"/>
                  <a:pt x="142" y="162"/>
                  <a:pt x="138" y="155"/>
                </a:cubicBezTo>
                <a:cubicBezTo>
                  <a:pt x="138" y="158"/>
                  <a:pt x="135" y="160"/>
                  <a:pt x="132" y="159"/>
                </a:cubicBezTo>
                <a:close/>
                <a:moveTo>
                  <a:pt x="149" y="192"/>
                </a:moveTo>
                <a:cubicBezTo>
                  <a:pt x="151" y="191"/>
                  <a:pt x="153" y="191"/>
                  <a:pt x="156" y="190"/>
                </a:cubicBezTo>
                <a:cubicBezTo>
                  <a:pt x="160" y="184"/>
                  <a:pt x="163" y="177"/>
                  <a:pt x="164" y="169"/>
                </a:cubicBezTo>
                <a:cubicBezTo>
                  <a:pt x="160" y="169"/>
                  <a:pt x="156" y="169"/>
                  <a:pt x="155" y="167"/>
                </a:cubicBezTo>
                <a:cubicBezTo>
                  <a:pt x="152" y="176"/>
                  <a:pt x="150" y="183"/>
                  <a:pt x="149" y="192"/>
                </a:cubicBezTo>
                <a:close/>
                <a:moveTo>
                  <a:pt x="131" y="184"/>
                </a:moveTo>
                <a:cubicBezTo>
                  <a:pt x="132" y="185"/>
                  <a:pt x="131" y="186"/>
                  <a:pt x="133" y="187"/>
                </a:cubicBezTo>
                <a:cubicBezTo>
                  <a:pt x="132" y="185"/>
                  <a:pt x="133" y="184"/>
                  <a:pt x="132" y="183"/>
                </a:cubicBezTo>
                <a:cubicBezTo>
                  <a:pt x="131" y="183"/>
                  <a:pt x="131" y="184"/>
                  <a:pt x="131" y="184"/>
                </a:cubicBezTo>
                <a:close/>
                <a:moveTo>
                  <a:pt x="115" y="207"/>
                </a:moveTo>
                <a:cubicBezTo>
                  <a:pt x="128" y="209"/>
                  <a:pt x="137" y="210"/>
                  <a:pt x="148" y="206"/>
                </a:cubicBezTo>
                <a:cubicBezTo>
                  <a:pt x="154" y="206"/>
                  <a:pt x="155" y="204"/>
                  <a:pt x="159" y="202"/>
                </a:cubicBezTo>
                <a:cubicBezTo>
                  <a:pt x="158" y="197"/>
                  <a:pt x="160" y="195"/>
                  <a:pt x="161" y="190"/>
                </a:cubicBezTo>
                <a:cubicBezTo>
                  <a:pt x="154" y="196"/>
                  <a:pt x="143" y="194"/>
                  <a:pt x="133" y="195"/>
                </a:cubicBezTo>
                <a:cubicBezTo>
                  <a:pt x="128" y="196"/>
                  <a:pt x="117" y="195"/>
                  <a:pt x="113" y="192"/>
                </a:cubicBezTo>
                <a:cubicBezTo>
                  <a:pt x="114" y="198"/>
                  <a:pt x="114" y="202"/>
                  <a:pt x="115" y="207"/>
                </a:cubicBezTo>
                <a:close/>
                <a:moveTo>
                  <a:pt x="153" y="209"/>
                </a:moveTo>
                <a:cubicBezTo>
                  <a:pt x="154" y="212"/>
                  <a:pt x="154" y="214"/>
                  <a:pt x="154" y="217"/>
                </a:cubicBezTo>
                <a:cubicBezTo>
                  <a:pt x="156" y="217"/>
                  <a:pt x="156" y="216"/>
                  <a:pt x="158" y="216"/>
                </a:cubicBezTo>
                <a:cubicBezTo>
                  <a:pt x="158" y="212"/>
                  <a:pt x="159" y="210"/>
                  <a:pt x="158" y="206"/>
                </a:cubicBezTo>
                <a:cubicBezTo>
                  <a:pt x="157" y="207"/>
                  <a:pt x="154" y="207"/>
                  <a:pt x="153" y="209"/>
                </a:cubicBezTo>
                <a:close/>
                <a:moveTo>
                  <a:pt x="150" y="219"/>
                </a:moveTo>
                <a:cubicBezTo>
                  <a:pt x="150" y="219"/>
                  <a:pt x="150" y="219"/>
                  <a:pt x="151" y="219"/>
                </a:cubicBezTo>
                <a:cubicBezTo>
                  <a:pt x="152" y="216"/>
                  <a:pt x="152" y="210"/>
                  <a:pt x="150" y="209"/>
                </a:cubicBezTo>
                <a:cubicBezTo>
                  <a:pt x="149" y="211"/>
                  <a:pt x="149" y="216"/>
                  <a:pt x="150" y="219"/>
                </a:cubicBezTo>
                <a:close/>
                <a:moveTo>
                  <a:pt x="116" y="210"/>
                </a:moveTo>
                <a:cubicBezTo>
                  <a:pt x="116" y="213"/>
                  <a:pt x="117" y="216"/>
                  <a:pt x="117" y="220"/>
                </a:cubicBezTo>
                <a:cubicBezTo>
                  <a:pt x="119" y="220"/>
                  <a:pt x="120" y="221"/>
                  <a:pt x="120" y="220"/>
                </a:cubicBezTo>
                <a:cubicBezTo>
                  <a:pt x="121" y="218"/>
                  <a:pt x="120" y="215"/>
                  <a:pt x="120" y="211"/>
                </a:cubicBezTo>
                <a:cubicBezTo>
                  <a:pt x="118" y="210"/>
                  <a:pt x="118" y="209"/>
                  <a:pt x="116" y="210"/>
                </a:cubicBezTo>
                <a:close/>
                <a:moveTo>
                  <a:pt x="140" y="211"/>
                </a:moveTo>
                <a:cubicBezTo>
                  <a:pt x="140" y="215"/>
                  <a:pt x="139" y="218"/>
                  <a:pt x="140" y="222"/>
                </a:cubicBezTo>
                <a:cubicBezTo>
                  <a:pt x="142" y="221"/>
                  <a:pt x="145" y="222"/>
                  <a:pt x="147" y="220"/>
                </a:cubicBezTo>
                <a:cubicBezTo>
                  <a:pt x="147" y="216"/>
                  <a:pt x="147" y="214"/>
                  <a:pt x="146" y="210"/>
                </a:cubicBezTo>
                <a:cubicBezTo>
                  <a:pt x="144" y="210"/>
                  <a:pt x="142" y="211"/>
                  <a:pt x="140" y="211"/>
                </a:cubicBezTo>
                <a:close/>
                <a:moveTo>
                  <a:pt x="123" y="221"/>
                </a:moveTo>
                <a:cubicBezTo>
                  <a:pt x="126" y="222"/>
                  <a:pt x="128" y="222"/>
                  <a:pt x="132" y="222"/>
                </a:cubicBezTo>
                <a:cubicBezTo>
                  <a:pt x="131" y="219"/>
                  <a:pt x="132" y="215"/>
                  <a:pt x="131" y="212"/>
                </a:cubicBezTo>
                <a:cubicBezTo>
                  <a:pt x="129" y="211"/>
                  <a:pt x="125" y="211"/>
                  <a:pt x="123" y="211"/>
                </a:cubicBezTo>
                <a:cubicBezTo>
                  <a:pt x="123" y="213"/>
                  <a:pt x="122" y="219"/>
                  <a:pt x="123" y="221"/>
                </a:cubicBezTo>
                <a:close/>
                <a:moveTo>
                  <a:pt x="135" y="211"/>
                </a:moveTo>
                <a:cubicBezTo>
                  <a:pt x="133" y="215"/>
                  <a:pt x="134" y="219"/>
                  <a:pt x="134" y="223"/>
                </a:cubicBezTo>
                <a:cubicBezTo>
                  <a:pt x="135" y="223"/>
                  <a:pt x="137" y="223"/>
                  <a:pt x="138" y="222"/>
                </a:cubicBezTo>
                <a:cubicBezTo>
                  <a:pt x="137" y="219"/>
                  <a:pt x="138" y="215"/>
                  <a:pt x="137" y="211"/>
                </a:cubicBezTo>
                <a:cubicBezTo>
                  <a:pt x="136" y="211"/>
                  <a:pt x="135" y="211"/>
                  <a:pt x="135" y="211"/>
                </a:cubicBezTo>
                <a:close/>
                <a:moveTo>
                  <a:pt x="147" y="224"/>
                </a:moveTo>
                <a:cubicBezTo>
                  <a:pt x="147" y="224"/>
                  <a:pt x="147" y="223"/>
                  <a:pt x="146" y="224"/>
                </a:cubicBezTo>
                <a:cubicBezTo>
                  <a:pt x="138" y="227"/>
                  <a:pt x="127" y="226"/>
                  <a:pt x="118" y="223"/>
                </a:cubicBezTo>
                <a:cubicBezTo>
                  <a:pt x="119" y="228"/>
                  <a:pt x="120" y="235"/>
                  <a:pt x="121" y="240"/>
                </a:cubicBezTo>
                <a:cubicBezTo>
                  <a:pt x="122" y="241"/>
                  <a:pt x="123" y="241"/>
                  <a:pt x="124" y="242"/>
                </a:cubicBezTo>
                <a:cubicBezTo>
                  <a:pt x="126" y="242"/>
                  <a:pt x="128" y="244"/>
                  <a:pt x="131" y="244"/>
                </a:cubicBezTo>
                <a:cubicBezTo>
                  <a:pt x="133" y="244"/>
                  <a:pt x="134" y="243"/>
                  <a:pt x="136" y="243"/>
                </a:cubicBezTo>
                <a:cubicBezTo>
                  <a:pt x="142" y="243"/>
                  <a:pt x="148" y="245"/>
                  <a:pt x="153" y="241"/>
                </a:cubicBezTo>
                <a:cubicBezTo>
                  <a:pt x="156" y="235"/>
                  <a:pt x="157" y="225"/>
                  <a:pt x="157" y="219"/>
                </a:cubicBezTo>
                <a:cubicBezTo>
                  <a:pt x="154" y="221"/>
                  <a:pt x="150" y="222"/>
                  <a:pt x="147" y="224"/>
                </a:cubicBezTo>
                <a:close/>
                <a:moveTo>
                  <a:pt x="69" y="220"/>
                </a:moveTo>
                <a:cubicBezTo>
                  <a:pt x="71" y="223"/>
                  <a:pt x="72" y="230"/>
                  <a:pt x="65" y="230"/>
                </a:cubicBezTo>
                <a:cubicBezTo>
                  <a:pt x="64" y="229"/>
                  <a:pt x="63" y="229"/>
                  <a:pt x="61" y="230"/>
                </a:cubicBezTo>
                <a:cubicBezTo>
                  <a:pt x="60" y="227"/>
                  <a:pt x="60" y="223"/>
                  <a:pt x="58" y="223"/>
                </a:cubicBezTo>
                <a:cubicBezTo>
                  <a:pt x="56" y="225"/>
                  <a:pt x="49" y="227"/>
                  <a:pt x="52" y="231"/>
                </a:cubicBezTo>
                <a:cubicBezTo>
                  <a:pt x="64" y="234"/>
                  <a:pt x="81" y="235"/>
                  <a:pt x="95" y="231"/>
                </a:cubicBezTo>
                <a:cubicBezTo>
                  <a:pt x="94" y="230"/>
                  <a:pt x="96" y="231"/>
                  <a:pt x="95" y="229"/>
                </a:cubicBezTo>
                <a:cubicBezTo>
                  <a:pt x="94" y="226"/>
                  <a:pt x="90" y="223"/>
                  <a:pt x="88" y="223"/>
                </a:cubicBezTo>
                <a:cubicBezTo>
                  <a:pt x="92" y="227"/>
                  <a:pt x="84" y="231"/>
                  <a:pt x="80" y="229"/>
                </a:cubicBezTo>
                <a:cubicBezTo>
                  <a:pt x="77" y="228"/>
                  <a:pt x="76" y="225"/>
                  <a:pt x="77" y="222"/>
                </a:cubicBezTo>
                <a:cubicBezTo>
                  <a:pt x="76" y="222"/>
                  <a:pt x="76" y="221"/>
                  <a:pt x="75" y="220"/>
                </a:cubicBezTo>
                <a:cubicBezTo>
                  <a:pt x="74" y="221"/>
                  <a:pt x="72" y="220"/>
                  <a:pt x="69" y="220"/>
                </a:cubicBezTo>
                <a:close/>
                <a:moveTo>
                  <a:pt x="99" y="231"/>
                </a:moveTo>
                <a:cubicBezTo>
                  <a:pt x="98" y="232"/>
                  <a:pt x="96" y="234"/>
                  <a:pt x="95" y="234"/>
                </a:cubicBezTo>
                <a:cubicBezTo>
                  <a:pt x="84" y="239"/>
                  <a:pt x="69" y="235"/>
                  <a:pt x="55" y="236"/>
                </a:cubicBezTo>
                <a:cubicBezTo>
                  <a:pt x="54" y="235"/>
                  <a:pt x="51" y="235"/>
                  <a:pt x="49" y="234"/>
                </a:cubicBezTo>
                <a:cubicBezTo>
                  <a:pt x="49" y="236"/>
                  <a:pt x="48" y="238"/>
                  <a:pt x="48" y="240"/>
                </a:cubicBezTo>
                <a:cubicBezTo>
                  <a:pt x="52" y="244"/>
                  <a:pt x="62" y="245"/>
                  <a:pt x="72" y="247"/>
                </a:cubicBezTo>
                <a:cubicBezTo>
                  <a:pt x="78" y="247"/>
                  <a:pt x="81" y="247"/>
                  <a:pt x="87" y="246"/>
                </a:cubicBezTo>
                <a:cubicBezTo>
                  <a:pt x="90" y="245"/>
                  <a:pt x="100" y="243"/>
                  <a:pt x="101" y="241"/>
                </a:cubicBezTo>
                <a:cubicBezTo>
                  <a:pt x="103" y="237"/>
                  <a:pt x="100" y="234"/>
                  <a:pt x="100" y="231"/>
                </a:cubicBezTo>
                <a:cubicBezTo>
                  <a:pt x="99" y="231"/>
                  <a:pt x="99" y="231"/>
                  <a:pt x="99" y="231"/>
                </a:cubicBezTo>
                <a:close/>
                <a:moveTo>
                  <a:pt x="38" y="239"/>
                </a:moveTo>
                <a:cubicBezTo>
                  <a:pt x="33" y="241"/>
                  <a:pt x="30" y="243"/>
                  <a:pt x="26" y="245"/>
                </a:cubicBezTo>
                <a:cubicBezTo>
                  <a:pt x="20" y="248"/>
                  <a:pt x="17" y="250"/>
                  <a:pt x="12" y="255"/>
                </a:cubicBezTo>
                <a:cubicBezTo>
                  <a:pt x="10" y="257"/>
                  <a:pt x="7" y="261"/>
                  <a:pt x="7" y="263"/>
                </a:cubicBezTo>
                <a:cubicBezTo>
                  <a:pt x="7" y="267"/>
                  <a:pt x="15" y="269"/>
                  <a:pt x="19" y="271"/>
                </a:cubicBezTo>
                <a:cubicBezTo>
                  <a:pt x="29" y="275"/>
                  <a:pt x="41" y="278"/>
                  <a:pt x="54" y="279"/>
                </a:cubicBezTo>
                <a:cubicBezTo>
                  <a:pt x="65" y="280"/>
                  <a:pt x="70" y="278"/>
                  <a:pt x="80" y="278"/>
                </a:cubicBezTo>
                <a:cubicBezTo>
                  <a:pt x="86" y="278"/>
                  <a:pt x="92" y="278"/>
                  <a:pt x="98" y="277"/>
                </a:cubicBezTo>
                <a:cubicBezTo>
                  <a:pt x="109" y="275"/>
                  <a:pt x="118" y="274"/>
                  <a:pt x="127" y="270"/>
                </a:cubicBezTo>
                <a:cubicBezTo>
                  <a:pt x="132" y="268"/>
                  <a:pt x="137" y="265"/>
                  <a:pt x="140" y="262"/>
                </a:cubicBezTo>
                <a:cubicBezTo>
                  <a:pt x="135" y="252"/>
                  <a:pt x="124" y="247"/>
                  <a:pt x="116" y="240"/>
                </a:cubicBezTo>
                <a:cubicBezTo>
                  <a:pt x="112" y="240"/>
                  <a:pt x="110" y="238"/>
                  <a:pt x="106" y="238"/>
                </a:cubicBezTo>
                <a:cubicBezTo>
                  <a:pt x="105" y="239"/>
                  <a:pt x="105" y="240"/>
                  <a:pt x="106" y="241"/>
                </a:cubicBezTo>
                <a:cubicBezTo>
                  <a:pt x="100" y="245"/>
                  <a:pt x="92" y="248"/>
                  <a:pt x="83" y="249"/>
                </a:cubicBezTo>
                <a:cubicBezTo>
                  <a:pt x="77" y="250"/>
                  <a:pt x="72" y="249"/>
                  <a:pt x="67" y="248"/>
                </a:cubicBezTo>
                <a:cubicBezTo>
                  <a:pt x="58" y="247"/>
                  <a:pt x="50" y="247"/>
                  <a:pt x="45" y="243"/>
                </a:cubicBezTo>
                <a:cubicBezTo>
                  <a:pt x="45" y="242"/>
                  <a:pt x="47" y="238"/>
                  <a:pt x="45" y="236"/>
                </a:cubicBezTo>
                <a:cubicBezTo>
                  <a:pt x="43" y="237"/>
                  <a:pt x="40" y="238"/>
                  <a:pt x="38" y="2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1" name="Freeform 348"/>
          <p:cNvSpPr>
            <a:spLocks noEditPoints="1"/>
          </p:cNvSpPr>
          <p:nvPr/>
        </p:nvSpPr>
        <p:spPr bwMode="auto">
          <a:xfrm>
            <a:off x="1093788" y="2519363"/>
            <a:ext cx="768350" cy="542925"/>
          </a:xfrm>
          <a:custGeom>
            <a:avLst/>
            <a:gdLst>
              <a:gd name="T0" fmla="*/ 175 w 243"/>
              <a:gd name="T1" fmla="*/ 1 h 172"/>
              <a:gd name="T2" fmla="*/ 202 w 243"/>
              <a:gd name="T3" fmla="*/ 50 h 172"/>
              <a:gd name="T4" fmla="*/ 226 w 243"/>
              <a:gd name="T5" fmla="*/ 101 h 172"/>
              <a:gd name="T6" fmla="*/ 243 w 243"/>
              <a:gd name="T7" fmla="*/ 116 h 172"/>
              <a:gd name="T8" fmla="*/ 207 w 243"/>
              <a:gd name="T9" fmla="*/ 172 h 172"/>
              <a:gd name="T10" fmla="*/ 107 w 243"/>
              <a:gd name="T11" fmla="*/ 169 h 172"/>
              <a:gd name="T12" fmla="*/ 29 w 243"/>
              <a:gd name="T13" fmla="*/ 166 h 172"/>
              <a:gd name="T14" fmla="*/ 9 w 243"/>
              <a:gd name="T15" fmla="*/ 156 h 172"/>
              <a:gd name="T16" fmla="*/ 13 w 243"/>
              <a:gd name="T17" fmla="*/ 125 h 172"/>
              <a:gd name="T18" fmla="*/ 59 w 243"/>
              <a:gd name="T19" fmla="*/ 86 h 172"/>
              <a:gd name="T20" fmla="*/ 139 w 243"/>
              <a:gd name="T21" fmla="*/ 96 h 172"/>
              <a:gd name="T22" fmla="*/ 145 w 243"/>
              <a:gd name="T23" fmla="*/ 32 h 172"/>
              <a:gd name="T24" fmla="*/ 169 w 243"/>
              <a:gd name="T25" fmla="*/ 40 h 172"/>
              <a:gd name="T26" fmla="*/ 213 w 243"/>
              <a:gd name="T27" fmla="*/ 154 h 172"/>
              <a:gd name="T28" fmla="*/ 184 w 243"/>
              <a:gd name="T29" fmla="*/ 163 h 172"/>
              <a:gd name="T30" fmla="*/ 178 w 243"/>
              <a:gd name="T31" fmla="*/ 168 h 172"/>
              <a:gd name="T32" fmla="*/ 217 w 243"/>
              <a:gd name="T33" fmla="*/ 154 h 172"/>
              <a:gd name="T34" fmla="*/ 168 w 243"/>
              <a:gd name="T35" fmla="*/ 16 h 172"/>
              <a:gd name="T36" fmla="*/ 176 w 243"/>
              <a:gd name="T37" fmla="*/ 32 h 172"/>
              <a:gd name="T38" fmla="*/ 172 w 243"/>
              <a:gd name="T39" fmla="*/ 11 h 172"/>
              <a:gd name="T40" fmla="*/ 183 w 243"/>
              <a:gd name="T41" fmla="*/ 27 h 172"/>
              <a:gd name="T42" fmla="*/ 173 w 243"/>
              <a:gd name="T43" fmla="*/ 5 h 172"/>
              <a:gd name="T44" fmla="*/ 150 w 243"/>
              <a:gd name="T45" fmla="*/ 31 h 172"/>
              <a:gd name="T46" fmla="*/ 152 w 243"/>
              <a:gd name="T47" fmla="*/ 25 h 172"/>
              <a:gd name="T48" fmla="*/ 190 w 243"/>
              <a:gd name="T49" fmla="*/ 47 h 172"/>
              <a:gd name="T50" fmla="*/ 165 w 243"/>
              <a:gd name="T51" fmla="*/ 51 h 172"/>
              <a:gd name="T52" fmla="*/ 144 w 243"/>
              <a:gd name="T53" fmla="*/ 95 h 172"/>
              <a:gd name="T54" fmla="*/ 172 w 243"/>
              <a:gd name="T55" fmla="*/ 50 h 172"/>
              <a:gd name="T56" fmla="*/ 215 w 243"/>
              <a:gd name="T57" fmla="*/ 89 h 172"/>
              <a:gd name="T58" fmla="*/ 126 w 243"/>
              <a:gd name="T59" fmla="*/ 123 h 172"/>
              <a:gd name="T60" fmla="*/ 194 w 243"/>
              <a:gd name="T61" fmla="*/ 143 h 172"/>
              <a:gd name="T62" fmla="*/ 94 w 243"/>
              <a:gd name="T63" fmla="*/ 89 h 172"/>
              <a:gd name="T64" fmla="*/ 40 w 243"/>
              <a:gd name="T65" fmla="*/ 86 h 172"/>
              <a:gd name="T66" fmla="*/ 20 w 243"/>
              <a:gd name="T67" fmla="*/ 120 h 172"/>
              <a:gd name="T68" fmla="*/ 21 w 243"/>
              <a:gd name="T69" fmla="*/ 138 h 172"/>
              <a:gd name="T70" fmla="*/ 132 w 243"/>
              <a:gd name="T71" fmla="*/ 111 h 172"/>
              <a:gd name="T72" fmla="*/ 202 w 243"/>
              <a:gd name="T73" fmla="*/ 148 h 172"/>
              <a:gd name="T74" fmla="*/ 227 w 243"/>
              <a:gd name="T75" fmla="*/ 115 h 172"/>
              <a:gd name="T76" fmla="*/ 207 w 243"/>
              <a:gd name="T77" fmla="*/ 154 h 172"/>
              <a:gd name="T78" fmla="*/ 227 w 243"/>
              <a:gd name="T79" fmla="*/ 115 h 172"/>
              <a:gd name="T80" fmla="*/ 19 w 243"/>
              <a:gd name="T81" fmla="*/ 139 h 172"/>
              <a:gd name="T82" fmla="*/ 178 w 243"/>
              <a:gd name="T83" fmla="*/ 142 h 172"/>
              <a:gd name="T84" fmla="*/ 178 w 243"/>
              <a:gd name="T85" fmla="*/ 142 h 172"/>
              <a:gd name="T86" fmla="*/ 24 w 243"/>
              <a:gd name="T87" fmla="*/ 153 h 172"/>
              <a:gd name="T88" fmla="*/ 74 w 243"/>
              <a:gd name="T89" fmla="*/ 157 h 172"/>
              <a:gd name="T90" fmla="*/ 65 w 243"/>
              <a:gd name="T91" fmla="*/ 149 h 172"/>
              <a:gd name="T92" fmla="*/ 176 w 243"/>
              <a:gd name="T93" fmla="*/ 148 h 172"/>
              <a:gd name="T94" fmla="*/ 137 w 243"/>
              <a:gd name="T95" fmla="*/ 150 h 172"/>
              <a:gd name="T96" fmla="*/ 203 w 243"/>
              <a:gd name="T97" fmla="*/ 161 h 172"/>
              <a:gd name="T98" fmla="*/ 203 w 243"/>
              <a:gd name="T99" fmla="*/ 153 h 172"/>
              <a:gd name="T100" fmla="*/ 109 w 243"/>
              <a:gd name="T101" fmla="*/ 154 h 172"/>
              <a:gd name="T102" fmla="*/ 98 w 243"/>
              <a:gd name="T103" fmla="*/ 158 h 172"/>
              <a:gd name="T104" fmla="*/ 80 w 243"/>
              <a:gd name="T105" fmla="*/ 157 h 172"/>
              <a:gd name="T106" fmla="*/ 46 w 243"/>
              <a:gd name="T107" fmla="*/ 160 h 172"/>
              <a:gd name="T108" fmla="*/ 52 w 243"/>
              <a:gd name="T109" fmla="*/ 164 h 172"/>
              <a:gd name="T110" fmla="*/ 103 w 243"/>
              <a:gd name="T111" fmla="*/ 16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3" h="172">
                <a:moveTo>
                  <a:pt x="169" y="40"/>
                </a:moveTo>
                <a:cubicBezTo>
                  <a:pt x="170" y="37"/>
                  <a:pt x="166" y="33"/>
                  <a:pt x="165" y="29"/>
                </a:cubicBezTo>
                <a:cubicBezTo>
                  <a:pt x="163" y="18"/>
                  <a:pt x="168" y="6"/>
                  <a:pt x="173" y="0"/>
                </a:cubicBezTo>
                <a:cubicBezTo>
                  <a:pt x="175" y="0"/>
                  <a:pt x="174" y="1"/>
                  <a:pt x="175" y="1"/>
                </a:cubicBezTo>
                <a:cubicBezTo>
                  <a:pt x="176" y="2"/>
                  <a:pt x="175" y="2"/>
                  <a:pt x="175" y="4"/>
                </a:cubicBezTo>
                <a:cubicBezTo>
                  <a:pt x="178" y="8"/>
                  <a:pt x="183" y="10"/>
                  <a:pt x="186" y="14"/>
                </a:cubicBezTo>
                <a:cubicBezTo>
                  <a:pt x="192" y="26"/>
                  <a:pt x="186" y="36"/>
                  <a:pt x="178" y="44"/>
                </a:cubicBezTo>
                <a:cubicBezTo>
                  <a:pt x="187" y="44"/>
                  <a:pt x="196" y="45"/>
                  <a:pt x="202" y="50"/>
                </a:cubicBezTo>
                <a:cubicBezTo>
                  <a:pt x="211" y="58"/>
                  <a:pt x="212" y="71"/>
                  <a:pt x="207" y="84"/>
                </a:cubicBezTo>
                <a:cubicBezTo>
                  <a:pt x="216" y="86"/>
                  <a:pt x="227" y="88"/>
                  <a:pt x="235" y="90"/>
                </a:cubicBezTo>
                <a:cubicBezTo>
                  <a:pt x="235" y="93"/>
                  <a:pt x="232" y="94"/>
                  <a:pt x="231" y="96"/>
                </a:cubicBezTo>
                <a:cubicBezTo>
                  <a:pt x="229" y="97"/>
                  <a:pt x="228" y="100"/>
                  <a:pt x="226" y="101"/>
                </a:cubicBezTo>
                <a:cubicBezTo>
                  <a:pt x="229" y="103"/>
                  <a:pt x="232" y="102"/>
                  <a:pt x="235" y="104"/>
                </a:cubicBezTo>
                <a:cubicBezTo>
                  <a:pt x="235" y="106"/>
                  <a:pt x="234" y="109"/>
                  <a:pt x="234" y="111"/>
                </a:cubicBezTo>
                <a:cubicBezTo>
                  <a:pt x="235" y="111"/>
                  <a:pt x="237" y="114"/>
                  <a:pt x="239" y="114"/>
                </a:cubicBezTo>
                <a:cubicBezTo>
                  <a:pt x="240" y="115"/>
                  <a:pt x="243" y="114"/>
                  <a:pt x="243" y="116"/>
                </a:cubicBezTo>
                <a:cubicBezTo>
                  <a:pt x="243" y="120"/>
                  <a:pt x="237" y="124"/>
                  <a:pt x="237" y="128"/>
                </a:cubicBezTo>
                <a:cubicBezTo>
                  <a:pt x="229" y="140"/>
                  <a:pt x="219" y="153"/>
                  <a:pt x="214" y="168"/>
                </a:cubicBezTo>
                <a:cubicBezTo>
                  <a:pt x="212" y="168"/>
                  <a:pt x="212" y="170"/>
                  <a:pt x="211" y="171"/>
                </a:cubicBezTo>
                <a:cubicBezTo>
                  <a:pt x="210" y="172"/>
                  <a:pt x="208" y="171"/>
                  <a:pt x="207" y="172"/>
                </a:cubicBezTo>
                <a:cubicBezTo>
                  <a:pt x="198" y="168"/>
                  <a:pt x="187" y="171"/>
                  <a:pt x="174" y="171"/>
                </a:cubicBezTo>
                <a:cubicBezTo>
                  <a:pt x="163" y="170"/>
                  <a:pt x="152" y="171"/>
                  <a:pt x="140" y="171"/>
                </a:cubicBezTo>
                <a:cubicBezTo>
                  <a:pt x="135" y="170"/>
                  <a:pt x="129" y="169"/>
                  <a:pt x="124" y="169"/>
                </a:cubicBezTo>
                <a:cubicBezTo>
                  <a:pt x="117" y="169"/>
                  <a:pt x="112" y="167"/>
                  <a:pt x="107" y="169"/>
                </a:cubicBezTo>
                <a:cubicBezTo>
                  <a:pt x="105" y="168"/>
                  <a:pt x="102" y="169"/>
                  <a:pt x="99" y="169"/>
                </a:cubicBezTo>
                <a:cubicBezTo>
                  <a:pt x="96" y="168"/>
                  <a:pt x="92" y="167"/>
                  <a:pt x="89" y="167"/>
                </a:cubicBezTo>
                <a:cubicBezTo>
                  <a:pt x="85" y="167"/>
                  <a:pt x="81" y="167"/>
                  <a:pt x="76" y="167"/>
                </a:cubicBezTo>
                <a:cubicBezTo>
                  <a:pt x="59" y="167"/>
                  <a:pt x="45" y="166"/>
                  <a:pt x="29" y="166"/>
                </a:cubicBezTo>
                <a:cubicBezTo>
                  <a:pt x="27" y="166"/>
                  <a:pt x="26" y="165"/>
                  <a:pt x="24" y="165"/>
                </a:cubicBezTo>
                <a:cubicBezTo>
                  <a:pt x="19" y="165"/>
                  <a:pt x="14" y="166"/>
                  <a:pt x="8" y="167"/>
                </a:cubicBezTo>
                <a:cubicBezTo>
                  <a:pt x="4" y="167"/>
                  <a:pt x="2" y="167"/>
                  <a:pt x="0" y="164"/>
                </a:cubicBezTo>
                <a:cubicBezTo>
                  <a:pt x="2" y="160"/>
                  <a:pt x="4" y="155"/>
                  <a:pt x="9" y="156"/>
                </a:cubicBezTo>
                <a:cubicBezTo>
                  <a:pt x="9" y="153"/>
                  <a:pt x="10" y="152"/>
                  <a:pt x="11" y="150"/>
                </a:cubicBezTo>
                <a:cubicBezTo>
                  <a:pt x="3" y="148"/>
                  <a:pt x="13" y="142"/>
                  <a:pt x="16" y="139"/>
                </a:cubicBezTo>
                <a:cubicBezTo>
                  <a:pt x="15" y="136"/>
                  <a:pt x="7" y="135"/>
                  <a:pt x="7" y="133"/>
                </a:cubicBezTo>
                <a:cubicBezTo>
                  <a:pt x="7" y="130"/>
                  <a:pt x="12" y="127"/>
                  <a:pt x="13" y="125"/>
                </a:cubicBezTo>
                <a:cubicBezTo>
                  <a:pt x="16" y="122"/>
                  <a:pt x="18" y="120"/>
                  <a:pt x="19" y="116"/>
                </a:cubicBezTo>
                <a:cubicBezTo>
                  <a:pt x="26" y="106"/>
                  <a:pt x="34" y="95"/>
                  <a:pt x="39" y="82"/>
                </a:cubicBezTo>
                <a:cubicBezTo>
                  <a:pt x="41" y="82"/>
                  <a:pt x="42" y="83"/>
                  <a:pt x="44" y="84"/>
                </a:cubicBezTo>
                <a:cubicBezTo>
                  <a:pt x="49" y="85"/>
                  <a:pt x="54" y="87"/>
                  <a:pt x="59" y="86"/>
                </a:cubicBezTo>
                <a:cubicBezTo>
                  <a:pt x="78" y="86"/>
                  <a:pt x="97" y="84"/>
                  <a:pt x="112" y="90"/>
                </a:cubicBezTo>
                <a:cubicBezTo>
                  <a:pt x="121" y="94"/>
                  <a:pt x="130" y="98"/>
                  <a:pt x="134" y="107"/>
                </a:cubicBezTo>
                <a:cubicBezTo>
                  <a:pt x="136" y="104"/>
                  <a:pt x="140" y="102"/>
                  <a:pt x="142" y="98"/>
                </a:cubicBezTo>
                <a:cubicBezTo>
                  <a:pt x="141" y="97"/>
                  <a:pt x="140" y="96"/>
                  <a:pt x="139" y="96"/>
                </a:cubicBezTo>
                <a:cubicBezTo>
                  <a:pt x="137" y="92"/>
                  <a:pt x="134" y="90"/>
                  <a:pt x="132" y="87"/>
                </a:cubicBezTo>
                <a:cubicBezTo>
                  <a:pt x="127" y="77"/>
                  <a:pt x="128" y="60"/>
                  <a:pt x="138" y="51"/>
                </a:cubicBezTo>
                <a:cubicBezTo>
                  <a:pt x="143" y="47"/>
                  <a:pt x="153" y="43"/>
                  <a:pt x="162" y="47"/>
                </a:cubicBezTo>
                <a:cubicBezTo>
                  <a:pt x="161" y="40"/>
                  <a:pt x="152" y="35"/>
                  <a:pt x="145" y="32"/>
                </a:cubicBezTo>
                <a:cubicBezTo>
                  <a:pt x="142" y="30"/>
                  <a:pt x="144" y="26"/>
                  <a:pt x="145" y="23"/>
                </a:cubicBezTo>
                <a:cubicBezTo>
                  <a:pt x="147" y="22"/>
                  <a:pt x="150" y="22"/>
                  <a:pt x="152" y="22"/>
                </a:cubicBezTo>
                <a:cubicBezTo>
                  <a:pt x="156" y="24"/>
                  <a:pt x="165" y="32"/>
                  <a:pt x="168" y="37"/>
                </a:cubicBezTo>
                <a:cubicBezTo>
                  <a:pt x="169" y="38"/>
                  <a:pt x="169" y="39"/>
                  <a:pt x="169" y="40"/>
                </a:cubicBezTo>
                <a:close/>
                <a:moveTo>
                  <a:pt x="233" y="115"/>
                </a:moveTo>
                <a:cubicBezTo>
                  <a:pt x="233" y="117"/>
                  <a:pt x="234" y="117"/>
                  <a:pt x="235" y="119"/>
                </a:cubicBezTo>
                <a:cubicBezTo>
                  <a:pt x="235" y="120"/>
                  <a:pt x="233" y="121"/>
                  <a:pt x="233" y="122"/>
                </a:cubicBezTo>
                <a:cubicBezTo>
                  <a:pt x="224" y="130"/>
                  <a:pt x="219" y="143"/>
                  <a:pt x="213" y="154"/>
                </a:cubicBezTo>
                <a:cubicBezTo>
                  <a:pt x="210" y="156"/>
                  <a:pt x="209" y="159"/>
                  <a:pt x="206" y="162"/>
                </a:cubicBezTo>
                <a:cubicBezTo>
                  <a:pt x="206" y="164"/>
                  <a:pt x="207" y="162"/>
                  <a:pt x="206" y="164"/>
                </a:cubicBezTo>
                <a:cubicBezTo>
                  <a:pt x="204" y="166"/>
                  <a:pt x="202" y="164"/>
                  <a:pt x="199" y="164"/>
                </a:cubicBezTo>
                <a:cubicBezTo>
                  <a:pt x="195" y="163"/>
                  <a:pt x="188" y="164"/>
                  <a:pt x="184" y="163"/>
                </a:cubicBezTo>
                <a:cubicBezTo>
                  <a:pt x="180" y="163"/>
                  <a:pt x="176" y="162"/>
                  <a:pt x="172" y="161"/>
                </a:cubicBezTo>
                <a:cubicBezTo>
                  <a:pt x="155" y="160"/>
                  <a:pt x="133" y="157"/>
                  <a:pt x="117" y="160"/>
                </a:cubicBezTo>
                <a:cubicBezTo>
                  <a:pt x="116" y="162"/>
                  <a:pt x="115" y="165"/>
                  <a:pt x="116" y="166"/>
                </a:cubicBezTo>
                <a:cubicBezTo>
                  <a:pt x="137" y="168"/>
                  <a:pt x="156" y="168"/>
                  <a:pt x="178" y="168"/>
                </a:cubicBezTo>
                <a:cubicBezTo>
                  <a:pt x="181" y="168"/>
                  <a:pt x="187" y="167"/>
                  <a:pt x="193" y="167"/>
                </a:cubicBezTo>
                <a:cubicBezTo>
                  <a:pt x="204" y="168"/>
                  <a:pt x="209" y="170"/>
                  <a:pt x="213" y="162"/>
                </a:cubicBezTo>
                <a:cubicBezTo>
                  <a:pt x="213" y="161"/>
                  <a:pt x="213" y="160"/>
                  <a:pt x="213" y="160"/>
                </a:cubicBezTo>
                <a:cubicBezTo>
                  <a:pt x="214" y="158"/>
                  <a:pt x="216" y="156"/>
                  <a:pt x="217" y="154"/>
                </a:cubicBezTo>
                <a:cubicBezTo>
                  <a:pt x="221" y="146"/>
                  <a:pt x="226" y="138"/>
                  <a:pt x="231" y="132"/>
                </a:cubicBezTo>
                <a:cubicBezTo>
                  <a:pt x="234" y="127"/>
                  <a:pt x="236" y="122"/>
                  <a:pt x="239" y="117"/>
                </a:cubicBezTo>
                <a:cubicBezTo>
                  <a:pt x="237" y="117"/>
                  <a:pt x="235" y="114"/>
                  <a:pt x="233" y="115"/>
                </a:cubicBezTo>
                <a:close/>
                <a:moveTo>
                  <a:pt x="168" y="16"/>
                </a:moveTo>
                <a:cubicBezTo>
                  <a:pt x="166" y="27"/>
                  <a:pt x="171" y="34"/>
                  <a:pt x="173" y="43"/>
                </a:cubicBezTo>
                <a:cubicBezTo>
                  <a:pt x="174" y="41"/>
                  <a:pt x="175" y="39"/>
                  <a:pt x="176" y="36"/>
                </a:cubicBezTo>
                <a:cubicBezTo>
                  <a:pt x="174" y="33"/>
                  <a:pt x="169" y="31"/>
                  <a:pt x="169" y="28"/>
                </a:cubicBezTo>
                <a:cubicBezTo>
                  <a:pt x="172" y="29"/>
                  <a:pt x="174" y="31"/>
                  <a:pt x="176" y="32"/>
                </a:cubicBezTo>
                <a:cubicBezTo>
                  <a:pt x="177" y="31"/>
                  <a:pt x="176" y="29"/>
                  <a:pt x="176" y="28"/>
                </a:cubicBezTo>
                <a:cubicBezTo>
                  <a:pt x="172" y="27"/>
                  <a:pt x="169" y="25"/>
                  <a:pt x="170" y="22"/>
                </a:cubicBezTo>
                <a:cubicBezTo>
                  <a:pt x="171" y="23"/>
                  <a:pt x="172" y="25"/>
                  <a:pt x="174" y="24"/>
                </a:cubicBezTo>
                <a:cubicBezTo>
                  <a:pt x="175" y="20"/>
                  <a:pt x="169" y="15"/>
                  <a:pt x="172" y="11"/>
                </a:cubicBezTo>
                <a:cubicBezTo>
                  <a:pt x="174" y="15"/>
                  <a:pt x="174" y="18"/>
                  <a:pt x="176" y="22"/>
                </a:cubicBezTo>
                <a:cubicBezTo>
                  <a:pt x="179" y="20"/>
                  <a:pt x="178" y="15"/>
                  <a:pt x="181" y="14"/>
                </a:cubicBezTo>
                <a:cubicBezTo>
                  <a:pt x="182" y="20"/>
                  <a:pt x="176" y="25"/>
                  <a:pt x="179" y="31"/>
                </a:cubicBezTo>
                <a:cubicBezTo>
                  <a:pt x="181" y="31"/>
                  <a:pt x="181" y="28"/>
                  <a:pt x="183" y="27"/>
                </a:cubicBezTo>
                <a:cubicBezTo>
                  <a:pt x="186" y="30"/>
                  <a:pt x="180" y="33"/>
                  <a:pt x="179" y="34"/>
                </a:cubicBezTo>
                <a:cubicBezTo>
                  <a:pt x="179" y="37"/>
                  <a:pt x="176" y="41"/>
                  <a:pt x="176" y="43"/>
                </a:cubicBezTo>
                <a:cubicBezTo>
                  <a:pt x="180" y="39"/>
                  <a:pt x="185" y="33"/>
                  <a:pt x="186" y="25"/>
                </a:cubicBezTo>
                <a:cubicBezTo>
                  <a:pt x="186" y="15"/>
                  <a:pt x="178" y="11"/>
                  <a:pt x="173" y="5"/>
                </a:cubicBezTo>
                <a:cubicBezTo>
                  <a:pt x="171" y="9"/>
                  <a:pt x="168" y="11"/>
                  <a:pt x="168" y="16"/>
                </a:cubicBezTo>
                <a:close/>
                <a:moveTo>
                  <a:pt x="152" y="25"/>
                </a:moveTo>
                <a:cubicBezTo>
                  <a:pt x="148" y="25"/>
                  <a:pt x="146" y="26"/>
                  <a:pt x="146" y="29"/>
                </a:cubicBezTo>
                <a:cubicBezTo>
                  <a:pt x="147" y="30"/>
                  <a:pt x="148" y="31"/>
                  <a:pt x="150" y="31"/>
                </a:cubicBezTo>
                <a:cubicBezTo>
                  <a:pt x="153" y="34"/>
                  <a:pt x="158" y="36"/>
                  <a:pt x="161" y="39"/>
                </a:cubicBezTo>
                <a:cubicBezTo>
                  <a:pt x="163" y="42"/>
                  <a:pt x="164" y="46"/>
                  <a:pt x="167" y="49"/>
                </a:cubicBezTo>
                <a:cubicBezTo>
                  <a:pt x="167" y="51"/>
                  <a:pt x="167" y="52"/>
                  <a:pt x="168" y="53"/>
                </a:cubicBezTo>
                <a:cubicBezTo>
                  <a:pt x="169" y="40"/>
                  <a:pt x="161" y="30"/>
                  <a:pt x="152" y="25"/>
                </a:cubicBezTo>
                <a:close/>
                <a:moveTo>
                  <a:pt x="207" y="63"/>
                </a:moveTo>
                <a:cubicBezTo>
                  <a:pt x="207" y="62"/>
                  <a:pt x="206" y="62"/>
                  <a:pt x="206" y="61"/>
                </a:cubicBezTo>
                <a:cubicBezTo>
                  <a:pt x="205" y="60"/>
                  <a:pt x="206" y="59"/>
                  <a:pt x="205" y="58"/>
                </a:cubicBezTo>
                <a:cubicBezTo>
                  <a:pt x="203" y="53"/>
                  <a:pt x="197" y="48"/>
                  <a:pt x="190" y="47"/>
                </a:cubicBezTo>
                <a:cubicBezTo>
                  <a:pt x="176" y="44"/>
                  <a:pt x="171" y="67"/>
                  <a:pt x="158" y="58"/>
                </a:cubicBezTo>
                <a:cubicBezTo>
                  <a:pt x="158" y="56"/>
                  <a:pt x="156" y="55"/>
                  <a:pt x="158" y="53"/>
                </a:cubicBezTo>
                <a:cubicBezTo>
                  <a:pt x="160" y="55"/>
                  <a:pt x="161" y="59"/>
                  <a:pt x="166" y="57"/>
                </a:cubicBezTo>
                <a:cubicBezTo>
                  <a:pt x="166" y="55"/>
                  <a:pt x="166" y="54"/>
                  <a:pt x="165" y="51"/>
                </a:cubicBezTo>
                <a:cubicBezTo>
                  <a:pt x="151" y="43"/>
                  <a:pt x="132" y="53"/>
                  <a:pt x="132" y="68"/>
                </a:cubicBezTo>
                <a:cubicBezTo>
                  <a:pt x="132" y="69"/>
                  <a:pt x="132" y="71"/>
                  <a:pt x="132" y="73"/>
                </a:cubicBezTo>
                <a:cubicBezTo>
                  <a:pt x="132" y="78"/>
                  <a:pt x="134" y="85"/>
                  <a:pt x="137" y="89"/>
                </a:cubicBezTo>
                <a:cubicBezTo>
                  <a:pt x="138" y="91"/>
                  <a:pt x="142" y="95"/>
                  <a:pt x="144" y="95"/>
                </a:cubicBezTo>
                <a:cubicBezTo>
                  <a:pt x="146" y="95"/>
                  <a:pt x="148" y="93"/>
                  <a:pt x="150" y="93"/>
                </a:cubicBezTo>
                <a:cubicBezTo>
                  <a:pt x="166" y="86"/>
                  <a:pt x="186" y="84"/>
                  <a:pt x="204" y="84"/>
                </a:cubicBezTo>
                <a:cubicBezTo>
                  <a:pt x="206" y="78"/>
                  <a:pt x="209" y="71"/>
                  <a:pt x="207" y="63"/>
                </a:cubicBezTo>
                <a:close/>
                <a:moveTo>
                  <a:pt x="172" y="50"/>
                </a:moveTo>
                <a:cubicBezTo>
                  <a:pt x="173" y="51"/>
                  <a:pt x="171" y="52"/>
                  <a:pt x="172" y="53"/>
                </a:cubicBezTo>
                <a:cubicBezTo>
                  <a:pt x="173" y="51"/>
                  <a:pt x="176" y="49"/>
                  <a:pt x="176" y="48"/>
                </a:cubicBezTo>
                <a:cubicBezTo>
                  <a:pt x="175" y="49"/>
                  <a:pt x="174" y="50"/>
                  <a:pt x="172" y="50"/>
                </a:cubicBezTo>
                <a:close/>
                <a:moveTo>
                  <a:pt x="215" y="89"/>
                </a:moveTo>
                <a:cubicBezTo>
                  <a:pt x="210" y="88"/>
                  <a:pt x="205" y="86"/>
                  <a:pt x="201" y="86"/>
                </a:cubicBezTo>
                <a:cubicBezTo>
                  <a:pt x="192" y="86"/>
                  <a:pt x="182" y="88"/>
                  <a:pt x="172" y="89"/>
                </a:cubicBezTo>
                <a:cubicBezTo>
                  <a:pt x="162" y="91"/>
                  <a:pt x="152" y="94"/>
                  <a:pt x="145" y="99"/>
                </a:cubicBezTo>
                <a:cubicBezTo>
                  <a:pt x="138" y="106"/>
                  <a:pt x="132" y="114"/>
                  <a:pt x="126" y="123"/>
                </a:cubicBezTo>
                <a:cubicBezTo>
                  <a:pt x="120" y="132"/>
                  <a:pt x="114" y="141"/>
                  <a:pt x="110" y="150"/>
                </a:cubicBezTo>
                <a:cubicBezTo>
                  <a:pt x="118" y="145"/>
                  <a:pt x="129" y="140"/>
                  <a:pt x="141" y="139"/>
                </a:cubicBezTo>
                <a:cubicBezTo>
                  <a:pt x="145" y="139"/>
                  <a:pt x="148" y="139"/>
                  <a:pt x="151" y="139"/>
                </a:cubicBezTo>
                <a:cubicBezTo>
                  <a:pt x="167" y="138"/>
                  <a:pt x="183" y="139"/>
                  <a:pt x="194" y="143"/>
                </a:cubicBezTo>
                <a:cubicBezTo>
                  <a:pt x="204" y="123"/>
                  <a:pt x="218" y="109"/>
                  <a:pt x="230" y="92"/>
                </a:cubicBezTo>
                <a:cubicBezTo>
                  <a:pt x="226" y="90"/>
                  <a:pt x="220" y="90"/>
                  <a:pt x="215" y="89"/>
                </a:cubicBezTo>
                <a:close/>
                <a:moveTo>
                  <a:pt x="116" y="95"/>
                </a:moveTo>
                <a:cubicBezTo>
                  <a:pt x="109" y="92"/>
                  <a:pt x="104" y="90"/>
                  <a:pt x="94" y="89"/>
                </a:cubicBezTo>
                <a:cubicBezTo>
                  <a:pt x="91" y="89"/>
                  <a:pt x="87" y="88"/>
                  <a:pt x="83" y="88"/>
                </a:cubicBezTo>
                <a:cubicBezTo>
                  <a:pt x="73" y="88"/>
                  <a:pt x="63" y="90"/>
                  <a:pt x="54" y="89"/>
                </a:cubicBezTo>
                <a:cubicBezTo>
                  <a:pt x="49" y="89"/>
                  <a:pt x="44" y="87"/>
                  <a:pt x="40" y="87"/>
                </a:cubicBezTo>
                <a:cubicBezTo>
                  <a:pt x="40" y="87"/>
                  <a:pt x="40" y="86"/>
                  <a:pt x="40" y="86"/>
                </a:cubicBezTo>
                <a:cubicBezTo>
                  <a:pt x="39" y="89"/>
                  <a:pt x="38" y="89"/>
                  <a:pt x="37" y="91"/>
                </a:cubicBezTo>
                <a:cubicBezTo>
                  <a:pt x="36" y="94"/>
                  <a:pt x="35" y="96"/>
                  <a:pt x="34" y="99"/>
                </a:cubicBezTo>
                <a:cubicBezTo>
                  <a:pt x="31" y="104"/>
                  <a:pt x="27" y="108"/>
                  <a:pt x="24" y="113"/>
                </a:cubicBezTo>
                <a:cubicBezTo>
                  <a:pt x="23" y="115"/>
                  <a:pt x="21" y="117"/>
                  <a:pt x="20" y="120"/>
                </a:cubicBezTo>
                <a:cubicBezTo>
                  <a:pt x="18" y="122"/>
                  <a:pt x="18" y="124"/>
                  <a:pt x="16" y="126"/>
                </a:cubicBezTo>
                <a:cubicBezTo>
                  <a:pt x="14" y="128"/>
                  <a:pt x="12" y="130"/>
                  <a:pt x="11" y="133"/>
                </a:cubicBezTo>
                <a:cubicBezTo>
                  <a:pt x="15" y="134"/>
                  <a:pt x="16" y="138"/>
                  <a:pt x="21" y="136"/>
                </a:cubicBezTo>
                <a:cubicBezTo>
                  <a:pt x="20" y="137"/>
                  <a:pt x="20" y="137"/>
                  <a:pt x="21" y="138"/>
                </a:cubicBezTo>
                <a:cubicBezTo>
                  <a:pt x="24" y="138"/>
                  <a:pt x="27" y="139"/>
                  <a:pt x="30" y="139"/>
                </a:cubicBezTo>
                <a:cubicBezTo>
                  <a:pt x="38" y="140"/>
                  <a:pt x="47" y="137"/>
                  <a:pt x="55" y="137"/>
                </a:cubicBezTo>
                <a:cubicBezTo>
                  <a:pt x="75" y="136"/>
                  <a:pt x="93" y="143"/>
                  <a:pt x="108" y="149"/>
                </a:cubicBezTo>
                <a:cubicBezTo>
                  <a:pt x="115" y="136"/>
                  <a:pt x="123" y="123"/>
                  <a:pt x="132" y="111"/>
                </a:cubicBezTo>
                <a:cubicBezTo>
                  <a:pt x="130" y="101"/>
                  <a:pt x="124" y="99"/>
                  <a:pt x="116" y="95"/>
                </a:cubicBezTo>
                <a:close/>
                <a:moveTo>
                  <a:pt x="224" y="104"/>
                </a:moveTo>
                <a:cubicBezTo>
                  <a:pt x="214" y="117"/>
                  <a:pt x="202" y="130"/>
                  <a:pt x="196" y="147"/>
                </a:cubicBezTo>
                <a:cubicBezTo>
                  <a:pt x="198" y="147"/>
                  <a:pt x="200" y="148"/>
                  <a:pt x="202" y="148"/>
                </a:cubicBezTo>
                <a:cubicBezTo>
                  <a:pt x="203" y="148"/>
                  <a:pt x="203" y="147"/>
                  <a:pt x="204" y="147"/>
                </a:cubicBezTo>
                <a:cubicBezTo>
                  <a:pt x="212" y="133"/>
                  <a:pt x="221" y="120"/>
                  <a:pt x="229" y="106"/>
                </a:cubicBezTo>
                <a:cubicBezTo>
                  <a:pt x="228" y="105"/>
                  <a:pt x="226" y="104"/>
                  <a:pt x="224" y="104"/>
                </a:cubicBezTo>
                <a:close/>
                <a:moveTo>
                  <a:pt x="227" y="115"/>
                </a:moveTo>
                <a:cubicBezTo>
                  <a:pt x="226" y="116"/>
                  <a:pt x="225" y="116"/>
                  <a:pt x="224" y="117"/>
                </a:cubicBezTo>
                <a:cubicBezTo>
                  <a:pt x="222" y="121"/>
                  <a:pt x="220" y="126"/>
                  <a:pt x="217" y="131"/>
                </a:cubicBezTo>
                <a:cubicBezTo>
                  <a:pt x="213" y="138"/>
                  <a:pt x="207" y="144"/>
                  <a:pt x="206" y="152"/>
                </a:cubicBezTo>
                <a:cubicBezTo>
                  <a:pt x="206" y="153"/>
                  <a:pt x="207" y="153"/>
                  <a:pt x="207" y="154"/>
                </a:cubicBezTo>
                <a:cubicBezTo>
                  <a:pt x="206" y="155"/>
                  <a:pt x="205" y="157"/>
                  <a:pt x="206" y="158"/>
                </a:cubicBezTo>
                <a:cubicBezTo>
                  <a:pt x="216" y="146"/>
                  <a:pt x="221" y="131"/>
                  <a:pt x="231" y="119"/>
                </a:cubicBezTo>
                <a:cubicBezTo>
                  <a:pt x="228" y="117"/>
                  <a:pt x="232" y="113"/>
                  <a:pt x="231" y="108"/>
                </a:cubicBezTo>
                <a:cubicBezTo>
                  <a:pt x="229" y="110"/>
                  <a:pt x="228" y="113"/>
                  <a:pt x="227" y="115"/>
                </a:cubicBezTo>
                <a:close/>
                <a:moveTo>
                  <a:pt x="79" y="141"/>
                </a:moveTo>
                <a:cubicBezTo>
                  <a:pt x="72" y="140"/>
                  <a:pt x="64" y="139"/>
                  <a:pt x="56" y="139"/>
                </a:cubicBezTo>
                <a:cubicBezTo>
                  <a:pt x="50" y="139"/>
                  <a:pt x="43" y="142"/>
                  <a:pt x="36" y="142"/>
                </a:cubicBezTo>
                <a:cubicBezTo>
                  <a:pt x="30" y="142"/>
                  <a:pt x="24" y="141"/>
                  <a:pt x="19" y="139"/>
                </a:cubicBezTo>
                <a:cubicBezTo>
                  <a:pt x="17" y="141"/>
                  <a:pt x="15" y="143"/>
                  <a:pt x="13" y="145"/>
                </a:cubicBezTo>
                <a:cubicBezTo>
                  <a:pt x="37" y="146"/>
                  <a:pt x="66" y="143"/>
                  <a:pt x="92" y="146"/>
                </a:cubicBezTo>
                <a:cubicBezTo>
                  <a:pt x="88" y="144"/>
                  <a:pt x="83" y="142"/>
                  <a:pt x="79" y="141"/>
                </a:cubicBezTo>
                <a:close/>
                <a:moveTo>
                  <a:pt x="178" y="142"/>
                </a:moveTo>
                <a:cubicBezTo>
                  <a:pt x="160" y="143"/>
                  <a:pt x="138" y="139"/>
                  <a:pt x="124" y="146"/>
                </a:cubicBezTo>
                <a:cubicBezTo>
                  <a:pt x="146" y="144"/>
                  <a:pt x="166" y="146"/>
                  <a:pt x="186" y="145"/>
                </a:cubicBezTo>
                <a:cubicBezTo>
                  <a:pt x="189" y="145"/>
                  <a:pt x="189" y="145"/>
                  <a:pt x="192" y="146"/>
                </a:cubicBezTo>
                <a:cubicBezTo>
                  <a:pt x="189" y="143"/>
                  <a:pt x="183" y="142"/>
                  <a:pt x="178" y="142"/>
                </a:cubicBezTo>
                <a:close/>
                <a:moveTo>
                  <a:pt x="82" y="148"/>
                </a:moveTo>
                <a:cubicBezTo>
                  <a:pt x="59" y="146"/>
                  <a:pt x="37" y="148"/>
                  <a:pt x="13" y="148"/>
                </a:cubicBezTo>
                <a:cubicBezTo>
                  <a:pt x="14" y="149"/>
                  <a:pt x="14" y="150"/>
                  <a:pt x="14" y="151"/>
                </a:cubicBezTo>
                <a:cubicBezTo>
                  <a:pt x="18" y="152"/>
                  <a:pt x="22" y="152"/>
                  <a:pt x="24" y="153"/>
                </a:cubicBezTo>
                <a:cubicBezTo>
                  <a:pt x="21" y="154"/>
                  <a:pt x="15" y="154"/>
                  <a:pt x="11" y="154"/>
                </a:cubicBezTo>
                <a:cubicBezTo>
                  <a:pt x="14" y="157"/>
                  <a:pt x="17" y="156"/>
                  <a:pt x="22" y="156"/>
                </a:cubicBezTo>
                <a:cubicBezTo>
                  <a:pt x="34" y="157"/>
                  <a:pt x="47" y="156"/>
                  <a:pt x="58" y="156"/>
                </a:cubicBezTo>
                <a:cubicBezTo>
                  <a:pt x="64" y="156"/>
                  <a:pt x="69" y="158"/>
                  <a:pt x="74" y="157"/>
                </a:cubicBezTo>
                <a:cubicBezTo>
                  <a:pt x="73" y="157"/>
                  <a:pt x="73" y="156"/>
                  <a:pt x="73" y="156"/>
                </a:cubicBezTo>
                <a:cubicBezTo>
                  <a:pt x="80" y="155"/>
                  <a:pt x="88" y="157"/>
                  <a:pt x="94" y="155"/>
                </a:cubicBezTo>
                <a:cubicBezTo>
                  <a:pt x="89" y="154"/>
                  <a:pt x="84" y="153"/>
                  <a:pt x="79" y="153"/>
                </a:cubicBezTo>
                <a:cubicBezTo>
                  <a:pt x="75" y="152"/>
                  <a:pt x="69" y="151"/>
                  <a:pt x="65" y="149"/>
                </a:cubicBezTo>
                <a:cubicBezTo>
                  <a:pt x="77" y="149"/>
                  <a:pt x="90" y="154"/>
                  <a:pt x="102" y="152"/>
                </a:cubicBezTo>
                <a:cubicBezTo>
                  <a:pt x="96" y="148"/>
                  <a:pt x="88" y="149"/>
                  <a:pt x="82" y="148"/>
                </a:cubicBezTo>
                <a:close/>
                <a:moveTo>
                  <a:pt x="198" y="150"/>
                </a:moveTo>
                <a:cubicBezTo>
                  <a:pt x="191" y="148"/>
                  <a:pt x="184" y="148"/>
                  <a:pt x="176" y="148"/>
                </a:cubicBezTo>
                <a:cubicBezTo>
                  <a:pt x="161" y="148"/>
                  <a:pt x="142" y="146"/>
                  <a:pt x="126" y="148"/>
                </a:cubicBezTo>
                <a:cubicBezTo>
                  <a:pt x="121" y="148"/>
                  <a:pt x="115" y="150"/>
                  <a:pt x="111" y="153"/>
                </a:cubicBezTo>
                <a:cubicBezTo>
                  <a:pt x="112" y="154"/>
                  <a:pt x="112" y="155"/>
                  <a:pt x="113" y="156"/>
                </a:cubicBezTo>
                <a:cubicBezTo>
                  <a:pt x="121" y="153"/>
                  <a:pt x="128" y="150"/>
                  <a:pt x="137" y="150"/>
                </a:cubicBezTo>
                <a:cubicBezTo>
                  <a:pt x="139" y="150"/>
                  <a:pt x="143" y="149"/>
                  <a:pt x="143" y="151"/>
                </a:cubicBezTo>
                <a:cubicBezTo>
                  <a:pt x="133" y="152"/>
                  <a:pt x="124" y="153"/>
                  <a:pt x="116" y="157"/>
                </a:cubicBezTo>
                <a:cubicBezTo>
                  <a:pt x="143" y="154"/>
                  <a:pt x="170" y="160"/>
                  <a:pt x="192" y="161"/>
                </a:cubicBezTo>
                <a:cubicBezTo>
                  <a:pt x="196" y="162"/>
                  <a:pt x="201" y="163"/>
                  <a:pt x="203" y="161"/>
                </a:cubicBezTo>
                <a:cubicBezTo>
                  <a:pt x="200" y="160"/>
                  <a:pt x="196" y="160"/>
                  <a:pt x="194" y="158"/>
                </a:cubicBezTo>
                <a:cubicBezTo>
                  <a:pt x="197" y="157"/>
                  <a:pt x="202" y="160"/>
                  <a:pt x="204" y="156"/>
                </a:cubicBezTo>
                <a:cubicBezTo>
                  <a:pt x="198" y="154"/>
                  <a:pt x="188" y="158"/>
                  <a:pt x="185" y="154"/>
                </a:cubicBezTo>
                <a:cubicBezTo>
                  <a:pt x="190" y="154"/>
                  <a:pt x="197" y="154"/>
                  <a:pt x="203" y="153"/>
                </a:cubicBezTo>
                <a:cubicBezTo>
                  <a:pt x="202" y="153"/>
                  <a:pt x="199" y="151"/>
                  <a:pt x="198" y="150"/>
                </a:cubicBezTo>
                <a:close/>
                <a:moveTo>
                  <a:pt x="102" y="158"/>
                </a:moveTo>
                <a:cubicBezTo>
                  <a:pt x="105" y="159"/>
                  <a:pt x="108" y="158"/>
                  <a:pt x="110" y="156"/>
                </a:cubicBezTo>
                <a:cubicBezTo>
                  <a:pt x="109" y="155"/>
                  <a:pt x="109" y="155"/>
                  <a:pt x="109" y="154"/>
                </a:cubicBezTo>
                <a:cubicBezTo>
                  <a:pt x="106" y="154"/>
                  <a:pt x="103" y="155"/>
                  <a:pt x="102" y="158"/>
                </a:cubicBezTo>
                <a:close/>
                <a:moveTo>
                  <a:pt x="98" y="157"/>
                </a:moveTo>
                <a:cubicBezTo>
                  <a:pt x="95" y="157"/>
                  <a:pt x="91" y="157"/>
                  <a:pt x="89" y="158"/>
                </a:cubicBezTo>
                <a:cubicBezTo>
                  <a:pt x="93" y="159"/>
                  <a:pt x="96" y="157"/>
                  <a:pt x="98" y="158"/>
                </a:cubicBezTo>
                <a:cubicBezTo>
                  <a:pt x="99" y="157"/>
                  <a:pt x="101" y="155"/>
                  <a:pt x="100" y="155"/>
                </a:cubicBezTo>
                <a:cubicBezTo>
                  <a:pt x="100" y="155"/>
                  <a:pt x="99" y="154"/>
                  <a:pt x="98" y="155"/>
                </a:cubicBezTo>
                <a:cubicBezTo>
                  <a:pt x="98" y="155"/>
                  <a:pt x="98" y="156"/>
                  <a:pt x="98" y="157"/>
                </a:cubicBezTo>
                <a:close/>
                <a:moveTo>
                  <a:pt x="80" y="157"/>
                </a:moveTo>
                <a:cubicBezTo>
                  <a:pt x="79" y="157"/>
                  <a:pt x="79" y="157"/>
                  <a:pt x="78" y="157"/>
                </a:cubicBezTo>
                <a:cubicBezTo>
                  <a:pt x="81" y="158"/>
                  <a:pt x="85" y="157"/>
                  <a:pt x="80" y="157"/>
                </a:cubicBezTo>
                <a:close/>
                <a:moveTo>
                  <a:pt x="62" y="159"/>
                </a:moveTo>
                <a:cubicBezTo>
                  <a:pt x="57" y="159"/>
                  <a:pt x="51" y="160"/>
                  <a:pt x="46" y="160"/>
                </a:cubicBezTo>
                <a:cubicBezTo>
                  <a:pt x="32" y="159"/>
                  <a:pt x="17" y="159"/>
                  <a:pt x="7" y="159"/>
                </a:cubicBezTo>
                <a:cubicBezTo>
                  <a:pt x="6" y="160"/>
                  <a:pt x="5" y="161"/>
                  <a:pt x="4" y="162"/>
                </a:cubicBezTo>
                <a:cubicBezTo>
                  <a:pt x="6" y="164"/>
                  <a:pt x="9" y="163"/>
                  <a:pt x="12" y="163"/>
                </a:cubicBezTo>
                <a:cubicBezTo>
                  <a:pt x="26" y="162"/>
                  <a:pt x="38" y="163"/>
                  <a:pt x="52" y="164"/>
                </a:cubicBezTo>
                <a:cubicBezTo>
                  <a:pt x="66" y="165"/>
                  <a:pt x="82" y="164"/>
                  <a:pt x="96" y="165"/>
                </a:cubicBezTo>
                <a:cubicBezTo>
                  <a:pt x="96" y="162"/>
                  <a:pt x="95" y="163"/>
                  <a:pt x="94" y="161"/>
                </a:cubicBezTo>
                <a:cubicBezTo>
                  <a:pt x="84" y="160"/>
                  <a:pt x="72" y="160"/>
                  <a:pt x="62" y="159"/>
                </a:cubicBezTo>
                <a:close/>
                <a:moveTo>
                  <a:pt x="103" y="162"/>
                </a:moveTo>
                <a:cubicBezTo>
                  <a:pt x="101" y="161"/>
                  <a:pt x="100" y="160"/>
                  <a:pt x="98" y="161"/>
                </a:cubicBezTo>
                <a:cubicBezTo>
                  <a:pt x="100" y="167"/>
                  <a:pt x="115" y="167"/>
                  <a:pt x="113" y="160"/>
                </a:cubicBezTo>
                <a:cubicBezTo>
                  <a:pt x="110" y="160"/>
                  <a:pt x="106" y="162"/>
                  <a:pt x="103" y="1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2" name="Freeform 349"/>
          <p:cNvSpPr/>
          <p:nvPr/>
        </p:nvSpPr>
        <p:spPr bwMode="auto">
          <a:xfrm>
            <a:off x="758825" y="2636838"/>
            <a:ext cx="31750" cy="31750"/>
          </a:xfrm>
          <a:custGeom>
            <a:avLst/>
            <a:gdLst>
              <a:gd name="T0" fmla="*/ 5 w 10"/>
              <a:gd name="T1" fmla="*/ 0 h 10"/>
              <a:gd name="T2" fmla="*/ 0 w 10"/>
              <a:gd name="T3" fmla="*/ 4 h 10"/>
              <a:gd name="T4" fmla="*/ 5 w 10"/>
              <a:gd name="T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10">
                <a:moveTo>
                  <a:pt x="5" y="0"/>
                </a:moveTo>
                <a:cubicBezTo>
                  <a:pt x="10" y="5"/>
                  <a:pt x="1" y="10"/>
                  <a:pt x="0" y="4"/>
                </a:cubicBezTo>
                <a:cubicBezTo>
                  <a:pt x="0" y="2"/>
                  <a:pt x="3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3" name="Freeform 350"/>
          <p:cNvSpPr>
            <a:spLocks noEditPoints="1"/>
          </p:cNvSpPr>
          <p:nvPr/>
        </p:nvSpPr>
        <p:spPr bwMode="auto">
          <a:xfrm>
            <a:off x="3325813" y="1509713"/>
            <a:ext cx="447675" cy="614362"/>
          </a:xfrm>
          <a:custGeom>
            <a:avLst/>
            <a:gdLst>
              <a:gd name="T0" fmla="*/ 4 w 142"/>
              <a:gd name="T1" fmla="*/ 161 h 195"/>
              <a:gd name="T2" fmla="*/ 9 w 142"/>
              <a:gd name="T3" fmla="*/ 112 h 195"/>
              <a:gd name="T4" fmla="*/ 12 w 142"/>
              <a:gd name="T5" fmla="*/ 85 h 195"/>
              <a:gd name="T6" fmla="*/ 15 w 142"/>
              <a:gd name="T7" fmla="*/ 57 h 195"/>
              <a:gd name="T8" fmla="*/ 21 w 142"/>
              <a:gd name="T9" fmla="*/ 9 h 195"/>
              <a:gd name="T10" fmla="*/ 38 w 142"/>
              <a:gd name="T11" fmla="*/ 0 h 195"/>
              <a:gd name="T12" fmla="*/ 51 w 142"/>
              <a:gd name="T13" fmla="*/ 0 h 195"/>
              <a:gd name="T14" fmla="*/ 110 w 142"/>
              <a:gd name="T15" fmla="*/ 6 h 195"/>
              <a:gd name="T16" fmla="*/ 133 w 142"/>
              <a:gd name="T17" fmla="*/ 12 h 195"/>
              <a:gd name="T18" fmla="*/ 136 w 142"/>
              <a:gd name="T19" fmla="*/ 58 h 195"/>
              <a:gd name="T20" fmla="*/ 129 w 142"/>
              <a:gd name="T21" fmla="*/ 119 h 195"/>
              <a:gd name="T22" fmla="*/ 119 w 142"/>
              <a:gd name="T23" fmla="*/ 190 h 195"/>
              <a:gd name="T24" fmla="*/ 98 w 142"/>
              <a:gd name="T25" fmla="*/ 194 h 195"/>
              <a:gd name="T26" fmla="*/ 59 w 142"/>
              <a:gd name="T27" fmla="*/ 191 h 195"/>
              <a:gd name="T28" fmla="*/ 25 w 142"/>
              <a:gd name="T29" fmla="*/ 185 h 195"/>
              <a:gd name="T30" fmla="*/ 0 w 142"/>
              <a:gd name="T31" fmla="*/ 180 h 195"/>
              <a:gd name="T32" fmla="*/ 59 w 142"/>
              <a:gd name="T33" fmla="*/ 184 h 195"/>
              <a:gd name="T34" fmla="*/ 88 w 142"/>
              <a:gd name="T35" fmla="*/ 187 h 195"/>
              <a:gd name="T36" fmla="*/ 114 w 142"/>
              <a:gd name="T37" fmla="*/ 184 h 195"/>
              <a:gd name="T38" fmla="*/ 125 w 142"/>
              <a:gd name="T39" fmla="*/ 98 h 195"/>
              <a:gd name="T40" fmla="*/ 131 w 142"/>
              <a:gd name="T41" fmla="*/ 44 h 195"/>
              <a:gd name="T42" fmla="*/ 132 w 142"/>
              <a:gd name="T43" fmla="*/ 16 h 195"/>
              <a:gd name="T44" fmla="*/ 84 w 142"/>
              <a:gd name="T45" fmla="*/ 5 h 195"/>
              <a:gd name="T46" fmla="*/ 62 w 142"/>
              <a:gd name="T47" fmla="*/ 2 h 195"/>
              <a:gd name="T48" fmla="*/ 28 w 142"/>
              <a:gd name="T49" fmla="*/ 4 h 195"/>
              <a:gd name="T50" fmla="*/ 18 w 142"/>
              <a:gd name="T51" fmla="*/ 44 h 195"/>
              <a:gd name="T52" fmla="*/ 14 w 142"/>
              <a:gd name="T53" fmla="*/ 75 h 195"/>
              <a:gd name="T54" fmla="*/ 13 w 142"/>
              <a:gd name="T55" fmla="*/ 90 h 195"/>
              <a:gd name="T56" fmla="*/ 11 w 142"/>
              <a:gd name="T57" fmla="*/ 123 h 195"/>
              <a:gd name="T58" fmla="*/ 7 w 142"/>
              <a:gd name="T59" fmla="*/ 162 h 195"/>
              <a:gd name="T60" fmla="*/ 20 w 142"/>
              <a:gd name="T61" fmla="*/ 183 h 195"/>
              <a:gd name="T62" fmla="*/ 51 w 142"/>
              <a:gd name="T63" fmla="*/ 188 h 195"/>
              <a:gd name="T64" fmla="*/ 75 w 142"/>
              <a:gd name="T65" fmla="*/ 191 h 195"/>
              <a:gd name="T66" fmla="*/ 100 w 142"/>
              <a:gd name="T67" fmla="*/ 192 h 195"/>
              <a:gd name="T68" fmla="*/ 113 w 142"/>
              <a:gd name="T69" fmla="*/ 192 h 195"/>
              <a:gd name="T70" fmla="*/ 130 w 142"/>
              <a:gd name="T71" fmla="*/ 100 h 195"/>
              <a:gd name="T72" fmla="*/ 136 w 142"/>
              <a:gd name="T73" fmla="*/ 45 h 195"/>
              <a:gd name="T74" fmla="*/ 139 w 142"/>
              <a:gd name="T75" fmla="*/ 27 h 195"/>
              <a:gd name="T76" fmla="*/ 135 w 142"/>
              <a:gd name="T77" fmla="*/ 17 h 195"/>
              <a:gd name="T78" fmla="*/ 133 w 142"/>
              <a:gd name="T79" fmla="*/ 46 h 195"/>
              <a:gd name="T80" fmla="*/ 126 w 142"/>
              <a:gd name="T81" fmla="*/ 100 h 195"/>
              <a:gd name="T82" fmla="*/ 120 w 142"/>
              <a:gd name="T83" fmla="*/ 164 h 195"/>
              <a:gd name="T84" fmla="*/ 117 w 142"/>
              <a:gd name="T85" fmla="*/ 180 h 195"/>
              <a:gd name="T86" fmla="*/ 103 w 142"/>
              <a:gd name="T87" fmla="*/ 191 h 195"/>
              <a:gd name="T88" fmla="*/ 95 w 142"/>
              <a:gd name="T89" fmla="*/ 189 h 195"/>
              <a:gd name="T90" fmla="*/ 80 w 142"/>
              <a:gd name="T91" fmla="*/ 187 h 195"/>
              <a:gd name="T92" fmla="*/ 60 w 142"/>
              <a:gd name="T93" fmla="*/ 185 h 195"/>
              <a:gd name="T94" fmla="*/ 23 w 142"/>
              <a:gd name="T95" fmla="*/ 181 h 195"/>
              <a:gd name="T96" fmla="*/ 6 w 142"/>
              <a:gd name="T97" fmla="*/ 179 h 195"/>
              <a:gd name="T98" fmla="*/ 20 w 142"/>
              <a:gd name="T99" fmla="*/ 183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2" h="195">
                <a:moveTo>
                  <a:pt x="0" y="180"/>
                </a:moveTo>
                <a:cubicBezTo>
                  <a:pt x="0" y="179"/>
                  <a:pt x="2" y="180"/>
                  <a:pt x="2" y="179"/>
                </a:cubicBezTo>
                <a:cubicBezTo>
                  <a:pt x="1" y="173"/>
                  <a:pt x="3" y="167"/>
                  <a:pt x="4" y="161"/>
                </a:cubicBezTo>
                <a:cubicBezTo>
                  <a:pt x="5" y="155"/>
                  <a:pt x="5" y="149"/>
                  <a:pt x="6" y="142"/>
                </a:cubicBezTo>
                <a:cubicBezTo>
                  <a:pt x="6" y="136"/>
                  <a:pt x="7" y="129"/>
                  <a:pt x="8" y="122"/>
                </a:cubicBezTo>
                <a:cubicBezTo>
                  <a:pt x="9" y="119"/>
                  <a:pt x="9" y="115"/>
                  <a:pt x="9" y="112"/>
                </a:cubicBezTo>
                <a:cubicBezTo>
                  <a:pt x="10" y="109"/>
                  <a:pt x="10" y="106"/>
                  <a:pt x="10" y="103"/>
                </a:cubicBezTo>
                <a:cubicBezTo>
                  <a:pt x="10" y="102"/>
                  <a:pt x="10" y="101"/>
                  <a:pt x="10" y="100"/>
                </a:cubicBezTo>
                <a:cubicBezTo>
                  <a:pt x="10" y="95"/>
                  <a:pt x="11" y="90"/>
                  <a:pt x="12" y="85"/>
                </a:cubicBezTo>
                <a:cubicBezTo>
                  <a:pt x="12" y="83"/>
                  <a:pt x="12" y="81"/>
                  <a:pt x="12" y="79"/>
                </a:cubicBezTo>
                <a:cubicBezTo>
                  <a:pt x="13" y="77"/>
                  <a:pt x="12" y="74"/>
                  <a:pt x="13" y="72"/>
                </a:cubicBezTo>
                <a:cubicBezTo>
                  <a:pt x="13" y="67"/>
                  <a:pt x="14" y="62"/>
                  <a:pt x="15" y="57"/>
                </a:cubicBezTo>
                <a:cubicBezTo>
                  <a:pt x="15" y="53"/>
                  <a:pt x="16" y="48"/>
                  <a:pt x="17" y="44"/>
                </a:cubicBezTo>
                <a:cubicBezTo>
                  <a:pt x="18" y="34"/>
                  <a:pt x="18" y="24"/>
                  <a:pt x="19" y="15"/>
                </a:cubicBezTo>
                <a:cubicBezTo>
                  <a:pt x="19" y="13"/>
                  <a:pt x="21" y="11"/>
                  <a:pt x="21" y="9"/>
                </a:cubicBezTo>
                <a:cubicBezTo>
                  <a:pt x="21" y="8"/>
                  <a:pt x="21" y="7"/>
                  <a:pt x="22" y="6"/>
                </a:cubicBezTo>
                <a:cubicBezTo>
                  <a:pt x="22" y="4"/>
                  <a:pt x="25" y="2"/>
                  <a:pt x="26" y="1"/>
                </a:cubicBezTo>
                <a:cubicBezTo>
                  <a:pt x="31" y="0"/>
                  <a:pt x="34" y="0"/>
                  <a:pt x="38" y="0"/>
                </a:cubicBezTo>
                <a:cubicBezTo>
                  <a:pt x="40" y="0"/>
                  <a:pt x="41" y="0"/>
                  <a:pt x="42" y="0"/>
                </a:cubicBezTo>
                <a:cubicBezTo>
                  <a:pt x="43" y="0"/>
                  <a:pt x="44" y="1"/>
                  <a:pt x="44" y="1"/>
                </a:cubicBezTo>
                <a:cubicBezTo>
                  <a:pt x="47" y="1"/>
                  <a:pt x="49" y="0"/>
                  <a:pt x="51" y="0"/>
                </a:cubicBezTo>
                <a:cubicBezTo>
                  <a:pt x="52" y="0"/>
                  <a:pt x="54" y="0"/>
                  <a:pt x="56" y="0"/>
                </a:cubicBezTo>
                <a:cubicBezTo>
                  <a:pt x="68" y="0"/>
                  <a:pt x="79" y="3"/>
                  <a:pt x="92" y="3"/>
                </a:cubicBezTo>
                <a:cubicBezTo>
                  <a:pt x="97" y="5"/>
                  <a:pt x="104" y="5"/>
                  <a:pt x="110" y="6"/>
                </a:cubicBezTo>
                <a:cubicBezTo>
                  <a:pt x="112" y="6"/>
                  <a:pt x="114" y="7"/>
                  <a:pt x="117" y="7"/>
                </a:cubicBezTo>
                <a:cubicBezTo>
                  <a:pt x="121" y="8"/>
                  <a:pt x="124" y="7"/>
                  <a:pt x="127" y="9"/>
                </a:cubicBezTo>
                <a:cubicBezTo>
                  <a:pt x="129" y="10"/>
                  <a:pt x="130" y="11"/>
                  <a:pt x="133" y="12"/>
                </a:cubicBezTo>
                <a:cubicBezTo>
                  <a:pt x="137" y="15"/>
                  <a:pt x="142" y="20"/>
                  <a:pt x="141" y="27"/>
                </a:cubicBezTo>
                <a:cubicBezTo>
                  <a:pt x="141" y="29"/>
                  <a:pt x="140" y="32"/>
                  <a:pt x="140" y="35"/>
                </a:cubicBezTo>
                <a:cubicBezTo>
                  <a:pt x="138" y="42"/>
                  <a:pt x="137" y="50"/>
                  <a:pt x="136" y="58"/>
                </a:cubicBezTo>
                <a:cubicBezTo>
                  <a:pt x="135" y="66"/>
                  <a:pt x="134" y="74"/>
                  <a:pt x="134" y="81"/>
                </a:cubicBezTo>
                <a:cubicBezTo>
                  <a:pt x="133" y="92"/>
                  <a:pt x="131" y="104"/>
                  <a:pt x="130" y="116"/>
                </a:cubicBezTo>
                <a:cubicBezTo>
                  <a:pt x="129" y="117"/>
                  <a:pt x="129" y="118"/>
                  <a:pt x="129" y="119"/>
                </a:cubicBezTo>
                <a:cubicBezTo>
                  <a:pt x="129" y="123"/>
                  <a:pt x="128" y="127"/>
                  <a:pt x="128" y="130"/>
                </a:cubicBezTo>
                <a:cubicBezTo>
                  <a:pt x="127" y="138"/>
                  <a:pt x="127" y="146"/>
                  <a:pt x="126" y="153"/>
                </a:cubicBezTo>
                <a:cubicBezTo>
                  <a:pt x="125" y="167"/>
                  <a:pt x="125" y="179"/>
                  <a:pt x="119" y="190"/>
                </a:cubicBezTo>
                <a:cubicBezTo>
                  <a:pt x="117" y="192"/>
                  <a:pt x="115" y="193"/>
                  <a:pt x="113" y="194"/>
                </a:cubicBezTo>
                <a:cubicBezTo>
                  <a:pt x="110" y="193"/>
                  <a:pt x="109" y="195"/>
                  <a:pt x="106" y="195"/>
                </a:cubicBezTo>
                <a:cubicBezTo>
                  <a:pt x="104" y="195"/>
                  <a:pt x="101" y="194"/>
                  <a:pt x="98" y="194"/>
                </a:cubicBezTo>
                <a:cubicBezTo>
                  <a:pt x="92" y="194"/>
                  <a:pt x="85" y="194"/>
                  <a:pt x="79" y="193"/>
                </a:cubicBezTo>
                <a:cubicBezTo>
                  <a:pt x="74" y="192"/>
                  <a:pt x="70" y="191"/>
                  <a:pt x="65" y="191"/>
                </a:cubicBezTo>
                <a:cubicBezTo>
                  <a:pt x="63" y="191"/>
                  <a:pt x="61" y="191"/>
                  <a:pt x="59" y="191"/>
                </a:cubicBezTo>
                <a:cubicBezTo>
                  <a:pt x="55" y="191"/>
                  <a:pt x="52" y="190"/>
                  <a:pt x="49" y="189"/>
                </a:cubicBezTo>
                <a:cubicBezTo>
                  <a:pt x="43" y="188"/>
                  <a:pt x="35" y="187"/>
                  <a:pt x="27" y="186"/>
                </a:cubicBezTo>
                <a:cubicBezTo>
                  <a:pt x="26" y="186"/>
                  <a:pt x="26" y="185"/>
                  <a:pt x="25" y="185"/>
                </a:cubicBezTo>
                <a:cubicBezTo>
                  <a:pt x="20" y="184"/>
                  <a:pt x="16" y="184"/>
                  <a:pt x="12" y="184"/>
                </a:cubicBezTo>
                <a:cubicBezTo>
                  <a:pt x="9" y="183"/>
                  <a:pt x="7" y="182"/>
                  <a:pt x="3" y="182"/>
                </a:cubicBezTo>
                <a:cubicBezTo>
                  <a:pt x="3" y="181"/>
                  <a:pt x="1" y="180"/>
                  <a:pt x="0" y="180"/>
                </a:cubicBezTo>
                <a:close/>
                <a:moveTo>
                  <a:pt x="32" y="180"/>
                </a:moveTo>
                <a:cubicBezTo>
                  <a:pt x="37" y="181"/>
                  <a:pt x="43" y="181"/>
                  <a:pt x="48" y="182"/>
                </a:cubicBezTo>
                <a:cubicBezTo>
                  <a:pt x="51" y="182"/>
                  <a:pt x="55" y="183"/>
                  <a:pt x="59" y="184"/>
                </a:cubicBezTo>
                <a:cubicBezTo>
                  <a:pt x="63" y="184"/>
                  <a:pt x="69" y="184"/>
                  <a:pt x="73" y="185"/>
                </a:cubicBezTo>
                <a:cubicBezTo>
                  <a:pt x="77" y="185"/>
                  <a:pt x="80" y="185"/>
                  <a:pt x="83" y="185"/>
                </a:cubicBezTo>
                <a:cubicBezTo>
                  <a:pt x="85" y="186"/>
                  <a:pt x="86" y="186"/>
                  <a:pt x="88" y="187"/>
                </a:cubicBezTo>
                <a:cubicBezTo>
                  <a:pt x="91" y="187"/>
                  <a:pt x="93" y="187"/>
                  <a:pt x="96" y="188"/>
                </a:cubicBezTo>
                <a:cubicBezTo>
                  <a:pt x="99" y="188"/>
                  <a:pt x="102" y="189"/>
                  <a:pt x="104" y="189"/>
                </a:cubicBezTo>
                <a:cubicBezTo>
                  <a:pt x="109" y="188"/>
                  <a:pt x="111" y="186"/>
                  <a:pt x="114" y="184"/>
                </a:cubicBezTo>
                <a:cubicBezTo>
                  <a:pt x="114" y="183"/>
                  <a:pt x="114" y="182"/>
                  <a:pt x="115" y="181"/>
                </a:cubicBezTo>
                <a:cubicBezTo>
                  <a:pt x="118" y="169"/>
                  <a:pt x="119" y="156"/>
                  <a:pt x="120" y="143"/>
                </a:cubicBezTo>
                <a:cubicBezTo>
                  <a:pt x="122" y="128"/>
                  <a:pt x="123" y="113"/>
                  <a:pt x="125" y="98"/>
                </a:cubicBezTo>
                <a:cubicBezTo>
                  <a:pt x="126" y="92"/>
                  <a:pt x="126" y="85"/>
                  <a:pt x="127" y="80"/>
                </a:cubicBezTo>
                <a:cubicBezTo>
                  <a:pt x="127" y="75"/>
                  <a:pt x="129" y="70"/>
                  <a:pt x="128" y="64"/>
                </a:cubicBezTo>
                <a:cubicBezTo>
                  <a:pt x="130" y="58"/>
                  <a:pt x="131" y="51"/>
                  <a:pt x="131" y="44"/>
                </a:cubicBezTo>
                <a:cubicBezTo>
                  <a:pt x="132" y="41"/>
                  <a:pt x="131" y="38"/>
                  <a:pt x="132" y="34"/>
                </a:cubicBezTo>
                <a:cubicBezTo>
                  <a:pt x="132" y="28"/>
                  <a:pt x="133" y="23"/>
                  <a:pt x="133" y="17"/>
                </a:cubicBezTo>
                <a:cubicBezTo>
                  <a:pt x="132" y="17"/>
                  <a:pt x="132" y="16"/>
                  <a:pt x="132" y="16"/>
                </a:cubicBezTo>
                <a:cubicBezTo>
                  <a:pt x="129" y="12"/>
                  <a:pt x="124" y="10"/>
                  <a:pt x="118" y="9"/>
                </a:cubicBezTo>
                <a:cubicBezTo>
                  <a:pt x="112" y="8"/>
                  <a:pt x="107" y="7"/>
                  <a:pt x="101" y="7"/>
                </a:cubicBezTo>
                <a:cubicBezTo>
                  <a:pt x="96" y="6"/>
                  <a:pt x="89" y="5"/>
                  <a:pt x="84" y="5"/>
                </a:cubicBezTo>
                <a:cubicBezTo>
                  <a:pt x="82" y="4"/>
                  <a:pt x="80" y="4"/>
                  <a:pt x="78" y="4"/>
                </a:cubicBezTo>
                <a:cubicBezTo>
                  <a:pt x="76" y="4"/>
                  <a:pt x="75" y="3"/>
                  <a:pt x="73" y="3"/>
                </a:cubicBezTo>
                <a:cubicBezTo>
                  <a:pt x="70" y="2"/>
                  <a:pt x="66" y="2"/>
                  <a:pt x="62" y="2"/>
                </a:cubicBezTo>
                <a:cubicBezTo>
                  <a:pt x="58" y="1"/>
                  <a:pt x="54" y="2"/>
                  <a:pt x="50" y="2"/>
                </a:cubicBezTo>
                <a:cubicBezTo>
                  <a:pt x="45" y="2"/>
                  <a:pt x="40" y="3"/>
                  <a:pt x="36" y="4"/>
                </a:cubicBezTo>
                <a:cubicBezTo>
                  <a:pt x="33" y="3"/>
                  <a:pt x="30" y="4"/>
                  <a:pt x="28" y="4"/>
                </a:cubicBezTo>
                <a:cubicBezTo>
                  <a:pt x="24" y="5"/>
                  <a:pt x="22" y="10"/>
                  <a:pt x="21" y="15"/>
                </a:cubicBezTo>
                <a:cubicBezTo>
                  <a:pt x="20" y="20"/>
                  <a:pt x="19" y="24"/>
                  <a:pt x="19" y="29"/>
                </a:cubicBezTo>
                <a:cubicBezTo>
                  <a:pt x="19" y="34"/>
                  <a:pt x="19" y="39"/>
                  <a:pt x="18" y="44"/>
                </a:cubicBezTo>
                <a:cubicBezTo>
                  <a:pt x="18" y="47"/>
                  <a:pt x="17" y="51"/>
                  <a:pt x="16" y="54"/>
                </a:cubicBezTo>
                <a:cubicBezTo>
                  <a:pt x="16" y="58"/>
                  <a:pt x="16" y="62"/>
                  <a:pt x="16" y="66"/>
                </a:cubicBezTo>
                <a:cubicBezTo>
                  <a:pt x="15" y="69"/>
                  <a:pt x="14" y="72"/>
                  <a:pt x="14" y="75"/>
                </a:cubicBezTo>
                <a:cubicBezTo>
                  <a:pt x="14" y="76"/>
                  <a:pt x="15" y="76"/>
                  <a:pt x="15" y="77"/>
                </a:cubicBezTo>
                <a:cubicBezTo>
                  <a:pt x="15" y="78"/>
                  <a:pt x="14" y="80"/>
                  <a:pt x="14" y="82"/>
                </a:cubicBezTo>
                <a:cubicBezTo>
                  <a:pt x="14" y="85"/>
                  <a:pt x="14" y="87"/>
                  <a:pt x="13" y="90"/>
                </a:cubicBezTo>
                <a:cubicBezTo>
                  <a:pt x="13" y="92"/>
                  <a:pt x="13" y="94"/>
                  <a:pt x="13" y="97"/>
                </a:cubicBezTo>
                <a:cubicBezTo>
                  <a:pt x="12" y="100"/>
                  <a:pt x="12" y="103"/>
                  <a:pt x="12" y="106"/>
                </a:cubicBezTo>
                <a:cubicBezTo>
                  <a:pt x="13" y="112"/>
                  <a:pt x="9" y="118"/>
                  <a:pt x="11" y="123"/>
                </a:cubicBezTo>
                <a:cubicBezTo>
                  <a:pt x="10" y="126"/>
                  <a:pt x="10" y="131"/>
                  <a:pt x="9" y="134"/>
                </a:cubicBezTo>
                <a:cubicBezTo>
                  <a:pt x="9" y="139"/>
                  <a:pt x="8" y="143"/>
                  <a:pt x="8" y="147"/>
                </a:cubicBezTo>
                <a:cubicBezTo>
                  <a:pt x="8" y="151"/>
                  <a:pt x="7" y="157"/>
                  <a:pt x="7" y="162"/>
                </a:cubicBezTo>
                <a:cubicBezTo>
                  <a:pt x="6" y="167"/>
                  <a:pt x="5" y="172"/>
                  <a:pt x="8" y="177"/>
                </a:cubicBezTo>
                <a:cubicBezTo>
                  <a:pt x="15" y="179"/>
                  <a:pt x="24" y="180"/>
                  <a:pt x="32" y="180"/>
                </a:cubicBezTo>
                <a:close/>
                <a:moveTo>
                  <a:pt x="20" y="183"/>
                </a:moveTo>
                <a:cubicBezTo>
                  <a:pt x="23" y="183"/>
                  <a:pt x="25" y="184"/>
                  <a:pt x="28" y="185"/>
                </a:cubicBezTo>
                <a:cubicBezTo>
                  <a:pt x="29" y="185"/>
                  <a:pt x="31" y="185"/>
                  <a:pt x="32" y="185"/>
                </a:cubicBezTo>
                <a:cubicBezTo>
                  <a:pt x="39" y="186"/>
                  <a:pt x="45" y="187"/>
                  <a:pt x="51" y="188"/>
                </a:cubicBezTo>
                <a:cubicBezTo>
                  <a:pt x="53" y="188"/>
                  <a:pt x="55" y="189"/>
                  <a:pt x="57" y="189"/>
                </a:cubicBezTo>
                <a:cubicBezTo>
                  <a:pt x="59" y="189"/>
                  <a:pt x="61" y="189"/>
                  <a:pt x="64" y="189"/>
                </a:cubicBezTo>
                <a:cubicBezTo>
                  <a:pt x="68" y="189"/>
                  <a:pt x="71" y="190"/>
                  <a:pt x="75" y="191"/>
                </a:cubicBezTo>
                <a:cubicBezTo>
                  <a:pt x="77" y="191"/>
                  <a:pt x="80" y="191"/>
                  <a:pt x="83" y="191"/>
                </a:cubicBezTo>
                <a:cubicBezTo>
                  <a:pt x="85" y="192"/>
                  <a:pt x="87" y="192"/>
                  <a:pt x="89" y="192"/>
                </a:cubicBezTo>
                <a:cubicBezTo>
                  <a:pt x="93" y="192"/>
                  <a:pt x="97" y="192"/>
                  <a:pt x="100" y="192"/>
                </a:cubicBezTo>
                <a:cubicBezTo>
                  <a:pt x="102" y="192"/>
                  <a:pt x="104" y="193"/>
                  <a:pt x="106" y="193"/>
                </a:cubicBezTo>
                <a:cubicBezTo>
                  <a:pt x="107" y="193"/>
                  <a:pt x="108" y="193"/>
                  <a:pt x="109" y="192"/>
                </a:cubicBezTo>
                <a:cubicBezTo>
                  <a:pt x="110" y="192"/>
                  <a:pt x="112" y="192"/>
                  <a:pt x="113" y="192"/>
                </a:cubicBezTo>
                <a:cubicBezTo>
                  <a:pt x="118" y="191"/>
                  <a:pt x="121" y="183"/>
                  <a:pt x="122" y="178"/>
                </a:cubicBezTo>
                <a:cubicBezTo>
                  <a:pt x="124" y="164"/>
                  <a:pt x="125" y="149"/>
                  <a:pt x="126" y="133"/>
                </a:cubicBezTo>
                <a:cubicBezTo>
                  <a:pt x="128" y="120"/>
                  <a:pt x="128" y="112"/>
                  <a:pt x="130" y="100"/>
                </a:cubicBezTo>
                <a:cubicBezTo>
                  <a:pt x="131" y="94"/>
                  <a:pt x="131" y="89"/>
                  <a:pt x="132" y="83"/>
                </a:cubicBezTo>
                <a:cubicBezTo>
                  <a:pt x="133" y="74"/>
                  <a:pt x="133" y="64"/>
                  <a:pt x="135" y="55"/>
                </a:cubicBezTo>
                <a:cubicBezTo>
                  <a:pt x="135" y="52"/>
                  <a:pt x="135" y="48"/>
                  <a:pt x="136" y="45"/>
                </a:cubicBezTo>
                <a:cubicBezTo>
                  <a:pt x="136" y="44"/>
                  <a:pt x="137" y="43"/>
                  <a:pt x="137" y="42"/>
                </a:cubicBezTo>
                <a:cubicBezTo>
                  <a:pt x="137" y="38"/>
                  <a:pt x="138" y="34"/>
                  <a:pt x="139" y="30"/>
                </a:cubicBezTo>
                <a:cubicBezTo>
                  <a:pt x="139" y="29"/>
                  <a:pt x="139" y="28"/>
                  <a:pt x="139" y="27"/>
                </a:cubicBezTo>
                <a:cubicBezTo>
                  <a:pt x="140" y="22"/>
                  <a:pt x="138" y="19"/>
                  <a:pt x="136" y="17"/>
                </a:cubicBezTo>
                <a:cubicBezTo>
                  <a:pt x="136" y="17"/>
                  <a:pt x="136" y="17"/>
                  <a:pt x="136" y="17"/>
                </a:cubicBezTo>
                <a:cubicBezTo>
                  <a:pt x="136" y="17"/>
                  <a:pt x="135" y="17"/>
                  <a:pt x="135" y="17"/>
                </a:cubicBezTo>
                <a:cubicBezTo>
                  <a:pt x="134" y="18"/>
                  <a:pt x="135" y="20"/>
                  <a:pt x="135" y="21"/>
                </a:cubicBezTo>
                <a:cubicBezTo>
                  <a:pt x="135" y="24"/>
                  <a:pt x="134" y="26"/>
                  <a:pt x="134" y="28"/>
                </a:cubicBezTo>
                <a:cubicBezTo>
                  <a:pt x="134" y="34"/>
                  <a:pt x="133" y="40"/>
                  <a:pt x="133" y="46"/>
                </a:cubicBezTo>
                <a:cubicBezTo>
                  <a:pt x="132" y="51"/>
                  <a:pt x="132" y="56"/>
                  <a:pt x="131" y="60"/>
                </a:cubicBezTo>
                <a:cubicBezTo>
                  <a:pt x="130" y="66"/>
                  <a:pt x="130" y="71"/>
                  <a:pt x="129" y="75"/>
                </a:cubicBezTo>
                <a:cubicBezTo>
                  <a:pt x="128" y="85"/>
                  <a:pt x="127" y="92"/>
                  <a:pt x="126" y="100"/>
                </a:cubicBezTo>
                <a:cubicBezTo>
                  <a:pt x="125" y="107"/>
                  <a:pt x="125" y="114"/>
                  <a:pt x="123" y="122"/>
                </a:cubicBezTo>
                <a:cubicBezTo>
                  <a:pt x="124" y="126"/>
                  <a:pt x="123" y="130"/>
                  <a:pt x="123" y="133"/>
                </a:cubicBezTo>
                <a:cubicBezTo>
                  <a:pt x="121" y="143"/>
                  <a:pt x="121" y="154"/>
                  <a:pt x="120" y="164"/>
                </a:cubicBezTo>
                <a:cubicBezTo>
                  <a:pt x="119" y="167"/>
                  <a:pt x="119" y="170"/>
                  <a:pt x="119" y="173"/>
                </a:cubicBezTo>
                <a:cubicBezTo>
                  <a:pt x="118" y="173"/>
                  <a:pt x="118" y="175"/>
                  <a:pt x="118" y="175"/>
                </a:cubicBezTo>
                <a:cubicBezTo>
                  <a:pt x="118" y="176"/>
                  <a:pt x="117" y="178"/>
                  <a:pt x="117" y="180"/>
                </a:cubicBezTo>
                <a:cubicBezTo>
                  <a:pt x="116" y="182"/>
                  <a:pt x="115" y="184"/>
                  <a:pt x="115" y="186"/>
                </a:cubicBezTo>
                <a:cubicBezTo>
                  <a:pt x="113" y="188"/>
                  <a:pt x="109" y="191"/>
                  <a:pt x="105" y="191"/>
                </a:cubicBezTo>
                <a:cubicBezTo>
                  <a:pt x="105" y="191"/>
                  <a:pt x="104" y="191"/>
                  <a:pt x="103" y="191"/>
                </a:cubicBezTo>
                <a:cubicBezTo>
                  <a:pt x="102" y="191"/>
                  <a:pt x="101" y="191"/>
                  <a:pt x="101" y="191"/>
                </a:cubicBezTo>
                <a:cubicBezTo>
                  <a:pt x="100" y="191"/>
                  <a:pt x="99" y="190"/>
                  <a:pt x="99" y="190"/>
                </a:cubicBezTo>
                <a:cubicBezTo>
                  <a:pt x="98" y="190"/>
                  <a:pt x="96" y="190"/>
                  <a:pt x="95" y="189"/>
                </a:cubicBezTo>
                <a:cubicBezTo>
                  <a:pt x="94" y="189"/>
                  <a:pt x="93" y="189"/>
                  <a:pt x="92" y="189"/>
                </a:cubicBezTo>
                <a:cubicBezTo>
                  <a:pt x="91" y="188"/>
                  <a:pt x="90" y="189"/>
                  <a:pt x="89" y="189"/>
                </a:cubicBezTo>
                <a:cubicBezTo>
                  <a:pt x="86" y="188"/>
                  <a:pt x="83" y="187"/>
                  <a:pt x="80" y="187"/>
                </a:cubicBezTo>
                <a:cubicBezTo>
                  <a:pt x="77" y="187"/>
                  <a:pt x="73" y="186"/>
                  <a:pt x="70" y="186"/>
                </a:cubicBezTo>
                <a:cubicBezTo>
                  <a:pt x="68" y="186"/>
                  <a:pt x="66" y="185"/>
                  <a:pt x="64" y="186"/>
                </a:cubicBezTo>
                <a:cubicBezTo>
                  <a:pt x="63" y="185"/>
                  <a:pt x="61" y="185"/>
                  <a:pt x="60" y="185"/>
                </a:cubicBezTo>
                <a:cubicBezTo>
                  <a:pt x="58" y="185"/>
                  <a:pt x="56" y="185"/>
                  <a:pt x="54" y="185"/>
                </a:cubicBezTo>
                <a:cubicBezTo>
                  <a:pt x="51" y="184"/>
                  <a:pt x="47" y="183"/>
                  <a:pt x="44" y="183"/>
                </a:cubicBezTo>
                <a:cubicBezTo>
                  <a:pt x="37" y="183"/>
                  <a:pt x="29" y="182"/>
                  <a:pt x="23" y="181"/>
                </a:cubicBezTo>
                <a:cubicBezTo>
                  <a:pt x="22" y="181"/>
                  <a:pt x="20" y="181"/>
                  <a:pt x="18" y="181"/>
                </a:cubicBezTo>
                <a:cubicBezTo>
                  <a:pt x="14" y="180"/>
                  <a:pt x="11" y="181"/>
                  <a:pt x="8" y="181"/>
                </a:cubicBezTo>
                <a:cubicBezTo>
                  <a:pt x="8" y="180"/>
                  <a:pt x="7" y="180"/>
                  <a:pt x="6" y="179"/>
                </a:cubicBezTo>
                <a:cubicBezTo>
                  <a:pt x="4" y="176"/>
                  <a:pt x="4" y="173"/>
                  <a:pt x="4" y="169"/>
                </a:cubicBezTo>
                <a:cubicBezTo>
                  <a:pt x="3" y="172"/>
                  <a:pt x="3" y="177"/>
                  <a:pt x="4" y="180"/>
                </a:cubicBezTo>
                <a:cubicBezTo>
                  <a:pt x="10" y="182"/>
                  <a:pt x="15" y="183"/>
                  <a:pt x="20" y="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4" name="Freeform 351"/>
          <p:cNvSpPr>
            <a:spLocks noEditPoints="1"/>
          </p:cNvSpPr>
          <p:nvPr/>
        </p:nvSpPr>
        <p:spPr bwMode="auto">
          <a:xfrm>
            <a:off x="3497263" y="1519238"/>
            <a:ext cx="150812" cy="42862"/>
          </a:xfrm>
          <a:custGeom>
            <a:avLst/>
            <a:gdLst>
              <a:gd name="T0" fmla="*/ 46 w 48"/>
              <a:gd name="T1" fmla="*/ 13 h 14"/>
              <a:gd name="T2" fmla="*/ 32 w 48"/>
              <a:gd name="T3" fmla="*/ 11 h 14"/>
              <a:gd name="T4" fmla="*/ 17 w 48"/>
              <a:gd name="T5" fmla="*/ 11 h 14"/>
              <a:gd name="T6" fmla="*/ 9 w 48"/>
              <a:gd name="T7" fmla="*/ 10 h 14"/>
              <a:gd name="T8" fmla="*/ 5 w 48"/>
              <a:gd name="T9" fmla="*/ 10 h 14"/>
              <a:gd name="T10" fmla="*/ 1 w 48"/>
              <a:gd name="T11" fmla="*/ 8 h 14"/>
              <a:gd name="T12" fmla="*/ 0 w 48"/>
              <a:gd name="T13" fmla="*/ 3 h 14"/>
              <a:gd name="T14" fmla="*/ 12 w 48"/>
              <a:gd name="T15" fmla="*/ 2 h 14"/>
              <a:gd name="T16" fmla="*/ 27 w 48"/>
              <a:gd name="T17" fmla="*/ 3 h 14"/>
              <a:gd name="T18" fmla="*/ 39 w 48"/>
              <a:gd name="T19" fmla="*/ 4 h 14"/>
              <a:gd name="T20" fmla="*/ 48 w 48"/>
              <a:gd name="T21" fmla="*/ 8 h 14"/>
              <a:gd name="T22" fmla="*/ 48 w 48"/>
              <a:gd name="T23" fmla="*/ 10 h 14"/>
              <a:gd name="T24" fmla="*/ 46 w 48"/>
              <a:gd name="T25" fmla="*/ 13 h 14"/>
              <a:gd name="T26" fmla="*/ 3 w 48"/>
              <a:gd name="T27" fmla="*/ 7 h 14"/>
              <a:gd name="T28" fmla="*/ 5 w 48"/>
              <a:gd name="T29" fmla="*/ 6 h 14"/>
              <a:gd name="T30" fmla="*/ 5 w 48"/>
              <a:gd name="T31" fmla="*/ 4 h 14"/>
              <a:gd name="T32" fmla="*/ 3 w 48"/>
              <a:gd name="T33" fmla="*/ 7 h 14"/>
              <a:gd name="T34" fmla="*/ 7 w 48"/>
              <a:gd name="T35" fmla="*/ 6 h 14"/>
              <a:gd name="T36" fmla="*/ 8 w 48"/>
              <a:gd name="T37" fmla="*/ 4 h 14"/>
              <a:gd name="T38" fmla="*/ 6 w 48"/>
              <a:gd name="T39" fmla="*/ 4 h 14"/>
              <a:gd name="T40" fmla="*/ 7 w 48"/>
              <a:gd name="T41" fmla="*/ 6 h 14"/>
              <a:gd name="T42" fmla="*/ 9 w 48"/>
              <a:gd name="T43" fmla="*/ 4 h 14"/>
              <a:gd name="T44" fmla="*/ 9 w 48"/>
              <a:gd name="T45" fmla="*/ 6 h 14"/>
              <a:gd name="T46" fmla="*/ 11 w 48"/>
              <a:gd name="T47" fmla="*/ 6 h 14"/>
              <a:gd name="T48" fmla="*/ 11 w 48"/>
              <a:gd name="T49" fmla="*/ 4 h 14"/>
              <a:gd name="T50" fmla="*/ 9 w 48"/>
              <a:gd name="T51" fmla="*/ 4 h 14"/>
              <a:gd name="T52" fmla="*/ 13 w 48"/>
              <a:gd name="T53" fmla="*/ 4 h 14"/>
              <a:gd name="T54" fmla="*/ 13 w 48"/>
              <a:gd name="T55" fmla="*/ 7 h 14"/>
              <a:gd name="T56" fmla="*/ 16 w 48"/>
              <a:gd name="T57" fmla="*/ 7 h 14"/>
              <a:gd name="T58" fmla="*/ 16 w 48"/>
              <a:gd name="T59" fmla="*/ 5 h 14"/>
              <a:gd name="T60" fmla="*/ 13 w 48"/>
              <a:gd name="T61" fmla="*/ 4 h 14"/>
              <a:gd name="T62" fmla="*/ 27 w 48"/>
              <a:gd name="T63" fmla="*/ 5 h 14"/>
              <a:gd name="T64" fmla="*/ 27 w 48"/>
              <a:gd name="T65" fmla="*/ 8 h 14"/>
              <a:gd name="T66" fmla="*/ 29 w 48"/>
              <a:gd name="T67" fmla="*/ 4 h 14"/>
              <a:gd name="T68" fmla="*/ 27 w 48"/>
              <a:gd name="T69" fmla="*/ 5 h 14"/>
              <a:gd name="T70" fmla="*/ 31 w 48"/>
              <a:gd name="T71" fmla="*/ 9 h 14"/>
              <a:gd name="T72" fmla="*/ 34 w 48"/>
              <a:gd name="T73" fmla="*/ 9 h 14"/>
              <a:gd name="T74" fmla="*/ 33 w 48"/>
              <a:gd name="T75" fmla="*/ 4 h 14"/>
              <a:gd name="T76" fmla="*/ 30 w 48"/>
              <a:gd name="T77" fmla="*/ 4 h 14"/>
              <a:gd name="T78" fmla="*/ 31 w 48"/>
              <a:gd name="T79" fmla="*/ 9 h 14"/>
              <a:gd name="T80" fmla="*/ 22 w 48"/>
              <a:gd name="T81" fmla="*/ 5 h 14"/>
              <a:gd name="T82" fmla="*/ 23 w 48"/>
              <a:gd name="T83" fmla="*/ 8 h 14"/>
              <a:gd name="T84" fmla="*/ 25 w 48"/>
              <a:gd name="T85" fmla="*/ 8 h 14"/>
              <a:gd name="T86" fmla="*/ 25 w 48"/>
              <a:gd name="T87" fmla="*/ 4 h 14"/>
              <a:gd name="T88" fmla="*/ 22 w 48"/>
              <a:gd name="T89" fmla="*/ 5 h 14"/>
              <a:gd name="T90" fmla="*/ 36 w 48"/>
              <a:gd name="T91" fmla="*/ 9 h 14"/>
              <a:gd name="T92" fmla="*/ 38 w 48"/>
              <a:gd name="T93" fmla="*/ 9 h 14"/>
              <a:gd name="T94" fmla="*/ 39 w 48"/>
              <a:gd name="T95" fmla="*/ 5 h 14"/>
              <a:gd name="T96" fmla="*/ 34 w 48"/>
              <a:gd name="T97" fmla="*/ 4 h 14"/>
              <a:gd name="T98" fmla="*/ 36 w 48"/>
              <a:gd name="T99" fmla="*/ 9 h 14"/>
              <a:gd name="T100" fmla="*/ 18 w 48"/>
              <a:gd name="T101" fmla="*/ 7 h 14"/>
              <a:gd name="T102" fmla="*/ 21 w 48"/>
              <a:gd name="T103" fmla="*/ 8 h 14"/>
              <a:gd name="T104" fmla="*/ 21 w 48"/>
              <a:gd name="T105" fmla="*/ 5 h 14"/>
              <a:gd name="T106" fmla="*/ 18 w 48"/>
              <a:gd name="T107" fmla="*/ 5 h 14"/>
              <a:gd name="T108" fmla="*/ 18 w 48"/>
              <a:gd name="T109" fmla="*/ 7 h 14"/>
              <a:gd name="T110" fmla="*/ 40 w 48"/>
              <a:gd name="T111" fmla="*/ 9 h 14"/>
              <a:gd name="T112" fmla="*/ 42 w 48"/>
              <a:gd name="T113" fmla="*/ 10 h 14"/>
              <a:gd name="T114" fmla="*/ 43 w 48"/>
              <a:gd name="T115" fmla="*/ 5 h 14"/>
              <a:gd name="T116" fmla="*/ 40 w 48"/>
              <a:gd name="T117" fmla="*/ 5 h 14"/>
              <a:gd name="T118" fmla="*/ 40 w 48"/>
              <a:gd name="T119" fmla="*/ 9 h 14"/>
              <a:gd name="T120" fmla="*/ 44 w 48"/>
              <a:gd name="T121" fmla="*/ 10 h 14"/>
              <a:gd name="T122" fmla="*/ 44 w 48"/>
              <a:gd name="T123" fmla="*/ 6 h 14"/>
              <a:gd name="T124" fmla="*/ 44 w 48"/>
              <a:gd name="T125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" h="14">
                <a:moveTo>
                  <a:pt x="46" y="13"/>
                </a:moveTo>
                <a:cubicBezTo>
                  <a:pt x="41" y="14"/>
                  <a:pt x="37" y="12"/>
                  <a:pt x="32" y="11"/>
                </a:cubicBezTo>
                <a:cubicBezTo>
                  <a:pt x="27" y="11"/>
                  <a:pt x="23" y="12"/>
                  <a:pt x="17" y="11"/>
                </a:cubicBezTo>
                <a:cubicBezTo>
                  <a:pt x="14" y="11"/>
                  <a:pt x="12" y="10"/>
                  <a:pt x="9" y="10"/>
                </a:cubicBezTo>
                <a:cubicBezTo>
                  <a:pt x="8" y="10"/>
                  <a:pt x="6" y="10"/>
                  <a:pt x="5" y="10"/>
                </a:cubicBezTo>
                <a:cubicBezTo>
                  <a:pt x="3" y="10"/>
                  <a:pt x="2" y="9"/>
                  <a:pt x="1" y="8"/>
                </a:cubicBezTo>
                <a:cubicBezTo>
                  <a:pt x="1" y="7"/>
                  <a:pt x="0" y="5"/>
                  <a:pt x="0" y="3"/>
                </a:cubicBezTo>
                <a:cubicBezTo>
                  <a:pt x="3" y="0"/>
                  <a:pt x="7" y="3"/>
                  <a:pt x="12" y="2"/>
                </a:cubicBezTo>
                <a:cubicBezTo>
                  <a:pt x="16" y="3"/>
                  <a:pt x="22" y="3"/>
                  <a:pt x="27" y="3"/>
                </a:cubicBezTo>
                <a:cubicBezTo>
                  <a:pt x="32" y="3"/>
                  <a:pt x="35" y="3"/>
                  <a:pt x="39" y="4"/>
                </a:cubicBezTo>
                <a:cubicBezTo>
                  <a:pt x="43" y="4"/>
                  <a:pt x="46" y="5"/>
                  <a:pt x="48" y="8"/>
                </a:cubicBezTo>
                <a:cubicBezTo>
                  <a:pt x="48" y="9"/>
                  <a:pt x="48" y="9"/>
                  <a:pt x="48" y="10"/>
                </a:cubicBezTo>
                <a:cubicBezTo>
                  <a:pt x="47" y="11"/>
                  <a:pt x="46" y="11"/>
                  <a:pt x="46" y="13"/>
                </a:cubicBezTo>
                <a:close/>
                <a:moveTo>
                  <a:pt x="3" y="7"/>
                </a:moveTo>
                <a:cubicBezTo>
                  <a:pt x="4" y="6"/>
                  <a:pt x="4" y="7"/>
                  <a:pt x="5" y="6"/>
                </a:cubicBezTo>
                <a:cubicBezTo>
                  <a:pt x="4" y="5"/>
                  <a:pt x="5" y="5"/>
                  <a:pt x="5" y="4"/>
                </a:cubicBezTo>
                <a:cubicBezTo>
                  <a:pt x="3" y="3"/>
                  <a:pt x="1" y="5"/>
                  <a:pt x="3" y="7"/>
                </a:cubicBezTo>
                <a:close/>
                <a:moveTo>
                  <a:pt x="7" y="6"/>
                </a:moveTo>
                <a:cubicBezTo>
                  <a:pt x="8" y="5"/>
                  <a:pt x="7" y="5"/>
                  <a:pt x="8" y="4"/>
                </a:cubicBezTo>
                <a:cubicBezTo>
                  <a:pt x="7" y="4"/>
                  <a:pt x="7" y="3"/>
                  <a:pt x="6" y="4"/>
                </a:cubicBezTo>
                <a:cubicBezTo>
                  <a:pt x="6" y="5"/>
                  <a:pt x="6" y="6"/>
                  <a:pt x="7" y="6"/>
                </a:cubicBezTo>
                <a:close/>
                <a:moveTo>
                  <a:pt x="9" y="4"/>
                </a:moveTo>
                <a:cubicBezTo>
                  <a:pt x="9" y="5"/>
                  <a:pt x="9" y="6"/>
                  <a:pt x="9" y="6"/>
                </a:cubicBezTo>
                <a:cubicBezTo>
                  <a:pt x="10" y="6"/>
                  <a:pt x="11" y="7"/>
                  <a:pt x="11" y="6"/>
                </a:cubicBezTo>
                <a:cubicBezTo>
                  <a:pt x="11" y="5"/>
                  <a:pt x="12" y="5"/>
                  <a:pt x="11" y="4"/>
                </a:cubicBezTo>
                <a:cubicBezTo>
                  <a:pt x="11" y="4"/>
                  <a:pt x="9" y="4"/>
                  <a:pt x="9" y="4"/>
                </a:cubicBezTo>
                <a:close/>
                <a:moveTo>
                  <a:pt x="13" y="4"/>
                </a:moveTo>
                <a:cubicBezTo>
                  <a:pt x="12" y="5"/>
                  <a:pt x="13" y="6"/>
                  <a:pt x="13" y="7"/>
                </a:cubicBezTo>
                <a:cubicBezTo>
                  <a:pt x="14" y="7"/>
                  <a:pt x="15" y="7"/>
                  <a:pt x="16" y="7"/>
                </a:cubicBezTo>
                <a:cubicBezTo>
                  <a:pt x="16" y="6"/>
                  <a:pt x="17" y="6"/>
                  <a:pt x="16" y="5"/>
                </a:cubicBezTo>
                <a:cubicBezTo>
                  <a:pt x="15" y="5"/>
                  <a:pt x="13" y="4"/>
                  <a:pt x="13" y="4"/>
                </a:cubicBezTo>
                <a:close/>
                <a:moveTo>
                  <a:pt x="27" y="5"/>
                </a:moveTo>
                <a:cubicBezTo>
                  <a:pt x="27" y="6"/>
                  <a:pt x="27" y="7"/>
                  <a:pt x="27" y="8"/>
                </a:cubicBezTo>
                <a:cubicBezTo>
                  <a:pt x="30" y="10"/>
                  <a:pt x="29" y="6"/>
                  <a:pt x="29" y="4"/>
                </a:cubicBezTo>
                <a:cubicBezTo>
                  <a:pt x="29" y="5"/>
                  <a:pt x="27" y="4"/>
                  <a:pt x="27" y="5"/>
                </a:cubicBezTo>
                <a:close/>
                <a:moveTo>
                  <a:pt x="31" y="9"/>
                </a:moveTo>
                <a:cubicBezTo>
                  <a:pt x="32" y="9"/>
                  <a:pt x="33" y="9"/>
                  <a:pt x="34" y="9"/>
                </a:cubicBezTo>
                <a:cubicBezTo>
                  <a:pt x="34" y="8"/>
                  <a:pt x="33" y="5"/>
                  <a:pt x="33" y="4"/>
                </a:cubicBezTo>
                <a:cubicBezTo>
                  <a:pt x="32" y="4"/>
                  <a:pt x="31" y="4"/>
                  <a:pt x="30" y="4"/>
                </a:cubicBezTo>
                <a:cubicBezTo>
                  <a:pt x="31" y="6"/>
                  <a:pt x="31" y="7"/>
                  <a:pt x="31" y="9"/>
                </a:cubicBezTo>
                <a:close/>
                <a:moveTo>
                  <a:pt x="22" y="5"/>
                </a:moveTo>
                <a:cubicBezTo>
                  <a:pt x="22" y="6"/>
                  <a:pt x="23" y="7"/>
                  <a:pt x="23" y="8"/>
                </a:cubicBezTo>
                <a:cubicBezTo>
                  <a:pt x="23" y="8"/>
                  <a:pt x="24" y="8"/>
                  <a:pt x="25" y="8"/>
                </a:cubicBezTo>
                <a:cubicBezTo>
                  <a:pt x="25" y="7"/>
                  <a:pt x="26" y="6"/>
                  <a:pt x="25" y="4"/>
                </a:cubicBezTo>
                <a:cubicBezTo>
                  <a:pt x="24" y="5"/>
                  <a:pt x="23" y="5"/>
                  <a:pt x="22" y="5"/>
                </a:cubicBezTo>
                <a:close/>
                <a:moveTo>
                  <a:pt x="36" y="9"/>
                </a:moveTo>
                <a:cubicBezTo>
                  <a:pt x="36" y="9"/>
                  <a:pt x="37" y="10"/>
                  <a:pt x="38" y="9"/>
                </a:cubicBezTo>
                <a:cubicBezTo>
                  <a:pt x="38" y="8"/>
                  <a:pt x="39" y="7"/>
                  <a:pt x="39" y="5"/>
                </a:cubicBezTo>
                <a:cubicBezTo>
                  <a:pt x="37" y="5"/>
                  <a:pt x="36" y="5"/>
                  <a:pt x="34" y="4"/>
                </a:cubicBezTo>
                <a:cubicBezTo>
                  <a:pt x="35" y="6"/>
                  <a:pt x="35" y="8"/>
                  <a:pt x="36" y="9"/>
                </a:cubicBezTo>
                <a:close/>
                <a:moveTo>
                  <a:pt x="18" y="7"/>
                </a:moveTo>
                <a:cubicBezTo>
                  <a:pt x="19" y="7"/>
                  <a:pt x="21" y="8"/>
                  <a:pt x="21" y="8"/>
                </a:cubicBezTo>
                <a:cubicBezTo>
                  <a:pt x="21" y="7"/>
                  <a:pt x="21" y="6"/>
                  <a:pt x="21" y="5"/>
                </a:cubicBezTo>
                <a:cubicBezTo>
                  <a:pt x="20" y="5"/>
                  <a:pt x="19" y="5"/>
                  <a:pt x="18" y="5"/>
                </a:cubicBezTo>
                <a:cubicBezTo>
                  <a:pt x="18" y="6"/>
                  <a:pt x="18" y="6"/>
                  <a:pt x="18" y="7"/>
                </a:cubicBezTo>
                <a:close/>
                <a:moveTo>
                  <a:pt x="40" y="9"/>
                </a:moveTo>
                <a:cubicBezTo>
                  <a:pt x="41" y="10"/>
                  <a:pt x="41" y="9"/>
                  <a:pt x="42" y="10"/>
                </a:cubicBezTo>
                <a:cubicBezTo>
                  <a:pt x="43" y="8"/>
                  <a:pt x="43" y="7"/>
                  <a:pt x="43" y="5"/>
                </a:cubicBezTo>
                <a:cubicBezTo>
                  <a:pt x="42" y="5"/>
                  <a:pt x="41" y="5"/>
                  <a:pt x="40" y="5"/>
                </a:cubicBezTo>
                <a:cubicBezTo>
                  <a:pt x="40" y="7"/>
                  <a:pt x="40" y="8"/>
                  <a:pt x="40" y="9"/>
                </a:cubicBezTo>
                <a:close/>
                <a:moveTo>
                  <a:pt x="44" y="10"/>
                </a:moveTo>
                <a:cubicBezTo>
                  <a:pt x="46" y="8"/>
                  <a:pt x="45" y="7"/>
                  <a:pt x="44" y="6"/>
                </a:cubicBezTo>
                <a:cubicBezTo>
                  <a:pt x="44" y="7"/>
                  <a:pt x="44" y="9"/>
                  <a:pt x="44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5" name="Freeform 352"/>
          <p:cNvSpPr>
            <a:spLocks noEditPoints="1"/>
          </p:cNvSpPr>
          <p:nvPr/>
        </p:nvSpPr>
        <p:spPr bwMode="auto">
          <a:xfrm>
            <a:off x="3376613" y="1771650"/>
            <a:ext cx="66675" cy="44450"/>
          </a:xfrm>
          <a:custGeom>
            <a:avLst/>
            <a:gdLst>
              <a:gd name="T0" fmla="*/ 21 w 21"/>
              <a:gd name="T1" fmla="*/ 4 h 14"/>
              <a:gd name="T2" fmla="*/ 19 w 21"/>
              <a:gd name="T3" fmla="*/ 13 h 14"/>
              <a:gd name="T4" fmla="*/ 17 w 21"/>
              <a:gd name="T5" fmla="*/ 14 h 14"/>
              <a:gd name="T6" fmla="*/ 6 w 21"/>
              <a:gd name="T7" fmla="*/ 12 h 14"/>
              <a:gd name="T8" fmla="*/ 1 w 21"/>
              <a:gd name="T9" fmla="*/ 12 h 14"/>
              <a:gd name="T10" fmla="*/ 1 w 21"/>
              <a:gd name="T11" fmla="*/ 6 h 14"/>
              <a:gd name="T12" fmla="*/ 3 w 21"/>
              <a:gd name="T13" fmla="*/ 1 h 14"/>
              <a:gd name="T14" fmla="*/ 14 w 21"/>
              <a:gd name="T15" fmla="*/ 1 h 14"/>
              <a:gd name="T16" fmla="*/ 18 w 21"/>
              <a:gd name="T17" fmla="*/ 2 h 14"/>
              <a:gd name="T18" fmla="*/ 21 w 21"/>
              <a:gd name="T19" fmla="*/ 4 h 14"/>
              <a:gd name="T20" fmla="*/ 4 w 21"/>
              <a:gd name="T21" fmla="*/ 2 h 14"/>
              <a:gd name="T22" fmla="*/ 2 w 21"/>
              <a:gd name="T23" fmla="*/ 9 h 14"/>
              <a:gd name="T24" fmla="*/ 17 w 21"/>
              <a:gd name="T25" fmla="*/ 12 h 14"/>
              <a:gd name="T26" fmla="*/ 18 w 21"/>
              <a:gd name="T27" fmla="*/ 4 h 14"/>
              <a:gd name="T28" fmla="*/ 4 w 21"/>
              <a:gd name="T29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" h="14">
                <a:moveTo>
                  <a:pt x="21" y="4"/>
                </a:moveTo>
                <a:cubicBezTo>
                  <a:pt x="19" y="7"/>
                  <a:pt x="20" y="10"/>
                  <a:pt x="19" y="13"/>
                </a:cubicBezTo>
                <a:cubicBezTo>
                  <a:pt x="18" y="13"/>
                  <a:pt x="17" y="13"/>
                  <a:pt x="17" y="14"/>
                </a:cubicBezTo>
                <a:cubicBezTo>
                  <a:pt x="13" y="13"/>
                  <a:pt x="10" y="12"/>
                  <a:pt x="6" y="12"/>
                </a:cubicBezTo>
                <a:cubicBezTo>
                  <a:pt x="4" y="12"/>
                  <a:pt x="3" y="13"/>
                  <a:pt x="1" y="12"/>
                </a:cubicBezTo>
                <a:cubicBezTo>
                  <a:pt x="0" y="10"/>
                  <a:pt x="1" y="8"/>
                  <a:pt x="1" y="6"/>
                </a:cubicBezTo>
                <a:cubicBezTo>
                  <a:pt x="1" y="3"/>
                  <a:pt x="0" y="1"/>
                  <a:pt x="3" y="1"/>
                </a:cubicBezTo>
                <a:cubicBezTo>
                  <a:pt x="6" y="0"/>
                  <a:pt x="10" y="1"/>
                  <a:pt x="14" y="1"/>
                </a:cubicBezTo>
                <a:cubicBezTo>
                  <a:pt x="16" y="1"/>
                  <a:pt x="17" y="2"/>
                  <a:pt x="18" y="2"/>
                </a:cubicBezTo>
                <a:cubicBezTo>
                  <a:pt x="19" y="3"/>
                  <a:pt x="20" y="3"/>
                  <a:pt x="21" y="4"/>
                </a:cubicBezTo>
                <a:close/>
                <a:moveTo>
                  <a:pt x="4" y="2"/>
                </a:moveTo>
                <a:cubicBezTo>
                  <a:pt x="3" y="3"/>
                  <a:pt x="2" y="6"/>
                  <a:pt x="2" y="9"/>
                </a:cubicBezTo>
                <a:cubicBezTo>
                  <a:pt x="6" y="11"/>
                  <a:pt x="13" y="11"/>
                  <a:pt x="17" y="12"/>
                </a:cubicBezTo>
                <a:cubicBezTo>
                  <a:pt x="18" y="9"/>
                  <a:pt x="18" y="6"/>
                  <a:pt x="18" y="4"/>
                </a:cubicBezTo>
                <a:cubicBezTo>
                  <a:pt x="13" y="3"/>
                  <a:pt x="10" y="2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6" name="Freeform 353"/>
          <p:cNvSpPr>
            <a:spLocks noEditPoints="1"/>
          </p:cNvSpPr>
          <p:nvPr/>
        </p:nvSpPr>
        <p:spPr bwMode="auto">
          <a:xfrm>
            <a:off x="3446463" y="1774825"/>
            <a:ext cx="69850" cy="47625"/>
          </a:xfrm>
          <a:custGeom>
            <a:avLst/>
            <a:gdLst>
              <a:gd name="T0" fmla="*/ 22 w 22"/>
              <a:gd name="T1" fmla="*/ 5 h 15"/>
              <a:gd name="T2" fmla="*/ 20 w 22"/>
              <a:gd name="T3" fmla="*/ 14 h 15"/>
              <a:gd name="T4" fmla="*/ 2 w 22"/>
              <a:gd name="T5" fmla="*/ 14 h 15"/>
              <a:gd name="T6" fmla="*/ 1 w 22"/>
              <a:gd name="T7" fmla="*/ 6 h 15"/>
              <a:gd name="T8" fmla="*/ 16 w 22"/>
              <a:gd name="T9" fmla="*/ 3 h 15"/>
              <a:gd name="T10" fmla="*/ 22 w 22"/>
              <a:gd name="T11" fmla="*/ 5 h 15"/>
              <a:gd name="T12" fmla="*/ 3 w 22"/>
              <a:gd name="T13" fmla="*/ 12 h 15"/>
              <a:gd name="T14" fmla="*/ 12 w 22"/>
              <a:gd name="T15" fmla="*/ 12 h 15"/>
              <a:gd name="T16" fmla="*/ 19 w 22"/>
              <a:gd name="T17" fmla="*/ 11 h 15"/>
              <a:gd name="T18" fmla="*/ 19 w 22"/>
              <a:gd name="T19" fmla="*/ 6 h 15"/>
              <a:gd name="T20" fmla="*/ 19 w 22"/>
              <a:gd name="T21" fmla="*/ 5 h 15"/>
              <a:gd name="T22" fmla="*/ 15 w 22"/>
              <a:gd name="T23" fmla="*/ 5 h 15"/>
              <a:gd name="T24" fmla="*/ 17 w 22"/>
              <a:gd name="T25" fmla="*/ 8 h 15"/>
              <a:gd name="T26" fmla="*/ 16 w 22"/>
              <a:gd name="T27" fmla="*/ 9 h 15"/>
              <a:gd name="T28" fmla="*/ 18 w 22"/>
              <a:gd name="T29" fmla="*/ 11 h 15"/>
              <a:gd name="T30" fmla="*/ 15 w 22"/>
              <a:gd name="T31" fmla="*/ 11 h 15"/>
              <a:gd name="T32" fmla="*/ 13 w 22"/>
              <a:gd name="T33" fmla="*/ 11 h 15"/>
              <a:gd name="T34" fmla="*/ 14 w 22"/>
              <a:gd name="T35" fmla="*/ 5 h 15"/>
              <a:gd name="T36" fmla="*/ 3 w 22"/>
              <a:gd name="T37" fmla="*/ 12 h 15"/>
              <a:gd name="T38" fmla="*/ 14 w 22"/>
              <a:gd name="T39" fmla="*/ 7 h 15"/>
              <a:gd name="T40" fmla="*/ 14 w 22"/>
              <a:gd name="T41" fmla="*/ 8 h 15"/>
              <a:gd name="T42" fmla="*/ 15 w 22"/>
              <a:gd name="T43" fmla="*/ 7 h 15"/>
              <a:gd name="T44" fmla="*/ 14 w 22"/>
              <a:gd name="T45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" h="15">
                <a:moveTo>
                  <a:pt x="22" y="5"/>
                </a:moveTo>
                <a:cubicBezTo>
                  <a:pt x="20" y="8"/>
                  <a:pt x="21" y="12"/>
                  <a:pt x="20" y="14"/>
                </a:cubicBezTo>
                <a:cubicBezTo>
                  <a:pt x="15" y="15"/>
                  <a:pt x="8" y="13"/>
                  <a:pt x="2" y="14"/>
                </a:cubicBezTo>
                <a:cubicBezTo>
                  <a:pt x="0" y="12"/>
                  <a:pt x="0" y="8"/>
                  <a:pt x="1" y="6"/>
                </a:cubicBezTo>
                <a:cubicBezTo>
                  <a:pt x="2" y="0"/>
                  <a:pt x="12" y="2"/>
                  <a:pt x="16" y="3"/>
                </a:cubicBezTo>
                <a:cubicBezTo>
                  <a:pt x="18" y="3"/>
                  <a:pt x="20" y="3"/>
                  <a:pt x="22" y="5"/>
                </a:cubicBezTo>
                <a:close/>
                <a:moveTo>
                  <a:pt x="3" y="12"/>
                </a:moveTo>
                <a:cubicBezTo>
                  <a:pt x="5" y="11"/>
                  <a:pt x="9" y="12"/>
                  <a:pt x="12" y="12"/>
                </a:cubicBezTo>
                <a:cubicBezTo>
                  <a:pt x="14" y="13"/>
                  <a:pt x="18" y="13"/>
                  <a:pt x="19" y="11"/>
                </a:cubicBezTo>
                <a:cubicBezTo>
                  <a:pt x="20" y="9"/>
                  <a:pt x="19" y="8"/>
                  <a:pt x="19" y="6"/>
                </a:cubicBezTo>
                <a:cubicBezTo>
                  <a:pt x="19" y="6"/>
                  <a:pt x="19" y="5"/>
                  <a:pt x="19" y="5"/>
                </a:cubicBezTo>
                <a:cubicBezTo>
                  <a:pt x="18" y="5"/>
                  <a:pt x="16" y="4"/>
                  <a:pt x="15" y="5"/>
                </a:cubicBezTo>
                <a:cubicBezTo>
                  <a:pt x="16" y="5"/>
                  <a:pt x="17" y="6"/>
                  <a:pt x="17" y="8"/>
                </a:cubicBezTo>
                <a:cubicBezTo>
                  <a:pt x="17" y="8"/>
                  <a:pt x="16" y="9"/>
                  <a:pt x="16" y="9"/>
                </a:cubicBezTo>
                <a:cubicBezTo>
                  <a:pt x="17" y="10"/>
                  <a:pt x="18" y="10"/>
                  <a:pt x="18" y="11"/>
                </a:cubicBezTo>
                <a:cubicBezTo>
                  <a:pt x="17" y="11"/>
                  <a:pt x="16" y="11"/>
                  <a:pt x="15" y="11"/>
                </a:cubicBezTo>
                <a:cubicBezTo>
                  <a:pt x="14" y="11"/>
                  <a:pt x="13" y="12"/>
                  <a:pt x="13" y="11"/>
                </a:cubicBezTo>
                <a:cubicBezTo>
                  <a:pt x="13" y="9"/>
                  <a:pt x="12" y="6"/>
                  <a:pt x="14" y="5"/>
                </a:cubicBezTo>
                <a:cubicBezTo>
                  <a:pt x="8" y="3"/>
                  <a:pt x="0" y="4"/>
                  <a:pt x="3" y="12"/>
                </a:cubicBezTo>
                <a:close/>
                <a:moveTo>
                  <a:pt x="14" y="7"/>
                </a:moveTo>
                <a:cubicBezTo>
                  <a:pt x="14" y="7"/>
                  <a:pt x="14" y="7"/>
                  <a:pt x="14" y="8"/>
                </a:cubicBezTo>
                <a:cubicBezTo>
                  <a:pt x="15" y="8"/>
                  <a:pt x="15" y="7"/>
                  <a:pt x="15" y="7"/>
                </a:cubicBezTo>
                <a:cubicBezTo>
                  <a:pt x="15" y="6"/>
                  <a:pt x="15" y="6"/>
                  <a:pt x="14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7" name="Freeform 354"/>
          <p:cNvSpPr/>
          <p:nvPr/>
        </p:nvSpPr>
        <p:spPr bwMode="auto">
          <a:xfrm>
            <a:off x="3414713" y="1784350"/>
            <a:ext cx="19050" cy="22225"/>
          </a:xfrm>
          <a:custGeom>
            <a:avLst/>
            <a:gdLst>
              <a:gd name="T0" fmla="*/ 4 w 6"/>
              <a:gd name="T1" fmla="*/ 3 h 7"/>
              <a:gd name="T2" fmla="*/ 3 w 6"/>
              <a:gd name="T3" fmla="*/ 2 h 7"/>
              <a:gd name="T4" fmla="*/ 1 w 6"/>
              <a:gd name="T5" fmla="*/ 4 h 7"/>
              <a:gd name="T6" fmla="*/ 4 w 6"/>
              <a:gd name="T7" fmla="*/ 5 h 7"/>
              <a:gd name="T8" fmla="*/ 5 w 6"/>
              <a:gd name="T9" fmla="*/ 5 h 7"/>
              <a:gd name="T10" fmla="*/ 1 w 6"/>
              <a:gd name="T11" fmla="*/ 6 h 7"/>
              <a:gd name="T12" fmla="*/ 0 w 6"/>
              <a:gd name="T13" fmla="*/ 2 h 7"/>
              <a:gd name="T14" fmla="*/ 4 w 6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7">
                <a:moveTo>
                  <a:pt x="4" y="3"/>
                </a:moveTo>
                <a:cubicBezTo>
                  <a:pt x="3" y="3"/>
                  <a:pt x="4" y="2"/>
                  <a:pt x="3" y="2"/>
                </a:cubicBezTo>
                <a:cubicBezTo>
                  <a:pt x="2" y="2"/>
                  <a:pt x="1" y="3"/>
                  <a:pt x="1" y="4"/>
                </a:cubicBezTo>
                <a:cubicBezTo>
                  <a:pt x="2" y="4"/>
                  <a:pt x="4" y="5"/>
                  <a:pt x="4" y="5"/>
                </a:cubicBezTo>
                <a:cubicBezTo>
                  <a:pt x="4" y="5"/>
                  <a:pt x="4" y="5"/>
                  <a:pt x="5" y="5"/>
                </a:cubicBezTo>
                <a:cubicBezTo>
                  <a:pt x="4" y="7"/>
                  <a:pt x="2" y="6"/>
                  <a:pt x="1" y="6"/>
                </a:cubicBezTo>
                <a:cubicBezTo>
                  <a:pt x="0" y="5"/>
                  <a:pt x="0" y="3"/>
                  <a:pt x="0" y="2"/>
                </a:cubicBezTo>
                <a:cubicBezTo>
                  <a:pt x="1" y="0"/>
                  <a:pt x="6" y="0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8" name="Freeform 355"/>
          <p:cNvSpPr/>
          <p:nvPr/>
        </p:nvSpPr>
        <p:spPr bwMode="auto">
          <a:xfrm>
            <a:off x="3455988" y="1787525"/>
            <a:ext cx="25400" cy="25400"/>
          </a:xfrm>
          <a:custGeom>
            <a:avLst/>
            <a:gdLst>
              <a:gd name="T0" fmla="*/ 4 w 8"/>
              <a:gd name="T1" fmla="*/ 3 h 8"/>
              <a:gd name="T2" fmla="*/ 2 w 8"/>
              <a:gd name="T3" fmla="*/ 7 h 8"/>
              <a:gd name="T4" fmla="*/ 1 w 8"/>
              <a:gd name="T5" fmla="*/ 6 h 8"/>
              <a:gd name="T6" fmla="*/ 0 w 8"/>
              <a:gd name="T7" fmla="*/ 6 h 8"/>
              <a:gd name="T8" fmla="*/ 3 w 8"/>
              <a:gd name="T9" fmla="*/ 0 h 8"/>
              <a:gd name="T10" fmla="*/ 5 w 8"/>
              <a:gd name="T11" fmla="*/ 4 h 8"/>
              <a:gd name="T12" fmla="*/ 7 w 8"/>
              <a:gd name="T13" fmla="*/ 1 h 8"/>
              <a:gd name="T14" fmla="*/ 8 w 8"/>
              <a:gd name="T15" fmla="*/ 8 h 8"/>
              <a:gd name="T16" fmla="*/ 7 w 8"/>
              <a:gd name="T17" fmla="*/ 8 h 8"/>
              <a:gd name="T18" fmla="*/ 7 w 8"/>
              <a:gd name="T19" fmla="*/ 4 h 8"/>
              <a:gd name="T20" fmla="*/ 4 w 8"/>
              <a:gd name="T21" fmla="*/ 6 h 8"/>
              <a:gd name="T22" fmla="*/ 4 w 8"/>
              <a:gd name="T23" fmla="*/ 3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8">
                <a:moveTo>
                  <a:pt x="4" y="3"/>
                </a:moveTo>
                <a:cubicBezTo>
                  <a:pt x="3" y="4"/>
                  <a:pt x="3" y="6"/>
                  <a:pt x="2" y="7"/>
                </a:cubicBezTo>
                <a:cubicBezTo>
                  <a:pt x="1" y="7"/>
                  <a:pt x="1" y="7"/>
                  <a:pt x="1" y="6"/>
                </a:cubicBezTo>
                <a:cubicBezTo>
                  <a:pt x="1" y="6"/>
                  <a:pt x="1" y="6"/>
                  <a:pt x="0" y="6"/>
                </a:cubicBezTo>
                <a:cubicBezTo>
                  <a:pt x="2" y="4"/>
                  <a:pt x="2" y="2"/>
                  <a:pt x="3" y="0"/>
                </a:cubicBezTo>
                <a:cubicBezTo>
                  <a:pt x="6" y="0"/>
                  <a:pt x="4" y="3"/>
                  <a:pt x="5" y="4"/>
                </a:cubicBezTo>
                <a:cubicBezTo>
                  <a:pt x="6" y="3"/>
                  <a:pt x="6" y="2"/>
                  <a:pt x="7" y="1"/>
                </a:cubicBezTo>
                <a:cubicBezTo>
                  <a:pt x="8" y="3"/>
                  <a:pt x="8" y="5"/>
                  <a:pt x="8" y="8"/>
                </a:cubicBezTo>
                <a:cubicBezTo>
                  <a:pt x="8" y="8"/>
                  <a:pt x="8" y="8"/>
                  <a:pt x="7" y="8"/>
                </a:cubicBezTo>
                <a:cubicBezTo>
                  <a:pt x="7" y="7"/>
                  <a:pt x="7" y="6"/>
                  <a:pt x="7" y="4"/>
                </a:cubicBezTo>
                <a:cubicBezTo>
                  <a:pt x="6" y="5"/>
                  <a:pt x="6" y="7"/>
                  <a:pt x="4" y="6"/>
                </a:cubicBezTo>
                <a:cubicBezTo>
                  <a:pt x="4" y="5"/>
                  <a:pt x="4" y="5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89" name="Freeform 356"/>
          <p:cNvSpPr>
            <a:spLocks noEditPoints="1"/>
          </p:cNvSpPr>
          <p:nvPr/>
        </p:nvSpPr>
        <p:spPr bwMode="auto">
          <a:xfrm>
            <a:off x="3578225" y="1787525"/>
            <a:ext cx="69850" cy="46038"/>
          </a:xfrm>
          <a:custGeom>
            <a:avLst/>
            <a:gdLst>
              <a:gd name="T0" fmla="*/ 22 w 22"/>
              <a:gd name="T1" fmla="*/ 4 h 15"/>
              <a:gd name="T2" fmla="*/ 21 w 22"/>
              <a:gd name="T3" fmla="*/ 13 h 15"/>
              <a:gd name="T4" fmla="*/ 17 w 22"/>
              <a:gd name="T5" fmla="*/ 15 h 15"/>
              <a:gd name="T6" fmla="*/ 3 w 22"/>
              <a:gd name="T7" fmla="*/ 14 h 15"/>
              <a:gd name="T8" fmla="*/ 1 w 22"/>
              <a:gd name="T9" fmla="*/ 3 h 15"/>
              <a:gd name="T10" fmla="*/ 17 w 22"/>
              <a:gd name="T11" fmla="*/ 3 h 15"/>
              <a:gd name="T12" fmla="*/ 19 w 22"/>
              <a:gd name="T13" fmla="*/ 3 h 15"/>
              <a:gd name="T14" fmla="*/ 22 w 22"/>
              <a:gd name="T15" fmla="*/ 4 h 15"/>
              <a:gd name="T16" fmla="*/ 8 w 22"/>
              <a:gd name="T17" fmla="*/ 7 h 15"/>
              <a:gd name="T18" fmla="*/ 6 w 22"/>
              <a:gd name="T19" fmla="*/ 7 h 15"/>
              <a:gd name="T20" fmla="*/ 5 w 22"/>
              <a:gd name="T21" fmla="*/ 10 h 15"/>
              <a:gd name="T22" fmla="*/ 4 w 22"/>
              <a:gd name="T23" fmla="*/ 9 h 15"/>
              <a:gd name="T24" fmla="*/ 6 w 22"/>
              <a:gd name="T25" fmla="*/ 4 h 15"/>
              <a:gd name="T26" fmla="*/ 8 w 22"/>
              <a:gd name="T27" fmla="*/ 5 h 15"/>
              <a:gd name="T28" fmla="*/ 8 w 22"/>
              <a:gd name="T29" fmla="*/ 3 h 15"/>
              <a:gd name="T30" fmla="*/ 3 w 22"/>
              <a:gd name="T31" fmla="*/ 5 h 15"/>
              <a:gd name="T32" fmla="*/ 3 w 22"/>
              <a:gd name="T33" fmla="*/ 11 h 15"/>
              <a:gd name="T34" fmla="*/ 18 w 22"/>
              <a:gd name="T35" fmla="*/ 13 h 15"/>
              <a:gd name="T36" fmla="*/ 20 w 22"/>
              <a:gd name="T37" fmla="*/ 12 h 15"/>
              <a:gd name="T38" fmla="*/ 20 w 22"/>
              <a:gd name="T39" fmla="*/ 5 h 15"/>
              <a:gd name="T40" fmla="*/ 10 w 22"/>
              <a:gd name="T41" fmla="*/ 4 h 15"/>
              <a:gd name="T42" fmla="*/ 11 w 22"/>
              <a:gd name="T43" fmla="*/ 10 h 15"/>
              <a:gd name="T44" fmla="*/ 10 w 22"/>
              <a:gd name="T45" fmla="*/ 11 h 15"/>
              <a:gd name="T46" fmla="*/ 8 w 22"/>
              <a:gd name="T47" fmla="*/ 7 h 15"/>
              <a:gd name="T48" fmla="*/ 8 w 22"/>
              <a:gd name="T49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2" h="15">
                <a:moveTo>
                  <a:pt x="22" y="4"/>
                </a:moveTo>
                <a:cubicBezTo>
                  <a:pt x="21" y="6"/>
                  <a:pt x="22" y="11"/>
                  <a:pt x="21" y="13"/>
                </a:cubicBezTo>
                <a:cubicBezTo>
                  <a:pt x="20" y="15"/>
                  <a:pt x="18" y="15"/>
                  <a:pt x="17" y="15"/>
                </a:cubicBezTo>
                <a:cubicBezTo>
                  <a:pt x="13" y="14"/>
                  <a:pt x="7" y="14"/>
                  <a:pt x="3" y="14"/>
                </a:cubicBezTo>
                <a:cubicBezTo>
                  <a:pt x="0" y="12"/>
                  <a:pt x="1" y="7"/>
                  <a:pt x="1" y="3"/>
                </a:cubicBezTo>
                <a:cubicBezTo>
                  <a:pt x="5" y="0"/>
                  <a:pt x="12" y="3"/>
                  <a:pt x="17" y="3"/>
                </a:cubicBezTo>
                <a:cubicBezTo>
                  <a:pt x="18" y="3"/>
                  <a:pt x="19" y="2"/>
                  <a:pt x="19" y="3"/>
                </a:cubicBezTo>
                <a:cubicBezTo>
                  <a:pt x="20" y="3"/>
                  <a:pt x="21" y="4"/>
                  <a:pt x="22" y="4"/>
                </a:cubicBezTo>
                <a:close/>
                <a:moveTo>
                  <a:pt x="8" y="7"/>
                </a:moveTo>
                <a:cubicBezTo>
                  <a:pt x="7" y="8"/>
                  <a:pt x="7" y="8"/>
                  <a:pt x="6" y="7"/>
                </a:cubicBezTo>
                <a:cubicBezTo>
                  <a:pt x="6" y="9"/>
                  <a:pt x="6" y="10"/>
                  <a:pt x="5" y="10"/>
                </a:cubicBezTo>
                <a:cubicBezTo>
                  <a:pt x="4" y="10"/>
                  <a:pt x="4" y="10"/>
                  <a:pt x="4" y="9"/>
                </a:cubicBezTo>
                <a:cubicBezTo>
                  <a:pt x="5" y="8"/>
                  <a:pt x="5" y="5"/>
                  <a:pt x="6" y="4"/>
                </a:cubicBezTo>
                <a:cubicBezTo>
                  <a:pt x="7" y="4"/>
                  <a:pt x="7" y="5"/>
                  <a:pt x="8" y="5"/>
                </a:cubicBezTo>
                <a:cubicBezTo>
                  <a:pt x="8" y="5"/>
                  <a:pt x="9" y="4"/>
                  <a:pt x="8" y="3"/>
                </a:cubicBezTo>
                <a:cubicBezTo>
                  <a:pt x="6" y="3"/>
                  <a:pt x="4" y="3"/>
                  <a:pt x="3" y="5"/>
                </a:cubicBezTo>
                <a:cubicBezTo>
                  <a:pt x="2" y="7"/>
                  <a:pt x="2" y="10"/>
                  <a:pt x="3" y="11"/>
                </a:cubicBezTo>
                <a:cubicBezTo>
                  <a:pt x="7" y="13"/>
                  <a:pt x="14" y="12"/>
                  <a:pt x="18" y="13"/>
                </a:cubicBezTo>
                <a:cubicBezTo>
                  <a:pt x="18" y="12"/>
                  <a:pt x="19" y="12"/>
                  <a:pt x="20" y="12"/>
                </a:cubicBezTo>
                <a:cubicBezTo>
                  <a:pt x="20" y="9"/>
                  <a:pt x="20" y="8"/>
                  <a:pt x="20" y="5"/>
                </a:cubicBezTo>
                <a:cubicBezTo>
                  <a:pt x="16" y="5"/>
                  <a:pt x="13" y="3"/>
                  <a:pt x="10" y="4"/>
                </a:cubicBezTo>
                <a:cubicBezTo>
                  <a:pt x="10" y="5"/>
                  <a:pt x="10" y="9"/>
                  <a:pt x="11" y="10"/>
                </a:cubicBezTo>
                <a:cubicBezTo>
                  <a:pt x="11" y="11"/>
                  <a:pt x="10" y="11"/>
                  <a:pt x="10" y="11"/>
                </a:cubicBezTo>
                <a:cubicBezTo>
                  <a:pt x="9" y="10"/>
                  <a:pt x="9" y="7"/>
                  <a:pt x="8" y="7"/>
                </a:cubicBezTo>
                <a:cubicBezTo>
                  <a:pt x="8" y="7"/>
                  <a:pt x="8" y="7"/>
                  <a:pt x="8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0" name="Freeform 357"/>
          <p:cNvSpPr/>
          <p:nvPr/>
        </p:nvSpPr>
        <p:spPr bwMode="auto">
          <a:xfrm>
            <a:off x="3686175" y="1793875"/>
            <a:ext cx="6350" cy="6350"/>
          </a:xfrm>
          <a:custGeom>
            <a:avLst/>
            <a:gdLst>
              <a:gd name="T0" fmla="*/ 2 w 2"/>
              <a:gd name="T1" fmla="*/ 0 h 2"/>
              <a:gd name="T2" fmla="*/ 2 w 2"/>
              <a:gd name="T3" fmla="*/ 2 h 2"/>
              <a:gd name="T4" fmla="*/ 0 w 2"/>
              <a:gd name="T5" fmla="*/ 0 h 2"/>
              <a:gd name="T6" fmla="*/ 2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2" y="0"/>
                </a:moveTo>
                <a:cubicBezTo>
                  <a:pt x="2" y="0"/>
                  <a:pt x="2" y="1"/>
                  <a:pt x="2" y="2"/>
                </a:cubicBezTo>
                <a:cubicBezTo>
                  <a:pt x="0" y="2"/>
                  <a:pt x="1" y="0"/>
                  <a:pt x="0" y="0"/>
                </a:cubicBezTo>
                <a:cubicBezTo>
                  <a:pt x="0" y="0"/>
                  <a:pt x="1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1" name="Freeform 358"/>
          <p:cNvSpPr>
            <a:spLocks noEditPoints="1"/>
          </p:cNvSpPr>
          <p:nvPr/>
        </p:nvSpPr>
        <p:spPr bwMode="auto">
          <a:xfrm>
            <a:off x="3648075" y="1797050"/>
            <a:ext cx="66675" cy="46038"/>
          </a:xfrm>
          <a:custGeom>
            <a:avLst/>
            <a:gdLst>
              <a:gd name="T0" fmla="*/ 19 w 21"/>
              <a:gd name="T1" fmla="*/ 1 h 15"/>
              <a:gd name="T2" fmla="*/ 20 w 21"/>
              <a:gd name="T3" fmla="*/ 13 h 15"/>
              <a:gd name="T4" fmla="*/ 9 w 21"/>
              <a:gd name="T5" fmla="*/ 14 h 15"/>
              <a:gd name="T6" fmla="*/ 2 w 21"/>
              <a:gd name="T7" fmla="*/ 12 h 15"/>
              <a:gd name="T8" fmla="*/ 2 w 21"/>
              <a:gd name="T9" fmla="*/ 0 h 15"/>
              <a:gd name="T10" fmla="*/ 19 w 21"/>
              <a:gd name="T11" fmla="*/ 1 h 15"/>
              <a:gd name="T12" fmla="*/ 3 w 21"/>
              <a:gd name="T13" fmla="*/ 3 h 15"/>
              <a:gd name="T14" fmla="*/ 3 w 21"/>
              <a:gd name="T15" fmla="*/ 10 h 15"/>
              <a:gd name="T16" fmla="*/ 17 w 21"/>
              <a:gd name="T17" fmla="*/ 12 h 15"/>
              <a:gd name="T18" fmla="*/ 18 w 21"/>
              <a:gd name="T19" fmla="*/ 4 h 15"/>
              <a:gd name="T20" fmla="*/ 3 w 21"/>
              <a:gd name="T21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5">
                <a:moveTo>
                  <a:pt x="19" y="1"/>
                </a:moveTo>
                <a:cubicBezTo>
                  <a:pt x="21" y="3"/>
                  <a:pt x="20" y="9"/>
                  <a:pt x="20" y="13"/>
                </a:cubicBezTo>
                <a:cubicBezTo>
                  <a:pt x="18" y="15"/>
                  <a:pt x="13" y="13"/>
                  <a:pt x="9" y="14"/>
                </a:cubicBezTo>
                <a:cubicBezTo>
                  <a:pt x="7" y="13"/>
                  <a:pt x="5" y="12"/>
                  <a:pt x="2" y="12"/>
                </a:cubicBezTo>
                <a:cubicBezTo>
                  <a:pt x="0" y="8"/>
                  <a:pt x="1" y="3"/>
                  <a:pt x="2" y="0"/>
                </a:cubicBezTo>
                <a:cubicBezTo>
                  <a:pt x="7" y="0"/>
                  <a:pt x="14" y="1"/>
                  <a:pt x="19" y="1"/>
                </a:cubicBezTo>
                <a:close/>
                <a:moveTo>
                  <a:pt x="3" y="3"/>
                </a:moveTo>
                <a:cubicBezTo>
                  <a:pt x="2" y="5"/>
                  <a:pt x="2" y="8"/>
                  <a:pt x="3" y="10"/>
                </a:cubicBezTo>
                <a:cubicBezTo>
                  <a:pt x="7" y="11"/>
                  <a:pt x="11" y="12"/>
                  <a:pt x="17" y="12"/>
                </a:cubicBezTo>
                <a:cubicBezTo>
                  <a:pt x="19" y="11"/>
                  <a:pt x="18" y="7"/>
                  <a:pt x="18" y="4"/>
                </a:cubicBezTo>
                <a:cubicBezTo>
                  <a:pt x="13" y="2"/>
                  <a:pt x="8" y="2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2" name="Freeform 359"/>
          <p:cNvSpPr/>
          <p:nvPr/>
        </p:nvSpPr>
        <p:spPr bwMode="auto">
          <a:xfrm>
            <a:off x="3619500" y="1800225"/>
            <a:ext cx="15875" cy="22225"/>
          </a:xfrm>
          <a:custGeom>
            <a:avLst/>
            <a:gdLst>
              <a:gd name="T0" fmla="*/ 3 w 5"/>
              <a:gd name="T1" fmla="*/ 1 h 7"/>
              <a:gd name="T2" fmla="*/ 3 w 5"/>
              <a:gd name="T3" fmla="*/ 4 h 7"/>
              <a:gd name="T4" fmla="*/ 5 w 5"/>
              <a:gd name="T5" fmla="*/ 4 h 7"/>
              <a:gd name="T6" fmla="*/ 5 w 5"/>
              <a:gd name="T7" fmla="*/ 5 h 7"/>
              <a:gd name="T8" fmla="*/ 3 w 5"/>
              <a:gd name="T9" fmla="*/ 6 h 7"/>
              <a:gd name="T10" fmla="*/ 2 w 5"/>
              <a:gd name="T11" fmla="*/ 7 h 7"/>
              <a:gd name="T12" fmla="*/ 1 w 5"/>
              <a:gd name="T13" fmla="*/ 6 h 7"/>
              <a:gd name="T14" fmla="*/ 0 w 5"/>
              <a:gd name="T15" fmla="*/ 4 h 7"/>
              <a:gd name="T16" fmla="*/ 1 w 5"/>
              <a:gd name="T17" fmla="*/ 4 h 7"/>
              <a:gd name="T18" fmla="*/ 3 w 5"/>
              <a:gd name="T1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" h="7">
                <a:moveTo>
                  <a:pt x="3" y="1"/>
                </a:moveTo>
                <a:cubicBezTo>
                  <a:pt x="3" y="2"/>
                  <a:pt x="3" y="3"/>
                  <a:pt x="3" y="4"/>
                </a:cubicBezTo>
                <a:cubicBezTo>
                  <a:pt x="4" y="4"/>
                  <a:pt x="4" y="3"/>
                  <a:pt x="5" y="4"/>
                </a:cubicBezTo>
                <a:cubicBezTo>
                  <a:pt x="5" y="4"/>
                  <a:pt x="5" y="5"/>
                  <a:pt x="5" y="5"/>
                </a:cubicBezTo>
                <a:cubicBezTo>
                  <a:pt x="4" y="6"/>
                  <a:pt x="4" y="6"/>
                  <a:pt x="3" y="6"/>
                </a:cubicBezTo>
                <a:cubicBezTo>
                  <a:pt x="3" y="6"/>
                  <a:pt x="3" y="7"/>
                  <a:pt x="2" y="7"/>
                </a:cubicBezTo>
                <a:cubicBezTo>
                  <a:pt x="1" y="7"/>
                  <a:pt x="1" y="6"/>
                  <a:pt x="1" y="6"/>
                </a:cubicBezTo>
                <a:cubicBezTo>
                  <a:pt x="1" y="5"/>
                  <a:pt x="0" y="5"/>
                  <a:pt x="0" y="4"/>
                </a:cubicBezTo>
                <a:cubicBezTo>
                  <a:pt x="0" y="4"/>
                  <a:pt x="1" y="4"/>
                  <a:pt x="1" y="4"/>
                </a:cubicBezTo>
                <a:cubicBezTo>
                  <a:pt x="1" y="2"/>
                  <a:pt x="2" y="0"/>
                  <a:pt x="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3" name="Freeform 360"/>
          <p:cNvSpPr/>
          <p:nvPr/>
        </p:nvSpPr>
        <p:spPr bwMode="auto">
          <a:xfrm>
            <a:off x="3667125" y="1803400"/>
            <a:ext cx="22225" cy="30163"/>
          </a:xfrm>
          <a:custGeom>
            <a:avLst/>
            <a:gdLst>
              <a:gd name="T0" fmla="*/ 7 w 7"/>
              <a:gd name="T1" fmla="*/ 4 h 10"/>
              <a:gd name="T2" fmla="*/ 4 w 7"/>
              <a:gd name="T3" fmla="*/ 4 h 10"/>
              <a:gd name="T4" fmla="*/ 3 w 7"/>
              <a:gd name="T5" fmla="*/ 6 h 10"/>
              <a:gd name="T6" fmla="*/ 7 w 7"/>
              <a:gd name="T7" fmla="*/ 7 h 10"/>
              <a:gd name="T8" fmla="*/ 1 w 7"/>
              <a:gd name="T9" fmla="*/ 8 h 10"/>
              <a:gd name="T10" fmla="*/ 2 w 7"/>
              <a:gd name="T11" fmla="*/ 3 h 10"/>
              <a:gd name="T12" fmla="*/ 7 w 7"/>
              <a:gd name="T1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0">
                <a:moveTo>
                  <a:pt x="7" y="4"/>
                </a:moveTo>
                <a:cubicBezTo>
                  <a:pt x="6" y="4"/>
                  <a:pt x="5" y="4"/>
                  <a:pt x="4" y="4"/>
                </a:cubicBezTo>
                <a:cubicBezTo>
                  <a:pt x="3" y="4"/>
                  <a:pt x="3" y="5"/>
                  <a:pt x="3" y="6"/>
                </a:cubicBezTo>
                <a:cubicBezTo>
                  <a:pt x="4" y="7"/>
                  <a:pt x="5" y="7"/>
                  <a:pt x="7" y="7"/>
                </a:cubicBezTo>
                <a:cubicBezTo>
                  <a:pt x="7" y="10"/>
                  <a:pt x="3" y="9"/>
                  <a:pt x="1" y="8"/>
                </a:cubicBezTo>
                <a:cubicBezTo>
                  <a:pt x="0" y="5"/>
                  <a:pt x="1" y="5"/>
                  <a:pt x="2" y="3"/>
                </a:cubicBezTo>
                <a:cubicBezTo>
                  <a:pt x="4" y="2"/>
                  <a:pt x="7" y="0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4" name="Freeform 361"/>
          <p:cNvSpPr>
            <a:spLocks noEditPoints="1"/>
          </p:cNvSpPr>
          <p:nvPr/>
        </p:nvSpPr>
        <p:spPr bwMode="auto">
          <a:xfrm>
            <a:off x="3370263" y="1819275"/>
            <a:ext cx="60325" cy="52388"/>
          </a:xfrm>
          <a:custGeom>
            <a:avLst/>
            <a:gdLst>
              <a:gd name="T0" fmla="*/ 19 w 19"/>
              <a:gd name="T1" fmla="*/ 4 h 17"/>
              <a:gd name="T2" fmla="*/ 19 w 19"/>
              <a:gd name="T3" fmla="*/ 12 h 17"/>
              <a:gd name="T4" fmla="*/ 16 w 19"/>
              <a:gd name="T5" fmla="*/ 17 h 17"/>
              <a:gd name="T6" fmla="*/ 12 w 19"/>
              <a:gd name="T7" fmla="*/ 16 h 17"/>
              <a:gd name="T8" fmla="*/ 7 w 19"/>
              <a:gd name="T9" fmla="*/ 14 h 17"/>
              <a:gd name="T10" fmla="*/ 2 w 19"/>
              <a:gd name="T11" fmla="*/ 14 h 17"/>
              <a:gd name="T12" fmla="*/ 1 w 19"/>
              <a:gd name="T13" fmla="*/ 3 h 17"/>
              <a:gd name="T14" fmla="*/ 19 w 19"/>
              <a:gd name="T15" fmla="*/ 4 h 17"/>
              <a:gd name="T16" fmla="*/ 3 w 19"/>
              <a:gd name="T17" fmla="*/ 4 h 17"/>
              <a:gd name="T18" fmla="*/ 4 w 19"/>
              <a:gd name="T19" fmla="*/ 12 h 17"/>
              <a:gd name="T20" fmla="*/ 17 w 19"/>
              <a:gd name="T21" fmla="*/ 13 h 17"/>
              <a:gd name="T22" fmla="*/ 18 w 19"/>
              <a:gd name="T23" fmla="*/ 5 h 17"/>
              <a:gd name="T24" fmla="*/ 3 w 19"/>
              <a:gd name="T25" fmla="*/ 4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" h="17">
                <a:moveTo>
                  <a:pt x="19" y="4"/>
                </a:moveTo>
                <a:cubicBezTo>
                  <a:pt x="19" y="7"/>
                  <a:pt x="19" y="9"/>
                  <a:pt x="19" y="12"/>
                </a:cubicBezTo>
                <a:cubicBezTo>
                  <a:pt x="19" y="14"/>
                  <a:pt x="19" y="17"/>
                  <a:pt x="16" y="17"/>
                </a:cubicBezTo>
                <a:cubicBezTo>
                  <a:pt x="15" y="17"/>
                  <a:pt x="14" y="16"/>
                  <a:pt x="12" y="16"/>
                </a:cubicBezTo>
                <a:cubicBezTo>
                  <a:pt x="11" y="16"/>
                  <a:pt x="8" y="15"/>
                  <a:pt x="7" y="14"/>
                </a:cubicBezTo>
                <a:cubicBezTo>
                  <a:pt x="5" y="14"/>
                  <a:pt x="3" y="14"/>
                  <a:pt x="2" y="14"/>
                </a:cubicBezTo>
                <a:cubicBezTo>
                  <a:pt x="0" y="11"/>
                  <a:pt x="1" y="6"/>
                  <a:pt x="1" y="3"/>
                </a:cubicBezTo>
                <a:cubicBezTo>
                  <a:pt x="7" y="0"/>
                  <a:pt x="14" y="4"/>
                  <a:pt x="19" y="4"/>
                </a:cubicBezTo>
                <a:close/>
                <a:moveTo>
                  <a:pt x="3" y="4"/>
                </a:moveTo>
                <a:cubicBezTo>
                  <a:pt x="3" y="6"/>
                  <a:pt x="1" y="11"/>
                  <a:pt x="4" y="12"/>
                </a:cubicBezTo>
                <a:cubicBezTo>
                  <a:pt x="8" y="13"/>
                  <a:pt x="15" y="16"/>
                  <a:pt x="17" y="13"/>
                </a:cubicBezTo>
                <a:cubicBezTo>
                  <a:pt x="17" y="9"/>
                  <a:pt x="18" y="9"/>
                  <a:pt x="18" y="5"/>
                </a:cubicBezTo>
                <a:cubicBezTo>
                  <a:pt x="13" y="5"/>
                  <a:pt x="9" y="3"/>
                  <a:pt x="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5" name="Freeform 362"/>
          <p:cNvSpPr>
            <a:spLocks noEditPoints="1"/>
          </p:cNvSpPr>
          <p:nvPr/>
        </p:nvSpPr>
        <p:spPr bwMode="auto">
          <a:xfrm>
            <a:off x="3440113" y="1824038"/>
            <a:ext cx="69850" cy="57150"/>
          </a:xfrm>
          <a:custGeom>
            <a:avLst/>
            <a:gdLst>
              <a:gd name="T0" fmla="*/ 21 w 22"/>
              <a:gd name="T1" fmla="*/ 5 h 18"/>
              <a:gd name="T2" fmla="*/ 16 w 22"/>
              <a:gd name="T3" fmla="*/ 17 h 18"/>
              <a:gd name="T4" fmla="*/ 14 w 22"/>
              <a:gd name="T5" fmla="*/ 17 h 18"/>
              <a:gd name="T6" fmla="*/ 8 w 22"/>
              <a:gd name="T7" fmla="*/ 16 h 18"/>
              <a:gd name="T8" fmla="*/ 2 w 22"/>
              <a:gd name="T9" fmla="*/ 15 h 18"/>
              <a:gd name="T10" fmla="*/ 2 w 22"/>
              <a:gd name="T11" fmla="*/ 3 h 18"/>
              <a:gd name="T12" fmla="*/ 16 w 22"/>
              <a:gd name="T13" fmla="*/ 2 h 18"/>
              <a:gd name="T14" fmla="*/ 21 w 22"/>
              <a:gd name="T15" fmla="*/ 5 h 18"/>
              <a:gd name="T16" fmla="*/ 4 w 22"/>
              <a:gd name="T17" fmla="*/ 4 h 18"/>
              <a:gd name="T18" fmla="*/ 3 w 22"/>
              <a:gd name="T19" fmla="*/ 13 h 18"/>
              <a:gd name="T20" fmla="*/ 8 w 22"/>
              <a:gd name="T21" fmla="*/ 14 h 18"/>
              <a:gd name="T22" fmla="*/ 16 w 22"/>
              <a:gd name="T23" fmla="*/ 15 h 18"/>
              <a:gd name="T24" fmla="*/ 19 w 22"/>
              <a:gd name="T25" fmla="*/ 4 h 18"/>
              <a:gd name="T26" fmla="*/ 4 w 22"/>
              <a:gd name="T27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" h="18">
                <a:moveTo>
                  <a:pt x="21" y="5"/>
                </a:moveTo>
                <a:cubicBezTo>
                  <a:pt x="20" y="10"/>
                  <a:pt x="22" y="18"/>
                  <a:pt x="16" y="17"/>
                </a:cubicBezTo>
                <a:cubicBezTo>
                  <a:pt x="15" y="17"/>
                  <a:pt x="14" y="17"/>
                  <a:pt x="14" y="17"/>
                </a:cubicBezTo>
                <a:cubicBezTo>
                  <a:pt x="12" y="17"/>
                  <a:pt x="10" y="17"/>
                  <a:pt x="8" y="16"/>
                </a:cubicBezTo>
                <a:cubicBezTo>
                  <a:pt x="6" y="16"/>
                  <a:pt x="3" y="16"/>
                  <a:pt x="2" y="15"/>
                </a:cubicBezTo>
                <a:cubicBezTo>
                  <a:pt x="0" y="12"/>
                  <a:pt x="2" y="8"/>
                  <a:pt x="2" y="3"/>
                </a:cubicBezTo>
                <a:cubicBezTo>
                  <a:pt x="5" y="0"/>
                  <a:pt x="10" y="1"/>
                  <a:pt x="16" y="2"/>
                </a:cubicBezTo>
                <a:cubicBezTo>
                  <a:pt x="18" y="2"/>
                  <a:pt x="20" y="3"/>
                  <a:pt x="21" y="5"/>
                </a:cubicBezTo>
                <a:close/>
                <a:moveTo>
                  <a:pt x="4" y="4"/>
                </a:moveTo>
                <a:cubicBezTo>
                  <a:pt x="4" y="7"/>
                  <a:pt x="1" y="10"/>
                  <a:pt x="3" y="13"/>
                </a:cubicBezTo>
                <a:cubicBezTo>
                  <a:pt x="4" y="14"/>
                  <a:pt x="6" y="14"/>
                  <a:pt x="8" y="14"/>
                </a:cubicBezTo>
                <a:cubicBezTo>
                  <a:pt x="11" y="15"/>
                  <a:pt x="15" y="16"/>
                  <a:pt x="16" y="15"/>
                </a:cubicBezTo>
                <a:cubicBezTo>
                  <a:pt x="19" y="15"/>
                  <a:pt x="20" y="7"/>
                  <a:pt x="19" y="4"/>
                </a:cubicBezTo>
                <a:cubicBezTo>
                  <a:pt x="14" y="3"/>
                  <a:pt x="8" y="2"/>
                  <a:pt x="4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6" name="Freeform 363"/>
          <p:cNvSpPr>
            <a:spLocks noEditPoints="1"/>
          </p:cNvSpPr>
          <p:nvPr/>
        </p:nvSpPr>
        <p:spPr bwMode="auto">
          <a:xfrm>
            <a:off x="3506788" y="1833563"/>
            <a:ext cx="58737" cy="50800"/>
          </a:xfrm>
          <a:custGeom>
            <a:avLst/>
            <a:gdLst>
              <a:gd name="T0" fmla="*/ 19 w 19"/>
              <a:gd name="T1" fmla="*/ 3 h 16"/>
              <a:gd name="T2" fmla="*/ 18 w 19"/>
              <a:gd name="T3" fmla="*/ 15 h 16"/>
              <a:gd name="T4" fmla="*/ 16 w 19"/>
              <a:gd name="T5" fmla="*/ 16 h 16"/>
              <a:gd name="T6" fmla="*/ 2 w 19"/>
              <a:gd name="T7" fmla="*/ 14 h 16"/>
              <a:gd name="T8" fmla="*/ 2 w 19"/>
              <a:gd name="T9" fmla="*/ 2 h 16"/>
              <a:gd name="T10" fmla="*/ 4 w 19"/>
              <a:gd name="T11" fmla="*/ 0 h 16"/>
              <a:gd name="T12" fmla="*/ 19 w 19"/>
              <a:gd name="T13" fmla="*/ 3 h 16"/>
              <a:gd name="T14" fmla="*/ 5 w 19"/>
              <a:gd name="T15" fmla="*/ 3 h 16"/>
              <a:gd name="T16" fmla="*/ 3 w 19"/>
              <a:gd name="T17" fmla="*/ 12 h 16"/>
              <a:gd name="T18" fmla="*/ 16 w 19"/>
              <a:gd name="T19" fmla="*/ 14 h 16"/>
              <a:gd name="T20" fmla="*/ 17 w 19"/>
              <a:gd name="T21" fmla="*/ 4 h 16"/>
              <a:gd name="T22" fmla="*/ 5 w 19"/>
              <a:gd name="T23" fmla="*/ 3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6">
                <a:moveTo>
                  <a:pt x="19" y="3"/>
                </a:moveTo>
                <a:cubicBezTo>
                  <a:pt x="19" y="7"/>
                  <a:pt x="19" y="10"/>
                  <a:pt x="18" y="15"/>
                </a:cubicBezTo>
                <a:cubicBezTo>
                  <a:pt x="18" y="16"/>
                  <a:pt x="17" y="16"/>
                  <a:pt x="16" y="16"/>
                </a:cubicBezTo>
                <a:cubicBezTo>
                  <a:pt x="11" y="16"/>
                  <a:pt x="7" y="15"/>
                  <a:pt x="2" y="14"/>
                </a:cubicBezTo>
                <a:cubicBezTo>
                  <a:pt x="0" y="11"/>
                  <a:pt x="2" y="7"/>
                  <a:pt x="2" y="2"/>
                </a:cubicBezTo>
                <a:cubicBezTo>
                  <a:pt x="2" y="2"/>
                  <a:pt x="3" y="1"/>
                  <a:pt x="4" y="0"/>
                </a:cubicBezTo>
                <a:cubicBezTo>
                  <a:pt x="9" y="2"/>
                  <a:pt x="16" y="0"/>
                  <a:pt x="19" y="3"/>
                </a:cubicBezTo>
                <a:close/>
                <a:moveTo>
                  <a:pt x="5" y="3"/>
                </a:moveTo>
                <a:cubicBezTo>
                  <a:pt x="2" y="5"/>
                  <a:pt x="3" y="9"/>
                  <a:pt x="3" y="12"/>
                </a:cubicBezTo>
                <a:cubicBezTo>
                  <a:pt x="6" y="13"/>
                  <a:pt x="13" y="15"/>
                  <a:pt x="16" y="14"/>
                </a:cubicBezTo>
                <a:cubicBezTo>
                  <a:pt x="17" y="10"/>
                  <a:pt x="18" y="7"/>
                  <a:pt x="17" y="4"/>
                </a:cubicBezTo>
                <a:cubicBezTo>
                  <a:pt x="13" y="4"/>
                  <a:pt x="9" y="3"/>
                  <a:pt x="5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7" name="Freeform 364"/>
          <p:cNvSpPr/>
          <p:nvPr/>
        </p:nvSpPr>
        <p:spPr bwMode="auto">
          <a:xfrm>
            <a:off x="3462338" y="1833563"/>
            <a:ext cx="28575" cy="34925"/>
          </a:xfrm>
          <a:custGeom>
            <a:avLst/>
            <a:gdLst>
              <a:gd name="T0" fmla="*/ 3 w 9"/>
              <a:gd name="T1" fmla="*/ 8 h 11"/>
              <a:gd name="T2" fmla="*/ 6 w 9"/>
              <a:gd name="T3" fmla="*/ 10 h 11"/>
              <a:gd name="T4" fmla="*/ 0 w 9"/>
              <a:gd name="T5" fmla="*/ 9 h 11"/>
              <a:gd name="T6" fmla="*/ 5 w 9"/>
              <a:gd name="T7" fmla="*/ 5 h 11"/>
              <a:gd name="T8" fmla="*/ 2 w 9"/>
              <a:gd name="T9" fmla="*/ 5 h 11"/>
              <a:gd name="T10" fmla="*/ 1 w 9"/>
              <a:gd name="T11" fmla="*/ 3 h 11"/>
              <a:gd name="T12" fmla="*/ 6 w 9"/>
              <a:gd name="T13" fmla="*/ 7 h 11"/>
              <a:gd name="T14" fmla="*/ 3 w 9"/>
              <a:gd name="T15" fmla="*/ 8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11">
                <a:moveTo>
                  <a:pt x="3" y="8"/>
                </a:moveTo>
                <a:cubicBezTo>
                  <a:pt x="4" y="8"/>
                  <a:pt x="6" y="9"/>
                  <a:pt x="6" y="10"/>
                </a:cubicBezTo>
                <a:cubicBezTo>
                  <a:pt x="4" y="10"/>
                  <a:pt x="1" y="11"/>
                  <a:pt x="0" y="9"/>
                </a:cubicBezTo>
                <a:cubicBezTo>
                  <a:pt x="0" y="7"/>
                  <a:pt x="3" y="7"/>
                  <a:pt x="5" y="5"/>
                </a:cubicBezTo>
                <a:cubicBezTo>
                  <a:pt x="5" y="3"/>
                  <a:pt x="2" y="3"/>
                  <a:pt x="2" y="5"/>
                </a:cubicBezTo>
                <a:cubicBezTo>
                  <a:pt x="0" y="5"/>
                  <a:pt x="0" y="3"/>
                  <a:pt x="1" y="3"/>
                </a:cubicBezTo>
                <a:cubicBezTo>
                  <a:pt x="3" y="0"/>
                  <a:pt x="9" y="3"/>
                  <a:pt x="6" y="7"/>
                </a:cubicBezTo>
                <a:cubicBezTo>
                  <a:pt x="5" y="8"/>
                  <a:pt x="3" y="7"/>
                  <a:pt x="3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8" name="Freeform 365"/>
          <p:cNvSpPr/>
          <p:nvPr/>
        </p:nvSpPr>
        <p:spPr bwMode="auto">
          <a:xfrm>
            <a:off x="3525838" y="1843088"/>
            <a:ext cx="30162" cy="38100"/>
          </a:xfrm>
          <a:custGeom>
            <a:avLst/>
            <a:gdLst>
              <a:gd name="T0" fmla="*/ 5 w 10"/>
              <a:gd name="T1" fmla="*/ 1 h 12"/>
              <a:gd name="T2" fmla="*/ 5 w 10"/>
              <a:gd name="T3" fmla="*/ 5 h 12"/>
              <a:gd name="T4" fmla="*/ 0 w 10"/>
              <a:gd name="T5" fmla="*/ 7 h 12"/>
              <a:gd name="T6" fmla="*/ 4 w 10"/>
              <a:gd name="T7" fmla="*/ 7 h 12"/>
              <a:gd name="T8" fmla="*/ 1 w 10"/>
              <a:gd name="T9" fmla="*/ 5 h 12"/>
              <a:gd name="T10" fmla="*/ 3 w 10"/>
              <a:gd name="T11" fmla="*/ 3 h 12"/>
              <a:gd name="T12" fmla="*/ 1 w 10"/>
              <a:gd name="T13" fmla="*/ 3 h 12"/>
              <a:gd name="T14" fmla="*/ 5 w 10"/>
              <a:gd name="T15" fmla="*/ 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2">
                <a:moveTo>
                  <a:pt x="5" y="1"/>
                </a:moveTo>
                <a:cubicBezTo>
                  <a:pt x="6" y="2"/>
                  <a:pt x="6" y="4"/>
                  <a:pt x="5" y="5"/>
                </a:cubicBezTo>
                <a:cubicBezTo>
                  <a:pt x="10" y="8"/>
                  <a:pt x="1" y="12"/>
                  <a:pt x="0" y="7"/>
                </a:cubicBezTo>
                <a:cubicBezTo>
                  <a:pt x="1" y="7"/>
                  <a:pt x="3" y="9"/>
                  <a:pt x="4" y="7"/>
                </a:cubicBezTo>
                <a:cubicBezTo>
                  <a:pt x="4" y="6"/>
                  <a:pt x="2" y="6"/>
                  <a:pt x="1" y="5"/>
                </a:cubicBezTo>
                <a:cubicBezTo>
                  <a:pt x="1" y="3"/>
                  <a:pt x="3" y="4"/>
                  <a:pt x="3" y="3"/>
                </a:cubicBezTo>
                <a:cubicBezTo>
                  <a:pt x="3" y="3"/>
                  <a:pt x="2" y="3"/>
                  <a:pt x="1" y="3"/>
                </a:cubicBezTo>
                <a:cubicBezTo>
                  <a:pt x="0" y="0"/>
                  <a:pt x="4" y="1"/>
                  <a:pt x="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199" name="Freeform 366"/>
          <p:cNvSpPr>
            <a:spLocks noEditPoints="1"/>
          </p:cNvSpPr>
          <p:nvPr/>
        </p:nvSpPr>
        <p:spPr bwMode="auto">
          <a:xfrm>
            <a:off x="3587750" y="1852613"/>
            <a:ext cx="15875" cy="15875"/>
          </a:xfrm>
          <a:custGeom>
            <a:avLst/>
            <a:gdLst>
              <a:gd name="T0" fmla="*/ 5 w 5"/>
              <a:gd name="T1" fmla="*/ 2 h 5"/>
              <a:gd name="T2" fmla="*/ 1 w 5"/>
              <a:gd name="T3" fmla="*/ 5 h 5"/>
              <a:gd name="T4" fmla="*/ 0 w 5"/>
              <a:gd name="T5" fmla="*/ 2 h 5"/>
              <a:gd name="T6" fmla="*/ 5 w 5"/>
              <a:gd name="T7" fmla="*/ 2 h 5"/>
              <a:gd name="T8" fmla="*/ 2 w 5"/>
              <a:gd name="T9" fmla="*/ 3 h 5"/>
              <a:gd name="T10" fmla="*/ 3 w 5"/>
              <a:gd name="T11" fmla="*/ 3 h 5"/>
              <a:gd name="T12" fmla="*/ 3 w 5"/>
              <a:gd name="T13" fmla="*/ 2 h 5"/>
              <a:gd name="T14" fmla="*/ 2 w 5"/>
              <a:gd name="T15" fmla="*/ 2 h 5"/>
              <a:gd name="T16" fmla="*/ 2 w 5"/>
              <a:gd name="T17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5">
                <a:moveTo>
                  <a:pt x="5" y="2"/>
                </a:moveTo>
                <a:cubicBezTo>
                  <a:pt x="5" y="5"/>
                  <a:pt x="3" y="5"/>
                  <a:pt x="1" y="5"/>
                </a:cubicBezTo>
                <a:cubicBezTo>
                  <a:pt x="0" y="4"/>
                  <a:pt x="0" y="3"/>
                  <a:pt x="0" y="2"/>
                </a:cubicBezTo>
                <a:cubicBezTo>
                  <a:pt x="0" y="0"/>
                  <a:pt x="4" y="0"/>
                  <a:pt x="5" y="2"/>
                </a:cubicBezTo>
                <a:close/>
                <a:moveTo>
                  <a:pt x="2" y="3"/>
                </a:moveTo>
                <a:cubicBezTo>
                  <a:pt x="2" y="3"/>
                  <a:pt x="2" y="3"/>
                  <a:pt x="3" y="3"/>
                </a:cubicBezTo>
                <a:cubicBezTo>
                  <a:pt x="3" y="3"/>
                  <a:pt x="3" y="3"/>
                  <a:pt x="3" y="2"/>
                </a:cubicBezTo>
                <a:cubicBezTo>
                  <a:pt x="3" y="2"/>
                  <a:pt x="3" y="2"/>
                  <a:pt x="2" y="2"/>
                </a:cubicBezTo>
                <a:cubicBezTo>
                  <a:pt x="2" y="2"/>
                  <a:pt x="2" y="2"/>
                  <a:pt x="2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0" name="Freeform 367"/>
          <p:cNvSpPr/>
          <p:nvPr/>
        </p:nvSpPr>
        <p:spPr bwMode="auto">
          <a:xfrm>
            <a:off x="3597275" y="1852613"/>
            <a:ext cx="22225" cy="22225"/>
          </a:xfrm>
          <a:custGeom>
            <a:avLst/>
            <a:gdLst>
              <a:gd name="T0" fmla="*/ 7 w 7"/>
              <a:gd name="T1" fmla="*/ 0 h 7"/>
              <a:gd name="T2" fmla="*/ 5 w 7"/>
              <a:gd name="T3" fmla="*/ 3 h 7"/>
              <a:gd name="T4" fmla="*/ 1 w 7"/>
              <a:gd name="T5" fmla="*/ 7 h 7"/>
              <a:gd name="T6" fmla="*/ 3 w 7"/>
              <a:gd name="T7" fmla="*/ 4 h 7"/>
              <a:gd name="T8" fmla="*/ 7 w 7"/>
              <a:gd name="T9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7">
                <a:moveTo>
                  <a:pt x="7" y="0"/>
                </a:moveTo>
                <a:cubicBezTo>
                  <a:pt x="7" y="2"/>
                  <a:pt x="6" y="2"/>
                  <a:pt x="5" y="3"/>
                </a:cubicBezTo>
                <a:cubicBezTo>
                  <a:pt x="4" y="4"/>
                  <a:pt x="3" y="7"/>
                  <a:pt x="1" y="7"/>
                </a:cubicBezTo>
                <a:cubicBezTo>
                  <a:pt x="0" y="6"/>
                  <a:pt x="2" y="5"/>
                  <a:pt x="3" y="4"/>
                </a:cubicBezTo>
                <a:cubicBezTo>
                  <a:pt x="4" y="2"/>
                  <a:pt x="5" y="0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1" name="Freeform 368"/>
          <p:cNvSpPr/>
          <p:nvPr/>
        </p:nvSpPr>
        <p:spPr bwMode="auto">
          <a:xfrm>
            <a:off x="3657600" y="1865313"/>
            <a:ext cx="28575" cy="15875"/>
          </a:xfrm>
          <a:custGeom>
            <a:avLst/>
            <a:gdLst>
              <a:gd name="T0" fmla="*/ 9 w 9"/>
              <a:gd name="T1" fmla="*/ 4 h 5"/>
              <a:gd name="T2" fmla="*/ 0 w 9"/>
              <a:gd name="T3" fmla="*/ 1 h 5"/>
              <a:gd name="T4" fmla="*/ 9 w 9"/>
              <a:gd name="T5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5">
                <a:moveTo>
                  <a:pt x="9" y="4"/>
                </a:moveTo>
                <a:cubicBezTo>
                  <a:pt x="6" y="4"/>
                  <a:pt x="2" y="5"/>
                  <a:pt x="0" y="1"/>
                </a:cubicBezTo>
                <a:cubicBezTo>
                  <a:pt x="3" y="2"/>
                  <a:pt x="9" y="0"/>
                  <a:pt x="9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2" name="Freeform 369"/>
          <p:cNvSpPr>
            <a:spLocks noEditPoints="1"/>
          </p:cNvSpPr>
          <p:nvPr/>
        </p:nvSpPr>
        <p:spPr bwMode="auto">
          <a:xfrm>
            <a:off x="3367088" y="1878013"/>
            <a:ext cx="60325" cy="50800"/>
          </a:xfrm>
          <a:custGeom>
            <a:avLst/>
            <a:gdLst>
              <a:gd name="T0" fmla="*/ 17 w 19"/>
              <a:gd name="T1" fmla="*/ 16 h 16"/>
              <a:gd name="T2" fmla="*/ 1 w 19"/>
              <a:gd name="T3" fmla="*/ 14 h 16"/>
              <a:gd name="T4" fmla="*/ 1 w 19"/>
              <a:gd name="T5" fmla="*/ 2 h 16"/>
              <a:gd name="T6" fmla="*/ 11 w 19"/>
              <a:gd name="T7" fmla="*/ 1 h 16"/>
              <a:gd name="T8" fmla="*/ 18 w 19"/>
              <a:gd name="T9" fmla="*/ 4 h 16"/>
              <a:gd name="T10" fmla="*/ 17 w 19"/>
              <a:gd name="T11" fmla="*/ 16 h 16"/>
              <a:gd name="T12" fmla="*/ 3 w 19"/>
              <a:gd name="T13" fmla="*/ 4 h 16"/>
              <a:gd name="T14" fmla="*/ 3 w 19"/>
              <a:gd name="T15" fmla="*/ 12 h 16"/>
              <a:gd name="T16" fmla="*/ 10 w 19"/>
              <a:gd name="T17" fmla="*/ 14 h 16"/>
              <a:gd name="T18" fmla="*/ 16 w 19"/>
              <a:gd name="T19" fmla="*/ 14 h 16"/>
              <a:gd name="T20" fmla="*/ 16 w 19"/>
              <a:gd name="T21" fmla="*/ 4 h 16"/>
              <a:gd name="T22" fmla="*/ 3 w 19"/>
              <a:gd name="T2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6">
                <a:moveTo>
                  <a:pt x="17" y="16"/>
                </a:moveTo>
                <a:cubicBezTo>
                  <a:pt x="11" y="16"/>
                  <a:pt x="7" y="14"/>
                  <a:pt x="1" y="14"/>
                </a:cubicBezTo>
                <a:cubicBezTo>
                  <a:pt x="0" y="9"/>
                  <a:pt x="1" y="5"/>
                  <a:pt x="1" y="2"/>
                </a:cubicBezTo>
                <a:cubicBezTo>
                  <a:pt x="4" y="0"/>
                  <a:pt x="7" y="1"/>
                  <a:pt x="11" y="1"/>
                </a:cubicBezTo>
                <a:cubicBezTo>
                  <a:pt x="14" y="2"/>
                  <a:pt x="17" y="2"/>
                  <a:pt x="18" y="4"/>
                </a:cubicBezTo>
                <a:cubicBezTo>
                  <a:pt x="17" y="7"/>
                  <a:pt x="19" y="12"/>
                  <a:pt x="17" y="16"/>
                </a:cubicBezTo>
                <a:close/>
                <a:moveTo>
                  <a:pt x="3" y="4"/>
                </a:moveTo>
                <a:cubicBezTo>
                  <a:pt x="3" y="7"/>
                  <a:pt x="1" y="10"/>
                  <a:pt x="3" y="12"/>
                </a:cubicBezTo>
                <a:cubicBezTo>
                  <a:pt x="5" y="12"/>
                  <a:pt x="7" y="13"/>
                  <a:pt x="10" y="14"/>
                </a:cubicBezTo>
                <a:cubicBezTo>
                  <a:pt x="12" y="14"/>
                  <a:pt x="14" y="14"/>
                  <a:pt x="16" y="14"/>
                </a:cubicBezTo>
                <a:cubicBezTo>
                  <a:pt x="17" y="11"/>
                  <a:pt x="16" y="8"/>
                  <a:pt x="16" y="4"/>
                </a:cubicBezTo>
                <a:cubicBezTo>
                  <a:pt x="12" y="4"/>
                  <a:pt x="5" y="0"/>
                  <a:pt x="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3" name="Freeform 370"/>
          <p:cNvSpPr>
            <a:spLocks noEditPoints="1"/>
          </p:cNvSpPr>
          <p:nvPr/>
        </p:nvSpPr>
        <p:spPr bwMode="auto">
          <a:xfrm>
            <a:off x="3436938" y="1884363"/>
            <a:ext cx="63500" cy="53975"/>
          </a:xfrm>
          <a:custGeom>
            <a:avLst/>
            <a:gdLst>
              <a:gd name="T0" fmla="*/ 20 w 20"/>
              <a:gd name="T1" fmla="*/ 6 h 17"/>
              <a:gd name="T2" fmla="*/ 19 w 20"/>
              <a:gd name="T3" fmla="*/ 15 h 17"/>
              <a:gd name="T4" fmla="*/ 1 w 20"/>
              <a:gd name="T5" fmla="*/ 14 h 17"/>
              <a:gd name="T6" fmla="*/ 1 w 20"/>
              <a:gd name="T7" fmla="*/ 2 h 17"/>
              <a:gd name="T8" fmla="*/ 19 w 20"/>
              <a:gd name="T9" fmla="*/ 3 h 17"/>
              <a:gd name="T10" fmla="*/ 20 w 20"/>
              <a:gd name="T11" fmla="*/ 6 h 17"/>
              <a:gd name="T12" fmla="*/ 4 w 20"/>
              <a:gd name="T13" fmla="*/ 3 h 17"/>
              <a:gd name="T14" fmla="*/ 2 w 20"/>
              <a:gd name="T15" fmla="*/ 12 h 17"/>
              <a:gd name="T16" fmla="*/ 17 w 20"/>
              <a:gd name="T17" fmla="*/ 14 h 17"/>
              <a:gd name="T18" fmla="*/ 18 w 20"/>
              <a:gd name="T19" fmla="*/ 5 h 17"/>
              <a:gd name="T20" fmla="*/ 4 w 20"/>
              <a:gd name="T21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17">
                <a:moveTo>
                  <a:pt x="20" y="6"/>
                </a:moveTo>
                <a:cubicBezTo>
                  <a:pt x="18" y="7"/>
                  <a:pt x="20" y="12"/>
                  <a:pt x="19" y="15"/>
                </a:cubicBezTo>
                <a:cubicBezTo>
                  <a:pt x="14" y="17"/>
                  <a:pt x="6" y="15"/>
                  <a:pt x="1" y="14"/>
                </a:cubicBezTo>
                <a:cubicBezTo>
                  <a:pt x="0" y="11"/>
                  <a:pt x="0" y="5"/>
                  <a:pt x="1" y="2"/>
                </a:cubicBezTo>
                <a:cubicBezTo>
                  <a:pt x="7" y="0"/>
                  <a:pt x="13" y="1"/>
                  <a:pt x="19" y="3"/>
                </a:cubicBezTo>
                <a:cubicBezTo>
                  <a:pt x="20" y="4"/>
                  <a:pt x="20" y="5"/>
                  <a:pt x="20" y="6"/>
                </a:cubicBezTo>
                <a:close/>
                <a:moveTo>
                  <a:pt x="4" y="3"/>
                </a:moveTo>
                <a:cubicBezTo>
                  <a:pt x="1" y="4"/>
                  <a:pt x="1" y="9"/>
                  <a:pt x="2" y="12"/>
                </a:cubicBezTo>
                <a:cubicBezTo>
                  <a:pt x="8" y="14"/>
                  <a:pt x="11" y="15"/>
                  <a:pt x="17" y="14"/>
                </a:cubicBezTo>
                <a:cubicBezTo>
                  <a:pt x="18" y="11"/>
                  <a:pt x="18" y="8"/>
                  <a:pt x="18" y="5"/>
                </a:cubicBezTo>
                <a:cubicBezTo>
                  <a:pt x="14" y="4"/>
                  <a:pt x="8" y="3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4" name="Freeform 371"/>
          <p:cNvSpPr>
            <a:spLocks noEditPoints="1"/>
          </p:cNvSpPr>
          <p:nvPr/>
        </p:nvSpPr>
        <p:spPr bwMode="auto">
          <a:xfrm>
            <a:off x="3382963" y="1890713"/>
            <a:ext cx="19050" cy="25400"/>
          </a:xfrm>
          <a:custGeom>
            <a:avLst/>
            <a:gdLst>
              <a:gd name="T0" fmla="*/ 6 w 6"/>
              <a:gd name="T1" fmla="*/ 0 h 8"/>
              <a:gd name="T2" fmla="*/ 5 w 6"/>
              <a:gd name="T3" fmla="*/ 8 h 8"/>
              <a:gd name="T4" fmla="*/ 4 w 6"/>
              <a:gd name="T5" fmla="*/ 8 h 8"/>
              <a:gd name="T6" fmla="*/ 0 w 6"/>
              <a:gd name="T7" fmla="*/ 6 h 8"/>
              <a:gd name="T8" fmla="*/ 3 w 6"/>
              <a:gd name="T9" fmla="*/ 2 h 8"/>
              <a:gd name="T10" fmla="*/ 4 w 6"/>
              <a:gd name="T11" fmla="*/ 0 h 8"/>
              <a:gd name="T12" fmla="*/ 6 w 6"/>
              <a:gd name="T13" fmla="*/ 0 h 8"/>
              <a:gd name="T14" fmla="*/ 3 w 6"/>
              <a:gd name="T15" fmla="*/ 4 h 8"/>
              <a:gd name="T16" fmla="*/ 4 w 6"/>
              <a:gd name="T17" fmla="*/ 5 h 8"/>
              <a:gd name="T18" fmla="*/ 5 w 6"/>
              <a:gd name="T19" fmla="*/ 3 h 8"/>
              <a:gd name="T20" fmla="*/ 3 w 6"/>
              <a:gd name="T21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8">
                <a:moveTo>
                  <a:pt x="6" y="0"/>
                </a:moveTo>
                <a:cubicBezTo>
                  <a:pt x="6" y="4"/>
                  <a:pt x="6" y="5"/>
                  <a:pt x="5" y="8"/>
                </a:cubicBezTo>
                <a:cubicBezTo>
                  <a:pt x="4" y="8"/>
                  <a:pt x="4" y="8"/>
                  <a:pt x="4" y="8"/>
                </a:cubicBezTo>
                <a:cubicBezTo>
                  <a:pt x="5" y="4"/>
                  <a:pt x="1" y="7"/>
                  <a:pt x="0" y="6"/>
                </a:cubicBezTo>
                <a:cubicBezTo>
                  <a:pt x="0" y="4"/>
                  <a:pt x="2" y="3"/>
                  <a:pt x="3" y="2"/>
                </a:cubicBezTo>
                <a:cubicBezTo>
                  <a:pt x="3" y="1"/>
                  <a:pt x="3" y="0"/>
                  <a:pt x="4" y="0"/>
                </a:cubicBezTo>
                <a:cubicBezTo>
                  <a:pt x="5" y="0"/>
                  <a:pt x="6" y="0"/>
                  <a:pt x="6" y="0"/>
                </a:cubicBezTo>
                <a:close/>
                <a:moveTo>
                  <a:pt x="3" y="4"/>
                </a:moveTo>
                <a:cubicBezTo>
                  <a:pt x="4" y="4"/>
                  <a:pt x="4" y="5"/>
                  <a:pt x="4" y="5"/>
                </a:cubicBezTo>
                <a:cubicBezTo>
                  <a:pt x="4" y="4"/>
                  <a:pt x="4" y="3"/>
                  <a:pt x="5" y="3"/>
                </a:cubicBezTo>
                <a:cubicBezTo>
                  <a:pt x="4" y="3"/>
                  <a:pt x="3" y="4"/>
                  <a:pt x="3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5" name="Freeform 372"/>
          <p:cNvSpPr>
            <a:spLocks noEditPoints="1"/>
          </p:cNvSpPr>
          <p:nvPr/>
        </p:nvSpPr>
        <p:spPr bwMode="auto">
          <a:xfrm>
            <a:off x="3503613" y="1893888"/>
            <a:ext cx="55562" cy="50800"/>
          </a:xfrm>
          <a:custGeom>
            <a:avLst/>
            <a:gdLst>
              <a:gd name="T0" fmla="*/ 18 w 18"/>
              <a:gd name="T1" fmla="*/ 2 h 16"/>
              <a:gd name="T2" fmla="*/ 18 w 18"/>
              <a:gd name="T3" fmla="*/ 14 h 16"/>
              <a:gd name="T4" fmla="*/ 16 w 18"/>
              <a:gd name="T5" fmla="*/ 16 h 16"/>
              <a:gd name="T6" fmla="*/ 1 w 18"/>
              <a:gd name="T7" fmla="*/ 13 h 16"/>
              <a:gd name="T8" fmla="*/ 0 w 18"/>
              <a:gd name="T9" fmla="*/ 3 h 16"/>
              <a:gd name="T10" fmla="*/ 2 w 18"/>
              <a:gd name="T11" fmla="*/ 1 h 16"/>
              <a:gd name="T12" fmla="*/ 18 w 18"/>
              <a:gd name="T13" fmla="*/ 2 h 16"/>
              <a:gd name="T14" fmla="*/ 16 w 18"/>
              <a:gd name="T15" fmla="*/ 4 h 16"/>
              <a:gd name="T16" fmla="*/ 9 w 18"/>
              <a:gd name="T17" fmla="*/ 3 h 16"/>
              <a:gd name="T18" fmla="*/ 6 w 18"/>
              <a:gd name="T19" fmla="*/ 2 h 16"/>
              <a:gd name="T20" fmla="*/ 3 w 18"/>
              <a:gd name="T21" fmla="*/ 3 h 16"/>
              <a:gd name="T22" fmla="*/ 2 w 18"/>
              <a:gd name="T23" fmla="*/ 9 h 16"/>
              <a:gd name="T24" fmla="*/ 16 w 18"/>
              <a:gd name="T25" fmla="*/ 13 h 16"/>
              <a:gd name="T26" fmla="*/ 16 w 18"/>
              <a:gd name="T27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16">
                <a:moveTo>
                  <a:pt x="18" y="2"/>
                </a:moveTo>
                <a:cubicBezTo>
                  <a:pt x="18" y="7"/>
                  <a:pt x="18" y="10"/>
                  <a:pt x="18" y="14"/>
                </a:cubicBezTo>
                <a:cubicBezTo>
                  <a:pt x="17" y="15"/>
                  <a:pt x="17" y="15"/>
                  <a:pt x="16" y="16"/>
                </a:cubicBezTo>
                <a:cubicBezTo>
                  <a:pt x="11" y="15"/>
                  <a:pt x="5" y="16"/>
                  <a:pt x="1" y="13"/>
                </a:cubicBezTo>
                <a:cubicBezTo>
                  <a:pt x="0" y="11"/>
                  <a:pt x="1" y="6"/>
                  <a:pt x="0" y="3"/>
                </a:cubicBezTo>
                <a:cubicBezTo>
                  <a:pt x="1" y="2"/>
                  <a:pt x="1" y="2"/>
                  <a:pt x="2" y="1"/>
                </a:cubicBezTo>
                <a:cubicBezTo>
                  <a:pt x="7" y="1"/>
                  <a:pt x="14" y="0"/>
                  <a:pt x="18" y="2"/>
                </a:cubicBezTo>
                <a:close/>
                <a:moveTo>
                  <a:pt x="16" y="4"/>
                </a:moveTo>
                <a:cubicBezTo>
                  <a:pt x="16" y="2"/>
                  <a:pt x="10" y="3"/>
                  <a:pt x="9" y="3"/>
                </a:cubicBezTo>
                <a:cubicBezTo>
                  <a:pt x="8" y="3"/>
                  <a:pt x="7" y="2"/>
                  <a:pt x="6" y="2"/>
                </a:cubicBezTo>
                <a:cubicBezTo>
                  <a:pt x="5" y="2"/>
                  <a:pt x="4" y="3"/>
                  <a:pt x="3" y="3"/>
                </a:cubicBezTo>
                <a:cubicBezTo>
                  <a:pt x="2" y="5"/>
                  <a:pt x="2" y="7"/>
                  <a:pt x="2" y="9"/>
                </a:cubicBezTo>
                <a:cubicBezTo>
                  <a:pt x="2" y="15"/>
                  <a:pt x="12" y="13"/>
                  <a:pt x="16" y="13"/>
                </a:cubicBezTo>
                <a:cubicBezTo>
                  <a:pt x="17" y="11"/>
                  <a:pt x="17" y="6"/>
                  <a:pt x="16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6" name="Freeform 373"/>
          <p:cNvSpPr/>
          <p:nvPr/>
        </p:nvSpPr>
        <p:spPr bwMode="auto">
          <a:xfrm>
            <a:off x="3455988" y="1897063"/>
            <a:ext cx="22225" cy="28575"/>
          </a:xfrm>
          <a:custGeom>
            <a:avLst/>
            <a:gdLst>
              <a:gd name="T0" fmla="*/ 7 w 7"/>
              <a:gd name="T1" fmla="*/ 1 h 9"/>
              <a:gd name="T2" fmla="*/ 2 w 7"/>
              <a:gd name="T3" fmla="*/ 2 h 9"/>
              <a:gd name="T4" fmla="*/ 6 w 7"/>
              <a:gd name="T5" fmla="*/ 6 h 9"/>
              <a:gd name="T6" fmla="*/ 4 w 7"/>
              <a:gd name="T7" fmla="*/ 9 h 9"/>
              <a:gd name="T8" fmla="*/ 0 w 7"/>
              <a:gd name="T9" fmla="*/ 6 h 9"/>
              <a:gd name="T10" fmla="*/ 4 w 7"/>
              <a:gd name="T11" fmla="*/ 6 h 9"/>
              <a:gd name="T12" fmla="*/ 4 w 7"/>
              <a:gd name="T13" fmla="*/ 6 h 9"/>
              <a:gd name="T14" fmla="*/ 2 w 7"/>
              <a:gd name="T15" fmla="*/ 4 h 9"/>
              <a:gd name="T16" fmla="*/ 1 w 7"/>
              <a:gd name="T17" fmla="*/ 5 h 9"/>
              <a:gd name="T18" fmla="*/ 0 w 7"/>
              <a:gd name="T19" fmla="*/ 4 h 9"/>
              <a:gd name="T20" fmla="*/ 1 w 7"/>
              <a:gd name="T21" fmla="*/ 0 h 9"/>
              <a:gd name="T22" fmla="*/ 7 w 7"/>
              <a:gd name="T23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" h="9">
                <a:moveTo>
                  <a:pt x="7" y="1"/>
                </a:moveTo>
                <a:cubicBezTo>
                  <a:pt x="6" y="3"/>
                  <a:pt x="4" y="3"/>
                  <a:pt x="2" y="2"/>
                </a:cubicBezTo>
                <a:cubicBezTo>
                  <a:pt x="3" y="3"/>
                  <a:pt x="5" y="4"/>
                  <a:pt x="6" y="6"/>
                </a:cubicBezTo>
                <a:cubicBezTo>
                  <a:pt x="6" y="7"/>
                  <a:pt x="5" y="7"/>
                  <a:pt x="4" y="9"/>
                </a:cubicBezTo>
                <a:cubicBezTo>
                  <a:pt x="3" y="8"/>
                  <a:pt x="0" y="9"/>
                  <a:pt x="0" y="6"/>
                </a:cubicBezTo>
                <a:cubicBezTo>
                  <a:pt x="2" y="7"/>
                  <a:pt x="2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3" y="5"/>
                  <a:pt x="2" y="4"/>
                </a:cubicBezTo>
                <a:cubicBezTo>
                  <a:pt x="2" y="4"/>
                  <a:pt x="1" y="4"/>
                  <a:pt x="1" y="5"/>
                </a:cubicBezTo>
                <a:cubicBezTo>
                  <a:pt x="0" y="5"/>
                  <a:pt x="0" y="4"/>
                  <a:pt x="0" y="4"/>
                </a:cubicBezTo>
                <a:cubicBezTo>
                  <a:pt x="1" y="3"/>
                  <a:pt x="0" y="1"/>
                  <a:pt x="1" y="0"/>
                </a:cubicBezTo>
                <a:cubicBezTo>
                  <a:pt x="3" y="1"/>
                  <a:pt x="5" y="1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7" name="Freeform 374"/>
          <p:cNvSpPr>
            <a:spLocks noEditPoints="1"/>
          </p:cNvSpPr>
          <p:nvPr/>
        </p:nvSpPr>
        <p:spPr bwMode="auto">
          <a:xfrm>
            <a:off x="3568700" y="1897063"/>
            <a:ext cx="63500" cy="53975"/>
          </a:xfrm>
          <a:custGeom>
            <a:avLst/>
            <a:gdLst>
              <a:gd name="T0" fmla="*/ 18 w 20"/>
              <a:gd name="T1" fmla="*/ 1 h 17"/>
              <a:gd name="T2" fmla="*/ 19 w 20"/>
              <a:gd name="T3" fmla="*/ 12 h 17"/>
              <a:gd name="T4" fmla="*/ 10 w 20"/>
              <a:gd name="T5" fmla="*/ 15 h 17"/>
              <a:gd name="T6" fmla="*/ 1 w 20"/>
              <a:gd name="T7" fmla="*/ 14 h 17"/>
              <a:gd name="T8" fmla="*/ 1 w 20"/>
              <a:gd name="T9" fmla="*/ 3 h 17"/>
              <a:gd name="T10" fmla="*/ 1 w 20"/>
              <a:gd name="T11" fmla="*/ 3 h 17"/>
              <a:gd name="T12" fmla="*/ 2 w 20"/>
              <a:gd name="T13" fmla="*/ 1 h 17"/>
              <a:gd name="T14" fmla="*/ 7 w 20"/>
              <a:gd name="T15" fmla="*/ 1 h 17"/>
              <a:gd name="T16" fmla="*/ 18 w 20"/>
              <a:gd name="T17" fmla="*/ 1 h 17"/>
              <a:gd name="T18" fmla="*/ 2 w 20"/>
              <a:gd name="T19" fmla="*/ 3 h 17"/>
              <a:gd name="T20" fmla="*/ 2 w 20"/>
              <a:gd name="T21" fmla="*/ 12 h 17"/>
              <a:gd name="T22" fmla="*/ 16 w 20"/>
              <a:gd name="T23" fmla="*/ 13 h 17"/>
              <a:gd name="T24" fmla="*/ 17 w 20"/>
              <a:gd name="T25" fmla="*/ 4 h 17"/>
              <a:gd name="T26" fmla="*/ 2 w 20"/>
              <a:gd name="T27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" h="17">
                <a:moveTo>
                  <a:pt x="18" y="1"/>
                </a:moveTo>
                <a:cubicBezTo>
                  <a:pt x="20" y="3"/>
                  <a:pt x="18" y="10"/>
                  <a:pt x="19" y="12"/>
                </a:cubicBezTo>
                <a:cubicBezTo>
                  <a:pt x="19" y="17"/>
                  <a:pt x="14" y="15"/>
                  <a:pt x="10" y="15"/>
                </a:cubicBezTo>
                <a:cubicBezTo>
                  <a:pt x="6" y="14"/>
                  <a:pt x="4" y="15"/>
                  <a:pt x="1" y="14"/>
                </a:cubicBezTo>
                <a:cubicBezTo>
                  <a:pt x="0" y="11"/>
                  <a:pt x="0" y="6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0"/>
                  <a:pt x="2" y="1"/>
                </a:cubicBezTo>
                <a:cubicBezTo>
                  <a:pt x="2" y="1"/>
                  <a:pt x="5" y="1"/>
                  <a:pt x="7" y="1"/>
                </a:cubicBezTo>
                <a:cubicBezTo>
                  <a:pt x="10" y="1"/>
                  <a:pt x="14" y="2"/>
                  <a:pt x="18" y="1"/>
                </a:cubicBezTo>
                <a:close/>
                <a:moveTo>
                  <a:pt x="2" y="3"/>
                </a:moveTo>
                <a:cubicBezTo>
                  <a:pt x="2" y="7"/>
                  <a:pt x="1" y="9"/>
                  <a:pt x="2" y="12"/>
                </a:cubicBezTo>
                <a:cubicBezTo>
                  <a:pt x="7" y="13"/>
                  <a:pt x="11" y="14"/>
                  <a:pt x="16" y="13"/>
                </a:cubicBezTo>
                <a:cubicBezTo>
                  <a:pt x="17" y="10"/>
                  <a:pt x="18" y="7"/>
                  <a:pt x="17" y="4"/>
                </a:cubicBezTo>
                <a:cubicBezTo>
                  <a:pt x="12" y="3"/>
                  <a:pt x="7" y="2"/>
                  <a:pt x="2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8" name="Freeform 375"/>
          <p:cNvSpPr/>
          <p:nvPr/>
        </p:nvSpPr>
        <p:spPr bwMode="auto">
          <a:xfrm>
            <a:off x="3584575" y="1909763"/>
            <a:ext cx="25400" cy="22225"/>
          </a:xfrm>
          <a:custGeom>
            <a:avLst/>
            <a:gdLst>
              <a:gd name="T0" fmla="*/ 1 w 8"/>
              <a:gd name="T1" fmla="*/ 0 h 7"/>
              <a:gd name="T2" fmla="*/ 5 w 8"/>
              <a:gd name="T3" fmla="*/ 3 h 7"/>
              <a:gd name="T4" fmla="*/ 7 w 8"/>
              <a:gd name="T5" fmla="*/ 1 h 7"/>
              <a:gd name="T6" fmla="*/ 8 w 8"/>
              <a:gd name="T7" fmla="*/ 2 h 7"/>
              <a:gd name="T8" fmla="*/ 6 w 8"/>
              <a:gd name="T9" fmla="*/ 4 h 7"/>
              <a:gd name="T10" fmla="*/ 8 w 8"/>
              <a:gd name="T11" fmla="*/ 7 h 7"/>
              <a:gd name="T12" fmla="*/ 5 w 8"/>
              <a:gd name="T13" fmla="*/ 5 h 7"/>
              <a:gd name="T14" fmla="*/ 1 w 8"/>
              <a:gd name="T15" fmla="*/ 7 h 7"/>
              <a:gd name="T16" fmla="*/ 4 w 8"/>
              <a:gd name="T17" fmla="*/ 4 h 7"/>
              <a:gd name="T18" fmla="*/ 1 w 8"/>
              <a:gd name="T19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7">
                <a:moveTo>
                  <a:pt x="1" y="0"/>
                </a:moveTo>
                <a:cubicBezTo>
                  <a:pt x="3" y="1"/>
                  <a:pt x="4" y="2"/>
                  <a:pt x="5" y="3"/>
                </a:cubicBezTo>
                <a:cubicBezTo>
                  <a:pt x="6" y="2"/>
                  <a:pt x="6" y="1"/>
                  <a:pt x="7" y="1"/>
                </a:cubicBezTo>
                <a:cubicBezTo>
                  <a:pt x="7" y="1"/>
                  <a:pt x="7" y="2"/>
                  <a:pt x="8" y="2"/>
                </a:cubicBezTo>
                <a:cubicBezTo>
                  <a:pt x="8" y="3"/>
                  <a:pt x="7" y="3"/>
                  <a:pt x="6" y="4"/>
                </a:cubicBezTo>
                <a:cubicBezTo>
                  <a:pt x="7" y="5"/>
                  <a:pt x="8" y="6"/>
                  <a:pt x="8" y="7"/>
                </a:cubicBezTo>
                <a:cubicBezTo>
                  <a:pt x="6" y="7"/>
                  <a:pt x="6" y="5"/>
                  <a:pt x="5" y="5"/>
                </a:cubicBezTo>
                <a:cubicBezTo>
                  <a:pt x="3" y="5"/>
                  <a:pt x="3" y="7"/>
                  <a:pt x="1" y="7"/>
                </a:cubicBezTo>
                <a:cubicBezTo>
                  <a:pt x="0" y="5"/>
                  <a:pt x="3" y="5"/>
                  <a:pt x="4" y="4"/>
                </a:cubicBezTo>
                <a:cubicBezTo>
                  <a:pt x="3" y="2"/>
                  <a:pt x="1" y="2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09" name="Freeform 376"/>
          <p:cNvSpPr/>
          <p:nvPr/>
        </p:nvSpPr>
        <p:spPr bwMode="auto">
          <a:xfrm>
            <a:off x="3663950" y="1916113"/>
            <a:ext cx="12700" cy="12700"/>
          </a:xfrm>
          <a:custGeom>
            <a:avLst/>
            <a:gdLst>
              <a:gd name="T0" fmla="*/ 2 w 4"/>
              <a:gd name="T1" fmla="*/ 1 h 4"/>
              <a:gd name="T2" fmla="*/ 2 w 4"/>
              <a:gd name="T3" fmla="*/ 4 h 4"/>
              <a:gd name="T4" fmla="*/ 2 w 4"/>
              <a:gd name="T5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2" y="1"/>
                </a:moveTo>
                <a:cubicBezTo>
                  <a:pt x="4" y="0"/>
                  <a:pt x="4" y="4"/>
                  <a:pt x="2" y="4"/>
                </a:cubicBezTo>
                <a:cubicBezTo>
                  <a:pt x="1" y="4"/>
                  <a:pt x="0" y="1"/>
                  <a:pt x="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0" name="Freeform 377"/>
          <p:cNvSpPr/>
          <p:nvPr/>
        </p:nvSpPr>
        <p:spPr bwMode="auto">
          <a:xfrm>
            <a:off x="3654425" y="1925638"/>
            <a:ext cx="28575" cy="15875"/>
          </a:xfrm>
          <a:custGeom>
            <a:avLst/>
            <a:gdLst>
              <a:gd name="T0" fmla="*/ 8 w 9"/>
              <a:gd name="T1" fmla="*/ 2 h 5"/>
              <a:gd name="T2" fmla="*/ 9 w 9"/>
              <a:gd name="T3" fmla="*/ 3 h 5"/>
              <a:gd name="T4" fmla="*/ 7 w 9"/>
              <a:gd name="T5" fmla="*/ 5 h 5"/>
              <a:gd name="T6" fmla="*/ 5 w 9"/>
              <a:gd name="T7" fmla="*/ 4 h 5"/>
              <a:gd name="T8" fmla="*/ 0 w 9"/>
              <a:gd name="T9" fmla="*/ 3 h 5"/>
              <a:gd name="T10" fmla="*/ 0 w 9"/>
              <a:gd name="T11" fmla="*/ 2 h 5"/>
              <a:gd name="T12" fmla="*/ 8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8" y="2"/>
                </a:moveTo>
                <a:cubicBezTo>
                  <a:pt x="8" y="2"/>
                  <a:pt x="9" y="2"/>
                  <a:pt x="9" y="3"/>
                </a:cubicBezTo>
                <a:cubicBezTo>
                  <a:pt x="8" y="4"/>
                  <a:pt x="8" y="5"/>
                  <a:pt x="7" y="5"/>
                </a:cubicBezTo>
                <a:cubicBezTo>
                  <a:pt x="6" y="5"/>
                  <a:pt x="6" y="4"/>
                  <a:pt x="5" y="4"/>
                </a:cubicBezTo>
                <a:cubicBezTo>
                  <a:pt x="4" y="3"/>
                  <a:pt x="2" y="4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3" y="0"/>
                  <a:pt x="4" y="3"/>
                  <a:pt x="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1" name="Freeform 378"/>
          <p:cNvSpPr>
            <a:spLocks noEditPoints="1"/>
          </p:cNvSpPr>
          <p:nvPr/>
        </p:nvSpPr>
        <p:spPr bwMode="auto">
          <a:xfrm>
            <a:off x="3357563" y="1935163"/>
            <a:ext cx="63500" cy="47625"/>
          </a:xfrm>
          <a:custGeom>
            <a:avLst/>
            <a:gdLst>
              <a:gd name="T0" fmla="*/ 20 w 20"/>
              <a:gd name="T1" fmla="*/ 3 h 15"/>
              <a:gd name="T2" fmla="*/ 19 w 20"/>
              <a:gd name="T3" fmla="*/ 13 h 15"/>
              <a:gd name="T4" fmla="*/ 17 w 20"/>
              <a:gd name="T5" fmla="*/ 15 h 15"/>
              <a:gd name="T6" fmla="*/ 16 w 20"/>
              <a:gd name="T7" fmla="*/ 15 h 15"/>
              <a:gd name="T8" fmla="*/ 14 w 20"/>
              <a:gd name="T9" fmla="*/ 15 h 15"/>
              <a:gd name="T10" fmla="*/ 7 w 20"/>
              <a:gd name="T11" fmla="*/ 13 h 15"/>
              <a:gd name="T12" fmla="*/ 6 w 20"/>
              <a:gd name="T13" fmla="*/ 13 h 15"/>
              <a:gd name="T14" fmla="*/ 2 w 20"/>
              <a:gd name="T15" fmla="*/ 13 h 15"/>
              <a:gd name="T16" fmla="*/ 0 w 20"/>
              <a:gd name="T17" fmla="*/ 11 h 15"/>
              <a:gd name="T18" fmla="*/ 1 w 20"/>
              <a:gd name="T19" fmla="*/ 1 h 15"/>
              <a:gd name="T20" fmla="*/ 2 w 20"/>
              <a:gd name="T21" fmla="*/ 0 h 15"/>
              <a:gd name="T22" fmla="*/ 20 w 20"/>
              <a:gd name="T23" fmla="*/ 3 h 15"/>
              <a:gd name="T24" fmla="*/ 3 w 20"/>
              <a:gd name="T25" fmla="*/ 2 h 15"/>
              <a:gd name="T26" fmla="*/ 2 w 20"/>
              <a:gd name="T27" fmla="*/ 10 h 15"/>
              <a:gd name="T28" fmla="*/ 16 w 20"/>
              <a:gd name="T29" fmla="*/ 13 h 15"/>
              <a:gd name="T30" fmla="*/ 18 w 20"/>
              <a:gd name="T31" fmla="*/ 4 h 15"/>
              <a:gd name="T32" fmla="*/ 3 w 20"/>
              <a:gd name="T33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" h="15">
                <a:moveTo>
                  <a:pt x="20" y="3"/>
                </a:moveTo>
                <a:cubicBezTo>
                  <a:pt x="20" y="6"/>
                  <a:pt x="18" y="9"/>
                  <a:pt x="19" y="13"/>
                </a:cubicBezTo>
                <a:cubicBezTo>
                  <a:pt x="19" y="14"/>
                  <a:pt x="18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4" y="15"/>
                </a:cubicBezTo>
                <a:cubicBezTo>
                  <a:pt x="12" y="15"/>
                  <a:pt x="9" y="13"/>
                  <a:pt x="7" y="13"/>
                </a:cubicBezTo>
                <a:cubicBezTo>
                  <a:pt x="7" y="13"/>
                  <a:pt x="6" y="13"/>
                  <a:pt x="6" y="13"/>
                </a:cubicBezTo>
                <a:cubicBezTo>
                  <a:pt x="5" y="13"/>
                  <a:pt x="3" y="12"/>
                  <a:pt x="2" y="13"/>
                </a:cubicBezTo>
                <a:cubicBezTo>
                  <a:pt x="1" y="13"/>
                  <a:pt x="1" y="12"/>
                  <a:pt x="0" y="11"/>
                </a:cubicBezTo>
                <a:cubicBezTo>
                  <a:pt x="0" y="8"/>
                  <a:pt x="0" y="4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9" y="0"/>
                  <a:pt x="14" y="1"/>
                  <a:pt x="20" y="3"/>
                </a:cubicBezTo>
                <a:close/>
                <a:moveTo>
                  <a:pt x="3" y="2"/>
                </a:moveTo>
                <a:cubicBezTo>
                  <a:pt x="3" y="6"/>
                  <a:pt x="2" y="7"/>
                  <a:pt x="2" y="10"/>
                </a:cubicBezTo>
                <a:cubicBezTo>
                  <a:pt x="6" y="11"/>
                  <a:pt x="11" y="13"/>
                  <a:pt x="16" y="13"/>
                </a:cubicBezTo>
                <a:cubicBezTo>
                  <a:pt x="18" y="10"/>
                  <a:pt x="18" y="8"/>
                  <a:pt x="18" y="4"/>
                </a:cubicBezTo>
                <a:cubicBezTo>
                  <a:pt x="14" y="3"/>
                  <a:pt x="7" y="1"/>
                  <a:pt x="3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2" name="Freeform 379"/>
          <p:cNvSpPr>
            <a:spLocks noEditPoints="1"/>
          </p:cNvSpPr>
          <p:nvPr/>
        </p:nvSpPr>
        <p:spPr bwMode="auto">
          <a:xfrm>
            <a:off x="3424238" y="1931988"/>
            <a:ext cx="73025" cy="57150"/>
          </a:xfrm>
          <a:custGeom>
            <a:avLst/>
            <a:gdLst>
              <a:gd name="T0" fmla="*/ 21 w 23"/>
              <a:gd name="T1" fmla="*/ 5 h 18"/>
              <a:gd name="T2" fmla="*/ 21 w 23"/>
              <a:gd name="T3" fmla="*/ 15 h 18"/>
              <a:gd name="T4" fmla="*/ 20 w 23"/>
              <a:gd name="T5" fmla="*/ 18 h 18"/>
              <a:gd name="T6" fmla="*/ 17 w 23"/>
              <a:gd name="T7" fmla="*/ 18 h 18"/>
              <a:gd name="T8" fmla="*/ 3 w 23"/>
              <a:gd name="T9" fmla="*/ 16 h 18"/>
              <a:gd name="T10" fmla="*/ 2 w 23"/>
              <a:gd name="T11" fmla="*/ 5 h 18"/>
              <a:gd name="T12" fmla="*/ 21 w 23"/>
              <a:gd name="T13" fmla="*/ 5 h 18"/>
              <a:gd name="T14" fmla="*/ 4 w 23"/>
              <a:gd name="T15" fmla="*/ 6 h 18"/>
              <a:gd name="T16" fmla="*/ 4 w 23"/>
              <a:gd name="T17" fmla="*/ 14 h 18"/>
              <a:gd name="T18" fmla="*/ 9 w 23"/>
              <a:gd name="T19" fmla="*/ 16 h 18"/>
              <a:gd name="T20" fmla="*/ 18 w 23"/>
              <a:gd name="T21" fmla="*/ 16 h 18"/>
              <a:gd name="T22" fmla="*/ 19 w 23"/>
              <a:gd name="T23" fmla="*/ 7 h 18"/>
              <a:gd name="T24" fmla="*/ 4 w 23"/>
              <a:gd name="T25" fmla="*/ 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" h="18">
                <a:moveTo>
                  <a:pt x="21" y="5"/>
                </a:moveTo>
                <a:cubicBezTo>
                  <a:pt x="23" y="7"/>
                  <a:pt x="21" y="11"/>
                  <a:pt x="21" y="15"/>
                </a:cubicBezTo>
                <a:cubicBezTo>
                  <a:pt x="21" y="16"/>
                  <a:pt x="21" y="17"/>
                  <a:pt x="20" y="18"/>
                </a:cubicBezTo>
                <a:cubicBezTo>
                  <a:pt x="18" y="18"/>
                  <a:pt x="18" y="18"/>
                  <a:pt x="17" y="18"/>
                </a:cubicBezTo>
                <a:cubicBezTo>
                  <a:pt x="13" y="17"/>
                  <a:pt x="7" y="18"/>
                  <a:pt x="3" y="16"/>
                </a:cubicBezTo>
                <a:cubicBezTo>
                  <a:pt x="0" y="13"/>
                  <a:pt x="3" y="9"/>
                  <a:pt x="2" y="5"/>
                </a:cubicBezTo>
                <a:cubicBezTo>
                  <a:pt x="7" y="0"/>
                  <a:pt x="15" y="7"/>
                  <a:pt x="21" y="5"/>
                </a:cubicBezTo>
                <a:close/>
                <a:moveTo>
                  <a:pt x="4" y="6"/>
                </a:moveTo>
                <a:cubicBezTo>
                  <a:pt x="4" y="8"/>
                  <a:pt x="2" y="13"/>
                  <a:pt x="4" y="14"/>
                </a:cubicBezTo>
                <a:cubicBezTo>
                  <a:pt x="4" y="15"/>
                  <a:pt x="7" y="15"/>
                  <a:pt x="9" y="16"/>
                </a:cubicBezTo>
                <a:cubicBezTo>
                  <a:pt x="11" y="16"/>
                  <a:pt x="15" y="15"/>
                  <a:pt x="18" y="16"/>
                </a:cubicBezTo>
                <a:cubicBezTo>
                  <a:pt x="20" y="14"/>
                  <a:pt x="20" y="10"/>
                  <a:pt x="19" y="7"/>
                </a:cubicBezTo>
                <a:cubicBezTo>
                  <a:pt x="15" y="8"/>
                  <a:pt x="9" y="3"/>
                  <a:pt x="4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3" name="Freeform 380"/>
          <p:cNvSpPr/>
          <p:nvPr/>
        </p:nvSpPr>
        <p:spPr bwMode="auto">
          <a:xfrm>
            <a:off x="3379788" y="1944688"/>
            <a:ext cx="22225" cy="25400"/>
          </a:xfrm>
          <a:custGeom>
            <a:avLst/>
            <a:gdLst>
              <a:gd name="T0" fmla="*/ 7 w 7"/>
              <a:gd name="T1" fmla="*/ 2 h 8"/>
              <a:gd name="T2" fmla="*/ 4 w 7"/>
              <a:gd name="T3" fmla="*/ 8 h 8"/>
              <a:gd name="T4" fmla="*/ 3 w 7"/>
              <a:gd name="T5" fmla="*/ 8 h 8"/>
              <a:gd name="T6" fmla="*/ 4 w 7"/>
              <a:gd name="T7" fmla="*/ 3 h 8"/>
              <a:gd name="T8" fmla="*/ 0 w 7"/>
              <a:gd name="T9" fmla="*/ 2 h 8"/>
              <a:gd name="T10" fmla="*/ 7 w 7"/>
              <a:gd name="T11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8">
                <a:moveTo>
                  <a:pt x="7" y="2"/>
                </a:moveTo>
                <a:cubicBezTo>
                  <a:pt x="6" y="4"/>
                  <a:pt x="4" y="5"/>
                  <a:pt x="4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6"/>
                  <a:pt x="3" y="5"/>
                  <a:pt x="4" y="3"/>
                </a:cubicBezTo>
                <a:cubicBezTo>
                  <a:pt x="3" y="3"/>
                  <a:pt x="0" y="4"/>
                  <a:pt x="0" y="2"/>
                </a:cubicBezTo>
                <a:cubicBezTo>
                  <a:pt x="0" y="0"/>
                  <a:pt x="6" y="1"/>
                  <a:pt x="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4" name="Freeform 381"/>
          <p:cNvSpPr>
            <a:spLocks noEditPoints="1"/>
          </p:cNvSpPr>
          <p:nvPr/>
        </p:nvSpPr>
        <p:spPr bwMode="auto">
          <a:xfrm>
            <a:off x="3497263" y="1951038"/>
            <a:ext cx="58737" cy="47625"/>
          </a:xfrm>
          <a:custGeom>
            <a:avLst/>
            <a:gdLst>
              <a:gd name="T0" fmla="*/ 19 w 19"/>
              <a:gd name="T1" fmla="*/ 2 h 15"/>
              <a:gd name="T2" fmla="*/ 18 w 19"/>
              <a:gd name="T3" fmla="*/ 13 h 15"/>
              <a:gd name="T4" fmla="*/ 14 w 19"/>
              <a:gd name="T5" fmla="*/ 15 h 15"/>
              <a:gd name="T6" fmla="*/ 8 w 19"/>
              <a:gd name="T7" fmla="*/ 14 h 15"/>
              <a:gd name="T8" fmla="*/ 5 w 19"/>
              <a:gd name="T9" fmla="*/ 13 h 15"/>
              <a:gd name="T10" fmla="*/ 1 w 19"/>
              <a:gd name="T11" fmla="*/ 11 h 15"/>
              <a:gd name="T12" fmla="*/ 1 w 19"/>
              <a:gd name="T13" fmla="*/ 2 h 15"/>
              <a:gd name="T14" fmla="*/ 2 w 19"/>
              <a:gd name="T15" fmla="*/ 0 h 15"/>
              <a:gd name="T16" fmla="*/ 10 w 19"/>
              <a:gd name="T17" fmla="*/ 0 h 15"/>
              <a:gd name="T18" fmla="*/ 13 w 19"/>
              <a:gd name="T19" fmla="*/ 1 h 15"/>
              <a:gd name="T20" fmla="*/ 19 w 19"/>
              <a:gd name="T21" fmla="*/ 2 h 15"/>
              <a:gd name="T22" fmla="*/ 4 w 19"/>
              <a:gd name="T23" fmla="*/ 2 h 15"/>
              <a:gd name="T24" fmla="*/ 2 w 19"/>
              <a:gd name="T25" fmla="*/ 6 h 15"/>
              <a:gd name="T26" fmla="*/ 3 w 19"/>
              <a:gd name="T27" fmla="*/ 7 h 15"/>
              <a:gd name="T28" fmla="*/ 2 w 19"/>
              <a:gd name="T29" fmla="*/ 7 h 15"/>
              <a:gd name="T30" fmla="*/ 3 w 19"/>
              <a:gd name="T31" fmla="*/ 10 h 15"/>
              <a:gd name="T32" fmla="*/ 16 w 19"/>
              <a:gd name="T33" fmla="*/ 13 h 15"/>
              <a:gd name="T34" fmla="*/ 17 w 19"/>
              <a:gd name="T35" fmla="*/ 3 h 15"/>
              <a:gd name="T36" fmla="*/ 4 w 19"/>
              <a:gd name="T37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" h="15">
                <a:moveTo>
                  <a:pt x="19" y="2"/>
                </a:moveTo>
                <a:cubicBezTo>
                  <a:pt x="18" y="6"/>
                  <a:pt x="19" y="10"/>
                  <a:pt x="18" y="13"/>
                </a:cubicBezTo>
                <a:cubicBezTo>
                  <a:pt x="17" y="14"/>
                  <a:pt x="16" y="15"/>
                  <a:pt x="14" y="15"/>
                </a:cubicBezTo>
                <a:cubicBezTo>
                  <a:pt x="12" y="14"/>
                  <a:pt x="9" y="14"/>
                  <a:pt x="8" y="14"/>
                </a:cubicBezTo>
                <a:cubicBezTo>
                  <a:pt x="7" y="14"/>
                  <a:pt x="6" y="13"/>
                  <a:pt x="5" y="13"/>
                </a:cubicBezTo>
                <a:cubicBezTo>
                  <a:pt x="3" y="12"/>
                  <a:pt x="2" y="13"/>
                  <a:pt x="1" y="11"/>
                </a:cubicBezTo>
                <a:cubicBezTo>
                  <a:pt x="1" y="8"/>
                  <a:pt x="0" y="5"/>
                  <a:pt x="1" y="2"/>
                </a:cubicBezTo>
                <a:cubicBezTo>
                  <a:pt x="1" y="1"/>
                  <a:pt x="2" y="1"/>
                  <a:pt x="2" y="0"/>
                </a:cubicBezTo>
                <a:cubicBezTo>
                  <a:pt x="5" y="0"/>
                  <a:pt x="7" y="0"/>
                  <a:pt x="10" y="0"/>
                </a:cubicBezTo>
                <a:cubicBezTo>
                  <a:pt x="11" y="0"/>
                  <a:pt x="12" y="1"/>
                  <a:pt x="13" y="1"/>
                </a:cubicBezTo>
                <a:cubicBezTo>
                  <a:pt x="15" y="1"/>
                  <a:pt x="18" y="0"/>
                  <a:pt x="19" y="2"/>
                </a:cubicBezTo>
                <a:close/>
                <a:moveTo>
                  <a:pt x="4" y="2"/>
                </a:moveTo>
                <a:cubicBezTo>
                  <a:pt x="3" y="3"/>
                  <a:pt x="2" y="4"/>
                  <a:pt x="2" y="6"/>
                </a:cubicBezTo>
                <a:cubicBezTo>
                  <a:pt x="2" y="7"/>
                  <a:pt x="3" y="6"/>
                  <a:pt x="3" y="7"/>
                </a:cubicBezTo>
                <a:cubicBezTo>
                  <a:pt x="3" y="7"/>
                  <a:pt x="2" y="7"/>
                  <a:pt x="2" y="7"/>
                </a:cubicBezTo>
                <a:cubicBezTo>
                  <a:pt x="2" y="8"/>
                  <a:pt x="2" y="9"/>
                  <a:pt x="3" y="10"/>
                </a:cubicBezTo>
                <a:cubicBezTo>
                  <a:pt x="7" y="12"/>
                  <a:pt x="11" y="13"/>
                  <a:pt x="16" y="13"/>
                </a:cubicBezTo>
                <a:cubicBezTo>
                  <a:pt x="17" y="10"/>
                  <a:pt x="17" y="6"/>
                  <a:pt x="17" y="3"/>
                </a:cubicBezTo>
                <a:cubicBezTo>
                  <a:pt x="11" y="3"/>
                  <a:pt x="9" y="1"/>
                  <a:pt x="4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5" name="Freeform 382"/>
          <p:cNvSpPr>
            <a:spLocks noEditPoints="1"/>
          </p:cNvSpPr>
          <p:nvPr/>
        </p:nvSpPr>
        <p:spPr bwMode="auto">
          <a:xfrm>
            <a:off x="3449638" y="1947863"/>
            <a:ext cx="22225" cy="31750"/>
          </a:xfrm>
          <a:custGeom>
            <a:avLst/>
            <a:gdLst>
              <a:gd name="T0" fmla="*/ 5 w 7"/>
              <a:gd name="T1" fmla="*/ 6 h 10"/>
              <a:gd name="T2" fmla="*/ 6 w 7"/>
              <a:gd name="T3" fmla="*/ 9 h 10"/>
              <a:gd name="T4" fmla="*/ 5 w 7"/>
              <a:gd name="T5" fmla="*/ 10 h 10"/>
              <a:gd name="T6" fmla="*/ 1 w 7"/>
              <a:gd name="T7" fmla="*/ 9 h 10"/>
              <a:gd name="T8" fmla="*/ 2 w 7"/>
              <a:gd name="T9" fmla="*/ 5 h 10"/>
              <a:gd name="T10" fmla="*/ 7 w 7"/>
              <a:gd name="T11" fmla="*/ 3 h 10"/>
              <a:gd name="T12" fmla="*/ 5 w 7"/>
              <a:gd name="T13" fmla="*/ 6 h 10"/>
              <a:gd name="T14" fmla="*/ 3 w 7"/>
              <a:gd name="T15" fmla="*/ 4 h 10"/>
              <a:gd name="T16" fmla="*/ 5 w 7"/>
              <a:gd name="T17" fmla="*/ 3 h 10"/>
              <a:gd name="T18" fmla="*/ 3 w 7"/>
              <a:gd name="T19" fmla="*/ 4 h 10"/>
              <a:gd name="T20" fmla="*/ 2 w 7"/>
              <a:gd name="T21" fmla="*/ 7 h 10"/>
              <a:gd name="T22" fmla="*/ 3 w 7"/>
              <a:gd name="T23" fmla="*/ 8 h 10"/>
              <a:gd name="T24" fmla="*/ 5 w 7"/>
              <a:gd name="T25" fmla="*/ 8 h 10"/>
              <a:gd name="T26" fmla="*/ 2 w 7"/>
              <a:gd name="T27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" h="10">
                <a:moveTo>
                  <a:pt x="5" y="6"/>
                </a:moveTo>
                <a:cubicBezTo>
                  <a:pt x="6" y="7"/>
                  <a:pt x="7" y="7"/>
                  <a:pt x="6" y="9"/>
                </a:cubicBezTo>
                <a:cubicBezTo>
                  <a:pt x="6" y="9"/>
                  <a:pt x="5" y="10"/>
                  <a:pt x="5" y="10"/>
                </a:cubicBezTo>
                <a:cubicBezTo>
                  <a:pt x="4" y="10"/>
                  <a:pt x="2" y="10"/>
                  <a:pt x="1" y="9"/>
                </a:cubicBezTo>
                <a:cubicBezTo>
                  <a:pt x="1" y="8"/>
                  <a:pt x="0" y="6"/>
                  <a:pt x="2" y="5"/>
                </a:cubicBezTo>
                <a:cubicBezTo>
                  <a:pt x="1" y="2"/>
                  <a:pt x="6" y="0"/>
                  <a:pt x="7" y="3"/>
                </a:cubicBezTo>
                <a:cubicBezTo>
                  <a:pt x="7" y="4"/>
                  <a:pt x="6" y="5"/>
                  <a:pt x="5" y="6"/>
                </a:cubicBezTo>
                <a:close/>
                <a:moveTo>
                  <a:pt x="3" y="4"/>
                </a:moveTo>
                <a:cubicBezTo>
                  <a:pt x="4" y="5"/>
                  <a:pt x="5" y="4"/>
                  <a:pt x="5" y="3"/>
                </a:cubicBezTo>
                <a:cubicBezTo>
                  <a:pt x="5" y="3"/>
                  <a:pt x="3" y="3"/>
                  <a:pt x="3" y="4"/>
                </a:cubicBezTo>
                <a:close/>
                <a:moveTo>
                  <a:pt x="2" y="7"/>
                </a:moveTo>
                <a:cubicBezTo>
                  <a:pt x="2" y="8"/>
                  <a:pt x="3" y="8"/>
                  <a:pt x="3" y="8"/>
                </a:cubicBezTo>
                <a:cubicBezTo>
                  <a:pt x="3" y="8"/>
                  <a:pt x="4" y="8"/>
                  <a:pt x="5" y="8"/>
                </a:cubicBezTo>
                <a:cubicBezTo>
                  <a:pt x="4" y="7"/>
                  <a:pt x="3" y="6"/>
                  <a:pt x="2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6" name="Freeform 383"/>
          <p:cNvSpPr>
            <a:spLocks noEditPoints="1"/>
          </p:cNvSpPr>
          <p:nvPr/>
        </p:nvSpPr>
        <p:spPr bwMode="auto">
          <a:xfrm>
            <a:off x="3559175" y="1954213"/>
            <a:ext cx="69850" cy="104775"/>
          </a:xfrm>
          <a:custGeom>
            <a:avLst/>
            <a:gdLst>
              <a:gd name="T0" fmla="*/ 19 w 22"/>
              <a:gd name="T1" fmla="*/ 2 h 33"/>
              <a:gd name="T2" fmla="*/ 20 w 22"/>
              <a:gd name="T3" fmla="*/ 19 h 33"/>
              <a:gd name="T4" fmla="*/ 20 w 22"/>
              <a:gd name="T5" fmla="*/ 22 h 33"/>
              <a:gd name="T6" fmla="*/ 17 w 22"/>
              <a:gd name="T7" fmla="*/ 33 h 33"/>
              <a:gd name="T8" fmla="*/ 8 w 22"/>
              <a:gd name="T9" fmla="*/ 33 h 33"/>
              <a:gd name="T10" fmla="*/ 7 w 22"/>
              <a:gd name="T11" fmla="*/ 32 h 33"/>
              <a:gd name="T12" fmla="*/ 1 w 22"/>
              <a:gd name="T13" fmla="*/ 30 h 33"/>
              <a:gd name="T14" fmla="*/ 0 w 22"/>
              <a:gd name="T15" fmla="*/ 28 h 33"/>
              <a:gd name="T16" fmla="*/ 1 w 22"/>
              <a:gd name="T17" fmla="*/ 16 h 33"/>
              <a:gd name="T18" fmla="*/ 2 w 22"/>
              <a:gd name="T19" fmla="*/ 0 h 33"/>
              <a:gd name="T20" fmla="*/ 19 w 22"/>
              <a:gd name="T21" fmla="*/ 2 h 33"/>
              <a:gd name="T22" fmla="*/ 8 w 22"/>
              <a:gd name="T23" fmla="*/ 3 h 33"/>
              <a:gd name="T24" fmla="*/ 4 w 22"/>
              <a:gd name="T25" fmla="*/ 3 h 33"/>
              <a:gd name="T26" fmla="*/ 3 w 22"/>
              <a:gd name="T27" fmla="*/ 8 h 33"/>
              <a:gd name="T28" fmla="*/ 2 w 22"/>
              <a:gd name="T29" fmla="*/ 11 h 33"/>
              <a:gd name="T30" fmla="*/ 2 w 22"/>
              <a:gd name="T31" fmla="*/ 29 h 33"/>
              <a:gd name="T32" fmla="*/ 16 w 22"/>
              <a:gd name="T33" fmla="*/ 31 h 33"/>
              <a:gd name="T34" fmla="*/ 17 w 22"/>
              <a:gd name="T35" fmla="*/ 30 h 33"/>
              <a:gd name="T36" fmla="*/ 19 w 22"/>
              <a:gd name="T37" fmla="*/ 5 h 33"/>
              <a:gd name="T38" fmla="*/ 8 w 22"/>
              <a:gd name="T39" fmla="*/ 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" h="33">
                <a:moveTo>
                  <a:pt x="19" y="2"/>
                </a:moveTo>
                <a:cubicBezTo>
                  <a:pt x="22" y="6"/>
                  <a:pt x="20" y="13"/>
                  <a:pt x="20" y="19"/>
                </a:cubicBezTo>
                <a:cubicBezTo>
                  <a:pt x="20" y="20"/>
                  <a:pt x="20" y="20"/>
                  <a:pt x="20" y="22"/>
                </a:cubicBezTo>
                <a:cubicBezTo>
                  <a:pt x="19" y="26"/>
                  <a:pt x="20" y="32"/>
                  <a:pt x="17" y="33"/>
                </a:cubicBezTo>
                <a:cubicBezTo>
                  <a:pt x="14" y="33"/>
                  <a:pt x="11" y="33"/>
                  <a:pt x="8" y="33"/>
                </a:cubicBezTo>
                <a:cubicBezTo>
                  <a:pt x="8" y="33"/>
                  <a:pt x="7" y="32"/>
                  <a:pt x="7" y="32"/>
                </a:cubicBezTo>
                <a:cubicBezTo>
                  <a:pt x="4" y="32"/>
                  <a:pt x="2" y="33"/>
                  <a:pt x="1" y="30"/>
                </a:cubicBezTo>
                <a:cubicBezTo>
                  <a:pt x="1" y="30"/>
                  <a:pt x="0" y="28"/>
                  <a:pt x="0" y="28"/>
                </a:cubicBezTo>
                <a:cubicBezTo>
                  <a:pt x="0" y="25"/>
                  <a:pt x="0" y="20"/>
                  <a:pt x="1" y="16"/>
                </a:cubicBezTo>
                <a:cubicBezTo>
                  <a:pt x="1" y="11"/>
                  <a:pt x="1" y="5"/>
                  <a:pt x="2" y="0"/>
                </a:cubicBezTo>
                <a:cubicBezTo>
                  <a:pt x="7" y="0"/>
                  <a:pt x="14" y="3"/>
                  <a:pt x="19" y="2"/>
                </a:cubicBezTo>
                <a:close/>
                <a:moveTo>
                  <a:pt x="8" y="3"/>
                </a:moveTo>
                <a:cubicBezTo>
                  <a:pt x="7" y="2"/>
                  <a:pt x="5" y="3"/>
                  <a:pt x="4" y="3"/>
                </a:cubicBezTo>
                <a:cubicBezTo>
                  <a:pt x="3" y="4"/>
                  <a:pt x="3" y="6"/>
                  <a:pt x="3" y="8"/>
                </a:cubicBezTo>
                <a:cubicBezTo>
                  <a:pt x="3" y="9"/>
                  <a:pt x="3" y="10"/>
                  <a:pt x="2" y="11"/>
                </a:cubicBezTo>
                <a:cubicBezTo>
                  <a:pt x="2" y="17"/>
                  <a:pt x="1" y="23"/>
                  <a:pt x="2" y="29"/>
                </a:cubicBezTo>
                <a:cubicBezTo>
                  <a:pt x="6" y="31"/>
                  <a:pt x="11" y="32"/>
                  <a:pt x="16" y="31"/>
                </a:cubicBezTo>
                <a:cubicBezTo>
                  <a:pt x="16" y="30"/>
                  <a:pt x="16" y="30"/>
                  <a:pt x="17" y="30"/>
                </a:cubicBezTo>
                <a:cubicBezTo>
                  <a:pt x="18" y="22"/>
                  <a:pt x="19" y="13"/>
                  <a:pt x="19" y="5"/>
                </a:cubicBezTo>
                <a:cubicBezTo>
                  <a:pt x="15" y="4"/>
                  <a:pt x="11" y="3"/>
                  <a:pt x="8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7" name="Freeform 384"/>
          <p:cNvSpPr/>
          <p:nvPr/>
        </p:nvSpPr>
        <p:spPr bwMode="auto">
          <a:xfrm>
            <a:off x="3638550" y="1970088"/>
            <a:ext cx="41275" cy="34925"/>
          </a:xfrm>
          <a:custGeom>
            <a:avLst/>
            <a:gdLst>
              <a:gd name="T0" fmla="*/ 5 w 13"/>
              <a:gd name="T1" fmla="*/ 1 h 11"/>
              <a:gd name="T2" fmla="*/ 4 w 13"/>
              <a:gd name="T3" fmla="*/ 8 h 11"/>
              <a:gd name="T4" fmla="*/ 10 w 13"/>
              <a:gd name="T5" fmla="*/ 1 h 11"/>
              <a:gd name="T6" fmla="*/ 11 w 13"/>
              <a:gd name="T7" fmla="*/ 1 h 11"/>
              <a:gd name="T8" fmla="*/ 9 w 13"/>
              <a:gd name="T9" fmla="*/ 5 h 11"/>
              <a:gd name="T10" fmla="*/ 13 w 13"/>
              <a:gd name="T11" fmla="*/ 6 h 11"/>
              <a:gd name="T12" fmla="*/ 12 w 13"/>
              <a:gd name="T13" fmla="*/ 8 h 11"/>
              <a:gd name="T14" fmla="*/ 13 w 13"/>
              <a:gd name="T15" fmla="*/ 10 h 11"/>
              <a:gd name="T16" fmla="*/ 12 w 13"/>
              <a:gd name="T17" fmla="*/ 10 h 11"/>
              <a:gd name="T18" fmla="*/ 11 w 13"/>
              <a:gd name="T19" fmla="*/ 9 h 11"/>
              <a:gd name="T20" fmla="*/ 8 w 13"/>
              <a:gd name="T21" fmla="*/ 10 h 11"/>
              <a:gd name="T22" fmla="*/ 10 w 13"/>
              <a:gd name="T23" fmla="*/ 8 h 11"/>
              <a:gd name="T24" fmla="*/ 9 w 13"/>
              <a:gd name="T25" fmla="*/ 5 h 11"/>
              <a:gd name="T26" fmla="*/ 6 w 13"/>
              <a:gd name="T27" fmla="*/ 9 h 11"/>
              <a:gd name="T28" fmla="*/ 3 w 13"/>
              <a:gd name="T29" fmla="*/ 8 h 11"/>
              <a:gd name="T30" fmla="*/ 3 w 13"/>
              <a:gd name="T31" fmla="*/ 4 h 11"/>
              <a:gd name="T32" fmla="*/ 1 w 13"/>
              <a:gd name="T33" fmla="*/ 5 h 11"/>
              <a:gd name="T34" fmla="*/ 0 w 13"/>
              <a:gd name="T35" fmla="*/ 5 h 11"/>
              <a:gd name="T36" fmla="*/ 3 w 13"/>
              <a:gd name="T37" fmla="*/ 0 h 11"/>
              <a:gd name="T38" fmla="*/ 5 w 13"/>
              <a:gd name="T39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" h="11">
                <a:moveTo>
                  <a:pt x="5" y="1"/>
                </a:moveTo>
                <a:cubicBezTo>
                  <a:pt x="5" y="3"/>
                  <a:pt x="4" y="6"/>
                  <a:pt x="4" y="8"/>
                </a:cubicBezTo>
                <a:cubicBezTo>
                  <a:pt x="7" y="6"/>
                  <a:pt x="8" y="4"/>
                  <a:pt x="10" y="1"/>
                </a:cubicBezTo>
                <a:cubicBezTo>
                  <a:pt x="10" y="1"/>
                  <a:pt x="10" y="1"/>
                  <a:pt x="11" y="1"/>
                </a:cubicBezTo>
                <a:cubicBezTo>
                  <a:pt x="11" y="3"/>
                  <a:pt x="10" y="3"/>
                  <a:pt x="9" y="5"/>
                </a:cubicBezTo>
                <a:cubicBezTo>
                  <a:pt x="11" y="7"/>
                  <a:pt x="11" y="6"/>
                  <a:pt x="13" y="6"/>
                </a:cubicBezTo>
                <a:cubicBezTo>
                  <a:pt x="13" y="7"/>
                  <a:pt x="12" y="7"/>
                  <a:pt x="12" y="8"/>
                </a:cubicBezTo>
                <a:cubicBezTo>
                  <a:pt x="12" y="9"/>
                  <a:pt x="13" y="9"/>
                  <a:pt x="13" y="10"/>
                </a:cubicBezTo>
                <a:cubicBezTo>
                  <a:pt x="13" y="10"/>
                  <a:pt x="12" y="11"/>
                  <a:pt x="12" y="10"/>
                </a:cubicBezTo>
                <a:cubicBezTo>
                  <a:pt x="11" y="10"/>
                  <a:pt x="11" y="9"/>
                  <a:pt x="11" y="9"/>
                </a:cubicBezTo>
                <a:cubicBezTo>
                  <a:pt x="9" y="8"/>
                  <a:pt x="9" y="11"/>
                  <a:pt x="8" y="10"/>
                </a:cubicBezTo>
                <a:cubicBezTo>
                  <a:pt x="8" y="9"/>
                  <a:pt x="9" y="8"/>
                  <a:pt x="10" y="8"/>
                </a:cubicBezTo>
                <a:cubicBezTo>
                  <a:pt x="10" y="7"/>
                  <a:pt x="9" y="6"/>
                  <a:pt x="9" y="5"/>
                </a:cubicBezTo>
                <a:cubicBezTo>
                  <a:pt x="8" y="6"/>
                  <a:pt x="7" y="8"/>
                  <a:pt x="6" y="9"/>
                </a:cubicBezTo>
                <a:cubicBezTo>
                  <a:pt x="5" y="9"/>
                  <a:pt x="4" y="9"/>
                  <a:pt x="3" y="8"/>
                </a:cubicBezTo>
                <a:cubicBezTo>
                  <a:pt x="3" y="6"/>
                  <a:pt x="3" y="5"/>
                  <a:pt x="3" y="4"/>
                </a:cubicBezTo>
                <a:cubicBezTo>
                  <a:pt x="2" y="4"/>
                  <a:pt x="2" y="5"/>
                  <a:pt x="1" y="5"/>
                </a:cubicBezTo>
                <a:cubicBezTo>
                  <a:pt x="1" y="5"/>
                  <a:pt x="1" y="5"/>
                  <a:pt x="0" y="5"/>
                </a:cubicBezTo>
                <a:cubicBezTo>
                  <a:pt x="1" y="3"/>
                  <a:pt x="3" y="2"/>
                  <a:pt x="3" y="0"/>
                </a:cubicBezTo>
                <a:cubicBezTo>
                  <a:pt x="4" y="0"/>
                  <a:pt x="4" y="1"/>
                  <a:pt x="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8" name="Freeform 385"/>
          <p:cNvSpPr>
            <a:spLocks noEditPoints="1"/>
          </p:cNvSpPr>
          <p:nvPr/>
        </p:nvSpPr>
        <p:spPr bwMode="auto">
          <a:xfrm>
            <a:off x="3351213" y="1989138"/>
            <a:ext cx="66675" cy="50800"/>
          </a:xfrm>
          <a:custGeom>
            <a:avLst/>
            <a:gdLst>
              <a:gd name="T0" fmla="*/ 20 w 21"/>
              <a:gd name="T1" fmla="*/ 2 h 16"/>
              <a:gd name="T2" fmla="*/ 19 w 21"/>
              <a:gd name="T3" fmla="*/ 12 h 16"/>
              <a:gd name="T4" fmla="*/ 19 w 21"/>
              <a:gd name="T5" fmla="*/ 15 h 16"/>
              <a:gd name="T6" fmla="*/ 2 w 21"/>
              <a:gd name="T7" fmla="*/ 13 h 16"/>
              <a:gd name="T8" fmla="*/ 1 w 21"/>
              <a:gd name="T9" fmla="*/ 4 h 16"/>
              <a:gd name="T10" fmla="*/ 1 w 21"/>
              <a:gd name="T11" fmla="*/ 2 h 16"/>
              <a:gd name="T12" fmla="*/ 7 w 21"/>
              <a:gd name="T13" fmla="*/ 0 h 16"/>
              <a:gd name="T14" fmla="*/ 20 w 21"/>
              <a:gd name="T15" fmla="*/ 2 h 16"/>
              <a:gd name="T16" fmla="*/ 2 w 21"/>
              <a:gd name="T17" fmla="*/ 10 h 16"/>
              <a:gd name="T18" fmla="*/ 17 w 21"/>
              <a:gd name="T19" fmla="*/ 13 h 16"/>
              <a:gd name="T20" fmla="*/ 18 w 21"/>
              <a:gd name="T21" fmla="*/ 4 h 16"/>
              <a:gd name="T22" fmla="*/ 12 w 21"/>
              <a:gd name="T23" fmla="*/ 3 h 16"/>
              <a:gd name="T24" fmla="*/ 10 w 21"/>
              <a:gd name="T25" fmla="*/ 2 h 16"/>
              <a:gd name="T26" fmla="*/ 13 w 21"/>
              <a:gd name="T27" fmla="*/ 5 h 16"/>
              <a:gd name="T28" fmla="*/ 13 w 21"/>
              <a:gd name="T29" fmla="*/ 4 h 16"/>
              <a:gd name="T30" fmla="*/ 9 w 21"/>
              <a:gd name="T31" fmla="*/ 11 h 16"/>
              <a:gd name="T32" fmla="*/ 9 w 21"/>
              <a:gd name="T33" fmla="*/ 2 h 16"/>
              <a:gd name="T34" fmla="*/ 2 w 21"/>
              <a:gd name="T35" fmla="*/ 10 h 16"/>
              <a:gd name="T36" fmla="*/ 9 w 21"/>
              <a:gd name="T37" fmla="*/ 5 h 16"/>
              <a:gd name="T38" fmla="*/ 8 w 21"/>
              <a:gd name="T39" fmla="*/ 8 h 16"/>
              <a:gd name="T40" fmla="*/ 10 w 21"/>
              <a:gd name="T41" fmla="*/ 9 h 16"/>
              <a:gd name="T42" fmla="*/ 10 w 21"/>
              <a:gd name="T43" fmla="*/ 4 h 16"/>
              <a:gd name="T44" fmla="*/ 9 w 21"/>
              <a:gd name="T45" fmla="*/ 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" h="16">
                <a:moveTo>
                  <a:pt x="20" y="2"/>
                </a:moveTo>
                <a:cubicBezTo>
                  <a:pt x="21" y="4"/>
                  <a:pt x="20" y="9"/>
                  <a:pt x="19" y="12"/>
                </a:cubicBezTo>
                <a:cubicBezTo>
                  <a:pt x="19" y="13"/>
                  <a:pt x="20" y="14"/>
                  <a:pt x="19" y="15"/>
                </a:cubicBezTo>
                <a:cubicBezTo>
                  <a:pt x="13" y="16"/>
                  <a:pt x="9" y="13"/>
                  <a:pt x="2" y="13"/>
                </a:cubicBezTo>
                <a:cubicBezTo>
                  <a:pt x="0" y="11"/>
                  <a:pt x="0" y="7"/>
                  <a:pt x="1" y="4"/>
                </a:cubicBezTo>
                <a:cubicBezTo>
                  <a:pt x="1" y="3"/>
                  <a:pt x="0" y="3"/>
                  <a:pt x="1" y="2"/>
                </a:cubicBezTo>
                <a:cubicBezTo>
                  <a:pt x="1" y="0"/>
                  <a:pt x="4" y="0"/>
                  <a:pt x="7" y="0"/>
                </a:cubicBezTo>
                <a:cubicBezTo>
                  <a:pt x="11" y="0"/>
                  <a:pt x="16" y="2"/>
                  <a:pt x="20" y="2"/>
                </a:cubicBezTo>
                <a:close/>
                <a:moveTo>
                  <a:pt x="2" y="10"/>
                </a:moveTo>
                <a:cubicBezTo>
                  <a:pt x="6" y="12"/>
                  <a:pt x="11" y="13"/>
                  <a:pt x="17" y="13"/>
                </a:cubicBezTo>
                <a:cubicBezTo>
                  <a:pt x="17" y="11"/>
                  <a:pt x="20" y="6"/>
                  <a:pt x="18" y="4"/>
                </a:cubicBezTo>
                <a:cubicBezTo>
                  <a:pt x="17" y="3"/>
                  <a:pt x="14" y="3"/>
                  <a:pt x="12" y="3"/>
                </a:cubicBezTo>
                <a:cubicBezTo>
                  <a:pt x="11" y="3"/>
                  <a:pt x="10" y="2"/>
                  <a:pt x="10" y="2"/>
                </a:cubicBezTo>
                <a:cubicBezTo>
                  <a:pt x="11" y="3"/>
                  <a:pt x="12" y="3"/>
                  <a:pt x="13" y="5"/>
                </a:cubicBezTo>
                <a:cubicBezTo>
                  <a:pt x="13" y="5"/>
                  <a:pt x="13" y="4"/>
                  <a:pt x="13" y="4"/>
                </a:cubicBezTo>
                <a:cubicBezTo>
                  <a:pt x="12" y="7"/>
                  <a:pt x="12" y="12"/>
                  <a:pt x="9" y="11"/>
                </a:cubicBezTo>
                <a:cubicBezTo>
                  <a:pt x="5" y="10"/>
                  <a:pt x="6" y="4"/>
                  <a:pt x="9" y="2"/>
                </a:cubicBezTo>
                <a:cubicBezTo>
                  <a:pt x="3" y="0"/>
                  <a:pt x="1" y="4"/>
                  <a:pt x="2" y="10"/>
                </a:cubicBezTo>
                <a:close/>
                <a:moveTo>
                  <a:pt x="9" y="5"/>
                </a:moveTo>
                <a:cubicBezTo>
                  <a:pt x="9" y="6"/>
                  <a:pt x="8" y="7"/>
                  <a:pt x="8" y="8"/>
                </a:cubicBezTo>
                <a:cubicBezTo>
                  <a:pt x="9" y="8"/>
                  <a:pt x="9" y="9"/>
                  <a:pt x="10" y="9"/>
                </a:cubicBezTo>
                <a:cubicBezTo>
                  <a:pt x="11" y="8"/>
                  <a:pt x="11" y="5"/>
                  <a:pt x="10" y="4"/>
                </a:cubicBezTo>
                <a:cubicBezTo>
                  <a:pt x="10" y="4"/>
                  <a:pt x="10" y="5"/>
                  <a:pt x="9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19" name="Freeform 386"/>
          <p:cNvSpPr/>
          <p:nvPr/>
        </p:nvSpPr>
        <p:spPr bwMode="auto">
          <a:xfrm>
            <a:off x="3578225" y="1985963"/>
            <a:ext cx="28575" cy="34925"/>
          </a:xfrm>
          <a:custGeom>
            <a:avLst/>
            <a:gdLst>
              <a:gd name="T0" fmla="*/ 6 w 9"/>
              <a:gd name="T1" fmla="*/ 2 h 11"/>
              <a:gd name="T2" fmla="*/ 5 w 9"/>
              <a:gd name="T3" fmla="*/ 5 h 11"/>
              <a:gd name="T4" fmla="*/ 9 w 9"/>
              <a:gd name="T5" fmla="*/ 6 h 11"/>
              <a:gd name="T6" fmla="*/ 8 w 9"/>
              <a:gd name="T7" fmla="*/ 7 h 11"/>
              <a:gd name="T8" fmla="*/ 6 w 9"/>
              <a:gd name="T9" fmla="*/ 7 h 11"/>
              <a:gd name="T10" fmla="*/ 5 w 9"/>
              <a:gd name="T11" fmla="*/ 11 h 11"/>
              <a:gd name="T12" fmla="*/ 3 w 9"/>
              <a:gd name="T13" fmla="*/ 7 h 11"/>
              <a:gd name="T14" fmla="*/ 0 w 9"/>
              <a:gd name="T15" fmla="*/ 7 h 11"/>
              <a:gd name="T16" fmla="*/ 3 w 9"/>
              <a:gd name="T17" fmla="*/ 5 h 11"/>
              <a:gd name="T18" fmla="*/ 6 w 9"/>
              <a:gd name="T19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" h="11">
                <a:moveTo>
                  <a:pt x="6" y="2"/>
                </a:moveTo>
                <a:cubicBezTo>
                  <a:pt x="6" y="3"/>
                  <a:pt x="5" y="4"/>
                  <a:pt x="5" y="5"/>
                </a:cubicBezTo>
                <a:cubicBezTo>
                  <a:pt x="6" y="6"/>
                  <a:pt x="8" y="5"/>
                  <a:pt x="9" y="6"/>
                </a:cubicBezTo>
                <a:cubicBezTo>
                  <a:pt x="9" y="7"/>
                  <a:pt x="8" y="7"/>
                  <a:pt x="8" y="7"/>
                </a:cubicBezTo>
                <a:cubicBezTo>
                  <a:pt x="7" y="7"/>
                  <a:pt x="7" y="8"/>
                  <a:pt x="6" y="7"/>
                </a:cubicBezTo>
                <a:cubicBezTo>
                  <a:pt x="5" y="8"/>
                  <a:pt x="6" y="10"/>
                  <a:pt x="5" y="11"/>
                </a:cubicBezTo>
                <a:cubicBezTo>
                  <a:pt x="3" y="11"/>
                  <a:pt x="3" y="9"/>
                  <a:pt x="3" y="7"/>
                </a:cubicBezTo>
                <a:cubicBezTo>
                  <a:pt x="2" y="7"/>
                  <a:pt x="1" y="8"/>
                  <a:pt x="0" y="7"/>
                </a:cubicBezTo>
                <a:cubicBezTo>
                  <a:pt x="0" y="5"/>
                  <a:pt x="2" y="5"/>
                  <a:pt x="3" y="5"/>
                </a:cubicBezTo>
                <a:cubicBezTo>
                  <a:pt x="5" y="4"/>
                  <a:pt x="3" y="0"/>
                  <a:pt x="6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0" name="Freeform 387"/>
          <p:cNvSpPr>
            <a:spLocks noEditPoints="1"/>
          </p:cNvSpPr>
          <p:nvPr/>
        </p:nvSpPr>
        <p:spPr bwMode="auto">
          <a:xfrm>
            <a:off x="3417888" y="1995488"/>
            <a:ext cx="69850" cy="60325"/>
          </a:xfrm>
          <a:custGeom>
            <a:avLst/>
            <a:gdLst>
              <a:gd name="T0" fmla="*/ 22 w 22"/>
              <a:gd name="T1" fmla="*/ 3 h 19"/>
              <a:gd name="T2" fmla="*/ 21 w 22"/>
              <a:gd name="T3" fmla="*/ 14 h 19"/>
              <a:gd name="T4" fmla="*/ 2 w 22"/>
              <a:gd name="T5" fmla="*/ 13 h 19"/>
              <a:gd name="T6" fmla="*/ 2 w 22"/>
              <a:gd name="T7" fmla="*/ 1 h 19"/>
              <a:gd name="T8" fmla="*/ 11 w 22"/>
              <a:gd name="T9" fmla="*/ 1 h 19"/>
              <a:gd name="T10" fmla="*/ 22 w 22"/>
              <a:gd name="T11" fmla="*/ 3 h 19"/>
              <a:gd name="T12" fmla="*/ 4 w 22"/>
              <a:gd name="T13" fmla="*/ 3 h 19"/>
              <a:gd name="T14" fmla="*/ 4 w 22"/>
              <a:gd name="T15" fmla="*/ 11 h 19"/>
              <a:gd name="T16" fmla="*/ 19 w 22"/>
              <a:gd name="T17" fmla="*/ 13 h 19"/>
              <a:gd name="T18" fmla="*/ 19 w 22"/>
              <a:gd name="T19" fmla="*/ 3 h 19"/>
              <a:gd name="T20" fmla="*/ 4 w 22"/>
              <a:gd name="T21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19">
                <a:moveTo>
                  <a:pt x="22" y="3"/>
                </a:moveTo>
                <a:cubicBezTo>
                  <a:pt x="21" y="7"/>
                  <a:pt x="22" y="9"/>
                  <a:pt x="21" y="14"/>
                </a:cubicBezTo>
                <a:cubicBezTo>
                  <a:pt x="17" y="19"/>
                  <a:pt x="8" y="13"/>
                  <a:pt x="2" y="13"/>
                </a:cubicBezTo>
                <a:cubicBezTo>
                  <a:pt x="0" y="10"/>
                  <a:pt x="1" y="5"/>
                  <a:pt x="2" y="1"/>
                </a:cubicBezTo>
                <a:cubicBezTo>
                  <a:pt x="4" y="0"/>
                  <a:pt x="8" y="1"/>
                  <a:pt x="11" y="1"/>
                </a:cubicBezTo>
                <a:cubicBezTo>
                  <a:pt x="15" y="1"/>
                  <a:pt x="20" y="1"/>
                  <a:pt x="22" y="3"/>
                </a:cubicBezTo>
                <a:close/>
                <a:moveTo>
                  <a:pt x="4" y="3"/>
                </a:moveTo>
                <a:cubicBezTo>
                  <a:pt x="3" y="5"/>
                  <a:pt x="2" y="9"/>
                  <a:pt x="4" y="11"/>
                </a:cubicBezTo>
                <a:cubicBezTo>
                  <a:pt x="9" y="12"/>
                  <a:pt x="14" y="15"/>
                  <a:pt x="19" y="13"/>
                </a:cubicBezTo>
                <a:cubicBezTo>
                  <a:pt x="20" y="10"/>
                  <a:pt x="20" y="5"/>
                  <a:pt x="19" y="3"/>
                </a:cubicBezTo>
                <a:cubicBezTo>
                  <a:pt x="13" y="4"/>
                  <a:pt x="9" y="2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1" name="Freeform 388"/>
          <p:cNvSpPr>
            <a:spLocks noEditPoints="1"/>
          </p:cNvSpPr>
          <p:nvPr/>
        </p:nvSpPr>
        <p:spPr bwMode="auto">
          <a:xfrm>
            <a:off x="3487738" y="2005013"/>
            <a:ext cx="61912" cy="47625"/>
          </a:xfrm>
          <a:custGeom>
            <a:avLst/>
            <a:gdLst>
              <a:gd name="T0" fmla="*/ 19 w 20"/>
              <a:gd name="T1" fmla="*/ 15 h 15"/>
              <a:gd name="T2" fmla="*/ 12 w 20"/>
              <a:gd name="T3" fmla="*/ 14 h 15"/>
              <a:gd name="T4" fmla="*/ 4 w 20"/>
              <a:gd name="T5" fmla="*/ 13 h 15"/>
              <a:gd name="T6" fmla="*/ 2 w 20"/>
              <a:gd name="T7" fmla="*/ 13 h 15"/>
              <a:gd name="T8" fmla="*/ 1 w 20"/>
              <a:gd name="T9" fmla="*/ 3 h 15"/>
              <a:gd name="T10" fmla="*/ 2 w 20"/>
              <a:gd name="T11" fmla="*/ 0 h 15"/>
              <a:gd name="T12" fmla="*/ 20 w 20"/>
              <a:gd name="T13" fmla="*/ 3 h 15"/>
              <a:gd name="T14" fmla="*/ 19 w 20"/>
              <a:gd name="T15" fmla="*/ 15 h 15"/>
              <a:gd name="T16" fmla="*/ 3 w 20"/>
              <a:gd name="T17" fmla="*/ 2 h 15"/>
              <a:gd name="T18" fmla="*/ 3 w 20"/>
              <a:gd name="T19" fmla="*/ 10 h 15"/>
              <a:gd name="T20" fmla="*/ 17 w 20"/>
              <a:gd name="T21" fmla="*/ 13 h 15"/>
              <a:gd name="T22" fmla="*/ 18 w 20"/>
              <a:gd name="T23" fmla="*/ 4 h 15"/>
              <a:gd name="T24" fmla="*/ 3 w 20"/>
              <a:gd name="T25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" h="15">
                <a:moveTo>
                  <a:pt x="19" y="15"/>
                </a:moveTo>
                <a:cubicBezTo>
                  <a:pt x="17" y="15"/>
                  <a:pt x="14" y="15"/>
                  <a:pt x="12" y="14"/>
                </a:cubicBezTo>
                <a:cubicBezTo>
                  <a:pt x="8" y="14"/>
                  <a:pt x="5" y="14"/>
                  <a:pt x="4" y="13"/>
                </a:cubicBezTo>
                <a:cubicBezTo>
                  <a:pt x="3" y="13"/>
                  <a:pt x="2" y="13"/>
                  <a:pt x="2" y="13"/>
                </a:cubicBezTo>
                <a:cubicBezTo>
                  <a:pt x="0" y="11"/>
                  <a:pt x="0" y="6"/>
                  <a:pt x="1" y="3"/>
                </a:cubicBezTo>
                <a:cubicBezTo>
                  <a:pt x="1" y="2"/>
                  <a:pt x="2" y="1"/>
                  <a:pt x="2" y="0"/>
                </a:cubicBezTo>
                <a:cubicBezTo>
                  <a:pt x="7" y="1"/>
                  <a:pt x="15" y="0"/>
                  <a:pt x="20" y="3"/>
                </a:cubicBezTo>
                <a:cubicBezTo>
                  <a:pt x="20" y="6"/>
                  <a:pt x="20" y="11"/>
                  <a:pt x="19" y="15"/>
                </a:cubicBezTo>
                <a:close/>
                <a:moveTo>
                  <a:pt x="3" y="2"/>
                </a:moveTo>
                <a:cubicBezTo>
                  <a:pt x="2" y="4"/>
                  <a:pt x="2" y="8"/>
                  <a:pt x="3" y="10"/>
                </a:cubicBezTo>
                <a:cubicBezTo>
                  <a:pt x="7" y="13"/>
                  <a:pt x="12" y="13"/>
                  <a:pt x="17" y="13"/>
                </a:cubicBezTo>
                <a:cubicBezTo>
                  <a:pt x="19" y="11"/>
                  <a:pt x="18" y="8"/>
                  <a:pt x="18" y="4"/>
                </a:cubicBezTo>
                <a:cubicBezTo>
                  <a:pt x="14" y="2"/>
                  <a:pt x="8" y="1"/>
                  <a:pt x="3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2" name="Freeform 389"/>
          <p:cNvSpPr/>
          <p:nvPr/>
        </p:nvSpPr>
        <p:spPr bwMode="auto">
          <a:xfrm>
            <a:off x="3443288" y="2005013"/>
            <a:ext cx="25400" cy="31750"/>
          </a:xfrm>
          <a:custGeom>
            <a:avLst/>
            <a:gdLst>
              <a:gd name="T0" fmla="*/ 4 w 8"/>
              <a:gd name="T1" fmla="*/ 3 h 10"/>
              <a:gd name="T2" fmla="*/ 8 w 8"/>
              <a:gd name="T3" fmla="*/ 3 h 10"/>
              <a:gd name="T4" fmla="*/ 7 w 8"/>
              <a:gd name="T5" fmla="*/ 5 h 10"/>
              <a:gd name="T6" fmla="*/ 6 w 8"/>
              <a:gd name="T7" fmla="*/ 5 h 10"/>
              <a:gd name="T8" fmla="*/ 6 w 8"/>
              <a:gd name="T9" fmla="*/ 4 h 10"/>
              <a:gd name="T10" fmla="*/ 6 w 8"/>
              <a:gd name="T11" fmla="*/ 7 h 10"/>
              <a:gd name="T12" fmla="*/ 6 w 8"/>
              <a:gd name="T13" fmla="*/ 8 h 10"/>
              <a:gd name="T14" fmla="*/ 8 w 8"/>
              <a:gd name="T15" fmla="*/ 7 h 10"/>
              <a:gd name="T16" fmla="*/ 8 w 8"/>
              <a:gd name="T17" fmla="*/ 9 h 10"/>
              <a:gd name="T18" fmla="*/ 5 w 8"/>
              <a:gd name="T19" fmla="*/ 8 h 10"/>
              <a:gd name="T20" fmla="*/ 4 w 8"/>
              <a:gd name="T21" fmla="*/ 7 h 10"/>
              <a:gd name="T22" fmla="*/ 1 w 8"/>
              <a:gd name="T23" fmla="*/ 9 h 10"/>
              <a:gd name="T24" fmla="*/ 0 w 8"/>
              <a:gd name="T25" fmla="*/ 8 h 10"/>
              <a:gd name="T26" fmla="*/ 0 w 8"/>
              <a:gd name="T27" fmla="*/ 6 h 10"/>
              <a:gd name="T28" fmla="*/ 2 w 8"/>
              <a:gd name="T29" fmla="*/ 3 h 10"/>
              <a:gd name="T30" fmla="*/ 1 w 8"/>
              <a:gd name="T31" fmla="*/ 4 h 10"/>
              <a:gd name="T32" fmla="*/ 0 w 8"/>
              <a:gd name="T33" fmla="*/ 3 h 10"/>
              <a:gd name="T34" fmla="*/ 4 w 8"/>
              <a:gd name="T35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" h="10">
                <a:moveTo>
                  <a:pt x="4" y="3"/>
                </a:moveTo>
                <a:cubicBezTo>
                  <a:pt x="5" y="2"/>
                  <a:pt x="7" y="2"/>
                  <a:pt x="8" y="3"/>
                </a:cubicBezTo>
                <a:cubicBezTo>
                  <a:pt x="8" y="4"/>
                  <a:pt x="7" y="4"/>
                  <a:pt x="7" y="5"/>
                </a:cubicBezTo>
                <a:cubicBezTo>
                  <a:pt x="7" y="5"/>
                  <a:pt x="7" y="5"/>
                  <a:pt x="6" y="5"/>
                </a:cubicBezTo>
                <a:cubicBezTo>
                  <a:pt x="6" y="5"/>
                  <a:pt x="6" y="4"/>
                  <a:pt x="6" y="4"/>
                </a:cubicBezTo>
                <a:cubicBezTo>
                  <a:pt x="4" y="4"/>
                  <a:pt x="5" y="7"/>
                  <a:pt x="6" y="7"/>
                </a:cubicBezTo>
                <a:cubicBezTo>
                  <a:pt x="6" y="7"/>
                  <a:pt x="6" y="7"/>
                  <a:pt x="6" y="8"/>
                </a:cubicBezTo>
                <a:cubicBezTo>
                  <a:pt x="7" y="8"/>
                  <a:pt x="7" y="7"/>
                  <a:pt x="8" y="7"/>
                </a:cubicBezTo>
                <a:cubicBezTo>
                  <a:pt x="8" y="8"/>
                  <a:pt x="8" y="8"/>
                  <a:pt x="8" y="9"/>
                </a:cubicBezTo>
                <a:cubicBezTo>
                  <a:pt x="7" y="9"/>
                  <a:pt x="5" y="10"/>
                  <a:pt x="5" y="8"/>
                </a:cubicBezTo>
                <a:cubicBezTo>
                  <a:pt x="5" y="8"/>
                  <a:pt x="4" y="8"/>
                  <a:pt x="4" y="7"/>
                </a:cubicBezTo>
                <a:cubicBezTo>
                  <a:pt x="3" y="7"/>
                  <a:pt x="2" y="8"/>
                  <a:pt x="1" y="9"/>
                </a:cubicBezTo>
                <a:cubicBezTo>
                  <a:pt x="1" y="8"/>
                  <a:pt x="1" y="8"/>
                  <a:pt x="0" y="8"/>
                </a:cubicBezTo>
                <a:cubicBezTo>
                  <a:pt x="0" y="7"/>
                  <a:pt x="0" y="7"/>
                  <a:pt x="0" y="6"/>
                </a:cubicBezTo>
                <a:cubicBezTo>
                  <a:pt x="2" y="7"/>
                  <a:pt x="3" y="5"/>
                  <a:pt x="2" y="3"/>
                </a:cubicBezTo>
                <a:cubicBezTo>
                  <a:pt x="2" y="3"/>
                  <a:pt x="2" y="4"/>
                  <a:pt x="1" y="4"/>
                </a:cubicBezTo>
                <a:cubicBezTo>
                  <a:pt x="1" y="4"/>
                  <a:pt x="1" y="3"/>
                  <a:pt x="0" y="3"/>
                </a:cubicBezTo>
                <a:cubicBezTo>
                  <a:pt x="1" y="1"/>
                  <a:pt x="4" y="0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3" name="Freeform 390"/>
          <p:cNvSpPr/>
          <p:nvPr/>
        </p:nvSpPr>
        <p:spPr bwMode="auto">
          <a:xfrm>
            <a:off x="3516313" y="2017713"/>
            <a:ext cx="9525" cy="15875"/>
          </a:xfrm>
          <a:custGeom>
            <a:avLst/>
            <a:gdLst>
              <a:gd name="T0" fmla="*/ 3 w 3"/>
              <a:gd name="T1" fmla="*/ 1 h 5"/>
              <a:gd name="T2" fmla="*/ 2 w 3"/>
              <a:gd name="T3" fmla="*/ 5 h 5"/>
              <a:gd name="T4" fmla="*/ 3 w 3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3" y="1"/>
                </a:moveTo>
                <a:cubicBezTo>
                  <a:pt x="3" y="2"/>
                  <a:pt x="3" y="4"/>
                  <a:pt x="2" y="5"/>
                </a:cubicBezTo>
                <a:cubicBezTo>
                  <a:pt x="0" y="4"/>
                  <a:pt x="0" y="0"/>
                  <a:pt x="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4" name="Freeform 391"/>
          <p:cNvSpPr/>
          <p:nvPr/>
        </p:nvSpPr>
        <p:spPr bwMode="auto">
          <a:xfrm>
            <a:off x="3641725" y="2030413"/>
            <a:ext cx="28575" cy="12700"/>
          </a:xfrm>
          <a:custGeom>
            <a:avLst/>
            <a:gdLst>
              <a:gd name="T0" fmla="*/ 0 w 9"/>
              <a:gd name="T1" fmla="*/ 2 h 4"/>
              <a:gd name="T2" fmla="*/ 8 w 9"/>
              <a:gd name="T3" fmla="*/ 1 h 4"/>
              <a:gd name="T4" fmla="*/ 6 w 9"/>
              <a:gd name="T5" fmla="*/ 4 h 4"/>
              <a:gd name="T6" fmla="*/ 5 w 9"/>
              <a:gd name="T7" fmla="*/ 3 h 4"/>
              <a:gd name="T8" fmla="*/ 0 w 9"/>
              <a:gd name="T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4">
                <a:moveTo>
                  <a:pt x="0" y="2"/>
                </a:moveTo>
                <a:cubicBezTo>
                  <a:pt x="1" y="0"/>
                  <a:pt x="5" y="2"/>
                  <a:pt x="8" y="1"/>
                </a:cubicBezTo>
                <a:cubicBezTo>
                  <a:pt x="9" y="2"/>
                  <a:pt x="9" y="4"/>
                  <a:pt x="6" y="4"/>
                </a:cubicBezTo>
                <a:cubicBezTo>
                  <a:pt x="6" y="4"/>
                  <a:pt x="6" y="3"/>
                  <a:pt x="5" y="3"/>
                </a:cubicBezTo>
                <a:cubicBezTo>
                  <a:pt x="3" y="2"/>
                  <a:pt x="0" y="4"/>
                  <a:pt x="0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5" name="Freeform 392"/>
          <p:cNvSpPr>
            <a:spLocks noEditPoints="1"/>
          </p:cNvSpPr>
          <p:nvPr/>
        </p:nvSpPr>
        <p:spPr bwMode="auto">
          <a:xfrm>
            <a:off x="3386138" y="1597025"/>
            <a:ext cx="338137" cy="152400"/>
          </a:xfrm>
          <a:custGeom>
            <a:avLst/>
            <a:gdLst>
              <a:gd name="T0" fmla="*/ 20 w 107"/>
              <a:gd name="T1" fmla="*/ 1 h 48"/>
              <a:gd name="T2" fmla="*/ 38 w 107"/>
              <a:gd name="T3" fmla="*/ 2 h 48"/>
              <a:gd name="T4" fmla="*/ 53 w 107"/>
              <a:gd name="T5" fmla="*/ 5 h 48"/>
              <a:gd name="T6" fmla="*/ 107 w 107"/>
              <a:gd name="T7" fmla="*/ 11 h 48"/>
              <a:gd name="T8" fmla="*/ 105 w 107"/>
              <a:gd name="T9" fmla="*/ 42 h 48"/>
              <a:gd name="T10" fmla="*/ 94 w 107"/>
              <a:gd name="T11" fmla="*/ 46 h 48"/>
              <a:gd name="T12" fmla="*/ 43 w 107"/>
              <a:gd name="T13" fmla="*/ 43 h 48"/>
              <a:gd name="T14" fmla="*/ 21 w 107"/>
              <a:gd name="T15" fmla="*/ 42 h 48"/>
              <a:gd name="T16" fmla="*/ 2 w 107"/>
              <a:gd name="T17" fmla="*/ 39 h 48"/>
              <a:gd name="T18" fmla="*/ 4 w 107"/>
              <a:gd name="T19" fmla="*/ 15 h 48"/>
              <a:gd name="T20" fmla="*/ 9 w 107"/>
              <a:gd name="T21" fmla="*/ 0 h 48"/>
              <a:gd name="T22" fmla="*/ 92 w 107"/>
              <a:gd name="T23" fmla="*/ 17 h 48"/>
              <a:gd name="T24" fmla="*/ 72 w 107"/>
              <a:gd name="T25" fmla="*/ 14 h 48"/>
              <a:gd name="T26" fmla="*/ 54 w 107"/>
              <a:gd name="T27" fmla="*/ 12 h 48"/>
              <a:gd name="T28" fmla="*/ 37 w 107"/>
              <a:gd name="T29" fmla="*/ 11 h 48"/>
              <a:gd name="T30" fmla="*/ 15 w 107"/>
              <a:gd name="T31" fmla="*/ 10 h 48"/>
              <a:gd name="T32" fmla="*/ 61 w 107"/>
              <a:gd name="T33" fmla="*/ 35 h 48"/>
              <a:gd name="T34" fmla="*/ 75 w 107"/>
              <a:gd name="T35" fmla="*/ 36 h 48"/>
              <a:gd name="T36" fmla="*/ 91 w 107"/>
              <a:gd name="T37" fmla="*/ 38 h 48"/>
              <a:gd name="T38" fmla="*/ 99 w 107"/>
              <a:gd name="T39" fmla="*/ 17 h 48"/>
              <a:gd name="T40" fmla="*/ 92 w 107"/>
              <a:gd name="T41" fmla="*/ 10 h 48"/>
              <a:gd name="T42" fmla="*/ 72 w 107"/>
              <a:gd name="T43" fmla="*/ 8 h 48"/>
              <a:gd name="T44" fmla="*/ 46 w 107"/>
              <a:gd name="T45" fmla="*/ 6 h 48"/>
              <a:gd name="T46" fmla="*/ 28 w 107"/>
              <a:gd name="T47" fmla="*/ 4 h 48"/>
              <a:gd name="T48" fmla="*/ 13 w 107"/>
              <a:gd name="T49" fmla="*/ 8 h 48"/>
              <a:gd name="T50" fmla="*/ 41 w 107"/>
              <a:gd name="T51" fmla="*/ 9 h 48"/>
              <a:gd name="T52" fmla="*/ 49 w 107"/>
              <a:gd name="T53" fmla="*/ 10 h 48"/>
              <a:gd name="T54" fmla="*/ 89 w 107"/>
              <a:gd name="T55" fmla="*/ 14 h 48"/>
              <a:gd name="T56" fmla="*/ 102 w 107"/>
              <a:gd name="T57" fmla="*/ 14 h 48"/>
              <a:gd name="T58" fmla="*/ 99 w 107"/>
              <a:gd name="T59" fmla="*/ 11 h 48"/>
              <a:gd name="T60" fmla="*/ 3 w 107"/>
              <a:gd name="T61" fmla="*/ 36 h 48"/>
              <a:gd name="T62" fmla="*/ 10 w 107"/>
              <a:gd name="T63" fmla="*/ 26 h 48"/>
              <a:gd name="T64" fmla="*/ 9 w 107"/>
              <a:gd name="T65" fmla="*/ 8 h 48"/>
              <a:gd name="T66" fmla="*/ 6 w 107"/>
              <a:gd name="T67" fmla="*/ 3 h 48"/>
              <a:gd name="T68" fmla="*/ 102 w 107"/>
              <a:gd name="T69" fmla="*/ 16 h 48"/>
              <a:gd name="T70" fmla="*/ 102 w 107"/>
              <a:gd name="T71" fmla="*/ 43 h 48"/>
              <a:gd name="T72" fmla="*/ 105 w 107"/>
              <a:gd name="T73" fmla="*/ 24 h 48"/>
              <a:gd name="T74" fmla="*/ 105 w 107"/>
              <a:gd name="T75" fmla="*/ 14 h 48"/>
              <a:gd name="T76" fmla="*/ 99 w 107"/>
              <a:gd name="T77" fmla="*/ 41 h 48"/>
              <a:gd name="T78" fmla="*/ 69 w 107"/>
              <a:gd name="T79" fmla="*/ 37 h 48"/>
              <a:gd name="T80" fmla="*/ 15 w 107"/>
              <a:gd name="T81" fmla="*/ 33 h 48"/>
              <a:gd name="T82" fmla="*/ 4 w 107"/>
              <a:gd name="T83" fmla="*/ 37 h 48"/>
              <a:gd name="T84" fmla="*/ 54 w 107"/>
              <a:gd name="T85" fmla="*/ 41 h 48"/>
              <a:gd name="T86" fmla="*/ 91 w 107"/>
              <a:gd name="T87" fmla="*/ 44 h 48"/>
              <a:gd name="T88" fmla="*/ 99 w 107"/>
              <a:gd name="T89" fmla="*/ 4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7" h="48">
                <a:moveTo>
                  <a:pt x="9" y="0"/>
                </a:moveTo>
                <a:cubicBezTo>
                  <a:pt x="11" y="1"/>
                  <a:pt x="16" y="1"/>
                  <a:pt x="20" y="1"/>
                </a:cubicBezTo>
                <a:cubicBezTo>
                  <a:pt x="24" y="2"/>
                  <a:pt x="27" y="2"/>
                  <a:pt x="30" y="2"/>
                </a:cubicBezTo>
                <a:cubicBezTo>
                  <a:pt x="33" y="3"/>
                  <a:pt x="35" y="2"/>
                  <a:pt x="38" y="2"/>
                </a:cubicBezTo>
                <a:cubicBezTo>
                  <a:pt x="40" y="3"/>
                  <a:pt x="42" y="3"/>
                  <a:pt x="45" y="3"/>
                </a:cubicBezTo>
                <a:cubicBezTo>
                  <a:pt x="47" y="4"/>
                  <a:pt x="50" y="4"/>
                  <a:pt x="53" y="5"/>
                </a:cubicBezTo>
                <a:cubicBezTo>
                  <a:pt x="66" y="6"/>
                  <a:pt x="82" y="7"/>
                  <a:pt x="95" y="8"/>
                </a:cubicBezTo>
                <a:cubicBezTo>
                  <a:pt x="98" y="10"/>
                  <a:pt x="105" y="8"/>
                  <a:pt x="107" y="11"/>
                </a:cubicBezTo>
                <a:cubicBezTo>
                  <a:pt x="106" y="18"/>
                  <a:pt x="106" y="26"/>
                  <a:pt x="105" y="34"/>
                </a:cubicBezTo>
                <a:cubicBezTo>
                  <a:pt x="105" y="37"/>
                  <a:pt x="104" y="40"/>
                  <a:pt x="105" y="42"/>
                </a:cubicBezTo>
                <a:cubicBezTo>
                  <a:pt x="105" y="44"/>
                  <a:pt x="106" y="46"/>
                  <a:pt x="104" y="48"/>
                </a:cubicBezTo>
                <a:cubicBezTo>
                  <a:pt x="101" y="47"/>
                  <a:pt x="97" y="47"/>
                  <a:pt x="94" y="46"/>
                </a:cubicBezTo>
                <a:cubicBezTo>
                  <a:pt x="78" y="46"/>
                  <a:pt x="63" y="42"/>
                  <a:pt x="49" y="43"/>
                </a:cubicBezTo>
                <a:cubicBezTo>
                  <a:pt x="47" y="43"/>
                  <a:pt x="45" y="43"/>
                  <a:pt x="43" y="43"/>
                </a:cubicBezTo>
                <a:cubicBezTo>
                  <a:pt x="40" y="43"/>
                  <a:pt x="36" y="43"/>
                  <a:pt x="32" y="42"/>
                </a:cubicBezTo>
                <a:cubicBezTo>
                  <a:pt x="28" y="42"/>
                  <a:pt x="26" y="42"/>
                  <a:pt x="21" y="42"/>
                </a:cubicBezTo>
                <a:cubicBezTo>
                  <a:pt x="16" y="41"/>
                  <a:pt x="12" y="40"/>
                  <a:pt x="7" y="40"/>
                </a:cubicBezTo>
                <a:cubicBezTo>
                  <a:pt x="6" y="40"/>
                  <a:pt x="4" y="40"/>
                  <a:pt x="2" y="39"/>
                </a:cubicBezTo>
                <a:cubicBezTo>
                  <a:pt x="0" y="37"/>
                  <a:pt x="1" y="34"/>
                  <a:pt x="1" y="31"/>
                </a:cubicBezTo>
                <a:cubicBezTo>
                  <a:pt x="2" y="26"/>
                  <a:pt x="4" y="20"/>
                  <a:pt x="4" y="15"/>
                </a:cubicBezTo>
                <a:cubicBezTo>
                  <a:pt x="4" y="9"/>
                  <a:pt x="3" y="3"/>
                  <a:pt x="6" y="0"/>
                </a:cubicBezTo>
                <a:cubicBezTo>
                  <a:pt x="7" y="0"/>
                  <a:pt x="8" y="0"/>
                  <a:pt x="9" y="0"/>
                </a:cubicBezTo>
                <a:close/>
                <a:moveTo>
                  <a:pt x="99" y="17"/>
                </a:moveTo>
                <a:cubicBezTo>
                  <a:pt x="97" y="16"/>
                  <a:pt x="94" y="17"/>
                  <a:pt x="92" y="17"/>
                </a:cubicBezTo>
                <a:cubicBezTo>
                  <a:pt x="89" y="16"/>
                  <a:pt x="87" y="15"/>
                  <a:pt x="85" y="15"/>
                </a:cubicBezTo>
                <a:cubicBezTo>
                  <a:pt x="80" y="14"/>
                  <a:pt x="76" y="14"/>
                  <a:pt x="72" y="14"/>
                </a:cubicBezTo>
                <a:cubicBezTo>
                  <a:pt x="69" y="13"/>
                  <a:pt x="67" y="13"/>
                  <a:pt x="65" y="13"/>
                </a:cubicBezTo>
                <a:cubicBezTo>
                  <a:pt x="61" y="13"/>
                  <a:pt x="57" y="12"/>
                  <a:pt x="54" y="12"/>
                </a:cubicBezTo>
                <a:cubicBezTo>
                  <a:pt x="50" y="12"/>
                  <a:pt x="46" y="12"/>
                  <a:pt x="42" y="11"/>
                </a:cubicBezTo>
                <a:cubicBezTo>
                  <a:pt x="40" y="11"/>
                  <a:pt x="38" y="11"/>
                  <a:pt x="37" y="11"/>
                </a:cubicBezTo>
                <a:cubicBezTo>
                  <a:pt x="34" y="10"/>
                  <a:pt x="29" y="11"/>
                  <a:pt x="27" y="11"/>
                </a:cubicBezTo>
                <a:cubicBezTo>
                  <a:pt x="23" y="11"/>
                  <a:pt x="19" y="10"/>
                  <a:pt x="15" y="10"/>
                </a:cubicBezTo>
                <a:cubicBezTo>
                  <a:pt x="13" y="16"/>
                  <a:pt x="12" y="24"/>
                  <a:pt x="12" y="31"/>
                </a:cubicBezTo>
                <a:cubicBezTo>
                  <a:pt x="26" y="33"/>
                  <a:pt x="45" y="33"/>
                  <a:pt x="61" y="35"/>
                </a:cubicBezTo>
                <a:cubicBezTo>
                  <a:pt x="64" y="35"/>
                  <a:pt x="67" y="35"/>
                  <a:pt x="70" y="36"/>
                </a:cubicBezTo>
                <a:cubicBezTo>
                  <a:pt x="72" y="36"/>
                  <a:pt x="73" y="36"/>
                  <a:pt x="75" y="36"/>
                </a:cubicBezTo>
                <a:cubicBezTo>
                  <a:pt x="75" y="36"/>
                  <a:pt x="76" y="37"/>
                  <a:pt x="77" y="37"/>
                </a:cubicBezTo>
                <a:cubicBezTo>
                  <a:pt x="82" y="38"/>
                  <a:pt x="86" y="37"/>
                  <a:pt x="91" y="38"/>
                </a:cubicBezTo>
                <a:cubicBezTo>
                  <a:pt x="93" y="38"/>
                  <a:pt x="96" y="39"/>
                  <a:pt x="98" y="38"/>
                </a:cubicBezTo>
                <a:cubicBezTo>
                  <a:pt x="98" y="34"/>
                  <a:pt x="101" y="22"/>
                  <a:pt x="99" y="17"/>
                </a:cubicBezTo>
                <a:close/>
                <a:moveTo>
                  <a:pt x="99" y="11"/>
                </a:moveTo>
                <a:cubicBezTo>
                  <a:pt x="97" y="11"/>
                  <a:pt x="95" y="10"/>
                  <a:pt x="92" y="10"/>
                </a:cubicBezTo>
                <a:cubicBezTo>
                  <a:pt x="90" y="9"/>
                  <a:pt x="88" y="10"/>
                  <a:pt x="85" y="9"/>
                </a:cubicBezTo>
                <a:cubicBezTo>
                  <a:pt x="81" y="9"/>
                  <a:pt x="76" y="8"/>
                  <a:pt x="72" y="8"/>
                </a:cubicBezTo>
                <a:cubicBezTo>
                  <a:pt x="69" y="8"/>
                  <a:pt x="67" y="7"/>
                  <a:pt x="64" y="7"/>
                </a:cubicBezTo>
                <a:cubicBezTo>
                  <a:pt x="59" y="6"/>
                  <a:pt x="52" y="6"/>
                  <a:pt x="46" y="6"/>
                </a:cubicBezTo>
                <a:cubicBezTo>
                  <a:pt x="44" y="6"/>
                  <a:pt x="41" y="5"/>
                  <a:pt x="39" y="4"/>
                </a:cubicBezTo>
                <a:cubicBezTo>
                  <a:pt x="35" y="4"/>
                  <a:pt x="32" y="4"/>
                  <a:pt x="28" y="4"/>
                </a:cubicBezTo>
                <a:cubicBezTo>
                  <a:pt x="21" y="3"/>
                  <a:pt x="14" y="3"/>
                  <a:pt x="7" y="2"/>
                </a:cubicBezTo>
                <a:cubicBezTo>
                  <a:pt x="9" y="5"/>
                  <a:pt x="11" y="6"/>
                  <a:pt x="13" y="8"/>
                </a:cubicBezTo>
                <a:cubicBezTo>
                  <a:pt x="14" y="8"/>
                  <a:pt x="15" y="8"/>
                  <a:pt x="16" y="8"/>
                </a:cubicBezTo>
                <a:cubicBezTo>
                  <a:pt x="25" y="11"/>
                  <a:pt x="32" y="8"/>
                  <a:pt x="41" y="9"/>
                </a:cubicBezTo>
                <a:cubicBezTo>
                  <a:pt x="42" y="9"/>
                  <a:pt x="42" y="10"/>
                  <a:pt x="43" y="10"/>
                </a:cubicBezTo>
                <a:cubicBezTo>
                  <a:pt x="45" y="10"/>
                  <a:pt x="47" y="10"/>
                  <a:pt x="49" y="10"/>
                </a:cubicBezTo>
                <a:cubicBezTo>
                  <a:pt x="55" y="10"/>
                  <a:pt x="60" y="11"/>
                  <a:pt x="66" y="12"/>
                </a:cubicBezTo>
                <a:cubicBezTo>
                  <a:pt x="74" y="13"/>
                  <a:pt x="82" y="13"/>
                  <a:pt x="89" y="14"/>
                </a:cubicBezTo>
                <a:cubicBezTo>
                  <a:pt x="92" y="15"/>
                  <a:pt x="96" y="15"/>
                  <a:pt x="100" y="15"/>
                </a:cubicBezTo>
                <a:cubicBezTo>
                  <a:pt x="101" y="15"/>
                  <a:pt x="101" y="14"/>
                  <a:pt x="102" y="14"/>
                </a:cubicBezTo>
                <a:cubicBezTo>
                  <a:pt x="103" y="13"/>
                  <a:pt x="105" y="13"/>
                  <a:pt x="104" y="12"/>
                </a:cubicBezTo>
                <a:cubicBezTo>
                  <a:pt x="103" y="11"/>
                  <a:pt x="101" y="11"/>
                  <a:pt x="99" y="11"/>
                </a:cubicBezTo>
                <a:close/>
                <a:moveTo>
                  <a:pt x="5" y="19"/>
                </a:moveTo>
                <a:cubicBezTo>
                  <a:pt x="4" y="25"/>
                  <a:pt x="2" y="31"/>
                  <a:pt x="3" y="36"/>
                </a:cubicBezTo>
                <a:cubicBezTo>
                  <a:pt x="6" y="35"/>
                  <a:pt x="10" y="33"/>
                  <a:pt x="10" y="30"/>
                </a:cubicBezTo>
                <a:cubicBezTo>
                  <a:pt x="10" y="29"/>
                  <a:pt x="10" y="27"/>
                  <a:pt x="10" y="26"/>
                </a:cubicBezTo>
                <a:cubicBezTo>
                  <a:pt x="11" y="20"/>
                  <a:pt x="11" y="16"/>
                  <a:pt x="12" y="11"/>
                </a:cubicBezTo>
                <a:cubicBezTo>
                  <a:pt x="10" y="10"/>
                  <a:pt x="11" y="9"/>
                  <a:pt x="9" y="8"/>
                </a:cubicBezTo>
                <a:cubicBezTo>
                  <a:pt x="10" y="7"/>
                  <a:pt x="9" y="7"/>
                  <a:pt x="9" y="6"/>
                </a:cubicBezTo>
                <a:cubicBezTo>
                  <a:pt x="7" y="6"/>
                  <a:pt x="7" y="5"/>
                  <a:pt x="6" y="3"/>
                </a:cubicBezTo>
                <a:cubicBezTo>
                  <a:pt x="5" y="9"/>
                  <a:pt x="6" y="14"/>
                  <a:pt x="5" y="19"/>
                </a:cubicBezTo>
                <a:close/>
                <a:moveTo>
                  <a:pt x="102" y="16"/>
                </a:moveTo>
                <a:cubicBezTo>
                  <a:pt x="100" y="23"/>
                  <a:pt x="101" y="30"/>
                  <a:pt x="100" y="38"/>
                </a:cubicBezTo>
                <a:cubicBezTo>
                  <a:pt x="101" y="39"/>
                  <a:pt x="100" y="42"/>
                  <a:pt x="102" y="43"/>
                </a:cubicBezTo>
                <a:cubicBezTo>
                  <a:pt x="103" y="40"/>
                  <a:pt x="103" y="37"/>
                  <a:pt x="103" y="34"/>
                </a:cubicBezTo>
                <a:cubicBezTo>
                  <a:pt x="104" y="31"/>
                  <a:pt x="105" y="27"/>
                  <a:pt x="105" y="24"/>
                </a:cubicBezTo>
                <a:cubicBezTo>
                  <a:pt x="105" y="21"/>
                  <a:pt x="105" y="17"/>
                  <a:pt x="105" y="15"/>
                </a:cubicBezTo>
                <a:cubicBezTo>
                  <a:pt x="105" y="14"/>
                  <a:pt x="106" y="14"/>
                  <a:pt x="105" y="14"/>
                </a:cubicBezTo>
                <a:cubicBezTo>
                  <a:pt x="104" y="15"/>
                  <a:pt x="103" y="16"/>
                  <a:pt x="102" y="16"/>
                </a:cubicBezTo>
                <a:close/>
                <a:moveTo>
                  <a:pt x="99" y="41"/>
                </a:moveTo>
                <a:cubicBezTo>
                  <a:pt x="91" y="39"/>
                  <a:pt x="82" y="39"/>
                  <a:pt x="72" y="38"/>
                </a:cubicBezTo>
                <a:cubicBezTo>
                  <a:pt x="71" y="38"/>
                  <a:pt x="70" y="38"/>
                  <a:pt x="69" y="37"/>
                </a:cubicBezTo>
                <a:cubicBezTo>
                  <a:pt x="63" y="37"/>
                  <a:pt x="56" y="36"/>
                  <a:pt x="48" y="36"/>
                </a:cubicBezTo>
                <a:cubicBezTo>
                  <a:pt x="37" y="35"/>
                  <a:pt x="25" y="33"/>
                  <a:pt x="15" y="33"/>
                </a:cubicBezTo>
                <a:cubicBezTo>
                  <a:pt x="15" y="34"/>
                  <a:pt x="14" y="34"/>
                  <a:pt x="14" y="34"/>
                </a:cubicBezTo>
                <a:cubicBezTo>
                  <a:pt x="12" y="34"/>
                  <a:pt x="7" y="36"/>
                  <a:pt x="4" y="37"/>
                </a:cubicBezTo>
                <a:cubicBezTo>
                  <a:pt x="6" y="38"/>
                  <a:pt x="10" y="37"/>
                  <a:pt x="12" y="39"/>
                </a:cubicBezTo>
                <a:cubicBezTo>
                  <a:pt x="26" y="41"/>
                  <a:pt x="41" y="42"/>
                  <a:pt x="54" y="41"/>
                </a:cubicBezTo>
                <a:cubicBezTo>
                  <a:pt x="60" y="41"/>
                  <a:pt x="66" y="42"/>
                  <a:pt x="73" y="43"/>
                </a:cubicBezTo>
                <a:cubicBezTo>
                  <a:pt x="79" y="43"/>
                  <a:pt x="85" y="44"/>
                  <a:pt x="91" y="44"/>
                </a:cubicBezTo>
                <a:cubicBezTo>
                  <a:pt x="95" y="44"/>
                  <a:pt x="97" y="45"/>
                  <a:pt x="101" y="45"/>
                </a:cubicBezTo>
                <a:cubicBezTo>
                  <a:pt x="101" y="44"/>
                  <a:pt x="100" y="43"/>
                  <a:pt x="99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6" name="Freeform 393"/>
          <p:cNvSpPr/>
          <p:nvPr/>
        </p:nvSpPr>
        <p:spPr bwMode="auto">
          <a:xfrm>
            <a:off x="3386138" y="1778000"/>
            <a:ext cx="22225" cy="25400"/>
          </a:xfrm>
          <a:custGeom>
            <a:avLst/>
            <a:gdLst>
              <a:gd name="T0" fmla="*/ 3 w 7"/>
              <a:gd name="T1" fmla="*/ 1 h 8"/>
              <a:gd name="T2" fmla="*/ 4 w 7"/>
              <a:gd name="T3" fmla="*/ 4 h 8"/>
              <a:gd name="T4" fmla="*/ 6 w 7"/>
              <a:gd name="T5" fmla="*/ 2 h 8"/>
              <a:gd name="T6" fmla="*/ 7 w 7"/>
              <a:gd name="T7" fmla="*/ 3 h 8"/>
              <a:gd name="T8" fmla="*/ 7 w 7"/>
              <a:gd name="T9" fmla="*/ 8 h 8"/>
              <a:gd name="T10" fmla="*/ 6 w 7"/>
              <a:gd name="T11" fmla="*/ 5 h 8"/>
              <a:gd name="T12" fmla="*/ 4 w 7"/>
              <a:gd name="T13" fmla="*/ 6 h 8"/>
              <a:gd name="T14" fmla="*/ 3 w 7"/>
              <a:gd name="T15" fmla="*/ 5 h 8"/>
              <a:gd name="T16" fmla="*/ 1 w 7"/>
              <a:gd name="T17" fmla="*/ 7 h 8"/>
              <a:gd name="T18" fmla="*/ 1 w 7"/>
              <a:gd name="T19" fmla="*/ 4 h 8"/>
              <a:gd name="T20" fmla="*/ 3 w 7"/>
              <a:gd name="T21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8">
                <a:moveTo>
                  <a:pt x="3" y="1"/>
                </a:moveTo>
                <a:cubicBezTo>
                  <a:pt x="4" y="2"/>
                  <a:pt x="4" y="3"/>
                  <a:pt x="4" y="4"/>
                </a:cubicBezTo>
                <a:cubicBezTo>
                  <a:pt x="5" y="4"/>
                  <a:pt x="5" y="3"/>
                  <a:pt x="6" y="2"/>
                </a:cubicBezTo>
                <a:cubicBezTo>
                  <a:pt x="6" y="3"/>
                  <a:pt x="7" y="2"/>
                  <a:pt x="7" y="3"/>
                </a:cubicBezTo>
                <a:cubicBezTo>
                  <a:pt x="7" y="5"/>
                  <a:pt x="7" y="7"/>
                  <a:pt x="7" y="8"/>
                </a:cubicBezTo>
                <a:cubicBezTo>
                  <a:pt x="6" y="8"/>
                  <a:pt x="6" y="6"/>
                  <a:pt x="6" y="5"/>
                </a:cubicBezTo>
                <a:cubicBezTo>
                  <a:pt x="5" y="5"/>
                  <a:pt x="5" y="6"/>
                  <a:pt x="4" y="6"/>
                </a:cubicBezTo>
                <a:cubicBezTo>
                  <a:pt x="3" y="6"/>
                  <a:pt x="3" y="6"/>
                  <a:pt x="3" y="5"/>
                </a:cubicBezTo>
                <a:cubicBezTo>
                  <a:pt x="2" y="6"/>
                  <a:pt x="2" y="8"/>
                  <a:pt x="1" y="7"/>
                </a:cubicBezTo>
                <a:cubicBezTo>
                  <a:pt x="0" y="6"/>
                  <a:pt x="1" y="5"/>
                  <a:pt x="1" y="4"/>
                </a:cubicBezTo>
                <a:cubicBezTo>
                  <a:pt x="1" y="3"/>
                  <a:pt x="1" y="0"/>
                  <a:pt x="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7" name="Freeform 394"/>
          <p:cNvSpPr/>
          <p:nvPr/>
        </p:nvSpPr>
        <p:spPr bwMode="auto">
          <a:xfrm>
            <a:off x="3392488" y="1830388"/>
            <a:ext cx="12700" cy="25400"/>
          </a:xfrm>
          <a:custGeom>
            <a:avLst/>
            <a:gdLst>
              <a:gd name="T0" fmla="*/ 0 w 4"/>
              <a:gd name="T1" fmla="*/ 5 h 8"/>
              <a:gd name="T2" fmla="*/ 2 w 4"/>
              <a:gd name="T3" fmla="*/ 3 h 8"/>
              <a:gd name="T4" fmla="*/ 4 w 4"/>
              <a:gd name="T5" fmla="*/ 1 h 8"/>
              <a:gd name="T6" fmla="*/ 4 w 4"/>
              <a:gd name="T7" fmla="*/ 8 h 8"/>
              <a:gd name="T8" fmla="*/ 2 w 4"/>
              <a:gd name="T9" fmla="*/ 8 h 8"/>
              <a:gd name="T10" fmla="*/ 3 w 4"/>
              <a:gd name="T11" fmla="*/ 5 h 8"/>
              <a:gd name="T12" fmla="*/ 2 w 4"/>
              <a:gd name="T13" fmla="*/ 5 h 8"/>
              <a:gd name="T14" fmla="*/ 0 w 4"/>
              <a:gd name="T15" fmla="*/ 5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8">
                <a:moveTo>
                  <a:pt x="0" y="5"/>
                </a:moveTo>
                <a:cubicBezTo>
                  <a:pt x="0" y="4"/>
                  <a:pt x="1" y="3"/>
                  <a:pt x="2" y="3"/>
                </a:cubicBezTo>
                <a:cubicBezTo>
                  <a:pt x="2" y="2"/>
                  <a:pt x="3" y="0"/>
                  <a:pt x="4" y="1"/>
                </a:cubicBezTo>
                <a:cubicBezTo>
                  <a:pt x="4" y="3"/>
                  <a:pt x="4" y="6"/>
                  <a:pt x="4" y="8"/>
                </a:cubicBezTo>
                <a:cubicBezTo>
                  <a:pt x="3" y="8"/>
                  <a:pt x="3" y="8"/>
                  <a:pt x="2" y="8"/>
                </a:cubicBezTo>
                <a:cubicBezTo>
                  <a:pt x="2" y="7"/>
                  <a:pt x="2" y="6"/>
                  <a:pt x="3" y="5"/>
                </a:cubicBezTo>
                <a:cubicBezTo>
                  <a:pt x="2" y="5"/>
                  <a:pt x="1" y="5"/>
                  <a:pt x="2" y="5"/>
                </a:cubicBezTo>
                <a:cubicBezTo>
                  <a:pt x="1" y="6"/>
                  <a:pt x="0" y="5"/>
                  <a:pt x="0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8" name="Freeform 395"/>
          <p:cNvSpPr>
            <a:spLocks noEditPoints="1"/>
          </p:cNvSpPr>
          <p:nvPr/>
        </p:nvSpPr>
        <p:spPr bwMode="auto">
          <a:xfrm>
            <a:off x="3648075" y="1846263"/>
            <a:ext cx="60325" cy="50800"/>
          </a:xfrm>
          <a:custGeom>
            <a:avLst/>
            <a:gdLst>
              <a:gd name="T0" fmla="*/ 2 w 19"/>
              <a:gd name="T1" fmla="*/ 0 h 16"/>
              <a:gd name="T2" fmla="*/ 2 w 19"/>
              <a:gd name="T3" fmla="*/ 0 h 16"/>
              <a:gd name="T4" fmla="*/ 16 w 19"/>
              <a:gd name="T5" fmla="*/ 2 h 16"/>
              <a:gd name="T6" fmla="*/ 18 w 19"/>
              <a:gd name="T7" fmla="*/ 3 h 16"/>
              <a:gd name="T8" fmla="*/ 16 w 19"/>
              <a:gd name="T9" fmla="*/ 15 h 16"/>
              <a:gd name="T10" fmla="*/ 13 w 19"/>
              <a:gd name="T11" fmla="*/ 15 h 16"/>
              <a:gd name="T12" fmla="*/ 11 w 19"/>
              <a:gd name="T13" fmla="*/ 16 h 16"/>
              <a:gd name="T14" fmla="*/ 6 w 19"/>
              <a:gd name="T15" fmla="*/ 15 h 16"/>
              <a:gd name="T16" fmla="*/ 2 w 19"/>
              <a:gd name="T17" fmla="*/ 14 h 16"/>
              <a:gd name="T18" fmla="*/ 1 w 19"/>
              <a:gd name="T19" fmla="*/ 15 h 16"/>
              <a:gd name="T20" fmla="*/ 0 w 19"/>
              <a:gd name="T21" fmla="*/ 14 h 16"/>
              <a:gd name="T22" fmla="*/ 0 w 19"/>
              <a:gd name="T23" fmla="*/ 2 h 16"/>
              <a:gd name="T24" fmla="*/ 0 w 19"/>
              <a:gd name="T25" fmla="*/ 1 h 16"/>
              <a:gd name="T26" fmla="*/ 2 w 19"/>
              <a:gd name="T27" fmla="*/ 0 h 16"/>
              <a:gd name="T28" fmla="*/ 16 w 19"/>
              <a:gd name="T29" fmla="*/ 6 h 16"/>
              <a:gd name="T30" fmla="*/ 9 w 19"/>
              <a:gd name="T31" fmla="*/ 4 h 16"/>
              <a:gd name="T32" fmla="*/ 2 w 19"/>
              <a:gd name="T33" fmla="*/ 3 h 16"/>
              <a:gd name="T34" fmla="*/ 1 w 19"/>
              <a:gd name="T35" fmla="*/ 12 h 16"/>
              <a:gd name="T36" fmla="*/ 14 w 19"/>
              <a:gd name="T37" fmla="*/ 14 h 16"/>
              <a:gd name="T38" fmla="*/ 16 w 19"/>
              <a:gd name="T39" fmla="*/ 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" h="16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5" y="2"/>
                  <a:pt x="11" y="2"/>
                  <a:pt x="16" y="2"/>
                </a:cubicBezTo>
                <a:cubicBezTo>
                  <a:pt x="17" y="2"/>
                  <a:pt x="17" y="3"/>
                  <a:pt x="18" y="3"/>
                </a:cubicBezTo>
                <a:cubicBezTo>
                  <a:pt x="17" y="7"/>
                  <a:pt x="19" y="14"/>
                  <a:pt x="16" y="15"/>
                </a:cubicBezTo>
                <a:cubicBezTo>
                  <a:pt x="15" y="16"/>
                  <a:pt x="14" y="15"/>
                  <a:pt x="13" y="15"/>
                </a:cubicBezTo>
                <a:cubicBezTo>
                  <a:pt x="13" y="15"/>
                  <a:pt x="12" y="16"/>
                  <a:pt x="11" y="16"/>
                </a:cubicBezTo>
                <a:cubicBezTo>
                  <a:pt x="10" y="16"/>
                  <a:pt x="8" y="16"/>
                  <a:pt x="6" y="15"/>
                </a:cubicBezTo>
                <a:cubicBezTo>
                  <a:pt x="5" y="14"/>
                  <a:pt x="3" y="15"/>
                  <a:pt x="2" y="14"/>
                </a:cubicBezTo>
                <a:cubicBezTo>
                  <a:pt x="2" y="14"/>
                  <a:pt x="1" y="14"/>
                  <a:pt x="1" y="15"/>
                </a:cubicBezTo>
                <a:cubicBezTo>
                  <a:pt x="1" y="14"/>
                  <a:pt x="0" y="14"/>
                  <a:pt x="0" y="14"/>
                </a:cubicBezTo>
                <a:cubicBezTo>
                  <a:pt x="0" y="10"/>
                  <a:pt x="0" y="4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0"/>
                  <a:pt x="2" y="1"/>
                  <a:pt x="2" y="0"/>
                </a:cubicBezTo>
                <a:close/>
                <a:moveTo>
                  <a:pt x="16" y="6"/>
                </a:moveTo>
                <a:cubicBezTo>
                  <a:pt x="16" y="3"/>
                  <a:pt x="12" y="4"/>
                  <a:pt x="9" y="4"/>
                </a:cubicBezTo>
                <a:cubicBezTo>
                  <a:pt x="7" y="3"/>
                  <a:pt x="4" y="2"/>
                  <a:pt x="2" y="3"/>
                </a:cubicBezTo>
                <a:cubicBezTo>
                  <a:pt x="1" y="6"/>
                  <a:pt x="1" y="9"/>
                  <a:pt x="1" y="12"/>
                </a:cubicBezTo>
                <a:cubicBezTo>
                  <a:pt x="6" y="13"/>
                  <a:pt x="9" y="14"/>
                  <a:pt x="14" y="14"/>
                </a:cubicBezTo>
                <a:cubicBezTo>
                  <a:pt x="16" y="14"/>
                  <a:pt x="16" y="8"/>
                  <a:pt x="16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29" name="Freeform 396"/>
          <p:cNvSpPr>
            <a:spLocks noEditPoints="1"/>
          </p:cNvSpPr>
          <p:nvPr/>
        </p:nvSpPr>
        <p:spPr bwMode="auto">
          <a:xfrm>
            <a:off x="3638550" y="1906588"/>
            <a:ext cx="63500" cy="47625"/>
          </a:xfrm>
          <a:custGeom>
            <a:avLst/>
            <a:gdLst>
              <a:gd name="T0" fmla="*/ 19 w 20"/>
              <a:gd name="T1" fmla="*/ 2 h 15"/>
              <a:gd name="T2" fmla="*/ 19 w 20"/>
              <a:gd name="T3" fmla="*/ 13 h 15"/>
              <a:gd name="T4" fmla="*/ 17 w 20"/>
              <a:gd name="T5" fmla="*/ 15 h 15"/>
              <a:gd name="T6" fmla="*/ 1 w 20"/>
              <a:gd name="T7" fmla="*/ 13 h 15"/>
              <a:gd name="T8" fmla="*/ 1 w 20"/>
              <a:gd name="T9" fmla="*/ 2 h 15"/>
              <a:gd name="T10" fmla="*/ 3 w 20"/>
              <a:gd name="T11" fmla="*/ 0 h 15"/>
              <a:gd name="T12" fmla="*/ 19 w 20"/>
              <a:gd name="T13" fmla="*/ 2 h 15"/>
              <a:gd name="T14" fmla="*/ 4 w 20"/>
              <a:gd name="T15" fmla="*/ 3 h 15"/>
              <a:gd name="T16" fmla="*/ 3 w 20"/>
              <a:gd name="T17" fmla="*/ 11 h 15"/>
              <a:gd name="T18" fmla="*/ 9 w 20"/>
              <a:gd name="T19" fmla="*/ 13 h 15"/>
              <a:gd name="T20" fmla="*/ 8 w 20"/>
              <a:gd name="T21" fmla="*/ 11 h 15"/>
              <a:gd name="T22" fmla="*/ 9 w 20"/>
              <a:gd name="T23" fmla="*/ 10 h 15"/>
              <a:gd name="T24" fmla="*/ 11 w 20"/>
              <a:gd name="T25" fmla="*/ 11 h 15"/>
              <a:gd name="T26" fmla="*/ 11 w 20"/>
              <a:gd name="T27" fmla="*/ 13 h 15"/>
              <a:gd name="T28" fmla="*/ 9 w 20"/>
              <a:gd name="T29" fmla="*/ 13 h 15"/>
              <a:gd name="T30" fmla="*/ 16 w 20"/>
              <a:gd name="T31" fmla="*/ 13 h 15"/>
              <a:gd name="T32" fmla="*/ 16 w 20"/>
              <a:gd name="T33" fmla="*/ 3 h 15"/>
              <a:gd name="T34" fmla="*/ 4 w 20"/>
              <a:gd name="T35" fmla="*/ 3 h 15"/>
              <a:gd name="T36" fmla="*/ 4 w 20"/>
              <a:gd name="T37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" h="15">
                <a:moveTo>
                  <a:pt x="19" y="2"/>
                </a:moveTo>
                <a:cubicBezTo>
                  <a:pt x="20" y="5"/>
                  <a:pt x="18" y="10"/>
                  <a:pt x="19" y="13"/>
                </a:cubicBezTo>
                <a:cubicBezTo>
                  <a:pt x="19" y="14"/>
                  <a:pt x="17" y="15"/>
                  <a:pt x="17" y="15"/>
                </a:cubicBezTo>
                <a:cubicBezTo>
                  <a:pt x="11" y="15"/>
                  <a:pt x="5" y="15"/>
                  <a:pt x="1" y="13"/>
                </a:cubicBezTo>
                <a:cubicBezTo>
                  <a:pt x="1" y="8"/>
                  <a:pt x="0" y="7"/>
                  <a:pt x="1" y="2"/>
                </a:cubicBezTo>
                <a:cubicBezTo>
                  <a:pt x="2" y="1"/>
                  <a:pt x="3" y="0"/>
                  <a:pt x="3" y="0"/>
                </a:cubicBezTo>
                <a:cubicBezTo>
                  <a:pt x="7" y="1"/>
                  <a:pt x="14" y="1"/>
                  <a:pt x="19" y="2"/>
                </a:cubicBezTo>
                <a:close/>
                <a:moveTo>
                  <a:pt x="4" y="3"/>
                </a:moveTo>
                <a:cubicBezTo>
                  <a:pt x="1" y="4"/>
                  <a:pt x="2" y="9"/>
                  <a:pt x="3" y="11"/>
                </a:cubicBezTo>
                <a:cubicBezTo>
                  <a:pt x="4" y="12"/>
                  <a:pt x="7" y="14"/>
                  <a:pt x="9" y="13"/>
                </a:cubicBezTo>
                <a:cubicBezTo>
                  <a:pt x="8" y="13"/>
                  <a:pt x="9" y="12"/>
                  <a:pt x="8" y="11"/>
                </a:cubicBezTo>
                <a:cubicBezTo>
                  <a:pt x="9" y="11"/>
                  <a:pt x="9" y="10"/>
                  <a:pt x="9" y="10"/>
                </a:cubicBezTo>
                <a:cubicBezTo>
                  <a:pt x="10" y="11"/>
                  <a:pt x="10" y="10"/>
                  <a:pt x="11" y="11"/>
                </a:cubicBezTo>
                <a:cubicBezTo>
                  <a:pt x="11" y="12"/>
                  <a:pt x="11" y="12"/>
                  <a:pt x="11" y="13"/>
                </a:cubicBezTo>
                <a:cubicBezTo>
                  <a:pt x="10" y="13"/>
                  <a:pt x="10" y="13"/>
                  <a:pt x="9" y="13"/>
                </a:cubicBezTo>
                <a:cubicBezTo>
                  <a:pt x="12" y="13"/>
                  <a:pt x="14" y="14"/>
                  <a:pt x="16" y="13"/>
                </a:cubicBezTo>
                <a:cubicBezTo>
                  <a:pt x="17" y="10"/>
                  <a:pt x="19" y="5"/>
                  <a:pt x="16" y="3"/>
                </a:cubicBezTo>
                <a:cubicBezTo>
                  <a:pt x="12" y="3"/>
                  <a:pt x="8" y="2"/>
                  <a:pt x="4" y="3"/>
                </a:cubicBezTo>
                <a:cubicBezTo>
                  <a:pt x="4" y="3"/>
                  <a:pt x="4" y="3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0" name="Freeform 397"/>
          <p:cNvSpPr>
            <a:spLocks noEditPoints="1"/>
          </p:cNvSpPr>
          <p:nvPr/>
        </p:nvSpPr>
        <p:spPr bwMode="auto">
          <a:xfrm>
            <a:off x="3522663" y="1900238"/>
            <a:ext cx="23812" cy="34925"/>
          </a:xfrm>
          <a:custGeom>
            <a:avLst/>
            <a:gdLst>
              <a:gd name="T0" fmla="*/ 7 w 8"/>
              <a:gd name="T1" fmla="*/ 3 h 11"/>
              <a:gd name="T2" fmla="*/ 3 w 8"/>
              <a:gd name="T3" fmla="*/ 5 h 11"/>
              <a:gd name="T4" fmla="*/ 5 w 8"/>
              <a:gd name="T5" fmla="*/ 11 h 11"/>
              <a:gd name="T6" fmla="*/ 0 w 8"/>
              <a:gd name="T7" fmla="*/ 8 h 11"/>
              <a:gd name="T8" fmla="*/ 1 w 8"/>
              <a:gd name="T9" fmla="*/ 4 h 11"/>
              <a:gd name="T10" fmla="*/ 7 w 8"/>
              <a:gd name="T11" fmla="*/ 3 h 11"/>
              <a:gd name="T12" fmla="*/ 5 w 8"/>
              <a:gd name="T13" fmla="*/ 9 h 11"/>
              <a:gd name="T14" fmla="*/ 5 w 8"/>
              <a:gd name="T15" fmla="*/ 7 h 11"/>
              <a:gd name="T16" fmla="*/ 2 w 8"/>
              <a:gd name="T17" fmla="*/ 8 h 11"/>
              <a:gd name="T18" fmla="*/ 5 w 8"/>
              <a:gd name="T1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11">
                <a:moveTo>
                  <a:pt x="7" y="3"/>
                </a:moveTo>
                <a:cubicBezTo>
                  <a:pt x="6" y="4"/>
                  <a:pt x="4" y="3"/>
                  <a:pt x="3" y="5"/>
                </a:cubicBezTo>
                <a:cubicBezTo>
                  <a:pt x="6" y="5"/>
                  <a:pt x="8" y="9"/>
                  <a:pt x="5" y="11"/>
                </a:cubicBezTo>
                <a:cubicBezTo>
                  <a:pt x="3" y="11"/>
                  <a:pt x="2" y="9"/>
                  <a:pt x="0" y="8"/>
                </a:cubicBezTo>
                <a:cubicBezTo>
                  <a:pt x="0" y="7"/>
                  <a:pt x="0" y="5"/>
                  <a:pt x="1" y="4"/>
                </a:cubicBezTo>
                <a:cubicBezTo>
                  <a:pt x="2" y="2"/>
                  <a:pt x="7" y="0"/>
                  <a:pt x="7" y="3"/>
                </a:cubicBezTo>
                <a:close/>
                <a:moveTo>
                  <a:pt x="5" y="9"/>
                </a:moveTo>
                <a:cubicBezTo>
                  <a:pt x="5" y="8"/>
                  <a:pt x="5" y="8"/>
                  <a:pt x="5" y="7"/>
                </a:cubicBezTo>
                <a:cubicBezTo>
                  <a:pt x="4" y="7"/>
                  <a:pt x="2" y="6"/>
                  <a:pt x="2" y="8"/>
                </a:cubicBezTo>
                <a:cubicBezTo>
                  <a:pt x="2" y="7"/>
                  <a:pt x="4" y="9"/>
                  <a:pt x="5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1" name="Freeform 398"/>
          <p:cNvSpPr>
            <a:spLocks noEditPoints="1"/>
          </p:cNvSpPr>
          <p:nvPr/>
        </p:nvSpPr>
        <p:spPr bwMode="auto">
          <a:xfrm>
            <a:off x="3625850" y="2017713"/>
            <a:ext cx="60325" cy="47625"/>
          </a:xfrm>
          <a:custGeom>
            <a:avLst/>
            <a:gdLst>
              <a:gd name="T0" fmla="*/ 18 w 19"/>
              <a:gd name="T1" fmla="*/ 1 h 15"/>
              <a:gd name="T2" fmla="*/ 19 w 19"/>
              <a:gd name="T3" fmla="*/ 3 h 15"/>
              <a:gd name="T4" fmla="*/ 18 w 19"/>
              <a:gd name="T5" fmla="*/ 3 h 15"/>
              <a:gd name="T6" fmla="*/ 17 w 19"/>
              <a:gd name="T7" fmla="*/ 14 h 15"/>
              <a:gd name="T8" fmla="*/ 8 w 19"/>
              <a:gd name="T9" fmla="*/ 14 h 15"/>
              <a:gd name="T10" fmla="*/ 0 w 19"/>
              <a:gd name="T11" fmla="*/ 11 h 15"/>
              <a:gd name="T12" fmla="*/ 0 w 19"/>
              <a:gd name="T13" fmla="*/ 1 h 15"/>
              <a:gd name="T14" fmla="*/ 3 w 19"/>
              <a:gd name="T15" fmla="*/ 0 h 15"/>
              <a:gd name="T16" fmla="*/ 5 w 19"/>
              <a:gd name="T17" fmla="*/ 1 h 15"/>
              <a:gd name="T18" fmla="*/ 8 w 19"/>
              <a:gd name="T19" fmla="*/ 1 h 15"/>
              <a:gd name="T20" fmla="*/ 18 w 19"/>
              <a:gd name="T21" fmla="*/ 1 h 15"/>
              <a:gd name="T22" fmla="*/ 17 w 19"/>
              <a:gd name="T23" fmla="*/ 5 h 15"/>
              <a:gd name="T24" fmla="*/ 16 w 19"/>
              <a:gd name="T25" fmla="*/ 4 h 15"/>
              <a:gd name="T26" fmla="*/ 2 w 19"/>
              <a:gd name="T27" fmla="*/ 3 h 15"/>
              <a:gd name="T28" fmla="*/ 3 w 19"/>
              <a:gd name="T29" fmla="*/ 12 h 15"/>
              <a:gd name="T30" fmla="*/ 15 w 19"/>
              <a:gd name="T31" fmla="*/ 12 h 15"/>
              <a:gd name="T32" fmla="*/ 17 w 19"/>
              <a:gd name="T33" fmla="*/ 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15">
                <a:moveTo>
                  <a:pt x="18" y="1"/>
                </a:moveTo>
                <a:cubicBezTo>
                  <a:pt x="18" y="2"/>
                  <a:pt x="18" y="3"/>
                  <a:pt x="19" y="3"/>
                </a:cubicBezTo>
                <a:cubicBezTo>
                  <a:pt x="19" y="3"/>
                  <a:pt x="19" y="3"/>
                  <a:pt x="18" y="3"/>
                </a:cubicBezTo>
                <a:cubicBezTo>
                  <a:pt x="19" y="7"/>
                  <a:pt x="19" y="11"/>
                  <a:pt x="17" y="14"/>
                </a:cubicBezTo>
                <a:cubicBezTo>
                  <a:pt x="15" y="15"/>
                  <a:pt x="12" y="14"/>
                  <a:pt x="8" y="14"/>
                </a:cubicBezTo>
                <a:cubicBezTo>
                  <a:pt x="4" y="13"/>
                  <a:pt x="1" y="15"/>
                  <a:pt x="0" y="11"/>
                </a:cubicBezTo>
                <a:cubicBezTo>
                  <a:pt x="0" y="8"/>
                  <a:pt x="0" y="4"/>
                  <a:pt x="0" y="1"/>
                </a:cubicBezTo>
                <a:cubicBezTo>
                  <a:pt x="1" y="1"/>
                  <a:pt x="2" y="0"/>
                  <a:pt x="3" y="0"/>
                </a:cubicBezTo>
                <a:cubicBezTo>
                  <a:pt x="4" y="0"/>
                  <a:pt x="4" y="1"/>
                  <a:pt x="5" y="1"/>
                </a:cubicBezTo>
                <a:cubicBezTo>
                  <a:pt x="5" y="1"/>
                  <a:pt x="7" y="1"/>
                  <a:pt x="8" y="1"/>
                </a:cubicBezTo>
                <a:cubicBezTo>
                  <a:pt x="12" y="1"/>
                  <a:pt x="15" y="2"/>
                  <a:pt x="18" y="1"/>
                </a:cubicBezTo>
                <a:close/>
                <a:moveTo>
                  <a:pt x="17" y="5"/>
                </a:moveTo>
                <a:cubicBezTo>
                  <a:pt x="17" y="4"/>
                  <a:pt x="16" y="4"/>
                  <a:pt x="16" y="4"/>
                </a:cubicBezTo>
                <a:cubicBezTo>
                  <a:pt x="12" y="3"/>
                  <a:pt x="5" y="2"/>
                  <a:pt x="2" y="3"/>
                </a:cubicBezTo>
                <a:cubicBezTo>
                  <a:pt x="2" y="5"/>
                  <a:pt x="1" y="9"/>
                  <a:pt x="3" y="12"/>
                </a:cubicBezTo>
                <a:cubicBezTo>
                  <a:pt x="7" y="12"/>
                  <a:pt x="11" y="12"/>
                  <a:pt x="15" y="12"/>
                </a:cubicBezTo>
                <a:cubicBezTo>
                  <a:pt x="17" y="10"/>
                  <a:pt x="17" y="8"/>
                  <a:pt x="17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2" name="Freeform 399"/>
          <p:cNvSpPr/>
          <p:nvPr/>
        </p:nvSpPr>
        <p:spPr bwMode="auto">
          <a:xfrm>
            <a:off x="3641725" y="2043113"/>
            <a:ext cx="28575" cy="12700"/>
          </a:xfrm>
          <a:custGeom>
            <a:avLst/>
            <a:gdLst>
              <a:gd name="T0" fmla="*/ 8 w 9"/>
              <a:gd name="T1" fmla="*/ 1 h 4"/>
              <a:gd name="T2" fmla="*/ 9 w 9"/>
              <a:gd name="T3" fmla="*/ 2 h 4"/>
              <a:gd name="T4" fmla="*/ 1 w 9"/>
              <a:gd name="T5" fmla="*/ 2 h 4"/>
              <a:gd name="T6" fmla="*/ 0 w 9"/>
              <a:gd name="T7" fmla="*/ 1 h 4"/>
              <a:gd name="T8" fmla="*/ 8 w 9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4">
                <a:moveTo>
                  <a:pt x="8" y="1"/>
                </a:moveTo>
                <a:cubicBezTo>
                  <a:pt x="8" y="1"/>
                  <a:pt x="9" y="1"/>
                  <a:pt x="9" y="2"/>
                </a:cubicBezTo>
                <a:cubicBezTo>
                  <a:pt x="7" y="4"/>
                  <a:pt x="4" y="1"/>
                  <a:pt x="1" y="2"/>
                </a:cubicBezTo>
                <a:cubicBezTo>
                  <a:pt x="1" y="2"/>
                  <a:pt x="0" y="2"/>
                  <a:pt x="0" y="1"/>
                </a:cubicBezTo>
                <a:cubicBezTo>
                  <a:pt x="3" y="0"/>
                  <a:pt x="6" y="1"/>
                  <a:pt x="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3" name="Freeform 400"/>
          <p:cNvSpPr>
            <a:spLocks noEditPoints="1"/>
          </p:cNvSpPr>
          <p:nvPr/>
        </p:nvSpPr>
        <p:spPr bwMode="auto">
          <a:xfrm>
            <a:off x="3516313" y="1784350"/>
            <a:ext cx="58737" cy="42863"/>
          </a:xfrm>
          <a:custGeom>
            <a:avLst/>
            <a:gdLst>
              <a:gd name="T0" fmla="*/ 19 w 19"/>
              <a:gd name="T1" fmla="*/ 3 h 14"/>
              <a:gd name="T2" fmla="*/ 18 w 19"/>
              <a:gd name="T3" fmla="*/ 13 h 14"/>
              <a:gd name="T4" fmla="*/ 2 w 19"/>
              <a:gd name="T5" fmla="*/ 12 h 14"/>
              <a:gd name="T6" fmla="*/ 1 w 19"/>
              <a:gd name="T7" fmla="*/ 2 h 14"/>
              <a:gd name="T8" fmla="*/ 15 w 19"/>
              <a:gd name="T9" fmla="*/ 2 h 14"/>
              <a:gd name="T10" fmla="*/ 19 w 19"/>
              <a:gd name="T11" fmla="*/ 3 h 14"/>
              <a:gd name="T12" fmla="*/ 15 w 19"/>
              <a:gd name="T13" fmla="*/ 10 h 14"/>
              <a:gd name="T14" fmla="*/ 13 w 19"/>
              <a:gd name="T15" fmla="*/ 11 h 14"/>
              <a:gd name="T16" fmla="*/ 16 w 19"/>
              <a:gd name="T17" fmla="*/ 11 h 14"/>
              <a:gd name="T18" fmla="*/ 17 w 19"/>
              <a:gd name="T19" fmla="*/ 4 h 14"/>
              <a:gd name="T20" fmla="*/ 4 w 19"/>
              <a:gd name="T21" fmla="*/ 3 h 14"/>
              <a:gd name="T22" fmla="*/ 4 w 19"/>
              <a:gd name="T23" fmla="*/ 10 h 14"/>
              <a:gd name="T24" fmla="*/ 5 w 19"/>
              <a:gd name="T25" fmla="*/ 6 h 14"/>
              <a:gd name="T26" fmla="*/ 6 w 19"/>
              <a:gd name="T27" fmla="*/ 3 h 14"/>
              <a:gd name="T28" fmla="*/ 8 w 19"/>
              <a:gd name="T29" fmla="*/ 6 h 14"/>
              <a:gd name="T30" fmla="*/ 10 w 19"/>
              <a:gd name="T31" fmla="*/ 4 h 14"/>
              <a:gd name="T32" fmla="*/ 10 w 19"/>
              <a:gd name="T33" fmla="*/ 10 h 14"/>
              <a:gd name="T34" fmla="*/ 9 w 19"/>
              <a:gd name="T35" fmla="*/ 8 h 14"/>
              <a:gd name="T36" fmla="*/ 8 w 19"/>
              <a:gd name="T37" fmla="*/ 9 h 14"/>
              <a:gd name="T38" fmla="*/ 6 w 19"/>
              <a:gd name="T39" fmla="*/ 7 h 14"/>
              <a:gd name="T40" fmla="*/ 6 w 19"/>
              <a:gd name="T41" fmla="*/ 9 h 14"/>
              <a:gd name="T42" fmla="*/ 4 w 19"/>
              <a:gd name="T43" fmla="*/ 10 h 14"/>
              <a:gd name="T44" fmla="*/ 12 w 19"/>
              <a:gd name="T45" fmla="*/ 11 h 14"/>
              <a:gd name="T46" fmla="*/ 12 w 19"/>
              <a:gd name="T47" fmla="*/ 10 h 14"/>
              <a:gd name="T48" fmla="*/ 13 w 19"/>
              <a:gd name="T49" fmla="*/ 9 h 14"/>
              <a:gd name="T50" fmla="*/ 12 w 19"/>
              <a:gd name="T51" fmla="*/ 6 h 14"/>
              <a:gd name="T52" fmla="*/ 15 w 19"/>
              <a:gd name="T53" fmla="*/ 5 h 14"/>
              <a:gd name="T54" fmla="*/ 14 w 19"/>
              <a:gd name="T55" fmla="*/ 7 h 14"/>
              <a:gd name="T56" fmla="*/ 15 w 19"/>
              <a:gd name="T57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" h="14">
                <a:moveTo>
                  <a:pt x="19" y="3"/>
                </a:moveTo>
                <a:cubicBezTo>
                  <a:pt x="19" y="6"/>
                  <a:pt x="18" y="9"/>
                  <a:pt x="18" y="13"/>
                </a:cubicBezTo>
                <a:cubicBezTo>
                  <a:pt x="12" y="14"/>
                  <a:pt x="8" y="11"/>
                  <a:pt x="2" y="12"/>
                </a:cubicBezTo>
                <a:cubicBezTo>
                  <a:pt x="0" y="10"/>
                  <a:pt x="1" y="5"/>
                  <a:pt x="1" y="2"/>
                </a:cubicBezTo>
                <a:cubicBezTo>
                  <a:pt x="6" y="0"/>
                  <a:pt x="11" y="2"/>
                  <a:pt x="15" y="2"/>
                </a:cubicBezTo>
                <a:cubicBezTo>
                  <a:pt x="17" y="2"/>
                  <a:pt x="17" y="3"/>
                  <a:pt x="19" y="3"/>
                </a:cubicBezTo>
                <a:close/>
                <a:moveTo>
                  <a:pt x="15" y="10"/>
                </a:moveTo>
                <a:cubicBezTo>
                  <a:pt x="15" y="10"/>
                  <a:pt x="14" y="11"/>
                  <a:pt x="13" y="11"/>
                </a:cubicBezTo>
                <a:cubicBezTo>
                  <a:pt x="15" y="11"/>
                  <a:pt x="15" y="11"/>
                  <a:pt x="16" y="11"/>
                </a:cubicBezTo>
                <a:cubicBezTo>
                  <a:pt x="17" y="9"/>
                  <a:pt x="17" y="7"/>
                  <a:pt x="17" y="4"/>
                </a:cubicBezTo>
                <a:cubicBezTo>
                  <a:pt x="13" y="3"/>
                  <a:pt x="8" y="4"/>
                  <a:pt x="4" y="3"/>
                </a:cubicBezTo>
                <a:cubicBezTo>
                  <a:pt x="3" y="4"/>
                  <a:pt x="1" y="10"/>
                  <a:pt x="4" y="10"/>
                </a:cubicBezTo>
                <a:cubicBezTo>
                  <a:pt x="3" y="8"/>
                  <a:pt x="4" y="7"/>
                  <a:pt x="5" y="6"/>
                </a:cubicBezTo>
                <a:cubicBezTo>
                  <a:pt x="5" y="5"/>
                  <a:pt x="5" y="4"/>
                  <a:pt x="6" y="3"/>
                </a:cubicBezTo>
                <a:cubicBezTo>
                  <a:pt x="7" y="4"/>
                  <a:pt x="7" y="5"/>
                  <a:pt x="8" y="6"/>
                </a:cubicBezTo>
                <a:cubicBezTo>
                  <a:pt x="9" y="5"/>
                  <a:pt x="8" y="4"/>
                  <a:pt x="10" y="4"/>
                </a:cubicBezTo>
                <a:cubicBezTo>
                  <a:pt x="11" y="5"/>
                  <a:pt x="11" y="9"/>
                  <a:pt x="10" y="10"/>
                </a:cubicBezTo>
                <a:cubicBezTo>
                  <a:pt x="9" y="10"/>
                  <a:pt x="9" y="8"/>
                  <a:pt x="9" y="8"/>
                </a:cubicBezTo>
                <a:cubicBezTo>
                  <a:pt x="9" y="8"/>
                  <a:pt x="8" y="9"/>
                  <a:pt x="8" y="9"/>
                </a:cubicBezTo>
                <a:cubicBezTo>
                  <a:pt x="7" y="8"/>
                  <a:pt x="7" y="7"/>
                  <a:pt x="6" y="7"/>
                </a:cubicBezTo>
                <a:cubicBezTo>
                  <a:pt x="5" y="7"/>
                  <a:pt x="6" y="8"/>
                  <a:pt x="6" y="9"/>
                </a:cubicBezTo>
                <a:cubicBezTo>
                  <a:pt x="5" y="9"/>
                  <a:pt x="5" y="9"/>
                  <a:pt x="4" y="10"/>
                </a:cubicBezTo>
                <a:cubicBezTo>
                  <a:pt x="7" y="10"/>
                  <a:pt x="9" y="11"/>
                  <a:pt x="12" y="11"/>
                </a:cubicBezTo>
                <a:cubicBezTo>
                  <a:pt x="12" y="11"/>
                  <a:pt x="12" y="11"/>
                  <a:pt x="12" y="10"/>
                </a:cubicBezTo>
                <a:cubicBezTo>
                  <a:pt x="13" y="10"/>
                  <a:pt x="13" y="10"/>
                  <a:pt x="13" y="9"/>
                </a:cubicBezTo>
                <a:cubicBezTo>
                  <a:pt x="13" y="8"/>
                  <a:pt x="12" y="8"/>
                  <a:pt x="12" y="6"/>
                </a:cubicBezTo>
                <a:cubicBezTo>
                  <a:pt x="12" y="5"/>
                  <a:pt x="14" y="5"/>
                  <a:pt x="15" y="5"/>
                </a:cubicBezTo>
                <a:cubicBezTo>
                  <a:pt x="17" y="5"/>
                  <a:pt x="15" y="7"/>
                  <a:pt x="14" y="7"/>
                </a:cubicBezTo>
                <a:cubicBezTo>
                  <a:pt x="15" y="7"/>
                  <a:pt x="15" y="8"/>
                  <a:pt x="15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4" name="Freeform 401"/>
          <p:cNvSpPr>
            <a:spLocks noEditPoints="1"/>
          </p:cNvSpPr>
          <p:nvPr/>
        </p:nvSpPr>
        <p:spPr bwMode="auto">
          <a:xfrm>
            <a:off x="3575050" y="1839913"/>
            <a:ext cx="63500" cy="47625"/>
          </a:xfrm>
          <a:custGeom>
            <a:avLst/>
            <a:gdLst>
              <a:gd name="T0" fmla="*/ 19 w 20"/>
              <a:gd name="T1" fmla="*/ 15 h 15"/>
              <a:gd name="T2" fmla="*/ 4 w 20"/>
              <a:gd name="T3" fmla="*/ 14 h 15"/>
              <a:gd name="T4" fmla="*/ 0 w 20"/>
              <a:gd name="T5" fmla="*/ 6 h 15"/>
              <a:gd name="T6" fmla="*/ 1 w 20"/>
              <a:gd name="T7" fmla="*/ 0 h 15"/>
              <a:gd name="T8" fmla="*/ 2 w 20"/>
              <a:gd name="T9" fmla="*/ 0 h 15"/>
              <a:gd name="T10" fmla="*/ 4 w 20"/>
              <a:gd name="T11" fmla="*/ 1 h 15"/>
              <a:gd name="T12" fmla="*/ 19 w 20"/>
              <a:gd name="T13" fmla="*/ 1 h 15"/>
              <a:gd name="T14" fmla="*/ 20 w 20"/>
              <a:gd name="T15" fmla="*/ 4 h 15"/>
              <a:gd name="T16" fmla="*/ 19 w 20"/>
              <a:gd name="T17" fmla="*/ 15 h 15"/>
              <a:gd name="T18" fmla="*/ 18 w 20"/>
              <a:gd name="T19" fmla="*/ 5 h 15"/>
              <a:gd name="T20" fmla="*/ 17 w 20"/>
              <a:gd name="T21" fmla="*/ 3 h 15"/>
              <a:gd name="T22" fmla="*/ 3 w 20"/>
              <a:gd name="T23" fmla="*/ 2 h 15"/>
              <a:gd name="T24" fmla="*/ 2 w 20"/>
              <a:gd name="T25" fmla="*/ 4 h 15"/>
              <a:gd name="T26" fmla="*/ 3 w 20"/>
              <a:gd name="T27" fmla="*/ 12 h 15"/>
              <a:gd name="T28" fmla="*/ 12 w 20"/>
              <a:gd name="T29" fmla="*/ 14 h 15"/>
              <a:gd name="T30" fmla="*/ 15 w 20"/>
              <a:gd name="T31" fmla="*/ 7 h 15"/>
              <a:gd name="T32" fmla="*/ 16 w 20"/>
              <a:gd name="T33" fmla="*/ 13 h 15"/>
              <a:gd name="T34" fmla="*/ 13 w 20"/>
              <a:gd name="T35" fmla="*/ 14 h 15"/>
              <a:gd name="T36" fmla="*/ 16 w 20"/>
              <a:gd name="T37" fmla="*/ 14 h 15"/>
              <a:gd name="T38" fmla="*/ 18 w 20"/>
              <a:gd name="T39" fmla="*/ 5 h 15"/>
              <a:gd name="T40" fmla="*/ 13 w 20"/>
              <a:gd name="T41" fmla="*/ 10 h 15"/>
              <a:gd name="T42" fmla="*/ 13 w 20"/>
              <a:gd name="T43" fmla="*/ 11 h 15"/>
              <a:gd name="T44" fmla="*/ 15 w 20"/>
              <a:gd name="T45" fmla="*/ 10 h 15"/>
              <a:gd name="T46" fmla="*/ 14 w 20"/>
              <a:gd name="T47" fmla="*/ 9 h 15"/>
              <a:gd name="T48" fmla="*/ 13 w 20"/>
              <a:gd name="T49" fmla="*/ 1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" h="15">
                <a:moveTo>
                  <a:pt x="19" y="15"/>
                </a:moveTo>
                <a:cubicBezTo>
                  <a:pt x="15" y="15"/>
                  <a:pt x="9" y="15"/>
                  <a:pt x="4" y="14"/>
                </a:cubicBezTo>
                <a:cubicBezTo>
                  <a:pt x="1" y="14"/>
                  <a:pt x="0" y="10"/>
                  <a:pt x="0" y="6"/>
                </a:cubicBezTo>
                <a:cubicBezTo>
                  <a:pt x="0" y="4"/>
                  <a:pt x="0" y="2"/>
                  <a:pt x="1" y="0"/>
                </a:cubicBezTo>
                <a:cubicBezTo>
                  <a:pt x="2" y="0"/>
                  <a:pt x="2" y="1"/>
                  <a:pt x="2" y="0"/>
                </a:cubicBezTo>
                <a:cubicBezTo>
                  <a:pt x="3" y="0"/>
                  <a:pt x="3" y="1"/>
                  <a:pt x="4" y="1"/>
                </a:cubicBezTo>
                <a:cubicBezTo>
                  <a:pt x="9" y="0"/>
                  <a:pt x="14" y="2"/>
                  <a:pt x="19" y="1"/>
                </a:cubicBezTo>
                <a:cubicBezTo>
                  <a:pt x="20" y="2"/>
                  <a:pt x="20" y="3"/>
                  <a:pt x="20" y="4"/>
                </a:cubicBezTo>
                <a:cubicBezTo>
                  <a:pt x="20" y="8"/>
                  <a:pt x="19" y="13"/>
                  <a:pt x="19" y="15"/>
                </a:cubicBezTo>
                <a:close/>
                <a:moveTo>
                  <a:pt x="18" y="5"/>
                </a:moveTo>
                <a:cubicBezTo>
                  <a:pt x="18" y="4"/>
                  <a:pt x="17" y="4"/>
                  <a:pt x="17" y="3"/>
                </a:cubicBezTo>
                <a:cubicBezTo>
                  <a:pt x="12" y="3"/>
                  <a:pt x="8" y="2"/>
                  <a:pt x="3" y="2"/>
                </a:cubicBezTo>
                <a:cubicBezTo>
                  <a:pt x="3" y="3"/>
                  <a:pt x="3" y="4"/>
                  <a:pt x="2" y="4"/>
                </a:cubicBezTo>
                <a:cubicBezTo>
                  <a:pt x="1" y="6"/>
                  <a:pt x="1" y="11"/>
                  <a:pt x="3" y="12"/>
                </a:cubicBezTo>
                <a:cubicBezTo>
                  <a:pt x="6" y="13"/>
                  <a:pt x="8" y="13"/>
                  <a:pt x="12" y="14"/>
                </a:cubicBezTo>
                <a:cubicBezTo>
                  <a:pt x="11" y="12"/>
                  <a:pt x="11" y="7"/>
                  <a:pt x="15" y="7"/>
                </a:cubicBezTo>
                <a:cubicBezTo>
                  <a:pt x="17" y="8"/>
                  <a:pt x="18" y="11"/>
                  <a:pt x="16" y="13"/>
                </a:cubicBezTo>
                <a:cubicBezTo>
                  <a:pt x="15" y="13"/>
                  <a:pt x="14" y="13"/>
                  <a:pt x="13" y="14"/>
                </a:cubicBezTo>
                <a:cubicBezTo>
                  <a:pt x="14" y="14"/>
                  <a:pt x="15" y="14"/>
                  <a:pt x="16" y="14"/>
                </a:cubicBezTo>
                <a:cubicBezTo>
                  <a:pt x="18" y="12"/>
                  <a:pt x="18" y="9"/>
                  <a:pt x="18" y="5"/>
                </a:cubicBezTo>
                <a:close/>
                <a:moveTo>
                  <a:pt x="13" y="10"/>
                </a:moveTo>
                <a:cubicBezTo>
                  <a:pt x="13" y="11"/>
                  <a:pt x="14" y="11"/>
                  <a:pt x="13" y="11"/>
                </a:cubicBezTo>
                <a:cubicBezTo>
                  <a:pt x="14" y="11"/>
                  <a:pt x="16" y="12"/>
                  <a:pt x="15" y="10"/>
                </a:cubicBezTo>
                <a:cubicBezTo>
                  <a:pt x="15" y="11"/>
                  <a:pt x="15" y="9"/>
                  <a:pt x="14" y="9"/>
                </a:cubicBezTo>
                <a:cubicBezTo>
                  <a:pt x="14" y="10"/>
                  <a:pt x="14" y="10"/>
                  <a:pt x="13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5" name="Freeform 402"/>
          <p:cNvSpPr>
            <a:spLocks noEditPoints="1"/>
          </p:cNvSpPr>
          <p:nvPr/>
        </p:nvSpPr>
        <p:spPr bwMode="auto">
          <a:xfrm>
            <a:off x="3632200" y="1957388"/>
            <a:ext cx="63500" cy="53975"/>
          </a:xfrm>
          <a:custGeom>
            <a:avLst/>
            <a:gdLst>
              <a:gd name="T0" fmla="*/ 1 w 20"/>
              <a:gd name="T1" fmla="*/ 2 h 17"/>
              <a:gd name="T2" fmla="*/ 8 w 20"/>
              <a:gd name="T3" fmla="*/ 2 h 17"/>
              <a:gd name="T4" fmla="*/ 18 w 20"/>
              <a:gd name="T5" fmla="*/ 3 h 17"/>
              <a:gd name="T6" fmla="*/ 18 w 20"/>
              <a:gd name="T7" fmla="*/ 3 h 17"/>
              <a:gd name="T8" fmla="*/ 19 w 20"/>
              <a:gd name="T9" fmla="*/ 9 h 17"/>
              <a:gd name="T10" fmla="*/ 17 w 20"/>
              <a:gd name="T11" fmla="*/ 16 h 17"/>
              <a:gd name="T12" fmla="*/ 14 w 20"/>
              <a:gd name="T13" fmla="*/ 17 h 17"/>
              <a:gd name="T14" fmla="*/ 0 w 20"/>
              <a:gd name="T15" fmla="*/ 12 h 17"/>
              <a:gd name="T16" fmla="*/ 2 w 20"/>
              <a:gd name="T17" fmla="*/ 3 h 17"/>
              <a:gd name="T18" fmla="*/ 1 w 20"/>
              <a:gd name="T19" fmla="*/ 2 h 17"/>
              <a:gd name="T20" fmla="*/ 4 w 20"/>
              <a:gd name="T21" fmla="*/ 3 h 17"/>
              <a:gd name="T22" fmla="*/ 2 w 20"/>
              <a:gd name="T23" fmla="*/ 13 h 17"/>
              <a:gd name="T24" fmla="*/ 8 w 20"/>
              <a:gd name="T25" fmla="*/ 14 h 17"/>
              <a:gd name="T26" fmla="*/ 15 w 20"/>
              <a:gd name="T27" fmla="*/ 15 h 17"/>
              <a:gd name="T28" fmla="*/ 17 w 20"/>
              <a:gd name="T29" fmla="*/ 6 h 17"/>
              <a:gd name="T30" fmla="*/ 4 w 20"/>
              <a:gd name="T31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" h="17">
                <a:moveTo>
                  <a:pt x="1" y="2"/>
                </a:moveTo>
                <a:cubicBezTo>
                  <a:pt x="3" y="0"/>
                  <a:pt x="6" y="3"/>
                  <a:pt x="8" y="2"/>
                </a:cubicBezTo>
                <a:cubicBezTo>
                  <a:pt x="11" y="2"/>
                  <a:pt x="15" y="4"/>
                  <a:pt x="18" y="3"/>
                </a:cubicBezTo>
                <a:cubicBezTo>
                  <a:pt x="18" y="3"/>
                  <a:pt x="18" y="4"/>
                  <a:pt x="18" y="3"/>
                </a:cubicBezTo>
                <a:cubicBezTo>
                  <a:pt x="20" y="5"/>
                  <a:pt x="19" y="7"/>
                  <a:pt x="19" y="9"/>
                </a:cubicBezTo>
                <a:cubicBezTo>
                  <a:pt x="18" y="12"/>
                  <a:pt x="19" y="15"/>
                  <a:pt x="17" y="16"/>
                </a:cubicBezTo>
                <a:cubicBezTo>
                  <a:pt x="16" y="16"/>
                  <a:pt x="15" y="16"/>
                  <a:pt x="14" y="17"/>
                </a:cubicBezTo>
                <a:cubicBezTo>
                  <a:pt x="9" y="15"/>
                  <a:pt x="1" y="17"/>
                  <a:pt x="0" y="12"/>
                </a:cubicBezTo>
                <a:cubicBezTo>
                  <a:pt x="0" y="8"/>
                  <a:pt x="0" y="5"/>
                  <a:pt x="2" y="3"/>
                </a:cubicBezTo>
                <a:cubicBezTo>
                  <a:pt x="1" y="2"/>
                  <a:pt x="1" y="2"/>
                  <a:pt x="1" y="2"/>
                </a:cubicBezTo>
                <a:close/>
                <a:moveTo>
                  <a:pt x="4" y="3"/>
                </a:moveTo>
                <a:cubicBezTo>
                  <a:pt x="1" y="5"/>
                  <a:pt x="0" y="11"/>
                  <a:pt x="2" y="13"/>
                </a:cubicBezTo>
                <a:cubicBezTo>
                  <a:pt x="3" y="14"/>
                  <a:pt x="6" y="14"/>
                  <a:pt x="8" y="14"/>
                </a:cubicBezTo>
                <a:cubicBezTo>
                  <a:pt x="10" y="14"/>
                  <a:pt x="13" y="15"/>
                  <a:pt x="15" y="15"/>
                </a:cubicBezTo>
                <a:cubicBezTo>
                  <a:pt x="18" y="13"/>
                  <a:pt x="17" y="9"/>
                  <a:pt x="17" y="6"/>
                </a:cubicBezTo>
                <a:cubicBezTo>
                  <a:pt x="13" y="4"/>
                  <a:pt x="8" y="4"/>
                  <a:pt x="4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6" name="Freeform 403"/>
          <p:cNvSpPr>
            <a:spLocks noEditPoints="1"/>
          </p:cNvSpPr>
          <p:nvPr/>
        </p:nvSpPr>
        <p:spPr bwMode="auto">
          <a:xfrm>
            <a:off x="3516313" y="1954213"/>
            <a:ext cx="26987" cy="34925"/>
          </a:xfrm>
          <a:custGeom>
            <a:avLst/>
            <a:gdLst>
              <a:gd name="T0" fmla="*/ 2 w 9"/>
              <a:gd name="T1" fmla="*/ 8 h 11"/>
              <a:gd name="T2" fmla="*/ 6 w 9"/>
              <a:gd name="T3" fmla="*/ 7 h 11"/>
              <a:gd name="T4" fmla="*/ 1 w 9"/>
              <a:gd name="T5" fmla="*/ 6 h 11"/>
              <a:gd name="T6" fmla="*/ 3 w 9"/>
              <a:gd name="T7" fmla="*/ 1 h 11"/>
              <a:gd name="T8" fmla="*/ 5 w 9"/>
              <a:gd name="T9" fmla="*/ 10 h 11"/>
              <a:gd name="T10" fmla="*/ 2 w 9"/>
              <a:gd name="T11" fmla="*/ 8 h 11"/>
              <a:gd name="T12" fmla="*/ 4 w 9"/>
              <a:gd name="T13" fmla="*/ 6 h 11"/>
              <a:gd name="T14" fmla="*/ 5 w 9"/>
              <a:gd name="T15" fmla="*/ 5 h 11"/>
              <a:gd name="T16" fmla="*/ 5 w 9"/>
              <a:gd name="T17" fmla="*/ 4 h 11"/>
              <a:gd name="T18" fmla="*/ 4 w 9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" h="11">
                <a:moveTo>
                  <a:pt x="2" y="8"/>
                </a:moveTo>
                <a:cubicBezTo>
                  <a:pt x="3" y="9"/>
                  <a:pt x="6" y="9"/>
                  <a:pt x="6" y="7"/>
                </a:cubicBezTo>
                <a:cubicBezTo>
                  <a:pt x="3" y="8"/>
                  <a:pt x="2" y="7"/>
                  <a:pt x="1" y="6"/>
                </a:cubicBezTo>
                <a:cubicBezTo>
                  <a:pt x="0" y="3"/>
                  <a:pt x="2" y="2"/>
                  <a:pt x="3" y="1"/>
                </a:cubicBezTo>
                <a:cubicBezTo>
                  <a:pt x="8" y="0"/>
                  <a:pt x="9" y="10"/>
                  <a:pt x="5" y="10"/>
                </a:cubicBezTo>
                <a:cubicBezTo>
                  <a:pt x="4" y="11"/>
                  <a:pt x="2" y="10"/>
                  <a:pt x="2" y="8"/>
                </a:cubicBezTo>
                <a:close/>
                <a:moveTo>
                  <a:pt x="4" y="6"/>
                </a:moveTo>
                <a:cubicBezTo>
                  <a:pt x="4" y="5"/>
                  <a:pt x="5" y="5"/>
                  <a:pt x="5" y="5"/>
                </a:cubicBezTo>
                <a:cubicBezTo>
                  <a:pt x="4" y="5"/>
                  <a:pt x="5" y="4"/>
                  <a:pt x="5" y="4"/>
                </a:cubicBezTo>
                <a:cubicBezTo>
                  <a:pt x="2" y="3"/>
                  <a:pt x="2" y="6"/>
                  <a:pt x="4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7" name="Freeform 404"/>
          <p:cNvSpPr/>
          <p:nvPr/>
        </p:nvSpPr>
        <p:spPr bwMode="auto">
          <a:xfrm>
            <a:off x="2027238" y="3906838"/>
            <a:ext cx="15875" cy="20637"/>
          </a:xfrm>
          <a:custGeom>
            <a:avLst/>
            <a:gdLst>
              <a:gd name="T0" fmla="*/ 5 w 5"/>
              <a:gd name="T1" fmla="*/ 0 h 7"/>
              <a:gd name="T2" fmla="*/ 0 w 5"/>
              <a:gd name="T3" fmla="*/ 7 h 7"/>
              <a:gd name="T4" fmla="*/ 5 w 5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7">
                <a:moveTo>
                  <a:pt x="5" y="0"/>
                </a:moveTo>
                <a:cubicBezTo>
                  <a:pt x="5" y="3"/>
                  <a:pt x="3" y="6"/>
                  <a:pt x="0" y="7"/>
                </a:cubicBezTo>
                <a:cubicBezTo>
                  <a:pt x="1" y="5"/>
                  <a:pt x="2" y="0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238" name="Freeform 405"/>
          <p:cNvSpPr/>
          <p:nvPr/>
        </p:nvSpPr>
        <p:spPr bwMode="auto">
          <a:xfrm>
            <a:off x="2062163" y="3911600"/>
            <a:ext cx="22225" cy="31750"/>
          </a:xfrm>
          <a:custGeom>
            <a:avLst/>
            <a:gdLst>
              <a:gd name="T0" fmla="*/ 4 w 7"/>
              <a:gd name="T1" fmla="*/ 0 h 10"/>
              <a:gd name="T2" fmla="*/ 5 w 7"/>
              <a:gd name="T3" fmla="*/ 9 h 10"/>
              <a:gd name="T4" fmla="*/ 4 w 7"/>
              <a:gd name="T5" fmla="*/ 10 h 10"/>
              <a:gd name="T6" fmla="*/ 4 w 7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10">
                <a:moveTo>
                  <a:pt x="4" y="0"/>
                </a:moveTo>
                <a:cubicBezTo>
                  <a:pt x="7" y="2"/>
                  <a:pt x="5" y="7"/>
                  <a:pt x="5" y="9"/>
                </a:cubicBezTo>
                <a:cubicBezTo>
                  <a:pt x="4" y="9"/>
                  <a:pt x="4" y="9"/>
                  <a:pt x="4" y="10"/>
                </a:cubicBezTo>
                <a:cubicBezTo>
                  <a:pt x="0" y="9"/>
                  <a:pt x="0" y="2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latin typeface="+mn-lt"/>
              <a:ea typeface="微软雅黑" panose="020B0503020204020204" charset="-122"/>
            </a:endParaRPr>
          </a:p>
        </p:txBody>
      </p:sp>
      <p:grpSp>
        <p:nvGrpSpPr>
          <p:cNvPr id="43320" name="组合 439"/>
          <p:cNvGrpSpPr/>
          <p:nvPr/>
        </p:nvGrpSpPr>
        <p:grpSpPr bwMode="auto">
          <a:xfrm>
            <a:off x="1931988" y="3333750"/>
            <a:ext cx="962025" cy="903288"/>
            <a:chOff x="1931988" y="3333750"/>
            <a:chExt cx="962025" cy="903288"/>
          </a:xfrm>
        </p:grpSpPr>
        <p:sp>
          <p:nvSpPr>
            <p:cNvPr id="12" name="Freeform 407"/>
            <p:cNvSpPr>
              <a:spLocks noEditPoints="1"/>
            </p:cNvSpPr>
            <p:nvPr/>
          </p:nvSpPr>
          <p:spPr bwMode="auto">
            <a:xfrm>
              <a:off x="1931988" y="3333750"/>
              <a:ext cx="962025" cy="903288"/>
            </a:xfrm>
            <a:custGeom>
              <a:avLst/>
              <a:gdLst>
                <a:gd name="T0" fmla="*/ 200 w 305"/>
                <a:gd name="T1" fmla="*/ 251 h 286"/>
                <a:gd name="T2" fmla="*/ 140 w 305"/>
                <a:gd name="T3" fmla="*/ 233 h 286"/>
                <a:gd name="T4" fmla="*/ 59 w 305"/>
                <a:gd name="T5" fmla="*/ 232 h 286"/>
                <a:gd name="T6" fmla="*/ 4 w 305"/>
                <a:gd name="T7" fmla="*/ 264 h 286"/>
                <a:gd name="T8" fmla="*/ 22 w 305"/>
                <a:gd name="T9" fmla="*/ 123 h 286"/>
                <a:gd name="T10" fmla="*/ 67 w 305"/>
                <a:gd name="T11" fmla="*/ 6 h 286"/>
                <a:gd name="T12" fmla="*/ 253 w 305"/>
                <a:gd name="T13" fmla="*/ 8 h 286"/>
                <a:gd name="T14" fmla="*/ 295 w 305"/>
                <a:gd name="T15" fmla="*/ 181 h 286"/>
                <a:gd name="T16" fmla="*/ 303 w 305"/>
                <a:gd name="T17" fmla="*/ 260 h 286"/>
                <a:gd name="T18" fmla="*/ 274 w 305"/>
                <a:gd name="T19" fmla="*/ 92 h 286"/>
                <a:gd name="T20" fmla="*/ 257 w 305"/>
                <a:gd name="T21" fmla="*/ 121 h 286"/>
                <a:gd name="T22" fmla="*/ 271 w 305"/>
                <a:gd name="T23" fmla="*/ 275 h 286"/>
                <a:gd name="T24" fmla="*/ 63 w 305"/>
                <a:gd name="T25" fmla="*/ 118 h 286"/>
                <a:gd name="T26" fmla="*/ 239 w 305"/>
                <a:gd name="T27" fmla="*/ 49 h 286"/>
                <a:gd name="T28" fmla="*/ 231 w 305"/>
                <a:gd name="T29" fmla="*/ 70 h 286"/>
                <a:gd name="T30" fmla="*/ 242 w 305"/>
                <a:gd name="T31" fmla="*/ 137 h 286"/>
                <a:gd name="T32" fmla="*/ 253 w 305"/>
                <a:gd name="T33" fmla="*/ 170 h 286"/>
                <a:gd name="T34" fmla="*/ 198 w 305"/>
                <a:gd name="T35" fmla="*/ 188 h 286"/>
                <a:gd name="T36" fmla="*/ 262 w 305"/>
                <a:gd name="T37" fmla="*/ 219 h 286"/>
                <a:gd name="T38" fmla="*/ 30 w 305"/>
                <a:gd name="T39" fmla="*/ 115 h 286"/>
                <a:gd name="T40" fmla="*/ 44 w 305"/>
                <a:gd name="T41" fmla="*/ 8 h 286"/>
                <a:gd name="T42" fmla="*/ 172 w 305"/>
                <a:gd name="T43" fmla="*/ 26 h 286"/>
                <a:gd name="T44" fmla="*/ 201 w 305"/>
                <a:gd name="T45" fmla="*/ 59 h 286"/>
                <a:gd name="T46" fmla="*/ 71 w 305"/>
                <a:gd name="T47" fmla="*/ 39 h 286"/>
                <a:gd name="T48" fmla="*/ 160 w 305"/>
                <a:gd name="T49" fmla="*/ 73 h 286"/>
                <a:gd name="T50" fmla="*/ 82 w 305"/>
                <a:gd name="T51" fmla="*/ 64 h 286"/>
                <a:gd name="T52" fmla="*/ 202 w 305"/>
                <a:gd name="T53" fmla="*/ 78 h 286"/>
                <a:gd name="T54" fmla="*/ 184 w 305"/>
                <a:gd name="T55" fmla="*/ 92 h 286"/>
                <a:gd name="T56" fmla="*/ 163 w 305"/>
                <a:gd name="T57" fmla="*/ 85 h 286"/>
                <a:gd name="T58" fmla="*/ 229 w 305"/>
                <a:gd name="T59" fmla="*/ 73 h 286"/>
                <a:gd name="T60" fmla="*/ 159 w 305"/>
                <a:gd name="T61" fmla="*/ 77 h 286"/>
                <a:gd name="T62" fmla="*/ 97 w 305"/>
                <a:gd name="T63" fmla="*/ 90 h 286"/>
                <a:gd name="T64" fmla="*/ 109 w 305"/>
                <a:gd name="T65" fmla="*/ 129 h 286"/>
                <a:gd name="T66" fmla="*/ 197 w 305"/>
                <a:gd name="T67" fmla="*/ 95 h 286"/>
                <a:gd name="T68" fmla="*/ 135 w 305"/>
                <a:gd name="T69" fmla="*/ 151 h 286"/>
                <a:gd name="T70" fmla="*/ 128 w 305"/>
                <a:gd name="T71" fmla="*/ 119 h 286"/>
                <a:gd name="T72" fmla="*/ 32 w 305"/>
                <a:gd name="T73" fmla="*/ 124 h 286"/>
                <a:gd name="T74" fmla="*/ 62 w 305"/>
                <a:gd name="T75" fmla="*/ 205 h 286"/>
                <a:gd name="T76" fmla="*/ 150 w 305"/>
                <a:gd name="T77" fmla="*/ 137 h 286"/>
                <a:gd name="T78" fmla="*/ 82 w 305"/>
                <a:gd name="T79" fmla="*/ 133 h 286"/>
                <a:gd name="T80" fmla="*/ 129 w 305"/>
                <a:gd name="T81" fmla="*/ 148 h 286"/>
                <a:gd name="T82" fmla="*/ 125 w 305"/>
                <a:gd name="T83" fmla="*/ 163 h 286"/>
                <a:gd name="T84" fmla="*/ 196 w 305"/>
                <a:gd name="T85" fmla="*/ 174 h 286"/>
                <a:gd name="T86" fmla="*/ 219 w 305"/>
                <a:gd name="T87" fmla="*/ 174 h 286"/>
                <a:gd name="T88" fmla="*/ 125 w 305"/>
                <a:gd name="T89" fmla="*/ 193 h 286"/>
                <a:gd name="T90" fmla="*/ 157 w 305"/>
                <a:gd name="T91" fmla="*/ 173 h 286"/>
                <a:gd name="T92" fmla="*/ 157 w 305"/>
                <a:gd name="T93" fmla="*/ 173 h 286"/>
                <a:gd name="T94" fmla="*/ 178 w 305"/>
                <a:gd name="T95" fmla="*/ 187 h 286"/>
                <a:gd name="T96" fmla="*/ 119 w 305"/>
                <a:gd name="T97" fmla="*/ 180 h 286"/>
                <a:gd name="T98" fmla="*/ 84 w 305"/>
                <a:gd name="T99" fmla="*/ 189 h 286"/>
                <a:gd name="T100" fmla="*/ 96 w 305"/>
                <a:gd name="T101" fmla="*/ 222 h 286"/>
                <a:gd name="T102" fmla="*/ 154 w 305"/>
                <a:gd name="T103" fmla="*/ 212 h 286"/>
                <a:gd name="T104" fmla="*/ 10 w 305"/>
                <a:gd name="T105" fmla="*/ 231 h 286"/>
                <a:gd name="T106" fmla="*/ 12 w 305"/>
                <a:gd name="T107" fmla="*/ 194 h 286"/>
                <a:gd name="T108" fmla="*/ 58 w 305"/>
                <a:gd name="T109" fmla="*/ 209 h 286"/>
                <a:gd name="T110" fmla="*/ 198 w 305"/>
                <a:gd name="T111" fmla="*/ 214 h 286"/>
                <a:gd name="T112" fmla="*/ 93 w 305"/>
                <a:gd name="T113" fmla="*/ 224 h 286"/>
                <a:gd name="T114" fmla="*/ 73 w 305"/>
                <a:gd name="T115" fmla="*/ 208 h 286"/>
                <a:gd name="T116" fmla="*/ 204 w 305"/>
                <a:gd name="T117" fmla="*/ 230 h 286"/>
                <a:gd name="T118" fmla="*/ 62 w 305"/>
                <a:gd name="T119" fmla="*/ 222 h 286"/>
                <a:gd name="T120" fmla="*/ 118 w 305"/>
                <a:gd name="T121" fmla="*/ 224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5" h="286">
                  <a:moveTo>
                    <a:pt x="296" y="270"/>
                  </a:moveTo>
                  <a:cubicBezTo>
                    <a:pt x="300" y="274"/>
                    <a:pt x="298" y="277"/>
                    <a:pt x="292" y="279"/>
                  </a:cubicBezTo>
                  <a:cubicBezTo>
                    <a:pt x="283" y="282"/>
                    <a:pt x="271" y="286"/>
                    <a:pt x="262" y="282"/>
                  </a:cubicBezTo>
                  <a:cubicBezTo>
                    <a:pt x="262" y="280"/>
                    <a:pt x="262" y="280"/>
                    <a:pt x="262" y="278"/>
                  </a:cubicBezTo>
                  <a:cubicBezTo>
                    <a:pt x="253" y="280"/>
                    <a:pt x="248" y="276"/>
                    <a:pt x="241" y="272"/>
                  </a:cubicBezTo>
                  <a:cubicBezTo>
                    <a:pt x="230" y="266"/>
                    <a:pt x="217" y="261"/>
                    <a:pt x="207" y="254"/>
                  </a:cubicBezTo>
                  <a:cubicBezTo>
                    <a:pt x="204" y="253"/>
                    <a:pt x="202" y="252"/>
                    <a:pt x="200" y="251"/>
                  </a:cubicBezTo>
                  <a:cubicBezTo>
                    <a:pt x="198" y="250"/>
                    <a:pt x="194" y="250"/>
                    <a:pt x="192" y="248"/>
                  </a:cubicBezTo>
                  <a:cubicBezTo>
                    <a:pt x="192" y="247"/>
                    <a:pt x="189" y="244"/>
                    <a:pt x="189" y="243"/>
                  </a:cubicBezTo>
                  <a:cubicBezTo>
                    <a:pt x="189" y="242"/>
                    <a:pt x="189" y="241"/>
                    <a:pt x="189" y="239"/>
                  </a:cubicBezTo>
                  <a:cubicBezTo>
                    <a:pt x="189" y="237"/>
                    <a:pt x="187" y="235"/>
                    <a:pt x="186" y="232"/>
                  </a:cubicBezTo>
                  <a:cubicBezTo>
                    <a:pt x="178" y="233"/>
                    <a:pt x="168" y="233"/>
                    <a:pt x="158" y="233"/>
                  </a:cubicBezTo>
                  <a:cubicBezTo>
                    <a:pt x="158" y="237"/>
                    <a:pt x="156" y="243"/>
                    <a:pt x="154" y="247"/>
                  </a:cubicBezTo>
                  <a:cubicBezTo>
                    <a:pt x="146" y="248"/>
                    <a:pt x="143" y="239"/>
                    <a:pt x="140" y="233"/>
                  </a:cubicBezTo>
                  <a:cubicBezTo>
                    <a:pt x="135" y="234"/>
                    <a:pt x="128" y="234"/>
                    <a:pt x="121" y="233"/>
                  </a:cubicBezTo>
                  <a:cubicBezTo>
                    <a:pt x="114" y="233"/>
                    <a:pt x="104" y="235"/>
                    <a:pt x="96" y="234"/>
                  </a:cubicBezTo>
                  <a:cubicBezTo>
                    <a:pt x="94" y="239"/>
                    <a:pt x="93" y="244"/>
                    <a:pt x="90" y="249"/>
                  </a:cubicBezTo>
                  <a:cubicBezTo>
                    <a:pt x="83" y="252"/>
                    <a:pt x="80" y="247"/>
                    <a:pt x="78" y="242"/>
                  </a:cubicBezTo>
                  <a:cubicBezTo>
                    <a:pt x="75" y="245"/>
                    <a:pt x="71" y="250"/>
                    <a:pt x="67" y="249"/>
                  </a:cubicBezTo>
                  <a:cubicBezTo>
                    <a:pt x="65" y="248"/>
                    <a:pt x="63" y="241"/>
                    <a:pt x="62" y="237"/>
                  </a:cubicBezTo>
                  <a:cubicBezTo>
                    <a:pt x="61" y="235"/>
                    <a:pt x="61" y="233"/>
                    <a:pt x="59" y="232"/>
                  </a:cubicBezTo>
                  <a:cubicBezTo>
                    <a:pt x="56" y="246"/>
                    <a:pt x="61" y="265"/>
                    <a:pt x="51" y="273"/>
                  </a:cubicBezTo>
                  <a:cubicBezTo>
                    <a:pt x="51" y="275"/>
                    <a:pt x="53" y="276"/>
                    <a:pt x="53" y="279"/>
                  </a:cubicBezTo>
                  <a:cubicBezTo>
                    <a:pt x="50" y="283"/>
                    <a:pt x="46" y="282"/>
                    <a:pt x="40" y="282"/>
                  </a:cubicBezTo>
                  <a:cubicBezTo>
                    <a:pt x="33" y="283"/>
                    <a:pt x="22" y="283"/>
                    <a:pt x="14" y="281"/>
                  </a:cubicBezTo>
                  <a:cubicBezTo>
                    <a:pt x="10" y="280"/>
                    <a:pt x="5" y="280"/>
                    <a:pt x="3" y="278"/>
                  </a:cubicBezTo>
                  <a:cubicBezTo>
                    <a:pt x="4" y="274"/>
                    <a:pt x="5" y="271"/>
                    <a:pt x="7" y="268"/>
                  </a:cubicBezTo>
                  <a:cubicBezTo>
                    <a:pt x="7" y="266"/>
                    <a:pt x="5" y="266"/>
                    <a:pt x="4" y="264"/>
                  </a:cubicBezTo>
                  <a:cubicBezTo>
                    <a:pt x="3" y="256"/>
                    <a:pt x="5" y="245"/>
                    <a:pt x="7" y="235"/>
                  </a:cubicBezTo>
                  <a:cubicBezTo>
                    <a:pt x="8" y="227"/>
                    <a:pt x="8" y="218"/>
                    <a:pt x="8" y="210"/>
                  </a:cubicBezTo>
                  <a:cubicBezTo>
                    <a:pt x="9" y="205"/>
                    <a:pt x="11" y="199"/>
                    <a:pt x="8" y="194"/>
                  </a:cubicBezTo>
                  <a:cubicBezTo>
                    <a:pt x="8" y="193"/>
                    <a:pt x="9" y="193"/>
                    <a:pt x="10" y="192"/>
                  </a:cubicBezTo>
                  <a:cubicBezTo>
                    <a:pt x="7" y="188"/>
                    <a:pt x="5" y="184"/>
                    <a:pt x="4" y="180"/>
                  </a:cubicBezTo>
                  <a:cubicBezTo>
                    <a:pt x="2" y="176"/>
                    <a:pt x="0" y="171"/>
                    <a:pt x="0" y="166"/>
                  </a:cubicBezTo>
                  <a:cubicBezTo>
                    <a:pt x="0" y="148"/>
                    <a:pt x="9" y="131"/>
                    <a:pt x="22" y="123"/>
                  </a:cubicBezTo>
                  <a:cubicBezTo>
                    <a:pt x="23" y="113"/>
                    <a:pt x="25" y="104"/>
                    <a:pt x="26" y="93"/>
                  </a:cubicBezTo>
                  <a:cubicBezTo>
                    <a:pt x="26" y="89"/>
                    <a:pt x="28" y="85"/>
                    <a:pt x="28" y="80"/>
                  </a:cubicBezTo>
                  <a:cubicBezTo>
                    <a:pt x="29" y="76"/>
                    <a:pt x="29" y="71"/>
                    <a:pt x="29" y="67"/>
                  </a:cubicBezTo>
                  <a:cubicBezTo>
                    <a:pt x="31" y="57"/>
                    <a:pt x="33" y="44"/>
                    <a:pt x="35" y="33"/>
                  </a:cubicBezTo>
                  <a:cubicBezTo>
                    <a:pt x="37" y="23"/>
                    <a:pt x="38" y="13"/>
                    <a:pt x="44" y="5"/>
                  </a:cubicBezTo>
                  <a:cubicBezTo>
                    <a:pt x="46" y="5"/>
                    <a:pt x="47" y="4"/>
                    <a:pt x="49" y="3"/>
                  </a:cubicBezTo>
                  <a:cubicBezTo>
                    <a:pt x="56" y="2"/>
                    <a:pt x="62" y="3"/>
                    <a:pt x="67" y="6"/>
                  </a:cubicBezTo>
                  <a:cubicBezTo>
                    <a:pt x="68" y="7"/>
                    <a:pt x="69" y="8"/>
                    <a:pt x="70" y="9"/>
                  </a:cubicBezTo>
                  <a:cubicBezTo>
                    <a:pt x="72" y="16"/>
                    <a:pt x="73" y="21"/>
                    <a:pt x="72" y="26"/>
                  </a:cubicBezTo>
                  <a:cubicBezTo>
                    <a:pt x="85" y="24"/>
                    <a:pt x="107" y="24"/>
                    <a:pt x="125" y="24"/>
                  </a:cubicBezTo>
                  <a:cubicBezTo>
                    <a:pt x="146" y="24"/>
                    <a:pt x="168" y="24"/>
                    <a:pt x="189" y="23"/>
                  </a:cubicBezTo>
                  <a:cubicBezTo>
                    <a:pt x="197" y="23"/>
                    <a:pt x="206" y="24"/>
                    <a:pt x="213" y="23"/>
                  </a:cubicBezTo>
                  <a:cubicBezTo>
                    <a:pt x="216" y="16"/>
                    <a:pt x="216" y="6"/>
                    <a:pt x="224" y="4"/>
                  </a:cubicBezTo>
                  <a:cubicBezTo>
                    <a:pt x="232" y="4"/>
                    <a:pt x="247" y="0"/>
                    <a:pt x="253" y="8"/>
                  </a:cubicBezTo>
                  <a:cubicBezTo>
                    <a:pt x="255" y="11"/>
                    <a:pt x="257" y="18"/>
                    <a:pt x="258" y="23"/>
                  </a:cubicBezTo>
                  <a:cubicBezTo>
                    <a:pt x="260" y="29"/>
                    <a:pt x="261" y="34"/>
                    <a:pt x="263" y="40"/>
                  </a:cubicBezTo>
                  <a:cubicBezTo>
                    <a:pt x="264" y="45"/>
                    <a:pt x="265" y="51"/>
                    <a:pt x="266" y="56"/>
                  </a:cubicBezTo>
                  <a:cubicBezTo>
                    <a:pt x="269" y="72"/>
                    <a:pt x="275" y="87"/>
                    <a:pt x="279" y="104"/>
                  </a:cubicBezTo>
                  <a:cubicBezTo>
                    <a:pt x="283" y="123"/>
                    <a:pt x="287" y="138"/>
                    <a:pt x="291" y="157"/>
                  </a:cubicBezTo>
                  <a:cubicBezTo>
                    <a:pt x="292" y="163"/>
                    <a:pt x="293" y="169"/>
                    <a:pt x="294" y="175"/>
                  </a:cubicBezTo>
                  <a:cubicBezTo>
                    <a:pt x="295" y="178"/>
                    <a:pt x="294" y="177"/>
                    <a:pt x="295" y="181"/>
                  </a:cubicBezTo>
                  <a:cubicBezTo>
                    <a:pt x="295" y="183"/>
                    <a:pt x="295" y="185"/>
                    <a:pt x="296" y="186"/>
                  </a:cubicBezTo>
                  <a:cubicBezTo>
                    <a:pt x="297" y="196"/>
                    <a:pt x="299" y="204"/>
                    <a:pt x="300" y="214"/>
                  </a:cubicBezTo>
                  <a:cubicBezTo>
                    <a:pt x="301" y="220"/>
                    <a:pt x="303" y="226"/>
                    <a:pt x="303" y="232"/>
                  </a:cubicBezTo>
                  <a:cubicBezTo>
                    <a:pt x="303" y="233"/>
                    <a:pt x="303" y="234"/>
                    <a:pt x="303" y="235"/>
                  </a:cubicBezTo>
                  <a:cubicBezTo>
                    <a:pt x="303" y="239"/>
                    <a:pt x="305" y="244"/>
                    <a:pt x="305" y="248"/>
                  </a:cubicBezTo>
                  <a:cubicBezTo>
                    <a:pt x="305" y="252"/>
                    <a:pt x="303" y="255"/>
                    <a:pt x="304" y="260"/>
                  </a:cubicBezTo>
                  <a:cubicBezTo>
                    <a:pt x="303" y="260"/>
                    <a:pt x="303" y="260"/>
                    <a:pt x="303" y="260"/>
                  </a:cubicBezTo>
                  <a:cubicBezTo>
                    <a:pt x="301" y="258"/>
                    <a:pt x="303" y="260"/>
                    <a:pt x="303" y="261"/>
                  </a:cubicBezTo>
                  <a:cubicBezTo>
                    <a:pt x="301" y="264"/>
                    <a:pt x="300" y="268"/>
                    <a:pt x="296" y="270"/>
                  </a:cubicBezTo>
                  <a:close/>
                  <a:moveTo>
                    <a:pt x="301" y="259"/>
                  </a:moveTo>
                  <a:cubicBezTo>
                    <a:pt x="304" y="249"/>
                    <a:pt x="301" y="239"/>
                    <a:pt x="300" y="230"/>
                  </a:cubicBezTo>
                  <a:cubicBezTo>
                    <a:pt x="299" y="214"/>
                    <a:pt x="296" y="199"/>
                    <a:pt x="293" y="184"/>
                  </a:cubicBezTo>
                  <a:cubicBezTo>
                    <a:pt x="289" y="158"/>
                    <a:pt x="283" y="132"/>
                    <a:pt x="277" y="107"/>
                  </a:cubicBezTo>
                  <a:cubicBezTo>
                    <a:pt x="276" y="102"/>
                    <a:pt x="275" y="96"/>
                    <a:pt x="274" y="92"/>
                  </a:cubicBezTo>
                  <a:cubicBezTo>
                    <a:pt x="271" y="82"/>
                    <a:pt x="268" y="73"/>
                    <a:pt x="265" y="63"/>
                  </a:cubicBezTo>
                  <a:cubicBezTo>
                    <a:pt x="263" y="53"/>
                    <a:pt x="262" y="44"/>
                    <a:pt x="259" y="34"/>
                  </a:cubicBezTo>
                  <a:cubicBezTo>
                    <a:pt x="257" y="27"/>
                    <a:pt x="253" y="11"/>
                    <a:pt x="249" y="8"/>
                  </a:cubicBezTo>
                  <a:cubicBezTo>
                    <a:pt x="244" y="4"/>
                    <a:pt x="235" y="5"/>
                    <a:pt x="230" y="6"/>
                  </a:cubicBezTo>
                  <a:cubicBezTo>
                    <a:pt x="238" y="17"/>
                    <a:pt x="239" y="35"/>
                    <a:pt x="242" y="53"/>
                  </a:cubicBezTo>
                  <a:cubicBezTo>
                    <a:pt x="245" y="64"/>
                    <a:pt x="249" y="75"/>
                    <a:pt x="251" y="86"/>
                  </a:cubicBezTo>
                  <a:cubicBezTo>
                    <a:pt x="253" y="98"/>
                    <a:pt x="255" y="109"/>
                    <a:pt x="257" y="121"/>
                  </a:cubicBezTo>
                  <a:cubicBezTo>
                    <a:pt x="263" y="154"/>
                    <a:pt x="270" y="187"/>
                    <a:pt x="275" y="217"/>
                  </a:cubicBezTo>
                  <a:cubicBezTo>
                    <a:pt x="276" y="220"/>
                    <a:pt x="277" y="223"/>
                    <a:pt x="277" y="226"/>
                  </a:cubicBezTo>
                  <a:cubicBezTo>
                    <a:pt x="278" y="229"/>
                    <a:pt x="278" y="232"/>
                    <a:pt x="278" y="235"/>
                  </a:cubicBezTo>
                  <a:cubicBezTo>
                    <a:pt x="278" y="242"/>
                    <a:pt x="279" y="251"/>
                    <a:pt x="279" y="257"/>
                  </a:cubicBezTo>
                  <a:cubicBezTo>
                    <a:pt x="278" y="259"/>
                    <a:pt x="277" y="261"/>
                    <a:pt x="276" y="263"/>
                  </a:cubicBezTo>
                  <a:cubicBezTo>
                    <a:pt x="276" y="267"/>
                    <a:pt x="276" y="269"/>
                    <a:pt x="274" y="272"/>
                  </a:cubicBezTo>
                  <a:cubicBezTo>
                    <a:pt x="273" y="273"/>
                    <a:pt x="271" y="274"/>
                    <a:pt x="271" y="275"/>
                  </a:cubicBezTo>
                  <a:cubicBezTo>
                    <a:pt x="284" y="273"/>
                    <a:pt x="297" y="271"/>
                    <a:pt x="301" y="259"/>
                  </a:cubicBezTo>
                  <a:close/>
                  <a:moveTo>
                    <a:pt x="68" y="37"/>
                  </a:moveTo>
                  <a:cubicBezTo>
                    <a:pt x="67" y="34"/>
                    <a:pt x="69" y="30"/>
                    <a:pt x="69" y="26"/>
                  </a:cubicBezTo>
                  <a:cubicBezTo>
                    <a:pt x="69" y="21"/>
                    <a:pt x="70" y="13"/>
                    <a:pt x="66" y="9"/>
                  </a:cubicBezTo>
                  <a:cubicBezTo>
                    <a:pt x="63" y="5"/>
                    <a:pt x="51" y="4"/>
                    <a:pt x="48" y="7"/>
                  </a:cubicBezTo>
                  <a:cubicBezTo>
                    <a:pt x="39" y="40"/>
                    <a:pt x="39" y="79"/>
                    <a:pt x="33" y="115"/>
                  </a:cubicBezTo>
                  <a:cubicBezTo>
                    <a:pt x="44" y="115"/>
                    <a:pt x="55" y="114"/>
                    <a:pt x="63" y="118"/>
                  </a:cubicBezTo>
                  <a:cubicBezTo>
                    <a:pt x="65" y="89"/>
                    <a:pt x="66" y="61"/>
                    <a:pt x="68" y="37"/>
                  </a:cubicBezTo>
                  <a:close/>
                  <a:moveTo>
                    <a:pt x="258" y="276"/>
                  </a:moveTo>
                  <a:cubicBezTo>
                    <a:pt x="267" y="276"/>
                    <a:pt x="271" y="272"/>
                    <a:pt x="274" y="265"/>
                  </a:cubicBezTo>
                  <a:cubicBezTo>
                    <a:pt x="278" y="242"/>
                    <a:pt x="274" y="218"/>
                    <a:pt x="269" y="197"/>
                  </a:cubicBezTo>
                  <a:cubicBezTo>
                    <a:pt x="264" y="173"/>
                    <a:pt x="260" y="147"/>
                    <a:pt x="255" y="123"/>
                  </a:cubicBezTo>
                  <a:cubicBezTo>
                    <a:pt x="252" y="111"/>
                    <a:pt x="251" y="98"/>
                    <a:pt x="248" y="86"/>
                  </a:cubicBezTo>
                  <a:cubicBezTo>
                    <a:pt x="246" y="74"/>
                    <a:pt x="241" y="63"/>
                    <a:pt x="239" y="49"/>
                  </a:cubicBezTo>
                  <a:cubicBezTo>
                    <a:pt x="237" y="44"/>
                    <a:pt x="236" y="37"/>
                    <a:pt x="235" y="30"/>
                  </a:cubicBezTo>
                  <a:cubicBezTo>
                    <a:pt x="233" y="20"/>
                    <a:pt x="233" y="9"/>
                    <a:pt x="225" y="7"/>
                  </a:cubicBezTo>
                  <a:cubicBezTo>
                    <a:pt x="219" y="9"/>
                    <a:pt x="217" y="15"/>
                    <a:pt x="217" y="22"/>
                  </a:cubicBezTo>
                  <a:cubicBezTo>
                    <a:pt x="222" y="20"/>
                    <a:pt x="229" y="27"/>
                    <a:pt x="228" y="31"/>
                  </a:cubicBezTo>
                  <a:cubicBezTo>
                    <a:pt x="228" y="36"/>
                    <a:pt x="222" y="35"/>
                    <a:pt x="215" y="35"/>
                  </a:cubicBezTo>
                  <a:cubicBezTo>
                    <a:pt x="212" y="46"/>
                    <a:pt x="216" y="62"/>
                    <a:pt x="211" y="71"/>
                  </a:cubicBezTo>
                  <a:cubicBezTo>
                    <a:pt x="217" y="71"/>
                    <a:pt x="224" y="69"/>
                    <a:pt x="231" y="70"/>
                  </a:cubicBezTo>
                  <a:cubicBezTo>
                    <a:pt x="235" y="74"/>
                    <a:pt x="234" y="81"/>
                    <a:pt x="228" y="83"/>
                  </a:cubicBezTo>
                  <a:cubicBezTo>
                    <a:pt x="226" y="83"/>
                    <a:pt x="224" y="83"/>
                    <a:pt x="222" y="84"/>
                  </a:cubicBezTo>
                  <a:cubicBezTo>
                    <a:pt x="219" y="84"/>
                    <a:pt x="217" y="84"/>
                    <a:pt x="214" y="84"/>
                  </a:cubicBezTo>
                  <a:cubicBezTo>
                    <a:pt x="214" y="89"/>
                    <a:pt x="212" y="93"/>
                    <a:pt x="209" y="97"/>
                  </a:cubicBezTo>
                  <a:cubicBezTo>
                    <a:pt x="206" y="107"/>
                    <a:pt x="208" y="114"/>
                    <a:pt x="207" y="124"/>
                  </a:cubicBezTo>
                  <a:cubicBezTo>
                    <a:pt x="217" y="124"/>
                    <a:pt x="229" y="125"/>
                    <a:pt x="239" y="123"/>
                  </a:cubicBezTo>
                  <a:cubicBezTo>
                    <a:pt x="243" y="125"/>
                    <a:pt x="247" y="133"/>
                    <a:pt x="242" y="137"/>
                  </a:cubicBezTo>
                  <a:cubicBezTo>
                    <a:pt x="230" y="138"/>
                    <a:pt x="214" y="137"/>
                    <a:pt x="204" y="137"/>
                  </a:cubicBezTo>
                  <a:cubicBezTo>
                    <a:pt x="203" y="143"/>
                    <a:pt x="202" y="149"/>
                    <a:pt x="201" y="155"/>
                  </a:cubicBezTo>
                  <a:cubicBezTo>
                    <a:pt x="201" y="161"/>
                    <a:pt x="200" y="167"/>
                    <a:pt x="200" y="173"/>
                  </a:cubicBezTo>
                  <a:cubicBezTo>
                    <a:pt x="202" y="166"/>
                    <a:pt x="203" y="156"/>
                    <a:pt x="210" y="157"/>
                  </a:cubicBezTo>
                  <a:cubicBezTo>
                    <a:pt x="216" y="158"/>
                    <a:pt x="220" y="168"/>
                    <a:pt x="221" y="172"/>
                  </a:cubicBezTo>
                  <a:cubicBezTo>
                    <a:pt x="227" y="170"/>
                    <a:pt x="237" y="172"/>
                    <a:pt x="244" y="170"/>
                  </a:cubicBezTo>
                  <a:cubicBezTo>
                    <a:pt x="248" y="169"/>
                    <a:pt x="251" y="167"/>
                    <a:pt x="253" y="170"/>
                  </a:cubicBezTo>
                  <a:cubicBezTo>
                    <a:pt x="253" y="174"/>
                    <a:pt x="256" y="182"/>
                    <a:pt x="251" y="184"/>
                  </a:cubicBezTo>
                  <a:cubicBezTo>
                    <a:pt x="249" y="184"/>
                    <a:pt x="247" y="183"/>
                    <a:pt x="245" y="184"/>
                  </a:cubicBezTo>
                  <a:cubicBezTo>
                    <a:pt x="237" y="184"/>
                    <a:pt x="229" y="185"/>
                    <a:pt x="222" y="186"/>
                  </a:cubicBezTo>
                  <a:cubicBezTo>
                    <a:pt x="221" y="189"/>
                    <a:pt x="219" y="191"/>
                    <a:pt x="219" y="194"/>
                  </a:cubicBezTo>
                  <a:cubicBezTo>
                    <a:pt x="216" y="196"/>
                    <a:pt x="215" y="201"/>
                    <a:pt x="211" y="200"/>
                  </a:cubicBezTo>
                  <a:cubicBezTo>
                    <a:pt x="208" y="200"/>
                    <a:pt x="204" y="192"/>
                    <a:pt x="203" y="188"/>
                  </a:cubicBezTo>
                  <a:cubicBezTo>
                    <a:pt x="202" y="187"/>
                    <a:pt x="200" y="187"/>
                    <a:pt x="198" y="188"/>
                  </a:cubicBezTo>
                  <a:cubicBezTo>
                    <a:pt x="198" y="193"/>
                    <a:pt x="196" y="200"/>
                    <a:pt x="196" y="206"/>
                  </a:cubicBezTo>
                  <a:cubicBezTo>
                    <a:pt x="197" y="206"/>
                    <a:pt x="197" y="207"/>
                    <a:pt x="198" y="207"/>
                  </a:cubicBezTo>
                  <a:cubicBezTo>
                    <a:pt x="199" y="212"/>
                    <a:pt x="202" y="215"/>
                    <a:pt x="202" y="220"/>
                  </a:cubicBezTo>
                  <a:cubicBezTo>
                    <a:pt x="216" y="217"/>
                    <a:pt x="232" y="218"/>
                    <a:pt x="247" y="216"/>
                  </a:cubicBezTo>
                  <a:cubicBezTo>
                    <a:pt x="250" y="216"/>
                    <a:pt x="255" y="215"/>
                    <a:pt x="257" y="215"/>
                  </a:cubicBezTo>
                  <a:cubicBezTo>
                    <a:pt x="259" y="215"/>
                    <a:pt x="259" y="216"/>
                    <a:pt x="260" y="217"/>
                  </a:cubicBezTo>
                  <a:cubicBezTo>
                    <a:pt x="261" y="218"/>
                    <a:pt x="261" y="218"/>
                    <a:pt x="262" y="219"/>
                  </a:cubicBezTo>
                  <a:cubicBezTo>
                    <a:pt x="263" y="222"/>
                    <a:pt x="261" y="227"/>
                    <a:pt x="259" y="229"/>
                  </a:cubicBezTo>
                  <a:cubicBezTo>
                    <a:pt x="238" y="228"/>
                    <a:pt x="223" y="232"/>
                    <a:pt x="204" y="233"/>
                  </a:cubicBezTo>
                  <a:cubicBezTo>
                    <a:pt x="203" y="239"/>
                    <a:pt x="200" y="243"/>
                    <a:pt x="198" y="247"/>
                  </a:cubicBezTo>
                  <a:cubicBezTo>
                    <a:pt x="217" y="257"/>
                    <a:pt x="237" y="267"/>
                    <a:pt x="258" y="276"/>
                  </a:cubicBezTo>
                  <a:close/>
                  <a:moveTo>
                    <a:pt x="33" y="63"/>
                  </a:moveTo>
                  <a:cubicBezTo>
                    <a:pt x="31" y="82"/>
                    <a:pt x="28" y="102"/>
                    <a:pt x="25" y="121"/>
                  </a:cubicBezTo>
                  <a:cubicBezTo>
                    <a:pt x="27" y="119"/>
                    <a:pt x="29" y="117"/>
                    <a:pt x="30" y="115"/>
                  </a:cubicBezTo>
                  <a:cubicBezTo>
                    <a:pt x="31" y="113"/>
                    <a:pt x="32" y="109"/>
                    <a:pt x="32" y="106"/>
                  </a:cubicBezTo>
                  <a:cubicBezTo>
                    <a:pt x="33" y="103"/>
                    <a:pt x="33" y="99"/>
                    <a:pt x="33" y="96"/>
                  </a:cubicBezTo>
                  <a:cubicBezTo>
                    <a:pt x="34" y="89"/>
                    <a:pt x="34" y="82"/>
                    <a:pt x="34" y="76"/>
                  </a:cubicBezTo>
                  <a:cubicBezTo>
                    <a:pt x="35" y="72"/>
                    <a:pt x="36" y="69"/>
                    <a:pt x="37" y="65"/>
                  </a:cubicBezTo>
                  <a:cubicBezTo>
                    <a:pt x="37" y="62"/>
                    <a:pt x="37" y="59"/>
                    <a:pt x="37" y="56"/>
                  </a:cubicBezTo>
                  <a:cubicBezTo>
                    <a:pt x="37" y="48"/>
                    <a:pt x="39" y="40"/>
                    <a:pt x="40" y="32"/>
                  </a:cubicBezTo>
                  <a:cubicBezTo>
                    <a:pt x="41" y="24"/>
                    <a:pt x="43" y="15"/>
                    <a:pt x="44" y="8"/>
                  </a:cubicBezTo>
                  <a:cubicBezTo>
                    <a:pt x="37" y="24"/>
                    <a:pt x="36" y="43"/>
                    <a:pt x="33" y="63"/>
                  </a:cubicBezTo>
                  <a:close/>
                  <a:moveTo>
                    <a:pt x="113" y="35"/>
                  </a:moveTo>
                  <a:cubicBezTo>
                    <a:pt x="127" y="35"/>
                    <a:pt x="153" y="35"/>
                    <a:pt x="170" y="35"/>
                  </a:cubicBezTo>
                  <a:cubicBezTo>
                    <a:pt x="182" y="36"/>
                    <a:pt x="200" y="35"/>
                    <a:pt x="212" y="33"/>
                  </a:cubicBezTo>
                  <a:cubicBezTo>
                    <a:pt x="217" y="33"/>
                    <a:pt x="226" y="33"/>
                    <a:pt x="224" y="28"/>
                  </a:cubicBezTo>
                  <a:cubicBezTo>
                    <a:pt x="217" y="25"/>
                    <a:pt x="209" y="27"/>
                    <a:pt x="200" y="27"/>
                  </a:cubicBezTo>
                  <a:cubicBezTo>
                    <a:pt x="191" y="27"/>
                    <a:pt x="182" y="26"/>
                    <a:pt x="172" y="26"/>
                  </a:cubicBezTo>
                  <a:cubicBezTo>
                    <a:pt x="166" y="26"/>
                    <a:pt x="158" y="26"/>
                    <a:pt x="150" y="26"/>
                  </a:cubicBezTo>
                  <a:cubicBezTo>
                    <a:pt x="140" y="26"/>
                    <a:pt x="128" y="27"/>
                    <a:pt x="116" y="27"/>
                  </a:cubicBezTo>
                  <a:cubicBezTo>
                    <a:pt x="102" y="27"/>
                    <a:pt x="90" y="27"/>
                    <a:pt x="79" y="28"/>
                  </a:cubicBezTo>
                  <a:cubicBezTo>
                    <a:pt x="76" y="29"/>
                    <a:pt x="74" y="29"/>
                    <a:pt x="71" y="31"/>
                  </a:cubicBezTo>
                  <a:cubicBezTo>
                    <a:pt x="71" y="33"/>
                    <a:pt x="71" y="34"/>
                    <a:pt x="71" y="37"/>
                  </a:cubicBezTo>
                  <a:cubicBezTo>
                    <a:pt x="85" y="37"/>
                    <a:pt x="99" y="36"/>
                    <a:pt x="113" y="35"/>
                  </a:cubicBezTo>
                  <a:close/>
                  <a:moveTo>
                    <a:pt x="201" y="59"/>
                  </a:moveTo>
                  <a:cubicBezTo>
                    <a:pt x="201" y="59"/>
                    <a:pt x="202" y="61"/>
                    <a:pt x="204" y="61"/>
                  </a:cubicBezTo>
                  <a:cubicBezTo>
                    <a:pt x="204" y="61"/>
                    <a:pt x="205" y="60"/>
                    <a:pt x="206" y="60"/>
                  </a:cubicBezTo>
                  <a:cubicBezTo>
                    <a:pt x="208" y="61"/>
                    <a:pt x="208" y="66"/>
                    <a:pt x="210" y="67"/>
                  </a:cubicBezTo>
                  <a:cubicBezTo>
                    <a:pt x="210" y="67"/>
                    <a:pt x="210" y="67"/>
                    <a:pt x="210" y="67"/>
                  </a:cubicBezTo>
                  <a:cubicBezTo>
                    <a:pt x="211" y="57"/>
                    <a:pt x="211" y="44"/>
                    <a:pt x="212" y="36"/>
                  </a:cubicBezTo>
                  <a:cubicBezTo>
                    <a:pt x="182" y="39"/>
                    <a:pt x="154" y="37"/>
                    <a:pt x="125" y="38"/>
                  </a:cubicBezTo>
                  <a:cubicBezTo>
                    <a:pt x="106" y="38"/>
                    <a:pt x="89" y="39"/>
                    <a:pt x="71" y="39"/>
                  </a:cubicBezTo>
                  <a:cubicBezTo>
                    <a:pt x="70" y="52"/>
                    <a:pt x="69" y="66"/>
                    <a:pt x="68" y="78"/>
                  </a:cubicBezTo>
                  <a:cubicBezTo>
                    <a:pt x="71" y="78"/>
                    <a:pt x="73" y="77"/>
                    <a:pt x="75" y="76"/>
                  </a:cubicBezTo>
                  <a:cubicBezTo>
                    <a:pt x="75" y="72"/>
                    <a:pt x="75" y="69"/>
                    <a:pt x="76" y="65"/>
                  </a:cubicBezTo>
                  <a:cubicBezTo>
                    <a:pt x="79" y="63"/>
                    <a:pt x="80" y="60"/>
                    <a:pt x="83" y="58"/>
                  </a:cubicBezTo>
                  <a:cubicBezTo>
                    <a:pt x="93" y="59"/>
                    <a:pt x="94" y="70"/>
                    <a:pt x="97" y="77"/>
                  </a:cubicBezTo>
                  <a:cubicBezTo>
                    <a:pt x="101" y="74"/>
                    <a:pt x="108" y="75"/>
                    <a:pt x="113" y="75"/>
                  </a:cubicBezTo>
                  <a:cubicBezTo>
                    <a:pt x="126" y="75"/>
                    <a:pt x="144" y="75"/>
                    <a:pt x="160" y="73"/>
                  </a:cubicBezTo>
                  <a:cubicBezTo>
                    <a:pt x="159" y="66"/>
                    <a:pt x="165" y="61"/>
                    <a:pt x="174" y="64"/>
                  </a:cubicBezTo>
                  <a:cubicBezTo>
                    <a:pt x="175" y="66"/>
                    <a:pt x="176" y="67"/>
                    <a:pt x="177" y="69"/>
                  </a:cubicBezTo>
                  <a:cubicBezTo>
                    <a:pt x="176" y="60"/>
                    <a:pt x="190" y="59"/>
                    <a:pt x="194" y="65"/>
                  </a:cubicBezTo>
                  <a:cubicBezTo>
                    <a:pt x="195" y="62"/>
                    <a:pt x="198" y="59"/>
                    <a:pt x="201" y="59"/>
                  </a:cubicBezTo>
                  <a:close/>
                  <a:moveTo>
                    <a:pt x="94" y="78"/>
                  </a:moveTo>
                  <a:cubicBezTo>
                    <a:pt x="94" y="74"/>
                    <a:pt x="90" y="62"/>
                    <a:pt x="86" y="62"/>
                  </a:cubicBezTo>
                  <a:cubicBezTo>
                    <a:pt x="84" y="62"/>
                    <a:pt x="83" y="64"/>
                    <a:pt x="82" y="64"/>
                  </a:cubicBezTo>
                  <a:cubicBezTo>
                    <a:pt x="75" y="75"/>
                    <a:pt x="79" y="92"/>
                    <a:pt x="87" y="100"/>
                  </a:cubicBezTo>
                  <a:cubicBezTo>
                    <a:pt x="93" y="97"/>
                    <a:pt x="96" y="87"/>
                    <a:pt x="94" y="78"/>
                  </a:cubicBezTo>
                  <a:close/>
                  <a:moveTo>
                    <a:pt x="205" y="64"/>
                  </a:moveTo>
                  <a:cubicBezTo>
                    <a:pt x="201" y="60"/>
                    <a:pt x="195" y="64"/>
                    <a:pt x="196" y="70"/>
                  </a:cubicBezTo>
                  <a:cubicBezTo>
                    <a:pt x="195" y="69"/>
                    <a:pt x="195" y="71"/>
                    <a:pt x="195" y="71"/>
                  </a:cubicBezTo>
                  <a:cubicBezTo>
                    <a:pt x="195" y="79"/>
                    <a:pt x="195" y="91"/>
                    <a:pt x="202" y="96"/>
                  </a:cubicBezTo>
                  <a:cubicBezTo>
                    <a:pt x="203" y="90"/>
                    <a:pt x="203" y="84"/>
                    <a:pt x="202" y="78"/>
                  </a:cubicBezTo>
                  <a:cubicBezTo>
                    <a:pt x="202" y="73"/>
                    <a:pt x="199" y="68"/>
                    <a:pt x="200" y="63"/>
                  </a:cubicBezTo>
                  <a:cubicBezTo>
                    <a:pt x="202" y="64"/>
                    <a:pt x="203" y="67"/>
                    <a:pt x="203" y="69"/>
                  </a:cubicBezTo>
                  <a:cubicBezTo>
                    <a:pt x="205" y="77"/>
                    <a:pt x="206" y="87"/>
                    <a:pt x="204" y="97"/>
                  </a:cubicBezTo>
                  <a:cubicBezTo>
                    <a:pt x="214" y="90"/>
                    <a:pt x="211" y="72"/>
                    <a:pt x="205" y="64"/>
                  </a:cubicBezTo>
                  <a:close/>
                  <a:moveTo>
                    <a:pt x="179" y="71"/>
                  </a:moveTo>
                  <a:cubicBezTo>
                    <a:pt x="179" y="75"/>
                    <a:pt x="179" y="81"/>
                    <a:pt x="181" y="86"/>
                  </a:cubicBezTo>
                  <a:cubicBezTo>
                    <a:pt x="182" y="88"/>
                    <a:pt x="183" y="90"/>
                    <a:pt x="184" y="92"/>
                  </a:cubicBezTo>
                  <a:cubicBezTo>
                    <a:pt x="185" y="95"/>
                    <a:pt x="186" y="98"/>
                    <a:pt x="187" y="99"/>
                  </a:cubicBezTo>
                  <a:cubicBezTo>
                    <a:pt x="192" y="101"/>
                    <a:pt x="193" y="95"/>
                    <a:pt x="196" y="93"/>
                  </a:cubicBezTo>
                  <a:cubicBezTo>
                    <a:pt x="192" y="86"/>
                    <a:pt x="191" y="75"/>
                    <a:pt x="193" y="67"/>
                  </a:cubicBezTo>
                  <a:cubicBezTo>
                    <a:pt x="186" y="61"/>
                    <a:pt x="179" y="63"/>
                    <a:pt x="179" y="71"/>
                  </a:cubicBezTo>
                  <a:close/>
                  <a:moveTo>
                    <a:pt x="172" y="66"/>
                  </a:moveTo>
                  <a:cubicBezTo>
                    <a:pt x="169" y="65"/>
                    <a:pt x="164" y="67"/>
                    <a:pt x="163" y="70"/>
                  </a:cubicBezTo>
                  <a:cubicBezTo>
                    <a:pt x="162" y="73"/>
                    <a:pt x="162" y="81"/>
                    <a:pt x="163" y="85"/>
                  </a:cubicBezTo>
                  <a:cubicBezTo>
                    <a:pt x="164" y="92"/>
                    <a:pt x="167" y="98"/>
                    <a:pt x="171" y="101"/>
                  </a:cubicBezTo>
                  <a:cubicBezTo>
                    <a:pt x="176" y="99"/>
                    <a:pt x="177" y="94"/>
                    <a:pt x="179" y="89"/>
                  </a:cubicBezTo>
                  <a:cubicBezTo>
                    <a:pt x="177" y="82"/>
                    <a:pt x="177" y="76"/>
                    <a:pt x="177" y="70"/>
                  </a:cubicBezTo>
                  <a:cubicBezTo>
                    <a:pt x="175" y="69"/>
                    <a:pt x="174" y="67"/>
                    <a:pt x="172" y="66"/>
                  </a:cubicBezTo>
                  <a:close/>
                  <a:moveTo>
                    <a:pt x="212" y="73"/>
                  </a:moveTo>
                  <a:cubicBezTo>
                    <a:pt x="213" y="77"/>
                    <a:pt x="214" y="80"/>
                    <a:pt x="214" y="82"/>
                  </a:cubicBezTo>
                  <a:cubicBezTo>
                    <a:pt x="221" y="81"/>
                    <a:pt x="231" y="81"/>
                    <a:pt x="229" y="73"/>
                  </a:cubicBezTo>
                  <a:cubicBezTo>
                    <a:pt x="223" y="72"/>
                    <a:pt x="218" y="74"/>
                    <a:pt x="212" y="73"/>
                  </a:cubicBezTo>
                  <a:close/>
                  <a:moveTo>
                    <a:pt x="130" y="78"/>
                  </a:moveTo>
                  <a:cubicBezTo>
                    <a:pt x="127" y="78"/>
                    <a:pt x="124" y="79"/>
                    <a:pt x="121" y="79"/>
                  </a:cubicBezTo>
                  <a:cubicBezTo>
                    <a:pt x="113" y="78"/>
                    <a:pt x="105" y="77"/>
                    <a:pt x="97" y="79"/>
                  </a:cubicBezTo>
                  <a:cubicBezTo>
                    <a:pt x="98" y="81"/>
                    <a:pt x="97" y="84"/>
                    <a:pt x="98" y="87"/>
                  </a:cubicBezTo>
                  <a:cubicBezTo>
                    <a:pt x="119" y="86"/>
                    <a:pt x="138" y="88"/>
                    <a:pt x="160" y="84"/>
                  </a:cubicBezTo>
                  <a:cubicBezTo>
                    <a:pt x="159" y="82"/>
                    <a:pt x="160" y="79"/>
                    <a:pt x="159" y="77"/>
                  </a:cubicBezTo>
                  <a:cubicBezTo>
                    <a:pt x="150" y="77"/>
                    <a:pt x="139" y="77"/>
                    <a:pt x="130" y="78"/>
                  </a:cubicBezTo>
                  <a:close/>
                  <a:moveTo>
                    <a:pt x="68" y="81"/>
                  </a:moveTo>
                  <a:cubicBezTo>
                    <a:pt x="68" y="83"/>
                    <a:pt x="68" y="84"/>
                    <a:pt x="68" y="85"/>
                  </a:cubicBezTo>
                  <a:cubicBezTo>
                    <a:pt x="70" y="86"/>
                    <a:pt x="73" y="86"/>
                    <a:pt x="77" y="86"/>
                  </a:cubicBezTo>
                  <a:cubicBezTo>
                    <a:pt x="77" y="84"/>
                    <a:pt x="74" y="83"/>
                    <a:pt x="74" y="81"/>
                  </a:cubicBezTo>
                  <a:cubicBezTo>
                    <a:pt x="72" y="80"/>
                    <a:pt x="70" y="81"/>
                    <a:pt x="68" y="81"/>
                  </a:cubicBezTo>
                  <a:close/>
                  <a:moveTo>
                    <a:pt x="97" y="90"/>
                  </a:moveTo>
                  <a:cubicBezTo>
                    <a:pt x="95" y="93"/>
                    <a:pt x="94" y="100"/>
                    <a:pt x="91" y="102"/>
                  </a:cubicBezTo>
                  <a:cubicBezTo>
                    <a:pt x="85" y="105"/>
                    <a:pt x="83" y="101"/>
                    <a:pt x="80" y="97"/>
                  </a:cubicBezTo>
                  <a:cubicBezTo>
                    <a:pt x="79" y="94"/>
                    <a:pt x="79" y="91"/>
                    <a:pt x="77" y="89"/>
                  </a:cubicBezTo>
                  <a:cubicBezTo>
                    <a:pt x="73" y="90"/>
                    <a:pt x="72" y="88"/>
                    <a:pt x="68" y="89"/>
                  </a:cubicBezTo>
                  <a:cubicBezTo>
                    <a:pt x="68" y="99"/>
                    <a:pt x="66" y="107"/>
                    <a:pt x="66" y="119"/>
                  </a:cubicBezTo>
                  <a:cubicBezTo>
                    <a:pt x="72" y="121"/>
                    <a:pt x="75" y="127"/>
                    <a:pt x="80" y="130"/>
                  </a:cubicBezTo>
                  <a:cubicBezTo>
                    <a:pt x="88" y="128"/>
                    <a:pt x="99" y="131"/>
                    <a:pt x="109" y="129"/>
                  </a:cubicBezTo>
                  <a:cubicBezTo>
                    <a:pt x="111" y="119"/>
                    <a:pt x="115" y="106"/>
                    <a:pt x="125" y="112"/>
                  </a:cubicBezTo>
                  <a:cubicBezTo>
                    <a:pt x="127" y="113"/>
                    <a:pt x="129" y="115"/>
                    <a:pt x="130" y="117"/>
                  </a:cubicBezTo>
                  <a:cubicBezTo>
                    <a:pt x="132" y="114"/>
                    <a:pt x="132" y="111"/>
                    <a:pt x="135" y="110"/>
                  </a:cubicBezTo>
                  <a:cubicBezTo>
                    <a:pt x="143" y="106"/>
                    <a:pt x="145" y="120"/>
                    <a:pt x="148" y="126"/>
                  </a:cubicBezTo>
                  <a:cubicBezTo>
                    <a:pt x="168" y="124"/>
                    <a:pt x="185" y="123"/>
                    <a:pt x="203" y="124"/>
                  </a:cubicBezTo>
                  <a:cubicBezTo>
                    <a:pt x="205" y="116"/>
                    <a:pt x="204" y="109"/>
                    <a:pt x="205" y="102"/>
                  </a:cubicBezTo>
                  <a:cubicBezTo>
                    <a:pt x="200" y="101"/>
                    <a:pt x="199" y="97"/>
                    <a:pt x="197" y="95"/>
                  </a:cubicBezTo>
                  <a:cubicBezTo>
                    <a:pt x="195" y="97"/>
                    <a:pt x="195" y="100"/>
                    <a:pt x="193" y="101"/>
                  </a:cubicBezTo>
                  <a:cubicBezTo>
                    <a:pt x="186" y="105"/>
                    <a:pt x="182" y="98"/>
                    <a:pt x="180" y="93"/>
                  </a:cubicBezTo>
                  <a:cubicBezTo>
                    <a:pt x="179" y="97"/>
                    <a:pt x="175" y="104"/>
                    <a:pt x="171" y="104"/>
                  </a:cubicBezTo>
                  <a:cubicBezTo>
                    <a:pt x="165" y="105"/>
                    <a:pt x="163" y="93"/>
                    <a:pt x="161" y="88"/>
                  </a:cubicBezTo>
                  <a:cubicBezTo>
                    <a:pt x="140" y="89"/>
                    <a:pt x="121" y="89"/>
                    <a:pt x="97" y="90"/>
                  </a:cubicBezTo>
                  <a:close/>
                  <a:moveTo>
                    <a:pt x="136" y="113"/>
                  </a:moveTo>
                  <a:cubicBezTo>
                    <a:pt x="126" y="121"/>
                    <a:pt x="127" y="142"/>
                    <a:pt x="135" y="151"/>
                  </a:cubicBezTo>
                  <a:cubicBezTo>
                    <a:pt x="139" y="157"/>
                    <a:pt x="142" y="152"/>
                    <a:pt x="144" y="147"/>
                  </a:cubicBezTo>
                  <a:cubicBezTo>
                    <a:pt x="150" y="136"/>
                    <a:pt x="144" y="123"/>
                    <a:pt x="140" y="113"/>
                  </a:cubicBezTo>
                  <a:cubicBezTo>
                    <a:pt x="139" y="112"/>
                    <a:pt x="137" y="113"/>
                    <a:pt x="136" y="113"/>
                  </a:cubicBezTo>
                  <a:close/>
                  <a:moveTo>
                    <a:pt x="111" y="130"/>
                  </a:moveTo>
                  <a:cubicBezTo>
                    <a:pt x="109" y="140"/>
                    <a:pt x="116" y="149"/>
                    <a:pt x="120" y="153"/>
                  </a:cubicBezTo>
                  <a:cubicBezTo>
                    <a:pt x="125" y="153"/>
                    <a:pt x="127" y="149"/>
                    <a:pt x="128" y="144"/>
                  </a:cubicBezTo>
                  <a:cubicBezTo>
                    <a:pt x="126" y="136"/>
                    <a:pt x="126" y="125"/>
                    <a:pt x="128" y="119"/>
                  </a:cubicBezTo>
                  <a:cubicBezTo>
                    <a:pt x="126" y="116"/>
                    <a:pt x="123" y="114"/>
                    <a:pt x="119" y="114"/>
                  </a:cubicBezTo>
                  <a:cubicBezTo>
                    <a:pt x="115" y="117"/>
                    <a:pt x="112" y="123"/>
                    <a:pt x="111" y="130"/>
                  </a:cubicBezTo>
                  <a:close/>
                  <a:moveTo>
                    <a:pt x="72" y="131"/>
                  </a:moveTo>
                  <a:cubicBezTo>
                    <a:pt x="69" y="129"/>
                    <a:pt x="64" y="125"/>
                    <a:pt x="62" y="124"/>
                  </a:cubicBezTo>
                  <a:cubicBezTo>
                    <a:pt x="60" y="124"/>
                    <a:pt x="57" y="124"/>
                    <a:pt x="55" y="124"/>
                  </a:cubicBezTo>
                  <a:cubicBezTo>
                    <a:pt x="52" y="123"/>
                    <a:pt x="49" y="122"/>
                    <a:pt x="46" y="121"/>
                  </a:cubicBezTo>
                  <a:cubicBezTo>
                    <a:pt x="42" y="121"/>
                    <a:pt x="36" y="122"/>
                    <a:pt x="32" y="124"/>
                  </a:cubicBezTo>
                  <a:cubicBezTo>
                    <a:pt x="21" y="129"/>
                    <a:pt x="15" y="136"/>
                    <a:pt x="8" y="144"/>
                  </a:cubicBezTo>
                  <a:cubicBezTo>
                    <a:pt x="5" y="151"/>
                    <a:pt x="4" y="159"/>
                    <a:pt x="5" y="168"/>
                  </a:cubicBezTo>
                  <a:cubicBezTo>
                    <a:pt x="6" y="174"/>
                    <a:pt x="10" y="184"/>
                    <a:pt x="13" y="188"/>
                  </a:cubicBezTo>
                  <a:cubicBezTo>
                    <a:pt x="17" y="196"/>
                    <a:pt x="27" y="204"/>
                    <a:pt x="37" y="206"/>
                  </a:cubicBezTo>
                  <a:cubicBezTo>
                    <a:pt x="43" y="208"/>
                    <a:pt x="50" y="207"/>
                    <a:pt x="57" y="206"/>
                  </a:cubicBezTo>
                  <a:cubicBezTo>
                    <a:pt x="58" y="206"/>
                    <a:pt x="57" y="205"/>
                    <a:pt x="59" y="205"/>
                  </a:cubicBezTo>
                  <a:cubicBezTo>
                    <a:pt x="60" y="204"/>
                    <a:pt x="60" y="206"/>
                    <a:pt x="62" y="205"/>
                  </a:cubicBezTo>
                  <a:cubicBezTo>
                    <a:pt x="83" y="198"/>
                    <a:pt x="96" y="163"/>
                    <a:pt x="82" y="143"/>
                  </a:cubicBezTo>
                  <a:cubicBezTo>
                    <a:pt x="81" y="142"/>
                    <a:pt x="80" y="142"/>
                    <a:pt x="79" y="142"/>
                  </a:cubicBezTo>
                  <a:cubicBezTo>
                    <a:pt x="79" y="141"/>
                    <a:pt x="81" y="141"/>
                    <a:pt x="80" y="140"/>
                  </a:cubicBezTo>
                  <a:cubicBezTo>
                    <a:pt x="78" y="137"/>
                    <a:pt x="75" y="134"/>
                    <a:pt x="72" y="131"/>
                  </a:cubicBezTo>
                  <a:close/>
                  <a:moveTo>
                    <a:pt x="175" y="126"/>
                  </a:moveTo>
                  <a:cubicBezTo>
                    <a:pt x="166" y="127"/>
                    <a:pt x="157" y="128"/>
                    <a:pt x="149" y="128"/>
                  </a:cubicBezTo>
                  <a:cubicBezTo>
                    <a:pt x="149" y="131"/>
                    <a:pt x="150" y="134"/>
                    <a:pt x="150" y="137"/>
                  </a:cubicBezTo>
                  <a:cubicBezTo>
                    <a:pt x="166" y="135"/>
                    <a:pt x="183" y="134"/>
                    <a:pt x="201" y="134"/>
                  </a:cubicBezTo>
                  <a:cubicBezTo>
                    <a:pt x="202" y="134"/>
                    <a:pt x="202" y="132"/>
                    <a:pt x="203" y="132"/>
                  </a:cubicBezTo>
                  <a:cubicBezTo>
                    <a:pt x="205" y="132"/>
                    <a:pt x="204" y="134"/>
                    <a:pt x="205" y="134"/>
                  </a:cubicBezTo>
                  <a:cubicBezTo>
                    <a:pt x="216" y="134"/>
                    <a:pt x="230" y="135"/>
                    <a:pt x="239" y="134"/>
                  </a:cubicBezTo>
                  <a:cubicBezTo>
                    <a:pt x="241" y="132"/>
                    <a:pt x="241" y="129"/>
                    <a:pt x="239" y="127"/>
                  </a:cubicBezTo>
                  <a:cubicBezTo>
                    <a:pt x="218" y="128"/>
                    <a:pt x="197" y="125"/>
                    <a:pt x="175" y="126"/>
                  </a:cubicBezTo>
                  <a:close/>
                  <a:moveTo>
                    <a:pt x="82" y="133"/>
                  </a:moveTo>
                  <a:cubicBezTo>
                    <a:pt x="84" y="135"/>
                    <a:pt x="84" y="138"/>
                    <a:pt x="86" y="139"/>
                  </a:cubicBezTo>
                  <a:cubicBezTo>
                    <a:pt x="90" y="141"/>
                    <a:pt x="103" y="138"/>
                    <a:pt x="108" y="139"/>
                  </a:cubicBezTo>
                  <a:cubicBezTo>
                    <a:pt x="109" y="136"/>
                    <a:pt x="108" y="135"/>
                    <a:pt x="108" y="133"/>
                  </a:cubicBezTo>
                  <a:cubicBezTo>
                    <a:pt x="99" y="133"/>
                    <a:pt x="90" y="132"/>
                    <a:pt x="82" y="133"/>
                  </a:cubicBezTo>
                  <a:close/>
                  <a:moveTo>
                    <a:pt x="150" y="140"/>
                  </a:moveTo>
                  <a:cubicBezTo>
                    <a:pt x="149" y="145"/>
                    <a:pt x="146" y="152"/>
                    <a:pt x="142" y="156"/>
                  </a:cubicBezTo>
                  <a:cubicBezTo>
                    <a:pt x="137" y="161"/>
                    <a:pt x="133" y="152"/>
                    <a:pt x="129" y="148"/>
                  </a:cubicBezTo>
                  <a:cubicBezTo>
                    <a:pt x="128" y="153"/>
                    <a:pt x="124" y="157"/>
                    <a:pt x="118" y="156"/>
                  </a:cubicBezTo>
                  <a:cubicBezTo>
                    <a:pt x="115" y="152"/>
                    <a:pt x="112" y="147"/>
                    <a:pt x="110" y="142"/>
                  </a:cubicBezTo>
                  <a:cubicBezTo>
                    <a:pt x="104" y="142"/>
                    <a:pt x="96" y="142"/>
                    <a:pt x="89" y="142"/>
                  </a:cubicBezTo>
                  <a:cubicBezTo>
                    <a:pt x="93" y="152"/>
                    <a:pt x="94" y="167"/>
                    <a:pt x="89" y="179"/>
                  </a:cubicBezTo>
                  <a:cubicBezTo>
                    <a:pt x="98" y="175"/>
                    <a:pt x="111" y="179"/>
                    <a:pt x="119" y="176"/>
                  </a:cubicBezTo>
                  <a:cubicBezTo>
                    <a:pt x="119" y="175"/>
                    <a:pt x="120" y="174"/>
                    <a:pt x="119" y="173"/>
                  </a:cubicBezTo>
                  <a:cubicBezTo>
                    <a:pt x="121" y="169"/>
                    <a:pt x="123" y="166"/>
                    <a:pt x="125" y="163"/>
                  </a:cubicBezTo>
                  <a:cubicBezTo>
                    <a:pt x="126" y="161"/>
                    <a:pt x="126" y="159"/>
                    <a:pt x="128" y="159"/>
                  </a:cubicBezTo>
                  <a:cubicBezTo>
                    <a:pt x="132" y="158"/>
                    <a:pt x="135" y="165"/>
                    <a:pt x="139" y="167"/>
                  </a:cubicBezTo>
                  <a:cubicBezTo>
                    <a:pt x="140" y="165"/>
                    <a:pt x="140" y="161"/>
                    <a:pt x="142" y="160"/>
                  </a:cubicBezTo>
                  <a:cubicBezTo>
                    <a:pt x="150" y="158"/>
                    <a:pt x="154" y="168"/>
                    <a:pt x="158" y="170"/>
                  </a:cubicBezTo>
                  <a:cubicBezTo>
                    <a:pt x="160" y="161"/>
                    <a:pt x="169" y="155"/>
                    <a:pt x="174" y="164"/>
                  </a:cubicBezTo>
                  <a:cubicBezTo>
                    <a:pt x="176" y="168"/>
                    <a:pt x="176" y="172"/>
                    <a:pt x="177" y="176"/>
                  </a:cubicBezTo>
                  <a:cubicBezTo>
                    <a:pt x="184" y="174"/>
                    <a:pt x="189" y="175"/>
                    <a:pt x="196" y="174"/>
                  </a:cubicBezTo>
                  <a:cubicBezTo>
                    <a:pt x="198" y="161"/>
                    <a:pt x="199" y="151"/>
                    <a:pt x="201" y="137"/>
                  </a:cubicBezTo>
                  <a:cubicBezTo>
                    <a:pt x="179" y="137"/>
                    <a:pt x="167" y="138"/>
                    <a:pt x="150" y="140"/>
                  </a:cubicBezTo>
                  <a:close/>
                  <a:moveTo>
                    <a:pt x="219" y="174"/>
                  </a:moveTo>
                  <a:cubicBezTo>
                    <a:pt x="218" y="169"/>
                    <a:pt x="214" y="162"/>
                    <a:pt x="211" y="160"/>
                  </a:cubicBezTo>
                  <a:cubicBezTo>
                    <a:pt x="207" y="161"/>
                    <a:pt x="204" y="165"/>
                    <a:pt x="203" y="170"/>
                  </a:cubicBezTo>
                  <a:cubicBezTo>
                    <a:pt x="202" y="179"/>
                    <a:pt x="207" y="193"/>
                    <a:pt x="211" y="197"/>
                  </a:cubicBezTo>
                  <a:cubicBezTo>
                    <a:pt x="217" y="192"/>
                    <a:pt x="220" y="184"/>
                    <a:pt x="219" y="174"/>
                  </a:cubicBezTo>
                  <a:close/>
                  <a:moveTo>
                    <a:pt x="174" y="171"/>
                  </a:moveTo>
                  <a:cubicBezTo>
                    <a:pt x="173" y="168"/>
                    <a:pt x="169" y="161"/>
                    <a:pt x="167" y="162"/>
                  </a:cubicBezTo>
                  <a:cubicBezTo>
                    <a:pt x="158" y="166"/>
                    <a:pt x="158" y="183"/>
                    <a:pt x="162" y="191"/>
                  </a:cubicBezTo>
                  <a:cubicBezTo>
                    <a:pt x="164" y="194"/>
                    <a:pt x="166" y="199"/>
                    <a:pt x="170" y="199"/>
                  </a:cubicBezTo>
                  <a:cubicBezTo>
                    <a:pt x="176" y="195"/>
                    <a:pt x="176" y="179"/>
                    <a:pt x="174" y="171"/>
                  </a:cubicBezTo>
                  <a:close/>
                  <a:moveTo>
                    <a:pt x="122" y="175"/>
                  </a:moveTo>
                  <a:cubicBezTo>
                    <a:pt x="122" y="181"/>
                    <a:pt x="124" y="192"/>
                    <a:pt x="125" y="193"/>
                  </a:cubicBezTo>
                  <a:cubicBezTo>
                    <a:pt x="125" y="195"/>
                    <a:pt x="126" y="197"/>
                    <a:pt x="127" y="198"/>
                  </a:cubicBezTo>
                  <a:cubicBezTo>
                    <a:pt x="131" y="205"/>
                    <a:pt x="137" y="194"/>
                    <a:pt x="137" y="190"/>
                  </a:cubicBezTo>
                  <a:cubicBezTo>
                    <a:pt x="137" y="188"/>
                    <a:pt x="136" y="184"/>
                    <a:pt x="136" y="182"/>
                  </a:cubicBezTo>
                  <a:cubicBezTo>
                    <a:pt x="136" y="177"/>
                    <a:pt x="138" y="171"/>
                    <a:pt x="137" y="170"/>
                  </a:cubicBezTo>
                  <a:cubicBezTo>
                    <a:pt x="137" y="167"/>
                    <a:pt x="132" y="164"/>
                    <a:pt x="129" y="163"/>
                  </a:cubicBezTo>
                  <a:cubicBezTo>
                    <a:pt x="127" y="165"/>
                    <a:pt x="123" y="169"/>
                    <a:pt x="122" y="175"/>
                  </a:cubicBezTo>
                  <a:close/>
                  <a:moveTo>
                    <a:pt x="157" y="173"/>
                  </a:moveTo>
                  <a:cubicBezTo>
                    <a:pt x="153" y="170"/>
                    <a:pt x="151" y="163"/>
                    <a:pt x="144" y="164"/>
                  </a:cubicBezTo>
                  <a:cubicBezTo>
                    <a:pt x="144" y="166"/>
                    <a:pt x="142" y="167"/>
                    <a:pt x="140" y="169"/>
                  </a:cubicBezTo>
                  <a:cubicBezTo>
                    <a:pt x="137" y="176"/>
                    <a:pt x="139" y="190"/>
                    <a:pt x="143" y="196"/>
                  </a:cubicBezTo>
                  <a:cubicBezTo>
                    <a:pt x="146" y="201"/>
                    <a:pt x="148" y="206"/>
                    <a:pt x="153" y="201"/>
                  </a:cubicBezTo>
                  <a:cubicBezTo>
                    <a:pt x="156" y="199"/>
                    <a:pt x="157" y="196"/>
                    <a:pt x="158" y="192"/>
                  </a:cubicBezTo>
                  <a:cubicBezTo>
                    <a:pt x="158" y="191"/>
                    <a:pt x="159" y="191"/>
                    <a:pt x="159" y="190"/>
                  </a:cubicBezTo>
                  <a:cubicBezTo>
                    <a:pt x="157" y="186"/>
                    <a:pt x="156" y="178"/>
                    <a:pt x="157" y="173"/>
                  </a:cubicBezTo>
                  <a:close/>
                  <a:moveTo>
                    <a:pt x="222" y="174"/>
                  </a:moveTo>
                  <a:cubicBezTo>
                    <a:pt x="222" y="177"/>
                    <a:pt x="222" y="180"/>
                    <a:pt x="222" y="183"/>
                  </a:cubicBezTo>
                  <a:cubicBezTo>
                    <a:pt x="232" y="181"/>
                    <a:pt x="240" y="181"/>
                    <a:pt x="250" y="180"/>
                  </a:cubicBezTo>
                  <a:cubicBezTo>
                    <a:pt x="252" y="179"/>
                    <a:pt x="251" y="174"/>
                    <a:pt x="249" y="173"/>
                  </a:cubicBezTo>
                  <a:cubicBezTo>
                    <a:pt x="240" y="172"/>
                    <a:pt x="230" y="175"/>
                    <a:pt x="222" y="174"/>
                  </a:cubicBezTo>
                  <a:close/>
                  <a:moveTo>
                    <a:pt x="177" y="178"/>
                  </a:moveTo>
                  <a:cubicBezTo>
                    <a:pt x="178" y="181"/>
                    <a:pt x="178" y="183"/>
                    <a:pt x="178" y="187"/>
                  </a:cubicBezTo>
                  <a:cubicBezTo>
                    <a:pt x="187" y="184"/>
                    <a:pt x="193" y="187"/>
                    <a:pt x="202" y="184"/>
                  </a:cubicBezTo>
                  <a:cubicBezTo>
                    <a:pt x="202" y="181"/>
                    <a:pt x="201" y="179"/>
                    <a:pt x="200" y="176"/>
                  </a:cubicBezTo>
                  <a:cubicBezTo>
                    <a:pt x="194" y="177"/>
                    <a:pt x="186" y="178"/>
                    <a:pt x="177" y="178"/>
                  </a:cubicBezTo>
                  <a:close/>
                  <a:moveTo>
                    <a:pt x="89" y="181"/>
                  </a:moveTo>
                  <a:cubicBezTo>
                    <a:pt x="88" y="183"/>
                    <a:pt x="86" y="185"/>
                    <a:pt x="87" y="187"/>
                  </a:cubicBezTo>
                  <a:cubicBezTo>
                    <a:pt x="97" y="186"/>
                    <a:pt x="108" y="187"/>
                    <a:pt x="120" y="185"/>
                  </a:cubicBezTo>
                  <a:cubicBezTo>
                    <a:pt x="119" y="183"/>
                    <a:pt x="120" y="182"/>
                    <a:pt x="119" y="180"/>
                  </a:cubicBezTo>
                  <a:cubicBezTo>
                    <a:pt x="109" y="180"/>
                    <a:pt x="97" y="179"/>
                    <a:pt x="89" y="181"/>
                  </a:cubicBezTo>
                  <a:close/>
                  <a:moveTo>
                    <a:pt x="148" y="206"/>
                  </a:moveTo>
                  <a:cubicBezTo>
                    <a:pt x="144" y="203"/>
                    <a:pt x="141" y="199"/>
                    <a:pt x="139" y="194"/>
                  </a:cubicBezTo>
                  <a:cubicBezTo>
                    <a:pt x="136" y="201"/>
                    <a:pt x="130" y="210"/>
                    <a:pt x="125" y="202"/>
                  </a:cubicBezTo>
                  <a:cubicBezTo>
                    <a:pt x="123" y="198"/>
                    <a:pt x="122" y="193"/>
                    <a:pt x="121" y="189"/>
                  </a:cubicBezTo>
                  <a:cubicBezTo>
                    <a:pt x="116" y="187"/>
                    <a:pt x="109" y="190"/>
                    <a:pt x="103" y="190"/>
                  </a:cubicBezTo>
                  <a:cubicBezTo>
                    <a:pt x="96" y="190"/>
                    <a:pt x="90" y="189"/>
                    <a:pt x="84" y="189"/>
                  </a:cubicBezTo>
                  <a:cubicBezTo>
                    <a:pt x="78" y="198"/>
                    <a:pt x="72" y="205"/>
                    <a:pt x="61" y="208"/>
                  </a:cubicBezTo>
                  <a:cubicBezTo>
                    <a:pt x="61" y="211"/>
                    <a:pt x="60" y="216"/>
                    <a:pt x="59" y="220"/>
                  </a:cubicBezTo>
                  <a:cubicBezTo>
                    <a:pt x="61" y="219"/>
                    <a:pt x="62" y="219"/>
                    <a:pt x="63" y="218"/>
                  </a:cubicBezTo>
                  <a:cubicBezTo>
                    <a:pt x="64" y="214"/>
                    <a:pt x="67" y="204"/>
                    <a:pt x="74" y="205"/>
                  </a:cubicBezTo>
                  <a:cubicBezTo>
                    <a:pt x="76" y="205"/>
                    <a:pt x="77" y="207"/>
                    <a:pt x="79" y="208"/>
                  </a:cubicBezTo>
                  <a:cubicBezTo>
                    <a:pt x="82" y="206"/>
                    <a:pt x="84" y="204"/>
                    <a:pt x="89" y="204"/>
                  </a:cubicBezTo>
                  <a:cubicBezTo>
                    <a:pt x="92" y="209"/>
                    <a:pt x="95" y="214"/>
                    <a:pt x="96" y="222"/>
                  </a:cubicBezTo>
                  <a:cubicBezTo>
                    <a:pt x="112" y="219"/>
                    <a:pt x="123" y="221"/>
                    <a:pt x="138" y="219"/>
                  </a:cubicBezTo>
                  <a:cubicBezTo>
                    <a:pt x="139" y="212"/>
                    <a:pt x="141" y="205"/>
                    <a:pt x="148" y="206"/>
                  </a:cubicBezTo>
                  <a:close/>
                  <a:moveTo>
                    <a:pt x="178" y="189"/>
                  </a:moveTo>
                  <a:cubicBezTo>
                    <a:pt x="177" y="194"/>
                    <a:pt x="174" y="202"/>
                    <a:pt x="170" y="204"/>
                  </a:cubicBezTo>
                  <a:cubicBezTo>
                    <a:pt x="165" y="206"/>
                    <a:pt x="163" y="196"/>
                    <a:pt x="160" y="193"/>
                  </a:cubicBezTo>
                  <a:cubicBezTo>
                    <a:pt x="159" y="200"/>
                    <a:pt x="155" y="206"/>
                    <a:pt x="150" y="207"/>
                  </a:cubicBezTo>
                  <a:cubicBezTo>
                    <a:pt x="150" y="209"/>
                    <a:pt x="153" y="210"/>
                    <a:pt x="154" y="212"/>
                  </a:cubicBezTo>
                  <a:cubicBezTo>
                    <a:pt x="156" y="214"/>
                    <a:pt x="156" y="218"/>
                    <a:pt x="157" y="222"/>
                  </a:cubicBezTo>
                  <a:cubicBezTo>
                    <a:pt x="168" y="221"/>
                    <a:pt x="176" y="223"/>
                    <a:pt x="184" y="219"/>
                  </a:cubicBezTo>
                  <a:cubicBezTo>
                    <a:pt x="185" y="219"/>
                    <a:pt x="185" y="221"/>
                    <a:pt x="185" y="220"/>
                  </a:cubicBezTo>
                  <a:cubicBezTo>
                    <a:pt x="187" y="213"/>
                    <a:pt x="187" y="205"/>
                    <a:pt x="193" y="204"/>
                  </a:cubicBezTo>
                  <a:cubicBezTo>
                    <a:pt x="194" y="198"/>
                    <a:pt x="194" y="193"/>
                    <a:pt x="195" y="188"/>
                  </a:cubicBezTo>
                  <a:cubicBezTo>
                    <a:pt x="190" y="189"/>
                    <a:pt x="183" y="189"/>
                    <a:pt x="178" y="189"/>
                  </a:cubicBezTo>
                  <a:close/>
                  <a:moveTo>
                    <a:pt x="10" y="231"/>
                  </a:moveTo>
                  <a:cubicBezTo>
                    <a:pt x="10" y="242"/>
                    <a:pt x="6" y="251"/>
                    <a:pt x="7" y="260"/>
                  </a:cubicBezTo>
                  <a:cubicBezTo>
                    <a:pt x="7" y="263"/>
                    <a:pt x="9" y="265"/>
                    <a:pt x="12" y="267"/>
                  </a:cubicBezTo>
                  <a:cubicBezTo>
                    <a:pt x="15" y="265"/>
                    <a:pt x="15" y="262"/>
                    <a:pt x="16" y="259"/>
                  </a:cubicBezTo>
                  <a:cubicBezTo>
                    <a:pt x="16" y="255"/>
                    <a:pt x="18" y="251"/>
                    <a:pt x="18" y="248"/>
                  </a:cubicBezTo>
                  <a:cubicBezTo>
                    <a:pt x="19" y="242"/>
                    <a:pt x="18" y="236"/>
                    <a:pt x="19" y="231"/>
                  </a:cubicBezTo>
                  <a:cubicBezTo>
                    <a:pt x="20" y="222"/>
                    <a:pt x="23" y="212"/>
                    <a:pt x="22" y="202"/>
                  </a:cubicBezTo>
                  <a:cubicBezTo>
                    <a:pt x="19" y="200"/>
                    <a:pt x="15" y="198"/>
                    <a:pt x="12" y="194"/>
                  </a:cubicBezTo>
                  <a:cubicBezTo>
                    <a:pt x="11" y="206"/>
                    <a:pt x="10" y="218"/>
                    <a:pt x="10" y="231"/>
                  </a:cubicBezTo>
                  <a:close/>
                  <a:moveTo>
                    <a:pt x="24" y="216"/>
                  </a:moveTo>
                  <a:cubicBezTo>
                    <a:pt x="24" y="219"/>
                    <a:pt x="23" y="223"/>
                    <a:pt x="23" y="226"/>
                  </a:cubicBezTo>
                  <a:cubicBezTo>
                    <a:pt x="22" y="232"/>
                    <a:pt x="22" y="239"/>
                    <a:pt x="21" y="245"/>
                  </a:cubicBezTo>
                  <a:cubicBezTo>
                    <a:pt x="20" y="253"/>
                    <a:pt x="18" y="261"/>
                    <a:pt x="20" y="268"/>
                  </a:cubicBezTo>
                  <a:cubicBezTo>
                    <a:pt x="30" y="271"/>
                    <a:pt x="44" y="275"/>
                    <a:pt x="52" y="267"/>
                  </a:cubicBezTo>
                  <a:cubicBezTo>
                    <a:pt x="58" y="249"/>
                    <a:pt x="55" y="230"/>
                    <a:pt x="58" y="209"/>
                  </a:cubicBezTo>
                  <a:cubicBezTo>
                    <a:pt x="46" y="213"/>
                    <a:pt x="33" y="208"/>
                    <a:pt x="26" y="204"/>
                  </a:cubicBezTo>
                  <a:cubicBezTo>
                    <a:pt x="25" y="207"/>
                    <a:pt x="25" y="212"/>
                    <a:pt x="24" y="216"/>
                  </a:cubicBezTo>
                  <a:close/>
                  <a:moveTo>
                    <a:pt x="196" y="243"/>
                  </a:moveTo>
                  <a:cubicBezTo>
                    <a:pt x="197" y="240"/>
                    <a:pt x="201" y="237"/>
                    <a:pt x="201" y="233"/>
                  </a:cubicBezTo>
                  <a:cubicBezTo>
                    <a:pt x="201" y="232"/>
                    <a:pt x="199" y="231"/>
                    <a:pt x="199" y="231"/>
                  </a:cubicBezTo>
                  <a:cubicBezTo>
                    <a:pt x="199" y="231"/>
                    <a:pt x="201" y="229"/>
                    <a:pt x="201" y="229"/>
                  </a:cubicBezTo>
                  <a:cubicBezTo>
                    <a:pt x="201" y="227"/>
                    <a:pt x="200" y="218"/>
                    <a:pt x="198" y="214"/>
                  </a:cubicBezTo>
                  <a:cubicBezTo>
                    <a:pt x="197" y="211"/>
                    <a:pt x="194" y="208"/>
                    <a:pt x="192" y="207"/>
                  </a:cubicBezTo>
                  <a:cubicBezTo>
                    <a:pt x="186" y="218"/>
                    <a:pt x="187" y="236"/>
                    <a:pt x="196" y="243"/>
                  </a:cubicBezTo>
                  <a:close/>
                  <a:moveTo>
                    <a:pt x="93" y="224"/>
                  </a:moveTo>
                  <a:cubicBezTo>
                    <a:pt x="93" y="221"/>
                    <a:pt x="90" y="207"/>
                    <a:pt x="86" y="208"/>
                  </a:cubicBezTo>
                  <a:cubicBezTo>
                    <a:pt x="73" y="210"/>
                    <a:pt x="75" y="239"/>
                    <a:pt x="84" y="246"/>
                  </a:cubicBezTo>
                  <a:cubicBezTo>
                    <a:pt x="85" y="245"/>
                    <a:pt x="87" y="246"/>
                    <a:pt x="89" y="245"/>
                  </a:cubicBezTo>
                  <a:cubicBezTo>
                    <a:pt x="92" y="239"/>
                    <a:pt x="94" y="233"/>
                    <a:pt x="93" y="224"/>
                  </a:cubicBezTo>
                  <a:close/>
                  <a:moveTo>
                    <a:pt x="73" y="208"/>
                  </a:moveTo>
                  <a:cubicBezTo>
                    <a:pt x="66" y="211"/>
                    <a:pt x="64" y="226"/>
                    <a:pt x="64" y="235"/>
                  </a:cubicBezTo>
                  <a:cubicBezTo>
                    <a:pt x="66" y="238"/>
                    <a:pt x="67" y="242"/>
                    <a:pt x="68" y="245"/>
                  </a:cubicBezTo>
                  <a:cubicBezTo>
                    <a:pt x="72" y="244"/>
                    <a:pt x="76" y="243"/>
                    <a:pt x="77" y="239"/>
                  </a:cubicBezTo>
                  <a:cubicBezTo>
                    <a:pt x="77" y="237"/>
                    <a:pt x="75" y="234"/>
                    <a:pt x="74" y="232"/>
                  </a:cubicBezTo>
                  <a:cubicBezTo>
                    <a:pt x="72" y="224"/>
                    <a:pt x="75" y="217"/>
                    <a:pt x="78" y="210"/>
                  </a:cubicBezTo>
                  <a:cubicBezTo>
                    <a:pt x="75" y="211"/>
                    <a:pt x="75" y="207"/>
                    <a:pt x="73" y="208"/>
                  </a:cubicBezTo>
                  <a:close/>
                  <a:moveTo>
                    <a:pt x="148" y="210"/>
                  </a:moveTo>
                  <a:cubicBezTo>
                    <a:pt x="146" y="209"/>
                    <a:pt x="145" y="212"/>
                    <a:pt x="143" y="213"/>
                  </a:cubicBezTo>
                  <a:cubicBezTo>
                    <a:pt x="139" y="223"/>
                    <a:pt x="141" y="238"/>
                    <a:pt x="151" y="243"/>
                  </a:cubicBezTo>
                  <a:cubicBezTo>
                    <a:pt x="158" y="232"/>
                    <a:pt x="155" y="216"/>
                    <a:pt x="148" y="210"/>
                  </a:cubicBezTo>
                  <a:close/>
                  <a:moveTo>
                    <a:pt x="231" y="220"/>
                  </a:moveTo>
                  <a:cubicBezTo>
                    <a:pt x="221" y="221"/>
                    <a:pt x="211" y="221"/>
                    <a:pt x="203" y="223"/>
                  </a:cubicBezTo>
                  <a:cubicBezTo>
                    <a:pt x="203" y="225"/>
                    <a:pt x="203" y="228"/>
                    <a:pt x="204" y="230"/>
                  </a:cubicBezTo>
                  <a:cubicBezTo>
                    <a:pt x="213" y="229"/>
                    <a:pt x="222" y="228"/>
                    <a:pt x="233" y="227"/>
                  </a:cubicBezTo>
                  <a:cubicBezTo>
                    <a:pt x="243" y="226"/>
                    <a:pt x="253" y="228"/>
                    <a:pt x="259" y="223"/>
                  </a:cubicBezTo>
                  <a:cubicBezTo>
                    <a:pt x="259" y="221"/>
                    <a:pt x="258" y="220"/>
                    <a:pt x="258" y="218"/>
                  </a:cubicBezTo>
                  <a:cubicBezTo>
                    <a:pt x="248" y="219"/>
                    <a:pt x="240" y="220"/>
                    <a:pt x="231" y="220"/>
                  </a:cubicBezTo>
                  <a:close/>
                  <a:moveTo>
                    <a:pt x="59" y="229"/>
                  </a:moveTo>
                  <a:cubicBezTo>
                    <a:pt x="59" y="229"/>
                    <a:pt x="61" y="229"/>
                    <a:pt x="61" y="229"/>
                  </a:cubicBezTo>
                  <a:cubicBezTo>
                    <a:pt x="61" y="227"/>
                    <a:pt x="62" y="224"/>
                    <a:pt x="62" y="222"/>
                  </a:cubicBezTo>
                  <a:cubicBezTo>
                    <a:pt x="58" y="221"/>
                    <a:pt x="60" y="227"/>
                    <a:pt x="59" y="229"/>
                  </a:cubicBezTo>
                  <a:close/>
                  <a:moveTo>
                    <a:pt x="118" y="224"/>
                  </a:moveTo>
                  <a:cubicBezTo>
                    <a:pt x="111" y="224"/>
                    <a:pt x="103" y="223"/>
                    <a:pt x="96" y="225"/>
                  </a:cubicBezTo>
                  <a:cubicBezTo>
                    <a:pt x="96" y="228"/>
                    <a:pt x="96" y="229"/>
                    <a:pt x="96" y="231"/>
                  </a:cubicBezTo>
                  <a:cubicBezTo>
                    <a:pt x="111" y="229"/>
                    <a:pt x="124" y="232"/>
                    <a:pt x="139" y="230"/>
                  </a:cubicBezTo>
                  <a:cubicBezTo>
                    <a:pt x="139" y="228"/>
                    <a:pt x="138" y="225"/>
                    <a:pt x="138" y="223"/>
                  </a:cubicBezTo>
                  <a:cubicBezTo>
                    <a:pt x="132" y="222"/>
                    <a:pt x="125" y="224"/>
                    <a:pt x="118" y="224"/>
                  </a:cubicBezTo>
                  <a:close/>
                  <a:moveTo>
                    <a:pt x="158" y="224"/>
                  </a:moveTo>
                  <a:cubicBezTo>
                    <a:pt x="158" y="226"/>
                    <a:pt x="158" y="229"/>
                    <a:pt x="158" y="231"/>
                  </a:cubicBezTo>
                  <a:cubicBezTo>
                    <a:pt x="169" y="229"/>
                    <a:pt x="176" y="231"/>
                    <a:pt x="186" y="229"/>
                  </a:cubicBezTo>
                  <a:cubicBezTo>
                    <a:pt x="185" y="227"/>
                    <a:pt x="186" y="225"/>
                    <a:pt x="185" y="223"/>
                  </a:cubicBezTo>
                  <a:cubicBezTo>
                    <a:pt x="178" y="225"/>
                    <a:pt x="166" y="225"/>
                    <a:pt x="158" y="2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13" name="Freeform 408"/>
            <p:cNvSpPr>
              <a:spLocks noEditPoints="1"/>
            </p:cNvSpPr>
            <p:nvPr/>
          </p:nvSpPr>
          <p:spPr bwMode="auto">
            <a:xfrm>
              <a:off x="1970088" y="3729038"/>
              <a:ext cx="204787" cy="230187"/>
            </a:xfrm>
            <a:custGeom>
              <a:avLst/>
              <a:gdLst>
                <a:gd name="T0" fmla="*/ 63 w 65"/>
                <a:gd name="T1" fmla="*/ 47 h 73"/>
                <a:gd name="T2" fmla="*/ 34 w 65"/>
                <a:gd name="T3" fmla="*/ 72 h 73"/>
                <a:gd name="T4" fmla="*/ 11 w 65"/>
                <a:gd name="T5" fmla="*/ 61 h 73"/>
                <a:gd name="T6" fmla="*/ 11 w 65"/>
                <a:gd name="T7" fmla="*/ 12 h 73"/>
                <a:gd name="T8" fmla="*/ 34 w 65"/>
                <a:gd name="T9" fmla="*/ 8 h 73"/>
                <a:gd name="T10" fmla="*/ 36 w 65"/>
                <a:gd name="T11" fmla="*/ 24 h 73"/>
                <a:gd name="T12" fmla="*/ 40 w 65"/>
                <a:gd name="T13" fmla="*/ 39 h 73"/>
                <a:gd name="T14" fmla="*/ 56 w 65"/>
                <a:gd name="T15" fmla="*/ 57 h 73"/>
                <a:gd name="T16" fmla="*/ 52 w 65"/>
                <a:gd name="T17" fmla="*/ 46 h 73"/>
                <a:gd name="T18" fmla="*/ 60 w 65"/>
                <a:gd name="T19" fmla="*/ 35 h 73"/>
                <a:gd name="T20" fmla="*/ 51 w 65"/>
                <a:gd name="T21" fmla="*/ 34 h 73"/>
                <a:gd name="T22" fmla="*/ 57 w 65"/>
                <a:gd name="T23" fmla="*/ 23 h 73"/>
                <a:gd name="T24" fmla="*/ 56 w 65"/>
                <a:gd name="T25" fmla="*/ 21 h 73"/>
                <a:gd name="T26" fmla="*/ 43 w 65"/>
                <a:gd name="T27" fmla="*/ 19 h 73"/>
                <a:gd name="T28" fmla="*/ 34 w 65"/>
                <a:gd name="T29" fmla="*/ 8 h 73"/>
                <a:gd name="T30" fmla="*/ 20 w 65"/>
                <a:gd name="T31" fmla="*/ 12 h 73"/>
                <a:gd name="T32" fmla="*/ 30 w 65"/>
                <a:gd name="T33" fmla="*/ 9 h 73"/>
                <a:gd name="T34" fmla="*/ 33 w 65"/>
                <a:gd name="T35" fmla="*/ 69 h 73"/>
                <a:gd name="T36" fmla="*/ 44 w 65"/>
                <a:gd name="T37" fmla="*/ 60 h 73"/>
                <a:gd name="T38" fmla="*/ 46 w 65"/>
                <a:gd name="T39" fmla="*/ 56 h 73"/>
                <a:gd name="T40" fmla="*/ 27 w 65"/>
                <a:gd name="T41" fmla="*/ 40 h 73"/>
                <a:gd name="T42" fmla="*/ 29 w 65"/>
                <a:gd name="T43" fmla="*/ 25 h 73"/>
                <a:gd name="T44" fmla="*/ 17 w 65"/>
                <a:gd name="T45" fmla="*/ 13 h 73"/>
                <a:gd name="T46" fmla="*/ 18 w 65"/>
                <a:gd name="T47" fmla="*/ 25 h 73"/>
                <a:gd name="T48" fmla="*/ 5 w 65"/>
                <a:gd name="T49" fmla="*/ 31 h 73"/>
                <a:gd name="T50" fmla="*/ 5 w 65"/>
                <a:gd name="T51" fmla="*/ 36 h 73"/>
                <a:gd name="T52" fmla="*/ 16 w 65"/>
                <a:gd name="T53" fmla="*/ 46 h 73"/>
                <a:gd name="T54" fmla="*/ 9 w 65"/>
                <a:gd name="T55" fmla="*/ 53 h 73"/>
                <a:gd name="T56" fmla="*/ 27 w 65"/>
                <a:gd name="T57" fmla="*/ 20 h 73"/>
                <a:gd name="T58" fmla="*/ 32 w 65"/>
                <a:gd name="T59" fmla="*/ 14 h 73"/>
                <a:gd name="T60" fmla="*/ 32 w 65"/>
                <a:gd name="T61" fmla="*/ 31 h 73"/>
                <a:gd name="T62" fmla="*/ 32 w 65"/>
                <a:gd name="T63" fmla="*/ 31 h 73"/>
                <a:gd name="T64" fmla="*/ 36 w 65"/>
                <a:gd name="T65" fmla="*/ 35 h 73"/>
                <a:gd name="T66" fmla="*/ 44 w 65"/>
                <a:gd name="T67" fmla="*/ 49 h 73"/>
                <a:gd name="T68" fmla="*/ 38 w 65"/>
                <a:gd name="T69" fmla="*/ 43 h 73"/>
                <a:gd name="T70" fmla="*/ 51 w 65"/>
                <a:gd name="T71" fmla="*/ 58 h 73"/>
                <a:gd name="T72" fmla="*/ 54 w 65"/>
                <a:gd name="T73" fmla="*/ 58 h 73"/>
                <a:gd name="T74" fmla="*/ 51 w 65"/>
                <a:gd name="T75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5" h="73">
                  <a:moveTo>
                    <a:pt x="46" y="7"/>
                  </a:moveTo>
                  <a:cubicBezTo>
                    <a:pt x="58" y="13"/>
                    <a:pt x="65" y="29"/>
                    <a:pt x="63" y="47"/>
                  </a:cubicBezTo>
                  <a:cubicBezTo>
                    <a:pt x="63" y="52"/>
                    <a:pt x="60" y="58"/>
                    <a:pt x="57" y="62"/>
                  </a:cubicBezTo>
                  <a:cubicBezTo>
                    <a:pt x="53" y="67"/>
                    <a:pt x="43" y="73"/>
                    <a:pt x="34" y="72"/>
                  </a:cubicBezTo>
                  <a:cubicBezTo>
                    <a:pt x="31" y="71"/>
                    <a:pt x="27" y="70"/>
                    <a:pt x="24" y="69"/>
                  </a:cubicBezTo>
                  <a:cubicBezTo>
                    <a:pt x="19" y="67"/>
                    <a:pt x="15" y="64"/>
                    <a:pt x="11" y="61"/>
                  </a:cubicBezTo>
                  <a:cubicBezTo>
                    <a:pt x="9" y="58"/>
                    <a:pt x="7" y="54"/>
                    <a:pt x="4" y="51"/>
                  </a:cubicBezTo>
                  <a:cubicBezTo>
                    <a:pt x="0" y="36"/>
                    <a:pt x="3" y="21"/>
                    <a:pt x="11" y="12"/>
                  </a:cubicBezTo>
                  <a:cubicBezTo>
                    <a:pt x="20" y="6"/>
                    <a:pt x="34" y="0"/>
                    <a:pt x="46" y="7"/>
                  </a:cubicBezTo>
                  <a:close/>
                  <a:moveTo>
                    <a:pt x="34" y="8"/>
                  </a:moveTo>
                  <a:cubicBezTo>
                    <a:pt x="34" y="14"/>
                    <a:pt x="39" y="18"/>
                    <a:pt x="41" y="22"/>
                  </a:cubicBezTo>
                  <a:cubicBezTo>
                    <a:pt x="40" y="24"/>
                    <a:pt x="39" y="24"/>
                    <a:pt x="36" y="24"/>
                  </a:cubicBezTo>
                  <a:cubicBezTo>
                    <a:pt x="36" y="27"/>
                    <a:pt x="35" y="29"/>
                    <a:pt x="36" y="31"/>
                  </a:cubicBezTo>
                  <a:cubicBezTo>
                    <a:pt x="38" y="33"/>
                    <a:pt x="41" y="36"/>
                    <a:pt x="40" y="39"/>
                  </a:cubicBezTo>
                  <a:cubicBezTo>
                    <a:pt x="43" y="45"/>
                    <a:pt x="48" y="48"/>
                    <a:pt x="52" y="53"/>
                  </a:cubicBezTo>
                  <a:cubicBezTo>
                    <a:pt x="54" y="48"/>
                    <a:pt x="58" y="53"/>
                    <a:pt x="56" y="57"/>
                  </a:cubicBezTo>
                  <a:cubicBezTo>
                    <a:pt x="58" y="56"/>
                    <a:pt x="58" y="52"/>
                    <a:pt x="60" y="50"/>
                  </a:cubicBezTo>
                  <a:cubicBezTo>
                    <a:pt x="58" y="48"/>
                    <a:pt x="53" y="49"/>
                    <a:pt x="52" y="46"/>
                  </a:cubicBezTo>
                  <a:cubicBezTo>
                    <a:pt x="55" y="46"/>
                    <a:pt x="58" y="47"/>
                    <a:pt x="60" y="48"/>
                  </a:cubicBezTo>
                  <a:cubicBezTo>
                    <a:pt x="60" y="43"/>
                    <a:pt x="61" y="40"/>
                    <a:pt x="60" y="35"/>
                  </a:cubicBezTo>
                  <a:cubicBezTo>
                    <a:pt x="59" y="38"/>
                    <a:pt x="53" y="37"/>
                    <a:pt x="51" y="36"/>
                  </a:cubicBezTo>
                  <a:cubicBezTo>
                    <a:pt x="51" y="35"/>
                    <a:pt x="51" y="35"/>
                    <a:pt x="51" y="34"/>
                  </a:cubicBezTo>
                  <a:cubicBezTo>
                    <a:pt x="54" y="33"/>
                    <a:pt x="58" y="31"/>
                    <a:pt x="60" y="34"/>
                  </a:cubicBezTo>
                  <a:cubicBezTo>
                    <a:pt x="60" y="30"/>
                    <a:pt x="59" y="26"/>
                    <a:pt x="57" y="23"/>
                  </a:cubicBezTo>
                  <a:cubicBezTo>
                    <a:pt x="54" y="24"/>
                    <a:pt x="51" y="27"/>
                    <a:pt x="47" y="27"/>
                  </a:cubicBezTo>
                  <a:cubicBezTo>
                    <a:pt x="49" y="24"/>
                    <a:pt x="53" y="23"/>
                    <a:pt x="56" y="21"/>
                  </a:cubicBezTo>
                  <a:cubicBezTo>
                    <a:pt x="54" y="18"/>
                    <a:pt x="52" y="13"/>
                    <a:pt x="48" y="12"/>
                  </a:cubicBezTo>
                  <a:cubicBezTo>
                    <a:pt x="46" y="15"/>
                    <a:pt x="46" y="19"/>
                    <a:pt x="43" y="19"/>
                  </a:cubicBezTo>
                  <a:cubicBezTo>
                    <a:pt x="42" y="17"/>
                    <a:pt x="45" y="13"/>
                    <a:pt x="46" y="11"/>
                  </a:cubicBezTo>
                  <a:cubicBezTo>
                    <a:pt x="42" y="9"/>
                    <a:pt x="40" y="7"/>
                    <a:pt x="34" y="8"/>
                  </a:cubicBezTo>
                  <a:close/>
                  <a:moveTo>
                    <a:pt x="30" y="9"/>
                  </a:moveTo>
                  <a:cubicBezTo>
                    <a:pt x="27" y="9"/>
                    <a:pt x="23" y="11"/>
                    <a:pt x="20" y="12"/>
                  </a:cubicBezTo>
                  <a:cubicBezTo>
                    <a:pt x="21" y="15"/>
                    <a:pt x="23" y="17"/>
                    <a:pt x="25" y="19"/>
                  </a:cubicBezTo>
                  <a:cubicBezTo>
                    <a:pt x="27" y="16"/>
                    <a:pt x="30" y="13"/>
                    <a:pt x="30" y="9"/>
                  </a:cubicBezTo>
                  <a:close/>
                  <a:moveTo>
                    <a:pt x="16" y="62"/>
                  </a:moveTo>
                  <a:cubicBezTo>
                    <a:pt x="21" y="66"/>
                    <a:pt x="28" y="66"/>
                    <a:pt x="33" y="69"/>
                  </a:cubicBezTo>
                  <a:cubicBezTo>
                    <a:pt x="40" y="68"/>
                    <a:pt x="47" y="67"/>
                    <a:pt x="52" y="63"/>
                  </a:cubicBezTo>
                  <a:cubicBezTo>
                    <a:pt x="51" y="59"/>
                    <a:pt x="46" y="61"/>
                    <a:pt x="44" y="60"/>
                  </a:cubicBezTo>
                  <a:cubicBezTo>
                    <a:pt x="44" y="59"/>
                    <a:pt x="43" y="59"/>
                    <a:pt x="43" y="58"/>
                  </a:cubicBezTo>
                  <a:cubicBezTo>
                    <a:pt x="43" y="57"/>
                    <a:pt x="45" y="57"/>
                    <a:pt x="46" y="56"/>
                  </a:cubicBezTo>
                  <a:cubicBezTo>
                    <a:pt x="43" y="51"/>
                    <a:pt x="38" y="48"/>
                    <a:pt x="34" y="44"/>
                  </a:cubicBezTo>
                  <a:cubicBezTo>
                    <a:pt x="31" y="43"/>
                    <a:pt x="29" y="42"/>
                    <a:pt x="27" y="40"/>
                  </a:cubicBezTo>
                  <a:cubicBezTo>
                    <a:pt x="25" y="37"/>
                    <a:pt x="26" y="33"/>
                    <a:pt x="30" y="33"/>
                  </a:cubicBezTo>
                  <a:cubicBezTo>
                    <a:pt x="29" y="30"/>
                    <a:pt x="29" y="27"/>
                    <a:pt x="29" y="25"/>
                  </a:cubicBezTo>
                  <a:cubicBezTo>
                    <a:pt x="28" y="23"/>
                    <a:pt x="24" y="24"/>
                    <a:pt x="23" y="22"/>
                  </a:cubicBezTo>
                  <a:cubicBezTo>
                    <a:pt x="23" y="17"/>
                    <a:pt x="18" y="17"/>
                    <a:pt x="17" y="13"/>
                  </a:cubicBezTo>
                  <a:cubicBezTo>
                    <a:pt x="16" y="16"/>
                    <a:pt x="12" y="16"/>
                    <a:pt x="11" y="19"/>
                  </a:cubicBezTo>
                  <a:cubicBezTo>
                    <a:pt x="13" y="21"/>
                    <a:pt x="17" y="22"/>
                    <a:pt x="18" y="25"/>
                  </a:cubicBezTo>
                  <a:cubicBezTo>
                    <a:pt x="14" y="25"/>
                    <a:pt x="13" y="22"/>
                    <a:pt x="9" y="21"/>
                  </a:cubicBezTo>
                  <a:cubicBezTo>
                    <a:pt x="7" y="24"/>
                    <a:pt x="6" y="28"/>
                    <a:pt x="5" y="31"/>
                  </a:cubicBezTo>
                  <a:cubicBezTo>
                    <a:pt x="8" y="31"/>
                    <a:pt x="12" y="30"/>
                    <a:pt x="14" y="32"/>
                  </a:cubicBezTo>
                  <a:cubicBezTo>
                    <a:pt x="13" y="36"/>
                    <a:pt x="7" y="36"/>
                    <a:pt x="5" y="36"/>
                  </a:cubicBezTo>
                  <a:cubicBezTo>
                    <a:pt x="3" y="43"/>
                    <a:pt x="6" y="49"/>
                    <a:pt x="9" y="53"/>
                  </a:cubicBezTo>
                  <a:cubicBezTo>
                    <a:pt x="10" y="50"/>
                    <a:pt x="14" y="48"/>
                    <a:pt x="16" y="46"/>
                  </a:cubicBezTo>
                  <a:cubicBezTo>
                    <a:pt x="16" y="47"/>
                    <a:pt x="18" y="46"/>
                    <a:pt x="17" y="48"/>
                  </a:cubicBezTo>
                  <a:cubicBezTo>
                    <a:pt x="16" y="51"/>
                    <a:pt x="12" y="52"/>
                    <a:pt x="9" y="53"/>
                  </a:cubicBezTo>
                  <a:cubicBezTo>
                    <a:pt x="11" y="56"/>
                    <a:pt x="13" y="60"/>
                    <a:pt x="16" y="62"/>
                  </a:cubicBezTo>
                  <a:close/>
                  <a:moveTo>
                    <a:pt x="27" y="20"/>
                  </a:moveTo>
                  <a:cubicBezTo>
                    <a:pt x="30" y="22"/>
                    <a:pt x="33" y="22"/>
                    <a:pt x="37" y="20"/>
                  </a:cubicBezTo>
                  <a:cubicBezTo>
                    <a:pt x="35" y="18"/>
                    <a:pt x="34" y="16"/>
                    <a:pt x="32" y="14"/>
                  </a:cubicBezTo>
                  <a:cubicBezTo>
                    <a:pt x="31" y="17"/>
                    <a:pt x="28" y="18"/>
                    <a:pt x="27" y="20"/>
                  </a:cubicBezTo>
                  <a:close/>
                  <a:moveTo>
                    <a:pt x="32" y="31"/>
                  </a:moveTo>
                  <a:cubicBezTo>
                    <a:pt x="33" y="29"/>
                    <a:pt x="33" y="26"/>
                    <a:pt x="32" y="24"/>
                  </a:cubicBezTo>
                  <a:cubicBezTo>
                    <a:pt x="32" y="27"/>
                    <a:pt x="31" y="28"/>
                    <a:pt x="32" y="31"/>
                  </a:cubicBezTo>
                  <a:close/>
                  <a:moveTo>
                    <a:pt x="30" y="39"/>
                  </a:moveTo>
                  <a:cubicBezTo>
                    <a:pt x="33" y="43"/>
                    <a:pt x="39" y="40"/>
                    <a:pt x="36" y="35"/>
                  </a:cubicBezTo>
                  <a:cubicBezTo>
                    <a:pt x="34" y="35"/>
                    <a:pt x="29" y="34"/>
                    <a:pt x="30" y="39"/>
                  </a:cubicBezTo>
                  <a:close/>
                  <a:moveTo>
                    <a:pt x="44" y="49"/>
                  </a:moveTo>
                  <a:cubicBezTo>
                    <a:pt x="46" y="51"/>
                    <a:pt x="46" y="55"/>
                    <a:pt x="50" y="55"/>
                  </a:cubicBezTo>
                  <a:cubicBezTo>
                    <a:pt x="46" y="51"/>
                    <a:pt x="42" y="46"/>
                    <a:pt x="38" y="43"/>
                  </a:cubicBezTo>
                  <a:cubicBezTo>
                    <a:pt x="39" y="46"/>
                    <a:pt x="42" y="47"/>
                    <a:pt x="44" y="49"/>
                  </a:cubicBezTo>
                  <a:close/>
                  <a:moveTo>
                    <a:pt x="51" y="58"/>
                  </a:moveTo>
                  <a:cubicBezTo>
                    <a:pt x="52" y="58"/>
                    <a:pt x="52" y="59"/>
                    <a:pt x="53" y="59"/>
                  </a:cubicBezTo>
                  <a:cubicBezTo>
                    <a:pt x="53" y="58"/>
                    <a:pt x="53" y="58"/>
                    <a:pt x="54" y="58"/>
                  </a:cubicBezTo>
                  <a:cubicBezTo>
                    <a:pt x="53" y="57"/>
                    <a:pt x="51" y="57"/>
                    <a:pt x="51" y="57"/>
                  </a:cubicBezTo>
                  <a:cubicBezTo>
                    <a:pt x="51" y="57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  <p:grpSp>
        <p:nvGrpSpPr>
          <p:cNvPr id="43321" name="组合 438"/>
          <p:cNvGrpSpPr/>
          <p:nvPr/>
        </p:nvGrpSpPr>
        <p:grpSpPr bwMode="auto">
          <a:xfrm>
            <a:off x="2897188" y="2879725"/>
            <a:ext cx="1003300" cy="1027113"/>
            <a:chOff x="2897188" y="2879725"/>
            <a:chExt cx="1003300" cy="1027113"/>
          </a:xfrm>
        </p:grpSpPr>
        <p:sp>
          <p:nvSpPr>
            <p:cNvPr id="14" name="Freeform 409"/>
            <p:cNvSpPr>
              <a:spLocks noEditPoints="1"/>
            </p:cNvSpPr>
            <p:nvPr/>
          </p:nvSpPr>
          <p:spPr bwMode="auto">
            <a:xfrm>
              <a:off x="2967038" y="3317875"/>
              <a:ext cx="144462" cy="152400"/>
            </a:xfrm>
            <a:custGeom>
              <a:avLst/>
              <a:gdLst>
                <a:gd name="T0" fmla="*/ 27 w 46"/>
                <a:gd name="T1" fmla="*/ 48 h 48"/>
                <a:gd name="T2" fmla="*/ 15 w 46"/>
                <a:gd name="T3" fmla="*/ 35 h 48"/>
                <a:gd name="T4" fmla="*/ 6 w 46"/>
                <a:gd name="T5" fmla="*/ 33 h 48"/>
                <a:gd name="T6" fmla="*/ 0 w 46"/>
                <a:gd name="T7" fmla="*/ 30 h 48"/>
                <a:gd name="T8" fmla="*/ 2 w 46"/>
                <a:gd name="T9" fmla="*/ 25 h 48"/>
                <a:gd name="T10" fmla="*/ 8 w 46"/>
                <a:gd name="T11" fmla="*/ 18 h 48"/>
                <a:gd name="T12" fmla="*/ 7 w 46"/>
                <a:gd name="T13" fmla="*/ 4 h 48"/>
                <a:gd name="T14" fmla="*/ 21 w 46"/>
                <a:gd name="T15" fmla="*/ 6 h 48"/>
                <a:gd name="T16" fmla="*/ 29 w 46"/>
                <a:gd name="T17" fmla="*/ 3 h 48"/>
                <a:gd name="T18" fmla="*/ 39 w 46"/>
                <a:gd name="T19" fmla="*/ 5 h 48"/>
                <a:gd name="T20" fmla="*/ 38 w 46"/>
                <a:gd name="T21" fmla="*/ 18 h 48"/>
                <a:gd name="T22" fmla="*/ 46 w 46"/>
                <a:gd name="T23" fmla="*/ 25 h 48"/>
                <a:gd name="T24" fmla="*/ 44 w 46"/>
                <a:gd name="T25" fmla="*/ 30 h 48"/>
                <a:gd name="T26" fmla="*/ 35 w 46"/>
                <a:gd name="T27" fmla="*/ 34 h 48"/>
                <a:gd name="T28" fmla="*/ 27 w 46"/>
                <a:gd name="T29" fmla="*/ 48 h 48"/>
                <a:gd name="T30" fmla="*/ 21 w 46"/>
                <a:gd name="T31" fmla="*/ 9 h 48"/>
                <a:gd name="T32" fmla="*/ 10 w 46"/>
                <a:gd name="T33" fmla="*/ 5 h 48"/>
                <a:gd name="T34" fmla="*/ 10 w 46"/>
                <a:gd name="T35" fmla="*/ 19 h 48"/>
                <a:gd name="T36" fmla="*/ 7 w 46"/>
                <a:gd name="T37" fmla="*/ 24 h 48"/>
                <a:gd name="T38" fmla="*/ 3 w 46"/>
                <a:gd name="T39" fmla="*/ 30 h 48"/>
                <a:gd name="T40" fmla="*/ 10 w 46"/>
                <a:gd name="T41" fmla="*/ 32 h 48"/>
                <a:gd name="T42" fmla="*/ 16 w 46"/>
                <a:gd name="T43" fmla="*/ 34 h 48"/>
                <a:gd name="T44" fmla="*/ 20 w 46"/>
                <a:gd name="T45" fmla="*/ 40 h 48"/>
                <a:gd name="T46" fmla="*/ 25 w 46"/>
                <a:gd name="T47" fmla="*/ 45 h 48"/>
                <a:gd name="T48" fmla="*/ 32 w 46"/>
                <a:gd name="T49" fmla="*/ 33 h 48"/>
                <a:gd name="T50" fmla="*/ 37 w 46"/>
                <a:gd name="T51" fmla="*/ 30 h 48"/>
                <a:gd name="T52" fmla="*/ 43 w 46"/>
                <a:gd name="T53" fmla="*/ 26 h 48"/>
                <a:gd name="T54" fmla="*/ 36 w 46"/>
                <a:gd name="T55" fmla="*/ 19 h 48"/>
                <a:gd name="T56" fmla="*/ 37 w 46"/>
                <a:gd name="T57" fmla="*/ 6 h 48"/>
                <a:gd name="T58" fmla="*/ 21 w 46"/>
                <a:gd name="T5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8">
                  <a:moveTo>
                    <a:pt x="27" y="48"/>
                  </a:moveTo>
                  <a:cubicBezTo>
                    <a:pt x="20" y="48"/>
                    <a:pt x="19" y="39"/>
                    <a:pt x="15" y="35"/>
                  </a:cubicBezTo>
                  <a:cubicBezTo>
                    <a:pt x="12" y="35"/>
                    <a:pt x="9" y="34"/>
                    <a:pt x="6" y="33"/>
                  </a:cubicBezTo>
                  <a:cubicBezTo>
                    <a:pt x="3" y="33"/>
                    <a:pt x="1" y="33"/>
                    <a:pt x="0" y="30"/>
                  </a:cubicBezTo>
                  <a:cubicBezTo>
                    <a:pt x="0" y="29"/>
                    <a:pt x="1" y="27"/>
                    <a:pt x="2" y="25"/>
                  </a:cubicBezTo>
                  <a:cubicBezTo>
                    <a:pt x="4" y="23"/>
                    <a:pt x="7" y="21"/>
                    <a:pt x="8" y="18"/>
                  </a:cubicBezTo>
                  <a:cubicBezTo>
                    <a:pt x="8" y="14"/>
                    <a:pt x="6" y="9"/>
                    <a:pt x="7" y="4"/>
                  </a:cubicBezTo>
                  <a:cubicBezTo>
                    <a:pt x="11" y="0"/>
                    <a:pt x="15" y="5"/>
                    <a:pt x="21" y="6"/>
                  </a:cubicBezTo>
                  <a:cubicBezTo>
                    <a:pt x="24" y="7"/>
                    <a:pt x="26" y="4"/>
                    <a:pt x="29" y="3"/>
                  </a:cubicBezTo>
                  <a:cubicBezTo>
                    <a:pt x="31" y="2"/>
                    <a:pt x="39" y="1"/>
                    <a:pt x="39" y="5"/>
                  </a:cubicBezTo>
                  <a:cubicBezTo>
                    <a:pt x="39" y="8"/>
                    <a:pt x="36" y="15"/>
                    <a:pt x="38" y="18"/>
                  </a:cubicBezTo>
                  <a:cubicBezTo>
                    <a:pt x="40" y="22"/>
                    <a:pt x="45" y="22"/>
                    <a:pt x="46" y="25"/>
                  </a:cubicBezTo>
                  <a:cubicBezTo>
                    <a:pt x="46" y="26"/>
                    <a:pt x="45" y="29"/>
                    <a:pt x="44" y="30"/>
                  </a:cubicBezTo>
                  <a:cubicBezTo>
                    <a:pt x="42" y="33"/>
                    <a:pt x="38" y="32"/>
                    <a:pt x="35" y="34"/>
                  </a:cubicBezTo>
                  <a:cubicBezTo>
                    <a:pt x="31" y="36"/>
                    <a:pt x="31" y="44"/>
                    <a:pt x="27" y="48"/>
                  </a:cubicBezTo>
                  <a:close/>
                  <a:moveTo>
                    <a:pt x="21" y="9"/>
                  </a:moveTo>
                  <a:cubicBezTo>
                    <a:pt x="18" y="8"/>
                    <a:pt x="15" y="5"/>
                    <a:pt x="10" y="5"/>
                  </a:cubicBezTo>
                  <a:cubicBezTo>
                    <a:pt x="8" y="9"/>
                    <a:pt x="9" y="14"/>
                    <a:pt x="10" y="19"/>
                  </a:cubicBezTo>
                  <a:cubicBezTo>
                    <a:pt x="8" y="20"/>
                    <a:pt x="7" y="22"/>
                    <a:pt x="7" y="24"/>
                  </a:cubicBezTo>
                  <a:cubicBezTo>
                    <a:pt x="5" y="25"/>
                    <a:pt x="3" y="28"/>
                    <a:pt x="3" y="30"/>
                  </a:cubicBezTo>
                  <a:cubicBezTo>
                    <a:pt x="5" y="31"/>
                    <a:pt x="8" y="31"/>
                    <a:pt x="10" y="32"/>
                  </a:cubicBezTo>
                  <a:cubicBezTo>
                    <a:pt x="12" y="33"/>
                    <a:pt x="15" y="32"/>
                    <a:pt x="16" y="34"/>
                  </a:cubicBezTo>
                  <a:cubicBezTo>
                    <a:pt x="18" y="35"/>
                    <a:pt x="18" y="38"/>
                    <a:pt x="20" y="40"/>
                  </a:cubicBezTo>
                  <a:cubicBezTo>
                    <a:pt x="21" y="43"/>
                    <a:pt x="23" y="44"/>
                    <a:pt x="25" y="45"/>
                  </a:cubicBezTo>
                  <a:cubicBezTo>
                    <a:pt x="29" y="42"/>
                    <a:pt x="29" y="36"/>
                    <a:pt x="32" y="33"/>
                  </a:cubicBezTo>
                  <a:cubicBezTo>
                    <a:pt x="34" y="32"/>
                    <a:pt x="35" y="31"/>
                    <a:pt x="37" y="30"/>
                  </a:cubicBezTo>
                  <a:cubicBezTo>
                    <a:pt x="39" y="30"/>
                    <a:pt x="43" y="30"/>
                    <a:pt x="43" y="26"/>
                  </a:cubicBezTo>
                  <a:cubicBezTo>
                    <a:pt x="43" y="23"/>
                    <a:pt x="37" y="23"/>
                    <a:pt x="36" y="19"/>
                  </a:cubicBezTo>
                  <a:cubicBezTo>
                    <a:pt x="34" y="14"/>
                    <a:pt x="37" y="12"/>
                    <a:pt x="37" y="6"/>
                  </a:cubicBezTo>
                  <a:cubicBezTo>
                    <a:pt x="31" y="3"/>
                    <a:pt x="27" y="8"/>
                    <a:pt x="2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15" name="Freeform 410"/>
            <p:cNvSpPr>
              <a:spLocks noEditPoints="1"/>
            </p:cNvSpPr>
            <p:nvPr/>
          </p:nvSpPr>
          <p:spPr bwMode="auto">
            <a:xfrm>
              <a:off x="2986088" y="3343275"/>
              <a:ext cx="103187" cy="104775"/>
            </a:xfrm>
            <a:custGeom>
              <a:avLst/>
              <a:gdLst>
                <a:gd name="T0" fmla="*/ 26 w 33"/>
                <a:gd name="T1" fmla="*/ 0 h 33"/>
                <a:gd name="T2" fmla="*/ 27 w 33"/>
                <a:gd name="T3" fmla="*/ 10 h 33"/>
                <a:gd name="T4" fmla="*/ 32 w 33"/>
                <a:gd name="T5" fmla="*/ 15 h 33"/>
                <a:gd name="T6" fmla="*/ 30 w 33"/>
                <a:gd name="T7" fmla="*/ 20 h 33"/>
                <a:gd name="T8" fmla="*/ 21 w 33"/>
                <a:gd name="T9" fmla="*/ 31 h 33"/>
                <a:gd name="T10" fmla="*/ 13 w 33"/>
                <a:gd name="T11" fmla="*/ 22 h 33"/>
                <a:gd name="T12" fmla="*/ 1 w 33"/>
                <a:gd name="T13" fmla="*/ 21 h 33"/>
                <a:gd name="T14" fmla="*/ 4 w 33"/>
                <a:gd name="T15" fmla="*/ 13 h 33"/>
                <a:gd name="T16" fmla="*/ 5 w 33"/>
                <a:gd name="T17" fmla="*/ 1 h 33"/>
                <a:gd name="T18" fmla="*/ 8 w 33"/>
                <a:gd name="T19" fmla="*/ 0 h 33"/>
                <a:gd name="T20" fmla="*/ 23 w 33"/>
                <a:gd name="T21" fmla="*/ 0 h 33"/>
                <a:gd name="T22" fmla="*/ 26 w 33"/>
                <a:gd name="T23" fmla="*/ 0 h 33"/>
                <a:gd name="T24" fmla="*/ 7 w 33"/>
                <a:gd name="T25" fmla="*/ 3 h 33"/>
                <a:gd name="T26" fmla="*/ 10 w 33"/>
                <a:gd name="T27" fmla="*/ 10 h 33"/>
                <a:gd name="T28" fmla="*/ 4 w 33"/>
                <a:gd name="T29" fmla="*/ 19 h 33"/>
                <a:gd name="T30" fmla="*/ 14 w 33"/>
                <a:gd name="T31" fmla="*/ 19 h 33"/>
                <a:gd name="T32" fmla="*/ 19 w 33"/>
                <a:gd name="T33" fmla="*/ 28 h 33"/>
                <a:gd name="T34" fmla="*/ 29 w 33"/>
                <a:gd name="T35" fmla="*/ 18 h 33"/>
                <a:gd name="T36" fmla="*/ 24 w 33"/>
                <a:gd name="T37" fmla="*/ 12 h 33"/>
                <a:gd name="T38" fmla="*/ 24 w 33"/>
                <a:gd name="T39" fmla="*/ 3 h 33"/>
                <a:gd name="T40" fmla="*/ 14 w 33"/>
                <a:gd name="T41" fmla="*/ 6 h 33"/>
                <a:gd name="T42" fmla="*/ 7 w 33"/>
                <a:gd name="T4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3">
                  <a:moveTo>
                    <a:pt x="26" y="0"/>
                  </a:moveTo>
                  <a:cubicBezTo>
                    <a:pt x="27" y="3"/>
                    <a:pt x="26" y="7"/>
                    <a:pt x="27" y="10"/>
                  </a:cubicBezTo>
                  <a:cubicBezTo>
                    <a:pt x="27" y="12"/>
                    <a:pt x="29" y="14"/>
                    <a:pt x="32" y="15"/>
                  </a:cubicBezTo>
                  <a:cubicBezTo>
                    <a:pt x="33" y="17"/>
                    <a:pt x="32" y="19"/>
                    <a:pt x="30" y="20"/>
                  </a:cubicBezTo>
                  <a:cubicBezTo>
                    <a:pt x="24" y="19"/>
                    <a:pt x="23" y="26"/>
                    <a:pt x="21" y="31"/>
                  </a:cubicBezTo>
                  <a:cubicBezTo>
                    <a:pt x="15" y="33"/>
                    <a:pt x="16" y="24"/>
                    <a:pt x="13" y="22"/>
                  </a:cubicBezTo>
                  <a:cubicBezTo>
                    <a:pt x="9" y="20"/>
                    <a:pt x="5" y="23"/>
                    <a:pt x="1" y="21"/>
                  </a:cubicBezTo>
                  <a:cubicBezTo>
                    <a:pt x="0" y="17"/>
                    <a:pt x="3" y="15"/>
                    <a:pt x="4" y="13"/>
                  </a:cubicBezTo>
                  <a:cubicBezTo>
                    <a:pt x="11" y="10"/>
                    <a:pt x="2" y="5"/>
                    <a:pt x="5" y="1"/>
                  </a:cubicBezTo>
                  <a:cubicBezTo>
                    <a:pt x="6" y="0"/>
                    <a:pt x="7" y="1"/>
                    <a:pt x="8" y="0"/>
                  </a:cubicBezTo>
                  <a:cubicBezTo>
                    <a:pt x="12" y="5"/>
                    <a:pt x="19" y="3"/>
                    <a:pt x="23" y="0"/>
                  </a:cubicBezTo>
                  <a:cubicBezTo>
                    <a:pt x="25" y="0"/>
                    <a:pt x="25" y="0"/>
                    <a:pt x="26" y="0"/>
                  </a:cubicBezTo>
                  <a:close/>
                  <a:moveTo>
                    <a:pt x="7" y="3"/>
                  </a:moveTo>
                  <a:cubicBezTo>
                    <a:pt x="7" y="7"/>
                    <a:pt x="10" y="7"/>
                    <a:pt x="10" y="10"/>
                  </a:cubicBezTo>
                  <a:cubicBezTo>
                    <a:pt x="9" y="14"/>
                    <a:pt x="3" y="14"/>
                    <a:pt x="4" y="19"/>
                  </a:cubicBezTo>
                  <a:cubicBezTo>
                    <a:pt x="7" y="19"/>
                    <a:pt x="10" y="19"/>
                    <a:pt x="14" y="19"/>
                  </a:cubicBezTo>
                  <a:cubicBezTo>
                    <a:pt x="17" y="21"/>
                    <a:pt x="15" y="28"/>
                    <a:pt x="19" y="28"/>
                  </a:cubicBezTo>
                  <a:cubicBezTo>
                    <a:pt x="21" y="23"/>
                    <a:pt x="22" y="16"/>
                    <a:pt x="29" y="18"/>
                  </a:cubicBezTo>
                  <a:cubicBezTo>
                    <a:pt x="29" y="15"/>
                    <a:pt x="25" y="15"/>
                    <a:pt x="24" y="12"/>
                  </a:cubicBezTo>
                  <a:cubicBezTo>
                    <a:pt x="23" y="9"/>
                    <a:pt x="25" y="6"/>
                    <a:pt x="24" y="3"/>
                  </a:cubicBezTo>
                  <a:cubicBezTo>
                    <a:pt x="21" y="3"/>
                    <a:pt x="18" y="5"/>
                    <a:pt x="14" y="6"/>
                  </a:cubicBezTo>
                  <a:cubicBezTo>
                    <a:pt x="12" y="5"/>
                    <a:pt x="9" y="4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16" name="Freeform 411"/>
            <p:cNvSpPr>
              <a:spLocks noEditPoints="1"/>
            </p:cNvSpPr>
            <p:nvPr/>
          </p:nvSpPr>
          <p:spPr bwMode="auto">
            <a:xfrm>
              <a:off x="3606800" y="3425825"/>
              <a:ext cx="25400" cy="28575"/>
            </a:xfrm>
            <a:custGeom>
              <a:avLst/>
              <a:gdLst>
                <a:gd name="T0" fmla="*/ 6 w 8"/>
                <a:gd name="T1" fmla="*/ 1 h 9"/>
                <a:gd name="T2" fmla="*/ 6 w 8"/>
                <a:gd name="T3" fmla="*/ 9 h 9"/>
                <a:gd name="T4" fmla="*/ 4 w 8"/>
                <a:gd name="T5" fmla="*/ 9 h 9"/>
                <a:gd name="T6" fmla="*/ 1 w 8"/>
                <a:gd name="T7" fmla="*/ 3 h 9"/>
                <a:gd name="T8" fmla="*/ 6 w 8"/>
                <a:gd name="T9" fmla="*/ 1 h 9"/>
                <a:gd name="T10" fmla="*/ 4 w 8"/>
                <a:gd name="T11" fmla="*/ 6 h 9"/>
                <a:gd name="T12" fmla="*/ 6 w 8"/>
                <a:gd name="T13" fmla="*/ 6 h 9"/>
                <a:gd name="T14" fmla="*/ 4 w 8"/>
                <a:gd name="T1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8" y="3"/>
                    <a:pt x="8" y="7"/>
                    <a:pt x="6" y="9"/>
                  </a:cubicBezTo>
                  <a:cubicBezTo>
                    <a:pt x="6" y="9"/>
                    <a:pt x="4" y="9"/>
                    <a:pt x="4" y="9"/>
                  </a:cubicBezTo>
                  <a:cubicBezTo>
                    <a:pt x="2" y="9"/>
                    <a:pt x="0" y="5"/>
                    <a:pt x="1" y="3"/>
                  </a:cubicBezTo>
                  <a:cubicBezTo>
                    <a:pt x="2" y="0"/>
                    <a:pt x="4" y="1"/>
                    <a:pt x="6" y="1"/>
                  </a:cubicBezTo>
                  <a:close/>
                  <a:moveTo>
                    <a:pt x="4" y="6"/>
                  </a:moveTo>
                  <a:cubicBezTo>
                    <a:pt x="5" y="6"/>
                    <a:pt x="5" y="6"/>
                    <a:pt x="6" y="6"/>
                  </a:cubicBezTo>
                  <a:cubicBezTo>
                    <a:pt x="6" y="1"/>
                    <a:pt x="1" y="4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17" name="Freeform 412"/>
            <p:cNvSpPr>
              <a:spLocks noEditPoints="1"/>
            </p:cNvSpPr>
            <p:nvPr/>
          </p:nvSpPr>
          <p:spPr bwMode="auto">
            <a:xfrm>
              <a:off x="3616325" y="3467100"/>
              <a:ext cx="31750" cy="38100"/>
            </a:xfrm>
            <a:custGeom>
              <a:avLst/>
              <a:gdLst>
                <a:gd name="T0" fmla="*/ 0 w 10"/>
                <a:gd name="T1" fmla="*/ 5 h 12"/>
                <a:gd name="T2" fmla="*/ 6 w 10"/>
                <a:gd name="T3" fmla="*/ 10 h 12"/>
                <a:gd name="T4" fmla="*/ 2 w 10"/>
                <a:gd name="T5" fmla="*/ 11 h 12"/>
                <a:gd name="T6" fmla="*/ 0 w 10"/>
                <a:gd name="T7" fmla="*/ 5 h 12"/>
                <a:gd name="T8" fmla="*/ 5 w 10"/>
                <a:gd name="T9" fmla="*/ 8 h 12"/>
                <a:gd name="T10" fmla="*/ 3 w 10"/>
                <a:gd name="T11" fmla="*/ 6 h 12"/>
                <a:gd name="T12" fmla="*/ 5 w 10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5"/>
                  </a:moveTo>
                  <a:cubicBezTo>
                    <a:pt x="2" y="0"/>
                    <a:pt x="10" y="6"/>
                    <a:pt x="6" y="10"/>
                  </a:cubicBezTo>
                  <a:cubicBezTo>
                    <a:pt x="5" y="12"/>
                    <a:pt x="4" y="11"/>
                    <a:pt x="2" y="11"/>
                  </a:cubicBezTo>
                  <a:cubicBezTo>
                    <a:pt x="0" y="10"/>
                    <a:pt x="0" y="7"/>
                    <a:pt x="0" y="5"/>
                  </a:cubicBezTo>
                  <a:close/>
                  <a:moveTo>
                    <a:pt x="5" y="8"/>
                  </a:moveTo>
                  <a:cubicBezTo>
                    <a:pt x="5" y="7"/>
                    <a:pt x="4" y="7"/>
                    <a:pt x="3" y="6"/>
                  </a:cubicBezTo>
                  <a:cubicBezTo>
                    <a:pt x="1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18" name="Freeform 413"/>
            <p:cNvSpPr/>
            <p:nvPr/>
          </p:nvSpPr>
          <p:spPr bwMode="auto">
            <a:xfrm>
              <a:off x="3436938" y="3495675"/>
              <a:ext cx="22225" cy="1587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3 h 5"/>
                <a:gd name="T4" fmla="*/ 1 w 7"/>
                <a:gd name="T5" fmla="*/ 4 h 5"/>
                <a:gd name="T6" fmla="*/ 1 w 7"/>
                <a:gd name="T7" fmla="*/ 2 h 5"/>
                <a:gd name="T8" fmla="*/ 7 w 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7" y="2"/>
                  </a:moveTo>
                  <a:cubicBezTo>
                    <a:pt x="7" y="2"/>
                    <a:pt x="7" y="3"/>
                    <a:pt x="7" y="3"/>
                  </a:cubicBezTo>
                  <a:cubicBezTo>
                    <a:pt x="6" y="5"/>
                    <a:pt x="3" y="3"/>
                    <a:pt x="1" y="4"/>
                  </a:cubicBezTo>
                  <a:cubicBezTo>
                    <a:pt x="1" y="3"/>
                    <a:pt x="0" y="3"/>
                    <a:pt x="1" y="2"/>
                  </a:cubicBezTo>
                  <a:cubicBezTo>
                    <a:pt x="3" y="0"/>
                    <a:pt x="5" y="2"/>
                    <a:pt x="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19" name="Freeform 414"/>
            <p:cNvSpPr/>
            <p:nvPr/>
          </p:nvSpPr>
          <p:spPr bwMode="auto">
            <a:xfrm>
              <a:off x="3471863" y="3492500"/>
              <a:ext cx="12700" cy="22225"/>
            </a:xfrm>
            <a:custGeom>
              <a:avLst/>
              <a:gdLst>
                <a:gd name="T0" fmla="*/ 2 w 4"/>
                <a:gd name="T1" fmla="*/ 7 h 7"/>
                <a:gd name="T2" fmla="*/ 0 w 4"/>
                <a:gd name="T3" fmla="*/ 4 h 7"/>
                <a:gd name="T4" fmla="*/ 2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0"/>
                    <a:pt x="4" y="5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0" name="Freeform 415"/>
            <p:cNvSpPr/>
            <p:nvPr/>
          </p:nvSpPr>
          <p:spPr bwMode="auto">
            <a:xfrm>
              <a:off x="3414713" y="3505200"/>
              <a:ext cx="12700" cy="12700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2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4" y="2"/>
                    <a:pt x="1" y="4"/>
                    <a:pt x="0" y="2"/>
                  </a:cubicBezTo>
                  <a:cubicBezTo>
                    <a:pt x="0" y="0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1" name="Freeform 416"/>
            <p:cNvSpPr/>
            <p:nvPr/>
          </p:nvSpPr>
          <p:spPr bwMode="auto">
            <a:xfrm>
              <a:off x="3386138" y="3514725"/>
              <a:ext cx="15875" cy="9525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2 h 3"/>
                <a:gd name="T4" fmla="*/ 5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4" y="2"/>
                    <a:pt x="3" y="3"/>
                    <a:pt x="0" y="2"/>
                  </a:cubicBezTo>
                  <a:cubicBezTo>
                    <a:pt x="0" y="0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2" name="Freeform 417"/>
            <p:cNvSpPr/>
            <p:nvPr/>
          </p:nvSpPr>
          <p:spPr bwMode="auto">
            <a:xfrm>
              <a:off x="3354388" y="3514725"/>
              <a:ext cx="19050" cy="12700"/>
            </a:xfrm>
            <a:custGeom>
              <a:avLst/>
              <a:gdLst>
                <a:gd name="T0" fmla="*/ 6 w 6"/>
                <a:gd name="T1" fmla="*/ 2 h 4"/>
                <a:gd name="T2" fmla="*/ 0 w 6"/>
                <a:gd name="T3" fmla="*/ 4 h 4"/>
                <a:gd name="T4" fmla="*/ 6 w 6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4" y="2"/>
                    <a:pt x="2" y="4"/>
                    <a:pt x="0" y="4"/>
                  </a:cubicBezTo>
                  <a:cubicBezTo>
                    <a:pt x="0" y="0"/>
                    <a:pt x="5" y="0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3" name="Freeform 418"/>
            <p:cNvSpPr/>
            <p:nvPr/>
          </p:nvSpPr>
          <p:spPr bwMode="auto">
            <a:xfrm>
              <a:off x="3360738" y="3521075"/>
              <a:ext cx="101600" cy="22225"/>
            </a:xfrm>
            <a:custGeom>
              <a:avLst/>
              <a:gdLst>
                <a:gd name="T0" fmla="*/ 0 w 32"/>
                <a:gd name="T1" fmla="*/ 7 h 7"/>
                <a:gd name="T2" fmla="*/ 5 w 32"/>
                <a:gd name="T3" fmla="*/ 3 h 7"/>
                <a:gd name="T4" fmla="*/ 31 w 32"/>
                <a:gd name="T5" fmla="*/ 0 h 7"/>
                <a:gd name="T6" fmla="*/ 31 w 32"/>
                <a:gd name="T7" fmla="*/ 2 h 7"/>
                <a:gd name="T8" fmla="*/ 26 w 32"/>
                <a:gd name="T9" fmla="*/ 4 h 7"/>
                <a:gd name="T10" fmla="*/ 14 w 32"/>
                <a:gd name="T11" fmla="*/ 4 h 7"/>
                <a:gd name="T12" fmla="*/ 0 w 3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7">
                  <a:moveTo>
                    <a:pt x="0" y="7"/>
                  </a:moveTo>
                  <a:cubicBezTo>
                    <a:pt x="1" y="4"/>
                    <a:pt x="4" y="5"/>
                    <a:pt x="5" y="3"/>
                  </a:cubicBezTo>
                  <a:cubicBezTo>
                    <a:pt x="14" y="2"/>
                    <a:pt x="23" y="1"/>
                    <a:pt x="31" y="0"/>
                  </a:cubicBezTo>
                  <a:cubicBezTo>
                    <a:pt x="32" y="0"/>
                    <a:pt x="32" y="3"/>
                    <a:pt x="31" y="2"/>
                  </a:cubicBezTo>
                  <a:cubicBezTo>
                    <a:pt x="31" y="3"/>
                    <a:pt x="27" y="2"/>
                    <a:pt x="26" y="4"/>
                  </a:cubicBezTo>
                  <a:cubicBezTo>
                    <a:pt x="23" y="3"/>
                    <a:pt x="18" y="3"/>
                    <a:pt x="14" y="4"/>
                  </a:cubicBezTo>
                  <a:cubicBezTo>
                    <a:pt x="9" y="5"/>
                    <a:pt x="5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4" name="Freeform 419"/>
            <p:cNvSpPr/>
            <p:nvPr/>
          </p:nvSpPr>
          <p:spPr bwMode="auto">
            <a:xfrm>
              <a:off x="3475038" y="3521075"/>
              <a:ext cx="9525" cy="15875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0 h 5"/>
                <a:gd name="T4" fmla="*/ 3 w 3"/>
                <a:gd name="T5" fmla="*/ 4 h 5"/>
                <a:gd name="T6" fmla="*/ 2 w 3"/>
                <a:gd name="T7" fmla="*/ 5 h 5"/>
                <a:gd name="T8" fmla="*/ 1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2"/>
                    <a:pt x="3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1" y="3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5" name="Freeform 420"/>
            <p:cNvSpPr/>
            <p:nvPr/>
          </p:nvSpPr>
          <p:spPr bwMode="auto">
            <a:xfrm>
              <a:off x="3335338" y="3524250"/>
              <a:ext cx="12700" cy="12700"/>
            </a:xfrm>
            <a:custGeom>
              <a:avLst/>
              <a:gdLst>
                <a:gd name="T0" fmla="*/ 2 w 4"/>
                <a:gd name="T1" fmla="*/ 4 h 4"/>
                <a:gd name="T2" fmla="*/ 2 w 4"/>
                <a:gd name="T3" fmla="*/ 0 h 4"/>
                <a:gd name="T4" fmla="*/ 2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1" y="4"/>
                    <a:pt x="0" y="1"/>
                    <a:pt x="2" y="0"/>
                  </a:cubicBezTo>
                  <a:cubicBezTo>
                    <a:pt x="3" y="1"/>
                    <a:pt x="4" y="3"/>
                    <a:pt x="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6" name="Freeform 421"/>
            <p:cNvSpPr/>
            <p:nvPr/>
          </p:nvSpPr>
          <p:spPr bwMode="auto">
            <a:xfrm>
              <a:off x="3367088" y="3536950"/>
              <a:ext cx="98425" cy="28575"/>
            </a:xfrm>
            <a:custGeom>
              <a:avLst/>
              <a:gdLst>
                <a:gd name="T0" fmla="*/ 30 w 31"/>
                <a:gd name="T1" fmla="*/ 0 h 9"/>
                <a:gd name="T2" fmla="*/ 30 w 31"/>
                <a:gd name="T3" fmla="*/ 3 h 9"/>
                <a:gd name="T4" fmla="*/ 28 w 31"/>
                <a:gd name="T5" fmla="*/ 3 h 9"/>
                <a:gd name="T6" fmla="*/ 9 w 31"/>
                <a:gd name="T7" fmla="*/ 7 h 9"/>
                <a:gd name="T8" fmla="*/ 0 w 31"/>
                <a:gd name="T9" fmla="*/ 7 h 9"/>
                <a:gd name="T10" fmla="*/ 4 w 31"/>
                <a:gd name="T11" fmla="*/ 6 h 9"/>
                <a:gd name="T12" fmla="*/ 11 w 31"/>
                <a:gd name="T13" fmla="*/ 4 h 9"/>
                <a:gd name="T14" fmla="*/ 28 w 31"/>
                <a:gd name="T15" fmla="*/ 0 h 9"/>
                <a:gd name="T16" fmla="*/ 30 w 3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9">
                  <a:moveTo>
                    <a:pt x="30" y="0"/>
                  </a:moveTo>
                  <a:cubicBezTo>
                    <a:pt x="31" y="1"/>
                    <a:pt x="31" y="2"/>
                    <a:pt x="30" y="3"/>
                  </a:cubicBezTo>
                  <a:cubicBezTo>
                    <a:pt x="29" y="3"/>
                    <a:pt x="28" y="3"/>
                    <a:pt x="28" y="3"/>
                  </a:cubicBezTo>
                  <a:cubicBezTo>
                    <a:pt x="22" y="5"/>
                    <a:pt x="15" y="5"/>
                    <a:pt x="9" y="7"/>
                  </a:cubicBezTo>
                  <a:cubicBezTo>
                    <a:pt x="6" y="7"/>
                    <a:pt x="3" y="9"/>
                    <a:pt x="0" y="7"/>
                  </a:cubicBezTo>
                  <a:cubicBezTo>
                    <a:pt x="1" y="5"/>
                    <a:pt x="3" y="6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7" y="2"/>
                    <a:pt x="23" y="2"/>
                    <a:pt x="28" y="0"/>
                  </a:cubicBezTo>
                  <a:cubicBezTo>
                    <a:pt x="28" y="0"/>
                    <a:pt x="2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7" name="Freeform 422"/>
            <p:cNvSpPr/>
            <p:nvPr/>
          </p:nvSpPr>
          <p:spPr bwMode="auto">
            <a:xfrm>
              <a:off x="3475038" y="3536950"/>
              <a:ext cx="15875" cy="19050"/>
            </a:xfrm>
            <a:custGeom>
              <a:avLst/>
              <a:gdLst>
                <a:gd name="T0" fmla="*/ 3 w 5"/>
                <a:gd name="T1" fmla="*/ 6 h 6"/>
                <a:gd name="T2" fmla="*/ 2 w 5"/>
                <a:gd name="T3" fmla="*/ 6 h 6"/>
                <a:gd name="T4" fmla="*/ 4 w 5"/>
                <a:gd name="T5" fmla="*/ 3 h 6"/>
                <a:gd name="T6" fmla="*/ 3 w 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3" y="6"/>
                    <a:pt x="3" y="6"/>
                    <a:pt x="2" y="6"/>
                  </a:cubicBezTo>
                  <a:cubicBezTo>
                    <a:pt x="0" y="4"/>
                    <a:pt x="2" y="0"/>
                    <a:pt x="4" y="3"/>
                  </a:cubicBezTo>
                  <a:cubicBezTo>
                    <a:pt x="5" y="4"/>
                    <a:pt x="4" y="5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8" name="Freeform 423"/>
            <p:cNvSpPr>
              <a:spLocks noEditPoints="1"/>
            </p:cNvSpPr>
            <p:nvPr/>
          </p:nvSpPr>
          <p:spPr bwMode="auto">
            <a:xfrm>
              <a:off x="3152775" y="3536950"/>
              <a:ext cx="31750" cy="38100"/>
            </a:xfrm>
            <a:custGeom>
              <a:avLst/>
              <a:gdLst>
                <a:gd name="T0" fmla="*/ 3 w 10"/>
                <a:gd name="T1" fmla="*/ 2 h 12"/>
                <a:gd name="T2" fmla="*/ 3 w 10"/>
                <a:gd name="T3" fmla="*/ 10 h 12"/>
                <a:gd name="T4" fmla="*/ 3 w 10"/>
                <a:gd name="T5" fmla="*/ 2 h 12"/>
                <a:gd name="T6" fmla="*/ 3 w 10"/>
                <a:gd name="T7" fmla="*/ 7 h 12"/>
                <a:gd name="T8" fmla="*/ 6 w 10"/>
                <a:gd name="T9" fmla="*/ 7 h 12"/>
                <a:gd name="T10" fmla="*/ 5 w 10"/>
                <a:gd name="T11" fmla="*/ 4 h 12"/>
                <a:gd name="T12" fmla="*/ 3 w 10"/>
                <a:gd name="T1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3" y="2"/>
                  </a:moveTo>
                  <a:cubicBezTo>
                    <a:pt x="10" y="0"/>
                    <a:pt x="10" y="12"/>
                    <a:pt x="3" y="10"/>
                  </a:cubicBezTo>
                  <a:cubicBezTo>
                    <a:pt x="1" y="8"/>
                    <a:pt x="0" y="4"/>
                    <a:pt x="3" y="2"/>
                  </a:cubicBezTo>
                  <a:close/>
                  <a:moveTo>
                    <a:pt x="3" y="7"/>
                  </a:moveTo>
                  <a:cubicBezTo>
                    <a:pt x="4" y="8"/>
                    <a:pt x="5" y="8"/>
                    <a:pt x="6" y="7"/>
                  </a:cubicBezTo>
                  <a:cubicBezTo>
                    <a:pt x="7" y="6"/>
                    <a:pt x="6" y="5"/>
                    <a:pt x="5" y="4"/>
                  </a:cubicBezTo>
                  <a:cubicBezTo>
                    <a:pt x="4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29" name="Freeform 424"/>
            <p:cNvSpPr/>
            <p:nvPr/>
          </p:nvSpPr>
          <p:spPr bwMode="auto">
            <a:xfrm>
              <a:off x="3338513" y="3549650"/>
              <a:ext cx="12700" cy="19050"/>
            </a:xfrm>
            <a:custGeom>
              <a:avLst/>
              <a:gdLst>
                <a:gd name="T0" fmla="*/ 1 w 4"/>
                <a:gd name="T1" fmla="*/ 0 h 6"/>
                <a:gd name="T2" fmla="*/ 3 w 4"/>
                <a:gd name="T3" fmla="*/ 6 h 6"/>
                <a:gd name="T4" fmla="*/ 1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cubicBezTo>
                    <a:pt x="2" y="2"/>
                    <a:pt x="4" y="4"/>
                    <a:pt x="3" y="6"/>
                  </a:cubicBezTo>
                  <a:cubicBezTo>
                    <a:pt x="0" y="6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0" name="Freeform 425"/>
            <p:cNvSpPr/>
            <p:nvPr/>
          </p:nvSpPr>
          <p:spPr bwMode="auto">
            <a:xfrm>
              <a:off x="3455988" y="3552825"/>
              <a:ext cx="19050" cy="9525"/>
            </a:xfrm>
            <a:custGeom>
              <a:avLst/>
              <a:gdLst>
                <a:gd name="T0" fmla="*/ 5 w 6"/>
                <a:gd name="T1" fmla="*/ 0 h 3"/>
                <a:gd name="T2" fmla="*/ 5 w 6"/>
                <a:gd name="T3" fmla="*/ 3 h 3"/>
                <a:gd name="T4" fmla="*/ 0 w 6"/>
                <a:gd name="T5" fmla="*/ 3 h 3"/>
                <a:gd name="T6" fmla="*/ 5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cubicBezTo>
                    <a:pt x="6" y="1"/>
                    <a:pt x="6" y="2"/>
                    <a:pt x="5" y="3"/>
                  </a:cubicBezTo>
                  <a:cubicBezTo>
                    <a:pt x="4" y="3"/>
                    <a:pt x="1" y="3"/>
                    <a:pt x="0" y="3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1" name="Freeform 426"/>
            <p:cNvSpPr/>
            <p:nvPr/>
          </p:nvSpPr>
          <p:spPr bwMode="auto">
            <a:xfrm>
              <a:off x="3427413" y="3556000"/>
              <a:ext cx="19050" cy="12700"/>
            </a:xfrm>
            <a:custGeom>
              <a:avLst/>
              <a:gdLst>
                <a:gd name="T0" fmla="*/ 6 w 6"/>
                <a:gd name="T1" fmla="*/ 3 h 4"/>
                <a:gd name="T2" fmla="*/ 0 w 6"/>
                <a:gd name="T3" fmla="*/ 4 h 4"/>
                <a:gd name="T4" fmla="*/ 6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4"/>
                    <a:pt x="2" y="4"/>
                    <a:pt x="0" y="4"/>
                  </a:cubicBezTo>
                  <a:cubicBezTo>
                    <a:pt x="1" y="2"/>
                    <a:pt x="6" y="0"/>
                    <a:pt x="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2" name="Freeform 427"/>
            <p:cNvSpPr/>
            <p:nvPr/>
          </p:nvSpPr>
          <p:spPr bwMode="auto">
            <a:xfrm>
              <a:off x="3398838" y="3568700"/>
              <a:ext cx="15875" cy="6350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2 h 2"/>
                <a:gd name="T4" fmla="*/ 0 w 5"/>
                <a:gd name="T5" fmla="*/ 2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0"/>
                    <a:pt x="5" y="1"/>
                    <a:pt x="5" y="2"/>
                  </a:cubicBezTo>
                  <a:cubicBezTo>
                    <a:pt x="3" y="2"/>
                    <a:pt x="1" y="2"/>
                    <a:pt x="0" y="2"/>
                  </a:cubicBezTo>
                  <a:cubicBezTo>
                    <a:pt x="0" y="0"/>
                    <a:pt x="3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3" name="Freeform 428"/>
            <p:cNvSpPr/>
            <p:nvPr/>
          </p:nvSpPr>
          <p:spPr bwMode="auto">
            <a:xfrm>
              <a:off x="3370263" y="3568700"/>
              <a:ext cx="22225" cy="12700"/>
            </a:xfrm>
            <a:custGeom>
              <a:avLst/>
              <a:gdLst>
                <a:gd name="T0" fmla="*/ 5 w 7"/>
                <a:gd name="T1" fmla="*/ 3 h 4"/>
                <a:gd name="T2" fmla="*/ 0 w 7"/>
                <a:gd name="T3" fmla="*/ 4 h 4"/>
                <a:gd name="T4" fmla="*/ 5 w 7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5" y="3"/>
                  </a:moveTo>
                  <a:cubicBezTo>
                    <a:pt x="4" y="4"/>
                    <a:pt x="2" y="4"/>
                    <a:pt x="0" y="4"/>
                  </a:cubicBezTo>
                  <a:cubicBezTo>
                    <a:pt x="0" y="2"/>
                    <a:pt x="7" y="0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4" name="Freeform 429"/>
            <p:cNvSpPr/>
            <p:nvPr/>
          </p:nvSpPr>
          <p:spPr bwMode="auto">
            <a:xfrm>
              <a:off x="3348038" y="3571875"/>
              <a:ext cx="12700" cy="9525"/>
            </a:xfrm>
            <a:custGeom>
              <a:avLst/>
              <a:gdLst>
                <a:gd name="T0" fmla="*/ 4 w 4"/>
                <a:gd name="T1" fmla="*/ 2 h 3"/>
                <a:gd name="T2" fmla="*/ 1 w 4"/>
                <a:gd name="T3" fmla="*/ 3 h 3"/>
                <a:gd name="T4" fmla="*/ 0 w 4"/>
                <a:gd name="T5" fmla="*/ 1 h 3"/>
                <a:gd name="T6" fmla="*/ 4 w 4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4" y="3"/>
                    <a:pt x="2" y="3"/>
                    <a:pt x="1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5" name="Freeform 430"/>
            <p:cNvSpPr>
              <a:spLocks noEditPoints="1"/>
            </p:cNvSpPr>
            <p:nvPr/>
          </p:nvSpPr>
          <p:spPr bwMode="auto">
            <a:xfrm>
              <a:off x="3159125" y="3581400"/>
              <a:ext cx="44450" cy="33338"/>
            </a:xfrm>
            <a:custGeom>
              <a:avLst/>
              <a:gdLst>
                <a:gd name="T0" fmla="*/ 8 w 14"/>
                <a:gd name="T1" fmla="*/ 1 h 11"/>
                <a:gd name="T2" fmla="*/ 1 w 14"/>
                <a:gd name="T3" fmla="*/ 3 h 11"/>
                <a:gd name="T4" fmla="*/ 8 w 14"/>
                <a:gd name="T5" fmla="*/ 1 h 11"/>
                <a:gd name="T6" fmla="*/ 3 w 14"/>
                <a:gd name="T7" fmla="*/ 4 h 11"/>
                <a:gd name="T8" fmla="*/ 7 w 14"/>
                <a:gd name="T9" fmla="*/ 5 h 11"/>
                <a:gd name="T10" fmla="*/ 7 w 14"/>
                <a:gd name="T11" fmla="*/ 3 h 11"/>
                <a:gd name="T12" fmla="*/ 3 w 14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">
                  <a:moveTo>
                    <a:pt x="8" y="1"/>
                  </a:moveTo>
                  <a:cubicBezTo>
                    <a:pt x="14" y="8"/>
                    <a:pt x="0" y="11"/>
                    <a:pt x="1" y="3"/>
                  </a:cubicBezTo>
                  <a:cubicBezTo>
                    <a:pt x="1" y="0"/>
                    <a:pt x="5" y="0"/>
                    <a:pt x="8" y="1"/>
                  </a:cubicBezTo>
                  <a:close/>
                  <a:moveTo>
                    <a:pt x="3" y="4"/>
                  </a:moveTo>
                  <a:cubicBezTo>
                    <a:pt x="3" y="6"/>
                    <a:pt x="5" y="7"/>
                    <a:pt x="7" y="5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6" name="Freeform 431"/>
            <p:cNvSpPr>
              <a:spLocks noEditPoints="1"/>
            </p:cNvSpPr>
            <p:nvPr/>
          </p:nvSpPr>
          <p:spPr bwMode="auto">
            <a:xfrm>
              <a:off x="3282950" y="3448050"/>
              <a:ext cx="250825" cy="173038"/>
            </a:xfrm>
            <a:custGeom>
              <a:avLst/>
              <a:gdLst>
                <a:gd name="T0" fmla="*/ 68 w 80"/>
                <a:gd name="T1" fmla="*/ 8 h 55"/>
                <a:gd name="T2" fmla="*/ 73 w 80"/>
                <a:gd name="T3" fmla="*/ 18 h 55"/>
                <a:gd name="T4" fmla="*/ 74 w 80"/>
                <a:gd name="T5" fmla="*/ 27 h 55"/>
                <a:gd name="T6" fmla="*/ 73 w 80"/>
                <a:gd name="T7" fmla="*/ 37 h 55"/>
                <a:gd name="T8" fmla="*/ 68 w 80"/>
                <a:gd name="T9" fmla="*/ 44 h 55"/>
                <a:gd name="T10" fmla="*/ 58 w 80"/>
                <a:gd name="T11" fmla="*/ 49 h 55"/>
                <a:gd name="T12" fmla="*/ 45 w 80"/>
                <a:gd name="T13" fmla="*/ 52 h 55"/>
                <a:gd name="T14" fmla="*/ 34 w 80"/>
                <a:gd name="T15" fmla="*/ 55 h 55"/>
                <a:gd name="T16" fmla="*/ 27 w 80"/>
                <a:gd name="T17" fmla="*/ 50 h 55"/>
                <a:gd name="T18" fmla="*/ 18 w 80"/>
                <a:gd name="T19" fmla="*/ 49 h 55"/>
                <a:gd name="T20" fmla="*/ 8 w 80"/>
                <a:gd name="T21" fmla="*/ 50 h 55"/>
                <a:gd name="T22" fmla="*/ 1 w 80"/>
                <a:gd name="T23" fmla="*/ 35 h 55"/>
                <a:gd name="T24" fmla="*/ 3 w 80"/>
                <a:gd name="T25" fmla="*/ 25 h 55"/>
                <a:gd name="T26" fmla="*/ 10 w 80"/>
                <a:gd name="T27" fmla="*/ 20 h 55"/>
                <a:gd name="T28" fmla="*/ 21 w 80"/>
                <a:gd name="T29" fmla="*/ 14 h 55"/>
                <a:gd name="T30" fmla="*/ 35 w 80"/>
                <a:gd name="T31" fmla="*/ 11 h 55"/>
                <a:gd name="T32" fmla="*/ 46 w 80"/>
                <a:gd name="T33" fmla="*/ 9 h 55"/>
                <a:gd name="T34" fmla="*/ 52 w 80"/>
                <a:gd name="T35" fmla="*/ 2 h 55"/>
                <a:gd name="T36" fmla="*/ 65 w 80"/>
                <a:gd name="T37" fmla="*/ 1 h 55"/>
                <a:gd name="T38" fmla="*/ 63 w 80"/>
                <a:gd name="T39" fmla="*/ 9 h 55"/>
                <a:gd name="T40" fmla="*/ 69 w 80"/>
                <a:gd name="T41" fmla="*/ 27 h 55"/>
                <a:gd name="T42" fmla="*/ 61 w 80"/>
                <a:gd name="T43" fmla="*/ 39 h 55"/>
                <a:gd name="T44" fmla="*/ 70 w 80"/>
                <a:gd name="T45" fmla="*/ 42 h 55"/>
                <a:gd name="T46" fmla="*/ 77 w 80"/>
                <a:gd name="T47" fmla="*/ 32 h 55"/>
                <a:gd name="T48" fmla="*/ 75 w 80"/>
                <a:gd name="T49" fmla="*/ 22 h 55"/>
                <a:gd name="T50" fmla="*/ 73 w 80"/>
                <a:gd name="T51" fmla="*/ 12 h 55"/>
                <a:gd name="T52" fmla="*/ 64 w 80"/>
                <a:gd name="T53" fmla="*/ 4 h 55"/>
                <a:gd name="T54" fmla="*/ 9 w 80"/>
                <a:gd name="T55" fmla="*/ 28 h 55"/>
                <a:gd name="T56" fmla="*/ 9 w 80"/>
                <a:gd name="T57" fmla="*/ 32 h 55"/>
                <a:gd name="T58" fmla="*/ 12 w 80"/>
                <a:gd name="T59" fmla="*/ 36 h 55"/>
                <a:gd name="T60" fmla="*/ 10 w 80"/>
                <a:gd name="T61" fmla="*/ 49 h 55"/>
                <a:gd name="T62" fmla="*/ 23 w 80"/>
                <a:gd name="T63" fmla="*/ 52 h 55"/>
                <a:gd name="T64" fmla="*/ 18 w 80"/>
                <a:gd name="T65" fmla="*/ 44 h 55"/>
                <a:gd name="T66" fmla="*/ 13 w 80"/>
                <a:gd name="T67" fmla="*/ 23 h 55"/>
                <a:gd name="T68" fmla="*/ 23 w 80"/>
                <a:gd name="T69" fmla="*/ 19 h 55"/>
                <a:gd name="T70" fmla="*/ 57 w 80"/>
                <a:gd name="T71" fmla="*/ 8 h 55"/>
                <a:gd name="T72" fmla="*/ 49 w 80"/>
                <a:gd name="T73" fmla="*/ 12 h 55"/>
                <a:gd name="T74" fmla="*/ 36 w 80"/>
                <a:gd name="T75" fmla="*/ 15 h 55"/>
                <a:gd name="T76" fmla="*/ 23 w 80"/>
                <a:gd name="T77" fmla="*/ 17 h 55"/>
                <a:gd name="T78" fmla="*/ 11 w 80"/>
                <a:gd name="T79" fmla="*/ 21 h 55"/>
                <a:gd name="T80" fmla="*/ 9 w 80"/>
                <a:gd name="T81" fmla="*/ 28 h 55"/>
                <a:gd name="T82" fmla="*/ 17 w 80"/>
                <a:gd name="T83" fmla="*/ 22 h 55"/>
                <a:gd name="T84" fmla="*/ 17 w 80"/>
                <a:gd name="T85" fmla="*/ 37 h 55"/>
                <a:gd name="T86" fmla="*/ 53 w 80"/>
                <a:gd name="T87" fmla="*/ 38 h 55"/>
                <a:gd name="T88" fmla="*/ 67 w 80"/>
                <a:gd name="T89" fmla="*/ 28 h 55"/>
                <a:gd name="T90" fmla="*/ 57 w 80"/>
                <a:gd name="T91" fmla="*/ 12 h 55"/>
                <a:gd name="T92" fmla="*/ 41 w 80"/>
                <a:gd name="T93" fmla="*/ 44 h 55"/>
                <a:gd name="T94" fmla="*/ 50 w 80"/>
                <a:gd name="T95" fmla="*/ 42 h 55"/>
                <a:gd name="T96" fmla="*/ 61 w 80"/>
                <a:gd name="T97" fmla="*/ 39 h 55"/>
                <a:gd name="T98" fmla="*/ 33 w 80"/>
                <a:gd name="T99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" h="55">
                  <a:moveTo>
                    <a:pt x="65" y="1"/>
                  </a:moveTo>
                  <a:cubicBezTo>
                    <a:pt x="67" y="3"/>
                    <a:pt x="67" y="6"/>
                    <a:pt x="68" y="8"/>
                  </a:cubicBezTo>
                  <a:cubicBezTo>
                    <a:pt x="70" y="9"/>
                    <a:pt x="72" y="10"/>
                    <a:pt x="75" y="10"/>
                  </a:cubicBezTo>
                  <a:cubicBezTo>
                    <a:pt x="76" y="12"/>
                    <a:pt x="73" y="15"/>
                    <a:pt x="73" y="18"/>
                  </a:cubicBezTo>
                  <a:cubicBezTo>
                    <a:pt x="74" y="20"/>
                    <a:pt x="76" y="20"/>
                    <a:pt x="78" y="20"/>
                  </a:cubicBezTo>
                  <a:cubicBezTo>
                    <a:pt x="80" y="24"/>
                    <a:pt x="75" y="24"/>
                    <a:pt x="74" y="27"/>
                  </a:cubicBezTo>
                  <a:cubicBezTo>
                    <a:pt x="75" y="29"/>
                    <a:pt x="80" y="30"/>
                    <a:pt x="80" y="33"/>
                  </a:cubicBezTo>
                  <a:cubicBezTo>
                    <a:pt x="80" y="35"/>
                    <a:pt x="75" y="35"/>
                    <a:pt x="73" y="37"/>
                  </a:cubicBezTo>
                  <a:cubicBezTo>
                    <a:pt x="73" y="41"/>
                    <a:pt x="72" y="43"/>
                    <a:pt x="71" y="46"/>
                  </a:cubicBezTo>
                  <a:cubicBezTo>
                    <a:pt x="69" y="46"/>
                    <a:pt x="68" y="45"/>
                    <a:pt x="68" y="44"/>
                  </a:cubicBezTo>
                  <a:cubicBezTo>
                    <a:pt x="67" y="44"/>
                    <a:pt x="63" y="44"/>
                    <a:pt x="62" y="42"/>
                  </a:cubicBezTo>
                  <a:cubicBezTo>
                    <a:pt x="60" y="44"/>
                    <a:pt x="60" y="48"/>
                    <a:pt x="58" y="49"/>
                  </a:cubicBezTo>
                  <a:cubicBezTo>
                    <a:pt x="56" y="47"/>
                    <a:pt x="54" y="46"/>
                    <a:pt x="52" y="45"/>
                  </a:cubicBezTo>
                  <a:cubicBezTo>
                    <a:pt x="48" y="46"/>
                    <a:pt x="48" y="52"/>
                    <a:pt x="45" y="52"/>
                  </a:cubicBezTo>
                  <a:cubicBezTo>
                    <a:pt x="43" y="52"/>
                    <a:pt x="43" y="48"/>
                    <a:pt x="40" y="48"/>
                  </a:cubicBezTo>
                  <a:cubicBezTo>
                    <a:pt x="37" y="48"/>
                    <a:pt x="37" y="55"/>
                    <a:pt x="34" y="55"/>
                  </a:cubicBezTo>
                  <a:cubicBezTo>
                    <a:pt x="32" y="55"/>
                    <a:pt x="32" y="52"/>
                    <a:pt x="30" y="51"/>
                  </a:cubicBezTo>
                  <a:cubicBezTo>
                    <a:pt x="29" y="51"/>
                    <a:pt x="28" y="51"/>
                    <a:pt x="27" y="50"/>
                  </a:cubicBezTo>
                  <a:cubicBezTo>
                    <a:pt x="26" y="52"/>
                    <a:pt x="24" y="54"/>
                    <a:pt x="23" y="55"/>
                  </a:cubicBezTo>
                  <a:cubicBezTo>
                    <a:pt x="20" y="55"/>
                    <a:pt x="20" y="51"/>
                    <a:pt x="18" y="49"/>
                  </a:cubicBezTo>
                  <a:cubicBezTo>
                    <a:pt x="14" y="48"/>
                    <a:pt x="13" y="52"/>
                    <a:pt x="9" y="51"/>
                  </a:cubicBezTo>
                  <a:cubicBezTo>
                    <a:pt x="8" y="51"/>
                    <a:pt x="8" y="51"/>
                    <a:pt x="8" y="50"/>
                  </a:cubicBezTo>
                  <a:cubicBezTo>
                    <a:pt x="8" y="46"/>
                    <a:pt x="10" y="42"/>
                    <a:pt x="9" y="38"/>
                  </a:cubicBezTo>
                  <a:cubicBezTo>
                    <a:pt x="7" y="37"/>
                    <a:pt x="4" y="36"/>
                    <a:pt x="1" y="35"/>
                  </a:cubicBezTo>
                  <a:cubicBezTo>
                    <a:pt x="1" y="31"/>
                    <a:pt x="4" y="31"/>
                    <a:pt x="7" y="30"/>
                  </a:cubicBezTo>
                  <a:cubicBezTo>
                    <a:pt x="5" y="29"/>
                    <a:pt x="5" y="27"/>
                    <a:pt x="3" y="25"/>
                  </a:cubicBezTo>
                  <a:cubicBezTo>
                    <a:pt x="2" y="23"/>
                    <a:pt x="0" y="22"/>
                    <a:pt x="2" y="19"/>
                  </a:cubicBezTo>
                  <a:cubicBezTo>
                    <a:pt x="5" y="19"/>
                    <a:pt x="8" y="19"/>
                    <a:pt x="10" y="20"/>
                  </a:cubicBezTo>
                  <a:cubicBezTo>
                    <a:pt x="11" y="17"/>
                    <a:pt x="11" y="13"/>
                    <a:pt x="14" y="11"/>
                  </a:cubicBezTo>
                  <a:cubicBezTo>
                    <a:pt x="17" y="12"/>
                    <a:pt x="19" y="15"/>
                    <a:pt x="21" y="14"/>
                  </a:cubicBezTo>
                  <a:cubicBezTo>
                    <a:pt x="24" y="14"/>
                    <a:pt x="24" y="10"/>
                    <a:pt x="25" y="8"/>
                  </a:cubicBezTo>
                  <a:cubicBezTo>
                    <a:pt x="29" y="9"/>
                    <a:pt x="31" y="12"/>
                    <a:pt x="35" y="11"/>
                  </a:cubicBezTo>
                  <a:cubicBezTo>
                    <a:pt x="37" y="10"/>
                    <a:pt x="37" y="8"/>
                    <a:pt x="38" y="6"/>
                  </a:cubicBezTo>
                  <a:cubicBezTo>
                    <a:pt x="42" y="4"/>
                    <a:pt x="43" y="9"/>
                    <a:pt x="46" y="9"/>
                  </a:cubicBezTo>
                  <a:cubicBezTo>
                    <a:pt x="48" y="8"/>
                    <a:pt x="47" y="7"/>
                    <a:pt x="48" y="6"/>
                  </a:cubicBezTo>
                  <a:cubicBezTo>
                    <a:pt x="49" y="5"/>
                    <a:pt x="51" y="3"/>
                    <a:pt x="52" y="2"/>
                  </a:cubicBezTo>
                  <a:cubicBezTo>
                    <a:pt x="54" y="3"/>
                    <a:pt x="55" y="6"/>
                    <a:pt x="58" y="6"/>
                  </a:cubicBezTo>
                  <a:cubicBezTo>
                    <a:pt x="61" y="5"/>
                    <a:pt x="62" y="0"/>
                    <a:pt x="65" y="1"/>
                  </a:cubicBezTo>
                  <a:close/>
                  <a:moveTo>
                    <a:pt x="60" y="8"/>
                  </a:moveTo>
                  <a:cubicBezTo>
                    <a:pt x="61" y="8"/>
                    <a:pt x="62" y="8"/>
                    <a:pt x="63" y="9"/>
                  </a:cubicBezTo>
                  <a:cubicBezTo>
                    <a:pt x="64" y="10"/>
                    <a:pt x="64" y="11"/>
                    <a:pt x="65" y="11"/>
                  </a:cubicBezTo>
                  <a:cubicBezTo>
                    <a:pt x="67" y="17"/>
                    <a:pt x="68" y="21"/>
                    <a:pt x="69" y="27"/>
                  </a:cubicBezTo>
                  <a:cubicBezTo>
                    <a:pt x="70" y="29"/>
                    <a:pt x="70" y="32"/>
                    <a:pt x="70" y="34"/>
                  </a:cubicBezTo>
                  <a:cubicBezTo>
                    <a:pt x="69" y="38"/>
                    <a:pt x="65" y="38"/>
                    <a:pt x="61" y="39"/>
                  </a:cubicBezTo>
                  <a:cubicBezTo>
                    <a:pt x="63" y="39"/>
                    <a:pt x="63" y="41"/>
                    <a:pt x="64" y="41"/>
                  </a:cubicBezTo>
                  <a:cubicBezTo>
                    <a:pt x="65" y="42"/>
                    <a:pt x="68" y="42"/>
                    <a:pt x="70" y="42"/>
                  </a:cubicBezTo>
                  <a:cubicBezTo>
                    <a:pt x="73" y="40"/>
                    <a:pt x="68" y="36"/>
                    <a:pt x="71" y="34"/>
                  </a:cubicBezTo>
                  <a:cubicBezTo>
                    <a:pt x="73" y="34"/>
                    <a:pt x="76" y="33"/>
                    <a:pt x="77" y="32"/>
                  </a:cubicBezTo>
                  <a:cubicBezTo>
                    <a:pt x="75" y="29"/>
                    <a:pt x="71" y="30"/>
                    <a:pt x="71" y="28"/>
                  </a:cubicBezTo>
                  <a:cubicBezTo>
                    <a:pt x="70" y="25"/>
                    <a:pt x="74" y="25"/>
                    <a:pt x="75" y="22"/>
                  </a:cubicBezTo>
                  <a:cubicBezTo>
                    <a:pt x="73" y="21"/>
                    <a:pt x="69" y="22"/>
                    <a:pt x="69" y="18"/>
                  </a:cubicBezTo>
                  <a:cubicBezTo>
                    <a:pt x="71" y="17"/>
                    <a:pt x="72" y="15"/>
                    <a:pt x="73" y="12"/>
                  </a:cubicBezTo>
                  <a:cubicBezTo>
                    <a:pt x="71" y="11"/>
                    <a:pt x="70" y="11"/>
                    <a:pt x="68" y="12"/>
                  </a:cubicBezTo>
                  <a:cubicBezTo>
                    <a:pt x="66" y="10"/>
                    <a:pt x="66" y="6"/>
                    <a:pt x="64" y="4"/>
                  </a:cubicBezTo>
                  <a:cubicBezTo>
                    <a:pt x="62" y="5"/>
                    <a:pt x="61" y="6"/>
                    <a:pt x="60" y="8"/>
                  </a:cubicBezTo>
                  <a:close/>
                  <a:moveTo>
                    <a:pt x="9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0" y="31"/>
                    <a:pt x="9" y="32"/>
                  </a:cubicBezTo>
                  <a:cubicBezTo>
                    <a:pt x="7" y="32"/>
                    <a:pt x="5" y="32"/>
                    <a:pt x="5" y="34"/>
                  </a:cubicBezTo>
                  <a:cubicBezTo>
                    <a:pt x="6" y="35"/>
                    <a:pt x="9" y="36"/>
                    <a:pt x="12" y="36"/>
                  </a:cubicBezTo>
                  <a:cubicBezTo>
                    <a:pt x="13" y="37"/>
                    <a:pt x="11" y="40"/>
                    <a:pt x="11" y="40"/>
                  </a:cubicBezTo>
                  <a:cubicBezTo>
                    <a:pt x="10" y="43"/>
                    <a:pt x="10" y="46"/>
                    <a:pt x="10" y="49"/>
                  </a:cubicBezTo>
                  <a:cubicBezTo>
                    <a:pt x="13" y="50"/>
                    <a:pt x="15" y="46"/>
                    <a:pt x="17" y="45"/>
                  </a:cubicBezTo>
                  <a:cubicBezTo>
                    <a:pt x="19" y="48"/>
                    <a:pt x="21" y="50"/>
                    <a:pt x="23" y="52"/>
                  </a:cubicBezTo>
                  <a:cubicBezTo>
                    <a:pt x="25" y="51"/>
                    <a:pt x="26" y="48"/>
                    <a:pt x="26" y="45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5" y="40"/>
                    <a:pt x="16" y="35"/>
                    <a:pt x="15" y="30"/>
                  </a:cubicBezTo>
                  <a:cubicBezTo>
                    <a:pt x="14" y="27"/>
                    <a:pt x="13" y="25"/>
                    <a:pt x="13" y="23"/>
                  </a:cubicBezTo>
                  <a:cubicBezTo>
                    <a:pt x="13" y="22"/>
                    <a:pt x="14" y="22"/>
                    <a:pt x="14" y="21"/>
                  </a:cubicBezTo>
                  <a:cubicBezTo>
                    <a:pt x="16" y="19"/>
                    <a:pt x="20" y="20"/>
                    <a:pt x="23" y="19"/>
                  </a:cubicBezTo>
                  <a:cubicBezTo>
                    <a:pt x="32" y="17"/>
                    <a:pt x="42" y="16"/>
                    <a:pt x="49" y="12"/>
                  </a:cubicBezTo>
                  <a:cubicBezTo>
                    <a:pt x="52" y="12"/>
                    <a:pt x="55" y="10"/>
                    <a:pt x="57" y="8"/>
                  </a:cubicBezTo>
                  <a:cubicBezTo>
                    <a:pt x="55" y="7"/>
                    <a:pt x="54" y="6"/>
                    <a:pt x="52" y="5"/>
                  </a:cubicBezTo>
                  <a:cubicBezTo>
                    <a:pt x="50" y="7"/>
                    <a:pt x="49" y="9"/>
                    <a:pt x="49" y="12"/>
                  </a:cubicBezTo>
                  <a:cubicBezTo>
                    <a:pt x="45" y="12"/>
                    <a:pt x="43" y="8"/>
                    <a:pt x="39" y="9"/>
                  </a:cubicBezTo>
                  <a:cubicBezTo>
                    <a:pt x="38" y="9"/>
                    <a:pt x="37" y="13"/>
                    <a:pt x="36" y="15"/>
                  </a:cubicBezTo>
                  <a:cubicBezTo>
                    <a:pt x="33" y="14"/>
                    <a:pt x="30" y="13"/>
                    <a:pt x="27" y="11"/>
                  </a:cubicBezTo>
                  <a:cubicBezTo>
                    <a:pt x="24" y="12"/>
                    <a:pt x="25" y="16"/>
                    <a:pt x="23" y="17"/>
                  </a:cubicBezTo>
                  <a:cubicBezTo>
                    <a:pt x="19" y="18"/>
                    <a:pt x="17" y="13"/>
                    <a:pt x="13" y="14"/>
                  </a:cubicBezTo>
                  <a:cubicBezTo>
                    <a:pt x="12" y="17"/>
                    <a:pt x="13" y="19"/>
                    <a:pt x="11" y="21"/>
                  </a:cubicBezTo>
                  <a:cubicBezTo>
                    <a:pt x="9" y="21"/>
                    <a:pt x="7" y="21"/>
                    <a:pt x="4" y="22"/>
                  </a:cubicBezTo>
                  <a:cubicBezTo>
                    <a:pt x="5" y="25"/>
                    <a:pt x="7" y="27"/>
                    <a:pt x="9" y="28"/>
                  </a:cubicBezTo>
                  <a:close/>
                  <a:moveTo>
                    <a:pt x="57" y="12"/>
                  </a:moveTo>
                  <a:cubicBezTo>
                    <a:pt x="46" y="18"/>
                    <a:pt x="31" y="20"/>
                    <a:pt x="17" y="22"/>
                  </a:cubicBezTo>
                  <a:cubicBezTo>
                    <a:pt x="14" y="24"/>
                    <a:pt x="16" y="28"/>
                    <a:pt x="17" y="32"/>
                  </a:cubicBezTo>
                  <a:cubicBezTo>
                    <a:pt x="17" y="34"/>
                    <a:pt x="17" y="36"/>
                    <a:pt x="17" y="37"/>
                  </a:cubicBezTo>
                  <a:cubicBezTo>
                    <a:pt x="19" y="44"/>
                    <a:pt x="23" y="43"/>
                    <a:pt x="30" y="42"/>
                  </a:cubicBezTo>
                  <a:cubicBezTo>
                    <a:pt x="39" y="41"/>
                    <a:pt x="44" y="40"/>
                    <a:pt x="53" y="38"/>
                  </a:cubicBezTo>
                  <a:cubicBezTo>
                    <a:pt x="57" y="37"/>
                    <a:pt x="66" y="37"/>
                    <a:pt x="67" y="34"/>
                  </a:cubicBezTo>
                  <a:cubicBezTo>
                    <a:pt x="68" y="33"/>
                    <a:pt x="68" y="30"/>
                    <a:pt x="67" y="28"/>
                  </a:cubicBezTo>
                  <a:cubicBezTo>
                    <a:pt x="67" y="23"/>
                    <a:pt x="65" y="15"/>
                    <a:pt x="63" y="11"/>
                  </a:cubicBezTo>
                  <a:cubicBezTo>
                    <a:pt x="61" y="11"/>
                    <a:pt x="59" y="12"/>
                    <a:pt x="57" y="12"/>
                  </a:cubicBezTo>
                  <a:close/>
                  <a:moveTo>
                    <a:pt x="33" y="51"/>
                  </a:moveTo>
                  <a:cubicBezTo>
                    <a:pt x="37" y="50"/>
                    <a:pt x="37" y="45"/>
                    <a:pt x="41" y="44"/>
                  </a:cubicBezTo>
                  <a:cubicBezTo>
                    <a:pt x="42" y="46"/>
                    <a:pt x="44" y="48"/>
                    <a:pt x="46" y="49"/>
                  </a:cubicBezTo>
                  <a:cubicBezTo>
                    <a:pt x="48" y="47"/>
                    <a:pt x="48" y="44"/>
                    <a:pt x="50" y="42"/>
                  </a:cubicBezTo>
                  <a:cubicBezTo>
                    <a:pt x="53" y="43"/>
                    <a:pt x="55" y="45"/>
                    <a:pt x="58" y="46"/>
                  </a:cubicBezTo>
                  <a:cubicBezTo>
                    <a:pt x="59" y="45"/>
                    <a:pt x="60" y="41"/>
                    <a:pt x="61" y="39"/>
                  </a:cubicBezTo>
                  <a:cubicBezTo>
                    <a:pt x="50" y="42"/>
                    <a:pt x="37" y="43"/>
                    <a:pt x="27" y="45"/>
                  </a:cubicBezTo>
                  <a:cubicBezTo>
                    <a:pt x="31" y="47"/>
                    <a:pt x="30" y="49"/>
                    <a:pt x="3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7" name="Freeform 432"/>
            <p:cNvSpPr>
              <a:spLocks noEditPoints="1"/>
            </p:cNvSpPr>
            <p:nvPr/>
          </p:nvSpPr>
          <p:spPr bwMode="auto">
            <a:xfrm>
              <a:off x="2897188" y="2879725"/>
              <a:ext cx="1003300" cy="1027113"/>
            </a:xfrm>
            <a:custGeom>
              <a:avLst/>
              <a:gdLst>
                <a:gd name="T0" fmla="*/ 261 w 318"/>
                <a:gd name="T1" fmla="*/ 278 h 325"/>
                <a:gd name="T2" fmla="*/ 72 w 318"/>
                <a:gd name="T3" fmla="*/ 325 h 325"/>
                <a:gd name="T4" fmla="*/ 21 w 318"/>
                <a:gd name="T5" fmla="*/ 205 h 325"/>
                <a:gd name="T6" fmla="*/ 82 w 318"/>
                <a:gd name="T7" fmla="*/ 77 h 325"/>
                <a:gd name="T8" fmla="*/ 154 w 318"/>
                <a:gd name="T9" fmla="*/ 49 h 325"/>
                <a:gd name="T10" fmla="*/ 105 w 318"/>
                <a:gd name="T11" fmla="*/ 21 h 325"/>
                <a:gd name="T12" fmla="*/ 210 w 318"/>
                <a:gd name="T13" fmla="*/ 3 h 325"/>
                <a:gd name="T14" fmla="*/ 289 w 318"/>
                <a:gd name="T15" fmla="*/ 101 h 325"/>
                <a:gd name="T16" fmla="*/ 236 w 318"/>
                <a:gd name="T17" fmla="*/ 237 h 325"/>
                <a:gd name="T18" fmla="*/ 123 w 318"/>
                <a:gd name="T19" fmla="*/ 54 h 325"/>
                <a:gd name="T20" fmla="*/ 276 w 318"/>
                <a:gd name="T21" fmla="*/ 65 h 325"/>
                <a:gd name="T22" fmla="*/ 160 w 318"/>
                <a:gd name="T23" fmla="*/ 14 h 325"/>
                <a:gd name="T24" fmla="*/ 190 w 318"/>
                <a:gd name="T25" fmla="*/ 43 h 325"/>
                <a:gd name="T26" fmla="*/ 53 w 318"/>
                <a:gd name="T27" fmla="*/ 88 h 325"/>
                <a:gd name="T28" fmla="*/ 133 w 318"/>
                <a:gd name="T29" fmla="*/ 101 h 325"/>
                <a:gd name="T30" fmla="*/ 278 w 318"/>
                <a:gd name="T31" fmla="*/ 72 h 325"/>
                <a:gd name="T32" fmla="*/ 279 w 318"/>
                <a:gd name="T33" fmla="*/ 102 h 325"/>
                <a:gd name="T34" fmla="*/ 218 w 318"/>
                <a:gd name="T35" fmla="*/ 6 h 325"/>
                <a:gd name="T36" fmla="*/ 106 w 318"/>
                <a:gd name="T37" fmla="*/ 53 h 325"/>
                <a:gd name="T38" fmla="*/ 193 w 318"/>
                <a:gd name="T39" fmla="*/ 45 h 325"/>
                <a:gd name="T40" fmla="*/ 188 w 318"/>
                <a:gd name="T41" fmla="*/ 63 h 325"/>
                <a:gd name="T42" fmla="*/ 185 w 318"/>
                <a:gd name="T43" fmla="*/ 52 h 325"/>
                <a:gd name="T44" fmla="*/ 210 w 318"/>
                <a:gd name="T45" fmla="*/ 153 h 325"/>
                <a:gd name="T46" fmla="*/ 253 w 318"/>
                <a:gd name="T47" fmla="*/ 215 h 325"/>
                <a:gd name="T48" fmla="*/ 281 w 318"/>
                <a:gd name="T49" fmla="*/ 151 h 325"/>
                <a:gd name="T50" fmla="*/ 122 w 318"/>
                <a:gd name="T51" fmla="*/ 106 h 325"/>
                <a:gd name="T52" fmla="*/ 18 w 318"/>
                <a:gd name="T53" fmla="*/ 185 h 325"/>
                <a:gd name="T54" fmla="*/ 71 w 318"/>
                <a:gd name="T55" fmla="*/ 198 h 325"/>
                <a:gd name="T56" fmla="*/ 74 w 318"/>
                <a:gd name="T57" fmla="*/ 227 h 325"/>
                <a:gd name="T58" fmla="*/ 102 w 318"/>
                <a:gd name="T59" fmla="*/ 231 h 325"/>
                <a:gd name="T60" fmla="*/ 216 w 318"/>
                <a:gd name="T61" fmla="*/ 210 h 325"/>
                <a:gd name="T62" fmla="*/ 46 w 318"/>
                <a:gd name="T63" fmla="*/ 88 h 325"/>
                <a:gd name="T64" fmla="*/ 28 w 318"/>
                <a:gd name="T65" fmla="*/ 128 h 325"/>
                <a:gd name="T66" fmla="*/ 19 w 318"/>
                <a:gd name="T67" fmla="*/ 94 h 325"/>
                <a:gd name="T68" fmla="*/ 276 w 318"/>
                <a:gd name="T69" fmla="*/ 107 h 325"/>
                <a:gd name="T70" fmla="*/ 281 w 318"/>
                <a:gd name="T71" fmla="*/ 111 h 325"/>
                <a:gd name="T72" fmla="*/ 306 w 318"/>
                <a:gd name="T73" fmla="*/ 239 h 325"/>
                <a:gd name="T74" fmla="*/ 307 w 318"/>
                <a:gd name="T75" fmla="*/ 211 h 325"/>
                <a:gd name="T76" fmla="*/ 275 w 318"/>
                <a:gd name="T77" fmla="*/ 114 h 325"/>
                <a:gd name="T78" fmla="*/ 220 w 318"/>
                <a:gd name="T79" fmla="*/ 201 h 325"/>
                <a:gd name="T80" fmla="*/ 76 w 318"/>
                <a:gd name="T81" fmla="*/ 192 h 325"/>
                <a:gd name="T82" fmla="*/ 222 w 318"/>
                <a:gd name="T83" fmla="*/ 237 h 325"/>
                <a:gd name="T84" fmla="*/ 249 w 318"/>
                <a:gd name="T85" fmla="*/ 227 h 325"/>
                <a:gd name="T86" fmla="*/ 56 w 318"/>
                <a:gd name="T87" fmla="*/ 280 h 325"/>
                <a:gd name="T88" fmla="*/ 150 w 318"/>
                <a:gd name="T89" fmla="*/ 306 h 325"/>
                <a:gd name="T90" fmla="*/ 298 w 318"/>
                <a:gd name="T91" fmla="*/ 251 h 325"/>
                <a:gd name="T92" fmla="*/ 250 w 318"/>
                <a:gd name="T93" fmla="*/ 239 h 325"/>
                <a:gd name="T94" fmla="*/ 226 w 318"/>
                <a:gd name="T95" fmla="*/ 246 h 325"/>
                <a:gd name="T96" fmla="*/ 88 w 318"/>
                <a:gd name="T97" fmla="*/ 289 h 325"/>
                <a:gd name="T98" fmla="*/ 234 w 318"/>
                <a:gd name="T99" fmla="*/ 231 h 325"/>
                <a:gd name="T100" fmla="*/ 94 w 318"/>
                <a:gd name="T101" fmla="*/ 235 h 325"/>
                <a:gd name="T102" fmla="*/ 84 w 318"/>
                <a:gd name="T103" fmla="*/ 266 h 325"/>
                <a:gd name="T104" fmla="*/ 101 w 318"/>
                <a:gd name="T105" fmla="*/ 267 h 325"/>
                <a:gd name="T106" fmla="*/ 236 w 318"/>
                <a:gd name="T107" fmla="*/ 245 h 325"/>
                <a:gd name="T108" fmla="*/ 82 w 318"/>
                <a:gd name="T109" fmla="*/ 245 h 325"/>
                <a:gd name="T110" fmla="*/ 86 w 318"/>
                <a:gd name="T111" fmla="*/ 244 h 325"/>
                <a:gd name="T112" fmla="*/ 98 w 318"/>
                <a:gd name="T113" fmla="*/ 262 h 325"/>
                <a:gd name="T114" fmla="*/ 101 w 318"/>
                <a:gd name="T115" fmla="*/ 294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8" h="325">
                  <a:moveTo>
                    <a:pt x="285" y="121"/>
                  </a:moveTo>
                  <a:cubicBezTo>
                    <a:pt x="287" y="136"/>
                    <a:pt x="292" y="151"/>
                    <a:pt x="296" y="164"/>
                  </a:cubicBezTo>
                  <a:cubicBezTo>
                    <a:pt x="305" y="191"/>
                    <a:pt x="312" y="225"/>
                    <a:pt x="318" y="254"/>
                  </a:cubicBezTo>
                  <a:cubicBezTo>
                    <a:pt x="318" y="258"/>
                    <a:pt x="315" y="260"/>
                    <a:pt x="311" y="258"/>
                  </a:cubicBezTo>
                  <a:cubicBezTo>
                    <a:pt x="310" y="259"/>
                    <a:pt x="309" y="262"/>
                    <a:pt x="308" y="264"/>
                  </a:cubicBezTo>
                  <a:cubicBezTo>
                    <a:pt x="305" y="264"/>
                    <a:pt x="304" y="267"/>
                    <a:pt x="300" y="266"/>
                  </a:cubicBezTo>
                  <a:cubicBezTo>
                    <a:pt x="300" y="269"/>
                    <a:pt x="298" y="269"/>
                    <a:pt x="296" y="271"/>
                  </a:cubicBezTo>
                  <a:cubicBezTo>
                    <a:pt x="285" y="273"/>
                    <a:pt x="274" y="275"/>
                    <a:pt x="261" y="278"/>
                  </a:cubicBezTo>
                  <a:cubicBezTo>
                    <a:pt x="257" y="279"/>
                    <a:pt x="253" y="280"/>
                    <a:pt x="248" y="281"/>
                  </a:cubicBezTo>
                  <a:cubicBezTo>
                    <a:pt x="240" y="283"/>
                    <a:pt x="231" y="284"/>
                    <a:pt x="223" y="287"/>
                  </a:cubicBezTo>
                  <a:cubicBezTo>
                    <a:pt x="215" y="289"/>
                    <a:pt x="207" y="291"/>
                    <a:pt x="199" y="294"/>
                  </a:cubicBezTo>
                  <a:cubicBezTo>
                    <a:pt x="182" y="298"/>
                    <a:pt x="166" y="304"/>
                    <a:pt x="149" y="308"/>
                  </a:cubicBezTo>
                  <a:cubicBezTo>
                    <a:pt x="132" y="311"/>
                    <a:pt x="115" y="314"/>
                    <a:pt x="98" y="318"/>
                  </a:cubicBezTo>
                  <a:cubicBezTo>
                    <a:pt x="94" y="319"/>
                    <a:pt x="90" y="320"/>
                    <a:pt x="86" y="321"/>
                  </a:cubicBezTo>
                  <a:cubicBezTo>
                    <a:pt x="82" y="323"/>
                    <a:pt x="78" y="324"/>
                    <a:pt x="74" y="324"/>
                  </a:cubicBezTo>
                  <a:cubicBezTo>
                    <a:pt x="74" y="324"/>
                    <a:pt x="73" y="325"/>
                    <a:pt x="72" y="325"/>
                  </a:cubicBezTo>
                  <a:cubicBezTo>
                    <a:pt x="70" y="324"/>
                    <a:pt x="67" y="323"/>
                    <a:pt x="65" y="321"/>
                  </a:cubicBezTo>
                  <a:cubicBezTo>
                    <a:pt x="64" y="320"/>
                    <a:pt x="62" y="315"/>
                    <a:pt x="61" y="313"/>
                  </a:cubicBezTo>
                  <a:cubicBezTo>
                    <a:pt x="59" y="308"/>
                    <a:pt x="59" y="301"/>
                    <a:pt x="57" y="294"/>
                  </a:cubicBezTo>
                  <a:cubicBezTo>
                    <a:pt x="55" y="285"/>
                    <a:pt x="53" y="276"/>
                    <a:pt x="51" y="269"/>
                  </a:cubicBezTo>
                  <a:cubicBezTo>
                    <a:pt x="47" y="271"/>
                    <a:pt x="43" y="270"/>
                    <a:pt x="38" y="268"/>
                  </a:cubicBezTo>
                  <a:cubicBezTo>
                    <a:pt x="37" y="267"/>
                    <a:pt x="37" y="266"/>
                    <a:pt x="37" y="265"/>
                  </a:cubicBezTo>
                  <a:cubicBezTo>
                    <a:pt x="36" y="263"/>
                    <a:pt x="36" y="262"/>
                    <a:pt x="35" y="259"/>
                  </a:cubicBezTo>
                  <a:cubicBezTo>
                    <a:pt x="30" y="242"/>
                    <a:pt x="26" y="223"/>
                    <a:pt x="21" y="205"/>
                  </a:cubicBezTo>
                  <a:cubicBezTo>
                    <a:pt x="18" y="195"/>
                    <a:pt x="15" y="186"/>
                    <a:pt x="13" y="176"/>
                  </a:cubicBezTo>
                  <a:cubicBezTo>
                    <a:pt x="12" y="171"/>
                    <a:pt x="10" y="166"/>
                    <a:pt x="9" y="161"/>
                  </a:cubicBezTo>
                  <a:cubicBezTo>
                    <a:pt x="7" y="152"/>
                    <a:pt x="3" y="145"/>
                    <a:pt x="7" y="136"/>
                  </a:cubicBezTo>
                  <a:cubicBezTo>
                    <a:pt x="3" y="132"/>
                    <a:pt x="0" y="121"/>
                    <a:pt x="2" y="114"/>
                  </a:cubicBezTo>
                  <a:cubicBezTo>
                    <a:pt x="3" y="109"/>
                    <a:pt x="5" y="103"/>
                    <a:pt x="7" y="100"/>
                  </a:cubicBezTo>
                  <a:cubicBezTo>
                    <a:pt x="8" y="98"/>
                    <a:pt x="12" y="96"/>
                    <a:pt x="15" y="94"/>
                  </a:cubicBezTo>
                  <a:cubicBezTo>
                    <a:pt x="19" y="92"/>
                    <a:pt x="22" y="89"/>
                    <a:pt x="25" y="88"/>
                  </a:cubicBezTo>
                  <a:cubicBezTo>
                    <a:pt x="41" y="80"/>
                    <a:pt x="63" y="78"/>
                    <a:pt x="82" y="77"/>
                  </a:cubicBezTo>
                  <a:cubicBezTo>
                    <a:pt x="88" y="77"/>
                    <a:pt x="94" y="78"/>
                    <a:pt x="99" y="79"/>
                  </a:cubicBezTo>
                  <a:cubicBezTo>
                    <a:pt x="105" y="79"/>
                    <a:pt x="111" y="80"/>
                    <a:pt x="116" y="80"/>
                  </a:cubicBezTo>
                  <a:cubicBezTo>
                    <a:pt x="137" y="83"/>
                    <a:pt x="159" y="84"/>
                    <a:pt x="175" y="76"/>
                  </a:cubicBezTo>
                  <a:cubicBezTo>
                    <a:pt x="180" y="73"/>
                    <a:pt x="185" y="69"/>
                    <a:pt x="186" y="63"/>
                  </a:cubicBezTo>
                  <a:cubicBezTo>
                    <a:pt x="186" y="61"/>
                    <a:pt x="186" y="57"/>
                    <a:pt x="185" y="56"/>
                  </a:cubicBezTo>
                  <a:cubicBezTo>
                    <a:pt x="184" y="54"/>
                    <a:pt x="179" y="52"/>
                    <a:pt x="177" y="52"/>
                  </a:cubicBezTo>
                  <a:cubicBezTo>
                    <a:pt x="175" y="51"/>
                    <a:pt x="172" y="51"/>
                    <a:pt x="169" y="51"/>
                  </a:cubicBezTo>
                  <a:cubicBezTo>
                    <a:pt x="164" y="50"/>
                    <a:pt x="159" y="49"/>
                    <a:pt x="154" y="49"/>
                  </a:cubicBezTo>
                  <a:cubicBezTo>
                    <a:pt x="150" y="49"/>
                    <a:pt x="146" y="50"/>
                    <a:pt x="142" y="51"/>
                  </a:cubicBezTo>
                  <a:cubicBezTo>
                    <a:pt x="138" y="52"/>
                    <a:pt x="135" y="53"/>
                    <a:pt x="132" y="54"/>
                  </a:cubicBezTo>
                  <a:cubicBezTo>
                    <a:pt x="126" y="56"/>
                    <a:pt x="119" y="57"/>
                    <a:pt x="111" y="58"/>
                  </a:cubicBezTo>
                  <a:cubicBezTo>
                    <a:pt x="108" y="57"/>
                    <a:pt x="107" y="57"/>
                    <a:pt x="104" y="55"/>
                  </a:cubicBezTo>
                  <a:cubicBezTo>
                    <a:pt x="100" y="53"/>
                    <a:pt x="97" y="49"/>
                    <a:pt x="95" y="44"/>
                  </a:cubicBezTo>
                  <a:cubicBezTo>
                    <a:pt x="94" y="41"/>
                    <a:pt x="94" y="36"/>
                    <a:pt x="96" y="33"/>
                  </a:cubicBezTo>
                  <a:cubicBezTo>
                    <a:pt x="96" y="32"/>
                    <a:pt x="97" y="31"/>
                    <a:pt x="98" y="29"/>
                  </a:cubicBezTo>
                  <a:cubicBezTo>
                    <a:pt x="100" y="26"/>
                    <a:pt x="101" y="24"/>
                    <a:pt x="105" y="21"/>
                  </a:cubicBezTo>
                  <a:cubicBezTo>
                    <a:pt x="110" y="17"/>
                    <a:pt x="117" y="12"/>
                    <a:pt x="124" y="10"/>
                  </a:cubicBezTo>
                  <a:cubicBezTo>
                    <a:pt x="125" y="9"/>
                    <a:pt x="128" y="9"/>
                    <a:pt x="130" y="9"/>
                  </a:cubicBezTo>
                  <a:cubicBezTo>
                    <a:pt x="136" y="8"/>
                    <a:pt x="143" y="6"/>
                    <a:pt x="149" y="4"/>
                  </a:cubicBezTo>
                  <a:cubicBezTo>
                    <a:pt x="160" y="2"/>
                    <a:pt x="169" y="1"/>
                    <a:pt x="180" y="0"/>
                  </a:cubicBezTo>
                  <a:cubicBezTo>
                    <a:pt x="183" y="0"/>
                    <a:pt x="186" y="1"/>
                    <a:pt x="188" y="0"/>
                  </a:cubicBezTo>
                  <a:cubicBezTo>
                    <a:pt x="190" y="1"/>
                    <a:pt x="194" y="0"/>
                    <a:pt x="196" y="2"/>
                  </a:cubicBezTo>
                  <a:cubicBezTo>
                    <a:pt x="200" y="3"/>
                    <a:pt x="204" y="2"/>
                    <a:pt x="208" y="2"/>
                  </a:cubicBezTo>
                  <a:cubicBezTo>
                    <a:pt x="209" y="3"/>
                    <a:pt x="209" y="3"/>
                    <a:pt x="210" y="3"/>
                  </a:cubicBezTo>
                  <a:cubicBezTo>
                    <a:pt x="211" y="3"/>
                    <a:pt x="212" y="3"/>
                    <a:pt x="213" y="3"/>
                  </a:cubicBezTo>
                  <a:cubicBezTo>
                    <a:pt x="219" y="3"/>
                    <a:pt x="225" y="5"/>
                    <a:pt x="231" y="6"/>
                  </a:cubicBezTo>
                  <a:cubicBezTo>
                    <a:pt x="234" y="7"/>
                    <a:pt x="236" y="7"/>
                    <a:pt x="239" y="8"/>
                  </a:cubicBezTo>
                  <a:cubicBezTo>
                    <a:pt x="242" y="8"/>
                    <a:pt x="245" y="11"/>
                    <a:pt x="248" y="12"/>
                  </a:cubicBezTo>
                  <a:cubicBezTo>
                    <a:pt x="251" y="14"/>
                    <a:pt x="253" y="16"/>
                    <a:pt x="256" y="17"/>
                  </a:cubicBezTo>
                  <a:cubicBezTo>
                    <a:pt x="265" y="25"/>
                    <a:pt x="273" y="33"/>
                    <a:pt x="280" y="42"/>
                  </a:cubicBezTo>
                  <a:cubicBezTo>
                    <a:pt x="284" y="50"/>
                    <a:pt x="288" y="58"/>
                    <a:pt x="291" y="67"/>
                  </a:cubicBezTo>
                  <a:cubicBezTo>
                    <a:pt x="292" y="78"/>
                    <a:pt x="293" y="88"/>
                    <a:pt x="289" y="101"/>
                  </a:cubicBezTo>
                  <a:cubicBezTo>
                    <a:pt x="291" y="107"/>
                    <a:pt x="292" y="118"/>
                    <a:pt x="285" y="121"/>
                  </a:cubicBezTo>
                  <a:close/>
                  <a:moveTo>
                    <a:pt x="237" y="238"/>
                  </a:moveTo>
                  <a:cubicBezTo>
                    <a:pt x="237" y="240"/>
                    <a:pt x="236" y="240"/>
                    <a:pt x="236" y="241"/>
                  </a:cubicBezTo>
                  <a:cubicBezTo>
                    <a:pt x="237" y="243"/>
                    <a:pt x="237" y="247"/>
                    <a:pt x="240" y="247"/>
                  </a:cubicBezTo>
                  <a:cubicBezTo>
                    <a:pt x="243" y="247"/>
                    <a:pt x="244" y="241"/>
                    <a:pt x="242" y="238"/>
                  </a:cubicBezTo>
                  <a:cubicBezTo>
                    <a:pt x="243" y="234"/>
                    <a:pt x="241" y="230"/>
                    <a:pt x="241" y="225"/>
                  </a:cubicBezTo>
                  <a:cubicBezTo>
                    <a:pt x="239" y="223"/>
                    <a:pt x="235" y="226"/>
                    <a:pt x="235" y="228"/>
                  </a:cubicBezTo>
                  <a:cubicBezTo>
                    <a:pt x="234" y="231"/>
                    <a:pt x="237" y="235"/>
                    <a:pt x="236" y="237"/>
                  </a:cubicBezTo>
                  <a:cubicBezTo>
                    <a:pt x="237" y="237"/>
                    <a:pt x="237" y="238"/>
                    <a:pt x="237" y="238"/>
                  </a:cubicBezTo>
                  <a:close/>
                  <a:moveTo>
                    <a:pt x="181" y="3"/>
                  </a:moveTo>
                  <a:cubicBezTo>
                    <a:pt x="180" y="3"/>
                    <a:pt x="179" y="3"/>
                    <a:pt x="178" y="3"/>
                  </a:cubicBezTo>
                  <a:cubicBezTo>
                    <a:pt x="168" y="4"/>
                    <a:pt x="154" y="6"/>
                    <a:pt x="144" y="8"/>
                  </a:cubicBezTo>
                  <a:cubicBezTo>
                    <a:pt x="136" y="10"/>
                    <a:pt x="128" y="13"/>
                    <a:pt x="122" y="17"/>
                  </a:cubicBezTo>
                  <a:cubicBezTo>
                    <a:pt x="120" y="18"/>
                    <a:pt x="118" y="18"/>
                    <a:pt x="116" y="19"/>
                  </a:cubicBezTo>
                  <a:cubicBezTo>
                    <a:pt x="111" y="22"/>
                    <a:pt x="103" y="30"/>
                    <a:pt x="102" y="37"/>
                  </a:cubicBezTo>
                  <a:cubicBezTo>
                    <a:pt x="101" y="50"/>
                    <a:pt x="112" y="58"/>
                    <a:pt x="123" y="54"/>
                  </a:cubicBezTo>
                  <a:cubicBezTo>
                    <a:pt x="115" y="51"/>
                    <a:pt x="117" y="37"/>
                    <a:pt x="121" y="31"/>
                  </a:cubicBezTo>
                  <a:cubicBezTo>
                    <a:pt x="124" y="27"/>
                    <a:pt x="128" y="26"/>
                    <a:pt x="130" y="23"/>
                  </a:cubicBezTo>
                  <a:cubicBezTo>
                    <a:pt x="137" y="19"/>
                    <a:pt x="145" y="16"/>
                    <a:pt x="153" y="14"/>
                  </a:cubicBezTo>
                  <a:cubicBezTo>
                    <a:pt x="161" y="12"/>
                    <a:pt x="170" y="9"/>
                    <a:pt x="177" y="8"/>
                  </a:cubicBezTo>
                  <a:cubicBezTo>
                    <a:pt x="184" y="7"/>
                    <a:pt x="191" y="7"/>
                    <a:pt x="198" y="4"/>
                  </a:cubicBezTo>
                  <a:cubicBezTo>
                    <a:pt x="192" y="4"/>
                    <a:pt x="187" y="4"/>
                    <a:pt x="181" y="3"/>
                  </a:cubicBezTo>
                  <a:close/>
                  <a:moveTo>
                    <a:pt x="278" y="72"/>
                  </a:moveTo>
                  <a:cubicBezTo>
                    <a:pt x="278" y="70"/>
                    <a:pt x="277" y="68"/>
                    <a:pt x="276" y="65"/>
                  </a:cubicBezTo>
                  <a:cubicBezTo>
                    <a:pt x="275" y="59"/>
                    <a:pt x="273" y="53"/>
                    <a:pt x="270" y="47"/>
                  </a:cubicBezTo>
                  <a:cubicBezTo>
                    <a:pt x="269" y="45"/>
                    <a:pt x="267" y="44"/>
                    <a:pt x="266" y="42"/>
                  </a:cubicBezTo>
                  <a:cubicBezTo>
                    <a:pt x="265" y="41"/>
                    <a:pt x="265" y="39"/>
                    <a:pt x="264" y="38"/>
                  </a:cubicBezTo>
                  <a:cubicBezTo>
                    <a:pt x="261" y="33"/>
                    <a:pt x="256" y="29"/>
                    <a:pt x="251" y="25"/>
                  </a:cubicBezTo>
                  <a:cubicBezTo>
                    <a:pt x="244" y="18"/>
                    <a:pt x="234" y="13"/>
                    <a:pt x="223" y="10"/>
                  </a:cubicBezTo>
                  <a:cubicBezTo>
                    <a:pt x="215" y="7"/>
                    <a:pt x="207" y="5"/>
                    <a:pt x="198" y="7"/>
                  </a:cubicBezTo>
                  <a:cubicBezTo>
                    <a:pt x="188" y="9"/>
                    <a:pt x="177" y="10"/>
                    <a:pt x="167" y="13"/>
                  </a:cubicBezTo>
                  <a:cubicBezTo>
                    <a:pt x="165" y="13"/>
                    <a:pt x="162" y="14"/>
                    <a:pt x="160" y="14"/>
                  </a:cubicBezTo>
                  <a:cubicBezTo>
                    <a:pt x="153" y="16"/>
                    <a:pt x="146" y="18"/>
                    <a:pt x="140" y="21"/>
                  </a:cubicBezTo>
                  <a:cubicBezTo>
                    <a:pt x="130" y="25"/>
                    <a:pt x="117" y="33"/>
                    <a:pt x="120" y="49"/>
                  </a:cubicBezTo>
                  <a:cubicBezTo>
                    <a:pt x="124" y="55"/>
                    <a:pt x="130" y="52"/>
                    <a:pt x="137" y="50"/>
                  </a:cubicBezTo>
                  <a:cubicBezTo>
                    <a:pt x="141" y="49"/>
                    <a:pt x="145" y="48"/>
                    <a:pt x="148" y="48"/>
                  </a:cubicBezTo>
                  <a:cubicBezTo>
                    <a:pt x="151" y="45"/>
                    <a:pt x="154" y="46"/>
                    <a:pt x="158" y="45"/>
                  </a:cubicBezTo>
                  <a:cubicBezTo>
                    <a:pt x="161" y="44"/>
                    <a:pt x="164" y="43"/>
                    <a:pt x="166" y="43"/>
                  </a:cubicBezTo>
                  <a:cubicBezTo>
                    <a:pt x="172" y="43"/>
                    <a:pt x="177" y="43"/>
                    <a:pt x="183" y="43"/>
                  </a:cubicBezTo>
                  <a:cubicBezTo>
                    <a:pt x="185" y="43"/>
                    <a:pt x="188" y="43"/>
                    <a:pt x="190" y="43"/>
                  </a:cubicBezTo>
                  <a:cubicBezTo>
                    <a:pt x="193" y="43"/>
                    <a:pt x="196" y="43"/>
                    <a:pt x="198" y="44"/>
                  </a:cubicBezTo>
                  <a:cubicBezTo>
                    <a:pt x="200" y="45"/>
                    <a:pt x="203" y="51"/>
                    <a:pt x="204" y="55"/>
                  </a:cubicBezTo>
                  <a:cubicBezTo>
                    <a:pt x="208" y="65"/>
                    <a:pt x="205" y="76"/>
                    <a:pt x="198" y="79"/>
                  </a:cubicBezTo>
                  <a:cubicBezTo>
                    <a:pt x="196" y="80"/>
                    <a:pt x="193" y="81"/>
                    <a:pt x="190" y="81"/>
                  </a:cubicBezTo>
                  <a:cubicBezTo>
                    <a:pt x="176" y="85"/>
                    <a:pt x="161" y="88"/>
                    <a:pt x="146" y="89"/>
                  </a:cubicBezTo>
                  <a:cubicBezTo>
                    <a:pt x="131" y="89"/>
                    <a:pt x="118" y="82"/>
                    <a:pt x="105" y="82"/>
                  </a:cubicBezTo>
                  <a:cubicBezTo>
                    <a:pt x="89" y="82"/>
                    <a:pt x="71" y="86"/>
                    <a:pt x="56" y="86"/>
                  </a:cubicBezTo>
                  <a:cubicBezTo>
                    <a:pt x="55" y="87"/>
                    <a:pt x="54" y="87"/>
                    <a:pt x="53" y="88"/>
                  </a:cubicBezTo>
                  <a:cubicBezTo>
                    <a:pt x="50" y="88"/>
                    <a:pt x="49" y="90"/>
                    <a:pt x="47" y="90"/>
                  </a:cubicBezTo>
                  <a:cubicBezTo>
                    <a:pt x="44" y="92"/>
                    <a:pt x="42" y="94"/>
                    <a:pt x="39" y="96"/>
                  </a:cubicBezTo>
                  <a:cubicBezTo>
                    <a:pt x="36" y="99"/>
                    <a:pt x="32" y="102"/>
                    <a:pt x="30" y="105"/>
                  </a:cubicBezTo>
                  <a:cubicBezTo>
                    <a:pt x="28" y="109"/>
                    <a:pt x="26" y="118"/>
                    <a:pt x="28" y="123"/>
                  </a:cubicBezTo>
                  <a:cubicBezTo>
                    <a:pt x="28" y="125"/>
                    <a:pt x="30" y="126"/>
                    <a:pt x="31" y="128"/>
                  </a:cubicBezTo>
                  <a:cubicBezTo>
                    <a:pt x="48" y="124"/>
                    <a:pt x="65" y="119"/>
                    <a:pt x="82" y="114"/>
                  </a:cubicBezTo>
                  <a:cubicBezTo>
                    <a:pt x="90" y="112"/>
                    <a:pt x="99" y="110"/>
                    <a:pt x="107" y="108"/>
                  </a:cubicBezTo>
                  <a:cubicBezTo>
                    <a:pt x="116" y="105"/>
                    <a:pt x="124" y="103"/>
                    <a:pt x="133" y="101"/>
                  </a:cubicBezTo>
                  <a:cubicBezTo>
                    <a:pt x="142" y="100"/>
                    <a:pt x="150" y="97"/>
                    <a:pt x="159" y="95"/>
                  </a:cubicBezTo>
                  <a:cubicBezTo>
                    <a:pt x="176" y="91"/>
                    <a:pt x="192" y="85"/>
                    <a:pt x="209" y="81"/>
                  </a:cubicBezTo>
                  <a:cubicBezTo>
                    <a:pt x="217" y="79"/>
                    <a:pt x="225" y="76"/>
                    <a:pt x="233" y="76"/>
                  </a:cubicBezTo>
                  <a:cubicBezTo>
                    <a:pt x="237" y="75"/>
                    <a:pt x="240" y="75"/>
                    <a:pt x="243" y="74"/>
                  </a:cubicBezTo>
                  <a:cubicBezTo>
                    <a:pt x="251" y="73"/>
                    <a:pt x="257" y="71"/>
                    <a:pt x="264" y="71"/>
                  </a:cubicBezTo>
                  <a:cubicBezTo>
                    <a:pt x="266" y="71"/>
                    <a:pt x="267" y="72"/>
                    <a:pt x="269" y="73"/>
                  </a:cubicBezTo>
                  <a:cubicBezTo>
                    <a:pt x="273" y="80"/>
                    <a:pt x="274" y="89"/>
                    <a:pt x="278" y="97"/>
                  </a:cubicBezTo>
                  <a:cubicBezTo>
                    <a:pt x="278" y="89"/>
                    <a:pt x="279" y="80"/>
                    <a:pt x="278" y="72"/>
                  </a:cubicBezTo>
                  <a:close/>
                  <a:moveTo>
                    <a:pt x="218" y="6"/>
                  </a:moveTo>
                  <a:cubicBezTo>
                    <a:pt x="224" y="7"/>
                    <a:pt x="230" y="10"/>
                    <a:pt x="236" y="13"/>
                  </a:cubicBezTo>
                  <a:cubicBezTo>
                    <a:pt x="241" y="15"/>
                    <a:pt x="245" y="18"/>
                    <a:pt x="249" y="21"/>
                  </a:cubicBezTo>
                  <a:cubicBezTo>
                    <a:pt x="254" y="25"/>
                    <a:pt x="260" y="30"/>
                    <a:pt x="264" y="36"/>
                  </a:cubicBezTo>
                  <a:cubicBezTo>
                    <a:pt x="266" y="38"/>
                    <a:pt x="267" y="40"/>
                    <a:pt x="268" y="42"/>
                  </a:cubicBezTo>
                  <a:cubicBezTo>
                    <a:pt x="269" y="43"/>
                    <a:pt x="270" y="44"/>
                    <a:pt x="271" y="46"/>
                  </a:cubicBezTo>
                  <a:cubicBezTo>
                    <a:pt x="276" y="53"/>
                    <a:pt x="279" y="63"/>
                    <a:pt x="280" y="73"/>
                  </a:cubicBezTo>
                  <a:cubicBezTo>
                    <a:pt x="282" y="83"/>
                    <a:pt x="280" y="93"/>
                    <a:pt x="279" y="102"/>
                  </a:cubicBezTo>
                  <a:cubicBezTo>
                    <a:pt x="283" y="102"/>
                    <a:pt x="284" y="99"/>
                    <a:pt x="288" y="99"/>
                  </a:cubicBezTo>
                  <a:cubicBezTo>
                    <a:pt x="291" y="85"/>
                    <a:pt x="290" y="73"/>
                    <a:pt x="286" y="62"/>
                  </a:cubicBezTo>
                  <a:cubicBezTo>
                    <a:pt x="284" y="55"/>
                    <a:pt x="282" y="50"/>
                    <a:pt x="279" y="44"/>
                  </a:cubicBezTo>
                  <a:cubicBezTo>
                    <a:pt x="276" y="40"/>
                    <a:pt x="273" y="36"/>
                    <a:pt x="270" y="33"/>
                  </a:cubicBezTo>
                  <a:cubicBezTo>
                    <a:pt x="262" y="26"/>
                    <a:pt x="256" y="19"/>
                    <a:pt x="248" y="14"/>
                  </a:cubicBezTo>
                  <a:cubicBezTo>
                    <a:pt x="246" y="13"/>
                    <a:pt x="244" y="13"/>
                    <a:pt x="243" y="12"/>
                  </a:cubicBezTo>
                  <a:cubicBezTo>
                    <a:pt x="237" y="9"/>
                    <a:pt x="232" y="9"/>
                    <a:pt x="226" y="7"/>
                  </a:cubicBezTo>
                  <a:cubicBezTo>
                    <a:pt x="223" y="7"/>
                    <a:pt x="222" y="6"/>
                    <a:pt x="218" y="6"/>
                  </a:cubicBezTo>
                  <a:cubicBezTo>
                    <a:pt x="218" y="6"/>
                    <a:pt x="217" y="6"/>
                    <a:pt x="217" y="6"/>
                  </a:cubicBezTo>
                  <a:cubicBezTo>
                    <a:pt x="218" y="6"/>
                    <a:pt x="218" y="6"/>
                    <a:pt x="218" y="6"/>
                  </a:cubicBezTo>
                  <a:close/>
                  <a:moveTo>
                    <a:pt x="125" y="12"/>
                  </a:moveTo>
                  <a:cubicBezTo>
                    <a:pt x="122" y="13"/>
                    <a:pt x="121" y="14"/>
                    <a:pt x="119" y="15"/>
                  </a:cubicBezTo>
                  <a:cubicBezTo>
                    <a:pt x="118" y="15"/>
                    <a:pt x="117" y="16"/>
                    <a:pt x="116" y="16"/>
                  </a:cubicBezTo>
                  <a:cubicBezTo>
                    <a:pt x="112" y="18"/>
                    <a:pt x="110" y="20"/>
                    <a:pt x="108" y="22"/>
                  </a:cubicBezTo>
                  <a:cubicBezTo>
                    <a:pt x="106" y="24"/>
                    <a:pt x="102" y="26"/>
                    <a:pt x="101" y="28"/>
                  </a:cubicBezTo>
                  <a:cubicBezTo>
                    <a:pt x="94" y="37"/>
                    <a:pt x="96" y="49"/>
                    <a:pt x="106" y="53"/>
                  </a:cubicBezTo>
                  <a:cubicBezTo>
                    <a:pt x="101" y="50"/>
                    <a:pt x="98" y="38"/>
                    <a:pt x="101" y="32"/>
                  </a:cubicBezTo>
                  <a:cubicBezTo>
                    <a:pt x="103" y="28"/>
                    <a:pt x="107" y="23"/>
                    <a:pt x="111" y="20"/>
                  </a:cubicBezTo>
                  <a:cubicBezTo>
                    <a:pt x="116" y="17"/>
                    <a:pt x="121" y="15"/>
                    <a:pt x="125" y="12"/>
                  </a:cubicBezTo>
                  <a:cubicBezTo>
                    <a:pt x="125" y="12"/>
                    <a:pt x="125" y="12"/>
                    <a:pt x="125" y="12"/>
                  </a:cubicBezTo>
                  <a:close/>
                  <a:moveTo>
                    <a:pt x="196" y="78"/>
                  </a:moveTo>
                  <a:cubicBezTo>
                    <a:pt x="202" y="75"/>
                    <a:pt x="205" y="66"/>
                    <a:pt x="204" y="58"/>
                  </a:cubicBezTo>
                  <a:cubicBezTo>
                    <a:pt x="203" y="56"/>
                    <a:pt x="202" y="54"/>
                    <a:pt x="201" y="52"/>
                  </a:cubicBezTo>
                  <a:cubicBezTo>
                    <a:pt x="199" y="48"/>
                    <a:pt x="197" y="46"/>
                    <a:pt x="193" y="45"/>
                  </a:cubicBezTo>
                  <a:cubicBezTo>
                    <a:pt x="188" y="45"/>
                    <a:pt x="183" y="45"/>
                    <a:pt x="179" y="46"/>
                  </a:cubicBezTo>
                  <a:cubicBezTo>
                    <a:pt x="185" y="46"/>
                    <a:pt x="189" y="50"/>
                    <a:pt x="192" y="53"/>
                  </a:cubicBezTo>
                  <a:cubicBezTo>
                    <a:pt x="195" y="60"/>
                    <a:pt x="195" y="65"/>
                    <a:pt x="192" y="72"/>
                  </a:cubicBezTo>
                  <a:cubicBezTo>
                    <a:pt x="190" y="74"/>
                    <a:pt x="189" y="76"/>
                    <a:pt x="187" y="78"/>
                  </a:cubicBezTo>
                  <a:cubicBezTo>
                    <a:pt x="186" y="79"/>
                    <a:pt x="184" y="79"/>
                    <a:pt x="183" y="81"/>
                  </a:cubicBezTo>
                  <a:cubicBezTo>
                    <a:pt x="188" y="79"/>
                    <a:pt x="191" y="79"/>
                    <a:pt x="196" y="78"/>
                  </a:cubicBezTo>
                  <a:close/>
                  <a:moveTo>
                    <a:pt x="185" y="52"/>
                  </a:moveTo>
                  <a:cubicBezTo>
                    <a:pt x="188" y="54"/>
                    <a:pt x="188" y="59"/>
                    <a:pt x="188" y="63"/>
                  </a:cubicBezTo>
                  <a:cubicBezTo>
                    <a:pt x="186" y="73"/>
                    <a:pt x="176" y="79"/>
                    <a:pt x="167" y="82"/>
                  </a:cubicBezTo>
                  <a:cubicBezTo>
                    <a:pt x="172" y="80"/>
                    <a:pt x="180" y="80"/>
                    <a:pt x="185" y="77"/>
                  </a:cubicBezTo>
                  <a:cubicBezTo>
                    <a:pt x="187" y="75"/>
                    <a:pt x="191" y="70"/>
                    <a:pt x="192" y="68"/>
                  </a:cubicBezTo>
                  <a:cubicBezTo>
                    <a:pt x="192" y="66"/>
                    <a:pt x="192" y="61"/>
                    <a:pt x="192" y="59"/>
                  </a:cubicBezTo>
                  <a:cubicBezTo>
                    <a:pt x="191" y="50"/>
                    <a:pt x="179" y="48"/>
                    <a:pt x="171" y="46"/>
                  </a:cubicBezTo>
                  <a:cubicBezTo>
                    <a:pt x="170" y="46"/>
                    <a:pt x="170" y="47"/>
                    <a:pt x="169" y="47"/>
                  </a:cubicBezTo>
                  <a:cubicBezTo>
                    <a:pt x="166" y="45"/>
                    <a:pt x="162" y="45"/>
                    <a:pt x="160" y="47"/>
                  </a:cubicBezTo>
                  <a:cubicBezTo>
                    <a:pt x="169" y="48"/>
                    <a:pt x="178" y="49"/>
                    <a:pt x="185" y="52"/>
                  </a:cubicBezTo>
                  <a:close/>
                  <a:moveTo>
                    <a:pt x="216" y="210"/>
                  </a:moveTo>
                  <a:cubicBezTo>
                    <a:pt x="216" y="209"/>
                    <a:pt x="215" y="208"/>
                    <a:pt x="215" y="207"/>
                  </a:cubicBezTo>
                  <a:cubicBezTo>
                    <a:pt x="215" y="205"/>
                    <a:pt x="216" y="203"/>
                    <a:pt x="218" y="202"/>
                  </a:cubicBezTo>
                  <a:cubicBezTo>
                    <a:pt x="218" y="202"/>
                    <a:pt x="218" y="202"/>
                    <a:pt x="218" y="202"/>
                  </a:cubicBezTo>
                  <a:cubicBezTo>
                    <a:pt x="217" y="200"/>
                    <a:pt x="217" y="195"/>
                    <a:pt x="217" y="192"/>
                  </a:cubicBezTo>
                  <a:cubicBezTo>
                    <a:pt x="216" y="184"/>
                    <a:pt x="215" y="179"/>
                    <a:pt x="214" y="172"/>
                  </a:cubicBezTo>
                  <a:cubicBezTo>
                    <a:pt x="213" y="168"/>
                    <a:pt x="213" y="164"/>
                    <a:pt x="212" y="161"/>
                  </a:cubicBezTo>
                  <a:cubicBezTo>
                    <a:pt x="211" y="159"/>
                    <a:pt x="208" y="157"/>
                    <a:pt x="210" y="153"/>
                  </a:cubicBezTo>
                  <a:cubicBezTo>
                    <a:pt x="216" y="152"/>
                    <a:pt x="219" y="152"/>
                    <a:pt x="225" y="152"/>
                  </a:cubicBezTo>
                  <a:cubicBezTo>
                    <a:pt x="230" y="152"/>
                    <a:pt x="235" y="150"/>
                    <a:pt x="237" y="153"/>
                  </a:cubicBezTo>
                  <a:cubicBezTo>
                    <a:pt x="238" y="155"/>
                    <a:pt x="237" y="157"/>
                    <a:pt x="237" y="159"/>
                  </a:cubicBezTo>
                  <a:cubicBezTo>
                    <a:pt x="237" y="161"/>
                    <a:pt x="238" y="164"/>
                    <a:pt x="239" y="168"/>
                  </a:cubicBezTo>
                  <a:cubicBezTo>
                    <a:pt x="240" y="178"/>
                    <a:pt x="241" y="188"/>
                    <a:pt x="242" y="198"/>
                  </a:cubicBezTo>
                  <a:cubicBezTo>
                    <a:pt x="245" y="198"/>
                    <a:pt x="249" y="197"/>
                    <a:pt x="251" y="199"/>
                  </a:cubicBezTo>
                  <a:cubicBezTo>
                    <a:pt x="252" y="201"/>
                    <a:pt x="252" y="203"/>
                    <a:pt x="253" y="205"/>
                  </a:cubicBezTo>
                  <a:cubicBezTo>
                    <a:pt x="252" y="208"/>
                    <a:pt x="253" y="211"/>
                    <a:pt x="253" y="215"/>
                  </a:cubicBezTo>
                  <a:cubicBezTo>
                    <a:pt x="255" y="214"/>
                    <a:pt x="256" y="213"/>
                    <a:pt x="258" y="213"/>
                  </a:cubicBezTo>
                  <a:cubicBezTo>
                    <a:pt x="264" y="211"/>
                    <a:pt x="272" y="210"/>
                    <a:pt x="279" y="207"/>
                  </a:cubicBezTo>
                  <a:cubicBezTo>
                    <a:pt x="282" y="206"/>
                    <a:pt x="287" y="204"/>
                    <a:pt x="288" y="202"/>
                  </a:cubicBezTo>
                  <a:cubicBezTo>
                    <a:pt x="289" y="201"/>
                    <a:pt x="289" y="199"/>
                    <a:pt x="289" y="197"/>
                  </a:cubicBezTo>
                  <a:cubicBezTo>
                    <a:pt x="290" y="192"/>
                    <a:pt x="290" y="187"/>
                    <a:pt x="288" y="182"/>
                  </a:cubicBezTo>
                  <a:cubicBezTo>
                    <a:pt x="287" y="177"/>
                    <a:pt x="285" y="172"/>
                    <a:pt x="285" y="168"/>
                  </a:cubicBezTo>
                  <a:cubicBezTo>
                    <a:pt x="284" y="165"/>
                    <a:pt x="283" y="159"/>
                    <a:pt x="282" y="155"/>
                  </a:cubicBezTo>
                  <a:cubicBezTo>
                    <a:pt x="281" y="154"/>
                    <a:pt x="280" y="153"/>
                    <a:pt x="281" y="151"/>
                  </a:cubicBezTo>
                  <a:cubicBezTo>
                    <a:pt x="279" y="147"/>
                    <a:pt x="278" y="143"/>
                    <a:pt x="277" y="138"/>
                  </a:cubicBezTo>
                  <a:cubicBezTo>
                    <a:pt x="275" y="133"/>
                    <a:pt x="273" y="128"/>
                    <a:pt x="272" y="123"/>
                  </a:cubicBezTo>
                  <a:cubicBezTo>
                    <a:pt x="270" y="117"/>
                    <a:pt x="268" y="111"/>
                    <a:pt x="266" y="105"/>
                  </a:cubicBezTo>
                  <a:cubicBezTo>
                    <a:pt x="264" y="93"/>
                    <a:pt x="262" y="84"/>
                    <a:pt x="262" y="73"/>
                  </a:cubicBezTo>
                  <a:cubicBezTo>
                    <a:pt x="254" y="73"/>
                    <a:pt x="246" y="76"/>
                    <a:pt x="238" y="77"/>
                  </a:cubicBezTo>
                  <a:cubicBezTo>
                    <a:pt x="225" y="79"/>
                    <a:pt x="211" y="82"/>
                    <a:pt x="199" y="86"/>
                  </a:cubicBezTo>
                  <a:cubicBezTo>
                    <a:pt x="179" y="92"/>
                    <a:pt x="158" y="98"/>
                    <a:pt x="138" y="103"/>
                  </a:cubicBezTo>
                  <a:cubicBezTo>
                    <a:pt x="133" y="104"/>
                    <a:pt x="127" y="105"/>
                    <a:pt x="122" y="106"/>
                  </a:cubicBezTo>
                  <a:cubicBezTo>
                    <a:pt x="117" y="107"/>
                    <a:pt x="112" y="109"/>
                    <a:pt x="107" y="110"/>
                  </a:cubicBezTo>
                  <a:cubicBezTo>
                    <a:pt x="101" y="112"/>
                    <a:pt x="94" y="114"/>
                    <a:pt x="88" y="115"/>
                  </a:cubicBezTo>
                  <a:cubicBezTo>
                    <a:pt x="74" y="118"/>
                    <a:pt x="60" y="123"/>
                    <a:pt x="46" y="126"/>
                  </a:cubicBezTo>
                  <a:cubicBezTo>
                    <a:pt x="36" y="129"/>
                    <a:pt x="28" y="131"/>
                    <a:pt x="20" y="133"/>
                  </a:cubicBezTo>
                  <a:cubicBezTo>
                    <a:pt x="15" y="135"/>
                    <a:pt x="11" y="135"/>
                    <a:pt x="9" y="139"/>
                  </a:cubicBezTo>
                  <a:cubicBezTo>
                    <a:pt x="6" y="145"/>
                    <a:pt x="9" y="154"/>
                    <a:pt x="11" y="159"/>
                  </a:cubicBezTo>
                  <a:cubicBezTo>
                    <a:pt x="12" y="162"/>
                    <a:pt x="13" y="165"/>
                    <a:pt x="13" y="168"/>
                  </a:cubicBezTo>
                  <a:cubicBezTo>
                    <a:pt x="14" y="174"/>
                    <a:pt x="16" y="180"/>
                    <a:pt x="18" y="185"/>
                  </a:cubicBezTo>
                  <a:cubicBezTo>
                    <a:pt x="26" y="212"/>
                    <a:pt x="32" y="240"/>
                    <a:pt x="40" y="266"/>
                  </a:cubicBezTo>
                  <a:cubicBezTo>
                    <a:pt x="52" y="270"/>
                    <a:pt x="62" y="261"/>
                    <a:pt x="73" y="259"/>
                  </a:cubicBezTo>
                  <a:cubicBezTo>
                    <a:pt x="73" y="252"/>
                    <a:pt x="72" y="246"/>
                    <a:pt x="73" y="238"/>
                  </a:cubicBezTo>
                  <a:cubicBezTo>
                    <a:pt x="80" y="232"/>
                    <a:pt x="89" y="233"/>
                    <a:pt x="100" y="232"/>
                  </a:cubicBezTo>
                  <a:cubicBezTo>
                    <a:pt x="98" y="222"/>
                    <a:pt x="96" y="210"/>
                    <a:pt x="93" y="200"/>
                  </a:cubicBezTo>
                  <a:cubicBezTo>
                    <a:pt x="93" y="199"/>
                    <a:pt x="92" y="197"/>
                    <a:pt x="92" y="196"/>
                  </a:cubicBezTo>
                  <a:cubicBezTo>
                    <a:pt x="90" y="192"/>
                    <a:pt x="88" y="193"/>
                    <a:pt x="84" y="193"/>
                  </a:cubicBezTo>
                  <a:cubicBezTo>
                    <a:pt x="81" y="194"/>
                    <a:pt x="72" y="194"/>
                    <a:pt x="71" y="198"/>
                  </a:cubicBezTo>
                  <a:cubicBezTo>
                    <a:pt x="71" y="199"/>
                    <a:pt x="72" y="201"/>
                    <a:pt x="72" y="202"/>
                  </a:cubicBezTo>
                  <a:cubicBezTo>
                    <a:pt x="72" y="204"/>
                    <a:pt x="72" y="205"/>
                    <a:pt x="73" y="207"/>
                  </a:cubicBezTo>
                  <a:cubicBezTo>
                    <a:pt x="73" y="209"/>
                    <a:pt x="74" y="211"/>
                    <a:pt x="75" y="214"/>
                  </a:cubicBezTo>
                  <a:cubicBezTo>
                    <a:pt x="75" y="216"/>
                    <a:pt x="75" y="219"/>
                    <a:pt x="75" y="221"/>
                  </a:cubicBezTo>
                  <a:cubicBezTo>
                    <a:pt x="76" y="225"/>
                    <a:pt x="77" y="228"/>
                    <a:pt x="77" y="232"/>
                  </a:cubicBezTo>
                  <a:cubicBezTo>
                    <a:pt x="77" y="233"/>
                    <a:pt x="78" y="235"/>
                    <a:pt x="77" y="235"/>
                  </a:cubicBezTo>
                  <a:cubicBezTo>
                    <a:pt x="75" y="235"/>
                    <a:pt x="76" y="232"/>
                    <a:pt x="75" y="231"/>
                  </a:cubicBezTo>
                  <a:cubicBezTo>
                    <a:pt x="75" y="230"/>
                    <a:pt x="75" y="228"/>
                    <a:pt x="74" y="227"/>
                  </a:cubicBezTo>
                  <a:cubicBezTo>
                    <a:pt x="73" y="219"/>
                    <a:pt x="73" y="212"/>
                    <a:pt x="71" y="206"/>
                  </a:cubicBezTo>
                  <a:cubicBezTo>
                    <a:pt x="71" y="203"/>
                    <a:pt x="70" y="200"/>
                    <a:pt x="69" y="198"/>
                  </a:cubicBezTo>
                  <a:cubicBezTo>
                    <a:pt x="69" y="196"/>
                    <a:pt x="66" y="196"/>
                    <a:pt x="66" y="193"/>
                  </a:cubicBezTo>
                  <a:cubicBezTo>
                    <a:pt x="67" y="192"/>
                    <a:pt x="68" y="191"/>
                    <a:pt x="69" y="190"/>
                  </a:cubicBezTo>
                  <a:cubicBezTo>
                    <a:pt x="75" y="187"/>
                    <a:pt x="83" y="185"/>
                    <a:pt x="91" y="186"/>
                  </a:cubicBezTo>
                  <a:cubicBezTo>
                    <a:pt x="93" y="188"/>
                    <a:pt x="92" y="190"/>
                    <a:pt x="93" y="193"/>
                  </a:cubicBezTo>
                  <a:cubicBezTo>
                    <a:pt x="94" y="198"/>
                    <a:pt x="97" y="203"/>
                    <a:pt x="98" y="209"/>
                  </a:cubicBezTo>
                  <a:cubicBezTo>
                    <a:pt x="99" y="216"/>
                    <a:pt x="100" y="224"/>
                    <a:pt x="102" y="231"/>
                  </a:cubicBezTo>
                  <a:cubicBezTo>
                    <a:pt x="104" y="232"/>
                    <a:pt x="106" y="230"/>
                    <a:pt x="108" y="231"/>
                  </a:cubicBezTo>
                  <a:cubicBezTo>
                    <a:pt x="109" y="232"/>
                    <a:pt x="109" y="235"/>
                    <a:pt x="109" y="237"/>
                  </a:cubicBezTo>
                  <a:cubicBezTo>
                    <a:pt x="109" y="241"/>
                    <a:pt x="111" y="248"/>
                    <a:pt x="111" y="251"/>
                  </a:cubicBezTo>
                  <a:cubicBezTo>
                    <a:pt x="128" y="245"/>
                    <a:pt x="146" y="241"/>
                    <a:pt x="164" y="237"/>
                  </a:cubicBezTo>
                  <a:cubicBezTo>
                    <a:pt x="173" y="235"/>
                    <a:pt x="182" y="233"/>
                    <a:pt x="191" y="231"/>
                  </a:cubicBezTo>
                  <a:cubicBezTo>
                    <a:pt x="195" y="230"/>
                    <a:pt x="199" y="229"/>
                    <a:pt x="204" y="228"/>
                  </a:cubicBezTo>
                  <a:cubicBezTo>
                    <a:pt x="208" y="227"/>
                    <a:pt x="212" y="226"/>
                    <a:pt x="216" y="224"/>
                  </a:cubicBezTo>
                  <a:cubicBezTo>
                    <a:pt x="215" y="219"/>
                    <a:pt x="216" y="214"/>
                    <a:pt x="216" y="210"/>
                  </a:cubicBezTo>
                  <a:close/>
                  <a:moveTo>
                    <a:pt x="80" y="80"/>
                  </a:moveTo>
                  <a:cubicBezTo>
                    <a:pt x="58" y="81"/>
                    <a:pt x="34" y="82"/>
                    <a:pt x="20" y="94"/>
                  </a:cubicBezTo>
                  <a:cubicBezTo>
                    <a:pt x="25" y="90"/>
                    <a:pt x="31" y="89"/>
                    <a:pt x="37" y="87"/>
                  </a:cubicBezTo>
                  <a:cubicBezTo>
                    <a:pt x="47" y="84"/>
                    <a:pt x="58" y="84"/>
                    <a:pt x="68" y="83"/>
                  </a:cubicBezTo>
                  <a:cubicBezTo>
                    <a:pt x="76" y="82"/>
                    <a:pt x="86" y="81"/>
                    <a:pt x="94" y="81"/>
                  </a:cubicBezTo>
                  <a:cubicBezTo>
                    <a:pt x="90" y="80"/>
                    <a:pt x="85" y="79"/>
                    <a:pt x="80" y="80"/>
                  </a:cubicBezTo>
                  <a:close/>
                  <a:moveTo>
                    <a:pt x="27" y="108"/>
                  </a:moveTo>
                  <a:cubicBezTo>
                    <a:pt x="31" y="99"/>
                    <a:pt x="38" y="93"/>
                    <a:pt x="46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1" y="88"/>
                    <a:pt x="37" y="90"/>
                    <a:pt x="33" y="91"/>
                  </a:cubicBezTo>
                  <a:cubicBezTo>
                    <a:pt x="31" y="92"/>
                    <a:pt x="29" y="92"/>
                    <a:pt x="28" y="92"/>
                  </a:cubicBezTo>
                  <a:cubicBezTo>
                    <a:pt x="22" y="95"/>
                    <a:pt x="17" y="99"/>
                    <a:pt x="13" y="103"/>
                  </a:cubicBezTo>
                  <a:cubicBezTo>
                    <a:pt x="7" y="109"/>
                    <a:pt x="7" y="121"/>
                    <a:pt x="10" y="129"/>
                  </a:cubicBezTo>
                  <a:cubicBezTo>
                    <a:pt x="11" y="130"/>
                    <a:pt x="11" y="132"/>
                    <a:pt x="13" y="132"/>
                  </a:cubicBezTo>
                  <a:cubicBezTo>
                    <a:pt x="14" y="133"/>
                    <a:pt x="18" y="132"/>
                    <a:pt x="20" y="131"/>
                  </a:cubicBezTo>
                  <a:cubicBezTo>
                    <a:pt x="22" y="130"/>
                    <a:pt x="25" y="129"/>
                    <a:pt x="28" y="128"/>
                  </a:cubicBezTo>
                  <a:cubicBezTo>
                    <a:pt x="24" y="123"/>
                    <a:pt x="25" y="115"/>
                    <a:pt x="27" y="108"/>
                  </a:cubicBezTo>
                  <a:close/>
                  <a:moveTo>
                    <a:pt x="8" y="102"/>
                  </a:moveTo>
                  <a:cubicBezTo>
                    <a:pt x="7" y="104"/>
                    <a:pt x="6" y="107"/>
                    <a:pt x="5" y="110"/>
                  </a:cubicBezTo>
                  <a:cubicBezTo>
                    <a:pt x="2" y="119"/>
                    <a:pt x="3" y="130"/>
                    <a:pt x="9" y="135"/>
                  </a:cubicBezTo>
                  <a:cubicBezTo>
                    <a:pt x="9" y="135"/>
                    <a:pt x="10" y="134"/>
                    <a:pt x="10" y="134"/>
                  </a:cubicBezTo>
                  <a:cubicBezTo>
                    <a:pt x="7" y="131"/>
                    <a:pt x="7" y="125"/>
                    <a:pt x="6" y="120"/>
                  </a:cubicBezTo>
                  <a:cubicBezTo>
                    <a:pt x="7" y="118"/>
                    <a:pt x="6" y="116"/>
                    <a:pt x="6" y="114"/>
                  </a:cubicBezTo>
                  <a:cubicBezTo>
                    <a:pt x="7" y="105"/>
                    <a:pt x="12" y="99"/>
                    <a:pt x="19" y="94"/>
                  </a:cubicBezTo>
                  <a:cubicBezTo>
                    <a:pt x="19" y="94"/>
                    <a:pt x="20" y="94"/>
                    <a:pt x="19" y="94"/>
                  </a:cubicBezTo>
                  <a:cubicBezTo>
                    <a:pt x="16" y="97"/>
                    <a:pt x="11" y="98"/>
                    <a:pt x="8" y="102"/>
                  </a:cubicBezTo>
                  <a:close/>
                  <a:moveTo>
                    <a:pt x="276" y="107"/>
                  </a:moveTo>
                  <a:cubicBezTo>
                    <a:pt x="276" y="107"/>
                    <a:pt x="276" y="108"/>
                    <a:pt x="275" y="108"/>
                  </a:cubicBezTo>
                  <a:cubicBezTo>
                    <a:pt x="275" y="109"/>
                    <a:pt x="275" y="109"/>
                    <a:pt x="275" y="111"/>
                  </a:cubicBezTo>
                  <a:cubicBezTo>
                    <a:pt x="277" y="110"/>
                    <a:pt x="278" y="110"/>
                    <a:pt x="280" y="109"/>
                  </a:cubicBezTo>
                  <a:cubicBezTo>
                    <a:pt x="282" y="109"/>
                    <a:pt x="290" y="106"/>
                    <a:pt x="287" y="102"/>
                  </a:cubicBezTo>
                  <a:cubicBezTo>
                    <a:pt x="283" y="103"/>
                    <a:pt x="279" y="105"/>
                    <a:pt x="276" y="107"/>
                  </a:cubicBezTo>
                  <a:close/>
                  <a:moveTo>
                    <a:pt x="285" y="110"/>
                  </a:moveTo>
                  <a:cubicBezTo>
                    <a:pt x="286" y="112"/>
                    <a:pt x="286" y="115"/>
                    <a:pt x="287" y="117"/>
                  </a:cubicBezTo>
                  <a:cubicBezTo>
                    <a:pt x="289" y="115"/>
                    <a:pt x="288" y="111"/>
                    <a:pt x="288" y="108"/>
                  </a:cubicBezTo>
                  <a:cubicBezTo>
                    <a:pt x="287" y="109"/>
                    <a:pt x="286" y="109"/>
                    <a:pt x="285" y="110"/>
                  </a:cubicBezTo>
                  <a:close/>
                  <a:moveTo>
                    <a:pt x="281" y="111"/>
                  </a:moveTo>
                  <a:cubicBezTo>
                    <a:pt x="282" y="114"/>
                    <a:pt x="282" y="117"/>
                    <a:pt x="283" y="119"/>
                  </a:cubicBezTo>
                  <a:cubicBezTo>
                    <a:pt x="286" y="117"/>
                    <a:pt x="284" y="114"/>
                    <a:pt x="284" y="110"/>
                  </a:cubicBezTo>
                  <a:cubicBezTo>
                    <a:pt x="283" y="110"/>
                    <a:pt x="282" y="111"/>
                    <a:pt x="281" y="111"/>
                  </a:cubicBezTo>
                  <a:close/>
                  <a:moveTo>
                    <a:pt x="271" y="113"/>
                  </a:moveTo>
                  <a:cubicBezTo>
                    <a:pt x="276" y="131"/>
                    <a:pt x="282" y="152"/>
                    <a:pt x="287" y="169"/>
                  </a:cubicBezTo>
                  <a:cubicBezTo>
                    <a:pt x="290" y="182"/>
                    <a:pt x="297" y="198"/>
                    <a:pt x="287" y="206"/>
                  </a:cubicBezTo>
                  <a:cubicBezTo>
                    <a:pt x="291" y="221"/>
                    <a:pt x="295" y="233"/>
                    <a:pt x="299" y="248"/>
                  </a:cubicBezTo>
                  <a:cubicBezTo>
                    <a:pt x="301" y="252"/>
                    <a:pt x="301" y="261"/>
                    <a:pt x="301" y="264"/>
                  </a:cubicBezTo>
                  <a:cubicBezTo>
                    <a:pt x="310" y="264"/>
                    <a:pt x="302" y="251"/>
                    <a:pt x="303" y="246"/>
                  </a:cubicBezTo>
                  <a:cubicBezTo>
                    <a:pt x="305" y="250"/>
                    <a:pt x="306" y="255"/>
                    <a:pt x="307" y="260"/>
                  </a:cubicBezTo>
                  <a:cubicBezTo>
                    <a:pt x="310" y="253"/>
                    <a:pt x="307" y="246"/>
                    <a:pt x="306" y="239"/>
                  </a:cubicBezTo>
                  <a:cubicBezTo>
                    <a:pt x="305" y="235"/>
                    <a:pt x="305" y="231"/>
                    <a:pt x="304" y="227"/>
                  </a:cubicBezTo>
                  <a:cubicBezTo>
                    <a:pt x="303" y="223"/>
                    <a:pt x="301" y="219"/>
                    <a:pt x="301" y="215"/>
                  </a:cubicBezTo>
                  <a:cubicBezTo>
                    <a:pt x="303" y="219"/>
                    <a:pt x="305" y="225"/>
                    <a:pt x="307" y="231"/>
                  </a:cubicBezTo>
                  <a:cubicBezTo>
                    <a:pt x="308" y="239"/>
                    <a:pt x="310" y="246"/>
                    <a:pt x="310" y="255"/>
                  </a:cubicBezTo>
                  <a:cubicBezTo>
                    <a:pt x="312" y="255"/>
                    <a:pt x="313" y="257"/>
                    <a:pt x="315" y="257"/>
                  </a:cubicBezTo>
                  <a:cubicBezTo>
                    <a:pt x="316" y="251"/>
                    <a:pt x="314" y="247"/>
                    <a:pt x="313" y="242"/>
                  </a:cubicBezTo>
                  <a:cubicBezTo>
                    <a:pt x="313" y="239"/>
                    <a:pt x="312" y="235"/>
                    <a:pt x="311" y="232"/>
                  </a:cubicBezTo>
                  <a:cubicBezTo>
                    <a:pt x="309" y="225"/>
                    <a:pt x="308" y="217"/>
                    <a:pt x="307" y="211"/>
                  </a:cubicBezTo>
                  <a:cubicBezTo>
                    <a:pt x="302" y="192"/>
                    <a:pt x="297" y="173"/>
                    <a:pt x="291" y="155"/>
                  </a:cubicBezTo>
                  <a:cubicBezTo>
                    <a:pt x="287" y="144"/>
                    <a:pt x="285" y="134"/>
                    <a:pt x="283" y="122"/>
                  </a:cubicBezTo>
                  <a:cubicBezTo>
                    <a:pt x="276" y="126"/>
                    <a:pt x="274" y="117"/>
                    <a:pt x="272" y="111"/>
                  </a:cubicBezTo>
                  <a:cubicBezTo>
                    <a:pt x="272" y="112"/>
                    <a:pt x="272" y="113"/>
                    <a:pt x="271" y="113"/>
                  </a:cubicBezTo>
                  <a:close/>
                  <a:moveTo>
                    <a:pt x="275" y="114"/>
                  </a:moveTo>
                  <a:cubicBezTo>
                    <a:pt x="276" y="116"/>
                    <a:pt x="276" y="120"/>
                    <a:pt x="280" y="121"/>
                  </a:cubicBezTo>
                  <a:cubicBezTo>
                    <a:pt x="281" y="118"/>
                    <a:pt x="281" y="114"/>
                    <a:pt x="279" y="112"/>
                  </a:cubicBezTo>
                  <a:cubicBezTo>
                    <a:pt x="278" y="113"/>
                    <a:pt x="276" y="113"/>
                    <a:pt x="275" y="114"/>
                  </a:cubicBezTo>
                  <a:close/>
                  <a:moveTo>
                    <a:pt x="234" y="153"/>
                  </a:moveTo>
                  <a:cubicBezTo>
                    <a:pt x="231" y="153"/>
                    <a:pt x="227" y="154"/>
                    <a:pt x="224" y="154"/>
                  </a:cubicBezTo>
                  <a:cubicBezTo>
                    <a:pt x="222" y="154"/>
                    <a:pt x="219" y="154"/>
                    <a:pt x="217" y="154"/>
                  </a:cubicBezTo>
                  <a:cubicBezTo>
                    <a:pt x="215" y="154"/>
                    <a:pt x="211" y="155"/>
                    <a:pt x="212" y="158"/>
                  </a:cubicBezTo>
                  <a:cubicBezTo>
                    <a:pt x="219" y="157"/>
                    <a:pt x="227" y="158"/>
                    <a:pt x="235" y="156"/>
                  </a:cubicBezTo>
                  <a:cubicBezTo>
                    <a:pt x="235" y="155"/>
                    <a:pt x="234" y="154"/>
                    <a:pt x="234" y="153"/>
                  </a:cubicBezTo>
                  <a:close/>
                  <a:moveTo>
                    <a:pt x="214" y="160"/>
                  </a:moveTo>
                  <a:cubicBezTo>
                    <a:pt x="216" y="175"/>
                    <a:pt x="219" y="188"/>
                    <a:pt x="220" y="201"/>
                  </a:cubicBezTo>
                  <a:cubicBezTo>
                    <a:pt x="227" y="199"/>
                    <a:pt x="231" y="200"/>
                    <a:pt x="240" y="199"/>
                  </a:cubicBezTo>
                  <a:cubicBezTo>
                    <a:pt x="241" y="192"/>
                    <a:pt x="239" y="185"/>
                    <a:pt x="238" y="177"/>
                  </a:cubicBezTo>
                  <a:cubicBezTo>
                    <a:pt x="238" y="171"/>
                    <a:pt x="237" y="165"/>
                    <a:pt x="235" y="160"/>
                  </a:cubicBezTo>
                  <a:cubicBezTo>
                    <a:pt x="229" y="159"/>
                    <a:pt x="220" y="160"/>
                    <a:pt x="214" y="160"/>
                  </a:cubicBezTo>
                  <a:close/>
                  <a:moveTo>
                    <a:pt x="81" y="189"/>
                  </a:moveTo>
                  <a:cubicBezTo>
                    <a:pt x="78" y="189"/>
                    <a:pt x="74" y="190"/>
                    <a:pt x="71" y="191"/>
                  </a:cubicBezTo>
                  <a:cubicBezTo>
                    <a:pt x="71" y="193"/>
                    <a:pt x="69" y="193"/>
                    <a:pt x="69" y="195"/>
                  </a:cubicBezTo>
                  <a:cubicBezTo>
                    <a:pt x="71" y="194"/>
                    <a:pt x="73" y="193"/>
                    <a:pt x="76" y="192"/>
                  </a:cubicBezTo>
                  <a:cubicBezTo>
                    <a:pt x="79" y="191"/>
                    <a:pt x="83" y="191"/>
                    <a:pt x="86" y="190"/>
                  </a:cubicBezTo>
                  <a:cubicBezTo>
                    <a:pt x="88" y="190"/>
                    <a:pt x="89" y="191"/>
                    <a:pt x="90" y="189"/>
                  </a:cubicBezTo>
                  <a:cubicBezTo>
                    <a:pt x="88" y="187"/>
                    <a:pt x="84" y="188"/>
                    <a:pt x="81" y="189"/>
                  </a:cubicBezTo>
                  <a:close/>
                  <a:moveTo>
                    <a:pt x="249" y="201"/>
                  </a:moveTo>
                  <a:cubicBezTo>
                    <a:pt x="248" y="201"/>
                    <a:pt x="244" y="201"/>
                    <a:pt x="242" y="201"/>
                  </a:cubicBezTo>
                  <a:cubicBezTo>
                    <a:pt x="234" y="202"/>
                    <a:pt x="224" y="200"/>
                    <a:pt x="217" y="206"/>
                  </a:cubicBezTo>
                  <a:cubicBezTo>
                    <a:pt x="217" y="212"/>
                    <a:pt x="218" y="219"/>
                    <a:pt x="219" y="225"/>
                  </a:cubicBezTo>
                  <a:cubicBezTo>
                    <a:pt x="218" y="230"/>
                    <a:pt x="218" y="235"/>
                    <a:pt x="222" y="237"/>
                  </a:cubicBezTo>
                  <a:cubicBezTo>
                    <a:pt x="225" y="239"/>
                    <a:pt x="231" y="238"/>
                    <a:pt x="234" y="237"/>
                  </a:cubicBezTo>
                  <a:cubicBezTo>
                    <a:pt x="234" y="235"/>
                    <a:pt x="234" y="235"/>
                    <a:pt x="234" y="233"/>
                  </a:cubicBezTo>
                  <a:cubicBezTo>
                    <a:pt x="230" y="232"/>
                    <a:pt x="227" y="234"/>
                    <a:pt x="225" y="231"/>
                  </a:cubicBezTo>
                  <a:cubicBezTo>
                    <a:pt x="224" y="223"/>
                    <a:pt x="222" y="213"/>
                    <a:pt x="227" y="208"/>
                  </a:cubicBezTo>
                  <a:cubicBezTo>
                    <a:pt x="230" y="208"/>
                    <a:pt x="233" y="207"/>
                    <a:pt x="237" y="207"/>
                  </a:cubicBezTo>
                  <a:cubicBezTo>
                    <a:pt x="239" y="207"/>
                    <a:pt x="244" y="207"/>
                    <a:pt x="246" y="208"/>
                  </a:cubicBezTo>
                  <a:cubicBezTo>
                    <a:pt x="248" y="209"/>
                    <a:pt x="248" y="211"/>
                    <a:pt x="248" y="214"/>
                  </a:cubicBezTo>
                  <a:cubicBezTo>
                    <a:pt x="248" y="218"/>
                    <a:pt x="250" y="224"/>
                    <a:pt x="249" y="227"/>
                  </a:cubicBezTo>
                  <a:cubicBezTo>
                    <a:pt x="249" y="229"/>
                    <a:pt x="247" y="230"/>
                    <a:pt x="246" y="232"/>
                  </a:cubicBezTo>
                  <a:cubicBezTo>
                    <a:pt x="245" y="232"/>
                    <a:pt x="245" y="232"/>
                    <a:pt x="244" y="232"/>
                  </a:cubicBezTo>
                  <a:cubicBezTo>
                    <a:pt x="244" y="234"/>
                    <a:pt x="244" y="236"/>
                    <a:pt x="245" y="237"/>
                  </a:cubicBezTo>
                  <a:cubicBezTo>
                    <a:pt x="257" y="239"/>
                    <a:pt x="251" y="223"/>
                    <a:pt x="252" y="217"/>
                  </a:cubicBezTo>
                  <a:cubicBezTo>
                    <a:pt x="252" y="216"/>
                    <a:pt x="251" y="217"/>
                    <a:pt x="251" y="216"/>
                  </a:cubicBezTo>
                  <a:cubicBezTo>
                    <a:pt x="251" y="216"/>
                    <a:pt x="252" y="216"/>
                    <a:pt x="252" y="215"/>
                  </a:cubicBezTo>
                  <a:cubicBezTo>
                    <a:pt x="250" y="211"/>
                    <a:pt x="252" y="204"/>
                    <a:pt x="249" y="201"/>
                  </a:cubicBezTo>
                  <a:close/>
                  <a:moveTo>
                    <a:pt x="56" y="280"/>
                  </a:moveTo>
                  <a:cubicBezTo>
                    <a:pt x="56" y="284"/>
                    <a:pt x="57" y="288"/>
                    <a:pt x="58" y="292"/>
                  </a:cubicBezTo>
                  <a:cubicBezTo>
                    <a:pt x="61" y="301"/>
                    <a:pt x="62" y="311"/>
                    <a:pt x="66" y="319"/>
                  </a:cubicBezTo>
                  <a:cubicBezTo>
                    <a:pt x="67" y="320"/>
                    <a:pt x="68" y="320"/>
                    <a:pt x="69" y="321"/>
                  </a:cubicBezTo>
                  <a:cubicBezTo>
                    <a:pt x="71" y="321"/>
                    <a:pt x="72" y="321"/>
                    <a:pt x="74" y="321"/>
                  </a:cubicBezTo>
                  <a:cubicBezTo>
                    <a:pt x="81" y="322"/>
                    <a:pt x="87" y="318"/>
                    <a:pt x="94" y="316"/>
                  </a:cubicBezTo>
                  <a:cubicBezTo>
                    <a:pt x="96" y="316"/>
                    <a:pt x="100" y="315"/>
                    <a:pt x="103" y="314"/>
                  </a:cubicBezTo>
                  <a:cubicBezTo>
                    <a:pt x="115" y="311"/>
                    <a:pt x="128" y="310"/>
                    <a:pt x="141" y="307"/>
                  </a:cubicBezTo>
                  <a:cubicBezTo>
                    <a:pt x="144" y="307"/>
                    <a:pt x="147" y="306"/>
                    <a:pt x="150" y="306"/>
                  </a:cubicBezTo>
                  <a:cubicBezTo>
                    <a:pt x="159" y="303"/>
                    <a:pt x="168" y="300"/>
                    <a:pt x="178" y="297"/>
                  </a:cubicBezTo>
                  <a:cubicBezTo>
                    <a:pt x="185" y="295"/>
                    <a:pt x="192" y="294"/>
                    <a:pt x="198" y="292"/>
                  </a:cubicBezTo>
                  <a:cubicBezTo>
                    <a:pt x="209" y="288"/>
                    <a:pt x="218" y="285"/>
                    <a:pt x="229" y="283"/>
                  </a:cubicBezTo>
                  <a:cubicBezTo>
                    <a:pt x="237" y="281"/>
                    <a:pt x="248" y="279"/>
                    <a:pt x="255" y="277"/>
                  </a:cubicBezTo>
                  <a:cubicBezTo>
                    <a:pt x="256" y="277"/>
                    <a:pt x="257" y="277"/>
                    <a:pt x="257" y="277"/>
                  </a:cubicBezTo>
                  <a:cubicBezTo>
                    <a:pt x="269" y="273"/>
                    <a:pt x="283" y="271"/>
                    <a:pt x="294" y="269"/>
                  </a:cubicBezTo>
                  <a:cubicBezTo>
                    <a:pt x="296" y="268"/>
                    <a:pt x="297" y="266"/>
                    <a:pt x="298" y="265"/>
                  </a:cubicBezTo>
                  <a:cubicBezTo>
                    <a:pt x="299" y="261"/>
                    <a:pt x="299" y="255"/>
                    <a:pt x="298" y="251"/>
                  </a:cubicBezTo>
                  <a:cubicBezTo>
                    <a:pt x="297" y="246"/>
                    <a:pt x="295" y="242"/>
                    <a:pt x="294" y="237"/>
                  </a:cubicBezTo>
                  <a:cubicBezTo>
                    <a:pt x="292" y="232"/>
                    <a:pt x="290" y="228"/>
                    <a:pt x="289" y="223"/>
                  </a:cubicBezTo>
                  <a:cubicBezTo>
                    <a:pt x="288" y="220"/>
                    <a:pt x="288" y="218"/>
                    <a:pt x="287" y="215"/>
                  </a:cubicBezTo>
                  <a:cubicBezTo>
                    <a:pt x="286" y="213"/>
                    <a:pt x="286" y="210"/>
                    <a:pt x="285" y="207"/>
                  </a:cubicBezTo>
                  <a:cubicBezTo>
                    <a:pt x="285" y="207"/>
                    <a:pt x="285" y="207"/>
                    <a:pt x="285" y="207"/>
                  </a:cubicBezTo>
                  <a:cubicBezTo>
                    <a:pt x="275" y="212"/>
                    <a:pt x="264" y="213"/>
                    <a:pt x="254" y="216"/>
                  </a:cubicBezTo>
                  <a:cubicBezTo>
                    <a:pt x="254" y="221"/>
                    <a:pt x="255" y="228"/>
                    <a:pt x="255" y="233"/>
                  </a:cubicBezTo>
                  <a:cubicBezTo>
                    <a:pt x="254" y="236"/>
                    <a:pt x="253" y="238"/>
                    <a:pt x="250" y="239"/>
                  </a:cubicBezTo>
                  <a:cubicBezTo>
                    <a:pt x="251" y="241"/>
                    <a:pt x="251" y="244"/>
                    <a:pt x="252" y="247"/>
                  </a:cubicBezTo>
                  <a:cubicBezTo>
                    <a:pt x="252" y="249"/>
                    <a:pt x="252" y="254"/>
                    <a:pt x="252" y="256"/>
                  </a:cubicBezTo>
                  <a:cubicBezTo>
                    <a:pt x="251" y="258"/>
                    <a:pt x="249" y="258"/>
                    <a:pt x="248" y="259"/>
                  </a:cubicBezTo>
                  <a:cubicBezTo>
                    <a:pt x="246" y="261"/>
                    <a:pt x="245" y="264"/>
                    <a:pt x="242" y="265"/>
                  </a:cubicBezTo>
                  <a:cubicBezTo>
                    <a:pt x="240" y="264"/>
                    <a:pt x="239" y="260"/>
                    <a:pt x="237" y="259"/>
                  </a:cubicBezTo>
                  <a:cubicBezTo>
                    <a:pt x="235" y="256"/>
                    <a:pt x="231" y="252"/>
                    <a:pt x="228" y="251"/>
                  </a:cubicBezTo>
                  <a:cubicBezTo>
                    <a:pt x="227" y="250"/>
                    <a:pt x="226" y="250"/>
                    <a:pt x="225" y="249"/>
                  </a:cubicBezTo>
                  <a:cubicBezTo>
                    <a:pt x="224" y="248"/>
                    <a:pt x="225" y="247"/>
                    <a:pt x="226" y="246"/>
                  </a:cubicBezTo>
                  <a:cubicBezTo>
                    <a:pt x="226" y="244"/>
                    <a:pt x="225" y="242"/>
                    <a:pt x="225" y="240"/>
                  </a:cubicBezTo>
                  <a:cubicBezTo>
                    <a:pt x="217" y="240"/>
                    <a:pt x="216" y="234"/>
                    <a:pt x="216" y="227"/>
                  </a:cubicBezTo>
                  <a:cubicBezTo>
                    <a:pt x="184" y="237"/>
                    <a:pt x="143" y="241"/>
                    <a:pt x="112" y="254"/>
                  </a:cubicBezTo>
                  <a:cubicBezTo>
                    <a:pt x="113" y="259"/>
                    <a:pt x="114" y="266"/>
                    <a:pt x="110" y="268"/>
                  </a:cubicBezTo>
                  <a:cubicBezTo>
                    <a:pt x="109" y="276"/>
                    <a:pt x="111" y="283"/>
                    <a:pt x="109" y="289"/>
                  </a:cubicBezTo>
                  <a:cubicBezTo>
                    <a:pt x="107" y="291"/>
                    <a:pt x="105" y="297"/>
                    <a:pt x="102" y="297"/>
                  </a:cubicBezTo>
                  <a:cubicBezTo>
                    <a:pt x="99" y="297"/>
                    <a:pt x="96" y="294"/>
                    <a:pt x="94" y="292"/>
                  </a:cubicBezTo>
                  <a:cubicBezTo>
                    <a:pt x="92" y="291"/>
                    <a:pt x="90" y="290"/>
                    <a:pt x="88" y="289"/>
                  </a:cubicBezTo>
                  <a:cubicBezTo>
                    <a:pt x="86" y="284"/>
                    <a:pt x="86" y="277"/>
                    <a:pt x="85" y="273"/>
                  </a:cubicBezTo>
                  <a:cubicBezTo>
                    <a:pt x="81" y="273"/>
                    <a:pt x="79" y="274"/>
                    <a:pt x="76" y="272"/>
                  </a:cubicBezTo>
                  <a:cubicBezTo>
                    <a:pt x="74" y="270"/>
                    <a:pt x="74" y="265"/>
                    <a:pt x="74" y="262"/>
                  </a:cubicBezTo>
                  <a:cubicBezTo>
                    <a:pt x="66" y="263"/>
                    <a:pt x="61" y="267"/>
                    <a:pt x="53" y="268"/>
                  </a:cubicBezTo>
                  <a:cubicBezTo>
                    <a:pt x="54" y="273"/>
                    <a:pt x="55" y="276"/>
                    <a:pt x="56" y="280"/>
                  </a:cubicBezTo>
                  <a:close/>
                  <a:moveTo>
                    <a:pt x="227" y="211"/>
                  </a:moveTo>
                  <a:cubicBezTo>
                    <a:pt x="224" y="215"/>
                    <a:pt x="225" y="223"/>
                    <a:pt x="226" y="229"/>
                  </a:cubicBezTo>
                  <a:cubicBezTo>
                    <a:pt x="229" y="231"/>
                    <a:pt x="231" y="230"/>
                    <a:pt x="234" y="231"/>
                  </a:cubicBezTo>
                  <a:cubicBezTo>
                    <a:pt x="231" y="224"/>
                    <a:pt x="238" y="219"/>
                    <a:pt x="242" y="224"/>
                  </a:cubicBezTo>
                  <a:cubicBezTo>
                    <a:pt x="243" y="226"/>
                    <a:pt x="243" y="228"/>
                    <a:pt x="243" y="229"/>
                  </a:cubicBezTo>
                  <a:cubicBezTo>
                    <a:pt x="244" y="229"/>
                    <a:pt x="244" y="229"/>
                    <a:pt x="245" y="229"/>
                  </a:cubicBezTo>
                  <a:cubicBezTo>
                    <a:pt x="249" y="224"/>
                    <a:pt x="246" y="218"/>
                    <a:pt x="245" y="211"/>
                  </a:cubicBezTo>
                  <a:cubicBezTo>
                    <a:pt x="239" y="208"/>
                    <a:pt x="233" y="209"/>
                    <a:pt x="227" y="211"/>
                  </a:cubicBezTo>
                  <a:close/>
                  <a:moveTo>
                    <a:pt x="107" y="239"/>
                  </a:moveTo>
                  <a:cubicBezTo>
                    <a:pt x="107" y="237"/>
                    <a:pt x="107" y="235"/>
                    <a:pt x="107" y="234"/>
                  </a:cubicBezTo>
                  <a:cubicBezTo>
                    <a:pt x="105" y="232"/>
                    <a:pt x="97" y="234"/>
                    <a:pt x="94" y="235"/>
                  </a:cubicBezTo>
                  <a:cubicBezTo>
                    <a:pt x="89" y="235"/>
                    <a:pt x="84" y="236"/>
                    <a:pt x="81" y="236"/>
                  </a:cubicBezTo>
                  <a:cubicBezTo>
                    <a:pt x="80" y="237"/>
                    <a:pt x="77" y="238"/>
                    <a:pt x="76" y="239"/>
                  </a:cubicBezTo>
                  <a:cubicBezTo>
                    <a:pt x="76" y="240"/>
                    <a:pt x="74" y="240"/>
                    <a:pt x="74" y="241"/>
                  </a:cubicBezTo>
                  <a:cubicBezTo>
                    <a:pt x="74" y="247"/>
                    <a:pt x="74" y="255"/>
                    <a:pt x="76" y="260"/>
                  </a:cubicBezTo>
                  <a:cubicBezTo>
                    <a:pt x="76" y="264"/>
                    <a:pt x="76" y="267"/>
                    <a:pt x="78" y="270"/>
                  </a:cubicBezTo>
                  <a:cubicBezTo>
                    <a:pt x="82" y="271"/>
                    <a:pt x="86" y="269"/>
                    <a:pt x="90" y="271"/>
                  </a:cubicBezTo>
                  <a:cubicBezTo>
                    <a:pt x="90" y="269"/>
                    <a:pt x="89" y="268"/>
                    <a:pt x="89" y="266"/>
                  </a:cubicBezTo>
                  <a:cubicBezTo>
                    <a:pt x="88" y="266"/>
                    <a:pt x="85" y="266"/>
                    <a:pt x="84" y="266"/>
                  </a:cubicBezTo>
                  <a:cubicBezTo>
                    <a:pt x="79" y="262"/>
                    <a:pt x="80" y="252"/>
                    <a:pt x="80" y="244"/>
                  </a:cubicBezTo>
                  <a:cubicBezTo>
                    <a:pt x="81" y="243"/>
                    <a:pt x="82" y="242"/>
                    <a:pt x="83" y="241"/>
                  </a:cubicBezTo>
                  <a:cubicBezTo>
                    <a:pt x="85" y="241"/>
                    <a:pt x="88" y="241"/>
                    <a:pt x="92" y="240"/>
                  </a:cubicBezTo>
                  <a:cubicBezTo>
                    <a:pt x="93" y="240"/>
                    <a:pt x="94" y="239"/>
                    <a:pt x="95" y="239"/>
                  </a:cubicBezTo>
                  <a:cubicBezTo>
                    <a:pt x="98" y="239"/>
                    <a:pt x="102" y="240"/>
                    <a:pt x="104" y="241"/>
                  </a:cubicBezTo>
                  <a:cubicBezTo>
                    <a:pt x="105" y="248"/>
                    <a:pt x="107" y="257"/>
                    <a:pt x="105" y="263"/>
                  </a:cubicBezTo>
                  <a:cubicBezTo>
                    <a:pt x="103" y="264"/>
                    <a:pt x="103" y="265"/>
                    <a:pt x="101" y="264"/>
                  </a:cubicBezTo>
                  <a:cubicBezTo>
                    <a:pt x="100" y="265"/>
                    <a:pt x="101" y="266"/>
                    <a:pt x="101" y="267"/>
                  </a:cubicBezTo>
                  <a:cubicBezTo>
                    <a:pt x="103" y="267"/>
                    <a:pt x="107" y="267"/>
                    <a:pt x="109" y="265"/>
                  </a:cubicBezTo>
                  <a:cubicBezTo>
                    <a:pt x="112" y="258"/>
                    <a:pt x="108" y="246"/>
                    <a:pt x="107" y="239"/>
                  </a:cubicBezTo>
                  <a:close/>
                  <a:moveTo>
                    <a:pt x="248" y="255"/>
                  </a:moveTo>
                  <a:cubicBezTo>
                    <a:pt x="248" y="256"/>
                    <a:pt x="249" y="254"/>
                    <a:pt x="249" y="254"/>
                  </a:cubicBezTo>
                  <a:cubicBezTo>
                    <a:pt x="250" y="252"/>
                    <a:pt x="250" y="244"/>
                    <a:pt x="248" y="239"/>
                  </a:cubicBezTo>
                  <a:cubicBezTo>
                    <a:pt x="247" y="239"/>
                    <a:pt x="245" y="239"/>
                    <a:pt x="245" y="240"/>
                  </a:cubicBezTo>
                  <a:cubicBezTo>
                    <a:pt x="248" y="245"/>
                    <a:pt x="241" y="251"/>
                    <a:pt x="237" y="248"/>
                  </a:cubicBezTo>
                  <a:cubicBezTo>
                    <a:pt x="237" y="248"/>
                    <a:pt x="236" y="246"/>
                    <a:pt x="236" y="245"/>
                  </a:cubicBezTo>
                  <a:cubicBezTo>
                    <a:pt x="235" y="243"/>
                    <a:pt x="235" y="242"/>
                    <a:pt x="234" y="240"/>
                  </a:cubicBezTo>
                  <a:cubicBezTo>
                    <a:pt x="231" y="240"/>
                    <a:pt x="230" y="240"/>
                    <a:pt x="227" y="240"/>
                  </a:cubicBezTo>
                  <a:cubicBezTo>
                    <a:pt x="227" y="243"/>
                    <a:pt x="227" y="247"/>
                    <a:pt x="228" y="248"/>
                  </a:cubicBezTo>
                  <a:cubicBezTo>
                    <a:pt x="229" y="249"/>
                    <a:pt x="232" y="251"/>
                    <a:pt x="233" y="252"/>
                  </a:cubicBezTo>
                  <a:cubicBezTo>
                    <a:pt x="236" y="256"/>
                    <a:pt x="240" y="259"/>
                    <a:pt x="243" y="262"/>
                  </a:cubicBezTo>
                  <a:cubicBezTo>
                    <a:pt x="245" y="260"/>
                    <a:pt x="247" y="258"/>
                    <a:pt x="248" y="255"/>
                  </a:cubicBezTo>
                  <a:close/>
                  <a:moveTo>
                    <a:pt x="86" y="244"/>
                  </a:moveTo>
                  <a:cubicBezTo>
                    <a:pt x="84" y="244"/>
                    <a:pt x="83" y="244"/>
                    <a:pt x="82" y="245"/>
                  </a:cubicBezTo>
                  <a:cubicBezTo>
                    <a:pt x="82" y="251"/>
                    <a:pt x="82" y="259"/>
                    <a:pt x="84" y="263"/>
                  </a:cubicBezTo>
                  <a:cubicBezTo>
                    <a:pt x="86" y="263"/>
                    <a:pt x="87" y="264"/>
                    <a:pt x="89" y="263"/>
                  </a:cubicBezTo>
                  <a:cubicBezTo>
                    <a:pt x="89" y="260"/>
                    <a:pt x="89" y="257"/>
                    <a:pt x="90" y="255"/>
                  </a:cubicBezTo>
                  <a:cubicBezTo>
                    <a:pt x="91" y="253"/>
                    <a:pt x="94" y="254"/>
                    <a:pt x="97" y="255"/>
                  </a:cubicBezTo>
                  <a:cubicBezTo>
                    <a:pt x="98" y="256"/>
                    <a:pt x="99" y="259"/>
                    <a:pt x="100" y="261"/>
                  </a:cubicBezTo>
                  <a:cubicBezTo>
                    <a:pt x="102" y="261"/>
                    <a:pt x="103" y="261"/>
                    <a:pt x="103" y="261"/>
                  </a:cubicBezTo>
                  <a:cubicBezTo>
                    <a:pt x="104" y="255"/>
                    <a:pt x="104" y="246"/>
                    <a:pt x="100" y="242"/>
                  </a:cubicBezTo>
                  <a:cubicBezTo>
                    <a:pt x="94" y="242"/>
                    <a:pt x="90" y="243"/>
                    <a:pt x="86" y="244"/>
                  </a:cubicBezTo>
                  <a:close/>
                  <a:moveTo>
                    <a:pt x="98" y="262"/>
                  </a:moveTo>
                  <a:cubicBezTo>
                    <a:pt x="98" y="262"/>
                    <a:pt x="98" y="263"/>
                    <a:pt x="98" y="262"/>
                  </a:cubicBezTo>
                  <a:cubicBezTo>
                    <a:pt x="97" y="261"/>
                    <a:pt x="97" y="258"/>
                    <a:pt x="96" y="257"/>
                  </a:cubicBezTo>
                  <a:cubicBezTo>
                    <a:pt x="95" y="256"/>
                    <a:pt x="93" y="257"/>
                    <a:pt x="93" y="257"/>
                  </a:cubicBezTo>
                  <a:cubicBezTo>
                    <a:pt x="91" y="259"/>
                    <a:pt x="91" y="265"/>
                    <a:pt x="91" y="268"/>
                  </a:cubicBezTo>
                  <a:cubicBezTo>
                    <a:pt x="92" y="272"/>
                    <a:pt x="93" y="275"/>
                    <a:pt x="94" y="277"/>
                  </a:cubicBezTo>
                  <a:cubicBezTo>
                    <a:pt x="96" y="277"/>
                    <a:pt x="98" y="277"/>
                    <a:pt x="99" y="277"/>
                  </a:cubicBezTo>
                  <a:cubicBezTo>
                    <a:pt x="100" y="272"/>
                    <a:pt x="99" y="266"/>
                    <a:pt x="98" y="262"/>
                  </a:cubicBezTo>
                  <a:close/>
                  <a:moveTo>
                    <a:pt x="108" y="282"/>
                  </a:moveTo>
                  <a:cubicBezTo>
                    <a:pt x="109" y="279"/>
                    <a:pt x="108" y="271"/>
                    <a:pt x="107" y="269"/>
                  </a:cubicBezTo>
                  <a:cubicBezTo>
                    <a:pt x="105" y="269"/>
                    <a:pt x="103" y="271"/>
                    <a:pt x="102" y="271"/>
                  </a:cubicBezTo>
                  <a:cubicBezTo>
                    <a:pt x="103" y="276"/>
                    <a:pt x="101" y="282"/>
                    <a:pt x="94" y="280"/>
                  </a:cubicBezTo>
                  <a:cubicBezTo>
                    <a:pt x="92" y="278"/>
                    <a:pt x="91" y="275"/>
                    <a:pt x="90" y="272"/>
                  </a:cubicBezTo>
                  <a:cubicBezTo>
                    <a:pt x="90" y="273"/>
                    <a:pt x="87" y="273"/>
                    <a:pt x="87" y="273"/>
                  </a:cubicBezTo>
                  <a:cubicBezTo>
                    <a:pt x="89" y="277"/>
                    <a:pt x="88" y="283"/>
                    <a:pt x="90" y="287"/>
                  </a:cubicBezTo>
                  <a:cubicBezTo>
                    <a:pt x="93" y="289"/>
                    <a:pt x="97" y="292"/>
                    <a:pt x="101" y="294"/>
                  </a:cubicBezTo>
                  <a:cubicBezTo>
                    <a:pt x="105" y="293"/>
                    <a:pt x="108" y="288"/>
                    <a:pt x="108" y="2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  <p:sp>
          <p:nvSpPr>
            <p:cNvPr id="38" name="Freeform 433"/>
            <p:cNvSpPr>
              <a:spLocks noEditPoints="1"/>
            </p:cNvSpPr>
            <p:nvPr/>
          </p:nvSpPr>
          <p:spPr bwMode="auto">
            <a:xfrm>
              <a:off x="3616325" y="3170238"/>
              <a:ext cx="153988" cy="261937"/>
            </a:xfrm>
            <a:custGeom>
              <a:avLst/>
              <a:gdLst>
                <a:gd name="T0" fmla="*/ 5 w 49"/>
                <a:gd name="T1" fmla="*/ 32 h 83"/>
                <a:gd name="T2" fmla="*/ 1 w 49"/>
                <a:gd name="T3" fmla="*/ 32 h 83"/>
                <a:gd name="T4" fmla="*/ 1 w 49"/>
                <a:gd name="T5" fmla="*/ 20 h 83"/>
                <a:gd name="T6" fmla="*/ 10 w 49"/>
                <a:gd name="T7" fmla="*/ 3 h 83"/>
                <a:gd name="T8" fmla="*/ 25 w 49"/>
                <a:gd name="T9" fmla="*/ 1 h 83"/>
                <a:gd name="T10" fmla="*/ 26 w 49"/>
                <a:gd name="T11" fmla="*/ 1 h 83"/>
                <a:gd name="T12" fmla="*/ 32 w 49"/>
                <a:gd name="T13" fmla="*/ 3 h 83"/>
                <a:gd name="T14" fmla="*/ 36 w 49"/>
                <a:gd name="T15" fmla="*/ 21 h 83"/>
                <a:gd name="T16" fmla="*/ 44 w 49"/>
                <a:gd name="T17" fmla="*/ 55 h 83"/>
                <a:gd name="T18" fmla="*/ 48 w 49"/>
                <a:gd name="T19" fmla="*/ 66 h 83"/>
                <a:gd name="T20" fmla="*/ 49 w 49"/>
                <a:gd name="T21" fmla="*/ 71 h 83"/>
                <a:gd name="T22" fmla="*/ 45 w 49"/>
                <a:gd name="T23" fmla="*/ 79 h 83"/>
                <a:gd name="T24" fmla="*/ 38 w 49"/>
                <a:gd name="T25" fmla="*/ 81 h 83"/>
                <a:gd name="T26" fmla="*/ 32 w 49"/>
                <a:gd name="T27" fmla="*/ 82 h 83"/>
                <a:gd name="T28" fmla="*/ 29 w 49"/>
                <a:gd name="T29" fmla="*/ 82 h 83"/>
                <a:gd name="T30" fmla="*/ 24 w 49"/>
                <a:gd name="T31" fmla="*/ 82 h 83"/>
                <a:gd name="T32" fmla="*/ 21 w 49"/>
                <a:gd name="T33" fmla="*/ 80 h 83"/>
                <a:gd name="T34" fmla="*/ 16 w 49"/>
                <a:gd name="T35" fmla="*/ 72 h 83"/>
                <a:gd name="T36" fmla="*/ 13 w 49"/>
                <a:gd name="T37" fmla="*/ 68 h 83"/>
                <a:gd name="T38" fmla="*/ 5 w 49"/>
                <a:gd name="T39" fmla="*/ 32 h 83"/>
                <a:gd name="T40" fmla="*/ 6 w 49"/>
                <a:gd name="T41" fmla="*/ 8 h 83"/>
                <a:gd name="T42" fmla="*/ 3 w 49"/>
                <a:gd name="T43" fmla="*/ 29 h 83"/>
                <a:gd name="T44" fmla="*/ 26 w 49"/>
                <a:gd name="T45" fmla="*/ 25 h 83"/>
                <a:gd name="T46" fmla="*/ 23 w 49"/>
                <a:gd name="T47" fmla="*/ 4 h 83"/>
                <a:gd name="T48" fmla="*/ 6 w 49"/>
                <a:gd name="T49" fmla="*/ 8 h 83"/>
                <a:gd name="T50" fmla="*/ 46 w 49"/>
                <a:gd name="T51" fmla="*/ 68 h 83"/>
                <a:gd name="T52" fmla="*/ 42 w 49"/>
                <a:gd name="T53" fmla="*/ 54 h 83"/>
                <a:gd name="T54" fmla="*/ 36 w 49"/>
                <a:gd name="T55" fmla="*/ 30 h 83"/>
                <a:gd name="T56" fmla="*/ 29 w 49"/>
                <a:gd name="T57" fmla="*/ 4 h 83"/>
                <a:gd name="T58" fmla="*/ 27 w 49"/>
                <a:gd name="T59" fmla="*/ 4 h 83"/>
                <a:gd name="T60" fmla="*/ 26 w 49"/>
                <a:gd name="T61" fmla="*/ 4 h 83"/>
                <a:gd name="T62" fmla="*/ 26 w 49"/>
                <a:gd name="T63" fmla="*/ 7 h 83"/>
                <a:gd name="T64" fmla="*/ 27 w 49"/>
                <a:gd name="T65" fmla="*/ 18 h 83"/>
                <a:gd name="T66" fmla="*/ 29 w 49"/>
                <a:gd name="T67" fmla="*/ 30 h 83"/>
                <a:gd name="T68" fmla="*/ 42 w 49"/>
                <a:gd name="T69" fmla="*/ 77 h 83"/>
                <a:gd name="T70" fmla="*/ 42 w 49"/>
                <a:gd name="T71" fmla="*/ 71 h 83"/>
                <a:gd name="T72" fmla="*/ 40 w 49"/>
                <a:gd name="T73" fmla="*/ 64 h 83"/>
                <a:gd name="T74" fmla="*/ 45 w 49"/>
                <a:gd name="T75" fmla="*/ 75 h 83"/>
                <a:gd name="T76" fmla="*/ 46 w 49"/>
                <a:gd name="T77" fmla="*/ 68 h 83"/>
                <a:gd name="T78" fmla="*/ 19 w 49"/>
                <a:gd name="T79" fmla="*/ 30 h 83"/>
                <a:gd name="T80" fmla="*/ 22 w 49"/>
                <a:gd name="T81" fmla="*/ 40 h 83"/>
                <a:gd name="T82" fmla="*/ 13 w 49"/>
                <a:gd name="T83" fmla="*/ 43 h 83"/>
                <a:gd name="T84" fmla="*/ 10 w 49"/>
                <a:gd name="T85" fmla="*/ 31 h 83"/>
                <a:gd name="T86" fmla="*/ 7 w 49"/>
                <a:gd name="T87" fmla="*/ 31 h 83"/>
                <a:gd name="T88" fmla="*/ 22 w 49"/>
                <a:gd name="T89" fmla="*/ 77 h 83"/>
                <a:gd name="T90" fmla="*/ 36 w 49"/>
                <a:gd name="T91" fmla="*/ 79 h 83"/>
                <a:gd name="T92" fmla="*/ 39 w 49"/>
                <a:gd name="T93" fmla="*/ 78 h 83"/>
                <a:gd name="T94" fmla="*/ 36 w 49"/>
                <a:gd name="T95" fmla="*/ 62 h 83"/>
                <a:gd name="T96" fmla="*/ 33 w 49"/>
                <a:gd name="T97" fmla="*/ 53 h 83"/>
                <a:gd name="T98" fmla="*/ 26 w 49"/>
                <a:gd name="T99" fmla="*/ 27 h 83"/>
                <a:gd name="T100" fmla="*/ 19 w 49"/>
                <a:gd name="T101" fmla="*/ 30 h 83"/>
                <a:gd name="T102" fmla="*/ 12 w 49"/>
                <a:gd name="T103" fmla="*/ 30 h 83"/>
                <a:gd name="T104" fmla="*/ 12 w 49"/>
                <a:gd name="T105" fmla="*/ 35 h 83"/>
                <a:gd name="T106" fmla="*/ 19 w 49"/>
                <a:gd name="T107" fmla="*/ 34 h 83"/>
                <a:gd name="T108" fmla="*/ 12 w 49"/>
                <a:gd name="T109" fmla="*/ 30 h 83"/>
                <a:gd name="T110" fmla="*/ 13 w 49"/>
                <a:gd name="T111" fmla="*/ 37 h 83"/>
                <a:gd name="T112" fmla="*/ 14 w 49"/>
                <a:gd name="T113" fmla="*/ 41 h 83"/>
                <a:gd name="T114" fmla="*/ 19 w 49"/>
                <a:gd name="T115" fmla="*/ 40 h 83"/>
                <a:gd name="T116" fmla="*/ 19 w 49"/>
                <a:gd name="T117" fmla="*/ 36 h 83"/>
                <a:gd name="T118" fmla="*/ 13 w 49"/>
                <a:gd name="T119" fmla="*/ 3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83">
                  <a:moveTo>
                    <a:pt x="5" y="32"/>
                  </a:moveTo>
                  <a:cubicBezTo>
                    <a:pt x="3" y="31"/>
                    <a:pt x="3" y="32"/>
                    <a:pt x="1" y="32"/>
                  </a:cubicBezTo>
                  <a:cubicBezTo>
                    <a:pt x="0" y="29"/>
                    <a:pt x="1" y="25"/>
                    <a:pt x="1" y="20"/>
                  </a:cubicBezTo>
                  <a:cubicBezTo>
                    <a:pt x="1" y="12"/>
                    <a:pt x="2" y="6"/>
                    <a:pt x="10" y="3"/>
                  </a:cubicBezTo>
                  <a:cubicBezTo>
                    <a:pt x="14" y="2"/>
                    <a:pt x="20" y="2"/>
                    <a:pt x="25" y="1"/>
                  </a:cubicBezTo>
                  <a:cubicBezTo>
                    <a:pt x="25" y="0"/>
                    <a:pt x="26" y="1"/>
                    <a:pt x="26" y="1"/>
                  </a:cubicBezTo>
                  <a:cubicBezTo>
                    <a:pt x="29" y="0"/>
                    <a:pt x="31" y="1"/>
                    <a:pt x="32" y="3"/>
                  </a:cubicBezTo>
                  <a:cubicBezTo>
                    <a:pt x="32" y="9"/>
                    <a:pt x="35" y="15"/>
                    <a:pt x="36" y="21"/>
                  </a:cubicBezTo>
                  <a:cubicBezTo>
                    <a:pt x="38" y="32"/>
                    <a:pt x="41" y="43"/>
                    <a:pt x="44" y="55"/>
                  </a:cubicBezTo>
                  <a:cubicBezTo>
                    <a:pt x="45" y="59"/>
                    <a:pt x="48" y="62"/>
                    <a:pt x="48" y="66"/>
                  </a:cubicBezTo>
                  <a:cubicBezTo>
                    <a:pt x="48" y="67"/>
                    <a:pt x="49" y="70"/>
                    <a:pt x="49" y="71"/>
                  </a:cubicBezTo>
                  <a:cubicBezTo>
                    <a:pt x="49" y="75"/>
                    <a:pt x="47" y="76"/>
                    <a:pt x="45" y="79"/>
                  </a:cubicBezTo>
                  <a:cubicBezTo>
                    <a:pt x="43" y="80"/>
                    <a:pt x="41" y="80"/>
                    <a:pt x="38" y="81"/>
                  </a:cubicBezTo>
                  <a:cubicBezTo>
                    <a:pt x="36" y="81"/>
                    <a:pt x="34" y="82"/>
                    <a:pt x="32" y="82"/>
                  </a:cubicBezTo>
                  <a:cubicBezTo>
                    <a:pt x="31" y="82"/>
                    <a:pt x="30" y="82"/>
                    <a:pt x="29" y="82"/>
                  </a:cubicBezTo>
                  <a:cubicBezTo>
                    <a:pt x="28" y="82"/>
                    <a:pt x="26" y="83"/>
                    <a:pt x="24" y="82"/>
                  </a:cubicBezTo>
                  <a:cubicBezTo>
                    <a:pt x="23" y="82"/>
                    <a:pt x="22" y="80"/>
                    <a:pt x="21" y="80"/>
                  </a:cubicBezTo>
                  <a:cubicBezTo>
                    <a:pt x="19" y="78"/>
                    <a:pt x="18" y="75"/>
                    <a:pt x="16" y="72"/>
                  </a:cubicBezTo>
                  <a:cubicBezTo>
                    <a:pt x="15" y="71"/>
                    <a:pt x="14" y="69"/>
                    <a:pt x="13" y="68"/>
                  </a:cubicBezTo>
                  <a:cubicBezTo>
                    <a:pt x="8" y="57"/>
                    <a:pt x="6" y="44"/>
                    <a:pt x="5" y="32"/>
                  </a:cubicBezTo>
                  <a:close/>
                  <a:moveTo>
                    <a:pt x="6" y="8"/>
                  </a:moveTo>
                  <a:cubicBezTo>
                    <a:pt x="3" y="14"/>
                    <a:pt x="1" y="24"/>
                    <a:pt x="3" y="29"/>
                  </a:cubicBezTo>
                  <a:cubicBezTo>
                    <a:pt x="11" y="29"/>
                    <a:pt x="20" y="26"/>
                    <a:pt x="26" y="25"/>
                  </a:cubicBezTo>
                  <a:cubicBezTo>
                    <a:pt x="25" y="19"/>
                    <a:pt x="25" y="9"/>
                    <a:pt x="23" y="4"/>
                  </a:cubicBezTo>
                  <a:cubicBezTo>
                    <a:pt x="16" y="3"/>
                    <a:pt x="11" y="5"/>
                    <a:pt x="6" y="8"/>
                  </a:cubicBezTo>
                  <a:close/>
                  <a:moveTo>
                    <a:pt x="46" y="68"/>
                  </a:moveTo>
                  <a:cubicBezTo>
                    <a:pt x="45" y="63"/>
                    <a:pt x="43" y="58"/>
                    <a:pt x="42" y="54"/>
                  </a:cubicBezTo>
                  <a:cubicBezTo>
                    <a:pt x="40" y="46"/>
                    <a:pt x="37" y="39"/>
                    <a:pt x="36" y="30"/>
                  </a:cubicBezTo>
                  <a:cubicBezTo>
                    <a:pt x="33" y="22"/>
                    <a:pt x="33" y="10"/>
                    <a:pt x="29" y="4"/>
                  </a:cubicBezTo>
                  <a:cubicBezTo>
                    <a:pt x="28" y="5"/>
                    <a:pt x="28" y="4"/>
                    <a:pt x="27" y="4"/>
                  </a:cubicBezTo>
                  <a:cubicBezTo>
                    <a:pt x="27" y="4"/>
                    <a:pt x="27" y="5"/>
                    <a:pt x="26" y="4"/>
                  </a:cubicBezTo>
                  <a:cubicBezTo>
                    <a:pt x="27" y="5"/>
                    <a:pt x="26" y="6"/>
                    <a:pt x="26" y="7"/>
                  </a:cubicBezTo>
                  <a:cubicBezTo>
                    <a:pt x="26" y="10"/>
                    <a:pt x="27" y="14"/>
                    <a:pt x="27" y="18"/>
                  </a:cubicBezTo>
                  <a:cubicBezTo>
                    <a:pt x="28" y="21"/>
                    <a:pt x="28" y="26"/>
                    <a:pt x="29" y="30"/>
                  </a:cubicBezTo>
                  <a:cubicBezTo>
                    <a:pt x="31" y="46"/>
                    <a:pt x="41" y="60"/>
                    <a:pt x="42" y="77"/>
                  </a:cubicBezTo>
                  <a:cubicBezTo>
                    <a:pt x="44" y="77"/>
                    <a:pt x="43" y="74"/>
                    <a:pt x="42" y="71"/>
                  </a:cubicBezTo>
                  <a:cubicBezTo>
                    <a:pt x="42" y="69"/>
                    <a:pt x="39" y="66"/>
                    <a:pt x="40" y="64"/>
                  </a:cubicBezTo>
                  <a:cubicBezTo>
                    <a:pt x="43" y="66"/>
                    <a:pt x="43" y="72"/>
                    <a:pt x="45" y="75"/>
                  </a:cubicBezTo>
                  <a:cubicBezTo>
                    <a:pt x="47" y="73"/>
                    <a:pt x="46" y="71"/>
                    <a:pt x="46" y="68"/>
                  </a:cubicBezTo>
                  <a:close/>
                  <a:moveTo>
                    <a:pt x="19" y="30"/>
                  </a:moveTo>
                  <a:cubicBezTo>
                    <a:pt x="20" y="34"/>
                    <a:pt x="21" y="36"/>
                    <a:pt x="22" y="40"/>
                  </a:cubicBezTo>
                  <a:cubicBezTo>
                    <a:pt x="20" y="43"/>
                    <a:pt x="17" y="43"/>
                    <a:pt x="13" y="43"/>
                  </a:cubicBezTo>
                  <a:cubicBezTo>
                    <a:pt x="11" y="39"/>
                    <a:pt x="11" y="36"/>
                    <a:pt x="10" y="31"/>
                  </a:cubicBezTo>
                  <a:cubicBezTo>
                    <a:pt x="9" y="31"/>
                    <a:pt x="8" y="31"/>
                    <a:pt x="7" y="31"/>
                  </a:cubicBezTo>
                  <a:cubicBezTo>
                    <a:pt x="8" y="49"/>
                    <a:pt x="13" y="66"/>
                    <a:pt x="22" y="77"/>
                  </a:cubicBezTo>
                  <a:cubicBezTo>
                    <a:pt x="26" y="81"/>
                    <a:pt x="30" y="80"/>
                    <a:pt x="36" y="79"/>
                  </a:cubicBezTo>
                  <a:cubicBezTo>
                    <a:pt x="37" y="79"/>
                    <a:pt x="38" y="79"/>
                    <a:pt x="39" y="78"/>
                  </a:cubicBezTo>
                  <a:cubicBezTo>
                    <a:pt x="39" y="71"/>
                    <a:pt x="38" y="67"/>
                    <a:pt x="36" y="62"/>
                  </a:cubicBezTo>
                  <a:cubicBezTo>
                    <a:pt x="35" y="59"/>
                    <a:pt x="33" y="56"/>
                    <a:pt x="33" y="53"/>
                  </a:cubicBezTo>
                  <a:cubicBezTo>
                    <a:pt x="30" y="45"/>
                    <a:pt x="27" y="35"/>
                    <a:pt x="26" y="27"/>
                  </a:cubicBezTo>
                  <a:cubicBezTo>
                    <a:pt x="24" y="29"/>
                    <a:pt x="22" y="29"/>
                    <a:pt x="19" y="30"/>
                  </a:cubicBezTo>
                  <a:close/>
                  <a:moveTo>
                    <a:pt x="12" y="30"/>
                  </a:moveTo>
                  <a:cubicBezTo>
                    <a:pt x="12" y="32"/>
                    <a:pt x="12" y="34"/>
                    <a:pt x="12" y="35"/>
                  </a:cubicBezTo>
                  <a:cubicBezTo>
                    <a:pt x="14" y="35"/>
                    <a:pt x="17" y="35"/>
                    <a:pt x="19" y="34"/>
                  </a:cubicBezTo>
                  <a:cubicBezTo>
                    <a:pt x="19" y="29"/>
                    <a:pt x="15" y="29"/>
                    <a:pt x="12" y="30"/>
                  </a:cubicBezTo>
                  <a:close/>
                  <a:moveTo>
                    <a:pt x="13" y="37"/>
                  </a:moveTo>
                  <a:cubicBezTo>
                    <a:pt x="13" y="39"/>
                    <a:pt x="14" y="40"/>
                    <a:pt x="14" y="41"/>
                  </a:cubicBezTo>
                  <a:cubicBezTo>
                    <a:pt x="16" y="41"/>
                    <a:pt x="17" y="40"/>
                    <a:pt x="19" y="40"/>
                  </a:cubicBezTo>
                  <a:cubicBezTo>
                    <a:pt x="19" y="38"/>
                    <a:pt x="19" y="37"/>
                    <a:pt x="19" y="36"/>
                  </a:cubicBezTo>
                  <a:cubicBezTo>
                    <a:pt x="17" y="37"/>
                    <a:pt x="16" y="37"/>
                    <a:pt x="1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+mn-lt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reeform 5"/>
          <p:cNvSpPr>
            <a:spLocks noEditPoints="1"/>
          </p:cNvSpPr>
          <p:nvPr/>
        </p:nvSpPr>
        <p:spPr bwMode="auto">
          <a:xfrm>
            <a:off x="2795816" y="2038479"/>
            <a:ext cx="269562" cy="398632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1" name="Freeform 6"/>
          <p:cNvSpPr>
            <a:spLocks noEditPoints="1"/>
          </p:cNvSpPr>
          <p:nvPr/>
        </p:nvSpPr>
        <p:spPr bwMode="auto">
          <a:xfrm>
            <a:off x="629042" y="3683263"/>
            <a:ext cx="295832" cy="458027"/>
          </a:xfrm>
          <a:custGeom>
            <a:avLst/>
            <a:gdLst>
              <a:gd name="T0" fmla="*/ 19 w 347"/>
              <a:gd name="T1" fmla="*/ 28 h 537"/>
              <a:gd name="T2" fmla="*/ 30 w 347"/>
              <a:gd name="T3" fmla="*/ 4 h 537"/>
              <a:gd name="T4" fmla="*/ 54 w 347"/>
              <a:gd name="T5" fmla="*/ 15 h 537"/>
              <a:gd name="T6" fmla="*/ 67 w 347"/>
              <a:gd name="T7" fmla="*/ 49 h 537"/>
              <a:gd name="T8" fmla="*/ 56 w 347"/>
              <a:gd name="T9" fmla="*/ 73 h 537"/>
              <a:gd name="T10" fmla="*/ 50 w 347"/>
              <a:gd name="T11" fmla="*/ 74 h 537"/>
              <a:gd name="T12" fmla="*/ 32 w 347"/>
              <a:gd name="T13" fmla="*/ 62 h 537"/>
              <a:gd name="T14" fmla="*/ 19 w 347"/>
              <a:gd name="T15" fmla="*/ 28 h 537"/>
              <a:gd name="T16" fmla="*/ 163 w 347"/>
              <a:gd name="T17" fmla="*/ 308 h 537"/>
              <a:gd name="T18" fmla="*/ 140 w 347"/>
              <a:gd name="T19" fmla="*/ 297 h 537"/>
              <a:gd name="T20" fmla="*/ 129 w 347"/>
              <a:gd name="T21" fmla="*/ 321 h 537"/>
              <a:gd name="T22" fmla="*/ 143 w 347"/>
              <a:gd name="T23" fmla="*/ 360 h 537"/>
              <a:gd name="T24" fmla="*/ 167 w 347"/>
              <a:gd name="T25" fmla="*/ 370 h 537"/>
              <a:gd name="T26" fmla="*/ 178 w 347"/>
              <a:gd name="T27" fmla="*/ 347 h 537"/>
              <a:gd name="T28" fmla="*/ 163 w 347"/>
              <a:gd name="T29" fmla="*/ 308 h 537"/>
              <a:gd name="T30" fmla="*/ 345 w 347"/>
              <a:gd name="T31" fmla="*/ 429 h 537"/>
              <a:gd name="T32" fmla="*/ 334 w 347"/>
              <a:gd name="T33" fmla="*/ 415 h 537"/>
              <a:gd name="T34" fmla="*/ 332 w 347"/>
              <a:gd name="T35" fmla="*/ 390 h 537"/>
              <a:gd name="T36" fmla="*/ 178 w 347"/>
              <a:gd name="T37" fmla="*/ 210 h 537"/>
              <a:gd name="T38" fmla="*/ 186 w 347"/>
              <a:gd name="T39" fmla="*/ 173 h 537"/>
              <a:gd name="T40" fmla="*/ 180 w 347"/>
              <a:gd name="T41" fmla="*/ 140 h 537"/>
              <a:gd name="T42" fmla="*/ 93 w 347"/>
              <a:gd name="T43" fmla="*/ 80 h 537"/>
              <a:gd name="T44" fmla="*/ 61 w 347"/>
              <a:gd name="T45" fmla="*/ 86 h 537"/>
              <a:gd name="T46" fmla="*/ 0 w 347"/>
              <a:gd name="T47" fmla="*/ 173 h 537"/>
              <a:gd name="T48" fmla="*/ 6 w 347"/>
              <a:gd name="T49" fmla="*/ 205 h 537"/>
              <a:gd name="T50" fmla="*/ 53 w 347"/>
              <a:gd name="T51" fmla="*/ 256 h 537"/>
              <a:gd name="T52" fmla="*/ 55 w 347"/>
              <a:gd name="T53" fmla="*/ 493 h 537"/>
              <a:gd name="T54" fmla="*/ 69 w 347"/>
              <a:gd name="T55" fmla="*/ 513 h 537"/>
              <a:gd name="T56" fmla="*/ 70 w 347"/>
              <a:gd name="T57" fmla="*/ 531 h 537"/>
              <a:gd name="T58" fmla="*/ 76 w 347"/>
              <a:gd name="T59" fmla="*/ 537 h 537"/>
              <a:gd name="T60" fmla="*/ 82 w 347"/>
              <a:gd name="T61" fmla="*/ 530 h 537"/>
              <a:gd name="T62" fmla="*/ 81 w 347"/>
              <a:gd name="T63" fmla="*/ 513 h 537"/>
              <a:gd name="T64" fmla="*/ 97 w 347"/>
              <a:gd name="T65" fmla="*/ 493 h 537"/>
              <a:gd name="T66" fmla="*/ 95 w 347"/>
              <a:gd name="T67" fmla="*/ 203 h 537"/>
              <a:gd name="T68" fmla="*/ 74 w 347"/>
              <a:gd name="T69" fmla="*/ 181 h 537"/>
              <a:gd name="T70" fmla="*/ 53 w 347"/>
              <a:gd name="T71" fmla="*/ 203 h 537"/>
              <a:gd name="T72" fmla="*/ 53 w 347"/>
              <a:gd name="T73" fmla="*/ 234 h 537"/>
              <a:gd name="T74" fmla="*/ 24 w 347"/>
              <a:gd name="T75" fmla="*/ 198 h 537"/>
              <a:gd name="T76" fmla="*/ 20 w 347"/>
              <a:gd name="T77" fmla="*/ 173 h 537"/>
              <a:gd name="T78" fmla="*/ 68 w 347"/>
              <a:gd name="T79" fmla="*/ 104 h 537"/>
              <a:gd name="T80" fmla="*/ 93 w 347"/>
              <a:gd name="T81" fmla="*/ 99 h 537"/>
              <a:gd name="T82" fmla="*/ 162 w 347"/>
              <a:gd name="T83" fmla="*/ 147 h 537"/>
              <a:gd name="T84" fmla="*/ 167 w 347"/>
              <a:gd name="T85" fmla="*/ 173 h 537"/>
              <a:gd name="T86" fmla="*/ 164 w 347"/>
              <a:gd name="T87" fmla="*/ 193 h 537"/>
              <a:gd name="T88" fmla="*/ 144 w 347"/>
              <a:gd name="T89" fmla="*/ 169 h 537"/>
              <a:gd name="T90" fmla="*/ 114 w 347"/>
              <a:gd name="T91" fmla="*/ 167 h 537"/>
              <a:gd name="T92" fmla="*/ 111 w 347"/>
              <a:gd name="T93" fmla="*/ 196 h 537"/>
              <a:gd name="T94" fmla="*/ 299 w 347"/>
              <a:gd name="T95" fmla="*/ 418 h 537"/>
              <a:gd name="T96" fmla="*/ 316 w 347"/>
              <a:gd name="T97" fmla="*/ 425 h 537"/>
              <a:gd name="T98" fmla="*/ 325 w 347"/>
              <a:gd name="T99" fmla="*/ 423 h 537"/>
              <a:gd name="T100" fmla="*/ 335 w 347"/>
              <a:gd name="T101" fmla="*/ 436 h 537"/>
              <a:gd name="T102" fmla="*/ 340 w 347"/>
              <a:gd name="T103" fmla="*/ 438 h 537"/>
              <a:gd name="T104" fmla="*/ 344 w 347"/>
              <a:gd name="T105" fmla="*/ 437 h 537"/>
              <a:gd name="T106" fmla="*/ 345 w 347"/>
              <a:gd name="T107" fmla="*/ 429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7" h="537">
                <a:moveTo>
                  <a:pt x="19" y="28"/>
                </a:moveTo>
                <a:cubicBezTo>
                  <a:pt x="16" y="18"/>
                  <a:pt x="21" y="7"/>
                  <a:pt x="30" y="4"/>
                </a:cubicBezTo>
                <a:cubicBezTo>
                  <a:pt x="40" y="0"/>
                  <a:pt x="51" y="5"/>
                  <a:pt x="54" y="15"/>
                </a:cubicBezTo>
                <a:cubicBezTo>
                  <a:pt x="67" y="49"/>
                  <a:pt x="67" y="49"/>
                  <a:pt x="67" y="49"/>
                </a:cubicBezTo>
                <a:cubicBezTo>
                  <a:pt x="71" y="58"/>
                  <a:pt x="66" y="69"/>
                  <a:pt x="56" y="73"/>
                </a:cubicBezTo>
                <a:cubicBezTo>
                  <a:pt x="54" y="73"/>
                  <a:pt x="52" y="74"/>
                  <a:pt x="50" y="74"/>
                </a:cubicBezTo>
                <a:cubicBezTo>
                  <a:pt x="42" y="74"/>
                  <a:pt x="35" y="69"/>
                  <a:pt x="32" y="62"/>
                </a:cubicBezTo>
                <a:lnTo>
                  <a:pt x="19" y="28"/>
                </a:lnTo>
                <a:close/>
                <a:moveTo>
                  <a:pt x="163" y="308"/>
                </a:moveTo>
                <a:cubicBezTo>
                  <a:pt x="160" y="298"/>
                  <a:pt x="149" y="294"/>
                  <a:pt x="140" y="297"/>
                </a:cubicBezTo>
                <a:cubicBezTo>
                  <a:pt x="130" y="301"/>
                  <a:pt x="125" y="311"/>
                  <a:pt x="129" y="321"/>
                </a:cubicBezTo>
                <a:cubicBezTo>
                  <a:pt x="143" y="360"/>
                  <a:pt x="143" y="360"/>
                  <a:pt x="143" y="360"/>
                </a:cubicBezTo>
                <a:cubicBezTo>
                  <a:pt x="146" y="369"/>
                  <a:pt x="157" y="374"/>
                  <a:pt x="167" y="370"/>
                </a:cubicBezTo>
                <a:cubicBezTo>
                  <a:pt x="176" y="367"/>
                  <a:pt x="181" y="356"/>
                  <a:pt x="178" y="347"/>
                </a:cubicBezTo>
                <a:lnTo>
                  <a:pt x="163" y="308"/>
                </a:lnTo>
                <a:close/>
                <a:moveTo>
                  <a:pt x="345" y="429"/>
                </a:moveTo>
                <a:cubicBezTo>
                  <a:pt x="334" y="415"/>
                  <a:pt x="334" y="415"/>
                  <a:pt x="334" y="415"/>
                </a:cubicBezTo>
                <a:cubicBezTo>
                  <a:pt x="338" y="407"/>
                  <a:pt x="338" y="397"/>
                  <a:pt x="332" y="390"/>
                </a:cubicBezTo>
                <a:cubicBezTo>
                  <a:pt x="178" y="210"/>
                  <a:pt x="178" y="210"/>
                  <a:pt x="178" y="210"/>
                </a:cubicBezTo>
                <a:cubicBezTo>
                  <a:pt x="183" y="198"/>
                  <a:pt x="186" y="186"/>
                  <a:pt x="186" y="173"/>
                </a:cubicBezTo>
                <a:cubicBezTo>
                  <a:pt x="186" y="162"/>
                  <a:pt x="184" y="151"/>
                  <a:pt x="180" y="140"/>
                </a:cubicBezTo>
                <a:cubicBezTo>
                  <a:pt x="166" y="103"/>
                  <a:pt x="131" y="80"/>
                  <a:pt x="93" y="80"/>
                </a:cubicBezTo>
                <a:cubicBezTo>
                  <a:pt x="83" y="80"/>
                  <a:pt x="72" y="82"/>
                  <a:pt x="61" y="86"/>
                </a:cubicBezTo>
                <a:cubicBezTo>
                  <a:pt x="24" y="100"/>
                  <a:pt x="0" y="135"/>
                  <a:pt x="0" y="173"/>
                </a:cubicBezTo>
                <a:cubicBezTo>
                  <a:pt x="0" y="184"/>
                  <a:pt x="2" y="194"/>
                  <a:pt x="6" y="205"/>
                </a:cubicBezTo>
                <a:cubicBezTo>
                  <a:pt x="15" y="229"/>
                  <a:pt x="32" y="246"/>
                  <a:pt x="53" y="256"/>
                </a:cubicBezTo>
                <a:cubicBezTo>
                  <a:pt x="55" y="493"/>
                  <a:pt x="55" y="493"/>
                  <a:pt x="55" y="493"/>
                </a:cubicBezTo>
                <a:cubicBezTo>
                  <a:pt x="55" y="502"/>
                  <a:pt x="61" y="510"/>
                  <a:pt x="69" y="513"/>
                </a:cubicBezTo>
                <a:cubicBezTo>
                  <a:pt x="70" y="531"/>
                  <a:pt x="70" y="531"/>
                  <a:pt x="70" y="531"/>
                </a:cubicBezTo>
                <a:cubicBezTo>
                  <a:pt x="70" y="534"/>
                  <a:pt x="73" y="537"/>
                  <a:pt x="76" y="537"/>
                </a:cubicBezTo>
                <a:cubicBezTo>
                  <a:pt x="80" y="536"/>
                  <a:pt x="82" y="534"/>
                  <a:pt x="82" y="530"/>
                </a:cubicBezTo>
                <a:cubicBezTo>
                  <a:pt x="81" y="513"/>
                  <a:pt x="81" y="513"/>
                  <a:pt x="81" y="513"/>
                </a:cubicBezTo>
                <a:cubicBezTo>
                  <a:pt x="90" y="511"/>
                  <a:pt x="97" y="503"/>
                  <a:pt x="97" y="493"/>
                </a:cubicBezTo>
                <a:cubicBezTo>
                  <a:pt x="95" y="203"/>
                  <a:pt x="95" y="203"/>
                  <a:pt x="95" y="203"/>
                </a:cubicBezTo>
                <a:cubicBezTo>
                  <a:pt x="95" y="191"/>
                  <a:pt x="85" y="181"/>
                  <a:pt x="74" y="181"/>
                </a:cubicBezTo>
                <a:cubicBezTo>
                  <a:pt x="62" y="182"/>
                  <a:pt x="53" y="191"/>
                  <a:pt x="53" y="203"/>
                </a:cubicBezTo>
                <a:cubicBezTo>
                  <a:pt x="53" y="234"/>
                  <a:pt x="53" y="234"/>
                  <a:pt x="53" y="234"/>
                </a:cubicBezTo>
                <a:cubicBezTo>
                  <a:pt x="40" y="226"/>
                  <a:pt x="30" y="214"/>
                  <a:pt x="24" y="198"/>
                </a:cubicBezTo>
                <a:cubicBezTo>
                  <a:pt x="21" y="190"/>
                  <a:pt x="20" y="181"/>
                  <a:pt x="20" y="173"/>
                </a:cubicBezTo>
                <a:cubicBezTo>
                  <a:pt x="20" y="143"/>
                  <a:pt x="38" y="115"/>
                  <a:pt x="68" y="104"/>
                </a:cubicBezTo>
                <a:cubicBezTo>
                  <a:pt x="76" y="101"/>
                  <a:pt x="85" y="99"/>
                  <a:pt x="93" y="99"/>
                </a:cubicBezTo>
                <a:cubicBezTo>
                  <a:pt x="123" y="99"/>
                  <a:pt x="151" y="117"/>
                  <a:pt x="162" y="147"/>
                </a:cubicBezTo>
                <a:cubicBezTo>
                  <a:pt x="166" y="156"/>
                  <a:pt x="167" y="164"/>
                  <a:pt x="167" y="173"/>
                </a:cubicBezTo>
                <a:cubicBezTo>
                  <a:pt x="167" y="180"/>
                  <a:pt x="166" y="186"/>
                  <a:pt x="164" y="193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36" y="160"/>
                  <a:pt x="123" y="159"/>
                  <a:pt x="114" y="167"/>
                </a:cubicBezTo>
                <a:cubicBezTo>
                  <a:pt x="105" y="174"/>
                  <a:pt x="104" y="188"/>
                  <a:pt x="111" y="196"/>
                </a:cubicBezTo>
                <a:cubicBezTo>
                  <a:pt x="299" y="418"/>
                  <a:pt x="299" y="418"/>
                  <a:pt x="299" y="418"/>
                </a:cubicBezTo>
                <a:cubicBezTo>
                  <a:pt x="304" y="423"/>
                  <a:pt x="310" y="425"/>
                  <a:pt x="316" y="425"/>
                </a:cubicBezTo>
                <a:cubicBezTo>
                  <a:pt x="319" y="425"/>
                  <a:pt x="322" y="424"/>
                  <a:pt x="325" y="423"/>
                </a:cubicBezTo>
                <a:cubicBezTo>
                  <a:pt x="335" y="436"/>
                  <a:pt x="335" y="436"/>
                  <a:pt x="335" y="436"/>
                </a:cubicBezTo>
                <a:cubicBezTo>
                  <a:pt x="337" y="438"/>
                  <a:pt x="338" y="438"/>
                  <a:pt x="340" y="438"/>
                </a:cubicBezTo>
                <a:cubicBezTo>
                  <a:pt x="341" y="438"/>
                  <a:pt x="343" y="438"/>
                  <a:pt x="344" y="437"/>
                </a:cubicBezTo>
                <a:cubicBezTo>
                  <a:pt x="347" y="435"/>
                  <a:pt x="347" y="431"/>
                  <a:pt x="345" y="4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2" name="Freeform 7"/>
          <p:cNvSpPr>
            <a:spLocks noEditPoints="1"/>
          </p:cNvSpPr>
          <p:nvPr/>
        </p:nvSpPr>
        <p:spPr bwMode="auto">
          <a:xfrm>
            <a:off x="3357234" y="2068678"/>
            <a:ext cx="480871" cy="394063"/>
          </a:xfrm>
          <a:custGeom>
            <a:avLst/>
            <a:gdLst>
              <a:gd name="T0" fmla="*/ 310 w 563"/>
              <a:gd name="T1" fmla="*/ 372 h 461"/>
              <a:gd name="T2" fmla="*/ 321 w 563"/>
              <a:gd name="T3" fmla="*/ 370 h 461"/>
              <a:gd name="T4" fmla="*/ 552 w 563"/>
              <a:gd name="T5" fmla="*/ 248 h 461"/>
              <a:gd name="T6" fmla="*/ 559 w 563"/>
              <a:gd name="T7" fmla="*/ 226 h 461"/>
              <a:gd name="T8" fmla="*/ 537 w 563"/>
              <a:gd name="T9" fmla="*/ 220 h 461"/>
              <a:gd name="T10" fmla="*/ 311 w 563"/>
              <a:gd name="T11" fmla="*/ 339 h 461"/>
              <a:gd name="T12" fmla="*/ 59 w 563"/>
              <a:gd name="T13" fmla="*/ 285 h 461"/>
              <a:gd name="T14" fmla="*/ 38 w 563"/>
              <a:gd name="T15" fmla="*/ 253 h 461"/>
              <a:gd name="T16" fmla="*/ 71 w 563"/>
              <a:gd name="T17" fmla="*/ 232 h 461"/>
              <a:gd name="T18" fmla="*/ 313 w 563"/>
              <a:gd name="T19" fmla="*/ 283 h 461"/>
              <a:gd name="T20" fmla="*/ 321 w 563"/>
              <a:gd name="T21" fmla="*/ 281 h 461"/>
              <a:gd name="T22" fmla="*/ 552 w 563"/>
              <a:gd name="T23" fmla="*/ 159 h 461"/>
              <a:gd name="T24" fmla="*/ 559 w 563"/>
              <a:gd name="T25" fmla="*/ 138 h 461"/>
              <a:gd name="T26" fmla="*/ 537 w 563"/>
              <a:gd name="T27" fmla="*/ 131 h 461"/>
              <a:gd name="T28" fmla="*/ 310 w 563"/>
              <a:gd name="T29" fmla="*/ 251 h 461"/>
              <a:gd name="T30" fmla="*/ 59 w 563"/>
              <a:gd name="T31" fmla="*/ 197 h 461"/>
              <a:gd name="T32" fmla="*/ 38 w 563"/>
              <a:gd name="T33" fmla="*/ 164 h 461"/>
              <a:gd name="T34" fmla="*/ 71 w 563"/>
              <a:gd name="T35" fmla="*/ 143 h 461"/>
              <a:gd name="T36" fmla="*/ 298 w 563"/>
              <a:gd name="T37" fmla="*/ 191 h 461"/>
              <a:gd name="T38" fmla="*/ 306 w 563"/>
              <a:gd name="T39" fmla="*/ 189 h 461"/>
              <a:gd name="T40" fmla="*/ 538 w 563"/>
              <a:gd name="T41" fmla="*/ 69 h 461"/>
              <a:gd name="T42" fmla="*/ 535 w 563"/>
              <a:gd name="T43" fmla="*/ 48 h 461"/>
              <a:gd name="T44" fmla="*/ 310 w 563"/>
              <a:gd name="T45" fmla="*/ 4 h 461"/>
              <a:gd name="T46" fmla="*/ 249 w 563"/>
              <a:gd name="T47" fmla="*/ 12 h 461"/>
              <a:gd name="T48" fmla="*/ 41 w 563"/>
              <a:gd name="T49" fmla="*/ 114 h 461"/>
              <a:gd name="T50" fmla="*/ 33 w 563"/>
              <a:gd name="T51" fmla="*/ 119 h 461"/>
              <a:gd name="T52" fmla="*/ 7 w 563"/>
              <a:gd name="T53" fmla="*/ 157 h 461"/>
              <a:gd name="T54" fmla="*/ 25 w 563"/>
              <a:gd name="T55" fmla="*/ 214 h 461"/>
              <a:gd name="T56" fmla="*/ 7 w 563"/>
              <a:gd name="T57" fmla="*/ 246 h 461"/>
              <a:gd name="T58" fmla="*/ 25 w 563"/>
              <a:gd name="T59" fmla="*/ 303 h 461"/>
              <a:gd name="T60" fmla="*/ 7 w 563"/>
              <a:gd name="T61" fmla="*/ 335 h 461"/>
              <a:gd name="T62" fmla="*/ 52 w 563"/>
              <a:gd name="T63" fmla="*/ 405 h 461"/>
              <a:gd name="T64" fmla="*/ 311 w 563"/>
              <a:gd name="T65" fmla="*/ 460 h 461"/>
              <a:gd name="T66" fmla="*/ 321 w 563"/>
              <a:gd name="T67" fmla="*/ 459 h 461"/>
              <a:gd name="T68" fmla="*/ 552 w 563"/>
              <a:gd name="T69" fmla="*/ 337 h 461"/>
              <a:gd name="T70" fmla="*/ 559 w 563"/>
              <a:gd name="T71" fmla="*/ 315 h 461"/>
              <a:gd name="T72" fmla="*/ 537 w 563"/>
              <a:gd name="T73" fmla="*/ 308 h 461"/>
              <a:gd name="T74" fmla="*/ 310 w 563"/>
              <a:gd name="T75" fmla="*/ 428 h 461"/>
              <a:gd name="T76" fmla="*/ 59 w 563"/>
              <a:gd name="T77" fmla="*/ 374 h 461"/>
              <a:gd name="T78" fmla="*/ 38 w 563"/>
              <a:gd name="T79" fmla="*/ 341 h 461"/>
              <a:gd name="T80" fmla="*/ 71 w 563"/>
              <a:gd name="T81" fmla="*/ 320 h 461"/>
              <a:gd name="T82" fmla="*/ 310 w 563"/>
              <a:gd name="T83" fmla="*/ 372 h 461"/>
              <a:gd name="T84" fmla="*/ 296 w 563"/>
              <a:gd name="T85" fmla="*/ 57 h 461"/>
              <a:gd name="T86" fmla="*/ 404 w 563"/>
              <a:gd name="T87" fmla="*/ 78 h 461"/>
              <a:gd name="T88" fmla="*/ 357 w 563"/>
              <a:gd name="T89" fmla="*/ 101 h 461"/>
              <a:gd name="T90" fmla="*/ 249 w 563"/>
              <a:gd name="T91" fmla="*/ 79 h 461"/>
              <a:gd name="T92" fmla="*/ 296 w 563"/>
              <a:gd name="T93" fmla="*/ 57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63" h="461">
                <a:moveTo>
                  <a:pt x="310" y="372"/>
                </a:moveTo>
                <a:cubicBezTo>
                  <a:pt x="314" y="372"/>
                  <a:pt x="318" y="371"/>
                  <a:pt x="321" y="370"/>
                </a:cubicBezTo>
                <a:cubicBezTo>
                  <a:pt x="552" y="248"/>
                  <a:pt x="552" y="248"/>
                  <a:pt x="552" y="248"/>
                </a:cubicBezTo>
                <a:cubicBezTo>
                  <a:pt x="560" y="244"/>
                  <a:pt x="563" y="234"/>
                  <a:pt x="559" y="226"/>
                </a:cubicBezTo>
                <a:cubicBezTo>
                  <a:pt x="555" y="218"/>
                  <a:pt x="545" y="215"/>
                  <a:pt x="537" y="220"/>
                </a:cubicBezTo>
                <a:cubicBezTo>
                  <a:pt x="311" y="339"/>
                  <a:pt x="311" y="339"/>
                  <a:pt x="311" y="339"/>
                </a:cubicBezTo>
                <a:cubicBezTo>
                  <a:pt x="59" y="285"/>
                  <a:pt x="59" y="285"/>
                  <a:pt x="59" y="285"/>
                </a:cubicBezTo>
                <a:cubicBezTo>
                  <a:pt x="44" y="282"/>
                  <a:pt x="35" y="268"/>
                  <a:pt x="38" y="253"/>
                </a:cubicBezTo>
                <a:cubicBezTo>
                  <a:pt x="41" y="238"/>
                  <a:pt x="56" y="228"/>
                  <a:pt x="71" y="232"/>
                </a:cubicBezTo>
                <a:cubicBezTo>
                  <a:pt x="71" y="232"/>
                  <a:pt x="313" y="283"/>
                  <a:pt x="313" y="283"/>
                </a:cubicBezTo>
                <a:cubicBezTo>
                  <a:pt x="316" y="283"/>
                  <a:pt x="318" y="283"/>
                  <a:pt x="321" y="281"/>
                </a:cubicBezTo>
                <a:cubicBezTo>
                  <a:pt x="552" y="159"/>
                  <a:pt x="552" y="159"/>
                  <a:pt x="552" y="159"/>
                </a:cubicBezTo>
                <a:cubicBezTo>
                  <a:pt x="560" y="155"/>
                  <a:pt x="563" y="146"/>
                  <a:pt x="559" y="138"/>
                </a:cubicBezTo>
                <a:cubicBezTo>
                  <a:pt x="555" y="130"/>
                  <a:pt x="545" y="127"/>
                  <a:pt x="537" y="131"/>
                </a:cubicBezTo>
                <a:cubicBezTo>
                  <a:pt x="310" y="251"/>
                  <a:pt x="310" y="251"/>
                  <a:pt x="310" y="251"/>
                </a:cubicBezTo>
                <a:cubicBezTo>
                  <a:pt x="59" y="197"/>
                  <a:pt x="59" y="197"/>
                  <a:pt x="59" y="197"/>
                </a:cubicBezTo>
                <a:cubicBezTo>
                  <a:pt x="44" y="194"/>
                  <a:pt x="35" y="179"/>
                  <a:pt x="38" y="164"/>
                </a:cubicBezTo>
                <a:cubicBezTo>
                  <a:pt x="41" y="149"/>
                  <a:pt x="56" y="140"/>
                  <a:pt x="71" y="143"/>
                </a:cubicBezTo>
                <a:cubicBezTo>
                  <a:pt x="71" y="143"/>
                  <a:pt x="297" y="191"/>
                  <a:pt x="298" y="191"/>
                </a:cubicBezTo>
                <a:cubicBezTo>
                  <a:pt x="301" y="191"/>
                  <a:pt x="303" y="191"/>
                  <a:pt x="306" y="189"/>
                </a:cubicBezTo>
                <a:cubicBezTo>
                  <a:pt x="306" y="189"/>
                  <a:pt x="538" y="69"/>
                  <a:pt x="538" y="69"/>
                </a:cubicBezTo>
                <a:cubicBezTo>
                  <a:pt x="554" y="61"/>
                  <a:pt x="553" y="51"/>
                  <a:pt x="535" y="48"/>
                </a:cubicBezTo>
                <a:cubicBezTo>
                  <a:pt x="310" y="4"/>
                  <a:pt x="310" y="4"/>
                  <a:pt x="310" y="4"/>
                </a:cubicBezTo>
                <a:cubicBezTo>
                  <a:pt x="292" y="0"/>
                  <a:pt x="265" y="4"/>
                  <a:pt x="249" y="12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38" y="116"/>
                  <a:pt x="35" y="118"/>
                  <a:pt x="33" y="119"/>
                </a:cubicBezTo>
                <a:cubicBezTo>
                  <a:pt x="20" y="128"/>
                  <a:pt x="10" y="141"/>
                  <a:pt x="7" y="157"/>
                </a:cubicBezTo>
                <a:cubicBezTo>
                  <a:pt x="2" y="179"/>
                  <a:pt x="10" y="200"/>
                  <a:pt x="25" y="214"/>
                </a:cubicBezTo>
                <a:cubicBezTo>
                  <a:pt x="16" y="222"/>
                  <a:pt x="9" y="233"/>
                  <a:pt x="7" y="246"/>
                </a:cubicBezTo>
                <a:cubicBezTo>
                  <a:pt x="2" y="268"/>
                  <a:pt x="10" y="289"/>
                  <a:pt x="25" y="303"/>
                </a:cubicBezTo>
                <a:cubicBezTo>
                  <a:pt x="16" y="311"/>
                  <a:pt x="9" y="322"/>
                  <a:pt x="7" y="335"/>
                </a:cubicBezTo>
                <a:cubicBezTo>
                  <a:pt x="0" y="367"/>
                  <a:pt x="20" y="399"/>
                  <a:pt x="52" y="405"/>
                </a:cubicBezTo>
                <a:cubicBezTo>
                  <a:pt x="52" y="405"/>
                  <a:pt x="310" y="461"/>
                  <a:pt x="311" y="460"/>
                </a:cubicBezTo>
                <a:cubicBezTo>
                  <a:pt x="314" y="460"/>
                  <a:pt x="318" y="460"/>
                  <a:pt x="321" y="459"/>
                </a:cubicBezTo>
                <a:cubicBezTo>
                  <a:pt x="552" y="337"/>
                  <a:pt x="552" y="337"/>
                  <a:pt x="552" y="337"/>
                </a:cubicBezTo>
                <a:cubicBezTo>
                  <a:pt x="560" y="332"/>
                  <a:pt x="563" y="323"/>
                  <a:pt x="559" y="315"/>
                </a:cubicBezTo>
                <a:cubicBezTo>
                  <a:pt x="555" y="307"/>
                  <a:pt x="545" y="304"/>
                  <a:pt x="537" y="308"/>
                </a:cubicBezTo>
                <a:cubicBezTo>
                  <a:pt x="310" y="428"/>
                  <a:pt x="310" y="428"/>
                  <a:pt x="310" y="428"/>
                </a:cubicBezTo>
                <a:cubicBezTo>
                  <a:pt x="59" y="374"/>
                  <a:pt x="59" y="374"/>
                  <a:pt x="59" y="374"/>
                </a:cubicBezTo>
                <a:cubicBezTo>
                  <a:pt x="44" y="371"/>
                  <a:pt x="35" y="356"/>
                  <a:pt x="38" y="341"/>
                </a:cubicBezTo>
                <a:cubicBezTo>
                  <a:pt x="41" y="327"/>
                  <a:pt x="56" y="317"/>
                  <a:pt x="71" y="320"/>
                </a:cubicBezTo>
                <a:cubicBezTo>
                  <a:pt x="71" y="320"/>
                  <a:pt x="309" y="372"/>
                  <a:pt x="310" y="372"/>
                </a:cubicBezTo>
                <a:close/>
                <a:moveTo>
                  <a:pt x="296" y="57"/>
                </a:moveTo>
                <a:cubicBezTo>
                  <a:pt x="404" y="78"/>
                  <a:pt x="404" y="78"/>
                  <a:pt x="404" y="78"/>
                </a:cubicBezTo>
                <a:cubicBezTo>
                  <a:pt x="357" y="101"/>
                  <a:pt x="357" y="101"/>
                  <a:pt x="357" y="101"/>
                </a:cubicBezTo>
                <a:cubicBezTo>
                  <a:pt x="249" y="79"/>
                  <a:pt x="249" y="79"/>
                  <a:pt x="249" y="79"/>
                </a:cubicBezTo>
                <a:lnTo>
                  <a:pt x="296" y="57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4" name="Freeform 9"/>
          <p:cNvSpPr>
            <a:spLocks noEditPoints="1"/>
          </p:cNvSpPr>
          <p:nvPr/>
        </p:nvSpPr>
        <p:spPr bwMode="auto">
          <a:xfrm>
            <a:off x="526243" y="1307464"/>
            <a:ext cx="463738" cy="376930"/>
          </a:xfrm>
          <a:custGeom>
            <a:avLst/>
            <a:gdLst>
              <a:gd name="T0" fmla="*/ 39 w 542"/>
              <a:gd name="T1" fmla="*/ 0 h 442"/>
              <a:gd name="T2" fmla="*/ 0 w 542"/>
              <a:gd name="T3" fmla="*/ 403 h 442"/>
              <a:gd name="T4" fmla="*/ 503 w 542"/>
              <a:gd name="T5" fmla="*/ 442 h 442"/>
              <a:gd name="T6" fmla="*/ 542 w 542"/>
              <a:gd name="T7" fmla="*/ 40 h 442"/>
              <a:gd name="T8" fmla="*/ 514 w 542"/>
              <a:gd name="T9" fmla="*/ 395 h 442"/>
              <a:gd name="T10" fmla="*/ 49 w 542"/>
              <a:gd name="T11" fmla="*/ 414 h 442"/>
              <a:gd name="T12" fmla="*/ 30 w 542"/>
              <a:gd name="T13" fmla="*/ 50 h 442"/>
              <a:gd name="T14" fmla="*/ 494 w 542"/>
              <a:gd name="T15" fmla="*/ 31 h 442"/>
              <a:gd name="T16" fmla="*/ 514 w 542"/>
              <a:gd name="T17" fmla="*/ 395 h 442"/>
              <a:gd name="T18" fmla="*/ 68 w 542"/>
              <a:gd name="T19" fmla="*/ 58 h 442"/>
              <a:gd name="T20" fmla="*/ 58 w 542"/>
              <a:gd name="T21" fmla="*/ 376 h 442"/>
              <a:gd name="T22" fmla="*/ 314 w 542"/>
              <a:gd name="T23" fmla="*/ 387 h 442"/>
              <a:gd name="T24" fmla="*/ 320 w 542"/>
              <a:gd name="T25" fmla="*/ 359 h 442"/>
              <a:gd name="T26" fmla="*/ 447 w 542"/>
              <a:gd name="T27" fmla="*/ 365 h 442"/>
              <a:gd name="T28" fmla="*/ 473 w 542"/>
              <a:gd name="T29" fmla="*/ 387 h 442"/>
              <a:gd name="T30" fmla="*/ 484 w 542"/>
              <a:gd name="T31" fmla="*/ 69 h 442"/>
              <a:gd name="T32" fmla="*/ 208 w 542"/>
              <a:gd name="T33" fmla="*/ 260 h 442"/>
              <a:gd name="T34" fmla="*/ 163 w 542"/>
              <a:gd name="T35" fmla="*/ 287 h 442"/>
              <a:gd name="T36" fmla="*/ 123 w 542"/>
              <a:gd name="T37" fmla="*/ 270 h 442"/>
              <a:gd name="T38" fmla="*/ 129 w 542"/>
              <a:gd name="T39" fmla="*/ 253 h 442"/>
              <a:gd name="T40" fmla="*/ 144 w 542"/>
              <a:gd name="T41" fmla="*/ 259 h 442"/>
              <a:gd name="T42" fmla="*/ 155 w 542"/>
              <a:gd name="T43" fmla="*/ 269 h 442"/>
              <a:gd name="T44" fmla="*/ 187 w 542"/>
              <a:gd name="T45" fmla="*/ 253 h 442"/>
              <a:gd name="T46" fmla="*/ 175 w 542"/>
              <a:gd name="T47" fmla="*/ 220 h 442"/>
              <a:gd name="T48" fmla="*/ 155 w 542"/>
              <a:gd name="T49" fmla="*/ 220 h 442"/>
              <a:gd name="T50" fmla="*/ 139 w 542"/>
              <a:gd name="T51" fmla="*/ 218 h 442"/>
              <a:gd name="T52" fmla="*/ 146 w 542"/>
              <a:gd name="T53" fmla="*/ 204 h 442"/>
              <a:gd name="T54" fmla="*/ 169 w 542"/>
              <a:gd name="T55" fmla="*/ 186 h 442"/>
              <a:gd name="T56" fmla="*/ 163 w 542"/>
              <a:gd name="T57" fmla="*/ 178 h 442"/>
              <a:gd name="T58" fmla="*/ 138 w 542"/>
              <a:gd name="T59" fmla="*/ 184 h 442"/>
              <a:gd name="T60" fmla="*/ 124 w 542"/>
              <a:gd name="T61" fmla="*/ 193 h 442"/>
              <a:gd name="T62" fmla="*/ 117 w 542"/>
              <a:gd name="T63" fmla="*/ 178 h 442"/>
              <a:gd name="T64" fmla="*/ 173 w 542"/>
              <a:gd name="T65" fmla="*/ 163 h 442"/>
              <a:gd name="T66" fmla="*/ 191 w 542"/>
              <a:gd name="T67" fmla="*/ 195 h 442"/>
              <a:gd name="T68" fmla="*/ 191 w 542"/>
              <a:gd name="T69" fmla="*/ 209 h 442"/>
              <a:gd name="T70" fmla="*/ 208 w 542"/>
              <a:gd name="T71" fmla="*/ 260 h 442"/>
              <a:gd name="T72" fmla="*/ 322 w 542"/>
              <a:gd name="T73" fmla="*/ 212 h 442"/>
              <a:gd name="T74" fmla="*/ 296 w 542"/>
              <a:gd name="T75" fmla="*/ 216 h 442"/>
              <a:gd name="T76" fmla="*/ 294 w 542"/>
              <a:gd name="T77" fmla="*/ 232 h 442"/>
              <a:gd name="T78" fmla="*/ 289 w 542"/>
              <a:gd name="T79" fmla="*/ 249 h 442"/>
              <a:gd name="T80" fmla="*/ 284 w 542"/>
              <a:gd name="T81" fmla="*/ 249 h 442"/>
              <a:gd name="T82" fmla="*/ 274 w 542"/>
              <a:gd name="T83" fmla="*/ 220 h 442"/>
              <a:gd name="T84" fmla="*/ 254 w 542"/>
              <a:gd name="T85" fmla="*/ 225 h 442"/>
              <a:gd name="T86" fmla="*/ 242 w 542"/>
              <a:gd name="T87" fmla="*/ 221 h 442"/>
              <a:gd name="T88" fmla="*/ 247 w 542"/>
              <a:gd name="T89" fmla="*/ 212 h 442"/>
              <a:gd name="T90" fmla="*/ 273 w 542"/>
              <a:gd name="T91" fmla="*/ 206 h 442"/>
              <a:gd name="T92" fmla="*/ 282 w 542"/>
              <a:gd name="T93" fmla="*/ 177 h 442"/>
              <a:gd name="T94" fmla="*/ 291 w 542"/>
              <a:gd name="T95" fmla="*/ 192 h 442"/>
              <a:gd name="T96" fmla="*/ 306 w 542"/>
              <a:gd name="T97" fmla="*/ 201 h 442"/>
              <a:gd name="T98" fmla="*/ 326 w 542"/>
              <a:gd name="T99" fmla="*/ 204 h 442"/>
              <a:gd name="T100" fmla="*/ 404 w 542"/>
              <a:gd name="T101" fmla="*/ 238 h 442"/>
              <a:gd name="T102" fmla="*/ 397 w 542"/>
              <a:gd name="T103" fmla="*/ 244 h 442"/>
              <a:gd name="T104" fmla="*/ 384 w 542"/>
              <a:gd name="T105" fmla="*/ 239 h 442"/>
              <a:gd name="T106" fmla="*/ 371 w 542"/>
              <a:gd name="T107" fmla="*/ 149 h 442"/>
              <a:gd name="T108" fmla="*/ 343 w 542"/>
              <a:gd name="T109" fmla="*/ 168 h 442"/>
              <a:gd name="T110" fmla="*/ 329 w 542"/>
              <a:gd name="T111" fmla="*/ 158 h 442"/>
              <a:gd name="T112" fmla="*/ 363 w 542"/>
              <a:gd name="T113" fmla="*/ 130 h 442"/>
              <a:gd name="T114" fmla="*/ 387 w 542"/>
              <a:gd name="T115" fmla="*/ 122 h 442"/>
              <a:gd name="T116" fmla="*/ 395 w 542"/>
              <a:gd name="T117" fmla="*/ 137 h 442"/>
              <a:gd name="T118" fmla="*/ 404 w 542"/>
              <a:gd name="T119" fmla="*/ 238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42" h="442">
                <a:moveTo>
                  <a:pt x="503" y="1"/>
                </a:moveTo>
                <a:cubicBezTo>
                  <a:pt x="39" y="0"/>
                  <a:pt x="39" y="0"/>
                  <a:pt x="39" y="0"/>
                </a:cubicBezTo>
                <a:cubicBezTo>
                  <a:pt x="18" y="0"/>
                  <a:pt x="0" y="18"/>
                  <a:pt x="0" y="39"/>
                </a:cubicBezTo>
                <a:cubicBezTo>
                  <a:pt x="0" y="403"/>
                  <a:pt x="0" y="403"/>
                  <a:pt x="0" y="403"/>
                </a:cubicBezTo>
                <a:cubicBezTo>
                  <a:pt x="0" y="424"/>
                  <a:pt x="18" y="442"/>
                  <a:pt x="39" y="442"/>
                </a:cubicBezTo>
                <a:cubicBezTo>
                  <a:pt x="503" y="442"/>
                  <a:pt x="503" y="442"/>
                  <a:pt x="503" y="442"/>
                </a:cubicBezTo>
                <a:cubicBezTo>
                  <a:pt x="525" y="442"/>
                  <a:pt x="542" y="424"/>
                  <a:pt x="542" y="403"/>
                </a:cubicBezTo>
                <a:cubicBezTo>
                  <a:pt x="542" y="40"/>
                  <a:pt x="542" y="40"/>
                  <a:pt x="542" y="40"/>
                </a:cubicBezTo>
                <a:cubicBezTo>
                  <a:pt x="542" y="18"/>
                  <a:pt x="525" y="1"/>
                  <a:pt x="503" y="1"/>
                </a:cubicBezTo>
                <a:close/>
                <a:moveTo>
                  <a:pt x="514" y="395"/>
                </a:moveTo>
                <a:cubicBezTo>
                  <a:pt x="514" y="405"/>
                  <a:pt x="505" y="414"/>
                  <a:pt x="494" y="414"/>
                </a:cubicBezTo>
                <a:cubicBezTo>
                  <a:pt x="49" y="414"/>
                  <a:pt x="49" y="414"/>
                  <a:pt x="49" y="414"/>
                </a:cubicBezTo>
                <a:cubicBezTo>
                  <a:pt x="38" y="414"/>
                  <a:pt x="30" y="405"/>
                  <a:pt x="30" y="394"/>
                </a:cubicBezTo>
                <a:cubicBezTo>
                  <a:pt x="30" y="50"/>
                  <a:pt x="30" y="50"/>
                  <a:pt x="30" y="50"/>
                </a:cubicBezTo>
                <a:cubicBezTo>
                  <a:pt x="30" y="39"/>
                  <a:pt x="38" y="31"/>
                  <a:pt x="49" y="31"/>
                </a:cubicBezTo>
                <a:cubicBezTo>
                  <a:pt x="494" y="31"/>
                  <a:pt x="494" y="31"/>
                  <a:pt x="494" y="31"/>
                </a:cubicBezTo>
                <a:cubicBezTo>
                  <a:pt x="505" y="31"/>
                  <a:pt x="514" y="40"/>
                  <a:pt x="514" y="50"/>
                </a:cubicBezTo>
                <a:lnTo>
                  <a:pt x="514" y="395"/>
                </a:lnTo>
                <a:close/>
                <a:moveTo>
                  <a:pt x="473" y="58"/>
                </a:moveTo>
                <a:cubicBezTo>
                  <a:pt x="68" y="58"/>
                  <a:pt x="68" y="58"/>
                  <a:pt x="68" y="58"/>
                </a:cubicBezTo>
                <a:cubicBezTo>
                  <a:pt x="63" y="58"/>
                  <a:pt x="58" y="63"/>
                  <a:pt x="58" y="69"/>
                </a:cubicBezTo>
                <a:cubicBezTo>
                  <a:pt x="58" y="376"/>
                  <a:pt x="58" y="376"/>
                  <a:pt x="58" y="376"/>
                </a:cubicBezTo>
                <a:cubicBezTo>
                  <a:pt x="58" y="382"/>
                  <a:pt x="63" y="387"/>
                  <a:pt x="68" y="387"/>
                </a:cubicBezTo>
                <a:cubicBezTo>
                  <a:pt x="314" y="387"/>
                  <a:pt x="314" y="387"/>
                  <a:pt x="314" y="387"/>
                </a:cubicBezTo>
                <a:cubicBezTo>
                  <a:pt x="314" y="365"/>
                  <a:pt x="314" y="365"/>
                  <a:pt x="314" y="365"/>
                </a:cubicBezTo>
                <a:cubicBezTo>
                  <a:pt x="314" y="362"/>
                  <a:pt x="317" y="359"/>
                  <a:pt x="320" y="359"/>
                </a:cubicBezTo>
                <a:cubicBezTo>
                  <a:pt x="442" y="359"/>
                  <a:pt x="442" y="359"/>
                  <a:pt x="442" y="359"/>
                </a:cubicBezTo>
                <a:cubicBezTo>
                  <a:pt x="445" y="359"/>
                  <a:pt x="447" y="362"/>
                  <a:pt x="447" y="365"/>
                </a:cubicBezTo>
                <a:cubicBezTo>
                  <a:pt x="447" y="387"/>
                  <a:pt x="447" y="387"/>
                  <a:pt x="447" y="387"/>
                </a:cubicBezTo>
                <a:cubicBezTo>
                  <a:pt x="473" y="387"/>
                  <a:pt x="473" y="387"/>
                  <a:pt x="473" y="387"/>
                </a:cubicBezTo>
                <a:cubicBezTo>
                  <a:pt x="479" y="387"/>
                  <a:pt x="484" y="382"/>
                  <a:pt x="484" y="376"/>
                </a:cubicBezTo>
                <a:cubicBezTo>
                  <a:pt x="484" y="69"/>
                  <a:pt x="484" y="69"/>
                  <a:pt x="484" y="69"/>
                </a:cubicBezTo>
                <a:cubicBezTo>
                  <a:pt x="484" y="63"/>
                  <a:pt x="479" y="58"/>
                  <a:pt x="473" y="58"/>
                </a:cubicBezTo>
                <a:close/>
                <a:moveTo>
                  <a:pt x="208" y="260"/>
                </a:moveTo>
                <a:cubicBezTo>
                  <a:pt x="201" y="275"/>
                  <a:pt x="189" y="283"/>
                  <a:pt x="172" y="286"/>
                </a:cubicBezTo>
                <a:cubicBezTo>
                  <a:pt x="169" y="287"/>
                  <a:pt x="166" y="287"/>
                  <a:pt x="163" y="287"/>
                </a:cubicBezTo>
                <a:cubicBezTo>
                  <a:pt x="155" y="287"/>
                  <a:pt x="148" y="286"/>
                  <a:pt x="140" y="282"/>
                </a:cubicBezTo>
                <a:cubicBezTo>
                  <a:pt x="132" y="279"/>
                  <a:pt x="127" y="275"/>
                  <a:pt x="123" y="270"/>
                </a:cubicBezTo>
                <a:cubicBezTo>
                  <a:pt x="120" y="265"/>
                  <a:pt x="119" y="262"/>
                  <a:pt x="120" y="259"/>
                </a:cubicBezTo>
                <a:cubicBezTo>
                  <a:pt x="121" y="256"/>
                  <a:pt x="124" y="254"/>
                  <a:pt x="129" y="253"/>
                </a:cubicBezTo>
                <a:cubicBezTo>
                  <a:pt x="136" y="252"/>
                  <a:pt x="140" y="253"/>
                  <a:pt x="142" y="256"/>
                </a:cubicBezTo>
                <a:cubicBezTo>
                  <a:pt x="143" y="257"/>
                  <a:pt x="143" y="258"/>
                  <a:pt x="144" y="259"/>
                </a:cubicBezTo>
                <a:cubicBezTo>
                  <a:pt x="144" y="260"/>
                  <a:pt x="145" y="261"/>
                  <a:pt x="146" y="263"/>
                </a:cubicBezTo>
                <a:cubicBezTo>
                  <a:pt x="148" y="266"/>
                  <a:pt x="151" y="268"/>
                  <a:pt x="155" y="269"/>
                </a:cubicBezTo>
                <a:cubicBezTo>
                  <a:pt x="159" y="271"/>
                  <a:pt x="163" y="271"/>
                  <a:pt x="167" y="270"/>
                </a:cubicBezTo>
                <a:cubicBezTo>
                  <a:pt x="176" y="269"/>
                  <a:pt x="182" y="263"/>
                  <a:pt x="187" y="253"/>
                </a:cubicBezTo>
                <a:cubicBezTo>
                  <a:pt x="191" y="243"/>
                  <a:pt x="190" y="235"/>
                  <a:pt x="185" y="227"/>
                </a:cubicBezTo>
                <a:cubicBezTo>
                  <a:pt x="182" y="224"/>
                  <a:pt x="179" y="221"/>
                  <a:pt x="175" y="220"/>
                </a:cubicBezTo>
                <a:cubicBezTo>
                  <a:pt x="170" y="218"/>
                  <a:pt x="165" y="218"/>
                  <a:pt x="160" y="218"/>
                </a:cubicBezTo>
                <a:cubicBezTo>
                  <a:pt x="158" y="219"/>
                  <a:pt x="156" y="219"/>
                  <a:pt x="155" y="220"/>
                </a:cubicBezTo>
                <a:cubicBezTo>
                  <a:pt x="152" y="221"/>
                  <a:pt x="150" y="222"/>
                  <a:pt x="149" y="222"/>
                </a:cubicBezTo>
                <a:cubicBezTo>
                  <a:pt x="145" y="223"/>
                  <a:pt x="142" y="221"/>
                  <a:pt x="139" y="218"/>
                </a:cubicBezTo>
                <a:cubicBezTo>
                  <a:pt x="136" y="214"/>
                  <a:pt x="137" y="211"/>
                  <a:pt x="138" y="209"/>
                </a:cubicBezTo>
                <a:cubicBezTo>
                  <a:pt x="139" y="207"/>
                  <a:pt x="142" y="206"/>
                  <a:pt x="146" y="204"/>
                </a:cubicBezTo>
                <a:cubicBezTo>
                  <a:pt x="155" y="201"/>
                  <a:pt x="161" y="197"/>
                  <a:pt x="165" y="194"/>
                </a:cubicBezTo>
                <a:cubicBezTo>
                  <a:pt x="168" y="191"/>
                  <a:pt x="169" y="189"/>
                  <a:pt x="169" y="186"/>
                </a:cubicBezTo>
                <a:cubicBezTo>
                  <a:pt x="169" y="185"/>
                  <a:pt x="169" y="183"/>
                  <a:pt x="168" y="182"/>
                </a:cubicBezTo>
                <a:cubicBezTo>
                  <a:pt x="167" y="180"/>
                  <a:pt x="165" y="179"/>
                  <a:pt x="163" y="178"/>
                </a:cubicBezTo>
                <a:cubicBezTo>
                  <a:pt x="160" y="178"/>
                  <a:pt x="158" y="177"/>
                  <a:pt x="154" y="178"/>
                </a:cubicBezTo>
                <a:cubicBezTo>
                  <a:pt x="148" y="179"/>
                  <a:pt x="143" y="181"/>
                  <a:pt x="138" y="184"/>
                </a:cubicBezTo>
                <a:cubicBezTo>
                  <a:pt x="137" y="185"/>
                  <a:pt x="134" y="187"/>
                  <a:pt x="130" y="191"/>
                </a:cubicBezTo>
                <a:cubicBezTo>
                  <a:pt x="128" y="192"/>
                  <a:pt x="126" y="193"/>
                  <a:pt x="124" y="193"/>
                </a:cubicBezTo>
                <a:cubicBezTo>
                  <a:pt x="119" y="194"/>
                  <a:pt x="116" y="193"/>
                  <a:pt x="114" y="190"/>
                </a:cubicBezTo>
                <a:cubicBezTo>
                  <a:pt x="112" y="187"/>
                  <a:pt x="111" y="184"/>
                  <a:pt x="117" y="178"/>
                </a:cubicBezTo>
                <a:cubicBezTo>
                  <a:pt x="125" y="169"/>
                  <a:pt x="137" y="164"/>
                  <a:pt x="150" y="162"/>
                </a:cubicBezTo>
                <a:cubicBezTo>
                  <a:pt x="157" y="160"/>
                  <a:pt x="165" y="161"/>
                  <a:pt x="173" y="163"/>
                </a:cubicBezTo>
                <a:cubicBezTo>
                  <a:pt x="181" y="165"/>
                  <a:pt x="187" y="169"/>
                  <a:pt x="191" y="174"/>
                </a:cubicBezTo>
                <a:cubicBezTo>
                  <a:pt x="195" y="180"/>
                  <a:pt x="196" y="187"/>
                  <a:pt x="191" y="195"/>
                </a:cubicBezTo>
                <a:cubicBezTo>
                  <a:pt x="189" y="198"/>
                  <a:pt x="186" y="202"/>
                  <a:pt x="180" y="206"/>
                </a:cubicBezTo>
                <a:cubicBezTo>
                  <a:pt x="185" y="206"/>
                  <a:pt x="188" y="207"/>
                  <a:pt x="191" y="209"/>
                </a:cubicBezTo>
                <a:cubicBezTo>
                  <a:pt x="197" y="211"/>
                  <a:pt x="202" y="215"/>
                  <a:pt x="206" y="220"/>
                </a:cubicBezTo>
                <a:cubicBezTo>
                  <a:pt x="215" y="232"/>
                  <a:pt x="216" y="246"/>
                  <a:pt x="208" y="260"/>
                </a:cubicBezTo>
                <a:close/>
                <a:moveTo>
                  <a:pt x="327" y="209"/>
                </a:moveTo>
                <a:cubicBezTo>
                  <a:pt x="327" y="210"/>
                  <a:pt x="325" y="211"/>
                  <a:pt x="322" y="212"/>
                </a:cubicBezTo>
                <a:cubicBezTo>
                  <a:pt x="321" y="212"/>
                  <a:pt x="320" y="212"/>
                  <a:pt x="317" y="213"/>
                </a:cubicBezTo>
                <a:cubicBezTo>
                  <a:pt x="316" y="213"/>
                  <a:pt x="312" y="213"/>
                  <a:pt x="296" y="216"/>
                </a:cubicBezTo>
                <a:cubicBezTo>
                  <a:pt x="292" y="217"/>
                  <a:pt x="292" y="217"/>
                  <a:pt x="292" y="217"/>
                </a:cubicBezTo>
                <a:cubicBezTo>
                  <a:pt x="292" y="222"/>
                  <a:pt x="293" y="227"/>
                  <a:pt x="294" y="232"/>
                </a:cubicBezTo>
                <a:cubicBezTo>
                  <a:pt x="295" y="238"/>
                  <a:pt x="295" y="242"/>
                  <a:pt x="295" y="244"/>
                </a:cubicBezTo>
                <a:cubicBezTo>
                  <a:pt x="294" y="247"/>
                  <a:pt x="292" y="249"/>
                  <a:pt x="289" y="249"/>
                </a:cubicBezTo>
                <a:cubicBezTo>
                  <a:pt x="288" y="250"/>
                  <a:pt x="288" y="250"/>
                  <a:pt x="287" y="250"/>
                </a:cubicBezTo>
                <a:cubicBezTo>
                  <a:pt x="286" y="250"/>
                  <a:pt x="285" y="250"/>
                  <a:pt x="284" y="249"/>
                </a:cubicBezTo>
                <a:cubicBezTo>
                  <a:pt x="282" y="249"/>
                  <a:pt x="281" y="248"/>
                  <a:pt x="280" y="246"/>
                </a:cubicBezTo>
                <a:cubicBezTo>
                  <a:pt x="278" y="245"/>
                  <a:pt x="276" y="240"/>
                  <a:pt x="274" y="220"/>
                </a:cubicBezTo>
                <a:cubicBezTo>
                  <a:pt x="267" y="221"/>
                  <a:pt x="262" y="223"/>
                  <a:pt x="260" y="223"/>
                </a:cubicBezTo>
                <a:cubicBezTo>
                  <a:pt x="258" y="224"/>
                  <a:pt x="256" y="225"/>
                  <a:pt x="254" y="225"/>
                </a:cubicBezTo>
                <a:cubicBezTo>
                  <a:pt x="251" y="225"/>
                  <a:pt x="249" y="225"/>
                  <a:pt x="246" y="224"/>
                </a:cubicBezTo>
                <a:cubicBezTo>
                  <a:pt x="244" y="223"/>
                  <a:pt x="243" y="222"/>
                  <a:pt x="242" y="221"/>
                </a:cubicBezTo>
                <a:cubicBezTo>
                  <a:pt x="241" y="219"/>
                  <a:pt x="241" y="218"/>
                  <a:pt x="241" y="216"/>
                </a:cubicBezTo>
                <a:cubicBezTo>
                  <a:pt x="242" y="215"/>
                  <a:pt x="244" y="213"/>
                  <a:pt x="247" y="212"/>
                </a:cubicBezTo>
                <a:cubicBezTo>
                  <a:pt x="249" y="211"/>
                  <a:pt x="257" y="210"/>
                  <a:pt x="271" y="207"/>
                </a:cubicBezTo>
                <a:cubicBezTo>
                  <a:pt x="273" y="206"/>
                  <a:pt x="273" y="206"/>
                  <a:pt x="273" y="206"/>
                </a:cubicBezTo>
                <a:cubicBezTo>
                  <a:pt x="273" y="199"/>
                  <a:pt x="273" y="193"/>
                  <a:pt x="273" y="187"/>
                </a:cubicBezTo>
                <a:cubicBezTo>
                  <a:pt x="274" y="181"/>
                  <a:pt x="277" y="178"/>
                  <a:pt x="282" y="177"/>
                </a:cubicBezTo>
                <a:cubicBezTo>
                  <a:pt x="285" y="176"/>
                  <a:pt x="287" y="177"/>
                  <a:pt x="289" y="179"/>
                </a:cubicBezTo>
                <a:cubicBezTo>
                  <a:pt x="290" y="180"/>
                  <a:pt x="291" y="183"/>
                  <a:pt x="291" y="192"/>
                </a:cubicBezTo>
                <a:cubicBezTo>
                  <a:pt x="291" y="195"/>
                  <a:pt x="291" y="199"/>
                  <a:pt x="291" y="204"/>
                </a:cubicBezTo>
                <a:cubicBezTo>
                  <a:pt x="299" y="202"/>
                  <a:pt x="304" y="201"/>
                  <a:pt x="306" y="201"/>
                </a:cubicBezTo>
                <a:cubicBezTo>
                  <a:pt x="313" y="200"/>
                  <a:pt x="317" y="200"/>
                  <a:pt x="320" y="200"/>
                </a:cubicBezTo>
                <a:cubicBezTo>
                  <a:pt x="323" y="200"/>
                  <a:pt x="325" y="202"/>
                  <a:pt x="326" y="204"/>
                </a:cubicBezTo>
                <a:cubicBezTo>
                  <a:pt x="328" y="206"/>
                  <a:pt x="328" y="207"/>
                  <a:pt x="327" y="209"/>
                </a:cubicBezTo>
                <a:close/>
                <a:moveTo>
                  <a:pt x="404" y="238"/>
                </a:moveTo>
                <a:cubicBezTo>
                  <a:pt x="404" y="241"/>
                  <a:pt x="402" y="243"/>
                  <a:pt x="399" y="244"/>
                </a:cubicBezTo>
                <a:cubicBezTo>
                  <a:pt x="398" y="244"/>
                  <a:pt x="398" y="244"/>
                  <a:pt x="397" y="244"/>
                </a:cubicBezTo>
                <a:cubicBezTo>
                  <a:pt x="395" y="244"/>
                  <a:pt x="392" y="243"/>
                  <a:pt x="389" y="242"/>
                </a:cubicBezTo>
                <a:cubicBezTo>
                  <a:pt x="387" y="241"/>
                  <a:pt x="386" y="240"/>
                  <a:pt x="384" y="239"/>
                </a:cubicBezTo>
                <a:cubicBezTo>
                  <a:pt x="382" y="236"/>
                  <a:pt x="378" y="229"/>
                  <a:pt x="374" y="195"/>
                </a:cubicBezTo>
                <a:cubicBezTo>
                  <a:pt x="371" y="175"/>
                  <a:pt x="370" y="160"/>
                  <a:pt x="371" y="149"/>
                </a:cubicBezTo>
                <a:cubicBezTo>
                  <a:pt x="367" y="152"/>
                  <a:pt x="364" y="156"/>
                  <a:pt x="360" y="159"/>
                </a:cubicBezTo>
                <a:cubicBezTo>
                  <a:pt x="352" y="164"/>
                  <a:pt x="347" y="167"/>
                  <a:pt x="343" y="168"/>
                </a:cubicBezTo>
                <a:cubicBezTo>
                  <a:pt x="339" y="169"/>
                  <a:pt x="335" y="167"/>
                  <a:pt x="331" y="163"/>
                </a:cubicBezTo>
                <a:cubicBezTo>
                  <a:pt x="329" y="161"/>
                  <a:pt x="329" y="160"/>
                  <a:pt x="329" y="158"/>
                </a:cubicBezTo>
                <a:cubicBezTo>
                  <a:pt x="329" y="156"/>
                  <a:pt x="330" y="155"/>
                  <a:pt x="334" y="153"/>
                </a:cubicBezTo>
                <a:cubicBezTo>
                  <a:pt x="341" y="149"/>
                  <a:pt x="351" y="141"/>
                  <a:pt x="363" y="130"/>
                </a:cubicBezTo>
                <a:cubicBezTo>
                  <a:pt x="368" y="124"/>
                  <a:pt x="373" y="122"/>
                  <a:pt x="377" y="121"/>
                </a:cubicBezTo>
                <a:cubicBezTo>
                  <a:pt x="380" y="120"/>
                  <a:pt x="383" y="121"/>
                  <a:pt x="387" y="122"/>
                </a:cubicBezTo>
                <a:cubicBezTo>
                  <a:pt x="389" y="123"/>
                  <a:pt x="391" y="124"/>
                  <a:pt x="392" y="125"/>
                </a:cubicBezTo>
                <a:cubicBezTo>
                  <a:pt x="394" y="128"/>
                  <a:pt x="395" y="131"/>
                  <a:pt x="395" y="137"/>
                </a:cubicBezTo>
                <a:cubicBezTo>
                  <a:pt x="394" y="176"/>
                  <a:pt x="397" y="206"/>
                  <a:pt x="402" y="228"/>
                </a:cubicBezTo>
                <a:cubicBezTo>
                  <a:pt x="404" y="235"/>
                  <a:pt x="404" y="237"/>
                  <a:pt x="404" y="238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5" name="Freeform 10"/>
          <p:cNvSpPr>
            <a:spLocks noEditPoints="1"/>
          </p:cNvSpPr>
          <p:nvPr/>
        </p:nvSpPr>
        <p:spPr bwMode="auto">
          <a:xfrm>
            <a:off x="2706724" y="1330308"/>
            <a:ext cx="467164" cy="340379"/>
          </a:xfrm>
          <a:custGeom>
            <a:avLst/>
            <a:gdLst>
              <a:gd name="T0" fmla="*/ 0 w 547"/>
              <a:gd name="T1" fmla="*/ 0 h 399"/>
              <a:gd name="T2" fmla="*/ 0 w 547"/>
              <a:gd name="T3" fmla="*/ 399 h 399"/>
              <a:gd name="T4" fmla="*/ 547 w 547"/>
              <a:gd name="T5" fmla="*/ 399 h 399"/>
              <a:gd name="T6" fmla="*/ 547 w 547"/>
              <a:gd name="T7" fmla="*/ 0 h 399"/>
              <a:gd name="T8" fmla="*/ 0 w 547"/>
              <a:gd name="T9" fmla="*/ 0 h 399"/>
              <a:gd name="T10" fmla="*/ 525 w 547"/>
              <a:gd name="T11" fmla="*/ 376 h 399"/>
              <a:gd name="T12" fmla="*/ 22 w 547"/>
              <a:gd name="T13" fmla="*/ 376 h 399"/>
              <a:gd name="T14" fmla="*/ 22 w 547"/>
              <a:gd name="T15" fmla="*/ 23 h 399"/>
              <a:gd name="T16" fmla="*/ 525 w 547"/>
              <a:gd name="T17" fmla="*/ 23 h 399"/>
              <a:gd name="T18" fmla="*/ 525 w 547"/>
              <a:gd name="T19" fmla="*/ 376 h 399"/>
              <a:gd name="T20" fmla="*/ 471 w 547"/>
              <a:gd name="T21" fmla="*/ 235 h 399"/>
              <a:gd name="T22" fmla="*/ 447 w 547"/>
              <a:gd name="T23" fmla="*/ 278 h 399"/>
              <a:gd name="T24" fmla="*/ 447 w 547"/>
              <a:gd name="T25" fmla="*/ 279 h 399"/>
              <a:gd name="T26" fmla="*/ 447 w 547"/>
              <a:gd name="T27" fmla="*/ 353 h 399"/>
              <a:gd name="T28" fmla="*/ 422 w 547"/>
              <a:gd name="T29" fmla="*/ 321 h 399"/>
              <a:gd name="T30" fmla="*/ 398 w 547"/>
              <a:gd name="T31" fmla="*/ 353 h 399"/>
              <a:gd name="T32" fmla="*/ 398 w 547"/>
              <a:gd name="T33" fmla="*/ 279 h 399"/>
              <a:gd name="T34" fmla="*/ 398 w 547"/>
              <a:gd name="T35" fmla="*/ 278 h 399"/>
              <a:gd name="T36" fmla="*/ 373 w 547"/>
              <a:gd name="T37" fmla="*/ 235 h 399"/>
              <a:gd name="T38" fmla="*/ 422 w 547"/>
              <a:gd name="T39" fmla="*/ 186 h 399"/>
              <a:gd name="T40" fmla="*/ 471 w 547"/>
              <a:gd name="T41" fmla="*/ 235 h 399"/>
              <a:gd name="T42" fmla="*/ 61 w 547"/>
              <a:gd name="T43" fmla="*/ 83 h 399"/>
              <a:gd name="T44" fmla="*/ 69 w 547"/>
              <a:gd name="T45" fmla="*/ 75 h 399"/>
              <a:gd name="T46" fmla="*/ 467 w 547"/>
              <a:gd name="T47" fmla="*/ 75 h 399"/>
              <a:gd name="T48" fmla="*/ 475 w 547"/>
              <a:gd name="T49" fmla="*/ 83 h 399"/>
              <a:gd name="T50" fmla="*/ 467 w 547"/>
              <a:gd name="T51" fmla="*/ 91 h 399"/>
              <a:gd name="T52" fmla="*/ 69 w 547"/>
              <a:gd name="T53" fmla="*/ 91 h 399"/>
              <a:gd name="T54" fmla="*/ 61 w 547"/>
              <a:gd name="T55" fmla="*/ 83 h 399"/>
              <a:gd name="T56" fmla="*/ 409 w 547"/>
              <a:gd name="T57" fmla="*/ 150 h 399"/>
              <a:gd name="T58" fmla="*/ 105 w 547"/>
              <a:gd name="T59" fmla="*/ 150 h 399"/>
              <a:gd name="T60" fmla="*/ 97 w 547"/>
              <a:gd name="T61" fmla="*/ 142 h 399"/>
              <a:gd name="T62" fmla="*/ 105 w 547"/>
              <a:gd name="T63" fmla="*/ 134 h 399"/>
              <a:gd name="T64" fmla="*/ 409 w 547"/>
              <a:gd name="T65" fmla="*/ 134 h 399"/>
              <a:gd name="T66" fmla="*/ 416 w 547"/>
              <a:gd name="T67" fmla="*/ 142 h 399"/>
              <a:gd name="T68" fmla="*/ 409 w 547"/>
              <a:gd name="T69" fmla="*/ 150 h 399"/>
              <a:gd name="T70" fmla="*/ 299 w 547"/>
              <a:gd name="T71" fmla="*/ 240 h 399"/>
              <a:gd name="T72" fmla="*/ 291 w 547"/>
              <a:gd name="T73" fmla="*/ 248 h 399"/>
              <a:gd name="T74" fmla="*/ 118 w 547"/>
              <a:gd name="T75" fmla="*/ 248 h 399"/>
              <a:gd name="T76" fmla="*/ 110 w 547"/>
              <a:gd name="T77" fmla="*/ 240 h 399"/>
              <a:gd name="T78" fmla="*/ 118 w 547"/>
              <a:gd name="T79" fmla="*/ 232 h 399"/>
              <a:gd name="T80" fmla="*/ 291 w 547"/>
              <a:gd name="T81" fmla="*/ 232 h 399"/>
              <a:gd name="T82" fmla="*/ 299 w 547"/>
              <a:gd name="T83" fmla="*/ 240 h 399"/>
              <a:gd name="T84" fmla="*/ 299 w 547"/>
              <a:gd name="T85" fmla="*/ 297 h 399"/>
              <a:gd name="T86" fmla="*/ 291 w 547"/>
              <a:gd name="T87" fmla="*/ 305 h 399"/>
              <a:gd name="T88" fmla="*/ 118 w 547"/>
              <a:gd name="T89" fmla="*/ 305 h 399"/>
              <a:gd name="T90" fmla="*/ 110 w 547"/>
              <a:gd name="T91" fmla="*/ 297 h 399"/>
              <a:gd name="T92" fmla="*/ 118 w 547"/>
              <a:gd name="T93" fmla="*/ 290 h 399"/>
              <a:gd name="T94" fmla="*/ 291 w 547"/>
              <a:gd name="T95" fmla="*/ 290 h 399"/>
              <a:gd name="T96" fmla="*/ 299 w 547"/>
              <a:gd name="T97" fmla="*/ 297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47" h="399">
                <a:moveTo>
                  <a:pt x="0" y="0"/>
                </a:moveTo>
                <a:cubicBezTo>
                  <a:pt x="0" y="399"/>
                  <a:pt x="0" y="399"/>
                  <a:pt x="0" y="399"/>
                </a:cubicBezTo>
                <a:cubicBezTo>
                  <a:pt x="547" y="399"/>
                  <a:pt x="547" y="399"/>
                  <a:pt x="547" y="399"/>
                </a:cubicBezTo>
                <a:cubicBezTo>
                  <a:pt x="547" y="0"/>
                  <a:pt x="547" y="0"/>
                  <a:pt x="547" y="0"/>
                </a:cubicBezTo>
                <a:lnTo>
                  <a:pt x="0" y="0"/>
                </a:lnTo>
                <a:close/>
                <a:moveTo>
                  <a:pt x="525" y="376"/>
                </a:moveTo>
                <a:cubicBezTo>
                  <a:pt x="22" y="376"/>
                  <a:pt x="22" y="376"/>
                  <a:pt x="22" y="376"/>
                </a:cubicBezTo>
                <a:cubicBezTo>
                  <a:pt x="22" y="23"/>
                  <a:pt x="22" y="23"/>
                  <a:pt x="22" y="23"/>
                </a:cubicBezTo>
                <a:cubicBezTo>
                  <a:pt x="525" y="23"/>
                  <a:pt x="525" y="23"/>
                  <a:pt x="525" y="23"/>
                </a:cubicBezTo>
                <a:lnTo>
                  <a:pt x="525" y="376"/>
                </a:lnTo>
                <a:close/>
                <a:moveTo>
                  <a:pt x="471" y="235"/>
                </a:moveTo>
                <a:cubicBezTo>
                  <a:pt x="471" y="253"/>
                  <a:pt x="461" y="269"/>
                  <a:pt x="447" y="278"/>
                </a:cubicBezTo>
                <a:cubicBezTo>
                  <a:pt x="447" y="278"/>
                  <a:pt x="447" y="278"/>
                  <a:pt x="447" y="279"/>
                </a:cubicBezTo>
                <a:cubicBezTo>
                  <a:pt x="447" y="279"/>
                  <a:pt x="447" y="353"/>
                  <a:pt x="447" y="353"/>
                </a:cubicBezTo>
                <a:cubicBezTo>
                  <a:pt x="422" y="321"/>
                  <a:pt x="422" y="321"/>
                  <a:pt x="422" y="321"/>
                </a:cubicBezTo>
                <a:cubicBezTo>
                  <a:pt x="398" y="353"/>
                  <a:pt x="398" y="353"/>
                  <a:pt x="398" y="353"/>
                </a:cubicBezTo>
                <a:cubicBezTo>
                  <a:pt x="398" y="279"/>
                  <a:pt x="398" y="279"/>
                  <a:pt x="398" y="279"/>
                </a:cubicBezTo>
                <a:cubicBezTo>
                  <a:pt x="398" y="278"/>
                  <a:pt x="398" y="278"/>
                  <a:pt x="398" y="278"/>
                </a:cubicBezTo>
                <a:cubicBezTo>
                  <a:pt x="383" y="269"/>
                  <a:pt x="373" y="254"/>
                  <a:pt x="373" y="235"/>
                </a:cubicBezTo>
                <a:cubicBezTo>
                  <a:pt x="373" y="208"/>
                  <a:pt x="395" y="186"/>
                  <a:pt x="422" y="186"/>
                </a:cubicBezTo>
                <a:cubicBezTo>
                  <a:pt x="449" y="186"/>
                  <a:pt x="471" y="208"/>
                  <a:pt x="471" y="235"/>
                </a:cubicBezTo>
                <a:close/>
                <a:moveTo>
                  <a:pt x="61" y="83"/>
                </a:moveTo>
                <a:cubicBezTo>
                  <a:pt x="61" y="79"/>
                  <a:pt x="64" y="75"/>
                  <a:pt x="69" y="75"/>
                </a:cubicBezTo>
                <a:cubicBezTo>
                  <a:pt x="467" y="75"/>
                  <a:pt x="467" y="75"/>
                  <a:pt x="467" y="75"/>
                </a:cubicBezTo>
                <a:cubicBezTo>
                  <a:pt x="471" y="75"/>
                  <a:pt x="475" y="79"/>
                  <a:pt x="475" y="83"/>
                </a:cubicBezTo>
                <a:cubicBezTo>
                  <a:pt x="475" y="88"/>
                  <a:pt x="471" y="91"/>
                  <a:pt x="467" y="91"/>
                </a:cubicBezTo>
                <a:cubicBezTo>
                  <a:pt x="69" y="91"/>
                  <a:pt x="69" y="91"/>
                  <a:pt x="69" y="91"/>
                </a:cubicBezTo>
                <a:cubicBezTo>
                  <a:pt x="64" y="91"/>
                  <a:pt x="61" y="88"/>
                  <a:pt x="61" y="83"/>
                </a:cubicBezTo>
                <a:close/>
                <a:moveTo>
                  <a:pt x="409" y="150"/>
                </a:moveTo>
                <a:cubicBezTo>
                  <a:pt x="105" y="150"/>
                  <a:pt x="105" y="150"/>
                  <a:pt x="105" y="150"/>
                </a:cubicBezTo>
                <a:cubicBezTo>
                  <a:pt x="101" y="150"/>
                  <a:pt x="97" y="146"/>
                  <a:pt x="97" y="142"/>
                </a:cubicBezTo>
                <a:cubicBezTo>
                  <a:pt x="97" y="138"/>
                  <a:pt x="101" y="134"/>
                  <a:pt x="105" y="134"/>
                </a:cubicBezTo>
                <a:cubicBezTo>
                  <a:pt x="409" y="134"/>
                  <a:pt x="409" y="134"/>
                  <a:pt x="409" y="134"/>
                </a:cubicBezTo>
                <a:cubicBezTo>
                  <a:pt x="413" y="134"/>
                  <a:pt x="416" y="138"/>
                  <a:pt x="416" y="142"/>
                </a:cubicBezTo>
                <a:cubicBezTo>
                  <a:pt x="416" y="146"/>
                  <a:pt x="413" y="150"/>
                  <a:pt x="409" y="150"/>
                </a:cubicBezTo>
                <a:close/>
                <a:moveTo>
                  <a:pt x="299" y="240"/>
                </a:moveTo>
                <a:cubicBezTo>
                  <a:pt x="299" y="244"/>
                  <a:pt x="296" y="248"/>
                  <a:pt x="291" y="248"/>
                </a:cubicBezTo>
                <a:cubicBezTo>
                  <a:pt x="118" y="248"/>
                  <a:pt x="118" y="248"/>
                  <a:pt x="118" y="248"/>
                </a:cubicBezTo>
                <a:cubicBezTo>
                  <a:pt x="114" y="248"/>
                  <a:pt x="110" y="244"/>
                  <a:pt x="110" y="240"/>
                </a:cubicBezTo>
                <a:cubicBezTo>
                  <a:pt x="110" y="236"/>
                  <a:pt x="114" y="232"/>
                  <a:pt x="118" y="232"/>
                </a:cubicBezTo>
                <a:cubicBezTo>
                  <a:pt x="291" y="232"/>
                  <a:pt x="291" y="232"/>
                  <a:pt x="291" y="232"/>
                </a:cubicBezTo>
                <a:cubicBezTo>
                  <a:pt x="296" y="232"/>
                  <a:pt x="299" y="236"/>
                  <a:pt x="299" y="240"/>
                </a:cubicBezTo>
                <a:close/>
                <a:moveTo>
                  <a:pt x="299" y="297"/>
                </a:moveTo>
                <a:cubicBezTo>
                  <a:pt x="299" y="302"/>
                  <a:pt x="296" y="305"/>
                  <a:pt x="291" y="305"/>
                </a:cubicBezTo>
                <a:cubicBezTo>
                  <a:pt x="118" y="305"/>
                  <a:pt x="118" y="305"/>
                  <a:pt x="118" y="305"/>
                </a:cubicBezTo>
                <a:cubicBezTo>
                  <a:pt x="114" y="305"/>
                  <a:pt x="110" y="302"/>
                  <a:pt x="110" y="297"/>
                </a:cubicBezTo>
                <a:cubicBezTo>
                  <a:pt x="110" y="293"/>
                  <a:pt x="114" y="290"/>
                  <a:pt x="118" y="290"/>
                </a:cubicBezTo>
                <a:cubicBezTo>
                  <a:pt x="291" y="290"/>
                  <a:pt x="291" y="290"/>
                  <a:pt x="291" y="290"/>
                </a:cubicBezTo>
                <a:cubicBezTo>
                  <a:pt x="296" y="290"/>
                  <a:pt x="299" y="293"/>
                  <a:pt x="299" y="29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6" name="Freeform 11"/>
          <p:cNvSpPr/>
          <p:nvPr/>
        </p:nvSpPr>
        <p:spPr bwMode="auto">
          <a:xfrm>
            <a:off x="1899181" y="1340588"/>
            <a:ext cx="582528" cy="320962"/>
          </a:xfrm>
          <a:custGeom>
            <a:avLst/>
            <a:gdLst>
              <a:gd name="T0" fmla="*/ 7 w 683"/>
              <a:gd name="T1" fmla="*/ 118 h 376"/>
              <a:gd name="T2" fmla="*/ 334 w 683"/>
              <a:gd name="T3" fmla="*/ 1 h 376"/>
              <a:gd name="T4" fmla="*/ 341 w 683"/>
              <a:gd name="T5" fmla="*/ 1 h 376"/>
              <a:gd name="T6" fmla="*/ 675 w 683"/>
              <a:gd name="T7" fmla="*/ 118 h 376"/>
              <a:gd name="T8" fmla="*/ 683 w 683"/>
              <a:gd name="T9" fmla="*/ 129 h 376"/>
              <a:gd name="T10" fmla="*/ 675 w 683"/>
              <a:gd name="T11" fmla="*/ 139 h 376"/>
              <a:gd name="T12" fmla="*/ 561 w 683"/>
              <a:gd name="T13" fmla="*/ 172 h 376"/>
              <a:gd name="T14" fmla="*/ 338 w 683"/>
              <a:gd name="T15" fmla="*/ 119 h 376"/>
              <a:gd name="T16" fmla="*/ 328 w 683"/>
              <a:gd name="T17" fmla="*/ 130 h 376"/>
              <a:gd name="T18" fmla="*/ 338 w 683"/>
              <a:gd name="T19" fmla="*/ 140 h 376"/>
              <a:gd name="T20" fmla="*/ 545 w 683"/>
              <a:gd name="T21" fmla="*/ 185 h 376"/>
              <a:gd name="T22" fmla="*/ 545 w 683"/>
              <a:gd name="T23" fmla="*/ 255 h 376"/>
              <a:gd name="T24" fmla="*/ 545 w 683"/>
              <a:gd name="T25" fmla="*/ 256 h 376"/>
              <a:gd name="T26" fmla="*/ 337 w 683"/>
              <a:gd name="T27" fmla="*/ 305 h 376"/>
              <a:gd name="T28" fmla="*/ 130 w 683"/>
              <a:gd name="T29" fmla="*/ 256 h 376"/>
              <a:gd name="T30" fmla="*/ 130 w 683"/>
              <a:gd name="T31" fmla="*/ 255 h 376"/>
              <a:gd name="T32" fmla="*/ 130 w 683"/>
              <a:gd name="T33" fmla="*/ 174 h 376"/>
              <a:gd name="T34" fmla="*/ 71 w 683"/>
              <a:gd name="T35" fmla="*/ 157 h 376"/>
              <a:gd name="T36" fmla="*/ 71 w 683"/>
              <a:gd name="T37" fmla="*/ 249 h 376"/>
              <a:gd name="T38" fmla="*/ 92 w 683"/>
              <a:gd name="T39" fmla="*/ 277 h 376"/>
              <a:gd name="T40" fmla="*/ 75 w 683"/>
              <a:gd name="T41" fmla="*/ 303 h 376"/>
              <a:gd name="T42" fmla="*/ 82 w 683"/>
              <a:gd name="T43" fmla="*/ 338 h 376"/>
              <a:gd name="T44" fmla="*/ 28 w 683"/>
              <a:gd name="T45" fmla="*/ 361 h 376"/>
              <a:gd name="T46" fmla="*/ 39 w 683"/>
              <a:gd name="T47" fmla="*/ 301 h 376"/>
              <a:gd name="T48" fmla="*/ 26 w 683"/>
              <a:gd name="T49" fmla="*/ 277 h 376"/>
              <a:gd name="T50" fmla="*/ 46 w 683"/>
              <a:gd name="T51" fmla="*/ 249 h 376"/>
              <a:gd name="T52" fmla="*/ 46 w 683"/>
              <a:gd name="T53" fmla="*/ 150 h 376"/>
              <a:gd name="T54" fmla="*/ 8 w 683"/>
              <a:gd name="T55" fmla="*/ 139 h 376"/>
              <a:gd name="T56" fmla="*/ 0 w 683"/>
              <a:gd name="T57" fmla="*/ 129 h 376"/>
              <a:gd name="T58" fmla="*/ 7 w 683"/>
              <a:gd name="T59" fmla="*/ 11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83" h="376">
                <a:moveTo>
                  <a:pt x="7" y="118"/>
                </a:moveTo>
                <a:cubicBezTo>
                  <a:pt x="334" y="1"/>
                  <a:pt x="334" y="1"/>
                  <a:pt x="334" y="1"/>
                </a:cubicBezTo>
                <a:cubicBezTo>
                  <a:pt x="336" y="0"/>
                  <a:pt x="339" y="0"/>
                  <a:pt x="341" y="1"/>
                </a:cubicBezTo>
                <a:cubicBezTo>
                  <a:pt x="675" y="118"/>
                  <a:pt x="675" y="118"/>
                  <a:pt x="675" y="118"/>
                </a:cubicBezTo>
                <a:cubicBezTo>
                  <a:pt x="680" y="120"/>
                  <a:pt x="683" y="124"/>
                  <a:pt x="683" y="129"/>
                </a:cubicBezTo>
                <a:cubicBezTo>
                  <a:pt x="682" y="134"/>
                  <a:pt x="679" y="138"/>
                  <a:pt x="675" y="139"/>
                </a:cubicBezTo>
                <a:cubicBezTo>
                  <a:pt x="561" y="172"/>
                  <a:pt x="561" y="172"/>
                  <a:pt x="561" y="172"/>
                </a:cubicBezTo>
                <a:cubicBezTo>
                  <a:pt x="537" y="136"/>
                  <a:pt x="430" y="119"/>
                  <a:pt x="338" y="119"/>
                </a:cubicBezTo>
                <a:cubicBezTo>
                  <a:pt x="333" y="119"/>
                  <a:pt x="328" y="124"/>
                  <a:pt x="328" y="130"/>
                </a:cubicBezTo>
                <a:cubicBezTo>
                  <a:pt x="328" y="136"/>
                  <a:pt x="333" y="140"/>
                  <a:pt x="338" y="140"/>
                </a:cubicBezTo>
                <a:cubicBezTo>
                  <a:pt x="452" y="140"/>
                  <a:pt x="534" y="164"/>
                  <a:pt x="545" y="185"/>
                </a:cubicBezTo>
                <a:cubicBezTo>
                  <a:pt x="545" y="255"/>
                  <a:pt x="545" y="255"/>
                  <a:pt x="545" y="255"/>
                </a:cubicBezTo>
                <a:cubicBezTo>
                  <a:pt x="545" y="255"/>
                  <a:pt x="545" y="255"/>
                  <a:pt x="545" y="256"/>
                </a:cubicBezTo>
                <a:cubicBezTo>
                  <a:pt x="545" y="283"/>
                  <a:pt x="452" y="305"/>
                  <a:pt x="337" y="305"/>
                </a:cubicBezTo>
                <a:cubicBezTo>
                  <a:pt x="223" y="305"/>
                  <a:pt x="130" y="283"/>
                  <a:pt x="130" y="256"/>
                </a:cubicBezTo>
                <a:cubicBezTo>
                  <a:pt x="130" y="255"/>
                  <a:pt x="130" y="255"/>
                  <a:pt x="130" y="255"/>
                </a:cubicBezTo>
                <a:cubicBezTo>
                  <a:pt x="130" y="174"/>
                  <a:pt x="130" y="174"/>
                  <a:pt x="130" y="174"/>
                </a:cubicBezTo>
                <a:cubicBezTo>
                  <a:pt x="71" y="157"/>
                  <a:pt x="71" y="157"/>
                  <a:pt x="71" y="157"/>
                </a:cubicBezTo>
                <a:cubicBezTo>
                  <a:pt x="71" y="249"/>
                  <a:pt x="71" y="249"/>
                  <a:pt x="71" y="249"/>
                </a:cubicBezTo>
                <a:cubicBezTo>
                  <a:pt x="83" y="253"/>
                  <a:pt x="92" y="264"/>
                  <a:pt x="92" y="277"/>
                </a:cubicBezTo>
                <a:cubicBezTo>
                  <a:pt x="92" y="288"/>
                  <a:pt x="85" y="298"/>
                  <a:pt x="75" y="303"/>
                </a:cubicBezTo>
                <a:cubicBezTo>
                  <a:pt x="82" y="338"/>
                  <a:pt x="82" y="338"/>
                  <a:pt x="82" y="338"/>
                </a:cubicBezTo>
                <a:cubicBezTo>
                  <a:pt x="86" y="354"/>
                  <a:pt x="26" y="376"/>
                  <a:pt x="28" y="361"/>
                </a:cubicBezTo>
                <a:cubicBezTo>
                  <a:pt x="39" y="301"/>
                  <a:pt x="39" y="301"/>
                  <a:pt x="39" y="301"/>
                </a:cubicBezTo>
                <a:cubicBezTo>
                  <a:pt x="31" y="296"/>
                  <a:pt x="26" y="287"/>
                  <a:pt x="26" y="277"/>
                </a:cubicBezTo>
                <a:cubicBezTo>
                  <a:pt x="26" y="264"/>
                  <a:pt x="34" y="253"/>
                  <a:pt x="46" y="249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8" y="139"/>
                  <a:pt x="8" y="139"/>
                  <a:pt x="8" y="139"/>
                </a:cubicBezTo>
                <a:cubicBezTo>
                  <a:pt x="3" y="138"/>
                  <a:pt x="0" y="134"/>
                  <a:pt x="0" y="129"/>
                </a:cubicBezTo>
                <a:cubicBezTo>
                  <a:pt x="0" y="124"/>
                  <a:pt x="3" y="120"/>
                  <a:pt x="7" y="118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7" name="Freeform 12"/>
          <p:cNvSpPr>
            <a:spLocks noEditPoints="1"/>
          </p:cNvSpPr>
          <p:nvPr/>
        </p:nvSpPr>
        <p:spPr bwMode="auto">
          <a:xfrm>
            <a:off x="3433170" y="1230936"/>
            <a:ext cx="414622" cy="429471"/>
          </a:xfrm>
          <a:custGeom>
            <a:avLst/>
            <a:gdLst>
              <a:gd name="T0" fmla="*/ 485 w 485"/>
              <a:gd name="T1" fmla="*/ 490 h 503"/>
              <a:gd name="T2" fmla="*/ 14 w 485"/>
              <a:gd name="T3" fmla="*/ 503 h 503"/>
              <a:gd name="T4" fmla="*/ 0 w 485"/>
              <a:gd name="T5" fmla="*/ 489 h 503"/>
              <a:gd name="T6" fmla="*/ 471 w 485"/>
              <a:gd name="T7" fmla="*/ 476 h 503"/>
              <a:gd name="T8" fmla="*/ 17 w 485"/>
              <a:gd name="T9" fmla="*/ 439 h 503"/>
              <a:gd name="T10" fmla="*/ 31 w 485"/>
              <a:gd name="T11" fmla="*/ 453 h 503"/>
              <a:gd name="T12" fmla="*/ 468 w 485"/>
              <a:gd name="T13" fmla="*/ 440 h 503"/>
              <a:gd name="T14" fmla="*/ 454 w 485"/>
              <a:gd name="T15" fmla="*/ 426 h 503"/>
              <a:gd name="T16" fmla="*/ 17 w 485"/>
              <a:gd name="T17" fmla="*/ 439 h 503"/>
              <a:gd name="T18" fmla="*/ 21 w 485"/>
              <a:gd name="T19" fmla="*/ 134 h 503"/>
              <a:gd name="T20" fmla="*/ 247 w 485"/>
              <a:gd name="T21" fmla="*/ 1 h 503"/>
              <a:gd name="T22" fmla="*/ 474 w 485"/>
              <a:gd name="T23" fmla="*/ 153 h 503"/>
              <a:gd name="T24" fmla="*/ 25 w 485"/>
              <a:gd name="T25" fmla="*/ 164 h 503"/>
              <a:gd name="T26" fmla="*/ 211 w 485"/>
              <a:gd name="T27" fmla="*/ 91 h 503"/>
              <a:gd name="T28" fmla="*/ 274 w 485"/>
              <a:gd name="T29" fmla="*/ 91 h 503"/>
              <a:gd name="T30" fmla="*/ 211 w 485"/>
              <a:gd name="T31" fmla="*/ 91 h 503"/>
              <a:gd name="T32" fmla="*/ 52 w 485"/>
              <a:gd name="T33" fmla="*/ 385 h 503"/>
              <a:gd name="T34" fmla="*/ 69 w 485"/>
              <a:gd name="T35" fmla="*/ 399 h 503"/>
              <a:gd name="T36" fmla="*/ 147 w 485"/>
              <a:gd name="T37" fmla="*/ 385 h 503"/>
              <a:gd name="T38" fmla="*/ 134 w 485"/>
              <a:gd name="T39" fmla="*/ 371 h 503"/>
              <a:gd name="T40" fmla="*/ 129 w 485"/>
              <a:gd name="T41" fmla="*/ 218 h 503"/>
              <a:gd name="T42" fmla="*/ 147 w 485"/>
              <a:gd name="T43" fmla="*/ 205 h 503"/>
              <a:gd name="T44" fmla="*/ 136 w 485"/>
              <a:gd name="T45" fmla="*/ 191 h 503"/>
              <a:gd name="T46" fmla="*/ 52 w 485"/>
              <a:gd name="T47" fmla="*/ 204 h 503"/>
              <a:gd name="T48" fmla="*/ 66 w 485"/>
              <a:gd name="T49" fmla="*/ 218 h 503"/>
              <a:gd name="T50" fmla="*/ 69 w 485"/>
              <a:gd name="T51" fmla="*/ 371 h 503"/>
              <a:gd name="T52" fmla="*/ 209 w 485"/>
              <a:gd name="T53" fmla="*/ 371 h 503"/>
              <a:gd name="T54" fmla="*/ 195 w 485"/>
              <a:gd name="T55" fmla="*/ 385 h 503"/>
              <a:gd name="T56" fmla="*/ 276 w 485"/>
              <a:gd name="T57" fmla="*/ 399 h 503"/>
              <a:gd name="T58" fmla="*/ 290 w 485"/>
              <a:gd name="T59" fmla="*/ 385 h 503"/>
              <a:gd name="T60" fmla="*/ 272 w 485"/>
              <a:gd name="T61" fmla="*/ 371 h 503"/>
              <a:gd name="T62" fmla="*/ 276 w 485"/>
              <a:gd name="T63" fmla="*/ 218 h 503"/>
              <a:gd name="T64" fmla="*/ 290 w 485"/>
              <a:gd name="T65" fmla="*/ 204 h 503"/>
              <a:gd name="T66" fmla="*/ 211 w 485"/>
              <a:gd name="T67" fmla="*/ 191 h 503"/>
              <a:gd name="T68" fmla="*/ 195 w 485"/>
              <a:gd name="T69" fmla="*/ 205 h 503"/>
              <a:gd name="T70" fmla="*/ 212 w 485"/>
              <a:gd name="T71" fmla="*/ 218 h 503"/>
              <a:gd name="T72" fmla="*/ 209 w 485"/>
              <a:gd name="T73" fmla="*/ 371 h 503"/>
              <a:gd name="T74" fmla="*/ 338 w 485"/>
              <a:gd name="T75" fmla="*/ 385 h 503"/>
              <a:gd name="T76" fmla="*/ 354 w 485"/>
              <a:gd name="T77" fmla="*/ 399 h 503"/>
              <a:gd name="T78" fmla="*/ 433 w 485"/>
              <a:gd name="T79" fmla="*/ 385 h 503"/>
              <a:gd name="T80" fmla="*/ 419 w 485"/>
              <a:gd name="T81" fmla="*/ 371 h 503"/>
              <a:gd name="T82" fmla="*/ 415 w 485"/>
              <a:gd name="T83" fmla="*/ 218 h 503"/>
              <a:gd name="T84" fmla="*/ 433 w 485"/>
              <a:gd name="T85" fmla="*/ 205 h 503"/>
              <a:gd name="T86" fmla="*/ 422 w 485"/>
              <a:gd name="T87" fmla="*/ 191 h 503"/>
              <a:gd name="T88" fmla="*/ 338 w 485"/>
              <a:gd name="T89" fmla="*/ 204 h 503"/>
              <a:gd name="T90" fmla="*/ 351 w 485"/>
              <a:gd name="T91" fmla="*/ 218 h 503"/>
              <a:gd name="T92" fmla="*/ 354 w 485"/>
              <a:gd name="T93" fmla="*/ 371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5" h="503">
                <a:moveTo>
                  <a:pt x="485" y="489"/>
                </a:moveTo>
                <a:cubicBezTo>
                  <a:pt x="485" y="490"/>
                  <a:pt x="485" y="490"/>
                  <a:pt x="485" y="490"/>
                </a:cubicBezTo>
                <a:cubicBezTo>
                  <a:pt x="485" y="497"/>
                  <a:pt x="479" y="503"/>
                  <a:pt x="471" y="503"/>
                </a:cubicBezTo>
                <a:cubicBezTo>
                  <a:pt x="14" y="503"/>
                  <a:pt x="14" y="503"/>
                  <a:pt x="14" y="503"/>
                </a:cubicBezTo>
                <a:cubicBezTo>
                  <a:pt x="6" y="503"/>
                  <a:pt x="0" y="497"/>
                  <a:pt x="0" y="490"/>
                </a:cubicBezTo>
                <a:cubicBezTo>
                  <a:pt x="0" y="489"/>
                  <a:pt x="0" y="489"/>
                  <a:pt x="0" y="489"/>
                </a:cubicBezTo>
                <a:cubicBezTo>
                  <a:pt x="0" y="482"/>
                  <a:pt x="6" y="476"/>
                  <a:pt x="14" y="476"/>
                </a:cubicBezTo>
                <a:cubicBezTo>
                  <a:pt x="471" y="476"/>
                  <a:pt x="471" y="476"/>
                  <a:pt x="471" y="476"/>
                </a:cubicBezTo>
                <a:cubicBezTo>
                  <a:pt x="479" y="476"/>
                  <a:pt x="485" y="482"/>
                  <a:pt x="485" y="489"/>
                </a:cubicBezTo>
                <a:close/>
                <a:moveTo>
                  <a:pt x="17" y="439"/>
                </a:moveTo>
                <a:cubicBezTo>
                  <a:pt x="17" y="440"/>
                  <a:pt x="17" y="440"/>
                  <a:pt x="17" y="440"/>
                </a:cubicBezTo>
                <a:cubicBezTo>
                  <a:pt x="17" y="447"/>
                  <a:pt x="23" y="453"/>
                  <a:pt x="31" y="453"/>
                </a:cubicBezTo>
                <a:cubicBezTo>
                  <a:pt x="454" y="453"/>
                  <a:pt x="454" y="453"/>
                  <a:pt x="454" y="453"/>
                </a:cubicBezTo>
                <a:cubicBezTo>
                  <a:pt x="462" y="453"/>
                  <a:pt x="468" y="447"/>
                  <a:pt x="468" y="440"/>
                </a:cubicBezTo>
                <a:cubicBezTo>
                  <a:pt x="468" y="439"/>
                  <a:pt x="468" y="439"/>
                  <a:pt x="468" y="439"/>
                </a:cubicBezTo>
                <a:cubicBezTo>
                  <a:pt x="468" y="432"/>
                  <a:pt x="462" y="426"/>
                  <a:pt x="454" y="426"/>
                </a:cubicBezTo>
                <a:cubicBezTo>
                  <a:pt x="31" y="426"/>
                  <a:pt x="31" y="426"/>
                  <a:pt x="31" y="426"/>
                </a:cubicBezTo>
                <a:cubicBezTo>
                  <a:pt x="23" y="426"/>
                  <a:pt x="17" y="432"/>
                  <a:pt x="17" y="439"/>
                </a:cubicBezTo>
                <a:close/>
                <a:moveTo>
                  <a:pt x="11" y="153"/>
                </a:moveTo>
                <a:cubicBezTo>
                  <a:pt x="10" y="147"/>
                  <a:pt x="9" y="141"/>
                  <a:pt x="21" y="134"/>
                </a:cubicBezTo>
                <a:cubicBezTo>
                  <a:pt x="32" y="127"/>
                  <a:pt x="238" y="1"/>
                  <a:pt x="238" y="1"/>
                </a:cubicBezTo>
                <a:cubicBezTo>
                  <a:pt x="241" y="0"/>
                  <a:pt x="244" y="0"/>
                  <a:pt x="247" y="1"/>
                </a:cubicBezTo>
                <a:cubicBezTo>
                  <a:pt x="247" y="1"/>
                  <a:pt x="455" y="128"/>
                  <a:pt x="464" y="134"/>
                </a:cubicBezTo>
                <a:cubicBezTo>
                  <a:pt x="474" y="140"/>
                  <a:pt x="475" y="147"/>
                  <a:pt x="474" y="153"/>
                </a:cubicBezTo>
                <a:cubicBezTo>
                  <a:pt x="473" y="159"/>
                  <a:pt x="467" y="164"/>
                  <a:pt x="460" y="164"/>
                </a:cubicBezTo>
                <a:cubicBezTo>
                  <a:pt x="25" y="164"/>
                  <a:pt x="25" y="164"/>
                  <a:pt x="25" y="164"/>
                </a:cubicBezTo>
                <a:cubicBezTo>
                  <a:pt x="18" y="164"/>
                  <a:pt x="12" y="159"/>
                  <a:pt x="11" y="153"/>
                </a:cubicBezTo>
                <a:close/>
                <a:moveTo>
                  <a:pt x="211" y="91"/>
                </a:moveTo>
                <a:cubicBezTo>
                  <a:pt x="211" y="108"/>
                  <a:pt x="225" y="122"/>
                  <a:pt x="243" y="122"/>
                </a:cubicBezTo>
                <a:cubicBezTo>
                  <a:pt x="260" y="122"/>
                  <a:pt x="274" y="108"/>
                  <a:pt x="274" y="91"/>
                </a:cubicBezTo>
                <a:cubicBezTo>
                  <a:pt x="274" y="74"/>
                  <a:pt x="260" y="59"/>
                  <a:pt x="243" y="59"/>
                </a:cubicBezTo>
                <a:cubicBezTo>
                  <a:pt x="225" y="59"/>
                  <a:pt x="211" y="74"/>
                  <a:pt x="211" y="91"/>
                </a:cubicBezTo>
                <a:close/>
                <a:moveTo>
                  <a:pt x="66" y="371"/>
                </a:moveTo>
                <a:cubicBezTo>
                  <a:pt x="58" y="371"/>
                  <a:pt x="52" y="377"/>
                  <a:pt x="52" y="385"/>
                </a:cubicBezTo>
                <a:cubicBezTo>
                  <a:pt x="52" y="385"/>
                  <a:pt x="52" y="385"/>
                  <a:pt x="52" y="385"/>
                </a:cubicBezTo>
                <a:cubicBezTo>
                  <a:pt x="52" y="393"/>
                  <a:pt x="61" y="399"/>
                  <a:pt x="69" y="399"/>
                </a:cubicBezTo>
                <a:cubicBezTo>
                  <a:pt x="134" y="399"/>
                  <a:pt x="134" y="399"/>
                  <a:pt x="134" y="399"/>
                </a:cubicBezTo>
                <a:cubicBezTo>
                  <a:pt x="141" y="399"/>
                  <a:pt x="147" y="393"/>
                  <a:pt x="147" y="385"/>
                </a:cubicBezTo>
                <a:cubicBezTo>
                  <a:pt x="147" y="385"/>
                  <a:pt x="147" y="385"/>
                  <a:pt x="147" y="385"/>
                </a:cubicBezTo>
                <a:cubicBezTo>
                  <a:pt x="147" y="377"/>
                  <a:pt x="141" y="371"/>
                  <a:pt x="134" y="371"/>
                </a:cubicBezTo>
                <a:cubicBezTo>
                  <a:pt x="129" y="371"/>
                  <a:pt x="129" y="371"/>
                  <a:pt x="129" y="371"/>
                </a:cubicBezTo>
                <a:cubicBezTo>
                  <a:pt x="129" y="218"/>
                  <a:pt x="129" y="218"/>
                  <a:pt x="129" y="218"/>
                </a:cubicBezTo>
                <a:cubicBezTo>
                  <a:pt x="134" y="218"/>
                  <a:pt x="134" y="218"/>
                  <a:pt x="134" y="218"/>
                </a:cubicBezTo>
                <a:cubicBezTo>
                  <a:pt x="141" y="218"/>
                  <a:pt x="147" y="212"/>
                  <a:pt x="147" y="205"/>
                </a:cubicBezTo>
                <a:cubicBezTo>
                  <a:pt x="147" y="204"/>
                  <a:pt x="147" y="204"/>
                  <a:pt x="147" y="204"/>
                </a:cubicBezTo>
                <a:cubicBezTo>
                  <a:pt x="147" y="197"/>
                  <a:pt x="141" y="191"/>
                  <a:pt x="136" y="191"/>
                </a:cubicBezTo>
                <a:cubicBezTo>
                  <a:pt x="69" y="191"/>
                  <a:pt x="69" y="191"/>
                  <a:pt x="69" y="191"/>
                </a:cubicBezTo>
                <a:cubicBezTo>
                  <a:pt x="58" y="191"/>
                  <a:pt x="52" y="197"/>
                  <a:pt x="52" y="204"/>
                </a:cubicBezTo>
                <a:cubicBezTo>
                  <a:pt x="52" y="205"/>
                  <a:pt x="52" y="205"/>
                  <a:pt x="52" y="205"/>
                </a:cubicBezTo>
                <a:cubicBezTo>
                  <a:pt x="52" y="212"/>
                  <a:pt x="58" y="218"/>
                  <a:pt x="66" y="218"/>
                </a:cubicBezTo>
                <a:cubicBezTo>
                  <a:pt x="69" y="218"/>
                  <a:pt x="69" y="218"/>
                  <a:pt x="69" y="218"/>
                </a:cubicBezTo>
                <a:cubicBezTo>
                  <a:pt x="69" y="371"/>
                  <a:pt x="69" y="371"/>
                  <a:pt x="69" y="371"/>
                </a:cubicBezTo>
                <a:lnTo>
                  <a:pt x="66" y="371"/>
                </a:lnTo>
                <a:close/>
                <a:moveTo>
                  <a:pt x="209" y="371"/>
                </a:moveTo>
                <a:cubicBezTo>
                  <a:pt x="201" y="371"/>
                  <a:pt x="195" y="377"/>
                  <a:pt x="195" y="385"/>
                </a:cubicBezTo>
                <a:cubicBezTo>
                  <a:pt x="195" y="385"/>
                  <a:pt x="195" y="385"/>
                  <a:pt x="195" y="385"/>
                </a:cubicBezTo>
                <a:cubicBezTo>
                  <a:pt x="195" y="393"/>
                  <a:pt x="204" y="399"/>
                  <a:pt x="211" y="399"/>
                </a:cubicBezTo>
                <a:cubicBezTo>
                  <a:pt x="276" y="399"/>
                  <a:pt x="276" y="399"/>
                  <a:pt x="276" y="399"/>
                </a:cubicBezTo>
                <a:cubicBezTo>
                  <a:pt x="284" y="399"/>
                  <a:pt x="290" y="393"/>
                  <a:pt x="290" y="385"/>
                </a:cubicBezTo>
                <a:cubicBezTo>
                  <a:pt x="290" y="385"/>
                  <a:pt x="290" y="385"/>
                  <a:pt x="290" y="385"/>
                </a:cubicBezTo>
                <a:cubicBezTo>
                  <a:pt x="290" y="377"/>
                  <a:pt x="284" y="371"/>
                  <a:pt x="276" y="371"/>
                </a:cubicBezTo>
                <a:cubicBezTo>
                  <a:pt x="272" y="371"/>
                  <a:pt x="272" y="371"/>
                  <a:pt x="272" y="371"/>
                </a:cubicBezTo>
                <a:cubicBezTo>
                  <a:pt x="272" y="218"/>
                  <a:pt x="272" y="218"/>
                  <a:pt x="272" y="218"/>
                </a:cubicBezTo>
                <a:cubicBezTo>
                  <a:pt x="276" y="218"/>
                  <a:pt x="276" y="218"/>
                  <a:pt x="276" y="218"/>
                </a:cubicBezTo>
                <a:cubicBezTo>
                  <a:pt x="284" y="218"/>
                  <a:pt x="290" y="212"/>
                  <a:pt x="290" y="205"/>
                </a:cubicBezTo>
                <a:cubicBezTo>
                  <a:pt x="290" y="204"/>
                  <a:pt x="290" y="204"/>
                  <a:pt x="290" y="204"/>
                </a:cubicBezTo>
                <a:cubicBezTo>
                  <a:pt x="290" y="197"/>
                  <a:pt x="284" y="191"/>
                  <a:pt x="279" y="191"/>
                </a:cubicBezTo>
                <a:cubicBezTo>
                  <a:pt x="211" y="191"/>
                  <a:pt x="211" y="191"/>
                  <a:pt x="211" y="191"/>
                </a:cubicBezTo>
                <a:cubicBezTo>
                  <a:pt x="201" y="191"/>
                  <a:pt x="195" y="197"/>
                  <a:pt x="195" y="204"/>
                </a:cubicBezTo>
                <a:cubicBezTo>
                  <a:pt x="195" y="205"/>
                  <a:pt x="195" y="205"/>
                  <a:pt x="195" y="205"/>
                </a:cubicBezTo>
                <a:cubicBezTo>
                  <a:pt x="195" y="212"/>
                  <a:pt x="201" y="218"/>
                  <a:pt x="209" y="218"/>
                </a:cubicBezTo>
                <a:cubicBezTo>
                  <a:pt x="212" y="218"/>
                  <a:pt x="212" y="218"/>
                  <a:pt x="212" y="218"/>
                </a:cubicBezTo>
                <a:cubicBezTo>
                  <a:pt x="212" y="371"/>
                  <a:pt x="212" y="371"/>
                  <a:pt x="212" y="371"/>
                </a:cubicBezTo>
                <a:lnTo>
                  <a:pt x="209" y="371"/>
                </a:lnTo>
                <a:close/>
                <a:moveTo>
                  <a:pt x="351" y="371"/>
                </a:moveTo>
                <a:cubicBezTo>
                  <a:pt x="344" y="371"/>
                  <a:pt x="338" y="377"/>
                  <a:pt x="338" y="385"/>
                </a:cubicBezTo>
                <a:cubicBezTo>
                  <a:pt x="338" y="385"/>
                  <a:pt x="338" y="385"/>
                  <a:pt x="338" y="385"/>
                </a:cubicBezTo>
                <a:cubicBezTo>
                  <a:pt x="338" y="393"/>
                  <a:pt x="347" y="399"/>
                  <a:pt x="354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7" y="399"/>
                  <a:pt x="433" y="393"/>
                  <a:pt x="433" y="385"/>
                </a:cubicBezTo>
                <a:cubicBezTo>
                  <a:pt x="433" y="385"/>
                  <a:pt x="433" y="385"/>
                  <a:pt x="433" y="385"/>
                </a:cubicBezTo>
                <a:cubicBezTo>
                  <a:pt x="433" y="377"/>
                  <a:pt x="427" y="371"/>
                  <a:pt x="419" y="371"/>
                </a:cubicBezTo>
                <a:cubicBezTo>
                  <a:pt x="415" y="371"/>
                  <a:pt x="415" y="371"/>
                  <a:pt x="415" y="371"/>
                </a:cubicBezTo>
                <a:cubicBezTo>
                  <a:pt x="415" y="218"/>
                  <a:pt x="415" y="218"/>
                  <a:pt x="415" y="218"/>
                </a:cubicBezTo>
                <a:cubicBezTo>
                  <a:pt x="419" y="218"/>
                  <a:pt x="419" y="218"/>
                  <a:pt x="419" y="218"/>
                </a:cubicBezTo>
                <a:cubicBezTo>
                  <a:pt x="427" y="218"/>
                  <a:pt x="433" y="212"/>
                  <a:pt x="433" y="205"/>
                </a:cubicBezTo>
                <a:cubicBezTo>
                  <a:pt x="433" y="204"/>
                  <a:pt x="433" y="204"/>
                  <a:pt x="433" y="204"/>
                </a:cubicBezTo>
                <a:cubicBezTo>
                  <a:pt x="433" y="197"/>
                  <a:pt x="427" y="191"/>
                  <a:pt x="422" y="191"/>
                </a:cubicBezTo>
                <a:cubicBezTo>
                  <a:pt x="354" y="191"/>
                  <a:pt x="354" y="191"/>
                  <a:pt x="354" y="191"/>
                </a:cubicBezTo>
                <a:cubicBezTo>
                  <a:pt x="344" y="191"/>
                  <a:pt x="338" y="197"/>
                  <a:pt x="338" y="204"/>
                </a:cubicBezTo>
                <a:cubicBezTo>
                  <a:pt x="338" y="205"/>
                  <a:pt x="338" y="205"/>
                  <a:pt x="338" y="205"/>
                </a:cubicBezTo>
                <a:cubicBezTo>
                  <a:pt x="338" y="212"/>
                  <a:pt x="344" y="218"/>
                  <a:pt x="351" y="218"/>
                </a:cubicBezTo>
                <a:cubicBezTo>
                  <a:pt x="354" y="218"/>
                  <a:pt x="354" y="218"/>
                  <a:pt x="354" y="218"/>
                </a:cubicBezTo>
                <a:cubicBezTo>
                  <a:pt x="354" y="371"/>
                  <a:pt x="354" y="371"/>
                  <a:pt x="354" y="371"/>
                </a:cubicBezTo>
                <a:lnTo>
                  <a:pt x="351" y="37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8" name="Freeform 13"/>
          <p:cNvSpPr>
            <a:spLocks noEditPoints="1"/>
          </p:cNvSpPr>
          <p:nvPr/>
        </p:nvSpPr>
        <p:spPr bwMode="auto">
          <a:xfrm>
            <a:off x="2671316" y="2915697"/>
            <a:ext cx="507142" cy="367792"/>
          </a:xfrm>
          <a:custGeom>
            <a:avLst/>
            <a:gdLst>
              <a:gd name="T0" fmla="*/ 390 w 594"/>
              <a:gd name="T1" fmla="*/ 126 h 431"/>
              <a:gd name="T2" fmla="*/ 373 w 594"/>
              <a:gd name="T3" fmla="*/ 143 h 431"/>
              <a:gd name="T4" fmla="*/ 344 w 594"/>
              <a:gd name="T5" fmla="*/ 284 h 431"/>
              <a:gd name="T6" fmla="*/ 220 w 594"/>
              <a:gd name="T7" fmla="*/ 255 h 431"/>
              <a:gd name="T8" fmla="*/ 220 w 594"/>
              <a:gd name="T9" fmla="*/ 126 h 431"/>
              <a:gd name="T10" fmla="*/ 204 w 594"/>
              <a:gd name="T11" fmla="*/ 93 h 431"/>
              <a:gd name="T12" fmla="*/ 270 w 594"/>
              <a:gd name="T13" fmla="*/ 124 h 431"/>
              <a:gd name="T14" fmla="*/ 260 w 594"/>
              <a:gd name="T15" fmla="*/ 140 h 431"/>
              <a:gd name="T16" fmla="*/ 260 w 594"/>
              <a:gd name="T17" fmla="*/ 246 h 431"/>
              <a:gd name="T18" fmla="*/ 317 w 594"/>
              <a:gd name="T19" fmla="*/ 246 h 431"/>
              <a:gd name="T20" fmla="*/ 333 w 594"/>
              <a:gd name="T21" fmla="*/ 229 h 431"/>
              <a:gd name="T22" fmla="*/ 333 w 594"/>
              <a:gd name="T23" fmla="*/ 124 h 431"/>
              <a:gd name="T24" fmla="*/ 323 w 594"/>
              <a:gd name="T25" fmla="*/ 93 h 431"/>
              <a:gd name="T26" fmla="*/ 406 w 594"/>
              <a:gd name="T27" fmla="*/ 76 h 431"/>
              <a:gd name="T28" fmla="*/ 306 w 594"/>
              <a:gd name="T29" fmla="*/ 140 h 431"/>
              <a:gd name="T30" fmla="*/ 317 w 594"/>
              <a:gd name="T31" fmla="*/ 229 h 431"/>
              <a:gd name="T32" fmla="*/ 276 w 594"/>
              <a:gd name="T33" fmla="*/ 140 h 431"/>
              <a:gd name="T34" fmla="*/ 287 w 594"/>
              <a:gd name="T35" fmla="*/ 76 h 431"/>
              <a:gd name="T36" fmla="*/ 187 w 594"/>
              <a:gd name="T37" fmla="*/ 143 h 431"/>
              <a:gd name="T38" fmla="*/ 203 w 594"/>
              <a:gd name="T39" fmla="*/ 261 h 431"/>
              <a:gd name="T40" fmla="*/ 351 w 594"/>
              <a:gd name="T41" fmla="*/ 300 h 431"/>
              <a:gd name="T42" fmla="*/ 390 w 594"/>
              <a:gd name="T43" fmla="*/ 143 h 431"/>
              <a:gd name="T44" fmla="*/ 406 w 594"/>
              <a:gd name="T45" fmla="*/ 76 h 431"/>
              <a:gd name="T46" fmla="*/ 560 w 594"/>
              <a:gd name="T47" fmla="*/ 43 h 431"/>
              <a:gd name="T48" fmla="*/ 71 w 594"/>
              <a:gd name="T49" fmla="*/ 0 h 431"/>
              <a:gd name="T50" fmla="*/ 32 w 594"/>
              <a:gd name="T51" fmla="*/ 369 h 431"/>
              <a:gd name="T52" fmla="*/ 0 w 594"/>
              <a:gd name="T53" fmla="*/ 384 h 431"/>
              <a:gd name="T54" fmla="*/ 552 w 594"/>
              <a:gd name="T55" fmla="*/ 431 h 431"/>
              <a:gd name="T56" fmla="*/ 594 w 594"/>
              <a:gd name="T57" fmla="*/ 369 h 431"/>
              <a:gd name="T58" fmla="*/ 327 w 594"/>
              <a:gd name="T59" fmla="*/ 407 h 431"/>
              <a:gd name="T60" fmla="*/ 245 w 594"/>
              <a:gd name="T61" fmla="*/ 394 h 431"/>
              <a:gd name="T62" fmla="*/ 327 w 594"/>
              <a:gd name="T63" fmla="*/ 382 h 431"/>
              <a:gd name="T64" fmla="*/ 327 w 594"/>
              <a:gd name="T65" fmla="*/ 407 h 431"/>
              <a:gd name="T66" fmla="*/ 506 w 594"/>
              <a:gd name="T67" fmla="*/ 337 h 431"/>
              <a:gd name="T68" fmla="*/ 65 w 594"/>
              <a:gd name="T69" fmla="*/ 318 h 431"/>
              <a:gd name="T70" fmla="*/ 88 w 594"/>
              <a:gd name="T71" fmla="*/ 38 h 431"/>
              <a:gd name="T72" fmla="*/ 524 w 594"/>
              <a:gd name="T73" fmla="*/ 57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94" h="431">
                <a:moveTo>
                  <a:pt x="390" y="93"/>
                </a:moveTo>
                <a:cubicBezTo>
                  <a:pt x="390" y="126"/>
                  <a:pt x="390" y="126"/>
                  <a:pt x="390" y="126"/>
                </a:cubicBezTo>
                <a:cubicBezTo>
                  <a:pt x="373" y="126"/>
                  <a:pt x="373" y="126"/>
                  <a:pt x="373" y="126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3" y="255"/>
                  <a:pt x="373" y="255"/>
                  <a:pt x="373" y="255"/>
                </a:cubicBezTo>
                <a:cubicBezTo>
                  <a:pt x="344" y="284"/>
                  <a:pt x="344" y="284"/>
                  <a:pt x="344" y="284"/>
                </a:cubicBezTo>
                <a:cubicBezTo>
                  <a:pt x="248" y="284"/>
                  <a:pt x="248" y="284"/>
                  <a:pt x="248" y="284"/>
                </a:cubicBezTo>
                <a:cubicBezTo>
                  <a:pt x="220" y="255"/>
                  <a:pt x="220" y="255"/>
                  <a:pt x="220" y="255"/>
                </a:cubicBezTo>
                <a:cubicBezTo>
                  <a:pt x="220" y="143"/>
                  <a:pt x="220" y="143"/>
                  <a:pt x="220" y="143"/>
                </a:cubicBezTo>
                <a:cubicBezTo>
                  <a:pt x="220" y="126"/>
                  <a:pt x="220" y="126"/>
                  <a:pt x="220" y="126"/>
                </a:cubicBezTo>
                <a:cubicBezTo>
                  <a:pt x="204" y="126"/>
                  <a:pt x="204" y="126"/>
                  <a:pt x="204" y="126"/>
                </a:cubicBezTo>
                <a:cubicBezTo>
                  <a:pt x="204" y="93"/>
                  <a:pt x="204" y="93"/>
                  <a:pt x="204" y="93"/>
                </a:cubicBezTo>
                <a:cubicBezTo>
                  <a:pt x="270" y="93"/>
                  <a:pt x="270" y="93"/>
                  <a:pt x="270" y="93"/>
                </a:cubicBezTo>
                <a:cubicBezTo>
                  <a:pt x="270" y="124"/>
                  <a:pt x="270" y="124"/>
                  <a:pt x="270" y="124"/>
                </a:cubicBezTo>
                <a:cubicBezTo>
                  <a:pt x="260" y="124"/>
                  <a:pt x="260" y="124"/>
                  <a:pt x="260" y="124"/>
                </a:cubicBezTo>
                <a:cubicBezTo>
                  <a:pt x="260" y="140"/>
                  <a:pt x="260" y="140"/>
                  <a:pt x="260" y="140"/>
                </a:cubicBezTo>
                <a:cubicBezTo>
                  <a:pt x="260" y="229"/>
                  <a:pt x="260" y="229"/>
                  <a:pt x="260" y="229"/>
                </a:cubicBezTo>
                <a:cubicBezTo>
                  <a:pt x="260" y="246"/>
                  <a:pt x="260" y="246"/>
                  <a:pt x="260" y="246"/>
                </a:cubicBezTo>
                <a:cubicBezTo>
                  <a:pt x="276" y="246"/>
                  <a:pt x="276" y="246"/>
                  <a:pt x="276" y="246"/>
                </a:cubicBezTo>
                <a:cubicBezTo>
                  <a:pt x="317" y="246"/>
                  <a:pt x="317" y="246"/>
                  <a:pt x="317" y="246"/>
                </a:cubicBezTo>
                <a:cubicBezTo>
                  <a:pt x="333" y="246"/>
                  <a:pt x="333" y="246"/>
                  <a:pt x="333" y="246"/>
                </a:cubicBezTo>
                <a:cubicBezTo>
                  <a:pt x="333" y="229"/>
                  <a:pt x="333" y="229"/>
                  <a:pt x="333" y="229"/>
                </a:cubicBezTo>
                <a:cubicBezTo>
                  <a:pt x="333" y="140"/>
                  <a:pt x="333" y="140"/>
                  <a:pt x="333" y="140"/>
                </a:cubicBezTo>
                <a:cubicBezTo>
                  <a:pt x="333" y="124"/>
                  <a:pt x="333" y="124"/>
                  <a:pt x="333" y="124"/>
                </a:cubicBezTo>
                <a:cubicBezTo>
                  <a:pt x="323" y="124"/>
                  <a:pt x="323" y="124"/>
                  <a:pt x="323" y="124"/>
                </a:cubicBezTo>
                <a:cubicBezTo>
                  <a:pt x="323" y="93"/>
                  <a:pt x="323" y="93"/>
                  <a:pt x="323" y="93"/>
                </a:cubicBezTo>
                <a:cubicBezTo>
                  <a:pt x="390" y="93"/>
                  <a:pt x="390" y="93"/>
                  <a:pt x="390" y="93"/>
                </a:cubicBezTo>
                <a:close/>
                <a:moveTo>
                  <a:pt x="406" y="76"/>
                </a:moveTo>
                <a:cubicBezTo>
                  <a:pt x="306" y="76"/>
                  <a:pt x="306" y="76"/>
                  <a:pt x="306" y="76"/>
                </a:cubicBezTo>
                <a:cubicBezTo>
                  <a:pt x="306" y="140"/>
                  <a:pt x="306" y="140"/>
                  <a:pt x="306" y="140"/>
                </a:cubicBezTo>
                <a:cubicBezTo>
                  <a:pt x="317" y="140"/>
                  <a:pt x="317" y="140"/>
                  <a:pt x="317" y="140"/>
                </a:cubicBezTo>
                <a:cubicBezTo>
                  <a:pt x="317" y="229"/>
                  <a:pt x="317" y="229"/>
                  <a:pt x="317" y="229"/>
                </a:cubicBezTo>
                <a:cubicBezTo>
                  <a:pt x="276" y="229"/>
                  <a:pt x="276" y="229"/>
                  <a:pt x="276" y="229"/>
                </a:cubicBezTo>
                <a:cubicBezTo>
                  <a:pt x="276" y="140"/>
                  <a:pt x="276" y="140"/>
                  <a:pt x="276" y="140"/>
                </a:cubicBezTo>
                <a:cubicBezTo>
                  <a:pt x="287" y="140"/>
                  <a:pt x="287" y="140"/>
                  <a:pt x="287" y="140"/>
                </a:cubicBezTo>
                <a:cubicBezTo>
                  <a:pt x="287" y="76"/>
                  <a:pt x="287" y="76"/>
                  <a:pt x="287" y="76"/>
                </a:cubicBezTo>
                <a:cubicBezTo>
                  <a:pt x="187" y="76"/>
                  <a:pt x="187" y="76"/>
                  <a:pt x="187" y="76"/>
                </a:cubicBezTo>
                <a:cubicBezTo>
                  <a:pt x="187" y="143"/>
                  <a:pt x="187" y="143"/>
                  <a:pt x="187" y="143"/>
                </a:cubicBezTo>
                <a:cubicBezTo>
                  <a:pt x="203" y="143"/>
                  <a:pt x="203" y="143"/>
                  <a:pt x="203" y="143"/>
                </a:cubicBezTo>
                <a:cubicBezTo>
                  <a:pt x="203" y="261"/>
                  <a:pt x="203" y="261"/>
                  <a:pt x="203" y="261"/>
                </a:cubicBezTo>
                <a:cubicBezTo>
                  <a:pt x="241" y="300"/>
                  <a:pt x="241" y="300"/>
                  <a:pt x="241" y="300"/>
                </a:cubicBezTo>
                <a:cubicBezTo>
                  <a:pt x="351" y="300"/>
                  <a:pt x="351" y="300"/>
                  <a:pt x="351" y="300"/>
                </a:cubicBezTo>
                <a:cubicBezTo>
                  <a:pt x="390" y="261"/>
                  <a:pt x="390" y="261"/>
                  <a:pt x="390" y="261"/>
                </a:cubicBezTo>
                <a:cubicBezTo>
                  <a:pt x="390" y="143"/>
                  <a:pt x="390" y="143"/>
                  <a:pt x="390" y="143"/>
                </a:cubicBezTo>
                <a:cubicBezTo>
                  <a:pt x="406" y="143"/>
                  <a:pt x="406" y="143"/>
                  <a:pt x="406" y="143"/>
                </a:cubicBezTo>
                <a:cubicBezTo>
                  <a:pt x="406" y="76"/>
                  <a:pt x="406" y="76"/>
                  <a:pt x="406" y="76"/>
                </a:cubicBezTo>
                <a:close/>
                <a:moveTo>
                  <a:pt x="560" y="369"/>
                </a:moveTo>
                <a:cubicBezTo>
                  <a:pt x="560" y="43"/>
                  <a:pt x="560" y="43"/>
                  <a:pt x="560" y="43"/>
                </a:cubicBezTo>
                <a:cubicBezTo>
                  <a:pt x="560" y="19"/>
                  <a:pt x="542" y="0"/>
                  <a:pt x="52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49" y="0"/>
                  <a:pt x="32" y="19"/>
                  <a:pt x="32" y="43"/>
                </a:cubicBezTo>
                <a:cubicBezTo>
                  <a:pt x="32" y="369"/>
                  <a:pt x="32" y="369"/>
                  <a:pt x="32" y="369"/>
                </a:cubicBezTo>
                <a:cubicBezTo>
                  <a:pt x="0" y="369"/>
                  <a:pt x="0" y="369"/>
                  <a:pt x="0" y="369"/>
                </a:cubicBezTo>
                <a:cubicBezTo>
                  <a:pt x="0" y="384"/>
                  <a:pt x="0" y="384"/>
                  <a:pt x="0" y="384"/>
                </a:cubicBezTo>
                <a:cubicBezTo>
                  <a:pt x="0" y="410"/>
                  <a:pt x="19" y="431"/>
                  <a:pt x="42" y="431"/>
                </a:cubicBezTo>
                <a:cubicBezTo>
                  <a:pt x="552" y="431"/>
                  <a:pt x="552" y="431"/>
                  <a:pt x="552" y="431"/>
                </a:cubicBezTo>
                <a:cubicBezTo>
                  <a:pt x="575" y="431"/>
                  <a:pt x="594" y="410"/>
                  <a:pt x="594" y="384"/>
                </a:cubicBezTo>
                <a:cubicBezTo>
                  <a:pt x="594" y="369"/>
                  <a:pt x="594" y="369"/>
                  <a:pt x="594" y="369"/>
                </a:cubicBezTo>
                <a:lnTo>
                  <a:pt x="560" y="369"/>
                </a:lnTo>
                <a:close/>
                <a:moveTo>
                  <a:pt x="327" y="407"/>
                </a:moveTo>
                <a:cubicBezTo>
                  <a:pt x="256" y="407"/>
                  <a:pt x="256" y="407"/>
                  <a:pt x="256" y="407"/>
                </a:cubicBezTo>
                <a:cubicBezTo>
                  <a:pt x="250" y="407"/>
                  <a:pt x="245" y="401"/>
                  <a:pt x="245" y="394"/>
                </a:cubicBezTo>
                <a:cubicBezTo>
                  <a:pt x="245" y="387"/>
                  <a:pt x="250" y="382"/>
                  <a:pt x="256" y="382"/>
                </a:cubicBezTo>
                <a:cubicBezTo>
                  <a:pt x="327" y="382"/>
                  <a:pt x="327" y="382"/>
                  <a:pt x="327" y="382"/>
                </a:cubicBezTo>
                <a:cubicBezTo>
                  <a:pt x="334" y="382"/>
                  <a:pt x="339" y="387"/>
                  <a:pt x="339" y="394"/>
                </a:cubicBezTo>
                <a:cubicBezTo>
                  <a:pt x="339" y="401"/>
                  <a:pt x="334" y="407"/>
                  <a:pt x="327" y="407"/>
                </a:cubicBezTo>
                <a:close/>
                <a:moveTo>
                  <a:pt x="524" y="318"/>
                </a:moveTo>
                <a:cubicBezTo>
                  <a:pt x="524" y="328"/>
                  <a:pt x="516" y="337"/>
                  <a:pt x="506" y="337"/>
                </a:cubicBezTo>
                <a:cubicBezTo>
                  <a:pt x="82" y="337"/>
                  <a:pt x="82" y="337"/>
                  <a:pt x="82" y="337"/>
                </a:cubicBezTo>
                <a:cubicBezTo>
                  <a:pt x="73" y="337"/>
                  <a:pt x="65" y="328"/>
                  <a:pt x="65" y="318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47"/>
                  <a:pt x="73" y="38"/>
                  <a:pt x="88" y="38"/>
                </a:cubicBezTo>
                <a:cubicBezTo>
                  <a:pt x="512" y="38"/>
                  <a:pt x="512" y="38"/>
                  <a:pt x="512" y="38"/>
                </a:cubicBezTo>
                <a:cubicBezTo>
                  <a:pt x="516" y="38"/>
                  <a:pt x="524" y="47"/>
                  <a:pt x="524" y="57"/>
                </a:cubicBezTo>
                <a:lnTo>
                  <a:pt x="524" y="318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69" name="Freeform 14"/>
          <p:cNvSpPr>
            <a:spLocks noEditPoints="1"/>
          </p:cNvSpPr>
          <p:nvPr/>
        </p:nvSpPr>
        <p:spPr bwMode="auto">
          <a:xfrm>
            <a:off x="569647" y="2875720"/>
            <a:ext cx="340379" cy="432898"/>
          </a:xfrm>
          <a:custGeom>
            <a:avLst/>
            <a:gdLst>
              <a:gd name="T0" fmla="*/ 193 w 399"/>
              <a:gd name="T1" fmla="*/ 238 h 507"/>
              <a:gd name="T2" fmla="*/ 184 w 399"/>
              <a:gd name="T3" fmla="*/ 275 h 507"/>
              <a:gd name="T4" fmla="*/ 149 w 399"/>
              <a:gd name="T5" fmla="*/ 284 h 507"/>
              <a:gd name="T6" fmla="*/ 198 w 399"/>
              <a:gd name="T7" fmla="*/ 223 h 507"/>
              <a:gd name="T8" fmla="*/ 250 w 399"/>
              <a:gd name="T9" fmla="*/ 344 h 507"/>
              <a:gd name="T10" fmla="*/ 252 w 399"/>
              <a:gd name="T11" fmla="*/ 349 h 507"/>
              <a:gd name="T12" fmla="*/ 276 w 399"/>
              <a:gd name="T13" fmla="*/ 331 h 507"/>
              <a:gd name="T14" fmla="*/ 287 w 399"/>
              <a:gd name="T15" fmla="*/ 303 h 507"/>
              <a:gd name="T16" fmla="*/ 284 w 399"/>
              <a:gd name="T17" fmla="*/ 300 h 507"/>
              <a:gd name="T18" fmla="*/ 256 w 399"/>
              <a:gd name="T19" fmla="*/ 330 h 507"/>
              <a:gd name="T20" fmla="*/ 348 w 399"/>
              <a:gd name="T21" fmla="*/ 507 h 507"/>
              <a:gd name="T22" fmla="*/ 0 w 399"/>
              <a:gd name="T23" fmla="*/ 457 h 507"/>
              <a:gd name="T24" fmla="*/ 58 w 399"/>
              <a:gd name="T25" fmla="*/ 0 h 507"/>
              <a:gd name="T26" fmla="*/ 392 w 399"/>
              <a:gd name="T27" fmla="*/ 13 h 507"/>
              <a:gd name="T28" fmla="*/ 56 w 399"/>
              <a:gd name="T29" fmla="*/ 26 h 507"/>
              <a:gd name="T30" fmla="*/ 53 w 399"/>
              <a:gd name="T31" fmla="*/ 83 h 507"/>
              <a:gd name="T32" fmla="*/ 399 w 399"/>
              <a:gd name="T33" fmla="*/ 106 h 507"/>
              <a:gd name="T34" fmla="*/ 204 w 399"/>
              <a:gd name="T35" fmla="*/ 271 h 507"/>
              <a:gd name="T36" fmla="*/ 219 w 399"/>
              <a:gd name="T37" fmla="*/ 215 h 507"/>
              <a:gd name="T38" fmla="*/ 219 w 399"/>
              <a:gd name="T39" fmla="*/ 194 h 507"/>
              <a:gd name="T40" fmla="*/ 195 w 399"/>
              <a:gd name="T41" fmla="*/ 202 h 507"/>
              <a:gd name="T42" fmla="*/ 136 w 399"/>
              <a:gd name="T43" fmla="*/ 272 h 507"/>
              <a:gd name="T44" fmla="*/ 108 w 399"/>
              <a:gd name="T45" fmla="*/ 297 h 507"/>
              <a:gd name="T46" fmla="*/ 86 w 399"/>
              <a:gd name="T47" fmla="*/ 313 h 507"/>
              <a:gd name="T48" fmla="*/ 94 w 399"/>
              <a:gd name="T49" fmla="*/ 320 h 507"/>
              <a:gd name="T50" fmla="*/ 109 w 399"/>
              <a:gd name="T51" fmla="*/ 315 h 507"/>
              <a:gd name="T52" fmla="*/ 91 w 399"/>
              <a:gd name="T53" fmla="*/ 348 h 507"/>
              <a:gd name="T54" fmla="*/ 84 w 399"/>
              <a:gd name="T55" fmla="*/ 375 h 507"/>
              <a:gd name="T56" fmla="*/ 100 w 399"/>
              <a:gd name="T57" fmla="*/ 369 h 507"/>
              <a:gd name="T58" fmla="*/ 111 w 399"/>
              <a:gd name="T59" fmla="*/ 348 h 507"/>
              <a:gd name="T60" fmla="*/ 180 w 399"/>
              <a:gd name="T61" fmla="*/ 293 h 507"/>
              <a:gd name="T62" fmla="*/ 173 w 399"/>
              <a:gd name="T63" fmla="*/ 363 h 507"/>
              <a:gd name="T64" fmla="*/ 185 w 399"/>
              <a:gd name="T65" fmla="*/ 378 h 507"/>
              <a:gd name="T66" fmla="*/ 192 w 399"/>
              <a:gd name="T67" fmla="*/ 366 h 507"/>
              <a:gd name="T68" fmla="*/ 200 w 399"/>
              <a:gd name="T69" fmla="*/ 290 h 507"/>
              <a:gd name="T70" fmla="*/ 215 w 399"/>
              <a:gd name="T71" fmla="*/ 289 h 507"/>
              <a:gd name="T72" fmla="*/ 221 w 399"/>
              <a:gd name="T73" fmla="*/ 279 h 507"/>
              <a:gd name="T74" fmla="*/ 205 w 399"/>
              <a:gd name="T75" fmla="*/ 271 h 507"/>
              <a:gd name="T76" fmla="*/ 312 w 399"/>
              <a:gd name="T77" fmla="*/ 213 h 507"/>
              <a:gd name="T78" fmla="*/ 303 w 399"/>
              <a:gd name="T79" fmla="*/ 204 h 507"/>
              <a:gd name="T80" fmla="*/ 284 w 399"/>
              <a:gd name="T81" fmla="*/ 231 h 507"/>
              <a:gd name="T82" fmla="*/ 227 w 399"/>
              <a:gd name="T83" fmla="*/ 362 h 507"/>
              <a:gd name="T84" fmla="*/ 236 w 399"/>
              <a:gd name="T85" fmla="*/ 370 h 507"/>
              <a:gd name="T86" fmla="*/ 243 w 399"/>
              <a:gd name="T87" fmla="*/ 362 h 507"/>
              <a:gd name="T88" fmla="*/ 255 w 399"/>
              <a:gd name="T89" fmla="*/ 367 h 507"/>
              <a:gd name="T90" fmla="*/ 299 w 399"/>
              <a:gd name="T91" fmla="*/ 324 h 507"/>
              <a:gd name="T92" fmla="*/ 300 w 399"/>
              <a:gd name="T93" fmla="*/ 288 h 507"/>
              <a:gd name="T94" fmla="*/ 274 w 399"/>
              <a:gd name="T95" fmla="*/ 288 h 507"/>
              <a:gd name="T96" fmla="*/ 310 w 399"/>
              <a:gd name="T97" fmla="*/ 22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9" h="507">
                <a:moveTo>
                  <a:pt x="198" y="223"/>
                </a:moveTo>
                <a:cubicBezTo>
                  <a:pt x="193" y="238"/>
                  <a:pt x="193" y="238"/>
                  <a:pt x="193" y="238"/>
                </a:cubicBezTo>
                <a:cubicBezTo>
                  <a:pt x="191" y="247"/>
                  <a:pt x="189" y="253"/>
                  <a:pt x="188" y="256"/>
                </a:cubicBezTo>
                <a:cubicBezTo>
                  <a:pt x="186" y="265"/>
                  <a:pt x="184" y="271"/>
                  <a:pt x="184" y="275"/>
                </a:cubicBezTo>
                <a:cubicBezTo>
                  <a:pt x="174" y="277"/>
                  <a:pt x="168" y="278"/>
                  <a:pt x="165" y="279"/>
                </a:cubicBezTo>
                <a:cubicBezTo>
                  <a:pt x="158" y="281"/>
                  <a:pt x="153" y="283"/>
                  <a:pt x="149" y="284"/>
                </a:cubicBezTo>
                <a:cubicBezTo>
                  <a:pt x="157" y="270"/>
                  <a:pt x="170" y="254"/>
                  <a:pt x="187" y="234"/>
                </a:cubicBezTo>
                <a:cubicBezTo>
                  <a:pt x="191" y="230"/>
                  <a:pt x="194" y="226"/>
                  <a:pt x="198" y="223"/>
                </a:cubicBezTo>
                <a:close/>
                <a:moveTo>
                  <a:pt x="256" y="330"/>
                </a:moveTo>
                <a:cubicBezTo>
                  <a:pt x="254" y="335"/>
                  <a:pt x="252" y="340"/>
                  <a:pt x="250" y="344"/>
                </a:cubicBezTo>
                <a:cubicBezTo>
                  <a:pt x="249" y="346"/>
                  <a:pt x="249" y="346"/>
                  <a:pt x="249" y="346"/>
                </a:cubicBezTo>
                <a:cubicBezTo>
                  <a:pt x="250" y="347"/>
                  <a:pt x="251" y="348"/>
                  <a:pt x="252" y="349"/>
                </a:cubicBezTo>
                <a:cubicBezTo>
                  <a:pt x="253" y="350"/>
                  <a:pt x="254" y="350"/>
                  <a:pt x="255" y="350"/>
                </a:cubicBezTo>
                <a:cubicBezTo>
                  <a:pt x="262" y="350"/>
                  <a:pt x="269" y="344"/>
                  <a:pt x="276" y="331"/>
                </a:cubicBezTo>
                <a:cubicBezTo>
                  <a:pt x="280" y="325"/>
                  <a:pt x="282" y="320"/>
                  <a:pt x="284" y="314"/>
                </a:cubicBezTo>
                <a:cubicBezTo>
                  <a:pt x="286" y="309"/>
                  <a:pt x="287" y="305"/>
                  <a:pt x="287" y="303"/>
                </a:cubicBezTo>
                <a:cubicBezTo>
                  <a:pt x="287" y="302"/>
                  <a:pt x="286" y="301"/>
                  <a:pt x="286" y="300"/>
                </a:cubicBezTo>
                <a:cubicBezTo>
                  <a:pt x="285" y="300"/>
                  <a:pt x="284" y="300"/>
                  <a:pt x="284" y="300"/>
                </a:cubicBezTo>
                <a:cubicBezTo>
                  <a:pt x="280" y="300"/>
                  <a:pt x="276" y="302"/>
                  <a:pt x="271" y="307"/>
                </a:cubicBezTo>
                <a:cubicBezTo>
                  <a:pt x="266" y="313"/>
                  <a:pt x="261" y="320"/>
                  <a:pt x="256" y="330"/>
                </a:cubicBezTo>
                <a:close/>
                <a:moveTo>
                  <a:pt x="398" y="457"/>
                </a:moveTo>
                <a:cubicBezTo>
                  <a:pt x="398" y="484"/>
                  <a:pt x="375" y="507"/>
                  <a:pt x="348" y="507"/>
                </a:cubicBezTo>
                <a:cubicBezTo>
                  <a:pt x="50" y="507"/>
                  <a:pt x="50" y="507"/>
                  <a:pt x="50" y="507"/>
                </a:cubicBezTo>
                <a:cubicBezTo>
                  <a:pt x="22" y="507"/>
                  <a:pt x="0" y="484"/>
                  <a:pt x="0" y="45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1"/>
                  <a:pt x="22" y="0"/>
                  <a:pt x="58" y="0"/>
                </a:cubicBezTo>
                <a:cubicBezTo>
                  <a:pt x="378" y="0"/>
                  <a:pt x="378" y="0"/>
                  <a:pt x="378" y="0"/>
                </a:cubicBezTo>
                <a:cubicBezTo>
                  <a:pt x="385" y="0"/>
                  <a:pt x="392" y="6"/>
                  <a:pt x="392" y="13"/>
                </a:cubicBezTo>
                <a:cubicBezTo>
                  <a:pt x="392" y="20"/>
                  <a:pt x="385" y="26"/>
                  <a:pt x="378" y="26"/>
                </a:cubicBezTo>
                <a:cubicBezTo>
                  <a:pt x="378" y="26"/>
                  <a:pt x="56" y="26"/>
                  <a:pt x="56" y="26"/>
                </a:cubicBezTo>
                <a:cubicBezTo>
                  <a:pt x="36" y="26"/>
                  <a:pt x="26" y="40"/>
                  <a:pt x="26" y="53"/>
                </a:cubicBezTo>
                <a:cubicBezTo>
                  <a:pt x="26" y="67"/>
                  <a:pt x="36" y="83"/>
                  <a:pt x="53" y="83"/>
                </a:cubicBezTo>
                <a:cubicBezTo>
                  <a:pt x="53" y="83"/>
                  <a:pt x="376" y="83"/>
                  <a:pt x="376" y="83"/>
                </a:cubicBezTo>
                <a:cubicBezTo>
                  <a:pt x="388" y="84"/>
                  <a:pt x="399" y="94"/>
                  <a:pt x="399" y="106"/>
                </a:cubicBezTo>
                <a:cubicBezTo>
                  <a:pt x="399" y="106"/>
                  <a:pt x="398" y="457"/>
                  <a:pt x="398" y="457"/>
                </a:cubicBezTo>
                <a:close/>
                <a:moveTo>
                  <a:pt x="204" y="271"/>
                </a:moveTo>
                <a:cubicBezTo>
                  <a:pt x="205" y="266"/>
                  <a:pt x="207" y="258"/>
                  <a:pt x="209" y="249"/>
                </a:cubicBezTo>
                <a:cubicBezTo>
                  <a:pt x="212" y="237"/>
                  <a:pt x="215" y="225"/>
                  <a:pt x="219" y="215"/>
                </a:cubicBezTo>
                <a:cubicBezTo>
                  <a:pt x="221" y="208"/>
                  <a:pt x="222" y="204"/>
                  <a:pt x="222" y="201"/>
                </a:cubicBezTo>
                <a:cubicBezTo>
                  <a:pt x="222" y="199"/>
                  <a:pt x="221" y="196"/>
                  <a:pt x="219" y="194"/>
                </a:cubicBezTo>
                <a:cubicBezTo>
                  <a:pt x="217" y="192"/>
                  <a:pt x="214" y="191"/>
                  <a:pt x="212" y="191"/>
                </a:cubicBezTo>
                <a:cubicBezTo>
                  <a:pt x="207" y="191"/>
                  <a:pt x="202" y="194"/>
                  <a:pt x="195" y="202"/>
                </a:cubicBezTo>
                <a:cubicBezTo>
                  <a:pt x="184" y="213"/>
                  <a:pt x="173" y="225"/>
                  <a:pt x="162" y="238"/>
                </a:cubicBezTo>
                <a:cubicBezTo>
                  <a:pt x="148" y="256"/>
                  <a:pt x="139" y="267"/>
                  <a:pt x="136" y="272"/>
                </a:cubicBezTo>
                <a:cubicBezTo>
                  <a:pt x="128" y="285"/>
                  <a:pt x="124" y="290"/>
                  <a:pt x="123" y="292"/>
                </a:cubicBezTo>
                <a:cubicBezTo>
                  <a:pt x="119" y="293"/>
                  <a:pt x="115" y="295"/>
                  <a:pt x="108" y="297"/>
                </a:cubicBezTo>
                <a:cubicBezTo>
                  <a:pt x="100" y="300"/>
                  <a:pt x="94" y="302"/>
                  <a:pt x="90" y="305"/>
                </a:cubicBezTo>
                <a:cubicBezTo>
                  <a:pt x="88" y="306"/>
                  <a:pt x="86" y="308"/>
                  <a:pt x="86" y="313"/>
                </a:cubicBezTo>
                <a:cubicBezTo>
                  <a:pt x="87" y="315"/>
                  <a:pt x="87" y="316"/>
                  <a:pt x="88" y="317"/>
                </a:cubicBezTo>
                <a:cubicBezTo>
                  <a:pt x="89" y="319"/>
                  <a:pt x="91" y="320"/>
                  <a:pt x="94" y="320"/>
                </a:cubicBezTo>
                <a:cubicBezTo>
                  <a:pt x="96" y="320"/>
                  <a:pt x="98" y="320"/>
                  <a:pt x="100" y="319"/>
                </a:cubicBezTo>
                <a:cubicBezTo>
                  <a:pt x="103" y="318"/>
                  <a:pt x="106" y="316"/>
                  <a:pt x="109" y="315"/>
                </a:cubicBezTo>
                <a:cubicBezTo>
                  <a:pt x="108" y="317"/>
                  <a:pt x="107" y="319"/>
                  <a:pt x="105" y="322"/>
                </a:cubicBezTo>
                <a:cubicBezTo>
                  <a:pt x="99" y="333"/>
                  <a:pt x="94" y="342"/>
                  <a:pt x="91" y="348"/>
                </a:cubicBezTo>
                <a:cubicBezTo>
                  <a:pt x="82" y="364"/>
                  <a:pt x="82" y="368"/>
                  <a:pt x="82" y="370"/>
                </a:cubicBezTo>
                <a:cubicBezTo>
                  <a:pt x="82" y="372"/>
                  <a:pt x="83" y="373"/>
                  <a:pt x="84" y="375"/>
                </a:cubicBezTo>
                <a:cubicBezTo>
                  <a:pt x="86" y="377"/>
                  <a:pt x="88" y="377"/>
                  <a:pt x="90" y="377"/>
                </a:cubicBezTo>
                <a:cubicBezTo>
                  <a:pt x="94" y="377"/>
                  <a:pt x="97" y="375"/>
                  <a:pt x="100" y="369"/>
                </a:cubicBezTo>
                <a:cubicBezTo>
                  <a:pt x="102" y="365"/>
                  <a:pt x="104" y="362"/>
                  <a:pt x="105" y="360"/>
                </a:cubicBezTo>
                <a:cubicBezTo>
                  <a:pt x="111" y="348"/>
                  <a:pt x="111" y="348"/>
                  <a:pt x="111" y="348"/>
                </a:cubicBezTo>
                <a:cubicBezTo>
                  <a:pt x="120" y="331"/>
                  <a:pt x="128" y="317"/>
                  <a:pt x="135" y="306"/>
                </a:cubicBezTo>
                <a:cubicBezTo>
                  <a:pt x="147" y="301"/>
                  <a:pt x="162" y="297"/>
                  <a:pt x="180" y="293"/>
                </a:cubicBezTo>
                <a:cubicBezTo>
                  <a:pt x="179" y="298"/>
                  <a:pt x="178" y="305"/>
                  <a:pt x="177" y="314"/>
                </a:cubicBezTo>
                <a:cubicBezTo>
                  <a:pt x="174" y="334"/>
                  <a:pt x="173" y="351"/>
                  <a:pt x="173" y="363"/>
                </a:cubicBezTo>
                <a:cubicBezTo>
                  <a:pt x="174" y="367"/>
                  <a:pt x="174" y="370"/>
                  <a:pt x="176" y="372"/>
                </a:cubicBezTo>
                <a:cubicBezTo>
                  <a:pt x="179" y="377"/>
                  <a:pt x="182" y="378"/>
                  <a:pt x="185" y="378"/>
                </a:cubicBezTo>
                <a:cubicBezTo>
                  <a:pt x="187" y="378"/>
                  <a:pt x="188" y="377"/>
                  <a:pt x="190" y="376"/>
                </a:cubicBezTo>
                <a:cubicBezTo>
                  <a:pt x="191" y="374"/>
                  <a:pt x="192" y="371"/>
                  <a:pt x="192" y="366"/>
                </a:cubicBezTo>
                <a:cubicBezTo>
                  <a:pt x="192" y="364"/>
                  <a:pt x="192" y="356"/>
                  <a:pt x="194" y="335"/>
                </a:cubicBezTo>
                <a:cubicBezTo>
                  <a:pt x="197" y="311"/>
                  <a:pt x="199" y="296"/>
                  <a:pt x="200" y="290"/>
                </a:cubicBezTo>
                <a:cubicBezTo>
                  <a:pt x="203" y="289"/>
                  <a:pt x="206" y="289"/>
                  <a:pt x="210" y="289"/>
                </a:cubicBezTo>
                <a:cubicBezTo>
                  <a:pt x="213" y="289"/>
                  <a:pt x="214" y="289"/>
                  <a:pt x="215" y="289"/>
                </a:cubicBezTo>
                <a:cubicBezTo>
                  <a:pt x="217" y="288"/>
                  <a:pt x="218" y="287"/>
                  <a:pt x="219" y="285"/>
                </a:cubicBezTo>
                <a:cubicBezTo>
                  <a:pt x="221" y="283"/>
                  <a:pt x="221" y="281"/>
                  <a:pt x="221" y="279"/>
                </a:cubicBezTo>
                <a:cubicBezTo>
                  <a:pt x="221" y="276"/>
                  <a:pt x="219" y="271"/>
                  <a:pt x="211" y="271"/>
                </a:cubicBezTo>
                <a:cubicBezTo>
                  <a:pt x="210" y="271"/>
                  <a:pt x="207" y="271"/>
                  <a:pt x="205" y="271"/>
                </a:cubicBezTo>
                <a:cubicBezTo>
                  <a:pt x="205" y="271"/>
                  <a:pt x="204" y="271"/>
                  <a:pt x="204" y="271"/>
                </a:cubicBezTo>
                <a:close/>
                <a:moveTo>
                  <a:pt x="312" y="213"/>
                </a:moveTo>
                <a:cubicBezTo>
                  <a:pt x="312" y="211"/>
                  <a:pt x="311" y="209"/>
                  <a:pt x="310" y="208"/>
                </a:cubicBezTo>
                <a:cubicBezTo>
                  <a:pt x="308" y="205"/>
                  <a:pt x="306" y="204"/>
                  <a:pt x="303" y="204"/>
                </a:cubicBezTo>
                <a:cubicBezTo>
                  <a:pt x="301" y="204"/>
                  <a:pt x="299" y="206"/>
                  <a:pt x="297" y="209"/>
                </a:cubicBezTo>
                <a:cubicBezTo>
                  <a:pt x="295" y="211"/>
                  <a:pt x="291" y="218"/>
                  <a:pt x="284" y="231"/>
                </a:cubicBezTo>
                <a:cubicBezTo>
                  <a:pt x="267" y="262"/>
                  <a:pt x="253" y="293"/>
                  <a:pt x="241" y="324"/>
                </a:cubicBezTo>
                <a:cubicBezTo>
                  <a:pt x="227" y="358"/>
                  <a:pt x="227" y="360"/>
                  <a:pt x="227" y="362"/>
                </a:cubicBezTo>
                <a:cubicBezTo>
                  <a:pt x="228" y="363"/>
                  <a:pt x="228" y="365"/>
                  <a:pt x="230" y="367"/>
                </a:cubicBezTo>
                <a:cubicBezTo>
                  <a:pt x="231" y="369"/>
                  <a:pt x="234" y="370"/>
                  <a:pt x="236" y="370"/>
                </a:cubicBezTo>
                <a:cubicBezTo>
                  <a:pt x="238" y="370"/>
                  <a:pt x="239" y="369"/>
                  <a:pt x="240" y="368"/>
                </a:cubicBezTo>
                <a:cubicBezTo>
                  <a:pt x="240" y="368"/>
                  <a:pt x="241" y="367"/>
                  <a:pt x="243" y="362"/>
                </a:cubicBezTo>
                <a:cubicBezTo>
                  <a:pt x="244" y="363"/>
                  <a:pt x="246" y="364"/>
                  <a:pt x="247" y="365"/>
                </a:cubicBezTo>
                <a:cubicBezTo>
                  <a:pt x="250" y="366"/>
                  <a:pt x="252" y="367"/>
                  <a:pt x="255" y="367"/>
                </a:cubicBezTo>
                <a:cubicBezTo>
                  <a:pt x="263" y="367"/>
                  <a:pt x="271" y="363"/>
                  <a:pt x="278" y="355"/>
                </a:cubicBezTo>
                <a:cubicBezTo>
                  <a:pt x="287" y="345"/>
                  <a:pt x="294" y="335"/>
                  <a:pt x="299" y="324"/>
                </a:cubicBezTo>
                <a:cubicBezTo>
                  <a:pt x="303" y="314"/>
                  <a:pt x="305" y="305"/>
                  <a:pt x="304" y="298"/>
                </a:cubicBezTo>
                <a:cubicBezTo>
                  <a:pt x="304" y="294"/>
                  <a:pt x="302" y="291"/>
                  <a:pt x="300" y="288"/>
                </a:cubicBezTo>
                <a:cubicBezTo>
                  <a:pt x="297" y="284"/>
                  <a:pt x="293" y="283"/>
                  <a:pt x="289" y="283"/>
                </a:cubicBezTo>
                <a:cubicBezTo>
                  <a:pt x="284" y="283"/>
                  <a:pt x="280" y="284"/>
                  <a:pt x="274" y="288"/>
                </a:cubicBezTo>
                <a:cubicBezTo>
                  <a:pt x="281" y="273"/>
                  <a:pt x="290" y="255"/>
                  <a:pt x="302" y="235"/>
                </a:cubicBezTo>
                <a:cubicBezTo>
                  <a:pt x="307" y="226"/>
                  <a:pt x="310" y="222"/>
                  <a:pt x="310" y="221"/>
                </a:cubicBezTo>
                <a:cubicBezTo>
                  <a:pt x="312" y="218"/>
                  <a:pt x="312" y="215"/>
                  <a:pt x="312" y="213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0" name="Freeform 15"/>
          <p:cNvSpPr>
            <a:spLocks noEditPoints="1"/>
          </p:cNvSpPr>
          <p:nvPr/>
        </p:nvSpPr>
        <p:spPr bwMode="auto">
          <a:xfrm>
            <a:off x="1213854" y="3679837"/>
            <a:ext cx="471733" cy="461453"/>
          </a:xfrm>
          <a:custGeom>
            <a:avLst/>
            <a:gdLst>
              <a:gd name="T0" fmla="*/ 490 w 553"/>
              <a:gd name="T1" fmla="*/ 106 h 540"/>
              <a:gd name="T2" fmla="*/ 63 w 553"/>
              <a:gd name="T3" fmla="*/ 297 h 540"/>
              <a:gd name="T4" fmla="*/ 29 w 553"/>
              <a:gd name="T5" fmla="*/ 432 h 540"/>
              <a:gd name="T6" fmla="*/ 504 w 553"/>
              <a:gd name="T7" fmla="*/ 454 h 540"/>
              <a:gd name="T8" fmla="*/ 524 w 553"/>
              <a:gd name="T9" fmla="*/ 343 h 540"/>
              <a:gd name="T10" fmla="*/ 113 w 553"/>
              <a:gd name="T11" fmla="*/ 399 h 540"/>
              <a:gd name="T12" fmla="*/ 113 w 553"/>
              <a:gd name="T13" fmla="*/ 334 h 540"/>
              <a:gd name="T14" fmla="*/ 113 w 553"/>
              <a:gd name="T15" fmla="*/ 399 h 540"/>
              <a:gd name="T16" fmla="*/ 131 w 553"/>
              <a:gd name="T17" fmla="*/ 159 h 540"/>
              <a:gd name="T18" fmla="*/ 262 w 553"/>
              <a:gd name="T19" fmla="*/ 146 h 540"/>
              <a:gd name="T20" fmla="*/ 143 w 553"/>
              <a:gd name="T21" fmla="*/ 249 h 540"/>
              <a:gd name="T22" fmla="*/ 357 w 553"/>
              <a:gd name="T23" fmla="*/ 406 h 540"/>
              <a:gd name="T24" fmla="*/ 186 w 553"/>
              <a:gd name="T25" fmla="*/ 397 h 540"/>
              <a:gd name="T26" fmla="*/ 357 w 553"/>
              <a:gd name="T27" fmla="*/ 387 h 540"/>
              <a:gd name="T28" fmla="*/ 357 w 553"/>
              <a:gd name="T29" fmla="*/ 406 h 540"/>
              <a:gd name="T30" fmla="*/ 196 w 553"/>
              <a:gd name="T31" fmla="*/ 363 h 540"/>
              <a:gd name="T32" fmla="*/ 196 w 553"/>
              <a:gd name="T33" fmla="*/ 344 h 540"/>
              <a:gd name="T34" fmla="*/ 367 w 553"/>
              <a:gd name="T35" fmla="*/ 354 h 540"/>
              <a:gd name="T36" fmla="*/ 357 w 553"/>
              <a:gd name="T37" fmla="*/ 321 h 540"/>
              <a:gd name="T38" fmla="*/ 186 w 553"/>
              <a:gd name="T39" fmla="*/ 311 h 540"/>
              <a:gd name="T40" fmla="*/ 357 w 553"/>
              <a:gd name="T41" fmla="*/ 302 h 540"/>
              <a:gd name="T42" fmla="*/ 357 w 553"/>
              <a:gd name="T43" fmla="*/ 321 h 540"/>
              <a:gd name="T44" fmla="*/ 291 w 553"/>
              <a:gd name="T45" fmla="*/ 146 h 540"/>
              <a:gd name="T46" fmla="*/ 422 w 553"/>
              <a:gd name="T47" fmla="*/ 159 h 540"/>
              <a:gd name="T48" fmla="*/ 410 w 553"/>
              <a:gd name="T49" fmla="*/ 249 h 540"/>
              <a:gd name="T50" fmla="*/ 440 w 553"/>
              <a:gd name="T51" fmla="*/ 399 h 540"/>
              <a:gd name="T52" fmla="*/ 440 w 553"/>
              <a:gd name="T53" fmla="*/ 334 h 540"/>
              <a:gd name="T54" fmla="*/ 440 w 553"/>
              <a:gd name="T55" fmla="*/ 399 h 540"/>
              <a:gd name="T56" fmla="*/ 553 w 553"/>
              <a:gd name="T57" fmla="*/ 223 h 540"/>
              <a:gd name="T58" fmla="*/ 521 w 553"/>
              <a:gd name="T59" fmla="*/ 236 h 540"/>
              <a:gd name="T60" fmla="*/ 509 w 553"/>
              <a:gd name="T61" fmla="*/ 171 h 540"/>
              <a:gd name="T62" fmla="*/ 541 w 553"/>
              <a:gd name="T63" fmla="*/ 159 h 540"/>
              <a:gd name="T64" fmla="*/ 32 w 553"/>
              <a:gd name="T65" fmla="*/ 236 h 540"/>
              <a:gd name="T66" fmla="*/ 0 w 553"/>
              <a:gd name="T67" fmla="*/ 223 h 540"/>
              <a:gd name="T68" fmla="*/ 12 w 553"/>
              <a:gd name="T69" fmla="*/ 148 h 540"/>
              <a:gd name="T70" fmla="*/ 44 w 553"/>
              <a:gd name="T71" fmla="*/ 160 h 540"/>
              <a:gd name="T72" fmla="*/ 32 w 553"/>
              <a:gd name="T73" fmla="*/ 236 h 540"/>
              <a:gd name="T74" fmla="*/ 277 w 553"/>
              <a:gd name="T75" fmla="*/ 0 h 540"/>
              <a:gd name="T76" fmla="*/ 490 w 553"/>
              <a:gd name="T77" fmla="*/ 87 h 540"/>
              <a:gd name="T78" fmla="*/ 128 w 553"/>
              <a:gd name="T79" fmla="*/ 53 h 540"/>
              <a:gd name="T80" fmla="*/ 158 w 553"/>
              <a:gd name="T81" fmla="*/ 53 h 540"/>
              <a:gd name="T82" fmla="*/ 195 w 553"/>
              <a:gd name="T83" fmla="*/ 68 h 540"/>
              <a:gd name="T84" fmla="*/ 195 w 553"/>
              <a:gd name="T85" fmla="*/ 38 h 540"/>
              <a:gd name="T86" fmla="*/ 195 w 553"/>
              <a:gd name="T87" fmla="*/ 68 h 540"/>
              <a:gd name="T88" fmla="*/ 341 w 553"/>
              <a:gd name="T89" fmla="*/ 53 h 540"/>
              <a:gd name="T90" fmla="*/ 371 w 553"/>
              <a:gd name="T91" fmla="*/ 53 h 540"/>
              <a:gd name="T92" fmla="*/ 408 w 553"/>
              <a:gd name="T93" fmla="*/ 68 h 540"/>
              <a:gd name="T94" fmla="*/ 408 w 553"/>
              <a:gd name="T95" fmla="*/ 38 h 540"/>
              <a:gd name="T96" fmla="*/ 408 w 553"/>
              <a:gd name="T97" fmla="*/ 68 h 540"/>
              <a:gd name="T98" fmla="*/ 472 w 553"/>
              <a:gd name="T99" fmla="*/ 471 h 540"/>
              <a:gd name="T100" fmla="*/ 450 w 553"/>
              <a:gd name="T101" fmla="*/ 540 h 540"/>
              <a:gd name="T102" fmla="*/ 398 w 553"/>
              <a:gd name="T103" fmla="*/ 518 h 540"/>
              <a:gd name="T104" fmla="*/ 81 w 553"/>
              <a:gd name="T105" fmla="*/ 471 h 540"/>
              <a:gd name="T106" fmla="*/ 155 w 553"/>
              <a:gd name="T107" fmla="*/ 518 h 540"/>
              <a:gd name="T108" fmla="*/ 103 w 553"/>
              <a:gd name="T109" fmla="*/ 540 h 540"/>
              <a:gd name="T110" fmla="*/ 81 w 553"/>
              <a:gd name="T111" fmla="*/ 471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53" h="540">
                <a:moveTo>
                  <a:pt x="490" y="298"/>
                </a:moveTo>
                <a:cubicBezTo>
                  <a:pt x="490" y="228"/>
                  <a:pt x="490" y="154"/>
                  <a:pt x="490" y="106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63" y="154"/>
                  <a:pt x="63" y="228"/>
                  <a:pt x="63" y="297"/>
                </a:cubicBezTo>
                <a:cubicBezTo>
                  <a:pt x="46" y="304"/>
                  <a:pt x="29" y="322"/>
                  <a:pt x="29" y="343"/>
                </a:cubicBezTo>
                <a:cubicBezTo>
                  <a:pt x="29" y="432"/>
                  <a:pt x="29" y="432"/>
                  <a:pt x="29" y="432"/>
                </a:cubicBezTo>
                <a:cubicBezTo>
                  <a:pt x="29" y="443"/>
                  <a:pt x="38" y="454"/>
                  <a:pt x="49" y="454"/>
                </a:cubicBezTo>
                <a:cubicBezTo>
                  <a:pt x="504" y="454"/>
                  <a:pt x="504" y="454"/>
                  <a:pt x="504" y="454"/>
                </a:cubicBezTo>
                <a:cubicBezTo>
                  <a:pt x="517" y="454"/>
                  <a:pt x="524" y="445"/>
                  <a:pt x="524" y="432"/>
                </a:cubicBezTo>
                <a:cubicBezTo>
                  <a:pt x="524" y="343"/>
                  <a:pt x="524" y="343"/>
                  <a:pt x="524" y="343"/>
                </a:cubicBezTo>
                <a:cubicBezTo>
                  <a:pt x="524" y="322"/>
                  <a:pt x="506" y="305"/>
                  <a:pt x="490" y="298"/>
                </a:cubicBezTo>
                <a:close/>
                <a:moveTo>
                  <a:pt x="113" y="399"/>
                </a:moveTo>
                <a:cubicBezTo>
                  <a:pt x="95" y="399"/>
                  <a:pt x="80" y="385"/>
                  <a:pt x="80" y="367"/>
                </a:cubicBezTo>
                <a:cubicBezTo>
                  <a:pt x="80" y="348"/>
                  <a:pt x="95" y="334"/>
                  <a:pt x="113" y="334"/>
                </a:cubicBezTo>
                <a:cubicBezTo>
                  <a:pt x="131" y="334"/>
                  <a:pt x="146" y="348"/>
                  <a:pt x="146" y="367"/>
                </a:cubicBezTo>
                <a:cubicBezTo>
                  <a:pt x="146" y="385"/>
                  <a:pt x="131" y="399"/>
                  <a:pt x="113" y="399"/>
                </a:cubicBezTo>
                <a:close/>
                <a:moveTo>
                  <a:pt x="131" y="236"/>
                </a:moveTo>
                <a:cubicBezTo>
                  <a:pt x="131" y="159"/>
                  <a:pt x="131" y="159"/>
                  <a:pt x="131" y="159"/>
                </a:cubicBezTo>
                <a:cubicBezTo>
                  <a:pt x="131" y="152"/>
                  <a:pt x="136" y="146"/>
                  <a:pt x="143" y="146"/>
                </a:cubicBezTo>
                <a:cubicBezTo>
                  <a:pt x="262" y="146"/>
                  <a:pt x="262" y="146"/>
                  <a:pt x="262" y="146"/>
                </a:cubicBezTo>
                <a:cubicBezTo>
                  <a:pt x="262" y="249"/>
                  <a:pt x="262" y="249"/>
                  <a:pt x="262" y="249"/>
                </a:cubicBezTo>
                <a:cubicBezTo>
                  <a:pt x="143" y="249"/>
                  <a:pt x="143" y="249"/>
                  <a:pt x="143" y="249"/>
                </a:cubicBezTo>
                <a:cubicBezTo>
                  <a:pt x="136" y="249"/>
                  <a:pt x="131" y="244"/>
                  <a:pt x="131" y="236"/>
                </a:cubicBezTo>
                <a:close/>
                <a:moveTo>
                  <a:pt x="357" y="406"/>
                </a:moveTo>
                <a:cubicBezTo>
                  <a:pt x="196" y="406"/>
                  <a:pt x="196" y="406"/>
                  <a:pt x="196" y="406"/>
                </a:cubicBezTo>
                <a:cubicBezTo>
                  <a:pt x="191" y="406"/>
                  <a:pt x="186" y="402"/>
                  <a:pt x="186" y="397"/>
                </a:cubicBezTo>
                <a:cubicBezTo>
                  <a:pt x="186" y="392"/>
                  <a:pt x="191" y="387"/>
                  <a:pt x="196" y="387"/>
                </a:cubicBezTo>
                <a:cubicBezTo>
                  <a:pt x="357" y="387"/>
                  <a:pt x="357" y="387"/>
                  <a:pt x="357" y="387"/>
                </a:cubicBezTo>
                <a:cubicBezTo>
                  <a:pt x="362" y="387"/>
                  <a:pt x="367" y="392"/>
                  <a:pt x="367" y="397"/>
                </a:cubicBezTo>
                <a:cubicBezTo>
                  <a:pt x="367" y="402"/>
                  <a:pt x="362" y="406"/>
                  <a:pt x="357" y="406"/>
                </a:cubicBezTo>
                <a:close/>
                <a:moveTo>
                  <a:pt x="357" y="363"/>
                </a:moveTo>
                <a:cubicBezTo>
                  <a:pt x="196" y="363"/>
                  <a:pt x="196" y="363"/>
                  <a:pt x="196" y="363"/>
                </a:cubicBezTo>
                <a:cubicBezTo>
                  <a:pt x="191" y="363"/>
                  <a:pt x="186" y="359"/>
                  <a:pt x="186" y="354"/>
                </a:cubicBezTo>
                <a:cubicBezTo>
                  <a:pt x="186" y="349"/>
                  <a:pt x="191" y="344"/>
                  <a:pt x="196" y="344"/>
                </a:cubicBezTo>
                <a:cubicBezTo>
                  <a:pt x="357" y="344"/>
                  <a:pt x="357" y="344"/>
                  <a:pt x="357" y="344"/>
                </a:cubicBezTo>
                <a:cubicBezTo>
                  <a:pt x="362" y="344"/>
                  <a:pt x="367" y="349"/>
                  <a:pt x="367" y="354"/>
                </a:cubicBezTo>
                <a:cubicBezTo>
                  <a:pt x="367" y="359"/>
                  <a:pt x="362" y="363"/>
                  <a:pt x="357" y="363"/>
                </a:cubicBezTo>
                <a:close/>
                <a:moveTo>
                  <a:pt x="357" y="321"/>
                </a:moveTo>
                <a:cubicBezTo>
                  <a:pt x="196" y="321"/>
                  <a:pt x="196" y="321"/>
                  <a:pt x="196" y="321"/>
                </a:cubicBezTo>
                <a:cubicBezTo>
                  <a:pt x="191" y="321"/>
                  <a:pt x="186" y="317"/>
                  <a:pt x="186" y="311"/>
                </a:cubicBezTo>
                <a:cubicBezTo>
                  <a:pt x="186" y="306"/>
                  <a:pt x="191" y="302"/>
                  <a:pt x="196" y="302"/>
                </a:cubicBezTo>
                <a:cubicBezTo>
                  <a:pt x="357" y="302"/>
                  <a:pt x="357" y="302"/>
                  <a:pt x="357" y="302"/>
                </a:cubicBezTo>
                <a:cubicBezTo>
                  <a:pt x="362" y="302"/>
                  <a:pt x="367" y="306"/>
                  <a:pt x="367" y="311"/>
                </a:cubicBezTo>
                <a:cubicBezTo>
                  <a:pt x="367" y="317"/>
                  <a:pt x="362" y="321"/>
                  <a:pt x="357" y="321"/>
                </a:cubicBezTo>
                <a:close/>
                <a:moveTo>
                  <a:pt x="291" y="249"/>
                </a:moveTo>
                <a:cubicBezTo>
                  <a:pt x="291" y="146"/>
                  <a:pt x="291" y="146"/>
                  <a:pt x="291" y="146"/>
                </a:cubicBezTo>
                <a:cubicBezTo>
                  <a:pt x="410" y="146"/>
                  <a:pt x="410" y="146"/>
                  <a:pt x="410" y="146"/>
                </a:cubicBezTo>
                <a:cubicBezTo>
                  <a:pt x="417" y="146"/>
                  <a:pt x="422" y="152"/>
                  <a:pt x="422" y="159"/>
                </a:cubicBezTo>
                <a:cubicBezTo>
                  <a:pt x="422" y="236"/>
                  <a:pt x="422" y="236"/>
                  <a:pt x="422" y="236"/>
                </a:cubicBezTo>
                <a:cubicBezTo>
                  <a:pt x="422" y="244"/>
                  <a:pt x="417" y="249"/>
                  <a:pt x="410" y="249"/>
                </a:cubicBezTo>
                <a:lnTo>
                  <a:pt x="291" y="249"/>
                </a:lnTo>
                <a:close/>
                <a:moveTo>
                  <a:pt x="440" y="399"/>
                </a:moveTo>
                <a:cubicBezTo>
                  <a:pt x="422" y="399"/>
                  <a:pt x="407" y="385"/>
                  <a:pt x="407" y="367"/>
                </a:cubicBezTo>
                <a:cubicBezTo>
                  <a:pt x="407" y="348"/>
                  <a:pt x="422" y="334"/>
                  <a:pt x="440" y="334"/>
                </a:cubicBezTo>
                <a:cubicBezTo>
                  <a:pt x="458" y="334"/>
                  <a:pt x="473" y="348"/>
                  <a:pt x="473" y="367"/>
                </a:cubicBezTo>
                <a:cubicBezTo>
                  <a:pt x="473" y="385"/>
                  <a:pt x="458" y="399"/>
                  <a:pt x="440" y="399"/>
                </a:cubicBezTo>
                <a:close/>
                <a:moveTo>
                  <a:pt x="553" y="171"/>
                </a:moveTo>
                <a:cubicBezTo>
                  <a:pt x="553" y="223"/>
                  <a:pt x="553" y="223"/>
                  <a:pt x="553" y="223"/>
                </a:cubicBezTo>
                <a:cubicBezTo>
                  <a:pt x="553" y="230"/>
                  <a:pt x="548" y="236"/>
                  <a:pt x="541" y="236"/>
                </a:cubicBezTo>
                <a:cubicBezTo>
                  <a:pt x="521" y="236"/>
                  <a:pt x="521" y="236"/>
                  <a:pt x="521" y="236"/>
                </a:cubicBezTo>
                <a:cubicBezTo>
                  <a:pt x="514" y="236"/>
                  <a:pt x="509" y="230"/>
                  <a:pt x="509" y="223"/>
                </a:cubicBezTo>
                <a:cubicBezTo>
                  <a:pt x="509" y="171"/>
                  <a:pt x="509" y="171"/>
                  <a:pt x="509" y="171"/>
                </a:cubicBezTo>
                <a:cubicBezTo>
                  <a:pt x="509" y="164"/>
                  <a:pt x="514" y="159"/>
                  <a:pt x="521" y="159"/>
                </a:cubicBezTo>
                <a:cubicBezTo>
                  <a:pt x="541" y="159"/>
                  <a:pt x="541" y="159"/>
                  <a:pt x="541" y="159"/>
                </a:cubicBezTo>
                <a:cubicBezTo>
                  <a:pt x="548" y="159"/>
                  <a:pt x="553" y="164"/>
                  <a:pt x="553" y="171"/>
                </a:cubicBezTo>
                <a:close/>
                <a:moveTo>
                  <a:pt x="32" y="236"/>
                </a:moveTo>
                <a:cubicBezTo>
                  <a:pt x="12" y="236"/>
                  <a:pt x="12" y="236"/>
                  <a:pt x="12" y="236"/>
                </a:cubicBezTo>
                <a:cubicBezTo>
                  <a:pt x="5" y="236"/>
                  <a:pt x="0" y="230"/>
                  <a:pt x="0" y="223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53"/>
                  <a:pt x="5" y="148"/>
                  <a:pt x="12" y="148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9" y="148"/>
                  <a:pt x="44" y="153"/>
                  <a:pt x="44" y="160"/>
                </a:cubicBezTo>
                <a:cubicBezTo>
                  <a:pt x="44" y="223"/>
                  <a:pt x="44" y="223"/>
                  <a:pt x="44" y="223"/>
                </a:cubicBezTo>
                <a:cubicBezTo>
                  <a:pt x="44" y="230"/>
                  <a:pt x="39" y="236"/>
                  <a:pt x="32" y="236"/>
                </a:cubicBezTo>
                <a:close/>
                <a:moveTo>
                  <a:pt x="490" y="87"/>
                </a:moveTo>
                <a:cubicBezTo>
                  <a:pt x="490" y="36"/>
                  <a:pt x="407" y="0"/>
                  <a:pt x="277" y="0"/>
                </a:cubicBezTo>
                <a:cubicBezTo>
                  <a:pt x="147" y="0"/>
                  <a:pt x="63" y="38"/>
                  <a:pt x="63" y="87"/>
                </a:cubicBezTo>
                <a:cubicBezTo>
                  <a:pt x="63" y="88"/>
                  <a:pt x="490" y="88"/>
                  <a:pt x="490" y="87"/>
                </a:cubicBezTo>
                <a:close/>
                <a:moveTo>
                  <a:pt x="143" y="68"/>
                </a:moveTo>
                <a:cubicBezTo>
                  <a:pt x="134" y="68"/>
                  <a:pt x="128" y="62"/>
                  <a:pt x="128" y="53"/>
                </a:cubicBezTo>
                <a:cubicBezTo>
                  <a:pt x="128" y="45"/>
                  <a:pt x="134" y="38"/>
                  <a:pt x="143" y="38"/>
                </a:cubicBezTo>
                <a:cubicBezTo>
                  <a:pt x="151" y="38"/>
                  <a:pt x="158" y="45"/>
                  <a:pt x="158" y="53"/>
                </a:cubicBezTo>
                <a:cubicBezTo>
                  <a:pt x="158" y="62"/>
                  <a:pt x="151" y="68"/>
                  <a:pt x="143" y="68"/>
                </a:cubicBezTo>
                <a:close/>
                <a:moveTo>
                  <a:pt x="195" y="68"/>
                </a:moveTo>
                <a:cubicBezTo>
                  <a:pt x="187" y="68"/>
                  <a:pt x="180" y="62"/>
                  <a:pt x="180" y="53"/>
                </a:cubicBezTo>
                <a:cubicBezTo>
                  <a:pt x="180" y="45"/>
                  <a:pt x="187" y="38"/>
                  <a:pt x="195" y="38"/>
                </a:cubicBezTo>
                <a:cubicBezTo>
                  <a:pt x="203" y="38"/>
                  <a:pt x="210" y="45"/>
                  <a:pt x="210" y="53"/>
                </a:cubicBezTo>
                <a:cubicBezTo>
                  <a:pt x="210" y="62"/>
                  <a:pt x="203" y="68"/>
                  <a:pt x="195" y="68"/>
                </a:cubicBezTo>
                <a:close/>
                <a:moveTo>
                  <a:pt x="356" y="68"/>
                </a:moveTo>
                <a:cubicBezTo>
                  <a:pt x="348" y="68"/>
                  <a:pt x="341" y="62"/>
                  <a:pt x="341" y="53"/>
                </a:cubicBezTo>
                <a:cubicBezTo>
                  <a:pt x="341" y="45"/>
                  <a:pt x="348" y="38"/>
                  <a:pt x="356" y="38"/>
                </a:cubicBezTo>
                <a:cubicBezTo>
                  <a:pt x="364" y="38"/>
                  <a:pt x="371" y="45"/>
                  <a:pt x="371" y="53"/>
                </a:cubicBezTo>
                <a:cubicBezTo>
                  <a:pt x="371" y="62"/>
                  <a:pt x="364" y="68"/>
                  <a:pt x="356" y="68"/>
                </a:cubicBezTo>
                <a:close/>
                <a:moveTo>
                  <a:pt x="408" y="68"/>
                </a:moveTo>
                <a:cubicBezTo>
                  <a:pt x="400" y="68"/>
                  <a:pt x="393" y="62"/>
                  <a:pt x="393" y="53"/>
                </a:cubicBezTo>
                <a:cubicBezTo>
                  <a:pt x="393" y="45"/>
                  <a:pt x="400" y="38"/>
                  <a:pt x="408" y="38"/>
                </a:cubicBezTo>
                <a:cubicBezTo>
                  <a:pt x="416" y="38"/>
                  <a:pt x="423" y="45"/>
                  <a:pt x="423" y="53"/>
                </a:cubicBezTo>
                <a:cubicBezTo>
                  <a:pt x="423" y="62"/>
                  <a:pt x="416" y="68"/>
                  <a:pt x="408" y="68"/>
                </a:cubicBezTo>
                <a:close/>
                <a:moveTo>
                  <a:pt x="398" y="471"/>
                </a:moveTo>
                <a:cubicBezTo>
                  <a:pt x="472" y="471"/>
                  <a:pt x="472" y="471"/>
                  <a:pt x="472" y="471"/>
                </a:cubicBezTo>
                <a:cubicBezTo>
                  <a:pt x="472" y="518"/>
                  <a:pt x="472" y="518"/>
                  <a:pt x="472" y="518"/>
                </a:cubicBezTo>
                <a:cubicBezTo>
                  <a:pt x="472" y="530"/>
                  <a:pt x="462" y="540"/>
                  <a:pt x="450" y="540"/>
                </a:cubicBezTo>
                <a:cubicBezTo>
                  <a:pt x="420" y="540"/>
                  <a:pt x="420" y="540"/>
                  <a:pt x="420" y="540"/>
                </a:cubicBezTo>
                <a:cubicBezTo>
                  <a:pt x="408" y="540"/>
                  <a:pt x="398" y="530"/>
                  <a:pt x="398" y="518"/>
                </a:cubicBezTo>
                <a:lnTo>
                  <a:pt x="398" y="471"/>
                </a:lnTo>
                <a:close/>
                <a:moveTo>
                  <a:pt x="81" y="471"/>
                </a:moveTo>
                <a:cubicBezTo>
                  <a:pt x="155" y="471"/>
                  <a:pt x="155" y="471"/>
                  <a:pt x="155" y="471"/>
                </a:cubicBezTo>
                <a:cubicBezTo>
                  <a:pt x="155" y="518"/>
                  <a:pt x="155" y="518"/>
                  <a:pt x="155" y="518"/>
                </a:cubicBezTo>
                <a:cubicBezTo>
                  <a:pt x="155" y="530"/>
                  <a:pt x="145" y="540"/>
                  <a:pt x="133" y="540"/>
                </a:cubicBezTo>
                <a:cubicBezTo>
                  <a:pt x="103" y="540"/>
                  <a:pt x="103" y="540"/>
                  <a:pt x="103" y="540"/>
                </a:cubicBezTo>
                <a:cubicBezTo>
                  <a:pt x="91" y="540"/>
                  <a:pt x="81" y="530"/>
                  <a:pt x="81" y="518"/>
                </a:cubicBezTo>
                <a:lnTo>
                  <a:pt x="81" y="471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1" name="Freeform 16"/>
          <p:cNvSpPr>
            <a:spLocks noEditPoints="1"/>
          </p:cNvSpPr>
          <p:nvPr/>
        </p:nvSpPr>
        <p:spPr bwMode="auto">
          <a:xfrm>
            <a:off x="3511983" y="3655850"/>
            <a:ext cx="268419" cy="46031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2" name="Freeform 17"/>
          <p:cNvSpPr>
            <a:spLocks noEditPoints="1"/>
          </p:cNvSpPr>
          <p:nvPr/>
        </p:nvSpPr>
        <p:spPr bwMode="auto">
          <a:xfrm>
            <a:off x="1977993" y="2900849"/>
            <a:ext cx="381499" cy="375788"/>
          </a:xfrm>
          <a:custGeom>
            <a:avLst/>
            <a:gdLst>
              <a:gd name="T0" fmla="*/ 294 w 447"/>
              <a:gd name="T1" fmla="*/ 356 h 441"/>
              <a:gd name="T2" fmla="*/ 289 w 447"/>
              <a:gd name="T3" fmla="*/ 375 h 441"/>
              <a:gd name="T4" fmla="*/ 236 w 447"/>
              <a:gd name="T5" fmla="*/ 405 h 441"/>
              <a:gd name="T6" fmla="*/ 217 w 447"/>
              <a:gd name="T7" fmla="*/ 400 h 441"/>
              <a:gd name="T8" fmla="*/ 209 w 447"/>
              <a:gd name="T9" fmla="*/ 387 h 441"/>
              <a:gd name="T10" fmla="*/ 160 w 447"/>
              <a:gd name="T11" fmla="*/ 350 h 441"/>
              <a:gd name="T12" fmla="*/ 162 w 447"/>
              <a:gd name="T13" fmla="*/ 349 h 441"/>
              <a:gd name="T14" fmla="*/ 276 w 447"/>
              <a:gd name="T15" fmla="*/ 283 h 441"/>
              <a:gd name="T16" fmla="*/ 278 w 447"/>
              <a:gd name="T17" fmla="*/ 281 h 441"/>
              <a:gd name="T18" fmla="*/ 286 w 447"/>
              <a:gd name="T19" fmla="*/ 343 h 441"/>
              <a:gd name="T20" fmla="*/ 294 w 447"/>
              <a:gd name="T21" fmla="*/ 356 h 441"/>
              <a:gd name="T22" fmla="*/ 312 w 447"/>
              <a:gd name="T23" fmla="*/ 424 h 441"/>
              <a:gd name="T24" fmla="*/ 305 w 447"/>
              <a:gd name="T25" fmla="*/ 433 h 441"/>
              <a:gd name="T26" fmla="*/ 273 w 447"/>
              <a:gd name="T27" fmla="*/ 439 h 441"/>
              <a:gd name="T28" fmla="*/ 258 w 447"/>
              <a:gd name="T29" fmla="*/ 435 h 441"/>
              <a:gd name="T30" fmla="*/ 252 w 447"/>
              <a:gd name="T31" fmla="*/ 423 h 441"/>
              <a:gd name="T32" fmla="*/ 255 w 447"/>
              <a:gd name="T33" fmla="*/ 411 h 441"/>
              <a:gd name="T34" fmla="*/ 284 w 447"/>
              <a:gd name="T35" fmla="*/ 394 h 441"/>
              <a:gd name="T36" fmla="*/ 296 w 447"/>
              <a:gd name="T37" fmla="*/ 397 h 441"/>
              <a:gd name="T38" fmla="*/ 312 w 447"/>
              <a:gd name="T39" fmla="*/ 424 h 441"/>
              <a:gd name="T40" fmla="*/ 447 w 447"/>
              <a:gd name="T41" fmla="*/ 421 h 441"/>
              <a:gd name="T42" fmla="*/ 431 w 447"/>
              <a:gd name="T43" fmla="*/ 437 h 441"/>
              <a:gd name="T44" fmla="*/ 358 w 447"/>
              <a:gd name="T45" fmla="*/ 437 h 441"/>
              <a:gd name="T46" fmla="*/ 342 w 447"/>
              <a:gd name="T47" fmla="*/ 421 h 441"/>
              <a:gd name="T48" fmla="*/ 358 w 447"/>
              <a:gd name="T49" fmla="*/ 406 h 441"/>
              <a:gd name="T50" fmla="*/ 431 w 447"/>
              <a:gd name="T51" fmla="*/ 406 h 441"/>
              <a:gd name="T52" fmla="*/ 447 w 447"/>
              <a:gd name="T53" fmla="*/ 421 h 441"/>
              <a:gd name="T54" fmla="*/ 267 w 447"/>
              <a:gd name="T55" fmla="*/ 267 h 441"/>
              <a:gd name="T56" fmla="*/ 153 w 447"/>
              <a:gd name="T57" fmla="*/ 333 h 441"/>
              <a:gd name="T58" fmla="*/ 117 w 447"/>
              <a:gd name="T59" fmla="*/ 322 h 441"/>
              <a:gd name="T60" fmla="*/ 6 w 447"/>
              <a:gd name="T61" fmla="*/ 89 h 441"/>
              <a:gd name="T62" fmla="*/ 16 w 447"/>
              <a:gd name="T63" fmla="*/ 51 h 441"/>
              <a:gd name="T64" fmla="*/ 92 w 447"/>
              <a:gd name="T65" fmla="*/ 7 h 441"/>
              <a:gd name="T66" fmla="*/ 129 w 447"/>
              <a:gd name="T67" fmla="*/ 18 h 441"/>
              <a:gd name="T68" fmla="*/ 276 w 447"/>
              <a:gd name="T69" fmla="*/ 230 h 441"/>
              <a:gd name="T70" fmla="*/ 267 w 447"/>
              <a:gd name="T71" fmla="*/ 267 h 441"/>
              <a:gd name="T72" fmla="*/ 241 w 447"/>
              <a:gd name="T73" fmla="*/ 229 h 441"/>
              <a:gd name="T74" fmla="*/ 109 w 447"/>
              <a:gd name="T75" fmla="*/ 38 h 441"/>
              <a:gd name="T76" fmla="*/ 97 w 447"/>
              <a:gd name="T77" fmla="*/ 35 h 441"/>
              <a:gd name="T78" fmla="*/ 95 w 447"/>
              <a:gd name="T79" fmla="*/ 48 h 441"/>
              <a:gd name="T80" fmla="*/ 227 w 447"/>
              <a:gd name="T81" fmla="*/ 239 h 441"/>
              <a:gd name="T82" fmla="*/ 234 w 447"/>
              <a:gd name="T83" fmla="*/ 243 h 441"/>
              <a:gd name="T84" fmla="*/ 239 w 447"/>
              <a:gd name="T85" fmla="*/ 242 h 441"/>
              <a:gd name="T86" fmla="*/ 241 w 447"/>
              <a:gd name="T87" fmla="*/ 229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41">
                <a:moveTo>
                  <a:pt x="294" y="356"/>
                </a:moveTo>
                <a:cubicBezTo>
                  <a:pt x="298" y="363"/>
                  <a:pt x="295" y="371"/>
                  <a:pt x="289" y="375"/>
                </a:cubicBezTo>
                <a:cubicBezTo>
                  <a:pt x="236" y="405"/>
                  <a:pt x="236" y="405"/>
                  <a:pt x="236" y="405"/>
                </a:cubicBezTo>
                <a:cubicBezTo>
                  <a:pt x="229" y="409"/>
                  <a:pt x="221" y="407"/>
                  <a:pt x="217" y="400"/>
                </a:cubicBezTo>
                <a:cubicBezTo>
                  <a:pt x="209" y="387"/>
                  <a:pt x="209" y="387"/>
                  <a:pt x="209" y="387"/>
                </a:cubicBezTo>
                <a:cubicBezTo>
                  <a:pt x="199" y="369"/>
                  <a:pt x="180" y="357"/>
                  <a:pt x="160" y="350"/>
                </a:cubicBezTo>
                <a:cubicBezTo>
                  <a:pt x="161" y="349"/>
                  <a:pt x="162" y="349"/>
                  <a:pt x="162" y="34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7" y="282"/>
                  <a:pt x="278" y="282"/>
                  <a:pt x="278" y="281"/>
                </a:cubicBezTo>
                <a:cubicBezTo>
                  <a:pt x="275" y="302"/>
                  <a:pt x="275" y="324"/>
                  <a:pt x="286" y="343"/>
                </a:cubicBezTo>
                <a:lnTo>
                  <a:pt x="294" y="356"/>
                </a:lnTo>
                <a:close/>
                <a:moveTo>
                  <a:pt x="312" y="424"/>
                </a:moveTo>
                <a:cubicBezTo>
                  <a:pt x="315" y="430"/>
                  <a:pt x="312" y="432"/>
                  <a:pt x="305" y="433"/>
                </a:cubicBezTo>
                <a:cubicBezTo>
                  <a:pt x="273" y="439"/>
                  <a:pt x="273" y="439"/>
                  <a:pt x="273" y="439"/>
                </a:cubicBezTo>
                <a:cubicBezTo>
                  <a:pt x="266" y="441"/>
                  <a:pt x="262" y="441"/>
                  <a:pt x="258" y="435"/>
                </a:cubicBezTo>
                <a:cubicBezTo>
                  <a:pt x="252" y="423"/>
                  <a:pt x="252" y="423"/>
                  <a:pt x="252" y="423"/>
                </a:cubicBezTo>
                <a:cubicBezTo>
                  <a:pt x="248" y="417"/>
                  <a:pt x="249" y="414"/>
                  <a:pt x="255" y="411"/>
                </a:cubicBezTo>
                <a:cubicBezTo>
                  <a:pt x="284" y="394"/>
                  <a:pt x="284" y="394"/>
                  <a:pt x="284" y="394"/>
                </a:cubicBezTo>
                <a:cubicBezTo>
                  <a:pt x="290" y="390"/>
                  <a:pt x="293" y="391"/>
                  <a:pt x="296" y="397"/>
                </a:cubicBezTo>
                <a:lnTo>
                  <a:pt x="312" y="424"/>
                </a:lnTo>
                <a:close/>
                <a:moveTo>
                  <a:pt x="447" y="421"/>
                </a:moveTo>
                <a:cubicBezTo>
                  <a:pt x="447" y="430"/>
                  <a:pt x="440" y="437"/>
                  <a:pt x="431" y="437"/>
                </a:cubicBezTo>
                <a:cubicBezTo>
                  <a:pt x="358" y="437"/>
                  <a:pt x="358" y="437"/>
                  <a:pt x="358" y="437"/>
                </a:cubicBezTo>
                <a:cubicBezTo>
                  <a:pt x="349" y="437"/>
                  <a:pt x="342" y="430"/>
                  <a:pt x="342" y="421"/>
                </a:cubicBezTo>
                <a:cubicBezTo>
                  <a:pt x="342" y="413"/>
                  <a:pt x="349" y="406"/>
                  <a:pt x="358" y="406"/>
                </a:cubicBezTo>
                <a:cubicBezTo>
                  <a:pt x="431" y="406"/>
                  <a:pt x="431" y="406"/>
                  <a:pt x="431" y="406"/>
                </a:cubicBezTo>
                <a:cubicBezTo>
                  <a:pt x="440" y="406"/>
                  <a:pt x="447" y="413"/>
                  <a:pt x="447" y="421"/>
                </a:cubicBezTo>
                <a:close/>
                <a:moveTo>
                  <a:pt x="267" y="267"/>
                </a:moveTo>
                <a:cubicBezTo>
                  <a:pt x="153" y="333"/>
                  <a:pt x="153" y="333"/>
                  <a:pt x="153" y="333"/>
                </a:cubicBezTo>
                <a:cubicBezTo>
                  <a:pt x="140" y="341"/>
                  <a:pt x="124" y="336"/>
                  <a:pt x="117" y="322"/>
                </a:cubicBezTo>
                <a:cubicBezTo>
                  <a:pt x="6" y="89"/>
                  <a:pt x="6" y="89"/>
                  <a:pt x="6" y="89"/>
                </a:cubicBezTo>
                <a:cubicBezTo>
                  <a:pt x="0" y="75"/>
                  <a:pt x="3" y="59"/>
                  <a:pt x="16" y="51"/>
                </a:cubicBezTo>
                <a:cubicBezTo>
                  <a:pt x="92" y="7"/>
                  <a:pt x="92" y="7"/>
                  <a:pt x="92" y="7"/>
                </a:cubicBezTo>
                <a:cubicBezTo>
                  <a:pt x="105" y="0"/>
                  <a:pt x="121" y="5"/>
                  <a:pt x="129" y="18"/>
                </a:cubicBezTo>
                <a:cubicBezTo>
                  <a:pt x="276" y="230"/>
                  <a:pt x="276" y="230"/>
                  <a:pt x="276" y="230"/>
                </a:cubicBezTo>
                <a:cubicBezTo>
                  <a:pt x="284" y="243"/>
                  <a:pt x="280" y="260"/>
                  <a:pt x="267" y="267"/>
                </a:cubicBezTo>
                <a:close/>
                <a:moveTo>
                  <a:pt x="241" y="229"/>
                </a:moveTo>
                <a:cubicBezTo>
                  <a:pt x="109" y="38"/>
                  <a:pt x="109" y="38"/>
                  <a:pt x="109" y="38"/>
                </a:cubicBezTo>
                <a:cubicBezTo>
                  <a:pt x="106" y="33"/>
                  <a:pt x="101" y="32"/>
                  <a:pt x="97" y="35"/>
                </a:cubicBezTo>
                <a:cubicBezTo>
                  <a:pt x="93" y="38"/>
                  <a:pt x="92" y="44"/>
                  <a:pt x="95" y="48"/>
                </a:cubicBezTo>
                <a:cubicBezTo>
                  <a:pt x="227" y="239"/>
                  <a:pt x="227" y="239"/>
                  <a:pt x="227" y="239"/>
                </a:cubicBezTo>
                <a:cubicBezTo>
                  <a:pt x="228" y="242"/>
                  <a:pt x="231" y="243"/>
                  <a:pt x="234" y="243"/>
                </a:cubicBezTo>
                <a:cubicBezTo>
                  <a:pt x="236" y="243"/>
                  <a:pt x="237" y="243"/>
                  <a:pt x="239" y="242"/>
                </a:cubicBezTo>
                <a:cubicBezTo>
                  <a:pt x="243" y="239"/>
                  <a:pt x="244" y="233"/>
                  <a:pt x="241" y="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3" name="Freeform 18"/>
          <p:cNvSpPr>
            <a:spLocks noEditPoints="1"/>
          </p:cNvSpPr>
          <p:nvPr/>
        </p:nvSpPr>
        <p:spPr bwMode="auto">
          <a:xfrm>
            <a:off x="2723857" y="3676410"/>
            <a:ext cx="389494" cy="467165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4" name="Freeform 19"/>
          <p:cNvSpPr>
            <a:spLocks noEditPoints="1"/>
          </p:cNvSpPr>
          <p:nvPr/>
        </p:nvSpPr>
        <p:spPr bwMode="auto">
          <a:xfrm>
            <a:off x="1216139" y="2891711"/>
            <a:ext cx="437467" cy="430614"/>
          </a:xfrm>
          <a:custGeom>
            <a:avLst/>
            <a:gdLst>
              <a:gd name="T0" fmla="*/ 261 w 512"/>
              <a:gd name="T1" fmla="*/ 3 h 504"/>
              <a:gd name="T2" fmla="*/ 227 w 512"/>
              <a:gd name="T3" fmla="*/ 2 h 504"/>
              <a:gd name="T4" fmla="*/ 265 w 512"/>
              <a:gd name="T5" fmla="*/ 266 h 504"/>
              <a:gd name="T6" fmla="*/ 1 w 512"/>
              <a:gd name="T7" fmla="*/ 227 h 504"/>
              <a:gd name="T8" fmla="*/ 3 w 512"/>
              <a:gd name="T9" fmla="*/ 261 h 504"/>
              <a:gd name="T10" fmla="*/ 45 w 512"/>
              <a:gd name="T11" fmla="*/ 298 h 504"/>
              <a:gd name="T12" fmla="*/ 326 w 512"/>
              <a:gd name="T13" fmla="*/ 327 h 504"/>
              <a:gd name="T14" fmla="*/ 326 w 512"/>
              <a:gd name="T15" fmla="*/ 326 h 504"/>
              <a:gd name="T16" fmla="*/ 327 w 512"/>
              <a:gd name="T17" fmla="*/ 327 h 504"/>
              <a:gd name="T18" fmla="*/ 297 w 512"/>
              <a:gd name="T19" fmla="*/ 45 h 504"/>
              <a:gd name="T20" fmla="*/ 261 w 512"/>
              <a:gd name="T21" fmla="*/ 3 h 504"/>
              <a:gd name="T22" fmla="*/ 299 w 512"/>
              <a:gd name="T23" fmla="*/ 300 h 504"/>
              <a:gd name="T24" fmla="*/ 278 w 512"/>
              <a:gd name="T25" fmla="*/ 300 h 504"/>
              <a:gd name="T26" fmla="*/ 278 w 512"/>
              <a:gd name="T27" fmla="*/ 279 h 504"/>
              <a:gd name="T28" fmla="*/ 299 w 512"/>
              <a:gd name="T29" fmla="*/ 279 h 504"/>
              <a:gd name="T30" fmla="*/ 299 w 512"/>
              <a:gd name="T31" fmla="*/ 300 h 504"/>
              <a:gd name="T32" fmla="*/ 258 w 512"/>
              <a:gd name="T33" fmla="*/ 370 h 504"/>
              <a:gd name="T34" fmla="*/ 258 w 512"/>
              <a:gd name="T35" fmla="*/ 475 h 504"/>
              <a:gd name="T36" fmla="*/ 363 w 512"/>
              <a:gd name="T37" fmla="*/ 475 h 504"/>
              <a:gd name="T38" fmla="*/ 364 w 512"/>
              <a:gd name="T39" fmla="*/ 370 h 504"/>
              <a:gd name="T40" fmla="*/ 258 w 512"/>
              <a:gd name="T41" fmla="*/ 370 h 504"/>
              <a:gd name="T42" fmla="*/ 338 w 512"/>
              <a:gd name="T43" fmla="*/ 450 h 504"/>
              <a:gd name="T44" fmla="*/ 283 w 512"/>
              <a:gd name="T45" fmla="*/ 450 h 504"/>
              <a:gd name="T46" fmla="*/ 283 w 512"/>
              <a:gd name="T47" fmla="*/ 395 h 504"/>
              <a:gd name="T48" fmla="*/ 338 w 512"/>
              <a:gd name="T49" fmla="*/ 395 h 504"/>
              <a:gd name="T50" fmla="*/ 338 w 512"/>
              <a:gd name="T51" fmla="*/ 450 h 504"/>
              <a:gd name="T52" fmla="*/ 378 w 512"/>
              <a:gd name="T53" fmla="*/ 250 h 504"/>
              <a:gd name="T54" fmla="*/ 378 w 512"/>
              <a:gd name="T55" fmla="*/ 355 h 504"/>
              <a:gd name="T56" fmla="*/ 483 w 512"/>
              <a:gd name="T57" fmla="*/ 355 h 504"/>
              <a:gd name="T58" fmla="*/ 483 w 512"/>
              <a:gd name="T59" fmla="*/ 250 h 504"/>
              <a:gd name="T60" fmla="*/ 378 w 512"/>
              <a:gd name="T61" fmla="*/ 250 h 504"/>
              <a:gd name="T62" fmla="*/ 458 w 512"/>
              <a:gd name="T63" fmla="*/ 330 h 504"/>
              <a:gd name="T64" fmla="*/ 403 w 512"/>
              <a:gd name="T65" fmla="*/ 330 h 504"/>
              <a:gd name="T66" fmla="*/ 403 w 512"/>
              <a:gd name="T67" fmla="*/ 275 h 504"/>
              <a:gd name="T68" fmla="*/ 458 w 512"/>
              <a:gd name="T69" fmla="*/ 275 h 504"/>
              <a:gd name="T70" fmla="*/ 458 w 512"/>
              <a:gd name="T71" fmla="*/ 33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12" h="504">
                <a:moveTo>
                  <a:pt x="261" y="3"/>
                </a:moveTo>
                <a:cubicBezTo>
                  <a:pt x="251" y="1"/>
                  <a:pt x="236" y="0"/>
                  <a:pt x="227" y="2"/>
                </a:cubicBezTo>
                <a:cubicBezTo>
                  <a:pt x="226" y="4"/>
                  <a:pt x="253" y="181"/>
                  <a:pt x="265" y="266"/>
                </a:cubicBezTo>
                <a:cubicBezTo>
                  <a:pt x="180" y="253"/>
                  <a:pt x="3" y="226"/>
                  <a:pt x="1" y="227"/>
                </a:cubicBezTo>
                <a:cubicBezTo>
                  <a:pt x="0" y="236"/>
                  <a:pt x="0" y="251"/>
                  <a:pt x="3" y="261"/>
                </a:cubicBezTo>
                <a:cubicBezTo>
                  <a:pt x="9" y="283"/>
                  <a:pt x="25" y="296"/>
                  <a:pt x="45" y="298"/>
                </a:cubicBezTo>
                <a:cubicBezTo>
                  <a:pt x="116" y="305"/>
                  <a:pt x="326" y="327"/>
                  <a:pt x="326" y="327"/>
                </a:cubicBezTo>
                <a:cubicBezTo>
                  <a:pt x="326" y="326"/>
                  <a:pt x="326" y="326"/>
                  <a:pt x="326" y="326"/>
                </a:cubicBezTo>
                <a:cubicBezTo>
                  <a:pt x="327" y="327"/>
                  <a:pt x="327" y="327"/>
                  <a:pt x="327" y="327"/>
                </a:cubicBezTo>
                <a:cubicBezTo>
                  <a:pt x="327" y="327"/>
                  <a:pt x="304" y="117"/>
                  <a:pt x="297" y="45"/>
                </a:cubicBezTo>
                <a:cubicBezTo>
                  <a:pt x="295" y="25"/>
                  <a:pt x="283" y="9"/>
                  <a:pt x="261" y="3"/>
                </a:cubicBezTo>
                <a:close/>
                <a:moveTo>
                  <a:pt x="299" y="300"/>
                </a:moveTo>
                <a:cubicBezTo>
                  <a:pt x="293" y="306"/>
                  <a:pt x="284" y="306"/>
                  <a:pt x="278" y="300"/>
                </a:cubicBezTo>
                <a:cubicBezTo>
                  <a:pt x="272" y="294"/>
                  <a:pt x="272" y="285"/>
                  <a:pt x="278" y="279"/>
                </a:cubicBezTo>
                <a:cubicBezTo>
                  <a:pt x="284" y="274"/>
                  <a:pt x="293" y="274"/>
                  <a:pt x="299" y="279"/>
                </a:cubicBezTo>
                <a:cubicBezTo>
                  <a:pt x="304" y="285"/>
                  <a:pt x="304" y="294"/>
                  <a:pt x="299" y="300"/>
                </a:cubicBezTo>
                <a:close/>
                <a:moveTo>
                  <a:pt x="258" y="370"/>
                </a:moveTo>
                <a:cubicBezTo>
                  <a:pt x="229" y="399"/>
                  <a:pt x="229" y="446"/>
                  <a:pt x="258" y="475"/>
                </a:cubicBezTo>
                <a:cubicBezTo>
                  <a:pt x="287" y="504"/>
                  <a:pt x="334" y="504"/>
                  <a:pt x="363" y="475"/>
                </a:cubicBezTo>
                <a:cubicBezTo>
                  <a:pt x="392" y="446"/>
                  <a:pt x="393" y="399"/>
                  <a:pt x="364" y="370"/>
                </a:cubicBezTo>
                <a:cubicBezTo>
                  <a:pt x="334" y="341"/>
                  <a:pt x="287" y="341"/>
                  <a:pt x="258" y="370"/>
                </a:cubicBezTo>
                <a:close/>
                <a:moveTo>
                  <a:pt x="338" y="450"/>
                </a:moveTo>
                <a:cubicBezTo>
                  <a:pt x="323" y="465"/>
                  <a:pt x="298" y="465"/>
                  <a:pt x="283" y="450"/>
                </a:cubicBezTo>
                <a:cubicBezTo>
                  <a:pt x="268" y="435"/>
                  <a:pt x="268" y="410"/>
                  <a:pt x="283" y="395"/>
                </a:cubicBezTo>
                <a:cubicBezTo>
                  <a:pt x="298" y="380"/>
                  <a:pt x="323" y="380"/>
                  <a:pt x="338" y="395"/>
                </a:cubicBezTo>
                <a:cubicBezTo>
                  <a:pt x="353" y="410"/>
                  <a:pt x="353" y="435"/>
                  <a:pt x="338" y="450"/>
                </a:cubicBezTo>
                <a:close/>
                <a:moveTo>
                  <a:pt x="378" y="250"/>
                </a:moveTo>
                <a:cubicBezTo>
                  <a:pt x="349" y="279"/>
                  <a:pt x="349" y="326"/>
                  <a:pt x="378" y="355"/>
                </a:cubicBezTo>
                <a:cubicBezTo>
                  <a:pt x="407" y="384"/>
                  <a:pt x="454" y="385"/>
                  <a:pt x="483" y="355"/>
                </a:cubicBezTo>
                <a:cubicBezTo>
                  <a:pt x="512" y="326"/>
                  <a:pt x="512" y="279"/>
                  <a:pt x="483" y="250"/>
                </a:cubicBezTo>
                <a:cubicBezTo>
                  <a:pt x="454" y="221"/>
                  <a:pt x="407" y="221"/>
                  <a:pt x="378" y="250"/>
                </a:cubicBezTo>
                <a:close/>
                <a:moveTo>
                  <a:pt x="458" y="330"/>
                </a:moveTo>
                <a:cubicBezTo>
                  <a:pt x="443" y="345"/>
                  <a:pt x="418" y="345"/>
                  <a:pt x="403" y="330"/>
                </a:cubicBezTo>
                <a:cubicBezTo>
                  <a:pt x="388" y="315"/>
                  <a:pt x="388" y="290"/>
                  <a:pt x="403" y="275"/>
                </a:cubicBezTo>
                <a:cubicBezTo>
                  <a:pt x="418" y="260"/>
                  <a:pt x="443" y="260"/>
                  <a:pt x="458" y="275"/>
                </a:cubicBezTo>
                <a:cubicBezTo>
                  <a:pt x="473" y="290"/>
                  <a:pt x="473" y="315"/>
                  <a:pt x="458" y="33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5" name="Freeform 20"/>
          <p:cNvSpPr>
            <a:spLocks noEditPoints="1"/>
          </p:cNvSpPr>
          <p:nvPr/>
        </p:nvSpPr>
        <p:spPr bwMode="auto">
          <a:xfrm>
            <a:off x="2032819" y="3679837"/>
            <a:ext cx="376930" cy="453458"/>
          </a:xfrm>
          <a:custGeom>
            <a:avLst/>
            <a:gdLst>
              <a:gd name="T0" fmla="*/ 109 w 442"/>
              <a:gd name="T1" fmla="*/ 531 h 531"/>
              <a:gd name="T2" fmla="*/ 350 w 442"/>
              <a:gd name="T3" fmla="*/ 518 h 531"/>
              <a:gd name="T4" fmla="*/ 358 w 442"/>
              <a:gd name="T5" fmla="*/ 338 h 531"/>
              <a:gd name="T6" fmla="*/ 86 w 442"/>
              <a:gd name="T7" fmla="*/ 187 h 531"/>
              <a:gd name="T8" fmla="*/ 104 w 442"/>
              <a:gd name="T9" fmla="*/ 194 h 531"/>
              <a:gd name="T10" fmla="*/ 111 w 442"/>
              <a:gd name="T11" fmla="*/ 183 h 531"/>
              <a:gd name="T12" fmla="*/ 117 w 442"/>
              <a:gd name="T13" fmla="*/ 176 h 531"/>
              <a:gd name="T14" fmla="*/ 86 w 442"/>
              <a:gd name="T15" fmla="*/ 187 h 531"/>
              <a:gd name="T16" fmla="*/ 221 w 442"/>
              <a:gd name="T17" fmla="*/ 88 h 531"/>
              <a:gd name="T18" fmla="*/ 224 w 442"/>
              <a:gd name="T19" fmla="*/ 69 h 531"/>
              <a:gd name="T20" fmla="*/ 238 w 442"/>
              <a:gd name="T21" fmla="*/ 101 h 531"/>
              <a:gd name="T22" fmla="*/ 220 w 442"/>
              <a:gd name="T23" fmla="*/ 137 h 531"/>
              <a:gd name="T24" fmla="*/ 233 w 442"/>
              <a:gd name="T25" fmla="*/ 158 h 531"/>
              <a:gd name="T26" fmla="*/ 238 w 442"/>
              <a:gd name="T27" fmla="*/ 131 h 531"/>
              <a:gd name="T28" fmla="*/ 242 w 442"/>
              <a:gd name="T29" fmla="*/ 125 h 531"/>
              <a:gd name="T30" fmla="*/ 285 w 442"/>
              <a:gd name="T31" fmla="*/ 122 h 531"/>
              <a:gd name="T32" fmla="*/ 251 w 442"/>
              <a:gd name="T33" fmla="*/ 149 h 531"/>
              <a:gd name="T34" fmla="*/ 262 w 442"/>
              <a:gd name="T35" fmla="*/ 213 h 531"/>
              <a:gd name="T36" fmla="*/ 293 w 442"/>
              <a:gd name="T37" fmla="*/ 201 h 531"/>
              <a:gd name="T38" fmla="*/ 359 w 442"/>
              <a:gd name="T39" fmla="*/ 255 h 531"/>
              <a:gd name="T40" fmla="*/ 353 w 442"/>
              <a:gd name="T41" fmla="*/ 218 h 531"/>
              <a:gd name="T42" fmla="*/ 322 w 442"/>
              <a:gd name="T43" fmla="*/ 163 h 531"/>
              <a:gd name="T44" fmla="*/ 325 w 442"/>
              <a:gd name="T45" fmla="*/ 128 h 531"/>
              <a:gd name="T46" fmla="*/ 305 w 442"/>
              <a:gd name="T47" fmla="*/ 125 h 531"/>
              <a:gd name="T48" fmla="*/ 324 w 442"/>
              <a:gd name="T49" fmla="*/ 119 h 531"/>
              <a:gd name="T50" fmla="*/ 350 w 442"/>
              <a:gd name="T51" fmla="*/ 122 h 531"/>
              <a:gd name="T52" fmla="*/ 243 w 442"/>
              <a:gd name="T53" fmla="*/ 44 h 531"/>
              <a:gd name="T54" fmla="*/ 238 w 442"/>
              <a:gd name="T55" fmla="*/ 56 h 531"/>
              <a:gd name="T56" fmla="*/ 209 w 442"/>
              <a:gd name="T57" fmla="*/ 70 h 531"/>
              <a:gd name="T58" fmla="*/ 197 w 442"/>
              <a:gd name="T59" fmla="*/ 312 h 531"/>
              <a:gd name="T60" fmla="*/ 255 w 442"/>
              <a:gd name="T61" fmla="*/ 348 h 531"/>
              <a:gd name="T62" fmla="*/ 272 w 442"/>
              <a:gd name="T63" fmla="*/ 355 h 531"/>
              <a:gd name="T64" fmla="*/ 267 w 442"/>
              <a:gd name="T65" fmla="*/ 345 h 531"/>
              <a:gd name="T66" fmla="*/ 269 w 442"/>
              <a:gd name="T67" fmla="*/ 324 h 531"/>
              <a:gd name="T68" fmla="*/ 274 w 442"/>
              <a:gd name="T69" fmla="*/ 314 h 531"/>
              <a:gd name="T70" fmla="*/ 269 w 442"/>
              <a:gd name="T71" fmla="*/ 294 h 531"/>
              <a:gd name="T72" fmla="*/ 251 w 442"/>
              <a:gd name="T73" fmla="*/ 261 h 531"/>
              <a:gd name="T74" fmla="*/ 218 w 442"/>
              <a:gd name="T75" fmla="*/ 271 h 531"/>
              <a:gd name="T76" fmla="*/ 153 w 442"/>
              <a:gd name="T77" fmla="*/ 198 h 531"/>
              <a:gd name="T78" fmla="*/ 164 w 442"/>
              <a:gd name="T79" fmla="*/ 194 h 531"/>
              <a:gd name="T80" fmla="*/ 107 w 442"/>
              <a:gd name="T81" fmla="*/ 209 h 531"/>
              <a:gd name="T82" fmla="*/ 90 w 442"/>
              <a:gd name="T83" fmla="*/ 209 h 531"/>
              <a:gd name="T84" fmla="*/ 130 w 442"/>
              <a:gd name="T85" fmla="*/ 308 h 531"/>
              <a:gd name="T86" fmla="*/ 155 w 442"/>
              <a:gd name="T87" fmla="*/ 284 h 531"/>
              <a:gd name="T88" fmla="*/ 123 w 442"/>
              <a:gd name="T89" fmla="*/ 299 h 531"/>
              <a:gd name="T90" fmla="*/ 118 w 442"/>
              <a:gd name="T91" fmla="*/ 272 h 531"/>
              <a:gd name="T92" fmla="*/ 139 w 442"/>
              <a:gd name="T93" fmla="*/ 261 h 531"/>
              <a:gd name="T94" fmla="*/ 150 w 442"/>
              <a:gd name="T95" fmla="*/ 212 h 531"/>
              <a:gd name="T96" fmla="*/ 120 w 442"/>
              <a:gd name="T97" fmla="*/ 104 h 531"/>
              <a:gd name="T98" fmla="*/ 122 w 442"/>
              <a:gd name="T99" fmla="*/ 146 h 531"/>
              <a:gd name="T100" fmla="*/ 130 w 442"/>
              <a:gd name="T101" fmla="*/ 143 h 531"/>
              <a:gd name="T102" fmla="*/ 131 w 442"/>
              <a:gd name="T103" fmla="*/ 151 h 531"/>
              <a:gd name="T104" fmla="*/ 149 w 442"/>
              <a:gd name="T105" fmla="*/ 124 h 531"/>
              <a:gd name="T106" fmla="*/ 151 w 442"/>
              <a:gd name="T107" fmla="*/ 110 h 531"/>
              <a:gd name="T108" fmla="*/ 129 w 442"/>
              <a:gd name="T109" fmla="*/ 105 h 531"/>
              <a:gd name="T110" fmla="*/ 121 w 442"/>
              <a:gd name="T111" fmla="*/ 104 h 531"/>
              <a:gd name="T112" fmla="*/ 394 w 442"/>
              <a:gd name="T113" fmla="*/ 354 h 531"/>
              <a:gd name="T114" fmla="*/ 37 w 442"/>
              <a:gd name="T115" fmla="*/ 241 h 531"/>
              <a:gd name="T116" fmla="*/ 127 w 442"/>
              <a:gd name="T117" fmla="*/ 9 h 531"/>
              <a:gd name="T118" fmla="*/ 5 w 442"/>
              <a:gd name="T119" fmla="*/ 247 h 531"/>
              <a:gd name="T120" fmla="*/ 416 w 442"/>
              <a:gd name="T121" fmla="*/ 377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2" h="531">
                <a:moveTo>
                  <a:pt x="350" y="518"/>
                </a:moveTo>
                <a:cubicBezTo>
                  <a:pt x="353" y="523"/>
                  <a:pt x="349" y="531"/>
                  <a:pt x="342" y="531"/>
                </a:cubicBezTo>
                <a:cubicBezTo>
                  <a:pt x="109" y="531"/>
                  <a:pt x="109" y="531"/>
                  <a:pt x="109" y="531"/>
                </a:cubicBezTo>
                <a:cubicBezTo>
                  <a:pt x="102" y="531"/>
                  <a:pt x="101" y="522"/>
                  <a:pt x="103" y="518"/>
                </a:cubicBezTo>
                <a:cubicBezTo>
                  <a:pt x="119" y="492"/>
                  <a:pt x="171" y="469"/>
                  <a:pt x="226" y="469"/>
                </a:cubicBezTo>
                <a:cubicBezTo>
                  <a:pt x="279" y="469"/>
                  <a:pt x="331" y="490"/>
                  <a:pt x="350" y="518"/>
                </a:cubicBezTo>
                <a:close/>
                <a:moveTo>
                  <a:pt x="133" y="70"/>
                </a:moveTo>
                <a:cubicBezTo>
                  <a:pt x="207" y="8"/>
                  <a:pt x="317" y="17"/>
                  <a:pt x="379" y="92"/>
                </a:cubicBezTo>
                <a:cubicBezTo>
                  <a:pt x="442" y="166"/>
                  <a:pt x="432" y="276"/>
                  <a:pt x="358" y="338"/>
                </a:cubicBezTo>
                <a:cubicBezTo>
                  <a:pt x="284" y="401"/>
                  <a:pt x="173" y="391"/>
                  <a:pt x="111" y="317"/>
                </a:cubicBezTo>
                <a:cubicBezTo>
                  <a:pt x="49" y="243"/>
                  <a:pt x="58" y="132"/>
                  <a:pt x="133" y="70"/>
                </a:cubicBezTo>
                <a:close/>
                <a:moveTo>
                  <a:pt x="86" y="187"/>
                </a:moveTo>
                <a:cubicBezTo>
                  <a:pt x="88" y="185"/>
                  <a:pt x="90" y="184"/>
                  <a:pt x="93" y="184"/>
                </a:cubicBezTo>
                <a:cubicBezTo>
                  <a:pt x="96" y="184"/>
                  <a:pt x="98" y="185"/>
                  <a:pt x="100" y="187"/>
                </a:cubicBezTo>
                <a:cubicBezTo>
                  <a:pt x="102" y="189"/>
                  <a:pt x="103" y="191"/>
                  <a:pt x="104" y="194"/>
                </a:cubicBezTo>
                <a:cubicBezTo>
                  <a:pt x="106" y="193"/>
                  <a:pt x="108" y="192"/>
                  <a:pt x="110" y="191"/>
                </a:cubicBezTo>
                <a:cubicBezTo>
                  <a:pt x="112" y="190"/>
                  <a:pt x="115" y="189"/>
                  <a:pt x="115" y="188"/>
                </a:cubicBezTo>
                <a:cubicBezTo>
                  <a:pt x="115" y="188"/>
                  <a:pt x="115" y="187"/>
                  <a:pt x="111" y="183"/>
                </a:cubicBezTo>
                <a:cubicBezTo>
                  <a:pt x="110" y="182"/>
                  <a:pt x="110" y="181"/>
                  <a:pt x="110" y="180"/>
                </a:cubicBezTo>
                <a:cubicBezTo>
                  <a:pt x="111" y="179"/>
                  <a:pt x="111" y="179"/>
                  <a:pt x="112" y="178"/>
                </a:cubicBezTo>
                <a:cubicBezTo>
                  <a:pt x="115" y="178"/>
                  <a:pt x="116" y="177"/>
                  <a:pt x="117" y="176"/>
                </a:cubicBezTo>
                <a:cubicBezTo>
                  <a:pt x="117" y="176"/>
                  <a:pt x="117" y="175"/>
                  <a:pt x="117" y="175"/>
                </a:cubicBezTo>
                <a:cubicBezTo>
                  <a:pt x="106" y="176"/>
                  <a:pt x="95" y="179"/>
                  <a:pt x="86" y="184"/>
                </a:cubicBezTo>
                <a:cubicBezTo>
                  <a:pt x="86" y="185"/>
                  <a:pt x="86" y="186"/>
                  <a:pt x="86" y="187"/>
                </a:cubicBezTo>
                <a:close/>
                <a:moveTo>
                  <a:pt x="214" y="101"/>
                </a:moveTo>
                <a:cubicBezTo>
                  <a:pt x="216" y="100"/>
                  <a:pt x="220" y="99"/>
                  <a:pt x="223" y="100"/>
                </a:cubicBezTo>
                <a:cubicBezTo>
                  <a:pt x="222" y="97"/>
                  <a:pt x="221" y="92"/>
                  <a:pt x="221" y="88"/>
                </a:cubicBezTo>
                <a:cubicBezTo>
                  <a:pt x="218" y="73"/>
                  <a:pt x="217" y="70"/>
                  <a:pt x="219" y="68"/>
                </a:cubicBezTo>
                <a:cubicBezTo>
                  <a:pt x="219" y="68"/>
                  <a:pt x="220" y="67"/>
                  <a:pt x="221" y="67"/>
                </a:cubicBezTo>
                <a:cubicBezTo>
                  <a:pt x="223" y="67"/>
                  <a:pt x="224" y="69"/>
                  <a:pt x="224" y="69"/>
                </a:cubicBezTo>
                <a:cubicBezTo>
                  <a:pt x="224" y="69"/>
                  <a:pt x="225" y="70"/>
                  <a:pt x="225" y="70"/>
                </a:cubicBezTo>
                <a:cubicBezTo>
                  <a:pt x="226" y="73"/>
                  <a:pt x="228" y="76"/>
                  <a:pt x="230" y="79"/>
                </a:cubicBezTo>
                <a:cubicBezTo>
                  <a:pt x="234" y="86"/>
                  <a:pt x="239" y="94"/>
                  <a:pt x="238" y="101"/>
                </a:cubicBezTo>
                <a:cubicBezTo>
                  <a:pt x="237" y="105"/>
                  <a:pt x="234" y="108"/>
                  <a:pt x="230" y="111"/>
                </a:cubicBezTo>
                <a:cubicBezTo>
                  <a:pt x="226" y="114"/>
                  <a:pt x="226" y="115"/>
                  <a:pt x="226" y="118"/>
                </a:cubicBezTo>
                <a:cubicBezTo>
                  <a:pt x="225" y="122"/>
                  <a:pt x="225" y="128"/>
                  <a:pt x="220" y="137"/>
                </a:cubicBezTo>
                <a:cubicBezTo>
                  <a:pt x="224" y="141"/>
                  <a:pt x="224" y="146"/>
                  <a:pt x="223" y="149"/>
                </a:cubicBezTo>
                <a:cubicBezTo>
                  <a:pt x="223" y="153"/>
                  <a:pt x="223" y="156"/>
                  <a:pt x="228" y="159"/>
                </a:cubicBezTo>
                <a:cubicBezTo>
                  <a:pt x="230" y="159"/>
                  <a:pt x="232" y="159"/>
                  <a:pt x="233" y="158"/>
                </a:cubicBezTo>
                <a:cubicBezTo>
                  <a:pt x="235" y="155"/>
                  <a:pt x="234" y="151"/>
                  <a:pt x="234" y="147"/>
                </a:cubicBezTo>
                <a:cubicBezTo>
                  <a:pt x="233" y="142"/>
                  <a:pt x="233" y="138"/>
                  <a:pt x="235" y="134"/>
                </a:cubicBezTo>
                <a:cubicBezTo>
                  <a:pt x="236" y="133"/>
                  <a:pt x="237" y="132"/>
                  <a:pt x="238" y="131"/>
                </a:cubicBezTo>
                <a:cubicBezTo>
                  <a:pt x="240" y="130"/>
                  <a:pt x="240" y="130"/>
                  <a:pt x="240" y="128"/>
                </a:cubicBezTo>
                <a:cubicBezTo>
                  <a:pt x="239" y="128"/>
                  <a:pt x="239" y="127"/>
                  <a:pt x="240" y="126"/>
                </a:cubicBezTo>
                <a:cubicBezTo>
                  <a:pt x="240" y="125"/>
                  <a:pt x="241" y="125"/>
                  <a:pt x="242" y="125"/>
                </a:cubicBezTo>
                <a:cubicBezTo>
                  <a:pt x="249" y="124"/>
                  <a:pt x="257" y="126"/>
                  <a:pt x="264" y="130"/>
                </a:cubicBezTo>
                <a:cubicBezTo>
                  <a:pt x="265" y="128"/>
                  <a:pt x="266" y="126"/>
                  <a:pt x="267" y="125"/>
                </a:cubicBezTo>
                <a:cubicBezTo>
                  <a:pt x="272" y="120"/>
                  <a:pt x="279" y="118"/>
                  <a:pt x="285" y="122"/>
                </a:cubicBezTo>
                <a:cubicBezTo>
                  <a:pt x="289" y="126"/>
                  <a:pt x="290" y="130"/>
                  <a:pt x="288" y="135"/>
                </a:cubicBezTo>
                <a:cubicBezTo>
                  <a:pt x="285" y="145"/>
                  <a:pt x="272" y="153"/>
                  <a:pt x="262" y="153"/>
                </a:cubicBezTo>
                <a:cubicBezTo>
                  <a:pt x="258" y="153"/>
                  <a:pt x="254" y="152"/>
                  <a:pt x="251" y="149"/>
                </a:cubicBezTo>
                <a:cubicBezTo>
                  <a:pt x="245" y="151"/>
                  <a:pt x="240" y="155"/>
                  <a:pt x="238" y="161"/>
                </a:cubicBezTo>
                <a:cubicBezTo>
                  <a:pt x="234" y="172"/>
                  <a:pt x="237" y="187"/>
                  <a:pt x="245" y="200"/>
                </a:cubicBezTo>
                <a:cubicBezTo>
                  <a:pt x="252" y="211"/>
                  <a:pt x="258" y="213"/>
                  <a:pt x="262" y="213"/>
                </a:cubicBezTo>
                <a:cubicBezTo>
                  <a:pt x="267" y="213"/>
                  <a:pt x="272" y="210"/>
                  <a:pt x="277" y="207"/>
                </a:cubicBezTo>
                <a:cubicBezTo>
                  <a:pt x="282" y="205"/>
                  <a:pt x="287" y="202"/>
                  <a:pt x="292" y="201"/>
                </a:cubicBezTo>
                <a:cubicBezTo>
                  <a:pt x="292" y="201"/>
                  <a:pt x="293" y="201"/>
                  <a:pt x="293" y="201"/>
                </a:cubicBezTo>
                <a:cubicBezTo>
                  <a:pt x="293" y="201"/>
                  <a:pt x="294" y="201"/>
                  <a:pt x="294" y="202"/>
                </a:cubicBezTo>
                <a:cubicBezTo>
                  <a:pt x="296" y="203"/>
                  <a:pt x="301" y="207"/>
                  <a:pt x="306" y="213"/>
                </a:cubicBezTo>
                <a:cubicBezTo>
                  <a:pt x="320" y="226"/>
                  <a:pt x="349" y="255"/>
                  <a:pt x="359" y="255"/>
                </a:cubicBezTo>
                <a:cubicBezTo>
                  <a:pt x="360" y="255"/>
                  <a:pt x="360" y="254"/>
                  <a:pt x="360" y="254"/>
                </a:cubicBezTo>
                <a:cubicBezTo>
                  <a:pt x="361" y="253"/>
                  <a:pt x="362" y="249"/>
                  <a:pt x="358" y="236"/>
                </a:cubicBezTo>
                <a:cubicBezTo>
                  <a:pt x="356" y="231"/>
                  <a:pt x="355" y="225"/>
                  <a:pt x="353" y="218"/>
                </a:cubicBezTo>
                <a:cubicBezTo>
                  <a:pt x="348" y="198"/>
                  <a:pt x="341" y="171"/>
                  <a:pt x="333" y="158"/>
                </a:cubicBezTo>
                <a:cubicBezTo>
                  <a:pt x="331" y="160"/>
                  <a:pt x="328" y="162"/>
                  <a:pt x="326" y="163"/>
                </a:cubicBezTo>
                <a:cubicBezTo>
                  <a:pt x="324" y="164"/>
                  <a:pt x="323" y="164"/>
                  <a:pt x="322" y="163"/>
                </a:cubicBezTo>
                <a:cubicBezTo>
                  <a:pt x="319" y="158"/>
                  <a:pt x="321" y="153"/>
                  <a:pt x="324" y="147"/>
                </a:cubicBezTo>
                <a:cubicBezTo>
                  <a:pt x="326" y="142"/>
                  <a:pt x="329" y="135"/>
                  <a:pt x="327" y="129"/>
                </a:cubicBezTo>
                <a:cubicBezTo>
                  <a:pt x="327" y="128"/>
                  <a:pt x="326" y="128"/>
                  <a:pt x="325" y="128"/>
                </a:cubicBezTo>
                <a:cubicBezTo>
                  <a:pt x="324" y="128"/>
                  <a:pt x="322" y="129"/>
                  <a:pt x="321" y="130"/>
                </a:cubicBezTo>
                <a:cubicBezTo>
                  <a:pt x="319" y="131"/>
                  <a:pt x="317" y="133"/>
                  <a:pt x="314" y="133"/>
                </a:cubicBezTo>
                <a:cubicBezTo>
                  <a:pt x="310" y="133"/>
                  <a:pt x="307" y="129"/>
                  <a:pt x="305" y="125"/>
                </a:cubicBezTo>
                <a:cubicBezTo>
                  <a:pt x="304" y="124"/>
                  <a:pt x="304" y="123"/>
                  <a:pt x="305" y="122"/>
                </a:cubicBezTo>
                <a:cubicBezTo>
                  <a:pt x="306" y="121"/>
                  <a:pt x="307" y="121"/>
                  <a:pt x="308" y="121"/>
                </a:cubicBezTo>
                <a:cubicBezTo>
                  <a:pt x="313" y="124"/>
                  <a:pt x="318" y="122"/>
                  <a:pt x="324" y="119"/>
                </a:cubicBezTo>
                <a:cubicBezTo>
                  <a:pt x="328" y="117"/>
                  <a:pt x="332" y="115"/>
                  <a:pt x="336" y="115"/>
                </a:cubicBezTo>
                <a:cubicBezTo>
                  <a:pt x="340" y="115"/>
                  <a:pt x="343" y="116"/>
                  <a:pt x="346" y="118"/>
                </a:cubicBezTo>
                <a:cubicBezTo>
                  <a:pt x="347" y="119"/>
                  <a:pt x="348" y="121"/>
                  <a:pt x="350" y="122"/>
                </a:cubicBezTo>
                <a:cubicBezTo>
                  <a:pt x="352" y="127"/>
                  <a:pt x="355" y="131"/>
                  <a:pt x="365" y="130"/>
                </a:cubicBezTo>
                <a:cubicBezTo>
                  <a:pt x="362" y="121"/>
                  <a:pt x="359" y="107"/>
                  <a:pt x="366" y="99"/>
                </a:cubicBezTo>
                <a:cubicBezTo>
                  <a:pt x="335" y="64"/>
                  <a:pt x="290" y="43"/>
                  <a:pt x="243" y="44"/>
                </a:cubicBezTo>
                <a:cubicBezTo>
                  <a:pt x="245" y="47"/>
                  <a:pt x="245" y="49"/>
                  <a:pt x="245" y="51"/>
                </a:cubicBezTo>
                <a:cubicBezTo>
                  <a:pt x="245" y="53"/>
                  <a:pt x="243" y="55"/>
                  <a:pt x="240" y="56"/>
                </a:cubicBezTo>
                <a:cubicBezTo>
                  <a:pt x="240" y="57"/>
                  <a:pt x="239" y="57"/>
                  <a:pt x="238" y="56"/>
                </a:cubicBezTo>
                <a:cubicBezTo>
                  <a:pt x="237" y="56"/>
                  <a:pt x="237" y="56"/>
                  <a:pt x="237" y="55"/>
                </a:cubicBezTo>
                <a:cubicBezTo>
                  <a:pt x="235" y="52"/>
                  <a:pt x="233" y="51"/>
                  <a:pt x="230" y="51"/>
                </a:cubicBezTo>
                <a:cubicBezTo>
                  <a:pt x="224" y="51"/>
                  <a:pt x="214" y="58"/>
                  <a:pt x="209" y="70"/>
                </a:cubicBezTo>
                <a:cubicBezTo>
                  <a:pt x="206" y="76"/>
                  <a:pt x="203" y="88"/>
                  <a:pt x="214" y="101"/>
                </a:cubicBezTo>
                <a:close/>
                <a:moveTo>
                  <a:pt x="189" y="286"/>
                </a:moveTo>
                <a:cubicBezTo>
                  <a:pt x="188" y="295"/>
                  <a:pt x="192" y="303"/>
                  <a:pt x="197" y="312"/>
                </a:cubicBezTo>
                <a:cubicBezTo>
                  <a:pt x="198" y="313"/>
                  <a:pt x="199" y="315"/>
                  <a:pt x="199" y="316"/>
                </a:cubicBezTo>
                <a:cubicBezTo>
                  <a:pt x="203" y="316"/>
                  <a:pt x="206" y="315"/>
                  <a:pt x="209" y="315"/>
                </a:cubicBezTo>
                <a:cubicBezTo>
                  <a:pt x="230" y="315"/>
                  <a:pt x="243" y="332"/>
                  <a:pt x="255" y="348"/>
                </a:cubicBezTo>
                <a:cubicBezTo>
                  <a:pt x="259" y="353"/>
                  <a:pt x="264" y="358"/>
                  <a:pt x="268" y="363"/>
                </a:cubicBezTo>
                <a:cubicBezTo>
                  <a:pt x="271" y="362"/>
                  <a:pt x="274" y="362"/>
                  <a:pt x="277" y="361"/>
                </a:cubicBezTo>
                <a:cubicBezTo>
                  <a:pt x="276" y="358"/>
                  <a:pt x="274" y="356"/>
                  <a:pt x="272" y="355"/>
                </a:cubicBezTo>
                <a:cubicBezTo>
                  <a:pt x="271" y="354"/>
                  <a:pt x="271" y="353"/>
                  <a:pt x="271" y="352"/>
                </a:cubicBezTo>
                <a:cubicBezTo>
                  <a:pt x="271" y="347"/>
                  <a:pt x="270" y="346"/>
                  <a:pt x="269" y="346"/>
                </a:cubicBezTo>
                <a:cubicBezTo>
                  <a:pt x="269" y="346"/>
                  <a:pt x="268" y="346"/>
                  <a:pt x="267" y="345"/>
                </a:cubicBezTo>
                <a:cubicBezTo>
                  <a:pt x="267" y="344"/>
                  <a:pt x="267" y="344"/>
                  <a:pt x="267" y="343"/>
                </a:cubicBezTo>
                <a:cubicBezTo>
                  <a:pt x="268" y="337"/>
                  <a:pt x="270" y="332"/>
                  <a:pt x="273" y="327"/>
                </a:cubicBezTo>
                <a:cubicBezTo>
                  <a:pt x="271" y="327"/>
                  <a:pt x="270" y="326"/>
                  <a:pt x="269" y="324"/>
                </a:cubicBezTo>
                <a:cubicBezTo>
                  <a:pt x="268" y="324"/>
                  <a:pt x="268" y="322"/>
                  <a:pt x="268" y="321"/>
                </a:cubicBezTo>
                <a:cubicBezTo>
                  <a:pt x="269" y="320"/>
                  <a:pt x="270" y="319"/>
                  <a:pt x="271" y="317"/>
                </a:cubicBezTo>
                <a:cubicBezTo>
                  <a:pt x="272" y="316"/>
                  <a:pt x="273" y="315"/>
                  <a:pt x="274" y="314"/>
                </a:cubicBezTo>
                <a:cubicBezTo>
                  <a:pt x="273" y="312"/>
                  <a:pt x="273" y="311"/>
                  <a:pt x="273" y="309"/>
                </a:cubicBezTo>
                <a:cubicBezTo>
                  <a:pt x="272" y="305"/>
                  <a:pt x="272" y="301"/>
                  <a:pt x="269" y="298"/>
                </a:cubicBezTo>
                <a:cubicBezTo>
                  <a:pt x="268" y="297"/>
                  <a:pt x="268" y="295"/>
                  <a:pt x="269" y="294"/>
                </a:cubicBezTo>
                <a:cubicBezTo>
                  <a:pt x="276" y="283"/>
                  <a:pt x="272" y="274"/>
                  <a:pt x="267" y="263"/>
                </a:cubicBezTo>
                <a:cubicBezTo>
                  <a:pt x="265" y="260"/>
                  <a:pt x="264" y="258"/>
                  <a:pt x="263" y="255"/>
                </a:cubicBezTo>
                <a:cubicBezTo>
                  <a:pt x="260" y="255"/>
                  <a:pt x="256" y="258"/>
                  <a:pt x="251" y="261"/>
                </a:cubicBezTo>
                <a:cubicBezTo>
                  <a:pt x="247" y="264"/>
                  <a:pt x="242" y="268"/>
                  <a:pt x="237" y="268"/>
                </a:cubicBezTo>
                <a:cubicBezTo>
                  <a:pt x="234" y="268"/>
                  <a:pt x="232" y="267"/>
                  <a:pt x="231" y="266"/>
                </a:cubicBezTo>
                <a:cubicBezTo>
                  <a:pt x="226" y="268"/>
                  <a:pt x="222" y="270"/>
                  <a:pt x="218" y="271"/>
                </a:cubicBezTo>
                <a:cubicBezTo>
                  <a:pt x="208" y="275"/>
                  <a:pt x="199" y="278"/>
                  <a:pt x="189" y="286"/>
                </a:cubicBezTo>
                <a:close/>
                <a:moveTo>
                  <a:pt x="144" y="206"/>
                </a:moveTo>
                <a:cubicBezTo>
                  <a:pt x="148" y="200"/>
                  <a:pt x="151" y="198"/>
                  <a:pt x="153" y="198"/>
                </a:cubicBezTo>
                <a:cubicBezTo>
                  <a:pt x="155" y="198"/>
                  <a:pt x="157" y="200"/>
                  <a:pt x="157" y="201"/>
                </a:cubicBezTo>
                <a:cubicBezTo>
                  <a:pt x="157" y="201"/>
                  <a:pt x="157" y="201"/>
                  <a:pt x="157" y="201"/>
                </a:cubicBezTo>
                <a:cubicBezTo>
                  <a:pt x="158" y="201"/>
                  <a:pt x="160" y="199"/>
                  <a:pt x="164" y="194"/>
                </a:cubicBezTo>
                <a:cubicBezTo>
                  <a:pt x="162" y="192"/>
                  <a:pt x="157" y="191"/>
                  <a:pt x="152" y="191"/>
                </a:cubicBezTo>
                <a:cubicBezTo>
                  <a:pt x="137" y="191"/>
                  <a:pt x="115" y="198"/>
                  <a:pt x="109" y="204"/>
                </a:cubicBezTo>
                <a:cubicBezTo>
                  <a:pt x="109" y="206"/>
                  <a:pt x="108" y="207"/>
                  <a:pt x="107" y="209"/>
                </a:cubicBezTo>
                <a:cubicBezTo>
                  <a:pt x="105" y="212"/>
                  <a:pt x="102" y="215"/>
                  <a:pt x="99" y="215"/>
                </a:cubicBezTo>
                <a:cubicBezTo>
                  <a:pt x="97" y="215"/>
                  <a:pt x="94" y="214"/>
                  <a:pt x="93" y="209"/>
                </a:cubicBezTo>
                <a:cubicBezTo>
                  <a:pt x="91" y="209"/>
                  <a:pt x="90" y="209"/>
                  <a:pt x="90" y="209"/>
                </a:cubicBezTo>
                <a:cubicBezTo>
                  <a:pt x="88" y="209"/>
                  <a:pt x="86" y="209"/>
                  <a:pt x="85" y="208"/>
                </a:cubicBezTo>
                <a:cubicBezTo>
                  <a:pt x="86" y="243"/>
                  <a:pt x="99" y="278"/>
                  <a:pt x="121" y="306"/>
                </a:cubicBezTo>
                <a:cubicBezTo>
                  <a:pt x="122" y="306"/>
                  <a:pt x="124" y="308"/>
                  <a:pt x="130" y="308"/>
                </a:cubicBezTo>
                <a:cubicBezTo>
                  <a:pt x="146" y="308"/>
                  <a:pt x="168" y="300"/>
                  <a:pt x="177" y="292"/>
                </a:cubicBezTo>
                <a:cubicBezTo>
                  <a:pt x="171" y="293"/>
                  <a:pt x="165" y="290"/>
                  <a:pt x="161" y="287"/>
                </a:cubicBezTo>
                <a:cubicBezTo>
                  <a:pt x="158" y="286"/>
                  <a:pt x="156" y="285"/>
                  <a:pt x="155" y="284"/>
                </a:cubicBezTo>
                <a:cubicBezTo>
                  <a:pt x="155" y="284"/>
                  <a:pt x="155" y="284"/>
                  <a:pt x="154" y="284"/>
                </a:cubicBezTo>
                <a:cubicBezTo>
                  <a:pt x="148" y="284"/>
                  <a:pt x="138" y="295"/>
                  <a:pt x="134" y="299"/>
                </a:cubicBezTo>
                <a:cubicBezTo>
                  <a:pt x="132" y="301"/>
                  <a:pt x="130" y="303"/>
                  <a:pt x="123" y="299"/>
                </a:cubicBezTo>
                <a:cubicBezTo>
                  <a:pt x="119" y="297"/>
                  <a:pt x="115" y="293"/>
                  <a:pt x="114" y="287"/>
                </a:cubicBezTo>
                <a:cubicBezTo>
                  <a:pt x="113" y="282"/>
                  <a:pt x="114" y="276"/>
                  <a:pt x="117" y="272"/>
                </a:cubicBezTo>
                <a:cubicBezTo>
                  <a:pt x="117" y="272"/>
                  <a:pt x="118" y="272"/>
                  <a:pt x="118" y="272"/>
                </a:cubicBezTo>
                <a:cubicBezTo>
                  <a:pt x="120" y="270"/>
                  <a:pt x="125" y="271"/>
                  <a:pt x="131" y="273"/>
                </a:cubicBezTo>
                <a:cubicBezTo>
                  <a:pt x="134" y="273"/>
                  <a:pt x="138" y="274"/>
                  <a:pt x="140" y="274"/>
                </a:cubicBezTo>
                <a:cubicBezTo>
                  <a:pt x="140" y="270"/>
                  <a:pt x="140" y="265"/>
                  <a:pt x="139" y="261"/>
                </a:cubicBezTo>
                <a:cubicBezTo>
                  <a:pt x="138" y="247"/>
                  <a:pt x="136" y="230"/>
                  <a:pt x="152" y="212"/>
                </a:cubicBezTo>
                <a:cubicBezTo>
                  <a:pt x="152" y="212"/>
                  <a:pt x="152" y="212"/>
                  <a:pt x="152" y="212"/>
                </a:cubicBezTo>
                <a:cubicBezTo>
                  <a:pt x="151" y="212"/>
                  <a:pt x="151" y="212"/>
                  <a:pt x="150" y="212"/>
                </a:cubicBezTo>
                <a:cubicBezTo>
                  <a:pt x="146" y="212"/>
                  <a:pt x="145" y="210"/>
                  <a:pt x="144" y="209"/>
                </a:cubicBezTo>
                <a:cubicBezTo>
                  <a:pt x="143" y="208"/>
                  <a:pt x="143" y="207"/>
                  <a:pt x="144" y="206"/>
                </a:cubicBezTo>
                <a:close/>
                <a:moveTo>
                  <a:pt x="120" y="104"/>
                </a:moveTo>
                <a:cubicBezTo>
                  <a:pt x="112" y="114"/>
                  <a:pt x="105" y="125"/>
                  <a:pt x="100" y="136"/>
                </a:cubicBezTo>
                <a:cubicBezTo>
                  <a:pt x="107" y="135"/>
                  <a:pt x="116" y="138"/>
                  <a:pt x="121" y="144"/>
                </a:cubicBezTo>
                <a:cubicBezTo>
                  <a:pt x="122" y="146"/>
                  <a:pt x="122" y="146"/>
                  <a:pt x="122" y="146"/>
                </a:cubicBezTo>
                <a:cubicBezTo>
                  <a:pt x="122" y="146"/>
                  <a:pt x="123" y="145"/>
                  <a:pt x="124" y="145"/>
                </a:cubicBezTo>
                <a:cubicBezTo>
                  <a:pt x="125" y="144"/>
                  <a:pt x="126" y="143"/>
                  <a:pt x="128" y="143"/>
                </a:cubicBezTo>
                <a:cubicBezTo>
                  <a:pt x="128" y="143"/>
                  <a:pt x="129" y="143"/>
                  <a:pt x="130" y="143"/>
                </a:cubicBezTo>
                <a:cubicBezTo>
                  <a:pt x="130" y="144"/>
                  <a:pt x="130" y="144"/>
                  <a:pt x="131" y="144"/>
                </a:cubicBezTo>
                <a:cubicBezTo>
                  <a:pt x="132" y="147"/>
                  <a:pt x="131" y="149"/>
                  <a:pt x="131" y="150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9" y="156"/>
                  <a:pt x="147" y="155"/>
                  <a:pt x="155" y="148"/>
                </a:cubicBezTo>
                <a:cubicBezTo>
                  <a:pt x="150" y="142"/>
                  <a:pt x="150" y="137"/>
                  <a:pt x="150" y="131"/>
                </a:cubicBezTo>
                <a:cubicBezTo>
                  <a:pt x="150" y="129"/>
                  <a:pt x="150" y="126"/>
                  <a:pt x="149" y="124"/>
                </a:cubicBezTo>
                <a:cubicBezTo>
                  <a:pt x="149" y="120"/>
                  <a:pt x="150" y="118"/>
                  <a:pt x="152" y="117"/>
                </a:cubicBezTo>
                <a:cubicBezTo>
                  <a:pt x="153" y="115"/>
                  <a:pt x="154" y="114"/>
                  <a:pt x="154" y="111"/>
                </a:cubicBezTo>
                <a:cubicBezTo>
                  <a:pt x="153" y="110"/>
                  <a:pt x="152" y="110"/>
                  <a:pt x="151" y="110"/>
                </a:cubicBezTo>
                <a:cubicBezTo>
                  <a:pt x="147" y="110"/>
                  <a:pt x="141" y="110"/>
                  <a:pt x="137" y="105"/>
                </a:cubicBezTo>
                <a:cubicBezTo>
                  <a:pt x="136" y="102"/>
                  <a:pt x="135" y="102"/>
                  <a:pt x="135" y="102"/>
                </a:cubicBezTo>
                <a:cubicBezTo>
                  <a:pt x="134" y="102"/>
                  <a:pt x="132" y="103"/>
                  <a:pt x="129" y="105"/>
                </a:cubicBezTo>
                <a:cubicBezTo>
                  <a:pt x="127" y="106"/>
                  <a:pt x="127" y="106"/>
                  <a:pt x="127" y="106"/>
                </a:cubicBezTo>
                <a:cubicBezTo>
                  <a:pt x="126" y="107"/>
                  <a:pt x="125" y="107"/>
                  <a:pt x="124" y="106"/>
                </a:cubicBezTo>
                <a:cubicBezTo>
                  <a:pt x="123" y="106"/>
                  <a:pt x="122" y="105"/>
                  <a:pt x="121" y="104"/>
                </a:cubicBezTo>
                <a:cubicBezTo>
                  <a:pt x="121" y="104"/>
                  <a:pt x="121" y="104"/>
                  <a:pt x="120" y="104"/>
                </a:cubicBezTo>
                <a:close/>
                <a:moveTo>
                  <a:pt x="417" y="354"/>
                </a:moveTo>
                <a:cubicBezTo>
                  <a:pt x="410" y="348"/>
                  <a:pt x="400" y="348"/>
                  <a:pt x="394" y="354"/>
                </a:cubicBezTo>
                <a:cubicBezTo>
                  <a:pt x="363" y="384"/>
                  <a:pt x="324" y="405"/>
                  <a:pt x="281" y="413"/>
                </a:cubicBezTo>
                <a:cubicBezTo>
                  <a:pt x="263" y="416"/>
                  <a:pt x="245" y="417"/>
                  <a:pt x="226" y="415"/>
                </a:cubicBezTo>
                <a:cubicBezTo>
                  <a:pt x="129" y="406"/>
                  <a:pt x="53" y="333"/>
                  <a:pt x="37" y="241"/>
                </a:cubicBezTo>
                <a:cubicBezTo>
                  <a:pt x="33" y="224"/>
                  <a:pt x="32" y="205"/>
                  <a:pt x="34" y="186"/>
                </a:cubicBezTo>
                <a:cubicBezTo>
                  <a:pt x="40" y="121"/>
                  <a:pt x="74" y="66"/>
                  <a:pt x="123" y="32"/>
                </a:cubicBezTo>
                <a:cubicBezTo>
                  <a:pt x="131" y="27"/>
                  <a:pt x="132" y="17"/>
                  <a:pt x="127" y="9"/>
                </a:cubicBezTo>
                <a:cubicBezTo>
                  <a:pt x="122" y="2"/>
                  <a:pt x="112" y="0"/>
                  <a:pt x="105" y="5"/>
                </a:cubicBezTo>
                <a:cubicBezTo>
                  <a:pt x="48" y="45"/>
                  <a:pt x="8" y="109"/>
                  <a:pt x="2" y="183"/>
                </a:cubicBezTo>
                <a:cubicBezTo>
                  <a:pt x="0" y="205"/>
                  <a:pt x="1" y="226"/>
                  <a:pt x="5" y="247"/>
                </a:cubicBezTo>
                <a:cubicBezTo>
                  <a:pt x="23" y="353"/>
                  <a:pt x="111" y="437"/>
                  <a:pt x="223" y="447"/>
                </a:cubicBezTo>
                <a:cubicBezTo>
                  <a:pt x="245" y="449"/>
                  <a:pt x="266" y="448"/>
                  <a:pt x="287" y="444"/>
                </a:cubicBezTo>
                <a:cubicBezTo>
                  <a:pt x="337" y="436"/>
                  <a:pt x="382" y="412"/>
                  <a:pt x="416" y="377"/>
                </a:cubicBezTo>
                <a:cubicBezTo>
                  <a:pt x="423" y="371"/>
                  <a:pt x="423" y="360"/>
                  <a:pt x="417" y="35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6" name="Freeform 21"/>
          <p:cNvSpPr>
            <a:spLocks noEditPoints="1"/>
          </p:cNvSpPr>
          <p:nvPr/>
        </p:nvSpPr>
        <p:spPr bwMode="auto">
          <a:xfrm>
            <a:off x="1322364" y="1242358"/>
            <a:ext cx="286695" cy="438609"/>
          </a:xfrm>
          <a:custGeom>
            <a:avLst/>
            <a:gdLst>
              <a:gd name="T0" fmla="*/ 129 w 336"/>
              <a:gd name="T1" fmla="*/ 22 h 513"/>
              <a:gd name="T2" fmla="*/ 135 w 336"/>
              <a:gd name="T3" fmla="*/ 10 h 513"/>
              <a:gd name="T4" fmla="*/ 163 w 336"/>
              <a:gd name="T5" fmla="*/ 2 h 513"/>
              <a:gd name="T6" fmla="*/ 175 w 336"/>
              <a:gd name="T7" fmla="*/ 8 h 513"/>
              <a:gd name="T8" fmla="*/ 177 w 336"/>
              <a:gd name="T9" fmla="*/ 13 h 513"/>
              <a:gd name="T10" fmla="*/ 171 w 336"/>
              <a:gd name="T11" fmla="*/ 25 h 513"/>
              <a:gd name="T12" fmla="*/ 142 w 336"/>
              <a:gd name="T13" fmla="*/ 34 h 513"/>
              <a:gd name="T14" fmla="*/ 131 w 336"/>
              <a:gd name="T15" fmla="*/ 28 h 513"/>
              <a:gd name="T16" fmla="*/ 129 w 336"/>
              <a:gd name="T17" fmla="*/ 22 h 513"/>
              <a:gd name="T18" fmla="*/ 209 w 336"/>
              <a:gd name="T19" fmla="*/ 287 h 513"/>
              <a:gd name="T20" fmla="*/ 198 w 336"/>
              <a:gd name="T21" fmla="*/ 303 h 513"/>
              <a:gd name="T22" fmla="*/ 216 w 336"/>
              <a:gd name="T23" fmla="*/ 310 h 513"/>
              <a:gd name="T24" fmla="*/ 266 w 336"/>
              <a:gd name="T25" fmla="*/ 294 h 513"/>
              <a:gd name="T26" fmla="*/ 278 w 336"/>
              <a:gd name="T27" fmla="*/ 278 h 513"/>
              <a:gd name="T28" fmla="*/ 259 w 336"/>
              <a:gd name="T29" fmla="*/ 272 h 513"/>
              <a:gd name="T30" fmla="*/ 209 w 336"/>
              <a:gd name="T31" fmla="*/ 287 h 513"/>
              <a:gd name="T32" fmla="*/ 336 w 336"/>
              <a:gd name="T33" fmla="*/ 366 h 513"/>
              <a:gd name="T34" fmla="*/ 336 w 336"/>
              <a:gd name="T35" fmla="*/ 376 h 513"/>
              <a:gd name="T36" fmla="*/ 328 w 336"/>
              <a:gd name="T37" fmla="*/ 385 h 513"/>
              <a:gd name="T38" fmla="*/ 312 w 336"/>
              <a:gd name="T39" fmla="*/ 385 h 513"/>
              <a:gd name="T40" fmla="*/ 228 w 336"/>
              <a:gd name="T41" fmla="*/ 451 h 513"/>
              <a:gd name="T42" fmla="*/ 295 w 336"/>
              <a:gd name="T43" fmla="*/ 497 h 513"/>
              <a:gd name="T44" fmla="*/ 280 w 336"/>
              <a:gd name="T45" fmla="*/ 513 h 513"/>
              <a:gd name="T46" fmla="*/ 63 w 336"/>
              <a:gd name="T47" fmla="*/ 513 h 513"/>
              <a:gd name="T48" fmla="*/ 48 w 336"/>
              <a:gd name="T49" fmla="*/ 497 h 513"/>
              <a:gd name="T50" fmla="*/ 105 w 336"/>
              <a:gd name="T51" fmla="*/ 454 h 513"/>
              <a:gd name="T52" fmla="*/ 0 w 336"/>
              <a:gd name="T53" fmla="*/ 292 h 513"/>
              <a:gd name="T54" fmla="*/ 142 w 336"/>
              <a:gd name="T55" fmla="*/ 124 h 513"/>
              <a:gd name="T56" fmla="*/ 125 w 336"/>
              <a:gd name="T57" fmla="*/ 68 h 513"/>
              <a:gd name="T58" fmla="*/ 136 w 336"/>
              <a:gd name="T59" fmla="*/ 49 h 513"/>
              <a:gd name="T60" fmla="*/ 186 w 336"/>
              <a:gd name="T61" fmla="*/ 33 h 513"/>
              <a:gd name="T62" fmla="*/ 206 w 336"/>
              <a:gd name="T63" fmla="*/ 43 h 513"/>
              <a:gd name="T64" fmla="*/ 266 w 336"/>
              <a:gd name="T65" fmla="*/ 235 h 513"/>
              <a:gd name="T66" fmla="*/ 255 w 336"/>
              <a:gd name="T67" fmla="*/ 255 h 513"/>
              <a:gd name="T68" fmla="*/ 205 w 336"/>
              <a:gd name="T69" fmla="*/ 271 h 513"/>
              <a:gd name="T70" fmla="*/ 185 w 336"/>
              <a:gd name="T71" fmla="*/ 260 h 513"/>
              <a:gd name="T72" fmla="*/ 161 w 336"/>
              <a:gd name="T73" fmla="*/ 182 h 513"/>
              <a:gd name="T74" fmla="*/ 62 w 336"/>
              <a:gd name="T75" fmla="*/ 286 h 513"/>
              <a:gd name="T76" fmla="*/ 154 w 336"/>
              <a:gd name="T77" fmla="*/ 400 h 513"/>
              <a:gd name="T78" fmla="*/ 204 w 336"/>
              <a:gd name="T79" fmla="*/ 385 h 513"/>
              <a:gd name="T80" fmla="*/ 187 w 336"/>
              <a:gd name="T81" fmla="*/ 385 h 513"/>
              <a:gd name="T82" fmla="*/ 178 w 336"/>
              <a:gd name="T83" fmla="*/ 376 h 513"/>
              <a:gd name="T84" fmla="*/ 178 w 336"/>
              <a:gd name="T85" fmla="*/ 366 h 513"/>
              <a:gd name="T86" fmla="*/ 187 w 336"/>
              <a:gd name="T87" fmla="*/ 357 h 513"/>
              <a:gd name="T88" fmla="*/ 328 w 336"/>
              <a:gd name="T89" fmla="*/ 357 h 513"/>
              <a:gd name="T90" fmla="*/ 336 w 336"/>
              <a:gd name="T91" fmla="*/ 366 h 513"/>
              <a:gd name="T92" fmla="*/ 183 w 336"/>
              <a:gd name="T93" fmla="*/ 95 h 513"/>
              <a:gd name="T94" fmla="*/ 214 w 336"/>
              <a:gd name="T95" fmla="*/ 200 h 513"/>
              <a:gd name="T96" fmla="*/ 220 w 336"/>
              <a:gd name="T97" fmla="*/ 206 h 513"/>
              <a:gd name="T98" fmla="*/ 224 w 336"/>
              <a:gd name="T99" fmla="*/ 206 h 513"/>
              <a:gd name="T100" fmla="*/ 229 w 336"/>
              <a:gd name="T101" fmla="*/ 196 h 513"/>
              <a:gd name="T102" fmla="*/ 198 w 336"/>
              <a:gd name="T103" fmla="*/ 91 h 513"/>
              <a:gd name="T104" fmla="*/ 188 w 336"/>
              <a:gd name="T105" fmla="*/ 86 h 513"/>
              <a:gd name="T106" fmla="*/ 183 w 336"/>
              <a:gd name="T107" fmla="*/ 95 h 513"/>
              <a:gd name="T108" fmla="*/ 184 w 336"/>
              <a:gd name="T109" fmla="*/ 441 h 513"/>
              <a:gd name="T110" fmla="*/ 151 w 336"/>
              <a:gd name="T111" fmla="*/ 441 h 513"/>
              <a:gd name="T112" fmla="*/ 151 w 336"/>
              <a:gd name="T113" fmla="*/ 474 h 513"/>
              <a:gd name="T114" fmla="*/ 184 w 336"/>
              <a:gd name="T115" fmla="*/ 474 h 513"/>
              <a:gd name="T116" fmla="*/ 184 w 336"/>
              <a:gd name="T117" fmla="*/ 441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6" h="513">
                <a:moveTo>
                  <a:pt x="129" y="22"/>
                </a:moveTo>
                <a:cubicBezTo>
                  <a:pt x="127" y="17"/>
                  <a:pt x="130" y="12"/>
                  <a:pt x="135" y="10"/>
                </a:cubicBezTo>
                <a:cubicBezTo>
                  <a:pt x="163" y="2"/>
                  <a:pt x="163" y="2"/>
                  <a:pt x="163" y="2"/>
                </a:cubicBezTo>
                <a:cubicBezTo>
                  <a:pt x="168" y="0"/>
                  <a:pt x="173" y="3"/>
                  <a:pt x="175" y="8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8" y="18"/>
                  <a:pt x="176" y="23"/>
                  <a:pt x="171" y="25"/>
                </a:cubicBezTo>
                <a:cubicBezTo>
                  <a:pt x="142" y="34"/>
                  <a:pt x="142" y="34"/>
                  <a:pt x="142" y="34"/>
                </a:cubicBezTo>
                <a:cubicBezTo>
                  <a:pt x="138" y="35"/>
                  <a:pt x="132" y="33"/>
                  <a:pt x="131" y="28"/>
                </a:cubicBezTo>
                <a:lnTo>
                  <a:pt x="129" y="22"/>
                </a:lnTo>
                <a:close/>
                <a:moveTo>
                  <a:pt x="209" y="287"/>
                </a:moveTo>
                <a:cubicBezTo>
                  <a:pt x="201" y="290"/>
                  <a:pt x="196" y="297"/>
                  <a:pt x="198" y="303"/>
                </a:cubicBezTo>
                <a:cubicBezTo>
                  <a:pt x="199" y="309"/>
                  <a:pt x="208" y="312"/>
                  <a:pt x="216" y="310"/>
                </a:cubicBezTo>
                <a:cubicBezTo>
                  <a:pt x="266" y="294"/>
                  <a:pt x="266" y="294"/>
                  <a:pt x="266" y="294"/>
                </a:cubicBezTo>
                <a:cubicBezTo>
                  <a:pt x="275" y="292"/>
                  <a:pt x="280" y="284"/>
                  <a:pt x="278" y="278"/>
                </a:cubicBezTo>
                <a:cubicBezTo>
                  <a:pt x="276" y="272"/>
                  <a:pt x="268" y="269"/>
                  <a:pt x="259" y="272"/>
                </a:cubicBezTo>
                <a:lnTo>
                  <a:pt x="209" y="287"/>
                </a:lnTo>
                <a:close/>
                <a:moveTo>
                  <a:pt x="336" y="366"/>
                </a:moveTo>
                <a:cubicBezTo>
                  <a:pt x="336" y="376"/>
                  <a:pt x="336" y="376"/>
                  <a:pt x="336" y="376"/>
                </a:cubicBezTo>
                <a:cubicBezTo>
                  <a:pt x="336" y="381"/>
                  <a:pt x="333" y="385"/>
                  <a:pt x="328" y="385"/>
                </a:cubicBezTo>
                <a:cubicBezTo>
                  <a:pt x="312" y="385"/>
                  <a:pt x="312" y="385"/>
                  <a:pt x="312" y="385"/>
                </a:cubicBezTo>
                <a:cubicBezTo>
                  <a:pt x="294" y="409"/>
                  <a:pt x="259" y="436"/>
                  <a:pt x="228" y="451"/>
                </a:cubicBezTo>
                <a:cubicBezTo>
                  <a:pt x="263" y="460"/>
                  <a:pt x="295" y="483"/>
                  <a:pt x="295" y="497"/>
                </a:cubicBezTo>
                <a:cubicBezTo>
                  <a:pt x="295" y="507"/>
                  <a:pt x="286" y="513"/>
                  <a:pt x="280" y="513"/>
                </a:cubicBezTo>
                <a:cubicBezTo>
                  <a:pt x="63" y="513"/>
                  <a:pt x="63" y="513"/>
                  <a:pt x="63" y="513"/>
                </a:cubicBezTo>
                <a:cubicBezTo>
                  <a:pt x="54" y="513"/>
                  <a:pt x="48" y="506"/>
                  <a:pt x="48" y="497"/>
                </a:cubicBezTo>
                <a:cubicBezTo>
                  <a:pt x="48" y="483"/>
                  <a:pt x="73" y="466"/>
                  <a:pt x="105" y="454"/>
                </a:cubicBezTo>
                <a:cubicBezTo>
                  <a:pt x="25" y="409"/>
                  <a:pt x="0" y="361"/>
                  <a:pt x="0" y="292"/>
                </a:cubicBezTo>
                <a:cubicBezTo>
                  <a:pt x="0" y="217"/>
                  <a:pt x="52" y="148"/>
                  <a:pt x="142" y="124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23" y="60"/>
                  <a:pt x="127" y="51"/>
                  <a:pt x="136" y="49"/>
                </a:cubicBezTo>
                <a:cubicBezTo>
                  <a:pt x="186" y="33"/>
                  <a:pt x="186" y="33"/>
                  <a:pt x="186" y="33"/>
                </a:cubicBezTo>
                <a:cubicBezTo>
                  <a:pt x="194" y="30"/>
                  <a:pt x="203" y="35"/>
                  <a:pt x="206" y="43"/>
                </a:cubicBezTo>
                <a:cubicBezTo>
                  <a:pt x="266" y="235"/>
                  <a:pt x="266" y="235"/>
                  <a:pt x="266" y="235"/>
                </a:cubicBezTo>
                <a:cubicBezTo>
                  <a:pt x="268" y="244"/>
                  <a:pt x="264" y="253"/>
                  <a:pt x="255" y="255"/>
                </a:cubicBezTo>
                <a:cubicBezTo>
                  <a:pt x="205" y="271"/>
                  <a:pt x="205" y="271"/>
                  <a:pt x="205" y="271"/>
                </a:cubicBezTo>
                <a:cubicBezTo>
                  <a:pt x="197" y="273"/>
                  <a:pt x="188" y="269"/>
                  <a:pt x="185" y="260"/>
                </a:cubicBezTo>
                <a:cubicBezTo>
                  <a:pt x="161" y="182"/>
                  <a:pt x="161" y="182"/>
                  <a:pt x="161" y="182"/>
                </a:cubicBezTo>
                <a:cubicBezTo>
                  <a:pt x="116" y="187"/>
                  <a:pt x="62" y="230"/>
                  <a:pt x="62" y="286"/>
                </a:cubicBezTo>
                <a:cubicBezTo>
                  <a:pt x="62" y="345"/>
                  <a:pt x="106" y="400"/>
                  <a:pt x="154" y="400"/>
                </a:cubicBezTo>
                <a:cubicBezTo>
                  <a:pt x="176" y="400"/>
                  <a:pt x="193" y="394"/>
                  <a:pt x="204" y="385"/>
                </a:cubicBezTo>
                <a:cubicBezTo>
                  <a:pt x="187" y="385"/>
                  <a:pt x="187" y="385"/>
                  <a:pt x="187" y="385"/>
                </a:cubicBezTo>
                <a:cubicBezTo>
                  <a:pt x="182" y="385"/>
                  <a:pt x="178" y="381"/>
                  <a:pt x="178" y="376"/>
                </a:cubicBezTo>
                <a:cubicBezTo>
                  <a:pt x="178" y="366"/>
                  <a:pt x="178" y="366"/>
                  <a:pt x="178" y="366"/>
                </a:cubicBezTo>
                <a:cubicBezTo>
                  <a:pt x="178" y="361"/>
                  <a:pt x="182" y="357"/>
                  <a:pt x="187" y="357"/>
                </a:cubicBezTo>
                <a:cubicBezTo>
                  <a:pt x="328" y="357"/>
                  <a:pt x="328" y="357"/>
                  <a:pt x="328" y="357"/>
                </a:cubicBezTo>
                <a:cubicBezTo>
                  <a:pt x="333" y="357"/>
                  <a:pt x="336" y="361"/>
                  <a:pt x="336" y="366"/>
                </a:cubicBezTo>
                <a:close/>
                <a:moveTo>
                  <a:pt x="183" y="95"/>
                </a:moveTo>
                <a:cubicBezTo>
                  <a:pt x="214" y="200"/>
                  <a:pt x="214" y="200"/>
                  <a:pt x="214" y="200"/>
                </a:cubicBezTo>
                <a:cubicBezTo>
                  <a:pt x="215" y="203"/>
                  <a:pt x="217" y="205"/>
                  <a:pt x="220" y="206"/>
                </a:cubicBezTo>
                <a:cubicBezTo>
                  <a:pt x="221" y="206"/>
                  <a:pt x="223" y="206"/>
                  <a:pt x="224" y="206"/>
                </a:cubicBezTo>
                <a:cubicBezTo>
                  <a:pt x="228" y="204"/>
                  <a:pt x="231" y="200"/>
                  <a:pt x="229" y="196"/>
                </a:cubicBezTo>
                <a:cubicBezTo>
                  <a:pt x="198" y="91"/>
                  <a:pt x="198" y="91"/>
                  <a:pt x="198" y="91"/>
                </a:cubicBezTo>
                <a:cubicBezTo>
                  <a:pt x="197" y="87"/>
                  <a:pt x="192" y="84"/>
                  <a:pt x="188" y="86"/>
                </a:cubicBezTo>
                <a:cubicBezTo>
                  <a:pt x="184" y="87"/>
                  <a:pt x="182" y="91"/>
                  <a:pt x="183" y="95"/>
                </a:cubicBezTo>
                <a:close/>
                <a:moveTo>
                  <a:pt x="184" y="441"/>
                </a:moveTo>
                <a:cubicBezTo>
                  <a:pt x="175" y="432"/>
                  <a:pt x="160" y="432"/>
                  <a:pt x="151" y="441"/>
                </a:cubicBezTo>
                <a:cubicBezTo>
                  <a:pt x="142" y="450"/>
                  <a:pt x="142" y="465"/>
                  <a:pt x="151" y="474"/>
                </a:cubicBezTo>
                <a:cubicBezTo>
                  <a:pt x="160" y="483"/>
                  <a:pt x="175" y="483"/>
                  <a:pt x="184" y="474"/>
                </a:cubicBezTo>
                <a:cubicBezTo>
                  <a:pt x="193" y="465"/>
                  <a:pt x="193" y="450"/>
                  <a:pt x="184" y="441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7" name="Freeform 22"/>
          <p:cNvSpPr>
            <a:spLocks noEditPoints="1"/>
          </p:cNvSpPr>
          <p:nvPr/>
        </p:nvSpPr>
        <p:spPr bwMode="auto">
          <a:xfrm>
            <a:off x="1260684" y="2065892"/>
            <a:ext cx="416907" cy="411196"/>
          </a:xfrm>
          <a:custGeom>
            <a:avLst/>
            <a:gdLst>
              <a:gd name="T0" fmla="*/ 284 w 488"/>
              <a:gd name="T1" fmla="*/ 205 h 481"/>
              <a:gd name="T2" fmla="*/ 215 w 488"/>
              <a:gd name="T3" fmla="*/ 176 h 481"/>
              <a:gd name="T4" fmla="*/ 166 w 488"/>
              <a:gd name="T5" fmla="*/ 195 h 481"/>
              <a:gd name="T6" fmla="*/ 27 w 488"/>
              <a:gd name="T7" fmla="*/ 269 h 481"/>
              <a:gd name="T8" fmla="*/ 26 w 488"/>
              <a:gd name="T9" fmla="*/ 269 h 481"/>
              <a:gd name="T10" fmla="*/ 15 w 488"/>
              <a:gd name="T11" fmla="*/ 300 h 481"/>
              <a:gd name="T12" fmla="*/ 189 w 488"/>
              <a:gd name="T13" fmla="*/ 474 h 481"/>
              <a:gd name="T14" fmla="*/ 205 w 488"/>
              <a:gd name="T15" fmla="*/ 481 h 481"/>
              <a:gd name="T16" fmla="*/ 220 w 488"/>
              <a:gd name="T17" fmla="*/ 462 h 481"/>
              <a:gd name="T18" fmla="*/ 294 w 488"/>
              <a:gd name="T19" fmla="*/ 323 h 481"/>
              <a:gd name="T20" fmla="*/ 284 w 488"/>
              <a:gd name="T21" fmla="*/ 205 h 481"/>
              <a:gd name="T22" fmla="*/ 235 w 488"/>
              <a:gd name="T23" fmla="*/ 213 h 481"/>
              <a:gd name="T24" fmla="*/ 224 w 488"/>
              <a:gd name="T25" fmla="*/ 219 h 481"/>
              <a:gd name="T26" fmla="*/ 189 w 488"/>
              <a:gd name="T27" fmla="*/ 233 h 481"/>
              <a:gd name="T28" fmla="*/ 63 w 488"/>
              <a:gd name="T29" fmla="*/ 306 h 481"/>
              <a:gd name="T30" fmla="*/ 61 w 488"/>
              <a:gd name="T31" fmla="*/ 306 h 481"/>
              <a:gd name="T32" fmla="*/ 52 w 488"/>
              <a:gd name="T33" fmla="*/ 299 h 481"/>
              <a:gd name="T34" fmla="*/ 58 w 488"/>
              <a:gd name="T35" fmla="*/ 288 h 481"/>
              <a:gd name="T36" fmla="*/ 176 w 488"/>
              <a:gd name="T37" fmla="*/ 220 h 481"/>
              <a:gd name="T38" fmla="*/ 229 w 488"/>
              <a:gd name="T39" fmla="*/ 202 h 481"/>
              <a:gd name="T40" fmla="*/ 235 w 488"/>
              <a:gd name="T41" fmla="*/ 213 h 481"/>
              <a:gd name="T42" fmla="*/ 467 w 488"/>
              <a:gd name="T43" fmla="*/ 97 h 481"/>
              <a:gd name="T44" fmla="*/ 317 w 488"/>
              <a:gd name="T45" fmla="*/ 220 h 481"/>
              <a:gd name="T46" fmla="*/ 314 w 488"/>
              <a:gd name="T47" fmla="*/ 224 h 481"/>
              <a:gd name="T48" fmla="*/ 294 w 488"/>
              <a:gd name="T49" fmla="*/ 196 h 481"/>
              <a:gd name="T50" fmla="*/ 265 w 488"/>
              <a:gd name="T51" fmla="*/ 175 h 481"/>
              <a:gd name="T52" fmla="*/ 269 w 488"/>
              <a:gd name="T53" fmla="*/ 172 h 481"/>
              <a:gd name="T54" fmla="*/ 392 w 488"/>
              <a:gd name="T55" fmla="*/ 22 h 481"/>
              <a:gd name="T56" fmla="*/ 464 w 488"/>
              <a:gd name="T57" fmla="*/ 25 h 481"/>
              <a:gd name="T58" fmla="*/ 467 w 488"/>
              <a:gd name="T59" fmla="*/ 97 h 481"/>
              <a:gd name="T60" fmla="*/ 164 w 488"/>
              <a:gd name="T61" fmla="*/ 471 h 481"/>
              <a:gd name="T62" fmla="*/ 107 w 488"/>
              <a:gd name="T63" fmla="*/ 457 h 481"/>
              <a:gd name="T64" fmla="*/ 94 w 488"/>
              <a:gd name="T65" fmla="*/ 400 h 481"/>
              <a:gd name="T66" fmla="*/ 157 w 488"/>
              <a:gd name="T67" fmla="*/ 464 h 481"/>
              <a:gd name="T68" fmla="*/ 164 w 488"/>
              <a:gd name="T69" fmla="*/ 47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88" h="481">
                <a:moveTo>
                  <a:pt x="284" y="205"/>
                </a:moveTo>
                <a:cubicBezTo>
                  <a:pt x="264" y="186"/>
                  <a:pt x="239" y="176"/>
                  <a:pt x="215" y="176"/>
                </a:cubicBezTo>
                <a:cubicBezTo>
                  <a:pt x="196" y="176"/>
                  <a:pt x="179" y="182"/>
                  <a:pt x="166" y="195"/>
                </a:cubicBezTo>
                <a:cubicBezTo>
                  <a:pt x="137" y="224"/>
                  <a:pt x="80" y="265"/>
                  <a:pt x="27" y="269"/>
                </a:cubicBezTo>
                <a:cubicBezTo>
                  <a:pt x="27" y="269"/>
                  <a:pt x="26" y="269"/>
                  <a:pt x="26" y="269"/>
                </a:cubicBezTo>
                <a:cubicBezTo>
                  <a:pt x="13" y="269"/>
                  <a:pt x="0" y="281"/>
                  <a:pt x="15" y="300"/>
                </a:cubicBezTo>
                <a:cubicBezTo>
                  <a:pt x="20" y="307"/>
                  <a:pt x="182" y="469"/>
                  <a:pt x="189" y="474"/>
                </a:cubicBezTo>
                <a:cubicBezTo>
                  <a:pt x="195" y="479"/>
                  <a:pt x="200" y="481"/>
                  <a:pt x="205" y="481"/>
                </a:cubicBezTo>
                <a:cubicBezTo>
                  <a:pt x="215" y="481"/>
                  <a:pt x="220" y="471"/>
                  <a:pt x="220" y="462"/>
                </a:cubicBezTo>
                <a:cubicBezTo>
                  <a:pt x="224" y="409"/>
                  <a:pt x="265" y="352"/>
                  <a:pt x="294" y="323"/>
                </a:cubicBezTo>
                <a:cubicBezTo>
                  <a:pt x="323" y="294"/>
                  <a:pt x="318" y="241"/>
                  <a:pt x="284" y="205"/>
                </a:cubicBezTo>
                <a:close/>
                <a:moveTo>
                  <a:pt x="235" y="213"/>
                </a:moveTo>
                <a:cubicBezTo>
                  <a:pt x="234" y="218"/>
                  <a:pt x="228" y="221"/>
                  <a:pt x="224" y="219"/>
                </a:cubicBezTo>
                <a:cubicBezTo>
                  <a:pt x="213" y="216"/>
                  <a:pt x="202" y="220"/>
                  <a:pt x="189" y="233"/>
                </a:cubicBezTo>
                <a:cubicBezTo>
                  <a:pt x="157" y="265"/>
                  <a:pt x="109" y="293"/>
                  <a:pt x="63" y="306"/>
                </a:cubicBezTo>
                <a:cubicBezTo>
                  <a:pt x="62" y="306"/>
                  <a:pt x="61" y="306"/>
                  <a:pt x="61" y="306"/>
                </a:cubicBezTo>
                <a:cubicBezTo>
                  <a:pt x="57" y="306"/>
                  <a:pt x="53" y="303"/>
                  <a:pt x="52" y="299"/>
                </a:cubicBezTo>
                <a:cubicBezTo>
                  <a:pt x="50" y="294"/>
                  <a:pt x="53" y="289"/>
                  <a:pt x="58" y="288"/>
                </a:cubicBezTo>
                <a:cubicBezTo>
                  <a:pt x="101" y="276"/>
                  <a:pt x="146" y="250"/>
                  <a:pt x="176" y="220"/>
                </a:cubicBezTo>
                <a:cubicBezTo>
                  <a:pt x="182" y="213"/>
                  <a:pt x="203" y="193"/>
                  <a:pt x="229" y="202"/>
                </a:cubicBezTo>
                <a:cubicBezTo>
                  <a:pt x="234" y="203"/>
                  <a:pt x="237" y="209"/>
                  <a:pt x="235" y="213"/>
                </a:cubicBezTo>
                <a:close/>
                <a:moveTo>
                  <a:pt x="467" y="97"/>
                </a:moveTo>
                <a:cubicBezTo>
                  <a:pt x="413" y="151"/>
                  <a:pt x="360" y="147"/>
                  <a:pt x="317" y="220"/>
                </a:cubicBezTo>
                <a:cubicBezTo>
                  <a:pt x="316" y="221"/>
                  <a:pt x="315" y="223"/>
                  <a:pt x="314" y="224"/>
                </a:cubicBezTo>
                <a:cubicBezTo>
                  <a:pt x="309" y="214"/>
                  <a:pt x="302" y="204"/>
                  <a:pt x="294" y="196"/>
                </a:cubicBezTo>
                <a:cubicBezTo>
                  <a:pt x="285" y="187"/>
                  <a:pt x="275" y="180"/>
                  <a:pt x="265" y="175"/>
                </a:cubicBezTo>
                <a:cubicBezTo>
                  <a:pt x="266" y="174"/>
                  <a:pt x="268" y="173"/>
                  <a:pt x="269" y="172"/>
                </a:cubicBezTo>
                <a:cubicBezTo>
                  <a:pt x="343" y="130"/>
                  <a:pt x="338" y="76"/>
                  <a:pt x="392" y="22"/>
                </a:cubicBezTo>
                <a:cubicBezTo>
                  <a:pt x="414" y="0"/>
                  <a:pt x="443" y="4"/>
                  <a:pt x="464" y="25"/>
                </a:cubicBezTo>
                <a:cubicBezTo>
                  <a:pt x="485" y="46"/>
                  <a:pt x="488" y="76"/>
                  <a:pt x="467" y="97"/>
                </a:cubicBezTo>
                <a:close/>
                <a:moveTo>
                  <a:pt x="164" y="471"/>
                </a:moveTo>
                <a:cubicBezTo>
                  <a:pt x="146" y="478"/>
                  <a:pt x="124" y="473"/>
                  <a:pt x="107" y="457"/>
                </a:cubicBezTo>
                <a:cubicBezTo>
                  <a:pt x="91" y="440"/>
                  <a:pt x="86" y="417"/>
                  <a:pt x="94" y="400"/>
                </a:cubicBezTo>
                <a:cubicBezTo>
                  <a:pt x="112" y="418"/>
                  <a:pt x="136" y="443"/>
                  <a:pt x="157" y="464"/>
                </a:cubicBezTo>
                <a:cubicBezTo>
                  <a:pt x="159" y="466"/>
                  <a:pt x="161" y="468"/>
                  <a:pt x="164" y="471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178" name="Freeform 23"/>
          <p:cNvSpPr>
            <a:spLocks noEditPoints="1"/>
          </p:cNvSpPr>
          <p:nvPr/>
        </p:nvSpPr>
        <p:spPr bwMode="auto">
          <a:xfrm>
            <a:off x="498830" y="2067035"/>
            <a:ext cx="462595" cy="432898"/>
          </a:xfrm>
          <a:custGeom>
            <a:avLst/>
            <a:gdLst>
              <a:gd name="T0" fmla="*/ 530 w 542"/>
              <a:gd name="T1" fmla="*/ 256 h 507"/>
              <a:gd name="T2" fmla="*/ 259 w 542"/>
              <a:gd name="T3" fmla="*/ 40 h 507"/>
              <a:gd name="T4" fmla="*/ 213 w 542"/>
              <a:gd name="T5" fmla="*/ 157 h 507"/>
              <a:gd name="T6" fmla="*/ 269 w 542"/>
              <a:gd name="T7" fmla="*/ 259 h 507"/>
              <a:gd name="T8" fmla="*/ 269 w 542"/>
              <a:gd name="T9" fmla="*/ 261 h 507"/>
              <a:gd name="T10" fmla="*/ 288 w 542"/>
              <a:gd name="T11" fmla="*/ 261 h 507"/>
              <a:gd name="T12" fmla="*/ 361 w 542"/>
              <a:gd name="T13" fmla="*/ 347 h 507"/>
              <a:gd name="T14" fmla="*/ 369 w 542"/>
              <a:gd name="T15" fmla="*/ 391 h 507"/>
              <a:gd name="T16" fmla="*/ 363 w 542"/>
              <a:gd name="T17" fmla="*/ 420 h 507"/>
              <a:gd name="T18" fmla="*/ 344 w 542"/>
              <a:gd name="T19" fmla="*/ 428 h 507"/>
              <a:gd name="T20" fmla="*/ 308 w 542"/>
              <a:gd name="T21" fmla="*/ 416 h 507"/>
              <a:gd name="T22" fmla="*/ 274 w 542"/>
              <a:gd name="T23" fmla="*/ 402 h 507"/>
              <a:gd name="T24" fmla="*/ 216 w 542"/>
              <a:gd name="T25" fmla="*/ 339 h 507"/>
              <a:gd name="T26" fmla="*/ 214 w 542"/>
              <a:gd name="T27" fmla="*/ 313 h 507"/>
              <a:gd name="T28" fmla="*/ 205 w 542"/>
              <a:gd name="T29" fmla="*/ 310 h 507"/>
              <a:gd name="T30" fmla="*/ 119 w 542"/>
              <a:gd name="T31" fmla="*/ 232 h 507"/>
              <a:gd name="T32" fmla="*/ 283 w 542"/>
              <a:gd name="T33" fmla="*/ 486 h 507"/>
              <a:gd name="T34" fmla="*/ 472 w 542"/>
              <a:gd name="T35" fmla="*/ 445 h 507"/>
              <a:gd name="T36" fmla="*/ 530 w 542"/>
              <a:gd name="T37" fmla="*/ 256 h 507"/>
              <a:gd name="T38" fmla="*/ 340 w 542"/>
              <a:gd name="T39" fmla="*/ 154 h 507"/>
              <a:gd name="T40" fmla="*/ 294 w 542"/>
              <a:gd name="T41" fmla="*/ 165 h 507"/>
              <a:gd name="T42" fmla="*/ 282 w 542"/>
              <a:gd name="T43" fmla="*/ 119 h 507"/>
              <a:gd name="T44" fmla="*/ 329 w 542"/>
              <a:gd name="T45" fmla="*/ 107 h 507"/>
              <a:gd name="T46" fmla="*/ 340 w 542"/>
              <a:gd name="T47" fmla="*/ 154 h 507"/>
              <a:gd name="T48" fmla="*/ 374 w 542"/>
              <a:gd name="T49" fmla="*/ 182 h 507"/>
              <a:gd name="T50" fmla="*/ 420 w 542"/>
              <a:gd name="T51" fmla="*/ 170 h 507"/>
              <a:gd name="T52" fmla="*/ 432 w 542"/>
              <a:gd name="T53" fmla="*/ 217 h 507"/>
              <a:gd name="T54" fmla="*/ 385 w 542"/>
              <a:gd name="T55" fmla="*/ 229 h 507"/>
              <a:gd name="T56" fmla="*/ 374 w 542"/>
              <a:gd name="T57" fmla="*/ 182 h 507"/>
              <a:gd name="T58" fmla="*/ 465 w 542"/>
              <a:gd name="T59" fmla="*/ 331 h 507"/>
              <a:gd name="T60" fmla="*/ 418 w 542"/>
              <a:gd name="T61" fmla="*/ 343 h 507"/>
              <a:gd name="T62" fmla="*/ 406 w 542"/>
              <a:gd name="T63" fmla="*/ 296 h 507"/>
              <a:gd name="T64" fmla="*/ 453 w 542"/>
              <a:gd name="T65" fmla="*/ 284 h 507"/>
              <a:gd name="T66" fmla="*/ 465 w 542"/>
              <a:gd name="T67" fmla="*/ 331 h 507"/>
              <a:gd name="T68" fmla="*/ 5 w 542"/>
              <a:gd name="T69" fmla="*/ 38 h 507"/>
              <a:gd name="T70" fmla="*/ 10 w 542"/>
              <a:gd name="T71" fmla="*/ 14 h 507"/>
              <a:gd name="T72" fmla="*/ 22 w 542"/>
              <a:gd name="T73" fmla="*/ 10 h 507"/>
              <a:gd name="T74" fmla="*/ 38 w 542"/>
              <a:gd name="T75" fmla="*/ 16 h 507"/>
              <a:gd name="T76" fmla="*/ 174 w 542"/>
              <a:gd name="T77" fmla="*/ 143 h 507"/>
              <a:gd name="T78" fmla="*/ 252 w 542"/>
              <a:gd name="T79" fmla="*/ 262 h 507"/>
              <a:gd name="T80" fmla="*/ 213 w 542"/>
              <a:gd name="T81" fmla="*/ 294 h 507"/>
              <a:gd name="T82" fmla="*/ 114 w 542"/>
              <a:gd name="T83" fmla="*/ 193 h 507"/>
              <a:gd name="T84" fmla="*/ 5 w 542"/>
              <a:gd name="T85" fmla="*/ 38 h 507"/>
              <a:gd name="T86" fmla="*/ 231 w 542"/>
              <a:gd name="T87" fmla="*/ 305 h 507"/>
              <a:gd name="T88" fmla="*/ 233 w 542"/>
              <a:gd name="T89" fmla="*/ 300 h 507"/>
              <a:gd name="T90" fmla="*/ 259 w 542"/>
              <a:gd name="T91" fmla="*/ 278 h 507"/>
              <a:gd name="T92" fmla="*/ 260 w 542"/>
              <a:gd name="T93" fmla="*/ 278 h 507"/>
              <a:gd name="T94" fmla="*/ 297 w 542"/>
              <a:gd name="T95" fmla="*/ 278 h 507"/>
              <a:gd name="T96" fmla="*/ 343 w 542"/>
              <a:gd name="T97" fmla="*/ 348 h 507"/>
              <a:gd name="T98" fmla="*/ 351 w 542"/>
              <a:gd name="T99" fmla="*/ 407 h 507"/>
              <a:gd name="T100" fmla="*/ 344 w 542"/>
              <a:gd name="T101" fmla="*/ 410 h 507"/>
              <a:gd name="T102" fmla="*/ 281 w 542"/>
              <a:gd name="T103" fmla="*/ 386 h 507"/>
              <a:gd name="T104" fmla="*/ 231 w 542"/>
              <a:gd name="T105" fmla="*/ 305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42" h="507">
                <a:moveTo>
                  <a:pt x="530" y="256"/>
                </a:moveTo>
                <a:cubicBezTo>
                  <a:pt x="503" y="105"/>
                  <a:pt x="350" y="0"/>
                  <a:pt x="259" y="40"/>
                </a:cubicBezTo>
                <a:cubicBezTo>
                  <a:pt x="200" y="66"/>
                  <a:pt x="212" y="115"/>
                  <a:pt x="213" y="157"/>
                </a:cubicBezTo>
                <a:cubicBezTo>
                  <a:pt x="239" y="186"/>
                  <a:pt x="264" y="226"/>
                  <a:pt x="269" y="259"/>
                </a:cubicBezTo>
                <a:cubicBezTo>
                  <a:pt x="269" y="261"/>
                  <a:pt x="269" y="261"/>
                  <a:pt x="269" y="261"/>
                </a:cubicBezTo>
                <a:cubicBezTo>
                  <a:pt x="275" y="261"/>
                  <a:pt x="281" y="261"/>
                  <a:pt x="288" y="261"/>
                </a:cubicBezTo>
                <a:cubicBezTo>
                  <a:pt x="310" y="262"/>
                  <a:pt x="353" y="269"/>
                  <a:pt x="361" y="347"/>
                </a:cubicBezTo>
                <a:cubicBezTo>
                  <a:pt x="363" y="372"/>
                  <a:pt x="367" y="384"/>
                  <a:pt x="369" y="391"/>
                </a:cubicBezTo>
                <a:cubicBezTo>
                  <a:pt x="371" y="398"/>
                  <a:pt x="374" y="409"/>
                  <a:pt x="363" y="420"/>
                </a:cubicBezTo>
                <a:cubicBezTo>
                  <a:pt x="358" y="425"/>
                  <a:pt x="352" y="428"/>
                  <a:pt x="344" y="428"/>
                </a:cubicBezTo>
                <a:cubicBezTo>
                  <a:pt x="336" y="428"/>
                  <a:pt x="328" y="424"/>
                  <a:pt x="308" y="416"/>
                </a:cubicBezTo>
                <a:cubicBezTo>
                  <a:pt x="299" y="412"/>
                  <a:pt x="288" y="408"/>
                  <a:pt x="274" y="402"/>
                </a:cubicBezTo>
                <a:cubicBezTo>
                  <a:pt x="232" y="386"/>
                  <a:pt x="219" y="359"/>
                  <a:pt x="216" y="339"/>
                </a:cubicBezTo>
                <a:cubicBezTo>
                  <a:pt x="215" y="331"/>
                  <a:pt x="214" y="322"/>
                  <a:pt x="214" y="313"/>
                </a:cubicBezTo>
                <a:cubicBezTo>
                  <a:pt x="205" y="310"/>
                  <a:pt x="205" y="310"/>
                  <a:pt x="205" y="310"/>
                </a:cubicBezTo>
                <a:cubicBezTo>
                  <a:pt x="169" y="292"/>
                  <a:pt x="139" y="258"/>
                  <a:pt x="119" y="232"/>
                </a:cubicBezTo>
                <a:cubicBezTo>
                  <a:pt x="70" y="289"/>
                  <a:pt x="158" y="446"/>
                  <a:pt x="283" y="486"/>
                </a:cubicBezTo>
                <a:cubicBezTo>
                  <a:pt x="345" y="507"/>
                  <a:pt x="419" y="490"/>
                  <a:pt x="472" y="445"/>
                </a:cubicBezTo>
                <a:cubicBezTo>
                  <a:pt x="527" y="398"/>
                  <a:pt x="542" y="324"/>
                  <a:pt x="530" y="256"/>
                </a:cubicBezTo>
                <a:close/>
                <a:moveTo>
                  <a:pt x="340" y="154"/>
                </a:moveTo>
                <a:cubicBezTo>
                  <a:pt x="331" y="170"/>
                  <a:pt x="310" y="175"/>
                  <a:pt x="294" y="165"/>
                </a:cubicBezTo>
                <a:cubicBezTo>
                  <a:pt x="277" y="156"/>
                  <a:pt x="272" y="135"/>
                  <a:pt x="282" y="119"/>
                </a:cubicBezTo>
                <a:cubicBezTo>
                  <a:pt x="292" y="102"/>
                  <a:pt x="313" y="97"/>
                  <a:pt x="329" y="107"/>
                </a:cubicBezTo>
                <a:cubicBezTo>
                  <a:pt x="345" y="117"/>
                  <a:pt x="350" y="138"/>
                  <a:pt x="340" y="154"/>
                </a:cubicBezTo>
                <a:close/>
                <a:moveTo>
                  <a:pt x="374" y="182"/>
                </a:moveTo>
                <a:cubicBezTo>
                  <a:pt x="383" y="166"/>
                  <a:pt x="404" y="161"/>
                  <a:pt x="420" y="170"/>
                </a:cubicBezTo>
                <a:cubicBezTo>
                  <a:pt x="436" y="180"/>
                  <a:pt x="442" y="201"/>
                  <a:pt x="432" y="217"/>
                </a:cubicBezTo>
                <a:cubicBezTo>
                  <a:pt x="422" y="233"/>
                  <a:pt x="401" y="239"/>
                  <a:pt x="385" y="229"/>
                </a:cubicBezTo>
                <a:cubicBezTo>
                  <a:pt x="369" y="219"/>
                  <a:pt x="364" y="198"/>
                  <a:pt x="374" y="182"/>
                </a:cubicBezTo>
                <a:close/>
                <a:moveTo>
                  <a:pt x="465" y="331"/>
                </a:moveTo>
                <a:cubicBezTo>
                  <a:pt x="455" y="347"/>
                  <a:pt x="434" y="352"/>
                  <a:pt x="418" y="343"/>
                </a:cubicBezTo>
                <a:cubicBezTo>
                  <a:pt x="402" y="333"/>
                  <a:pt x="397" y="312"/>
                  <a:pt x="406" y="296"/>
                </a:cubicBezTo>
                <a:cubicBezTo>
                  <a:pt x="416" y="280"/>
                  <a:pt x="437" y="275"/>
                  <a:pt x="453" y="284"/>
                </a:cubicBezTo>
                <a:cubicBezTo>
                  <a:pt x="469" y="294"/>
                  <a:pt x="474" y="315"/>
                  <a:pt x="465" y="331"/>
                </a:cubicBezTo>
                <a:close/>
                <a:moveTo>
                  <a:pt x="5" y="38"/>
                </a:moveTo>
                <a:cubicBezTo>
                  <a:pt x="0" y="30"/>
                  <a:pt x="1" y="20"/>
                  <a:pt x="10" y="14"/>
                </a:cubicBezTo>
                <a:cubicBezTo>
                  <a:pt x="14" y="11"/>
                  <a:pt x="18" y="10"/>
                  <a:pt x="22" y="10"/>
                </a:cubicBezTo>
                <a:cubicBezTo>
                  <a:pt x="28" y="10"/>
                  <a:pt x="34" y="12"/>
                  <a:pt x="38" y="16"/>
                </a:cubicBezTo>
                <a:cubicBezTo>
                  <a:pt x="57" y="35"/>
                  <a:pt x="120" y="99"/>
                  <a:pt x="174" y="143"/>
                </a:cubicBezTo>
                <a:cubicBezTo>
                  <a:pt x="204" y="167"/>
                  <a:pt x="246" y="222"/>
                  <a:pt x="252" y="262"/>
                </a:cubicBezTo>
                <a:cubicBezTo>
                  <a:pt x="213" y="294"/>
                  <a:pt x="213" y="294"/>
                  <a:pt x="213" y="294"/>
                </a:cubicBezTo>
                <a:cubicBezTo>
                  <a:pt x="171" y="274"/>
                  <a:pt x="133" y="225"/>
                  <a:pt x="114" y="193"/>
                </a:cubicBezTo>
                <a:cubicBezTo>
                  <a:pt x="69" y="119"/>
                  <a:pt x="16" y="58"/>
                  <a:pt x="5" y="38"/>
                </a:cubicBezTo>
                <a:close/>
                <a:moveTo>
                  <a:pt x="231" y="305"/>
                </a:moveTo>
                <a:cubicBezTo>
                  <a:pt x="232" y="304"/>
                  <a:pt x="232" y="302"/>
                  <a:pt x="233" y="300"/>
                </a:cubicBezTo>
                <a:cubicBezTo>
                  <a:pt x="259" y="278"/>
                  <a:pt x="259" y="278"/>
                  <a:pt x="259" y="278"/>
                </a:cubicBezTo>
                <a:cubicBezTo>
                  <a:pt x="259" y="278"/>
                  <a:pt x="260" y="278"/>
                  <a:pt x="260" y="278"/>
                </a:cubicBezTo>
                <a:cubicBezTo>
                  <a:pt x="270" y="275"/>
                  <a:pt x="283" y="275"/>
                  <a:pt x="297" y="278"/>
                </a:cubicBezTo>
                <a:cubicBezTo>
                  <a:pt x="312" y="281"/>
                  <a:pt x="338" y="291"/>
                  <a:pt x="343" y="348"/>
                </a:cubicBezTo>
                <a:cubicBezTo>
                  <a:pt x="348" y="401"/>
                  <a:pt x="358" y="400"/>
                  <a:pt x="351" y="407"/>
                </a:cubicBezTo>
                <a:cubicBezTo>
                  <a:pt x="349" y="409"/>
                  <a:pt x="347" y="410"/>
                  <a:pt x="344" y="410"/>
                </a:cubicBezTo>
                <a:cubicBezTo>
                  <a:pt x="337" y="410"/>
                  <a:pt x="322" y="403"/>
                  <a:pt x="281" y="386"/>
                </a:cubicBezTo>
                <a:cubicBezTo>
                  <a:pt x="220" y="362"/>
                  <a:pt x="230" y="314"/>
                  <a:pt x="231" y="30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15172" y="2089879"/>
            <a:ext cx="539124" cy="366650"/>
            <a:chOff x="1915172" y="2352049"/>
            <a:chExt cx="539124" cy="366650"/>
          </a:xfrm>
          <a:noFill/>
        </p:grpSpPr>
        <p:sp>
          <p:nvSpPr>
            <p:cNvPr id="163" name="Freeform 8"/>
            <p:cNvSpPr>
              <a:spLocks noEditPoints="1"/>
            </p:cNvSpPr>
            <p:nvPr/>
          </p:nvSpPr>
          <p:spPr bwMode="auto">
            <a:xfrm>
              <a:off x="1915172" y="2352049"/>
              <a:ext cx="539124" cy="366650"/>
            </a:xfrm>
            <a:custGeom>
              <a:avLst/>
              <a:gdLst>
                <a:gd name="T0" fmla="*/ 627 w 631"/>
                <a:gd name="T1" fmla="*/ 44 h 429"/>
                <a:gd name="T2" fmla="*/ 469 w 631"/>
                <a:gd name="T3" fmla="*/ 0 h 429"/>
                <a:gd name="T4" fmla="*/ 315 w 631"/>
                <a:gd name="T5" fmla="*/ 41 h 429"/>
                <a:gd name="T6" fmla="*/ 168 w 631"/>
                <a:gd name="T7" fmla="*/ 0 h 429"/>
                <a:gd name="T8" fmla="*/ 3 w 631"/>
                <a:gd name="T9" fmla="*/ 44 h 429"/>
                <a:gd name="T10" fmla="*/ 0 w 631"/>
                <a:gd name="T11" fmla="*/ 52 h 429"/>
                <a:gd name="T12" fmla="*/ 0 w 631"/>
                <a:gd name="T13" fmla="*/ 412 h 429"/>
                <a:gd name="T14" fmla="*/ 23 w 631"/>
                <a:gd name="T15" fmla="*/ 429 h 429"/>
                <a:gd name="T16" fmla="*/ 313 w 631"/>
                <a:gd name="T17" fmla="*/ 429 h 429"/>
                <a:gd name="T18" fmla="*/ 608 w 631"/>
                <a:gd name="T19" fmla="*/ 429 h 429"/>
                <a:gd name="T20" fmla="*/ 631 w 631"/>
                <a:gd name="T21" fmla="*/ 413 h 429"/>
                <a:gd name="T22" fmla="*/ 631 w 631"/>
                <a:gd name="T23" fmla="*/ 52 h 429"/>
                <a:gd name="T24" fmla="*/ 627 w 631"/>
                <a:gd name="T25" fmla="*/ 44 h 429"/>
                <a:gd name="T26" fmla="*/ 304 w 631"/>
                <a:gd name="T27" fmla="*/ 60 h 429"/>
                <a:gd name="T28" fmla="*/ 304 w 631"/>
                <a:gd name="T29" fmla="*/ 393 h 429"/>
                <a:gd name="T30" fmla="*/ 167 w 631"/>
                <a:gd name="T31" fmla="*/ 355 h 429"/>
                <a:gd name="T32" fmla="*/ 40 w 631"/>
                <a:gd name="T33" fmla="*/ 380 h 429"/>
                <a:gd name="T34" fmla="*/ 40 w 631"/>
                <a:gd name="T35" fmla="*/ 46 h 429"/>
                <a:gd name="T36" fmla="*/ 169 w 631"/>
                <a:gd name="T37" fmla="*/ 21 h 429"/>
                <a:gd name="T38" fmla="*/ 304 w 631"/>
                <a:gd name="T39" fmla="*/ 60 h 429"/>
                <a:gd name="T40" fmla="*/ 590 w 631"/>
                <a:gd name="T41" fmla="*/ 45 h 429"/>
                <a:gd name="T42" fmla="*/ 590 w 631"/>
                <a:gd name="T43" fmla="*/ 381 h 429"/>
                <a:gd name="T44" fmla="*/ 462 w 631"/>
                <a:gd name="T45" fmla="*/ 359 h 429"/>
                <a:gd name="T46" fmla="*/ 323 w 631"/>
                <a:gd name="T47" fmla="*/ 394 h 429"/>
                <a:gd name="T48" fmla="*/ 323 w 631"/>
                <a:gd name="T49" fmla="*/ 61 h 429"/>
                <a:gd name="T50" fmla="*/ 469 w 631"/>
                <a:gd name="T51" fmla="*/ 21 h 429"/>
                <a:gd name="T52" fmla="*/ 590 w 631"/>
                <a:gd name="T53" fmla="*/ 45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31" h="429">
                  <a:moveTo>
                    <a:pt x="627" y="44"/>
                  </a:moveTo>
                  <a:cubicBezTo>
                    <a:pt x="593" y="16"/>
                    <a:pt x="534" y="0"/>
                    <a:pt x="469" y="0"/>
                  </a:cubicBezTo>
                  <a:cubicBezTo>
                    <a:pt x="407" y="0"/>
                    <a:pt x="350" y="15"/>
                    <a:pt x="315" y="41"/>
                  </a:cubicBezTo>
                  <a:cubicBezTo>
                    <a:pt x="288" y="15"/>
                    <a:pt x="234" y="0"/>
                    <a:pt x="168" y="0"/>
                  </a:cubicBezTo>
                  <a:cubicBezTo>
                    <a:pt x="100" y="0"/>
                    <a:pt x="37" y="17"/>
                    <a:pt x="3" y="44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19"/>
                    <a:pt x="9" y="429"/>
                    <a:pt x="23" y="429"/>
                  </a:cubicBezTo>
                  <a:cubicBezTo>
                    <a:pt x="313" y="429"/>
                    <a:pt x="313" y="429"/>
                    <a:pt x="313" y="429"/>
                  </a:cubicBezTo>
                  <a:cubicBezTo>
                    <a:pt x="314" y="429"/>
                    <a:pt x="608" y="429"/>
                    <a:pt x="608" y="429"/>
                  </a:cubicBezTo>
                  <a:cubicBezTo>
                    <a:pt x="618" y="429"/>
                    <a:pt x="631" y="424"/>
                    <a:pt x="631" y="413"/>
                  </a:cubicBezTo>
                  <a:cubicBezTo>
                    <a:pt x="631" y="52"/>
                    <a:pt x="631" y="52"/>
                    <a:pt x="631" y="52"/>
                  </a:cubicBezTo>
                  <a:cubicBezTo>
                    <a:pt x="631" y="49"/>
                    <a:pt x="630" y="46"/>
                    <a:pt x="627" y="44"/>
                  </a:cubicBezTo>
                  <a:close/>
                  <a:moveTo>
                    <a:pt x="304" y="60"/>
                  </a:moveTo>
                  <a:cubicBezTo>
                    <a:pt x="304" y="66"/>
                    <a:pt x="304" y="393"/>
                    <a:pt x="304" y="393"/>
                  </a:cubicBezTo>
                  <a:cubicBezTo>
                    <a:pt x="275" y="369"/>
                    <a:pt x="227" y="355"/>
                    <a:pt x="167" y="355"/>
                  </a:cubicBezTo>
                  <a:cubicBezTo>
                    <a:pt x="120" y="355"/>
                    <a:pt x="75" y="364"/>
                    <a:pt x="40" y="38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85" y="21"/>
                    <a:pt x="169" y="21"/>
                  </a:cubicBezTo>
                  <a:cubicBezTo>
                    <a:pt x="266" y="21"/>
                    <a:pt x="304" y="58"/>
                    <a:pt x="304" y="60"/>
                  </a:cubicBezTo>
                  <a:close/>
                  <a:moveTo>
                    <a:pt x="590" y="45"/>
                  </a:moveTo>
                  <a:cubicBezTo>
                    <a:pt x="590" y="381"/>
                    <a:pt x="590" y="381"/>
                    <a:pt x="590" y="381"/>
                  </a:cubicBezTo>
                  <a:cubicBezTo>
                    <a:pt x="554" y="366"/>
                    <a:pt x="505" y="359"/>
                    <a:pt x="462" y="359"/>
                  </a:cubicBezTo>
                  <a:cubicBezTo>
                    <a:pt x="401" y="359"/>
                    <a:pt x="352" y="371"/>
                    <a:pt x="323" y="39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68" y="21"/>
                    <a:pt x="469" y="21"/>
                  </a:cubicBezTo>
                  <a:cubicBezTo>
                    <a:pt x="547" y="21"/>
                    <a:pt x="590" y="45"/>
                    <a:pt x="590" y="4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79" name="Freeform 24"/>
            <p:cNvSpPr/>
            <p:nvPr/>
          </p:nvSpPr>
          <p:spPr bwMode="auto">
            <a:xfrm>
              <a:off x="1983704" y="2402306"/>
              <a:ext cx="164478" cy="37693"/>
            </a:xfrm>
            <a:custGeom>
              <a:avLst/>
              <a:gdLst>
                <a:gd name="T0" fmla="*/ 184 w 192"/>
                <a:gd name="T1" fmla="*/ 44 h 44"/>
                <a:gd name="T2" fmla="*/ 180 w 192"/>
                <a:gd name="T3" fmla="*/ 43 h 44"/>
                <a:gd name="T4" fmla="*/ 10 w 192"/>
                <a:gd name="T5" fmla="*/ 32 h 44"/>
                <a:gd name="T6" fmla="*/ 1 w 192"/>
                <a:gd name="T7" fmla="*/ 27 h 44"/>
                <a:gd name="T8" fmla="*/ 6 w 192"/>
                <a:gd name="T9" fmla="*/ 19 h 44"/>
                <a:gd name="T10" fmla="*/ 188 w 192"/>
                <a:gd name="T11" fmla="*/ 31 h 44"/>
                <a:gd name="T12" fmla="*/ 190 w 192"/>
                <a:gd name="T13" fmla="*/ 41 h 44"/>
                <a:gd name="T14" fmla="*/ 184 w 192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4">
                  <a:moveTo>
                    <a:pt x="184" y="44"/>
                  </a:moveTo>
                  <a:cubicBezTo>
                    <a:pt x="183" y="44"/>
                    <a:pt x="181" y="44"/>
                    <a:pt x="180" y="43"/>
                  </a:cubicBezTo>
                  <a:cubicBezTo>
                    <a:pt x="150" y="23"/>
                    <a:pt x="83" y="12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5"/>
                    <a:pt x="188" y="31"/>
                  </a:cubicBezTo>
                  <a:cubicBezTo>
                    <a:pt x="191" y="33"/>
                    <a:pt x="192" y="38"/>
                    <a:pt x="190" y="41"/>
                  </a:cubicBezTo>
                  <a:cubicBezTo>
                    <a:pt x="189" y="43"/>
                    <a:pt x="186" y="44"/>
                    <a:pt x="184" y="4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0" name="Freeform 25"/>
            <p:cNvSpPr/>
            <p:nvPr/>
          </p:nvSpPr>
          <p:spPr bwMode="auto">
            <a:xfrm>
              <a:off x="1983704" y="2449137"/>
              <a:ext cx="164478" cy="36551"/>
            </a:xfrm>
            <a:custGeom>
              <a:avLst/>
              <a:gdLst>
                <a:gd name="T0" fmla="*/ 184 w 192"/>
                <a:gd name="T1" fmla="*/ 43 h 43"/>
                <a:gd name="T2" fmla="*/ 180 w 192"/>
                <a:gd name="T3" fmla="*/ 42 h 43"/>
                <a:gd name="T4" fmla="*/ 10 w 192"/>
                <a:gd name="T5" fmla="*/ 32 h 43"/>
                <a:gd name="T6" fmla="*/ 1 w 192"/>
                <a:gd name="T7" fmla="*/ 27 h 43"/>
                <a:gd name="T8" fmla="*/ 6 w 192"/>
                <a:gd name="T9" fmla="*/ 19 h 43"/>
                <a:gd name="T10" fmla="*/ 188 w 192"/>
                <a:gd name="T11" fmla="*/ 30 h 43"/>
                <a:gd name="T12" fmla="*/ 190 w 192"/>
                <a:gd name="T13" fmla="*/ 40 h 43"/>
                <a:gd name="T14" fmla="*/ 184 w 192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43">
                  <a:moveTo>
                    <a:pt x="184" y="43"/>
                  </a:moveTo>
                  <a:cubicBezTo>
                    <a:pt x="183" y="43"/>
                    <a:pt x="181" y="43"/>
                    <a:pt x="180" y="42"/>
                  </a:cubicBezTo>
                  <a:cubicBezTo>
                    <a:pt x="150" y="23"/>
                    <a:pt x="84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9"/>
                  </a:cubicBezTo>
                  <a:cubicBezTo>
                    <a:pt x="73" y="0"/>
                    <a:pt x="148" y="4"/>
                    <a:pt x="188" y="30"/>
                  </a:cubicBezTo>
                  <a:cubicBezTo>
                    <a:pt x="191" y="32"/>
                    <a:pt x="192" y="37"/>
                    <a:pt x="190" y="40"/>
                  </a:cubicBezTo>
                  <a:cubicBezTo>
                    <a:pt x="188" y="42"/>
                    <a:pt x="186" y="43"/>
                    <a:pt x="184" y="4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1" name="Freeform 26"/>
            <p:cNvSpPr/>
            <p:nvPr/>
          </p:nvSpPr>
          <p:spPr bwMode="auto">
            <a:xfrm>
              <a:off x="1983704" y="2494825"/>
              <a:ext cx="165620" cy="36551"/>
            </a:xfrm>
            <a:custGeom>
              <a:avLst/>
              <a:gdLst>
                <a:gd name="T0" fmla="*/ 185 w 193"/>
                <a:gd name="T1" fmla="*/ 43 h 43"/>
                <a:gd name="T2" fmla="*/ 181 w 193"/>
                <a:gd name="T3" fmla="*/ 42 h 43"/>
                <a:gd name="T4" fmla="*/ 10 w 193"/>
                <a:gd name="T5" fmla="*/ 32 h 43"/>
                <a:gd name="T6" fmla="*/ 1 w 193"/>
                <a:gd name="T7" fmla="*/ 27 h 43"/>
                <a:gd name="T8" fmla="*/ 6 w 193"/>
                <a:gd name="T9" fmla="*/ 18 h 43"/>
                <a:gd name="T10" fmla="*/ 189 w 193"/>
                <a:gd name="T11" fmla="*/ 30 h 43"/>
                <a:gd name="T12" fmla="*/ 191 w 193"/>
                <a:gd name="T13" fmla="*/ 40 h 43"/>
                <a:gd name="T14" fmla="*/ 185 w 193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43">
                  <a:moveTo>
                    <a:pt x="185" y="43"/>
                  </a:moveTo>
                  <a:cubicBezTo>
                    <a:pt x="184" y="43"/>
                    <a:pt x="182" y="43"/>
                    <a:pt x="181" y="42"/>
                  </a:cubicBezTo>
                  <a:cubicBezTo>
                    <a:pt x="151" y="22"/>
                    <a:pt x="85" y="11"/>
                    <a:pt x="10" y="32"/>
                  </a:cubicBezTo>
                  <a:cubicBezTo>
                    <a:pt x="6" y="33"/>
                    <a:pt x="2" y="31"/>
                    <a:pt x="1" y="27"/>
                  </a:cubicBezTo>
                  <a:cubicBezTo>
                    <a:pt x="0" y="23"/>
                    <a:pt x="2" y="20"/>
                    <a:pt x="6" y="18"/>
                  </a:cubicBezTo>
                  <a:cubicBezTo>
                    <a:pt x="74" y="0"/>
                    <a:pt x="149" y="4"/>
                    <a:pt x="189" y="30"/>
                  </a:cubicBezTo>
                  <a:cubicBezTo>
                    <a:pt x="192" y="32"/>
                    <a:pt x="193" y="37"/>
                    <a:pt x="191" y="40"/>
                  </a:cubicBezTo>
                  <a:cubicBezTo>
                    <a:pt x="190" y="42"/>
                    <a:pt x="187" y="43"/>
                    <a:pt x="185" y="4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2" name="Freeform 27"/>
            <p:cNvSpPr/>
            <p:nvPr/>
          </p:nvSpPr>
          <p:spPr bwMode="auto">
            <a:xfrm>
              <a:off x="1983704" y="2540513"/>
              <a:ext cx="165620" cy="37693"/>
            </a:xfrm>
            <a:custGeom>
              <a:avLst/>
              <a:gdLst>
                <a:gd name="T0" fmla="*/ 186 w 194"/>
                <a:gd name="T1" fmla="*/ 44 h 44"/>
                <a:gd name="T2" fmla="*/ 182 w 194"/>
                <a:gd name="T3" fmla="*/ 43 h 44"/>
                <a:gd name="T4" fmla="*/ 10 w 194"/>
                <a:gd name="T5" fmla="*/ 34 h 44"/>
                <a:gd name="T6" fmla="*/ 1 w 194"/>
                <a:gd name="T7" fmla="*/ 30 h 44"/>
                <a:gd name="T8" fmla="*/ 6 w 194"/>
                <a:gd name="T9" fmla="*/ 21 h 44"/>
                <a:gd name="T10" fmla="*/ 190 w 194"/>
                <a:gd name="T11" fmla="*/ 31 h 44"/>
                <a:gd name="T12" fmla="*/ 192 w 194"/>
                <a:gd name="T13" fmla="*/ 41 h 44"/>
                <a:gd name="T14" fmla="*/ 186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186" y="44"/>
                  </a:moveTo>
                  <a:cubicBezTo>
                    <a:pt x="185" y="44"/>
                    <a:pt x="183" y="44"/>
                    <a:pt x="182" y="43"/>
                  </a:cubicBezTo>
                  <a:cubicBezTo>
                    <a:pt x="144" y="19"/>
                    <a:pt x="78" y="15"/>
                    <a:pt x="10" y="34"/>
                  </a:cubicBezTo>
                  <a:cubicBezTo>
                    <a:pt x="6" y="35"/>
                    <a:pt x="2" y="33"/>
                    <a:pt x="1" y="30"/>
                  </a:cubicBezTo>
                  <a:cubicBezTo>
                    <a:pt x="0" y="26"/>
                    <a:pt x="2" y="22"/>
                    <a:pt x="6" y="21"/>
                  </a:cubicBezTo>
                  <a:cubicBezTo>
                    <a:pt x="79" y="0"/>
                    <a:pt x="148" y="4"/>
                    <a:pt x="190" y="31"/>
                  </a:cubicBezTo>
                  <a:cubicBezTo>
                    <a:pt x="193" y="34"/>
                    <a:pt x="194" y="38"/>
                    <a:pt x="192" y="41"/>
                  </a:cubicBezTo>
                  <a:cubicBezTo>
                    <a:pt x="191" y="43"/>
                    <a:pt x="188" y="44"/>
                    <a:pt x="186" y="4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3" name="Freeform 28"/>
            <p:cNvSpPr/>
            <p:nvPr/>
          </p:nvSpPr>
          <p:spPr bwMode="auto">
            <a:xfrm>
              <a:off x="1983704" y="2585060"/>
              <a:ext cx="165620" cy="39978"/>
            </a:xfrm>
            <a:custGeom>
              <a:avLst/>
              <a:gdLst>
                <a:gd name="T0" fmla="*/ 186 w 194"/>
                <a:gd name="T1" fmla="*/ 47 h 47"/>
                <a:gd name="T2" fmla="*/ 182 w 194"/>
                <a:gd name="T3" fmla="*/ 46 h 47"/>
                <a:gd name="T4" fmla="*/ 10 w 194"/>
                <a:gd name="T5" fmla="*/ 38 h 47"/>
                <a:gd name="T6" fmla="*/ 1 w 194"/>
                <a:gd name="T7" fmla="*/ 34 h 47"/>
                <a:gd name="T8" fmla="*/ 5 w 194"/>
                <a:gd name="T9" fmla="*/ 25 h 47"/>
                <a:gd name="T10" fmla="*/ 190 w 194"/>
                <a:gd name="T11" fmla="*/ 34 h 47"/>
                <a:gd name="T12" fmla="*/ 192 w 194"/>
                <a:gd name="T13" fmla="*/ 44 h 47"/>
                <a:gd name="T14" fmla="*/ 186 w 19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7">
                  <a:moveTo>
                    <a:pt x="186" y="47"/>
                  </a:moveTo>
                  <a:cubicBezTo>
                    <a:pt x="185" y="47"/>
                    <a:pt x="183" y="46"/>
                    <a:pt x="182" y="46"/>
                  </a:cubicBezTo>
                  <a:cubicBezTo>
                    <a:pt x="148" y="23"/>
                    <a:pt x="67" y="15"/>
                    <a:pt x="10" y="38"/>
                  </a:cubicBezTo>
                  <a:cubicBezTo>
                    <a:pt x="7" y="39"/>
                    <a:pt x="3" y="37"/>
                    <a:pt x="1" y="34"/>
                  </a:cubicBezTo>
                  <a:cubicBezTo>
                    <a:pt x="0" y="30"/>
                    <a:pt x="1" y="26"/>
                    <a:pt x="5" y="25"/>
                  </a:cubicBezTo>
                  <a:cubicBezTo>
                    <a:pt x="67" y="0"/>
                    <a:pt x="152" y="10"/>
                    <a:pt x="190" y="34"/>
                  </a:cubicBezTo>
                  <a:cubicBezTo>
                    <a:pt x="193" y="36"/>
                    <a:pt x="194" y="40"/>
                    <a:pt x="192" y="44"/>
                  </a:cubicBezTo>
                  <a:cubicBezTo>
                    <a:pt x="190" y="46"/>
                    <a:pt x="188" y="47"/>
                    <a:pt x="186" y="4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4" name="Freeform 29"/>
            <p:cNvSpPr/>
            <p:nvPr/>
          </p:nvSpPr>
          <p:spPr bwMode="auto">
            <a:xfrm>
              <a:off x="2220142" y="2402306"/>
              <a:ext cx="165620" cy="37693"/>
            </a:xfrm>
            <a:custGeom>
              <a:avLst/>
              <a:gdLst>
                <a:gd name="T0" fmla="*/ 8 w 194"/>
                <a:gd name="T1" fmla="*/ 44 h 44"/>
                <a:gd name="T2" fmla="*/ 2 w 194"/>
                <a:gd name="T3" fmla="*/ 41 h 44"/>
                <a:gd name="T4" fmla="*/ 4 w 194"/>
                <a:gd name="T5" fmla="*/ 31 h 44"/>
                <a:gd name="T6" fmla="*/ 188 w 194"/>
                <a:gd name="T7" fmla="*/ 19 h 44"/>
                <a:gd name="T8" fmla="*/ 193 w 194"/>
                <a:gd name="T9" fmla="*/ 27 h 44"/>
                <a:gd name="T10" fmla="*/ 185 w 194"/>
                <a:gd name="T11" fmla="*/ 32 h 44"/>
                <a:gd name="T12" fmla="*/ 12 w 194"/>
                <a:gd name="T13" fmla="*/ 43 h 44"/>
                <a:gd name="T14" fmla="*/ 8 w 194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4">
                  <a:moveTo>
                    <a:pt x="8" y="44"/>
                  </a:moveTo>
                  <a:cubicBezTo>
                    <a:pt x="6" y="44"/>
                    <a:pt x="4" y="43"/>
                    <a:pt x="2" y="41"/>
                  </a:cubicBezTo>
                  <a:cubicBezTo>
                    <a:pt x="0" y="38"/>
                    <a:pt x="1" y="33"/>
                    <a:pt x="4" y="31"/>
                  </a:cubicBezTo>
                  <a:cubicBezTo>
                    <a:pt x="45" y="5"/>
                    <a:pt x="121" y="0"/>
                    <a:pt x="188" y="19"/>
                  </a:cubicBezTo>
                  <a:cubicBezTo>
                    <a:pt x="192" y="20"/>
                    <a:pt x="194" y="23"/>
                    <a:pt x="193" y="27"/>
                  </a:cubicBezTo>
                  <a:cubicBezTo>
                    <a:pt x="192" y="31"/>
                    <a:pt x="188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4"/>
                    <a:pt x="8" y="4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5" name="Freeform 30"/>
            <p:cNvSpPr/>
            <p:nvPr/>
          </p:nvSpPr>
          <p:spPr bwMode="auto">
            <a:xfrm>
              <a:off x="2220142" y="2447995"/>
              <a:ext cx="165620" cy="3883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5 w 194"/>
                <a:gd name="T5" fmla="*/ 32 h 45"/>
                <a:gd name="T6" fmla="*/ 189 w 194"/>
                <a:gd name="T7" fmla="*/ 19 h 45"/>
                <a:gd name="T8" fmla="*/ 193 w 194"/>
                <a:gd name="T9" fmla="*/ 28 h 45"/>
                <a:gd name="T10" fmla="*/ 185 w 194"/>
                <a:gd name="T11" fmla="*/ 33 h 45"/>
                <a:gd name="T12" fmla="*/ 12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6" y="45"/>
                    <a:pt x="4" y="44"/>
                    <a:pt x="2" y="42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6"/>
                    <a:pt x="121" y="0"/>
                    <a:pt x="189" y="19"/>
                  </a:cubicBezTo>
                  <a:cubicBezTo>
                    <a:pt x="192" y="20"/>
                    <a:pt x="194" y="24"/>
                    <a:pt x="193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13" y="13"/>
                    <a:pt x="44" y="23"/>
                    <a:pt x="12" y="44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6" name="Freeform 31"/>
            <p:cNvSpPr/>
            <p:nvPr/>
          </p:nvSpPr>
          <p:spPr bwMode="auto">
            <a:xfrm>
              <a:off x="2220142" y="2494825"/>
              <a:ext cx="165620" cy="38835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1 h 45"/>
                <a:gd name="T4" fmla="*/ 5 w 195"/>
                <a:gd name="T5" fmla="*/ 32 h 45"/>
                <a:gd name="T6" fmla="*/ 189 w 195"/>
                <a:gd name="T7" fmla="*/ 19 h 45"/>
                <a:gd name="T8" fmla="*/ 193 w 195"/>
                <a:gd name="T9" fmla="*/ 28 h 45"/>
                <a:gd name="T10" fmla="*/ 185 w 195"/>
                <a:gd name="T11" fmla="*/ 32 h 45"/>
                <a:gd name="T12" fmla="*/ 12 w 195"/>
                <a:gd name="T13" fmla="*/ 43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3"/>
                    <a:pt x="3" y="41"/>
                  </a:cubicBezTo>
                  <a:cubicBezTo>
                    <a:pt x="0" y="38"/>
                    <a:pt x="1" y="34"/>
                    <a:pt x="5" y="32"/>
                  </a:cubicBezTo>
                  <a:cubicBezTo>
                    <a:pt x="45" y="5"/>
                    <a:pt x="121" y="0"/>
                    <a:pt x="189" y="19"/>
                  </a:cubicBezTo>
                  <a:cubicBezTo>
                    <a:pt x="192" y="20"/>
                    <a:pt x="195" y="24"/>
                    <a:pt x="193" y="28"/>
                  </a:cubicBezTo>
                  <a:cubicBezTo>
                    <a:pt x="192" y="31"/>
                    <a:pt x="189" y="33"/>
                    <a:pt x="185" y="32"/>
                  </a:cubicBezTo>
                  <a:cubicBezTo>
                    <a:pt x="113" y="12"/>
                    <a:pt x="44" y="23"/>
                    <a:pt x="12" y="43"/>
                  </a:cubicBezTo>
                  <a:cubicBezTo>
                    <a:pt x="11" y="44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7" name="Freeform 32"/>
            <p:cNvSpPr/>
            <p:nvPr/>
          </p:nvSpPr>
          <p:spPr bwMode="auto">
            <a:xfrm>
              <a:off x="2220142" y="2540513"/>
              <a:ext cx="165620" cy="37693"/>
            </a:xfrm>
            <a:custGeom>
              <a:avLst/>
              <a:gdLst>
                <a:gd name="T0" fmla="*/ 8 w 195"/>
                <a:gd name="T1" fmla="*/ 45 h 45"/>
                <a:gd name="T2" fmla="*/ 3 w 195"/>
                <a:gd name="T3" fmla="*/ 42 h 45"/>
                <a:gd name="T4" fmla="*/ 5 w 195"/>
                <a:gd name="T5" fmla="*/ 32 h 45"/>
                <a:gd name="T6" fmla="*/ 189 w 195"/>
                <a:gd name="T7" fmla="*/ 20 h 45"/>
                <a:gd name="T8" fmla="*/ 194 w 195"/>
                <a:gd name="T9" fmla="*/ 28 h 45"/>
                <a:gd name="T10" fmla="*/ 185 w 195"/>
                <a:gd name="T11" fmla="*/ 33 h 45"/>
                <a:gd name="T12" fmla="*/ 12 w 195"/>
                <a:gd name="T13" fmla="*/ 44 h 45"/>
                <a:gd name="T14" fmla="*/ 8 w 19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45">
                  <a:moveTo>
                    <a:pt x="8" y="45"/>
                  </a:moveTo>
                  <a:cubicBezTo>
                    <a:pt x="6" y="45"/>
                    <a:pt x="4" y="44"/>
                    <a:pt x="3" y="42"/>
                  </a:cubicBezTo>
                  <a:cubicBezTo>
                    <a:pt x="0" y="39"/>
                    <a:pt x="1" y="34"/>
                    <a:pt x="5" y="32"/>
                  </a:cubicBezTo>
                  <a:cubicBezTo>
                    <a:pt x="38" y="11"/>
                    <a:pt x="118" y="0"/>
                    <a:pt x="189" y="20"/>
                  </a:cubicBezTo>
                  <a:cubicBezTo>
                    <a:pt x="192" y="21"/>
                    <a:pt x="195" y="25"/>
                    <a:pt x="194" y="28"/>
                  </a:cubicBezTo>
                  <a:cubicBezTo>
                    <a:pt x="192" y="32"/>
                    <a:pt x="189" y="34"/>
                    <a:pt x="185" y="33"/>
                  </a:cubicBezTo>
                  <a:cubicBezTo>
                    <a:pt x="120" y="15"/>
                    <a:pt x="43" y="24"/>
                    <a:pt x="12" y="44"/>
                  </a:cubicBezTo>
                  <a:cubicBezTo>
                    <a:pt x="11" y="45"/>
                    <a:pt x="10" y="45"/>
                    <a:pt x="8" y="4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8" name="Freeform 33"/>
            <p:cNvSpPr/>
            <p:nvPr/>
          </p:nvSpPr>
          <p:spPr bwMode="auto">
            <a:xfrm>
              <a:off x="2220142" y="2587344"/>
              <a:ext cx="165620" cy="38835"/>
            </a:xfrm>
            <a:custGeom>
              <a:avLst/>
              <a:gdLst>
                <a:gd name="T0" fmla="*/ 8 w 194"/>
                <a:gd name="T1" fmla="*/ 45 h 45"/>
                <a:gd name="T2" fmla="*/ 2 w 194"/>
                <a:gd name="T3" fmla="*/ 42 h 45"/>
                <a:gd name="T4" fmla="*/ 4 w 194"/>
                <a:gd name="T5" fmla="*/ 32 h 45"/>
                <a:gd name="T6" fmla="*/ 188 w 194"/>
                <a:gd name="T7" fmla="*/ 19 h 45"/>
                <a:gd name="T8" fmla="*/ 193 w 194"/>
                <a:gd name="T9" fmla="*/ 28 h 45"/>
                <a:gd name="T10" fmla="*/ 184 w 194"/>
                <a:gd name="T11" fmla="*/ 33 h 45"/>
                <a:gd name="T12" fmla="*/ 11 w 194"/>
                <a:gd name="T13" fmla="*/ 44 h 45"/>
                <a:gd name="T14" fmla="*/ 8 w 194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">
                  <a:moveTo>
                    <a:pt x="8" y="45"/>
                  </a:moveTo>
                  <a:cubicBezTo>
                    <a:pt x="5" y="45"/>
                    <a:pt x="3" y="44"/>
                    <a:pt x="2" y="42"/>
                  </a:cubicBezTo>
                  <a:cubicBezTo>
                    <a:pt x="0" y="38"/>
                    <a:pt x="0" y="34"/>
                    <a:pt x="4" y="32"/>
                  </a:cubicBezTo>
                  <a:cubicBezTo>
                    <a:pt x="44" y="6"/>
                    <a:pt x="120" y="0"/>
                    <a:pt x="188" y="19"/>
                  </a:cubicBezTo>
                  <a:cubicBezTo>
                    <a:pt x="191" y="20"/>
                    <a:pt x="194" y="24"/>
                    <a:pt x="193" y="28"/>
                  </a:cubicBezTo>
                  <a:cubicBezTo>
                    <a:pt x="192" y="32"/>
                    <a:pt x="188" y="34"/>
                    <a:pt x="184" y="33"/>
                  </a:cubicBezTo>
                  <a:cubicBezTo>
                    <a:pt x="113" y="13"/>
                    <a:pt x="43" y="23"/>
                    <a:pt x="11" y="44"/>
                  </a:cubicBezTo>
                  <a:cubicBezTo>
                    <a:pt x="10" y="45"/>
                    <a:pt x="9" y="45"/>
                    <a:pt x="8" y="4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189" name="Freeform 34"/>
          <p:cNvSpPr>
            <a:spLocks noEditPoints="1"/>
          </p:cNvSpPr>
          <p:nvPr/>
        </p:nvSpPr>
        <p:spPr bwMode="auto">
          <a:xfrm>
            <a:off x="3376059" y="2941969"/>
            <a:ext cx="540266" cy="34494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226243" y="1251300"/>
            <a:ext cx="330851" cy="562028"/>
            <a:chOff x="324355" y="832717"/>
            <a:chExt cx="627063" cy="1065213"/>
          </a:xfrm>
          <a:noFill/>
        </p:grpSpPr>
        <p:sp>
          <p:nvSpPr>
            <p:cNvPr id="155" name="Freeform 9"/>
            <p:cNvSpPr/>
            <p:nvPr/>
          </p:nvSpPr>
          <p:spPr bwMode="auto">
            <a:xfrm>
              <a:off x="324355" y="1420092"/>
              <a:ext cx="627063" cy="477838"/>
            </a:xfrm>
            <a:custGeom>
              <a:avLst/>
              <a:gdLst>
                <a:gd name="T0" fmla="*/ 166 w 167"/>
                <a:gd name="T1" fmla="*/ 39 h 127"/>
                <a:gd name="T2" fmla="*/ 129 w 167"/>
                <a:gd name="T3" fmla="*/ 0 h 127"/>
                <a:gd name="T4" fmla="*/ 93 w 167"/>
                <a:gd name="T5" fmla="*/ 60 h 127"/>
                <a:gd name="T6" fmla="*/ 88 w 167"/>
                <a:gd name="T7" fmla="*/ 33 h 127"/>
                <a:gd name="T8" fmla="*/ 93 w 167"/>
                <a:gd name="T9" fmla="*/ 24 h 127"/>
                <a:gd name="T10" fmla="*/ 83 w 167"/>
                <a:gd name="T11" fmla="*/ 14 h 127"/>
                <a:gd name="T12" fmla="*/ 73 w 167"/>
                <a:gd name="T13" fmla="*/ 24 h 127"/>
                <a:gd name="T14" fmla="*/ 78 w 167"/>
                <a:gd name="T15" fmla="*/ 33 h 127"/>
                <a:gd name="T16" fmla="*/ 73 w 167"/>
                <a:gd name="T17" fmla="*/ 60 h 127"/>
                <a:gd name="T18" fmla="*/ 38 w 167"/>
                <a:gd name="T19" fmla="*/ 0 h 127"/>
                <a:gd name="T20" fmla="*/ 0 w 167"/>
                <a:gd name="T21" fmla="*/ 39 h 127"/>
                <a:gd name="T22" fmla="*/ 0 w 167"/>
                <a:gd name="T23" fmla="*/ 39 h 127"/>
                <a:gd name="T24" fmla="*/ 0 w 167"/>
                <a:gd name="T25" fmla="*/ 127 h 127"/>
                <a:gd name="T26" fmla="*/ 167 w 167"/>
                <a:gd name="T27" fmla="*/ 127 h 127"/>
                <a:gd name="T28" fmla="*/ 167 w 167"/>
                <a:gd name="T29" fmla="*/ 39 h 127"/>
                <a:gd name="T30" fmla="*/ 166 w 167"/>
                <a:gd name="T31" fmla="*/ 3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7" h="127">
                  <a:moveTo>
                    <a:pt x="166" y="39"/>
                  </a:moveTo>
                  <a:cubicBezTo>
                    <a:pt x="163" y="23"/>
                    <a:pt x="149" y="8"/>
                    <a:pt x="129" y="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91" y="31"/>
                    <a:pt x="93" y="28"/>
                    <a:pt x="93" y="24"/>
                  </a:cubicBezTo>
                  <a:cubicBezTo>
                    <a:pt x="93" y="19"/>
                    <a:pt x="89" y="14"/>
                    <a:pt x="83" y="14"/>
                  </a:cubicBezTo>
                  <a:cubicBezTo>
                    <a:pt x="77" y="14"/>
                    <a:pt x="73" y="19"/>
                    <a:pt x="73" y="24"/>
                  </a:cubicBezTo>
                  <a:cubicBezTo>
                    <a:pt x="73" y="28"/>
                    <a:pt x="75" y="31"/>
                    <a:pt x="78" y="33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7" y="8"/>
                    <a:pt x="3" y="23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167" y="127"/>
                    <a:pt x="167" y="127"/>
                    <a:pt x="167" y="127"/>
                  </a:cubicBezTo>
                  <a:cubicBezTo>
                    <a:pt x="167" y="39"/>
                    <a:pt x="167" y="39"/>
                    <a:pt x="167" y="39"/>
                  </a:cubicBezTo>
                  <a:lnTo>
                    <a:pt x="166" y="3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6" name="Freeform 10"/>
            <p:cNvSpPr>
              <a:spLocks noEditPoints="1"/>
            </p:cNvSpPr>
            <p:nvPr/>
          </p:nvSpPr>
          <p:spPr bwMode="auto">
            <a:xfrm>
              <a:off x="443418" y="881929"/>
              <a:ext cx="382588" cy="538163"/>
            </a:xfrm>
            <a:custGeom>
              <a:avLst/>
              <a:gdLst>
                <a:gd name="T0" fmla="*/ 0 w 102"/>
                <a:gd name="T1" fmla="*/ 87 h 143"/>
                <a:gd name="T2" fmla="*/ 10 w 102"/>
                <a:gd name="T3" fmla="*/ 101 h 143"/>
                <a:gd name="T4" fmla="*/ 51 w 102"/>
                <a:gd name="T5" fmla="*/ 143 h 143"/>
                <a:gd name="T6" fmla="*/ 91 w 102"/>
                <a:gd name="T7" fmla="*/ 101 h 143"/>
                <a:gd name="T8" fmla="*/ 92 w 102"/>
                <a:gd name="T9" fmla="*/ 101 h 143"/>
                <a:gd name="T10" fmla="*/ 102 w 102"/>
                <a:gd name="T11" fmla="*/ 87 h 143"/>
                <a:gd name="T12" fmla="*/ 94 w 102"/>
                <a:gd name="T13" fmla="*/ 75 h 143"/>
                <a:gd name="T14" fmla="*/ 95 w 102"/>
                <a:gd name="T15" fmla="*/ 42 h 143"/>
                <a:gd name="T16" fmla="*/ 97 w 102"/>
                <a:gd name="T17" fmla="*/ 42 h 143"/>
                <a:gd name="T18" fmla="*/ 97 w 102"/>
                <a:gd name="T19" fmla="*/ 0 h 143"/>
                <a:gd name="T20" fmla="*/ 3 w 102"/>
                <a:gd name="T21" fmla="*/ 0 h 143"/>
                <a:gd name="T22" fmla="*/ 3 w 102"/>
                <a:gd name="T23" fmla="*/ 42 h 143"/>
                <a:gd name="T24" fmla="*/ 4 w 102"/>
                <a:gd name="T25" fmla="*/ 42 h 143"/>
                <a:gd name="T26" fmla="*/ 6 w 102"/>
                <a:gd name="T27" fmla="*/ 76 h 143"/>
                <a:gd name="T28" fmla="*/ 6 w 102"/>
                <a:gd name="T29" fmla="*/ 76 h 143"/>
                <a:gd name="T30" fmla="*/ 0 w 102"/>
                <a:gd name="T31" fmla="*/ 87 h 143"/>
                <a:gd name="T32" fmla="*/ 11 w 102"/>
                <a:gd name="T33" fmla="*/ 77 h 143"/>
                <a:gd name="T34" fmla="*/ 11 w 102"/>
                <a:gd name="T35" fmla="*/ 77 h 143"/>
                <a:gd name="T36" fmla="*/ 12 w 102"/>
                <a:gd name="T37" fmla="*/ 77 h 143"/>
                <a:gd name="T38" fmla="*/ 12 w 102"/>
                <a:gd name="T39" fmla="*/ 74 h 143"/>
                <a:gd name="T40" fmla="*/ 15 w 102"/>
                <a:gd name="T41" fmla="*/ 57 h 143"/>
                <a:gd name="T42" fmla="*/ 19 w 102"/>
                <a:gd name="T43" fmla="*/ 52 h 143"/>
                <a:gd name="T44" fmla="*/ 61 w 102"/>
                <a:gd name="T45" fmla="*/ 42 h 143"/>
                <a:gd name="T46" fmla="*/ 78 w 102"/>
                <a:gd name="T47" fmla="*/ 42 h 143"/>
                <a:gd name="T48" fmla="*/ 88 w 102"/>
                <a:gd name="T49" fmla="*/ 78 h 143"/>
                <a:gd name="T50" fmla="*/ 88 w 102"/>
                <a:gd name="T51" fmla="*/ 78 h 143"/>
                <a:gd name="T52" fmla="*/ 91 w 102"/>
                <a:gd name="T53" fmla="*/ 77 h 143"/>
                <a:gd name="T54" fmla="*/ 92 w 102"/>
                <a:gd name="T55" fmla="*/ 77 h 143"/>
                <a:gd name="T56" fmla="*/ 97 w 102"/>
                <a:gd name="T57" fmla="*/ 80 h 143"/>
                <a:gd name="T58" fmla="*/ 99 w 102"/>
                <a:gd name="T59" fmla="*/ 87 h 143"/>
                <a:gd name="T60" fmla="*/ 97 w 102"/>
                <a:gd name="T61" fmla="*/ 95 h 143"/>
                <a:gd name="T62" fmla="*/ 92 w 102"/>
                <a:gd name="T63" fmla="*/ 98 h 143"/>
                <a:gd name="T64" fmla="*/ 91 w 102"/>
                <a:gd name="T65" fmla="*/ 98 h 143"/>
                <a:gd name="T66" fmla="*/ 89 w 102"/>
                <a:gd name="T67" fmla="*/ 98 h 143"/>
                <a:gd name="T68" fmla="*/ 88 w 102"/>
                <a:gd name="T69" fmla="*/ 100 h 143"/>
                <a:gd name="T70" fmla="*/ 75 w 102"/>
                <a:gd name="T71" fmla="*/ 129 h 143"/>
                <a:gd name="T72" fmla="*/ 64 w 102"/>
                <a:gd name="T73" fmla="*/ 137 h 143"/>
                <a:gd name="T74" fmla="*/ 51 w 102"/>
                <a:gd name="T75" fmla="*/ 140 h 143"/>
                <a:gd name="T76" fmla="*/ 38 w 102"/>
                <a:gd name="T77" fmla="*/ 137 h 143"/>
                <a:gd name="T78" fmla="*/ 26 w 102"/>
                <a:gd name="T79" fmla="*/ 129 h 143"/>
                <a:gd name="T80" fmla="*/ 13 w 102"/>
                <a:gd name="T81" fmla="*/ 100 h 143"/>
                <a:gd name="T82" fmla="*/ 13 w 102"/>
                <a:gd name="T83" fmla="*/ 98 h 143"/>
                <a:gd name="T84" fmla="*/ 10 w 102"/>
                <a:gd name="T85" fmla="*/ 98 h 143"/>
                <a:gd name="T86" fmla="*/ 3 w 102"/>
                <a:gd name="T87" fmla="*/ 87 h 143"/>
                <a:gd name="T88" fmla="*/ 6 w 102"/>
                <a:gd name="T89" fmla="*/ 80 h 143"/>
                <a:gd name="T90" fmla="*/ 11 w 102"/>
                <a:gd name="T91" fmla="*/ 7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43">
                  <a:moveTo>
                    <a:pt x="0" y="87"/>
                  </a:moveTo>
                  <a:cubicBezTo>
                    <a:pt x="0" y="95"/>
                    <a:pt x="5" y="100"/>
                    <a:pt x="10" y="101"/>
                  </a:cubicBezTo>
                  <a:cubicBezTo>
                    <a:pt x="14" y="125"/>
                    <a:pt x="31" y="143"/>
                    <a:pt x="51" y="143"/>
                  </a:cubicBezTo>
                  <a:cubicBezTo>
                    <a:pt x="71" y="143"/>
                    <a:pt x="87" y="125"/>
                    <a:pt x="91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98" y="101"/>
                    <a:pt x="102" y="95"/>
                    <a:pt x="102" y="87"/>
                  </a:cubicBezTo>
                  <a:cubicBezTo>
                    <a:pt x="102" y="81"/>
                    <a:pt x="99" y="76"/>
                    <a:pt x="94" y="75"/>
                  </a:cubicBezTo>
                  <a:cubicBezTo>
                    <a:pt x="94" y="75"/>
                    <a:pt x="99" y="57"/>
                    <a:pt x="95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58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3" y="78"/>
                    <a:pt x="0" y="82"/>
                    <a:pt x="0" y="87"/>
                  </a:cubicBezTo>
                  <a:close/>
                  <a:moveTo>
                    <a:pt x="11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7" y="54"/>
                    <a:pt x="19" y="52"/>
                    <a:pt x="19" y="52"/>
                  </a:cubicBezTo>
                  <a:cubicBezTo>
                    <a:pt x="38" y="53"/>
                    <a:pt x="54" y="46"/>
                    <a:pt x="61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85" y="53"/>
                    <a:pt x="88" y="78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1" y="77"/>
                    <a:pt x="91" y="77"/>
                    <a:pt x="92" y="77"/>
                  </a:cubicBezTo>
                  <a:cubicBezTo>
                    <a:pt x="94" y="77"/>
                    <a:pt x="96" y="78"/>
                    <a:pt x="97" y="80"/>
                  </a:cubicBezTo>
                  <a:cubicBezTo>
                    <a:pt x="99" y="82"/>
                    <a:pt x="99" y="85"/>
                    <a:pt x="99" y="87"/>
                  </a:cubicBezTo>
                  <a:cubicBezTo>
                    <a:pt x="99" y="90"/>
                    <a:pt x="99" y="93"/>
                    <a:pt x="97" y="95"/>
                  </a:cubicBezTo>
                  <a:cubicBezTo>
                    <a:pt x="96" y="97"/>
                    <a:pt x="94" y="98"/>
                    <a:pt x="92" y="98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7" y="111"/>
                    <a:pt x="82" y="122"/>
                    <a:pt x="75" y="129"/>
                  </a:cubicBezTo>
                  <a:cubicBezTo>
                    <a:pt x="72" y="133"/>
                    <a:pt x="68" y="135"/>
                    <a:pt x="64" y="137"/>
                  </a:cubicBezTo>
                  <a:cubicBezTo>
                    <a:pt x="60" y="139"/>
                    <a:pt x="55" y="140"/>
                    <a:pt x="51" y="140"/>
                  </a:cubicBezTo>
                  <a:cubicBezTo>
                    <a:pt x="46" y="140"/>
                    <a:pt x="42" y="139"/>
                    <a:pt x="38" y="137"/>
                  </a:cubicBezTo>
                  <a:cubicBezTo>
                    <a:pt x="34" y="135"/>
                    <a:pt x="30" y="133"/>
                    <a:pt x="26" y="129"/>
                  </a:cubicBezTo>
                  <a:cubicBezTo>
                    <a:pt x="20" y="122"/>
                    <a:pt x="15" y="111"/>
                    <a:pt x="13" y="100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6" y="98"/>
                    <a:pt x="3" y="93"/>
                    <a:pt x="3" y="87"/>
                  </a:cubicBezTo>
                  <a:cubicBezTo>
                    <a:pt x="3" y="85"/>
                    <a:pt x="4" y="82"/>
                    <a:pt x="6" y="80"/>
                  </a:cubicBezTo>
                  <a:cubicBezTo>
                    <a:pt x="7" y="78"/>
                    <a:pt x="9" y="77"/>
                    <a:pt x="11" y="7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7" name="Freeform 11"/>
            <p:cNvSpPr>
              <a:spLocks noEditPoints="1"/>
            </p:cNvSpPr>
            <p:nvPr/>
          </p:nvSpPr>
          <p:spPr bwMode="auto">
            <a:xfrm>
              <a:off x="506918" y="1137517"/>
              <a:ext cx="249238" cy="87313"/>
            </a:xfrm>
            <a:custGeom>
              <a:avLst/>
              <a:gdLst>
                <a:gd name="T0" fmla="*/ 6 w 66"/>
                <a:gd name="T1" fmla="*/ 23 h 23"/>
                <a:gd name="T2" fmla="*/ 23 w 66"/>
                <a:gd name="T3" fmla="*/ 23 h 23"/>
                <a:gd name="T4" fmla="*/ 30 w 66"/>
                <a:gd name="T5" fmla="*/ 17 h 23"/>
                <a:gd name="T6" fmla="*/ 30 w 66"/>
                <a:gd name="T7" fmla="*/ 11 h 23"/>
                <a:gd name="T8" fmla="*/ 36 w 66"/>
                <a:gd name="T9" fmla="*/ 11 h 23"/>
                <a:gd name="T10" fmla="*/ 36 w 66"/>
                <a:gd name="T11" fmla="*/ 17 h 23"/>
                <a:gd name="T12" fmla="*/ 42 w 66"/>
                <a:gd name="T13" fmla="*/ 23 h 23"/>
                <a:gd name="T14" fmla="*/ 60 w 66"/>
                <a:gd name="T15" fmla="*/ 23 h 23"/>
                <a:gd name="T16" fmla="*/ 66 w 66"/>
                <a:gd name="T17" fmla="*/ 17 h 23"/>
                <a:gd name="T18" fmla="*/ 66 w 66"/>
                <a:gd name="T19" fmla="*/ 6 h 23"/>
                <a:gd name="T20" fmla="*/ 60 w 66"/>
                <a:gd name="T21" fmla="*/ 0 h 23"/>
                <a:gd name="T22" fmla="*/ 42 w 66"/>
                <a:gd name="T23" fmla="*/ 0 h 23"/>
                <a:gd name="T24" fmla="*/ 36 w 66"/>
                <a:gd name="T25" fmla="*/ 6 h 23"/>
                <a:gd name="T26" fmla="*/ 36 w 66"/>
                <a:gd name="T27" fmla="*/ 10 h 23"/>
                <a:gd name="T28" fmla="*/ 30 w 66"/>
                <a:gd name="T29" fmla="*/ 10 h 23"/>
                <a:gd name="T30" fmla="*/ 30 w 66"/>
                <a:gd name="T31" fmla="*/ 6 h 23"/>
                <a:gd name="T32" fmla="*/ 23 w 66"/>
                <a:gd name="T33" fmla="*/ 0 h 23"/>
                <a:gd name="T34" fmla="*/ 6 w 66"/>
                <a:gd name="T35" fmla="*/ 0 h 23"/>
                <a:gd name="T36" fmla="*/ 0 w 66"/>
                <a:gd name="T37" fmla="*/ 6 h 23"/>
                <a:gd name="T38" fmla="*/ 0 w 66"/>
                <a:gd name="T39" fmla="*/ 17 h 23"/>
                <a:gd name="T40" fmla="*/ 6 w 66"/>
                <a:gd name="T41" fmla="*/ 23 h 23"/>
                <a:gd name="T42" fmla="*/ 38 w 66"/>
                <a:gd name="T43" fmla="*/ 6 h 23"/>
                <a:gd name="T44" fmla="*/ 42 w 66"/>
                <a:gd name="T45" fmla="*/ 1 h 23"/>
                <a:gd name="T46" fmla="*/ 60 w 66"/>
                <a:gd name="T47" fmla="*/ 1 h 23"/>
                <a:gd name="T48" fmla="*/ 65 w 66"/>
                <a:gd name="T49" fmla="*/ 6 h 23"/>
                <a:gd name="T50" fmla="*/ 65 w 66"/>
                <a:gd name="T51" fmla="*/ 17 h 23"/>
                <a:gd name="T52" fmla="*/ 60 w 66"/>
                <a:gd name="T53" fmla="*/ 22 h 23"/>
                <a:gd name="T54" fmla="*/ 42 w 66"/>
                <a:gd name="T55" fmla="*/ 22 h 23"/>
                <a:gd name="T56" fmla="*/ 38 w 66"/>
                <a:gd name="T57" fmla="*/ 17 h 23"/>
                <a:gd name="T58" fmla="*/ 38 w 66"/>
                <a:gd name="T59" fmla="*/ 6 h 23"/>
                <a:gd name="T60" fmla="*/ 1 w 66"/>
                <a:gd name="T61" fmla="*/ 6 h 23"/>
                <a:gd name="T62" fmla="*/ 6 w 66"/>
                <a:gd name="T63" fmla="*/ 1 h 23"/>
                <a:gd name="T64" fmla="*/ 23 w 66"/>
                <a:gd name="T65" fmla="*/ 1 h 23"/>
                <a:gd name="T66" fmla="*/ 28 w 66"/>
                <a:gd name="T67" fmla="*/ 6 h 23"/>
                <a:gd name="T68" fmla="*/ 28 w 66"/>
                <a:gd name="T69" fmla="*/ 10 h 23"/>
                <a:gd name="T70" fmla="*/ 28 w 66"/>
                <a:gd name="T71" fmla="*/ 11 h 23"/>
                <a:gd name="T72" fmla="*/ 28 w 66"/>
                <a:gd name="T73" fmla="*/ 17 h 23"/>
                <a:gd name="T74" fmla="*/ 23 w 66"/>
                <a:gd name="T75" fmla="*/ 22 h 23"/>
                <a:gd name="T76" fmla="*/ 6 w 66"/>
                <a:gd name="T77" fmla="*/ 22 h 23"/>
                <a:gd name="T78" fmla="*/ 1 w 66"/>
                <a:gd name="T79" fmla="*/ 17 h 23"/>
                <a:gd name="T80" fmla="*/ 1 w 66"/>
                <a:gd name="T8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6" h="23">
                  <a:moveTo>
                    <a:pt x="6" y="23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27" y="23"/>
                    <a:pt x="30" y="20"/>
                    <a:pt x="30" y="17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20"/>
                    <a:pt x="39" y="23"/>
                    <a:pt x="42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3" y="23"/>
                    <a:pt x="66" y="20"/>
                    <a:pt x="66" y="17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6" y="2"/>
                    <a:pt x="63" y="0"/>
                    <a:pt x="6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9" y="0"/>
                    <a:pt x="36" y="2"/>
                    <a:pt x="36" y="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2"/>
                    <a:pt x="27" y="0"/>
                    <a:pt x="2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2"/>
                    <a:pt x="0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3"/>
                    <a:pt x="6" y="23"/>
                  </a:cubicBezTo>
                  <a:close/>
                  <a:moveTo>
                    <a:pt x="38" y="6"/>
                  </a:moveTo>
                  <a:cubicBezTo>
                    <a:pt x="38" y="3"/>
                    <a:pt x="40" y="1"/>
                    <a:pt x="42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3" y="1"/>
                    <a:pt x="65" y="3"/>
                    <a:pt x="65" y="6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9"/>
                    <a:pt x="63" y="22"/>
                    <a:pt x="60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0" y="22"/>
                    <a:pt x="38" y="19"/>
                    <a:pt x="38" y="17"/>
                  </a:cubicBezTo>
                  <a:lnTo>
                    <a:pt x="38" y="6"/>
                  </a:lnTo>
                  <a:close/>
                  <a:moveTo>
                    <a:pt x="1" y="6"/>
                  </a:moveTo>
                  <a:cubicBezTo>
                    <a:pt x="1" y="3"/>
                    <a:pt x="3" y="1"/>
                    <a:pt x="6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1"/>
                    <a:pt x="28" y="3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9"/>
                    <a:pt x="26" y="22"/>
                    <a:pt x="23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3" y="22"/>
                    <a:pt x="1" y="19"/>
                    <a:pt x="1" y="17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8" name="Rectangle 12"/>
            <p:cNvSpPr>
              <a:spLocks noChangeArrowheads="1"/>
            </p:cNvSpPr>
            <p:nvPr/>
          </p:nvSpPr>
          <p:spPr bwMode="auto">
            <a:xfrm>
              <a:off x="406905" y="832717"/>
              <a:ext cx="457200" cy="3492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9" name="Freeform 13"/>
            <p:cNvSpPr/>
            <p:nvPr/>
          </p:nvSpPr>
          <p:spPr bwMode="auto">
            <a:xfrm>
              <a:off x="811718" y="878754"/>
              <a:ext cx="49213" cy="180975"/>
            </a:xfrm>
            <a:custGeom>
              <a:avLst/>
              <a:gdLst>
                <a:gd name="T0" fmla="*/ 13 w 13"/>
                <a:gd name="T1" fmla="*/ 42 h 48"/>
                <a:gd name="T2" fmla="*/ 9 w 13"/>
                <a:gd name="T3" fmla="*/ 32 h 48"/>
                <a:gd name="T4" fmla="*/ 9 w 13"/>
                <a:gd name="T5" fmla="*/ 0 h 48"/>
                <a:gd name="T6" fmla="*/ 4 w 13"/>
                <a:gd name="T7" fmla="*/ 0 h 48"/>
                <a:gd name="T8" fmla="*/ 4 w 13"/>
                <a:gd name="T9" fmla="*/ 32 h 48"/>
                <a:gd name="T10" fmla="*/ 0 w 13"/>
                <a:gd name="T11" fmla="*/ 42 h 48"/>
                <a:gd name="T12" fmla="*/ 7 w 13"/>
                <a:gd name="T13" fmla="*/ 48 h 48"/>
                <a:gd name="T14" fmla="*/ 13 w 13"/>
                <a:gd name="T15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48">
                  <a:moveTo>
                    <a:pt x="13" y="42"/>
                  </a:moveTo>
                  <a:cubicBezTo>
                    <a:pt x="13" y="39"/>
                    <a:pt x="11" y="34"/>
                    <a:pt x="9" y="3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4"/>
                    <a:pt x="0" y="39"/>
                    <a:pt x="0" y="42"/>
                  </a:cubicBezTo>
                  <a:cubicBezTo>
                    <a:pt x="0" y="46"/>
                    <a:pt x="3" y="48"/>
                    <a:pt x="7" y="48"/>
                  </a:cubicBezTo>
                  <a:cubicBezTo>
                    <a:pt x="10" y="48"/>
                    <a:pt x="13" y="46"/>
                    <a:pt x="13" y="4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032011" y="1263863"/>
            <a:ext cx="330851" cy="562866"/>
            <a:chOff x="1851530" y="856529"/>
            <a:chExt cx="627063" cy="1066801"/>
          </a:xfrm>
          <a:noFill/>
        </p:grpSpPr>
        <p:sp>
          <p:nvSpPr>
            <p:cNvPr id="151" name="Rectangle 16"/>
            <p:cNvSpPr>
              <a:spLocks noChangeArrowheads="1"/>
            </p:cNvSpPr>
            <p:nvPr/>
          </p:nvSpPr>
          <p:spPr bwMode="auto">
            <a:xfrm>
              <a:off x="1934080" y="856529"/>
              <a:ext cx="461963" cy="3333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2" name="Freeform 17"/>
            <p:cNvSpPr/>
            <p:nvPr/>
          </p:nvSpPr>
          <p:spPr bwMode="auto">
            <a:xfrm>
              <a:off x="2343655" y="900979"/>
              <a:ext cx="44450" cy="184150"/>
            </a:xfrm>
            <a:custGeom>
              <a:avLst/>
              <a:gdLst>
                <a:gd name="T0" fmla="*/ 3 w 12"/>
                <a:gd name="T1" fmla="*/ 0 h 49"/>
                <a:gd name="T2" fmla="*/ 3 w 12"/>
                <a:gd name="T3" fmla="*/ 32 h 49"/>
                <a:gd name="T4" fmla="*/ 0 w 12"/>
                <a:gd name="T5" fmla="*/ 42 h 49"/>
                <a:gd name="T6" fmla="*/ 6 w 12"/>
                <a:gd name="T7" fmla="*/ 49 h 49"/>
                <a:gd name="T8" fmla="*/ 12 w 12"/>
                <a:gd name="T9" fmla="*/ 42 h 49"/>
                <a:gd name="T10" fmla="*/ 8 w 12"/>
                <a:gd name="T11" fmla="*/ 32 h 49"/>
                <a:gd name="T12" fmla="*/ 8 w 12"/>
                <a:gd name="T13" fmla="*/ 0 h 49"/>
                <a:gd name="T14" fmla="*/ 3 w 12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9">
                  <a:moveTo>
                    <a:pt x="3" y="0"/>
                  </a:moveTo>
                  <a:cubicBezTo>
                    <a:pt x="3" y="32"/>
                    <a:pt x="3" y="32"/>
                    <a:pt x="3" y="32"/>
                  </a:cubicBezTo>
                  <a:cubicBezTo>
                    <a:pt x="1" y="34"/>
                    <a:pt x="0" y="39"/>
                    <a:pt x="0" y="42"/>
                  </a:cubicBezTo>
                  <a:cubicBezTo>
                    <a:pt x="0" y="46"/>
                    <a:pt x="2" y="49"/>
                    <a:pt x="6" y="49"/>
                  </a:cubicBezTo>
                  <a:cubicBezTo>
                    <a:pt x="9" y="49"/>
                    <a:pt x="12" y="46"/>
                    <a:pt x="12" y="42"/>
                  </a:cubicBezTo>
                  <a:cubicBezTo>
                    <a:pt x="12" y="39"/>
                    <a:pt x="10" y="34"/>
                    <a:pt x="8" y="32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3" name="Freeform 18"/>
            <p:cNvSpPr>
              <a:spLocks noEditPoints="1"/>
            </p:cNvSpPr>
            <p:nvPr/>
          </p:nvSpPr>
          <p:spPr bwMode="auto">
            <a:xfrm>
              <a:off x="1915030" y="904154"/>
              <a:ext cx="496888" cy="538163"/>
            </a:xfrm>
            <a:custGeom>
              <a:avLst/>
              <a:gdLst>
                <a:gd name="T0" fmla="*/ 34 w 132"/>
                <a:gd name="T1" fmla="*/ 124 h 143"/>
                <a:gd name="T2" fmla="*/ 66 w 132"/>
                <a:gd name="T3" fmla="*/ 143 h 143"/>
                <a:gd name="T4" fmla="*/ 98 w 132"/>
                <a:gd name="T5" fmla="*/ 123 h 143"/>
                <a:gd name="T6" fmla="*/ 127 w 132"/>
                <a:gd name="T7" fmla="*/ 125 h 143"/>
                <a:gd name="T8" fmla="*/ 117 w 132"/>
                <a:gd name="T9" fmla="*/ 104 h 143"/>
                <a:gd name="T10" fmla="*/ 114 w 132"/>
                <a:gd name="T11" fmla="*/ 48 h 143"/>
                <a:gd name="T12" fmla="*/ 110 w 132"/>
                <a:gd name="T13" fmla="*/ 42 h 143"/>
                <a:gd name="T14" fmla="*/ 112 w 132"/>
                <a:gd name="T15" fmla="*/ 42 h 143"/>
                <a:gd name="T16" fmla="*/ 112 w 132"/>
                <a:gd name="T17" fmla="*/ 0 h 143"/>
                <a:gd name="T18" fmla="*/ 18 w 132"/>
                <a:gd name="T19" fmla="*/ 0 h 143"/>
                <a:gd name="T20" fmla="*/ 18 w 132"/>
                <a:gd name="T21" fmla="*/ 42 h 143"/>
                <a:gd name="T22" fmla="*/ 19 w 132"/>
                <a:gd name="T23" fmla="*/ 42 h 143"/>
                <a:gd name="T24" fmla="*/ 18 w 132"/>
                <a:gd name="T25" fmla="*/ 49 h 143"/>
                <a:gd name="T26" fmla="*/ 18 w 132"/>
                <a:gd name="T27" fmla="*/ 48 h 143"/>
                <a:gd name="T28" fmla="*/ 15 w 132"/>
                <a:gd name="T29" fmla="*/ 104 h 143"/>
                <a:gd name="T30" fmla="*/ 5 w 132"/>
                <a:gd name="T31" fmla="*/ 125 h 143"/>
                <a:gd name="T32" fmla="*/ 34 w 132"/>
                <a:gd name="T33" fmla="*/ 124 h 143"/>
                <a:gd name="T34" fmla="*/ 17 w 132"/>
                <a:gd name="T35" fmla="*/ 81 h 143"/>
                <a:gd name="T36" fmla="*/ 17 w 132"/>
                <a:gd name="T37" fmla="*/ 81 h 143"/>
                <a:gd name="T38" fmla="*/ 17 w 132"/>
                <a:gd name="T39" fmla="*/ 81 h 143"/>
                <a:gd name="T40" fmla="*/ 101 w 132"/>
                <a:gd name="T41" fmla="*/ 117 h 143"/>
                <a:gd name="T42" fmla="*/ 101 w 132"/>
                <a:gd name="T43" fmla="*/ 117 h 143"/>
                <a:gd name="T44" fmla="*/ 102 w 132"/>
                <a:gd name="T45" fmla="*/ 116 h 143"/>
                <a:gd name="T46" fmla="*/ 101 w 132"/>
                <a:gd name="T47" fmla="*/ 117 h 143"/>
                <a:gd name="T48" fmla="*/ 106 w 132"/>
                <a:gd name="T49" fmla="*/ 101 h 143"/>
                <a:gd name="T50" fmla="*/ 106 w 132"/>
                <a:gd name="T51" fmla="*/ 101 h 143"/>
                <a:gd name="T52" fmla="*/ 106 w 132"/>
                <a:gd name="T53" fmla="*/ 101 h 143"/>
                <a:gd name="T54" fmla="*/ 21 w 132"/>
                <a:gd name="T55" fmla="*/ 80 h 143"/>
                <a:gd name="T56" fmla="*/ 26 w 132"/>
                <a:gd name="T57" fmla="*/ 77 h 143"/>
                <a:gd name="T58" fmla="*/ 26 w 132"/>
                <a:gd name="T59" fmla="*/ 77 h 143"/>
                <a:gd name="T60" fmla="*/ 27 w 132"/>
                <a:gd name="T61" fmla="*/ 77 h 143"/>
                <a:gd name="T62" fmla="*/ 27 w 132"/>
                <a:gd name="T63" fmla="*/ 74 h 143"/>
                <a:gd name="T64" fmla="*/ 30 w 132"/>
                <a:gd name="T65" fmla="*/ 57 h 143"/>
                <a:gd name="T66" fmla="*/ 34 w 132"/>
                <a:gd name="T67" fmla="*/ 52 h 143"/>
                <a:gd name="T68" fmla="*/ 58 w 132"/>
                <a:gd name="T69" fmla="*/ 49 h 143"/>
                <a:gd name="T70" fmla="*/ 44 w 132"/>
                <a:gd name="T71" fmla="*/ 72 h 143"/>
                <a:gd name="T72" fmla="*/ 80 w 132"/>
                <a:gd name="T73" fmla="*/ 44 h 143"/>
                <a:gd name="T74" fmla="*/ 66 w 132"/>
                <a:gd name="T75" fmla="*/ 67 h 143"/>
                <a:gd name="T76" fmla="*/ 96 w 132"/>
                <a:gd name="T77" fmla="*/ 47 h 143"/>
                <a:gd name="T78" fmla="*/ 103 w 132"/>
                <a:gd name="T79" fmla="*/ 78 h 143"/>
                <a:gd name="T80" fmla="*/ 104 w 132"/>
                <a:gd name="T81" fmla="*/ 78 h 143"/>
                <a:gd name="T82" fmla="*/ 106 w 132"/>
                <a:gd name="T83" fmla="*/ 77 h 143"/>
                <a:gd name="T84" fmla="*/ 107 w 132"/>
                <a:gd name="T85" fmla="*/ 77 h 143"/>
                <a:gd name="T86" fmla="*/ 112 w 132"/>
                <a:gd name="T87" fmla="*/ 80 h 143"/>
                <a:gd name="T88" fmla="*/ 115 w 132"/>
                <a:gd name="T89" fmla="*/ 88 h 143"/>
                <a:gd name="T90" fmla="*/ 112 w 132"/>
                <a:gd name="T91" fmla="*/ 95 h 143"/>
                <a:gd name="T92" fmla="*/ 107 w 132"/>
                <a:gd name="T93" fmla="*/ 98 h 143"/>
                <a:gd name="T94" fmla="*/ 106 w 132"/>
                <a:gd name="T95" fmla="*/ 98 h 143"/>
                <a:gd name="T96" fmla="*/ 104 w 132"/>
                <a:gd name="T97" fmla="*/ 98 h 143"/>
                <a:gd name="T98" fmla="*/ 103 w 132"/>
                <a:gd name="T99" fmla="*/ 100 h 143"/>
                <a:gd name="T100" fmla="*/ 90 w 132"/>
                <a:gd name="T101" fmla="*/ 129 h 143"/>
                <a:gd name="T102" fmla="*/ 79 w 132"/>
                <a:gd name="T103" fmla="*/ 138 h 143"/>
                <a:gd name="T104" fmla="*/ 66 w 132"/>
                <a:gd name="T105" fmla="*/ 141 h 143"/>
                <a:gd name="T106" fmla="*/ 53 w 132"/>
                <a:gd name="T107" fmla="*/ 138 h 143"/>
                <a:gd name="T108" fmla="*/ 42 w 132"/>
                <a:gd name="T109" fmla="*/ 129 h 143"/>
                <a:gd name="T110" fmla="*/ 36 w 132"/>
                <a:gd name="T111" fmla="*/ 122 h 143"/>
                <a:gd name="T112" fmla="*/ 28 w 132"/>
                <a:gd name="T113" fmla="*/ 100 h 143"/>
                <a:gd name="T114" fmla="*/ 28 w 132"/>
                <a:gd name="T115" fmla="*/ 98 h 143"/>
                <a:gd name="T116" fmla="*/ 25 w 132"/>
                <a:gd name="T117" fmla="*/ 98 h 143"/>
                <a:gd name="T118" fmla="*/ 18 w 132"/>
                <a:gd name="T119" fmla="*/ 88 h 143"/>
                <a:gd name="T120" fmla="*/ 21 w 132"/>
                <a:gd name="T121" fmla="*/ 8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43">
                  <a:moveTo>
                    <a:pt x="34" y="124"/>
                  </a:moveTo>
                  <a:cubicBezTo>
                    <a:pt x="41" y="136"/>
                    <a:pt x="53" y="143"/>
                    <a:pt x="66" y="143"/>
                  </a:cubicBezTo>
                  <a:cubicBezTo>
                    <a:pt x="79" y="143"/>
                    <a:pt x="90" y="136"/>
                    <a:pt x="98" y="123"/>
                  </a:cubicBezTo>
                  <a:cubicBezTo>
                    <a:pt x="112" y="136"/>
                    <a:pt x="127" y="125"/>
                    <a:pt x="127" y="125"/>
                  </a:cubicBezTo>
                  <a:cubicBezTo>
                    <a:pt x="108" y="122"/>
                    <a:pt x="117" y="104"/>
                    <a:pt x="117" y="104"/>
                  </a:cubicBezTo>
                  <a:cubicBezTo>
                    <a:pt x="132" y="76"/>
                    <a:pt x="114" y="48"/>
                    <a:pt x="114" y="48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4"/>
                    <a:pt x="18" y="47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0" y="76"/>
                    <a:pt x="15" y="104"/>
                  </a:cubicBezTo>
                  <a:cubicBezTo>
                    <a:pt x="15" y="104"/>
                    <a:pt x="24" y="122"/>
                    <a:pt x="5" y="125"/>
                  </a:cubicBezTo>
                  <a:cubicBezTo>
                    <a:pt x="5" y="125"/>
                    <a:pt x="19" y="135"/>
                    <a:pt x="34" y="124"/>
                  </a:cubicBezTo>
                  <a:close/>
                  <a:moveTo>
                    <a:pt x="17" y="81"/>
                  </a:move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lose/>
                  <a:moveTo>
                    <a:pt x="101" y="117"/>
                  </a:moveTo>
                  <a:cubicBezTo>
                    <a:pt x="101" y="117"/>
                    <a:pt x="101" y="117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lnTo>
                    <a:pt x="101" y="117"/>
                  </a:lnTo>
                  <a:close/>
                  <a:moveTo>
                    <a:pt x="106" y="101"/>
                  </a:moveTo>
                  <a:cubicBezTo>
                    <a:pt x="106" y="101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1"/>
                  </a:cubicBezTo>
                  <a:close/>
                  <a:moveTo>
                    <a:pt x="21" y="80"/>
                  </a:moveTo>
                  <a:cubicBezTo>
                    <a:pt x="22" y="78"/>
                    <a:pt x="24" y="77"/>
                    <a:pt x="26" y="77"/>
                  </a:cubicBezTo>
                  <a:cubicBezTo>
                    <a:pt x="26" y="77"/>
                    <a:pt x="26" y="77"/>
                    <a:pt x="26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4"/>
                    <a:pt x="34" y="52"/>
                    <a:pt x="34" y="52"/>
                  </a:cubicBezTo>
                  <a:cubicBezTo>
                    <a:pt x="43" y="52"/>
                    <a:pt x="51" y="51"/>
                    <a:pt x="58" y="49"/>
                  </a:cubicBezTo>
                  <a:cubicBezTo>
                    <a:pt x="55" y="61"/>
                    <a:pt x="44" y="72"/>
                    <a:pt x="44" y="72"/>
                  </a:cubicBezTo>
                  <a:cubicBezTo>
                    <a:pt x="64" y="65"/>
                    <a:pt x="76" y="50"/>
                    <a:pt x="80" y="44"/>
                  </a:cubicBezTo>
                  <a:cubicBezTo>
                    <a:pt x="77" y="55"/>
                    <a:pt x="66" y="67"/>
                    <a:pt x="66" y="67"/>
                  </a:cubicBezTo>
                  <a:cubicBezTo>
                    <a:pt x="80" y="62"/>
                    <a:pt x="89" y="54"/>
                    <a:pt x="96" y="47"/>
                  </a:cubicBezTo>
                  <a:cubicBezTo>
                    <a:pt x="101" y="59"/>
                    <a:pt x="103" y="78"/>
                    <a:pt x="103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6" y="77"/>
                    <a:pt x="107" y="77"/>
                    <a:pt x="107" y="77"/>
                  </a:cubicBezTo>
                  <a:cubicBezTo>
                    <a:pt x="109" y="77"/>
                    <a:pt x="111" y="78"/>
                    <a:pt x="112" y="80"/>
                  </a:cubicBezTo>
                  <a:cubicBezTo>
                    <a:pt x="114" y="82"/>
                    <a:pt x="115" y="85"/>
                    <a:pt x="115" y="88"/>
                  </a:cubicBezTo>
                  <a:cubicBezTo>
                    <a:pt x="115" y="91"/>
                    <a:pt x="114" y="93"/>
                    <a:pt x="112" y="95"/>
                  </a:cubicBezTo>
                  <a:cubicBezTo>
                    <a:pt x="111" y="97"/>
                    <a:pt x="109" y="98"/>
                    <a:pt x="107" y="98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2" y="112"/>
                    <a:pt x="97" y="122"/>
                    <a:pt x="90" y="129"/>
                  </a:cubicBezTo>
                  <a:cubicBezTo>
                    <a:pt x="87" y="133"/>
                    <a:pt x="83" y="136"/>
                    <a:pt x="79" y="138"/>
                  </a:cubicBezTo>
                  <a:cubicBezTo>
                    <a:pt x="75" y="139"/>
                    <a:pt x="70" y="141"/>
                    <a:pt x="66" y="141"/>
                  </a:cubicBezTo>
                  <a:cubicBezTo>
                    <a:pt x="61" y="141"/>
                    <a:pt x="57" y="139"/>
                    <a:pt x="53" y="138"/>
                  </a:cubicBezTo>
                  <a:cubicBezTo>
                    <a:pt x="49" y="136"/>
                    <a:pt x="45" y="133"/>
                    <a:pt x="42" y="129"/>
                  </a:cubicBezTo>
                  <a:cubicBezTo>
                    <a:pt x="39" y="127"/>
                    <a:pt x="38" y="125"/>
                    <a:pt x="36" y="122"/>
                  </a:cubicBezTo>
                  <a:cubicBezTo>
                    <a:pt x="32" y="116"/>
                    <a:pt x="29" y="108"/>
                    <a:pt x="28" y="100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1" y="98"/>
                    <a:pt x="18" y="93"/>
                    <a:pt x="18" y="88"/>
                  </a:cubicBezTo>
                  <a:cubicBezTo>
                    <a:pt x="18" y="85"/>
                    <a:pt x="19" y="82"/>
                    <a:pt x="21" y="8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4" name="Freeform 19"/>
            <p:cNvSpPr/>
            <p:nvPr/>
          </p:nvSpPr>
          <p:spPr bwMode="auto">
            <a:xfrm>
              <a:off x="1851530" y="1442317"/>
              <a:ext cx="627063" cy="481013"/>
            </a:xfrm>
            <a:custGeom>
              <a:avLst/>
              <a:gdLst>
                <a:gd name="T0" fmla="*/ 166 w 167"/>
                <a:gd name="T1" fmla="*/ 40 h 128"/>
                <a:gd name="T2" fmla="*/ 129 w 167"/>
                <a:gd name="T3" fmla="*/ 0 h 128"/>
                <a:gd name="T4" fmla="*/ 83 w 167"/>
                <a:gd name="T5" fmla="*/ 79 h 128"/>
                <a:gd name="T6" fmla="*/ 38 w 167"/>
                <a:gd name="T7" fmla="*/ 0 h 128"/>
                <a:gd name="T8" fmla="*/ 0 w 167"/>
                <a:gd name="T9" fmla="*/ 40 h 128"/>
                <a:gd name="T10" fmla="*/ 0 w 167"/>
                <a:gd name="T11" fmla="*/ 40 h 128"/>
                <a:gd name="T12" fmla="*/ 0 w 167"/>
                <a:gd name="T13" fmla="*/ 128 h 128"/>
                <a:gd name="T14" fmla="*/ 167 w 167"/>
                <a:gd name="T15" fmla="*/ 128 h 128"/>
                <a:gd name="T16" fmla="*/ 167 w 167"/>
                <a:gd name="T17" fmla="*/ 40 h 128"/>
                <a:gd name="T18" fmla="*/ 166 w 167"/>
                <a:gd name="T19" fmla="*/ 4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28">
                  <a:moveTo>
                    <a:pt x="166" y="40"/>
                  </a:moveTo>
                  <a:cubicBezTo>
                    <a:pt x="163" y="23"/>
                    <a:pt x="149" y="9"/>
                    <a:pt x="129" y="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8" y="9"/>
                    <a:pt x="3" y="23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67" y="128"/>
                    <a:pt x="167" y="128"/>
                    <a:pt x="167" y="128"/>
                  </a:cubicBezTo>
                  <a:cubicBezTo>
                    <a:pt x="167" y="40"/>
                    <a:pt x="167" y="40"/>
                    <a:pt x="167" y="40"/>
                  </a:cubicBezTo>
                  <a:lnTo>
                    <a:pt x="166" y="4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741456" y="1245436"/>
            <a:ext cx="473242" cy="527686"/>
            <a:chOff x="3196143" y="821604"/>
            <a:chExt cx="896937" cy="1000125"/>
          </a:xfrm>
          <a:noFill/>
        </p:grpSpPr>
        <p:sp>
          <p:nvSpPr>
            <p:cNvPr id="141" name="Rectangle 22"/>
            <p:cNvSpPr>
              <a:spLocks noChangeArrowheads="1"/>
            </p:cNvSpPr>
            <p:nvPr/>
          </p:nvSpPr>
          <p:spPr bwMode="auto">
            <a:xfrm>
              <a:off x="3545393" y="1172442"/>
              <a:ext cx="45085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2" name="Rectangle 23"/>
            <p:cNvSpPr>
              <a:spLocks noChangeArrowheads="1"/>
            </p:cNvSpPr>
            <p:nvPr/>
          </p:nvSpPr>
          <p:spPr bwMode="auto">
            <a:xfrm>
              <a:off x="3548568" y="1277217"/>
              <a:ext cx="45085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3" name="Freeform 24"/>
            <p:cNvSpPr/>
            <p:nvPr/>
          </p:nvSpPr>
          <p:spPr bwMode="auto">
            <a:xfrm>
              <a:off x="3454905" y="1059729"/>
              <a:ext cx="638175" cy="762000"/>
            </a:xfrm>
            <a:custGeom>
              <a:avLst/>
              <a:gdLst>
                <a:gd name="T0" fmla="*/ 0 w 402"/>
                <a:gd name="T1" fmla="*/ 0 h 480"/>
                <a:gd name="T2" fmla="*/ 0 w 402"/>
                <a:gd name="T3" fmla="*/ 14 h 480"/>
                <a:gd name="T4" fmla="*/ 38 w 402"/>
                <a:gd name="T5" fmla="*/ 106 h 480"/>
                <a:gd name="T6" fmla="*/ 38 w 402"/>
                <a:gd name="T7" fmla="*/ 37 h 480"/>
                <a:gd name="T8" fmla="*/ 365 w 402"/>
                <a:gd name="T9" fmla="*/ 37 h 480"/>
                <a:gd name="T10" fmla="*/ 365 w 402"/>
                <a:gd name="T11" fmla="*/ 442 h 480"/>
                <a:gd name="T12" fmla="*/ 111 w 402"/>
                <a:gd name="T13" fmla="*/ 442 h 480"/>
                <a:gd name="T14" fmla="*/ 111 w 402"/>
                <a:gd name="T15" fmla="*/ 445 h 480"/>
                <a:gd name="T16" fmla="*/ 109 w 402"/>
                <a:gd name="T17" fmla="*/ 442 h 480"/>
                <a:gd name="T18" fmla="*/ 38 w 402"/>
                <a:gd name="T19" fmla="*/ 442 h 480"/>
                <a:gd name="T20" fmla="*/ 38 w 402"/>
                <a:gd name="T21" fmla="*/ 374 h 480"/>
                <a:gd name="T22" fmla="*/ 7 w 402"/>
                <a:gd name="T23" fmla="*/ 345 h 480"/>
                <a:gd name="T24" fmla="*/ 7 w 402"/>
                <a:gd name="T25" fmla="*/ 345 h 480"/>
                <a:gd name="T26" fmla="*/ 5 w 402"/>
                <a:gd name="T27" fmla="*/ 343 h 480"/>
                <a:gd name="T28" fmla="*/ 0 w 402"/>
                <a:gd name="T29" fmla="*/ 338 h 480"/>
                <a:gd name="T30" fmla="*/ 0 w 402"/>
                <a:gd name="T31" fmla="*/ 480 h 480"/>
                <a:gd name="T32" fmla="*/ 402 w 402"/>
                <a:gd name="T33" fmla="*/ 480 h 480"/>
                <a:gd name="T34" fmla="*/ 402 w 402"/>
                <a:gd name="T35" fmla="*/ 0 h 480"/>
                <a:gd name="T36" fmla="*/ 0 w 402"/>
                <a:gd name="T37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2" h="480">
                  <a:moveTo>
                    <a:pt x="0" y="0"/>
                  </a:moveTo>
                  <a:lnTo>
                    <a:pt x="0" y="14"/>
                  </a:lnTo>
                  <a:lnTo>
                    <a:pt x="38" y="106"/>
                  </a:lnTo>
                  <a:lnTo>
                    <a:pt x="38" y="37"/>
                  </a:lnTo>
                  <a:lnTo>
                    <a:pt x="365" y="37"/>
                  </a:lnTo>
                  <a:lnTo>
                    <a:pt x="365" y="442"/>
                  </a:lnTo>
                  <a:lnTo>
                    <a:pt x="111" y="442"/>
                  </a:lnTo>
                  <a:lnTo>
                    <a:pt x="111" y="445"/>
                  </a:lnTo>
                  <a:lnTo>
                    <a:pt x="109" y="442"/>
                  </a:lnTo>
                  <a:lnTo>
                    <a:pt x="38" y="442"/>
                  </a:lnTo>
                  <a:lnTo>
                    <a:pt x="38" y="374"/>
                  </a:lnTo>
                  <a:lnTo>
                    <a:pt x="7" y="345"/>
                  </a:lnTo>
                  <a:lnTo>
                    <a:pt x="7" y="345"/>
                  </a:lnTo>
                  <a:lnTo>
                    <a:pt x="5" y="343"/>
                  </a:lnTo>
                  <a:lnTo>
                    <a:pt x="0" y="338"/>
                  </a:lnTo>
                  <a:lnTo>
                    <a:pt x="0" y="480"/>
                  </a:lnTo>
                  <a:lnTo>
                    <a:pt x="402" y="480"/>
                  </a:lnTo>
                  <a:lnTo>
                    <a:pt x="40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4" name="Freeform 25"/>
            <p:cNvSpPr/>
            <p:nvPr/>
          </p:nvSpPr>
          <p:spPr bwMode="auto">
            <a:xfrm>
              <a:off x="3572380" y="1370879"/>
              <a:ext cx="423863" cy="41275"/>
            </a:xfrm>
            <a:custGeom>
              <a:avLst/>
              <a:gdLst>
                <a:gd name="T0" fmla="*/ 0 w 267"/>
                <a:gd name="T1" fmla="*/ 0 h 26"/>
                <a:gd name="T2" fmla="*/ 11 w 267"/>
                <a:gd name="T3" fmla="*/ 26 h 26"/>
                <a:gd name="T4" fmla="*/ 267 w 267"/>
                <a:gd name="T5" fmla="*/ 26 h 26"/>
                <a:gd name="T6" fmla="*/ 267 w 267"/>
                <a:gd name="T7" fmla="*/ 0 h 26"/>
                <a:gd name="T8" fmla="*/ 0 w 26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26">
                  <a:moveTo>
                    <a:pt x="0" y="0"/>
                  </a:moveTo>
                  <a:lnTo>
                    <a:pt x="11" y="26"/>
                  </a:lnTo>
                  <a:lnTo>
                    <a:pt x="267" y="26"/>
                  </a:lnTo>
                  <a:lnTo>
                    <a:pt x="26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5" name="Freeform 26"/>
            <p:cNvSpPr/>
            <p:nvPr/>
          </p:nvSpPr>
          <p:spPr bwMode="auto">
            <a:xfrm>
              <a:off x="3616830" y="1475654"/>
              <a:ext cx="387350" cy="41275"/>
            </a:xfrm>
            <a:custGeom>
              <a:avLst/>
              <a:gdLst>
                <a:gd name="T0" fmla="*/ 14 w 244"/>
                <a:gd name="T1" fmla="*/ 26 h 26"/>
                <a:gd name="T2" fmla="*/ 244 w 244"/>
                <a:gd name="T3" fmla="*/ 26 h 26"/>
                <a:gd name="T4" fmla="*/ 244 w 244"/>
                <a:gd name="T5" fmla="*/ 0 h 26"/>
                <a:gd name="T6" fmla="*/ 0 w 244"/>
                <a:gd name="T7" fmla="*/ 0 h 26"/>
                <a:gd name="T8" fmla="*/ 14 w 244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6">
                  <a:moveTo>
                    <a:pt x="14" y="26"/>
                  </a:moveTo>
                  <a:lnTo>
                    <a:pt x="244" y="26"/>
                  </a:lnTo>
                  <a:lnTo>
                    <a:pt x="244" y="0"/>
                  </a:lnTo>
                  <a:lnTo>
                    <a:pt x="0" y="0"/>
                  </a:lnTo>
                  <a:lnTo>
                    <a:pt x="14" y="2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6" name="Freeform 27"/>
            <p:cNvSpPr/>
            <p:nvPr/>
          </p:nvSpPr>
          <p:spPr bwMode="auto">
            <a:xfrm>
              <a:off x="3635880" y="1559792"/>
              <a:ext cx="363538" cy="41275"/>
            </a:xfrm>
            <a:custGeom>
              <a:avLst/>
              <a:gdLst>
                <a:gd name="T0" fmla="*/ 2 w 229"/>
                <a:gd name="T1" fmla="*/ 0 h 26"/>
                <a:gd name="T2" fmla="*/ 0 w 229"/>
                <a:gd name="T3" fmla="*/ 26 h 26"/>
                <a:gd name="T4" fmla="*/ 229 w 229"/>
                <a:gd name="T5" fmla="*/ 26 h 26"/>
                <a:gd name="T6" fmla="*/ 229 w 229"/>
                <a:gd name="T7" fmla="*/ 0 h 26"/>
                <a:gd name="T8" fmla="*/ 2 w 22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26">
                  <a:moveTo>
                    <a:pt x="2" y="0"/>
                  </a:moveTo>
                  <a:lnTo>
                    <a:pt x="0" y="26"/>
                  </a:lnTo>
                  <a:lnTo>
                    <a:pt x="229" y="26"/>
                  </a:lnTo>
                  <a:lnTo>
                    <a:pt x="22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7" name="Freeform 28"/>
            <p:cNvSpPr/>
            <p:nvPr/>
          </p:nvSpPr>
          <p:spPr bwMode="auto">
            <a:xfrm>
              <a:off x="3477130" y="1535979"/>
              <a:ext cx="142875" cy="188913"/>
            </a:xfrm>
            <a:custGeom>
              <a:avLst/>
              <a:gdLst>
                <a:gd name="T0" fmla="*/ 86 w 90"/>
                <a:gd name="T1" fmla="*/ 119 h 119"/>
                <a:gd name="T2" fmla="*/ 90 w 90"/>
                <a:gd name="T3" fmla="*/ 0 h 119"/>
                <a:gd name="T4" fmla="*/ 0 w 90"/>
                <a:gd name="T5" fmla="*/ 36 h 119"/>
                <a:gd name="T6" fmla="*/ 86 w 90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119">
                  <a:moveTo>
                    <a:pt x="86" y="119"/>
                  </a:moveTo>
                  <a:lnTo>
                    <a:pt x="90" y="0"/>
                  </a:lnTo>
                  <a:lnTo>
                    <a:pt x="0" y="36"/>
                  </a:lnTo>
                  <a:lnTo>
                    <a:pt x="86" y="11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8" name="Freeform 29"/>
            <p:cNvSpPr/>
            <p:nvPr/>
          </p:nvSpPr>
          <p:spPr bwMode="auto">
            <a:xfrm>
              <a:off x="3196143" y="821604"/>
              <a:ext cx="180975" cy="173038"/>
            </a:xfrm>
            <a:custGeom>
              <a:avLst/>
              <a:gdLst>
                <a:gd name="T0" fmla="*/ 40 w 48"/>
                <a:gd name="T1" fmla="*/ 12 h 46"/>
                <a:gd name="T2" fmla="*/ 20 w 48"/>
                <a:gd name="T3" fmla="*/ 4 h 46"/>
                <a:gd name="T4" fmla="*/ 11 w 48"/>
                <a:gd name="T5" fmla="*/ 7 h 46"/>
                <a:gd name="T6" fmla="*/ 3 w 48"/>
                <a:gd name="T7" fmla="*/ 28 h 46"/>
                <a:gd name="T8" fmla="*/ 10 w 48"/>
                <a:gd name="T9" fmla="*/ 46 h 46"/>
                <a:gd name="T10" fmla="*/ 48 w 48"/>
                <a:gd name="T11" fmla="*/ 31 h 46"/>
                <a:gd name="T12" fmla="*/ 40 w 48"/>
                <a:gd name="T13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6">
                  <a:moveTo>
                    <a:pt x="40" y="12"/>
                  </a:moveTo>
                  <a:cubicBezTo>
                    <a:pt x="37" y="4"/>
                    <a:pt x="28" y="0"/>
                    <a:pt x="20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3" y="11"/>
                    <a:pt x="0" y="20"/>
                    <a:pt x="3" y="28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0" y="1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9" name="Freeform 30"/>
            <p:cNvSpPr/>
            <p:nvPr/>
          </p:nvSpPr>
          <p:spPr bwMode="auto">
            <a:xfrm>
              <a:off x="3631118" y="1664567"/>
              <a:ext cx="373063" cy="41275"/>
            </a:xfrm>
            <a:custGeom>
              <a:avLst/>
              <a:gdLst>
                <a:gd name="T0" fmla="*/ 0 w 235"/>
                <a:gd name="T1" fmla="*/ 26 h 26"/>
                <a:gd name="T2" fmla="*/ 235 w 235"/>
                <a:gd name="T3" fmla="*/ 26 h 26"/>
                <a:gd name="T4" fmla="*/ 235 w 235"/>
                <a:gd name="T5" fmla="*/ 0 h 26"/>
                <a:gd name="T6" fmla="*/ 3 w 235"/>
                <a:gd name="T7" fmla="*/ 0 h 26"/>
                <a:gd name="T8" fmla="*/ 0 w 2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6">
                  <a:moveTo>
                    <a:pt x="0" y="26"/>
                  </a:moveTo>
                  <a:lnTo>
                    <a:pt x="235" y="26"/>
                  </a:lnTo>
                  <a:lnTo>
                    <a:pt x="235" y="0"/>
                  </a:lnTo>
                  <a:lnTo>
                    <a:pt x="3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0" name="Freeform 31"/>
            <p:cNvSpPr>
              <a:spLocks noEditPoints="1"/>
            </p:cNvSpPr>
            <p:nvPr/>
          </p:nvSpPr>
          <p:spPr bwMode="auto">
            <a:xfrm>
              <a:off x="3240593" y="953367"/>
              <a:ext cx="376238" cy="631825"/>
            </a:xfrm>
            <a:custGeom>
              <a:avLst/>
              <a:gdLst>
                <a:gd name="T0" fmla="*/ 100 w 100"/>
                <a:gd name="T1" fmla="*/ 152 h 168"/>
                <a:gd name="T2" fmla="*/ 38 w 100"/>
                <a:gd name="T3" fmla="*/ 0 h 168"/>
                <a:gd name="T4" fmla="*/ 0 w 100"/>
                <a:gd name="T5" fmla="*/ 15 h 168"/>
                <a:gd name="T6" fmla="*/ 62 w 100"/>
                <a:gd name="T7" fmla="*/ 168 h 168"/>
                <a:gd name="T8" fmla="*/ 100 w 100"/>
                <a:gd name="T9" fmla="*/ 152 h 168"/>
                <a:gd name="T10" fmla="*/ 34 w 100"/>
                <a:gd name="T11" fmla="*/ 6 h 168"/>
                <a:gd name="T12" fmla="*/ 75 w 100"/>
                <a:gd name="T13" fmla="*/ 107 h 168"/>
                <a:gd name="T14" fmla="*/ 73 w 100"/>
                <a:gd name="T15" fmla="*/ 115 h 168"/>
                <a:gd name="T16" fmla="*/ 67 w 100"/>
                <a:gd name="T17" fmla="*/ 111 h 168"/>
                <a:gd name="T18" fmla="*/ 25 w 100"/>
                <a:gd name="T19" fmla="*/ 10 h 168"/>
                <a:gd name="T20" fmla="*/ 34 w 100"/>
                <a:gd name="T21" fmla="*/ 6 h 168"/>
                <a:gd name="T22" fmla="*/ 56 w 100"/>
                <a:gd name="T23" fmla="*/ 122 h 168"/>
                <a:gd name="T24" fmla="*/ 50 w 100"/>
                <a:gd name="T25" fmla="*/ 118 h 168"/>
                <a:gd name="T26" fmla="*/ 9 w 100"/>
                <a:gd name="T27" fmla="*/ 16 h 168"/>
                <a:gd name="T28" fmla="*/ 17 w 100"/>
                <a:gd name="T29" fmla="*/ 13 h 168"/>
                <a:gd name="T30" fmla="*/ 58 w 100"/>
                <a:gd name="T31" fmla="*/ 114 h 168"/>
                <a:gd name="T32" fmla="*/ 56 w 100"/>
                <a:gd name="T33" fmla="*/ 12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68">
                  <a:moveTo>
                    <a:pt x="100" y="152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62" y="168"/>
                    <a:pt x="62" y="168"/>
                    <a:pt x="62" y="168"/>
                  </a:cubicBezTo>
                  <a:lnTo>
                    <a:pt x="100" y="152"/>
                  </a:lnTo>
                  <a:close/>
                  <a:moveTo>
                    <a:pt x="34" y="6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6" y="111"/>
                    <a:pt x="76" y="114"/>
                    <a:pt x="73" y="115"/>
                  </a:cubicBezTo>
                  <a:cubicBezTo>
                    <a:pt x="71" y="116"/>
                    <a:pt x="68" y="114"/>
                    <a:pt x="67" y="111"/>
                  </a:cubicBezTo>
                  <a:cubicBezTo>
                    <a:pt x="25" y="10"/>
                    <a:pt x="25" y="10"/>
                    <a:pt x="25" y="10"/>
                  </a:cubicBezTo>
                  <a:lnTo>
                    <a:pt x="34" y="6"/>
                  </a:lnTo>
                  <a:close/>
                  <a:moveTo>
                    <a:pt x="56" y="122"/>
                  </a:moveTo>
                  <a:cubicBezTo>
                    <a:pt x="54" y="123"/>
                    <a:pt x="51" y="121"/>
                    <a:pt x="50" y="118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60" y="118"/>
                    <a:pt x="59" y="121"/>
                    <a:pt x="56" y="12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336242" y="1281453"/>
            <a:ext cx="586318" cy="511772"/>
            <a:chOff x="6218743" y="889867"/>
            <a:chExt cx="1111250" cy="969962"/>
          </a:xfrm>
          <a:noFill/>
        </p:grpSpPr>
        <p:sp>
          <p:nvSpPr>
            <p:cNvPr id="135" name="Freeform 34"/>
            <p:cNvSpPr>
              <a:spLocks noEditPoints="1"/>
            </p:cNvSpPr>
            <p:nvPr/>
          </p:nvSpPr>
          <p:spPr bwMode="auto">
            <a:xfrm>
              <a:off x="6218743" y="1393104"/>
              <a:ext cx="679450" cy="466725"/>
            </a:xfrm>
            <a:custGeom>
              <a:avLst/>
              <a:gdLst>
                <a:gd name="T0" fmla="*/ 398 w 428"/>
                <a:gd name="T1" fmla="*/ 206 h 294"/>
                <a:gd name="T2" fmla="*/ 310 w 428"/>
                <a:gd name="T3" fmla="*/ 249 h 294"/>
                <a:gd name="T4" fmla="*/ 310 w 428"/>
                <a:gd name="T5" fmla="*/ 57 h 294"/>
                <a:gd name="T6" fmla="*/ 320 w 428"/>
                <a:gd name="T7" fmla="*/ 52 h 294"/>
                <a:gd name="T8" fmla="*/ 320 w 428"/>
                <a:gd name="T9" fmla="*/ 0 h 294"/>
                <a:gd name="T10" fmla="*/ 282 w 428"/>
                <a:gd name="T11" fmla="*/ 17 h 294"/>
                <a:gd name="T12" fmla="*/ 43 w 428"/>
                <a:gd name="T13" fmla="*/ 17 h 294"/>
                <a:gd name="T14" fmla="*/ 0 w 428"/>
                <a:gd name="T15" fmla="*/ 38 h 294"/>
                <a:gd name="T16" fmla="*/ 0 w 428"/>
                <a:gd name="T17" fmla="*/ 294 h 294"/>
                <a:gd name="T18" fmla="*/ 279 w 428"/>
                <a:gd name="T19" fmla="*/ 294 h 294"/>
                <a:gd name="T20" fmla="*/ 428 w 428"/>
                <a:gd name="T21" fmla="*/ 225 h 294"/>
                <a:gd name="T22" fmla="*/ 428 w 428"/>
                <a:gd name="T23" fmla="*/ 140 h 294"/>
                <a:gd name="T24" fmla="*/ 398 w 428"/>
                <a:gd name="T25" fmla="*/ 140 h 294"/>
                <a:gd name="T26" fmla="*/ 398 w 428"/>
                <a:gd name="T27" fmla="*/ 206 h 294"/>
                <a:gd name="T28" fmla="*/ 251 w 428"/>
                <a:gd name="T29" fmla="*/ 266 h 294"/>
                <a:gd name="T30" fmla="*/ 29 w 428"/>
                <a:gd name="T31" fmla="*/ 266 h 294"/>
                <a:gd name="T32" fmla="*/ 29 w 428"/>
                <a:gd name="T33" fmla="*/ 69 h 294"/>
                <a:gd name="T34" fmla="*/ 251 w 428"/>
                <a:gd name="T35" fmla="*/ 69 h 294"/>
                <a:gd name="T36" fmla="*/ 251 w 428"/>
                <a:gd name="T37" fmla="*/ 26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8" h="294">
                  <a:moveTo>
                    <a:pt x="398" y="206"/>
                  </a:moveTo>
                  <a:lnTo>
                    <a:pt x="310" y="249"/>
                  </a:lnTo>
                  <a:lnTo>
                    <a:pt x="310" y="57"/>
                  </a:lnTo>
                  <a:lnTo>
                    <a:pt x="320" y="52"/>
                  </a:lnTo>
                  <a:lnTo>
                    <a:pt x="320" y="0"/>
                  </a:lnTo>
                  <a:lnTo>
                    <a:pt x="282" y="17"/>
                  </a:lnTo>
                  <a:lnTo>
                    <a:pt x="43" y="17"/>
                  </a:lnTo>
                  <a:lnTo>
                    <a:pt x="0" y="38"/>
                  </a:lnTo>
                  <a:lnTo>
                    <a:pt x="0" y="294"/>
                  </a:lnTo>
                  <a:lnTo>
                    <a:pt x="279" y="294"/>
                  </a:lnTo>
                  <a:lnTo>
                    <a:pt x="428" y="225"/>
                  </a:lnTo>
                  <a:lnTo>
                    <a:pt x="428" y="140"/>
                  </a:lnTo>
                  <a:lnTo>
                    <a:pt x="398" y="140"/>
                  </a:lnTo>
                  <a:lnTo>
                    <a:pt x="398" y="206"/>
                  </a:lnTo>
                  <a:close/>
                  <a:moveTo>
                    <a:pt x="251" y="266"/>
                  </a:moveTo>
                  <a:lnTo>
                    <a:pt x="29" y="266"/>
                  </a:lnTo>
                  <a:lnTo>
                    <a:pt x="29" y="69"/>
                  </a:lnTo>
                  <a:lnTo>
                    <a:pt x="251" y="69"/>
                  </a:lnTo>
                  <a:lnTo>
                    <a:pt x="251" y="26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6" name="Freeform 35"/>
            <p:cNvSpPr>
              <a:spLocks noEditPoints="1"/>
            </p:cNvSpPr>
            <p:nvPr/>
          </p:nvSpPr>
          <p:spPr bwMode="auto">
            <a:xfrm>
              <a:off x="6218743" y="889867"/>
              <a:ext cx="679450" cy="519113"/>
            </a:xfrm>
            <a:custGeom>
              <a:avLst/>
              <a:gdLst>
                <a:gd name="T0" fmla="*/ 320 w 428"/>
                <a:gd name="T1" fmla="*/ 308 h 327"/>
                <a:gd name="T2" fmla="*/ 320 w 428"/>
                <a:gd name="T3" fmla="*/ 275 h 327"/>
                <a:gd name="T4" fmla="*/ 310 w 428"/>
                <a:gd name="T5" fmla="*/ 279 h 327"/>
                <a:gd name="T6" fmla="*/ 310 w 428"/>
                <a:gd name="T7" fmla="*/ 88 h 327"/>
                <a:gd name="T8" fmla="*/ 398 w 428"/>
                <a:gd name="T9" fmla="*/ 47 h 327"/>
                <a:gd name="T10" fmla="*/ 398 w 428"/>
                <a:gd name="T11" fmla="*/ 182 h 327"/>
                <a:gd name="T12" fmla="*/ 428 w 428"/>
                <a:gd name="T13" fmla="*/ 168 h 327"/>
                <a:gd name="T14" fmla="*/ 428 w 428"/>
                <a:gd name="T15" fmla="*/ 0 h 327"/>
                <a:gd name="T16" fmla="*/ 147 w 428"/>
                <a:gd name="T17" fmla="*/ 0 h 327"/>
                <a:gd name="T18" fmla="*/ 0 w 428"/>
                <a:gd name="T19" fmla="*/ 71 h 327"/>
                <a:gd name="T20" fmla="*/ 0 w 428"/>
                <a:gd name="T21" fmla="*/ 327 h 327"/>
                <a:gd name="T22" fmla="*/ 279 w 428"/>
                <a:gd name="T23" fmla="*/ 327 h 327"/>
                <a:gd name="T24" fmla="*/ 320 w 428"/>
                <a:gd name="T25" fmla="*/ 308 h 327"/>
                <a:gd name="T26" fmla="*/ 251 w 428"/>
                <a:gd name="T27" fmla="*/ 296 h 327"/>
                <a:gd name="T28" fmla="*/ 29 w 428"/>
                <a:gd name="T29" fmla="*/ 296 h 327"/>
                <a:gd name="T30" fmla="*/ 29 w 428"/>
                <a:gd name="T31" fmla="*/ 99 h 327"/>
                <a:gd name="T32" fmla="*/ 251 w 428"/>
                <a:gd name="T33" fmla="*/ 99 h 327"/>
                <a:gd name="T34" fmla="*/ 251 w 428"/>
                <a:gd name="T35" fmla="*/ 29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8" h="327">
                  <a:moveTo>
                    <a:pt x="320" y="308"/>
                  </a:moveTo>
                  <a:lnTo>
                    <a:pt x="320" y="275"/>
                  </a:lnTo>
                  <a:lnTo>
                    <a:pt x="310" y="279"/>
                  </a:lnTo>
                  <a:lnTo>
                    <a:pt x="310" y="88"/>
                  </a:lnTo>
                  <a:lnTo>
                    <a:pt x="398" y="47"/>
                  </a:lnTo>
                  <a:lnTo>
                    <a:pt x="398" y="182"/>
                  </a:lnTo>
                  <a:lnTo>
                    <a:pt x="428" y="168"/>
                  </a:lnTo>
                  <a:lnTo>
                    <a:pt x="428" y="0"/>
                  </a:lnTo>
                  <a:lnTo>
                    <a:pt x="147" y="0"/>
                  </a:lnTo>
                  <a:lnTo>
                    <a:pt x="0" y="71"/>
                  </a:lnTo>
                  <a:lnTo>
                    <a:pt x="0" y="327"/>
                  </a:lnTo>
                  <a:lnTo>
                    <a:pt x="279" y="327"/>
                  </a:lnTo>
                  <a:lnTo>
                    <a:pt x="320" y="308"/>
                  </a:lnTo>
                  <a:close/>
                  <a:moveTo>
                    <a:pt x="251" y="296"/>
                  </a:moveTo>
                  <a:lnTo>
                    <a:pt x="29" y="296"/>
                  </a:lnTo>
                  <a:lnTo>
                    <a:pt x="29" y="99"/>
                  </a:lnTo>
                  <a:lnTo>
                    <a:pt x="251" y="99"/>
                  </a:lnTo>
                  <a:lnTo>
                    <a:pt x="251" y="29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7" name="Freeform 36"/>
            <p:cNvSpPr>
              <a:spLocks noEditPoints="1"/>
            </p:cNvSpPr>
            <p:nvPr/>
          </p:nvSpPr>
          <p:spPr bwMode="auto">
            <a:xfrm>
              <a:off x="6741030" y="1148629"/>
              <a:ext cx="588963" cy="452438"/>
            </a:xfrm>
            <a:custGeom>
              <a:avLst/>
              <a:gdLst>
                <a:gd name="T0" fmla="*/ 128 w 371"/>
                <a:gd name="T1" fmla="*/ 0 h 285"/>
                <a:gd name="T2" fmla="*/ 0 w 371"/>
                <a:gd name="T3" fmla="*/ 62 h 285"/>
                <a:gd name="T4" fmla="*/ 0 w 371"/>
                <a:gd name="T5" fmla="*/ 285 h 285"/>
                <a:gd name="T6" fmla="*/ 244 w 371"/>
                <a:gd name="T7" fmla="*/ 285 h 285"/>
                <a:gd name="T8" fmla="*/ 371 w 371"/>
                <a:gd name="T9" fmla="*/ 223 h 285"/>
                <a:gd name="T10" fmla="*/ 371 w 371"/>
                <a:gd name="T11" fmla="*/ 0 h 285"/>
                <a:gd name="T12" fmla="*/ 128 w 371"/>
                <a:gd name="T13" fmla="*/ 0 h 285"/>
                <a:gd name="T14" fmla="*/ 218 w 371"/>
                <a:gd name="T15" fmla="*/ 259 h 285"/>
                <a:gd name="T16" fmla="*/ 26 w 371"/>
                <a:gd name="T17" fmla="*/ 259 h 285"/>
                <a:gd name="T18" fmla="*/ 26 w 371"/>
                <a:gd name="T19" fmla="*/ 88 h 285"/>
                <a:gd name="T20" fmla="*/ 218 w 371"/>
                <a:gd name="T21" fmla="*/ 88 h 285"/>
                <a:gd name="T22" fmla="*/ 218 w 371"/>
                <a:gd name="T23" fmla="*/ 259 h 285"/>
                <a:gd name="T24" fmla="*/ 345 w 371"/>
                <a:gd name="T25" fmla="*/ 206 h 285"/>
                <a:gd name="T26" fmla="*/ 270 w 371"/>
                <a:gd name="T27" fmla="*/ 244 h 285"/>
                <a:gd name="T28" fmla="*/ 270 w 371"/>
                <a:gd name="T29" fmla="*/ 79 h 285"/>
                <a:gd name="T30" fmla="*/ 345 w 371"/>
                <a:gd name="T31" fmla="*/ 43 h 285"/>
                <a:gd name="T32" fmla="*/ 345 w 371"/>
                <a:gd name="T33" fmla="*/ 206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285">
                  <a:moveTo>
                    <a:pt x="128" y="0"/>
                  </a:moveTo>
                  <a:lnTo>
                    <a:pt x="0" y="62"/>
                  </a:lnTo>
                  <a:lnTo>
                    <a:pt x="0" y="285"/>
                  </a:lnTo>
                  <a:lnTo>
                    <a:pt x="244" y="285"/>
                  </a:lnTo>
                  <a:lnTo>
                    <a:pt x="371" y="223"/>
                  </a:lnTo>
                  <a:lnTo>
                    <a:pt x="371" y="0"/>
                  </a:lnTo>
                  <a:lnTo>
                    <a:pt x="128" y="0"/>
                  </a:lnTo>
                  <a:close/>
                  <a:moveTo>
                    <a:pt x="218" y="259"/>
                  </a:moveTo>
                  <a:lnTo>
                    <a:pt x="26" y="259"/>
                  </a:lnTo>
                  <a:lnTo>
                    <a:pt x="26" y="88"/>
                  </a:lnTo>
                  <a:lnTo>
                    <a:pt x="218" y="88"/>
                  </a:lnTo>
                  <a:lnTo>
                    <a:pt x="218" y="259"/>
                  </a:lnTo>
                  <a:close/>
                  <a:moveTo>
                    <a:pt x="345" y="206"/>
                  </a:moveTo>
                  <a:lnTo>
                    <a:pt x="270" y="244"/>
                  </a:lnTo>
                  <a:lnTo>
                    <a:pt x="270" y="79"/>
                  </a:lnTo>
                  <a:lnTo>
                    <a:pt x="345" y="43"/>
                  </a:lnTo>
                  <a:lnTo>
                    <a:pt x="345" y="20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8" name="Freeform 37"/>
            <p:cNvSpPr>
              <a:spLocks noEditPoints="1"/>
            </p:cNvSpPr>
            <p:nvPr/>
          </p:nvSpPr>
          <p:spPr bwMode="auto">
            <a:xfrm>
              <a:off x="6342568" y="1551854"/>
              <a:ext cx="214313" cy="233363"/>
            </a:xfrm>
            <a:custGeom>
              <a:avLst/>
              <a:gdLst>
                <a:gd name="T0" fmla="*/ 19 w 57"/>
                <a:gd name="T1" fmla="*/ 46 h 62"/>
                <a:gd name="T2" fmla="*/ 37 w 57"/>
                <a:gd name="T3" fmla="*/ 46 h 62"/>
                <a:gd name="T4" fmla="*/ 42 w 57"/>
                <a:gd name="T5" fmla="*/ 62 h 62"/>
                <a:gd name="T6" fmla="*/ 57 w 57"/>
                <a:gd name="T7" fmla="*/ 62 h 62"/>
                <a:gd name="T8" fmla="*/ 38 w 57"/>
                <a:gd name="T9" fmla="*/ 0 h 62"/>
                <a:gd name="T10" fmla="*/ 19 w 57"/>
                <a:gd name="T11" fmla="*/ 0 h 62"/>
                <a:gd name="T12" fmla="*/ 0 w 57"/>
                <a:gd name="T13" fmla="*/ 62 h 62"/>
                <a:gd name="T14" fmla="*/ 14 w 57"/>
                <a:gd name="T15" fmla="*/ 62 h 62"/>
                <a:gd name="T16" fmla="*/ 19 w 57"/>
                <a:gd name="T17" fmla="*/ 46 h 62"/>
                <a:gd name="T18" fmla="*/ 25 w 57"/>
                <a:gd name="T19" fmla="*/ 22 h 62"/>
                <a:gd name="T20" fmla="*/ 28 w 57"/>
                <a:gd name="T21" fmla="*/ 10 h 62"/>
                <a:gd name="T22" fmla="*/ 28 w 57"/>
                <a:gd name="T23" fmla="*/ 10 h 62"/>
                <a:gd name="T24" fmla="*/ 31 w 57"/>
                <a:gd name="T25" fmla="*/ 22 h 62"/>
                <a:gd name="T26" fmla="*/ 35 w 57"/>
                <a:gd name="T27" fmla="*/ 36 h 62"/>
                <a:gd name="T28" fmla="*/ 21 w 57"/>
                <a:gd name="T29" fmla="*/ 36 h 62"/>
                <a:gd name="T30" fmla="*/ 25 w 57"/>
                <a:gd name="T31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62">
                  <a:moveTo>
                    <a:pt x="19" y="46"/>
                  </a:moveTo>
                  <a:cubicBezTo>
                    <a:pt x="37" y="46"/>
                    <a:pt x="37" y="46"/>
                    <a:pt x="37" y="46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4" y="62"/>
                    <a:pt x="14" y="62"/>
                    <a:pt x="14" y="62"/>
                  </a:cubicBezTo>
                  <a:lnTo>
                    <a:pt x="19" y="46"/>
                  </a:lnTo>
                  <a:close/>
                  <a:moveTo>
                    <a:pt x="25" y="22"/>
                  </a:moveTo>
                  <a:cubicBezTo>
                    <a:pt x="26" y="19"/>
                    <a:pt x="27" y="14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4"/>
                    <a:pt x="30" y="19"/>
                    <a:pt x="31" y="22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21" y="36"/>
                    <a:pt x="21" y="36"/>
                    <a:pt x="21" y="36"/>
                  </a:cubicBezTo>
                  <a:lnTo>
                    <a:pt x="25" y="2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9" name="Freeform 38"/>
            <p:cNvSpPr>
              <a:spLocks noEditPoints="1"/>
            </p:cNvSpPr>
            <p:nvPr/>
          </p:nvSpPr>
          <p:spPr bwMode="auto">
            <a:xfrm>
              <a:off x="6361618" y="1088304"/>
              <a:ext cx="176213" cy="241300"/>
            </a:xfrm>
            <a:custGeom>
              <a:avLst/>
              <a:gdLst>
                <a:gd name="T0" fmla="*/ 40 w 47"/>
                <a:gd name="T1" fmla="*/ 58 h 64"/>
                <a:gd name="T2" fmla="*/ 47 w 47"/>
                <a:gd name="T3" fmla="*/ 45 h 64"/>
                <a:gd name="T4" fmla="*/ 34 w 47"/>
                <a:gd name="T5" fmla="*/ 30 h 64"/>
                <a:gd name="T6" fmla="*/ 34 w 47"/>
                <a:gd name="T7" fmla="*/ 29 h 64"/>
                <a:gd name="T8" fmla="*/ 45 w 47"/>
                <a:gd name="T9" fmla="*/ 16 h 64"/>
                <a:gd name="T10" fmla="*/ 37 w 47"/>
                <a:gd name="T11" fmla="*/ 4 h 64"/>
                <a:gd name="T12" fmla="*/ 19 w 47"/>
                <a:gd name="T13" fmla="*/ 0 h 64"/>
                <a:gd name="T14" fmla="*/ 0 w 47"/>
                <a:gd name="T15" fmla="*/ 1 h 64"/>
                <a:gd name="T16" fmla="*/ 0 w 47"/>
                <a:gd name="T17" fmla="*/ 63 h 64"/>
                <a:gd name="T18" fmla="*/ 16 w 47"/>
                <a:gd name="T19" fmla="*/ 64 h 64"/>
                <a:gd name="T20" fmla="*/ 40 w 47"/>
                <a:gd name="T21" fmla="*/ 58 h 64"/>
                <a:gd name="T22" fmla="*/ 14 w 47"/>
                <a:gd name="T23" fmla="*/ 11 h 64"/>
                <a:gd name="T24" fmla="*/ 20 w 47"/>
                <a:gd name="T25" fmla="*/ 10 h 64"/>
                <a:gd name="T26" fmla="*/ 30 w 47"/>
                <a:gd name="T27" fmla="*/ 18 h 64"/>
                <a:gd name="T28" fmla="*/ 19 w 47"/>
                <a:gd name="T29" fmla="*/ 25 h 64"/>
                <a:gd name="T30" fmla="*/ 14 w 47"/>
                <a:gd name="T31" fmla="*/ 25 h 64"/>
                <a:gd name="T32" fmla="*/ 14 w 47"/>
                <a:gd name="T33" fmla="*/ 11 h 64"/>
                <a:gd name="T34" fmla="*/ 14 w 47"/>
                <a:gd name="T35" fmla="*/ 36 h 64"/>
                <a:gd name="T36" fmla="*/ 19 w 47"/>
                <a:gd name="T37" fmla="*/ 36 h 64"/>
                <a:gd name="T38" fmla="*/ 32 w 47"/>
                <a:gd name="T39" fmla="*/ 44 h 64"/>
                <a:gd name="T40" fmla="*/ 20 w 47"/>
                <a:gd name="T41" fmla="*/ 53 h 64"/>
                <a:gd name="T42" fmla="*/ 14 w 47"/>
                <a:gd name="T43" fmla="*/ 53 h 64"/>
                <a:gd name="T44" fmla="*/ 14 w 47"/>
                <a:gd name="T45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64">
                  <a:moveTo>
                    <a:pt x="40" y="58"/>
                  </a:moveTo>
                  <a:cubicBezTo>
                    <a:pt x="44" y="55"/>
                    <a:pt x="47" y="51"/>
                    <a:pt x="47" y="45"/>
                  </a:cubicBezTo>
                  <a:cubicBezTo>
                    <a:pt x="47" y="37"/>
                    <a:pt x="41" y="31"/>
                    <a:pt x="34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27"/>
                    <a:pt x="45" y="22"/>
                    <a:pt x="45" y="16"/>
                  </a:cubicBezTo>
                  <a:cubicBezTo>
                    <a:pt x="45" y="10"/>
                    <a:pt x="41" y="6"/>
                    <a:pt x="37" y="4"/>
                  </a:cubicBezTo>
                  <a:cubicBezTo>
                    <a:pt x="32" y="1"/>
                    <a:pt x="27" y="0"/>
                    <a:pt x="19" y="0"/>
                  </a:cubicBezTo>
                  <a:cubicBezTo>
                    <a:pt x="11" y="0"/>
                    <a:pt x="4" y="1"/>
                    <a:pt x="0" y="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" y="64"/>
                    <a:pt x="9" y="64"/>
                    <a:pt x="16" y="64"/>
                  </a:cubicBezTo>
                  <a:cubicBezTo>
                    <a:pt x="28" y="64"/>
                    <a:pt x="36" y="62"/>
                    <a:pt x="40" y="58"/>
                  </a:cubicBezTo>
                  <a:close/>
                  <a:moveTo>
                    <a:pt x="14" y="11"/>
                  </a:moveTo>
                  <a:cubicBezTo>
                    <a:pt x="15" y="11"/>
                    <a:pt x="17" y="10"/>
                    <a:pt x="20" y="10"/>
                  </a:cubicBezTo>
                  <a:cubicBezTo>
                    <a:pt x="27" y="10"/>
                    <a:pt x="30" y="13"/>
                    <a:pt x="30" y="18"/>
                  </a:cubicBezTo>
                  <a:cubicBezTo>
                    <a:pt x="30" y="22"/>
                    <a:pt x="26" y="25"/>
                    <a:pt x="19" y="25"/>
                  </a:cubicBezTo>
                  <a:cubicBezTo>
                    <a:pt x="14" y="25"/>
                    <a:pt x="14" y="25"/>
                    <a:pt x="14" y="25"/>
                  </a:cubicBezTo>
                  <a:lnTo>
                    <a:pt x="14" y="11"/>
                  </a:lnTo>
                  <a:close/>
                  <a:moveTo>
                    <a:pt x="14" y="36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6" y="36"/>
                    <a:pt x="32" y="38"/>
                    <a:pt x="32" y="44"/>
                  </a:cubicBezTo>
                  <a:cubicBezTo>
                    <a:pt x="32" y="51"/>
                    <a:pt x="26" y="53"/>
                    <a:pt x="20" y="53"/>
                  </a:cubicBezTo>
                  <a:cubicBezTo>
                    <a:pt x="17" y="53"/>
                    <a:pt x="16" y="53"/>
                    <a:pt x="14" y="53"/>
                  </a:cubicBezTo>
                  <a:lnTo>
                    <a:pt x="14" y="3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0" name="Freeform 39"/>
            <p:cNvSpPr/>
            <p:nvPr/>
          </p:nvSpPr>
          <p:spPr bwMode="auto">
            <a:xfrm>
              <a:off x="6842630" y="1307379"/>
              <a:ext cx="173038" cy="222250"/>
            </a:xfrm>
            <a:custGeom>
              <a:avLst/>
              <a:gdLst>
                <a:gd name="T0" fmla="*/ 30 w 46"/>
                <a:gd name="T1" fmla="*/ 59 h 59"/>
                <a:gd name="T2" fmla="*/ 45 w 46"/>
                <a:gd name="T3" fmla="*/ 57 h 59"/>
                <a:gd name="T4" fmla="*/ 43 w 46"/>
                <a:gd name="T5" fmla="*/ 46 h 59"/>
                <a:gd name="T6" fmla="*/ 32 w 46"/>
                <a:gd name="T7" fmla="*/ 48 h 59"/>
                <a:gd name="T8" fmla="*/ 14 w 46"/>
                <a:gd name="T9" fmla="*/ 30 h 59"/>
                <a:gd name="T10" fmla="*/ 32 w 46"/>
                <a:gd name="T11" fmla="*/ 11 h 59"/>
                <a:gd name="T12" fmla="*/ 43 w 46"/>
                <a:gd name="T13" fmla="*/ 13 h 59"/>
                <a:gd name="T14" fmla="*/ 46 w 46"/>
                <a:gd name="T15" fmla="*/ 3 h 59"/>
                <a:gd name="T16" fmla="*/ 31 w 46"/>
                <a:gd name="T17" fmla="*/ 0 h 59"/>
                <a:gd name="T18" fmla="*/ 0 w 46"/>
                <a:gd name="T19" fmla="*/ 30 h 59"/>
                <a:gd name="T20" fmla="*/ 30 w 46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9">
                  <a:moveTo>
                    <a:pt x="30" y="59"/>
                  </a:moveTo>
                  <a:cubicBezTo>
                    <a:pt x="37" y="59"/>
                    <a:pt x="43" y="58"/>
                    <a:pt x="45" y="57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0" y="48"/>
                    <a:pt x="36" y="48"/>
                    <a:pt x="32" y="48"/>
                  </a:cubicBezTo>
                  <a:cubicBezTo>
                    <a:pt x="21" y="48"/>
                    <a:pt x="14" y="41"/>
                    <a:pt x="14" y="30"/>
                  </a:cubicBezTo>
                  <a:cubicBezTo>
                    <a:pt x="14" y="17"/>
                    <a:pt x="22" y="11"/>
                    <a:pt x="32" y="11"/>
                  </a:cubicBezTo>
                  <a:cubicBezTo>
                    <a:pt x="37" y="11"/>
                    <a:pt x="40" y="12"/>
                    <a:pt x="43" y="1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3" y="1"/>
                    <a:pt x="38" y="0"/>
                    <a:pt x="31" y="0"/>
                  </a:cubicBezTo>
                  <a:cubicBezTo>
                    <a:pt x="14" y="0"/>
                    <a:pt x="0" y="11"/>
                    <a:pt x="0" y="30"/>
                  </a:cubicBezTo>
                  <a:cubicBezTo>
                    <a:pt x="0" y="47"/>
                    <a:pt x="10" y="59"/>
                    <a:pt x="30" y="5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980918" y="2142503"/>
            <a:ext cx="433875" cy="434713"/>
            <a:chOff x="1754693" y="2521817"/>
            <a:chExt cx="822325" cy="823913"/>
          </a:xfrm>
          <a:noFill/>
        </p:grpSpPr>
        <p:sp>
          <p:nvSpPr>
            <p:cNvPr id="128" name="Freeform 42"/>
            <p:cNvSpPr>
              <a:spLocks noEditPoints="1"/>
            </p:cNvSpPr>
            <p:nvPr/>
          </p:nvSpPr>
          <p:spPr bwMode="auto">
            <a:xfrm>
              <a:off x="1754693" y="2532929"/>
              <a:ext cx="668338" cy="777875"/>
            </a:xfrm>
            <a:custGeom>
              <a:avLst/>
              <a:gdLst>
                <a:gd name="T0" fmla="*/ 157 w 178"/>
                <a:gd name="T1" fmla="*/ 0 h 207"/>
                <a:gd name="T2" fmla="*/ 20 w 178"/>
                <a:gd name="T3" fmla="*/ 0 h 207"/>
                <a:gd name="T4" fmla="*/ 0 w 178"/>
                <a:gd name="T5" fmla="*/ 20 h 207"/>
                <a:gd name="T6" fmla="*/ 0 w 178"/>
                <a:gd name="T7" fmla="*/ 186 h 207"/>
                <a:gd name="T8" fmla="*/ 20 w 178"/>
                <a:gd name="T9" fmla="*/ 207 h 207"/>
                <a:gd name="T10" fmla="*/ 157 w 178"/>
                <a:gd name="T11" fmla="*/ 207 h 207"/>
                <a:gd name="T12" fmla="*/ 178 w 178"/>
                <a:gd name="T13" fmla="*/ 186 h 207"/>
                <a:gd name="T14" fmla="*/ 178 w 178"/>
                <a:gd name="T15" fmla="*/ 20 h 207"/>
                <a:gd name="T16" fmla="*/ 157 w 178"/>
                <a:gd name="T17" fmla="*/ 0 h 207"/>
                <a:gd name="T18" fmla="*/ 89 w 178"/>
                <a:gd name="T19" fmla="*/ 200 h 207"/>
                <a:gd name="T20" fmla="*/ 81 w 178"/>
                <a:gd name="T21" fmla="*/ 193 h 207"/>
                <a:gd name="T22" fmla="*/ 89 w 178"/>
                <a:gd name="T23" fmla="*/ 185 h 207"/>
                <a:gd name="T24" fmla="*/ 96 w 178"/>
                <a:gd name="T25" fmla="*/ 193 h 207"/>
                <a:gd name="T26" fmla="*/ 89 w 178"/>
                <a:gd name="T27" fmla="*/ 200 h 207"/>
                <a:gd name="T28" fmla="*/ 161 w 178"/>
                <a:gd name="T29" fmla="*/ 176 h 207"/>
                <a:gd name="T30" fmla="*/ 157 w 178"/>
                <a:gd name="T31" fmla="*/ 179 h 207"/>
                <a:gd name="T32" fmla="*/ 20 w 178"/>
                <a:gd name="T33" fmla="*/ 179 h 207"/>
                <a:gd name="T34" fmla="*/ 17 w 178"/>
                <a:gd name="T35" fmla="*/ 176 h 207"/>
                <a:gd name="T36" fmla="*/ 17 w 178"/>
                <a:gd name="T37" fmla="*/ 20 h 207"/>
                <a:gd name="T38" fmla="*/ 20 w 178"/>
                <a:gd name="T39" fmla="*/ 17 h 207"/>
                <a:gd name="T40" fmla="*/ 157 w 178"/>
                <a:gd name="T41" fmla="*/ 17 h 207"/>
                <a:gd name="T42" fmla="*/ 161 w 178"/>
                <a:gd name="T43" fmla="*/ 20 h 207"/>
                <a:gd name="T44" fmla="*/ 161 w 178"/>
                <a:gd name="T45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07">
                  <a:moveTo>
                    <a:pt x="15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8"/>
                    <a:pt x="9" y="207"/>
                    <a:pt x="20" y="207"/>
                  </a:cubicBezTo>
                  <a:cubicBezTo>
                    <a:pt x="157" y="207"/>
                    <a:pt x="157" y="207"/>
                    <a:pt x="157" y="207"/>
                  </a:cubicBezTo>
                  <a:cubicBezTo>
                    <a:pt x="169" y="207"/>
                    <a:pt x="178" y="198"/>
                    <a:pt x="178" y="186"/>
                  </a:cubicBezTo>
                  <a:cubicBezTo>
                    <a:pt x="178" y="20"/>
                    <a:pt x="178" y="20"/>
                    <a:pt x="178" y="20"/>
                  </a:cubicBezTo>
                  <a:cubicBezTo>
                    <a:pt x="178" y="9"/>
                    <a:pt x="169" y="0"/>
                    <a:pt x="157" y="0"/>
                  </a:cubicBezTo>
                  <a:close/>
                  <a:moveTo>
                    <a:pt x="89" y="200"/>
                  </a:moveTo>
                  <a:cubicBezTo>
                    <a:pt x="85" y="200"/>
                    <a:pt x="81" y="197"/>
                    <a:pt x="81" y="193"/>
                  </a:cubicBezTo>
                  <a:cubicBezTo>
                    <a:pt x="81" y="189"/>
                    <a:pt x="85" y="185"/>
                    <a:pt x="89" y="185"/>
                  </a:cubicBezTo>
                  <a:cubicBezTo>
                    <a:pt x="93" y="185"/>
                    <a:pt x="96" y="189"/>
                    <a:pt x="96" y="193"/>
                  </a:cubicBezTo>
                  <a:cubicBezTo>
                    <a:pt x="96" y="197"/>
                    <a:pt x="93" y="200"/>
                    <a:pt x="89" y="200"/>
                  </a:cubicBezTo>
                  <a:close/>
                  <a:moveTo>
                    <a:pt x="161" y="176"/>
                  </a:moveTo>
                  <a:cubicBezTo>
                    <a:pt x="161" y="177"/>
                    <a:pt x="159" y="179"/>
                    <a:pt x="157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79"/>
                    <a:pt x="17" y="177"/>
                    <a:pt x="17" y="176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8"/>
                    <a:pt x="18" y="17"/>
                    <a:pt x="20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9" y="17"/>
                    <a:pt x="161" y="18"/>
                    <a:pt x="161" y="20"/>
                  </a:cubicBezTo>
                  <a:lnTo>
                    <a:pt x="161" y="17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9" name="Freeform 43"/>
            <p:cNvSpPr/>
            <p:nvPr/>
          </p:nvSpPr>
          <p:spPr bwMode="auto">
            <a:xfrm>
              <a:off x="2467480" y="2521817"/>
              <a:ext cx="109538" cy="52388"/>
            </a:xfrm>
            <a:custGeom>
              <a:avLst/>
              <a:gdLst>
                <a:gd name="T0" fmla="*/ 25 w 29"/>
                <a:gd name="T1" fmla="*/ 0 h 14"/>
                <a:gd name="T2" fmla="*/ 4 w 29"/>
                <a:gd name="T3" fmla="*/ 0 h 14"/>
                <a:gd name="T4" fmla="*/ 0 w 29"/>
                <a:gd name="T5" fmla="*/ 4 h 14"/>
                <a:gd name="T6" fmla="*/ 0 w 29"/>
                <a:gd name="T7" fmla="*/ 14 h 14"/>
                <a:gd name="T8" fmla="*/ 29 w 29"/>
                <a:gd name="T9" fmla="*/ 14 h 14"/>
                <a:gd name="T10" fmla="*/ 29 w 29"/>
                <a:gd name="T11" fmla="*/ 4 h 14"/>
                <a:gd name="T12" fmla="*/ 25 w 29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4">
                  <a:moveTo>
                    <a:pt x="2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0" name="Freeform 44"/>
            <p:cNvSpPr/>
            <p:nvPr/>
          </p:nvSpPr>
          <p:spPr bwMode="auto">
            <a:xfrm>
              <a:off x="2467480" y="2585317"/>
              <a:ext cx="109538" cy="760413"/>
            </a:xfrm>
            <a:custGeom>
              <a:avLst/>
              <a:gdLst>
                <a:gd name="T0" fmla="*/ 0 w 29"/>
                <a:gd name="T1" fmla="*/ 60 h 202"/>
                <a:gd name="T2" fmla="*/ 2 w 29"/>
                <a:gd name="T3" fmla="*/ 63 h 202"/>
                <a:gd name="T4" fmla="*/ 19 w 29"/>
                <a:gd name="T5" fmla="*/ 63 h 202"/>
                <a:gd name="T6" fmla="*/ 19 w 29"/>
                <a:gd name="T7" fmla="*/ 66 h 202"/>
                <a:gd name="T8" fmla="*/ 4 w 29"/>
                <a:gd name="T9" fmla="*/ 66 h 202"/>
                <a:gd name="T10" fmla="*/ 4 w 29"/>
                <a:gd name="T11" fmla="*/ 169 h 202"/>
                <a:gd name="T12" fmla="*/ 15 w 29"/>
                <a:gd name="T13" fmla="*/ 202 h 202"/>
                <a:gd name="T14" fmla="*/ 25 w 29"/>
                <a:gd name="T15" fmla="*/ 169 h 202"/>
                <a:gd name="T16" fmla="*/ 25 w 29"/>
                <a:gd name="T17" fmla="*/ 64 h 202"/>
                <a:gd name="T18" fmla="*/ 29 w 29"/>
                <a:gd name="T19" fmla="*/ 60 h 202"/>
                <a:gd name="T20" fmla="*/ 29 w 29"/>
                <a:gd name="T21" fmla="*/ 0 h 202"/>
                <a:gd name="T22" fmla="*/ 0 w 29"/>
                <a:gd name="T23" fmla="*/ 0 h 202"/>
                <a:gd name="T24" fmla="*/ 0 w 29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02">
                  <a:moveTo>
                    <a:pt x="0" y="60"/>
                  </a:moveTo>
                  <a:cubicBezTo>
                    <a:pt x="0" y="61"/>
                    <a:pt x="1" y="62"/>
                    <a:pt x="2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169"/>
                    <a:pt x="4" y="169"/>
                    <a:pt x="4" y="169"/>
                  </a:cubicBezTo>
                  <a:cubicBezTo>
                    <a:pt x="15" y="202"/>
                    <a:pt x="15" y="202"/>
                    <a:pt x="15" y="202"/>
                  </a:cubicBezTo>
                  <a:cubicBezTo>
                    <a:pt x="25" y="169"/>
                    <a:pt x="25" y="169"/>
                    <a:pt x="25" y="169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7" y="64"/>
                    <a:pt x="29" y="62"/>
                    <a:pt x="29" y="6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1" name="Rectangle 45"/>
            <p:cNvSpPr>
              <a:spLocks noChangeArrowheads="1"/>
            </p:cNvSpPr>
            <p:nvPr/>
          </p:nvSpPr>
          <p:spPr bwMode="auto">
            <a:xfrm>
              <a:off x="1873755" y="2736129"/>
              <a:ext cx="436563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2" name="Rectangle 46"/>
            <p:cNvSpPr>
              <a:spLocks noChangeArrowheads="1"/>
            </p:cNvSpPr>
            <p:nvPr/>
          </p:nvSpPr>
          <p:spPr bwMode="auto">
            <a:xfrm>
              <a:off x="1870580" y="2832967"/>
              <a:ext cx="434975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3" name="Rectangle 47"/>
            <p:cNvSpPr>
              <a:spLocks noChangeArrowheads="1"/>
            </p:cNvSpPr>
            <p:nvPr/>
          </p:nvSpPr>
          <p:spPr bwMode="auto">
            <a:xfrm>
              <a:off x="1873755" y="2931392"/>
              <a:ext cx="43180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4" name="Rectangle 48"/>
            <p:cNvSpPr>
              <a:spLocks noChangeArrowheads="1"/>
            </p:cNvSpPr>
            <p:nvPr/>
          </p:nvSpPr>
          <p:spPr bwMode="auto">
            <a:xfrm>
              <a:off x="1867405" y="3029817"/>
              <a:ext cx="434975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599156" y="2152554"/>
            <a:ext cx="495858" cy="384457"/>
            <a:chOff x="4821743" y="2540867"/>
            <a:chExt cx="939800" cy="728663"/>
          </a:xfrm>
          <a:noFill/>
        </p:grpSpPr>
        <p:sp>
          <p:nvSpPr>
            <p:cNvPr id="122" name="Freeform 51"/>
            <p:cNvSpPr>
              <a:spLocks noEditPoints="1"/>
            </p:cNvSpPr>
            <p:nvPr/>
          </p:nvSpPr>
          <p:spPr bwMode="auto">
            <a:xfrm>
              <a:off x="4923343" y="2540867"/>
              <a:ext cx="728663" cy="577850"/>
            </a:xfrm>
            <a:custGeom>
              <a:avLst/>
              <a:gdLst>
                <a:gd name="T0" fmla="*/ 194 w 194"/>
                <a:gd name="T1" fmla="*/ 154 h 154"/>
                <a:gd name="T2" fmla="*/ 194 w 194"/>
                <a:gd name="T3" fmla="*/ 151 h 154"/>
                <a:gd name="T4" fmla="*/ 194 w 194"/>
                <a:gd name="T5" fmla="*/ 15 h 154"/>
                <a:gd name="T6" fmla="*/ 179 w 194"/>
                <a:gd name="T7" fmla="*/ 0 h 154"/>
                <a:gd name="T8" fmla="*/ 15 w 194"/>
                <a:gd name="T9" fmla="*/ 0 h 154"/>
                <a:gd name="T10" fmla="*/ 0 w 194"/>
                <a:gd name="T11" fmla="*/ 15 h 154"/>
                <a:gd name="T12" fmla="*/ 0 w 194"/>
                <a:gd name="T13" fmla="*/ 151 h 154"/>
                <a:gd name="T14" fmla="*/ 0 w 194"/>
                <a:gd name="T15" fmla="*/ 154 h 154"/>
                <a:gd name="T16" fmla="*/ 194 w 194"/>
                <a:gd name="T17" fmla="*/ 154 h 154"/>
                <a:gd name="T18" fmla="*/ 16 w 194"/>
                <a:gd name="T19" fmla="*/ 16 h 154"/>
                <a:gd name="T20" fmla="*/ 178 w 194"/>
                <a:gd name="T21" fmla="*/ 16 h 154"/>
                <a:gd name="T22" fmla="*/ 178 w 194"/>
                <a:gd name="T23" fmla="*/ 143 h 154"/>
                <a:gd name="T24" fmla="*/ 16 w 194"/>
                <a:gd name="T25" fmla="*/ 143 h 154"/>
                <a:gd name="T26" fmla="*/ 16 w 194"/>
                <a:gd name="T27" fmla="*/ 1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4" h="154">
                  <a:moveTo>
                    <a:pt x="194" y="154"/>
                  </a:moveTo>
                  <a:cubicBezTo>
                    <a:pt x="194" y="153"/>
                    <a:pt x="194" y="152"/>
                    <a:pt x="194" y="151"/>
                  </a:cubicBezTo>
                  <a:cubicBezTo>
                    <a:pt x="194" y="15"/>
                    <a:pt x="194" y="15"/>
                    <a:pt x="194" y="15"/>
                  </a:cubicBezTo>
                  <a:cubicBezTo>
                    <a:pt x="194" y="7"/>
                    <a:pt x="188" y="0"/>
                    <a:pt x="17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2"/>
                    <a:pt x="0" y="153"/>
                    <a:pt x="0" y="154"/>
                  </a:cubicBezTo>
                  <a:lnTo>
                    <a:pt x="194" y="154"/>
                  </a:lnTo>
                  <a:close/>
                  <a:moveTo>
                    <a:pt x="16" y="16"/>
                  </a:moveTo>
                  <a:cubicBezTo>
                    <a:pt x="178" y="16"/>
                    <a:pt x="178" y="16"/>
                    <a:pt x="178" y="16"/>
                  </a:cubicBezTo>
                  <a:cubicBezTo>
                    <a:pt x="178" y="143"/>
                    <a:pt x="178" y="143"/>
                    <a:pt x="178" y="143"/>
                  </a:cubicBezTo>
                  <a:cubicBezTo>
                    <a:pt x="16" y="143"/>
                    <a:pt x="16" y="143"/>
                    <a:pt x="16" y="143"/>
                  </a:cubicBezTo>
                  <a:lnTo>
                    <a:pt x="16" y="1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3" name="Freeform 52"/>
            <p:cNvSpPr>
              <a:spLocks noEditPoints="1"/>
            </p:cNvSpPr>
            <p:nvPr/>
          </p:nvSpPr>
          <p:spPr bwMode="auto">
            <a:xfrm>
              <a:off x="4821743" y="3134592"/>
              <a:ext cx="939800" cy="134938"/>
            </a:xfrm>
            <a:custGeom>
              <a:avLst/>
              <a:gdLst>
                <a:gd name="T0" fmla="*/ 232 w 250"/>
                <a:gd name="T1" fmla="*/ 0 h 36"/>
                <a:gd name="T2" fmla="*/ 18 w 250"/>
                <a:gd name="T3" fmla="*/ 0 h 36"/>
                <a:gd name="T4" fmla="*/ 0 w 250"/>
                <a:gd name="T5" fmla="*/ 18 h 36"/>
                <a:gd name="T6" fmla="*/ 18 w 250"/>
                <a:gd name="T7" fmla="*/ 36 h 36"/>
                <a:gd name="T8" fmla="*/ 232 w 250"/>
                <a:gd name="T9" fmla="*/ 36 h 36"/>
                <a:gd name="T10" fmla="*/ 250 w 250"/>
                <a:gd name="T11" fmla="*/ 18 h 36"/>
                <a:gd name="T12" fmla="*/ 232 w 250"/>
                <a:gd name="T13" fmla="*/ 0 h 36"/>
                <a:gd name="T14" fmla="*/ 65 w 250"/>
                <a:gd name="T15" fmla="*/ 21 h 36"/>
                <a:gd name="T16" fmla="*/ 18 w 250"/>
                <a:gd name="T17" fmla="*/ 21 h 36"/>
                <a:gd name="T18" fmla="*/ 15 w 250"/>
                <a:gd name="T19" fmla="*/ 18 h 36"/>
                <a:gd name="T20" fmla="*/ 18 w 250"/>
                <a:gd name="T21" fmla="*/ 15 h 36"/>
                <a:gd name="T22" fmla="*/ 65 w 250"/>
                <a:gd name="T23" fmla="*/ 15 h 36"/>
                <a:gd name="T24" fmla="*/ 65 w 250"/>
                <a:gd name="T25" fmla="*/ 21 h 36"/>
                <a:gd name="T26" fmla="*/ 100 w 250"/>
                <a:gd name="T27" fmla="*/ 21 h 36"/>
                <a:gd name="T28" fmla="*/ 77 w 250"/>
                <a:gd name="T29" fmla="*/ 21 h 36"/>
                <a:gd name="T30" fmla="*/ 77 w 250"/>
                <a:gd name="T31" fmla="*/ 15 h 36"/>
                <a:gd name="T32" fmla="*/ 100 w 250"/>
                <a:gd name="T33" fmla="*/ 15 h 36"/>
                <a:gd name="T34" fmla="*/ 100 w 250"/>
                <a:gd name="T35" fmla="*/ 21 h 36"/>
                <a:gd name="T36" fmla="*/ 232 w 250"/>
                <a:gd name="T37" fmla="*/ 21 h 36"/>
                <a:gd name="T38" fmla="*/ 208 w 250"/>
                <a:gd name="T39" fmla="*/ 21 h 36"/>
                <a:gd name="T40" fmla="*/ 208 w 250"/>
                <a:gd name="T41" fmla="*/ 15 h 36"/>
                <a:gd name="T42" fmla="*/ 232 w 250"/>
                <a:gd name="T43" fmla="*/ 15 h 36"/>
                <a:gd name="T44" fmla="*/ 235 w 250"/>
                <a:gd name="T45" fmla="*/ 18 h 36"/>
                <a:gd name="T46" fmla="*/ 232 w 250"/>
                <a:gd name="T47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0" h="36">
                  <a:moveTo>
                    <a:pt x="232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42" y="36"/>
                    <a:pt x="250" y="28"/>
                    <a:pt x="250" y="18"/>
                  </a:cubicBezTo>
                  <a:cubicBezTo>
                    <a:pt x="250" y="8"/>
                    <a:pt x="242" y="0"/>
                    <a:pt x="232" y="0"/>
                  </a:cubicBezTo>
                  <a:close/>
                  <a:moveTo>
                    <a:pt x="65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16" y="21"/>
                    <a:pt x="15" y="20"/>
                    <a:pt x="15" y="18"/>
                  </a:cubicBezTo>
                  <a:cubicBezTo>
                    <a:pt x="15" y="17"/>
                    <a:pt x="16" y="15"/>
                    <a:pt x="18" y="15"/>
                  </a:cubicBezTo>
                  <a:cubicBezTo>
                    <a:pt x="65" y="15"/>
                    <a:pt x="65" y="15"/>
                    <a:pt x="65" y="15"/>
                  </a:cubicBezTo>
                  <a:lnTo>
                    <a:pt x="65" y="21"/>
                  </a:lnTo>
                  <a:close/>
                  <a:moveTo>
                    <a:pt x="100" y="21"/>
                  </a:moveTo>
                  <a:cubicBezTo>
                    <a:pt x="77" y="21"/>
                    <a:pt x="77" y="21"/>
                    <a:pt x="77" y="2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100" y="15"/>
                    <a:pt x="100" y="15"/>
                    <a:pt x="100" y="15"/>
                  </a:cubicBezTo>
                  <a:lnTo>
                    <a:pt x="100" y="21"/>
                  </a:lnTo>
                  <a:close/>
                  <a:moveTo>
                    <a:pt x="232" y="21"/>
                  </a:moveTo>
                  <a:cubicBezTo>
                    <a:pt x="208" y="21"/>
                    <a:pt x="208" y="21"/>
                    <a:pt x="208" y="21"/>
                  </a:cubicBezTo>
                  <a:cubicBezTo>
                    <a:pt x="208" y="15"/>
                    <a:pt x="208" y="15"/>
                    <a:pt x="208" y="15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3" y="15"/>
                    <a:pt x="235" y="17"/>
                    <a:pt x="235" y="18"/>
                  </a:cubicBezTo>
                  <a:cubicBezTo>
                    <a:pt x="235" y="20"/>
                    <a:pt x="233" y="21"/>
                    <a:pt x="232" y="2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4" name="Rectangle 53"/>
            <p:cNvSpPr>
              <a:spLocks noChangeArrowheads="1"/>
            </p:cNvSpPr>
            <p:nvPr/>
          </p:nvSpPr>
          <p:spPr bwMode="auto">
            <a:xfrm>
              <a:off x="5077330" y="2667867"/>
              <a:ext cx="436563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5" name="Rectangle 54"/>
            <p:cNvSpPr>
              <a:spLocks noChangeArrowheads="1"/>
            </p:cNvSpPr>
            <p:nvPr/>
          </p:nvSpPr>
          <p:spPr bwMode="auto">
            <a:xfrm>
              <a:off x="5074155" y="2766292"/>
              <a:ext cx="434975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5077330" y="2863129"/>
              <a:ext cx="43180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7" name="Rectangle 56"/>
            <p:cNvSpPr>
              <a:spLocks noChangeArrowheads="1"/>
            </p:cNvSpPr>
            <p:nvPr/>
          </p:nvSpPr>
          <p:spPr bwMode="auto">
            <a:xfrm>
              <a:off x="5074155" y="2961554"/>
              <a:ext cx="43180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342105" y="2165956"/>
            <a:ext cx="539413" cy="373568"/>
            <a:chOff x="6229855" y="2566267"/>
            <a:chExt cx="1022350" cy="708025"/>
          </a:xfrm>
          <a:noFill/>
        </p:grpSpPr>
        <p:sp>
          <p:nvSpPr>
            <p:cNvPr id="109" name="Freeform 59"/>
            <p:cNvSpPr>
              <a:spLocks noEditPoints="1"/>
            </p:cNvSpPr>
            <p:nvPr/>
          </p:nvSpPr>
          <p:spPr bwMode="auto">
            <a:xfrm>
              <a:off x="6229855" y="2566267"/>
              <a:ext cx="1022350" cy="708025"/>
            </a:xfrm>
            <a:custGeom>
              <a:avLst/>
              <a:gdLst>
                <a:gd name="T0" fmla="*/ 577 w 644"/>
                <a:gd name="T1" fmla="*/ 370 h 446"/>
                <a:gd name="T2" fmla="*/ 577 w 644"/>
                <a:gd name="T3" fmla="*/ 0 h 446"/>
                <a:gd name="T4" fmla="*/ 67 w 644"/>
                <a:gd name="T5" fmla="*/ 0 h 446"/>
                <a:gd name="T6" fmla="*/ 67 w 644"/>
                <a:gd name="T7" fmla="*/ 370 h 446"/>
                <a:gd name="T8" fmla="*/ 0 w 644"/>
                <a:gd name="T9" fmla="*/ 370 h 446"/>
                <a:gd name="T10" fmla="*/ 0 w 644"/>
                <a:gd name="T11" fmla="*/ 446 h 446"/>
                <a:gd name="T12" fmla="*/ 644 w 644"/>
                <a:gd name="T13" fmla="*/ 446 h 446"/>
                <a:gd name="T14" fmla="*/ 644 w 644"/>
                <a:gd name="T15" fmla="*/ 370 h 446"/>
                <a:gd name="T16" fmla="*/ 577 w 644"/>
                <a:gd name="T17" fmla="*/ 370 h 446"/>
                <a:gd name="T18" fmla="*/ 104 w 644"/>
                <a:gd name="T19" fmla="*/ 38 h 446"/>
                <a:gd name="T20" fmla="*/ 540 w 644"/>
                <a:gd name="T21" fmla="*/ 38 h 446"/>
                <a:gd name="T22" fmla="*/ 540 w 644"/>
                <a:gd name="T23" fmla="*/ 370 h 446"/>
                <a:gd name="T24" fmla="*/ 104 w 644"/>
                <a:gd name="T25" fmla="*/ 370 h 446"/>
                <a:gd name="T26" fmla="*/ 104 w 644"/>
                <a:gd name="T27" fmla="*/ 3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4" h="446">
                  <a:moveTo>
                    <a:pt x="577" y="370"/>
                  </a:moveTo>
                  <a:lnTo>
                    <a:pt x="577" y="0"/>
                  </a:lnTo>
                  <a:lnTo>
                    <a:pt x="67" y="0"/>
                  </a:lnTo>
                  <a:lnTo>
                    <a:pt x="67" y="370"/>
                  </a:lnTo>
                  <a:lnTo>
                    <a:pt x="0" y="370"/>
                  </a:lnTo>
                  <a:lnTo>
                    <a:pt x="0" y="446"/>
                  </a:lnTo>
                  <a:lnTo>
                    <a:pt x="644" y="446"/>
                  </a:lnTo>
                  <a:lnTo>
                    <a:pt x="644" y="370"/>
                  </a:lnTo>
                  <a:lnTo>
                    <a:pt x="577" y="370"/>
                  </a:lnTo>
                  <a:close/>
                  <a:moveTo>
                    <a:pt x="104" y="38"/>
                  </a:moveTo>
                  <a:lnTo>
                    <a:pt x="540" y="38"/>
                  </a:lnTo>
                  <a:lnTo>
                    <a:pt x="540" y="370"/>
                  </a:lnTo>
                  <a:lnTo>
                    <a:pt x="104" y="370"/>
                  </a:lnTo>
                  <a:lnTo>
                    <a:pt x="104" y="3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0" name="Freeform 60"/>
            <p:cNvSpPr>
              <a:spLocks noEditPoints="1"/>
            </p:cNvSpPr>
            <p:nvPr/>
          </p:nvSpPr>
          <p:spPr bwMode="auto">
            <a:xfrm>
              <a:off x="6436230" y="2702792"/>
              <a:ext cx="112713" cy="123825"/>
            </a:xfrm>
            <a:custGeom>
              <a:avLst/>
              <a:gdLst>
                <a:gd name="T0" fmla="*/ 10 w 30"/>
                <a:gd name="T1" fmla="*/ 0 h 33"/>
                <a:gd name="T2" fmla="*/ 0 w 30"/>
                <a:gd name="T3" fmla="*/ 33 h 33"/>
                <a:gd name="T4" fmla="*/ 8 w 30"/>
                <a:gd name="T5" fmla="*/ 33 h 33"/>
                <a:gd name="T6" fmla="*/ 10 w 30"/>
                <a:gd name="T7" fmla="*/ 24 h 33"/>
                <a:gd name="T8" fmla="*/ 19 w 30"/>
                <a:gd name="T9" fmla="*/ 24 h 33"/>
                <a:gd name="T10" fmla="*/ 22 w 30"/>
                <a:gd name="T11" fmla="*/ 33 h 33"/>
                <a:gd name="T12" fmla="*/ 30 w 30"/>
                <a:gd name="T13" fmla="*/ 33 h 33"/>
                <a:gd name="T14" fmla="*/ 20 w 30"/>
                <a:gd name="T15" fmla="*/ 0 h 33"/>
                <a:gd name="T16" fmla="*/ 10 w 30"/>
                <a:gd name="T17" fmla="*/ 0 h 33"/>
                <a:gd name="T18" fmla="*/ 11 w 30"/>
                <a:gd name="T19" fmla="*/ 19 h 33"/>
                <a:gd name="T20" fmla="*/ 13 w 30"/>
                <a:gd name="T21" fmla="*/ 12 h 33"/>
                <a:gd name="T22" fmla="*/ 15 w 30"/>
                <a:gd name="T23" fmla="*/ 6 h 33"/>
                <a:gd name="T24" fmla="*/ 15 w 30"/>
                <a:gd name="T25" fmla="*/ 6 h 33"/>
                <a:gd name="T26" fmla="*/ 16 w 30"/>
                <a:gd name="T27" fmla="*/ 12 h 33"/>
                <a:gd name="T28" fmla="*/ 18 w 30"/>
                <a:gd name="T29" fmla="*/ 19 h 33"/>
                <a:gd name="T30" fmla="*/ 11 w 30"/>
                <a:gd name="T31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10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10" y="0"/>
                  </a:lnTo>
                  <a:close/>
                  <a:moveTo>
                    <a:pt x="11" y="19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4" y="10"/>
                    <a:pt x="14" y="8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8"/>
                    <a:pt x="16" y="10"/>
                    <a:pt x="16" y="12"/>
                  </a:cubicBezTo>
                  <a:cubicBezTo>
                    <a:pt x="18" y="19"/>
                    <a:pt x="18" y="19"/>
                    <a:pt x="18" y="19"/>
                  </a:cubicBezTo>
                  <a:lnTo>
                    <a:pt x="11" y="1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1" name="Freeform 61"/>
            <p:cNvSpPr>
              <a:spLocks noEditPoints="1"/>
            </p:cNvSpPr>
            <p:nvPr/>
          </p:nvSpPr>
          <p:spPr bwMode="auto">
            <a:xfrm>
              <a:off x="6564818" y="2702792"/>
              <a:ext cx="90488" cy="123825"/>
            </a:xfrm>
            <a:custGeom>
              <a:avLst/>
              <a:gdLst>
                <a:gd name="T0" fmla="*/ 20 w 24"/>
                <a:gd name="T1" fmla="*/ 30 h 33"/>
                <a:gd name="T2" fmla="*/ 24 w 24"/>
                <a:gd name="T3" fmla="*/ 23 h 33"/>
                <a:gd name="T4" fmla="*/ 17 w 24"/>
                <a:gd name="T5" fmla="*/ 15 h 33"/>
                <a:gd name="T6" fmla="*/ 17 w 24"/>
                <a:gd name="T7" fmla="*/ 15 h 33"/>
                <a:gd name="T8" fmla="*/ 23 w 24"/>
                <a:gd name="T9" fmla="*/ 8 h 33"/>
                <a:gd name="T10" fmla="*/ 19 w 24"/>
                <a:gd name="T11" fmla="*/ 2 h 33"/>
                <a:gd name="T12" fmla="*/ 9 w 24"/>
                <a:gd name="T13" fmla="*/ 0 h 33"/>
                <a:gd name="T14" fmla="*/ 0 w 24"/>
                <a:gd name="T15" fmla="*/ 1 h 33"/>
                <a:gd name="T16" fmla="*/ 0 w 24"/>
                <a:gd name="T17" fmla="*/ 32 h 33"/>
                <a:gd name="T18" fmla="*/ 8 w 24"/>
                <a:gd name="T19" fmla="*/ 33 h 33"/>
                <a:gd name="T20" fmla="*/ 20 w 24"/>
                <a:gd name="T21" fmla="*/ 30 h 33"/>
                <a:gd name="T22" fmla="*/ 7 w 24"/>
                <a:gd name="T23" fmla="*/ 6 h 33"/>
                <a:gd name="T24" fmla="*/ 10 w 24"/>
                <a:gd name="T25" fmla="*/ 5 h 33"/>
                <a:gd name="T26" fmla="*/ 15 w 24"/>
                <a:gd name="T27" fmla="*/ 9 h 33"/>
                <a:gd name="T28" fmla="*/ 10 w 24"/>
                <a:gd name="T29" fmla="*/ 13 h 33"/>
                <a:gd name="T30" fmla="*/ 7 w 24"/>
                <a:gd name="T31" fmla="*/ 13 h 33"/>
                <a:gd name="T32" fmla="*/ 7 w 24"/>
                <a:gd name="T33" fmla="*/ 6 h 33"/>
                <a:gd name="T34" fmla="*/ 7 w 24"/>
                <a:gd name="T35" fmla="*/ 18 h 33"/>
                <a:gd name="T36" fmla="*/ 10 w 24"/>
                <a:gd name="T37" fmla="*/ 18 h 33"/>
                <a:gd name="T38" fmla="*/ 16 w 24"/>
                <a:gd name="T39" fmla="*/ 23 h 33"/>
                <a:gd name="T40" fmla="*/ 10 w 24"/>
                <a:gd name="T41" fmla="*/ 28 h 33"/>
                <a:gd name="T42" fmla="*/ 7 w 24"/>
                <a:gd name="T43" fmla="*/ 27 h 33"/>
                <a:gd name="T44" fmla="*/ 7 w 24"/>
                <a:gd name="T45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33">
                  <a:moveTo>
                    <a:pt x="20" y="30"/>
                  </a:moveTo>
                  <a:cubicBezTo>
                    <a:pt x="22" y="28"/>
                    <a:pt x="24" y="26"/>
                    <a:pt x="24" y="23"/>
                  </a:cubicBezTo>
                  <a:cubicBezTo>
                    <a:pt x="24" y="19"/>
                    <a:pt x="21" y="16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1" y="14"/>
                    <a:pt x="23" y="11"/>
                    <a:pt x="23" y="8"/>
                  </a:cubicBezTo>
                  <a:cubicBezTo>
                    <a:pt x="23" y="5"/>
                    <a:pt x="21" y="3"/>
                    <a:pt x="19" y="2"/>
                  </a:cubicBezTo>
                  <a:cubicBezTo>
                    <a:pt x="16" y="1"/>
                    <a:pt x="14" y="0"/>
                    <a:pt x="9" y="0"/>
                  </a:cubicBezTo>
                  <a:cubicBezTo>
                    <a:pt x="6" y="0"/>
                    <a:pt x="2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3"/>
                    <a:pt x="4" y="33"/>
                    <a:pt x="8" y="33"/>
                  </a:cubicBezTo>
                  <a:cubicBezTo>
                    <a:pt x="14" y="33"/>
                    <a:pt x="18" y="32"/>
                    <a:pt x="20" y="30"/>
                  </a:cubicBezTo>
                  <a:close/>
                  <a:moveTo>
                    <a:pt x="7" y="6"/>
                  </a:moveTo>
                  <a:cubicBezTo>
                    <a:pt x="8" y="6"/>
                    <a:pt x="9" y="5"/>
                    <a:pt x="10" y="5"/>
                  </a:cubicBezTo>
                  <a:cubicBezTo>
                    <a:pt x="14" y="5"/>
                    <a:pt x="15" y="7"/>
                    <a:pt x="15" y="9"/>
                  </a:cubicBezTo>
                  <a:cubicBezTo>
                    <a:pt x="15" y="12"/>
                    <a:pt x="13" y="13"/>
                    <a:pt x="10" y="13"/>
                  </a:cubicBezTo>
                  <a:cubicBezTo>
                    <a:pt x="7" y="13"/>
                    <a:pt x="7" y="13"/>
                    <a:pt x="7" y="13"/>
                  </a:cubicBezTo>
                  <a:lnTo>
                    <a:pt x="7" y="6"/>
                  </a:lnTo>
                  <a:close/>
                  <a:moveTo>
                    <a:pt x="7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3" y="18"/>
                    <a:pt x="16" y="20"/>
                    <a:pt x="16" y="23"/>
                  </a:cubicBezTo>
                  <a:cubicBezTo>
                    <a:pt x="16" y="26"/>
                    <a:pt x="13" y="28"/>
                    <a:pt x="10" y="28"/>
                  </a:cubicBezTo>
                  <a:cubicBezTo>
                    <a:pt x="9" y="28"/>
                    <a:pt x="8" y="28"/>
                    <a:pt x="7" y="27"/>
                  </a:cubicBezTo>
                  <a:lnTo>
                    <a:pt x="7" y="1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2" name="Freeform 62"/>
            <p:cNvSpPr/>
            <p:nvPr/>
          </p:nvSpPr>
          <p:spPr bwMode="auto">
            <a:xfrm>
              <a:off x="6440993" y="2859954"/>
              <a:ext cx="96838" cy="123825"/>
            </a:xfrm>
            <a:custGeom>
              <a:avLst/>
              <a:gdLst>
                <a:gd name="T0" fmla="*/ 18 w 26"/>
                <a:gd name="T1" fmla="*/ 6 h 33"/>
                <a:gd name="T2" fmla="*/ 24 w 26"/>
                <a:gd name="T3" fmla="*/ 7 h 33"/>
                <a:gd name="T4" fmla="*/ 26 w 26"/>
                <a:gd name="T5" fmla="*/ 2 h 33"/>
                <a:gd name="T6" fmla="*/ 18 w 26"/>
                <a:gd name="T7" fmla="*/ 0 h 33"/>
                <a:gd name="T8" fmla="*/ 0 w 26"/>
                <a:gd name="T9" fmla="*/ 17 h 33"/>
                <a:gd name="T10" fmla="*/ 17 w 26"/>
                <a:gd name="T11" fmla="*/ 33 h 33"/>
                <a:gd name="T12" fmla="*/ 25 w 26"/>
                <a:gd name="T13" fmla="*/ 32 h 33"/>
                <a:gd name="T14" fmla="*/ 24 w 26"/>
                <a:gd name="T15" fmla="*/ 26 h 33"/>
                <a:gd name="T16" fmla="*/ 18 w 26"/>
                <a:gd name="T17" fmla="*/ 27 h 33"/>
                <a:gd name="T18" fmla="*/ 8 w 26"/>
                <a:gd name="T19" fmla="*/ 17 h 33"/>
                <a:gd name="T20" fmla="*/ 18 w 26"/>
                <a:gd name="T2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3">
                  <a:moveTo>
                    <a:pt x="18" y="6"/>
                  </a:moveTo>
                  <a:cubicBezTo>
                    <a:pt x="21" y="6"/>
                    <a:pt x="23" y="7"/>
                    <a:pt x="24" y="7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2" y="0"/>
                    <a:pt x="18" y="0"/>
                  </a:cubicBezTo>
                  <a:cubicBezTo>
                    <a:pt x="8" y="0"/>
                    <a:pt x="0" y="6"/>
                    <a:pt x="0" y="17"/>
                  </a:cubicBezTo>
                  <a:cubicBezTo>
                    <a:pt x="0" y="26"/>
                    <a:pt x="6" y="33"/>
                    <a:pt x="17" y="33"/>
                  </a:cubicBezTo>
                  <a:cubicBezTo>
                    <a:pt x="21" y="33"/>
                    <a:pt x="24" y="33"/>
                    <a:pt x="25" y="32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7"/>
                    <a:pt x="20" y="27"/>
                    <a:pt x="18" y="27"/>
                  </a:cubicBezTo>
                  <a:cubicBezTo>
                    <a:pt x="12" y="27"/>
                    <a:pt x="8" y="23"/>
                    <a:pt x="8" y="17"/>
                  </a:cubicBezTo>
                  <a:cubicBezTo>
                    <a:pt x="8" y="10"/>
                    <a:pt x="12" y="6"/>
                    <a:pt x="18" y="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3" name="Freeform 63"/>
            <p:cNvSpPr>
              <a:spLocks noEditPoints="1"/>
            </p:cNvSpPr>
            <p:nvPr/>
          </p:nvSpPr>
          <p:spPr bwMode="auto">
            <a:xfrm>
              <a:off x="6553705" y="2859954"/>
              <a:ext cx="107950" cy="123825"/>
            </a:xfrm>
            <a:custGeom>
              <a:avLst/>
              <a:gdLst>
                <a:gd name="T0" fmla="*/ 29 w 29"/>
                <a:gd name="T1" fmla="*/ 16 h 33"/>
                <a:gd name="T2" fmla="*/ 23 w 29"/>
                <a:gd name="T3" fmla="*/ 4 h 33"/>
                <a:gd name="T4" fmla="*/ 10 w 29"/>
                <a:gd name="T5" fmla="*/ 0 h 33"/>
                <a:gd name="T6" fmla="*/ 0 w 29"/>
                <a:gd name="T7" fmla="*/ 1 h 33"/>
                <a:gd name="T8" fmla="*/ 0 w 29"/>
                <a:gd name="T9" fmla="*/ 33 h 33"/>
                <a:gd name="T10" fmla="*/ 8 w 29"/>
                <a:gd name="T11" fmla="*/ 33 h 33"/>
                <a:gd name="T12" fmla="*/ 23 w 29"/>
                <a:gd name="T13" fmla="*/ 29 h 33"/>
                <a:gd name="T14" fmla="*/ 29 w 29"/>
                <a:gd name="T15" fmla="*/ 16 h 33"/>
                <a:gd name="T16" fmla="*/ 10 w 29"/>
                <a:gd name="T17" fmla="*/ 28 h 33"/>
                <a:gd name="T18" fmla="*/ 7 w 29"/>
                <a:gd name="T19" fmla="*/ 27 h 33"/>
                <a:gd name="T20" fmla="*/ 7 w 29"/>
                <a:gd name="T21" fmla="*/ 6 h 33"/>
                <a:gd name="T22" fmla="*/ 11 w 29"/>
                <a:gd name="T23" fmla="*/ 6 h 33"/>
                <a:gd name="T24" fmla="*/ 21 w 29"/>
                <a:gd name="T25" fmla="*/ 16 h 33"/>
                <a:gd name="T26" fmla="*/ 10 w 29"/>
                <a:gd name="T27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3">
                  <a:moveTo>
                    <a:pt x="29" y="16"/>
                  </a:moveTo>
                  <a:cubicBezTo>
                    <a:pt x="29" y="10"/>
                    <a:pt x="26" y="6"/>
                    <a:pt x="23" y="4"/>
                  </a:cubicBezTo>
                  <a:cubicBezTo>
                    <a:pt x="20" y="2"/>
                    <a:pt x="16" y="0"/>
                    <a:pt x="10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3"/>
                    <a:pt x="5" y="33"/>
                    <a:pt x="8" y="33"/>
                  </a:cubicBezTo>
                  <a:cubicBezTo>
                    <a:pt x="15" y="33"/>
                    <a:pt x="20" y="32"/>
                    <a:pt x="23" y="29"/>
                  </a:cubicBezTo>
                  <a:cubicBezTo>
                    <a:pt x="26" y="26"/>
                    <a:pt x="29" y="22"/>
                    <a:pt x="29" y="16"/>
                  </a:cubicBezTo>
                  <a:close/>
                  <a:moveTo>
                    <a:pt x="10" y="28"/>
                  </a:moveTo>
                  <a:cubicBezTo>
                    <a:pt x="9" y="28"/>
                    <a:pt x="8" y="28"/>
                    <a:pt x="7" y="2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11" y="6"/>
                  </a:cubicBezTo>
                  <a:cubicBezTo>
                    <a:pt x="17" y="6"/>
                    <a:pt x="21" y="10"/>
                    <a:pt x="21" y="16"/>
                  </a:cubicBezTo>
                  <a:cubicBezTo>
                    <a:pt x="21" y="24"/>
                    <a:pt x="17" y="28"/>
                    <a:pt x="10" y="2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4" name="Freeform 64"/>
            <p:cNvSpPr/>
            <p:nvPr/>
          </p:nvSpPr>
          <p:spPr bwMode="auto">
            <a:xfrm>
              <a:off x="6677530" y="2863129"/>
              <a:ext cx="77788" cy="120650"/>
            </a:xfrm>
            <a:custGeom>
              <a:avLst/>
              <a:gdLst>
                <a:gd name="T0" fmla="*/ 49 w 49"/>
                <a:gd name="T1" fmla="*/ 62 h 76"/>
                <a:gd name="T2" fmla="*/ 19 w 49"/>
                <a:gd name="T3" fmla="*/ 62 h 76"/>
                <a:gd name="T4" fmla="*/ 19 w 49"/>
                <a:gd name="T5" fmla="*/ 43 h 76"/>
                <a:gd name="T6" fmla="*/ 45 w 49"/>
                <a:gd name="T7" fmla="*/ 43 h 76"/>
                <a:gd name="T8" fmla="*/ 45 w 49"/>
                <a:gd name="T9" fmla="*/ 29 h 76"/>
                <a:gd name="T10" fmla="*/ 19 w 49"/>
                <a:gd name="T11" fmla="*/ 29 h 76"/>
                <a:gd name="T12" fmla="*/ 19 w 49"/>
                <a:gd name="T13" fmla="*/ 15 h 76"/>
                <a:gd name="T14" fmla="*/ 47 w 49"/>
                <a:gd name="T15" fmla="*/ 15 h 76"/>
                <a:gd name="T16" fmla="*/ 47 w 49"/>
                <a:gd name="T17" fmla="*/ 0 h 76"/>
                <a:gd name="T18" fmla="*/ 0 w 49"/>
                <a:gd name="T19" fmla="*/ 0 h 76"/>
                <a:gd name="T20" fmla="*/ 0 w 49"/>
                <a:gd name="T21" fmla="*/ 76 h 76"/>
                <a:gd name="T22" fmla="*/ 49 w 49"/>
                <a:gd name="T23" fmla="*/ 76 h 76"/>
                <a:gd name="T24" fmla="*/ 49 w 49"/>
                <a:gd name="T2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76">
                  <a:moveTo>
                    <a:pt x="49" y="62"/>
                  </a:moveTo>
                  <a:lnTo>
                    <a:pt x="19" y="62"/>
                  </a:lnTo>
                  <a:lnTo>
                    <a:pt x="19" y="43"/>
                  </a:lnTo>
                  <a:lnTo>
                    <a:pt x="45" y="43"/>
                  </a:lnTo>
                  <a:lnTo>
                    <a:pt x="45" y="29"/>
                  </a:lnTo>
                  <a:lnTo>
                    <a:pt x="19" y="29"/>
                  </a:lnTo>
                  <a:lnTo>
                    <a:pt x="19" y="15"/>
                  </a:lnTo>
                  <a:lnTo>
                    <a:pt x="47" y="15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76"/>
                  </a:lnTo>
                  <a:lnTo>
                    <a:pt x="49" y="76"/>
                  </a:lnTo>
                  <a:lnTo>
                    <a:pt x="49" y="6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5" name="Freeform 65"/>
            <p:cNvSpPr/>
            <p:nvPr/>
          </p:nvSpPr>
          <p:spPr bwMode="auto">
            <a:xfrm>
              <a:off x="6774368" y="2863129"/>
              <a:ext cx="71438" cy="120650"/>
            </a:xfrm>
            <a:custGeom>
              <a:avLst/>
              <a:gdLst>
                <a:gd name="T0" fmla="*/ 45 w 45"/>
                <a:gd name="T1" fmla="*/ 31 h 76"/>
                <a:gd name="T2" fmla="*/ 17 w 45"/>
                <a:gd name="T3" fmla="*/ 31 h 76"/>
                <a:gd name="T4" fmla="*/ 17 w 45"/>
                <a:gd name="T5" fmla="*/ 15 h 76"/>
                <a:gd name="T6" fmla="*/ 45 w 45"/>
                <a:gd name="T7" fmla="*/ 15 h 76"/>
                <a:gd name="T8" fmla="*/ 45 w 45"/>
                <a:gd name="T9" fmla="*/ 0 h 76"/>
                <a:gd name="T10" fmla="*/ 0 w 45"/>
                <a:gd name="T11" fmla="*/ 0 h 76"/>
                <a:gd name="T12" fmla="*/ 0 w 45"/>
                <a:gd name="T13" fmla="*/ 76 h 76"/>
                <a:gd name="T14" fmla="*/ 17 w 45"/>
                <a:gd name="T15" fmla="*/ 76 h 76"/>
                <a:gd name="T16" fmla="*/ 17 w 45"/>
                <a:gd name="T17" fmla="*/ 45 h 76"/>
                <a:gd name="T18" fmla="*/ 45 w 45"/>
                <a:gd name="T19" fmla="*/ 45 h 76"/>
                <a:gd name="T20" fmla="*/ 45 w 45"/>
                <a:gd name="T21" fmla="*/ 3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76">
                  <a:moveTo>
                    <a:pt x="45" y="31"/>
                  </a:moveTo>
                  <a:lnTo>
                    <a:pt x="17" y="31"/>
                  </a:lnTo>
                  <a:lnTo>
                    <a:pt x="17" y="15"/>
                  </a:lnTo>
                  <a:lnTo>
                    <a:pt x="45" y="15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76"/>
                  </a:lnTo>
                  <a:lnTo>
                    <a:pt x="17" y="76"/>
                  </a:lnTo>
                  <a:lnTo>
                    <a:pt x="17" y="45"/>
                  </a:lnTo>
                  <a:lnTo>
                    <a:pt x="45" y="45"/>
                  </a:lnTo>
                  <a:lnTo>
                    <a:pt x="45" y="3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6" name="Freeform 66"/>
            <p:cNvSpPr>
              <a:spLocks noEditPoints="1"/>
            </p:cNvSpPr>
            <p:nvPr/>
          </p:nvSpPr>
          <p:spPr bwMode="auto">
            <a:xfrm>
              <a:off x="6444168" y="3017117"/>
              <a:ext cx="63500" cy="87313"/>
            </a:xfrm>
            <a:custGeom>
              <a:avLst/>
              <a:gdLst>
                <a:gd name="T0" fmla="*/ 9 w 17"/>
                <a:gd name="T1" fmla="*/ 0 h 23"/>
                <a:gd name="T2" fmla="*/ 0 w 17"/>
                <a:gd name="T3" fmla="*/ 12 h 23"/>
                <a:gd name="T4" fmla="*/ 9 w 17"/>
                <a:gd name="T5" fmla="*/ 23 h 23"/>
                <a:gd name="T6" fmla="*/ 17 w 17"/>
                <a:gd name="T7" fmla="*/ 12 h 23"/>
                <a:gd name="T8" fmla="*/ 9 w 17"/>
                <a:gd name="T9" fmla="*/ 0 h 23"/>
                <a:gd name="T10" fmla="*/ 9 w 17"/>
                <a:gd name="T11" fmla="*/ 19 h 23"/>
                <a:gd name="T12" fmla="*/ 6 w 17"/>
                <a:gd name="T13" fmla="*/ 12 h 23"/>
                <a:gd name="T14" fmla="*/ 9 w 17"/>
                <a:gd name="T15" fmla="*/ 4 h 23"/>
                <a:gd name="T16" fmla="*/ 12 w 17"/>
                <a:gd name="T17" fmla="*/ 12 h 23"/>
                <a:gd name="T18" fmla="*/ 9 w 17"/>
                <a:gd name="T1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3">
                  <a:moveTo>
                    <a:pt x="9" y="0"/>
                  </a:moveTo>
                  <a:cubicBezTo>
                    <a:pt x="3" y="0"/>
                    <a:pt x="0" y="5"/>
                    <a:pt x="0" y="12"/>
                  </a:cubicBezTo>
                  <a:cubicBezTo>
                    <a:pt x="0" y="18"/>
                    <a:pt x="3" y="23"/>
                    <a:pt x="9" y="23"/>
                  </a:cubicBezTo>
                  <a:cubicBezTo>
                    <a:pt x="14" y="23"/>
                    <a:pt x="17" y="19"/>
                    <a:pt x="17" y="12"/>
                  </a:cubicBezTo>
                  <a:cubicBezTo>
                    <a:pt x="17" y="6"/>
                    <a:pt x="15" y="0"/>
                    <a:pt x="9" y="0"/>
                  </a:cubicBezTo>
                  <a:close/>
                  <a:moveTo>
                    <a:pt x="9" y="19"/>
                  </a:moveTo>
                  <a:cubicBezTo>
                    <a:pt x="7" y="19"/>
                    <a:pt x="6" y="17"/>
                    <a:pt x="6" y="12"/>
                  </a:cubicBezTo>
                  <a:cubicBezTo>
                    <a:pt x="6" y="7"/>
                    <a:pt x="7" y="4"/>
                    <a:pt x="9" y="4"/>
                  </a:cubicBezTo>
                  <a:cubicBezTo>
                    <a:pt x="11" y="4"/>
                    <a:pt x="12" y="7"/>
                    <a:pt x="12" y="12"/>
                  </a:cubicBezTo>
                  <a:cubicBezTo>
                    <a:pt x="12" y="17"/>
                    <a:pt x="11" y="19"/>
                    <a:pt x="9" y="1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7" name="Freeform 67"/>
            <p:cNvSpPr/>
            <p:nvPr/>
          </p:nvSpPr>
          <p:spPr bwMode="auto">
            <a:xfrm>
              <a:off x="6548943" y="3021879"/>
              <a:ext cx="38100" cy="82550"/>
            </a:xfrm>
            <a:custGeom>
              <a:avLst/>
              <a:gdLst>
                <a:gd name="T0" fmla="*/ 0 w 24"/>
                <a:gd name="T1" fmla="*/ 5 h 52"/>
                <a:gd name="T2" fmla="*/ 3 w 24"/>
                <a:gd name="T3" fmla="*/ 14 h 52"/>
                <a:gd name="T4" fmla="*/ 12 w 24"/>
                <a:gd name="T5" fmla="*/ 9 h 52"/>
                <a:gd name="T6" fmla="*/ 12 w 24"/>
                <a:gd name="T7" fmla="*/ 9 h 52"/>
                <a:gd name="T8" fmla="*/ 12 w 24"/>
                <a:gd name="T9" fmla="*/ 52 h 52"/>
                <a:gd name="T10" fmla="*/ 24 w 24"/>
                <a:gd name="T11" fmla="*/ 52 h 52"/>
                <a:gd name="T12" fmla="*/ 24 w 24"/>
                <a:gd name="T13" fmla="*/ 0 h 52"/>
                <a:gd name="T14" fmla="*/ 15 w 24"/>
                <a:gd name="T15" fmla="*/ 0 h 52"/>
                <a:gd name="T16" fmla="*/ 0 w 24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2">
                  <a:moveTo>
                    <a:pt x="0" y="5"/>
                  </a:moveTo>
                  <a:lnTo>
                    <a:pt x="3" y="14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2" y="52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15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8" name="Freeform 68"/>
            <p:cNvSpPr/>
            <p:nvPr/>
          </p:nvSpPr>
          <p:spPr bwMode="auto">
            <a:xfrm>
              <a:off x="6639430" y="3017117"/>
              <a:ext cx="60325" cy="87313"/>
            </a:xfrm>
            <a:custGeom>
              <a:avLst/>
              <a:gdLst>
                <a:gd name="T0" fmla="*/ 8 w 16"/>
                <a:gd name="T1" fmla="*/ 19 h 23"/>
                <a:gd name="T2" fmla="*/ 10 w 16"/>
                <a:gd name="T3" fmla="*/ 17 h 23"/>
                <a:gd name="T4" fmla="*/ 16 w 16"/>
                <a:gd name="T5" fmla="*/ 7 h 23"/>
                <a:gd name="T6" fmla="*/ 8 w 16"/>
                <a:gd name="T7" fmla="*/ 0 h 23"/>
                <a:gd name="T8" fmla="*/ 1 w 16"/>
                <a:gd name="T9" fmla="*/ 3 h 23"/>
                <a:gd name="T10" fmla="*/ 2 w 16"/>
                <a:gd name="T11" fmla="*/ 6 h 23"/>
                <a:gd name="T12" fmla="*/ 7 w 16"/>
                <a:gd name="T13" fmla="*/ 5 h 23"/>
                <a:gd name="T14" fmla="*/ 10 w 16"/>
                <a:gd name="T15" fmla="*/ 8 h 23"/>
                <a:gd name="T16" fmla="*/ 3 w 16"/>
                <a:gd name="T17" fmla="*/ 17 h 23"/>
                <a:gd name="T18" fmla="*/ 0 w 16"/>
                <a:gd name="T19" fmla="*/ 20 h 23"/>
                <a:gd name="T20" fmla="*/ 0 w 16"/>
                <a:gd name="T21" fmla="*/ 23 h 23"/>
                <a:gd name="T22" fmla="*/ 16 w 16"/>
                <a:gd name="T23" fmla="*/ 23 h 23"/>
                <a:gd name="T24" fmla="*/ 16 w 16"/>
                <a:gd name="T25" fmla="*/ 19 h 23"/>
                <a:gd name="T26" fmla="*/ 8 w 16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3">
                  <a:moveTo>
                    <a:pt x="8" y="19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3" y="14"/>
                    <a:pt x="16" y="11"/>
                    <a:pt x="16" y="7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5" y="0"/>
                    <a:pt x="2" y="1"/>
                    <a:pt x="1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9" y="5"/>
                    <a:pt x="10" y="6"/>
                    <a:pt x="10" y="8"/>
                  </a:cubicBezTo>
                  <a:cubicBezTo>
                    <a:pt x="10" y="10"/>
                    <a:pt x="8" y="13"/>
                    <a:pt x="3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19" name="Freeform 69"/>
            <p:cNvSpPr/>
            <p:nvPr/>
          </p:nvSpPr>
          <p:spPr bwMode="auto">
            <a:xfrm>
              <a:off x="6737855" y="3017117"/>
              <a:ext cx="58738" cy="87313"/>
            </a:xfrm>
            <a:custGeom>
              <a:avLst/>
              <a:gdLst>
                <a:gd name="T0" fmla="*/ 11 w 16"/>
                <a:gd name="T1" fmla="*/ 11 h 23"/>
                <a:gd name="T2" fmla="*/ 11 w 16"/>
                <a:gd name="T3" fmla="*/ 11 h 23"/>
                <a:gd name="T4" fmla="*/ 15 w 16"/>
                <a:gd name="T5" fmla="*/ 6 h 23"/>
                <a:gd name="T6" fmla="*/ 8 w 16"/>
                <a:gd name="T7" fmla="*/ 0 h 23"/>
                <a:gd name="T8" fmla="*/ 1 w 16"/>
                <a:gd name="T9" fmla="*/ 2 h 23"/>
                <a:gd name="T10" fmla="*/ 2 w 16"/>
                <a:gd name="T11" fmla="*/ 6 h 23"/>
                <a:gd name="T12" fmla="*/ 6 w 16"/>
                <a:gd name="T13" fmla="*/ 4 h 23"/>
                <a:gd name="T14" fmla="*/ 10 w 16"/>
                <a:gd name="T15" fmla="*/ 7 h 23"/>
                <a:gd name="T16" fmla="*/ 6 w 16"/>
                <a:gd name="T17" fmla="*/ 9 h 23"/>
                <a:gd name="T18" fmla="*/ 4 w 16"/>
                <a:gd name="T19" fmla="*/ 9 h 23"/>
                <a:gd name="T20" fmla="*/ 4 w 16"/>
                <a:gd name="T21" fmla="*/ 13 h 23"/>
                <a:gd name="T22" fmla="*/ 6 w 16"/>
                <a:gd name="T23" fmla="*/ 13 h 23"/>
                <a:gd name="T24" fmla="*/ 10 w 16"/>
                <a:gd name="T25" fmla="*/ 16 h 23"/>
                <a:gd name="T26" fmla="*/ 6 w 16"/>
                <a:gd name="T27" fmla="*/ 19 h 23"/>
                <a:gd name="T28" fmla="*/ 1 w 16"/>
                <a:gd name="T29" fmla="*/ 18 h 23"/>
                <a:gd name="T30" fmla="*/ 0 w 16"/>
                <a:gd name="T31" fmla="*/ 22 h 23"/>
                <a:gd name="T32" fmla="*/ 7 w 16"/>
                <a:gd name="T33" fmla="*/ 23 h 23"/>
                <a:gd name="T34" fmla="*/ 16 w 16"/>
                <a:gd name="T35" fmla="*/ 17 h 23"/>
                <a:gd name="T36" fmla="*/ 11 w 1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3"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4" y="10"/>
                    <a:pt x="15" y="8"/>
                    <a:pt x="15" y="6"/>
                  </a:cubicBezTo>
                  <a:cubicBezTo>
                    <a:pt x="15" y="3"/>
                    <a:pt x="12" y="0"/>
                    <a:pt x="8" y="0"/>
                  </a:cubicBezTo>
                  <a:cubicBezTo>
                    <a:pt x="5" y="0"/>
                    <a:pt x="2" y="1"/>
                    <a:pt x="1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5" y="4"/>
                    <a:pt x="6" y="4"/>
                  </a:cubicBezTo>
                  <a:cubicBezTo>
                    <a:pt x="9" y="4"/>
                    <a:pt x="10" y="5"/>
                    <a:pt x="10" y="7"/>
                  </a:cubicBezTo>
                  <a:cubicBezTo>
                    <a:pt x="10" y="9"/>
                    <a:pt x="7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3"/>
                    <a:pt x="10" y="14"/>
                    <a:pt x="10" y="16"/>
                  </a:cubicBezTo>
                  <a:cubicBezTo>
                    <a:pt x="10" y="18"/>
                    <a:pt x="9" y="19"/>
                    <a:pt x="6" y="19"/>
                  </a:cubicBezTo>
                  <a:cubicBezTo>
                    <a:pt x="4" y="19"/>
                    <a:pt x="2" y="18"/>
                    <a:pt x="1" y="1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4" y="23"/>
                    <a:pt x="7" y="23"/>
                  </a:cubicBezTo>
                  <a:cubicBezTo>
                    <a:pt x="12" y="23"/>
                    <a:pt x="16" y="20"/>
                    <a:pt x="16" y="17"/>
                  </a:cubicBezTo>
                  <a:cubicBezTo>
                    <a:pt x="16" y="14"/>
                    <a:pt x="13" y="12"/>
                    <a:pt x="11" y="1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0" name="Freeform 70"/>
            <p:cNvSpPr>
              <a:spLocks noEditPoints="1"/>
            </p:cNvSpPr>
            <p:nvPr/>
          </p:nvSpPr>
          <p:spPr bwMode="auto">
            <a:xfrm>
              <a:off x="6831518" y="3021879"/>
              <a:ext cx="66675" cy="82550"/>
            </a:xfrm>
            <a:custGeom>
              <a:avLst/>
              <a:gdLst>
                <a:gd name="T0" fmla="*/ 15 w 18"/>
                <a:gd name="T1" fmla="*/ 0 h 22"/>
                <a:gd name="T2" fmla="*/ 9 w 18"/>
                <a:gd name="T3" fmla="*/ 0 h 22"/>
                <a:gd name="T4" fmla="*/ 0 w 18"/>
                <a:gd name="T5" fmla="*/ 13 h 22"/>
                <a:gd name="T6" fmla="*/ 0 w 18"/>
                <a:gd name="T7" fmla="*/ 17 h 22"/>
                <a:gd name="T8" fmla="*/ 10 w 18"/>
                <a:gd name="T9" fmla="*/ 17 h 22"/>
                <a:gd name="T10" fmla="*/ 10 w 18"/>
                <a:gd name="T11" fmla="*/ 22 h 22"/>
                <a:gd name="T12" fmla="*/ 15 w 18"/>
                <a:gd name="T13" fmla="*/ 22 h 22"/>
                <a:gd name="T14" fmla="*/ 15 w 18"/>
                <a:gd name="T15" fmla="*/ 17 h 22"/>
                <a:gd name="T16" fmla="*/ 18 w 18"/>
                <a:gd name="T17" fmla="*/ 17 h 22"/>
                <a:gd name="T18" fmla="*/ 18 w 18"/>
                <a:gd name="T19" fmla="*/ 13 h 22"/>
                <a:gd name="T20" fmla="*/ 15 w 18"/>
                <a:gd name="T21" fmla="*/ 13 h 22"/>
                <a:gd name="T22" fmla="*/ 15 w 18"/>
                <a:gd name="T23" fmla="*/ 0 h 22"/>
                <a:gd name="T24" fmla="*/ 10 w 18"/>
                <a:gd name="T25" fmla="*/ 8 h 22"/>
                <a:gd name="T26" fmla="*/ 10 w 18"/>
                <a:gd name="T27" fmla="*/ 13 h 22"/>
                <a:gd name="T28" fmla="*/ 5 w 18"/>
                <a:gd name="T29" fmla="*/ 13 h 22"/>
                <a:gd name="T30" fmla="*/ 5 w 18"/>
                <a:gd name="T31" fmla="*/ 13 h 22"/>
                <a:gd name="T32" fmla="*/ 8 w 18"/>
                <a:gd name="T33" fmla="*/ 8 h 22"/>
                <a:gd name="T34" fmla="*/ 10 w 18"/>
                <a:gd name="T35" fmla="*/ 4 h 22"/>
                <a:gd name="T36" fmla="*/ 10 w 18"/>
                <a:gd name="T37" fmla="*/ 4 h 22"/>
                <a:gd name="T38" fmla="*/ 10 w 18"/>
                <a:gd name="T39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2">
                  <a:moveTo>
                    <a:pt x="1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  <a:moveTo>
                    <a:pt x="10" y="8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6"/>
                    <a:pt x="9" y="5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7"/>
                    <a:pt x="10" y="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1" name="Freeform 71"/>
            <p:cNvSpPr/>
            <p:nvPr/>
          </p:nvSpPr>
          <p:spPr bwMode="auto">
            <a:xfrm>
              <a:off x="6933118" y="3021879"/>
              <a:ext cx="55563" cy="82550"/>
            </a:xfrm>
            <a:custGeom>
              <a:avLst/>
              <a:gdLst>
                <a:gd name="T0" fmla="*/ 13 w 15"/>
                <a:gd name="T1" fmla="*/ 9 h 22"/>
                <a:gd name="T2" fmla="*/ 7 w 15"/>
                <a:gd name="T3" fmla="*/ 7 h 22"/>
                <a:gd name="T4" fmla="*/ 5 w 15"/>
                <a:gd name="T5" fmla="*/ 7 h 22"/>
                <a:gd name="T6" fmla="*/ 6 w 15"/>
                <a:gd name="T7" fmla="*/ 4 h 22"/>
                <a:gd name="T8" fmla="*/ 15 w 15"/>
                <a:gd name="T9" fmla="*/ 4 h 22"/>
                <a:gd name="T10" fmla="*/ 15 w 15"/>
                <a:gd name="T11" fmla="*/ 0 h 22"/>
                <a:gd name="T12" fmla="*/ 2 w 15"/>
                <a:gd name="T13" fmla="*/ 0 h 22"/>
                <a:gd name="T14" fmla="*/ 1 w 15"/>
                <a:gd name="T15" fmla="*/ 11 h 22"/>
                <a:gd name="T16" fmla="*/ 4 w 15"/>
                <a:gd name="T17" fmla="*/ 11 h 22"/>
                <a:gd name="T18" fmla="*/ 10 w 15"/>
                <a:gd name="T19" fmla="*/ 15 h 22"/>
                <a:gd name="T20" fmla="*/ 6 w 15"/>
                <a:gd name="T21" fmla="*/ 18 h 22"/>
                <a:gd name="T22" fmla="*/ 1 w 15"/>
                <a:gd name="T23" fmla="*/ 17 h 22"/>
                <a:gd name="T24" fmla="*/ 0 w 15"/>
                <a:gd name="T25" fmla="*/ 21 h 22"/>
                <a:gd name="T26" fmla="*/ 6 w 15"/>
                <a:gd name="T27" fmla="*/ 22 h 22"/>
                <a:gd name="T28" fmla="*/ 15 w 15"/>
                <a:gd name="T29" fmla="*/ 15 h 22"/>
                <a:gd name="T30" fmla="*/ 13 w 15"/>
                <a:gd name="T3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22">
                  <a:moveTo>
                    <a:pt x="13" y="9"/>
                  </a:moveTo>
                  <a:cubicBezTo>
                    <a:pt x="11" y="8"/>
                    <a:pt x="9" y="7"/>
                    <a:pt x="7" y="7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8" y="11"/>
                    <a:pt x="10" y="13"/>
                    <a:pt x="10" y="15"/>
                  </a:cubicBezTo>
                  <a:cubicBezTo>
                    <a:pt x="10" y="17"/>
                    <a:pt x="8" y="18"/>
                    <a:pt x="6" y="18"/>
                  </a:cubicBezTo>
                  <a:cubicBezTo>
                    <a:pt x="4" y="18"/>
                    <a:pt x="2" y="18"/>
                    <a:pt x="1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2"/>
                    <a:pt x="3" y="22"/>
                    <a:pt x="6" y="22"/>
                  </a:cubicBezTo>
                  <a:cubicBezTo>
                    <a:pt x="12" y="22"/>
                    <a:pt x="15" y="19"/>
                    <a:pt x="15" y="15"/>
                  </a:cubicBezTo>
                  <a:cubicBezTo>
                    <a:pt x="15" y="12"/>
                    <a:pt x="14" y="10"/>
                    <a:pt x="13" y="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739781" y="2168468"/>
            <a:ext cx="534387" cy="404560"/>
            <a:chOff x="3192968" y="2571029"/>
            <a:chExt cx="1012825" cy="766763"/>
          </a:xfrm>
          <a:noFill/>
        </p:grpSpPr>
        <p:sp>
          <p:nvSpPr>
            <p:cNvPr id="103" name="Freeform 74"/>
            <p:cNvSpPr>
              <a:spLocks noEditPoints="1"/>
            </p:cNvSpPr>
            <p:nvPr/>
          </p:nvSpPr>
          <p:spPr bwMode="auto">
            <a:xfrm>
              <a:off x="3485068" y="3082204"/>
              <a:ext cx="649288" cy="239713"/>
            </a:xfrm>
            <a:custGeom>
              <a:avLst/>
              <a:gdLst>
                <a:gd name="T0" fmla="*/ 0 w 173"/>
                <a:gd name="T1" fmla="*/ 12 h 64"/>
                <a:gd name="T2" fmla="*/ 0 w 173"/>
                <a:gd name="T3" fmla="*/ 52 h 64"/>
                <a:gd name="T4" fmla="*/ 12 w 173"/>
                <a:gd name="T5" fmla="*/ 64 h 64"/>
                <a:gd name="T6" fmla="*/ 173 w 173"/>
                <a:gd name="T7" fmla="*/ 64 h 64"/>
                <a:gd name="T8" fmla="*/ 173 w 173"/>
                <a:gd name="T9" fmla="*/ 54 h 64"/>
                <a:gd name="T10" fmla="*/ 162 w 173"/>
                <a:gd name="T11" fmla="*/ 54 h 64"/>
                <a:gd name="T12" fmla="*/ 159 w 173"/>
                <a:gd name="T13" fmla="*/ 34 h 64"/>
                <a:gd name="T14" fmla="*/ 164 w 173"/>
                <a:gd name="T15" fmla="*/ 10 h 64"/>
                <a:gd name="T16" fmla="*/ 173 w 173"/>
                <a:gd name="T17" fmla="*/ 10 h 64"/>
                <a:gd name="T18" fmla="*/ 173 w 173"/>
                <a:gd name="T19" fmla="*/ 0 h 64"/>
                <a:gd name="T20" fmla="*/ 12 w 173"/>
                <a:gd name="T21" fmla="*/ 0 h 64"/>
                <a:gd name="T22" fmla="*/ 0 w 173"/>
                <a:gd name="T23" fmla="*/ 12 h 64"/>
                <a:gd name="T24" fmla="*/ 150 w 173"/>
                <a:gd name="T25" fmla="*/ 21 h 64"/>
                <a:gd name="T26" fmla="*/ 149 w 173"/>
                <a:gd name="T27" fmla="*/ 30 h 64"/>
                <a:gd name="T28" fmla="*/ 25 w 173"/>
                <a:gd name="T29" fmla="*/ 30 h 64"/>
                <a:gd name="T30" fmla="*/ 25 w 173"/>
                <a:gd name="T31" fmla="*/ 34 h 64"/>
                <a:gd name="T32" fmla="*/ 149 w 173"/>
                <a:gd name="T33" fmla="*/ 34 h 64"/>
                <a:gd name="T34" fmla="*/ 150 w 173"/>
                <a:gd name="T35" fmla="*/ 43 h 64"/>
                <a:gd name="T36" fmla="*/ 26 w 173"/>
                <a:gd name="T37" fmla="*/ 43 h 64"/>
                <a:gd name="T38" fmla="*/ 26 w 173"/>
                <a:gd name="T39" fmla="*/ 47 h 64"/>
                <a:gd name="T40" fmla="*/ 150 w 173"/>
                <a:gd name="T41" fmla="*/ 47 h 64"/>
                <a:gd name="T42" fmla="*/ 152 w 173"/>
                <a:gd name="T43" fmla="*/ 54 h 64"/>
                <a:gd name="T44" fmla="*/ 12 w 173"/>
                <a:gd name="T45" fmla="*/ 54 h 64"/>
                <a:gd name="T46" fmla="*/ 10 w 173"/>
                <a:gd name="T47" fmla="*/ 52 h 64"/>
                <a:gd name="T48" fmla="*/ 10 w 173"/>
                <a:gd name="T49" fmla="*/ 12 h 64"/>
                <a:gd name="T50" fmla="*/ 12 w 173"/>
                <a:gd name="T51" fmla="*/ 10 h 64"/>
                <a:gd name="T52" fmla="*/ 153 w 173"/>
                <a:gd name="T53" fmla="*/ 10 h 64"/>
                <a:gd name="T54" fmla="*/ 151 w 173"/>
                <a:gd name="T55" fmla="*/ 17 h 64"/>
                <a:gd name="T56" fmla="*/ 26 w 173"/>
                <a:gd name="T57" fmla="*/ 17 h 64"/>
                <a:gd name="T58" fmla="*/ 26 w 173"/>
                <a:gd name="T59" fmla="*/ 21 h 64"/>
                <a:gd name="T60" fmla="*/ 150 w 173"/>
                <a:gd name="T61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3" h="64">
                  <a:moveTo>
                    <a:pt x="0" y="1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6" y="64"/>
                    <a:pt x="12" y="64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54"/>
                    <a:pt x="173" y="54"/>
                    <a:pt x="173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1" y="50"/>
                    <a:pt x="159" y="43"/>
                    <a:pt x="159" y="34"/>
                  </a:cubicBezTo>
                  <a:cubicBezTo>
                    <a:pt x="159" y="23"/>
                    <a:pt x="162" y="15"/>
                    <a:pt x="164" y="10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lose/>
                  <a:moveTo>
                    <a:pt x="150" y="21"/>
                  </a:moveTo>
                  <a:cubicBezTo>
                    <a:pt x="150" y="24"/>
                    <a:pt x="149" y="27"/>
                    <a:pt x="149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7"/>
                    <a:pt x="149" y="40"/>
                    <a:pt x="150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51" y="50"/>
                    <a:pt x="151" y="52"/>
                    <a:pt x="15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0" y="53"/>
                    <a:pt x="10" y="5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1" y="10"/>
                    <a:pt x="12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2"/>
                    <a:pt x="152" y="14"/>
                    <a:pt x="151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21"/>
                    <a:pt x="26" y="21"/>
                    <a:pt x="26" y="21"/>
                  </a:cubicBezTo>
                  <a:lnTo>
                    <a:pt x="150" y="2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04" name="Freeform 75"/>
            <p:cNvSpPr>
              <a:spLocks noEditPoints="1"/>
            </p:cNvSpPr>
            <p:nvPr/>
          </p:nvSpPr>
          <p:spPr bwMode="auto">
            <a:xfrm>
              <a:off x="3473955" y="2807567"/>
              <a:ext cx="649288" cy="244475"/>
            </a:xfrm>
            <a:custGeom>
              <a:avLst/>
              <a:gdLst>
                <a:gd name="T0" fmla="*/ 12 w 173"/>
                <a:gd name="T1" fmla="*/ 65 h 65"/>
                <a:gd name="T2" fmla="*/ 173 w 173"/>
                <a:gd name="T3" fmla="*/ 65 h 65"/>
                <a:gd name="T4" fmla="*/ 173 w 173"/>
                <a:gd name="T5" fmla="*/ 55 h 65"/>
                <a:gd name="T6" fmla="*/ 162 w 173"/>
                <a:gd name="T7" fmla="*/ 55 h 65"/>
                <a:gd name="T8" fmla="*/ 159 w 173"/>
                <a:gd name="T9" fmla="*/ 35 h 65"/>
                <a:gd name="T10" fmla="*/ 164 w 173"/>
                <a:gd name="T11" fmla="*/ 10 h 65"/>
                <a:gd name="T12" fmla="*/ 173 w 173"/>
                <a:gd name="T13" fmla="*/ 10 h 65"/>
                <a:gd name="T14" fmla="*/ 173 w 173"/>
                <a:gd name="T15" fmla="*/ 0 h 65"/>
                <a:gd name="T16" fmla="*/ 12 w 173"/>
                <a:gd name="T17" fmla="*/ 0 h 65"/>
                <a:gd name="T18" fmla="*/ 0 w 173"/>
                <a:gd name="T19" fmla="*/ 12 h 65"/>
                <a:gd name="T20" fmla="*/ 0 w 173"/>
                <a:gd name="T21" fmla="*/ 53 h 65"/>
                <a:gd name="T22" fmla="*/ 12 w 173"/>
                <a:gd name="T23" fmla="*/ 65 h 65"/>
                <a:gd name="T24" fmla="*/ 10 w 173"/>
                <a:gd name="T25" fmla="*/ 12 h 65"/>
                <a:gd name="T26" fmla="*/ 12 w 173"/>
                <a:gd name="T27" fmla="*/ 10 h 65"/>
                <a:gd name="T28" fmla="*/ 153 w 173"/>
                <a:gd name="T29" fmla="*/ 10 h 65"/>
                <a:gd name="T30" fmla="*/ 151 w 173"/>
                <a:gd name="T31" fmla="*/ 17 h 65"/>
                <a:gd name="T32" fmla="*/ 26 w 173"/>
                <a:gd name="T33" fmla="*/ 17 h 65"/>
                <a:gd name="T34" fmla="*/ 26 w 173"/>
                <a:gd name="T35" fmla="*/ 22 h 65"/>
                <a:gd name="T36" fmla="*/ 150 w 173"/>
                <a:gd name="T37" fmla="*/ 22 h 65"/>
                <a:gd name="T38" fmla="*/ 149 w 173"/>
                <a:gd name="T39" fmla="*/ 30 h 65"/>
                <a:gd name="T40" fmla="*/ 25 w 173"/>
                <a:gd name="T41" fmla="*/ 30 h 65"/>
                <a:gd name="T42" fmla="*/ 25 w 173"/>
                <a:gd name="T43" fmla="*/ 35 h 65"/>
                <a:gd name="T44" fmla="*/ 149 w 173"/>
                <a:gd name="T45" fmla="*/ 35 h 65"/>
                <a:gd name="T46" fmla="*/ 150 w 173"/>
                <a:gd name="T47" fmla="*/ 43 h 65"/>
                <a:gd name="T48" fmla="*/ 26 w 173"/>
                <a:gd name="T49" fmla="*/ 43 h 65"/>
                <a:gd name="T50" fmla="*/ 26 w 173"/>
                <a:gd name="T51" fmla="*/ 48 h 65"/>
                <a:gd name="T52" fmla="*/ 150 w 173"/>
                <a:gd name="T53" fmla="*/ 48 h 65"/>
                <a:gd name="T54" fmla="*/ 152 w 173"/>
                <a:gd name="T55" fmla="*/ 55 h 65"/>
                <a:gd name="T56" fmla="*/ 12 w 173"/>
                <a:gd name="T57" fmla="*/ 55 h 65"/>
                <a:gd name="T58" fmla="*/ 10 w 173"/>
                <a:gd name="T59" fmla="*/ 53 h 65"/>
                <a:gd name="T60" fmla="*/ 10 w 173"/>
                <a:gd name="T61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3" h="65">
                  <a:moveTo>
                    <a:pt x="12" y="65"/>
                  </a:moveTo>
                  <a:cubicBezTo>
                    <a:pt x="173" y="65"/>
                    <a:pt x="173" y="65"/>
                    <a:pt x="173" y="6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1" y="50"/>
                    <a:pt x="159" y="43"/>
                    <a:pt x="159" y="35"/>
                  </a:cubicBezTo>
                  <a:cubicBezTo>
                    <a:pt x="159" y="23"/>
                    <a:pt x="162" y="15"/>
                    <a:pt x="164" y="10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6" y="65"/>
                    <a:pt x="12" y="65"/>
                  </a:cubicBezTo>
                  <a:close/>
                  <a:moveTo>
                    <a:pt x="10" y="12"/>
                  </a:moveTo>
                  <a:cubicBezTo>
                    <a:pt x="10" y="11"/>
                    <a:pt x="11" y="10"/>
                    <a:pt x="12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3"/>
                    <a:pt x="152" y="15"/>
                    <a:pt x="151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50" y="25"/>
                    <a:pt x="149" y="27"/>
                    <a:pt x="149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8"/>
                    <a:pt x="149" y="41"/>
                    <a:pt x="150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1" y="50"/>
                    <a:pt x="151" y="53"/>
                    <a:pt x="15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1" y="55"/>
                    <a:pt x="10" y="54"/>
                    <a:pt x="10" y="53"/>
                  </a:cubicBezTo>
                  <a:lnTo>
                    <a:pt x="10" y="1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05" name="Freeform 76"/>
            <p:cNvSpPr>
              <a:spLocks noEditPoints="1"/>
            </p:cNvSpPr>
            <p:nvPr/>
          </p:nvSpPr>
          <p:spPr bwMode="auto">
            <a:xfrm>
              <a:off x="3192968" y="2750417"/>
              <a:ext cx="280988" cy="587375"/>
            </a:xfrm>
            <a:custGeom>
              <a:avLst/>
              <a:gdLst>
                <a:gd name="T0" fmla="*/ 65 w 75"/>
                <a:gd name="T1" fmla="*/ 16 h 156"/>
                <a:gd name="T2" fmla="*/ 48 w 75"/>
                <a:gd name="T3" fmla="*/ 16 h 156"/>
                <a:gd name="T4" fmla="*/ 27 w 75"/>
                <a:gd name="T5" fmla="*/ 9 h 156"/>
                <a:gd name="T6" fmla="*/ 28 w 75"/>
                <a:gd name="T7" fmla="*/ 2 h 156"/>
                <a:gd name="T8" fmla="*/ 19 w 75"/>
                <a:gd name="T9" fmla="*/ 0 h 156"/>
                <a:gd name="T10" fmla="*/ 1 w 75"/>
                <a:gd name="T11" fmla="*/ 139 h 156"/>
                <a:gd name="T12" fmla="*/ 10 w 75"/>
                <a:gd name="T13" fmla="*/ 150 h 156"/>
                <a:gd name="T14" fmla="*/ 45 w 75"/>
                <a:gd name="T15" fmla="*/ 155 h 156"/>
                <a:gd name="T16" fmla="*/ 57 w 75"/>
                <a:gd name="T17" fmla="*/ 146 h 156"/>
                <a:gd name="T18" fmla="*/ 75 w 75"/>
                <a:gd name="T19" fmla="*/ 8 h 156"/>
                <a:gd name="T20" fmla="*/ 67 w 75"/>
                <a:gd name="T21" fmla="*/ 7 h 156"/>
                <a:gd name="T22" fmla="*/ 65 w 75"/>
                <a:gd name="T23" fmla="*/ 16 h 156"/>
                <a:gd name="T24" fmla="*/ 48 w 75"/>
                <a:gd name="T25" fmla="*/ 145 h 156"/>
                <a:gd name="T26" fmla="*/ 46 w 75"/>
                <a:gd name="T27" fmla="*/ 146 h 156"/>
                <a:gd name="T28" fmla="*/ 11 w 75"/>
                <a:gd name="T29" fmla="*/ 142 h 156"/>
                <a:gd name="T30" fmla="*/ 10 w 75"/>
                <a:gd name="T31" fmla="*/ 140 h 156"/>
                <a:gd name="T32" fmla="*/ 26 w 75"/>
                <a:gd name="T33" fmla="*/ 18 h 156"/>
                <a:gd name="T34" fmla="*/ 32 w 75"/>
                <a:gd name="T35" fmla="*/ 21 h 156"/>
                <a:gd name="T36" fmla="*/ 17 w 75"/>
                <a:gd name="T37" fmla="*/ 129 h 156"/>
                <a:gd name="T38" fmla="*/ 21 w 75"/>
                <a:gd name="T39" fmla="*/ 129 h 156"/>
                <a:gd name="T40" fmla="*/ 35 w 75"/>
                <a:gd name="T41" fmla="*/ 22 h 156"/>
                <a:gd name="T42" fmla="*/ 43 w 75"/>
                <a:gd name="T43" fmla="*/ 24 h 156"/>
                <a:gd name="T44" fmla="*/ 28 w 75"/>
                <a:gd name="T45" fmla="*/ 131 h 156"/>
                <a:gd name="T46" fmla="*/ 32 w 75"/>
                <a:gd name="T47" fmla="*/ 131 h 156"/>
                <a:gd name="T48" fmla="*/ 47 w 75"/>
                <a:gd name="T49" fmla="*/ 25 h 156"/>
                <a:gd name="T50" fmla="*/ 54 w 75"/>
                <a:gd name="T51" fmla="*/ 25 h 156"/>
                <a:gd name="T52" fmla="*/ 40 w 75"/>
                <a:gd name="T53" fmla="*/ 132 h 156"/>
                <a:gd name="T54" fmla="*/ 43 w 75"/>
                <a:gd name="T55" fmla="*/ 132 h 156"/>
                <a:gd name="T56" fmla="*/ 58 w 75"/>
                <a:gd name="T57" fmla="*/ 25 h 156"/>
                <a:gd name="T58" fmla="*/ 64 w 75"/>
                <a:gd name="T59" fmla="*/ 25 h 156"/>
                <a:gd name="T60" fmla="*/ 48 w 75"/>
                <a:gd name="T61" fmla="*/ 14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5" h="156">
                  <a:moveTo>
                    <a:pt x="65" y="16"/>
                  </a:moveTo>
                  <a:cubicBezTo>
                    <a:pt x="61" y="17"/>
                    <a:pt x="55" y="17"/>
                    <a:pt x="48" y="16"/>
                  </a:cubicBezTo>
                  <a:cubicBezTo>
                    <a:pt x="38" y="15"/>
                    <a:pt x="31" y="11"/>
                    <a:pt x="27" y="9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0" y="144"/>
                    <a:pt x="4" y="150"/>
                    <a:pt x="10" y="150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51" y="156"/>
                    <a:pt x="56" y="152"/>
                    <a:pt x="57" y="14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67" y="7"/>
                    <a:pt x="67" y="7"/>
                    <a:pt x="67" y="7"/>
                  </a:cubicBezTo>
                  <a:lnTo>
                    <a:pt x="65" y="16"/>
                  </a:lnTo>
                  <a:close/>
                  <a:moveTo>
                    <a:pt x="48" y="145"/>
                  </a:moveTo>
                  <a:cubicBezTo>
                    <a:pt x="48" y="146"/>
                    <a:pt x="47" y="147"/>
                    <a:pt x="46" y="146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10" y="142"/>
                    <a:pt x="10" y="141"/>
                    <a:pt x="10" y="14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9"/>
                    <a:pt x="30" y="20"/>
                    <a:pt x="32" y="21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8" y="23"/>
                    <a:pt x="40" y="23"/>
                    <a:pt x="43" y="24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9" y="25"/>
                    <a:pt x="51" y="25"/>
                    <a:pt x="54" y="25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0" y="25"/>
                    <a:pt x="62" y="25"/>
                    <a:pt x="64" y="25"/>
                  </a:cubicBezTo>
                  <a:lnTo>
                    <a:pt x="48" y="14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06" name="Rectangle 77"/>
            <p:cNvSpPr>
              <a:spLocks noChangeArrowheads="1"/>
            </p:cNvSpPr>
            <p:nvPr/>
          </p:nvSpPr>
          <p:spPr bwMode="auto">
            <a:xfrm>
              <a:off x="3666043" y="2571029"/>
              <a:ext cx="53975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07" name="Freeform 78"/>
            <p:cNvSpPr/>
            <p:nvPr/>
          </p:nvSpPr>
          <p:spPr bwMode="auto">
            <a:xfrm>
              <a:off x="4145468" y="2623417"/>
              <a:ext cx="57150" cy="217488"/>
            </a:xfrm>
            <a:custGeom>
              <a:avLst/>
              <a:gdLst>
                <a:gd name="T0" fmla="*/ 10 w 15"/>
                <a:gd name="T1" fmla="*/ 0 h 58"/>
                <a:gd name="T2" fmla="*/ 5 w 15"/>
                <a:gd name="T3" fmla="*/ 0 h 58"/>
                <a:gd name="T4" fmla="*/ 5 w 15"/>
                <a:gd name="T5" fmla="*/ 38 h 58"/>
                <a:gd name="T6" fmla="*/ 0 w 15"/>
                <a:gd name="T7" fmla="*/ 50 h 58"/>
                <a:gd name="T8" fmla="*/ 7 w 15"/>
                <a:gd name="T9" fmla="*/ 58 h 58"/>
                <a:gd name="T10" fmla="*/ 15 w 15"/>
                <a:gd name="T11" fmla="*/ 50 h 58"/>
                <a:gd name="T12" fmla="*/ 10 w 15"/>
                <a:gd name="T13" fmla="*/ 38 h 58"/>
                <a:gd name="T14" fmla="*/ 10 w 15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8">
                  <a:moveTo>
                    <a:pt x="1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2" y="41"/>
                    <a:pt x="0" y="47"/>
                    <a:pt x="0" y="50"/>
                  </a:cubicBezTo>
                  <a:cubicBezTo>
                    <a:pt x="0" y="54"/>
                    <a:pt x="3" y="58"/>
                    <a:pt x="7" y="58"/>
                  </a:cubicBezTo>
                  <a:cubicBezTo>
                    <a:pt x="11" y="58"/>
                    <a:pt x="15" y="54"/>
                    <a:pt x="15" y="50"/>
                  </a:cubicBezTo>
                  <a:cubicBezTo>
                    <a:pt x="15" y="47"/>
                    <a:pt x="13" y="41"/>
                    <a:pt x="10" y="38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08" name="Rectangle 79"/>
            <p:cNvSpPr>
              <a:spLocks noChangeArrowheads="1"/>
            </p:cNvSpPr>
            <p:nvPr/>
          </p:nvSpPr>
          <p:spPr bwMode="auto">
            <a:xfrm>
              <a:off x="3721605" y="2631354"/>
              <a:ext cx="417513" cy="16033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182215" y="2108999"/>
            <a:ext cx="449790" cy="452302"/>
            <a:chOff x="7822118" y="2458317"/>
            <a:chExt cx="852488" cy="857250"/>
          </a:xfrm>
          <a:noFill/>
        </p:grpSpPr>
        <p:sp>
          <p:nvSpPr>
            <p:cNvPr id="101" name="Freeform 82"/>
            <p:cNvSpPr/>
            <p:nvPr/>
          </p:nvSpPr>
          <p:spPr bwMode="auto">
            <a:xfrm>
              <a:off x="8069768" y="2458317"/>
              <a:ext cx="360363" cy="165100"/>
            </a:xfrm>
            <a:custGeom>
              <a:avLst/>
              <a:gdLst>
                <a:gd name="T0" fmla="*/ 18 w 96"/>
                <a:gd name="T1" fmla="*/ 18 h 44"/>
                <a:gd name="T2" fmla="*/ 77 w 96"/>
                <a:gd name="T3" fmla="*/ 18 h 44"/>
                <a:gd name="T4" fmla="*/ 77 w 96"/>
                <a:gd name="T5" fmla="*/ 44 h 44"/>
                <a:gd name="T6" fmla="*/ 96 w 96"/>
                <a:gd name="T7" fmla="*/ 44 h 44"/>
                <a:gd name="T8" fmla="*/ 96 w 96"/>
                <a:gd name="T9" fmla="*/ 9 h 44"/>
                <a:gd name="T10" fmla="*/ 86 w 96"/>
                <a:gd name="T11" fmla="*/ 0 h 44"/>
                <a:gd name="T12" fmla="*/ 10 w 96"/>
                <a:gd name="T13" fmla="*/ 0 h 44"/>
                <a:gd name="T14" fmla="*/ 0 w 96"/>
                <a:gd name="T15" fmla="*/ 9 h 44"/>
                <a:gd name="T16" fmla="*/ 0 w 96"/>
                <a:gd name="T17" fmla="*/ 44 h 44"/>
                <a:gd name="T18" fmla="*/ 18 w 96"/>
                <a:gd name="T19" fmla="*/ 44 h 44"/>
                <a:gd name="T20" fmla="*/ 18 w 96"/>
                <a:gd name="T21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44">
                  <a:moveTo>
                    <a:pt x="18" y="18"/>
                  </a:moveTo>
                  <a:cubicBezTo>
                    <a:pt x="77" y="18"/>
                    <a:pt x="77" y="18"/>
                    <a:pt x="77" y="18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4"/>
                    <a:pt x="91" y="0"/>
                    <a:pt x="8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8" y="44"/>
                    <a:pt x="18" y="44"/>
                    <a:pt x="18" y="44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02" name="Freeform 83"/>
            <p:cNvSpPr>
              <a:spLocks noEditPoints="1"/>
            </p:cNvSpPr>
            <p:nvPr/>
          </p:nvSpPr>
          <p:spPr bwMode="auto">
            <a:xfrm>
              <a:off x="7822118" y="2637704"/>
              <a:ext cx="852488" cy="677863"/>
            </a:xfrm>
            <a:custGeom>
              <a:avLst/>
              <a:gdLst>
                <a:gd name="T0" fmla="*/ 212 w 227"/>
                <a:gd name="T1" fmla="*/ 0 h 180"/>
                <a:gd name="T2" fmla="*/ 15 w 227"/>
                <a:gd name="T3" fmla="*/ 0 h 180"/>
                <a:gd name="T4" fmla="*/ 0 w 227"/>
                <a:gd name="T5" fmla="*/ 14 h 180"/>
                <a:gd name="T6" fmla="*/ 0 w 227"/>
                <a:gd name="T7" fmla="*/ 165 h 180"/>
                <a:gd name="T8" fmla="*/ 15 w 227"/>
                <a:gd name="T9" fmla="*/ 180 h 180"/>
                <a:gd name="T10" fmla="*/ 212 w 227"/>
                <a:gd name="T11" fmla="*/ 180 h 180"/>
                <a:gd name="T12" fmla="*/ 227 w 227"/>
                <a:gd name="T13" fmla="*/ 165 h 180"/>
                <a:gd name="T14" fmla="*/ 227 w 227"/>
                <a:gd name="T15" fmla="*/ 14 h 180"/>
                <a:gd name="T16" fmla="*/ 212 w 227"/>
                <a:gd name="T17" fmla="*/ 0 h 180"/>
                <a:gd name="T18" fmla="*/ 172 w 227"/>
                <a:gd name="T19" fmla="*/ 69 h 180"/>
                <a:gd name="T20" fmla="*/ 183 w 227"/>
                <a:gd name="T21" fmla="*/ 80 h 180"/>
                <a:gd name="T22" fmla="*/ 172 w 227"/>
                <a:gd name="T23" fmla="*/ 90 h 180"/>
                <a:gd name="T24" fmla="*/ 161 w 227"/>
                <a:gd name="T25" fmla="*/ 80 h 180"/>
                <a:gd name="T26" fmla="*/ 172 w 227"/>
                <a:gd name="T27" fmla="*/ 69 h 180"/>
                <a:gd name="T28" fmla="*/ 53 w 227"/>
                <a:gd name="T29" fmla="*/ 71 h 180"/>
                <a:gd name="T30" fmla="*/ 64 w 227"/>
                <a:gd name="T31" fmla="*/ 81 h 180"/>
                <a:gd name="T32" fmla="*/ 53 w 227"/>
                <a:gd name="T33" fmla="*/ 92 h 180"/>
                <a:gd name="T34" fmla="*/ 42 w 227"/>
                <a:gd name="T35" fmla="*/ 81 h 180"/>
                <a:gd name="T36" fmla="*/ 53 w 227"/>
                <a:gd name="T37" fmla="*/ 71 h 180"/>
                <a:gd name="T38" fmla="*/ 209 w 227"/>
                <a:gd name="T39" fmla="*/ 162 h 180"/>
                <a:gd name="T40" fmla="*/ 185 w 227"/>
                <a:gd name="T41" fmla="*/ 162 h 180"/>
                <a:gd name="T42" fmla="*/ 185 w 227"/>
                <a:gd name="T43" fmla="*/ 111 h 180"/>
                <a:gd name="T44" fmla="*/ 161 w 227"/>
                <a:gd name="T45" fmla="*/ 111 h 180"/>
                <a:gd name="T46" fmla="*/ 161 w 227"/>
                <a:gd name="T47" fmla="*/ 162 h 180"/>
                <a:gd name="T48" fmla="*/ 64 w 227"/>
                <a:gd name="T49" fmla="*/ 162 h 180"/>
                <a:gd name="T50" fmla="*/ 64 w 227"/>
                <a:gd name="T51" fmla="*/ 111 h 180"/>
                <a:gd name="T52" fmla="*/ 39 w 227"/>
                <a:gd name="T53" fmla="*/ 111 h 180"/>
                <a:gd name="T54" fmla="*/ 39 w 227"/>
                <a:gd name="T55" fmla="*/ 162 h 180"/>
                <a:gd name="T56" fmla="*/ 19 w 227"/>
                <a:gd name="T57" fmla="*/ 162 h 180"/>
                <a:gd name="T58" fmla="*/ 19 w 227"/>
                <a:gd name="T59" fmla="*/ 18 h 180"/>
                <a:gd name="T60" fmla="*/ 28 w 227"/>
                <a:gd name="T61" fmla="*/ 18 h 180"/>
                <a:gd name="T62" fmla="*/ 28 w 227"/>
                <a:gd name="T63" fmla="*/ 92 h 180"/>
                <a:gd name="T64" fmla="*/ 39 w 227"/>
                <a:gd name="T65" fmla="*/ 103 h 180"/>
                <a:gd name="T66" fmla="*/ 187 w 227"/>
                <a:gd name="T67" fmla="*/ 103 h 180"/>
                <a:gd name="T68" fmla="*/ 198 w 227"/>
                <a:gd name="T69" fmla="*/ 92 h 180"/>
                <a:gd name="T70" fmla="*/ 198 w 227"/>
                <a:gd name="T71" fmla="*/ 18 h 180"/>
                <a:gd name="T72" fmla="*/ 209 w 227"/>
                <a:gd name="T73" fmla="*/ 18 h 180"/>
                <a:gd name="T74" fmla="*/ 209 w 227"/>
                <a:gd name="T75" fmla="*/ 16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7" h="180">
                  <a:moveTo>
                    <a:pt x="212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73"/>
                    <a:pt x="7" y="180"/>
                    <a:pt x="15" y="180"/>
                  </a:cubicBezTo>
                  <a:cubicBezTo>
                    <a:pt x="212" y="180"/>
                    <a:pt x="212" y="180"/>
                    <a:pt x="212" y="180"/>
                  </a:cubicBezTo>
                  <a:cubicBezTo>
                    <a:pt x="221" y="180"/>
                    <a:pt x="227" y="173"/>
                    <a:pt x="227" y="165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7" y="6"/>
                    <a:pt x="221" y="0"/>
                    <a:pt x="212" y="0"/>
                  </a:cubicBezTo>
                  <a:close/>
                  <a:moveTo>
                    <a:pt x="172" y="69"/>
                  </a:moveTo>
                  <a:cubicBezTo>
                    <a:pt x="178" y="69"/>
                    <a:pt x="183" y="74"/>
                    <a:pt x="183" y="80"/>
                  </a:cubicBezTo>
                  <a:cubicBezTo>
                    <a:pt x="183" y="86"/>
                    <a:pt x="178" y="90"/>
                    <a:pt x="172" y="90"/>
                  </a:cubicBezTo>
                  <a:cubicBezTo>
                    <a:pt x="166" y="90"/>
                    <a:pt x="161" y="86"/>
                    <a:pt x="161" y="80"/>
                  </a:cubicBezTo>
                  <a:cubicBezTo>
                    <a:pt x="161" y="74"/>
                    <a:pt x="166" y="69"/>
                    <a:pt x="172" y="69"/>
                  </a:cubicBezTo>
                  <a:close/>
                  <a:moveTo>
                    <a:pt x="53" y="71"/>
                  </a:moveTo>
                  <a:cubicBezTo>
                    <a:pt x="59" y="71"/>
                    <a:pt x="64" y="75"/>
                    <a:pt x="64" y="81"/>
                  </a:cubicBezTo>
                  <a:cubicBezTo>
                    <a:pt x="64" y="87"/>
                    <a:pt x="59" y="92"/>
                    <a:pt x="53" y="92"/>
                  </a:cubicBezTo>
                  <a:cubicBezTo>
                    <a:pt x="47" y="92"/>
                    <a:pt x="42" y="87"/>
                    <a:pt x="42" y="81"/>
                  </a:cubicBezTo>
                  <a:cubicBezTo>
                    <a:pt x="42" y="75"/>
                    <a:pt x="47" y="71"/>
                    <a:pt x="53" y="71"/>
                  </a:cubicBezTo>
                  <a:close/>
                  <a:moveTo>
                    <a:pt x="209" y="162"/>
                  </a:moveTo>
                  <a:cubicBezTo>
                    <a:pt x="185" y="162"/>
                    <a:pt x="185" y="162"/>
                    <a:pt x="185" y="162"/>
                  </a:cubicBezTo>
                  <a:cubicBezTo>
                    <a:pt x="185" y="111"/>
                    <a:pt x="185" y="111"/>
                    <a:pt x="185" y="111"/>
                  </a:cubicBezTo>
                  <a:cubicBezTo>
                    <a:pt x="161" y="111"/>
                    <a:pt x="161" y="111"/>
                    <a:pt x="161" y="111"/>
                  </a:cubicBezTo>
                  <a:cubicBezTo>
                    <a:pt x="161" y="162"/>
                    <a:pt x="161" y="162"/>
                    <a:pt x="161" y="162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4" y="111"/>
                    <a:pt x="64" y="111"/>
                    <a:pt x="64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9" y="162"/>
                    <a:pt x="39" y="162"/>
                    <a:pt x="39" y="162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8" y="98"/>
                    <a:pt x="33" y="103"/>
                    <a:pt x="39" y="103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93" y="103"/>
                    <a:pt x="198" y="98"/>
                    <a:pt x="198" y="92"/>
                  </a:cubicBezTo>
                  <a:cubicBezTo>
                    <a:pt x="198" y="18"/>
                    <a:pt x="198" y="18"/>
                    <a:pt x="198" y="18"/>
                  </a:cubicBezTo>
                  <a:cubicBezTo>
                    <a:pt x="209" y="18"/>
                    <a:pt x="209" y="18"/>
                    <a:pt x="209" y="18"/>
                  </a:cubicBezTo>
                  <a:lnTo>
                    <a:pt x="209" y="16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202317" y="1243761"/>
            <a:ext cx="407910" cy="591344"/>
            <a:chOff x="7860218" y="818429"/>
            <a:chExt cx="773112" cy="1120776"/>
          </a:xfrm>
          <a:noFill/>
        </p:grpSpPr>
        <p:sp>
          <p:nvSpPr>
            <p:cNvPr id="92" name="Freeform 86"/>
            <p:cNvSpPr/>
            <p:nvPr/>
          </p:nvSpPr>
          <p:spPr bwMode="auto">
            <a:xfrm>
              <a:off x="8303130" y="829542"/>
              <a:ext cx="330200" cy="420688"/>
            </a:xfrm>
            <a:custGeom>
              <a:avLst/>
              <a:gdLst>
                <a:gd name="T0" fmla="*/ 83 w 88"/>
                <a:gd name="T1" fmla="*/ 9 h 112"/>
                <a:gd name="T2" fmla="*/ 44 w 88"/>
                <a:gd name="T3" fmla="*/ 76 h 112"/>
                <a:gd name="T4" fmla="*/ 36 w 88"/>
                <a:gd name="T5" fmla="*/ 78 h 112"/>
                <a:gd name="T6" fmla="*/ 34 w 88"/>
                <a:gd name="T7" fmla="*/ 70 h 112"/>
                <a:gd name="T8" fmla="*/ 73 w 88"/>
                <a:gd name="T9" fmla="*/ 3 h 112"/>
                <a:gd name="T10" fmla="*/ 68 w 88"/>
                <a:gd name="T11" fmla="*/ 0 h 112"/>
                <a:gd name="T12" fmla="*/ 6 w 88"/>
                <a:gd name="T13" fmla="*/ 64 h 112"/>
                <a:gd name="T14" fmla="*/ 15 w 88"/>
                <a:gd name="T15" fmla="*/ 96 h 112"/>
                <a:gd name="T16" fmla="*/ 31 w 88"/>
                <a:gd name="T17" fmla="*/ 105 h 112"/>
                <a:gd name="T18" fmla="*/ 63 w 88"/>
                <a:gd name="T19" fmla="*/ 97 h 112"/>
                <a:gd name="T20" fmla="*/ 88 w 88"/>
                <a:gd name="T21" fmla="*/ 12 h 112"/>
                <a:gd name="T22" fmla="*/ 83 w 88"/>
                <a:gd name="T23" fmla="*/ 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112">
                  <a:moveTo>
                    <a:pt x="83" y="9"/>
                  </a:moveTo>
                  <a:cubicBezTo>
                    <a:pt x="44" y="76"/>
                    <a:pt x="44" y="76"/>
                    <a:pt x="44" y="76"/>
                  </a:cubicBezTo>
                  <a:cubicBezTo>
                    <a:pt x="43" y="79"/>
                    <a:pt x="39" y="80"/>
                    <a:pt x="36" y="78"/>
                  </a:cubicBezTo>
                  <a:cubicBezTo>
                    <a:pt x="33" y="76"/>
                    <a:pt x="32" y="73"/>
                    <a:pt x="34" y="7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0" y="75"/>
                    <a:pt x="4" y="90"/>
                    <a:pt x="15" y="96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42" y="112"/>
                    <a:pt x="56" y="108"/>
                    <a:pt x="63" y="97"/>
                  </a:cubicBezTo>
                  <a:cubicBezTo>
                    <a:pt x="88" y="12"/>
                    <a:pt x="88" y="12"/>
                    <a:pt x="88" y="12"/>
                  </a:cubicBezTo>
                  <a:lnTo>
                    <a:pt x="83" y="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3" name="Freeform 87"/>
            <p:cNvSpPr/>
            <p:nvPr/>
          </p:nvSpPr>
          <p:spPr bwMode="auto">
            <a:xfrm>
              <a:off x="8234868" y="1307379"/>
              <a:ext cx="136525" cy="115888"/>
            </a:xfrm>
            <a:custGeom>
              <a:avLst/>
              <a:gdLst>
                <a:gd name="T0" fmla="*/ 86 w 86"/>
                <a:gd name="T1" fmla="*/ 38 h 73"/>
                <a:gd name="T2" fmla="*/ 22 w 86"/>
                <a:gd name="T3" fmla="*/ 0 h 73"/>
                <a:gd name="T4" fmla="*/ 0 w 86"/>
                <a:gd name="T5" fmla="*/ 35 h 73"/>
                <a:gd name="T6" fmla="*/ 67 w 86"/>
                <a:gd name="T7" fmla="*/ 73 h 73"/>
                <a:gd name="T8" fmla="*/ 86 w 86"/>
                <a:gd name="T9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73">
                  <a:moveTo>
                    <a:pt x="86" y="38"/>
                  </a:moveTo>
                  <a:lnTo>
                    <a:pt x="22" y="0"/>
                  </a:lnTo>
                  <a:lnTo>
                    <a:pt x="0" y="35"/>
                  </a:lnTo>
                  <a:lnTo>
                    <a:pt x="67" y="73"/>
                  </a:lnTo>
                  <a:lnTo>
                    <a:pt x="86" y="3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4" name="Freeform 88"/>
            <p:cNvSpPr/>
            <p:nvPr/>
          </p:nvSpPr>
          <p:spPr bwMode="auto">
            <a:xfrm>
              <a:off x="8280905" y="1202604"/>
              <a:ext cx="142875" cy="146050"/>
            </a:xfrm>
            <a:custGeom>
              <a:avLst/>
              <a:gdLst>
                <a:gd name="T0" fmla="*/ 34 w 38"/>
                <a:gd name="T1" fmla="*/ 26 h 39"/>
                <a:gd name="T2" fmla="*/ 32 w 38"/>
                <a:gd name="T3" fmla="*/ 8 h 39"/>
                <a:gd name="T4" fmla="*/ 24 w 38"/>
                <a:gd name="T5" fmla="*/ 4 h 39"/>
                <a:gd name="T6" fmla="*/ 7 w 38"/>
                <a:gd name="T7" fmla="*/ 11 h 39"/>
                <a:gd name="T8" fmla="*/ 0 w 38"/>
                <a:gd name="T9" fmla="*/ 23 h 39"/>
                <a:gd name="T10" fmla="*/ 27 w 38"/>
                <a:gd name="T11" fmla="*/ 39 h 39"/>
                <a:gd name="T12" fmla="*/ 34 w 38"/>
                <a:gd name="T13" fmla="*/ 2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9">
                  <a:moveTo>
                    <a:pt x="34" y="26"/>
                  </a:moveTo>
                  <a:cubicBezTo>
                    <a:pt x="38" y="19"/>
                    <a:pt x="37" y="11"/>
                    <a:pt x="32" y="8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9" y="0"/>
                    <a:pt x="11" y="4"/>
                    <a:pt x="7" y="1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7" y="39"/>
                    <a:pt x="27" y="39"/>
                    <a:pt x="27" y="39"/>
                  </a:cubicBezTo>
                  <a:lnTo>
                    <a:pt x="34" y="2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5" name="Freeform 89"/>
            <p:cNvSpPr/>
            <p:nvPr/>
          </p:nvSpPr>
          <p:spPr bwMode="auto">
            <a:xfrm>
              <a:off x="8085643" y="1302617"/>
              <a:ext cx="138113" cy="117475"/>
            </a:xfrm>
            <a:custGeom>
              <a:avLst/>
              <a:gdLst>
                <a:gd name="T0" fmla="*/ 21 w 87"/>
                <a:gd name="T1" fmla="*/ 74 h 74"/>
                <a:gd name="T2" fmla="*/ 87 w 87"/>
                <a:gd name="T3" fmla="*/ 36 h 74"/>
                <a:gd name="T4" fmla="*/ 66 w 87"/>
                <a:gd name="T5" fmla="*/ 0 h 74"/>
                <a:gd name="T6" fmla="*/ 0 w 87"/>
                <a:gd name="T7" fmla="*/ 38 h 74"/>
                <a:gd name="T8" fmla="*/ 21 w 87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74">
                  <a:moveTo>
                    <a:pt x="21" y="74"/>
                  </a:moveTo>
                  <a:lnTo>
                    <a:pt x="87" y="36"/>
                  </a:lnTo>
                  <a:lnTo>
                    <a:pt x="66" y="0"/>
                  </a:lnTo>
                  <a:lnTo>
                    <a:pt x="0" y="38"/>
                  </a:lnTo>
                  <a:lnTo>
                    <a:pt x="21" y="7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6" name="Freeform 90"/>
            <p:cNvSpPr/>
            <p:nvPr/>
          </p:nvSpPr>
          <p:spPr bwMode="auto">
            <a:xfrm>
              <a:off x="8033255" y="1202604"/>
              <a:ext cx="146050" cy="142875"/>
            </a:xfrm>
            <a:custGeom>
              <a:avLst/>
              <a:gdLst>
                <a:gd name="T0" fmla="*/ 15 w 39"/>
                <a:gd name="T1" fmla="*/ 3 h 38"/>
                <a:gd name="T2" fmla="*/ 7 w 39"/>
                <a:gd name="T3" fmla="*/ 7 h 38"/>
                <a:gd name="T4" fmla="*/ 5 w 39"/>
                <a:gd name="T5" fmla="*/ 26 h 38"/>
                <a:gd name="T6" fmla="*/ 12 w 39"/>
                <a:gd name="T7" fmla="*/ 38 h 38"/>
                <a:gd name="T8" fmla="*/ 39 w 39"/>
                <a:gd name="T9" fmla="*/ 23 h 38"/>
                <a:gd name="T10" fmla="*/ 32 w 39"/>
                <a:gd name="T11" fmla="*/ 10 h 38"/>
                <a:gd name="T12" fmla="*/ 15 w 39"/>
                <a:gd name="T13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8">
                  <a:moveTo>
                    <a:pt x="15" y="3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2" y="10"/>
                    <a:pt x="0" y="19"/>
                    <a:pt x="5" y="26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8" y="3"/>
                    <a:pt x="20" y="0"/>
                    <a:pt x="15" y="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7" name="Freeform 91"/>
            <p:cNvSpPr/>
            <p:nvPr/>
          </p:nvSpPr>
          <p:spPr bwMode="auto">
            <a:xfrm>
              <a:off x="8126918" y="1378817"/>
              <a:ext cx="390525" cy="560388"/>
            </a:xfrm>
            <a:custGeom>
              <a:avLst/>
              <a:gdLst>
                <a:gd name="T0" fmla="*/ 28 w 104"/>
                <a:gd name="T1" fmla="*/ 0 h 149"/>
                <a:gd name="T2" fmla="*/ 0 w 104"/>
                <a:gd name="T3" fmla="*/ 16 h 149"/>
                <a:gd name="T4" fmla="*/ 70 w 104"/>
                <a:gd name="T5" fmla="*/ 139 h 149"/>
                <a:gd name="T6" fmla="*/ 87 w 104"/>
                <a:gd name="T7" fmla="*/ 146 h 149"/>
                <a:gd name="T8" fmla="*/ 98 w 104"/>
                <a:gd name="T9" fmla="*/ 139 h 149"/>
                <a:gd name="T10" fmla="*/ 100 w 104"/>
                <a:gd name="T11" fmla="*/ 121 h 149"/>
                <a:gd name="T12" fmla="*/ 28 w 104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49">
                  <a:moveTo>
                    <a:pt x="28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70" y="139"/>
                    <a:pt x="70" y="139"/>
                    <a:pt x="70" y="139"/>
                  </a:cubicBezTo>
                  <a:cubicBezTo>
                    <a:pt x="74" y="146"/>
                    <a:pt x="81" y="149"/>
                    <a:pt x="87" y="146"/>
                  </a:cubicBezTo>
                  <a:cubicBezTo>
                    <a:pt x="98" y="139"/>
                    <a:pt x="98" y="139"/>
                    <a:pt x="98" y="139"/>
                  </a:cubicBezTo>
                  <a:cubicBezTo>
                    <a:pt x="103" y="136"/>
                    <a:pt x="104" y="128"/>
                    <a:pt x="100" y="121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8" name="Freeform 92"/>
            <p:cNvSpPr/>
            <p:nvPr/>
          </p:nvSpPr>
          <p:spPr bwMode="auto">
            <a:xfrm>
              <a:off x="8261855" y="1401042"/>
              <a:ext cx="68263" cy="79375"/>
            </a:xfrm>
            <a:custGeom>
              <a:avLst/>
              <a:gdLst>
                <a:gd name="T0" fmla="*/ 43 w 43"/>
                <a:gd name="T1" fmla="*/ 24 h 50"/>
                <a:gd name="T2" fmla="*/ 0 w 43"/>
                <a:gd name="T3" fmla="*/ 0 h 50"/>
                <a:gd name="T4" fmla="*/ 31 w 43"/>
                <a:gd name="T5" fmla="*/ 50 h 50"/>
                <a:gd name="T6" fmla="*/ 43 w 43"/>
                <a:gd name="T7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50">
                  <a:moveTo>
                    <a:pt x="43" y="24"/>
                  </a:moveTo>
                  <a:lnTo>
                    <a:pt x="0" y="0"/>
                  </a:lnTo>
                  <a:lnTo>
                    <a:pt x="31" y="50"/>
                  </a:lnTo>
                  <a:lnTo>
                    <a:pt x="43" y="2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9" name="Freeform 93"/>
            <p:cNvSpPr/>
            <p:nvPr/>
          </p:nvSpPr>
          <p:spPr bwMode="auto">
            <a:xfrm>
              <a:off x="7942768" y="1505817"/>
              <a:ext cx="277813" cy="433388"/>
            </a:xfrm>
            <a:custGeom>
              <a:avLst/>
              <a:gdLst>
                <a:gd name="T0" fmla="*/ 4 w 74"/>
                <a:gd name="T1" fmla="*/ 88 h 115"/>
                <a:gd name="T2" fmla="*/ 6 w 74"/>
                <a:gd name="T3" fmla="*/ 106 h 115"/>
                <a:gd name="T4" fmla="*/ 17 w 74"/>
                <a:gd name="T5" fmla="*/ 112 h 115"/>
                <a:gd name="T6" fmla="*/ 34 w 74"/>
                <a:gd name="T7" fmla="*/ 105 h 115"/>
                <a:gd name="T8" fmla="*/ 74 w 74"/>
                <a:gd name="T9" fmla="*/ 34 h 115"/>
                <a:gd name="T10" fmla="*/ 56 w 74"/>
                <a:gd name="T11" fmla="*/ 0 h 115"/>
                <a:gd name="T12" fmla="*/ 4 w 74"/>
                <a:gd name="T13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15">
                  <a:moveTo>
                    <a:pt x="4" y="88"/>
                  </a:moveTo>
                  <a:cubicBezTo>
                    <a:pt x="0" y="95"/>
                    <a:pt x="1" y="103"/>
                    <a:pt x="6" y="106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22" y="115"/>
                    <a:pt x="30" y="112"/>
                    <a:pt x="34" y="105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6" y="0"/>
                    <a:pt x="56" y="0"/>
                    <a:pt x="56" y="0"/>
                  </a:cubicBezTo>
                  <a:lnTo>
                    <a:pt x="4" y="8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00" name="Freeform 94"/>
            <p:cNvSpPr/>
            <p:nvPr/>
          </p:nvSpPr>
          <p:spPr bwMode="auto">
            <a:xfrm>
              <a:off x="7860218" y="818429"/>
              <a:ext cx="280988" cy="412750"/>
            </a:xfrm>
            <a:custGeom>
              <a:avLst/>
              <a:gdLst>
                <a:gd name="T0" fmla="*/ 65 w 75"/>
                <a:gd name="T1" fmla="*/ 96 h 110"/>
                <a:gd name="T2" fmla="*/ 70 w 75"/>
                <a:gd name="T3" fmla="*/ 63 h 110"/>
                <a:gd name="T4" fmla="*/ 10 w 75"/>
                <a:gd name="T5" fmla="*/ 0 h 110"/>
                <a:gd name="T6" fmla="*/ 13 w 75"/>
                <a:gd name="T7" fmla="*/ 90 h 110"/>
                <a:gd name="T8" fmla="*/ 13 w 75"/>
                <a:gd name="T9" fmla="*/ 90 h 110"/>
                <a:gd name="T10" fmla="*/ 20 w 75"/>
                <a:gd name="T11" fmla="*/ 99 h 110"/>
                <a:gd name="T12" fmla="*/ 65 w 75"/>
                <a:gd name="T13" fmla="*/ 9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10">
                  <a:moveTo>
                    <a:pt x="65" y="96"/>
                  </a:moveTo>
                  <a:cubicBezTo>
                    <a:pt x="73" y="87"/>
                    <a:pt x="75" y="74"/>
                    <a:pt x="70" y="63"/>
                  </a:cubicBezTo>
                  <a:cubicBezTo>
                    <a:pt x="67" y="40"/>
                    <a:pt x="10" y="0"/>
                    <a:pt x="10" y="0"/>
                  </a:cubicBezTo>
                  <a:cubicBezTo>
                    <a:pt x="10" y="0"/>
                    <a:pt x="0" y="56"/>
                    <a:pt x="13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5" y="93"/>
                    <a:pt x="17" y="96"/>
                    <a:pt x="20" y="99"/>
                  </a:cubicBezTo>
                  <a:cubicBezTo>
                    <a:pt x="33" y="110"/>
                    <a:pt x="53" y="109"/>
                    <a:pt x="65" y="9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206140" y="2100623"/>
            <a:ext cx="397859" cy="474080"/>
            <a:chOff x="286255" y="2442442"/>
            <a:chExt cx="754063" cy="898525"/>
          </a:xfrm>
          <a:noFill/>
        </p:grpSpPr>
        <p:sp>
          <p:nvSpPr>
            <p:cNvPr id="88" name="Freeform 97"/>
            <p:cNvSpPr/>
            <p:nvPr/>
          </p:nvSpPr>
          <p:spPr bwMode="auto">
            <a:xfrm>
              <a:off x="286255" y="2867892"/>
              <a:ext cx="360363" cy="473075"/>
            </a:xfrm>
            <a:custGeom>
              <a:avLst/>
              <a:gdLst>
                <a:gd name="T0" fmla="*/ 0 w 96"/>
                <a:gd name="T1" fmla="*/ 126 h 126"/>
                <a:gd name="T2" fmla="*/ 13 w 96"/>
                <a:gd name="T3" fmla="*/ 126 h 126"/>
                <a:gd name="T4" fmla="*/ 13 w 96"/>
                <a:gd name="T5" fmla="*/ 24 h 126"/>
                <a:gd name="T6" fmla="*/ 21 w 96"/>
                <a:gd name="T7" fmla="*/ 11 h 126"/>
                <a:gd name="T8" fmla="*/ 22 w 96"/>
                <a:gd name="T9" fmla="*/ 11 h 126"/>
                <a:gd name="T10" fmla="*/ 29 w 96"/>
                <a:gd name="T11" fmla="*/ 24 h 126"/>
                <a:gd name="T12" fmla="*/ 29 w 96"/>
                <a:gd name="T13" fmla="*/ 126 h 126"/>
                <a:gd name="T14" fmla="*/ 40 w 96"/>
                <a:gd name="T15" fmla="*/ 126 h 126"/>
                <a:gd name="T16" fmla="*/ 40 w 96"/>
                <a:gd name="T17" fmla="*/ 24 h 126"/>
                <a:gd name="T18" fmla="*/ 48 w 96"/>
                <a:gd name="T19" fmla="*/ 11 h 126"/>
                <a:gd name="T20" fmla="*/ 49 w 96"/>
                <a:gd name="T21" fmla="*/ 11 h 126"/>
                <a:gd name="T22" fmla="*/ 56 w 96"/>
                <a:gd name="T23" fmla="*/ 24 h 126"/>
                <a:gd name="T24" fmla="*/ 56 w 96"/>
                <a:gd name="T25" fmla="*/ 126 h 126"/>
                <a:gd name="T26" fmla="*/ 68 w 96"/>
                <a:gd name="T27" fmla="*/ 126 h 126"/>
                <a:gd name="T28" fmla="*/ 68 w 96"/>
                <a:gd name="T29" fmla="*/ 24 h 126"/>
                <a:gd name="T30" fmla="*/ 76 w 96"/>
                <a:gd name="T31" fmla="*/ 11 h 126"/>
                <a:gd name="T32" fmla="*/ 77 w 96"/>
                <a:gd name="T33" fmla="*/ 11 h 126"/>
                <a:gd name="T34" fmla="*/ 84 w 96"/>
                <a:gd name="T35" fmla="*/ 24 h 126"/>
                <a:gd name="T36" fmla="*/ 84 w 96"/>
                <a:gd name="T37" fmla="*/ 126 h 126"/>
                <a:gd name="T38" fmla="*/ 96 w 96"/>
                <a:gd name="T39" fmla="*/ 126 h 126"/>
                <a:gd name="T40" fmla="*/ 96 w 96"/>
                <a:gd name="T41" fmla="*/ 0 h 126"/>
                <a:gd name="T42" fmla="*/ 0 w 96"/>
                <a:gd name="T43" fmla="*/ 0 h 126"/>
                <a:gd name="T44" fmla="*/ 0 w 96"/>
                <a:gd name="T4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126">
                  <a:moveTo>
                    <a:pt x="0" y="126"/>
                  </a:moveTo>
                  <a:cubicBezTo>
                    <a:pt x="13" y="126"/>
                    <a:pt x="13" y="126"/>
                    <a:pt x="13" y="126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16"/>
                    <a:pt x="17" y="11"/>
                    <a:pt x="21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1"/>
                    <a:pt x="29" y="16"/>
                    <a:pt x="29" y="24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16"/>
                    <a:pt x="44" y="11"/>
                    <a:pt x="48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3" y="11"/>
                    <a:pt x="56" y="16"/>
                    <a:pt x="56" y="24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68" y="126"/>
                    <a:pt x="68" y="126"/>
                    <a:pt x="68" y="126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8" y="16"/>
                    <a:pt x="72" y="11"/>
                    <a:pt x="76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81" y="11"/>
                    <a:pt x="84" y="16"/>
                    <a:pt x="84" y="24"/>
                  </a:cubicBezTo>
                  <a:cubicBezTo>
                    <a:pt x="84" y="126"/>
                    <a:pt x="84" y="126"/>
                    <a:pt x="84" y="126"/>
                  </a:cubicBezTo>
                  <a:cubicBezTo>
                    <a:pt x="96" y="126"/>
                    <a:pt x="96" y="126"/>
                    <a:pt x="96" y="126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2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9" name="Freeform 98"/>
            <p:cNvSpPr/>
            <p:nvPr/>
          </p:nvSpPr>
          <p:spPr bwMode="auto">
            <a:xfrm>
              <a:off x="402143" y="2442442"/>
              <a:ext cx="134938" cy="153988"/>
            </a:xfrm>
            <a:custGeom>
              <a:avLst/>
              <a:gdLst>
                <a:gd name="T0" fmla="*/ 36 w 36"/>
                <a:gd name="T1" fmla="*/ 38 h 41"/>
                <a:gd name="T2" fmla="*/ 18 w 36"/>
                <a:gd name="T3" fmla="*/ 0 h 41"/>
                <a:gd name="T4" fmla="*/ 0 w 36"/>
                <a:gd name="T5" fmla="*/ 39 h 41"/>
                <a:gd name="T6" fmla="*/ 17 w 36"/>
                <a:gd name="T7" fmla="*/ 41 h 41"/>
                <a:gd name="T8" fmla="*/ 36 w 36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1">
                  <a:moveTo>
                    <a:pt x="36" y="38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0"/>
                    <a:pt x="11" y="41"/>
                    <a:pt x="17" y="41"/>
                  </a:cubicBezTo>
                  <a:cubicBezTo>
                    <a:pt x="24" y="41"/>
                    <a:pt x="30" y="40"/>
                    <a:pt x="36" y="3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0" name="Freeform 99"/>
            <p:cNvSpPr/>
            <p:nvPr/>
          </p:nvSpPr>
          <p:spPr bwMode="auto">
            <a:xfrm>
              <a:off x="286255" y="2626592"/>
              <a:ext cx="360363" cy="200025"/>
            </a:xfrm>
            <a:custGeom>
              <a:avLst/>
              <a:gdLst>
                <a:gd name="T0" fmla="*/ 72 w 96"/>
                <a:gd name="T1" fmla="*/ 0 h 53"/>
                <a:gd name="T2" fmla="*/ 48 w 96"/>
                <a:gd name="T3" fmla="*/ 4 h 53"/>
                <a:gd name="T4" fmla="*/ 26 w 96"/>
                <a:gd name="T5" fmla="*/ 0 h 53"/>
                <a:gd name="T6" fmla="*/ 0 w 96"/>
                <a:gd name="T7" fmla="*/ 53 h 53"/>
                <a:gd name="T8" fmla="*/ 96 w 96"/>
                <a:gd name="T9" fmla="*/ 53 h 53"/>
                <a:gd name="T10" fmla="*/ 72 w 96"/>
                <a:gd name="T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53">
                  <a:moveTo>
                    <a:pt x="72" y="0"/>
                  </a:moveTo>
                  <a:cubicBezTo>
                    <a:pt x="65" y="2"/>
                    <a:pt x="57" y="4"/>
                    <a:pt x="48" y="4"/>
                  </a:cubicBezTo>
                  <a:cubicBezTo>
                    <a:pt x="40" y="4"/>
                    <a:pt x="33" y="3"/>
                    <a:pt x="26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96" y="53"/>
                    <a:pt x="96" y="53"/>
                    <a:pt x="96" y="53"/>
                  </a:cubicBezTo>
                  <a:lnTo>
                    <a:pt x="72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91" name="Freeform 100"/>
            <p:cNvSpPr>
              <a:spLocks noEditPoints="1"/>
            </p:cNvSpPr>
            <p:nvPr/>
          </p:nvSpPr>
          <p:spPr bwMode="auto">
            <a:xfrm>
              <a:off x="699005" y="2747242"/>
              <a:ext cx="341313" cy="593725"/>
            </a:xfrm>
            <a:custGeom>
              <a:avLst/>
              <a:gdLst>
                <a:gd name="T0" fmla="*/ 85 w 91"/>
                <a:gd name="T1" fmla="*/ 41 h 158"/>
                <a:gd name="T2" fmla="*/ 85 w 91"/>
                <a:gd name="T3" fmla="*/ 11 h 158"/>
                <a:gd name="T4" fmla="*/ 74 w 91"/>
                <a:gd name="T5" fmla="*/ 0 h 158"/>
                <a:gd name="T6" fmla="*/ 17 w 91"/>
                <a:gd name="T7" fmla="*/ 0 h 158"/>
                <a:gd name="T8" fmla="*/ 6 w 91"/>
                <a:gd name="T9" fmla="*/ 11 h 158"/>
                <a:gd name="T10" fmla="*/ 6 w 91"/>
                <a:gd name="T11" fmla="*/ 41 h 158"/>
                <a:gd name="T12" fmla="*/ 0 w 91"/>
                <a:gd name="T13" fmla="*/ 41 h 158"/>
                <a:gd name="T14" fmla="*/ 0 w 91"/>
                <a:gd name="T15" fmla="*/ 158 h 158"/>
                <a:gd name="T16" fmla="*/ 91 w 91"/>
                <a:gd name="T17" fmla="*/ 158 h 158"/>
                <a:gd name="T18" fmla="*/ 91 w 91"/>
                <a:gd name="T19" fmla="*/ 41 h 158"/>
                <a:gd name="T20" fmla="*/ 85 w 91"/>
                <a:gd name="T21" fmla="*/ 41 h 158"/>
                <a:gd name="T22" fmla="*/ 76 w 91"/>
                <a:gd name="T23" fmla="*/ 41 h 158"/>
                <a:gd name="T24" fmla="*/ 15 w 91"/>
                <a:gd name="T25" fmla="*/ 41 h 158"/>
                <a:gd name="T26" fmla="*/ 15 w 91"/>
                <a:gd name="T27" fmla="*/ 11 h 158"/>
                <a:gd name="T28" fmla="*/ 17 w 91"/>
                <a:gd name="T29" fmla="*/ 9 h 158"/>
                <a:gd name="T30" fmla="*/ 74 w 91"/>
                <a:gd name="T31" fmla="*/ 9 h 158"/>
                <a:gd name="T32" fmla="*/ 76 w 91"/>
                <a:gd name="T33" fmla="*/ 11 h 158"/>
                <a:gd name="T34" fmla="*/ 76 w 91"/>
                <a:gd name="T35" fmla="*/ 4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58">
                  <a:moveTo>
                    <a:pt x="85" y="41"/>
                  </a:moveTo>
                  <a:cubicBezTo>
                    <a:pt x="85" y="11"/>
                    <a:pt x="85" y="11"/>
                    <a:pt x="85" y="11"/>
                  </a:cubicBezTo>
                  <a:cubicBezTo>
                    <a:pt x="85" y="5"/>
                    <a:pt x="80" y="0"/>
                    <a:pt x="7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6" y="5"/>
                    <a:pt x="6" y="1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1" y="41"/>
                    <a:pt x="91" y="41"/>
                    <a:pt x="91" y="41"/>
                  </a:cubicBezTo>
                  <a:lnTo>
                    <a:pt x="85" y="41"/>
                  </a:lnTo>
                  <a:close/>
                  <a:moveTo>
                    <a:pt x="76" y="41"/>
                  </a:moveTo>
                  <a:cubicBezTo>
                    <a:pt x="15" y="41"/>
                    <a:pt x="15" y="41"/>
                    <a:pt x="15" y="4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6" y="9"/>
                    <a:pt x="17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5" y="9"/>
                    <a:pt x="76" y="10"/>
                    <a:pt x="76" y="11"/>
                  </a:cubicBezTo>
                  <a:lnTo>
                    <a:pt x="76" y="4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203993" y="2928169"/>
            <a:ext cx="420474" cy="491670"/>
            <a:chOff x="7863393" y="4010892"/>
            <a:chExt cx="796925" cy="931863"/>
          </a:xfrm>
          <a:noFill/>
        </p:grpSpPr>
        <p:sp>
          <p:nvSpPr>
            <p:cNvPr id="80" name="Freeform 103"/>
            <p:cNvSpPr/>
            <p:nvPr/>
          </p:nvSpPr>
          <p:spPr bwMode="auto">
            <a:xfrm>
              <a:off x="7998330" y="4168054"/>
              <a:ext cx="315913" cy="79375"/>
            </a:xfrm>
            <a:custGeom>
              <a:avLst/>
              <a:gdLst>
                <a:gd name="T0" fmla="*/ 36 w 199"/>
                <a:gd name="T1" fmla="*/ 33 h 50"/>
                <a:gd name="T2" fmla="*/ 164 w 199"/>
                <a:gd name="T3" fmla="*/ 33 h 50"/>
                <a:gd name="T4" fmla="*/ 164 w 199"/>
                <a:gd name="T5" fmla="*/ 50 h 50"/>
                <a:gd name="T6" fmla="*/ 199 w 199"/>
                <a:gd name="T7" fmla="*/ 50 h 50"/>
                <a:gd name="T8" fmla="*/ 199 w 199"/>
                <a:gd name="T9" fmla="*/ 0 h 50"/>
                <a:gd name="T10" fmla="*/ 0 w 199"/>
                <a:gd name="T11" fmla="*/ 0 h 50"/>
                <a:gd name="T12" fmla="*/ 0 w 199"/>
                <a:gd name="T13" fmla="*/ 50 h 50"/>
                <a:gd name="T14" fmla="*/ 36 w 199"/>
                <a:gd name="T15" fmla="*/ 50 h 50"/>
                <a:gd name="T16" fmla="*/ 36 w 199"/>
                <a:gd name="T17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50">
                  <a:moveTo>
                    <a:pt x="36" y="33"/>
                  </a:moveTo>
                  <a:lnTo>
                    <a:pt x="164" y="33"/>
                  </a:lnTo>
                  <a:lnTo>
                    <a:pt x="164" y="50"/>
                  </a:lnTo>
                  <a:lnTo>
                    <a:pt x="199" y="50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36" y="50"/>
                  </a:lnTo>
                  <a:lnTo>
                    <a:pt x="36" y="3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1" name="Freeform 104"/>
            <p:cNvSpPr>
              <a:spLocks noEditPoints="1"/>
            </p:cNvSpPr>
            <p:nvPr/>
          </p:nvSpPr>
          <p:spPr bwMode="auto">
            <a:xfrm>
              <a:off x="7871330" y="4341092"/>
              <a:ext cx="577850" cy="508000"/>
            </a:xfrm>
            <a:custGeom>
              <a:avLst/>
              <a:gdLst>
                <a:gd name="T0" fmla="*/ 154 w 154"/>
                <a:gd name="T1" fmla="*/ 117 h 135"/>
                <a:gd name="T2" fmla="*/ 118 w 154"/>
                <a:gd name="T3" fmla="*/ 12 h 135"/>
                <a:gd name="T4" fmla="*/ 118 w 154"/>
                <a:gd name="T5" fmla="*/ 0 h 135"/>
                <a:gd name="T6" fmla="*/ 103 w 154"/>
                <a:gd name="T7" fmla="*/ 0 h 135"/>
                <a:gd name="T8" fmla="*/ 103 w 154"/>
                <a:gd name="T9" fmla="*/ 14 h 135"/>
                <a:gd name="T10" fmla="*/ 124 w 154"/>
                <a:gd name="T11" fmla="*/ 74 h 135"/>
                <a:gd name="T12" fmla="*/ 29 w 154"/>
                <a:gd name="T13" fmla="*/ 74 h 135"/>
                <a:gd name="T14" fmla="*/ 49 w 154"/>
                <a:gd name="T15" fmla="*/ 14 h 135"/>
                <a:gd name="T16" fmla="*/ 49 w 154"/>
                <a:gd name="T17" fmla="*/ 0 h 135"/>
                <a:gd name="T18" fmla="*/ 34 w 154"/>
                <a:gd name="T19" fmla="*/ 0 h 135"/>
                <a:gd name="T20" fmla="*/ 34 w 154"/>
                <a:gd name="T21" fmla="*/ 12 h 135"/>
                <a:gd name="T22" fmla="*/ 0 w 154"/>
                <a:gd name="T23" fmla="*/ 117 h 135"/>
                <a:gd name="T24" fmla="*/ 24 w 154"/>
                <a:gd name="T25" fmla="*/ 135 h 135"/>
                <a:gd name="T26" fmla="*/ 129 w 154"/>
                <a:gd name="T27" fmla="*/ 135 h 135"/>
                <a:gd name="T28" fmla="*/ 154 w 154"/>
                <a:gd name="T29" fmla="*/ 117 h 135"/>
                <a:gd name="T30" fmla="*/ 129 w 154"/>
                <a:gd name="T31" fmla="*/ 121 h 135"/>
                <a:gd name="T32" fmla="*/ 24 w 154"/>
                <a:gd name="T33" fmla="*/ 121 h 135"/>
                <a:gd name="T34" fmla="*/ 15 w 154"/>
                <a:gd name="T35" fmla="*/ 117 h 135"/>
                <a:gd name="T36" fmla="*/ 26 w 154"/>
                <a:gd name="T37" fmla="*/ 83 h 135"/>
                <a:gd name="T38" fmla="*/ 127 w 154"/>
                <a:gd name="T39" fmla="*/ 83 h 135"/>
                <a:gd name="T40" fmla="*/ 139 w 154"/>
                <a:gd name="T41" fmla="*/ 117 h 135"/>
                <a:gd name="T42" fmla="*/ 129 w 154"/>
                <a:gd name="T43" fmla="*/ 12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135">
                  <a:moveTo>
                    <a:pt x="154" y="117"/>
                  </a:moveTo>
                  <a:cubicBezTo>
                    <a:pt x="118" y="12"/>
                    <a:pt x="118" y="12"/>
                    <a:pt x="118" y="12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29" y="74"/>
                    <a:pt x="29" y="74"/>
                    <a:pt x="29" y="7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7"/>
                    <a:pt x="11" y="135"/>
                    <a:pt x="24" y="135"/>
                  </a:cubicBezTo>
                  <a:cubicBezTo>
                    <a:pt x="129" y="135"/>
                    <a:pt x="129" y="135"/>
                    <a:pt x="129" y="135"/>
                  </a:cubicBezTo>
                  <a:cubicBezTo>
                    <a:pt x="143" y="135"/>
                    <a:pt x="154" y="127"/>
                    <a:pt x="154" y="117"/>
                  </a:cubicBezTo>
                  <a:close/>
                  <a:moveTo>
                    <a:pt x="129" y="121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19" y="121"/>
                    <a:pt x="16" y="119"/>
                    <a:pt x="15" y="117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127" y="83"/>
                    <a:pt x="127" y="83"/>
                    <a:pt x="127" y="83"/>
                  </a:cubicBezTo>
                  <a:cubicBezTo>
                    <a:pt x="139" y="117"/>
                    <a:pt x="139" y="117"/>
                    <a:pt x="139" y="117"/>
                  </a:cubicBezTo>
                  <a:cubicBezTo>
                    <a:pt x="137" y="119"/>
                    <a:pt x="134" y="121"/>
                    <a:pt x="129" y="12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2" name="Freeform 105"/>
            <p:cNvSpPr/>
            <p:nvPr/>
          </p:nvSpPr>
          <p:spPr bwMode="auto">
            <a:xfrm>
              <a:off x="7863393" y="4010892"/>
              <a:ext cx="796925" cy="931863"/>
            </a:xfrm>
            <a:custGeom>
              <a:avLst/>
              <a:gdLst>
                <a:gd name="T0" fmla="*/ 197 w 212"/>
                <a:gd name="T1" fmla="*/ 233 h 248"/>
                <a:gd name="T2" fmla="*/ 182 w 212"/>
                <a:gd name="T3" fmla="*/ 233 h 248"/>
                <a:gd name="T4" fmla="*/ 182 w 212"/>
                <a:gd name="T5" fmla="*/ 83 h 248"/>
                <a:gd name="T6" fmla="*/ 202 w 212"/>
                <a:gd name="T7" fmla="*/ 83 h 248"/>
                <a:gd name="T8" fmla="*/ 202 w 212"/>
                <a:gd name="T9" fmla="*/ 68 h 248"/>
                <a:gd name="T10" fmla="*/ 182 w 212"/>
                <a:gd name="T11" fmla="*/ 68 h 248"/>
                <a:gd name="T12" fmla="*/ 182 w 212"/>
                <a:gd name="T13" fmla="*/ 0 h 248"/>
                <a:gd name="T14" fmla="*/ 167 w 212"/>
                <a:gd name="T15" fmla="*/ 0 h 248"/>
                <a:gd name="T16" fmla="*/ 167 w 212"/>
                <a:gd name="T17" fmla="*/ 68 h 248"/>
                <a:gd name="T18" fmla="*/ 0 w 212"/>
                <a:gd name="T19" fmla="*/ 68 h 248"/>
                <a:gd name="T20" fmla="*/ 0 w 212"/>
                <a:gd name="T21" fmla="*/ 83 h 248"/>
                <a:gd name="T22" fmla="*/ 167 w 212"/>
                <a:gd name="T23" fmla="*/ 83 h 248"/>
                <a:gd name="T24" fmla="*/ 167 w 212"/>
                <a:gd name="T25" fmla="*/ 233 h 248"/>
                <a:gd name="T26" fmla="*/ 151 w 212"/>
                <a:gd name="T27" fmla="*/ 233 h 248"/>
                <a:gd name="T28" fmla="*/ 136 w 212"/>
                <a:gd name="T29" fmla="*/ 240 h 248"/>
                <a:gd name="T30" fmla="*/ 136 w 212"/>
                <a:gd name="T31" fmla="*/ 248 h 248"/>
                <a:gd name="T32" fmla="*/ 212 w 212"/>
                <a:gd name="T33" fmla="*/ 248 h 248"/>
                <a:gd name="T34" fmla="*/ 212 w 212"/>
                <a:gd name="T35" fmla="*/ 240 h 248"/>
                <a:gd name="T36" fmla="*/ 197 w 212"/>
                <a:gd name="T37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248">
                  <a:moveTo>
                    <a:pt x="197" y="233"/>
                  </a:moveTo>
                  <a:cubicBezTo>
                    <a:pt x="182" y="233"/>
                    <a:pt x="182" y="233"/>
                    <a:pt x="182" y="233"/>
                  </a:cubicBezTo>
                  <a:cubicBezTo>
                    <a:pt x="182" y="83"/>
                    <a:pt x="182" y="83"/>
                    <a:pt x="182" y="83"/>
                  </a:cubicBezTo>
                  <a:cubicBezTo>
                    <a:pt x="202" y="83"/>
                    <a:pt x="202" y="83"/>
                    <a:pt x="202" y="83"/>
                  </a:cubicBezTo>
                  <a:cubicBezTo>
                    <a:pt x="202" y="68"/>
                    <a:pt x="202" y="68"/>
                    <a:pt x="202" y="68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68"/>
                    <a:pt x="167" y="68"/>
                    <a:pt x="167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67" y="83"/>
                    <a:pt x="167" y="83"/>
                    <a:pt x="167" y="83"/>
                  </a:cubicBezTo>
                  <a:cubicBezTo>
                    <a:pt x="167" y="233"/>
                    <a:pt x="167" y="233"/>
                    <a:pt x="167" y="233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43" y="233"/>
                    <a:pt x="136" y="236"/>
                    <a:pt x="136" y="240"/>
                  </a:cubicBezTo>
                  <a:cubicBezTo>
                    <a:pt x="136" y="248"/>
                    <a:pt x="136" y="248"/>
                    <a:pt x="136" y="248"/>
                  </a:cubicBezTo>
                  <a:cubicBezTo>
                    <a:pt x="212" y="248"/>
                    <a:pt x="212" y="248"/>
                    <a:pt x="212" y="248"/>
                  </a:cubicBezTo>
                  <a:cubicBezTo>
                    <a:pt x="212" y="240"/>
                    <a:pt x="212" y="240"/>
                    <a:pt x="212" y="240"/>
                  </a:cubicBezTo>
                  <a:cubicBezTo>
                    <a:pt x="212" y="236"/>
                    <a:pt x="205" y="233"/>
                    <a:pt x="197" y="23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3" name="Oval 106"/>
            <p:cNvSpPr>
              <a:spLocks noChangeArrowheads="1"/>
            </p:cNvSpPr>
            <p:nvPr/>
          </p:nvSpPr>
          <p:spPr bwMode="auto">
            <a:xfrm>
              <a:off x="8190418" y="4736379"/>
              <a:ext cx="30163" cy="3016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4" name="Oval 107"/>
            <p:cNvSpPr>
              <a:spLocks noChangeArrowheads="1"/>
            </p:cNvSpPr>
            <p:nvPr/>
          </p:nvSpPr>
          <p:spPr bwMode="auto">
            <a:xfrm>
              <a:off x="8253918" y="4664942"/>
              <a:ext cx="30163" cy="3016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5" name="Oval 108"/>
            <p:cNvSpPr>
              <a:spLocks noChangeArrowheads="1"/>
            </p:cNvSpPr>
            <p:nvPr/>
          </p:nvSpPr>
          <p:spPr bwMode="auto">
            <a:xfrm>
              <a:off x="8269793" y="4720504"/>
              <a:ext cx="63500" cy="6032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6" name="Oval 109"/>
            <p:cNvSpPr>
              <a:spLocks noChangeArrowheads="1"/>
            </p:cNvSpPr>
            <p:nvPr/>
          </p:nvSpPr>
          <p:spPr bwMode="auto">
            <a:xfrm>
              <a:off x="7998330" y="4750667"/>
              <a:ext cx="30163" cy="3016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87" name="Oval 110"/>
            <p:cNvSpPr>
              <a:spLocks noChangeArrowheads="1"/>
            </p:cNvSpPr>
            <p:nvPr/>
          </p:nvSpPr>
          <p:spPr bwMode="auto">
            <a:xfrm>
              <a:off x="7984043" y="4679229"/>
              <a:ext cx="30163" cy="3016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142483" y="3006903"/>
            <a:ext cx="507584" cy="333364"/>
            <a:chOff x="165605" y="4160117"/>
            <a:chExt cx="962026" cy="631825"/>
          </a:xfrm>
          <a:noFill/>
        </p:grpSpPr>
        <p:sp>
          <p:nvSpPr>
            <p:cNvPr id="76" name="Freeform 113"/>
            <p:cNvSpPr/>
            <p:nvPr/>
          </p:nvSpPr>
          <p:spPr bwMode="auto">
            <a:xfrm>
              <a:off x="170368" y="4676054"/>
              <a:ext cx="957263" cy="115888"/>
            </a:xfrm>
            <a:custGeom>
              <a:avLst/>
              <a:gdLst>
                <a:gd name="T0" fmla="*/ 145 w 255"/>
                <a:gd name="T1" fmla="*/ 26 h 31"/>
                <a:gd name="T2" fmla="*/ 145 w 255"/>
                <a:gd name="T3" fmla="*/ 22 h 31"/>
                <a:gd name="T4" fmla="*/ 253 w 255"/>
                <a:gd name="T5" fmla="*/ 22 h 31"/>
                <a:gd name="T6" fmla="*/ 251 w 255"/>
                <a:gd name="T7" fmla="*/ 17 h 31"/>
                <a:gd name="T8" fmla="*/ 157 w 255"/>
                <a:gd name="T9" fmla="*/ 17 h 31"/>
                <a:gd name="T10" fmla="*/ 157 w 255"/>
                <a:gd name="T11" fmla="*/ 12 h 31"/>
                <a:gd name="T12" fmla="*/ 248 w 255"/>
                <a:gd name="T13" fmla="*/ 12 h 31"/>
                <a:gd name="T14" fmla="*/ 193 w 255"/>
                <a:gd name="T15" fmla="*/ 2 h 31"/>
                <a:gd name="T16" fmla="*/ 136 w 255"/>
                <a:gd name="T17" fmla="*/ 13 h 31"/>
                <a:gd name="T18" fmla="*/ 136 w 255"/>
                <a:gd name="T19" fmla="*/ 17 h 31"/>
                <a:gd name="T20" fmla="*/ 127 w 255"/>
                <a:gd name="T21" fmla="*/ 17 h 31"/>
                <a:gd name="T22" fmla="*/ 119 w 255"/>
                <a:gd name="T23" fmla="*/ 17 h 31"/>
                <a:gd name="T24" fmla="*/ 119 w 255"/>
                <a:gd name="T25" fmla="*/ 14 h 31"/>
                <a:gd name="T26" fmla="*/ 61 w 255"/>
                <a:gd name="T27" fmla="*/ 0 h 31"/>
                <a:gd name="T28" fmla="*/ 6 w 255"/>
                <a:gd name="T29" fmla="*/ 10 h 31"/>
                <a:gd name="T30" fmla="*/ 97 w 255"/>
                <a:gd name="T31" fmla="*/ 10 h 31"/>
                <a:gd name="T32" fmla="*/ 97 w 255"/>
                <a:gd name="T33" fmla="*/ 14 h 31"/>
                <a:gd name="T34" fmla="*/ 2 w 255"/>
                <a:gd name="T35" fmla="*/ 14 h 31"/>
                <a:gd name="T36" fmla="*/ 2 w 255"/>
                <a:gd name="T37" fmla="*/ 19 h 31"/>
                <a:gd name="T38" fmla="*/ 109 w 255"/>
                <a:gd name="T39" fmla="*/ 19 h 31"/>
                <a:gd name="T40" fmla="*/ 109 w 255"/>
                <a:gd name="T41" fmla="*/ 24 h 31"/>
                <a:gd name="T42" fmla="*/ 1 w 255"/>
                <a:gd name="T43" fmla="*/ 24 h 31"/>
                <a:gd name="T44" fmla="*/ 0 w 255"/>
                <a:gd name="T45" fmla="*/ 31 h 31"/>
                <a:gd name="T46" fmla="*/ 255 w 255"/>
                <a:gd name="T47" fmla="*/ 31 h 31"/>
                <a:gd name="T48" fmla="*/ 254 w 255"/>
                <a:gd name="T49" fmla="*/ 26 h 31"/>
                <a:gd name="T50" fmla="*/ 145 w 255"/>
                <a:gd name="T51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5" h="31">
                  <a:moveTo>
                    <a:pt x="145" y="26"/>
                  </a:moveTo>
                  <a:cubicBezTo>
                    <a:pt x="145" y="22"/>
                    <a:pt x="145" y="22"/>
                    <a:pt x="145" y="22"/>
                  </a:cubicBezTo>
                  <a:cubicBezTo>
                    <a:pt x="253" y="22"/>
                    <a:pt x="253" y="22"/>
                    <a:pt x="253" y="22"/>
                  </a:cubicBezTo>
                  <a:cubicBezTo>
                    <a:pt x="251" y="17"/>
                    <a:pt x="251" y="17"/>
                    <a:pt x="251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2" y="8"/>
                    <a:pt x="223" y="2"/>
                    <a:pt x="193" y="2"/>
                  </a:cubicBezTo>
                  <a:cubicBezTo>
                    <a:pt x="163" y="2"/>
                    <a:pt x="142" y="8"/>
                    <a:pt x="136" y="13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19" y="9"/>
                    <a:pt x="99" y="0"/>
                    <a:pt x="61" y="0"/>
                  </a:cubicBezTo>
                  <a:cubicBezTo>
                    <a:pt x="33" y="0"/>
                    <a:pt x="14" y="5"/>
                    <a:pt x="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55" y="31"/>
                    <a:pt x="255" y="31"/>
                    <a:pt x="255" y="31"/>
                  </a:cubicBezTo>
                  <a:cubicBezTo>
                    <a:pt x="254" y="26"/>
                    <a:pt x="254" y="26"/>
                    <a:pt x="254" y="26"/>
                  </a:cubicBezTo>
                  <a:lnTo>
                    <a:pt x="145" y="2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77" name="Freeform 114"/>
            <p:cNvSpPr>
              <a:spLocks noEditPoints="1"/>
            </p:cNvSpPr>
            <p:nvPr/>
          </p:nvSpPr>
          <p:spPr bwMode="auto">
            <a:xfrm>
              <a:off x="165605" y="4160117"/>
              <a:ext cx="465138" cy="568325"/>
            </a:xfrm>
            <a:custGeom>
              <a:avLst/>
              <a:gdLst>
                <a:gd name="T0" fmla="*/ 62 w 124"/>
                <a:gd name="T1" fmla="*/ 134 h 151"/>
                <a:gd name="T2" fmla="*/ 124 w 124"/>
                <a:gd name="T3" fmla="*/ 151 h 151"/>
                <a:gd name="T4" fmla="*/ 124 w 124"/>
                <a:gd name="T5" fmla="*/ 151 h 151"/>
                <a:gd name="T6" fmla="*/ 124 w 124"/>
                <a:gd name="T7" fmla="*/ 17 h 151"/>
                <a:gd name="T8" fmla="*/ 124 w 124"/>
                <a:gd name="T9" fmla="*/ 17 h 151"/>
                <a:gd name="T10" fmla="*/ 62 w 124"/>
                <a:gd name="T11" fmla="*/ 0 h 151"/>
                <a:gd name="T12" fmla="*/ 1 w 124"/>
                <a:gd name="T13" fmla="*/ 17 h 151"/>
                <a:gd name="T14" fmla="*/ 0 w 124"/>
                <a:gd name="T15" fmla="*/ 17 h 151"/>
                <a:gd name="T16" fmla="*/ 0 w 124"/>
                <a:gd name="T17" fmla="*/ 149 h 151"/>
                <a:gd name="T18" fmla="*/ 62 w 124"/>
                <a:gd name="T19" fmla="*/ 134 h 151"/>
                <a:gd name="T20" fmla="*/ 111 w 124"/>
                <a:gd name="T21" fmla="*/ 75 h 151"/>
                <a:gd name="T22" fmla="*/ 61 w 124"/>
                <a:gd name="T23" fmla="*/ 67 h 151"/>
                <a:gd name="T24" fmla="*/ 12 w 124"/>
                <a:gd name="T25" fmla="*/ 75 h 151"/>
                <a:gd name="T26" fmla="*/ 12 w 124"/>
                <a:gd name="T27" fmla="*/ 69 h 151"/>
                <a:gd name="T28" fmla="*/ 61 w 124"/>
                <a:gd name="T29" fmla="*/ 61 h 151"/>
                <a:gd name="T30" fmla="*/ 111 w 124"/>
                <a:gd name="T31" fmla="*/ 69 h 151"/>
                <a:gd name="T32" fmla="*/ 111 w 124"/>
                <a:gd name="T33" fmla="*/ 75 h 151"/>
                <a:gd name="T34" fmla="*/ 12 w 124"/>
                <a:gd name="T35" fmla="*/ 31 h 151"/>
                <a:gd name="T36" fmla="*/ 61 w 124"/>
                <a:gd name="T37" fmla="*/ 23 h 151"/>
                <a:gd name="T38" fmla="*/ 111 w 124"/>
                <a:gd name="T39" fmla="*/ 31 h 151"/>
                <a:gd name="T40" fmla="*/ 111 w 124"/>
                <a:gd name="T41" fmla="*/ 37 h 151"/>
                <a:gd name="T42" fmla="*/ 61 w 124"/>
                <a:gd name="T43" fmla="*/ 29 h 151"/>
                <a:gd name="T44" fmla="*/ 12 w 124"/>
                <a:gd name="T45" fmla="*/ 37 h 151"/>
                <a:gd name="T46" fmla="*/ 12 w 124"/>
                <a:gd name="T47" fmla="*/ 31 h 151"/>
                <a:gd name="T48" fmla="*/ 12 w 124"/>
                <a:gd name="T49" fmla="*/ 50 h 151"/>
                <a:gd name="T50" fmla="*/ 61 w 124"/>
                <a:gd name="T51" fmla="*/ 43 h 151"/>
                <a:gd name="T52" fmla="*/ 111 w 124"/>
                <a:gd name="T53" fmla="*/ 50 h 151"/>
                <a:gd name="T54" fmla="*/ 111 w 124"/>
                <a:gd name="T55" fmla="*/ 56 h 151"/>
                <a:gd name="T56" fmla="*/ 61 w 124"/>
                <a:gd name="T57" fmla="*/ 49 h 151"/>
                <a:gd name="T58" fmla="*/ 12 w 124"/>
                <a:gd name="T59" fmla="*/ 56 h 151"/>
                <a:gd name="T60" fmla="*/ 12 w 124"/>
                <a:gd name="T61" fmla="*/ 50 h 151"/>
                <a:gd name="T62" fmla="*/ 12 w 124"/>
                <a:gd name="T63" fmla="*/ 88 h 151"/>
                <a:gd name="T64" fmla="*/ 61 w 124"/>
                <a:gd name="T65" fmla="*/ 80 h 151"/>
                <a:gd name="T66" fmla="*/ 111 w 124"/>
                <a:gd name="T67" fmla="*/ 88 h 151"/>
                <a:gd name="T68" fmla="*/ 111 w 124"/>
                <a:gd name="T69" fmla="*/ 94 h 151"/>
                <a:gd name="T70" fmla="*/ 61 w 124"/>
                <a:gd name="T71" fmla="*/ 87 h 151"/>
                <a:gd name="T72" fmla="*/ 12 w 124"/>
                <a:gd name="T73" fmla="*/ 94 h 151"/>
                <a:gd name="T74" fmla="*/ 12 w 124"/>
                <a:gd name="T75" fmla="*/ 8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4" h="151">
                  <a:moveTo>
                    <a:pt x="62" y="134"/>
                  </a:moveTo>
                  <a:cubicBezTo>
                    <a:pt x="96" y="134"/>
                    <a:pt x="124" y="141"/>
                    <a:pt x="124" y="151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2" y="8"/>
                    <a:pt x="95" y="0"/>
                    <a:pt x="62" y="0"/>
                  </a:cubicBezTo>
                  <a:cubicBezTo>
                    <a:pt x="29" y="0"/>
                    <a:pt x="2" y="8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4" y="140"/>
                    <a:pt x="30" y="134"/>
                    <a:pt x="62" y="134"/>
                  </a:cubicBezTo>
                  <a:close/>
                  <a:moveTo>
                    <a:pt x="111" y="75"/>
                  </a:moveTo>
                  <a:cubicBezTo>
                    <a:pt x="103" y="71"/>
                    <a:pt x="86" y="67"/>
                    <a:pt x="61" y="67"/>
                  </a:cubicBezTo>
                  <a:cubicBezTo>
                    <a:pt x="37" y="67"/>
                    <a:pt x="20" y="71"/>
                    <a:pt x="12" y="75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7" y="66"/>
                    <a:pt x="35" y="61"/>
                    <a:pt x="61" y="61"/>
                  </a:cubicBezTo>
                  <a:cubicBezTo>
                    <a:pt x="88" y="61"/>
                    <a:pt x="105" y="66"/>
                    <a:pt x="111" y="69"/>
                  </a:cubicBezTo>
                  <a:lnTo>
                    <a:pt x="111" y="75"/>
                  </a:lnTo>
                  <a:close/>
                  <a:moveTo>
                    <a:pt x="12" y="31"/>
                  </a:moveTo>
                  <a:cubicBezTo>
                    <a:pt x="17" y="28"/>
                    <a:pt x="35" y="23"/>
                    <a:pt x="61" y="23"/>
                  </a:cubicBezTo>
                  <a:cubicBezTo>
                    <a:pt x="88" y="23"/>
                    <a:pt x="105" y="28"/>
                    <a:pt x="111" y="31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03" y="33"/>
                    <a:pt x="86" y="29"/>
                    <a:pt x="61" y="29"/>
                  </a:cubicBezTo>
                  <a:cubicBezTo>
                    <a:pt x="37" y="29"/>
                    <a:pt x="20" y="33"/>
                    <a:pt x="12" y="37"/>
                  </a:cubicBezTo>
                  <a:lnTo>
                    <a:pt x="12" y="31"/>
                  </a:lnTo>
                  <a:close/>
                  <a:moveTo>
                    <a:pt x="12" y="50"/>
                  </a:moveTo>
                  <a:cubicBezTo>
                    <a:pt x="17" y="48"/>
                    <a:pt x="34" y="43"/>
                    <a:pt x="61" y="43"/>
                  </a:cubicBezTo>
                  <a:cubicBezTo>
                    <a:pt x="88" y="43"/>
                    <a:pt x="105" y="48"/>
                    <a:pt x="111" y="50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03" y="53"/>
                    <a:pt x="86" y="49"/>
                    <a:pt x="61" y="49"/>
                  </a:cubicBezTo>
                  <a:cubicBezTo>
                    <a:pt x="37" y="49"/>
                    <a:pt x="20" y="53"/>
                    <a:pt x="12" y="56"/>
                  </a:cubicBezTo>
                  <a:lnTo>
                    <a:pt x="12" y="50"/>
                  </a:lnTo>
                  <a:close/>
                  <a:moveTo>
                    <a:pt x="12" y="88"/>
                  </a:moveTo>
                  <a:cubicBezTo>
                    <a:pt x="17" y="85"/>
                    <a:pt x="34" y="80"/>
                    <a:pt x="61" y="80"/>
                  </a:cubicBezTo>
                  <a:cubicBezTo>
                    <a:pt x="88" y="80"/>
                    <a:pt x="105" y="85"/>
                    <a:pt x="111" y="88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3" y="91"/>
                    <a:pt x="86" y="87"/>
                    <a:pt x="61" y="87"/>
                  </a:cubicBezTo>
                  <a:cubicBezTo>
                    <a:pt x="37" y="87"/>
                    <a:pt x="20" y="91"/>
                    <a:pt x="12" y="94"/>
                  </a:cubicBezTo>
                  <a:lnTo>
                    <a:pt x="12" y="8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78" name="Freeform 115"/>
            <p:cNvSpPr/>
            <p:nvPr/>
          </p:nvSpPr>
          <p:spPr bwMode="auto">
            <a:xfrm>
              <a:off x="927605" y="4239492"/>
              <a:ext cx="131763" cy="134938"/>
            </a:xfrm>
            <a:custGeom>
              <a:avLst/>
              <a:gdLst>
                <a:gd name="T0" fmla="*/ 35 w 35"/>
                <a:gd name="T1" fmla="*/ 36 h 36"/>
                <a:gd name="T2" fmla="*/ 35 w 35"/>
                <a:gd name="T3" fmla="*/ 6 h 36"/>
                <a:gd name="T4" fmla="*/ 0 w 35"/>
                <a:gd name="T5" fmla="*/ 0 h 36"/>
                <a:gd name="T6" fmla="*/ 0 w 35"/>
                <a:gd name="T7" fmla="*/ 31 h 36"/>
                <a:gd name="T8" fmla="*/ 35 w 3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5" y="36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29" y="4"/>
                    <a:pt x="17" y="1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5" y="32"/>
                    <a:pt x="26" y="34"/>
                    <a:pt x="35" y="3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79" name="Freeform 116"/>
            <p:cNvSpPr>
              <a:spLocks noEditPoints="1"/>
            </p:cNvSpPr>
            <p:nvPr/>
          </p:nvSpPr>
          <p:spPr bwMode="auto">
            <a:xfrm>
              <a:off x="660905" y="4168054"/>
              <a:ext cx="466725" cy="568325"/>
            </a:xfrm>
            <a:custGeom>
              <a:avLst/>
              <a:gdLst>
                <a:gd name="T0" fmla="*/ 124 w 124"/>
                <a:gd name="T1" fmla="*/ 17 h 151"/>
                <a:gd name="T2" fmla="*/ 62 w 124"/>
                <a:gd name="T3" fmla="*/ 0 h 151"/>
                <a:gd name="T4" fmla="*/ 1 w 124"/>
                <a:gd name="T5" fmla="*/ 17 h 151"/>
                <a:gd name="T6" fmla="*/ 0 w 124"/>
                <a:gd name="T7" fmla="*/ 17 h 151"/>
                <a:gd name="T8" fmla="*/ 0 w 124"/>
                <a:gd name="T9" fmla="*/ 148 h 151"/>
                <a:gd name="T10" fmla="*/ 62 w 124"/>
                <a:gd name="T11" fmla="*/ 133 h 151"/>
                <a:gd name="T12" fmla="*/ 124 w 124"/>
                <a:gd name="T13" fmla="*/ 151 h 151"/>
                <a:gd name="T14" fmla="*/ 124 w 124"/>
                <a:gd name="T15" fmla="*/ 151 h 151"/>
                <a:gd name="T16" fmla="*/ 124 w 124"/>
                <a:gd name="T17" fmla="*/ 17 h 151"/>
                <a:gd name="T18" fmla="*/ 112 w 124"/>
                <a:gd name="T19" fmla="*/ 76 h 151"/>
                <a:gd name="T20" fmla="*/ 112 w 124"/>
                <a:gd name="T21" fmla="*/ 82 h 151"/>
                <a:gd name="T22" fmla="*/ 62 w 124"/>
                <a:gd name="T23" fmla="*/ 74 h 151"/>
                <a:gd name="T24" fmla="*/ 13 w 124"/>
                <a:gd name="T25" fmla="*/ 82 h 151"/>
                <a:gd name="T26" fmla="*/ 13 w 124"/>
                <a:gd name="T27" fmla="*/ 76 h 151"/>
                <a:gd name="T28" fmla="*/ 62 w 124"/>
                <a:gd name="T29" fmla="*/ 68 h 151"/>
                <a:gd name="T30" fmla="*/ 112 w 124"/>
                <a:gd name="T31" fmla="*/ 76 h 151"/>
                <a:gd name="T32" fmla="*/ 13 w 124"/>
                <a:gd name="T33" fmla="*/ 30 h 151"/>
                <a:gd name="T34" fmla="*/ 55 w 124"/>
                <a:gd name="T35" fmla="*/ 22 h 151"/>
                <a:gd name="T36" fmla="*/ 55 w 124"/>
                <a:gd name="T37" fmla="*/ 28 h 151"/>
                <a:gd name="T38" fmla="*/ 13 w 124"/>
                <a:gd name="T39" fmla="*/ 36 h 151"/>
                <a:gd name="T40" fmla="*/ 13 w 124"/>
                <a:gd name="T41" fmla="*/ 30 h 151"/>
                <a:gd name="T42" fmla="*/ 13 w 124"/>
                <a:gd name="T43" fmla="*/ 49 h 151"/>
                <a:gd name="T44" fmla="*/ 55 w 124"/>
                <a:gd name="T45" fmla="*/ 42 h 151"/>
                <a:gd name="T46" fmla="*/ 55 w 124"/>
                <a:gd name="T47" fmla="*/ 48 h 151"/>
                <a:gd name="T48" fmla="*/ 13 w 124"/>
                <a:gd name="T49" fmla="*/ 55 h 151"/>
                <a:gd name="T50" fmla="*/ 13 w 124"/>
                <a:gd name="T51" fmla="*/ 49 h 151"/>
                <a:gd name="T52" fmla="*/ 112 w 124"/>
                <a:gd name="T53" fmla="*/ 119 h 151"/>
                <a:gd name="T54" fmla="*/ 62 w 124"/>
                <a:gd name="T55" fmla="*/ 112 h 151"/>
                <a:gd name="T56" fmla="*/ 13 w 124"/>
                <a:gd name="T57" fmla="*/ 119 h 151"/>
                <a:gd name="T58" fmla="*/ 13 w 124"/>
                <a:gd name="T59" fmla="*/ 114 h 151"/>
                <a:gd name="T60" fmla="*/ 62 w 124"/>
                <a:gd name="T61" fmla="*/ 106 h 151"/>
                <a:gd name="T62" fmla="*/ 112 w 124"/>
                <a:gd name="T63" fmla="*/ 114 h 151"/>
                <a:gd name="T64" fmla="*/ 112 w 124"/>
                <a:gd name="T65" fmla="*/ 119 h 151"/>
                <a:gd name="T66" fmla="*/ 112 w 124"/>
                <a:gd name="T67" fmla="*/ 100 h 151"/>
                <a:gd name="T68" fmla="*/ 62 w 124"/>
                <a:gd name="T69" fmla="*/ 92 h 151"/>
                <a:gd name="T70" fmla="*/ 13 w 124"/>
                <a:gd name="T71" fmla="*/ 100 h 151"/>
                <a:gd name="T72" fmla="*/ 13 w 124"/>
                <a:gd name="T73" fmla="*/ 94 h 151"/>
                <a:gd name="T74" fmla="*/ 62 w 124"/>
                <a:gd name="T75" fmla="*/ 86 h 151"/>
                <a:gd name="T76" fmla="*/ 112 w 124"/>
                <a:gd name="T77" fmla="*/ 94 h 151"/>
                <a:gd name="T78" fmla="*/ 112 w 124"/>
                <a:gd name="T79" fmla="*/ 100 h 151"/>
                <a:gd name="T80" fmla="*/ 112 w 124"/>
                <a:gd name="T81" fmla="*/ 65 h 151"/>
                <a:gd name="T82" fmla="*/ 65 w 124"/>
                <a:gd name="T83" fmla="*/ 57 h 151"/>
                <a:gd name="T84" fmla="*/ 65 w 124"/>
                <a:gd name="T85" fmla="*/ 12 h 151"/>
                <a:gd name="T86" fmla="*/ 112 w 124"/>
                <a:gd name="T87" fmla="*/ 21 h 151"/>
                <a:gd name="T88" fmla="*/ 112 w 124"/>
                <a:gd name="T89" fmla="*/ 6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4" h="151">
                  <a:moveTo>
                    <a:pt x="124" y="17"/>
                  </a:moveTo>
                  <a:cubicBezTo>
                    <a:pt x="123" y="7"/>
                    <a:pt x="96" y="0"/>
                    <a:pt x="62" y="0"/>
                  </a:cubicBezTo>
                  <a:cubicBezTo>
                    <a:pt x="29" y="0"/>
                    <a:pt x="2" y="7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4" y="140"/>
                    <a:pt x="30" y="133"/>
                    <a:pt x="62" y="133"/>
                  </a:cubicBezTo>
                  <a:cubicBezTo>
                    <a:pt x="96" y="133"/>
                    <a:pt x="124" y="141"/>
                    <a:pt x="124" y="151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4" y="17"/>
                    <a:pt x="124" y="17"/>
                    <a:pt x="124" y="17"/>
                  </a:cubicBezTo>
                  <a:close/>
                  <a:moveTo>
                    <a:pt x="112" y="76"/>
                  </a:moveTo>
                  <a:cubicBezTo>
                    <a:pt x="112" y="82"/>
                    <a:pt x="112" y="82"/>
                    <a:pt x="112" y="82"/>
                  </a:cubicBezTo>
                  <a:cubicBezTo>
                    <a:pt x="104" y="78"/>
                    <a:pt x="87" y="74"/>
                    <a:pt x="62" y="74"/>
                  </a:cubicBezTo>
                  <a:cubicBezTo>
                    <a:pt x="38" y="74"/>
                    <a:pt x="21" y="78"/>
                    <a:pt x="13" y="82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8" y="73"/>
                    <a:pt x="35" y="68"/>
                    <a:pt x="62" y="68"/>
                  </a:cubicBezTo>
                  <a:cubicBezTo>
                    <a:pt x="89" y="68"/>
                    <a:pt x="106" y="73"/>
                    <a:pt x="112" y="76"/>
                  </a:cubicBezTo>
                  <a:close/>
                  <a:moveTo>
                    <a:pt x="13" y="30"/>
                  </a:moveTo>
                  <a:cubicBezTo>
                    <a:pt x="18" y="27"/>
                    <a:pt x="32" y="23"/>
                    <a:pt x="55" y="22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34" y="29"/>
                    <a:pt x="20" y="33"/>
                    <a:pt x="13" y="36"/>
                  </a:cubicBezTo>
                  <a:lnTo>
                    <a:pt x="13" y="30"/>
                  </a:lnTo>
                  <a:close/>
                  <a:moveTo>
                    <a:pt x="13" y="49"/>
                  </a:moveTo>
                  <a:cubicBezTo>
                    <a:pt x="18" y="47"/>
                    <a:pt x="32" y="42"/>
                    <a:pt x="55" y="42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34" y="49"/>
                    <a:pt x="20" y="52"/>
                    <a:pt x="13" y="55"/>
                  </a:cubicBezTo>
                  <a:lnTo>
                    <a:pt x="13" y="49"/>
                  </a:lnTo>
                  <a:close/>
                  <a:moveTo>
                    <a:pt x="112" y="119"/>
                  </a:moveTo>
                  <a:cubicBezTo>
                    <a:pt x="104" y="116"/>
                    <a:pt x="87" y="112"/>
                    <a:pt x="62" y="112"/>
                  </a:cubicBezTo>
                  <a:cubicBezTo>
                    <a:pt x="38" y="112"/>
                    <a:pt x="21" y="116"/>
                    <a:pt x="13" y="119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8" y="111"/>
                    <a:pt x="35" y="106"/>
                    <a:pt x="62" y="106"/>
                  </a:cubicBezTo>
                  <a:cubicBezTo>
                    <a:pt x="89" y="106"/>
                    <a:pt x="106" y="111"/>
                    <a:pt x="112" y="114"/>
                  </a:cubicBezTo>
                  <a:lnTo>
                    <a:pt x="112" y="119"/>
                  </a:lnTo>
                  <a:close/>
                  <a:moveTo>
                    <a:pt x="112" y="100"/>
                  </a:moveTo>
                  <a:cubicBezTo>
                    <a:pt x="104" y="97"/>
                    <a:pt x="87" y="92"/>
                    <a:pt x="62" y="92"/>
                  </a:cubicBezTo>
                  <a:cubicBezTo>
                    <a:pt x="38" y="92"/>
                    <a:pt x="21" y="97"/>
                    <a:pt x="13" y="100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8" y="91"/>
                    <a:pt x="36" y="86"/>
                    <a:pt x="62" y="86"/>
                  </a:cubicBezTo>
                  <a:cubicBezTo>
                    <a:pt x="89" y="86"/>
                    <a:pt x="106" y="91"/>
                    <a:pt x="112" y="94"/>
                  </a:cubicBezTo>
                  <a:lnTo>
                    <a:pt x="112" y="100"/>
                  </a:lnTo>
                  <a:close/>
                  <a:moveTo>
                    <a:pt x="112" y="65"/>
                  </a:moveTo>
                  <a:cubicBezTo>
                    <a:pt x="106" y="62"/>
                    <a:pt x="90" y="57"/>
                    <a:pt x="65" y="57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90" y="13"/>
                    <a:pt x="107" y="18"/>
                    <a:pt x="112" y="21"/>
                  </a:cubicBezTo>
                  <a:lnTo>
                    <a:pt x="112" y="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927312" y="2975912"/>
            <a:ext cx="510934" cy="412098"/>
            <a:chOff x="1653093" y="4101379"/>
            <a:chExt cx="968375" cy="781050"/>
          </a:xfrm>
          <a:noFill/>
        </p:grpSpPr>
        <p:sp>
          <p:nvSpPr>
            <p:cNvPr id="74" name="Freeform 119"/>
            <p:cNvSpPr>
              <a:spLocks noEditPoints="1"/>
            </p:cNvSpPr>
            <p:nvPr/>
          </p:nvSpPr>
          <p:spPr bwMode="auto">
            <a:xfrm>
              <a:off x="1653093" y="4228379"/>
              <a:ext cx="649288" cy="654050"/>
            </a:xfrm>
            <a:custGeom>
              <a:avLst/>
              <a:gdLst>
                <a:gd name="T0" fmla="*/ 138 w 173"/>
                <a:gd name="T1" fmla="*/ 157 h 174"/>
                <a:gd name="T2" fmla="*/ 105 w 173"/>
                <a:gd name="T3" fmla="*/ 157 h 174"/>
                <a:gd name="T4" fmla="*/ 105 w 173"/>
                <a:gd name="T5" fmla="*/ 134 h 174"/>
                <a:gd name="T6" fmla="*/ 167 w 173"/>
                <a:gd name="T7" fmla="*/ 134 h 174"/>
                <a:gd name="T8" fmla="*/ 173 w 173"/>
                <a:gd name="T9" fmla="*/ 128 h 174"/>
                <a:gd name="T10" fmla="*/ 173 w 173"/>
                <a:gd name="T11" fmla="*/ 6 h 174"/>
                <a:gd name="T12" fmla="*/ 167 w 173"/>
                <a:gd name="T13" fmla="*/ 0 h 174"/>
                <a:gd name="T14" fmla="*/ 7 w 173"/>
                <a:gd name="T15" fmla="*/ 0 h 174"/>
                <a:gd name="T16" fmla="*/ 0 w 173"/>
                <a:gd name="T17" fmla="*/ 6 h 174"/>
                <a:gd name="T18" fmla="*/ 0 w 173"/>
                <a:gd name="T19" fmla="*/ 128 h 174"/>
                <a:gd name="T20" fmla="*/ 7 w 173"/>
                <a:gd name="T21" fmla="*/ 134 h 174"/>
                <a:gd name="T22" fmla="*/ 69 w 173"/>
                <a:gd name="T23" fmla="*/ 134 h 174"/>
                <a:gd name="T24" fmla="*/ 69 w 173"/>
                <a:gd name="T25" fmla="*/ 157 h 174"/>
                <a:gd name="T26" fmla="*/ 35 w 173"/>
                <a:gd name="T27" fmla="*/ 157 h 174"/>
                <a:gd name="T28" fmla="*/ 28 w 173"/>
                <a:gd name="T29" fmla="*/ 165 h 174"/>
                <a:gd name="T30" fmla="*/ 28 w 173"/>
                <a:gd name="T31" fmla="*/ 174 h 174"/>
                <a:gd name="T32" fmla="*/ 146 w 173"/>
                <a:gd name="T33" fmla="*/ 174 h 174"/>
                <a:gd name="T34" fmla="*/ 146 w 173"/>
                <a:gd name="T35" fmla="*/ 165 h 174"/>
                <a:gd name="T36" fmla="*/ 138 w 173"/>
                <a:gd name="T37" fmla="*/ 157 h 174"/>
                <a:gd name="T38" fmla="*/ 19 w 173"/>
                <a:gd name="T39" fmla="*/ 116 h 174"/>
                <a:gd name="T40" fmla="*/ 19 w 173"/>
                <a:gd name="T41" fmla="*/ 18 h 174"/>
                <a:gd name="T42" fmla="*/ 155 w 173"/>
                <a:gd name="T43" fmla="*/ 18 h 174"/>
                <a:gd name="T44" fmla="*/ 155 w 173"/>
                <a:gd name="T45" fmla="*/ 116 h 174"/>
                <a:gd name="T46" fmla="*/ 19 w 173"/>
                <a:gd name="T47" fmla="*/ 11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3" h="174">
                  <a:moveTo>
                    <a:pt x="138" y="157"/>
                  </a:moveTo>
                  <a:cubicBezTo>
                    <a:pt x="105" y="157"/>
                    <a:pt x="105" y="157"/>
                    <a:pt x="105" y="157"/>
                  </a:cubicBezTo>
                  <a:cubicBezTo>
                    <a:pt x="105" y="134"/>
                    <a:pt x="105" y="134"/>
                    <a:pt x="105" y="134"/>
                  </a:cubicBezTo>
                  <a:cubicBezTo>
                    <a:pt x="167" y="134"/>
                    <a:pt x="167" y="134"/>
                    <a:pt x="167" y="134"/>
                  </a:cubicBezTo>
                  <a:cubicBezTo>
                    <a:pt x="171" y="134"/>
                    <a:pt x="173" y="131"/>
                    <a:pt x="173" y="128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3" y="2"/>
                    <a:pt x="171" y="0"/>
                    <a:pt x="16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3" y="134"/>
                    <a:pt x="7" y="134"/>
                  </a:cubicBezTo>
                  <a:cubicBezTo>
                    <a:pt x="69" y="134"/>
                    <a:pt x="69" y="134"/>
                    <a:pt x="69" y="134"/>
                  </a:cubicBezTo>
                  <a:cubicBezTo>
                    <a:pt x="69" y="157"/>
                    <a:pt x="69" y="157"/>
                    <a:pt x="69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1" y="157"/>
                    <a:pt x="28" y="160"/>
                    <a:pt x="28" y="165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46" y="165"/>
                    <a:pt x="146" y="165"/>
                    <a:pt x="146" y="165"/>
                  </a:cubicBezTo>
                  <a:cubicBezTo>
                    <a:pt x="146" y="160"/>
                    <a:pt x="142" y="157"/>
                    <a:pt x="138" y="157"/>
                  </a:cubicBezTo>
                  <a:close/>
                  <a:moveTo>
                    <a:pt x="19" y="116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16"/>
                    <a:pt x="155" y="116"/>
                    <a:pt x="155" y="116"/>
                  </a:cubicBezTo>
                  <a:lnTo>
                    <a:pt x="19" y="11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75" name="Freeform 120"/>
            <p:cNvSpPr>
              <a:spLocks noEditPoints="1"/>
            </p:cNvSpPr>
            <p:nvPr/>
          </p:nvSpPr>
          <p:spPr bwMode="auto">
            <a:xfrm>
              <a:off x="2038855" y="4101379"/>
              <a:ext cx="582613" cy="777875"/>
            </a:xfrm>
            <a:custGeom>
              <a:avLst/>
              <a:gdLst>
                <a:gd name="T0" fmla="*/ 147 w 155"/>
                <a:gd name="T1" fmla="*/ 0 h 207"/>
                <a:gd name="T2" fmla="*/ 8 w 155"/>
                <a:gd name="T3" fmla="*/ 0 h 207"/>
                <a:gd name="T4" fmla="*/ 0 w 155"/>
                <a:gd name="T5" fmla="*/ 7 h 207"/>
                <a:gd name="T6" fmla="*/ 0 w 155"/>
                <a:gd name="T7" fmla="*/ 29 h 207"/>
                <a:gd name="T8" fmla="*/ 64 w 155"/>
                <a:gd name="T9" fmla="*/ 29 h 207"/>
                <a:gd name="T10" fmla="*/ 75 w 155"/>
                <a:gd name="T11" fmla="*/ 40 h 207"/>
                <a:gd name="T12" fmla="*/ 75 w 155"/>
                <a:gd name="T13" fmla="*/ 162 h 207"/>
                <a:gd name="T14" fmla="*/ 64 w 155"/>
                <a:gd name="T15" fmla="*/ 173 h 207"/>
                <a:gd name="T16" fmla="*/ 7 w 155"/>
                <a:gd name="T17" fmla="*/ 173 h 207"/>
                <a:gd name="T18" fmla="*/ 7 w 155"/>
                <a:gd name="T19" fmla="*/ 186 h 207"/>
                <a:gd name="T20" fmla="*/ 35 w 155"/>
                <a:gd name="T21" fmla="*/ 186 h 207"/>
                <a:gd name="T22" fmla="*/ 48 w 155"/>
                <a:gd name="T23" fmla="*/ 199 h 207"/>
                <a:gd name="T24" fmla="*/ 48 w 155"/>
                <a:gd name="T25" fmla="*/ 207 h 207"/>
                <a:gd name="T26" fmla="*/ 147 w 155"/>
                <a:gd name="T27" fmla="*/ 207 h 207"/>
                <a:gd name="T28" fmla="*/ 155 w 155"/>
                <a:gd name="T29" fmla="*/ 200 h 207"/>
                <a:gd name="T30" fmla="*/ 155 w 155"/>
                <a:gd name="T31" fmla="*/ 7 h 207"/>
                <a:gd name="T32" fmla="*/ 147 w 155"/>
                <a:gd name="T33" fmla="*/ 0 h 207"/>
                <a:gd name="T34" fmla="*/ 100 w 155"/>
                <a:gd name="T35" fmla="*/ 114 h 207"/>
                <a:gd name="T36" fmla="*/ 89 w 155"/>
                <a:gd name="T37" fmla="*/ 103 h 207"/>
                <a:gd name="T38" fmla="*/ 100 w 155"/>
                <a:gd name="T39" fmla="*/ 93 h 207"/>
                <a:gd name="T40" fmla="*/ 111 w 155"/>
                <a:gd name="T41" fmla="*/ 103 h 207"/>
                <a:gd name="T42" fmla="*/ 100 w 155"/>
                <a:gd name="T43" fmla="*/ 114 h 207"/>
                <a:gd name="T44" fmla="*/ 132 w 155"/>
                <a:gd name="T45" fmla="*/ 114 h 207"/>
                <a:gd name="T46" fmla="*/ 121 w 155"/>
                <a:gd name="T47" fmla="*/ 103 h 207"/>
                <a:gd name="T48" fmla="*/ 132 w 155"/>
                <a:gd name="T49" fmla="*/ 93 h 207"/>
                <a:gd name="T50" fmla="*/ 143 w 155"/>
                <a:gd name="T51" fmla="*/ 103 h 207"/>
                <a:gd name="T52" fmla="*/ 132 w 155"/>
                <a:gd name="T53" fmla="*/ 114 h 207"/>
                <a:gd name="T54" fmla="*/ 143 w 155"/>
                <a:gd name="T55" fmla="*/ 75 h 207"/>
                <a:gd name="T56" fmla="*/ 138 w 155"/>
                <a:gd name="T57" fmla="*/ 80 h 207"/>
                <a:gd name="T58" fmla="*/ 84 w 155"/>
                <a:gd name="T59" fmla="*/ 80 h 207"/>
                <a:gd name="T60" fmla="*/ 84 w 155"/>
                <a:gd name="T61" fmla="*/ 34 h 207"/>
                <a:gd name="T62" fmla="*/ 138 w 155"/>
                <a:gd name="T63" fmla="*/ 34 h 207"/>
                <a:gd name="T64" fmla="*/ 143 w 155"/>
                <a:gd name="T65" fmla="*/ 39 h 207"/>
                <a:gd name="T66" fmla="*/ 143 w 155"/>
                <a:gd name="T67" fmla="*/ 7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" h="207">
                  <a:moveTo>
                    <a:pt x="147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70" y="29"/>
                    <a:pt x="75" y="34"/>
                    <a:pt x="75" y="40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168"/>
                    <a:pt x="70" y="173"/>
                    <a:pt x="64" y="173"/>
                  </a:cubicBezTo>
                  <a:cubicBezTo>
                    <a:pt x="7" y="173"/>
                    <a:pt x="7" y="173"/>
                    <a:pt x="7" y="173"/>
                  </a:cubicBezTo>
                  <a:cubicBezTo>
                    <a:pt x="7" y="186"/>
                    <a:pt x="7" y="186"/>
                    <a:pt x="7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42" y="186"/>
                    <a:pt x="48" y="192"/>
                    <a:pt x="48" y="199"/>
                  </a:cubicBezTo>
                  <a:cubicBezTo>
                    <a:pt x="48" y="207"/>
                    <a:pt x="48" y="207"/>
                    <a:pt x="48" y="207"/>
                  </a:cubicBezTo>
                  <a:cubicBezTo>
                    <a:pt x="147" y="207"/>
                    <a:pt x="147" y="207"/>
                    <a:pt x="147" y="207"/>
                  </a:cubicBezTo>
                  <a:cubicBezTo>
                    <a:pt x="151" y="207"/>
                    <a:pt x="155" y="204"/>
                    <a:pt x="155" y="200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55" y="3"/>
                    <a:pt x="151" y="0"/>
                    <a:pt x="147" y="0"/>
                  </a:cubicBezTo>
                  <a:close/>
                  <a:moveTo>
                    <a:pt x="100" y="114"/>
                  </a:moveTo>
                  <a:cubicBezTo>
                    <a:pt x="94" y="114"/>
                    <a:pt x="89" y="109"/>
                    <a:pt x="89" y="103"/>
                  </a:cubicBezTo>
                  <a:cubicBezTo>
                    <a:pt x="89" y="98"/>
                    <a:pt x="94" y="93"/>
                    <a:pt x="100" y="93"/>
                  </a:cubicBezTo>
                  <a:cubicBezTo>
                    <a:pt x="106" y="93"/>
                    <a:pt x="111" y="98"/>
                    <a:pt x="111" y="103"/>
                  </a:cubicBezTo>
                  <a:cubicBezTo>
                    <a:pt x="111" y="109"/>
                    <a:pt x="106" y="114"/>
                    <a:pt x="100" y="114"/>
                  </a:cubicBezTo>
                  <a:close/>
                  <a:moveTo>
                    <a:pt x="132" y="114"/>
                  </a:moveTo>
                  <a:cubicBezTo>
                    <a:pt x="126" y="114"/>
                    <a:pt x="121" y="109"/>
                    <a:pt x="121" y="103"/>
                  </a:cubicBezTo>
                  <a:cubicBezTo>
                    <a:pt x="121" y="98"/>
                    <a:pt x="126" y="93"/>
                    <a:pt x="132" y="93"/>
                  </a:cubicBezTo>
                  <a:cubicBezTo>
                    <a:pt x="138" y="93"/>
                    <a:pt x="143" y="98"/>
                    <a:pt x="143" y="103"/>
                  </a:cubicBezTo>
                  <a:cubicBezTo>
                    <a:pt x="143" y="109"/>
                    <a:pt x="138" y="114"/>
                    <a:pt x="132" y="114"/>
                  </a:cubicBezTo>
                  <a:close/>
                  <a:moveTo>
                    <a:pt x="143" y="75"/>
                  </a:moveTo>
                  <a:cubicBezTo>
                    <a:pt x="143" y="78"/>
                    <a:pt x="140" y="80"/>
                    <a:pt x="138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138" y="34"/>
                    <a:pt x="138" y="34"/>
                    <a:pt x="138" y="34"/>
                  </a:cubicBezTo>
                  <a:cubicBezTo>
                    <a:pt x="140" y="34"/>
                    <a:pt x="143" y="37"/>
                    <a:pt x="143" y="39"/>
                  </a:cubicBezTo>
                  <a:lnTo>
                    <a:pt x="143" y="7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62" name="Freeform 121"/>
          <p:cNvSpPr>
            <a:spLocks noEditPoints="1"/>
          </p:cNvSpPr>
          <p:nvPr/>
        </p:nvSpPr>
        <p:spPr bwMode="auto">
          <a:xfrm>
            <a:off x="7404087" y="3041245"/>
            <a:ext cx="445602" cy="301535"/>
          </a:xfrm>
          <a:custGeom>
            <a:avLst/>
            <a:gdLst>
              <a:gd name="T0" fmla="*/ 8 w 225"/>
              <a:gd name="T1" fmla="*/ 0 h 152"/>
              <a:gd name="T2" fmla="*/ 0 w 225"/>
              <a:gd name="T3" fmla="*/ 145 h 152"/>
              <a:gd name="T4" fmla="*/ 217 w 225"/>
              <a:gd name="T5" fmla="*/ 152 h 152"/>
              <a:gd name="T6" fmla="*/ 225 w 225"/>
              <a:gd name="T7" fmla="*/ 8 h 152"/>
              <a:gd name="T8" fmla="*/ 206 w 225"/>
              <a:gd name="T9" fmla="*/ 18 h 152"/>
              <a:gd name="T10" fmla="*/ 193 w 225"/>
              <a:gd name="T11" fmla="*/ 48 h 152"/>
              <a:gd name="T12" fmla="*/ 191 w 225"/>
              <a:gd name="T13" fmla="*/ 35 h 152"/>
              <a:gd name="T14" fmla="*/ 174 w 225"/>
              <a:gd name="T15" fmla="*/ 38 h 152"/>
              <a:gd name="T16" fmla="*/ 169 w 225"/>
              <a:gd name="T17" fmla="*/ 48 h 152"/>
              <a:gd name="T18" fmla="*/ 166 w 225"/>
              <a:gd name="T19" fmla="*/ 35 h 152"/>
              <a:gd name="T20" fmla="*/ 149 w 225"/>
              <a:gd name="T21" fmla="*/ 38 h 152"/>
              <a:gd name="T22" fmla="*/ 95 w 225"/>
              <a:gd name="T23" fmla="*/ 48 h 152"/>
              <a:gd name="T24" fmla="*/ 93 w 225"/>
              <a:gd name="T25" fmla="*/ 35 h 152"/>
              <a:gd name="T26" fmla="*/ 76 w 225"/>
              <a:gd name="T27" fmla="*/ 38 h 152"/>
              <a:gd name="T28" fmla="*/ 57 w 225"/>
              <a:gd name="T29" fmla="*/ 48 h 152"/>
              <a:gd name="T30" fmla="*/ 55 w 225"/>
              <a:gd name="T31" fmla="*/ 35 h 152"/>
              <a:gd name="T32" fmla="*/ 37 w 225"/>
              <a:gd name="T33" fmla="*/ 38 h 152"/>
              <a:gd name="T34" fmla="*/ 19 w 225"/>
              <a:gd name="T35" fmla="*/ 48 h 152"/>
              <a:gd name="T36" fmla="*/ 206 w 225"/>
              <a:gd name="T37" fmla="*/ 18 h 152"/>
              <a:gd name="T38" fmla="*/ 176 w 225"/>
              <a:gd name="T39" fmla="*/ 79 h 152"/>
              <a:gd name="T40" fmla="*/ 174 w 225"/>
              <a:gd name="T41" fmla="*/ 92 h 152"/>
              <a:gd name="T42" fmla="*/ 155 w 225"/>
              <a:gd name="T43" fmla="*/ 82 h 152"/>
              <a:gd name="T44" fmla="*/ 138 w 225"/>
              <a:gd name="T45" fmla="*/ 79 h 152"/>
              <a:gd name="T46" fmla="*/ 135 w 225"/>
              <a:gd name="T47" fmla="*/ 92 h 152"/>
              <a:gd name="T48" fmla="*/ 122 w 225"/>
              <a:gd name="T49" fmla="*/ 82 h 152"/>
              <a:gd name="T50" fmla="*/ 105 w 225"/>
              <a:gd name="T51" fmla="*/ 79 h 152"/>
              <a:gd name="T52" fmla="*/ 103 w 225"/>
              <a:gd name="T53" fmla="*/ 92 h 152"/>
              <a:gd name="T54" fmla="*/ 77 w 225"/>
              <a:gd name="T55" fmla="*/ 82 h 152"/>
              <a:gd name="T56" fmla="*/ 60 w 225"/>
              <a:gd name="T57" fmla="*/ 79 h 152"/>
              <a:gd name="T58" fmla="*/ 57 w 225"/>
              <a:gd name="T59" fmla="*/ 92 h 152"/>
              <a:gd name="T60" fmla="*/ 19 w 225"/>
              <a:gd name="T61" fmla="*/ 61 h 152"/>
              <a:gd name="T62" fmla="*/ 37 w 225"/>
              <a:gd name="T63" fmla="*/ 72 h 152"/>
              <a:gd name="T64" fmla="*/ 55 w 225"/>
              <a:gd name="T65" fmla="*/ 74 h 152"/>
              <a:gd name="T66" fmla="*/ 57 w 225"/>
              <a:gd name="T67" fmla="*/ 61 h 152"/>
              <a:gd name="T68" fmla="*/ 76 w 225"/>
              <a:gd name="T69" fmla="*/ 72 h 152"/>
              <a:gd name="T70" fmla="*/ 93 w 225"/>
              <a:gd name="T71" fmla="*/ 74 h 152"/>
              <a:gd name="T72" fmla="*/ 95 w 225"/>
              <a:gd name="T73" fmla="*/ 61 h 152"/>
              <a:gd name="T74" fmla="*/ 149 w 225"/>
              <a:gd name="T75" fmla="*/ 72 h 152"/>
              <a:gd name="T76" fmla="*/ 166 w 225"/>
              <a:gd name="T77" fmla="*/ 74 h 152"/>
              <a:gd name="T78" fmla="*/ 169 w 225"/>
              <a:gd name="T79" fmla="*/ 61 h 152"/>
              <a:gd name="T80" fmla="*/ 174 w 225"/>
              <a:gd name="T81" fmla="*/ 72 h 152"/>
              <a:gd name="T82" fmla="*/ 191 w 225"/>
              <a:gd name="T83" fmla="*/ 74 h 152"/>
              <a:gd name="T84" fmla="*/ 193 w 225"/>
              <a:gd name="T85" fmla="*/ 61 h 152"/>
              <a:gd name="T86" fmla="*/ 206 w 225"/>
              <a:gd name="T87" fmla="*/ 92 h 152"/>
              <a:gd name="T88" fmla="*/ 193 w 225"/>
              <a:gd name="T89" fmla="*/ 82 h 152"/>
              <a:gd name="T90" fmla="*/ 19 w 225"/>
              <a:gd name="T91" fmla="*/ 134 h 152"/>
              <a:gd name="T92" fmla="*/ 57 w 225"/>
              <a:gd name="T93" fmla="*/ 105 h 152"/>
              <a:gd name="T94" fmla="*/ 60 w 225"/>
              <a:gd name="T95" fmla="*/ 118 h 152"/>
              <a:gd name="T96" fmla="*/ 77 w 225"/>
              <a:gd name="T97" fmla="*/ 115 h 152"/>
              <a:gd name="T98" fmla="*/ 103 w 225"/>
              <a:gd name="T99" fmla="*/ 105 h 152"/>
              <a:gd name="T100" fmla="*/ 105 w 225"/>
              <a:gd name="T101" fmla="*/ 118 h 152"/>
              <a:gd name="T102" fmla="*/ 122 w 225"/>
              <a:gd name="T103" fmla="*/ 115 h 152"/>
              <a:gd name="T104" fmla="*/ 135 w 225"/>
              <a:gd name="T105" fmla="*/ 105 h 152"/>
              <a:gd name="T106" fmla="*/ 138 w 225"/>
              <a:gd name="T107" fmla="*/ 118 h 152"/>
              <a:gd name="T108" fmla="*/ 155 w 225"/>
              <a:gd name="T109" fmla="*/ 115 h 152"/>
              <a:gd name="T110" fmla="*/ 174 w 225"/>
              <a:gd name="T111" fmla="*/ 105 h 152"/>
              <a:gd name="T112" fmla="*/ 176 w 225"/>
              <a:gd name="T113" fmla="*/ 118 h 152"/>
              <a:gd name="T114" fmla="*/ 193 w 225"/>
              <a:gd name="T115" fmla="*/ 115 h 152"/>
              <a:gd name="T116" fmla="*/ 206 w 225"/>
              <a:gd name="T117" fmla="*/ 105 h 152"/>
              <a:gd name="T118" fmla="*/ 19 w 225"/>
              <a:gd name="T119" fmla="*/ 13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5" h="152">
                <a:moveTo>
                  <a:pt x="217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9"/>
                  <a:pt x="4" y="152"/>
                  <a:pt x="8" y="152"/>
                </a:cubicBezTo>
                <a:cubicBezTo>
                  <a:pt x="217" y="152"/>
                  <a:pt x="217" y="152"/>
                  <a:pt x="217" y="152"/>
                </a:cubicBezTo>
                <a:cubicBezTo>
                  <a:pt x="221" y="152"/>
                  <a:pt x="225" y="149"/>
                  <a:pt x="225" y="145"/>
                </a:cubicBezTo>
                <a:cubicBezTo>
                  <a:pt x="225" y="8"/>
                  <a:pt x="225" y="8"/>
                  <a:pt x="225" y="8"/>
                </a:cubicBezTo>
                <a:cubicBezTo>
                  <a:pt x="225" y="4"/>
                  <a:pt x="221" y="0"/>
                  <a:pt x="217" y="0"/>
                </a:cubicBezTo>
                <a:close/>
                <a:moveTo>
                  <a:pt x="206" y="18"/>
                </a:moveTo>
                <a:cubicBezTo>
                  <a:pt x="206" y="48"/>
                  <a:pt x="206" y="48"/>
                  <a:pt x="206" y="48"/>
                </a:cubicBezTo>
                <a:cubicBezTo>
                  <a:pt x="193" y="48"/>
                  <a:pt x="193" y="48"/>
                  <a:pt x="193" y="48"/>
                </a:cubicBezTo>
                <a:cubicBezTo>
                  <a:pt x="193" y="38"/>
                  <a:pt x="193" y="38"/>
                  <a:pt x="193" y="38"/>
                </a:cubicBezTo>
                <a:cubicBezTo>
                  <a:pt x="193" y="37"/>
                  <a:pt x="192" y="35"/>
                  <a:pt x="191" y="35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5" y="35"/>
                  <a:pt x="174" y="37"/>
                  <a:pt x="174" y="38"/>
                </a:cubicBezTo>
                <a:cubicBezTo>
                  <a:pt x="174" y="48"/>
                  <a:pt x="174" y="48"/>
                  <a:pt x="174" y="48"/>
                </a:cubicBezTo>
                <a:cubicBezTo>
                  <a:pt x="169" y="48"/>
                  <a:pt x="169" y="48"/>
                  <a:pt x="169" y="48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69" y="37"/>
                  <a:pt x="168" y="35"/>
                  <a:pt x="166" y="35"/>
                </a:cubicBezTo>
                <a:cubicBezTo>
                  <a:pt x="152" y="35"/>
                  <a:pt x="152" y="35"/>
                  <a:pt x="152" y="35"/>
                </a:cubicBezTo>
                <a:cubicBezTo>
                  <a:pt x="150" y="35"/>
                  <a:pt x="149" y="37"/>
                  <a:pt x="149" y="38"/>
                </a:cubicBezTo>
                <a:cubicBezTo>
                  <a:pt x="149" y="48"/>
                  <a:pt x="149" y="48"/>
                  <a:pt x="149" y="48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7"/>
                  <a:pt x="94" y="35"/>
                  <a:pt x="93" y="35"/>
                </a:cubicBezTo>
                <a:cubicBezTo>
                  <a:pt x="78" y="35"/>
                  <a:pt x="78" y="35"/>
                  <a:pt x="78" y="35"/>
                </a:cubicBezTo>
                <a:cubicBezTo>
                  <a:pt x="77" y="35"/>
                  <a:pt x="76" y="37"/>
                  <a:pt x="76" y="38"/>
                </a:cubicBezTo>
                <a:cubicBezTo>
                  <a:pt x="76" y="48"/>
                  <a:pt x="76" y="48"/>
                  <a:pt x="76" y="48"/>
                </a:cubicBezTo>
                <a:cubicBezTo>
                  <a:pt x="57" y="48"/>
                  <a:pt x="57" y="48"/>
                  <a:pt x="57" y="48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37"/>
                  <a:pt x="56" y="35"/>
                  <a:pt x="55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39" y="35"/>
                  <a:pt x="37" y="37"/>
                  <a:pt x="37" y="38"/>
                </a:cubicBezTo>
                <a:cubicBezTo>
                  <a:pt x="37" y="48"/>
                  <a:pt x="37" y="48"/>
                  <a:pt x="37" y="48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18"/>
                  <a:pt x="19" y="18"/>
                  <a:pt x="19" y="18"/>
                </a:cubicBezTo>
                <a:lnTo>
                  <a:pt x="206" y="18"/>
                </a:lnTo>
                <a:close/>
                <a:moveTo>
                  <a:pt x="191" y="79"/>
                </a:moveTo>
                <a:cubicBezTo>
                  <a:pt x="176" y="79"/>
                  <a:pt x="176" y="79"/>
                  <a:pt x="176" y="79"/>
                </a:cubicBezTo>
                <a:cubicBezTo>
                  <a:pt x="175" y="79"/>
                  <a:pt x="174" y="80"/>
                  <a:pt x="174" y="82"/>
                </a:cubicBezTo>
                <a:cubicBezTo>
                  <a:pt x="174" y="92"/>
                  <a:pt x="174" y="92"/>
                  <a:pt x="174" y="9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55" y="82"/>
                  <a:pt x="155" y="82"/>
                  <a:pt x="155" y="82"/>
                </a:cubicBezTo>
                <a:cubicBezTo>
                  <a:pt x="155" y="80"/>
                  <a:pt x="154" y="79"/>
                  <a:pt x="153" y="79"/>
                </a:cubicBezTo>
                <a:cubicBezTo>
                  <a:pt x="138" y="79"/>
                  <a:pt x="138" y="79"/>
                  <a:pt x="138" y="79"/>
                </a:cubicBezTo>
                <a:cubicBezTo>
                  <a:pt x="137" y="79"/>
                  <a:pt x="135" y="80"/>
                  <a:pt x="135" y="82"/>
                </a:cubicBezTo>
                <a:cubicBezTo>
                  <a:pt x="135" y="92"/>
                  <a:pt x="135" y="92"/>
                  <a:pt x="135" y="92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2" y="82"/>
                  <a:pt x="122" y="82"/>
                  <a:pt x="122" y="82"/>
                </a:cubicBezTo>
                <a:cubicBezTo>
                  <a:pt x="122" y="80"/>
                  <a:pt x="121" y="79"/>
                  <a:pt x="120" y="79"/>
                </a:cubicBezTo>
                <a:cubicBezTo>
                  <a:pt x="105" y="79"/>
                  <a:pt x="105" y="79"/>
                  <a:pt x="105" y="79"/>
                </a:cubicBezTo>
                <a:cubicBezTo>
                  <a:pt x="104" y="79"/>
                  <a:pt x="103" y="80"/>
                  <a:pt x="103" y="82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77" y="92"/>
                  <a:pt x="77" y="92"/>
                  <a:pt x="77" y="92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0"/>
                  <a:pt x="76" y="79"/>
                  <a:pt x="74" y="79"/>
                </a:cubicBezTo>
                <a:cubicBezTo>
                  <a:pt x="60" y="79"/>
                  <a:pt x="60" y="79"/>
                  <a:pt x="60" y="79"/>
                </a:cubicBezTo>
                <a:cubicBezTo>
                  <a:pt x="58" y="79"/>
                  <a:pt x="57" y="80"/>
                  <a:pt x="57" y="82"/>
                </a:cubicBezTo>
                <a:cubicBezTo>
                  <a:pt x="57" y="92"/>
                  <a:pt x="57" y="92"/>
                  <a:pt x="57" y="92"/>
                </a:cubicBezTo>
                <a:cubicBezTo>
                  <a:pt x="19" y="92"/>
                  <a:pt x="19" y="92"/>
                  <a:pt x="19" y="92"/>
                </a:cubicBezTo>
                <a:cubicBezTo>
                  <a:pt x="19" y="61"/>
                  <a:pt x="19" y="61"/>
                  <a:pt x="19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72"/>
                  <a:pt x="37" y="72"/>
                  <a:pt x="37" y="72"/>
                </a:cubicBezTo>
                <a:cubicBezTo>
                  <a:pt x="37" y="73"/>
                  <a:pt x="39" y="74"/>
                  <a:pt x="40" y="74"/>
                </a:cubicBezTo>
                <a:cubicBezTo>
                  <a:pt x="55" y="74"/>
                  <a:pt x="55" y="74"/>
                  <a:pt x="55" y="74"/>
                </a:cubicBezTo>
                <a:cubicBezTo>
                  <a:pt x="56" y="74"/>
                  <a:pt x="57" y="73"/>
                  <a:pt x="57" y="72"/>
                </a:cubicBezTo>
                <a:cubicBezTo>
                  <a:pt x="57" y="61"/>
                  <a:pt x="57" y="61"/>
                  <a:pt x="57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72"/>
                  <a:pt x="76" y="72"/>
                  <a:pt x="76" y="72"/>
                </a:cubicBezTo>
                <a:cubicBezTo>
                  <a:pt x="76" y="73"/>
                  <a:pt x="77" y="74"/>
                  <a:pt x="78" y="74"/>
                </a:cubicBezTo>
                <a:cubicBezTo>
                  <a:pt x="93" y="74"/>
                  <a:pt x="93" y="74"/>
                  <a:pt x="93" y="74"/>
                </a:cubicBezTo>
                <a:cubicBezTo>
                  <a:pt x="94" y="74"/>
                  <a:pt x="95" y="73"/>
                  <a:pt x="95" y="72"/>
                </a:cubicBezTo>
                <a:cubicBezTo>
                  <a:pt x="95" y="61"/>
                  <a:pt x="95" y="61"/>
                  <a:pt x="95" y="61"/>
                </a:cubicBezTo>
                <a:cubicBezTo>
                  <a:pt x="149" y="61"/>
                  <a:pt x="149" y="61"/>
                  <a:pt x="149" y="61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49" y="73"/>
                  <a:pt x="150" y="74"/>
                  <a:pt x="152" y="74"/>
                </a:cubicBezTo>
                <a:cubicBezTo>
                  <a:pt x="166" y="74"/>
                  <a:pt x="166" y="74"/>
                  <a:pt x="166" y="74"/>
                </a:cubicBezTo>
                <a:cubicBezTo>
                  <a:pt x="168" y="74"/>
                  <a:pt x="169" y="73"/>
                  <a:pt x="169" y="72"/>
                </a:cubicBezTo>
                <a:cubicBezTo>
                  <a:pt x="169" y="61"/>
                  <a:pt x="169" y="61"/>
                  <a:pt x="169" y="61"/>
                </a:cubicBezTo>
                <a:cubicBezTo>
                  <a:pt x="174" y="61"/>
                  <a:pt x="174" y="61"/>
                  <a:pt x="174" y="61"/>
                </a:cubicBezTo>
                <a:cubicBezTo>
                  <a:pt x="174" y="72"/>
                  <a:pt x="174" y="72"/>
                  <a:pt x="174" y="72"/>
                </a:cubicBezTo>
                <a:cubicBezTo>
                  <a:pt x="174" y="73"/>
                  <a:pt x="175" y="74"/>
                  <a:pt x="176" y="74"/>
                </a:cubicBezTo>
                <a:cubicBezTo>
                  <a:pt x="191" y="74"/>
                  <a:pt x="191" y="74"/>
                  <a:pt x="191" y="74"/>
                </a:cubicBezTo>
                <a:cubicBezTo>
                  <a:pt x="192" y="74"/>
                  <a:pt x="193" y="73"/>
                  <a:pt x="193" y="72"/>
                </a:cubicBezTo>
                <a:cubicBezTo>
                  <a:pt x="193" y="61"/>
                  <a:pt x="193" y="61"/>
                  <a:pt x="193" y="61"/>
                </a:cubicBezTo>
                <a:cubicBezTo>
                  <a:pt x="206" y="61"/>
                  <a:pt x="206" y="61"/>
                  <a:pt x="206" y="61"/>
                </a:cubicBezTo>
                <a:cubicBezTo>
                  <a:pt x="206" y="92"/>
                  <a:pt x="206" y="92"/>
                  <a:pt x="206" y="92"/>
                </a:cubicBezTo>
                <a:cubicBezTo>
                  <a:pt x="193" y="92"/>
                  <a:pt x="193" y="92"/>
                  <a:pt x="193" y="92"/>
                </a:cubicBezTo>
                <a:cubicBezTo>
                  <a:pt x="193" y="82"/>
                  <a:pt x="193" y="82"/>
                  <a:pt x="193" y="82"/>
                </a:cubicBezTo>
                <a:cubicBezTo>
                  <a:pt x="193" y="80"/>
                  <a:pt x="192" y="79"/>
                  <a:pt x="191" y="79"/>
                </a:cubicBezTo>
                <a:close/>
                <a:moveTo>
                  <a:pt x="19" y="134"/>
                </a:moveTo>
                <a:cubicBezTo>
                  <a:pt x="19" y="105"/>
                  <a:pt x="19" y="105"/>
                  <a:pt x="19" y="105"/>
                </a:cubicBezTo>
                <a:cubicBezTo>
                  <a:pt x="57" y="105"/>
                  <a:pt x="57" y="105"/>
                  <a:pt x="57" y="10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7"/>
                  <a:pt x="58" y="118"/>
                  <a:pt x="60" y="118"/>
                </a:cubicBezTo>
                <a:cubicBezTo>
                  <a:pt x="74" y="118"/>
                  <a:pt x="74" y="118"/>
                  <a:pt x="74" y="118"/>
                </a:cubicBezTo>
                <a:cubicBezTo>
                  <a:pt x="76" y="118"/>
                  <a:pt x="77" y="117"/>
                  <a:pt x="77" y="115"/>
                </a:cubicBezTo>
                <a:cubicBezTo>
                  <a:pt x="77" y="105"/>
                  <a:pt x="77" y="105"/>
                  <a:pt x="77" y="105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103" y="117"/>
                  <a:pt x="104" y="118"/>
                  <a:pt x="105" y="118"/>
                </a:cubicBezTo>
                <a:cubicBezTo>
                  <a:pt x="120" y="118"/>
                  <a:pt x="120" y="118"/>
                  <a:pt x="120" y="118"/>
                </a:cubicBezTo>
                <a:cubicBezTo>
                  <a:pt x="121" y="118"/>
                  <a:pt x="122" y="117"/>
                  <a:pt x="122" y="11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135" y="115"/>
                  <a:pt x="135" y="115"/>
                  <a:pt x="135" y="115"/>
                </a:cubicBezTo>
                <a:cubicBezTo>
                  <a:pt x="135" y="117"/>
                  <a:pt x="137" y="118"/>
                  <a:pt x="138" y="118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4" y="118"/>
                  <a:pt x="155" y="117"/>
                  <a:pt x="155" y="115"/>
                </a:cubicBezTo>
                <a:cubicBezTo>
                  <a:pt x="155" y="105"/>
                  <a:pt x="155" y="105"/>
                  <a:pt x="155" y="105"/>
                </a:cubicBezTo>
                <a:cubicBezTo>
                  <a:pt x="174" y="105"/>
                  <a:pt x="174" y="105"/>
                  <a:pt x="174" y="10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7"/>
                  <a:pt x="175" y="118"/>
                  <a:pt x="176" y="118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92" y="118"/>
                  <a:pt x="193" y="117"/>
                  <a:pt x="193" y="115"/>
                </a:cubicBezTo>
                <a:cubicBezTo>
                  <a:pt x="193" y="105"/>
                  <a:pt x="193" y="105"/>
                  <a:pt x="193" y="105"/>
                </a:cubicBezTo>
                <a:cubicBezTo>
                  <a:pt x="206" y="105"/>
                  <a:pt x="206" y="105"/>
                  <a:pt x="206" y="105"/>
                </a:cubicBezTo>
                <a:cubicBezTo>
                  <a:pt x="206" y="134"/>
                  <a:pt x="206" y="134"/>
                  <a:pt x="206" y="134"/>
                </a:cubicBezTo>
                <a:lnTo>
                  <a:pt x="19" y="134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613395" y="2993502"/>
            <a:ext cx="419637" cy="416286"/>
            <a:chOff x="4848730" y="4134717"/>
            <a:chExt cx="795338" cy="788988"/>
          </a:xfrm>
          <a:noFill/>
        </p:grpSpPr>
        <p:sp>
          <p:nvSpPr>
            <p:cNvPr id="72" name="Freeform 124"/>
            <p:cNvSpPr>
              <a:spLocks noEditPoints="1"/>
            </p:cNvSpPr>
            <p:nvPr/>
          </p:nvSpPr>
          <p:spPr bwMode="auto">
            <a:xfrm>
              <a:off x="4848730" y="4134717"/>
              <a:ext cx="322263" cy="769938"/>
            </a:xfrm>
            <a:custGeom>
              <a:avLst/>
              <a:gdLst>
                <a:gd name="T0" fmla="*/ 52 w 86"/>
                <a:gd name="T1" fmla="*/ 200 h 205"/>
                <a:gd name="T2" fmla="*/ 43 w 86"/>
                <a:gd name="T3" fmla="*/ 192 h 205"/>
                <a:gd name="T4" fmla="*/ 52 w 86"/>
                <a:gd name="T5" fmla="*/ 184 h 205"/>
                <a:gd name="T6" fmla="*/ 55 w 86"/>
                <a:gd name="T7" fmla="*/ 184 h 205"/>
                <a:gd name="T8" fmla="*/ 61 w 86"/>
                <a:gd name="T9" fmla="*/ 167 h 205"/>
                <a:gd name="T10" fmla="*/ 58 w 86"/>
                <a:gd name="T11" fmla="*/ 168 h 205"/>
                <a:gd name="T12" fmla="*/ 54 w 86"/>
                <a:gd name="T13" fmla="*/ 165 h 205"/>
                <a:gd name="T14" fmla="*/ 58 w 86"/>
                <a:gd name="T15" fmla="*/ 161 h 205"/>
                <a:gd name="T16" fmla="*/ 62 w 86"/>
                <a:gd name="T17" fmla="*/ 164 h 205"/>
                <a:gd name="T18" fmla="*/ 72 w 86"/>
                <a:gd name="T19" fmla="*/ 134 h 205"/>
                <a:gd name="T20" fmla="*/ 72 w 86"/>
                <a:gd name="T21" fmla="*/ 21 h 205"/>
                <a:gd name="T22" fmla="*/ 76 w 86"/>
                <a:gd name="T23" fmla="*/ 21 h 205"/>
                <a:gd name="T24" fmla="*/ 86 w 86"/>
                <a:gd name="T25" fmla="*/ 10 h 205"/>
                <a:gd name="T26" fmla="*/ 76 w 86"/>
                <a:gd name="T27" fmla="*/ 0 h 205"/>
                <a:gd name="T28" fmla="*/ 11 w 86"/>
                <a:gd name="T29" fmla="*/ 0 h 205"/>
                <a:gd name="T30" fmla="*/ 0 w 86"/>
                <a:gd name="T31" fmla="*/ 10 h 205"/>
                <a:gd name="T32" fmla="*/ 11 w 86"/>
                <a:gd name="T33" fmla="*/ 21 h 205"/>
                <a:gd name="T34" fmla="*/ 16 w 86"/>
                <a:gd name="T35" fmla="*/ 21 h 205"/>
                <a:gd name="T36" fmla="*/ 16 w 86"/>
                <a:gd name="T37" fmla="*/ 188 h 205"/>
                <a:gd name="T38" fmla="*/ 33 w 86"/>
                <a:gd name="T39" fmla="*/ 205 h 205"/>
                <a:gd name="T40" fmla="*/ 55 w 86"/>
                <a:gd name="T41" fmla="*/ 205 h 205"/>
                <a:gd name="T42" fmla="*/ 58 w 86"/>
                <a:gd name="T43" fmla="*/ 205 h 205"/>
                <a:gd name="T44" fmla="*/ 55 w 86"/>
                <a:gd name="T45" fmla="*/ 199 h 205"/>
                <a:gd name="T46" fmla="*/ 52 w 86"/>
                <a:gd name="T47" fmla="*/ 200 h 205"/>
                <a:gd name="T48" fmla="*/ 28 w 86"/>
                <a:gd name="T49" fmla="*/ 135 h 205"/>
                <a:gd name="T50" fmla="*/ 28 w 86"/>
                <a:gd name="T51" fmla="*/ 21 h 205"/>
                <a:gd name="T52" fmla="*/ 59 w 86"/>
                <a:gd name="T53" fmla="*/ 21 h 205"/>
                <a:gd name="T54" fmla="*/ 59 w 86"/>
                <a:gd name="T55" fmla="*/ 135 h 205"/>
                <a:gd name="T56" fmla="*/ 28 w 86"/>
                <a:gd name="T57" fmla="*/ 13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205">
                  <a:moveTo>
                    <a:pt x="52" y="200"/>
                  </a:moveTo>
                  <a:cubicBezTo>
                    <a:pt x="47" y="200"/>
                    <a:pt x="43" y="196"/>
                    <a:pt x="43" y="192"/>
                  </a:cubicBezTo>
                  <a:cubicBezTo>
                    <a:pt x="43" y="187"/>
                    <a:pt x="47" y="184"/>
                    <a:pt x="52" y="184"/>
                  </a:cubicBezTo>
                  <a:cubicBezTo>
                    <a:pt x="53" y="184"/>
                    <a:pt x="54" y="184"/>
                    <a:pt x="55" y="184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0" y="168"/>
                    <a:pt x="59" y="168"/>
                    <a:pt x="58" y="168"/>
                  </a:cubicBezTo>
                  <a:cubicBezTo>
                    <a:pt x="55" y="168"/>
                    <a:pt x="54" y="167"/>
                    <a:pt x="54" y="165"/>
                  </a:cubicBezTo>
                  <a:cubicBezTo>
                    <a:pt x="54" y="162"/>
                    <a:pt x="55" y="161"/>
                    <a:pt x="58" y="161"/>
                  </a:cubicBezTo>
                  <a:cubicBezTo>
                    <a:pt x="60" y="161"/>
                    <a:pt x="61" y="162"/>
                    <a:pt x="62" y="16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2" y="21"/>
                    <a:pt x="86" y="16"/>
                    <a:pt x="86" y="10"/>
                  </a:cubicBezTo>
                  <a:cubicBezTo>
                    <a:pt x="86" y="5"/>
                    <a:pt x="82" y="0"/>
                    <a:pt x="76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88"/>
                    <a:pt x="16" y="188"/>
                    <a:pt x="16" y="188"/>
                  </a:cubicBezTo>
                  <a:cubicBezTo>
                    <a:pt x="16" y="198"/>
                    <a:pt x="23" y="205"/>
                    <a:pt x="33" y="205"/>
                  </a:cubicBezTo>
                  <a:cubicBezTo>
                    <a:pt x="55" y="205"/>
                    <a:pt x="55" y="205"/>
                    <a:pt x="55" y="205"/>
                  </a:cubicBezTo>
                  <a:cubicBezTo>
                    <a:pt x="56" y="205"/>
                    <a:pt x="57" y="205"/>
                    <a:pt x="58" y="205"/>
                  </a:cubicBezTo>
                  <a:cubicBezTo>
                    <a:pt x="57" y="203"/>
                    <a:pt x="56" y="201"/>
                    <a:pt x="55" y="199"/>
                  </a:cubicBezTo>
                  <a:cubicBezTo>
                    <a:pt x="54" y="200"/>
                    <a:pt x="53" y="200"/>
                    <a:pt x="52" y="200"/>
                  </a:cubicBezTo>
                  <a:close/>
                  <a:moveTo>
                    <a:pt x="28" y="135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135"/>
                    <a:pt x="59" y="135"/>
                    <a:pt x="59" y="135"/>
                  </a:cubicBezTo>
                  <a:lnTo>
                    <a:pt x="28" y="13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73" name="Freeform 125"/>
            <p:cNvSpPr>
              <a:spLocks noEditPoints="1"/>
            </p:cNvSpPr>
            <p:nvPr/>
          </p:nvSpPr>
          <p:spPr bwMode="auto">
            <a:xfrm>
              <a:off x="5066218" y="4198217"/>
              <a:ext cx="577850" cy="725488"/>
            </a:xfrm>
            <a:custGeom>
              <a:avLst/>
              <a:gdLst>
                <a:gd name="T0" fmla="*/ 118 w 154"/>
                <a:gd name="T1" fmla="*/ 69 h 193"/>
                <a:gd name="T2" fmla="*/ 118 w 154"/>
                <a:gd name="T3" fmla="*/ 22 h 193"/>
                <a:gd name="T4" fmla="*/ 126 w 154"/>
                <a:gd name="T5" fmla="*/ 11 h 193"/>
                <a:gd name="T6" fmla="*/ 115 w 154"/>
                <a:gd name="T7" fmla="*/ 0 h 193"/>
                <a:gd name="T8" fmla="*/ 39 w 154"/>
                <a:gd name="T9" fmla="*/ 0 h 193"/>
                <a:gd name="T10" fmla="*/ 28 w 154"/>
                <a:gd name="T11" fmla="*/ 11 h 193"/>
                <a:gd name="T12" fmla="*/ 34 w 154"/>
                <a:gd name="T13" fmla="*/ 21 h 193"/>
                <a:gd name="T14" fmla="*/ 34 w 154"/>
                <a:gd name="T15" fmla="*/ 69 h 193"/>
                <a:gd name="T16" fmla="*/ 0 w 154"/>
                <a:gd name="T17" fmla="*/ 174 h 193"/>
                <a:gd name="T18" fmla="*/ 19 w 154"/>
                <a:gd name="T19" fmla="*/ 192 h 193"/>
                <a:gd name="T20" fmla="*/ 19 w 154"/>
                <a:gd name="T21" fmla="*/ 192 h 193"/>
                <a:gd name="T22" fmla="*/ 19 w 154"/>
                <a:gd name="T23" fmla="*/ 192 h 193"/>
                <a:gd name="T24" fmla="*/ 25 w 154"/>
                <a:gd name="T25" fmla="*/ 193 h 193"/>
                <a:gd name="T26" fmla="*/ 129 w 154"/>
                <a:gd name="T27" fmla="*/ 193 h 193"/>
                <a:gd name="T28" fmla="*/ 154 w 154"/>
                <a:gd name="T29" fmla="*/ 174 h 193"/>
                <a:gd name="T30" fmla="*/ 118 w 154"/>
                <a:gd name="T31" fmla="*/ 69 h 193"/>
                <a:gd name="T32" fmla="*/ 49 w 154"/>
                <a:gd name="T33" fmla="*/ 72 h 193"/>
                <a:gd name="T34" fmla="*/ 49 w 154"/>
                <a:gd name="T35" fmla="*/ 26 h 193"/>
                <a:gd name="T36" fmla="*/ 104 w 154"/>
                <a:gd name="T37" fmla="*/ 26 h 193"/>
                <a:gd name="T38" fmla="*/ 104 w 154"/>
                <a:gd name="T39" fmla="*/ 72 h 193"/>
                <a:gd name="T40" fmla="*/ 109 w 154"/>
                <a:gd name="T41" fmla="*/ 87 h 193"/>
                <a:gd name="T42" fmla="*/ 44 w 154"/>
                <a:gd name="T43" fmla="*/ 87 h 193"/>
                <a:gd name="T44" fmla="*/ 49 w 154"/>
                <a:gd name="T45" fmla="*/ 72 h 193"/>
                <a:gd name="T46" fmla="*/ 58 w 154"/>
                <a:gd name="T47" fmla="*/ 138 h 193"/>
                <a:gd name="T48" fmla="*/ 54 w 154"/>
                <a:gd name="T49" fmla="*/ 135 h 193"/>
                <a:gd name="T50" fmla="*/ 58 w 154"/>
                <a:gd name="T51" fmla="*/ 131 h 193"/>
                <a:gd name="T52" fmla="*/ 62 w 154"/>
                <a:gd name="T53" fmla="*/ 135 h 193"/>
                <a:gd name="T54" fmla="*/ 58 w 154"/>
                <a:gd name="T55" fmla="*/ 138 h 193"/>
                <a:gd name="T56" fmla="*/ 80 w 154"/>
                <a:gd name="T57" fmla="*/ 146 h 193"/>
                <a:gd name="T58" fmla="*/ 76 w 154"/>
                <a:gd name="T59" fmla="*/ 142 h 193"/>
                <a:gd name="T60" fmla="*/ 80 w 154"/>
                <a:gd name="T61" fmla="*/ 138 h 193"/>
                <a:gd name="T62" fmla="*/ 84 w 154"/>
                <a:gd name="T63" fmla="*/ 142 h 193"/>
                <a:gd name="T64" fmla="*/ 80 w 154"/>
                <a:gd name="T65" fmla="*/ 146 h 193"/>
                <a:gd name="T66" fmla="*/ 80 w 154"/>
                <a:gd name="T67" fmla="*/ 108 h 193"/>
                <a:gd name="T68" fmla="*/ 84 w 154"/>
                <a:gd name="T69" fmla="*/ 104 h 193"/>
                <a:gd name="T70" fmla="*/ 88 w 154"/>
                <a:gd name="T71" fmla="*/ 108 h 193"/>
                <a:gd name="T72" fmla="*/ 84 w 154"/>
                <a:gd name="T73" fmla="*/ 111 h 193"/>
                <a:gd name="T74" fmla="*/ 80 w 154"/>
                <a:gd name="T75" fmla="*/ 108 h 193"/>
                <a:gd name="T76" fmla="*/ 90 w 154"/>
                <a:gd name="T77" fmla="*/ 173 h 193"/>
                <a:gd name="T78" fmla="*/ 86 w 154"/>
                <a:gd name="T79" fmla="*/ 169 h 193"/>
                <a:gd name="T80" fmla="*/ 90 w 154"/>
                <a:gd name="T81" fmla="*/ 165 h 193"/>
                <a:gd name="T82" fmla="*/ 94 w 154"/>
                <a:gd name="T83" fmla="*/ 169 h 193"/>
                <a:gd name="T84" fmla="*/ 90 w 154"/>
                <a:gd name="T85" fmla="*/ 173 h 193"/>
                <a:gd name="T86" fmla="*/ 104 w 154"/>
                <a:gd name="T87" fmla="*/ 145 h 193"/>
                <a:gd name="T88" fmla="*/ 108 w 154"/>
                <a:gd name="T89" fmla="*/ 141 h 193"/>
                <a:gd name="T90" fmla="*/ 112 w 154"/>
                <a:gd name="T91" fmla="*/ 145 h 193"/>
                <a:gd name="T92" fmla="*/ 108 w 154"/>
                <a:gd name="T93" fmla="*/ 149 h 193"/>
                <a:gd name="T94" fmla="*/ 104 w 154"/>
                <a:gd name="T95" fmla="*/ 145 h 193"/>
                <a:gd name="T96" fmla="*/ 117 w 154"/>
                <a:gd name="T97" fmla="*/ 167 h 193"/>
                <a:gd name="T98" fmla="*/ 109 w 154"/>
                <a:gd name="T99" fmla="*/ 159 h 193"/>
                <a:gd name="T100" fmla="*/ 117 w 154"/>
                <a:gd name="T101" fmla="*/ 151 h 193"/>
                <a:gd name="T102" fmla="*/ 126 w 154"/>
                <a:gd name="T103" fmla="*/ 159 h 193"/>
                <a:gd name="T104" fmla="*/ 117 w 154"/>
                <a:gd name="T105" fmla="*/ 16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4" h="193">
                  <a:moveTo>
                    <a:pt x="118" y="69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23" y="20"/>
                    <a:pt x="126" y="16"/>
                    <a:pt x="126" y="11"/>
                  </a:cubicBezTo>
                  <a:cubicBezTo>
                    <a:pt x="126" y="5"/>
                    <a:pt x="121" y="0"/>
                    <a:pt x="11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28" y="5"/>
                    <a:pt x="28" y="11"/>
                  </a:cubicBezTo>
                  <a:cubicBezTo>
                    <a:pt x="28" y="16"/>
                    <a:pt x="31" y="19"/>
                    <a:pt x="34" y="21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83"/>
                    <a:pt x="8" y="190"/>
                    <a:pt x="19" y="192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21" y="193"/>
                    <a:pt x="23" y="193"/>
                    <a:pt x="25" y="193"/>
                  </a:cubicBezTo>
                  <a:cubicBezTo>
                    <a:pt x="129" y="193"/>
                    <a:pt x="129" y="193"/>
                    <a:pt x="129" y="193"/>
                  </a:cubicBezTo>
                  <a:cubicBezTo>
                    <a:pt x="143" y="193"/>
                    <a:pt x="154" y="184"/>
                    <a:pt x="154" y="174"/>
                  </a:cubicBezTo>
                  <a:lnTo>
                    <a:pt x="118" y="69"/>
                  </a:lnTo>
                  <a:close/>
                  <a:moveTo>
                    <a:pt x="49" y="72"/>
                  </a:moveTo>
                  <a:cubicBezTo>
                    <a:pt x="49" y="26"/>
                    <a:pt x="49" y="26"/>
                    <a:pt x="49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9" y="87"/>
                    <a:pt x="109" y="87"/>
                    <a:pt x="109" y="87"/>
                  </a:cubicBezTo>
                  <a:cubicBezTo>
                    <a:pt x="44" y="87"/>
                    <a:pt x="44" y="87"/>
                    <a:pt x="44" y="87"/>
                  </a:cubicBezTo>
                  <a:lnTo>
                    <a:pt x="49" y="72"/>
                  </a:lnTo>
                  <a:close/>
                  <a:moveTo>
                    <a:pt x="58" y="138"/>
                  </a:moveTo>
                  <a:cubicBezTo>
                    <a:pt x="55" y="138"/>
                    <a:pt x="54" y="137"/>
                    <a:pt x="54" y="135"/>
                  </a:cubicBezTo>
                  <a:cubicBezTo>
                    <a:pt x="54" y="132"/>
                    <a:pt x="55" y="131"/>
                    <a:pt x="58" y="131"/>
                  </a:cubicBezTo>
                  <a:cubicBezTo>
                    <a:pt x="60" y="131"/>
                    <a:pt x="62" y="132"/>
                    <a:pt x="62" y="135"/>
                  </a:cubicBezTo>
                  <a:cubicBezTo>
                    <a:pt x="62" y="137"/>
                    <a:pt x="60" y="138"/>
                    <a:pt x="58" y="138"/>
                  </a:cubicBezTo>
                  <a:close/>
                  <a:moveTo>
                    <a:pt x="80" y="146"/>
                  </a:moveTo>
                  <a:cubicBezTo>
                    <a:pt x="78" y="146"/>
                    <a:pt x="76" y="144"/>
                    <a:pt x="76" y="142"/>
                  </a:cubicBezTo>
                  <a:cubicBezTo>
                    <a:pt x="76" y="140"/>
                    <a:pt x="78" y="138"/>
                    <a:pt x="80" y="138"/>
                  </a:cubicBezTo>
                  <a:cubicBezTo>
                    <a:pt x="82" y="138"/>
                    <a:pt x="84" y="140"/>
                    <a:pt x="84" y="142"/>
                  </a:cubicBezTo>
                  <a:cubicBezTo>
                    <a:pt x="84" y="144"/>
                    <a:pt x="82" y="146"/>
                    <a:pt x="80" y="146"/>
                  </a:cubicBezTo>
                  <a:close/>
                  <a:moveTo>
                    <a:pt x="80" y="108"/>
                  </a:moveTo>
                  <a:cubicBezTo>
                    <a:pt x="80" y="105"/>
                    <a:pt x="82" y="104"/>
                    <a:pt x="84" y="104"/>
                  </a:cubicBezTo>
                  <a:cubicBezTo>
                    <a:pt x="87" y="104"/>
                    <a:pt x="88" y="105"/>
                    <a:pt x="88" y="108"/>
                  </a:cubicBezTo>
                  <a:cubicBezTo>
                    <a:pt x="88" y="110"/>
                    <a:pt x="87" y="111"/>
                    <a:pt x="84" y="111"/>
                  </a:cubicBezTo>
                  <a:cubicBezTo>
                    <a:pt x="82" y="111"/>
                    <a:pt x="80" y="110"/>
                    <a:pt x="80" y="108"/>
                  </a:cubicBezTo>
                  <a:close/>
                  <a:moveTo>
                    <a:pt x="90" y="173"/>
                  </a:moveTo>
                  <a:cubicBezTo>
                    <a:pt x="88" y="173"/>
                    <a:pt x="86" y="171"/>
                    <a:pt x="86" y="169"/>
                  </a:cubicBezTo>
                  <a:cubicBezTo>
                    <a:pt x="86" y="167"/>
                    <a:pt x="88" y="165"/>
                    <a:pt x="90" y="165"/>
                  </a:cubicBezTo>
                  <a:cubicBezTo>
                    <a:pt x="92" y="165"/>
                    <a:pt x="94" y="167"/>
                    <a:pt x="94" y="169"/>
                  </a:cubicBezTo>
                  <a:cubicBezTo>
                    <a:pt x="94" y="171"/>
                    <a:pt x="92" y="173"/>
                    <a:pt x="90" y="173"/>
                  </a:cubicBezTo>
                  <a:close/>
                  <a:moveTo>
                    <a:pt x="104" y="145"/>
                  </a:moveTo>
                  <a:cubicBezTo>
                    <a:pt x="104" y="143"/>
                    <a:pt x="106" y="141"/>
                    <a:pt x="108" y="141"/>
                  </a:cubicBezTo>
                  <a:cubicBezTo>
                    <a:pt x="110" y="141"/>
                    <a:pt x="112" y="143"/>
                    <a:pt x="112" y="145"/>
                  </a:cubicBezTo>
                  <a:cubicBezTo>
                    <a:pt x="112" y="147"/>
                    <a:pt x="110" y="149"/>
                    <a:pt x="108" y="149"/>
                  </a:cubicBezTo>
                  <a:cubicBezTo>
                    <a:pt x="106" y="149"/>
                    <a:pt x="104" y="147"/>
                    <a:pt x="104" y="145"/>
                  </a:cubicBezTo>
                  <a:close/>
                  <a:moveTo>
                    <a:pt x="117" y="167"/>
                  </a:moveTo>
                  <a:cubicBezTo>
                    <a:pt x="113" y="167"/>
                    <a:pt x="109" y="164"/>
                    <a:pt x="109" y="159"/>
                  </a:cubicBezTo>
                  <a:cubicBezTo>
                    <a:pt x="109" y="155"/>
                    <a:pt x="113" y="151"/>
                    <a:pt x="117" y="151"/>
                  </a:cubicBezTo>
                  <a:cubicBezTo>
                    <a:pt x="122" y="151"/>
                    <a:pt x="126" y="155"/>
                    <a:pt x="126" y="159"/>
                  </a:cubicBezTo>
                  <a:cubicBezTo>
                    <a:pt x="126" y="164"/>
                    <a:pt x="122" y="167"/>
                    <a:pt x="117" y="16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723867" y="2969211"/>
            <a:ext cx="546951" cy="430525"/>
            <a:chOff x="3162805" y="4088679"/>
            <a:chExt cx="1036638" cy="815976"/>
          </a:xfrm>
          <a:noFill/>
        </p:grpSpPr>
        <p:sp>
          <p:nvSpPr>
            <p:cNvPr id="69" name="Freeform 128"/>
            <p:cNvSpPr/>
            <p:nvPr/>
          </p:nvSpPr>
          <p:spPr bwMode="auto">
            <a:xfrm>
              <a:off x="3383468" y="4499842"/>
              <a:ext cx="555625" cy="404813"/>
            </a:xfrm>
            <a:custGeom>
              <a:avLst/>
              <a:gdLst>
                <a:gd name="T0" fmla="*/ 0 w 148"/>
                <a:gd name="T1" fmla="*/ 0 h 108"/>
                <a:gd name="T2" fmla="*/ 0 w 148"/>
                <a:gd name="T3" fmla="*/ 81 h 108"/>
                <a:gd name="T4" fmla="*/ 74 w 148"/>
                <a:gd name="T5" fmla="*/ 108 h 108"/>
                <a:gd name="T6" fmla="*/ 148 w 148"/>
                <a:gd name="T7" fmla="*/ 81 h 108"/>
                <a:gd name="T8" fmla="*/ 148 w 148"/>
                <a:gd name="T9" fmla="*/ 5 h 108"/>
                <a:gd name="T10" fmla="*/ 79 w 148"/>
                <a:gd name="T11" fmla="*/ 39 h 108"/>
                <a:gd name="T12" fmla="*/ 0 w 14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08">
                  <a:moveTo>
                    <a:pt x="0" y="0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17" y="97"/>
                    <a:pt x="44" y="108"/>
                    <a:pt x="74" y="108"/>
                  </a:cubicBezTo>
                  <a:cubicBezTo>
                    <a:pt x="104" y="108"/>
                    <a:pt x="131" y="97"/>
                    <a:pt x="148" y="81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79" y="39"/>
                    <a:pt x="79" y="39"/>
                    <a:pt x="79" y="3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70" name="Freeform 129"/>
            <p:cNvSpPr/>
            <p:nvPr/>
          </p:nvSpPr>
          <p:spPr bwMode="auto">
            <a:xfrm>
              <a:off x="3162805" y="4088679"/>
              <a:ext cx="1036638" cy="519113"/>
            </a:xfrm>
            <a:custGeom>
              <a:avLst/>
              <a:gdLst>
                <a:gd name="T0" fmla="*/ 653 w 653"/>
                <a:gd name="T1" fmla="*/ 164 h 327"/>
                <a:gd name="T2" fmla="*/ 326 w 653"/>
                <a:gd name="T3" fmla="*/ 0 h 327"/>
                <a:gd name="T4" fmla="*/ 0 w 653"/>
                <a:gd name="T5" fmla="*/ 164 h 327"/>
                <a:gd name="T6" fmla="*/ 326 w 653"/>
                <a:gd name="T7" fmla="*/ 327 h 327"/>
                <a:gd name="T8" fmla="*/ 653 w 653"/>
                <a:gd name="T9" fmla="*/ 16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327">
                  <a:moveTo>
                    <a:pt x="653" y="164"/>
                  </a:moveTo>
                  <a:lnTo>
                    <a:pt x="326" y="0"/>
                  </a:lnTo>
                  <a:lnTo>
                    <a:pt x="0" y="164"/>
                  </a:lnTo>
                  <a:lnTo>
                    <a:pt x="326" y="327"/>
                  </a:lnTo>
                  <a:lnTo>
                    <a:pt x="653" y="16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71" name="Freeform 130"/>
            <p:cNvSpPr/>
            <p:nvPr/>
          </p:nvSpPr>
          <p:spPr bwMode="auto">
            <a:xfrm>
              <a:off x="4007355" y="4423642"/>
              <a:ext cx="115888" cy="350838"/>
            </a:xfrm>
            <a:custGeom>
              <a:avLst/>
              <a:gdLst>
                <a:gd name="T0" fmla="*/ 24 w 31"/>
                <a:gd name="T1" fmla="*/ 49 h 93"/>
                <a:gd name="T2" fmla="*/ 24 w 31"/>
                <a:gd name="T3" fmla="*/ 0 h 93"/>
                <a:gd name="T4" fmla="*/ 8 w 31"/>
                <a:gd name="T5" fmla="*/ 7 h 93"/>
                <a:gd name="T6" fmla="*/ 8 w 31"/>
                <a:gd name="T7" fmla="*/ 49 h 93"/>
                <a:gd name="T8" fmla="*/ 0 w 31"/>
                <a:gd name="T9" fmla="*/ 63 h 93"/>
                <a:gd name="T10" fmla="*/ 16 w 31"/>
                <a:gd name="T11" fmla="*/ 93 h 93"/>
                <a:gd name="T12" fmla="*/ 31 w 31"/>
                <a:gd name="T13" fmla="*/ 63 h 93"/>
                <a:gd name="T14" fmla="*/ 24 w 31"/>
                <a:gd name="T15" fmla="*/ 4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93">
                  <a:moveTo>
                    <a:pt x="24" y="49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3" y="52"/>
                    <a:pt x="0" y="57"/>
                    <a:pt x="0" y="63"/>
                  </a:cubicBezTo>
                  <a:cubicBezTo>
                    <a:pt x="0" y="72"/>
                    <a:pt x="7" y="93"/>
                    <a:pt x="16" y="93"/>
                  </a:cubicBezTo>
                  <a:cubicBezTo>
                    <a:pt x="24" y="93"/>
                    <a:pt x="31" y="72"/>
                    <a:pt x="31" y="63"/>
                  </a:cubicBezTo>
                  <a:cubicBezTo>
                    <a:pt x="31" y="57"/>
                    <a:pt x="28" y="52"/>
                    <a:pt x="24" y="4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625121" y="1277265"/>
            <a:ext cx="443927" cy="515960"/>
            <a:chOff x="4870955" y="881929"/>
            <a:chExt cx="841375" cy="977900"/>
          </a:xfrm>
          <a:noFill/>
        </p:grpSpPr>
        <p:sp>
          <p:nvSpPr>
            <p:cNvPr id="66" name="Freeform 133"/>
            <p:cNvSpPr/>
            <p:nvPr/>
          </p:nvSpPr>
          <p:spPr bwMode="auto">
            <a:xfrm>
              <a:off x="4964618" y="1736004"/>
              <a:ext cx="150813" cy="123825"/>
            </a:xfrm>
            <a:custGeom>
              <a:avLst/>
              <a:gdLst>
                <a:gd name="T0" fmla="*/ 32 w 40"/>
                <a:gd name="T1" fmla="*/ 23 h 33"/>
                <a:gd name="T2" fmla="*/ 28 w 40"/>
                <a:gd name="T3" fmla="*/ 23 h 33"/>
                <a:gd name="T4" fmla="*/ 28 w 40"/>
                <a:gd name="T5" fmla="*/ 0 h 33"/>
                <a:gd name="T6" fmla="*/ 22 w 40"/>
                <a:gd name="T7" fmla="*/ 0 h 33"/>
                <a:gd name="T8" fmla="*/ 22 w 40"/>
                <a:gd name="T9" fmla="*/ 23 h 33"/>
                <a:gd name="T10" fmla="*/ 18 w 40"/>
                <a:gd name="T11" fmla="*/ 23 h 33"/>
                <a:gd name="T12" fmla="*/ 18 w 40"/>
                <a:gd name="T13" fmla="*/ 0 h 33"/>
                <a:gd name="T14" fmla="*/ 11 w 40"/>
                <a:gd name="T15" fmla="*/ 0 h 33"/>
                <a:gd name="T16" fmla="*/ 11 w 40"/>
                <a:gd name="T17" fmla="*/ 23 h 33"/>
                <a:gd name="T18" fmla="*/ 7 w 40"/>
                <a:gd name="T19" fmla="*/ 23 h 33"/>
                <a:gd name="T20" fmla="*/ 7 w 40"/>
                <a:gd name="T21" fmla="*/ 0 h 33"/>
                <a:gd name="T22" fmla="*/ 0 w 40"/>
                <a:gd name="T23" fmla="*/ 0 h 33"/>
                <a:gd name="T24" fmla="*/ 0 w 40"/>
                <a:gd name="T25" fmla="*/ 27 h 33"/>
                <a:gd name="T26" fmla="*/ 7 w 40"/>
                <a:gd name="T27" fmla="*/ 33 h 33"/>
                <a:gd name="T28" fmla="*/ 33 w 40"/>
                <a:gd name="T29" fmla="*/ 33 h 33"/>
                <a:gd name="T30" fmla="*/ 40 w 40"/>
                <a:gd name="T31" fmla="*/ 27 h 33"/>
                <a:gd name="T32" fmla="*/ 40 w 40"/>
                <a:gd name="T33" fmla="*/ 0 h 33"/>
                <a:gd name="T34" fmla="*/ 32 w 40"/>
                <a:gd name="T35" fmla="*/ 0 h 33"/>
                <a:gd name="T36" fmla="*/ 32 w 40"/>
                <a:gd name="T3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3">
                  <a:moveTo>
                    <a:pt x="32" y="2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7" y="33"/>
                    <a:pt x="40" y="30"/>
                    <a:pt x="40" y="2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2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67" name="Freeform 134"/>
            <p:cNvSpPr/>
            <p:nvPr/>
          </p:nvSpPr>
          <p:spPr bwMode="auto">
            <a:xfrm>
              <a:off x="5448805" y="1736004"/>
              <a:ext cx="147638" cy="123825"/>
            </a:xfrm>
            <a:custGeom>
              <a:avLst/>
              <a:gdLst>
                <a:gd name="T0" fmla="*/ 32 w 39"/>
                <a:gd name="T1" fmla="*/ 23 h 33"/>
                <a:gd name="T2" fmla="*/ 28 w 39"/>
                <a:gd name="T3" fmla="*/ 23 h 33"/>
                <a:gd name="T4" fmla="*/ 28 w 39"/>
                <a:gd name="T5" fmla="*/ 0 h 33"/>
                <a:gd name="T6" fmla="*/ 22 w 39"/>
                <a:gd name="T7" fmla="*/ 0 h 33"/>
                <a:gd name="T8" fmla="*/ 22 w 39"/>
                <a:gd name="T9" fmla="*/ 23 h 33"/>
                <a:gd name="T10" fmla="*/ 18 w 39"/>
                <a:gd name="T11" fmla="*/ 23 h 33"/>
                <a:gd name="T12" fmla="*/ 18 w 39"/>
                <a:gd name="T13" fmla="*/ 0 h 33"/>
                <a:gd name="T14" fmla="*/ 11 w 39"/>
                <a:gd name="T15" fmla="*/ 0 h 33"/>
                <a:gd name="T16" fmla="*/ 11 w 39"/>
                <a:gd name="T17" fmla="*/ 23 h 33"/>
                <a:gd name="T18" fmla="*/ 7 w 39"/>
                <a:gd name="T19" fmla="*/ 23 h 33"/>
                <a:gd name="T20" fmla="*/ 7 w 39"/>
                <a:gd name="T21" fmla="*/ 0 h 33"/>
                <a:gd name="T22" fmla="*/ 0 w 39"/>
                <a:gd name="T23" fmla="*/ 0 h 33"/>
                <a:gd name="T24" fmla="*/ 0 w 39"/>
                <a:gd name="T25" fmla="*/ 27 h 33"/>
                <a:gd name="T26" fmla="*/ 7 w 39"/>
                <a:gd name="T27" fmla="*/ 33 h 33"/>
                <a:gd name="T28" fmla="*/ 33 w 39"/>
                <a:gd name="T29" fmla="*/ 33 h 33"/>
                <a:gd name="T30" fmla="*/ 39 w 39"/>
                <a:gd name="T31" fmla="*/ 27 h 33"/>
                <a:gd name="T32" fmla="*/ 39 w 39"/>
                <a:gd name="T33" fmla="*/ 0 h 33"/>
                <a:gd name="T34" fmla="*/ 32 w 39"/>
                <a:gd name="T35" fmla="*/ 0 h 33"/>
                <a:gd name="T36" fmla="*/ 32 w 39"/>
                <a:gd name="T3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33">
                  <a:moveTo>
                    <a:pt x="32" y="2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3"/>
                    <a:pt x="7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7" y="33"/>
                    <a:pt x="39" y="30"/>
                    <a:pt x="39" y="27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2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68" name="Freeform 135"/>
            <p:cNvSpPr>
              <a:spLocks noEditPoints="1"/>
            </p:cNvSpPr>
            <p:nvPr/>
          </p:nvSpPr>
          <p:spPr bwMode="auto">
            <a:xfrm>
              <a:off x="4870955" y="881929"/>
              <a:ext cx="841375" cy="842963"/>
            </a:xfrm>
            <a:custGeom>
              <a:avLst/>
              <a:gdLst>
                <a:gd name="T0" fmla="*/ 202 w 224"/>
                <a:gd name="T1" fmla="*/ 83 h 224"/>
                <a:gd name="T2" fmla="*/ 200 w 224"/>
                <a:gd name="T3" fmla="*/ 94 h 224"/>
                <a:gd name="T4" fmla="*/ 193 w 224"/>
                <a:gd name="T5" fmla="*/ 67 h 224"/>
                <a:gd name="T6" fmla="*/ 111 w 224"/>
                <a:gd name="T7" fmla="*/ 0 h 224"/>
                <a:gd name="T8" fmla="*/ 29 w 224"/>
                <a:gd name="T9" fmla="*/ 67 h 224"/>
                <a:gd name="T10" fmla="*/ 24 w 224"/>
                <a:gd name="T11" fmla="*/ 93 h 224"/>
                <a:gd name="T12" fmla="*/ 22 w 224"/>
                <a:gd name="T13" fmla="*/ 82 h 224"/>
                <a:gd name="T14" fmla="*/ 0 w 224"/>
                <a:gd name="T15" fmla="*/ 84 h 224"/>
                <a:gd name="T16" fmla="*/ 2 w 224"/>
                <a:gd name="T17" fmla="*/ 124 h 224"/>
                <a:gd name="T18" fmla="*/ 24 w 224"/>
                <a:gd name="T19" fmla="*/ 122 h 224"/>
                <a:gd name="T20" fmla="*/ 29 w 224"/>
                <a:gd name="T21" fmla="*/ 104 h 224"/>
                <a:gd name="T22" fmla="*/ 24 w 224"/>
                <a:gd name="T23" fmla="*/ 147 h 224"/>
                <a:gd name="T24" fmla="*/ 11 w 224"/>
                <a:gd name="T25" fmla="*/ 204 h 224"/>
                <a:gd name="T26" fmla="*/ 3 w 224"/>
                <a:gd name="T27" fmla="*/ 224 h 224"/>
                <a:gd name="T28" fmla="*/ 217 w 224"/>
                <a:gd name="T29" fmla="*/ 216 h 224"/>
                <a:gd name="T30" fmla="*/ 211 w 224"/>
                <a:gd name="T31" fmla="*/ 165 h 224"/>
                <a:gd name="T32" fmla="*/ 193 w 224"/>
                <a:gd name="T33" fmla="*/ 147 h 224"/>
                <a:gd name="T34" fmla="*/ 200 w 224"/>
                <a:gd name="T35" fmla="*/ 105 h 224"/>
                <a:gd name="T36" fmla="*/ 202 w 224"/>
                <a:gd name="T37" fmla="*/ 125 h 224"/>
                <a:gd name="T38" fmla="*/ 224 w 224"/>
                <a:gd name="T39" fmla="*/ 123 h 224"/>
                <a:gd name="T40" fmla="*/ 222 w 224"/>
                <a:gd name="T41" fmla="*/ 83 h 224"/>
                <a:gd name="T42" fmla="*/ 188 w 224"/>
                <a:gd name="T43" fmla="*/ 44 h 224"/>
                <a:gd name="T44" fmla="*/ 34 w 224"/>
                <a:gd name="T45" fmla="*/ 61 h 224"/>
                <a:gd name="T46" fmla="*/ 177 w 224"/>
                <a:gd name="T47" fmla="*/ 83 h 224"/>
                <a:gd name="T48" fmla="*/ 45 w 224"/>
                <a:gd name="T49" fmla="*/ 141 h 224"/>
                <a:gd name="T50" fmla="*/ 177 w 224"/>
                <a:gd name="T51" fmla="*/ 83 h 224"/>
                <a:gd name="T52" fmla="*/ 27 w 224"/>
                <a:gd name="T53" fmla="*/ 181 h 224"/>
                <a:gd name="T54" fmla="*/ 64 w 224"/>
                <a:gd name="T55" fmla="*/ 181 h 224"/>
                <a:gd name="T56" fmla="*/ 151 w 224"/>
                <a:gd name="T57" fmla="*/ 203 h 224"/>
                <a:gd name="T58" fmla="*/ 68 w 224"/>
                <a:gd name="T59" fmla="*/ 199 h 224"/>
                <a:gd name="T60" fmla="*/ 146 w 224"/>
                <a:gd name="T61" fmla="*/ 193 h 224"/>
                <a:gd name="T62" fmla="*/ 151 w 224"/>
                <a:gd name="T63" fmla="*/ 203 h 224"/>
                <a:gd name="T64" fmla="*/ 74 w 224"/>
                <a:gd name="T65" fmla="*/ 185 h 224"/>
                <a:gd name="T66" fmla="*/ 74 w 224"/>
                <a:gd name="T67" fmla="*/ 173 h 224"/>
                <a:gd name="T68" fmla="*/ 152 w 224"/>
                <a:gd name="T69" fmla="*/ 179 h 224"/>
                <a:gd name="T70" fmla="*/ 146 w 224"/>
                <a:gd name="T71" fmla="*/ 164 h 224"/>
                <a:gd name="T72" fmla="*/ 68 w 224"/>
                <a:gd name="T73" fmla="*/ 158 h 224"/>
                <a:gd name="T74" fmla="*/ 152 w 224"/>
                <a:gd name="T75" fmla="*/ 157 h 224"/>
                <a:gd name="T76" fmla="*/ 146 w 224"/>
                <a:gd name="T77" fmla="*/ 164 h 224"/>
                <a:gd name="T78" fmla="*/ 155 w 224"/>
                <a:gd name="T79" fmla="*/ 181 h 224"/>
                <a:gd name="T80" fmla="*/ 193 w 224"/>
                <a:gd name="T81" fmla="*/ 18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4" h="224">
                  <a:moveTo>
                    <a:pt x="222" y="83"/>
                  </a:moveTo>
                  <a:cubicBezTo>
                    <a:pt x="202" y="83"/>
                    <a:pt x="202" y="83"/>
                    <a:pt x="202" y="83"/>
                  </a:cubicBezTo>
                  <a:cubicBezTo>
                    <a:pt x="201" y="83"/>
                    <a:pt x="200" y="84"/>
                    <a:pt x="200" y="85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17"/>
                    <a:pt x="157" y="0"/>
                    <a:pt x="111" y="0"/>
                  </a:cubicBezTo>
                  <a:cubicBezTo>
                    <a:pt x="65" y="0"/>
                    <a:pt x="29" y="17"/>
                    <a:pt x="29" y="38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83"/>
                    <a:pt x="23" y="82"/>
                    <a:pt x="22" y="82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1" y="82"/>
                    <a:pt x="0" y="83"/>
                    <a:pt x="0" y="8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3"/>
                    <a:pt x="1" y="124"/>
                    <a:pt x="2" y="124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23" y="124"/>
                    <a:pt x="24" y="123"/>
                    <a:pt x="24" y="122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17" y="147"/>
                    <a:pt x="11" y="155"/>
                    <a:pt x="11" y="165"/>
                  </a:cubicBezTo>
                  <a:cubicBezTo>
                    <a:pt x="11" y="204"/>
                    <a:pt x="11" y="204"/>
                    <a:pt x="11" y="204"/>
                  </a:cubicBezTo>
                  <a:cubicBezTo>
                    <a:pt x="7" y="205"/>
                    <a:pt x="3" y="210"/>
                    <a:pt x="3" y="216"/>
                  </a:cubicBezTo>
                  <a:cubicBezTo>
                    <a:pt x="3" y="224"/>
                    <a:pt x="3" y="224"/>
                    <a:pt x="3" y="224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7" y="216"/>
                    <a:pt x="217" y="216"/>
                    <a:pt x="217" y="216"/>
                  </a:cubicBezTo>
                  <a:cubicBezTo>
                    <a:pt x="217" y="211"/>
                    <a:pt x="214" y="207"/>
                    <a:pt x="211" y="205"/>
                  </a:cubicBezTo>
                  <a:cubicBezTo>
                    <a:pt x="211" y="165"/>
                    <a:pt x="211" y="165"/>
                    <a:pt x="211" y="165"/>
                  </a:cubicBezTo>
                  <a:cubicBezTo>
                    <a:pt x="211" y="155"/>
                    <a:pt x="205" y="147"/>
                    <a:pt x="198" y="147"/>
                  </a:cubicBezTo>
                  <a:cubicBezTo>
                    <a:pt x="193" y="147"/>
                    <a:pt x="193" y="147"/>
                    <a:pt x="193" y="147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200" y="123"/>
                    <a:pt x="200" y="123"/>
                    <a:pt x="200" y="123"/>
                  </a:cubicBezTo>
                  <a:cubicBezTo>
                    <a:pt x="200" y="125"/>
                    <a:pt x="201" y="125"/>
                    <a:pt x="202" y="125"/>
                  </a:cubicBezTo>
                  <a:cubicBezTo>
                    <a:pt x="222" y="125"/>
                    <a:pt x="222" y="125"/>
                    <a:pt x="222" y="125"/>
                  </a:cubicBezTo>
                  <a:cubicBezTo>
                    <a:pt x="223" y="125"/>
                    <a:pt x="224" y="125"/>
                    <a:pt x="224" y="123"/>
                  </a:cubicBezTo>
                  <a:cubicBezTo>
                    <a:pt x="224" y="85"/>
                    <a:pt x="224" y="85"/>
                    <a:pt x="224" y="85"/>
                  </a:cubicBezTo>
                  <a:cubicBezTo>
                    <a:pt x="224" y="84"/>
                    <a:pt x="223" y="83"/>
                    <a:pt x="222" y="83"/>
                  </a:cubicBezTo>
                  <a:close/>
                  <a:moveTo>
                    <a:pt x="34" y="44"/>
                  </a:moveTo>
                  <a:cubicBezTo>
                    <a:pt x="188" y="44"/>
                    <a:pt x="188" y="44"/>
                    <a:pt x="188" y="44"/>
                  </a:cubicBezTo>
                  <a:cubicBezTo>
                    <a:pt x="188" y="61"/>
                    <a:pt x="188" y="61"/>
                    <a:pt x="188" y="61"/>
                  </a:cubicBezTo>
                  <a:cubicBezTo>
                    <a:pt x="34" y="61"/>
                    <a:pt x="34" y="61"/>
                    <a:pt x="34" y="61"/>
                  </a:cubicBezTo>
                  <a:lnTo>
                    <a:pt x="34" y="44"/>
                  </a:lnTo>
                  <a:close/>
                  <a:moveTo>
                    <a:pt x="177" y="83"/>
                  </a:moveTo>
                  <a:cubicBezTo>
                    <a:pt x="177" y="141"/>
                    <a:pt x="177" y="141"/>
                    <a:pt x="177" y="141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83"/>
                    <a:pt x="45" y="83"/>
                    <a:pt x="45" y="83"/>
                  </a:cubicBezTo>
                  <a:lnTo>
                    <a:pt x="177" y="83"/>
                  </a:lnTo>
                  <a:close/>
                  <a:moveTo>
                    <a:pt x="45" y="200"/>
                  </a:moveTo>
                  <a:cubicBezTo>
                    <a:pt x="34" y="200"/>
                    <a:pt x="27" y="192"/>
                    <a:pt x="27" y="181"/>
                  </a:cubicBezTo>
                  <a:cubicBezTo>
                    <a:pt x="27" y="170"/>
                    <a:pt x="34" y="162"/>
                    <a:pt x="45" y="162"/>
                  </a:cubicBezTo>
                  <a:cubicBezTo>
                    <a:pt x="57" y="162"/>
                    <a:pt x="64" y="170"/>
                    <a:pt x="64" y="181"/>
                  </a:cubicBezTo>
                  <a:cubicBezTo>
                    <a:pt x="64" y="192"/>
                    <a:pt x="57" y="200"/>
                    <a:pt x="45" y="200"/>
                  </a:cubicBezTo>
                  <a:close/>
                  <a:moveTo>
                    <a:pt x="151" y="203"/>
                  </a:moveTo>
                  <a:cubicBezTo>
                    <a:pt x="69" y="203"/>
                    <a:pt x="69" y="203"/>
                    <a:pt x="69" y="203"/>
                  </a:cubicBezTo>
                  <a:cubicBezTo>
                    <a:pt x="68" y="202"/>
                    <a:pt x="68" y="201"/>
                    <a:pt x="68" y="199"/>
                  </a:cubicBezTo>
                  <a:cubicBezTo>
                    <a:pt x="68" y="196"/>
                    <a:pt x="71" y="193"/>
                    <a:pt x="74" y="193"/>
                  </a:cubicBezTo>
                  <a:cubicBezTo>
                    <a:pt x="146" y="193"/>
                    <a:pt x="146" y="193"/>
                    <a:pt x="146" y="193"/>
                  </a:cubicBezTo>
                  <a:cubicBezTo>
                    <a:pt x="149" y="193"/>
                    <a:pt x="152" y="196"/>
                    <a:pt x="152" y="199"/>
                  </a:cubicBezTo>
                  <a:cubicBezTo>
                    <a:pt x="152" y="201"/>
                    <a:pt x="152" y="202"/>
                    <a:pt x="151" y="203"/>
                  </a:cubicBezTo>
                  <a:close/>
                  <a:moveTo>
                    <a:pt x="146" y="185"/>
                  </a:moveTo>
                  <a:cubicBezTo>
                    <a:pt x="74" y="185"/>
                    <a:pt x="74" y="185"/>
                    <a:pt x="74" y="185"/>
                  </a:cubicBezTo>
                  <a:cubicBezTo>
                    <a:pt x="71" y="185"/>
                    <a:pt x="68" y="182"/>
                    <a:pt x="68" y="179"/>
                  </a:cubicBezTo>
                  <a:cubicBezTo>
                    <a:pt x="68" y="175"/>
                    <a:pt x="71" y="173"/>
                    <a:pt x="74" y="173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9" y="173"/>
                    <a:pt x="152" y="175"/>
                    <a:pt x="152" y="179"/>
                  </a:cubicBezTo>
                  <a:cubicBezTo>
                    <a:pt x="152" y="182"/>
                    <a:pt x="149" y="185"/>
                    <a:pt x="146" y="185"/>
                  </a:cubicBezTo>
                  <a:close/>
                  <a:moveTo>
                    <a:pt x="146" y="164"/>
                  </a:moveTo>
                  <a:cubicBezTo>
                    <a:pt x="74" y="164"/>
                    <a:pt x="74" y="164"/>
                    <a:pt x="74" y="164"/>
                  </a:cubicBezTo>
                  <a:cubicBezTo>
                    <a:pt x="71" y="164"/>
                    <a:pt x="68" y="161"/>
                    <a:pt x="68" y="158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152" y="157"/>
                    <a:pt x="152" y="157"/>
                    <a:pt x="152" y="157"/>
                  </a:cubicBezTo>
                  <a:cubicBezTo>
                    <a:pt x="152" y="158"/>
                    <a:pt x="152" y="158"/>
                    <a:pt x="152" y="158"/>
                  </a:cubicBezTo>
                  <a:cubicBezTo>
                    <a:pt x="152" y="161"/>
                    <a:pt x="149" y="164"/>
                    <a:pt x="146" y="164"/>
                  </a:cubicBezTo>
                  <a:close/>
                  <a:moveTo>
                    <a:pt x="174" y="200"/>
                  </a:moveTo>
                  <a:cubicBezTo>
                    <a:pt x="163" y="200"/>
                    <a:pt x="155" y="191"/>
                    <a:pt x="155" y="181"/>
                  </a:cubicBezTo>
                  <a:cubicBezTo>
                    <a:pt x="155" y="169"/>
                    <a:pt x="163" y="161"/>
                    <a:pt x="174" y="161"/>
                  </a:cubicBezTo>
                  <a:cubicBezTo>
                    <a:pt x="185" y="161"/>
                    <a:pt x="193" y="169"/>
                    <a:pt x="193" y="181"/>
                  </a:cubicBezTo>
                  <a:cubicBezTo>
                    <a:pt x="193" y="191"/>
                    <a:pt x="186" y="200"/>
                    <a:pt x="174" y="20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4189155" y="3600337"/>
            <a:ext cx="4392000" cy="586439"/>
            <a:chOff x="393701" y="2014538"/>
            <a:chExt cx="8310562" cy="1109663"/>
          </a:xfrm>
          <a:noFill/>
        </p:grpSpPr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93701" y="2254251"/>
              <a:ext cx="323850" cy="779463"/>
            </a:xfrm>
            <a:custGeom>
              <a:avLst/>
              <a:gdLst>
                <a:gd name="T0" fmla="*/ 76 w 86"/>
                <a:gd name="T1" fmla="*/ 0 h 206"/>
                <a:gd name="T2" fmla="*/ 11 w 86"/>
                <a:gd name="T3" fmla="*/ 0 h 206"/>
                <a:gd name="T4" fmla="*/ 0 w 86"/>
                <a:gd name="T5" fmla="*/ 11 h 206"/>
                <a:gd name="T6" fmla="*/ 11 w 86"/>
                <a:gd name="T7" fmla="*/ 22 h 206"/>
                <a:gd name="T8" fmla="*/ 16 w 86"/>
                <a:gd name="T9" fmla="*/ 22 h 206"/>
                <a:gd name="T10" fmla="*/ 16 w 86"/>
                <a:gd name="T11" fmla="*/ 189 h 206"/>
                <a:gd name="T12" fmla="*/ 33 w 86"/>
                <a:gd name="T13" fmla="*/ 206 h 206"/>
                <a:gd name="T14" fmla="*/ 54 w 86"/>
                <a:gd name="T15" fmla="*/ 206 h 206"/>
                <a:gd name="T16" fmla="*/ 71 w 86"/>
                <a:gd name="T17" fmla="*/ 189 h 206"/>
                <a:gd name="T18" fmla="*/ 71 w 86"/>
                <a:gd name="T19" fmla="*/ 22 h 206"/>
                <a:gd name="T20" fmla="*/ 76 w 86"/>
                <a:gd name="T21" fmla="*/ 22 h 206"/>
                <a:gd name="T22" fmla="*/ 86 w 86"/>
                <a:gd name="T23" fmla="*/ 11 h 206"/>
                <a:gd name="T24" fmla="*/ 76 w 86"/>
                <a:gd name="T25" fmla="*/ 0 h 206"/>
                <a:gd name="T26" fmla="*/ 28 w 86"/>
                <a:gd name="T27" fmla="*/ 135 h 206"/>
                <a:gd name="T28" fmla="*/ 28 w 86"/>
                <a:gd name="T29" fmla="*/ 22 h 206"/>
                <a:gd name="T30" fmla="*/ 59 w 86"/>
                <a:gd name="T31" fmla="*/ 22 h 206"/>
                <a:gd name="T32" fmla="*/ 59 w 86"/>
                <a:gd name="T33" fmla="*/ 135 h 206"/>
                <a:gd name="T34" fmla="*/ 28 w 86"/>
                <a:gd name="T35" fmla="*/ 135 h 206"/>
                <a:gd name="T36" fmla="*/ 52 w 86"/>
                <a:gd name="T37" fmla="*/ 200 h 206"/>
                <a:gd name="T38" fmla="*/ 43 w 86"/>
                <a:gd name="T39" fmla="*/ 192 h 206"/>
                <a:gd name="T40" fmla="*/ 52 w 86"/>
                <a:gd name="T41" fmla="*/ 184 h 206"/>
                <a:gd name="T42" fmla="*/ 60 w 86"/>
                <a:gd name="T43" fmla="*/ 192 h 206"/>
                <a:gd name="T44" fmla="*/ 52 w 86"/>
                <a:gd name="T45" fmla="*/ 200 h 206"/>
                <a:gd name="T46" fmla="*/ 58 w 86"/>
                <a:gd name="T47" fmla="*/ 169 h 206"/>
                <a:gd name="T48" fmla="*/ 54 w 86"/>
                <a:gd name="T49" fmla="*/ 165 h 206"/>
                <a:gd name="T50" fmla="*/ 58 w 86"/>
                <a:gd name="T51" fmla="*/ 161 h 206"/>
                <a:gd name="T52" fmla="*/ 61 w 86"/>
                <a:gd name="T53" fmla="*/ 165 h 206"/>
                <a:gd name="T54" fmla="*/ 58 w 86"/>
                <a:gd name="T55" fmla="*/ 16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6" h="206">
                  <a:moveTo>
                    <a:pt x="76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89"/>
                    <a:pt x="16" y="189"/>
                    <a:pt x="16" y="189"/>
                  </a:cubicBezTo>
                  <a:cubicBezTo>
                    <a:pt x="16" y="198"/>
                    <a:pt x="23" y="206"/>
                    <a:pt x="33" y="206"/>
                  </a:cubicBezTo>
                  <a:cubicBezTo>
                    <a:pt x="54" y="206"/>
                    <a:pt x="54" y="206"/>
                    <a:pt x="54" y="206"/>
                  </a:cubicBezTo>
                  <a:cubicBezTo>
                    <a:pt x="64" y="206"/>
                    <a:pt x="71" y="198"/>
                    <a:pt x="71" y="189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82" y="22"/>
                    <a:pt x="86" y="17"/>
                    <a:pt x="86" y="11"/>
                  </a:cubicBezTo>
                  <a:cubicBezTo>
                    <a:pt x="86" y="5"/>
                    <a:pt x="82" y="0"/>
                    <a:pt x="76" y="0"/>
                  </a:cubicBezTo>
                  <a:close/>
                  <a:moveTo>
                    <a:pt x="28" y="135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135"/>
                    <a:pt x="59" y="135"/>
                    <a:pt x="59" y="135"/>
                  </a:cubicBezTo>
                  <a:lnTo>
                    <a:pt x="28" y="135"/>
                  </a:lnTo>
                  <a:close/>
                  <a:moveTo>
                    <a:pt x="52" y="200"/>
                  </a:moveTo>
                  <a:cubicBezTo>
                    <a:pt x="47" y="200"/>
                    <a:pt x="43" y="197"/>
                    <a:pt x="43" y="192"/>
                  </a:cubicBezTo>
                  <a:cubicBezTo>
                    <a:pt x="43" y="188"/>
                    <a:pt x="47" y="184"/>
                    <a:pt x="52" y="184"/>
                  </a:cubicBezTo>
                  <a:cubicBezTo>
                    <a:pt x="56" y="184"/>
                    <a:pt x="60" y="188"/>
                    <a:pt x="60" y="192"/>
                  </a:cubicBezTo>
                  <a:cubicBezTo>
                    <a:pt x="60" y="197"/>
                    <a:pt x="56" y="200"/>
                    <a:pt x="52" y="200"/>
                  </a:cubicBezTo>
                  <a:close/>
                  <a:moveTo>
                    <a:pt x="58" y="169"/>
                  </a:moveTo>
                  <a:cubicBezTo>
                    <a:pt x="55" y="169"/>
                    <a:pt x="54" y="167"/>
                    <a:pt x="54" y="165"/>
                  </a:cubicBezTo>
                  <a:cubicBezTo>
                    <a:pt x="54" y="163"/>
                    <a:pt x="55" y="161"/>
                    <a:pt x="58" y="161"/>
                  </a:cubicBezTo>
                  <a:cubicBezTo>
                    <a:pt x="60" y="161"/>
                    <a:pt x="61" y="163"/>
                    <a:pt x="61" y="165"/>
                  </a:cubicBezTo>
                  <a:cubicBezTo>
                    <a:pt x="61" y="167"/>
                    <a:pt x="60" y="169"/>
                    <a:pt x="58" y="16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758826" y="2254251"/>
              <a:ext cx="322263" cy="779463"/>
            </a:xfrm>
            <a:custGeom>
              <a:avLst/>
              <a:gdLst>
                <a:gd name="T0" fmla="*/ 75 w 86"/>
                <a:gd name="T1" fmla="*/ 0 h 206"/>
                <a:gd name="T2" fmla="*/ 11 w 86"/>
                <a:gd name="T3" fmla="*/ 0 h 206"/>
                <a:gd name="T4" fmla="*/ 0 w 86"/>
                <a:gd name="T5" fmla="*/ 11 h 206"/>
                <a:gd name="T6" fmla="*/ 11 w 86"/>
                <a:gd name="T7" fmla="*/ 22 h 206"/>
                <a:gd name="T8" fmla="*/ 15 w 86"/>
                <a:gd name="T9" fmla="*/ 22 h 206"/>
                <a:gd name="T10" fmla="*/ 15 w 86"/>
                <a:gd name="T11" fmla="*/ 189 h 206"/>
                <a:gd name="T12" fmla="*/ 32 w 86"/>
                <a:gd name="T13" fmla="*/ 206 h 206"/>
                <a:gd name="T14" fmla="*/ 54 w 86"/>
                <a:gd name="T15" fmla="*/ 206 h 206"/>
                <a:gd name="T16" fmla="*/ 71 w 86"/>
                <a:gd name="T17" fmla="*/ 189 h 206"/>
                <a:gd name="T18" fmla="*/ 71 w 86"/>
                <a:gd name="T19" fmla="*/ 22 h 206"/>
                <a:gd name="T20" fmla="*/ 75 w 86"/>
                <a:gd name="T21" fmla="*/ 22 h 206"/>
                <a:gd name="T22" fmla="*/ 86 w 86"/>
                <a:gd name="T23" fmla="*/ 11 h 206"/>
                <a:gd name="T24" fmla="*/ 75 w 86"/>
                <a:gd name="T25" fmla="*/ 0 h 206"/>
                <a:gd name="T26" fmla="*/ 27 w 86"/>
                <a:gd name="T27" fmla="*/ 183 h 206"/>
                <a:gd name="T28" fmla="*/ 23 w 86"/>
                <a:gd name="T29" fmla="*/ 179 h 206"/>
                <a:gd name="T30" fmla="*/ 27 w 86"/>
                <a:gd name="T31" fmla="*/ 175 h 206"/>
                <a:gd name="T32" fmla="*/ 31 w 86"/>
                <a:gd name="T33" fmla="*/ 179 h 206"/>
                <a:gd name="T34" fmla="*/ 27 w 86"/>
                <a:gd name="T35" fmla="*/ 183 h 206"/>
                <a:gd name="T36" fmla="*/ 28 w 86"/>
                <a:gd name="T37" fmla="*/ 81 h 206"/>
                <a:gd name="T38" fmla="*/ 28 w 86"/>
                <a:gd name="T39" fmla="*/ 22 h 206"/>
                <a:gd name="T40" fmla="*/ 59 w 86"/>
                <a:gd name="T41" fmla="*/ 22 h 206"/>
                <a:gd name="T42" fmla="*/ 59 w 86"/>
                <a:gd name="T43" fmla="*/ 81 h 206"/>
                <a:gd name="T44" fmla="*/ 28 w 86"/>
                <a:gd name="T45" fmla="*/ 81 h 206"/>
                <a:gd name="T46" fmla="*/ 58 w 86"/>
                <a:gd name="T47" fmla="*/ 152 h 206"/>
                <a:gd name="T48" fmla="*/ 54 w 86"/>
                <a:gd name="T49" fmla="*/ 156 h 206"/>
                <a:gd name="T50" fmla="*/ 50 w 86"/>
                <a:gd name="T51" fmla="*/ 152 h 206"/>
                <a:gd name="T52" fmla="*/ 54 w 86"/>
                <a:gd name="T53" fmla="*/ 148 h 206"/>
                <a:gd name="T54" fmla="*/ 58 w 86"/>
                <a:gd name="T55" fmla="*/ 152 h 206"/>
                <a:gd name="T56" fmla="*/ 53 w 86"/>
                <a:gd name="T57" fmla="*/ 187 h 206"/>
                <a:gd name="T58" fmla="*/ 44 w 86"/>
                <a:gd name="T59" fmla="*/ 179 h 206"/>
                <a:gd name="T60" fmla="*/ 53 w 86"/>
                <a:gd name="T61" fmla="*/ 171 h 206"/>
                <a:gd name="T62" fmla="*/ 61 w 86"/>
                <a:gd name="T63" fmla="*/ 179 h 206"/>
                <a:gd name="T64" fmla="*/ 53 w 86"/>
                <a:gd name="T65" fmla="*/ 18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206">
                  <a:moveTo>
                    <a:pt x="7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9"/>
                    <a:pt x="15" y="189"/>
                    <a:pt x="15" y="189"/>
                  </a:cubicBezTo>
                  <a:cubicBezTo>
                    <a:pt x="15" y="198"/>
                    <a:pt x="23" y="206"/>
                    <a:pt x="32" y="206"/>
                  </a:cubicBezTo>
                  <a:cubicBezTo>
                    <a:pt x="54" y="206"/>
                    <a:pt x="54" y="206"/>
                    <a:pt x="54" y="206"/>
                  </a:cubicBezTo>
                  <a:cubicBezTo>
                    <a:pt x="63" y="206"/>
                    <a:pt x="71" y="198"/>
                    <a:pt x="71" y="189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1" y="22"/>
                    <a:pt x="86" y="17"/>
                    <a:pt x="86" y="11"/>
                  </a:cubicBezTo>
                  <a:cubicBezTo>
                    <a:pt x="86" y="5"/>
                    <a:pt x="81" y="0"/>
                    <a:pt x="75" y="0"/>
                  </a:cubicBezTo>
                  <a:close/>
                  <a:moveTo>
                    <a:pt x="27" y="183"/>
                  </a:moveTo>
                  <a:cubicBezTo>
                    <a:pt x="25" y="183"/>
                    <a:pt x="23" y="181"/>
                    <a:pt x="23" y="179"/>
                  </a:cubicBezTo>
                  <a:cubicBezTo>
                    <a:pt x="23" y="177"/>
                    <a:pt x="25" y="175"/>
                    <a:pt x="27" y="175"/>
                  </a:cubicBezTo>
                  <a:cubicBezTo>
                    <a:pt x="29" y="175"/>
                    <a:pt x="31" y="177"/>
                    <a:pt x="31" y="179"/>
                  </a:cubicBezTo>
                  <a:cubicBezTo>
                    <a:pt x="31" y="181"/>
                    <a:pt x="29" y="183"/>
                    <a:pt x="27" y="183"/>
                  </a:cubicBezTo>
                  <a:close/>
                  <a:moveTo>
                    <a:pt x="28" y="81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81"/>
                    <a:pt x="59" y="81"/>
                    <a:pt x="59" y="81"/>
                  </a:cubicBezTo>
                  <a:lnTo>
                    <a:pt x="28" y="81"/>
                  </a:lnTo>
                  <a:close/>
                  <a:moveTo>
                    <a:pt x="58" y="152"/>
                  </a:moveTo>
                  <a:cubicBezTo>
                    <a:pt x="58" y="154"/>
                    <a:pt x="56" y="156"/>
                    <a:pt x="54" y="156"/>
                  </a:cubicBezTo>
                  <a:cubicBezTo>
                    <a:pt x="52" y="156"/>
                    <a:pt x="50" y="154"/>
                    <a:pt x="50" y="152"/>
                  </a:cubicBezTo>
                  <a:cubicBezTo>
                    <a:pt x="50" y="150"/>
                    <a:pt x="52" y="148"/>
                    <a:pt x="54" y="148"/>
                  </a:cubicBezTo>
                  <a:cubicBezTo>
                    <a:pt x="56" y="148"/>
                    <a:pt x="58" y="150"/>
                    <a:pt x="58" y="152"/>
                  </a:cubicBezTo>
                  <a:close/>
                  <a:moveTo>
                    <a:pt x="53" y="187"/>
                  </a:moveTo>
                  <a:cubicBezTo>
                    <a:pt x="48" y="187"/>
                    <a:pt x="44" y="184"/>
                    <a:pt x="44" y="179"/>
                  </a:cubicBezTo>
                  <a:cubicBezTo>
                    <a:pt x="44" y="175"/>
                    <a:pt x="48" y="171"/>
                    <a:pt x="53" y="171"/>
                  </a:cubicBezTo>
                  <a:cubicBezTo>
                    <a:pt x="57" y="171"/>
                    <a:pt x="61" y="175"/>
                    <a:pt x="61" y="179"/>
                  </a:cubicBezTo>
                  <a:cubicBezTo>
                    <a:pt x="61" y="184"/>
                    <a:pt x="57" y="187"/>
                    <a:pt x="53" y="18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7983538" y="2046288"/>
              <a:ext cx="720725" cy="1077913"/>
            </a:xfrm>
            <a:custGeom>
              <a:avLst/>
              <a:gdLst>
                <a:gd name="T0" fmla="*/ 192 w 192"/>
                <a:gd name="T1" fmla="*/ 209 h 285"/>
                <a:gd name="T2" fmla="*/ 192 w 192"/>
                <a:gd name="T3" fmla="*/ 192 h 285"/>
                <a:gd name="T4" fmla="*/ 182 w 192"/>
                <a:gd name="T5" fmla="*/ 192 h 285"/>
                <a:gd name="T6" fmla="*/ 182 w 192"/>
                <a:gd name="T7" fmla="*/ 0 h 285"/>
                <a:gd name="T8" fmla="*/ 11 w 192"/>
                <a:gd name="T9" fmla="*/ 0 h 285"/>
                <a:gd name="T10" fmla="*/ 11 w 192"/>
                <a:gd name="T11" fmla="*/ 192 h 285"/>
                <a:gd name="T12" fmla="*/ 0 w 192"/>
                <a:gd name="T13" fmla="*/ 192 h 285"/>
                <a:gd name="T14" fmla="*/ 0 w 192"/>
                <a:gd name="T15" fmla="*/ 209 h 285"/>
                <a:gd name="T16" fmla="*/ 85 w 192"/>
                <a:gd name="T17" fmla="*/ 209 h 285"/>
                <a:gd name="T18" fmla="*/ 85 w 192"/>
                <a:gd name="T19" fmla="*/ 265 h 285"/>
                <a:gd name="T20" fmla="*/ 67 w 192"/>
                <a:gd name="T21" fmla="*/ 265 h 285"/>
                <a:gd name="T22" fmla="*/ 60 w 192"/>
                <a:gd name="T23" fmla="*/ 280 h 285"/>
                <a:gd name="T24" fmla="*/ 60 w 192"/>
                <a:gd name="T25" fmla="*/ 285 h 285"/>
                <a:gd name="T26" fmla="*/ 133 w 192"/>
                <a:gd name="T27" fmla="*/ 285 h 285"/>
                <a:gd name="T28" fmla="*/ 133 w 192"/>
                <a:gd name="T29" fmla="*/ 280 h 285"/>
                <a:gd name="T30" fmla="*/ 125 w 192"/>
                <a:gd name="T31" fmla="*/ 265 h 285"/>
                <a:gd name="T32" fmla="*/ 108 w 192"/>
                <a:gd name="T33" fmla="*/ 265 h 285"/>
                <a:gd name="T34" fmla="*/ 108 w 192"/>
                <a:gd name="T35" fmla="*/ 209 h 285"/>
                <a:gd name="T36" fmla="*/ 192 w 192"/>
                <a:gd name="T37" fmla="*/ 209 h 285"/>
                <a:gd name="T38" fmla="*/ 26 w 192"/>
                <a:gd name="T39" fmla="*/ 192 h 285"/>
                <a:gd name="T40" fmla="*/ 26 w 192"/>
                <a:gd name="T41" fmla="*/ 15 h 285"/>
                <a:gd name="T42" fmla="*/ 167 w 192"/>
                <a:gd name="T43" fmla="*/ 15 h 285"/>
                <a:gd name="T44" fmla="*/ 167 w 192"/>
                <a:gd name="T45" fmla="*/ 192 h 285"/>
                <a:gd name="T46" fmla="*/ 26 w 192"/>
                <a:gd name="T47" fmla="*/ 192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2" h="285">
                  <a:moveTo>
                    <a:pt x="192" y="209"/>
                  </a:moveTo>
                  <a:cubicBezTo>
                    <a:pt x="192" y="192"/>
                    <a:pt x="192" y="192"/>
                    <a:pt x="192" y="192"/>
                  </a:cubicBezTo>
                  <a:cubicBezTo>
                    <a:pt x="182" y="192"/>
                    <a:pt x="182" y="192"/>
                    <a:pt x="182" y="192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92"/>
                    <a:pt x="11" y="192"/>
                    <a:pt x="11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85" y="209"/>
                    <a:pt x="85" y="209"/>
                    <a:pt x="85" y="209"/>
                  </a:cubicBezTo>
                  <a:cubicBezTo>
                    <a:pt x="85" y="265"/>
                    <a:pt x="85" y="265"/>
                    <a:pt x="85" y="265"/>
                  </a:cubicBezTo>
                  <a:cubicBezTo>
                    <a:pt x="67" y="265"/>
                    <a:pt x="67" y="265"/>
                    <a:pt x="67" y="265"/>
                  </a:cubicBezTo>
                  <a:cubicBezTo>
                    <a:pt x="63" y="265"/>
                    <a:pt x="60" y="272"/>
                    <a:pt x="60" y="280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133" y="285"/>
                    <a:pt x="133" y="285"/>
                    <a:pt x="133" y="285"/>
                  </a:cubicBezTo>
                  <a:cubicBezTo>
                    <a:pt x="133" y="280"/>
                    <a:pt x="133" y="280"/>
                    <a:pt x="133" y="280"/>
                  </a:cubicBezTo>
                  <a:cubicBezTo>
                    <a:pt x="133" y="272"/>
                    <a:pt x="129" y="265"/>
                    <a:pt x="125" y="265"/>
                  </a:cubicBezTo>
                  <a:cubicBezTo>
                    <a:pt x="108" y="265"/>
                    <a:pt x="108" y="265"/>
                    <a:pt x="108" y="265"/>
                  </a:cubicBezTo>
                  <a:cubicBezTo>
                    <a:pt x="108" y="209"/>
                    <a:pt x="108" y="209"/>
                    <a:pt x="108" y="209"/>
                  </a:cubicBezTo>
                  <a:lnTo>
                    <a:pt x="192" y="209"/>
                  </a:lnTo>
                  <a:close/>
                  <a:moveTo>
                    <a:pt x="26" y="192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67" y="192"/>
                    <a:pt x="167" y="192"/>
                    <a:pt x="167" y="192"/>
                  </a:cubicBezTo>
                  <a:lnTo>
                    <a:pt x="26" y="19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8137526" y="2219326"/>
              <a:ext cx="43180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8129588" y="2317751"/>
              <a:ext cx="436563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134351" y="2416176"/>
              <a:ext cx="431800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129588" y="2514601"/>
              <a:ext cx="433388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3548063" y="2401888"/>
              <a:ext cx="447675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4111626" y="2746376"/>
              <a:ext cx="1588" cy="31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3421063" y="2189163"/>
              <a:ext cx="690563" cy="806450"/>
            </a:xfrm>
            <a:custGeom>
              <a:avLst/>
              <a:gdLst>
                <a:gd name="T0" fmla="*/ 158 w 184"/>
                <a:gd name="T1" fmla="*/ 186 h 213"/>
                <a:gd name="T2" fmla="*/ 151 w 184"/>
                <a:gd name="T3" fmla="*/ 190 h 213"/>
                <a:gd name="T4" fmla="*/ 122 w 184"/>
                <a:gd name="T5" fmla="*/ 196 h 213"/>
                <a:gd name="T6" fmla="*/ 85 w 184"/>
                <a:gd name="T7" fmla="*/ 184 h 213"/>
                <a:gd name="T8" fmla="*/ 22 w 184"/>
                <a:gd name="T9" fmla="*/ 184 h 213"/>
                <a:gd name="T10" fmla="*/ 18 w 184"/>
                <a:gd name="T11" fmla="*/ 181 h 213"/>
                <a:gd name="T12" fmla="*/ 18 w 184"/>
                <a:gd name="T13" fmla="*/ 21 h 213"/>
                <a:gd name="T14" fmla="*/ 22 w 184"/>
                <a:gd name="T15" fmla="*/ 17 h 213"/>
                <a:gd name="T16" fmla="*/ 163 w 184"/>
                <a:gd name="T17" fmla="*/ 17 h 213"/>
                <a:gd name="T18" fmla="*/ 166 w 184"/>
                <a:gd name="T19" fmla="*/ 21 h 213"/>
                <a:gd name="T20" fmla="*/ 166 w 184"/>
                <a:gd name="T21" fmla="*/ 85 h 213"/>
                <a:gd name="T22" fmla="*/ 179 w 184"/>
                <a:gd name="T23" fmla="*/ 102 h 213"/>
                <a:gd name="T24" fmla="*/ 184 w 184"/>
                <a:gd name="T25" fmla="*/ 116 h 213"/>
                <a:gd name="T26" fmla="*/ 184 w 184"/>
                <a:gd name="T27" fmla="*/ 21 h 213"/>
                <a:gd name="T28" fmla="*/ 163 w 184"/>
                <a:gd name="T29" fmla="*/ 0 h 213"/>
                <a:gd name="T30" fmla="*/ 22 w 184"/>
                <a:gd name="T31" fmla="*/ 0 h 213"/>
                <a:gd name="T32" fmla="*/ 0 w 184"/>
                <a:gd name="T33" fmla="*/ 21 h 213"/>
                <a:gd name="T34" fmla="*/ 0 w 184"/>
                <a:gd name="T35" fmla="*/ 192 h 213"/>
                <a:gd name="T36" fmla="*/ 22 w 184"/>
                <a:gd name="T37" fmla="*/ 213 h 213"/>
                <a:gd name="T38" fmla="*/ 163 w 184"/>
                <a:gd name="T39" fmla="*/ 213 h 213"/>
                <a:gd name="T40" fmla="*/ 181 w 184"/>
                <a:gd name="T41" fmla="*/ 203 h 213"/>
                <a:gd name="T42" fmla="*/ 158 w 184"/>
                <a:gd name="T43" fmla="*/ 186 h 213"/>
                <a:gd name="T44" fmla="*/ 92 w 184"/>
                <a:gd name="T45" fmla="*/ 206 h 213"/>
                <a:gd name="T46" fmla="*/ 84 w 184"/>
                <a:gd name="T47" fmla="*/ 199 h 213"/>
                <a:gd name="T48" fmla="*/ 92 w 184"/>
                <a:gd name="T49" fmla="*/ 191 h 213"/>
                <a:gd name="T50" fmla="*/ 100 w 184"/>
                <a:gd name="T51" fmla="*/ 199 h 213"/>
                <a:gd name="T52" fmla="*/ 92 w 184"/>
                <a:gd name="T5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4" h="213">
                  <a:moveTo>
                    <a:pt x="158" y="186"/>
                  </a:moveTo>
                  <a:cubicBezTo>
                    <a:pt x="155" y="187"/>
                    <a:pt x="153" y="189"/>
                    <a:pt x="151" y="190"/>
                  </a:cubicBezTo>
                  <a:cubicBezTo>
                    <a:pt x="142" y="194"/>
                    <a:pt x="132" y="196"/>
                    <a:pt x="122" y="196"/>
                  </a:cubicBezTo>
                  <a:cubicBezTo>
                    <a:pt x="109" y="196"/>
                    <a:pt x="96" y="192"/>
                    <a:pt x="85" y="184"/>
                  </a:cubicBezTo>
                  <a:cubicBezTo>
                    <a:pt x="22" y="184"/>
                    <a:pt x="22" y="184"/>
                    <a:pt x="22" y="184"/>
                  </a:cubicBezTo>
                  <a:cubicBezTo>
                    <a:pt x="20" y="184"/>
                    <a:pt x="18" y="183"/>
                    <a:pt x="18" y="18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20" y="17"/>
                    <a:pt x="22" y="17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5" y="17"/>
                    <a:pt x="166" y="19"/>
                    <a:pt x="166" y="21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71" y="90"/>
                    <a:pt x="175" y="95"/>
                    <a:pt x="179" y="102"/>
                  </a:cubicBezTo>
                  <a:cubicBezTo>
                    <a:pt x="181" y="107"/>
                    <a:pt x="183" y="111"/>
                    <a:pt x="184" y="116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9"/>
                    <a:pt x="175" y="0"/>
                    <a:pt x="16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4"/>
                    <a:pt x="10" y="213"/>
                    <a:pt x="22" y="213"/>
                  </a:cubicBezTo>
                  <a:cubicBezTo>
                    <a:pt x="163" y="213"/>
                    <a:pt x="163" y="213"/>
                    <a:pt x="163" y="213"/>
                  </a:cubicBezTo>
                  <a:cubicBezTo>
                    <a:pt x="171" y="213"/>
                    <a:pt x="177" y="209"/>
                    <a:pt x="181" y="203"/>
                  </a:cubicBezTo>
                  <a:cubicBezTo>
                    <a:pt x="158" y="186"/>
                    <a:pt x="158" y="186"/>
                    <a:pt x="158" y="186"/>
                  </a:cubicBezTo>
                  <a:close/>
                  <a:moveTo>
                    <a:pt x="92" y="206"/>
                  </a:moveTo>
                  <a:cubicBezTo>
                    <a:pt x="88" y="206"/>
                    <a:pt x="84" y="203"/>
                    <a:pt x="84" y="199"/>
                  </a:cubicBezTo>
                  <a:cubicBezTo>
                    <a:pt x="84" y="194"/>
                    <a:pt x="88" y="191"/>
                    <a:pt x="92" y="191"/>
                  </a:cubicBezTo>
                  <a:cubicBezTo>
                    <a:pt x="96" y="191"/>
                    <a:pt x="100" y="194"/>
                    <a:pt x="100" y="199"/>
                  </a:cubicBezTo>
                  <a:cubicBezTo>
                    <a:pt x="100" y="203"/>
                    <a:pt x="96" y="206"/>
                    <a:pt x="92" y="2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3743326" y="2703513"/>
              <a:ext cx="244475" cy="42863"/>
            </a:xfrm>
            <a:custGeom>
              <a:avLst/>
              <a:gdLst>
                <a:gd name="T0" fmla="*/ 3 w 65"/>
                <a:gd name="T1" fmla="*/ 10 h 11"/>
                <a:gd name="T2" fmla="*/ 4 w 65"/>
                <a:gd name="T3" fmla="*/ 11 h 11"/>
                <a:gd name="T4" fmla="*/ 65 w 65"/>
                <a:gd name="T5" fmla="*/ 11 h 11"/>
                <a:gd name="T6" fmla="*/ 65 w 65"/>
                <a:gd name="T7" fmla="*/ 0 h 11"/>
                <a:gd name="T8" fmla="*/ 0 w 65"/>
                <a:gd name="T9" fmla="*/ 0 h 11"/>
                <a:gd name="T10" fmla="*/ 3 w 6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1">
                  <a:moveTo>
                    <a:pt x="3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7"/>
                    <a:pt x="3" y="1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3541713" y="2703513"/>
              <a:ext cx="100013" cy="42863"/>
            </a:xfrm>
            <a:custGeom>
              <a:avLst/>
              <a:gdLst>
                <a:gd name="T0" fmla="*/ 0 w 27"/>
                <a:gd name="T1" fmla="*/ 0 h 11"/>
                <a:gd name="T2" fmla="*/ 0 w 27"/>
                <a:gd name="T3" fmla="*/ 11 h 11"/>
                <a:gd name="T4" fmla="*/ 27 w 27"/>
                <a:gd name="T5" fmla="*/ 11 h 11"/>
                <a:gd name="T6" fmla="*/ 25 w 27"/>
                <a:gd name="T7" fmla="*/ 0 h 11"/>
                <a:gd name="T8" fmla="*/ 0 w 2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7"/>
                    <a:pt x="25" y="4"/>
                    <a:pt x="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43326" y="2601913"/>
              <a:ext cx="247650" cy="46038"/>
            </a:xfrm>
            <a:custGeom>
              <a:avLst/>
              <a:gdLst>
                <a:gd name="T0" fmla="*/ 5 w 66"/>
                <a:gd name="T1" fmla="*/ 0 h 12"/>
                <a:gd name="T2" fmla="*/ 1 w 66"/>
                <a:gd name="T3" fmla="*/ 9 h 12"/>
                <a:gd name="T4" fmla="*/ 0 w 66"/>
                <a:gd name="T5" fmla="*/ 12 h 12"/>
                <a:gd name="T6" fmla="*/ 66 w 66"/>
                <a:gd name="T7" fmla="*/ 12 h 12"/>
                <a:gd name="T8" fmla="*/ 66 w 66"/>
                <a:gd name="T9" fmla="*/ 5 h 12"/>
                <a:gd name="T10" fmla="*/ 63 w 66"/>
                <a:gd name="T11" fmla="*/ 0 h 12"/>
                <a:gd name="T12" fmla="*/ 5 w 6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2">
                  <a:moveTo>
                    <a:pt x="5" y="0"/>
                  </a:moveTo>
                  <a:cubicBezTo>
                    <a:pt x="3" y="3"/>
                    <a:pt x="2" y="6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4"/>
                    <a:pt x="64" y="2"/>
                    <a:pt x="63" y="0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544888" y="2601913"/>
              <a:ext cx="96838" cy="46038"/>
            </a:xfrm>
            <a:custGeom>
              <a:avLst/>
              <a:gdLst>
                <a:gd name="T0" fmla="*/ 0 w 26"/>
                <a:gd name="T1" fmla="*/ 0 h 12"/>
                <a:gd name="T2" fmla="*/ 0 w 26"/>
                <a:gd name="T3" fmla="*/ 12 h 12"/>
                <a:gd name="T4" fmla="*/ 24 w 26"/>
                <a:gd name="T5" fmla="*/ 12 h 12"/>
                <a:gd name="T6" fmla="*/ 26 w 26"/>
                <a:gd name="T7" fmla="*/ 0 h 12"/>
                <a:gd name="T8" fmla="*/ 0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8"/>
                    <a:pt x="25" y="4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3544888" y="2500313"/>
              <a:ext cx="161925" cy="44450"/>
            </a:xfrm>
            <a:custGeom>
              <a:avLst/>
              <a:gdLst>
                <a:gd name="T0" fmla="*/ 43 w 43"/>
                <a:gd name="T1" fmla="*/ 0 h 12"/>
                <a:gd name="T2" fmla="*/ 0 w 43"/>
                <a:gd name="T3" fmla="*/ 0 h 12"/>
                <a:gd name="T4" fmla="*/ 0 w 43"/>
                <a:gd name="T5" fmla="*/ 12 h 12"/>
                <a:gd name="T6" fmla="*/ 34 w 43"/>
                <a:gd name="T7" fmla="*/ 12 h 12"/>
                <a:gd name="T8" fmla="*/ 43 w 4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6" y="8"/>
                    <a:pt x="39" y="4"/>
                    <a:pt x="4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3619501" y="2420938"/>
              <a:ext cx="720725" cy="627063"/>
            </a:xfrm>
            <a:custGeom>
              <a:avLst/>
              <a:gdLst>
                <a:gd name="T0" fmla="*/ 184 w 192"/>
                <a:gd name="T1" fmla="*/ 132 h 166"/>
                <a:gd name="T2" fmla="*/ 129 w 192"/>
                <a:gd name="T3" fmla="*/ 92 h 166"/>
                <a:gd name="T4" fmla="*/ 125 w 192"/>
                <a:gd name="T5" fmla="*/ 90 h 166"/>
                <a:gd name="T6" fmla="*/ 121 w 192"/>
                <a:gd name="T7" fmla="*/ 43 h 166"/>
                <a:gd name="T8" fmla="*/ 41 w 192"/>
                <a:gd name="T9" fmla="*/ 15 h 166"/>
                <a:gd name="T10" fmla="*/ 15 w 192"/>
                <a:gd name="T11" fmla="*/ 96 h 166"/>
                <a:gd name="T12" fmla="*/ 95 w 192"/>
                <a:gd name="T13" fmla="*/ 124 h 166"/>
                <a:gd name="T14" fmla="*/ 105 w 192"/>
                <a:gd name="T15" fmla="*/ 118 h 166"/>
                <a:gd name="T16" fmla="*/ 108 w 192"/>
                <a:gd name="T17" fmla="*/ 121 h 166"/>
                <a:gd name="T18" fmla="*/ 163 w 192"/>
                <a:gd name="T19" fmla="*/ 161 h 166"/>
                <a:gd name="T20" fmla="*/ 184 w 192"/>
                <a:gd name="T21" fmla="*/ 157 h 166"/>
                <a:gd name="T22" fmla="*/ 188 w 192"/>
                <a:gd name="T23" fmla="*/ 153 h 166"/>
                <a:gd name="T24" fmla="*/ 184 w 192"/>
                <a:gd name="T25" fmla="*/ 132 h 166"/>
                <a:gd name="T26" fmla="*/ 87 w 192"/>
                <a:gd name="T27" fmla="*/ 107 h 166"/>
                <a:gd name="T28" fmla="*/ 32 w 192"/>
                <a:gd name="T29" fmla="*/ 88 h 166"/>
                <a:gd name="T30" fmla="*/ 49 w 192"/>
                <a:gd name="T31" fmla="*/ 32 h 166"/>
                <a:gd name="T32" fmla="*/ 104 w 192"/>
                <a:gd name="T33" fmla="*/ 52 h 166"/>
                <a:gd name="T34" fmla="*/ 87 w 192"/>
                <a:gd name="T35" fmla="*/ 10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166">
                  <a:moveTo>
                    <a:pt x="184" y="132"/>
                  </a:moveTo>
                  <a:cubicBezTo>
                    <a:pt x="129" y="92"/>
                    <a:pt x="129" y="92"/>
                    <a:pt x="129" y="92"/>
                  </a:cubicBezTo>
                  <a:cubicBezTo>
                    <a:pt x="128" y="91"/>
                    <a:pt x="126" y="90"/>
                    <a:pt x="125" y="90"/>
                  </a:cubicBezTo>
                  <a:cubicBezTo>
                    <a:pt x="130" y="75"/>
                    <a:pt x="129" y="58"/>
                    <a:pt x="121" y="43"/>
                  </a:cubicBezTo>
                  <a:cubicBezTo>
                    <a:pt x="106" y="13"/>
                    <a:pt x="70" y="0"/>
                    <a:pt x="41" y="15"/>
                  </a:cubicBezTo>
                  <a:cubicBezTo>
                    <a:pt x="11" y="30"/>
                    <a:pt x="0" y="66"/>
                    <a:pt x="15" y="96"/>
                  </a:cubicBezTo>
                  <a:cubicBezTo>
                    <a:pt x="30" y="126"/>
                    <a:pt x="66" y="139"/>
                    <a:pt x="95" y="124"/>
                  </a:cubicBezTo>
                  <a:cubicBezTo>
                    <a:pt x="99" y="122"/>
                    <a:pt x="102" y="120"/>
                    <a:pt x="105" y="118"/>
                  </a:cubicBezTo>
                  <a:cubicBezTo>
                    <a:pt x="106" y="119"/>
                    <a:pt x="107" y="120"/>
                    <a:pt x="108" y="121"/>
                  </a:cubicBezTo>
                  <a:cubicBezTo>
                    <a:pt x="163" y="161"/>
                    <a:pt x="163" y="161"/>
                    <a:pt x="163" y="161"/>
                  </a:cubicBezTo>
                  <a:cubicBezTo>
                    <a:pt x="170" y="166"/>
                    <a:pt x="179" y="164"/>
                    <a:pt x="184" y="157"/>
                  </a:cubicBezTo>
                  <a:cubicBezTo>
                    <a:pt x="188" y="153"/>
                    <a:pt x="188" y="153"/>
                    <a:pt x="188" y="153"/>
                  </a:cubicBezTo>
                  <a:cubicBezTo>
                    <a:pt x="192" y="146"/>
                    <a:pt x="191" y="137"/>
                    <a:pt x="184" y="132"/>
                  </a:cubicBezTo>
                  <a:close/>
                  <a:moveTo>
                    <a:pt x="87" y="107"/>
                  </a:moveTo>
                  <a:cubicBezTo>
                    <a:pt x="67" y="117"/>
                    <a:pt x="42" y="108"/>
                    <a:pt x="32" y="88"/>
                  </a:cubicBezTo>
                  <a:cubicBezTo>
                    <a:pt x="22" y="67"/>
                    <a:pt x="29" y="42"/>
                    <a:pt x="49" y="32"/>
                  </a:cubicBezTo>
                  <a:cubicBezTo>
                    <a:pt x="69" y="22"/>
                    <a:pt x="94" y="31"/>
                    <a:pt x="104" y="52"/>
                  </a:cubicBezTo>
                  <a:cubicBezTo>
                    <a:pt x="114" y="72"/>
                    <a:pt x="107" y="97"/>
                    <a:pt x="87" y="10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1674813" y="2828926"/>
              <a:ext cx="938213" cy="136525"/>
            </a:xfrm>
            <a:custGeom>
              <a:avLst/>
              <a:gdLst>
                <a:gd name="T0" fmla="*/ 232 w 250"/>
                <a:gd name="T1" fmla="*/ 0 h 36"/>
                <a:gd name="T2" fmla="*/ 18 w 250"/>
                <a:gd name="T3" fmla="*/ 0 h 36"/>
                <a:gd name="T4" fmla="*/ 0 w 250"/>
                <a:gd name="T5" fmla="*/ 18 h 36"/>
                <a:gd name="T6" fmla="*/ 18 w 250"/>
                <a:gd name="T7" fmla="*/ 36 h 36"/>
                <a:gd name="T8" fmla="*/ 232 w 250"/>
                <a:gd name="T9" fmla="*/ 36 h 36"/>
                <a:gd name="T10" fmla="*/ 250 w 250"/>
                <a:gd name="T11" fmla="*/ 18 h 36"/>
                <a:gd name="T12" fmla="*/ 232 w 250"/>
                <a:gd name="T13" fmla="*/ 0 h 36"/>
                <a:gd name="T14" fmla="*/ 65 w 250"/>
                <a:gd name="T15" fmla="*/ 21 h 36"/>
                <a:gd name="T16" fmla="*/ 18 w 250"/>
                <a:gd name="T17" fmla="*/ 21 h 36"/>
                <a:gd name="T18" fmla="*/ 15 w 250"/>
                <a:gd name="T19" fmla="*/ 18 h 36"/>
                <a:gd name="T20" fmla="*/ 18 w 250"/>
                <a:gd name="T21" fmla="*/ 15 h 36"/>
                <a:gd name="T22" fmla="*/ 65 w 250"/>
                <a:gd name="T23" fmla="*/ 15 h 36"/>
                <a:gd name="T24" fmla="*/ 65 w 250"/>
                <a:gd name="T25" fmla="*/ 21 h 36"/>
                <a:gd name="T26" fmla="*/ 100 w 250"/>
                <a:gd name="T27" fmla="*/ 21 h 36"/>
                <a:gd name="T28" fmla="*/ 78 w 250"/>
                <a:gd name="T29" fmla="*/ 21 h 36"/>
                <a:gd name="T30" fmla="*/ 78 w 250"/>
                <a:gd name="T31" fmla="*/ 15 h 36"/>
                <a:gd name="T32" fmla="*/ 100 w 250"/>
                <a:gd name="T33" fmla="*/ 15 h 36"/>
                <a:gd name="T34" fmla="*/ 100 w 250"/>
                <a:gd name="T35" fmla="*/ 21 h 36"/>
                <a:gd name="T36" fmla="*/ 232 w 250"/>
                <a:gd name="T37" fmla="*/ 21 h 36"/>
                <a:gd name="T38" fmla="*/ 209 w 250"/>
                <a:gd name="T39" fmla="*/ 21 h 36"/>
                <a:gd name="T40" fmla="*/ 209 w 250"/>
                <a:gd name="T41" fmla="*/ 15 h 36"/>
                <a:gd name="T42" fmla="*/ 232 w 250"/>
                <a:gd name="T43" fmla="*/ 15 h 36"/>
                <a:gd name="T44" fmla="*/ 235 w 250"/>
                <a:gd name="T45" fmla="*/ 18 h 36"/>
                <a:gd name="T46" fmla="*/ 232 w 250"/>
                <a:gd name="T47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0" h="36">
                  <a:moveTo>
                    <a:pt x="232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42" y="36"/>
                    <a:pt x="250" y="28"/>
                    <a:pt x="250" y="18"/>
                  </a:cubicBezTo>
                  <a:cubicBezTo>
                    <a:pt x="250" y="8"/>
                    <a:pt x="242" y="0"/>
                    <a:pt x="232" y="0"/>
                  </a:cubicBezTo>
                  <a:close/>
                  <a:moveTo>
                    <a:pt x="65" y="21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5" y="20"/>
                    <a:pt x="15" y="18"/>
                  </a:cubicBezTo>
                  <a:cubicBezTo>
                    <a:pt x="15" y="17"/>
                    <a:pt x="17" y="15"/>
                    <a:pt x="18" y="15"/>
                  </a:cubicBezTo>
                  <a:cubicBezTo>
                    <a:pt x="65" y="15"/>
                    <a:pt x="65" y="15"/>
                    <a:pt x="65" y="15"/>
                  </a:cubicBezTo>
                  <a:lnTo>
                    <a:pt x="65" y="21"/>
                  </a:lnTo>
                  <a:close/>
                  <a:moveTo>
                    <a:pt x="100" y="21"/>
                  </a:moveTo>
                  <a:cubicBezTo>
                    <a:pt x="78" y="21"/>
                    <a:pt x="78" y="21"/>
                    <a:pt x="78" y="21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100" y="15"/>
                    <a:pt x="100" y="15"/>
                    <a:pt x="100" y="15"/>
                  </a:cubicBezTo>
                  <a:lnTo>
                    <a:pt x="100" y="21"/>
                  </a:lnTo>
                  <a:close/>
                  <a:moveTo>
                    <a:pt x="232" y="21"/>
                  </a:moveTo>
                  <a:cubicBezTo>
                    <a:pt x="209" y="21"/>
                    <a:pt x="209" y="21"/>
                    <a:pt x="209" y="21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4" y="15"/>
                    <a:pt x="235" y="17"/>
                    <a:pt x="235" y="18"/>
                  </a:cubicBezTo>
                  <a:cubicBezTo>
                    <a:pt x="235" y="20"/>
                    <a:pt x="234" y="21"/>
                    <a:pt x="232" y="2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1776413" y="2230438"/>
              <a:ext cx="731838" cy="584200"/>
            </a:xfrm>
            <a:custGeom>
              <a:avLst/>
              <a:gdLst>
                <a:gd name="T0" fmla="*/ 194 w 195"/>
                <a:gd name="T1" fmla="*/ 154 h 154"/>
                <a:gd name="T2" fmla="*/ 195 w 195"/>
                <a:gd name="T3" fmla="*/ 151 h 154"/>
                <a:gd name="T4" fmla="*/ 195 w 195"/>
                <a:gd name="T5" fmla="*/ 138 h 154"/>
                <a:gd name="T6" fmla="*/ 191 w 195"/>
                <a:gd name="T7" fmla="*/ 140 h 154"/>
                <a:gd name="T8" fmla="*/ 163 w 195"/>
                <a:gd name="T9" fmla="*/ 146 h 154"/>
                <a:gd name="T10" fmla="*/ 142 w 195"/>
                <a:gd name="T11" fmla="*/ 143 h 154"/>
                <a:gd name="T12" fmla="*/ 16 w 195"/>
                <a:gd name="T13" fmla="*/ 143 h 154"/>
                <a:gd name="T14" fmla="*/ 16 w 195"/>
                <a:gd name="T15" fmla="*/ 16 h 154"/>
                <a:gd name="T16" fmla="*/ 151 w 195"/>
                <a:gd name="T17" fmla="*/ 16 h 154"/>
                <a:gd name="T18" fmla="*/ 160 w 195"/>
                <a:gd name="T19" fmla="*/ 15 h 154"/>
                <a:gd name="T20" fmla="*/ 169 w 195"/>
                <a:gd name="T21" fmla="*/ 16 h 154"/>
                <a:gd name="T22" fmla="*/ 178 w 195"/>
                <a:gd name="T23" fmla="*/ 16 h 154"/>
                <a:gd name="T24" fmla="*/ 178 w 195"/>
                <a:gd name="T25" fmla="*/ 18 h 154"/>
                <a:gd name="T26" fmla="*/ 195 w 195"/>
                <a:gd name="T27" fmla="*/ 26 h 154"/>
                <a:gd name="T28" fmla="*/ 195 w 195"/>
                <a:gd name="T29" fmla="*/ 15 h 154"/>
                <a:gd name="T30" fmla="*/ 180 w 195"/>
                <a:gd name="T31" fmla="*/ 0 h 154"/>
                <a:gd name="T32" fmla="*/ 15 w 195"/>
                <a:gd name="T33" fmla="*/ 0 h 154"/>
                <a:gd name="T34" fmla="*/ 0 w 195"/>
                <a:gd name="T35" fmla="*/ 15 h 154"/>
                <a:gd name="T36" fmla="*/ 0 w 195"/>
                <a:gd name="T37" fmla="*/ 151 h 154"/>
                <a:gd name="T38" fmla="*/ 1 w 195"/>
                <a:gd name="T39" fmla="*/ 154 h 154"/>
                <a:gd name="T40" fmla="*/ 194 w 195"/>
                <a:gd name="T41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5" h="154">
                  <a:moveTo>
                    <a:pt x="194" y="154"/>
                  </a:moveTo>
                  <a:cubicBezTo>
                    <a:pt x="195" y="153"/>
                    <a:pt x="195" y="152"/>
                    <a:pt x="195" y="151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3" y="138"/>
                    <a:pt x="192" y="139"/>
                    <a:pt x="191" y="140"/>
                  </a:cubicBezTo>
                  <a:cubicBezTo>
                    <a:pt x="182" y="144"/>
                    <a:pt x="172" y="146"/>
                    <a:pt x="163" y="146"/>
                  </a:cubicBezTo>
                  <a:cubicBezTo>
                    <a:pt x="156" y="146"/>
                    <a:pt x="149" y="145"/>
                    <a:pt x="142" y="143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4" y="15"/>
                    <a:pt x="157" y="15"/>
                    <a:pt x="160" y="15"/>
                  </a:cubicBezTo>
                  <a:cubicBezTo>
                    <a:pt x="163" y="15"/>
                    <a:pt x="166" y="15"/>
                    <a:pt x="169" y="16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78" y="18"/>
                    <a:pt x="178" y="18"/>
                    <a:pt x="178" y="18"/>
                  </a:cubicBezTo>
                  <a:cubicBezTo>
                    <a:pt x="184" y="20"/>
                    <a:pt x="189" y="22"/>
                    <a:pt x="195" y="26"/>
                  </a:cubicBezTo>
                  <a:cubicBezTo>
                    <a:pt x="195" y="15"/>
                    <a:pt x="195" y="15"/>
                    <a:pt x="195" y="15"/>
                  </a:cubicBezTo>
                  <a:cubicBezTo>
                    <a:pt x="195" y="7"/>
                    <a:pt x="188" y="0"/>
                    <a:pt x="18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2"/>
                    <a:pt x="0" y="153"/>
                    <a:pt x="1" y="154"/>
                  </a:cubicBezTo>
                  <a:lnTo>
                    <a:pt x="194" y="15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1933576" y="2363788"/>
              <a:ext cx="269875" cy="41275"/>
            </a:xfrm>
            <a:custGeom>
              <a:avLst/>
              <a:gdLst>
                <a:gd name="T0" fmla="*/ 72 w 72"/>
                <a:gd name="T1" fmla="*/ 0 h 11"/>
                <a:gd name="T2" fmla="*/ 0 w 72"/>
                <a:gd name="T3" fmla="*/ 0 h 11"/>
                <a:gd name="T4" fmla="*/ 0 w 72"/>
                <a:gd name="T5" fmla="*/ 11 h 11"/>
                <a:gd name="T6" fmla="*/ 64 w 72"/>
                <a:gd name="T7" fmla="*/ 11 h 11"/>
                <a:gd name="T8" fmla="*/ 72 w 7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">
                  <a:moveTo>
                    <a:pt x="7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6" y="7"/>
                    <a:pt x="69" y="3"/>
                    <a:pt x="7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1930401" y="2457451"/>
              <a:ext cx="217488" cy="42863"/>
            </a:xfrm>
            <a:custGeom>
              <a:avLst/>
              <a:gdLst>
                <a:gd name="T0" fmla="*/ 0 w 58"/>
                <a:gd name="T1" fmla="*/ 11 h 11"/>
                <a:gd name="T2" fmla="*/ 56 w 58"/>
                <a:gd name="T3" fmla="*/ 11 h 11"/>
                <a:gd name="T4" fmla="*/ 58 w 58"/>
                <a:gd name="T5" fmla="*/ 0 h 11"/>
                <a:gd name="T6" fmla="*/ 0 w 58"/>
                <a:gd name="T7" fmla="*/ 0 h 11"/>
                <a:gd name="T8" fmla="*/ 0 w 58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">
                  <a:moveTo>
                    <a:pt x="0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7"/>
                    <a:pt x="57" y="4"/>
                    <a:pt x="5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1930401" y="2555876"/>
              <a:ext cx="217488" cy="42863"/>
            </a:xfrm>
            <a:custGeom>
              <a:avLst/>
              <a:gdLst>
                <a:gd name="T0" fmla="*/ 0 w 58"/>
                <a:gd name="T1" fmla="*/ 0 h 11"/>
                <a:gd name="T2" fmla="*/ 0 w 58"/>
                <a:gd name="T3" fmla="*/ 11 h 11"/>
                <a:gd name="T4" fmla="*/ 58 w 58"/>
                <a:gd name="T5" fmla="*/ 11 h 11"/>
                <a:gd name="T6" fmla="*/ 56 w 58"/>
                <a:gd name="T7" fmla="*/ 0 h 11"/>
                <a:gd name="T8" fmla="*/ 0 w 5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8"/>
                    <a:pt x="56" y="4"/>
                    <a:pt x="5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1925638" y="2654301"/>
              <a:ext cx="274638" cy="42863"/>
            </a:xfrm>
            <a:custGeom>
              <a:avLst/>
              <a:gdLst>
                <a:gd name="T0" fmla="*/ 0 w 73"/>
                <a:gd name="T1" fmla="*/ 11 h 11"/>
                <a:gd name="T2" fmla="*/ 73 w 73"/>
                <a:gd name="T3" fmla="*/ 11 h 11"/>
                <a:gd name="T4" fmla="*/ 65 w 73"/>
                <a:gd name="T5" fmla="*/ 0 h 11"/>
                <a:gd name="T6" fmla="*/ 0 w 73"/>
                <a:gd name="T7" fmla="*/ 0 h 11"/>
                <a:gd name="T8" fmla="*/ 0 w 7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">
                  <a:moveTo>
                    <a:pt x="0" y="11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0" y="8"/>
                    <a:pt x="67" y="4"/>
                    <a:pt x="6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2125663" y="2276476"/>
              <a:ext cx="723900" cy="623888"/>
            </a:xfrm>
            <a:custGeom>
              <a:avLst/>
              <a:gdLst>
                <a:gd name="T0" fmla="*/ 184 w 193"/>
                <a:gd name="T1" fmla="*/ 131 h 165"/>
                <a:gd name="T2" fmla="*/ 129 w 193"/>
                <a:gd name="T3" fmla="*/ 91 h 165"/>
                <a:gd name="T4" fmla="*/ 125 w 193"/>
                <a:gd name="T5" fmla="*/ 89 h 165"/>
                <a:gd name="T6" fmla="*/ 121 w 193"/>
                <a:gd name="T7" fmla="*/ 42 h 165"/>
                <a:gd name="T8" fmla="*/ 41 w 193"/>
                <a:gd name="T9" fmla="*/ 14 h 165"/>
                <a:gd name="T10" fmla="*/ 15 w 193"/>
                <a:gd name="T11" fmla="*/ 95 h 165"/>
                <a:gd name="T12" fmla="*/ 95 w 193"/>
                <a:gd name="T13" fmla="*/ 123 h 165"/>
                <a:gd name="T14" fmla="*/ 105 w 193"/>
                <a:gd name="T15" fmla="*/ 117 h 165"/>
                <a:gd name="T16" fmla="*/ 108 w 193"/>
                <a:gd name="T17" fmla="*/ 120 h 165"/>
                <a:gd name="T18" fmla="*/ 163 w 193"/>
                <a:gd name="T19" fmla="*/ 160 h 165"/>
                <a:gd name="T20" fmla="*/ 184 w 193"/>
                <a:gd name="T21" fmla="*/ 157 h 165"/>
                <a:gd name="T22" fmla="*/ 188 w 193"/>
                <a:gd name="T23" fmla="*/ 152 h 165"/>
                <a:gd name="T24" fmla="*/ 184 w 193"/>
                <a:gd name="T25" fmla="*/ 131 h 165"/>
                <a:gd name="T26" fmla="*/ 87 w 193"/>
                <a:gd name="T27" fmla="*/ 106 h 165"/>
                <a:gd name="T28" fmla="*/ 32 w 193"/>
                <a:gd name="T29" fmla="*/ 87 h 165"/>
                <a:gd name="T30" fmla="*/ 49 w 193"/>
                <a:gd name="T31" fmla="*/ 31 h 165"/>
                <a:gd name="T32" fmla="*/ 104 w 193"/>
                <a:gd name="T33" fmla="*/ 51 h 165"/>
                <a:gd name="T34" fmla="*/ 87 w 193"/>
                <a:gd name="T35" fmla="*/ 10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165">
                  <a:moveTo>
                    <a:pt x="184" y="131"/>
                  </a:moveTo>
                  <a:cubicBezTo>
                    <a:pt x="129" y="91"/>
                    <a:pt x="129" y="91"/>
                    <a:pt x="129" y="91"/>
                  </a:cubicBezTo>
                  <a:cubicBezTo>
                    <a:pt x="128" y="90"/>
                    <a:pt x="126" y="89"/>
                    <a:pt x="125" y="89"/>
                  </a:cubicBezTo>
                  <a:cubicBezTo>
                    <a:pt x="130" y="74"/>
                    <a:pt x="129" y="57"/>
                    <a:pt x="121" y="42"/>
                  </a:cubicBezTo>
                  <a:cubicBezTo>
                    <a:pt x="106" y="12"/>
                    <a:pt x="70" y="0"/>
                    <a:pt x="41" y="14"/>
                  </a:cubicBezTo>
                  <a:cubicBezTo>
                    <a:pt x="12" y="29"/>
                    <a:pt x="0" y="65"/>
                    <a:pt x="15" y="95"/>
                  </a:cubicBezTo>
                  <a:cubicBezTo>
                    <a:pt x="30" y="125"/>
                    <a:pt x="66" y="138"/>
                    <a:pt x="95" y="123"/>
                  </a:cubicBezTo>
                  <a:cubicBezTo>
                    <a:pt x="99" y="122"/>
                    <a:pt x="102" y="120"/>
                    <a:pt x="105" y="117"/>
                  </a:cubicBezTo>
                  <a:cubicBezTo>
                    <a:pt x="106" y="118"/>
                    <a:pt x="107" y="119"/>
                    <a:pt x="108" y="120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65"/>
                    <a:pt x="180" y="163"/>
                    <a:pt x="184" y="157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93" y="145"/>
                    <a:pt x="191" y="136"/>
                    <a:pt x="184" y="131"/>
                  </a:cubicBezTo>
                  <a:close/>
                  <a:moveTo>
                    <a:pt x="87" y="106"/>
                  </a:moveTo>
                  <a:cubicBezTo>
                    <a:pt x="67" y="116"/>
                    <a:pt x="42" y="108"/>
                    <a:pt x="32" y="87"/>
                  </a:cubicBezTo>
                  <a:cubicBezTo>
                    <a:pt x="22" y="66"/>
                    <a:pt x="29" y="41"/>
                    <a:pt x="49" y="31"/>
                  </a:cubicBezTo>
                  <a:cubicBezTo>
                    <a:pt x="69" y="21"/>
                    <a:pt x="94" y="30"/>
                    <a:pt x="104" y="51"/>
                  </a:cubicBezTo>
                  <a:cubicBezTo>
                    <a:pt x="115" y="72"/>
                    <a:pt x="107" y="97"/>
                    <a:pt x="87" y="1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6" name="Freeform 38"/>
            <p:cNvSpPr>
              <a:spLocks noEditPoints="1"/>
            </p:cNvSpPr>
            <p:nvPr/>
          </p:nvSpPr>
          <p:spPr bwMode="auto">
            <a:xfrm>
              <a:off x="6526213" y="2166938"/>
              <a:ext cx="184150" cy="793750"/>
            </a:xfrm>
            <a:custGeom>
              <a:avLst/>
              <a:gdLst>
                <a:gd name="T0" fmla="*/ 43 w 49"/>
                <a:gd name="T1" fmla="*/ 0 h 210"/>
                <a:gd name="T2" fmla="*/ 6 w 49"/>
                <a:gd name="T3" fmla="*/ 0 h 210"/>
                <a:gd name="T4" fmla="*/ 0 w 49"/>
                <a:gd name="T5" fmla="*/ 8 h 210"/>
                <a:gd name="T6" fmla="*/ 0 w 49"/>
                <a:gd name="T7" fmla="*/ 202 h 210"/>
                <a:gd name="T8" fmla="*/ 6 w 49"/>
                <a:gd name="T9" fmla="*/ 210 h 210"/>
                <a:gd name="T10" fmla="*/ 43 w 49"/>
                <a:gd name="T11" fmla="*/ 210 h 210"/>
                <a:gd name="T12" fmla="*/ 49 w 49"/>
                <a:gd name="T13" fmla="*/ 202 h 210"/>
                <a:gd name="T14" fmla="*/ 49 w 49"/>
                <a:gd name="T15" fmla="*/ 8 h 210"/>
                <a:gd name="T16" fmla="*/ 43 w 49"/>
                <a:gd name="T17" fmla="*/ 0 h 210"/>
                <a:gd name="T18" fmla="*/ 38 w 49"/>
                <a:gd name="T19" fmla="*/ 10 h 210"/>
                <a:gd name="T20" fmla="*/ 38 w 49"/>
                <a:gd name="T21" fmla="*/ 80 h 210"/>
                <a:gd name="T22" fmla="*/ 11 w 49"/>
                <a:gd name="T23" fmla="*/ 80 h 210"/>
                <a:gd name="T24" fmla="*/ 11 w 49"/>
                <a:gd name="T25" fmla="*/ 10 h 210"/>
                <a:gd name="T26" fmla="*/ 38 w 49"/>
                <a:gd name="T27" fmla="*/ 10 h 210"/>
                <a:gd name="T28" fmla="*/ 11 w 49"/>
                <a:gd name="T29" fmla="*/ 90 h 210"/>
                <a:gd name="T30" fmla="*/ 38 w 49"/>
                <a:gd name="T31" fmla="*/ 90 h 210"/>
                <a:gd name="T32" fmla="*/ 38 w 49"/>
                <a:gd name="T33" fmla="*/ 104 h 210"/>
                <a:gd name="T34" fmla="*/ 11 w 49"/>
                <a:gd name="T35" fmla="*/ 104 h 210"/>
                <a:gd name="T36" fmla="*/ 11 w 49"/>
                <a:gd name="T37" fmla="*/ 90 h 210"/>
                <a:gd name="T38" fmla="*/ 38 w 49"/>
                <a:gd name="T39" fmla="*/ 198 h 210"/>
                <a:gd name="T40" fmla="*/ 11 w 49"/>
                <a:gd name="T41" fmla="*/ 198 h 210"/>
                <a:gd name="T42" fmla="*/ 11 w 49"/>
                <a:gd name="T43" fmla="*/ 185 h 210"/>
                <a:gd name="T44" fmla="*/ 38 w 49"/>
                <a:gd name="T45" fmla="*/ 185 h 210"/>
                <a:gd name="T46" fmla="*/ 38 w 49"/>
                <a:gd name="T47" fmla="*/ 198 h 210"/>
                <a:gd name="T48" fmla="*/ 38 w 49"/>
                <a:gd name="T49" fmla="*/ 128 h 210"/>
                <a:gd name="T50" fmla="*/ 11 w 49"/>
                <a:gd name="T51" fmla="*/ 128 h 210"/>
                <a:gd name="T52" fmla="*/ 11 w 49"/>
                <a:gd name="T53" fmla="*/ 115 h 210"/>
                <a:gd name="T54" fmla="*/ 38 w 49"/>
                <a:gd name="T55" fmla="*/ 115 h 210"/>
                <a:gd name="T56" fmla="*/ 38 w 49"/>
                <a:gd name="T57" fmla="*/ 12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210">
                  <a:moveTo>
                    <a:pt x="4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7"/>
                    <a:pt x="3" y="210"/>
                    <a:pt x="6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6" y="210"/>
                    <a:pt x="49" y="207"/>
                    <a:pt x="49" y="20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3"/>
                    <a:pt x="46" y="0"/>
                    <a:pt x="43" y="0"/>
                  </a:cubicBezTo>
                  <a:close/>
                  <a:moveTo>
                    <a:pt x="38" y="10"/>
                  </a:moveTo>
                  <a:cubicBezTo>
                    <a:pt x="38" y="80"/>
                    <a:pt x="38" y="80"/>
                    <a:pt x="38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38" y="10"/>
                  </a:lnTo>
                  <a:close/>
                  <a:moveTo>
                    <a:pt x="11" y="90"/>
                  </a:moveTo>
                  <a:cubicBezTo>
                    <a:pt x="38" y="90"/>
                    <a:pt x="38" y="90"/>
                    <a:pt x="38" y="9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11" y="104"/>
                    <a:pt x="11" y="104"/>
                    <a:pt x="11" y="104"/>
                  </a:cubicBezTo>
                  <a:lnTo>
                    <a:pt x="11" y="90"/>
                  </a:lnTo>
                  <a:close/>
                  <a:moveTo>
                    <a:pt x="38" y="198"/>
                  </a:moveTo>
                  <a:cubicBezTo>
                    <a:pt x="11" y="198"/>
                    <a:pt x="11" y="198"/>
                    <a:pt x="11" y="19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8" y="185"/>
                    <a:pt x="38" y="185"/>
                    <a:pt x="38" y="185"/>
                  </a:cubicBezTo>
                  <a:lnTo>
                    <a:pt x="38" y="198"/>
                  </a:lnTo>
                  <a:close/>
                  <a:moveTo>
                    <a:pt x="38" y="128"/>
                  </a:moveTo>
                  <a:cubicBezTo>
                    <a:pt x="11" y="128"/>
                    <a:pt x="11" y="128"/>
                    <a:pt x="11" y="128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38" y="115"/>
                    <a:pt x="38" y="115"/>
                    <a:pt x="38" y="115"/>
                  </a:cubicBezTo>
                  <a:lnTo>
                    <a:pt x="38" y="12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7" name="Freeform 39"/>
            <p:cNvSpPr>
              <a:spLocks noEditPoints="1"/>
            </p:cNvSpPr>
            <p:nvPr/>
          </p:nvSpPr>
          <p:spPr bwMode="auto">
            <a:xfrm>
              <a:off x="6732588" y="2166938"/>
              <a:ext cx="184150" cy="793750"/>
            </a:xfrm>
            <a:custGeom>
              <a:avLst/>
              <a:gdLst>
                <a:gd name="T0" fmla="*/ 43 w 49"/>
                <a:gd name="T1" fmla="*/ 0 h 210"/>
                <a:gd name="T2" fmla="*/ 6 w 49"/>
                <a:gd name="T3" fmla="*/ 0 h 210"/>
                <a:gd name="T4" fmla="*/ 0 w 49"/>
                <a:gd name="T5" fmla="*/ 8 h 210"/>
                <a:gd name="T6" fmla="*/ 0 w 49"/>
                <a:gd name="T7" fmla="*/ 202 h 210"/>
                <a:gd name="T8" fmla="*/ 6 w 49"/>
                <a:gd name="T9" fmla="*/ 210 h 210"/>
                <a:gd name="T10" fmla="*/ 43 w 49"/>
                <a:gd name="T11" fmla="*/ 210 h 210"/>
                <a:gd name="T12" fmla="*/ 49 w 49"/>
                <a:gd name="T13" fmla="*/ 202 h 210"/>
                <a:gd name="T14" fmla="*/ 49 w 49"/>
                <a:gd name="T15" fmla="*/ 8 h 210"/>
                <a:gd name="T16" fmla="*/ 43 w 49"/>
                <a:gd name="T17" fmla="*/ 0 h 210"/>
                <a:gd name="T18" fmla="*/ 38 w 49"/>
                <a:gd name="T19" fmla="*/ 10 h 210"/>
                <a:gd name="T20" fmla="*/ 38 w 49"/>
                <a:gd name="T21" fmla="*/ 80 h 210"/>
                <a:gd name="T22" fmla="*/ 11 w 49"/>
                <a:gd name="T23" fmla="*/ 80 h 210"/>
                <a:gd name="T24" fmla="*/ 11 w 49"/>
                <a:gd name="T25" fmla="*/ 10 h 210"/>
                <a:gd name="T26" fmla="*/ 38 w 49"/>
                <a:gd name="T27" fmla="*/ 10 h 210"/>
                <a:gd name="T28" fmla="*/ 11 w 49"/>
                <a:gd name="T29" fmla="*/ 90 h 210"/>
                <a:gd name="T30" fmla="*/ 38 w 49"/>
                <a:gd name="T31" fmla="*/ 90 h 210"/>
                <a:gd name="T32" fmla="*/ 38 w 49"/>
                <a:gd name="T33" fmla="*/ 104 h 210"/>
                <a:gd name="T34" fmla="*/ 11 w 49"/>
                <a:gd name="T35" fmla="*/ 104 h 210"/>
                <a:gd name="T36" fmla="*/ 11 w 49"/>
                <a:gd name="T37" fmla="*/ 90 h 210"/>
                <a:gd name="T38" fmla="*/ 38 w 49"/>
                <a:gd name="T39" fmla="*/ 198 h 210"/>
                <a:gd name="T40" fmla="*/ 11 w 49"/>
                <a:gd name="T41" fmla="*/ 198 h 210"/>
                <a:gd name="T42" fmla="*/ 11 w 49"/>
                <a:gd name="T43" fmla="*/ 185 h 210"/>
                <a:gd name="T44" fmla="*/ 38 w 49"/>
                <a:gd name="T45" fmla="*/ 185 h 210"/>
                <a:gd name="T46" fmla="*/ 38 w 49"/>
                <a:gd name="T47" fmla="*/ 198 h 210"/>
                <a:gd name="T48" fmla="*/ 38 w 49"/>
                <a:gd name="T49" fmla="*/ 128 h 210"/>
                <a:gd name="T50" fmla="*/ 11 w 49"/>
                <a:gd name="T51" fmla="*/ 128 h 210"/>
                <a:gd name="T52" fmla="*/ 11 w 49"/>
                <a:gd name="T53" fmla="*/ 115 h 210"/>
                <a:gd name="T54" fmla="*/ 38 w 49"/>
                <a:gd name="T55" fmla="*/ 115 h 210"/>
                <a:gd name="T56" fmla="*/ 38 w 49"/>
                <a:gd name="T57" fmla="*/ 12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9" h="210">
                  <a:moveTo>
                    <a:pt x="43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7"/>
                    <a:pt x="3" y="210"/>
                    <a:pt x="6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6" y="210"/>
                    <a:pt x="49" y="207"/>
                    <a:pt x="49" y="202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3"/>
                    <a:pt x="46" y="0"/>
                    <a:pt x="43" y="0"/>
                  </a:cubicBezTo>
                  <a:close/>
                  <a:moveTo>
                    <a:pt x="38" y="10"/>
                  </a:moveTo>
                  <a:cubicBezTo>
                    <a:pt x="38" y="80"/>
                    <a:pt x="38" y="80"/>
                    <a:pt x="38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38" y="10"/>
                  </a:lnTo>
                  <a:close/>
                  <a:moveTo>
                    <a:pt x="11" y="90"/>
                  </a:moveTo>
                  <a:cubicBezTo>
                    <a:pt x="38" y="90"/>
                    <a:pt x="38" y="90"/>
                    <a:pt x="38" y="9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11" y="104"/>
                    <a:pt x="11" y="104"/>
                    <a:pt x="11" y="104"/>
                  </a:cubicBezTo>
                  <a:lnTo>
                    <a:pt x="11" y="90"/>
                  </a:lnTo>
                  <a:close/>
                  <a:moveTo>
                    <a:pt x="38" y="198"/>
                  </a:moveTo>
                  <a:cubicBezTo>
                    <a:pt x="11" y="198"/>
                    <a:pt x="11" y="198"/>
                    <a:pt x="11" y="19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8" y="185"/>
                    <a:pt x="38" y="185"/>
                    <a:pt x="38" y="185"/>
                  </a:cubicBezTo>
                  <a:lnTo>
                    <a:pt x="38" y="198"/>
                  </a:lnTo>
                  <a:close/>
                  <a:moveTo>
                    <a:pt x="38" y="128"/>
                  </a:moveTo>
                  <a:cubicBezTo>
                    <a:pt x="11" y="128"/>
                    <a:pt x="11" y="128"/>
                    <a:pt x="11" y="128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38" y="115"/>
                    <a:pt x="38" y="115"/>
                    <a:pt x="38" y="115"/>
                  </a:cubicBezTo>
                  <a:lnTo>
                    <a:pt x="38" y="12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8" name="Freeform 40"/>
            <p:cNvSpPr>
              <a:spLocks noEditPoints="1"/>
            </p:cNvSpPr>
            <p:nvPr/>
          </p:nvSpPr>
          <p:spPr bwMode="auto">
            <a:xfrm>
              <a:off x="6924676" y="2151063"/>
              <a:ext cx="423863" cy="806450"/>
            </a:xfrm>
            <a:custGeom>
              <a:avLst/>
              <a:gdLst>
                <a:gd name="T0" fmla="*/ 111 w 113"/>
                <a:gd name="T1" fmla="*/ 190 h 213"/>
                <a:gd name="T2" fmla="*/ 48 w 113"/>
                <a:gd name="T3" fmla="*/ 7 h 213"/>
                <a:gd name="T4" fmla="*/ 39 w 113"/>
                <a:gd name="T5" fmla="*/ 1 h 213"/>
                <a:gd name="T6" fmla="*/ 5 w 113"/>
                <a:gd name="T7" fmla="*/ 13 h 213"/>
                <a:gd name="T8" fmla="*/ 2 w 113"/>
                <a:gd name="T9" fmla="*/ 23 h 213"/>
                <a:gd name="T10" fmla="*/ 65 w 113"/>
                <a:gd name="T11" fmla="*/ 206 h 213"/>
                <a:gd name="T12" fmla="*/ 74 w 113"/>
                <a:gd name="T13" fmla="*/ 212 h 213"/>
                <a:gd name="T14" fmla="*/ 108 w 113"/>
                <a:gd name="T15" fmla="*/ 200 h 213"/>
                <a:gd name="T16" fmla="*/ 111 w 113"/>
                <a:gd name="T17" fmla="*/ 190 h 213"/>
                <a:gd name="T18" fmla="*/ 13 w 113"/>
                <a:gd name="T19" fmla="*/ 22 h 213"/>
                <a:gd name="T20" fmla="*/ 38 w 113"/>
                <a:gd name="T21" fmla="*/ 13 h 213"/>
                <a:gd name="T22" fmla="*/ 61 w 113"/>
                <a:gd name="T23" fmla="*/ 79 h 213"/>
                <a:gd name="T24" fmla="*/ 36 w 113"/>
                <a:gd name="T25" fmla="*/ 88 h 213"/>
                <a:gd name="T26" fmla="*/ 13 w 113"/>
                <a:gd name="T27" fmla="*/ 22 h 213"/>
                <a:gd name="T28" fmla="*/ 39 w 113"/>
                <a:gd name="T29" fmla="*/ 97 h 213"/>
                <a:gd name="T30" fmla="*/ 65 w 113"/>
                <a:gd name="T31" fmla="*/ 88 h 213"/>
                <a:gd name="T32" fmla="*/ 69 w 113"/>
                <a:gd name="T33" fmla="*/ 101 h 213"/>
                <a:gd name="T34" fmla="*/ 43 w 113"/>
                <a:gd name="T35" fmla="*/ 110 h 213"/>
                <a:gd name="T36" fmla="*/ 39 w 113"/>
                <a:gd name="T37" fmla="*/ 97 h 213"/>
                <a:gd name="T38" fmla="*/ 51 w 113"/>
                <a:gd name="T39" fmla="*/ 133 h 213"/>
                <a:gd name="T40" fmla="*/ 47 w 113"/>
                <a:gd name="T41" fmla="*/ 120 h 213"/>
                <a:gd name="T42" fmla="*/ 73 w 113"/>
                <a:gd name="T43" fmla="*/ 111 h 213"/>
                <a:gd name="T44" fmla="*/ 77 w 113"/>
                <a:gd name="T45" fmla="*/ 124 h 213"/>
                <a:gd name="T46" fmla="*/ 51 w 113"/>
                <a:gd name="T47" fmla="*/ 133 h 213"/>
                <a:gd name="T48" fmla="*/ 74 w 113"/>
                <a:gd name="T49" fmla="*/ 199 h 213"/>
                <a:gd name="T50" fmla="*/ 70 w 113"/>
                <a:gd name="T51" fmla="*/ 187 h 213"/>
                <a:gd name="T52" fmla="*/ 96 w 113"/>
                <a:gd name="T53" fmla="*/ 178 h 213"/>
                <a:gd name="T54" fmla="*/ 100 w 113"/>
                <a:gd name="T55" fmla="*/ 190 h 213"/>
                <a:gd name="T56" fmla="*/ 74 w 113"/>
                <a:gd name="T57" fmla="*/ 1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" h="213">
                  <a:moveTo>
                    <a:pt x="111" y="190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6" y="2"/>
                    <a:pt x="42" y="0"/>
                    <a:pt x="39" y="1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" y="14"/>
                    <a:pt x="0" y="18"/>
                    <a:pt x="2" y="23"/>
                  </a:cubicBezTo>
                  <a:cubicBezTo>
                    <a:pt x="65" y="206"/>
                    <a:pt x="65" y="206"/>
                    <a:pt x="65" y="206"/>
                  </a:cubicBezTo>
                  <a:cubicBezTo>
                    <a:pt x="67" y="211"/>
                    <a:pt x="71" y="213"/>
                    <a:pt x="74" y="212"/>
                  </a:cubicBezTo>
                  <a:cubicBezTo>
                    <a:pt x="108" y="200"/>
                    <a:pt x="108" y="200"/>
                    <a:pt x="108" y="200"/>
                  </a:cubicBezTo>
                  <a:cubicBezTo>
                    <a:pt x="112" y="199"/>
                    <a:pt x="113" y="195"/>
                    <a:pt x="111" y="190"/>
                  </a:cubicBezTo>
                  <a:close/>
                  <a:moveTo>
                    <a:pt x="13" y="22"/>
                  </a:moveTo>
                  <a:cubicBezTo>
                    <a:pt x="38" y="13"/>
                    <a:pt x="38" y="13"/>
                    <a:pt x="38" y="13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36" y="88"/>
                    <a:pt x="36" y="88"/>
                    <a:pt x="36" y="88"/>
                  </a:cubicBezTo>
                  <a:lnTo>
                    <a:pt x="13" y="22"/>
                  </a:lnTo>
                  <a:close/>
                  <a:moveTo>
                    <a:pt x="39" y="97"/>
                  </a:moveTo>
                  <a:cubicBezTo>
                    <a:pt x="65" y="88"/>
                    <a:pt x="65" y="88"/>
                    <a:pt x="65" y="88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43" y="110"/>
                    <a:pt x="43" y="110"/>
                    <a:pt x="43" y="110"/>
                  </a:cubicBezTo>
                  <a:lnTo>
                    <a:pt x="39" y="97"/>
                  </a:lnTo>
                  <a:close/>
                  <a:moveTo>
                    <a:pt x="51" y="133"/>
                  </a:moveTo>
                  <a:cubicBezTo>
                    <a:pt x="47" y="120"/>
                    <a:pt x="47" y="120"/>
                    <a:pt x="47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7" y="124"/>
                    <a:pt x="77" y="124"/>
                    <a:pt x="77" y="124"/>
                  </a:cubicBezTo>
                  <a:lnTo>
                    <a:pt x="51" y="133"/>
                  </a:lnTo>
                  <a:close/>
                  <a:moveTo>
                    <a:pt x="74" y="199"/>
                  </a:moveTo>
                  <a:cubicBezTo>
                    <a:pt x="70" y="187"/>
                    <a:pt x="70" y="187"/>
                    <a:pt x="70" y="18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100" y="190"/>
                    <a:pt x="100" y="190"/>
                    <a:pt x="100" y="190"/>
                  </a:cubicBezTo>
                  <a:lnTo>
                    <a:pt x="74" y="19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39" name="Freeform 43"/>
            <p:cNvSpPr>
              <a:spLocks noEditPoints="1"/>
            </p:cNvSpPr>
            <p:nvPr/>
          </p:nvSpPr>
          <p:spPr bwMode="auto">
            <a:xfrm>
              <a:off x="4856163" y="2014538"/>
              <a:ext cx="412750" cy="557213"/>
            </a:xfrm>
            <a:custGeom>
              <a:avLst/>
              <a:gdLst>
                <a:gd name="T0" fmla="*/ 8 w 110"/>
                <a:gd name="T1" fmla="*/ 92 h 147"/>
                <a:gd name="T2" fmla="*/ 17 w 110"/>
                <a:gd name="T3" fmla="*/ 105 h 147"/>
                <a:gd name="T4" fmla="*/ 57 w 110"/>
                <a:gd name="T5" fmla="*/ 147 h 147"/>
                <a:gd name="T6" fmla="*/ 96 w 110"/>
                <a:gd name="T7" fmla="*/ 105 h 147"/>
                <a:gd name="T8" fmla="*/ 97 w 110"/>
                <a:gd name="T9" fmla="*/ 105 h 147"/>
                <a:gd name="T10" fmla="*/ 107 w 110"/>
                <a:gd name="T11" fmla="*/ 92 h 147"/>
                <a:gd name="T12" fmla="*/ 99 w 110"/>
                <a:gd name="T13" fmla="*/ 80 h 147"/>
                <a:gd name="T14" fmla="*/ 87 w 110"/>
                <a:gd name="T15" fmla="*/ 32 h 147"/>
                <a:gd name="T16" fmla="*/ 28 w 110"/>
                <a:gd name="T17" fmla="*/ 25 h 147"/>
                <a:gd name="T18" fmla="*/ 13 w 110"/>
                <a:gd name="T19" fmla="*/ 81 h 147"/>
                <a:gd name="T20" fmla="*/ 13 w 110"/>
                <a:gd name="T21" fmla="*/ 81 h 147"/>
                <a:gd name="T22" fmla="*/ 8 w 110"/>
                <a:gd name="T23" fmla="*/ 92 h 147"/>
                <a:gd name="T24" fmla="*/ 18 w 110"/>
                <a:gd name="T25" fmla="*/ 82 h 147"/>
                <a:gd name="T26" fmla="*/ 18 w 110"/>
                <a:gd name="T27" fmla="*/ 82 h 147"/>
                <a:gd name="T28" fmla="*/ 19 w 110"/>
                <a:gd name="T29" fmla="*/ 82 h 147"/>
                <a:gd name="T30" fmla="*/ 19 w 110"/>
                <a:gd name="T31" fmla="*/ 79 h 147"/>
                <a:gd name="T32" fmla="*/ 22 w 110"/>
                <a:gd name="T33" fmla="*/ 62 h 147"/>
                <a:gd name="T34" fmla="*/ 26 w 110"/>
                <a:gd name="T35" fmla="*/ 57 h 147"/>
                <a:gd name="T36" fmla="*/ 71 w 110"/>
                <a:gd name="T37" fmla="*/ 46 h 147"/>
                <a:gd name="T38" fmla="*/ 93 w 110"/>
                <a:gd name="T39" fmla="*/ 83 h 147"/>
                <a:gd name="T40" fmla="*/ 94 w 110"/>
                <a:gd name="T41" fmla="*/ 83 h 147"/>
                <a:gd name="T42" fmla="*/ 96 w 110"/>
                <a:gd name="T43" fmla="*/ 82 h 147"/>
                <a:gd name="T44" fmla="*/ 97 w 110"/>
                <a:gd name="T45" fmla="*/ 82 h 147"/>
                <a:gd name="T46" fmla="*/ 102 w 110"/>
                <a:gd name="T47" fmla="*/ 85 h 147"/>
                <a:gd name="T48" fmla="*/ 105 w 110"/>
                <a:gd name="T49" fmla="*/ 92 h 147"/>
                <a:gd name="T50" fmla="*/ 102 w 110"/>
                <a:gd name="T51" fmla="*/ 100 h 147"/>
                <a:gd name="T52" fmla="*/ 97 w 110"/>
                <a:gd name="T53" fmla="*/ 102 h 147"/>
                <a:gd name="T54" fmla="*/ 97 w 110"/>
                <a:gd name="T55" fmla="*/ 102 h 147"/>
                <a:gd name="T56" fmla="*/ 94 w 110"/>
                <a:gd name="T57" fmla="*/ 102 h 147"/>
                <a:gd name="T58" fmla="*/ 94 w 110"/>
                <a:gd name="T59" fmla="*/ 105 h 147"/>
                <a:gd name="T60" fmla="*/ 81 w 110"/>
                <a:gd name="T61" fmla="*/ 133 h 147"/>
                <a:gd name="T62" fmla="*/ 70 w 110"/>
                <a:gd name="T63" fmla="*/ 141 h 147"/>
                <a:gd name="T64" fmla="*/ 57 w 110"/>
                <a:gd name="T65" fmla="*/ 144 h 147"/>
                <a:gd name="T66" fmla="*/ 44 w 110"/>
                <a:gd name="T67" fmla="*/ 141 h 147"/>
                <a:gd name="T68" fmla="*/ 33 w 110"/>
                <a:gd name="T69" fmla="*/ 133 h 147"/>
                <a:gd name="T70" fmla="*/ 20 w 110"/>
                <a:gd name="T71" fmla="*/ 105 h 147"/>
                <a:gd name="T72" fmla="*/ 20 w 110"/>
                <a:gd name="T73" fmla="*/ 103 h 147"/>
                <a:gd name="T74" fmla="*/ 17 w 110"/>
                <a:gd name="T75" fmla="*/ 102 h 147"/>
                <a:gd name="T76" fmla="*/ 10 w 110"/>
                <a:gd name="T77" fmla="*/ 92 h 147"/>
                <a:gd name="T78" fmla="*/ 13 w 110"/>
                <a:gd name="T79" fmla="*/ 85 h 147"/>
                <a:gd name="T80" fmla="*/ 18 w 110"/>
                <a:gd name="T81" fmla="*/ 8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0" h="147">
                  <a:moveTo>
                    <a:pt x="8" y="92"/>
                  </a:moveTo>
                  <a:cubicBezTo>
                    <a:pt x="8" y="99"/>
                    <a:pt x="12" y="105"/>
                    <a:pt x="17" y="105"/>
                  </a:cubicBezTo>
                  <a:cubicBezTo>
                    <a:pt x="21" y="129"/>
                    <a:pt x="37" y="147"/>
                    <a:pt x="57" y="147"/>
                  </a:cubicBezTo>
                  <a:cubicBezTo>
                    <a:pt x="76" y="147"/>
                    <a:pt x="93" y="129"/>
                    <a:pt x="96" y="105"/>
                  </a:cubicBezTo>
                  <a:cubicBezTo>
                    <a:pt x="97" y="105"/>
                    <a:pt x="97" y="105"/>
                    <a:pt x="97" y="105"/>
                  </a:cubicBezTo>
                  <a:cubicBezTo>
                    <a:pt x="103" y="105"/>
                    <a:pt x="107" y="99"/>
                    <a:pt x="107" y="92"/>
                  </a:cubicBezTo>
                  <a:cubicBezTo>
                    <a:pt x="107" y="86"/>
                    <a:pt x="104" y="81"/>
                    <a:pt x="99" y="80"/>
                  </a:cubicBezTo>
                  <a:cubicBezTo>
                    <a:pt x="99" y="80"/>
                    <a:pt x="110" y="43"/>
                    <a:pt x="87" y="32"/>
                  </a:cubicBezTo>
                  <a:cubicBezTo>
                    <a:pt x="84" y="0"/>
                    <a:pt x="28" y="25"/>
                    <a:pt x="28" y="25"/>
                  </a:cubicBezTo>
                  <a:cubicBezTo>
                    <a:pt x="0" y="40"/>
                    <a:pt x="13" y="81"/>
                    <a:pt x="13" y="81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0" y="83"/>
                    <a:pt x="8" y="87"/>
                    <a:pt x="8" y="92"/>
                  </a:cubicBezTo>
                  <a:close/>
                  <a:moveTo>
                    <a:pt x="18" y="82"/>
                  </a:moveTo>
                  <a:cubicBezTo>
                    <a:pt x="18" y="82"/>
                    <a:pt x="18" y="82"/>
                    <a:pt x="18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4" y="59"/>
                    <a:pt x="26" y="57"/>
                    <a:pt x="26" y="57"/>
                  </a:cubicBezTo>
                  <a:cubicBezTo>
                    <a:pt x="51" y="59"/>
                    <a:pt x="71" y="46"/>
                    <a:pt x="71" y="46"/>
                  </a:cubicBezTo>
                  <a:cubicBezTo>
                    <a:pt x="88" y="33"/>
                    <a:pt x="93" y="83"/>
                    <a:pt x="93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2"/>
                    <a:pt x="97" y="82"/>
                    <a:pt x="97" y="82"/>
                  </a:cubicBezTo>
                  <a:cubicBezTo>
                    <a:pt x="99" y="82"/>
                    <a:pt x="101" y="83"/>
                    <a:pt x="102" y="85"/>
                  </a:cubicBezTo>
                  <a:cubicBezTo>
                    <a:pt x="104" y="87"/>
                    <a:pt x="105" y="89"/>
                    <a:pt x="105" y="92"/>
                  </a:cubicBezTo>
                  <a:cubicBezTo>
                    <a:pt x="105" y="95"/>
                    <a:pt x="104" y="98"/>
                    <a:pt x="102" y="100"/>
                  </a:cubicBezTo>
                  <a:cubicBezTo>
                    <a:pt x="101" y="101"/>
                    <a:pt x="99" y="102"/>
                    <a:pt x="97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2" y="116"/>
                    <a:pt x="87" y="126"/>
                    <a:pt x="81" y="133"/>
                  </a:cubicBezTo>
                  <a:cubicBezTo>
                    <a:pt x="77" y="136"/>
                    <a:pt x="74" y="139"/>
                    <a:pt x="70" y="141"/>
                  </a:cubicBezTo>
                  <a:cubicBezTo>
                    <a:pt x="66" y="143"/>
                    <a:pt x="61" y="144"/>
                    <a:pt x="57" y="144"/>
                  </a:cubicBezTo>
                  <a:cubicBezTo>
                    <a:pt x="53" y="144"/>
                    <a:pt x="48" y="143"/>
                    <a:pt x="44" y="141"/>
                  </a:cubicBezTo>
                  <a:cubicBezTo>
                    <a:pt x="40" y="139"/>
                    <a:pt x="36" y="136"/>
                    <a:pt x="33" y="133"/>
                  </a:cubicBezTo>
                  <a:cubicBezTo>
                    <a:pt x="26" y="126"/>
                    <a:pt x="22" y="116"/>
                    <a:pt x="20" y="105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4" y="102"/>
                    <a:pt x="10" y="98"/>
                    <a:pt x="10" y="92"/>
                  </a:cubicBezTo>
                  <a:cubicBezTo>
                    <a:pt x="10" y="89"/>
                    <a:pt x="11" y="87"/>
                    <a:pt x="13" y="85"/>
                  </a:cubicBezTo>
                  <a:cubicBezTo>
                    <a:pt x="14" y="83"/>
                    <a:pt x="16" y="82"/>
                    <a:pt x="18" y="8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0" name="Freeform 44"/>
            <p:cNvSpPr>
              <a:spLocks noEditPoints="1"/>
            </p:cNvSpPr>
            <p:nvPr/>
          </p:nvSpPr>
          <p:spPr bwMode="auto">
            <a:xfrm>
              <a:off x="4945063" y="2292351"/>
              <a:ext cx="244475" cy="85725"/>
            </a:xfrm>
            <a:custGeom>
              <a:avLst/>
              <a:gdLst>
                <a:gd name="T0" fmla="*/ 6 w 65"/>
                <a:gd name="T1" fmla="*/ 23 h 23"/>
                <a:gd name="T2" fmla="*/ 23 w 65"/>
                <a:gd name="T3" fmla="*/ 23 h 23"/>
                <a:gd name="T4" fmla="*/ 29 w 65"/>
                <a:gd name="T5" fmla="*/ 17 h 23"/>
                <a:gd name="T6" fmla="*/ 29 w 65"/>
                <a:gd name="T7" fmla="*/ 11 h 23"/>
                <a:gd name="T8" fmla="*/ 35 w 65"/>
                <a:gd name="T9" fmla="*/ 11 h 23"/>
                <a:gd name="T10" fmla="*/ 35 w 65"/>
                <a:gd name="T11" fmla="*/ 17 h 23"/>
                <a:gd name="T12" fmla="*/ 41 w 65"/>
                <a:gd name="T13" fmla="*/ 23 h 23"/>
                <a:gd name="T14" fmla="*/ 59 w 65"/>
                <a:gd name="T15" fmla="*/ 23 h 23"/>
                <a:gd name="T16" fmla="*/ 65 w 65"/>
                <a:gd name="T17" fmla="*/ 17 h 23"/>
                <a:gd name="T18" fmla="*/ 65 w 65"/>
                <a:gd name="T19" fmla="*/ 6 h 23"/>
                <a:gd name="T20" fmla="*/ 59 w 65"/>
                <a:gd name="T21" fmla="*/ 0 h 23"/>
                <a:gd name="T22" fmla="*/ 41 w 65"/>
                <a:gd name="T23" fmla="*/ 0 h 23"/>
                <a:gd name="T24" fmla="*/ 35 w 65"/>
                <a:gd name="T25" fmla="*/ 6 h 23"/>
                <a:gd name="T26" fmla="*/ 35 w 65"/>
                <a:gd name="T27" fmla="*/ 10 h 23"/>
                <a:gd name="T28" fmla="*/ 29 w 65"/>
                <a:gd name="T29" fmla="*/ 10 h 23"/>
                <a:gd name="T30" fmla="*/ 29 w 65"/>
                <a:gd name="T31" fmla="*/ 6 h 23"/>
                <a:gd name="T32" fmla="*/ 23 w 65"/>
                <a:gd name="T33" fmla="*/ 0 h 23"/>
                <a:gd name="T34" fmla="*/ 6 w 65"/>
                <a:gd name="T35" fmla="*/ 0 h 23"/>
                <a:gd name="T36" fmla="*/ 0 w 65"/>
                <a:gd name="T37" fmla="*/ 6 h 23"/>
                <a:gd name="T38" fmla="*/ 0 w 65"/>
                <a:gd name="T39" fmla="*/ 17 h 23"/>
                <a:gd name="T40" fmla="*/ 6 w 65"/>
                <a:gd name="T41" fmla="*/ 23 h 23"/>
                <a:gd name="T42" fmla="*/ 37 w 65"/>
                <a:gd name="T43" fmla="*/ 6 h 23"/>
                <a:gd name="T44" fmla="*/ 41 w 65"/>
                <a:gd name="T45" fmla="*/ 1 h 23"/>
                <a:gd name="T46" fmla="*/ 59 w 65"/>
                <a:gd name="T47" fmla="*/ 1 h 23"/>
                <a:gd name="T48" fmla="*/ 63 w 65"/>
                <a:gd name="T49" fmla="*/ 6 h 23"/>
                <a:gd name="T50" fmla="*/ 63 w 65"/>
                <a:gd name="T51" fmla="*/ 17 h 23"/>
                <a:gd name="T52" fmla="*/ 59 w 65"/>
                <a:gd name="T53" fmla="*/ 21 h 23"/>
                <a:gd name="T54" fmla="*/ 41 w 65"/>
                <a:gd name="T55" fmla="*/ 21 h 23"/>
                <a:gd name="T56" fmla="*/ 37 w 65"/>
                <a:gd name="T57" fmla="*/ 17 h 23"/>
                <a:gd name="T58" fmla="*/ 37 w 65"/>
                <a:gd name="T59" fmla="*/ 6 h 23"/>
                <a:gd name="T60" fmla="*/ 1 w 65"/>
                <a:gd name="T61" fmla="*/ 6 h 23"/>
                <a:gd name="T62" fmla="*/ 6 w 65"/>
                <a:gd name="T63" fmla="*/ 1 h 23"/>
                <a:gd name="T64" fmla="*/ 23 w 65"/>
                <a:gd name="T65" fmla="*/ 1 h 23"/>
                <a:gd name="T66" fmla="*/ 28 w 65"/>
                <a:gd name="T67" fmla="*/ 6 h 23"/>
                <a:gd name="T68" fmla="*/ 28 w 65"/>
                <a:gd name="T69" fmla="*/ 10 h 23"/>
                <a:gd name="T70" fmla="*/ 28 w 65"/>
                <a:gd name="T71" fmla="*/ 11 h 23"/>
                <a:gd name="T72" fmla="*/ 28 w 65"/>
                <a:gd name="T73" fmla="*/ 17 h 23"/>
                <a:gd name="T74" fmla="*/ 23 w 65"/>
                <a:gd name="T75" fmla="*/ 21 h 23"/>
                <a:gd name="T76" fmla="*/ 6 w 65"/>
                <a:gd name="T77" fmla="*/ 21 h 23"/>
                <a:gd name="T78" fmla="*/ 1 w 65"/>
                <a:gd name="T79" fmla="*/ 17 h 23"/>
                <a:gd name="T80" fmla="*/ 1 w 65"/>
                <a:gd name="T8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23">
                  <a:moveTo>
                    <a:pt x="6" y="23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26" y="23"/>
                    <a:pt x="29" y="20"/>
                    <a:pt x="29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8" y="23"/>
                    <a:pt x="41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62" y="23"/>
                    <a:pt x="65" y="20"/>
                    <a:pt x="65" y="17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3"/>
                    <a:pt x="62" y="0"/>
                    <a:pt x="5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8" y="0"/>
                    <a:pt x="35" y="3"/>
                    <a:pt x="35" y="6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3"/>
                    <a:pt x="26" y="0"/>
                    <a:pt x="2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3"/>
                    <a:pt x="6" y="23"/>
                  </a:cubicBezTo>
                  <a:close/>
                  <a:moveTo>
                    <a:pt x="37" y="6"/>
                  </a:moveTo>
                  <a:cubicBezTo>
                    <a:pt x="37" y="3"/>
                    <a:pt x="39" y="1"/>
                    <a:pt x="41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1"/>
                    <a:pt x="63" y="3"/>
                    <a:pt x="63" y="6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9"/>
                    <a:pt x="61" y="21"/>
                    <a:pt x="59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39" y="21"/>
                    <a:pt x="37" y="19"/>
                    <a:pt x="37" y="17"/>
                  </a:cubicBezTo>
                  <a:lnTo>
                    <a:pt x="37" y="6"/>
                  </a:lnTo>
                  <a:close/>
                  <a:moveTo>
                    <a:pt x="1" y="6"/>
                  </a:moveTo>
                  <a:cubicBezTo>
                    <a:pt x="1" y="3"/>
                    <a:pt x="3" y="1"/>
                    <a:pt x="6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8" y="3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9"/>
                    <a:pt x="25" y="21"/>
                    <a:pt x="23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3" y="21"/>
                    <a:pt x="1" y="19"/>
                    <a:pt x="1" y="17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5249863" y="2260601"/>
              <a:ext cx="646113" cy="754063"/>
            </a:xfrm>
            <a:custGeom>
              <a:avLst/>
              <a:gdLst>
                <a:gd name="T0" fmla="*/ 143 w 172"/>
                <a:gd name="T1" fmla="*/ 165 h 199"/>
                <a:gd name="T2" fmla="*/ 143 w 172"/>
                <a:gd name="T3" fmla="*/ 0 h 199"/>
                <a:gd name="T4" fmla="*/ 2 w 172"/>
                <a:gd name="T5" fmla="*/ 0 h 199"/>
                <a:gd name="T6" fmla="*/ 0 w 172"/>
                <a:gd name="T7" fmla="*/ 12 h 199"/>
                <a:gd name="T8" fmla="*/ 5 w 172"/>
                <a:gd name="T9" fmla="*/ 17 h 199"/>
                <a:gd name="T10" fmla="*/ 126 w 172"/>
                <a:gd name="T11" fmla="*/ 17 h 199"/>
                <a:gd name="T12" fmla="*/ 126 w 172"/>
                <a:gd name="T13" fmla="*/ 165 h 199"/>
                <a:gd name="T14" fmla="*/ 39 w 172"/>
                <a:gd name="T15" fmla="*/ 165 h 199"/>
                <a:gd name="T16" fmla="*/ 39 w 172"/>
                <a:gd name="T17" fmla="*/ 176 h 199"/>
                <a:gd name="T18" fmla="*/ 39 w 172"/>
                <a:gd name="T19" fmla="*/ 176 h 199"/>
                <a:gd name="T20" fmla="*/ 10 w 172"/>
                <a:gd name="T21" fmla="*/ 199 h 199"/>
                <a:gd name="T22" fmla="*/ 172 w 172"/>
                <a:gd name="T23" fmla="*/ 199 h 199"/>
                <a:gd name="T24" fmla="*/ 172 w 172"/>
                <a:gd name="T25" fmla="*/ 165 h 199"/>
                <a:gd name="T26" fmla="*/ 143 w 172"/>
                <a:gd name="T27" fmla="*/ 16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99">
                  <a:moveTo>
                    <a:pt x="143" y="165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1" y="9"/>
                    <a:pt x="0" y="12"/>
                  </a:cubicBezTo>
                  <a:cubicBezTo>
                    <a:pt x="2" y="13"/>
                    <a:pt x="4" y="15"/>
                    <a:pt x="5" y="17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6" y="165"/>
                    <a:pt x="126" y="165"/>
                    <a:pt x="126" y="165"/>
                  </a:cubicBezTo>
                  <a:cubicBezTo>
                    <a:pt x="39" y="165"/>
                    <a:pt x="39" y="165"/>
                    <a:pt x="39" y="165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37" y="186"/>
                    <a:pt x="25" y="194"/>
                    <a:pt x="10" y="199"/>
                  </a:cubicBezTo>
                  <a:cubicBezTo>
                    <a:pt x="172" y="199"/>
                    <a:pt x="172" y="199"/>
                    <a:pt x="172" y="199"/>
                  </a:cubicBezTo>
                  <a:cubicBezTo>
                    <a:pt x="172" y="165"/>
                    <a:pt x="172" y="165"/>
                    <a:pt x="172" y="165"/>
                  </a:cubicBezTo>
                  <a:lnTo>
                    <a:pt x="143" y="16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4765676" y="2568576"/>
              <a:ext cx="611188" cy="460375"/>
            </a:xfrm>
            <a:custGeom>
              <a:avLst/>
              <a:gdLst>
                <a:gd name="T0" fmla="*/ 163 w 163"/>
                <a:gd name="T1" fmla="*/ 91 h 122"/>
                <a:gd name="T2" fmla="*/ 163 w 163"/>
                <a:gd name="T3" fmla="*/ 90 h 122"/>
                <a:gd name="T4" fmla="*/ 163 w 163"/>
                <a:gd name="T5" fmla="*/ 90 h 122"/>
                <a:gd name="T6" fmla="*/ 163 w 163"/>
                <a:gd name="T7" fmla="*/ 39 h 122"/>
                <a:gd name="T8" fmla="*/ 163 w 163"/>
                <a:gd name="T9" fmla="*/ 39 h 122"/>
                <a:gd name="T10" fmla="*/ 126 w 163"/>
                <a:gd name="T11" fmla="*/ 0 h 122"/>
                <a:gd name="T12" fmla="*/ 91 w 163"/>
                <a:gd name="T13" fmla="*/ 59 h 122"/>
                <a:gd name="T14" fmla="*/ 87 w 163"/>
                <a:gd name="T15" fmla="*/ 33 h 122"/>
                <a:gd name="T16" fmla="*/ 91 w 163"/>
                <a:gd name="T17" fmla="*/ 24 h 122"/>
                <a:gd name="T18" fmla="*/ 81 w 163"/>
                <a:gd name="T19" fmla="*/ 14 h 122"/>
                <a:gd name="T20" fmla="*/ 71 w 163"/>
                <a:gd name="T21" fmla="*/ 24 h 122"/>
                <a:gd name="T22" fmla="*/ 76 w 163"/>
                <a:gd name="T23" fmla="*/ 33 h 122"/>
                <a:gd name="T24" fmla="*/ 72 w 163"/>
                <a:gd name="T25" fmla="*/ 59 h 122"/>
                <a:gd name="T26" fmla="*/ 37 w 163"/>
                <a:gd name="T27" fmla="*/ 0 h 122"/>
                <a:gd name="T28" fmla="*/ 0 w 163"/>
                <a:gd name="T29" fmla="*/ 39 h 122"/>
                <a:gd name="T30" fmla="*/ 0 w 163"/>
                <a:gd name="T31" fmla="*/ 39 h 122"/>
                <a:gd name="T32" fmla="*/ 0 w 163"/>
                <a:gd name="T33" fmla="*/ 90 h 122"/>
                <a:gd name="T34" fmla="*/ 0 w 163"/>
                <a:gd name="T35" fmla="*/ 90 h 122"/>
                <a:gd name="T36" fmla="*/ 0 w 163"/>
                <a:gd name="T37" fmla="*/ 91 h 122"/>
                <a:gd name="T38" fmla="*/ 81 w 163"/>
                <a:gd name="T39" fmla="*/ 122 h 122"/>
                <a:gd name="T40" fmla="*/ 163 w 163"/>
                <a:gd name="T41" fmla="*/ 9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122">
                  <a:moveTo>
                    <a:pt x="163" y="91"/>
                  </a:move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0" y="23"/>
                    <a:pt x="146" y="9"/>
                    <a:pt x="126" y="0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9" y="31"/>
                    <a:pt x="91" y="28"/>
                    <a:pt x="91" y="24"/>
                  </a:cubicBezTo>
                  <a:cubicBezTo>
                    <a:pt x="91" y="19"/>
                    <a:pt x="87" y="14"/>
                    <a:pt x="81" y="14"/>
                  </a:cubicBezTo>
                  <a:cubicBezTo>
                    <a:pt x="76" y="14"/>
                    <a:pt x="71" y="19"/>
                    <a:pt x="71" y="24"/>
                  </a:cubicBezTo>
                  <a:cubicBezTo>
                    <a:pt x="71" y="28"/>
                    <a:pt x="73" y="31"/>
                    <a:pt x="76" y="33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9"/>
                    <a:pt x="3" y="23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108"/>
                    <a:pt x="36" y="122"/>
                    <a:pt x="81" y="122"/>
                  </a:cubicBezTo>
                  <a:cubicBezTo>
                    <a:pt x="127" y="122"/>
                    <a:pt x="163" y="108"/>
                    <a:pt x="163" y="9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3" name="Rectangle 47"/>
            <p:cNvSpPr>
              <a:spLocks noChangeArrowheads="1"/>
            </p:cNvSpPr>
            <p:nvPr/>
          </p:nvSpPr>
          <p:spPr bwMode="auto">
            <a:xfrm>
              <a:off x="5332413" y="2413001"/>
              <a:ext cx="338138" cy="4127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4" name="Rectangle 48"/>
            <p:cNvSpPr>
              <a:spLocks noChangeArrowheads="1"/>
            </p:cNvSpPr>
            <p:nvPr/>
          </p:nvSpPr>
          <p:spPr bwMode="auto">
            <a:xfrm>
              <a:off x="5332413" y="2500313"/>
              <a:ext cx="338138" cy="3651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5" name="Rectangle 49"/>
            <p:cNvSpPr>
              <a:spLocks noChangeArrowheads="1"/>
            </p:cNvSpPr>
            <p:nvPr/>
          </p:nvSpPr>
          <p:spPr bwMode="auto">
            <a:xfrm>
              <a:off x="5426076" y="2586038"/>
              <a:ext cx="244475" cy="4286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6" name="Rectangle 50"/>
            <p:cNvSpPr>
              <a:spLocks noChangeArrowheads="1"/>
            </p:cNvSpPr>
            <p:nvPr/>
          </p:nvSpPr>
          <p:spPr bwMode="auto">
            <a:xfrm>
              <a:off x="5426076" y="2673351"/>
              <a:ext cx="244475" cy="381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47" name="Rectangle 51"/>
            <p:cNvSpPr>
              <a:spLocks noChangeArrowheads="1"/>
            </p:cNvSpPr>
            <p:nvPr/>
          </p:nvSpPr>
          <p:spPr bwMode="auto">
            <a:xfrm>
              <a:off x="5426076" y="2760663"/>
              <a:ext cx="244475" cy="381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2765" y="1720050"/>
            <a:ext cx="5161246" cy="1617829"/>
          </a:xfrm>
          <a:prstGeom prst="rect">
            <a:avLst/>
          </a:prstGeom>
        </p:spPr>
      </p:pic>
      <p:sp>
        <p:nvSpPr>
          <p:cNvPr id="24" name="文本框 18"/>
          <p:cNvSpPr txBox="1"/>
          <p:nvPr/>
        </p:nvSpPr>
        <p:spPr>
          <a:xfrm>
            <a:off x="3163643" y="2005661"/>
            <a:ext cx="2943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41435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教学背景</a:t>
            </a:r>
            <a:endParaRPr lang="zh-CN" altLang="en-US" sz="4400" dirty="0">
              <a:solidFill>
                <a:srgbClr val="41435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4" y="222272"/>
            <a:ext cx="3523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1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、在教材中的地位和作用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9625" y="1519173"/>
            <a:ext cx="3764426" cy="234878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8" name="组合 7"/>
          <p:cNvGrpSpPr/>
          <p:nvPr/>
        </p:nvGrpSpPr>
        <p:grpSpPr>
          <a:xfrm>
            <a:off x="4463258" y="1603637"/>
            <a:ext cx="4492245" cy="2264321"/>
            <a:chOff x="4578925" y="1582650"/>
            <a:chExt cx="4492245" cy="2264321"/>
          </a:xfrm>
        </p:grpSpPr>
        <p:sp>
          <p:nvSpPr>
            <p:cNvPr id="9" name="文本框 8"/>
            <p:cNvSpPr txBox="1"/>
            <p:nvPr/>
          </p:nvSpPr>
          <p:spPr>
            <a:xfrm>
              <a:off x="4578926" y="1582650"/>
              <a:ext cx="3449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</a:rPr>
                <a:t>地位和作用</a:t>
              </a:r>
              <a:endParaRPr lang="zh-CN" altLang="zh-CN" sz="18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78926" y="1914257"/>
              <a:ext cx="4433456" cy="617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高等教育出版社出版。中等职业教育课程改革国家规划新教材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《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机械制图 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》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（多学时）中的第三章第二节截切体和相贯体 。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78925" y="2646642"/>
              <a:ext cx="44922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高等教育出版社出版。中等职业教育课程改革国家规划新教材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《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机械制图 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》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（多学时）中的第三章第二节截切体和相贯体 。 “ 圆柱的截交线 ”是第二节中的重点内容。培养学生分析解决问题的能力和空间想像能力，在知识的体系上有承上启下的作用。 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1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、学情分析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303144" y="1182873"/>
            <a:ext cx="7937" cy="28620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228001" y="1182873"/>
            <a:ext cx="6350" cy="286200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90355" y="1587872"/>
            <a:ext cx="1946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800" dirty="0" smtClean="0">
                <a:solidFill>
                  <a:schemeClr val="bg1"/>
                </a:solidFill>
                <a:latin typeface="+mn-ea"/>
              </a:rPr>
              <a:t>一、学习状况</a:t>
            </a:r>
            <a:endParaRPr lang="zh-CN" altLang="en-US" sz="1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文本框 92"/>
          <p:cNvSpPr txBox="1">
            <a:spLocks noChangeArrowheads="1"/>
          </p:cNvSpPr>
          <p:nvPr/>
        </p:nvSpPr>
        <p:spPr bwMode="auto">
          <a:xfrm>
            <a:off x="3762394" y="1549772"/>
            <a:ext cx="18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eaLnBrk="1" hangingPunct="1"/>
            <a:r>
              <a:rPr lang="zh-CN" altLang="en-US" sz="1800" dirty="0" smtClean="0">
                <a:solidFill>
                  <a:schemeClr val="bg1"/>
                </a:solidFill>
                <a:latin typeface="+mn-ea"/>
                <a:ea typeface="+mn-ea"/>
              </a:rPr>
              <a:t>二、学生情况</a:t>
            </a:r>
            <a:endParaRPr lang="zh-CN" altLang="en-US" sz="1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9" name="文本框 94"/>
          <p:cNvSpPr txBox="1">
            <a:spLocks noChangeArrowheads="1"/>
          </p:cNvSpPr>
          <p:nvPr/>
        </p:nvSpPr>
        <p:spPr bwMode="auto">
          <a:xfrm>
            <a:off x="6588014" y="1571997"/>
            <a:ext cx="2434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eaLnBrk="1" hangingPunct="1"/>
            <a:r>
              <a:rPr lang="zh-CN" altLang="en-US" sz="1800" dirty="0" smtClean="0">
                <a:solidFill>
                  <a:schemeClr val="bg1"/>
                </a:solidFill>
                <a:latin typeface="+mn-ea"/>
                <a:ea typeface="+mn-ea"/>
              </a:rPr>
              <a:t>三、解决对策</a:t>
            </a:r>
            <a:endParaRPr lang="zh-CN" altLang="en-US" sz="18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4715" y="1983201"/>
            <a:ext cx="2106612" cy="135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已经学习了截交线的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性质</a:t>
            </a:r>
            <a:endParaRPr lang="en-US" altLang="zh-CN" sz="14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、特点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和平面立体截交线的画法。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779248" y="1957802"/>
            <a:ext cx="2212343" cy="2031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、化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安班，专业课以管工和冷作工为主。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学习抽象理论知识存在为难的情绪，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思维活跃，尝试欲望强烈。 </a:t>
            </a:r>
            <a:endParaRPr lang="en-US" altLang="zh-CN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598595" y="1968914"/>
            <a:ext cx="2204962" cy="102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、营造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氛围  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、激发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兴趣  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CN" altLang="en-US" sz="1400" dirty="0" smtClean="0">
                <a:solidFill>
                  <a:schemeClr val="bg1"/>
                </a:solidFill>
                <a:latin typeface="+mj-ea"/>
                <a:ea typeface="+mj-ea"/>
              </a:rPr>
              <a:t>、分层</a:t>
            </a:r>
            <a:r>
              <a:rPr lang="zh-CN" altLang="en-US" sz="1400" dirty="0">
                <a:solidFill>
                  <a:schemeClr val="bg1"/>
                </a:solidFill>
                <a:latin typeface="+mj-ea"/>
                <a:ea typeface="+mj-ea"/>
              </a:rPr>
              <a:t>兼顾</a:t>
            </a:r>
            <a:endParaRPr lang="zh-CN" altLang="zh-CN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1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、教学目标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ltGray">
          <a:xfrm>
            <a:off x="1449824" y="1595949"/>
            <a:ext cx="0" cy="3024187"/>
          </a:xfrm>
          <a:prstGeom prst="line">
            <a:avLst/>
          </a:prstGeom>
          <a:noFill/>
          <a:ln w="12700">
            <a:solidFill>
              <a:schemeClr val="bg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 flipV="1">
            <a:off x="1565711" y="2008699"/>
            <a:ext cx="6696075" cy="17462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 flipV="1">
            <a:off x="1543486" y="3323149"/>
            <a:ext cx="6718300" cy="1905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1564124" y="4691574"/>
            <a:ext cx="67183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595749" y="2478599"/>
            <a:ext cx="1724025" cy="423863"/>
            <a:chOff x="595749" y="2478599"/>
            <a:chExt cx="1724025" cy="423863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gray">
            <a:xfrm>
              <a:off x="595749" y="2478599"/>
              <a:ext cx="1724025" cy="4238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invGray">
            <a:xfrm>
              <a:off x="837049" y="2496237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rgbClr val="414350"/>
                  </a:solidFill>
                  <a:latin typeface="+mn-ea"/>
                  <a:ea typeface="+mn-ea"/>
                </a:rPr>
                <a:t>能力目标</a:t>
              </a:r>
              <a:endParaRPr lang="zh-CN" altLang="en-US" sz="2000" dirty="0">
                <a:solidFill>
                  <a:srgbClr val="41435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5749" y="3694624"/>
            <a:ext cx="1724025" cy="435151"/>
            <a:chOff x="595749" y="3694624"/>
            <a:chExt cx="1724025" cy="435151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gray">
            <a:xfrm>
              <a:off x="595749" y="3694624"/>
              <a:ext cx="1724025" cy="4238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invGray">
            <a:xfrm>
              <a:off x="860861" y="3732900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rgbClr val="414350"/>
                  </a:solidFill>
                  <a:latin typeface="+mn-ea"/>
                  <a:ea typeface="+mn-ea"/>
                </a:rPr>
                <a:t>情感目标</a:t>
              </a:r>
              <a:endParaRPr lang="zh-CN" altLang="en-US" sz="2000" dirty="0">
                <a:solidFill>
                  <a:srgbClr val="414350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3" name="Rectangle 24"/>
          <p:cNvSpPr>
            <a:spLocks noChangeArrowheads="1"/>
          </p:cNvSpPr>
          <p:nvPr/>
        </p:nvSpPr>
        <p:spPr bwMode="invGray">
          <a:xfrm>
            <a:off x="2429311" y="1348233"/>
            <a:ext cx="54928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掌握圆柱截交线的画法，了解圆柱展开图的相关知识。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invGray">
          <a:xfrm>
            <a:off x="2429311" y="2446848"/>
            <a:ext cx="523956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通过本课题的学习，提高学生分析、解决问题的能力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ea typeface="+mn-ea"/>
              </a:rPr>
              <a:t>，为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以后学习组合体的知识和专业课打下基础。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invGray">
          <a:xfrm>
            <a:off x="2429311" y="3635871"/>
            <a:ext cx="5312813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通过课堂交流，培养学生的创新精神、合作意识以及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ea typeface="+mn-ea"/>
              </a:rPr>
              <a:t>严谨</a:t>
            </a: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踏实的学习习惯和精益求精的工作态度。 </a:t>
            </a:r>
            <a:endParaRPr lang="zh-CN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95749" y="1257811"/>
            <a:ext cx="1724025" cy="423863"/>
            <a:chOff x="595749" y="1257811"/>
            <a:chExt cx="1724025" cy="423863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invGray">
            <a:xfrm>
              <a:off x="829111" y="1270687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rgbClr val="414350"/>
                  </a:solidFill>
                  <a:latin typeface="+mn-ea"/>
                  <a:ea typeface="+mn-ea"/>
                </a:rPr>
                <a:t>知识目标</a:t>
              </a:r>
              <a:endParaRPr lang="zh-CN" altLang="en-US" sz="2000" dirty="0">
                <a:solidFill>
                  <a:srgbClr val="414350"/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1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、教学重点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080173" y="1403004"/>
            <a:ext cx="5629537" cy="597288"/>
            <a:chOff x="3080173" y="1403004"/>
            <a:chExt cx="5629537" cy="597288"/>
          </a:xfrm>
        </p:grpSpPr>
        <p:sp>
          <p:nvSpPr>
            <p:cNvPr id="4" name="圆角矩形 3"/>
            <p:cNvSpPr/>
            <p:nvPr/>
          </p:nvSpPr>
          <p:spPr bwMode="auto">
            <a:xfrm>
              <a:off x="3080173" y="1403004"/>
              <a:ext cx="5629537" cy="597288"/>
            </a:xfrm>
            <a:prstGeom prst="round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7" name="文本框 6"/>
            <p:cNvSpPr txBox="1"/>
            <p:nvPr/>
          </p:nvSpPr>
          <p:spPr bwMode="auto">
            <a:xfrm>
              <a:off x="3342053" y="1448759"/>
              <a:ext cx="4354148" cy="436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CC0000"/>
                </a:buClr>
                <a:buSzPct val="85000"/>
              </a:pP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圆柱截交线的分析方法及画法。 </a:t>
              </a:r>
              <a:endParaRPr lang="en-US" altLang="zh-CN" sz="2000" b="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10904" y="2458356"/>
            <a:ext cx="5629538" cy="599319"/>
            <a:chOff x="3010904" y="2458356"/>
            <a:chExt cx="5629538" cy="599319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3010904" y="2458356"/>
              <a:ext cx="5629538" cy="599319"/>
            </a:xfrm>
            <a:prstGeom prst="round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3325801" y="2506054"/>
              <a:ext cx="5070054" cy="434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CC0000"/>
                </a:buClr>
                <a:buSzPct val="85000"/>
              </a:pPr>
              <a:r>
                <a:rPr lang="zh-CN" altLang="en-US" sz="2000" dirty="0">
                  <a:solidFill>
                    <a:schemeClr val="bg1"/>
                  </a:solidFill>
                </a:rPr>
                <a:t>截平面倾斜于圆柱轴线时截交线的画法。 </a:t>
              </a:r>
              <a:endParaRPr lang="zh-CN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3764" y="1402848"/>
            <a:ext cx="1188000" cy="597600"/>
            <a:chOff x="1123764" y="1402848"/>
            <a:chExt cx="1188000" cy="597600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123764" y="1402848"/>
              <a:ext cx="1188000" cy="597600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1238024" y="1486205"/>
              <a:ext cx="976923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rgbClr val="414350"/>
                  </a:solidFill>
                  <a:latin typeface="+mn-ea"/>
                </a:rPr>
                <a:t>重点</a:t>
              </a:r>
              <a:endParaRPr lang="zh-CN" altLang="en-US" sz="2200" dirty="0">
                <a:solidFill>
                  <a:srgbClr val="414350"/>
                </a:solidFill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23764" y="2459215"/>
            <a:ext cx="1188000" cy="597600"/>
            <a:chOff x="1123764" y="2459215"/>
            <a:chExt cx="1188000" cy="597600"/>
          </a:xfrm>
        </p:grpSpPr>
        <p:sp>
          <p:nvSpPr>
            <p:cNvPr id="10" name="圆角矩形 9"/>
            <p:cNvSpPr/>
            <p:nvPr/>
          </p:nvSpPr>
          <p:spPr bwMode="auto">
            <a:xfrm>
              <a:off x="1123764" y="2459215"/>
              <a:ext cx="1188000" cy="597600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1226598" y="2542572"/>
              <a:ext cx="975495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rgbClr val="414350"/>
                  </a:solidFill>
                  <a:latin typeface="+mn-ea"/>
                </a:rPr>
                <a:t>难点</a:t>
              </a:r>
              <a:endParaRPr lang="zh-CN" altLang="en-US" sz="2200" dirty="0">
                <a:solidFill>
                  <a:srgbClr val="414350"/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23764" y="3515667"/>
            <a:ext cx="1196874" cy="597600"/>
            <a:chOff x="1123764" y="3515667"/>
            <a:chExt cx="1196874" cy="597600"/>
          </a:xfrm>
        </p:grpSpPr>
        <p:sp>
          <p:nvSpPr>
            <p:cNvPr id="15" name="圆角矩形 14"/>
            <p:cNvSpPr/>
            <p:nvPr/>
          </p:nvSpPr>
          <p:spPr bwMode="auto">
            <a:xfrm>
              <a:off x="1123764" y="3515667"/>
              <a:ext cx="1188000" cy="597600"/>
            </a:xfrm>
            <a:prstGeom prst="roundRect">
              <a:avLst/>
            </a:prstGeom>
            <a:solidFill>
              <a:schemeClr val="bg1">
                <a:alpha val="94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1123764" y="3599024"/>
              <a:ext cx="1196874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rgbClr val="414350"/>
                  </a:solidFill>
                  <a:latin typeface="+mn-ea"/>
                </a:rPr>
                <a:t>关键</a:t>
              </a:r>
              <a:endParaRPr lang="zh-CN" altLang="en-US" sz="2200" dirty="0">
                <a:solidFill>
                  <a:srgbClr val="414350"/>
                </a:soli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010904" y="3515824"/>
            <a:ext cx="5629538" cy="597287"/>
            <a:chOff x="3010904" y="3515824"/>
            <a:chExt cx="5629538" cy="597287"/>
          </a:xfrm>
        </p:grpSpPr>
        <p:sp>
          <p:nvSpPr>
            <p:cNvPr id="14" name="圆角矩形 13"/>
            <p:cNvSpPr/>
            <p:nvPr/>
          </p:nvSpPr>
          <p:spPr bwMode="auto">
            <a:xfrm>
              <a:off x="3010904" y="3515824"/>
              <a:ext cx="5629538" cy="597287"/>
            </a:xfrm>
            <a:prstGeom prst="round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3325801" y="3613386"/>
              <a:ext cx="5314641" cy="4021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通过对模型的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</a:rPr>
                <a:t>观察及动手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操作，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</a:rPr>
                <a:t>加深对投影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的理解。 </a:t>
              </a:r>
              <a:endParaRPr lang="zh-CN" altLang="en-US" sz="1800" dirty="0">
                <a:solidFill>
                  <a:schemeClr val="bg1"/>
                </a:solidFill>
                <a:latin typeface="+mn-ea"/>
              </a:endParaRPr>
            </a:p>
          </p:txBody>
        </p:sp>
      </p:grpSp>
      <p:cxnSp>
        <p:nvCxnSpPr>
          <p:cNvPr id="22" name="直接箭头连接符 21"/>
          <p:cNvCxnSpPr>
            <a:stCxn id="5" idx="3"/>
            <a:endCxn id="4" idx="1"/>
          </p:cNvCxnSpPr>
          <p:nvPr/>
        </p:nvCxnSpPr>
        <p:spPr>
          <a:xfrm>
            <a:off x="2311764" y="1701648"/>
            <a:ext cx="76840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0" idx="3"/>
            <a:endCxn id="9" idx="1"/>
          </p:cNvCxnSpPr>
          <p:nvPr/>
        </p:nvCxnSpPr>
        <p:spPr>
          <a:xfrm>
            <a:off x="2311764" y="2758015"/>
            <a:ext cx="699140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16" idx="3"/>
            <a:endCxn id="14" idx="1"/>
          </p:cNvCxnSpPr>
          <p:nvPr/>
        </p:nvCxnSpPr>
        <p:spPr>
          <a:xfrm>
            <a:off x="2320638" y="3814468"/>
            <a:ext cx="69026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2765" y="1720050"/>
            <a:ext cx="5161246" cy="1617829"/>
          </a:xfrm>
          <a:prstGeom prst="rect">
            <a:avLst/>
          </a:prstGeom>
        </p:spPr>
      </p:pic>
      <p:sp>
        <p:nvSpPr>
          <p:cNvPr id="24" name="文本框 18"/>
          <p:cNvSpPr txBox="1"/>
          <p:nvPr/>
        </p:nvSpPr>
        <p:spPr>
          <a:xfrm>
            <a:off x="3163643" y="2005661"/>
            <a:ext cx="2943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solidFill>
                  <a:srgbClr val="41435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教法分析</a:t>
            </a:r>
            <a:endParaRPr lang="zh-CN" altLang="en-US" sz="4400" dirty="0">
              <a:solidFill>
                <a:srgbClr val="41435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0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2</a:t>
            </a:r>
            <a:r>
              <a:rPr lang="zh-CN" altLang="en-US" sz="2200" dirty="0" smtClean="0">
                <a:solidFill>
                  <a:schemeClr val="bg1">
                    <a:lumMod val="95000"/>
                  </a:schemeClr>
                </a:solidFill>
                <a:latin typeface="+mn-ea"/>
              </a:rPr>
              <a:t>、教法分析</a:t>
            </a:r>
            <a:endParaRPr lang="zh-CN" altLang="en-US" sz="22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44839" y="2215485"/>
            <a:ext cx="1103313" cy="1103312"/>
            <a:chOff x="844839" y="2215485"/>
            <a:chExt cx="1103313" cy="1103312"/>
          </a:xfrm>
        </p:grpSpPr>
        <p:sp>
          <p:nvSpPr>
            <p:cNvPr id="3" name="椭圆 3"/>
            <p:cNvSpPr>
              <a:spLocks noChangeArrowheads="1"/>
            </p:cNvSpPr>
            <p:nvPr/>
          </p:nvSpPr>
          <p:spPr bwMode="auto">
            <a:xfrm>
              <a:off x="844839" y="2215485"/>
              <a:ext cx="1103313" cy="110331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文本框 4"/>
            <p:cNvSpPr txBox="1">
              <a:spLocks noChangeArrowheads="1"/>
            </p:cNvSpPr>
            <p:nvPr/>
          </p:nvSpPr>
          <p:spPr bwMode="auto">
            <a:xfrm>
              <a:off x="844839" y="2415219"/>
              <a:ext cx="11033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形势</a:t>
              </a:r>
              <a:endParaRPr lang="en-US" altLang="zh-CN" sz="2000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新颖</a:t>
              </a:r>
              <a:endParaRPr lang="zh-CN" altLang="en-US" sz="20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908589" y="2215485"/>
            <a:ext cx="1103313" cy="1103312"/>
            <a:chOff x="2908589" y="2215485"/>
            <a:chExt cx="1103313" cy="1103312"/>
          </a:xfrm>
        </p:grpSpPr>
        <p:sp>
          <p:nvSpPr>
            <p:cNvPr id="4" name="椭圆 8"/>
            <p:cNvSpPr>
              <a:spLocks noChangeArrowheads="1"/>
            </p:cNvSpPr>
            <p:nvPr/>
          </p:nvSpPr>
          <p:spPr bwMode="auto">
            <a:xfrm>
              <a:off x="2908589" y="2215485"/>
              <a:ext cx="1103313" cy="110331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" name="文本框 12"/>
            <p:cNvSpPr txBox="1">
              <a:spLocks noChangeArrowheads="1"/>
            </p:cNvSpPr>
            <p:nvPr/>
          </p:nvSpPr>
          <p:spPr bwMode="auto">
            <a:xfrm>
              <a:off x="2908589" y="2415219"/>
              <a:ext cx="11033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因材</a:t>
              </a:r>
              <a:endParaRPr lang="en-US" altLang="zh-CN" sz="2000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施教</a:t>
              </a:r>
              <a:endParaRPr lang="zh-CN" altLang="en-US" sz="20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73927" y="2215485"/>
            <a:ext cx="1101725" cy="1103312"/>
            <a:chOff x="4973927" y="2215485"/>
            <a:chExt cx="1101725" cy="1103312"/>
          </a:xfrm>
        </p:grpSpPr>
        <p:sp>
          <p:nvSpPr>
            <p:cNvPr id="5" name="椭圆 9"/>
            <p:cNvSpPr>
              <a:spLocks noChangeArrowheads="1"/>
            </p:cNvSpPr>
            <p:nvPr/>
          </p:nvSpPr>
          <p:spPr bwMode="auto">
            <a:xfrm>
              <a:off x="4973927" y="2215485"/>
              <a:ext cx="1101725" cy="110331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" name="文本框 13"/>
            <p:cNvSpPr txBox="1">
              <a:spLocks noChangeArrowheads="1"/>
            </p:cNvSpPr>
            <p:nvPr/>
          </p:nvSpPr>
          <p:spPr bwMode="auto">
            <a:xfrm>
              <a:off x="4973927" y="2415219"/>
              <a:ext cx="11017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循序</a:t>
              </a:r>
              <a:endParaRPr lang="en-US" altLang="zh-CN" sz="2000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渐进</a:t>
              </a:r>
              <a:endParaRPr lang="zh-CN" altLang="en-US" sz="20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37677" y="2215485"/>
            <a:ext cx="1103312" cy="1103312"/>
            <a:chOff x="7037677" y="2215485"/>
            <a:chExt cx="1103312" cy="1103312"/>
          </a:xfrm>
        </p:grpSpPr>
        <p:sp>
          <p:nvSpPr>
            <p:cNvPr id="6" name="椭圆 10"/>
            <p:cNvSpPr>
              <a:spLocks noChangeArrowheads="1"/>
            </p:cNvSpPr>
            <p:nvPr/>
          </p:nvSpPr>
          <p:spPr bwMode="auto">
            <a:xfrm>
              <a:off x="7037677" y="2215485"/>
              <a:ext cx="1103312" cy="110331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" name="文本框 14"/>
            <p:cNvSpPr txBox="1">
              <a:spLocks noChangeArrowheads="1"/>
            </p:cNvSpPr>
            <p:nvPr/>
          </p:nvSpPr>
          <p:spPr bwMode="auto">
            <a:xfrm>
              <a:off x="7037677" y="2415219"/>
              <a:ext cx="110331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分层</a:t>
              </a:r>
              <a:endParaRPr lang="en-US" altLang="zh-CN" sz="2000" dirty="0" smtClean="0">
                <a:solidFill>
                  <a:schemeClr val="bg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bg1"/>
                  </a:solidFill>
                  <a:latin typeface="+mn-ea"/>
                </a:rPr>
                <a:t>兼顾</a:t>
              </a:r>
              <a:endParaRPr lang="zh-CN" altLang="en-US" sz="20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1" name="文本框 15"/>
          <p:cNvSpPr txBox="1">
            <a:spLocks noChangeArrowheads="1"/>
          </p:cNvSpPr>
          <p:nvPr/>
        </p:nvSpPr>
        <p:spPr bwMode="auto">
          <a:xfrm>
            <a:off x="1948152" y="2271789"/>
            <a:ext cx="912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bg1"/>
                </a:solidFill>
                <a:latin typeface="+mn-ea"/>
              </a:rPr>
              <a:t>+</a:t>
            </a:r>
            <a:endParaRPr lang="zh-CN" altLang="en-US" sz="5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文本框 16"/>
          <p:cNvSpPr txBox="1">
            <a:spLocks noChangeArrowheads="1"/>
          </p:cNvSpPr>
          <p:nvPr/>
        </p:nvSpPr>
        <p:spPr bwMode="auto">
          <a:xfrm>
            <a:off x="4034127" y="2306714"/>
            <a:ext cx="91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>
                <a:solidFill>
                  <a:schemeClr val="bg1"/>
                </a:solidFill>
                <a:latin typeface="+mn-ea"/>
              </a:rPr>
              <a:t>+</a:t>
            </a:r>
            <a:endParaRPr lang="zh-CN" altLang="en-US" sz="54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文本框 17"/>
          <p:cNvSpPr txBox="1">
            <a:spLocks noChangeArrowheads="1"/>
          </p:cNvSpPr>
          <p:nvPr/>
        </p:nvSpPr>
        <p:spPr bwMode="auto">
          <a:xfrm>
            <a:off x="6121689" y="2252739"/>
            <a:ext cx="912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>
                <a:solidFill>
                  <a:schemeClr val="bg1"/>
                </a:solidFill>
                <a:latin typeface="+mn-ea"/>
              </a:rPr>
              <a:t>+</a:t>
            </a:r>
            <a:endParaRPr lang="zh-CN" altLang="en-US" sz="54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invGray">
          <a:xfrm>
            <a:off x="711003" y="1112539"/>
            <a:ext cx="7802271" cy="50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n-ea"/>
                <a:ea typeface="+mn-ea"/>
              </a:rPr>
              <a:t>三段式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教学法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=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尝试法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+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演示法</a:t>
            </a:r>
            <a:r>
              <a:rPr lang="en-US" altLang="zh-CN" sz="2400" dirty="0" smtClean="0">
                <a:solidFill>
                  <a:schemeClr val="bg1"/>
                </a:solidFill>
                <a:latin typeface="+mn-ea"/>
                <a:ea typeface="+mn-ea"/>
              </a:rPr>
              <a:t>+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任务驱动法</a:t>
            </a:r>
            <a:endParaRPr lang="zh-CN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MH" val="20151007200445"/>
  <p:tag name="MH_LIBRARY" val="GRAPHIC"/>
  <p:tag name="MH_TYPE" val="Other"/>
  <p:tag name="MH_ORDER" val="1"/>
</p:tagLst>
</file>

<file path=ppt/tags/tag2.xml><?xml version="1.0" encoding="utf-8"?>
<p:tagLst xmlns:p="http://schemas.openxmlformats.org/presentationml/2006/main">
  <p:tag name="MH" val="20151007200445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51007200445"/>
  <p:tag name="MH_LIBRARY" val="GRAPHIC"/>
  <p:tag name="MH_TYPE" val="SubTitle"/>
  <p:tag name="MH_ORDER" val="1"/>
</p:tagLst>
</file>

<file path=ppt/tags/tag4.xml><?xml version="1.0" encoding="utf-8"?>
<p:tagLst xmlns:p="http://schemas.openxmlformats.org/presentationml/2006/main">
  <p:tag name="MH" val="20151007200445"/>
  <p:tag name="MH_LIBRARY" val="GRAPHIC"/>
  <p:tag name="MH_TYPE" val="Other"/>
  <p:tag name="MH_ORDER" val="3"/>
</p:tagLst>
</file>

<file path=ppt/tags/tag5.xml><?xml version="1.0" encoding="utf-8"?>
<p:tagLst xmlns:p="http://schemas.openxmlformats.org/presentationml/2006/main">
  <p:tag name="MH" val="20151007200445"/>
  <p:tag name="MH_LIBRARY" val="GRAPHIC"/>
  <p:tag name="MH_TYPE" val="Other"/>
  <p:tag name="MH_ORDER" val="4"/>
</p:tagLst>
</file>

<file path=ppt/tags/tag6.xml><?xml version="1.0" encoding="utf-8"?>
<p:tagLst xmlns:p="http://schemas.openxmlformats.org/presentationml/2006/main">
  <p:tag name="MH" val="20151007200445"/>
  <p:tag name="MH_LIBRARY" val="GRAPHIC"/>
  <p:tag name="MH_TYPE" val="SubTitle"/>
  <p:tag name="MH_ORDER" val="1"/>
</p:tagLst>
</file>

<file path=ppt/tags/tag7.xml><?xml version="1.0" encoding="utf-8"?>
<p:tagLst xmlns:p="http://schemas.openxmlformats.org/presentationml/2006/main">
  <p:tag name="MH" val="20151007200445"/>
  <p:tag name="MH_LIBRARY" val="GRAPHIC"/>
  <p:tag name="MH_TYPE" val="Other"/>
  <p:tag name="MH_ORDER" val="5"/>
</p:tagLst>
</file>

<file path=ppt/tags/tag8.xml><?xml version="1.0" encoding="utf-8"?>
<p:tagLst xmlns:p="http://schemas.openxmlformats.org/presentationml/2006/main">
  <p:tag name="MH" val="20151007200445"/>
  <p:tag name="MH_LIBRARY" val="GRAPHIC"/>
  <p:tag name="MH_TYPE" val="Other"/>
  <p:tag name="MH_ORDER" val="6"/>
</p:tagLst>
</file>

<file path=ppt/tags/tag9.xml><?xml version="1.0" encoding="utf-8"?>
<p:tagLst xmlns:p="http://schemas.openxmlformats.org/presentationml/2006/main">
  <p:tag name="MH" val="2015100720044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2128</Words>
  <Application>WPS 演示</Application>
  <PresentationFormat>全屏显示(16:9)</PresentationFormat>
  <Paragraphs>326</Paragraphs>
  <Slides>29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宋体</vt:lpstr>
      <vt:lpstr>Wingdings</vt:lpstr>
      <vt:lpstr>方正兰亭粗黑简体</vt:lpstr>
      <vt:lpstr>Mongolian Baiti</vt:lpstr>
      <vt:lpstr>方正大标宋简体</vt:lpstr>
      <vt:lpstr>方正正黑简体</vt:lpstr>
      <vt:lpstr>黑体</vt:lpstr>
      <vt:lpstr>微软雅黑 Light</vt:lpstr>
      <vt:lpstr>微软雅黑</vt:lpstr>
      <vt:lpstr>Arial Unicode MS</vt:lpstr>
      <vt:lpstr>Calibri</vt:lpstr>
      <vt:lpstr>微软雅黑 Light</vt:lpstr>
      <vt:lpstr>华文黑体</vt:lpstr>
      <vt:lpstr>Lao UI</vt:lpstr>
      <vt:lpstr>Open Sans Light</vt:lpstr>
      <vt:lpstr>Segoe Semibold</vt:lpstr>
      <vt:lpstr>华康少女文字W5(P)</vt:lpstr>
      <vt:lpstr>方正正大黑简体</vt:lpstr>
      <vt:lpstr>Arial Unicode MS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84</cp:revision>
  <dcterms:created xsi:type="dcterms:W3CDTF">2015-03-31T05:49:00Z</dcterms:created>
  <dcterms:modified xsi:type="dcterms:W3CDTF">2019-06-12T08:20:02Z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